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5" r:id="rId3"/>
  </p:sldMasterIdLst>
  <p:notesMasterIdLst>
    <p:notesMasterId r:id="rId31"/>
  </p:notesMasterIdLst>
  <p:sldIdLst>
    <p:sldId id="2007578354" r:id="rId4"/>
    <p:sldId id="720" r:id="rId5"/>
    <p:sldId id="722" r:id="rId6"/>
    <p:sldId id="2007578093" r:id="rId7"/>
    <p:sldId id="2007578348" r:id="rId8"/>
    <p:sldId id="2007578349" r:id="rId9"/>
    <p:sldId id="2007578088" r:id="rId10"/>
    <p:sldId id="2007577997" r:id="rId11"/>
    <p:sldId id="2007578091" r:id="rId12"/>
    <p:sldId id="2007578350" r:id="rId13"/>
    <p:sldId id="2007578098" r:id="rId14"/>
    <p:sldId id="261" r:id="rId15"/>
    <p:sldId id="2007578351" r:id="rId16"/>
    <p:sldId id="2007578099" r:id="rId17"/>
    <p:sldId id="2007578097" r:id="rId18"/>
    <p:sldId id="2007577961" r:id="rId19"/>
    <p:sldId id="2007578115" r:id="rId20"/>
    <p:sldId id="2007578105" r:id="rId21"/>
    <p:sldId id="2007578095" r:id="rId22"/>
    <p:sldId id="2007578128" r:id="rId23"/>
    <p:sldId id="2007578353" r:id="rId24"/>
    <p:sldId id="2007578089" r:id="rId25"/>
    <p:sldId id="2007577767" r:id="rId26"/>
    <p:sldId id="2007578107" r:id="rId27"/>
    <p:sldId id="2007578090" r:id="rId28"/>
    <p:sldId id="2007578116" r:id="rId29"/>
    <p:sldId id="200757835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FE9"/>
    <a:srgbClr val="EBF1DE"/>
    <a:srgbClr val="FCDD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8" d="100"/>
          <a:sy n="68" d="100"/>
        </p:scale>
        <p:origin x="78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D8EDEB-06A3-4F26-8316-68732E7383DF}" type="doc">
      <dgm:prSet loTypeId="urn:microsoft.com/office/officeart/2005/8/layout/hProcess9" loCatId="process" qsTypeId="urn:microsoft.com/office/officeart/2005/8/quickstyle/simple1" qsCatId="simple" csTypeId="urn:microsoft.com/office/officeart/2005/8/colors/colorful3" csCatId="colorful" phldr="1"/>
      <dgm:spPr/>
    </dgm:pt>
    <dgm:pt modelId="{72782AB5-C9AD-4BA1-A8E4-97D1DAEF0A42}">
      <dgm:prSet phldrT="[Text]" custT="1"/>
      <dgm:spPr>
        <a:xfrm>
          <a:off x="1225" y="385808"/>
          <a:ext cx="1379244" cy="514411"/>
        </a:xfrm>
      </dgm:spPr>
      <dgm:t>
        <a:bodyPr/>
        <a:lstStyle/>
        <a:p>
          <a:pPr algn="ctr"/>
          <a:r>
            <a:rPr lang="en-US" sz="3600" b="1" i="1" dirty="0" err="1">
              <a:solidFill>
                <a:schemeClr val="tx1"/>
              </a:solidFill>
              <a:latin typeface="Times New Roman" panose="02020603050405020304" pitchFamily="18" charset="0"/>
              <a:ea typeface="+mn-ea"/>
              <a:cs typeface="Times New Roman" panose="02020603050405020304" pitchFamily="18" charset="0"/>
            </a:rPr>
            <a:t>Hoàng</a:t>
          </a:r>
          <a:r>
            <a:rPr lang="en-US" sz="3600" b="1" i="1" dirty="0">
              <a:solidFill>
                <a:schemeClr val="tx1"/>
              </a:solidFill>
              <a:latin typeface="Times New Roman" panose="02020603050405020304" pitchFamily="18" charset="0"/>
              <a:ea typeface="+mn-ea"/>
              <a:cs typeface="Times New Roman" panose="02020603050405020304" pitchFamily="18" charset="0"/>
            </a:rPr>
            <a:t> </a:t>
          </a:r>
          <a:r>
            <a:rPr lang="en-US" sz="3600" b="1" i="1" dirty="0" err="1">
              <a:solidFill>
                <a:schemeClr val="tx1"/>
              </a:solidFill>
              <a:latin typeface="Times New Roman" panose="02020603050405020304" pitchFamily="18" charset="0"/>
              <a:ea typeface="+mn-ea"/>
              <a:cs typeface="Times New Roman" panose="02020603050405020304" pitchFamily="18" charset="0"/>
            </a:rPr>
            <a:t>Hạc</a:t>
          </a:r>
          <a:r>
            <a:rPr lang="en-US" sz="3600" b="1" i="1" dirty="0">
              <a:solidFill>
                <a:schemeClr val="tx1"/>
              </a:solidFill>
              <a:latin typeface="Times New Roman" panose="02020603050405020304" pitchFamily="18" charset="0"/>
              <a:ea typeface="+mn-ea"/>
              <a:cs typeface="Times New Roman" panose="02020603050405020304" pitchFamily="18" charset="0"/>
            </a:rPr>
            <a:t> </a:t>
          </a:r>
          <a:r>
            <a:rPr lang="en-US" sz="3600" b="1" i="1" dirty="0" err="1">
              <a:solidFill>
                <a:schemeClr val="tx1"/>
              </a:solidFill>
              <a:latin typeface="Times New Roman" panose="02020603050405020304" pitchFamily="18" charset="0"/>
              <a:ea typeface="+mn-ea"/>
              <a:cs typeface="Times New Roman" panose="02020603050405020304" pitchFamily="18" charset="0"/>
            </a:rPr>
            <a:t>lâu</a:t>
          </a:r>
          <a:endParaRPr lang="en-US" sz="3600" b="1" i="1" dirty="0">
            <a:solidFill>
              <a:schemeClr val="tx1"/>
            </a:solidFill>
            <a:latin typeface="Times New Roman" panose="02020603050405020304" pitchFamily="18" charset="0"/>
            <a:ea typeface="+mn-ea"/>
            <a:cs typeface="Times New Roman" panose="02020603050405020304" pitchFamily="18" charset="0"/>
          </a:endParaRPr>
        </a:p>
      </dgm:t>
    </dgm:pt>
    <dgm:pt modelId="{519EF19C-FEBD-4812-B391-025E755C5642}" type="parTrans" cxnId="{8B4D4B44-5DAC-43DE-A941-8A787B229857}">
      <dgm:prSet/>
      <dgm:spPr/>
      <dgm:t>
        <a:bodyPr/>
        <a:lstStyle/>
        <a:p>
          <a:pPr algn="ctr"/>
          <a:endParaRPr lang="en-US" sz="2000">
            <a:latin typeface="Times New Roman" panose="02020603050405020304" pitchFamily="18" charset="0"/>
            <a:cs typeface="Times New Roman" panose="02020603050405020304" pitchFamily="18" charset="0"/>
          </a:endParaRPr>
        </a:p>
      </dgm:t>
    </dgm:pt>
    <dgm:pt modelId="{4F455EED-663E-439C-BDA8-E3EE2DFE22B4}" type="sibTrans" cxnId="{8B4D4B44-5DAC-43DE-A941-8A787B229857}">
      <dgm:prSet/>
      <dgm:spPr/>
      <dgm:t>
        <a:bodyPr/>
        <a:lstStyle/>
        <a:p>
          <a:pPr algn="ctr"/>
          <a:endParaRPr lang="en-US" sz="2000">
            <a:latin typeface="Times New Roman" panose="02020603050405020304" pitchFamily="18" charset="0"/>
            <a:cs typeface="Times New Roman" panose="02020603050405020304" pitchFamily="18" charset="0"/>
          </a:endParaRPr>
        </a:p>
      </dgm:t>
    </dgm:pt>
    <dgm:pt modelId="{F90F4345-71DA-44BD-B6AB-751D07E1EBCB}">
      <dgm:prSet phldrT="[Text]" custT="1"/>
      <dgm:spPr>
        <a:xfrm>
          <a:off x="1452587" y="385808"/>
          <a:ext cx="1379244" cy="514411"/>
        </a:xfrm>
      </dgm:spPr>
      <dgm:t>
        <a:bodyPr/>
        <a:lstStyle/>
        <a:p>
          <a:pPr algn="ctr"/>
          <a:r>
            <a:rPr lang="en-US" sz="3600" b="1" i="1" dirty="0" err="1">
              <a:solidFill>
                <a:schemeClr val="tx1"/>
              </a:solidFill>
              <a:latin typeface="Times New Roman" panose="02020603050405020304" pitchFamily="18" charset="0"/>
              <a:ea typeface="+mn-ea"/>
              <a:cs typeface="Times New Roman" panose="02020603050405020304" pitchFamily="18" charset="0"/>
            </a:rPr>
            <a:t>Tiếng</a:t>
          </a:r>
          <a:r>
            <a:rPr lang="en-US" sz="3600" b="1" i="1" dirty="0">
              <a:solidFill>
                <a:schemeClr val="tx1"/>
              </a:solidFill>
              <a:latin typeface="Times New Roman" panose="02020603050405020304" pitchFamily="18" charset="0"/>
              <a:ea typeface="+mn-ea"/>
              <a:cs typeface="Times New Roman" panose="02020603050405020304" pitchFamily="18" charset="0"/>
            </a:rPr>
            <a:t> </a:t>
          </a:r>
          <a:r>
            <a:rPr lang="en-US" sz="3600" b="1" i="1" dirty="0" err="1">
              <a:solidFill>
                <a:schemeClr val="tx1"/>
              </a:solidFill>
              <a:latin typeface="Times New Roman" panose="02020603050405020304" pitchFamily="18" charset="0"/>
              <a:ea typeface="+mn-ea"/>
              <a:cs typeface="Times New Roman" panose="02020603050405020304" pitchFamily="18" charset="0"/>
            </a:rPr>
            <a:t>thu</a:t>
          </a:r>
          <a:endParaRPr lang="en-US" sz="3600" b="1" i="1" dirty="0">
            <a:solidFill>
              <a:schemeClr val="tx1"/>
            </a:solidFill>
            <a:latin typeface="Times New Roman" panose="02020603050405020304" pitchFamily="18" charset="0"/>
            <a:ea typeface="+mn-ea"/>
            <a:cs typeface="Times New Roman" panose="02020603050405020304" pitchFamily="18" charset="0"/>
          </a:endParaRPr>
        </a:p>
      </dgm:t>
    </dgm:pt>
    <dgm:pt modelId="{F0C3F373-70ED-4CB8-A838-254F251D9249}" type="parTrans" cxnId="{43B4E5F7-DD21-4961-920A-74642D838420}">
      <dgm:prSet/>
      <dgm:spPr/>
      <dgm:t>
        <a:bodyPr/>
        <a:lstStyle/>
        <a:p>
          <a:pPr algn="ctr"/>
          <a:endParaRPr lang="en-US" sz="2000">
            <a:latin typeface="Times New Roman" panose="02020603050405020304" pitchFamily="18" charset="0"/>
            <a:cs typeface="Times New Roman" panose="02020603050405020304" pitchFamily="18" charset="0"/>
          </a:endParaRPr>
        </a:p>
      </dgm:t>
    </dgm:pt>
    <dgm:pt modelId="{32B5DA32-0BBF-42B4-A9DD-A0421A4C88DC}" type="sibTrans" cxnId="{43B4E5F7-DD21-4961-920A-74642D838420}">
      <dgm:prSet/>
      <dgm:spPr/>
      <dgm:t>
        <a:bodyPr/>
        <a:lstStyle/>
        <a:p>
          <a:pPr algn="ctr"/>
          <a:endParaRPr lang="en-US" sz="2000">
            <a:latin typeface="Times New Roman" panose="02020603050405020304" pitchFamily="18" charset="0"/>
            <a:cs typeface="Times New Roman" panose="02020603050405020304" pitchFamily="18" charset="0"/>
          </a:endParaRPr>
        </a:p>
      </dgm:t>
    </dgm:pt>
    <dgm:pt modelId="{DA34D1C5-61AF-4617-909F-3DD617DD9371}">
      <dgm:prSet phldrT="[Text]" custT="1"/>
      <dgm:spPr>
        <a:xfrm>
          <a:off x="2903949" y="385808"/>
          <a:ext cx="1379244" cy="514411"/>
        </a:xfrm>
      </dgm:spPr>
      <dgm:t>
        <a:bodyPr/>
        <a:lstStyle/>
        <a:p>
          <a:pPr algn="ctr"/>
          <a:r>
            <a:rPr lang="en-US" sz="3200" b="1" i="1" dirty="0" err="1">
              <a:solidFill>
                <a:schemeClr val="tx1"/>
              </a:solidFill>
              <a:latin typeface="Times New Roman" panose="02020603050405020304" pitchFamily="18" charset="0"/>
              <a:ea typeface="+mn-ea"/>
              <a:cs typeface="Times New Roman" panose="02020603050405020304" pitchFamily="18" charset="0"/>
            </a:rPr>
            <a:t>Tràng</a:t>
          </a:r>
          <a:r>
            <a:rPr lang="en-US" sz="3200" b="1" i="1" dirty="0">
              <a:solidFill>
                <a:schemeClr val="tx1"/>
              </a:solidFill>
              <a:latin typeface="Times New Roman" panose="02020603050405020304" pitchFamily="18" charset="0"/>
              <a:ea typeface="+mn-ea"/>
              <a:cs typeface="Times New Roman" panose="02020603050405020304" pitchFamily="18" charset="0"/>
            </a:rPr>
            <a:t> </a:t>
          </a:r>
          <a:r>
            <a:rPr lang="en-US" sz="3200" b="1" i="1" dirty="0" err="1">
              <a:solidFill>
                <a:schemeClr val="tx1"/>
              </a:solidFill>
              <a:latin typeface="Times New Roman" panose="02020603050405020304" pitchFamily="18" charset="0"/>
              <a:ea typeface="+mn-ea"/>
              <a:cs typeface="Times New Roman" panose="02020603050405020304" pitchFamily="18" charset="0"/>
            </a:rPr>
            <a:t>giang</a:t>
          </a:r>
          <a:endParaRPr lang="en-US" sz="3200" b="1" i="1" dirty="0">
            <a:solidFill>
              <a:schemeClr val="tx1"/>
            </a:solidFill>
            <a:latin typeface="Times New Roman" panose="02020603050405020304" pitchFamily="18" charset="0"/>
            <a:ea typeface="+mn-ea"/>
            <a:cs typeface="Times New Roman" panose="02020603050405020304" pitchFamily="18" charset="0"/>
          </a:endParaRPr>
        </a:p>
      </dgm:t>
    </dgm:pt>
    <dgm:pt modelId="{FE6CFD86-7B39-4A24-9F1D-CD59708D5F5E}" type="parTrans" cxnId="{3A48CF7D-69F9-4EED-87A0-223FBD62EDC9}">
      <dgm:prSet/>
      <dgm:spPr/>
      <dgm:t>
        <a:bodyPr/>
        <a:lstStyle/>
        <a:p>
          <a:pPr algn="ctr"/>
          <a:endParaRPr lang="en-US" sz="2000">
            <a:latin typeface="Times New Roman" panose="02020603050405020304" pitchFamily="18" charset="0"/>
            <a:cs typeface="Times New Roman" panose="02020603050405020304" pitchFamily="18" charset="0"/>
          </a:endParaRPr>
        </a:p>
      </dgm:t>
    </dgm:pt>
    <dgm:pt modelId="{7E1C05B0-6FC0-4D69-B1C1-823812E90BBF}" type="sibTrans" cxnId="{3A48CF7D-69F9-4EED-87A0-223FBD62EDC9}">
      <dgm:prSet/>
      <dgm:spPr/>
      <dgm:t>
        <a:bodyPr/>
        <a:lstStyle/>
        <a:p>
          <a:pPr algn="ctr"/>
          <a:endParaRPr lang="en-US" sz="2000">
            <a:latin typeface="Times New Roman" panose="02020603050405020304" pitchFamily="18" charset="0"/>
            <a:cs typeface="Times New Roman" panose="02020603050405020304" pitchFamily="18" charset="0"/>
          </a:endParaRPr>
        </a:p>
      </dgm:t>
    </dgm:pt>
    <dgm:pt modelId="{C2E39407-08C3-4268-BA18-7011834C9B29}">
      <dgm:prSet phldrT="[Text]" custT="1"/>
      <dgm:spPr>
        <a:xfrm>
          <a:off x="4355311" y="385808"/>
          <a:ext cx="1379244" cy="514411"/>
        </a:xfrm>
      </dgm:spPr>
      <dgm:t>
        <a:bodyPr/>
        <a:lstStyle/>
        <a:p>
          <a:pPr algn="ctr"/>
          <a:r>
            <a:rPr lang="en-US" sz="2800" b="1" i="1" dirty="0" err="1">
              <a:latin typeface="Times New Roman" panose="02020603050405020304" pitchFamily="18" charset="0"/>
              <a:ea typeface="+mn-ea"/>
              <a:cs typeface="Times New Roman" panose="02020603050405020304" pitchFamily="18" charset="0"/>
            </a:rPr>
            <a:t>Xuân</a:t>
          </a:r>
          <a:r>
            <a:rPr lang="en-US" sz="2800" b="1" i="1" dirty="0">
              <a:latin typeface="Times New Roman" panose="02020603050405020304" pitchFamily="18" charset="0"/>
              <a:ea typeface="+mn-ea"/>
              <a:cs typeface="Times New Roman" panose="02020603050405020304" pitchFamily="18" charset="0"/>
            </a:rPr>
            <a:t> </a:t>
          </a:r>
          <a:r>
            <a:rPr lang="en-US" sz="2800" b="1" i="1" dirty="0" err="1">
              <a:latin typeface="Times New Roman" panose="02020603050405020304" pitchFamily="18" charset="0"/>
              <a:ea typeface="+mn-ea"/>
              <a:cs typeface="Times New Roman" panose="02020603050405020304" pitchFamily="18" charset="0"/>
            </a:rPr>
            <a:t>Diệu</a:t>
          </a:r>
          <a:r>
            <a:rPr lang="en-US" sz="2800" b="1" i="1" dirty="0">
              <a:latin typeface="Times New Roman" panose="02020603050405020304" pitchFamily="18" charset="0"/>
              <a:ea typeface="+mn-ea"/>
              <a:cs typeface="Times New Roman" panose="02020603050405020304" pitchFamily="18" charset="0"/>
            </a:rPr>
            <a:t> </a:t>
          </a:r>
          <a:r>
            <a:rPr lang="en-US" sz="2800" b="1" dirty="0">
              <a:latin typeface="Times New Roman" panose="02020603050405020304" pitchFamily="18" charset="0"/>
              <a:ea typeface="+mn-ea"/>
              <a:cs typeface="Times New Roman" panose="02020603050405020304" pitchFamily="18" charset="0"/>
            </a:rPr>
            <a:t>(</a:t>
          </a:r>
          <a:r>
            <a:rPr lang="en-US" sz="2800" b="1" dirty="0" err="1">
              <a:latin typeface="Times New Roman" panose="02020603050405020304" pitchFamily="18" charset="0"/>
              <a:ea typeface="+mn-ea"/>
              <a:cs typeface="Times New Roman" panose="02020603050405020304" pitchFamily="18" charset="0"/>
            </a:rPr>
            <a:t>Trích</a:t>
          </a:r>
          <a:r>
            <a:rPr lang="en-US" sz="2800" b="1" dirty="0">
              <a:latin typeface="Times New Roman" panose="02020603050405020304" pitchFamily="18" charset="0"/>
              <a:ea typeface="+mn-ea"/>
              <a:cs typeface="Times New Roman" panose="02020603050405020304" pitchFamily="18" charset="0"/>
            </a:rPr>
            <a:t> </a:t>
          </a:r>
          <a:r>
            <a:rPr lang="en-US" sz="2800" b="1" i="1" dirty="0" err="1">
              <a:latin typeface="Times New Roman" panose="02020603050405020304" pitchFamily="18" charset="0"/>
              <a:ea typeface="+mn-ea"/>
              <a:cs typeface="Times New Roman" panose="02020603050405020304" pitchFamily="18" charset="0"/>
            </a:rPr>
            <a:t>Thi</a:t>
          </a:r>
          <a:r>
            <a:rPr lang="en-US" sz="2800" b="1" i="1" dirty="0">
              <a:latin typeface="Times New Roman" panose="02020603050405020304" pitchFamily="18" charset="0"/>
              <a:ea typeface="+mn-ea"/>
              <a:cs typeface="Times New Roman" panose="02020603050405020304" pitchFamily="18" charset="0"/>
            </a:rPr>
            <a:t> </a:t>
          </a:r>
          <a:r>
            <a:rPr lang="en-US" sz="2800" b="1" i="1" dirty="0" err="1">
              <a:latin typeface="Times New Roman" panose="02020603050405020304" pitchFamily="18" charset="0"/>
              <a:ea typeface="+mn-ea"/>
              <a:cs typeface="Times New Roman" panose="02020603050405020304" pitchFamily="18" charset="0"/>
            </a:rPr>
            <a:t>nhân</a:t>
          </a:r>
          <a:r>
            <a:rPr lang="en-US" sz="2800" b="1" i="1" dirty="0">
              <a:latin typeface="Times New Roman" panose="02020603050405020304" pitchFamily="18" charset="0"/>
              <a:ea typeface="+mn-ea"/>
              <a:cs typeface="Times New Roman" panose="02020603050405020304" pitchFamily="18" charset="0"/>
            </a:rPr>
            <a:t> </a:t>
          </a:r>
          <a:r>
            <a:rPr lang="en-US" sz="2800" b="1" i="1" dirty="0" err="1">
              <a:latin typeface="Times New Roman" panose="02020603050405020304" pitchFamily="18" charset="0"/>
              <a:ea typeface="+mn-ea"/>
              <a:cs typeface="Times New Roman" panose="02020603050405020304" pitchFamily="18" charset="0"/>
            </a:rPr>
            <a:t>Việt</a:t>
          </a:r>
          <a:r>
            <a:rPr lang="en-US" sz="2800" b="1" i="1" dirty="0">
              <a:latin typeface="Times New Roman" panose="02020603050405020304" pitchFamily="18" charset="0"/>
              <a:ea typeface="+mn-ea"/>
              <a:cs typeface="Times New Roman" panose="02020603050405020304" pitchFamily="18" charset="0"/>
            </a:rPr>
            <a:t> Nam</a:t>
          </a:r>
          <a:r>
            <a:rPr lang="en-US" sz="2800" b="1" dirty="0">
              <a:latin typeface="Times New Roman" panose="02020603050405020304" pitchFamily="18" charset="0"/>
              <a:ea typeface="+mn-ea"/>
              <a:cs typeface="Times New Roman" panose="02020603050405020304" pitchFamily="18" charset="0"/>
            </a:rPr>
            <a:t>)</a:t>
          </a:r>
        </a:p>
      </dgm:t>
    </dgm:pt>
    <dgm:pt modelId="{64262172-63AA-4614-BE06-37EC7051556B}" type="parTrans" cxnId="{4E5E7E45-100D-4F6C-A0A0-20E4F326CDD1}">
      <dgm:prSet/>
      <dgm:spPr/>
      <dgm:t>
        <a:bodyPr/>
        <a:lstStyle/>
        <a:p>
          <a:pPr algn="ctr"/>
          <a:endParaRPr lang="en-US" sz="2000">
            <a:latin typeface="Times New Roman" panose="02020603050405020304" pitchFamily="18" charset="0"/>
            <a:cs typeface="Times New Roman" panose="02020603050405020304" pitchFamily="18" charset="0"/>
          </a:endParaRPr>
        </a:p>
      </dgm:t>
    </dgm:pt>
    <dgm:pt modelId="{BCDC8EFA-4BBB-499F-BF9A-75C538A14D3C}" type="sibTrans" cxnId="{4E5E7E45-100D-4F6C-A0A0-20E4F326CDD1}">
      <dgm:prSet/>
      <dgm:spPr/>
      <dgm:t>
        <a:bodyPr/>
        <a:lstStyle/>
        <a:p>
          <a:pPr algn="ctr"/>
          <a:endParaRPr lang="en-US" sz="2000">
            <a:latin typeface="Times New Roman" panose="02020603050405020304" pitchFamily="18" charset="0"/>
            <a:cs typeface="Times New Roman" panose="02020603050405020304" pitchFamily="18" charset="0"/>
          </a:endParaRPr>
        </a:p>
      </dgm:t>
    </dgm:pt>
    <dgm:pt modelId="{4D1E7D2E-D65F-49E0-9480-B50AD0492365}" type="pres">
      <dgm:prSet presAssocID="{09D8EDEB-06A3-4F26-8316-68732E7383DF}" presName="CompostProcess" presStyleCnt="0">
        <dgm:presLayoutVars>
          <dgm:dir/>
          <dgm:resizeHandles val="exact"/>
        </dgm:presLayoutVars>
      </dgm:prSet>
      <dgm:spPr/>
    </dgm:pt>
    <dgm:pt modelId="{7981609B-678B-4FDB-8A23-7207281677E8}" type="pres">
      <dgm:prSet presAssocID="{09D8EDEB-06A3-4F26-8316-68732E7383DF}" presName="arrow" presStyleLbl="bgShp" presStyleIdx="0" presStyleCnt="1" custScaleX="117647"/>
      <dgm:spPr>
        <a:xfrm>
          <a:off x="430183" y="0"/>
          <a:ext cx="4875414" cy="1286028"/>
        </a:xfrm>
        <a:prstGeom prst="rightArrow">
          <a:avLst/>
        </a:prstGeom>
        <a:solidFill>
          <a:schemeClr val="accent1"/>
        </a:solidFill>
      </dgm:spPr>
    </dgm:pt>
    <dgm:pt modelId="{1736334D-3C46-4DFB-BCB1-02A7BE56D2FE}" type="pres">
      <dgm:prSet presAssocID="{09D8EDEB-06A3-4F26-8316-68732E7383DF}" presName="linearProcess" presStyleCnt="0"/>
      <dgm:spPr/>
    </dgm:pt>
    <dgm:pt modelId="{208206AE-8EF2-4151-84E7-BDEEF2CEB9E5}" type="pres">
      <dgm:prSet presAssocID="{72782AB5-C9AD-4BA1-A8E4-97D1DAEF0A42}" presName="textNode" presStyleLbl="node1" presStyleIdx="0" presStyleCnt="4">
        <dgm:presLayoutVars>
          <dgm:bulletEnabled val="1"/>
        </dgm:presLayoutVars>
      </dgm:prSet>
      <dgm:spPr>
        <a:prstGeom prst="roundRect">
          <a:avLst/>
        </a:prstGeom>
      </dgm:spPr>
      <dgm:t>
        <a:bodyPr/>
        <a:lstStyle/>
        <a:p>
          <a:endParaRPr lang="en-US"/>
        </a:p>
      </dgm:t>
    </dgm:pt>
    <dgm:pt modelId="{E5FE0B2B-831B-4037-8A04-FF6B8B13D82E}" type="pres">
      <dgm:prSet presAssocID="{4F455EED-663E-439C-BDA8-E3EE2DFE22B4}" presName="sibTrans" presStyleCnt="0"/>
      <dgm:spPr/>
    </dgm:pt>
    <dgm:pt modelId="{E1789CBD-E302-45E3-9F96-1B9939786A83}" type="pres">
      <dgm:prSet presAssocID="{F90F4345-71DA-44BD-B6AB-751D07E1EBCB}" presName="textNode" presStyleLbl="node1" presStyleIdx="1" presStyleCnt="4">
        <dgm:presLayoutVars>
          <dgm:bulletEnabled val="1"/>
        </dgm:presLayoutVars>
      </dgm:prSet>
      <dgm:spPr>
        <a:prstGeom prst="roundRect">
          <a:avLst/>
        </a:prstGeom>
      </dgm:spPr>
      <dgm:t>
        <a:bodyPr/>
        <a:lstStyle/>
        <a:p>
          <a:endParaRPr lang="en-US"/>
        </a:p>
      </dgm:t>
    </dgm:pt>
    <dgm:pt modelId="{74E5E48A-46AB-4BFA-8B37-8F6EC1EE8BA0}" type="pres">
      <dgm:prSet presAssocID="{32B5DA32-0BBF-42B4-A9DD-A0421A4C88DC}" presName="sibTrans" presStyleCnt="0"/>
      <dgm:spPr/>
    </dgm:pt>
    <dgm:pt modelId="{49DD9992-BA48-47A2-9F3A-E0B6F04C5E38}" type="pres">
      <dgm:prSet presAssocID="{DA34D1C5-61AF-4617-909F-3DD617DD9371}" presName="textNode" presStyleLbl="node1" presStyleIdx="2" presStyleCnt="4" custScaleX="118473">
        <dgm:presLayoutVars>
          <dgm:bulletEnabled val="1"/>
        </dgm:presLayoutVars>
      </dgm:prSet>
      <dgm:spPr>
        <a:prstGeom prst="roundRect">
          <a:avLst/>
        </a:prstGeom>
      </dgm:spPr>
      <dgm:t>
        <a:bodyPr/>
        <a:lstStyle/>
        <a:p>
          <a:endParaRPr lang="en-US"/>
        </a:p>
      </dgm:t>
    </dgm:pt>
    <dgm:pt modelId="{043FD48A-7577-4AC1-B9EF-B58CCCFECA91}" type="pres">
      <dgm:prSet presAssocID="{7E1C05B0-6FC0-4D69-B1C1-823812E90BBF}" presName="sibTrans" presStyleCnt="0"/>
      <dgm:spPr/>
    </dgm:pt>
    <dgm:pt modelId="{461A1D70-030E-41B8-A707-5D97A496EAA4}" type="pres">
      <dgm:prSet presAssocID="{C2E39407-08C3-4268-BA18-7011834C9B29}" presName="textNode" presStyleLbl="node1" presStyleIdx="3" presStyleCnt="4">
        <dgm:presLayoutVars>
          <dgm:bulletEnabled val="1"/>
        </dgm:presLayoutVars>
      </dgm:prSet>
      <dgm:spPr>
        <a:prstGeom prst="roundRect">
          <a:avLst/>
        </a:prstGeom>
      </dgm:spPr>
      <dgm:t>
        <a:bodyPr/>
        <a:lstStyle/>
        <a:p>
          <a:endParaRPr lang="en-US"/>
        </a:p>
      </dgm:t>
    </dgm:pt>
  </dgm:ptLst>
  <dgm:cxnLst>
    <dgm:cxn modelId="{811BCC75-B46C-4EA2-B600-A55EFB3848AB}" type="presOf" srcId="{09D8EDEB-06A3-4F26-8316-68732E7383DF}" destId="{4D1E7D2E-D65F-49E0-9480-B50AD0492365}" srcOrd="0" destOrd="0" presId="urn:microsoft.com/office/officeart/2005/8/layout/hProcess9"/>
    <dgm:cxn modelId="{A3A10DD5-F78E-43B6-AB79-02F5D76E2802}" type="presOf" srcId="{DA34D1C5-61AF-4617-909F-3DD617DD9371}" destId="{49DD9992-BA48-47A2-9F3A-E0B6F04C5E38}" srcOrd="0" destOrd="0" presId="urn:microsoft.com/office/officeart/2005/8/layout/hProcess9"/>
    <dgm:cxn modelId="{38AB1123-90F2-4CB3-AFCB-A421F4ED51CA}" type="presOf" srcId="{72782AB5-C9AD-4BA1-A8E4-97D1DAEF0A42}" destId="{208206AE-8EF2-4151-84E7-BDEEF2CEB9E5}" srcOrd="0" destOrd="0" presId="urn:microsoft.com/office/officeart/2005/8/layout/hProcess9"/>
    <dgm:cxn modelId="{C59FDE31-98D4-42E7-A9D7-006C788C00FB}" type="presOf" srcId="{F90F4345-71DA-44BD-B6AB-751D07E1EBCB}" destId="{E1789CBD-E302-45E3-9F96-1B9939786A83}" srcOrd="0" destOrd="0" presId="urn:microsoft.com/office/officeart/2005/8/layout/hProcess9"/>
    <dgm:cxn modelId="{43B4E5F7-DD21-4961-920A-74642D838420}" srcId="{09D8EDEB-06A3-4F26-8316-68732E7383DF}" destId="{F90F4345-71DA-44BD-B6AB-751D07E1EBCB}" srcOrd="1" destOrd="0" parTransId="{F0C3F373-70ED-4CB8-A838-254F251D9249}" sibTransId="{32B5DA32-0BBF-42B4-A9DD-A0421A4C88DC}"/>
    <dgm:cxn modelId="{4E5E7E45-100D-4F6C-A0A0-20E4F326CDD1}" srcId="{09D8EDEB-06A3-4F26-8316-68732E7383DF}" destId="{C2E39407-08C3-4268-BA18-7011834C9B29}" srcOrd="3" destOrd="0" parTransId="{64262172-63AA-4614-BE06-37EC7051556B}" sibTransId="{BCDC8EFA-4BBB-499F-BF9A-75C538A14D3C}"/>
    <dgm:cxn modelId="{965463AA-98D3-45E9-9D8F-F08AAE14682D}" type="presOf" srcId="{C2E39407-08C3-4268-BA18-7011834C9B29}" destId="{461A1D70-030E-41B8-A707-5D97A496EAA4}" srcOrd="0" destOrd="0" presId="urn:microsoft.com/office/officeart/2005/8/layout/hProcess9"/>
    <dgm:cxn modelId="{8B4D4B44-5DAC-43DE-A941-8A787B229857}" srcId="{09D8EDEB-06A3-4F26-8316-68732E7383DF}" destId="{72782AB5-C9AD-4BA1-A8E4-97D1DAEF0A42}" srcOrd="0" destOrd="0" parTransId="{519EF19C-FEBD-4812-B391-025E755C5642}" sibTransId="{4F455EED-663E-439C-BDA8-E3EE2DFE22B4}"/>
    <dgm:cxn modelId="{3A48CF7D-69F9-4EED-87A0-223FBD62EDC9}" srcId="{09D8EDEB-06A3-4F26-8316-68732E7383DF}" destId="{DA34D1C5-61AF-4617-909F-3DD617DD9371}" srcOrd="2" destOrd="0" parTransId="{FE6CFD86-7B39-4A24-9F1D-CD59708D5F5E}" sibTransId="{7E1C05B0-6FC0-4D69-B1C1-823812E90BBF}"/>
    <dgm:cxn modelId="{136CAD75-396F-40A0-8C64-0D767D3EE40A}" type="presParOf" srcId="{4D1E7D2E-D65F-49E0-9480-B50AD0492365}" destId="{7981609B-678B-4FDB-8A23-7207281677E8}" srcOrd="0" destOrd="0" presId="urn:microsoft.com/office/officeart/2005/8/layout/hProcess9"/>
    <dgm:cxn modelId="{C3A51668-86F1-4E19-B06E-0C9EFF7A024E}" type="presParOf" srcId="{4D1E7D2E-D65F-49E0-9480-B50AD0492365}" destId="{1736334D-3C46-4DFB-BCB1-02A7BE56D2FE}" srcOrd="1" destOrd="0" presId="urn:microsoft.com/office/officeart/2005/8/layout/hProcess9"/>
    <dgm:cxn modelId="{077DF213-977B-4D6C-8720-684721EC7987}" type="presParOf" srcId="{1736334D-3C46-4DFB-BCB1-02A7BE56D2FE}" destId="{208206AE-8EF2-4151-84E7-BDEEF2CEB9E5}" srcOrd="0" destOrd="0" presId="urn:microsoft.com/office/officeart/2005/8/layout/hProcess9"/>
    <dgm:cxn modelId="{9FD67610-7902-4E83-A0C7-1FB38CDF0779}" type="presParOf" srcId="{1736334D-3C46-4DFB-BCB1-02A7BE56D2FE}" destId="{E5FE0B2B-831B-4037-8A04-FF6B8B13D82E}" srcOrd="1" destOrd="0" presId="urn:microsoft.com/office/officeart/2005/8/layout/hProcess9"/>
    <dgm:cxn modelId="{F8FF675D-74F9-4E10-9A09-839CD159B665}" type="presParOf" srcId="{1736334D-3C46-4DFB-BCB1-02A7BE56D2FE}" destId="{E1789CBD-E302-45E3-9F96-1B9939786A83}" srcOrd="2" destOrd="0" presId="urn:microsoft.com/office/officeart/2005/8/layout/hProcess9"/>
    <dgm:cxn modelId="{133A10EC-E0DB-4689-90E9-CF9A6B23470C}" type="presParOf" srcId="{1736334D-3C46-4DFB-BCB1-02A7BE56D2FE}" destId="{74E5E48A-46AB-4BFA-8B37-8F6EC1EE8BA0}" srcOrd="3" destOrd="0" presId="urn:microsoft.com/office/officeart/2005/8/layout/hProcess9"/>
    <dgm:cxn modelId="{6B5D36F4-6B7C-46C0-8753-1014AABAB2A5}" type="presParOf" srcId="{1736334D-3C46-4DFB-BCB1-02A7BE56D2FE}" destId="{49DD9992-BA48-47A2-9F3A-E0B6F04C5E38}" srcOrd="4" destOrd="0" presId="urn:microsoft.com/office/officeart/2005/8/layout/hProcess9"/>
    <dgm:cxn modelId="{D13D9FC7-6ED6-42B0-9093-087945CCFDD4}" type="presParOf" srcId="{1736334D-3C46-4DFB-BCB1-02A7BE56D2FE}" destId="{043FD48A-7577-4AC1-B9EF-B58CCCFECA91}" srcOrd="5" destOrd="0" presId="urn:microsoft.com/office/officeart/2005/8/layout/hProcess9"/>
    <dgm:cxn modelId="{891C961F-A32A-4EC9-8DCC-18D7C49863A3}" type="presParOf" srcId="{1736334D-3C46-4DFB-BCB1-02A7BE56D2FE}" destId="{461A1D70-030E-41B8-A707-5D97A496EAA4}"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81609B-678B-4FDB-8A23-7207281677E8}">
      <dsp:nvSpPr>
        <dsp:cNvPr id="0" name=""/>
        <dsp:cNvSpPr/>
      </dsp:nvSpPr>
      <dsp:spPr>
        <a:xfrm>
          <a:off x="2" y="0"/>
          <a:ext cx="10663966" cy="3810463"/>
        </a:xfrm>
        <a:prstGeom prst="rightArrow">
          <a:avLst/>
        </a:prstGeom>
        <a:solidFill>
          <a:schemeClr val="accent1"/>
        </a:solidFill>
        <a:ln>
          <a:noFill/>
        </a:ln>
        <a:effectLst/>
      </dsp:spPr>
      <dsp:style>
        <a:lnRef idx="0">
          <a:scrgbClr r="0" g="0" b="0"/>
        </a:lnRef>
        <a:fillRef idx="1">
          <a:scrgbClr r="0" g="0" b="0"/>
        </a:fillRef>
        <a:effectRef idx="0">
          <a:scrgbClr r="0" g="0" b="0"/>
        </a:effectRef>
        <a:fontRef idx="minor"/>
      </dsp:style>
    </dsp:sp>
    <dsp:sp modelId="{208206AE-8EF2-4151-84E7-BDEEF2CEB9E5}">
      <dsp:nvSpPr>
        <dsp:cNvPr id="0" name=""/>
        <dsp:cNvSpPr/>
      </dsp:nvSpPr>
      <dsp:spPr>
        <a:xfrm>
          <a:off x="4451" y="1143138"/>
          <a:ext cx="2274425" cy="152418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i="1" kern="1200" dirty="0" err="1">
              <a:solidFill>
                <a:schemeClr val="tx1"/>
              </a:solidFill>
              <a:latin typeface="Times New Roman" panose="02020603050405020304" pitchFamily="18" charset="0"/>
              <a:ea typeface="+mn-ea"/>
              <a:cs typeface="Times New Roman" panose="02020603050405020304" pitchFamily="18" charset="0"/>
            </a:rPr>
            <a:t>Hoàng</a:t>
          </a:r>
          <a:r>
            <a:rPr lang="en-US" sz="3600" b="1" i="1" kern="1200" dirty="0">
              <a:solidFill>
                <a:schemeClr val="tx1"/>
              </a:solidFill>
              <a:latin typeface="Times New Roman" panose="02020603050405020304" pitchFamily="18" charset="0"/>
              <a:ea typeface="+mn-ea"/>
              <a:cs typeface="Times New Roman" panose="02020603050405020304" pitchFamily="18" charset="0"/>
            </a:rPr>
            <a:t> </a:t>
          </a:r>
          <a:r>
            <a:rPr lang="en-US" sz="3600" b="1" i="1" kern="1200" dirty="0" err="1">
              <a:solidFill>
                <a:schemeClr val="tx1"/>
              </a:solidFill>
              <a:latin typeface="Times New Roman" panose="02020603050405020304" pitchFamily="18" charset="0"/>
              <a:ea typeface="+mn-ea"/>
              <a:cs typeface="Times New Roman" panose="02020603050405020304" pitchFamily="18" charset="0"/>
            </a:rPr>
            <a:t>Hạc</a:t>
          </a:r>
          <a:r>
            <a:rPr lang="en-US" sz="3600" b="1" i="1" kern="1200" dirty="0">
              <a:solidFill>
                <a:schemeClr val="tx1"/>
              </a:solidFill>
              <a:latin typeface="Times New Roman" panose="02020603050405020304" pitchFamily="18" charset="0"/>
              <a:ea typeface="+mn-ea"/>
              <a:cs typeface="Times New Roman" panose="02020603050405020304" pitchFamily="18" charset="0"/>
            </a:rPr>
            <a:t> </a:t>
          </a:r>
          <a:r>
            <a:rPr lang="en-US" sz="3600" b="1" i="1" kern="1200" dirty="0" err="1">
              <a:solidFill>
                <a:schemeClr val="tx1"/>
              </a:solidFill>
              <a:latin typeface="Times New Roman" panose="02020603050405020304" pitchFamily="18" charset="0"/>
              <a:ea typeface="+mn-ea"/>
              <a:cs typeface="Times New Roman" panose="02020603050405020304" pitchFamily="18" charset="0"/>
            </a:rPr>
            <a:t>lâu</a:t>
          </a:r>
          <a:endParaRPr lang="en-US" sz="3600" b="1" i="1" kern="1200" dirty="0">
            <a:solidFill>
              <a:schemeClr val="tx1"/>
            </a:solidFill>
            <a:latin typeface="Times New Roman" panose="02020603050405020304" pitchFamily="18" charset="0"/>
            <a:ea typeface="+mn-ea"/>
            <a:cs typeface="Times New Roman" panose="02020603050405020304" pitchFamily="18" charset="0"/>
          </a:endParaRPr>
        </a:p>
      </dsp:txBody>
      <dsp:txXfrm>
        <a:off x="78856" y="1217543"/>
        <a:ext cx="2125615" cy="1375375"/>
      </dsp:txXfrm>
    </dsp:sp>
    <dsp:sp modelId="{E1789CBD-E302-45E3-9F96-1B9939786A83}">
      <dsp:nvSpPr>
        <dsp:cNvPr id="0" name=""/>
        <dsp:cNvSpPr/>
      </dsp:nvSpPr>
      <dsp:spPr>
        <a:xfrm>
          <a:off x="2657947" y="1143138"/>
          <a:ext cx="2274425" cy="1524185"/>
        </a:xfrm>
        <a:prstGeom prst="roundRect">
          <a:avLst/>
        </a:prstGeom>
        <a:solidFill>
          <a:schemeClr val="accent3">
            <a:hueOff val="2882987"/>
            <a:satOff val="-9106"/>
            <a:lumOff val="-1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i="1" kern="1200" dirty="0" err="1">
              <a:solidFill>
                <a:schemeClr val="tx1"/>
              </a:solidFill>
              <a:latin typeface="Times New Roman" panose="02020603050405020304" pitchFamily="18" charset="0"/>
              <a:ea typeface="+mn-ea"/>
              <a:cs typeface="Times New Roman" panose="02020603050405020304" pitchFamily="18" charset="0"/>
            </a:rPr>
            <a:t>Tiếng</a:t>
          </a:r>
          <a:r>
            <a:rPr lang="en-US" sz="3600" b="1" i="1" kern="1200" dirty="0">
              <a:solidFill>
                <a:schemeClr val="tx1"/>
              </a:solidFill>
              <a:latin typeface="Times New Roman" panose="02020603050405020304" pitchFamily="18" charset="0"/>
              <a:ea typeface="+mn-ea"/>
              <a:cs typeface="Times New Roman" panose="02020603050405020304" pitchFamily="18" charset="0"/>
            </a:rPr>
            <a:t> </a:t>
          </a:r>
          <a:r>
            <a:rPr lang="en-US" sz="3600" b="1" i="1" kern="1200" dirty="0" err="1">
              <a:solidFill>
                <a:schemeClr val="tx1"/>
              </a:solidFill>
              <a:latin typeface="Times New Roman" panose="02020603050405020304" pitchFamily="18" charset="0"/>
              <a:ea typeface="+mn-ea"/>
              <a:cs typeface="Times New Roman" panose="02020603050405020304" pitchFamily="18" charset="0"/>
            </a:rPr>
            <a:t>thu</a:t>
          </a:r>
          <a:endParaRPr lang="en-US" sz="3600" b="1" i="1" kern="1200" dirty="0">
            <a:solidFill>
              <a:schemeClr val="tx1"/>
            </a:solidFill>
            <a:latin typeface="Times New Roman" panose="02020603050405020304" pitchFamily="18" charset="0"/>
            <a:ea typeface="+mn-ea"/>
            <a:cs typeface="Times New Roman" panose="02020603050405020304" pitchFamily="18" charset="0"/>
          </a:endParaRPr>
        </a:p>
      </dsp:txBody>
      <dsp:txXfrm>
        <a:off x="2732352" y="1217543"/>
        <a:ext cx="2125615" cy="1375375"/>
      </dsp:txXfrm>
    </dsp:sp>
    <dsp:sp modelId="{49DD9992-BA48-47A2-9F3A-E0B6F04C5E38}">
      <dsp:nvSpPr>
        <dsp:cNvPr id="0" name=""/>
        <dsp:cNvSpPr/>
      </dsp:nvSpPr>
      <dsp:spPr>
        <a:xfrm>
          <a:off x="5311444" y="1143138"/>
          <a:ext cx="2694579" cy="1524185"/>
        </a:xfrm>
        <a:prstGeom prst="roundRect">
          <a:avLst/>
        </a:prstGeom>
        <a:solidFill>
          <a:schemeClr val="accent3">
            <a:hueOff val="5765974"/>
            <a:satOff val="-18211"/>
            <a:lumOff val="-25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i="1" kern="1200" dirty="0" err="1">
              <a:solidFill>
                <a:schemeClr val="tx1"/>
              </a:solidFill>
              <a:latin typeface="Times New Roman" panose="02020603050405020304" pitchFamily="18" charset="0"/>
              <a:ea typeface="+mn-ea"/>
              <a:cs typeface="Times New Roman" panose="02020603050405020304" pitchFamily="18" charset="0"/>
            </a:rPr>
            <a:t>Tràng</a:t>
          </a:r>
          <a:r>
            <a:rPr lang="en-US" sz="3200" b="1" i="1" kern="1200" dirty="0">
              <a:solidFill>
                <a:schemeClr val="tx1"/>
              </a:solidFill>
              <a:latin typeface="Times New Roman" panose="02020603050405020304" pitchFamily="18" charset="0"/>
              <a:ea typeface="+mn-ea"/>
              <a:cs typeface="Times New Roman" panose="02020603050405020304" pitchFamily="18" charset="0"/>
            </a:rPr>
            <a:t> </a:t>
          </a:r>
          <a:r>
            <a:rPr lang="en-US" sz="3200" b="1" i="1" kern="1200" dirty="0" err="1">
              <a:solidFill>
                <a:schemeClr val="tx1"/>
              </a:solidFill>
              <a:latin typeface="Times New Roman" panose="02020603050405020304" pitchFamily="18" charset="0"/>
              <a:ea typeface="+mn-ea"/>
              <a:cs typeface="Times New Roman" panose="02020603050405020304" pitchFamily="18" charset="0"/>
            </a:rPr>
            <a:t>giang</a:t>
          </a:r>
          <a:endParaRPr lang="en-US" sz="3200" b="1" i="1" kern="1200" dirty="0">
            <a:solidFill>
              <a:schemeClr val="tx1"/>
            </a:solidFill>
            <a:latin typeface="Times New Roman" panose="02020603050405020304" pitchFamily="18" charset="0"/>
            <a:ea typeface="+mn-ea"/>
            <a:cs typeface="Times New Roman" panose="02020603050405020304" pitchFamily="18" charset="0"/>
          </a:endParaRPr>
        </a:p>
      </dsp:txBody>
      <dsp:txXfrm>
        <a:off x="5385849" y="1217543"/>
        <a:ext cx="2545769" cy="1375375"/>
      </dsp:txXfrm>
    </dsp:sp>
    <dsp:sp modelId="{461A1D70-030E-41B8-A707-5D97A496EAA4}">
      <dsp:nvSpPr>
        <dsp:cNvPr id="0" name=""/>
        <dsp:cNvSpPr/>
      </dsp:nvSpPr>
      <dsp:spPr>
        <a:xfrm>
          <a:off x="8385094" y="1143138"/>
          <a:ext cx="2274425" cy="1524185"/>
        </a:xfrm>
        <a:prstGeom prst="roundRect">
          <a:avLst/>
        </a:prstGeom>
        <a:solidFill>
          <a:schemeClr val="accent3">
            <a:hueOff val="8648961"/>
            <a:satOff val="-27317"/>
            <a:lumOff val="-382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i="1" kern="1200" dirty="0" err="1">
              <a:latin typeface="Times New Roman" panose="02020603050405020304" pitchFamily="18" charset="0"/>
              <a:ea typeface="+mn-ea"/>
              <a:cs typeface="Times New Roman" panose="02020603050405020304" pitchFamily="18" charset="0"/>
            </a:rPr>
            <a:t>Xuân</a:t>
          </a:r>
          <a:r>
            <a:rPr lang="en-US" sz="2800" b="1" i="1" kern="1200" dirty="0">
              <a:latin typeface="Times New Roman" panose="02020603050405020304" pitchFamily="18" charset="0"/>
              <a:ea typeface="+mn-ea"/>
              <a:cs typeface="Times New Roman" panose="02020603050405020304" pitchFamily="18" charset="0"/>
            </a:rPr>
            <a:t> </a:t>
          </a:r>
          <a:r>
            <a:rPr lang="en-US" sz="2800" b="1" i="1" kern="1200" dirty="0" err="1">
              <a:latin typeface="Times New Roman" panose="02020603050405020304" pitchFamily="18" charset="0"/>
              <a:ea typeface="+mn-ea"/>
              <a:cs typeface="Times New Roman" panose="02020603050405020304" pitchFamily="18" charset="0"/>
            </a:rPr>
            <a:t>Diệu</a:t>
          </a:r>
          <a:r>
            <a:rPr lang="en-US" sz="2800" b="1" i="1" kern="1200" dirty="0">
              <a:latin typeface="Times New Roman" panose="02020603050405020304" pitchFamily="18" charset="0"/>
              <a:ea typeface="+mn-ea"/>
              <a:cs typeface="Times New Roman" panose="02020603050405020304" pitchFamily="18" charset="0"/>
            </a:rPr>
            <a:t> </a:t>
          </a:r>
          <a:r>
            <a:rPr lang="en-US" sz="2800" b="1" kern="1200" dirty="0">
              <a:latin typeface="Times New Roman" panose="02020603050405020304" pitchFamily="18" charset="0"/>
              <a:ea typeface="+mn-ea"/>
              <a:cs typeface="Times New Roman" panose="02020603050405020304" pitchFamily="18" charset="0"/>
            </a:rPr>
            <a:t>(</a:t>
          </a:r>
          <a:r>
            <a:rPr lang="en-US" sz="2800" b="1" kern="1200" dirty="0" err="1">
              <a:latin typeface="Times New Roman" panose="02020603050405020304" pitchFamily="18" charset="0"/>
              <a:ea typeface="+mn-ea"/>
              <a:cs typeface="Times New Roman" panose="02020603050405020304" pitchFamily="18" charset="0"/>
            </a:rPr>
            <a:t>Trích</a:t>
          </a:r>
          <a:r>
            <a:rPr lang="en-US" sz="2800" b="1" kern="1200" dirty="0">
              <a:latin typeface="Times New Roman" panose="02020603050405020304" pitchFamily="18" charset="0"/>
              <a:ea typeface="+mn-ea"/>
              <a:cs typeface="Times New Roman" panose="02020603050405020304" pitchFamily="18" charset="0"/>
            </a:rPr>
            <a:t> </a:t>
          </a:r>
          <a:r>
            <a:rPr lang="en-US" sz="2800" b="1" i="1" kern="1200" dirty="0" err="1">
              <a:latin typeface="Times New Roman" panose="02020603050405020304" pitchFamily="18" charset="0"/>
              <a:ea typeface="+mn-ea"/>
              <a:cs typeface="Times New Roman" panose="02020603050405020304" pitchFamily="18" charset="0"/>
            </a:rPr>
            <a:t>Thi</a:t>
          </a:r>
          <a:r>
            <a:rPr lang="en-US" sz="2800" b="1" i="1" kern="1200" dirty="0">
              <a:latin typeface="Times New Roman" panose="02020603050405020304" pitchFamily="18" charset="0"/>
              <a:ea typeface="+mn-ea"/>
              <a:cs typeface="Times New Roman" panose="02020603050405020304" pitchFamily="18" charset="0"/>
            </a:rPr>
            <a:t> </a:t>
          </a:r>
          <a:r>
            <a:rPr lang="en-US" sz="2800" b="1" i="1" kern="1200" dirty="0" err="1">
              <a:latin typeface="Times New Roman" panose="02020603050405020304" pitchFamily="18" charset="0"/>
              <a:ea typeface="+mn-ea"/>
              <a:cs typeface="Times New Roman" panose="02020603050405020304" pitchFamily="18" charset="0"/>
            </a:rPr>
            <a:t>nhân</a:t>
          </a:r>
          <a:r>
            <a:rPr lang="en-US" sz="2800" b="1" i="1" kern="1200" dirty="0">
              <a:latin typeface="Times New Roman" panose="02020603050405020304" pitchFamily="18" charset="0"/>
              <a:ea typeface="+mn-ea"/>
              <a:cs typeface="Times New Roman" panose="02020603050405020304" pitchFamily="18" charset="0"/>
            </a:rPr>
            <a:t> </a:t>
          </a:r>
          <a:r>
            <a:rPr lang="en-US" sz="2800" b="1" i="1" kern="1200" dirty="0" err="1">
              <a:latin typeface="Times New Roman" panose="02020603050405020304" pitchFamily="18" charset="0"/>
              <a:ea typeface="+mn-ea"/>
              <a:cs typeface="Times New Roman" panose="02020603050405020304" pitchFamily="18" charset="0"/>
            </a:rPr>
            <a:t>Việt</a:t>
          </a:r>
          <a:r>
            <a:rPr lang="en-US" sz="2800" b="1" i="1" kern="1200" dirty="0">
              <a:latin typeface="Times New Roman" panose="02020603050405020304" pitchFamily="18" charset="0"/>
              <a:ea typeface="+mn-ea"/>
              <a:cs typeface="Times New Roman" panose="02020603050405020304" pitchFamily="18" charset="0"/>
            </a:rPr>
            <a:t> Nam</a:t>
          </a:r>
          <a:r>
            <a:rPr lang="en-US" sz="2800" b="1" kern="1200" dirty="0">
              <a:latin typeface="Times New Roman" panose="02020603050405020304" pitchFamily="18" charset="0"/>
              <a:ea typeface="+mn-ea"/>
              <a:cs typeface="Times New Roman" panose="02020603050405020304" pitchFamily="18" charset="0"/>
            </a:rPr>
            <a:t>)</a:t>
          </a:r>
        </a:p>
      </dsp:txBody>
      <dsp:txXfrm>
        <a:off x="8459499" y="1217543"/>
        <a:ext cx="2125615" cy="137537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1F8F5B-515F-4C97-98FC-85FAEEC313FC}" type="datetimeFigureOut">
              <a:rPr lang="en-SG" smtClean="0"/>
              <a:t>4/7/2024</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4BE3CD-FC64-432B-804E-C6F820FD7631}" type="slidenum">
              <a:rPr lang="en-SG" smtClean="0"/>
              <a:t>‹#›</a:t>
            </a:fld>
            <a:endParaRPr lang="en-SG"/>
          </a:p>
        </p:txBody>
      </p:sp>
    </p:spTree>
    <p:extLst>
      <p:ext uri="{BB962C8B-B14F-4D97-AF65-F5344CB8AC3E}">
        <p14:creationId xmlns:p14="http://schemas.microsoft.com/office/powerpoint/2010/main" val="1068827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AB2E4A-2835-440D-8AB2-699EDF7CD35D}"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418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AD4BE3CD-FC64-432B-804E-C6F820FD7631}" type="slidenum">
              <a:rPr lang="en-SG" smtClean="0"/>
              <a:t>20</a:t>
            </a:fld>
            <a:endParaRPr lang="en-SG"/>
          </a:p>
        </p:txBody>
      </p:sp>
    </p:spTree>
    <p:extLst>
      <p:ext uri="{BB962C8B-B14F-4D97-AF65-F5344CB8AC3E}">
        <p14:creationId xmlns:p14="http://schemas.microsoft.com/office/powerpoint/2010/main" val="1393887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AD4BE3CD-FC64-432B-804E-C6F820FD7631}" type="slidenum">
              <a:rPr lang="en-SG" smtClean="0"/>
              <a:t>21</a:t>
            </a:fld>
            <a:endParaRPr lang="en-SG"/>
          </a:p>
        </p:txBody>
      </p:sp>
    </p:spTree>
    <p:extLst>
      <p:ext uri="{BB962C8B-B14F-4D97-AF65-F5344CB8AC3E}">
        <p14:creationId xmlns:p14="http://schemas.microsoft.com/office/powerpoint/2010/main" val="4045877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AB2E4A-2835-440D-8AB2-699EDF7CD35D}"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0758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AB2E4A-2835-440D-8AB2-699EDF7CD35D}"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9870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err="1" smtClean="0">
                <a:solidFill>
                  <a:srgbClr val="0070C0"/>
                </a:solidFill>
                <a:latin typeface="Times New Roman" panose="02020603050405020304" pitchFamily="18" charset="0"/>
                <a:cs typeface="Times New Roman" panose="02020603050405020304" pitchFamily="18" charset="0"/>
              </a:rPr>
              <a:t>Nguyễn</a:t>
            </a:r>
            <a:r>
              <a:rPr lang="en-US" sz="1200" b="1" dirty="0" smtClean="0">
                <a:solidFill>
                  <a:srgbClr val="0070C0"/>
                </a:solidFill>
                <a:latin typeface="Times New Roman" panose="02020603050405020304" pitchFamily="18" charset="0"/>
                <a:cs typeface="Times New Roman" panose="02020603050405020304" pitchFamily="18" charset="0"/>
              </a:rPr>
              <a:t> </a:t>
            </a:r>
            <a:r>
              <a:rPr lang="en-US" sz="1200" b="1" dirty="0" err="1" smtClean="0">
                <a:solidFill>
                  <a:srgbClr val="0070C0"/>
                </a:solidFill>
                <a:latin typeface="Times New Roman" panose="02020603050405020304" pitchFamily="18" charset="0"/>
                <a:cs typeface="Times New Roman" panose="02020603050405020304" pitchFamily="18" charset="0"/>
              </a:rPr>
              <a:t>Nhâm-Zalo</a:t>
            </a:r>
            <a:r>
              <a:rPr lang="en-US" sz="1200" b="1" dirty="0" smtClean="0">
                <a:solidFill>
                  <a:srgbClr val="0070C0"/>
                </a:solidFill>
                <a:latin typeface="Times New Roman" panose="02020603050405020304" pitchFamily="18" charset="0"/>
                <a:cs typeface="Times New Roman" panose="02020603050405020304" pitchFamily="18" charset="0"/>
              </a:rPr>
              <a:t> 0981.713.891</a:t>
            </a:r>
            <a:endParaRPr lang="en-US" sz="1200" dirty="0" smtClean="0">
              <a:solidFill>
                <a:srgbClr val="0070C0"/>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D4BE3CD-FC64-432B-804E-C6F820FD7631}" type="slidenum">
              <a:rPr lang="en-SG" smtClean="0"/>
              <a:t>7</a:t>
            </a:fld>
            <a:endParaRPr lang="en-SG"/>
          </a:p>
        </p:txBody>
      </p:sp>
    </p:spTree>
    <p:extLst>
      <p:ext uri="{BB962C8B-B14F-4D97-AF65-F5344CB8AC3E}">
        <p14:creationId xmlns:p14="http://schemas.microsoft.com/office/powerpoint/2010/main" val="2652327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AB2E4A-2835-440D-8AB2-699EDF7CD35D}"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1578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AB2E4A-2835-440D-8AB2-699EDF7CD35D}"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5790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AB2E4A-2835-440D-8AB2-699EDF7CD35D}"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2889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AB2E4A-2835-440D-8AB2-699EDF7CD35D}"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7451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AD4BE3CD-FC64-432B-804E-C6F820FD7631}" type="slidenum">
              <a:rPr lang="en-SG" smtClean="0"/>
              <a:t>17</a:t>
            </a:fld>
            <a:endParaRPr lang="en-SG"/>
          </a:p>
        </p:txBody>
      </p:sp>
    </p:spTree>
    <p:extLst>
      <p:ext uri="{BB962C8B-B14F-4D97-AF65-F5344CB8AC3E}">
        <p14:creationId xmlns:p14="http://schemas.microsoft.com/office/powerpoint/2010/main" val="126374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AB2E4A-2835-440D-8AB2-699EDF7CD35D}"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10554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仅标题">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矩形 17"/>
          <p:cNvSpPr/>
          <p:nvPr userDrawn="1"/>
        </p:nvSpPr>
        <p:spPr>
          <a:xfrm>
            <a:off x="3756000" y="0"/>
            <a:ext cx="4680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6590CD7A-E4B3-4048-8F2C-C834B45D4B4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3703502">
            <a:off x="-358218" y="-1172812"/>
            <a:ext cx="3150980" cy="3478682"/>
          </a:xfrm>
          <a:prstGeom prst="rect">
            <a:avLst/>
          </a:prstGeom>
        </p:spPr>
      </p:pic>
      <p:sp>
        <p:nvSpPr>
          <p:cNvPr id="21" name="矩形 20"/>
          <p:cNvSpPr/>
          <p:nvPr userDrawn="1"/>
        </p:nvSpPr>
        <p:spPr>
          <a:xfrm>
            <a:off x="542925" y="864704"/>
            <a:ext cx="11106150" cy="5695122"/>
          </a:xfrm>
          <a:prstGeom prst="rect">
            <a:avLst/>
          </a:prstGeom>
          <a:blipFill>
            <a:blip r:embed="rId5"/>
            <a:stretch>
              <a:fillRect/>
            </a:stretch>
          </a:blipFill>
          <a:ln w="12700">
            <a:noFill/>
            <a:miter lim="800000"/>
          </a:ln>
          <a:effectLst>
            <a:outerShdw blurRad="190500" dist="1016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extLst>
      <p:ext uri="{BB962C8B-B14F-4D97-AF65-F5344CB8AC3E}">
        <p14:creationId xmlns:p14="http://schemas.microsoft.com/office/powerpoint/2010/main" val="1026048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182034"/>
            <a:ext cx="2005543"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8" y="182034"/>
            <a:ext cx="3407833" cy="3902076"/>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1" y="956733"/>
            <a:ext cx="2005543" cy="3127376"/>
          </a:xfrm>
        </p:spPr>
        <p:txBody>
          <a:bodyPr/>
          <a:lstStyle>
            <a:lvl1pPr marL="0" indent="0">
              <a:buNone/>
              <a:defRPr sz="933"/>
            </a:lvl1pPr>
            <a:lvl2pPr marL="304792" indent="0">
              <a:buNone/>
              <a:defRPr sz="800"/>
            </a:lvl2pPr>
            <a:lvl3pPr marL="609585" indent="0">
              <a:buNone/>
              <a:defRPr sz="667"/>
            </a:lvl3pPr>
            <a:lvl4pPr marL="914377" indent="0">
              <a:buNone/>
              <a:defRPr sz="600"/>
            </a:lvl4pPr>
            <a:lvl5pPr marL="1219170" indent="0">
              <a:buNone/>
              <a:defRPr sz="600"/>
            </a:lvl5pPr>
            <a:lvl6pPr marL="1523962" indent="0">
              <a:buNone/>
              <a:defRPr sz="600"/>
            </a:lvl6pPr>
            <a:lvl7pPr marL="1828754" indent="0">
              <a:buNone/>
              <a:defRPr sz="600"/>
            </a:lvl7pPr>
            <a:lvl8pPr marL="2133547" indent="0">
              <a:buNone/>
              <a:defRPr sz="600"/>
            </a:lvl8pPr>
            <a:lvl9pPr marL="2438339"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2854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1"/>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792" indent="0">
              <a:buNone/>
              <a:defRPr sz="1867"/>
            </a:lvl2pPr>
            <a:lvl3pPr marL="609585" indent="0">
              <a:buNone/>
              <a:defRPr sz="1600"/>
            </a:lvl3pPr>
            <a:lvl4pPr marL="914377" indent="0">
              <a:buNone/>
              <a:defRPr sz="1333"/>
            </a:lvl4pPr>
            <a:lvl5pPr marL="1219170" indent="0">
              <a:buNone/>
              <a:defRPr sz="1333"/>
            </a:lvl5pPr>
            <a:lvl6pPr marL="1523962" indent="0">
              <a:buNone/>
              <a:defRPr sz="1333"/>
            </a:lvl6pPr>
            <a:lvl7pPr marL="1828754" indent="0">
              <a:buNone/>
              <a:defRPr sz="1333"/>
            </a:lvl7pPr>
            <a:lvl8pPr marL="2133547" indent="0">
              <a:buNone/>
              <a:defRPr sz="1333"/>
            </a:lvl8pPr>
            <a:lvl9pPr marL="2438339" indent="0">
              <a:buNone/>
              <a:defRPr sz="1333"/>
            </a:lvl9pPr>
          </a:lstStyle>
          <a:p>
            <a:endParaRPr lang="en-US"/>
          </a:p>
        </p:txBody>
      </p:sp>
      <p:sp>
        <p:nvSpPr>
          <p:cNvPr id="4" name="Text Placeholder 3"/>
          <p:cNvSpPr>
            <a:spLocks noGrp="1"/>
          </p:cNvSpPr>
          <p:nvPr>
            <p:ph type="body" sz="half" idx="2"/>
          </p:nvPr>
        </p:nvSpPr>
        <p:spPr>
          <a:xfrm>
            <a:off x="1194859" y="3578226"/>
            <a:ext cx="3657600" cy="536575"/>
          </a:xfrm>
        </p:spPr>
        <p:txBody>
          <a:bodyPr/>
          <a:lstStyle>
            <a:lvl1pPr marL="0" indent="0">
              <a:buNone/>
              <a:defRPr sz="933"/>
            </a:lvl1pPr>
            <a:lvl2pPr marL="304792" indent="0">
              <a:buNone/>
              <a:defRPr sz="800"/>
            </a:lvl2pPr>
            <a:lvl3pPr marL="609585" indent="0">
              <a:buNone/>
              <a:defRPr sz="667"/>
            </a:lvl3pPr>
            <a:lvl4pPr marL="914377" indent="0">
              <a:buNone/>
              <a:defRPr sz="600"/>
            </a:lvl4pPr>
            <a:lvl5pPr marL="1219170" indent="0">
              <a:buNone/>
              <a:defRPr sz="600"/>
            </a:lvl5pPr>
            <a:lvl6pPr marL="1523962" indent="0">
              <a:buNone/>
              <a:defRPr sz="600"/>
            </a:lvl6pPr>
            <a:lvl7pPr marL="1828754" indent="0">
              <a:buNone/>
              <a:defRPr sz="600"/>
            </a:lvl7pPr>
            <a:lvl8pPr marL="2133547" indent="0">
              <a:buNone/>
              <a:defRPr sz="600"/>
            </a:lvl8pPr>
            <a:lvl9pPr marL="2438339"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0539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5552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3"/>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3"/>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76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9820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Slide">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F6B786D3-5CF5-5E35-7005-C15DBD91B217}"/>
              </a:ext>
            </a:extLst>
          </p:cNvPr>
          <p:cNvSpPr/>
          <p:nvPr/>
        </p:nvSpPr>
        <p:spPr>
          <a:xfrm>
            <a:off x="0" y="2752278"/>
            <a:ext cx="4033438" cy="4117494"/>
          </a:xfrm>
          <a:custGeom>
            <a:avLst/>
            <a:gdLst>
              <a:gd name="connsiteX0" fmla="*/ 1885224 w 2918889"/>
              <a:gd name="connsiteY0" fmla="*/ 2956004 h 2979720"/>
              <a:gd name="connsiteX1" fmla="*/ 1885280 w 2918889"/>
              <a:gd name="connsiteY1" fmla="*/ 2956060 h 2979720"/>
              <a:gd name="connsiteX2" fmla="*/ 1885233 w 2918889"/>
              <a:gd name="connsiteY2" fmla="*/ 2956052 h 2979720"/>
              <a:gd name="connsiteX3" fmla="*/ 1863462 w 2918889"/>
              <a:gd name="connsiteY3" fmla="*/ 2938762 h 2979720"/>
              <a:gd name="connsiteX4" fmla="*/ 1862904 w 2918889"/>
              <a:gd name="connsiteY4" fmla="*/ 2951931 h 2979720"/>
              <a:gd name="connsiteX5" fmla="*/ 1885233 w 2918889"/>
              <a:gd name="connsiteY5" fmla="*/ 2956052 h 2979720"/>
              <a:gd name="connsiteX6" fmla="*/ 1889744 w 2918889"/>
              <a:gd name="connsiteY6" fmla="*/ 2979720 h 2979720"/>
              <a:gd name="connsiteX7" fmla="*/ 1839244 w 2918889"/>
              <a:gd name="connsiteY7" fmla="*/ 2956563 h 2979720"/>
              <a:gd name="connsiteX8" fmla="*/ 1863462 w 2918889"/>
              <a:gd name="connsiteY8" fmla="*/ 2938762 h 2979720"/>
              <a:gd name="connsiteX9" fmla="*/ 2243804 w 2918889"/>
              <a:gd name="connsiteY9" fmla="*/ 2923807 h 2979720"/>
              <a:gd name="connsiteX10" fmla="*/ 2256136 w 2918889"/>
              <a:gd name="connsiteY10" fmla="*/ 2949866 h 2979720"/>
              <a:gd name="connsiteX11" fmla="*/ 2211439 w 2918889"/>
              <a:gd name="connsiteY11" fmla="*/ 2965714 h 2979720"/>
              <a:gd name="connsiteX12" fmla="*/ 2243804 w 2918889"/>
              <a:gd name="connsiteY12" fmla="*/ 2923807 h 2979720"/>
              <a:gd name="connsiteX13" fmla="*/ 508550 w 2918889"/>
              <a:gd name="connsiteY13" fmla="*/ 2909207 h 2979720"/>
              <a:gd name="connsiteX14" fmla="*/ 508550 w 2918889"/>
              <a:gd name="connsiteY14" fmla="*/ 2909243 h 2979720"/>
              <a:gd name="connsiteX15" fmla="*/ 523784 w 2918889"/>
              <a:gd name="connsiteY15" fmla="*/ 2940268 h 2979720"/>
              <a:gd name="connsiteX16" fmla="*/ 473563 w 2918889"/>
              <a:gd name="connsiteY16" fmla="*/ 2935972 h 2979720"/>
              <a:gd name="connsiteX17" fmla="*/ 235514 w 2918889"/>
              <a:gd name="connsiteY17" fmla="*/ 2893507 h 2979720"/>
              <a:gd name="connsiteX18" fmla="*/ 235522 w 2918889"/>
              <a:gd name="connsiteY18" fmla="*/ 2893517 h 2979720"/>
              <a:gd name="connsiteX19" fmla="*/ 235458 w 2918889"/>
              <a:gd name="connsiteY19" fmla="*/ 2893562 h 2979720"/>
              <a:gd name="connsiteX20" fmla="*/ 307721 w 2918889"/>
              <a:gd name="connsiteY20" fmla="*/ 2866443 h 2979720"/>
              <a:gd name="connsiteX21" fmla="*/ 308335 w 2918889"/>
              <a:gd name="connsiteY21" fmla="*/ 2877380 h 2979720"/>
              <a:gd name="connsiteX22" fmla="*/ 288079 w 2918889"/>
              <a:gd name="connsiteY22" fmla="*/ 2891107 h 2979720"/>
              <a:gd name="connsiteX23" fmla="*/ 282889 w 2918889"/>
              <a:gd name="connsiteY23" fmla="*/ 2892726 h 2979720"/>
              <a:gd name="connsiteX24" fmla="*/ 237969 w 2918889"/>
              <a:gd name="connsiteY24" fmla="*/ 2896743 h 2979720"/>
              <a:gd name="connsiteX25" fmla="*/ 235522 w 2918889"/>
              <a:gd name="connsiteY25" fmla="*/ 2893517 h 2979720"/>
              <a:gd name="connsiteX26" fmla="*/ 257500 w 2918889"/>
              <a:gd name="connsiteY26" fmla="*/ 2877826 h 2979720"/>
              <a:gd name="connsiteX27" fmla="*/ 281717 w 2918889"/>
              <a:gd name="connsiteY27" fmla="*/ 2882849 h 2979720"/>
              <a:gd name="connsiteX28" fmla="*/ 307721 w 2918889"/>
              <a:gd name="connsiteY28" fmla="*/ 2866443 h 2979720"/>
              <a:gd name="connsiteX29" fmla="*/ 2412882 w 2918889"/>
              <a:gd name="connsiteY29" fmla="*/ 2831065 h 2979720"/>
              <a:gd name="connsiteX30" fmla="*/ 2412711 w 2918889"/>
              <a:gd name="connsiteY30" fmla="*/ 2831214 h 2979720"/>
              <a:gd name="connsiteX31" fmla="*/ 2412548 w 2918889"/>
              <a:gd name="connsiteY31" fmla="*/ 2831288 h 2979720"/>
              <a:gd name="connsiteX32" fmla="*/ 2411510 w 2918889"/>
              <a:gd name="connsiteY32" fmla="*/ 2830718 h 2979720"/>
              <a:gd name="connsiteX33" fmla="*/ 2411655 w 2918889"/>
              <a:gd name="connsiteY33" fmla="*/ 2830898 h 2979720"/>
              <a:gd name="connsiteX34" fmla="*/ 2411543 w 2918889"/>
              <a:gd name="connsiteY34" fmla="*/ 2830953 h 2979720"/>
              <a:gd name="connsiteX35" fmla="*/ 2411208 w 2918889"/>
              <a:gd name="connsiteY35" fmla="*/ 2831176 h 2979720"/>
              <a:gd name="connsiteX36" fmla="*/ 1759058 w 2918889"/>
              <a:gd name="connsiteY36" fmla="*/ 2791167 h 2979720"/>
              <a:gd name="connsiteX37" fmla="*/ 1739918 w 2918889"/>
              <a:gd name="connsiteY37" fmla="*/ 2796413 h 2979720"/>
              <a:gd name="connsiteX38" fmla="*/ 1709730 w 2918889"/>
              <a:gd name="connsiteY38" fmla="*/ 2801825 h 2979720"/>
              <a:gd name="connsiteX39" fmla="*/ 1698793 w 2918889"/>
              <a:gd name="connsiteY39" fmla="*/ 2844067 h 2979720"/>
              <a:gd name="connsiteX40" fmla="*/ 1711348 w 2918889"/>
              <a:gd name="connsiteY40" fmla="*/ 2861979 h 2979720"/>
              <a:gd name="connsiteX41" fmla="*/ 1715644 w 2918889"/>
              <a:gd name="connsiteY41" fmla="*/ 2852493 h 2979720"/>
              <a:gd name="connsiteX42" fmla="*/ 1745889 w 2918889"/>
              <a:gd name="connsiteY42" fmla="*/ 2843900 h 2979720"/>
              <a:gd name="connsiteX43" fmla="*/ 1740532 w 2918889"/>
              <a:gd name="connsiteY43" fmla="*/ 2830898 h 2979720"/>
              <a:gd name="connsiteX44" fmla="*/ 1766089 w 2918889"/>
              <a:gd name="connsiteY44" fmla="*/ 2849257 h 2979720"/>
              <a:gd name="connsiteX45" fmla="*/ 1800183 w 2918889"/>
              <a:gd name="connsiteY45" fmla="*/ 2856287 h 2979720"/>
              <a:gd name="connsiteX46" fmla="*/ 1795856 w 2918889"/>
              <a:gd name="connsiteY46" fmla="*/ 2837033 h 2979720"/>
              <a:gd name="connsiteX47" fmla="*/ 1795887 w 2918889"/>
              <a:gd name="connsiteY47" fmla="*/ 2837036 h 2979720"/>
              <a:gd name="connsiteX48" fmla="*/ 1795831 w 2918889"/>
              <a:gd name="connsiteY48" fmla="*/ 2836924 h 2979720"/>
              <a:gd name="connsiteX49" fmla="*/ 1795856 w 2918889"/>
              <a:gd name="connsiteY49" fmla="*/ 2837033 h 2979720"/>
              <a:gd name="connsiteX50" fmla="*/ 1777703 w 2918889"/>
              <a:gd name="connsiteY50" fmla="*/ 2835425 h 2979720"/>
              <a:gd name="connsiteX51" fmla="*/ 1768265 w 2918889"/>
              <a:gd name="connsiteY51" fmla="*/ 2820630 h 2979720"/>
              <a:gd name="connsiteX52" fmla="*/ 1759058 w 2918889"/>
              <a:gd name="connsiteY52" fmla="*/ 2791167 h 2979720"/>
              <a:gd name="connsiteX53" fmla="*/ 1973782 w 2918889"/>
              <a:gd name="connsiteY53" fmla="*/ 2786257 h 2979720"/>
              <a:gd name="connsiteX54" fmla="*/ 1940859 w 2918889"/>
              <a:gd name="connsiteY54" fmla="*/ 2807852 h 2979720"/>
              <a:gd name="connsiteX55" fmla="*/ 1926071 w 2918889"/>
              <a:gd name="connsiteY55" fmla="*/ 2819682 h 2979720"/>
              <a:gd name="connsiteX56" fmla="*/ 1920882 w 2918889"/>
              <a:gd name="connsiteY56" fmla="*/ 2808354 h 2979720"/>
              <a:gd name="connsiteX57" fmla="*/ 1892479 w 2918889"/>
              <a:gd name="connsiteY57" fmla="*/ 2855171 h 2979720"/>
              <a:gd name="connsiteX58" fmla="*/ 1931707 w 2918889"/>
              <a:gd name="connsiteY58" fmla="*/ 2847192 h 2979720"/>
              <a:gd name="connsiteX59" fmla="*/ 1968034 w 2918889"/>
              <a:gd name="connsiteY59" fmla="*/ 2844569 h 2979720"/>
              <a:gd name="connsiteX60" fmla="*/ 2010052 w 2918889"/>
              <a:gd name="connsiteY60" fmla="*/ 2854279 h 2979720"/>
              <a:gd name="connsiteX61" fmla="*/ 2010052 w 2918889"/>
              <a:gd name="connsiteY61" fmla="*/ 2854334 h 2979720"/>
              <a:gd name="connsiteX62" fmla="*/ 2040018 w 2918889"/>
              <a:gd name="connsiteY62" fmla="*/ 2880561 h 2979720"/>
              <a:gd name="connsiteX63" fmla="*/ 1998446 w 2918889"/>
              <a:gd name="connsiteY63" fmla="*/ 2833465 h 2979720"/>
              <a:gd name="connsiteX64" fmla="*/ 2002631 w 2918889"/>
              <a:gd name="connsiteY64" fmla="*/ 2808019 h 2979720"/>
              <a:gd name="connsiteX65" fmla="*/ 1973782 w 2918889"/>
              <a:gd name="connsiteY65" fmla="*/ 2786257 h 2979720"/>
              <a:gd name="connsiteX66" fmla="*/ 1843820 w 2918889"/>
              <a:gd name="connsiteY66" fmla="*/ 2778835 h 2979720"/>
              <a:gd name="connsiteX67" fmla="*/ 1843820 w 2918889"/>
              <a:gd name="connsiteY67" fmla="*/ 2778891 h 2979720"/>
              <a:gd name="connsiteX68" fmla="*/ 1796277 w 2918889"/>
              <a:gd name="connsiteY68" fmla="*/ 2800542 h 2979720"/>
              <a:gd name="connsiteX69" fmla="*/ 1807717 w 2918889"/>
              <a:gd name="connsiteY69" fmla="*/ 2806289 h 2979720"/>
              <a:gd name="connsiteX70" fmla="*/ 1791478 w 2918889"/>
              <a:gd name="connsiteY70" fmla="*/ 2829168 h 2979720"/>
              <a:gd name="connsiteX71" fmla="*/ 1813353 w 2918889"/>
              <a:gd name="connsiteY71" fmla="*/ 2821858 h 2979720"/>
              <a:gd name="connsiteX72" fmla="*/ 1828698 w 2918889"/>
              <a:gd name="connsiteY72" fmla="*/ 2844960 h 2979720"/>
              <a:gd name="connsiteX73" fmla="*/ 1856431 w 2918889"/>
              <a:gd name="connsiteY73" fmla="*/ 2834860 h 2979720"/>
              <a:gd name="connsiteX74" fmla="*/ 1843820 w 2918889"/>
              <a:gd name="connsiteY74" fmla="*/ 2778835 h 2979720"/>
              <a:gd name="connsiteX75" fmla="*/ 913491 w 2918889"/>
              <a:gd name="connsiteY75" fmla="*/ 2750042 h 2979720"/>
              <a:gd name="connsiteX76" fmla="*/ 891629 w 2918889"/>
              <a:gd name="connsiteY76" fmla="*/ 2775655 h 2979720"/>
              <a:gd name="connsiteX77" fmla="*/ 940065 w 2918889"/>
              <a:gd name="connsiteY77" fmla="*/ 2753278 h 2979720"/>
              <a:gd name="connsiteX78" fmla="*/ 913491 w 2918889"/>
              <a:gd name="connsiteY78" fmla="*/ 2750042 h 2979720"/>
              <a:gd name="connsiteX79" fmla="*/ 2374045 w 2918889"/>
              <a:gd name="connsiteY79" fmla="*/ 2749595 h 2979720"/>
              <a:gd name="connsiteX80" fmla="*/ 2398374 w 2918889"/>
              <a:gd name="connsiteY80" fmla="*/ 2779393 h 2979720"/>
              <a:gd name="connsiteX81" fmla="*/ 2396309 w 2918889"/>
              <a:gd name="connsiteY81" fmla="*/ 2755175 h 2979720"/>
              <a:gd name="connsiteX82" fmla="*/ 2400104 w 2918889"/>
              <a:gd name="connsiteY82" fmla="*/ 2756068 h 2979720"/>
              <a:gd name="connsiteX83" fmla="*/ 2411766 w 2918889"/>
              <a:gd name="connsiteY83" fmla="*/ 2774873 h 2979720"/>
              <a:gd name="connsiteX84" fmla="*/ 2420527 w 2918889"/>
              <a:gd name="connsiteY84" fmla="*/ 2796245 h 2979720"/>
              <a:gd name="connsiteX85" fmla="*/ 2421559 w 2918889"/>
              <a:gd name="connsiteY85" fmla="*/ 2815427 h 2979720"/>
              <a:gd name="connsiteX86" fmla="*/ 2411510 w 2918889"/>
              <a:gd name="connsiteY86" fmla="*/ 2830718 h 2979720"/>
              <a:gd name="connsiteX87" fmla="*/ 2386488 w 2918889"/>
              <a:gd name="connsiteY87" fmla="*/ 2799649 h 2979720"/>
              <a:gd name="connsiteX88" fmla="*/ 2380294 w 2918889"/>
              <a:gd name="connsiteY88" fmla="*/ 2791613 h 2979720"/>
              <a:gd name="connsiteX89" fmla="*/ 2373040 w 2918889"/>
              <a:gd name="connsiteY89" fmla="*/ 2759751 h 2979720"/>
              <a:gd name="connsiteX90" fmla="*/ 2374045 w 2918889"/>
              <a:gd name="connsiteY90" fmla="*/ 2749595 h 2979720"/>
              <a:gd name="connsiteX91" fmla="*/ 1045353 w 2918889"/>
              <a:gd name="connsiteY91" fmla="*/ 2680527 h 2979720"/>
              <a:gd name="connsiteX92" fmla="*/ 1054400 w 2918889"/>
              <a:gd name="connsiteY92" fmla="*/ 2689497 h 2979720"/>
              <a:gd name="connsiteX93" fmla="*/ 1079063 w 2918889"/>
              <a:gd name="connsiteY93" fmla="*/ 2700155 h 2979720"/>
              <a:gd name="connsiteX94" fmla="*/ 1095189 w 2918889"/>
              <a:gd name="connsiteY94" fmla="*/ 2723592 h 2979720"/>
              <a:gd name="connsiteX95" fmla="*/ 1091283 w 2918889"/>
              <a:gd name="connsiteY95" fmla="*/ 2728168 h 2979720"/>
              <a:gd name="connsiteX96" fmla="*/ 1062881 w 2918889"/>
              <a:gd name="connsiteY96" fmla="*/ 2708358 h 2979720"/>
              <a:gd name="connsiteX97" fmla="*/ 1057859 w 2918889"/>
              <a:gd name="connsiteY97" fmla="*/ 2716505 h 2979720"/>
              <a:gd name="connsiteX98" fmla="*/ 1029568 w 2918889"/>
              <a:gd name="connsiteY98" fmla="*/ 2681350 h 2979720"/>
              <a:gd name="connsiteX99" fmla="*/ 1045353 w 2918889"/>
              <a:gd name="connsiteY99" fmla="*/ 2680527 h 2979720"/>
              <a:gd name="connsiteX100" fmla="*/ 713566 w 2918889"/>
              <a:gd name="connsiteY100" fmla="*/ 2666005 h 2979720"/>
              <a:gd name="connsiteX101" fmla="*/ 713622 w 2918889"/>
              <a:gd name="connsiteY101" fmla="*/ 2666061 h 2979720"/>
              <a:gd name="connsiteX102" fmla="*/ 713499 w 2918889"/>
              <a:gd name="connsiteY102" fmla="*/ 2666049 h 2979720"/>
              <a:gd name="connsiteX103" fmla="*/ 638556 w 2918889"/>
              <a:gd name="connsiteY103" fmla="*/ 2655487 h 2979720"/>
              <a:gd name="connsiteX104" fmla="*/ 657654 w 2918889"/>
              <a:gd name="connsiteY104" fmla="*/ 2655570 h 2979720"/>
              <a:gd name="connsiteX105" fmla="*/ 682855 w 2918889"/>
              <a:gd name="connsiteY105" fmla="*/ 2662888 h 2979720"/>
              <a:gd name="connsiteX106" fmla="*/ 713499 w 2918889"/>
              <a:gd name="connsiteY106" fmla="*/ 2666049 h 2979720"/>
              <a:gd name="connsiteX107" fmla="*/ 690354 w 2918889"/>
              <a:gd name="connsiteY107" fmla="*/ 2680932 h 2979720"/>
              <a:gd name="connsiteX108" fmla="*/ 667308 w 2918889"/>
              <a:gd name="connsiteY108" fmla="*/ 2682801 h 2979720"/>
              <a:gd name="connsiteX109" fmla="*/ 641360 w 2918889"/>
              <a:gd name="connsiteY109" fmla="*/ 2686038 h 2979720"/>
              <a:gd name="connsiteX110" fmla="*/ 626237 w 2918889"/>
              <a:gd name="connsiteY110" fmla="*/ 2669130 h 2979720"/>
              <a:gd name="connsiteX111" fmla="*/ 638556 w 2918889"/>
              <a:gd name="connsiteY111" fmla="*/ 2655487 h 2979720"/>
              <a:gd name="connsiteX112" fmla="*/ 2249326 w 2918889"/>
              <a:gd name="connsiteY112" fmla="*/ 2632092 h 2979720"/>
              <a:gd name="connsiteX113" fmla="*/ 2261493 w 2918889"/>
              <a:gd name="connsiteY113" fmla="*/ 2635091 h 2979720"/>
              <a:gd name="connsiteX114" fmla="*/ 2262497 w 2918889"/>
              <a:gd name="connsiteY114" fmla="*/ 2640002 h 2979720"/>
              <a:gd name="connsiteX115" fmla="*/ 2257475 w 2918889"/>
              <a:gd name="connsiteY115" fmla="*/ 2659030 h 2979720"/>
              <a:gd name="connsiteX116" fmla="*/ 2273546 w 2918889"/>
              <a:gd name="connsiteY116" fmla="*/ 2666898 h 2979720"/>
              <a:gd name="connsiteX117" fmla="*/ 2303846 w 2918889"/>
              <a:gd name="connsiteY117" fmla="*/ 2665615 h 2979720"/>
              <a:gd name="connsiteX118" fmla="*/ 2294248 w 2918889"/>
              <a:gd name="connsiteY118" fmla="*/ 2679509 h 2979720"/>
              <a:gd name="connsiteX119" fmla="*/ 2259595 w 2918889"/>
              <a:gd name="connsiteY119" fmla="*/ 2678393 h 2979720"/>
              <a:gd name="connsiteX120" fmla="*/ 2244752 w 2918889"/>
              <a:gd name="connsiteY120" fmla="*/ 2664387 h 2979720"/>
              <a:gd name="connsiteX121" fmla="*/ 2249272 w 2918889"/>
              <a:gd name="connsiteY121" fmla="*/ 2632078 h 2979720"/>
              <a:gd name="connsiteX122" fmla="*/ 2249328 w 2918889"/>
              <a:gd name="connsiteY122" fmla="*/ 2632078 h 2979720"/>
              <a:gd name="connsiteX123" fmla="*/ 2249326 w 2918889"/>
              <a:gd name="connsiteY123" fmla="*/ 2632092 h 2979720"/>
              <a:gd name="connsiteX124" fmla="*/ 1863742 w 2918889"/>
              <a:gd name="connsiteY124" fmla="*/ 2603563 h 2979720"/>
              <a:gd name="connsiteX125" fmla="*/ 1863742 w 2918889"/>
              <a:gd name="connsiteY125" fmla="*/ 2603619 h 2979720"/>
              <a:gd name="connsiteX126" fmla="*/ 1863684 w 2918889"/>
              <a:gd name="connsiteY126" fmla="*/ 2603627 h 2979720"/>
              <a:gd name="connsiteX127" fmla="*/ 736974 w 2918889"/>
              <a:gd name="connsiteY127" fmla="*/ 2602140 h 2979720"/>
              <a:gd name="connsiteX128" fmla="*/ 783987 w 2918889"/>
              <a:gd name="connsiteY128" fmla="*/ 2602224 h 2979720"/>
              <a:gd name="connsiteX129" fmla="*/ 740797 w 2918889"/>
              <a:gd name="connsiteY129" fmla="*/ 2630236 h 2979720"/>
              <a:gd name="connsiteX130" fmla="*/ 711557 w 2918889"/>
              <a:gd name="connsiteY130" fmla="*/ 2622479 h 2979720"/>
              <a:gd name="connsiteX131" fmla="*/ 736974 w 2918889"/>
              <a:gd name="connsiteY131" fmla="*/ 2602140 h 2979720"/>
              <a:gd name="connsiteX132" fmla="*/ 1761507 w 2918889"/>
              <a:gd name="connsiteY132" fmla="*/ 2593756 h 2979720"/>
              <a:gd name="connsiteX133" fmla="*/ 1778366 w 2918889"/>
              <a:gd name="connsiteY133" fmla="*/ 2599545 h 2979720"/>
              <a:gd name="connsiteX134" fmla="*/ 1812070 w 2918889"/>
              <a:gd name="connsiteY134" fmla="*/ 2611431 h 2979720"/>
              <a:gd name="connsiteX135" fmla="*/ 1838185 w 2918889"/>
              <a:gd name="connsiteY135" fmla="*/ 2604958 h 2979720"/>
              <a:gd name="connsiteX136" fmla="*/ 1849561 w 2918889"/>
              <a:gd name="connsiteY136" fmla="*/ 2605628 h 2979720"/>
              <a:gd name="connsiteX137" fmla="*/ 1863684 w 2918889"/>
              <a:gd name="connsiteY137" fmla="*/ 2603627 h 2979720"/>
              <a:gd name="connsiteX138" fmla="*/ 1852198 w 2918889"/>
              <a:gd name="connsiteY138" fmla="*/ 2616321 h 2979720"/>
              <a:gd name="connsiteX139" fmla="*/ 1837348 w 2918889"/>
              <a:gd name="connsiteY139" fmla="*/ 2619745 h 2979720"/>
              <a:gd name="connsiteX140" fmla="*/ 1777919 w 2918889"/>
              <a:gd name="connsiteY140" fmla="*/ 2612379 h 2979720"/>
              <a:gd name="connsiteX141" fmla="*/ 1744271 w 2918889"/>
              <a:gd name="connsiteY141" fmla="*/ 2599601 h 2979720"/>
              <a:gd name="connsiteX142" fmla="*/ 1761507 w 2918889"/>
              <a:gd name="connsiteY142" fmla="*/ 2593756 h 2979720"/>
              <a:gd name="connsiteX143" fmla="*/ 2107314 w 2918889"/>
              <a:gd name="connsiteY143" fmla="*/ 2563554 h 2979720"/>
              <a:gd name="connsiteX144" fmla="*/ 2115238 w 2918889"/>
              <a:gd name="connsiteY144" fmla="*/ 2573264 h 2979720"/>
              <a:gd name="connsiteX145" fmla="*/ 2132090 w 2918889"/>
              <a:gd name="connsiteY145" fmla="*/ 2585763 h 2979720"/>
              <a:gd name="connsiteX146" fmla="*/ 2142971 w 2918889"/>
              <a:gd name="connsiteY146" fmla="*/ 2602336 h 2979720"/>
              <a:gd name="connsiteX147" fmla="*/ 2143418 w 2918889"/>
              <a:gd name="connsiteY147" fmla="*/ 2626777 h 2979720"/>
              <a:gd name="connsiteX148" fmla="*/ 2137056 w 2918889"/>
              <a:gd name="connsiteY148" fmla="*/ 2601834 h 2979720"/>
              <a:gd name="connsiteX149" fmla="*/ 2137001 w 2918889"/>
              <a:gd name="connsiteY149" fmla="*/ 2601834 h 2979720"/>
              <a:gd name="connsiteX150" fmla="*/ 2096154 w 2918889"/>
              <a:gd name="connsiteY150" fmla="*/ 2587102 h 2979720"/>
              <a:gd name="connsiteX151" fmla="*/ 2107314 w 2918889"/>
              <a:gd name="connsiteY151" fmla="*/ 2563554 h 2979720"/>
              <a:gd name="connsiteX152" fmla="*/ 526017 w 2918889"/>
              <a:gd name="connsiteY152" fmla="*/ 2561322 h 2979720"/>
              <a:gd name="connsiteX153" fmla="*/ 521107 w 2918889"/>
              <a:gd name="connsiteY153" fmla="*/ 2582471 h 2979720"/>
              <a:gd name="connsiteX154" fmla="*/ 554588 w 2918889"/>
              <a:gd name="connsiteY154" fmla="*/ 2590897 h 2979720"/>
              <a:gd name="connsiteX155" fmla="*/ 563460 w 2918889"/>
              <a:gd name="connsiteY155" fmla="*/ 2601834 h 2979720"/>
              <a:gd name="connsiteX156" fmla="*/ 512011 w 2918889"/>
              <a:gd name="connsiteY156" fmla="*/ 2609590 h 2979720"/>
              <a:gd name="connsiteX157" fmla="*/ 506654 w 2918889"/>
              <a:gd name="connsiteY157" fmla="*/ 2610929 h 2979720"/>
              <a:gd name="connsiteX158" fmla="*/ 469993 w 2918889"/>
              <a:gd name="connsiteY158" fmla="*/ 2618184 h 2979720"/>
              <a:gd name="connsiteX159" fmla="*/ 469937 w 2918889"/>
              <a:gd name="connsiteY159" fmla="*/ 2618128 h 2979720"/>
              <a:gd name="connsiteX160" fmla="*/ 475461 w 2918889"/>
              <a:gd name="connsiteY160" fmla="*/ 2588553 h 2979720"/>
              <a:gd name="connsiteX161" fmla="*/ 492369 w 2918889"/>
              <a:gd name="connsiteY161" fmla="*/ 2595249 h 2979720"/>
              <a:gd name="connsiteX162" fmla="*/ 526017 w 2918889"/>
              <a:gd name="connsiteY162" fmla="*/ 2561322 h 2979720"/>
              <a:gd name="connsiteX163" fmla="*/ 652135 w 2918889"/>
              <a:gd name="connsiteY163" fmla="*/ 2560759 h 2979720"/>
              <a:gd name="connsiteX164" fmla="*/ 653362 w 2918889"/>
              <a:gd name="connsiteY164" fmla="*/ 2578195 h 2979720"/>
              <a:gd name="connsiteX165" fmla="*/ 654806 w 2918889"/>
              <a:gd name="connsiteY165" fmla="*/ 2598541 h 2979720"/>
              <a:gd name="connsiteX166" fmla="*/ 632597 w 2918889"/>
              <a:gd name="connsiteY166" fmla="*/ 2578676 h 2979720"/>
              <a:gd name="connsiteX167" fmla="*/ 590858 w 2918889"/>
              <a:gd name="connsiteY167" fmla="*/ 2571422 h 2979720"/>
              <a:gd name="connsiteX168" fmla="*/ 640410 w 2918889"/>
              <a:gd name="connsiteY168" fmla="*/ 2571031 h 2979720"/>
              <a:gd name="connsiteX169" fmla="*/ 645648 w 2918889"/>
              <a:gd name="connsiteY169" fmla="*/ 2567565 h 2979720"/>
              <a:gd name="connsiteX170" fmla="*/ 652128 w 2918889"/>
              <a:gd name="connsiteY170" fmla="*/ 2560652 h 2979720"/>
              <a:gd name="connsiteX171" fmla="*/ 652184 w 2918889"/>
              <a:gd name="connsiteY171" fmla="*/ 2560708 h 2979720"/>
              <a:gd name="connsiteX172" fmla="*/ 652135 w 2918889"/>
              <a:gd name="connsiteY172" fmla="*/ 2560759 h 2979720"/>
              <a:gd name="connsiteX173" fmla="*/ 1996716 w 2918889"/>
              <a:gd name="connsiteY173" fmla="*/ 2558197 h 2979720"/>
              <a:gd name="connsiteX174" fmla="*/ 2005589 w 2918889"/>
              <a:gd name="connsiteY174" fmla="*/ 2559313 h 2979720"/>
              <a:gd name="connsiteX175" fmla="*/ 2015187 w 2918889"/>
              <a:gd name="connsiteY175" fmla="*/ 2581299 h 2979720"/>
              <a:gd name="connsiteX176" fmla="*/ 1984161 w 2918889"/>
              <a:gd name="connsiteY176" fmla="*/ 2599323 h 2979720"/>
              <a:gd name="connsiteX177" fmla="*/ 1974898 w 2918889"/>
              <a:gd name="connsiteY177" fmla="*/ 2566288 h 2979720"/>
              <a:gd name="connsiteX178" fmla="*/ 1984998 w 2918889"/>
              <a:gd name="connsiteY178" fmla="*/ 2581355 h 2979720"/>
              <a:gd name="connsiteX179" fmla="*/ 1984942 w 2918889"/>
              <a:gd name="connsiteY179" fmla="*/ 2581410 h 2979720"/>
              <a:gd name="connsiteX180" fmla="*/ 1997665 w 2918889"/>
              <a:gd name="connsiteY180" fmla="*/ 2575272 h 2979720"/>
              <a:gd name="connsiteX181" fmla="*/ 1996716 w 2918889"/>
              <a:gd name="connsiteY181" fmla="*/ 2558197 h 2979720"/>
              <a:gd name="connsiteX182" fmla="*/ 1187318 w 2918889"/>
              <a:gd name="connsiteY182" fmla="*/ 2542740 h 2979720"/>
              <a:gd name="connsiteX183" fmla="*/ 1216001 w 2918889"/>
              <a:gd name="connsiteY183" fmla="*/ 2578062 h 2979720"/>
              <a:gd name="connsiteX184" fmla="*/ 1193958 w 2918889"/>
              <a:gd name="connsiteY184" fmla="*/ 2581187 h 2979720"/>
              <a:gd name="connsiteX185" fmla="*/ 1196748 w 2918889"/>
              <a:gd name="connsiteY185" fmla="*/ 2592905 h 2979720"/>
              <a:gd name="connsiteX186" fmla="*/ 1180677 w 2918889"/>
              <a:gd name="connsiteY186" fmla="*/ 2660313 h 2979720"/>
              <a:gd name="connsiteX187" fmla="*/ 1170745 w 2918889"/>
              <a:gd name="connsiteY187" fmla="*/ 2633640 h 2979720"/>
              <a:gd name="connsiteX188" fmla="*/ 1154507 w 2918889"/>
              <a:gd name="connsiteY188" fmla="*/ 2663773 h 2979720"/>
              <a:gd name="connsiteX189" fmla="*/ 1144854 w 2918889"/>
              <a:gd name="connsiteY189" fmla="*/ 2606465 h 2979720"/>
              <a:gd name="connsiteX190" fmla="*/ 1188545 w 2918889"/>
              <a:gd name="connsiteY190" fmla="*/ 2563442 h 2979720"/>
              <a:gd name="connsiteX191" fmla="*/ 1160701 w 2918889"/>
              <a:gd name="connsiteY191" fmla="*/ 2579457 h 2979720"/>
              <a:gd name="connsiteX192" fmla="*/ 1187318 w 2918889"/>
              <a:gd name="connsiteY192" fmla="*/ 2542740 h 2979720"/>
              <a:gd name="connsiteX193" fmla="*/ 1206636 w 2918889"/>
              <a:gd name="connsiteY193" fmla="*/ 2523923 h 2979720"/>
              <a:gd name="connsiteX194" fmla="*/ 1206681 w 2918889"/>
              <a:gd name="connsiteY194" fmla="*/ 2523934 h 2979720"/>
              <a:gd name="connsiteX195" fmla="*/ 1206625 w 2918889"/>
              <a:gd name="connsiteY195" fmla="*/ 2523934 h 2979720"/>
              <a:gd name="connsiteX196" fmla="*/ 878905 w 2918889"/>
              <a:gd name="connsiteY196" fmla="*/ 2511435 h 2979720"/>
              <a:gd name="connsiteX197" fmla="*/ 892911 w 2918889"/>
              <a:gd name="connsiteY197" fmla="*/ 2538945 h 2979720"/>
              <a:gd name="connsiteX198" fmla="*/ 864564 w 2918889"/>
              <a:gd name="connsiteY198" fmla="*/ 2553007 h 2979720"/>
              <a:gd name="connsiteX199" fmla="*/ 835492 w 2918889"/>
              <a:gd name="connsiteY199" fmla="*/ 2557750 h 2979720"/>
              <a:gd name="connsiteX200" fmla="*/ 801285 w 2918889"/>
              <a:gd name="connsiteY200" fmla="*/ 2564558 h 2979720"/>
              <a:gd name="connsiteX201" fmla="*/ 834208 w 2918889"/>
              <a:gd name="connsiteY201" fmla="*/ 2546869 h 2979720"/>
              <a:gd name="connsiteX202" fmla="*/ 834208 w 2918889"/>
              <a:gd name="connsiteY202" fmla="*/ 2540117 h 2979720"/>
              <a:gd name="connsiteX203" fmla="*/ 848549 w 2918889"/>
              <a:gd name="connsiteY203" fmla="*/ 2525497 h 2979720"/>
              <a:gd name="connsiteX204" fmla="*/ 878905 w 2918889"/>
              <a:gd name="connsiteY204" fmla="*/ 2511435 h 2979720"/>
              <a:gd name="connsiteX205" fmla="*/ 1254112 w 2918889"/>
              <a:gd name="connsiteY205" fmla="*/ 2464506 h 2979720"/>
              <a:gd name="connsiteX206" fmla="*/ 1231903 w 2918889"/>
              <a:gd name="connsiteY206" fmla="*/ 2485990 h 2979720"/>
              <a:gd name="connsiteX207" fmla="*/ 1232126 w 2918889"/>
              <a:gd name="connsiteY207" fmla="*/ 2502953 h 2979720"/>
              <a:gd name="connsiteX208" fmla="*/ 1218330 w 2918889"/>
              <a:gd name="connsiteY208" fmla="*/ 2512209 h 2979720"/>
              <a:gd name="connsiteX209" fmla="*/ 1206636 w 2918889"/>
              <a:gd name="connsiteY209" fmla="*/ 2523923 h 2979720"/>
              <a:gd name="connsiteX210" fmla="*/ 1187485 w 2918889"/>
              <a:gd name="connsiteY210" fmla="*/ 2519303 h 2979720"/>
              <a:gd name="connsiteX211" fmla="*/ 1214772 w 2918889"/>
              <a:gd name="connsiteY211" fmla="*/ 2467408 h 2979720"/>
              <a:gd name="connsiteX212" fmla="*/ 1254112 w 2918889"/>
              <a:gd name="connsiteY212" fmla="*/ 2464506 h 2979720"/>
              <a:gd name="connsiteX213" fmla="*/ 1384185 w 2918889"/>
              <a:gd name="connsiteY213" fmla="*/ 2454574 h 2979720"/>
              <a:gd name="connsiteX214" fmla="*/ 1373304 w 2918889"/>
              <a:gd name="connsiteY214" fmla="*/ 2484539 h 2979720"/>
              <a:gd name="connsiteX215" fmla="*/ 1410635 w 2918889"/>
              <a:gd name="connsiteY215" fmla="*/ 2507194 h 2979720"/>
              <a:gd name="connsiteX216" fmla="*/ 1426817 w 2918889"/>
              <a:gd name="connsiteY216" fmla="*/ 2482307 h 2979720"/>
              <a:gd name="connsiteX217" fmla="*/ 1397801 w 2918889"/>
              <a:gd name="connsiteY217" fmla="*/ 2476169 h 2979720"/>
              <a:gd name="connsiteX218" fmla="*/ 1384185 w 2918889"/>
              <a:gd name="connsiteY218" fmla="*/ 2454574 h 2979720"/>
              <a:gd name="connsiteX219" fmla="*/ 1890749 w 2918889"/>
              <a:gd name="connsiteY219" fmla="*/ 2388338 h 2979720"/>
              <a:gd name="connsiteX220" fmla="*/ 1893092 w 2918889"/>
              <a:gd name="connsiteY220" fmla="*/ 2411328 h 2979720"/>
              <a:gd name="connsiteX221" fmla="*/ 1872669 w 2918889"/>
              <a:gd name="connsiteY221" fmla="*/ 2421930 h 2979720"/>
              <a:gd name="connsiteX222" fmla="*/ 1828028 w 2918889"/>
              <a:gd name="connsiteY222" fmla="*/ 2414286 h 2979720"/>
              <a:gd name="connsiteX223" fmla="*/ 1890749 w 2918889"/>
              <a:gd name="connsiteY223" fmla="*/ 2388338 h 2979720"/>
              <a:gd name="connsiteX224" fmla="*/ 1211440 w 2918889"/>
              <a:gd name="connsiteY224" fmla="*/ 2344828 h 2979720"/>
              <a:gd name="connsiteX225" fmla="*/ 1224315 w 2918889"/>
              <a:gd name="connsiteY225" fmla="*/ 2357480 h 2979720"/>
              <a:gd name="connsiteX226" fmla="*/ 1203724 w 2918889"/>
              <a:gd name="connsiteY226" fmla="*/ 2401730 h 2979720"/>
              <a:gd name="connsiteX227" fmla="*/ 1199538 w 2918889"/>
              <a:gd name="connsiteY227" fmla="*/ 2408426 h 2979720"/>
              <a:gd name="connsiteX228" fmla="*/ 1174204 w 2918889"/>
              <a:gd name="connsiteY228" fmla="*/ 2418973 h 2979720"/>
              <a:gd name="connsiteX229" fmla="*/ 1161426 w 2918889"/>
              <a:gd name="connsiteY229" fmla="*/ 2447208 h 2979720"/>
              <a:gd name="connsiteX230" fmla="*/ 1177106 w 2918889"/>
              <a:gd name="connsiteY230" fmla="*/ 2455188 h 2979720"/>
              <a:gd name="connsiteX231" fmla="*/ 1144575 w 2918889"/>
              <a:gd name="connsiteY231" fmla="*/ 2494918 h 2979720"/>
              <a:gd name="connsiteX232" fmla="*/ 1106462 w 2918889"/>
              <a:gd name="connsiteY232" fmla="*/ 2524437 h 2979720"/>
              <a:gd name="connsiteX233" fmla="*/ 1064279 w 2918889"/>
              <a:gd name="connsiteY233" fmla="*/ 2504070 h 2979720"/>
              <a:gd name="connsiteX234" fmla="*/ 1073707 w 2918889"/>
              <a:gd name="connsiteY234" fmla="*/ 2462219 h 2979720"/>
              <a:gd name="connsiteX235" fmla="*/ 1073707 w 2918889"/>
              <a:gd name="connsiteY235" fmla="*/ 2494695 h 2979720"/>
              <a:gd name="connsiteX236" fmla="*/ 1096084 w 2918889"/>
              <a:gd name="connsiteY236" fmla="*/ 2466906 h 2979720"/>
              <a:gd name="connsiteX237" fmla="*/ 1140446 w 2918889"/>
              <a:gd name="connsiteY237" fmla="*/ 2426729 h 2979720"/>
              <a:gd name="connsiteX238" fmla="*/ 1149318 w 2918889"/>
              <a:gd name="connsiteY238" fmla="*/ 2416573 h 2979720"/>
              <a:gd name="connsiteX239" fmla="*/ 1174986 w 2918889"/>
              <a:gd name="connsiteY239" fmla="*/ 2362111 h 2979720"/>
              <a:gd name="connsiteX240" fmla="*/ 1199595 w 2918889"/>
              <a:gd name="connsiteY240" fmla="*/ 2350839 h 2979720"/>
              <a:gd name="connsiteX241" fmla="*/ 1204533 w 2918889"/>
              <a:gd name="connsiteY241" fmla="*/ 2347387 h 2979720"/>
              <a:gd name="connsiteX242" fmla="*/ 1211425 w 2918889"/>
              <a:gd name="connsiteY242" fmla="*/ 2344813 h 2979720"/>
              <a:gd name="connsiteX243" fmla="*/ 1211480 w 2918889"/>
              <a:gd name="connsiteY243" fmla="*/ 2344813 h 2979720"/>
              <a:gd name="connsiteX244" fmla="*/ 1211440 w 2918889"/>
              <a:gd name="connsiteY244" fmla="*/ 2344828 h 2979720"/>
              <a:gd name="connsiteX245" fmla="*/ 1532226 w 2918889"/>
              <a:gd name="connsiteY245" fmla="*/ 2306812 h 2979720"/>
              <a:gd name="connsiteX246" fmla="*/ 1510463 w 2918889"/>
              <a:gd name="connsiteY246" fmla="*/ 2326454 h 2979720"/>
              <a:gd name="connsiteX247" fmla="*/ 1521567 w 2918889"/>
              <a:gd name="connsiteY247" fmla="*/ 2353406 h 2979720"/>
              <a:gd name="connsiteX248" fmla="*/ 1544502 w 2918889"/>
              <a:gd name="connsiteY248" fmla="*/ 2348775 h 2979720"/>
              <a:gd name="connsiteX249" fmla="*/ 1532226 w 2918889"/>
              <a:gd name="connsiteY249" fmla="*/ 2306812 h 2979720"/>
              <a:gd name="connsiteX250" fmla="*/ 1565037 w 2918889"/>
              <a:gd name="connsiteY250" fmla="*/ 2251903 h 2979720"/>
              <a:gd name="connsiteX251" fmla="*/ 1562470 w 2918889"/>
              <a:gd name="connsiteY251" fmla="*/ 2294201 h 2979720"/>
              <a:gd name="connsiteX252" fmla="*/ 1576476 w 2918889"/>
              <a:gd name="connsiteY252" fmla="*/ 2353406 h 2979720"/>
              <a:gd name="connsiteX253" fmla="*/ 1581889 w 2918889"/>
              <a:gd name="connsiteY253" fmla="*/ 2358651 h 2979720"/>
              <a:gd name="connsiteX254" fmla="*/ 1581945 w 2918889"/>
              <a:gd name="connsiteY254" fmla="*/ 2358707 h 2979720"/>
              <a:gd name="connsiteX255" fmla="*/ 1594835 w 2918889"/>
              <a:gd name="connsiteY255" fmla="*/ 2300339 h 2979720"/>
              <a:gd name="connsiteX256" fmla="*/ 1565037 w 2918889"/>
              <a:gd name="connsiteY256" fmla="*/ 2251903 h 2979720"/>
              <a:gd name="connsiteX257" fmla="*/ 1436247 w 2918889"/>
              <a:gd name="connsiteY257" fmla="*/ 2242585 h 2979720"/>
              <a:gd name="connsiteX258" fmla="*/ 1404609 w 2918889"/>
              <a:gd name="connsiteY258" fmla="*/ 2269369 h 2979720"/>
              <a:gd name="connsiteX259" fmla="*/ 1391384 w 2918889"/>
              <a:gd name="connsiteY259" fmla="*/ 2309267 h 2979720"/>
              <a:gd name="connsiteX260" fmla="*/ 1407789 w 2918889"/>
              <a:gd name="connsiteY260" fmla="*/ 2306254 h 2979720"/>
              <a:gd name="connsiteX261" fmla="*/ 1385860 w 2918889"/>
              <a:gd name="connsiteY261" fmla="*/ 2331755 h 2979720"/>
              <a:gd name="connsiteX262" fmla="*/ 1364041 w 2918889"/>
              <a:gd name="connsiteY262" fmla="*/ 2369756 h 2979720"/>
              <a:gd name="connsiteX263" fmla="*/ 1367222 w 2918889"/>
              <a:gd name="connsiteY263" fmla="*/ 2372490 h 2979720"/>
              <a:gd name="connsiteX264" fmla="*/ 1378996 w 2918889"/>
              <a:gd name="connsiteY264" fmla="*/ 2365013 h 2979720"/>
              <a:gd name="connsiteX265" fmla="*/ 1374365 w 2918889"/>
              <a:gd name="connsiteY265" fmla="*/ 2417912 h 2979720"/>
              <a:gd name="connsiteX266" fmla="*/ 1406506 w 2918889"/>
              <a:gd name="connsiteY266" fmla="*/ 2420144 h 2979720"/>
              <a:gd name="connsiteX267" fmla="*/ 1437865 w 2918889"/>
              <a:gd name="connsiteY267" fmla="*/ 2402734 h 2979720"/>
              <a:gd name="connsiteX268" fmla="*/ 1426928 w 2918889"/>
              <a:gd name="connsiteY268" fmla="*/ 2389230 h 2979720"/>
              <a:gd name="connsiteX269" fmla="*/ 1432285 w 2918889"/>
              <a:gd name="connsiteY269" fmla="*/ 2366296 h 2979720"/>
              <a:gd name="connsiteX270" fmla="*/ 1428602 w 2918889"/>
              <a:gd name="connsiteY270" fmla="*/ 2333150 h 2979720"/>
              <a:gd name="connsiteX271" fmla="*/ 1423636 w 2918889"/>
              <a:gd name="connsiteY271" fmla="*/ 2315405 h 2979720"/>
              <a:gd name="connsiteX272" fmla="*/ 1417611 w 2918889"/>
              <a:gd name="connsiteY272" fmla="*/ 2300897 h 2979720"/>
              <a:gd name="connsiteX273" fmla="*/ 1417666 w 2918889"/>
              <a:gd name="connsiteY273" fmla="*/ 2300785 h 2979720"/>
              <a:gd name="connsiteX274" fmla="*/ 1431895 w 2918889"/>
              <a:gd name="connsiteY274" fmla="*/ 2309100 h 2979720"/>
              <a:gd name="connsiteX275" fmla="*/ 1449695 w 2918889"/>
              <a:gd name="connsiteY275" fmla="*/ 2302125 h 2979720"/>
              <a:gd name="connsiteX276" fmla="*/ 1448021 w 2918889"/>
              <a:gd name="connsiteY276" fmla="*/ 2343027 h 2979720"/>
              <a:gd name="connsiteX277" fmla="*/ 1469058 w 2918889"/>
              <a:gd name="connsiteY277" fmla="*/ 2332983 h 2979720"/>
              <a:gd name="connsiteX278" fmla="*/ 1466603 w 2918889"/>
              <a:gd name="connsiteY278" fmla="*/ 2321543 h 2979720"/>
              <a:gd name="connsiteX279" fmla="*/ 1459126 w 2918889"/>
              <a:gd name="connsiteY279" fmla="*/ 2274280 h 2979720"/>
              <a:gd name="connsiteX280" fmla="*/ 1452151 w 2918889"/>
              <a:gd name="connsiteY280" fmla="*/ 2246602 h 2979720"/>
              <a:gd name="connsiteX281" fmla="*/ 1436247 w 2918889"/>
              <a:gd name="connsiteY281" fmla="*/ 2242585 h 2979720"/>
              <a:gd name="connsiteX282" fmla="*/ 1324199 w 2918889"/>
              <a:gd name="connsiteY282" fmla="*/ 2236558 h 2979720"/>
              <a:gd name="connsiteX283" fmla="*/ 1311923 w 2918889"/>
              <a:gd name="connsiteY283" fmla="*/ 2243701 h 2979720"/>
              <a:gd name="connsiteX284" fmla="*/ 1318954 w 2918889"/>
              <a:gd name="connsiteY284" fmla="*/ 2267863 h 2979720"/>
              <a:gd name="connsiteX285" fmla="*/ 1319735 w 2918889"/>
              <a:gd name="connsiteY285" fmla="*/ 2299334 h 2979720"/>
              <a:gd name="connsiteX286" fmla="*/ 1311699 w 2918889"/>
              <a:gd name="connsiteY286" fmla="*/ 2312671 h 2979720"/>
              <a:gd name="connsiteX287" fmla="*/ 1303775 w 2918889"/>
              <a:gd name="connsiteY287" fmla="*/ 2329356 h 2979720"/>
              <a:gd name="connsiteX288" fmla="*/ 1303497 w 2918889"/>
              <a:gd name="connsiteY288" fmla="*/ 2346654 h 2979720"/>
              <a:gd name="connsiteX289" fmla="*/ 1320070 w 2918889"/>
              <a:gd name="connsiteY289" fmla="*/ 2330304 h 2979720"/>
              <a:gd name="connsiteX290" fmla="*/ 1335805 w 2918889"/>
              <a:gd name="connsiteY290" fmla="*/ 2342748 h 2979720"/>
              <a:gd name="connsiteX291" fmla="*/ 1356676 w 2918889"/>
              <a:gd name="connsiteY291" fmla="*/ 2320874 h 2979720"/>
              <a:gd name="connsiteX292" fmla="*/ 1360944 w 2918889"/>
              <a:gd name="connsiteY292" fmla="*/ 2305146 h 2979720"/>
              <a:gd name="connsiteX293" fmla="*/ 1361193 w 2918889"/>
              <a:gd name="connsiteY293" fmla="*/ 2288062 h 2979720"/>
              <a:gd name="connsiteX294" fmla="*/ 1361195 w 2918889"/>
              <a:gd name="connsiteY294" fmla="*/ 2288063 h 2979720"/>
              <a:gd name="connsiteX295" fmla="*/ 1361195 w 2918889"/>
              <a:gd name="connsiteY295" fmla="*/ 2287951 h 2979720"/>
              <a:gd name="connsiteX296" fmla="*/ 1361193 w 2918889"/>
              <a:gd name="connsiteY296" fmla="*/ 2288062 h 2979720"/>
              <a:gd name="connsiteX297" fmla="*/ 1343401 w 2918889"/>
              <a:gd name="connsiteY297" fmla="*/ 2277788 h 2979720"/>
              <a:gd name="connsiteX298" fmla="*/ 1336866 w 2918889"/>
              <a:gd name="connsiteY298" fmla="*/ 2259604 h 2979720"/>
              <a:gd name="connsiteX299" fmla="*/ 1328886 w 2918889"/>
              <a:gd name="connsiteY299" fmla="*/ 2239348 h 2979720"/>
              <a:gd name="connsiteX300" fmla="*/ 1324199 w 2918889"/>
              <a:gd name="connsiteY300" fmla="*/ 2236558 h 2979720"/>
              <a:gd name="connsiteX301" fmla="*/ 1648683 w 2918889"/>
              <a:gd name="connsiteY301" fmla="*/ 2222050 h 2979720"/>
              <a:gd name="connsiteX302" fmla="*/ 1651361 w 2918889"/>
              <a:gd name="connsiteY302" fmla="*/ 2250229 h 2979720"/>
              <a:gd name="connsiteX303" fmla="*/ 1648683 w 2918889"/>
              <a:gd name="connsiteY303" fmla="*/ 2302459 h 2979720"/>
              <a:gd name="connsiteX304" fmla="*/ 1671338 w 2918889"/>
              <a:gd name="connsiteY304" fmla="*/ 2254359 h 2979720"/>
              <a:gd name="connsiteX305" fmla="*/ 1648683 w 2918889"/>
              <a:gd name="connsiteY305" fmla="*/ 2222050 h 2979720"/>
              <a:gd name="connsiteX306" fmla="*/ 1744326 w 2918889"/>
              <a:gd name="connsiteY306" fmla="*/ 2089912 h 2979720"/>
              <a:gd name="connsiteX307" fmla="*/ 1684228 w 2918889"/>
              <a:gd name="connsiteY307" fmla="*/ 2108438 h 2979720"/>
              <a:gd name="connsiteX308" fmla="*/ 1703703 w 2918889"/>
              <a:gd name="connsiteY308" fmla="*/ 2107211 h 2979720"/>
              <a:gd name="connsiteX309" fmla="*/ 1730711 w 2918889"/>
              <a:gd name="connsiteY309" fmla="*/ 2116808 h 2979720"/>
              <a:gd name="connsiteX310" fmla="*/ 1700467 w 2918889"/>
              <a:gd name="connsiteY310" fmla="*/ 2162510 h 2979720"/>
              <a:gd name="connsiteX311" fmla="*/ 1706493 w 2918889"/>
              <a:gd name="connsiteY311" fmla="*/ 2199897 h 2979720"/>
              <a:gd name="connsiteX312" fmla="*/ 1709897 w 2918889"/>
              <a:gd name="connsiteY312" fmla="*/ 2176181 h 2979720"/>
              <a:gd name="connsiteX313" fmla="*/ 1712631 w 2918889"/>
              <a:gd name="connsiteY313" fmla="*/ 2176181 h 2979720"/>
              <a:gd name="connsiteX314" fmla="*/ 1717040 w 2918889"/>
              <a:gd name="connsiteY314" fmla="*/ 2200957 h 2979720"/>
              <a:gd name="connsiteX315" fmla="*/ 1697621 w 2918889"/>
              <a:gd name="connsiteY315" fmla="*/ 2211057 h 2979720"/>
              <a:gd name="connsiteX316" fmla="*/ 1698011 w 2918889"/>
              <a:gd name="connsiteY316" fmla="*/ 2256200 h 2979720"/>
              <a:gd name="connsiteX317" fmla="*/ 1742764 w 2918889"/>
              <a:gd name="connsiteY317" fmla="*/ 2247997 h 2979720"/>
              <a:gd name="connsiteX318" fmla="*/ 1713636 w 2918889"/>
              <a:gd name="connsiteY318" fmla="*/ 2262617 h 2979720"/>
              <a:gd name="connsiteX319" fmla="*/ 1706047 w 2918889"/>
              <a:gd name="connsiteY319" fmla="*/ 2282985 h 2979720"/>
              <a:gd name="connsiteX320" fmla="*/ 1755598 w 2918889"/>
              <a:gd name="connsiteY320" fmla="*/ 2249337 h 2979720"/>
              <a:gd name="connsiteX321" fmla="*/ 1755487 w 2918889"/>
              <a:gd name="connsiteY321" fmla="*/ 2236781 h 2979720"/>
              <a:gd name="connsiteX322" fmla="*/ 1754650 w 2918889"/>
              <a:gd name="connsiteY322" fmla="*/ 2217027 h 2979720"/>
              <a:gd name="connsiteX323" fmla="*/ 1757663 w 2918889"/>
              <a:gd name="connsiteY323" fmla="*/ 2201459 h 2979720"/>
              <a:gd name="connsiteX324" fmla="*/ 1763857 w 2918889"/>
              <a:gd name="connsiteY324" fmla="*/ 2168425 h 2979720"/>
              <a:gd name="connsiteX325" fmla="*/ 1737686 w 2918889"/>
              <a:gd name="connsiteY325" fmla="*/ 2148336 h 2979720"/>
              <a:gd name="connsiteX326" fmla="*/ 1750409 w 2918889"/>
              <a:gd name="connsiteY326" fmla="*/ 2126406 h 2979720"/>
              <a:gd name="connsiteX327" fmla="*/ 1741592 w 2918889"/>
              <a:gd name="connsiteY327" fmla="*/ 2106820 h 2979720"/>
              <a:gd name="connsiteX328" fmla="*/ 1741536 w 2918889"/>
              <a:gd name="connsiteY328" fmla="*/ 2106820 h 2979720"/>
              <a:gd name="connsiteX329" fmla="*/ 1744326 w 2918889"/>
              <a:gd name="connsiteY329" fmla="*/ 2089912 h 2979720"/>
              <a:gd name="connsiteX330" fmla="*/ 1351228 w 2918889"/>
              <a:gd name="connsiteY330" fmla="*/ 2021764 h 2979720"/>
              <a:gd name="connsiteX331" fmla="*/ 1351262 w 2918889"/>
              <a:gd name="connsiteY331" fmla="*/ 2021835 h 2979720"/>
              <a:gd name="connsiteX332" fmla="*/ 1351207 w 2918889"/>
              <a:gd name="connsiteY332" fmla="*/ 2021835 h 2979720"/>
              <a:gd name="connsiteX333" fmla="*/ 1903962 w 2918889"/>
              <a:gd name="connsiteY333" fmla="*/ 2004701 h 2979720"/>
              <a:gd name="connsiteX334" fmla="*/ 1903807 w 2918889"/>
              <a:gd name="connsiteY334" fmla="*/ 2005038 h 2979720"/>
              <a:gd name="connsiteX335" fmla="*/ 1903751 w 2918889"/>
              <a:gd name="connsiteY335" fmla="*/ 2004927 h 2979720"/>
              <a:gd name="connsiteX336" fmla="*/ 1182798 w 2918889"/>
              <a:gd name="connsiteY336" fmla="*/ 1905768 h 2979720"/>
              <a:gd name="connsiteX337" fmla="*/ 1182296 w 2918889"/>
              <a:gd name="connsiteY337" fmla="*/ 1943992 h 2979720"/>
              <a:gd name="connsiteX338" fmla="*/ 1175599 w 2918889"/>
              <a:gd name="connsiteY338" fmla="*/ 1969995 h 2979720"/>
              <a:gd name="connsiteX339" fmla="*/ 1157353 w 2918889"/>
              <a:gd name="connsiteY339" fmla="*/ 1925968 h 2979720"/>
              <a:gd name="connsiteX340" fmla="*/ 1182798 w 2918889"/>
              <a:gd name="connsiteY340" fmla="*/ 1905768 h 2979720"/>
              <a:gd name="connsiteX341" fmla="*/ 1327758 w 2918889"/>
              <a:gd name="connsiteY341" fmla="*/ 1860709 h 2979720"/>
              <a:gd name="connsiteX342" fmla="*/ 1354610 w 2918889"/>
              <a:gd name="connsiteY342" fmla="*/ 1866986 h 2979720"/>
              <a:gd name="connsiteX343" fmla="*/ 1359186 w 2918889"/>
              <a:gd name="connsiteY343" fmla="*/ 1901360 h 2979720"/>
              <a:gd name="connsiteX344" fmla="*/ 1344677 w 2918889"/>
              <a:gd name="connsiteY344" fmla="*/ 1929930 h 2979720"/>
              <a:gd name="connsiteX345" fmla="*/ 1306788 w 2918889"/>
              <a:gd name="connsiteY345" fmla="*/ 1959784 h 2979720"/>
              <a:gd name="connsiteX346" fmla="*/ 1300259 w 2918889"/>
              <a:gd name="connsiteY346" fmla="*/ 1979537 h 2979720"/>
              <a:gd name="connsiteX347" fmla="*/ 1290829 w 2918889"/>
              <a:gd name="connsiteY347" fmla="*/ 1964024 h 2979720"/>
              <a:gd name="connsiteX348" fmla="*/ 1302491 w 2918889"/>
              <a:gd name="connsiteY348" fmla="*/ 1931102 h 2979720"/>
              <a:gd name="connsiteX349" fmla="*/ 1310192 w 2918889"/>
              <a:gd name="connsiteY349" fmla="*/ 1920499 h 2979720"/>
              <a:gd name="connsiteX350" fmla="*/ 1317837 w 2918889"/>
              <a:gd name="connsiteY350" fmla="*/ 1869999 h 2979720"/>
              <a:gd name="connsiteX351" fmla="*/ 1317837 w 2918889"/>
              <a:gd name="connsiteY351" fmla="*/ 1864754 h 2979720"/>
              <a:gd name="connsiteX352" fmla="*/ 1327758 w 2918889"/>
              <a:gd name="connsiteY352" fmla="*/ 1860709 h 2979720"/>
              <a:gd name="connsiteX353" fmla="*/ 1903081 w 2918889"/>
              <a:gd name="connsiteY353" fmla="*/ 1848627 h 2979720"/>
              <a:gd name="connsiteX354" fmla="*/ 1909052 w 2918889"/>
              <a:gd name="connsiteY354" fmla="*/ 1865312 h 2979720"/>
              <a:gd name="connsiteX355" fmla="*/ 1924230 w 2918889"/>
              <a:gd name="connsiteY355" fmla="*/ 1904931 h 2979720"/>
              <a:gd name="connsiteX356" fmla="*/ 1935725 w 2918889"/>
              <a:gd name="connsiteY356" fmla="*/ 1965308 h 2979720"/>
              <a:gd name="connsiteX357" fmla="*/ 1921496 w 2918889"/>
              <a:gd name="connsiteY357" fmla="*/ 1985871 h 2979720"/>
              <a:gd name="connsiteX358" fmla="*/ 1903962 w 2918889"/>
              <a:gd name="connsiteY358" fmla="*/ 2004701 h 2979720"/>
              <a:gd name="connsiteX359" fmla="*/ 1913977 w 2918889"/>
              <a:gd name="connsiteY359" fmla="*/ 1982885 h 2979720"/>
              <a:gd name="connsiteX360" fmla="*/ 1928750 w 2918889"/>
              <a:gd name="connsiteY360" fmla="*/ 1963745 h 2979720"/>
              <a:gd name="connsiteX361" fmla="*/ 1924453 w 2918889"/>
              <a:gd name="connsiteY361" fmla="*/ 1951636 h 2979720"/>
              <a:gd name="connsiteX362" fmla="*/ 1927299 w 2918889"/>
              <a:gd name="connsiteY362" fmla="*/ 1929037 h 2979720"/>
              <a:gd name="connsiteX363" fmla="*/ 1909834 w 2918889"/>
              <a:gd name="connsiteY363" fmla="*/ 1905210 h 2979720"/>
              <a:gd name="connsiteX364" fmla="*/ 1900849 w 2918889"/>
              <a:gd name="connsiteY364" fmla="*/ 1870389 h 2979720"/>
              <a:gd name="connsiteX365" fmla="*/ 1903081 w 2918889"/>
              <a:gd name="connsiteY365" fmla="*/ 1848627 h 2979720"/>
              <a:gd name="connsiteX366" fmla="*/ 1337982 w 2918889"/>
              <a:gd name="connsiteY366" fmla="*/ 1839908 h 2979720"/>
              <a:gd name="connsiteX367" fmla="*/ 1317447 w 2918889"/>
              <a:gd name="connsiteY367" fmla="*/ 1841261 h 2979720"/>
              <a:gd name="connsiteX368" fmla="*/ 1292727 w 2918889"/>
              <a:gd name="connsiteY368" fmla="*/ 1876193 h 2979720"/>
              <a:gd name="connsiteX369" fmla="*/ 1257684 w 2918889"/>
              <a:gd name="connsiteY369" fmla="*/ 1863694 h 2979720"/>
              <a:gd name="connsiteX370" fmla="*/ 1235755 w 2918889"/>
              <a:gd name="connsiteY370" fmla="*/ 1907386 h 2979720"/>
              <a:gd name="connsiteX371" fmla="*/ 1227662 w 2918889"/>
              <a:gd name="connsiteY371" fmla="*/ 1946726 h 2979720"/>
              <a:gd name="connsiteX372" fmla="*/ 1234805 w 2918889"/>
              <a:gd name="connsiteY372" fmla="*/ 1970218 h 2979720"/>
              <a:gd name="connsiteX373" fmla="*/ 1266946 w 2918889"/>
              <a:gd name="connsiteY373" fmla="*/ 1987070 h 2979720"/>
              <a:gd name="connsiteX374" fmla="*/ 1251044 w 2918889"/>
              <a:gd name="connsiteY374" fmla="*/ 2021109 h 2979720"/>
              <a:gd name="connsiteX375" fmla="*/ 1255005 w 2918889"/>
              <a:gd name="connsiteY375" fmla="*/ 2001858 h 2979720"/>
              <a:gd name="connsiteX376" fmla="*/ 1224538 w 2918889"/>
              <a:gd name="connsiteY376" fmla="*/ 2038910 h 2979720"/>
              <a:gd name="connsiteX377" fmla="*/ 1229616 w 2918889"/>
              <a:gd name="connsiteY377" fmla="*/ 2059779 h 2979720"/>
              <a:gd name="connsiteX378" fmla="*/ 1229672 w 2918889"/>
              <a:gd name="connsiteY378" fmla="*/ 2059835 h 2979720"/>
              <a:gd name="connsiteX379" fmla="*/ 1281344 w 2918889"/>
              <a:gd name="connsiteY379" fmla="*/ 2014301 h 2979720"/>
              <a:gd name="connsiteX380" fmla="*/ 1273922 w 2918889"/>
              <a:gd name="connsiteY380" fmla="*/ 2050070 h 2979720"/>
              <a:gd name="connsiteX381" fmla="*/ 1274982 w 2918889"/>
              <a:gd name="connsiteY381" fmla="*/ 2067201 h 2979720"/>
              <a:gd name="connsiteX382" fmla="*/ 1292727 w 2918889"/>
              <a:gd name="connsiteY382" fmla="*/ 2068987 h 2979720"/>
              <a:gd name="connsiteX383" fmla="*/ 1308073 w 2918889"/>
              <a:gd name="connsiteY383" fmla="*/ 2050684 h 2979720"/>
              <a:gd name="connsiteX384" fmla="*/ 1322916 w 2918889"/>
              <a:gd name="connsiteY384" fmla="*/ 1980932 h 2979720"/>
              <a:gd name="connsiteX385" fmla="*/ 1335192 w 2918889"/>
              <a:gd name="connsiteY385" fmla="*/ 1958556 h 2979720"/>
              <a:gd name="connsiteX386" fmla="*/ 1383571 w 2918889"/>
              <a:gd name="connsiteY386" fmla="*/ 1913524 h 2979720"/>
              <a:gd name="connsiteX387" fmla="*/ 1379721 w 2918889"/>
              <a:gd name="connsiteY387" fmla="*/ 1883112 h 2979720"/>
              <a:gd name="connsiteX388" fmla="*/ 1358015 w 2918889"/>
              <a:gd name="connsiteY388" fmla="*/ 1847344 h 2979720"/>
              <a:gd name="connsiteX389" fmla="*/ 1337982 w 2918889"/>
              <a:gd name="connsiteY389" fmla="*/ 1839908 h 2979720"/>
              <a:gd name="connsiteX390" fmla="*/ 1523409 w 2918889"/>
              <a:gd name="connsiteY390" fmla="*/ 1786744 h 2979720"/>
              <a:gd name="connsiteX391" fmla="*/ 1481446 w 2918889"/>
              <a:gd name="connsiteY391" fmla="*/ 1834398 h 2979720"/>
              <a:gd name="connsiteX392" fmla="*/ 1518610 w 2918889"/>
              <a:gd name="connsiteY392" fmla="*/ 1804042 h 2979720"/>
              <a:gd name="connsiteX393" fmla="*/ 1507282 w 2918889"/>
              <a:gd name="connsiteY393" fmla="*/ 1874184 h 2979720"/>
              <a:gd name="connsiteX394" fmla="*/ 1520396 w 2918889"/>
              <a:gd name="connsiteY394" fmla="*/ 1870892 h 2979720"/>
              <a:gd name="connsiteX395" fmla="*/ 1516713 w 2918889"/>
              <a:gd name="connsiteY395" fmla="*/ 1918825 h 2979720"/>
              <a:gd name="connsiteX396" fmla="*/ 1535964 w 2918889"/>
              <a:gd name="connsiteY396" fmla="*/ 1895891 h 2979720"/>
              <a:gd name="connsiteX397" fmla="*/ 1528654 w 2918889"/>
              <a:gd name="connsiteY397" fmla="*/ 1938244 h 2979720"/>
              <a:gd name="connsiteX398" fmla="*/ 1516657 w 2918889"/>
              <a:gd name="connsiteY398" fmla="*/ 1962295 h 2979720"/>
              <a:gd name="connsiteX399" fmla="*/ 1498187 w 2918889"/>
              <a:gd name="connsiteY399" fmla="*/ 1978756 h 2979720"/>
              <a:gd name="connsiteX400" fmla="*/ 1500586 w 2918889"/>
              <a:gd name="connsiteY400" fmla="*/ 2003699 h 2979720"/>
              <a:gd name="connsiteX401" fmla="*/ 1484571 w 2918889"/>
              <a:gd name="connsiteY401" fmla="*/ 2017259 h 2979720"/>
              <a:gd name="connsiteX402" fmla="*/ 1474136 w 2918889"/>
              <a:gd name="connsiteY402" fmla="*/ 2027136 h 2979720"/>
              <a:gd name="connsiteX403" fmla="*/ 1475922 w 2918889"/>
              <a:gd name="connsiteY403" fmla="*/ 2016701 h 2979720"/>
              <a:gd name="connsiteX404" fmla="*/ 1472630 w 2918889"/>
              <a:gd name="connsiteY404" fmla="*/ 1993767 h 2979720"/>
              <a:gd name="connsiteX405" fmla="*/ 1450477 w 2918889"/>
              <a:gd name="connsiteY405" fmla="*/ 1982327 h 2979720"/>
              <a:gd name="connsiteX406" fmla="*/ 1419730 w 2918889"/>
              <a:gd name="connsiteY406" fmla="*/ 2009112 h 2979720"/>
              <a:gd name="connsiteX407" fmla="*/ 1409184 w 2918889"/>
              <a:gd name="connsiteY407" fmla="*/ 1980597 h 2979720"/>
              <a:gd name="connsiteX408" fmla="*/ 1395289 w 2918889"/>
              <a:gd name="connsiteY408" fmla="*/ 2002695 h 2979720"/>
              <a:gd name="connsiteX409" fmla="*/ 1357065 w 2918889"/>
              <a:gd name="connsiteY409" fmla="*/ 2002695 h 2979720"/>
              <a:gd name="connsiteX410" fmla="*/ 1351228 w 2918889"/>
              <a:gd name="connsiteY410" fmla="*/ 2021764 h 2979720"/>
              <a:gd name="connsiteX411" fmla="*/ 1347621 w 2918889"/>
              <a:gd name="connsiteY411" fmla="*/ 2014232 h 2979720"/>
              <a:gd name="connsiteX412" fmla="*/ 1346408 w 2918889"/>
              <a:gd name="connsiteY412" fmla="*/ 2007717 h 2979720"/>
              <a:gd name="connsiteX413" fmla="*/ 1360916 w 2918889"/>
              <a:gd name="connsiteY413" fmla="*/ 1988465 h 2979720"/>
              <a:gd name="connsiteX414" fmla="*/ 1378159 w 2918889"/>
              <a:gd name="connsiteY414" fmla="*/ 1979984 h 2979720"/>
              <a:gd name="connsiteX415" fmla="*/ 1392277 w 2918889"/>
              <a:gd name="connsiteY415" fmla="*/ 1956714 h 2979720"/>
              <a:gd name="connsiteX416" fmla="*/ 1371741 w 2918889"/>
              <a:gd name="connsiteY416" fmla="*/ 1949126 h 2979720"/>
              <a:gd name="connsiteX417" fmla="*/ 1345627 w 2918889"/>
              <a:gd name="connsiteY417" fmla="*/ 1974627 h 2979720"/>
              <a:gd name="connsiteX418" fmla="*/ 1337424 w 2918889"/>
              <a:gd name="connsiteY418" fmla="*/ 2031321 h 2979720"/>
              <a:gd name="connsiteX419" fmla="*/ 1350761 w 2918889"/>
              <a:gd name="connsiteY419" fmla="*/ 2040528 h 2979720"/>
              <a:gd name="connsiteX420" fmla="*/ 1373205 w 2918889"/>
              <a:gd name="connsiteY420" fmla="*/ 2049440 h 2979720"/>
              <a:gd name="connsiteX421" fmla="*/ 1361752 w 2918889"/>
              <a:gd name="connsiteY421" fmla="*/ 2032939 h 2979720"/>
              <a:gd name="connsiteX422" fmla="*/ 1405333 w 2918889"/>
              <a:gd name="connsiteY422" fmla="*/ 2059836 h 2979720"/>
              <a:gd name="connsiteX423" fmla="*/ 1443334 w 2918889"/>
              <a:gd name="connsiteY423" fmla="*/ 2047001 h 2979720"/>
              <a:gd name="connsiteX424" fmla="*/ 1438646 w 2918889"/>
              <a:gd name="connsiteY424" fmla="*/ 2076018 h 2979720"/>
              <a:gd name="connsiteX425" fmla="*/ 1416047 w 2918889"/>
              <a:gd name="connsiteY425" fmla="*/ 2077804 h 2979720"/>
              <a:gd name="connsiteX426" fmla="*/ 1381450 w 2918889"/>
              <a:gd name="connsiteY426" fmla="*/ 2057157 h 2979720"/>
              <a:gd name="connsiteX427" fmla="*/ 1373930 w 2918889"/>
              <a:gd name="connsiteY427" fmla="*/ 2050268 h 2979720"/>
              <a:gd name="connsiteX428" fmla="*/ 1378208 w 2918889"/>
              <a:gd name="connsiteY428" fmla="*/ 2070766 h 2979720"/>
              <a:gd name="connsiteX429" fmla="*/ 1396294 w 2918889"/>
              <a:gd name="connsiteY429" fmla="*/ 2082937 h 2979720"/>
              <a:gd name="connsiteX430" fmla="*/ 1462809 w 2918889"/>
              <a:gd name="connsiteY430" fmla="*/ 2079422 h 2979720"/>
              <a:gd name="connsiteX431" fmla="*/ 1474527 w 2918889"/>
              <a:gd name="connsiteY431" fmla="*/ 2074344 h 2979720"/>
              <a:gd name="connsiteX432" fmla="*/ 1536411 w 2918889"/>
              <a:gd name="connsiteY432" fmla="*/ 2090805 h 2979720"/>
              <a:gd name="connsiteX433" fmla="*/ 1540652 w 2918889"/>
              <a:gd name="connsiteY433" fmla="*/ 2097445 h 2979720"/>
              <a:gd name="connsiteX434" fmla="*/ 1572458 w 2918889"/>
              <a:gd name="connsiteY434" fmla="*/ 2093372 h 2979720"/>
              <a:gd name="connsiteX435" fmla="*/ 1588473 w 2918889"/>
              <a:gd name="connsiteY435" fmla="*/ 2075794 h 2979720"/>
              <a:gd name="connsiteX436" fmla="*/ 1592993 w 2918889"/>
              <a:gd name="connsiteY436" fmla="*/ 2052079 h 2979720"/>
              <a:gd name="connsiteX437" fmla="*/ 1582558 w 2918889"/>
              <a:gd name="connsiteY437" fmla="*/ 2037459 h 2979720"/>
              <a:gd name="connsiteX438" fmla="*/ 1594723 w 2918889"/>
              <a:gd name="connsiteY438" fmla="*/ 1979649 h 2979720"/>
              <a:gd name="connsiteX439" fmla="*/ 1603261 w 2918889"/>
              <a:gd name="connsiteY439" fmla="*/ 1927195 h 2979720"/>
              <a:gd name="connsiteX440" fmla="*/ 1626474 w 2918889"/>
              <a:gd name="connsiteY440" fmla="*/ 1916928 h 2979720"/>
              <a:gd name="connsiteX441" fmla="*/ 1638750 w 2918889"/>
              <a:gd name="connsiteY441" fmla="*/ 1900857 h 2979720"/>
              <a:gd name="connsiteX442" fmla="*/ 1606553 w 2918889"/>
              <a:gd name="connsiteY442" fmla="*/ 1884061 h 2979720"/>
              <a:gd name="connsiteX443" fmla="*/ 1615760 w 2918889"/>
              <a:gd name="connsiteY443" fmla="*/ 1848292 h 2979720"/>
              <a:gd name="connsiteX444" fmla="*/ 1593551 w 2918889"/>
              <a:gd name="connsiteY444" fmla="*/ 1862131 h 2979720"/>
              <a:gd name="connsiteX445" fmla="*/ 1589924 w 2918889"/>
              <a:gd name="connsiteY445" fmla="*/ 1857109 h 2979720"/>
              <a:gd name="connsiteX446" fmla="*/ 1606776 w 2918889"/>
              <a:gd name="connsiteY446" fmla="*/ 1838695 h 2979720"/>
              <a:gd name="connsiteX447" fmla="*/ 1551142 w 2918889"/>
              <a:gd name="connsiteY447" fmla="*/ 1885456 h 2979720"/>
              <a:gd name="connsiteX448" fmla="*/ 1529715 w 2918889"/>
              <a:gd name="connsiteY448" fmla="*/ 1881717 h 2979720"/>
              <a:gd name="connsiteX449" fmla="*/ 1524748 w 2918889"/>
              <a:gd name="connsiteY449" fmla="*/ 1871338 h 2979720"/>
              <a:gd name="connsiteX450" fmla="*/ 1530998 w 2918889"/>
              <a:gd name="connsiteY450" fmla="*/ 1861127 h 2979720"/>
              <a:gd name="connsiteX451" fmla="*/ 1535908 w 2918889"/>
              <a:gd name="connsiteY451" fmla="*/ 1812691 h 2979720"/>
              <a:gd name="connsiteX452" fmla="*/ 1548520 w 2918889"/>
              <a:gd name="connsiteY452" fmla="*/ 1820113 h 2979720"/>
              <a:gd name="connsiteX453" fmla="*/ 1555550 w 2918889"/>
              <a:gd name="connsiteY453" fmla="*/ 1801754 h 2979720"/>
              <a:gd name="connsiteX454" fmla="*/ 1550752 w 2918889"/>
              <a:gd name="connsiteY454" fmla="*/ 1790817 h 2979720"/>
              <a:gd name="connsiteX455" fmla="*/ 1523409 w 2918889"/>
              <a:gd name="connsiteY455" fmla="*/ 1786744 h 2979720"/>
              <a:gd name="connsiteX456" fmla="*/ 2115852 w 2918889"/>
              <a:gd name="connsiteY456" fmla="*/ 1542111 h 2979720"/>
              <a:gd name="connsiteX457" fmla="*/ 2077349 w 2918889"/>
              <a:gd name="connsiteY457" fmla="*/ 1562088 h 2979720"/>
              <a:gd name="connsiteX458" fmla="*/ 2093029 w 2918889"/>
              <a:gd name="connsiteY458" fmla="*/ 1595847 h 2979720"/>
              <a:gd name="connsiteX459" fmla="*/ 2115852 w 2918889"/>
              <a:gd name="connsiteY459" fmla="*/ 1542111 h 2979720"/>
              <a:gd name="connsiteX460" fmla="*/ 1976683 w 2918889"/>
              <a:gd name="connsiteY460" fmla="*/ 1539209 h 2979720"/>
              <a:gd name="connsiteX461" fmla="*/ 1996828 w 2918889"/>
              <a:gd name="connsiteY461" fmla="*/ 1580167 h 2979720"/>
              <a:gd name="connsiteX462" fmla="*/ 2020320 w 2918889"/>
              <a:gd name="connsiteY462" fmla="*/ 1548026 h 2979720"/>
              <a:gd name="connsiteX463" fmla="*/ 1996995 w 2918889"/>
              <a:gd name="connsiteY463" fmla="*/ 1547747 h 2979720"/>
              <a:gd name="connsiteX464" fmla="*/ 1976683 w 2918889"/>
              <a:gd name="connsiteY464" fmla="*/ 1539209 h 2979720"/>
              <a:gd name="connsiteX465" fmla="*/ 2376835 w 2918889"/>
              <a:gd name="connsiteY465" fmla="*/ 1488430 h 2979720"/>
              <a:gd name="connsiteX466" fmla="*/ 2376890 w 2918889"/>
              <a:gd name="connsiteY466" fmla="*/ 1488430 h 2979720"/>
              <a:gd name="connsiteX467" fmla="*/ 2376864 w 2918889"/>
              <a:gd name="connsiteY467" fmla="*/ 1488446 h 2979720"/>
              <a:gd name="connsiteX468" fmla="*/ 1019861 w 2918889"/>
              <a:gd name="connsiteY468" fmla="*/ 1486756 h 2979720"/>
              <a:gd name="connsiteX469" fmla="*/ 1006412 w 2918889"/>
              <a:gd name="connsiteY469" fmla="*/ 1493173 h 2979720"/>
              <a:gd name="connsiteX470" fmla="*/ 980744 w 2918889"/>
              <a:gd name="connsiteY470" fmla="*/ 1500873 h 2979720"/>
              <a:gd name="connsiteX471" fmla="*/ 951392 w 2918889"/>
              <a:gd name="connsiteY471" fmla="*/ 1500706 h 2979720"/>
              <a:gd name="connsiteX472" fmla="*/ 963390 w 2918889"/>
              <a:gd name="connsiteY472" fmla="*/ 1520516 h 2979720"/>
              <a:gd name="connsiteX473" fmla="*/ 984985 w 2918889"/>
              <a:gd name="connsiteY473" fmla="*/ 1536698 h 2979720"/>
              <a:gd name="connsiteX474" fmla="*/ 1047371 w 2918889"/>
              <a:gd name="connsiteY474" fmla="*/ 1509578 h 2979720"/>
              <a:gd name="connsiteX475" fmla="*/ 1047315 w 2918889"/>
              <a:gd name="connsiteY475" fmla="*/ 1509634 h 2979720"/>
              <a:gd name="connsiteX476" fmla="*/ 1053732 w 2918889"/>
              <a:gd name="connsiteY476" fmla="*/ 1531620 h 2979720"/>
              <a:gd name="connsiteX477" fmla="*/ 1065618 w 2918889"/>
              <a:gd name="connsiteY477" fmla="*/ 1508853 h 2979720"/>
              <a:gd name="connsiteX478" fmla="*/ 1075325 w 2918889"/>
              <a:gd name="connsiteY478" fmla="*/ 1515493 h 2979720"/>
              <a:gd name="connsiteX479" fmla="*/ 1084700 w 2918889"/>
              <a:gd name="connsiteY479" fmla="*/ 1490215 h 2979720"/>
              <a:gd name="connsiteX480" fmla="*/ 1052895 w 2918889"/>
              <a:gd name="connsiteY480" fmla="*/ 1488263 h 2979720"/>
              <a:gd name="connsiteX481" fmla="*/ 1019861 w 2918889"/>
              <a:gd name="connsiteY481" fmla="*/ 1486756 h 2979720"/>
              <a:gd name="connsiteX482" fmla="*/ 1223422 w 2918889"/>
              <a:gd name="connsiteY482" fmla="*/ 1465942 h 2979720"/>
              <a:gd name="connsiteX483" fmla="*/ 1219516 w 2918889"/>
              <a:gd name="connsiteY483" fmla="*/ 1466388 h 2979720"/>
              <a:gd name="connsiteX484" fmla="*/ 1219516 w 2918889"/>
              <a:gd name="connsiteY484" fmla="*/ 1492559 h 2979720"/>
              <a:gd name="connsiteX485" fmla="*/ 1219516 w 2918889"/>
              <a:gd name="connsiteY485" fmla="*/ 1492615 h 2979720"/>
              <a:gd name="connsiteX486" fmla="*/ 1197251 w 2918889"/>
              <a:gd name="connsiteY486" fmla="*/ 1508686 h 2979720"/>
              <a:gd name="connsiteX487" fmla="*/ 1199762 w 2918889"/>
              <a:gd name="connsiteY487" fmla="*/ 1540381 h 2979720"/>
              <a:gd name="connsiteX488" fmla="*/ 1227885 w 2918889"/>
              <a:gd name="connsiteY488" fmla="*/ 1496967 h 2979720"/>
              <a:gd name="connsiteX489" fmla="*/ 1223422 w 2918889"/>
              <a:gd name="connsiteY489" fmla="*/ 1465942 h 2979720"/>
              <a:gd name="connsiteX490" fmla="*/ 1127723 w 2918889"/>
              <a:gd name="connsiteY490" fmla="*/ 1460808 h 2979720"/>
              <a:gd name="connsiteX491" fmla="*/ 1089388 w 2918889"/>
              <a:gd name="connsiteY491" fmla="*/ 1505840 h 2979720"/>
              <a:gd name="connsiteX492" fmla="*/ 1107522 w 2918889"/>
              <a:gd name="connsiteY492" fmla="*/ 1494233 h 2979720"/>
              <a:gd name="connsiteX493" fmla="*/ 1123984 w 2918889"/>
              <a:gd name="connsiteY493" fmla="*/ 1503329 h 2979720"/>
              <a:gd name="connsiteX494" fmla="*/ 1127723 w 2918889"/>
              <a:gd name="connsiteY494" fmla="*/ 1460808 h 2979720"/>
              <a:gd name="connsiteX495" fmla="*/ 901652 w 2918889"/>
              <a:gd name="connsiteY495" fmla="*/ 1450813 h 2979720"/>
              <a:gd name="connsiteX496" fmla="*/ 872489 w 2918889"/>
              <a:gd name="connsiteY496" fmla="*/ 1456735 h 2979720"/>
              <a:gd name="connsiteX497" fmla="*/ 893583 w 2918889"/>
              <a:gd name="connsiteY497" fmla="*/ 1464380 h 2979720"/>
              <a:gd name="connsiteX498" fmla="*/ 885491 w 2918889"/>
              <a:gd name="connsiteY498" fmla="*/ 1477270 h 2979720"/>
              <a:gd name="connsiteX499" fmla="*/ 885548 w 2918889"/>
              <a:gd name="connsiteY499" fmla="*/ 1477325 h 2979720"/>
              <a:gd name="connsiteX500" fmla="*/ 889341 w 2918889"/>
              <a:gd name="connsiteY500" fmla="*/ 1481231 h 2979720"/>
              <a:gd name="connsiteX501" fmla="*/ 910992 w 2918889"/>
              <a:gd name="connsiteY501" fmla="*/ 1471020 h 2979720"/>
              <a:gd name="connsiteX502" fmla="*/ 933536 w 2918889"/>
              <a:gd name="connsiteY502" fmla="*/ 1454893 h 2979720"/>
              <a:gd name="connsiteX503" fmla="*/ 901652 w 2918889"/>
              <a:gd name="connsiteY503" fmla="*/ 1450813 h 2979720"/>
              <a:gd name="connsiteX504" fmla="*/ 2081590 w 2918889"/>
              <a:gd name="connsiteY504" fmla="*/ 1435865 h 2979720"/>
              <a:gd name="connsiteX505" fmla="*/ 2057762 w 2918889"/>
              <a:gd name="connsiteY505" fmla="*/ 1453498 h 2979720"/>
              <a:gd name="connsiteX506" fmla="*/ 2044761 w 2918889"/>
              <a:gd name="connsiteY506" fmla="*/ 1478162 h 2979720"/>
              <a:gd name="connsiteX507" fmla="*/ 2042752 w 2918889"/>
              <a:gd name="connsiteY507" fmla="*/ 1479613 h 2979720"/>
              <a:gd name="connsiteX508" fmla="*/ 2038065 w 2918889"/>
              <a:gd name="connsiteY508" fmla="*/ 1497581 h 2979720"/>
              <a:gd name="connsiteX509" fmla="*/ 2045933 w 2918889"/>
              <a:gd name="connsiteY509" fmla="*/ 1504668 h 2979720"/>
              <a:gd name="connsiteX510" fmla="*/ 2075507 w 2918889"/>
              <a:gd name="connsiteY510" fmla="*/ 1481510 h 2979720"/>
              <a:gd name="connsiteX511" fmla="*/ 2091857 w 2918889"/>
              <a:gd name="connsiteY511" fmla="*/ 1454782 h 2979720"/>
              <a:gd name="connsiteX512" fmla="*/ 2081590 w 2918889"/>
              <a:gd name="connsiteY512" fmla="*/ 1435865 h 2979720"/>
              <a:gd name="connsiteX513" fmla="*/ 1036043 w 2918889"/>
              <a:gd name="connsiteY513" fmla="*/ 1424091 h 2979720"/>
              <a:gd name="connsiteX514" fmla="*/ 1007975 w 2918889"/>
              <a:gd name="connsiteY514" fmla="*/ 1434303 h 2979720"/>
              <a:gd name="connsiteX515" fmla="*/ 967128 w 2918889"/>
              <a:gd name="connsiteY515" fmla="*/ 1439046 h 2979720"/>
              <a:gd name="connsiteX516" fmla="*/ 950443 w 2918889"/>
              <a:gd name="connsiteY516" fmla="*/ 1444242 h 2979720"/>
              <a:gd name="connsiteX517" fmla="*/ 939824 w 2918889"/>
              <a:gd name="connsiteY517" fmla="*/ 1458469 h 2979720"/>
              <a:gd name="connsiteX518" fmla="*/ 939786 w 2918889"/>
              <a:gd name="connsiteY518" fmla="*/ 1458464 h 2979720"/>
              <a:gd name="connsiteX519" fmla="*/ 939786 w 2918889"/>
              <a:gd name="connsiteY519" fmla="*/ 1458520 h 2979720"/>
              <a:gd name="connsiteX520" fmla="*/ 939824 w 2918889"/>
              <a:gd name="connsiteY520" fmla="*/ 1458469 h 2979720"/>
              <a:gd name="connsiteX521" fmla="*/ 957150 w 2918889"/>
              <a:gd name="connsiteY521" fmla="*/ 1460481 h 2979720"/>
              <a:gd name="connsiteX522" fmla="*/ 1005966 w 2918889"/>
              <a:gd name="connsiteY522" fmla="*/ 1446914 h 2979720"/>
              <a:gd name="connsiteX523" fmla="*/ 1042572 w 2918889"/>
              <a:gd name="connsiteY523" fmla="*/ 1440217 h 2979720"/>
              <a:gd name="connsiteX524" fmla="*/ 1047371 w 2918889"/>
              <a:gd name="connsiteY524" fmla="*/ 1437595 h 2979720"/>
              <a:gd name="connsiteX525" fmla="*/ 1036043 w 2918889"/>
              <a:gd name="connsiteY525" fmla="*/ 1424091 h 2979720"/>
              <a:gd name="connsiteX526" fmla="*/ 782705 w 2918889"/>
              <a:gd name="connsiteY526" fmla="*/ 1415330 h 2979720"/>
              <a:gd name="connsiteX527" fmla="*/ 693703 w 2918889"/>
              <a:gd name="connsiteY527" fmla="*/ 1427662 h 2979720"/>
              <a:gd name="connsiteX528" fmla="*/ 659608 w 2918889"/>
              <a:gd name="connsiteY528" fmla="*/ 1439827 h 2979720"/>
              <a:gd name="connsiteX529" fmla="*/ 669094 w 2918889"/>
              <a:gd name="connsiteY529" fmla="*/ 1463375 h 2979720"/>
              <a:gd name="connsiteX530" fmla="*/ 712117 w 2918889"/>
              <a:gd name="connsiteY530" fmla="*/ 1444737 h 2979720"/>
              <a:gd name="connsiteX531" fmla="*/ 710668 w 2918889"/>
              <a:gd name="connsiteY531" fmla="*/ 1461732 h 2979720"/>
              <a:gd name="connsiteX532" fmla="*/ 710611 w 2918889"/>
              <a:gd name="connsiteY532" fmla="*/ 1461757 h 2979720"/>
              <a:gd name="connsiteX533" fmla="*/ 710666 w 2918889"/>
              <a:gd name="connsiteY533" fmla="*/ 1461757 h 2979720"/>
              <a:gd name="connsiteX534" fmla="*/ 710668 w 2918889"/>
              <a:gd name="connsiteY534" fmla="*/ 1461732 h 2979720"/>
              <a:gd name="connsiteX535" fmla="*/ 725342 w 2918889"/>
              <a:gd name="connsiteY535" fmla="*/ 1455340 h 2979720"/>
              <a:gd name="connsiteX536" fmla="*/ 739738 w 2918889"/>
              <a:gd name="connsiteY536" fmla="*/ 1448978 h 2979720"/>
              <a:gd name="connsiteX537" fmla="*/ 735219 w 2918889"/>
              <a:gd name="connsiteY537" fmla="*/ 1437539 h 2979720"/>
              <a:gd name="connsiteX538" fmla="*/ 764960 w 2918889"/>
              <a:gd name="connsiteY538" fmla="*/ 1433466 h 2979720"/>
              <a:gd name="connsiteX539" fmla="*/ 782705 w 2918889"/>
              <a:gd name="connsiteY539" fmla="*/ 1415330 h 2979720"/>
              <a:gd name="connsiteX540" fmla="*/ 2217075 w 2918889"/>
              <a:gd name="connsiteY540" fmla="*/ 1393233 h 2979720"/>
              <a:gd name="connsiteX541" fmla="*/ 2193416 w 2918889"/>
              <a:gd name="connsiteY541" fmla="*/ 1414772 h 2979720"/>
              <a:gd name="connsiteX542" fmla="*/ 2212053 w 2918889"/>
              <a:gd name="connsiteY542" fmla="*/ 1418901 h 2979720"/>
              <a:gd name="connsiteX543" fmla="*/ 2188784 w 2918889"/>
              <a:gd name="connsiteY543" fmla="*/ 1439548 h 2979720"/>
              <a:gd name="connsiteX544" fmla="*/ 2218080 w 2918889"/>
              <a:gd name="connsiteY544" fmla="*/ 1434470 h 2979720"/>
              <a:gd name="connsiteX545" fmla="*/ 2200670 w 2918889"/>
              <a:gd name="connsiteY545" fmla="*/ 1450373 h 2979720"/>
              <a:gd name="connsiteX546" fmla="*/ 2187278 w 2918889"/>
              <a:gd name="connsiteY546" fmla="*/ 1476098 h 2979720"/>
              <a:gd name="connsiteX547" fmla="*/ 2181976 w 2918889"/>
              <a:gd name="connsiteY547" fmla="*/ 1477046 h 2979720"/>
              <a:gd name="connsiteX548" fmla="*/ 2145259 w 2918889"/>
              <a:gd name="connsiteY548" fmla="*/ 1552490 h 2979720"/>
              <a:gd name="connsiteX549" fmla="*/ 2145538 w 2918889"/>
              <a:gd name="connsiteY549" fmla="*/ 1563259 h 2979720"/>
              <a:gd name="connsiteX550" fmla="*/ 2157089 w 2918889"/>
              <a:gd name="connsiteY550" fmla="*/ 1570904 h 2979720"/>
              <a:gd name="connsiteX551" fmla="*/ 2162892 w 2918889"/>
              <a:gd name="connsiteY551" fmla="*/ 1545236 h 2979720"/>
              <a:gd name="connsiteX552" fmla="*/ 2174443 w 2918889"/>
              <a:gd name="connsiteY552" fmla="*/ 1576373 h 2979720"/>
              <a:gd name="connsiteX553" fmla="*/ 2204018 w 2918889"/>
              <a:gd name="connsiteY553" fmla="*/ 1553717 h 2979720"/>
              <a:gd name="connsiteX554" fmla="*/ 2244864 w 2918889"/>
              <a:gd name="connsiteY554" fmla="*/ 1540771 h 2979720"/>
              <a:gd name="connsiteX555" fmla="*/ 2258313 w 2918889"/>
              <a:gd name="connsiteY555" fmla="*/ 1500873 h 2979720"/>
              <a:gd name="connsiteX556" fmla="*/ 2281303 w 2918889"/>
              <a:gd name="connsiteY556" fmla="*/ 1504389 h 2979720"/>
              <a:gd name="connsiteX557" fmla="*/ 2264283 w 2918889"/>
              <a:gd name="connsiteY557" fmla="*/ 1515493 h 2979720"/>
              <a:gd name="connsiteX558" fmla="*/ 2266236 w 2918889"/>
              <a:gd name="connsiteY558" fmla="*/ 1519678 h 2979720"/>
              <a:gd name="connsiteX559" fmla="*/ 2316402 w 2918889"/>
              <a:gd name="connsiteY559" fmla="*/ 1501878 h 2979720"/>
              <a:gd name="connsiteX560" fmla="*/ 2316402 w 2918889"/>
              <a:gd name="connsiteY560" fmla="*/ 1501822 h 2979720"/>
              <a:gd name="connsiteX561" fmla="*/ 2333923 w 2918889"/>
              <a:gd name="connsiteY561" fmla="*/ 1476935 h 2979720"/>
              <a:gd name="connsiteX562" fmla="*/ 2356690 w 2918889"/>
              <a:gd name="connsiteY562" fmla="*/ 1454503 h 2979720"/>
              <a:gd name="connsiteX563" fmla="*/ 2383196 w 2918889"/>
              <a:gd name="connsiteY563" fmla="*/ 1432796 h 2979720"/>
              <a:gd name="connsiteX564" fmla="*/ 2385986 w 2918889"/>
              <a:gd name="connsiteY564" fmla="*/ 1427997 h 2979720"/>
              <a:gd name="connsiteX565" fmla="*/ 2359592 w 2918889"/>
              <a:gd name="connsiteY565" fmla="*/ 1428778 h 2979720"/>
              <a:gd name="connsiteX566" fmla="*/ 2333254 w 2918889"/>
              <a:gd name="connsiteY566" fmla="*/ 1412149 h 2979720"/>
              <a:gd name="connsiteX567" fmla="*/ 2325330 w 2918889"/>
              <a:gd name="connsiteY567" fmla="*/ 1426881 h 2979720"/>
              <a:gd name="connsiteX568" fmla="*/ 2305911 w 2918889"/>
              <a:gd name="connsiteY568" fmla="*/ 1434526 h 2979720"/>
              <a:gd name="connsiteX569" fmla="*/ 2329459 w 2918889"/>
              <a:gd name="connsiteY569" fmla="*/ 1445351 h 2979720"/>
              <a:gd name="connsiteX570" fmla="*/ 2291012 w 2918889"/>
              <a:gd name="connsiteY570" fmla="*/ 1452494 h 2979720"/>
              <a:gd name="connsiteX571" fmla="*/ 2272151 w 2918889"/>
              <a:gd name="connsiteY571" fmla="*/ 1423979 h 2979720"/>
              <a:gd name="connsiteX572" fmla="*/ 2283814 w 2918889"/>
              <a:gd name="connsiteY572" fmla="*/ 1404616 h 2979720"/>
              <a:gd name="connsiteX573" fmla="*/ 2241461 w 2918889"/>
              <a:gd name="connsiteY573" fmla="*/ 1425319 h 2979720"/>
              <a:gd name="connsiteX574" fmla="*/ 2254574 w 2918889"/>
              <a:gd name="connsiteY574" fmla="*/ 1399259 h 2979720"/>
              <a:gd name="connsiteX575" fmla="*/ 2229463 w 2918889"/>
              <a:gd name="connsiteY575" fmla="*/ 1413321 h 2979720"/>
              <a:gd name="connsiteX576" fmla="*/ 2217075 w 2918889"/>
              <a:gd name="connsiteY576" fmla="*/ 1393233 h 2979720"/>
              <a:gd name="connsiteX577" fmla="*/ 1234617 w 2918889"/>
              <a:gd name="connsiteY577" fmla="*/ 1386719 h 2979720"/>
              <a:gd name="connsiteX578" fmla="*/ 1228556 w 2918889"/>
              <a:gd name="connsiteY578" fmla="*/ 1397139 h 2979720"/>
              <a:gd name="connsiteX579" fmla="*/ 1221469 w 2918889"/>
              <a:gd name="connsiteY579" fmla="*/ 1431512 h 2979720"/>
              <a:gd name="connsiteX580" fmla="*/ 1246189 w 2918889"/>
              <a:gd name="connsiteY580" fmla="*/ 1454614 h 2979720"/>
              <a:gd name="connsiteX581" fmla="*/ 1246245 w 2918889"/>
              <a:gd name="connsiteY581" fmla="*/ 1454614 h 2979720"/>
              <a:gd name="connsiteX582" fmla="*/ 1246747 w 2918889"/>
              <a:gd name="connsiteY582" fmla="*/ 1387597 h 2979720"/>
              <a:gd name="connsiteX583" fmla="*/ 1234617 w 2918889"/>
              <a:gd name="connsiteY583" fmla="*/ 1386719 h 2979720"/>
              <a:gd name="connsiteX584" fmla="*/ 2531070 w 2918889"/>
              <a:gd name="connsiteY584" fmla="*/ 1360422 h 2979720"/>
              <a:gd name="connsiteX585" fmla="*/ 2481351 w 2918889"/>
              <a:gd name="connsiteY585" fmla="*/ 1387262 h 2979720"/>
              <a:gd name="connsiteX586" fmla="*/ 2434198 w 2918889"/>
              <a:gd name="connsiteY586" fmla="*/ 1409583 h 2979720"/>
              <a:gd name="connsiteX587" fmla="*/ 2460648 w 2918889"/>
              <a:gd name="connsiteY587" fmla="*/ 1412484 h 2979720"/>
              <a:gd name="connsiteX588" fmla="*/ 2415058 w 2918889"/>
              <a:gd name="connsiteY588" fmla="*/ 1447025 h 2979720"/>
              <a:gd name="connsiteX589" fmla="*/ 2411934 w 2918889"/>
              <a:gd name="connsiteY589" fmla="*/ 1429839 h 2979720"/>
              <a:gd name="connsiteX590" fmla="*/ 2351668 w 2918889"/>
              <a:gd name="connsiteY590" fmla="*/ 1504110 h 2979720"/>
              <a:gd name="connsiteX591" fmla="*/ 2376864 w 2918889"/>
              <a:gd name="connsiteY591" fmla="*/ 1488446 h 2979720"/>
              <a:gd name="connsiteX592" fmla="*/ 2394747 w 2918889"/>
              <a:gd name="connsiteY592" fmla="*/ 1498384 h 2979720"/>
              <a:gd name="connsiteX593" fmla="*/ 2415170 w 2918889"/>
              <a:gd name="connsiteY593" fmla="*/ 1495405 h 2979720"/>
              <a:gd name="connsiteX594" fmla="*/ 2420973 w 2918889"/>
              <a:gd name="connsiteY594" fmla="*/ 1507068 h 2979720"/>
              <a:gd name="connsiteX595" fmla="*/ 2490558 w 2918889"/>
              <a:gd name="connsiteY595" fmla="*/ 1483854 h 2979720"/>
              <a:gd name="connsiteX596" fmla="*/ 2470972 w 2918889"/>
              <a:gd name="connsiteY596" fmla="*/ 1470573 h 2979720"/>
              <a:gd name="connsiteX597" fmla="*/ 2513492 w 2918889"/>
              <a:gd name="connsiteY597" fmla="*/ 1468341 h 2979720"/>
              <a:gd name="connsiteX598" fmla="*/ 2487545 w 2918889"/>
              <a:gd name="connsiteY598" fmla="*/ 1455172 h 2979720"/>
              <a:gd name="connsiteX599" fmla="*/ 2544239 w 2918889"/>
              <a:gd name="connsiteY599" fmla="*/ 1429559 h 2979720"/>
              <a:gd name="connsiteX600" fmla="*/ 2497645 w 2918889"/>
              <a:gd name="connsiteY600" fmla="*/ 1425542 h 2979720"/>
              <a:gd name="connsiteX601" fmla="*/ 2513436 w 2918889"/>
              <a:gd name="connsiteY601" fmla="*/ 1407127 h 2979720"/>
              <a:gd name="connsiteX602" fmla="*/ 2525768 w 2918889"/>
              <a:gd name="connsiteY602" fmla="*/ 1387485 h 2979720"/>
              <a:gd name="connsiteX603" fmla="*/ 2541951 w 2918889"/>
              <a:gd name="connsiteY603" fmla="*/ 1372252 h 2979720"/>
              <a:gd name="connsiteX604" fmla="*/ 2531070 w 2918889"/>
              <a:gd name="connsiteY604" fmla="*/ 1360422 h 2979720"/>
              <a:gd name="connsiteX605" fmla="*/ 967073 w 2918889"/>
              <a:gd name="connsiteY605" fmla="*/ 1350880 h 2979720"/>
              <a:gd name="connsiteX606" fmla="*/ 913168 w 2918889"/>
              <a:gd name="connsiteY606" fmla="*/ 1361705 h 2979720"/>
              <a:gd name="connsiteX607" fmla="*/ 885770 w 2918889"/>
              <a:gd name="connsiteY607" fmla="*/ 1359919 h 2979720"/>
              <a:gd name="connsiteX608" fmla="*/ 867969 w 2918889"/>
              <a:gd name="connsiteY608" fmla="*/ 1385197 h 2979720"/>
              <a:gd name="connsiteX609" fmla="*/ 865291 w 2918889"/>
              <a:gd name="connsiteY609" fmla="*/ 1385588 h 2979720"/>
              <a:gd name="connsiteX610" fmla="*/ 849782 w 2918889"/>
              <a:gd name="connsiteY610" fmla="*/ 1383309 h 2979720"/>
              <a:gd name="connsiteX611" fmla="*/ 849778 w 2918889"/>
              <a:gd name="connsiteY611" fmla="*/ 1383300 h 2979720"/>
              <a:gd name="connsiteX612" fmla="*/ 849722 w 2918889"/>
              <a:gd name="connsiteY612" fmla="*/ 1383300 h 2979720"/>
              <a:gd name="connsiteX613" fmla="*/ 849782 w 2918889"/>
              <a:gd name="connsiteY613" fmla="*/ 1383309 h 2979720"/>
              <a:gd name="connsiteX614" fmla="*/ 855944 w 2918889"/>
              <a:gd name="connsiteY614" fmla="*/ 1397369 h 2979720"/>
              <a:gd name="connsiteX615" fmla="*/ 868806 w 2918889"/>
              <a:gd name="connsiteY615" fmla="*/ 1402775 h 2979720"/>
              <a:gd name="connsiteX616" fmla="*/ 900725 w 2918889"/>
              <a:gd name="connsiteY616" fmla="*/ 1375376 h 2979720"/>
              <a:gd name="connsiteX617" fmla="*/ 947263 w 2918889"/>
              <a:gd name="connsiteY617" fmla="*/ 1359919 h 2979720"/>
              <a:gd name="connsiteX618" fmla="*/ 967073 w 2918889"/>
              <a:gd name="connsiteY618" fmla="*/ 1350880 h 2979720"/>
              <a:gd name="connsiteX619" fmla="*/ 1237986 w 2918889"/>
              <a:gd name="connsiteY619" fmla="*/ 1333079 h 2979720"/>
              <a:gd name="connsiteX620" fmla="*/ 1238042 w 2918889"/>
              <a:gd name="connsiteY620" fmla="*/ 1333135 h 2979720"/>
              <a:gd name="connsiteX621" fmla="*/ 1238009 w 2918889"/>
              <a:gd name="connsiteY621" fmla="*/ 1333151 h 2979720"/>
              <a:gd name="connsiteX622" fmla="*/ 2630005 w 2918889"/>
              <a:gd name="connsiteY622" fmla="*/ 1332409 h 2979720"/>
              <a:gd name="connsiteX623" fmla="*/ 2620742 w 2918889"/>
              <a:gd name="connsiteY623" fmla="*/ 1337711 h 2979720"/>
              <a:gd name="connsiteX624" fmla="*/ 2626099 w 2918889"/>
              <a:gd name="connsiteY624" fmla="*/ 1345579 h 2979720"/>
              <a:gd name="connsiteX625" fmla="*/ 2576157 w 2918889"/>
              <a:gd name="connsiteY625" fmla="*/ 1366839 h 2979720"/>
              <a:gd name="connsiteX626" fmla="*/ 2595688 w 2918889"/>
              <a:gd name="connsiteY626" fmla="*/ 1377608 h 2979720"/>
              <a:gd name="connsiteX627" fmla="*/ 2623086 w 2918889"/>
              <a:gd name="connsiteY627" fmla="*/ 1356795 h 2979720"/>
              <a:gd name="connsiteX628" fmla="*/ 2633800 w 2918889"/>
              <a:gd name="connsiteY628" fmla="*/ 1336148 h 2979720"/>
              <a:gd name="connsiteX629" fmla="*/ 2630005 w 2918889"/>
              <a:gd name="connsiteY629" fmla="*/ 1332409 h 2979720"/>
              <a:gd name="connsiteX630" fmla="*/ 2307041 w 2918889"/>
              <a:gd name="connsiteY630" fmla="*/ 1331036 h 2979720"/>
              <a:gd name="connsiteX631" fmla="*/ 2259038 w 2918889"/>
              <a:gd name="connsiteY631" fmla="*/ 1331572 h 2979720"/>
              <a:gd name="connsiteX632" fmla="*/ 2267687 w 2918889"/>
              <a:gd name="connsiteY632" fmla="*/ 1348536 h 2979720"/>
              <a:gd name="connsiteX633" fmla="*/ 2296481 w 2918889"/>
              <a:gd name="connsiteY633" fmla="*/ 1355344 h 2979720"/>
              <a:gd name="connsiteX634" fmla="*/ 2322261 w 2918889"/>
              <a:gd name="connsiteY634" fmla="*/ 1354451 h 2979720"/>
              <a:gd name="connsiteX635" fmla="*/ 2345743 w 2918889"/>
              <a:gd name="connsiteY635" fmla="*/ 1358569 h 2979720"/>
              <a:gd name="connsiteX636" fmla="*/ 2345753 w 2918889"/>
              <a:gd name="connsiteY636" fmla="*/ 1358580 h 2979720"/>
              <a:gd name="connsiteX637" fmla="*/ 2345809 w 2918889"/>
              <a:gd name="connsiteY637" fmla="*/ 1358580 h 2979720"/>
              <a:gd name="connsiteX638" fmla="*/ 2345743 w 2918889"/>
              <a:gd name="connsiteY638" fmla="*/ 1358569 h 2979720"/>
              <a:gd name="connsiteX639" fmla="*/ 2327935 w 2918889"/>
              <a:gd name="connsiteY639" fmla="*/ 1338721 h 2979720"/>
              <a:gd name="connsiteX640" fmla="*/ 2307041 w 2918889"/>
              <a:gd name="connsiteY640" fmla="*/ 1331036 h 2979720"/>
              <a:gd name="connsiteX641" fmla="*/ 2173216 w 2918889"/>
              <a:gd name="connsiteY641" fmla="*/ 1322923 h 2979720"/>
              <a:gd name="connsiteX642" fmla="*/ 2133206 w 2918889"/>
              <a:gd name="connsiteY642" fmla="*/ 1353223 h 2979720"/>
              <a:gd name="connsiteX643" fmla="*/ 2133150 w 2918889"/>
              <a:gd name="connsiteY643" fmla="*/ 1353223 h 2979720"/>
              <a:gd name="connsiteX644" fmla="*/ 2136442 w 2918889"/>
              <a:gd name="connsiteY644" fmla="*/ 1361147 h 2979720"/>
              <a:gd name="connsiteX645" fmla="*/ 2178238 w 2918889"/>
              <a:gd name="connsiteY645" fmla="*/ 1362598 h 2979720"/>
              <a:gd name="connsiteX646" fmla="*/ 2173216 w 2918889"/>
              <a:gd name="connsiteY646" fmla="*/ 1322923 h 2979720"/>
              <a:gd name="connsiteX647" fmla="*/ 988028 w 2918889"/>
              <a:gd name="connsiteY647" fmla="*/ 1309531 h 2979720"/>
              <a:gd name="connsiteX648" fmla="*/ 976112 w 2918889"/>
              <a:gd name="connsiteY648" fmla="*/ 1311986 h 2979720"/>
              <a:gd name="connsiteX649" fmla="*/ 971369 w 2918889"/>
              <a:gd name="connsiteY649" fmla="*/ 1342063 h 2979720"/>
              <a:gd name="connsiteX650" fmla="*/ 1007584 w 2918889"/>
              <a:gd name="connsiteY650" fmla="*/ 1346360 h 2979720"/>
              <a:gd name="connsiteX651" fmla="*/ 1015062 w 2918889"/>
              <a:gd name="connsiteY651" fmla="*/ 1324597 h 2979720"/>
              <a:gd name="connsiteX652" fmla="*/ 988028 w 2918889"/>
              <a:gd name="connsiteY652" fmla="*/ 1309531 h 2979720"/>
              <a:gd name="connsiteX653" fmla="*/ 600011 w 2918889"/>
              <a:gd name="connsiteY653" fmla="*/ 1307020 h 2979720"/>
              <a:gd name="connsiteX654" fmla="*/ 600030 w 2918889"/>
              <a:gd name="connsiteY654" fmla="*/ 1307035 h 2979720"/>
              <a:gd name="connsiteX655" fmla="*/ 580369 w 2918889"/>
              <a:gd name="connsiteY655" fmla="*/ 1315055 h 2979720"/>
              <a:gd name="connsiteX656" fmla="*/ 625067 w 2918889"/>
              <a:gd name="connsiteY656" fmla="*/ 1326997 h 2979720"/>
              <a:gd name="connsiteX657" fmla="*/ 600030 w 2918889"/>
              <a:gd name="connsiteY657" fmla="*/ 1307035 h 2979720"/>
              <a:gd name="connsiteX658" fmla="*/ 600067 w 2918889"/>
              <a:gd name="connsiteY658" fmla="*/ 1307020 h 2979720"/>
              <a:gd name="connsiteX659" fmla="*/ 2357096 w 2918889"/>
              <a:gd name="connsiteY659" fmla="*/ 1290938 h 2979720"/>
              <a:gd name="connsiteX660" fmla="*/ 2357137 w 2918889"/>
              <a:gd name="connsiteY660" fmla="*/ 1291005 h 2979720"/>
              <a:gd name="connsiteX661" fmla="*/ 2357025 w 2918889"/>
              <a:gd name="connsiteY661" fmla="*/ 1290949 h 2979720"/>
              <a:gd name="connsiteX662" fmla="*/ 502144 w 2918889"/>
              <a:gd name="connsiteY662" fmla="*/ 1286497 h 2979720"/>
              <a:gd name="connsiteX663" fmla="*/ 468990 w 2918889"/>
              <a:gd name="connsiteY663" fmla="*/ 1294744 h 2979720"/>
              <a:gd name="connsiteX664" fmla="*/ 436179 w 2918889"/>
              <a:gd name="connsiteY664" fmla="*/ 1309029 h 2979720"/>
              <a:gd name="connsiteX665" fmla="*/ 398792 w 2918889"/>
              <a:gd name="connsiteY665" fmla="*/ 1336148 h 2979720"/>
              <a:gd name="connsiteX666" fmla="*/ 367097 w 2918889"/>
              <a:gd name="connsiteY666" fmla="*/ 1329563 h 2979720"/>
              <a:gd name="connsiteX667" fmla="*/ 362911 w 2918889"/>
              <a:gd name="connsiteY667" fmla="*/ 1357074 h 2979720"/>
              <a:gd name="connsiteX668" fmla="*/ 373402 w 2918889"/>
              <a:gd name="connsiteY668" fmla="*/ 1356962 h 2979720"/>
              <a:gd name="connsiteX669" fmla="*/ 414137 w 2918889"/>
              <a:gd name="connsiteY669" fmla="*/ 1365611 h 2979720"/>
              <a:gd name="connsiteX670" fmla="*/ 419103 w 2918889"/>
              <a:gd name="connsiteY670" fmla="*/ 1363658 h 2979720"/>
              <a:gd name="connsiteX671" fmla="*/ 422396 w 2918889"/>
              <a:gd name="connsiteY671" fmla="*/ 1370689 h 2979720"/>
              <a:gd name="connsiteX672" fmla="*/ 460062 w 2918889"/>
              <a:gd name="connsiteY672" fmla="*/ 1380957 h 2979720"/>
              <a:gd name="connsiteX673" fmla="*/ 483666 w 2918889"/>
              <a:gd name="connsiteY673" fmla="*/ 1376046 h 2979720"/>
              <a:gd name="connsiteX674" fmla="*/ 533273 w 2918889"/>
              <a:gd name="connsiteY674" fmla="*/ 1372307 h 2979720"/>
              <a:gd name="connsiteX675" fmla="*/ 542703 w 2918889"/>
              <a:gd name="connsiteY675" fmla="*/ 1372028 h 2979720"/>
              <a:gd name="connsiteX676" fmla="*/ 569488 w 2918889"/>
              <a:gd name="connsiteY676" fmla="*/ 1379896 h 2979720"/>
              <a:gd name="connsiteX677" fmla="*/ 578026 w 2918889"/>
              <a:gd name="connsiteY677" fmla="*/ 1401380 h 2979720"/>
              <a:gd name="connsiteX678" fmla="*/ 595938 w 2918889"/>
              <a:gd name="connsiteY678" fmla="*/ 1423533 h 2979720"/>
              <a:gd name="connsiteX679" fmla="*/ 606763 w 2918889"/>
              <a:gd name="connsiteY679" fmla="*/ 1429727 h 2979720"/>
              <a:gd name="connsiteX680" fmla="*/ 635167 w 2918889"/>
              <a:gd name="connsiteY680" fmla="*/ 1414772 h 2979720"/>
              <a:gd name="connsiteX681" fmla="*/ 568707 w 2918889"/>
              <a:gd name="connsiteY681" fmla="*/ 1356125 h 2979720"/>
              <a:gd name="connsiteX682" fmla="*/ 523396 w 2918889"/>
              <a:gd name="connsiteY682" fmla="*/ 1343960 h 2979720"/>
              <a:gd name="connsiteX683" fmla="*/ 474179 w 2918889"/>
              <a:gd name="connsiteY683" fmla="*/ 1363212 h 2979720"/>
              <a:gd name="connsiteX684" fmla="*/ 425074 w 2918889"/>
              <a:gd name="connsiteY684" fmla="*/ 1357743 h 2979720"/>
              <a:gd name="connsiteX685" fmla="*/ 425186 w 2918889"/>
              <a:gd name="connsiteY685" fmla="*/ 1357576 h 2979720"/>
              <a:gd name="connsiteX686" fmla="*/ 447953 w 2918889"/>
              <a:gd name="connsiteY686" fmla="*/ 1354953 h 2979720"/>
              <a:gd name="connsiteX687" fmla="*/ 485730 w 2918889"/>
              <a:gd name="connsiteY687" fmla="*/ 1358971 h 2979720"/>
              <a:gd name="connsiteX688" fmla="*/ 428422 w 2918889"/>
              <a:gd name="connsiteY688" fmla="*/ 1346415 h 2979720"/>
              <a:gd name="connsiteX689" fmla="*/ 452584 w 2918889"/>
              <a:gd name="connsiteY689" fmla="*/ 1320747 h 2979720"/>
              <a:gd name="connsiteX690" fmla="*/ 480262 w 2918889"/>
              <a:gd name="connsiteY690" fmla="*/ 1320524 h 2979720"/>
              <a:gd name="connsiteX691" fmla="*/ 491366 w 2918889"/>
              <a:gd name="connsiteY691" fmla="*/ 1315613 h 2979720"/>
              <a:gd name="connsiteX692" fmla="*/ 513687 w 2918889"/>
              <a:gd name="connsiteY692" fmla="*/ 1295748 h 2979720"/>
              <a:gd name="connsiteX693" fmla="*/ 502144 w 2918889"/>
              <a:gd name="connsiteY693" fmla="*/ 1286497 h 2979720"/>
              <a:gd name="connsiteX694" fmla="*/ 2183371 w 2918889"/>
              <a:gd name="connsiteY694" fmla="*/ 1278617 h 2979720"/>
              <a:gd name="connsiteX695" fmla="*/ 2213058 w 2918889"/>
              <a:gd name="connsiteY695" fmla="*/ 1297645 h 2979720"/>
              <a:gd name="connsiteX696" fmla="*/ 2241963 w 2918889"/>
              <a:gd name="connsiteY696" fmla="*/ 1318738 h 2979720"/>
              <a:gd name="connsiteX697" fmla="*/ 2183371 w 2918889"/>
              <a:gd name="connsiteY697" fmla="*/ 1278617 h 2979720"/>
              <a:gd name="connsiteX698" fmla="*/ 2182665 w 2918889"/>
              <a:gd name="connsiteY698" fmla="*/ 1251276 h 2979720"/>
              <a:gd name="connsiteX699" fmla="*/ 2147212 w 2918889"/>
              <a:gd name="connsiteY699" fmla="*/ 1263439 h 2979720"/>
              <a:gd name="connsiteX700" fmla="*/ 2145482 w 2918889"/>
              <a:gd name="connsiteY700" fmla="*/ 1270079 h 2979720"/>
              <a:gd name="connsiteX701" fmla="*/ 2159712 w 2918889"/>
              <a:gd name="connsiteY701" fmla="*/ 1278673 h 2979720"/>
              <a:gd name="connsiteX702" fmla="*/ 2159712 w 2918889"/>
              <a:gd name="connsiteY702" fmla="*/ 1278617 h 2979720"/>
              <a:gd name="connsiteX703" fmla="*/ 2195313 w 2918889"/>
              <a:gd name="connsiteY703" fmla="*/ 1256296 h 2979720"/>
              <a:gd name="connsiteX704" fmla="*/ 2182665 w 2918889"/>
              <a:gd name="connsiteY704" fmla="*/ 1251276 h 2979720"/>
              <a:gd name="connsiteX705" fmla="*/ 213252 w 2918889"/>
              <a:gd name="connsiteY705" fmla="*/ 1237938 h 2979720"/>
              <a:gd name="connsiteX706" fmla="*/ 168388 w 2918889"/>
              <a:gd name="connsiteY706" fmla="*/ 1242737 h 2979720"/>
              <a:gd name="connsiteX707" fmla="*/ 168332 w 2918889"/>
              <a:gd name="connsiteY707" fmla="*/ 1242737 h 2979720"/>
              <a:gd name="connsiteX708" fmla="*/ 188811 w 2918889"/>
              <a:gd name="connsiteY708" fmla="*/ 1259477 h 2979720"/>
              <a:gd name="connsiteX709" fmla="*/ 208621 w 2918889"/>
              <a:gd name="connsiteY709" fmla="*/ 1271977 h 2979720"/>
              <a:gd name="connsiteX710" fmla="*/ 213252 w 2918889"/>
              <a:gd name="connsiteY710" fmla="*/ 1237938 h 2979720"/>
              <a:gd name="connsiteX711" fmla="*/ 1219913 w 2918889"/>
              <a:gd name="connsiteY711" fmla="*/ 1231228 h 2979720"/>
              <a:gd name="connsiteX712" fmla="*/ 1209918 w 2918889"/>
              <a:gd name="connsiteY712" fmla="*/ 1235706 h 2979720"/>
              <a:gd name="connsiteX713" fmla="*/ 1220017 w 2918889"/>
              <a:gd name="connsiteY713" fmla="*/ 1308582 h 2979720"/>
              <a:gd name="connsiteX714" fmla="*/ 1227997 w 2918889"/>
              <a:gd name="connsiteY714" fmla="*/ 1306183 h 2979720"/>
              <a:gd name="connsiteX715" fmla="*/ 1229783 w 2918889"/>
              <a:gd name="connsiteY715" fmla="*/ 1337097 h 2979720"/>
              <a:gd name="connsiteX716" fmla="*/ 1238009 w 2918889"/>
              <a:gd name="connsiteY716" fmla="*/ 1333151 h 2979720"/>
              <a:gd name="connsiteX717" fmla="*/ 1243678 w 2918889"/>
              <a:gd name="connsiteY717" fmla="*/ 1350433 h 2979720"/>
              <a:gd name="connsiteX718" fmla="*/ 1204449 w 2918889"/>
              <a:gd name="connsiteY718" fmla="*/ 1346750 h 2979720"/>
              <a:gd name="connsiteX719" fmla="*/ 1224704 w 2918889"/>
              <a:gd name="connsiteY719" fmla="*/ 1369294 h 2979720"/>
              <a:gd name="connsiteX720" fmla="*/ 1254838 w 2918889"/>
              <a:gd name="connsiteY720" fmla="*/ 1376492 h 2979720"/>
              <a:gd name="connsiteX721" fmla="*/ 1258075 w 2918889"/>
              <a:gd name="connsiteY721" fmla="*/ 1348703 h 2979720"/>
              <a:gd name="connsiteX722" fmla="*/ 1282683 w 2918889"/>
              <a:gd name="connsiteY722" fmla="*/ 1373702 h 2979720"/>
              <a:gd name="connsiteX723" fmla="*/ 1281455 w 2918889"/>
              <a:gd name="connsiteY723" fmla="*/ 1359752 h 2979720"/>
              <a:gd name="connsiteX724" fmla="*/ 1250765 w 2918889"/>
              <a:gd name="connsiteY724" fmla="*/ 1316339 h 2979720"/>
              <a:gd name="connsiteX725" fmla="*/ 1240051 w 2918889"/>
              <a:gd name="connsiteY725" fmla="*/ 1297924 h 2979720"/>
              <a:gd name="connsiteX726" fmla="*/ 1226435 w 2918889"/>
              <a:gd name="connsiteY726" fmla="*/ 1239221 h 2979720"/>
              <a:gd name="connsiteX727" fmla="*/ 1219913 w 2918889"/>
              <a:gd name="connsiteY727" fmla="*/ 1231228 h 2979720"/>
              <a:gd name="connsiteX728" fmla="*/ 2218917 w 2918889"/>
              <a:gd name="connsiteY728" fmla="*/ 1230572 h 2979720"/>
              <a:gd name="connsiteX729" fmla="*/ 2246148 w 2918889"/>
              <a:gd name="connsiteY729" fmla="*/ 1248484 h 2979720"/>
              <a:gd name="connsiteX730" fmla="*/ 2224553 w 2918889"/>
              <a:gd name="connsiteY730" fmla="*/ 1248484 h 2979720"/>
              <a:gd name="connsiteX731" fmla="*/ 2245478 w 2918889"/>
              <a:gd name="connsiteY731" fmla="*/ 1261988 h 2979720"/>
              <a:gd name="connsiteX732" fmla="*/ 2272765 w 2918889"/>
              <a:gd name="connsiteY732" fmla="*/ 1266062 h 2979720"/>
              <a:gd name="connsiteX733" fmla="*/ 2312384 w 2918889"/>
              <a:gd name="connsiteY733" fmla="*/ 1264890 h 2979720"/>
              <a:gd name="connsiteX734" fmla="*/ 2342628 w 2918889"/>
              <a:gd name="connsiteY734" fmla="*/ 1300882 h 2979720"/>
              <a:gd name="connsiteX735" fmla="*/ 2351836 w 2918889"/>
              <a:gd name="connsiteY735" fmla="*/ 1306071 h 2979720"/>
              <a:gd name="connsiteX736" fmla="*/ 2372371 w 2918889"/>
              <a:gd name="connsiteY736" fmla="*/ 1320970 h 2979720"/>
              <a:gd name="connsiteX737" fmla="*/ 2413663 w 2918889"/>
              <a:gd name="connsiteY737" fmla="*/ 1332019 h 2979720"/>
              <a:gd name="connsiteX738" fmla="*/ 2436207 w 2918889"/>
              <a:gd name="connsiteY738" fmla="*/ 1328280 h 2979720"/>
              <a:gd name="connsiteX739" fmla="*/ 2463717 w 2918889"/>
              <a:gd name="connsiteY739" fmla="*/ 1320301 h 2979720"/>
              <a:gd name="connsiteX740" fmla="*/ 2486596 w 2918889"/>
              <a:gd name="connsiteY740" fmla="*/ 1305123 h 2979720"/>
              <a:gd name="connsiteX741" fmla="*/ 2503225 w 2918889"/>
              <a:gd name="connsiteY741" fmla="*/ 1295692 h 2979720"/>
              <a:gd name="connsiteX742" fmla="*/ 2490223 w 2918889"/>
              <a:gd name="connsiteY742" fmla="*/ 1288661 h 2979720"/>
              <a:gd name="connsiteX743" fmla="*/ 2459476 w 2918889"/>
              <a:gd name="connsiteY743" fmla="*/ 1301328 h 2979720"/>
              <a:gd name="connsiteX744" fmla="*/ 2401499 w 2918889"/>
              <a:gd name="connsiteY744" fmla="*/ 1316394 h 2979720"/>
              <a:gd name="connsiteX745" fmla="*/ 2379680 w 2918889"/>
              <a:gd name="connsiteY745" fmla="*/ 1287378 h 2979720"/>
              <a:gd name="connsiteX746" fmla="*/ 2357096 w 2918889"/>
              <a:gd name="connsiteY746" fmla="*/ 1290938 h 2979720"/>
              <a:gd name="connsiteX747" fmla="*/ 2346925 w 2918889"/>
              <a:gd name="connsiteY747" fmla="*/ 1274320 h 2979720"/>
              <a:gd name="connsiteX748" fmla="*/ 2284372 w 2918889"/>
              <a:gd name="connsiteY748" fmla="*/ 1242234 h 2979720"/>
              <a:gd name="connsiteX749" fmla="*/ 2232365 w 2918889"/>
              <a:gd name="connsiteY749" fmla="*/ 1232804 h 2979720"/>
              <a:gd name="connsiteX750" fmla="*/ 2218917 w 2918889"/>
              <a:gd name="connsiteY750" fmla="*/ 1230572 h 2979720"/>
              <a:gd name="connsiteX751" fmla="*/ 325915 w 2918889"/>
              <a:gd name="connsiteY751" fmla="*/ 1198988 h 2979720"/>
              <a:gd name="connsiteX752" fmla="*/ 304376 w 2918889"/>
              <a:gd name="connsiteY752" fmla="*/ 1211600 h 2979720"/>
              <a:gd name="connsiteX753" fmla="*/ 296731 w 2918889"/>
              <a:gd name="connsiteY753" fmla="*/ 1233418 h 2979720"/>
              <a:gd name="connsiteX754" fmla="*/ 253039 w 2918889"/>
              <a:gd name="connsiteY754" fmla="*/ 1236431 h 2979720"/>
              <a:gd name="connsiteX755" fmla="*/ 256945 w 2918889"/>
              <a:gd name="connsiteY755" fmla="*/ 1262435 h 2979720"/>
              <a:gd name="connsiteX756" fmla="*/ 293718 w 2918889"/>
              <a:gd name="connsiteY756" fmla="*/ 1264611 h 2979720"/>
              <a:gd name="connsiteX757" fmla="*/ 301084 w 2918889"/>
              <a:gd name="connsiteY757" fmla="*/ 1307076 h 2979720"/>
              <a:gd name="connsiteX758" fmla="*/ 301139 w 2918889"/>
              <a:gd name="connsiteY758" fmla="*/ 1307187 h 2979720"/>
              <a:gd name="connsiteX759" fmla="*/ 315257 w 2918889"/>
              <a:gd name="connsiteY759" fmla="*/ 1296306 h 2979720"/>
              <a:gd name="connsiteX760" fmla="*/ 318773 w 2918889"/>
              <a:gd name="connsiteY760" fmla="*/ 1324932 h 2979720"/>
              <a:gd name="connsiteX761" fmla="*/ 280270 w 2918889"/>
              <a:gd name="connsiteY761" fmla="*/ 1310145 h 2979720"/>
              <a:gd name="connsiteX762" fmla="*/ 255047 w 2918889"/>
              <a:gd name="connsiteY762" fmla="*/ 1334028 h 2979720"/>
              <a:gd name="connsiteX763" fmla="*/ 244947 w 2918889"/>
              <a:gd name="connsiteY763" fmla="*/ 1319631 h 2979720"/>
              <a:gd name="connsiteX764" fmla="*/ 231443 w 2918889"/>
              <a:gd name="connsiteY764" fmla="*/ 1281909 h 2979720"/>
              <a:gd name="connsiteX765" fmla="*/ 202259 w 2918889"/>
              <a:gd name="connsiteY765" fmla="*/ 1324318 h 2979720"/>
              <a:gd name="connsiteX766" fmla="*/ 228207 w 2918889"/>
              <a:gd name="connsiteY766" fmla="*/ 1314553 h 2979720"/>
              <a:gd name="connsiteX767" fmla="*/ 234457 w 2918889"/>
              <a:gd name="connsiteY767" fmla="*/ 1317176 h 2979720"/>
              <a:gd name="connsiteX768" fmla="*/ 222236 w 2918889"/>
              <a:gd name="connsiteY768" fmla="*/ 1326885 h 2979720"/>
              <a:gd name="connsiteX769" fmla="*/ 225250 w 2918889"/>
              <a:gd name="connsiteY769" fmla="*/ 1355734 h 2979720"/>
              <a:gd name="connsiteX770" fmla="*/ 259735 w 2918889"/>
              <a:gd name="connsiteY770" fmla="*/ 1372028 h 2979720"/>
              <a:gd name="connsiteX771" fmla="*/ 317545 w 2918889"/>
              <a:gd name="connsiteY771" fmla="*/ 1337543 h 2979720"/>
              <a:gd name="connsiteX772" fmla="*/ 345948 w 2918889"/>
              <a:gd name="connsiteY772" fmla="*/ 1340222 h 2979720"/>
              <a:gd name="connsiteX773" fmla="*/ 352532 w 2918889"/>
              <a:gd name="connsiteY773" fmla="*/ 1277166 h 2979720"/>
              <a:gd name="connsiteX774" fmla="*/ 340926 w 2918889"/>
              <a:gd name="connsiteY774" fmla="*/ 1282244 h 2979720"/>
              <a:gd name="connsiteX775" fmla="*/ 344385 w 2918889"/>
              <a:gd name="connsiteY775" fmla="*/ 1260035 h 2979720"/>
              <a:gd name="connsiteX776" fmla="*/ 349742 w 2918889"/>
              <a:gd name="connsiteY776" fmla="*/ 1243964 h 2979720"/>
              <a:gd name="connsiteX777" fmla="*/ 340144 w 2918889"/>
              <a:gd name="connsiteY777" fmla="*/ 1223095 h 2979720"/>
              <a:gd name="connsiteX778" fmla="*/ 362856 w 2918889"/>
              <a:gd name="connsiteY778" fmla="*/ 1220137 h 2979720"/>
              <a:gd name="connsiteX779" fmla="*/ 325915 w 2918889"/>
              <a:gd name="connsiteY779" fmla="*/ 1198988 h 2979720"/>
              <a:gd name="connsiteX780" fmla="*/ 2387477 w 2918889"/>
              <a:gd name="connsiteY780" fmla="*/ 1187463 h 2979720"/>
              <a:gd name="connsiteX781" fmla="*/ 2387493 w 2918889"/>
              <a:gd name="connsiteY781" fmla="*/ 1187605 h 2979720"/>
              <a:gd name="connsiteX782" fmla="*/ 2387437 w 2918889"/>
              <a:gd name="connsiteY782" fmla="*/ 1187493 h 2979720"/>
              <a:gd name="connsiteX783" fmla="*/ 920478 w 2918889"/>
              <a:gd name="connsiteY783" fmla="*/ 1186322 h 2979720"/>
              <a:gd name="connsiteX784" fmla="*/ 920488 w 2918889"/>
              <a:gd name="connsiteY784" fmla="*/ 1186339 h 2979720"/>
              <a:gd name="connsiteX785" fmla="*/ 912499 w 2918889"/>
              <a:gd name="connsiteY785" fmla="*/ 1189279 h 2979720"/>
              <a:gd name="connsiteX786" fmla="*/ 895536 w 2918889"/>
              <a:gd name="connsiteY786" fmla="*/ 1209479 h 2979720"/>
              <a:gd name="connsiteX787" fmla="*/ 920311 w 2918889"/>
              <a:gd name="connsiteY787" fmla="*/ 1210204 h 2979720"/>
              <a:gd name="connsiteX788" fmla="*/ 943748 w 2918889"/>
              <a:gd name="connsiteY788" fmla="*/ 1225996 h 2979720"/>
              <a:gd name="connsiteX789" fmla="*/ 920488 w 2918889"/>
              <a:gd name="connsiteY789" fmla="*/ 1186339 h 2979720"/>
              <a:gd name="connsiteX790" fmla="*/ 920534 w 2918889"/>
              <a:gd name="connsiteY790" fmla="*/ 1186322 h 2979720"/>
              <a:gd name="connsiteX791" fmla="*/ 1479605 w 2918889"/>
              <a:gd name="connsiteY791" fmla="*/ 1173431 h 2979720"/>
              <a:gd name="connsiteX792" fmla="*/ 1479735 w 2918889"/>
              <a:gd name="connsiteY792" fmla="*/ 1173668 h 2979720"/>
              <a:gd name="connsiteX793" fmla="*/ 1479661 w 2918889"/>
              <a:gd name="connsiteY793" fmla="*/ 1173710 h 2979720"/>
              <a:gd name="connsiteX794" fmla="*/ 2657292 w 2918889"/>
              <a:gd name="connsiteY794" fmla="*/ 1157249 h 2979720"/>
              <a:gd name="connsiteX795" fmla="*/ 2657460 w 2918889"/>
              <a:gd name="connsiteY795" fmla="*/ 1157416 h 2979720"/>
              <a:gd name="connsiteX796" fmla="*/ 2657271 w 2918889"/>
              <a:gd name="connsiteY796" fmla="*/ 1157561 h 2979720"/>
              <a:gd name="connsiteX797" fmla="*/ 2657383 w 2918889"/>
              <a:gd name="connsiteY797" fmla="*/ 1156649 h 2979720"/>
              <a:gd name="connsiteX798" fmla="*/ 2657292 w 2918889"/>
              <a:gd name="connsiteY798" fmla="*/ 1156971 h 2979720"/>
              <a:gd name="connsiteX799" fmla="*/ 2657125 w 2918889"/>
              <a:gd name="connsiteY799" fmla="*/ 1156803 h 2979720"/>
              <a:gd name="connsiteX800" fmla="*/ 1739751 w 2918889"/>
              <a:gd name="connsiteY800" fmla="*/ 1124438 h 2979720"/>
              <a:gd name="connsiteX801" fmla="*/ 1728869 w 2918889"/>
              <a:gd name="connsiteY801" fmla="*/ 1129516 h 2979720"/>
              <a:gd name="connsiteX802" fmla="*/ 1728479 w 2918889"/>
              <a:gd name="connsiteY802" fmla="*/ 1163610 h 2979720"/>
              <a:gd name="connsiteX803" fmla="*/ 1710399 w 2918889"/>
              <a:gd name="connsiteY803" fmla="*/ 1197091 h 2979720"/>
              <a:gd name="connsiteX804" fmla="*/ 1686237 w 2918889"/>
              <a:gd name="connsiteY804" fmla="*/ 1229568 h 2979720"/>
              <a:gd name="connsiteX805" fmla="*/ 1718267 w 2918889"/>
              <a:gd name="connsiteY805" fmla="*/ 1216677 h 2979720"/>
              <a:gd name="connsiteX806" fmla="*/ 1741034 w 2918889"/>
              <a:gd name="connsiteY806" fmla="*/ 1166791 h 2979720"/>
              <a:gd name="connsiteX807" fmla="*/ 1744271 w 2918889"/>
              <a:gd name="connsiteY807" fmla="*/ 1178342 h 2979720"/>
              <a:gd name="connsiteX808" fmla="*/ 1739137 w 2918889"/>
              <a:gd name="connsiteY808" fmla="*/ 1191065 h 2979720"/>
              <a:gd name="connsiteX809" fmla="*/ 1740197 w 2918889"/>
              <a:gd name="connsiteY809" fmla="*/ 1206577 h 2979720"/>
              <a:gd name="connsiteX810" fmla="*/ 1730320 w 2918889"/>
              <a:gd name="connsiteY810" fmla="*/ 1214724 h 2979720"/>
              <a:gd name="connsiteX811" fmla="*/ 1726916 w 2918889"/>
              <a:gd name="connsiteY811" fmla="*/ 1225661 h 2979720"/>
              <a:gd name="connsiteX812" fmla="*/ 1736012 w 2918889"/>
              <a:gd name="connsiteY812" fmla="*/ 1222034 h 2979720"/>
              <a:gd name="connsiteX813" fmla="*/ 1733334 w 2918889"/>
              <a:gd name="connsiteY813" fmla="*/ 1243016 h 2979720"/>
              <a:gd name="connsiteX814" fmla="*/ 1737407 w 2918889"/>
              <a:gd name="connsiteY814" fmla="*/ 1243964 h 2979720"/>
              <a:gd name="connsiteX815" fmla="*/ 1754315 w 2918889"/>
              <a:gd name="connsiteY815" fmla="*/ 1205461 h 2979720"/>
              <a:gd name="connsiteX816" fmla="*/ 1807159 w 2918889"/>
              <a:gd name="connsiteY816" fmla="*/ 1184424 h 2979720"/>
              <a:gd name="connsiteX817" fmla="*/ 1789470 w 2918889"/>
              <a:gd name="connsiteY817" fmla="*/ 1146200 h 2979720"/>
              <a:gd name="connsiteX818" fmla="*/ 1789414 w 2918889"/>
              <a:gd name="connsiteY818" fmla="*/ 1146145 h 2979720"/>
              <a:gd name="connsiteX819" fmla="*/ 1752194 w 2918889"/>
              <a:gd name="connsiteY819" fmla="*/ 1154515 h 2979720"/>
              <a:gd name="connsiteX820" fmla="*/ 1787293 w 2918889"/>
              <a:gd name="connsiteY820" fmla="*/ 1129014 h 2979720"/>
              <a:gd name="connsiteX821" fmla="*/ 1757328 w 2918889"/>
              <a:gd name="connsiteY821" fmla="*/ 1125107 h 2979720"/>
              <a:gd name="connsiteX822" fmla="*/ 1744215 w 2918889"/>
              <a:gd name="connsiteY822" fmla="*/ 1156077 h 2979720"/>
              <a:gd name="connsiteX823" fmla="*/ 1739751 w 2918889"/>
              <a:gd name="connsiteY823" fmla="*/ 1124438 h 2979720"/>
              <a:gd name="connsiteX824" fmla="*/ 470048 w 2918889"/>
              <a:gd name="connsiteY824" fmla="*/ 1123155 h 2979720"/>
              <a:gd name="connsiteX825" fmla="*/ 472671 w 2918889"/>
              <a:gd name="connsiteY825" fmla="*/ 1124048 h 2979720"/>
              <a:gd name="connsiteX826" fmla="*/ 476075 w 2918889"/>
              <a:gd name="connsiteY826" fmla="*/ 1152004 h 2979720"/>
              <a:gd name="connsiteX827" fmla="*/ 486621 w 2918889"/>
              <a:gd name="connsiteY827" fmla="*/ 1179012 h 2979720"/>
              <a:gd name="connsiteX828" fmla="*/ 468988 w 2918889"/>
              <a:gd name="connsiteY828" fmla="*/ 1194469 h 2979720"/>
              <a:gd name="connsiteX829" fmla="*/ 447337 w 2918889"/>
              <a:gd name="connsiteY829" fmla="*/ 1196087 h 2979720"/>
              <a:gd name="connsiteX830" fmla="*/ 475070 w 2918889"/>
              <a:gd name="connsiteY830" fmla="*/ 1175608 h 2979720"/>
              <a:gd name="connsiteX831" fmla="*/ 461566 w 2918889"/>
              <a:gd name="connsiteY831" fmla="*/ 1136436 h 2979720"/>
              <a:gd name="connsiteX832" fmla="*/ 469211 w 2918889"/>
              <a:gd name="connsiteY832" fmla="*/ 1123936 h 2979720"/>
              <a:gd name="connsiteX833" fmla="*/ 470048 w 2918889"/>
              <a:gd name="connsiteY833" fmla="*/ 1123211 h 2979720"/>
              <a:gd name="connsiteX834" fmla="*/ 2246427 w 2918889"/>
              <a:gd name="connsiteY834" fmla="*/ 1113333 h 2979720"/>
              <a:gd name="connsiteX835" fmla="*/ 2215290 w 2918889"/>
              <a:gd name="connsiteY835" fmla="*/ 1130241 h 2979720"/>
              <a:gd name="connsiteX836" fmla="*/ 2178405 w 2918889"/>
              <a:gd name="connsiteY836" fmla="*/ 1134929 h 2979720"/>
              <a:gd name="connsiteX837" fmla="*/ 2208147 w 2918889"/>
              <a:gd name="connsiteY837" fmla="*/ 1160430 h 2979720"/>
              <a:gd name="connsiteX838" fmla="*/ 2248045 w 2918889"/>
              <a:gd name="connsiteY838" fmla="*/ 1157528 h 2979720"/>
              <a:gd name="connsiteX839" fmla="*/ 2260489 w 2918889"/>
              <a:gd name="connsiteY839" fmla="*/ 1159704 h 2979720"/>
              <a:gd name="connsiteX840" fmla="*/ 2284986 w 2918889"/>
              <a:gd name="connsiteY840" fmla="*/ 1173599 h 2979720"/>
              <a:gd name="connsiteX841" fmla="*/ 2337383 w 2918889"/>
              <a:gd name="connsiteY841" fmla="*/ 1181913 h 2979720"/>
              <a:gd name="connsiteX842" fmla="*/ 2400773 w 2918889"/>
              <a:gd name="connsiteY842" fmla="*/ 1224880 h 2979720"/>
              <a:gd name="connsiteX843" fmla="*/ 2387102 w 2918889"/>
              <a:gd name="connsiteY843" fmla="*/ 1244969 h 2979720"/>
              <a:gd name="connsiteX844" fmla="*/ 2377951 w 2918889"/>
              <a:gd name="connsiteY844" fmla="*/ 1265894 h 2979720"/>
              <a:gd name="connsiteX845" fmla="*/ 2357583 w 2918889"/>
              <a:gd name="connsiteY845" fmla="*/ 1257970 h 2979720"/>
              <a:gd name="connsiteX846" fmla="*/ 2350329 w 2918889"/>
              <a:gd name="connsiteY846" fmla="*/ 1262323 h 2979720"/>
              <a:gd name="connsiteX847" fmla="*/ 2362326 w 2918889"/>
              <a:gd name="connsiteY847" fmla="*/ 1279454 h 2979720"/>
              <a:gd name="connsiteX848" fmla="*/ 2393966 w 2918889"/>
              <a:gd name="connsiteY848" fmla="*/ 1279566 h 2979720"/>
              <a:gd name="connsiteX849" fmla="*/ 2414556 w 2918889"/>
              <a:gd name="connsiteY849" fmla="*/ 1258752 h 2979720"/>
              <a:gd name="connsiteX850" fmla="*/ 2449042 w 2918889"/>
              <a:gd name="connsiteY850" fmla="*/ 1242681 h 2979720"/>
              <a:gd name="connsiteX851" fmla="*/ 2436765 w 2918889"/>
              <a:gd name="connsiteY851" fmla="*/ 1219691 h 2979720"/>
              <a:gd name="connsiteX852" fmla="*/ 2470748 w 2918889"/>
              <a:gd name="connsiteY852" fmla="*/ 1212939 h 2979720"/>
              <a:gd name="connsiteX853" fmla="*/ 2440616 w 2918889"/>
              <a:gd name="connsiteY853" fmla="*/ 1192460 h 2979720"/>
              <a:gd name="connsiteX854" fmla="*/ 2428060 w 2918889"/>
              <a:gd name="connsiteY854" fmla="*/ 1162439 h 2979720"/>
              <a:gd name="connsiteX855" fmla="*/ 2404066 w 2918889"/>
              <a:gd name="connsiteY855" fmla="*/ 1174882 h 2979720"/>
              <a:gd name="connsiteX856" fmla="*/ 2387477 w 2918889"/>
              <a:gd name="connsiteY856" fmla="*/ 1187463 h 2979720"/>
              <a:gd name="connsiteX857" fmla="*/ 2384479 w 2918889"/>
              <a:gd name="connsiteY857" fmla="*/ 1161881 h 2979720"/>
              <a:gd name="connsiteX858" fmla="*/ 2277787 w 2918889"/>
              <a:gd name="connsiteY858" fmla="*/ 1150553 h 2979720"/>
              <a:gd name="connsiteX859" fmla="*/ 2278903 w 2918889"/>
              <a:gd name="connsiteY859" fmla="*/ 1134705 h 2979720"/>
              <a:gd name="connsiteX860" fmla="*/ 2246427 w 2918889"/>
              <a:gd name="connsiteY860" fmla="*/ 1113333 h 2979720"/>
              <a:gd name="connsiteX861" fmla="*/ 2542286 w 2918889"/>
              <a:gd name="connsiteY861" fmla="*/ 1095589 h 2979720"/>
              <a:gd name="connsiteX862" fmla="*/ 2513269 w 2918889"/>
              <a:gd name="connsiteY862" fmla="*/ 1098490 h 2979720"/>
              <a:gd name="connsiteX863" fmla="*/ 2484978 w 2918889"/>
              <a:gd name="connsiteY863" fmla="*/ 1108758 h 2979720"/>
              <a:gd name="connsiteX864" fmla="*/ 2466731 w 2918889"/>
              <a:gd name="connsiteY864" fmla="*/ 1126893 h 2979720"/>
              <a:gd name="connsiteX865" fmla="*/ 2536259 w 2918889"/>
              <a:gd name="connsiteY865" fmla="*/ 1111325 h 2979720"/>
              <a:gd name="connsiteX866" fmla="*/ 2545801 w 2918889"/>
              <a:gd name="connsiteY866" fmla="*/ 1102173 h 2979720"/>
              <a:gd name="connsiteX867" fmla="*/ 2545801 w 2918889"/>
              <a:gd name="connsiteY867" fmla="*/ 1102117 h 2979720"/>
              <a:gd name="connsiteX868" fmla="*/ 2542286 w 2918889"/>
              <a:gd name="connsiteY868" fmla="*/ 1095589 h 2979720"/>
              <a:gd name="connsiteX869" fmla="*/ 2095373 w 2918889"/>
              <a:gd name="connsiteY869" fmla="*/ 1074384 h 2979720"/>
              <a:gd name="connsiteX870" fmla="*/ 2074670 w 2918889"/>
              <a:gd name="connsiteY870" fmla="*/ 1102899 h 2979720"/>
              <a:gd name="connsiteX871" fmla="*/ 2038065 w 2918889"/>
              <a:gd name="connsiteY871" fmla="*/ 1103959 h 2979720"/>
              <a:gd name="connsiteX872" fmla="*/ 2041636 w 2918889"/>
              <a:gd name="connsiteY872" fmla="*/ 1131859 h 2979720"/>
              <a:gd name="connsiteX873" fmla="*/ 2020766 w 2918889"/>
              <a:gd name="connsiteY873" fmla="*/ 1163722 h 2979720"/>
              <a:gd name="connsiteX874" fmla="*/ 2033545 w 2918889"/>
              <a:gd name="connsiteY874" fmla="*/ 1199435 h 2979720"/>
              <a:gd name="connsiteX875" fmla="*/ 2076289 w 2918889"/>
              <a:gd name="connsiteY875" fmla="*/ 1185596 h 2979720"/>
              <a:gd name="connsiteX876" fmla="*/ 2114791 w 2918889"/>
              <a:gd name="connsiteY876" fmla="*/ 1175273 h 2979720"/>
              <a:gd name="connsiteX877" fmla="*/ 2119758 w 2918889"/>
              <a:gd name="connsiteY877" fmla="*/ 1177282 h 2979720"/>
              <a:gd name="connsiteX878" fmla="*/ 2140181 w 2918889"/>
              <a:gd name="connsiteY878" fmla="*/ 1173766 h 2979720"/>
              <a:gd name="connsiteX879" fmla="*/ 2121153 w 2918889"/>
              <a:gd name="connsiteY879" fmla="*/ 1157919 h 2979720"/>
              <a:gd name="connsiteX880" fmla="*/ 2121041 w 2918889"/>
              <a:gd name="connsiteY880" fmla="*/ 1158030 h 2979720"/>
              <a:gd name="connsiteX881" fmla="*/ 2059102 w 2918889"/>
              <a:gd name="connsiteY881" fmla="*/ 1154459 h 2979720"/>
              <a:gd name="connsiteX882" fmla="*/ 2069146 w 2918889"/>
              <a:gd name="connsiteY882" fmla="*/ 1114338 h 2979720"/>
              <a:gd name="connsiteX883" fmla="*/ 2095373 w 2918889"/>
              <a:gd name="connsiteY883" fmla="*/ 1074384 h 2979720"/>
              <a:gd name="connsiteX884" fmla="*/ 877009 w 2918889"/>
              <a:gd name="connsiteY884" fmla="*/ 1071761 h 2979720"/>
              <a:gd name="connsiteX885" fmla="*/ 836386 w 2918889"/>
              <a:gd name="connsiteY885" fmla="*/ 1106247 h 2979720"/>
              <a:gd name="connsiteX886" fmla="*/ 801677 w 2918889"/>
              <a:gd name="connsiteY886" fmla="*/ 1122541 h 2979720"/>
              <a:gd name="connsiteX887" fmla="*/ 801677 w 2918889"/>
              <a:gd name="connsiteY887" fmla="*/ 1108479 h 2979720"/>
              <a:gd name="connsiteX888" fmla="*/ 758543 w 2918889"/>
              <a:gd name="connsiteY888" fmla="*/ 1166010 h 2979720"/>
              <a:gd name="connsiteX889" fmla="*/ 717418 w 2918889"/>
              <a:gd name="connsiteY889" fmla="*/ 1188944 h 2979720"/>
              <a:gd name="connsiteX890" fmla="*/ 728802 w 2918889"/>
              <a:gd name="connsiteY890" fmla="*/ 1199435 h 2979720"/>
              <a:gd name="connsiteX891" fmla="*/ 710108 w 2918889"/>
              <a:gd name="connsiteY891" fmla="*/ 1219021 h 2979720"/>
              <a:gd name="connsiteX892" fmla="*/ 703412 w 2918889"/>
              <a:gd name="connsiteY892" fmla="*/ 1207247 h 2979720"/>
              <a:gd name="connsiteX893" fmla="*/ 699116 w 2918889"/>
              <a:gd name="connsiteY893" fmla="*/ 1210595 h 2979720"/>
              <a:gd name="connsiteX894" fmla="*/ 611675 w 2918889"/>
              <a:gd name="connsiteY894" fmla="*/ 1253227 h 2979720"/>
              <a:gd name="connsiteX895" fmla="*/ 599342 w 2918889"/>
              <a:gd name="connsiteY895" fmla="*/ 1258249 h 2979720"/>
              <a:gd name="connsiteX896" fmla="*/ 586675 w 2918889"/>
              <a:gd name="connsiteY896" fmla="*/ 1264722 h 2979720"/>
              <a:gd name="connsiteX897" fmla="*/ 589297 w 2918889"/>
              <a:gd name="connsiteY897" fmla="*/ 1279789 h 2979720"/>
              <a:gd name="connsiteX898" fmla="*/ 587233 w 2918889"/>
              <a:gd name="connsiteY898" fmla="*/ 1298203 h 2979720"/>
              <a:gd name="connsiteX899" fmla="*/ 589465 w 2918889"/>
              <a:gd name="connsiteY899" fmla="*/ 1298594 h 2979720"/>
              <a:gd name="connsiteX900" fmla="*/ 595882 w 2918889"/>
              <a:gd name="connsiteY900" fmla="*/ 1285257 h 2979720"/>
              <a:gd name="connsiteX901" fmla="*/ 661115 w 2918889"/>
              <a:gd name="connsiteY901" fmla="*/ 1290837 h 2979720"/>
              <a:gd name="connsiteX902" fmla="*/ 704249 w 2918889"/>
              <a:gd name="connsiteY902" fmla="*/ 1309866 h 2979720"/>
              <a:gd name="connsiteX903" fmla="*/ 730364 w 2918889"/>
              <a:gd name="connsiteY903" fmla="*/ 1304788 h 2979720"/>
              <a:gd name="connsiteX904" fmla="*/ 765909 w 2918889"/>
              <a:gd name="connsiteY904" fmla="*/ 1295580 h 2979720"/>
              <a:gd name="connsiteX905" fmla="*/ 796209 w 2918889"/>
              <a:gd name="connsiteY905" fmla="*/ 1282969 h 2979720"/>
              <a:gd name="connsiteX906" fmla="*/ 822603 w 2918889"/>
              <a:gd name="connsiteY906" fmla="*/ 1261318 h 2979720"/>
              <a:gd name="connsiteX907" fmla="*/ 836330 w 2918889"/>
              <a:gd name="connsiteY907" fmla="*/ 1251553 h 2979720"/>
              <a:gd name="connsiteX908" fmla="*/ 803686 w 2918889"/>
              <a:gd name="connsiteY908" fmla="*/ 1255738 h 2979720"/>
              <a:gd name="connsiteX909" fmla="*/ 802124 w 2918889"/>
              <a:gd name="connsiteY909" fmla="*/ 1254455 h 2979720"/>
              <a:gd name="connsiteX910" fmla="*/ 809266 w 2918889"/>
              <a:gd name="connsiteY910" fmla="*/ 1235873 h 2979720"/>
              <a:gd name="connsiteX911" fmla="*/ 792582 w 2918889"/>
              <a:gd name="connsiteY911" fmla="*/ 1244969 h 2979720"/>
              <a:gd name="connsiteX912" fmla="*/ 785439 w 2918889"/>
              <a:gd name="connsiteY912" fmla="*/ 1228563 h 2979720"/>
              <a:gd name="connsiteX913" fmla="*/ 758655 w 2918889"/>
              <a:gd name="connsiteY913" fmla="*/ 1284532 h 2979720"/>
              <a:gd name="connsiteX914" fmla="*/ 706425 w 2918889"/>
              <a:gd name="connsiteY914" fmla="*/ 1289331 h 2979720"/>
              <a:gd name="connsiteX915" fmla="*/ 718200 w 2918889"/>
              <a:gd name="connsiteY915" fmla="*/ 1273372 h 2979720"/>
              <a:gd name="connsiteX916" fmla="*/ 653135 w 2918889"/>
              <a:gd name="connsiteY916" fmla="*/ 1284364 h 2979720"/>
              <a:gd name="connsiteX917" fmla="*/ 652800 w 2918889"/>
              <a:gd name="connsiteY917" fmla="*/ 1281351 h 2979720"/>
              <a:gd name="connsiteX918" fmla="*/ 679641 w 2918889"/>
              <a:gd name="connsiteY918" fmla="*/ 1265057 h 2979720"/>
              <a:gd name="connsiteX919" fmla="*/ 677688 w 2918889"/>
              <a:gd name="connsiteY919" fmla="*/ 1260537 h 2979720"/>
              <a:gd name="connsiteX920" fmla="*/ 651852 w 2918889"/>
              <a:gd name="connsiteY920" fmla="*/ 1266341 h 2979720"/>
              <a:gd name="connsiteX921" fmla="*/ 680255 w 2918889"/>
              <a:gd name="connsiteY921" fmla="*/ 1252669 h 2979720"/>
              <a:gd name="connsiteX922" fmla="*/ 718144 w 2918889"/>
              <a:gd name="connsiteY922" fmla="*/ 1229791 h 2979720"/>
              <a:gd name="connsiteX923" fmla="*/ 744761 w 2918889"/>
              <a:gd name="connsiteY923" fmla="*/ 1210874 h 2979720"/>
              <a:gd name="connsiteX924" fmla="*/ 776455 w 2918889"/>
              <a:gd name="connsiteY924" fmla="*/ 1190786 h 2979720"/>
              <a:gd name="connsiteX925" fmla="*/ 793251 w 2918889"/>
              <a:gd name="connsiteY925" fmla="*/ 1142908 h 2979720"/>
              <a:gd name="connsiteX926" fmla="*/ 798050 w 2918889"/>
              <a:gd name="connsiteY926" fmla="*/ 1135486 h 2979720"/>
              <a:gd name="connsiteX927" fmla="*/ 818976 w 2918889"/>
              <a:gd name="connsiteY927" fmla="*/ 1145754 h 2979720"/>
              <a:gd name="connsiteX928" fmla="*/ 877121 w 2918889"/>
              <a:gd name="connsiteY928" fmla="*/ 1071761 h 2979720"/>
              <a:gd name="connsiteX929" fmla="*/ 2418239 w 2918889"/>
              <a:gd name="connsiteY929" fmla="*/ 1048548 h 2979720"/>
              <a:gd name="connsiteX930" fmla="*/ 2347651 w 2918889"/>
              <a:gd name="connsiteY930" fmla="*/ 1070757 h 2979720"/>
              <a:gd name="connsiteX931" fmla="*/ 2310264 w 2918889"/>
              <a:gd name="connsiteY931" fmla="*/ 1111101 h 2979720"/>
              <a:gd name="connsiteX932" fmla="*/ 2354347 w 2918889"/>
              <a:gd name="connsiteY932" fmla="*/ 1083647 h 2979720"/>
              <a:gd name="connsiteX933" fmla="*/ 2380852 w 2918889"/>
              <a:gd name="connsiteY933" fmla="*/ 1094919 h 2979720"/>
              <a:gd name="connsiteX934" fmla="*/ 2418239 w 2918889"/>
              <a:gd name="connsiteY934" fmla="*/ 1048604 h 2979720"/>
              <a:gd name="connsiteX935" fmla="*/ 2546192 w 2918889"/>
              <a:gd name="connsiteY935" fmla="*/ 1029743 h 2979720"/>
              <a:gd name="connsiteX936" fmla="*/ 2520133 w 2918889"/>
              <a:gd name="connsiteY936" fmla="*/ 1054519 h 2979720"/>
              <a:gd name="connsiteX937" fmla="*/ 2515145 w 2918889"/>
              <a:gd name="connsiteY937" fmla="*/ 1070555 h 2979720"/>
              <a:gd name="connsiteX938" fmla="*/ 2512385 w 2918889"/>
              <a:gd name="connsiteY938" fmla="*/ 1087496 h 2979720"/>
              <a:gd name="connsiteX939" fmla="*/ 2512376 w 2918889"/>
              <a:gd name="connsiteY939" fmla="*/ 1087497 h 2979720"/>
              <a:gd name="connsiteX940" fmla="*/ 2512376 w 2918889"/>
              <a:gd name="connsiteY940" fmla="*/ 1087553 h 2979720"/>
              <a:gd name="connsiteX941" fmla="*/ 2512385 w 2918889"/>
              <a:gd name="connsiteY941" fmla="*/ 1087496 h 2979720"/>
              <a:gd name="connsiteX942" fmla="*/ 2528482 w 2918889"/>
              <a:gd name="connsiteY942" fmla="*/ 1085803 h 2979720"/>
              <a:gd name="connsiteX943" fmla="*/ 2534585 w 2918889"/>
              <a:gd name="connsiteY943" fmla="*/ 1074105 h 2979720"/>
              <a:gd name="connsiteX944" fmla="*/ 2546192 w 2918889"/>
              <a:gd name="connsiteY944" fmla="*/ 1029743 h 2979720"/>
              <a:gd name="connsiteX945" fmla="*/ 592533 w 2918889"/>
              <a:gd name="connsiteY945" fmla="*/ 1028571 h 2979720"/>
              <a:gd name="connsiteX946" fmla="*/ 592580 w 2918889"/>
              <a:gd name="connsiteY946" fmla="*/ 1028927 h 2979720"/>
              <a:gd name="connsiteX947" fmla="*/ 592254 w 2918889"/>
              <a:gd name="connsiteY947" fmla="*/ 1028794 h 2979720"/>
              <a:gd name="connsiteX948" fmla="*/ 592424 w 2918889"/>
              <a:gd name="connsiteY948" fmla="*/ 1028215 h 2979720"/>
              <a:gd name="connsiteX949" fmla="*/ 592646 w 2918889"/>
              <a:gd name="connsiteY949" fmla="*/ 1028460 h 2979720"/>
              <a:gd name="connsiteX950" fmla="*/ 592367 w 2918889"/>
              <a:gd name="connsiteY950" fmla="*/ 1028683 h 2979720"/>
              <a:gd name="connsiteX951" fmla="*/ 2145427 w 2918889"/>
              <a:gd name="connsiteY951" fmla="*/ 1021429 h 2979720"/>
              <a:gd name="connsiteX952" fmla="*/ 2119702 w 2918889"/>
              <a:gd name="connsiteY952" fmla="*/ 1089116 h 2979720"/>
              <a:gd name="connsiteX953" fmla="*/ 2119702 w 2918889"/>
              <a:gd name="connsiteY953" fmla="*/ 1089171 h 2979720"/>
              <a:gd name="connsiteX954" fmla="*/ 2148272 w 2918889"/>
              <a:gd name="connsiteY954" fmla="*/ 1075277 h 2979720"/>
              <a:gd name="connsiteX955" fmla="*/ 2161776 w 2918889"/>
              <a:gd name="connsiteY955" fmla="*/ 1052231 h 2979720"/>
              <a:gd name="connsiteX956" fmla="*/ 2165292 w 2918889"/>
              <a:gd name="connsiteY956" fmla="*/ 1042912 h 2979720"/>
              <a:gd name="connsiteX957" fmla="*/ 2151565 w 2918889"/>
              <a:gd name="connsiteY957" fmla="*/ 1041796 h 2979720"/>
              <a:gd name="connsiteX958" fmla="*/ 2145427 w 2918889"/>
              <a:gd name="connsiteY958" fmla="*/ 1021429 h 2979720"/>
              <a:gd name="connsiteX959" fmla="*/ 1693212 w 2918889"/>
              <a:gd name="connsiteY959" fmla="*/ 1013449 h 2979720"/>
              <a:gd name="connsiteX960" fmla="*/ 1667432 w 2918889"/>
              <a:gd name="connsiteY960" fmla="*/ 1032645 h 2979720"/>
              <a:gd name="connsiteX961" fmla="*/ 1632947 w 2918889"/>
              <a:gd name="connsiteY961" fmla="*/ 1031473 h 2979720"/>
              <a:gd name="connsiteX962" fmla="*/ 1632947 w 2918889"/>
              <a:gd name="connsiteY962" fmla="*/ 1031529 h 2979720"/>
              <a:gd name="connsiteX963" fmla="*/ 1680880 w 2918889"/>
              <a:gd name="connsiteY963" fmla="*/ 1044698 h 2979720"/>
              <a:gd name="connsiteX964" fmla="*/ 1693212 w 2918889"/>
              <a:gd name="connsiteY964" fmla="*/ 1013449 h 2979720"/>
              <a:gd name="connsiteX965" fmla="*/ 1831934 w 2918889"/>
              <a:gd name="connsiteY965" fmla="*/ 1013114 h 2979720"/>
              <a:gd name="connsiteX966" fmla="*/ 1827582 w 2918889"/>
              <a:gd name="connsiteY966" fmla="*/ 1015570 h 2979720"/>
              <a:gd name="connsiteX967" fmla="*/ 1828307 w 2918889"/>
              <a:gd name="connsiteY967" fmla="*/ 1020257 h 2979720"/>
              <a:gd name="connsiteX968" fmla="*/ 1832437 w 2918889"/>
              <a:gd name="connsiteY968" fmla="*/ 1017076 h 2979720"/>
              <a:gd name="connsiteX969" fmla="*/ 1831934 w 2918889"/>
              <a:gd name="connsiteY969" fmla="*/ 1013170 h 2979720"/>
              <a:gd name="connsiteX970" fmla="*/ 2847686 w 2918889"/>
              <a:gd name="connsiteY970" fmla="*/ 1008483 h 2979720"/>
              <a:gd name="connsiteX971" fmla="*/ 2839372 w 2918889"/>
              <a:gd name="connsiteY971" fmla="*/ 1024163 h 2979720"/>
              <a:gd name="connsiteX972" fmla="*/ 2859126 w 2918889"/>
              <a:gd name="connsiteY972" fmla="*/ 1039732 h 2979720"/>
              <a:gd name="connsiteX973" fmla="*/ 2862362 w 2918889"/>
              <a:gd name="connsiteY973" fmla="*/ 1061327 h 2979720"/>
              <a:gd name="connsiteX974" fmla="*/ 2839672 w 2918889"/>
              <a:gd name="connsiteY974" fmla="*/ 1042205 h 2979720"/>
              <a:gd name="connsiteX975" fmla="*/ 2839707 w 2918889"/>
              <a:gd name="connsiteY975" fmla="*/ 1042187 h 2979720"/>
              <a:gd name="connsiteX976" fmla="*/ 2839651 w 2918889"/>
              <a:gd name="connsiteY976" fmla="*/ 1042187 h 2979720"/>
              <a:gd name="connsiteX977" fmla="*/ 2839672 w 2918889"/>
              <a:gd name="connsiteY977" fmla="*/ 1042205 h 2979720"/>
              <a:gd name="connsiteX978" fmla="*/ 2821962 w 2918889"/>
              <a:gd name="connsiteY978" fmla="*/ 1051283 h 2979720"/>
              <a:gd name="connsiteX979" fmla="*/ 2813927 w 2918889"/>
              <a:gd name="connsiteY979" fmla="*/ 1031975 h 2979720"/>
              <a:gd name="connsiteX980" fmla="*/ 2847686 w 2918889"/>
              <a:gd name="connsiteY980" fmla="*/ 1008483 h 2979720"/>
              <a:gd name="connsiteX981" fmla="*/ 1616876 w 2918889"/>
              <a:gd name="connsiteY981" fmla="*/ 1008036 h 2979720"/>
              <a:gd name="connsiteX982" fmla="*/ 1589254 w 2918889"/>
              <a:gd name="connsiteY982" fmla="*/ 1025112 h 2979720"/>
              <a:gd name="connsiteX983" fmla="*/ 1594723 w 2918889"/>
              <a:gd name="connsiteY983" fmla="*/ 1048157 h 2979720"/>
              <a:gd name="connsiteX984" fmla="*/ 1549189 w 2918889"/>
              <a:gd name="connsiteY984" fmla="*/ 1058425 h 2979720"/>
              <a:gd name="connsiteX985" fmla="*/ 1536522 w 2918889"/>
              <a:gd name="connsiteY985" fmla="*/ 1050055 h 2979720"/>
              <a:gd name="connsiteX986" fmla="*/ 1446124 w 2918889"/>
              <a:gd name="connsiteY986" fmla="*/ 1056137 h 2979720"/>
              <a:gd name="connsiteX987" fmla="*/ 1440321 w 2918889"/>
              <a:gd name="connsiteY987" fmla="*/ 1041964 h 2979720"/>
              <a:gd name="connsiteX988" fmla="*/ 1424864 w 2918889"/>
              <a:gd name="connsiteY988" fmla="*/ 1048157 h 2979720"/>
              <a:gd name="connsiteX989" fmla="*/ 1420401 w 2918889"/>
              <a:gd name="connsiteY989" fmla="*/ 1036997 h 2979720"/>
              <a:gd name="connsiteX990" fmla="*/ 1399307 w 2918889"/>
              <a:gd name="connsiteY990" fmla="*/ 1056193 h 2979720"/>
              <a:gd name="connsiteX991" fmla="*/ 1404330 w 2918889"/>
              <a:gd name="connsiteY991" fmla="*/ 1065288 h 2979720"/>
              <a:gd name="connsiteX992" fmla="*/ 1385748 w 2918889"/>
              <a:gd name="connsiteY992" fmla="*/ 1065623 h 2979720"/>
              <a:gd name="connsiteX993" fmla="*/ 1365269 w 2918889"/>
              <a:gd name="connsiteY993" fmla="*/ 1076002 h 2979720"/>
              <a:gd name="connsiteX994" fmla="*/ 1381675 w 2918889"/>
              <a:gd name="connsiteY994" fmla="*/ 1037611 h 2979720"/>
              <a:gd name="connsiteX995" fmla="*/ 1337312 w 2918889"/>
              <a:gd name="connsiteY995" fmla="*/ 1034654 h 2979720"/>
              <a:gd name="connsiteX996" fmla="*/ 1312703 w 2918889"/>
              <a:gd name="connsiteY996" fmla="*/ 1037611 h 2979720"/>
              <a:gd name="connsiteX997" fmla="*/ 1282236 w 2918889"/>
              <a:gd name="connsiteY997" fmla="*/ 1048604 h 2979720"/>
              <a:gd name="connsiteX998" fmla="*/ 1274257 w 2918889"/>
              <a:gd name="connsiteY998" fmla="*/ 1057978 h 2979720"/>
              <a:gd name="connsiteX999" fmla="*/ 1279781 w 2918889"/>
              <a:gd name="connsiteY999" fmla="*/ 1069362 h 2979720"/>
              <a:gd name="connsiteX1000" fmla="*/ 1302158 w 2918889"/>
              <a:gd name="connsiteY1000" fmla="*/ 1075891 h 2979720"/>
              <a:gd name="connsiteX1001" fmla="*/ 1314992 w 2918889"/>
              <a:gd name="connsiteY1001" fmla="*/ 1062164 h 2979720"/>
              <a:gd name="connsiteX1002" fmla="*/ 1310359 w 2918889"/>
              <a:gd name="connsiteY1002" fmla="*/ 1120588 h 2979720"/>
              <a:gd name="connsiteX1003" fmla="*/ 1298419 w 2918889"/>
              <a:gd name="connsiteY1003" fmla="*/ 1140843 h 2979720"/>
              <a:gd name="connsiteX1004" fmla="*/ 1298531 w 2918889"/>
              <a:gd name="connsiteY1004" fmla="*/ 1164950 h 2979720"/>
              <a:gd name="connsiteX1005" fmla="*/ 1314880 w 2918889"/>
              <a:gd name="connsiteY1005" fmla="*/ 1183364 h 2979720"/>
              <a:gd name="connsiteX1006" fmla="*/ 1322636 w 2918889"/>
              <a:gd name="connsiteY1006" fmla="*/ 1200049 h 2979720"/>
              <a:gd name="connsiteX1007" fmla="*/ 1317559 w 2918889"/>
              <a:gd name="connsiteY1007" fmla="*/ 1201444 h 2979720"/>
              <a:gd name="connsiteX1008" fmla="*/ 1298809 w 2918889"/>
              <a:gd name="connsiteY1008" fmla="*/ 1250381 h 2979720"/>
              <a:gd name="connsiteX1009" fmla="*/ 1311308 w 2918889"/>
              <a:gd name="connsiteY1009" fmla="*/ 1273930 h 2979720"/>
              <a:gd name="connsiteX1010" fmla="*/ 1323362 w 2918889"/>
              <a:gd name="connsiteY1010" fmla="*/ 1296250 h 2979720"/>
              <a:gd name="connsiteX1011" fmla="*/ 1326264 w 2918889"/>
              <a:gd name="connsiteY1011" fmla="*/ 1309531 h 2979720"/>
              <a:gd name="connsiteX1012" fmla="*/ 1335024 w 2918889"/>
              <a:gd name="connsiteY1012" fmla="*/ 1319408 h 2979720"/>
              <a:gd name="connsiteX1013" fmla="*/ 1341219 w 2918889"/>
              <a:gd name="connsiteY1013" fmla="*/ 1307578 h 2979720"/>
              <a:gd name="connsiteX1014" fmla="*/ 1359745 w 2918889"/>
              <a:gd name="connsiteY1014" fmla="*/ 1324597 h 2979720"/>
              <a:gd name="connsiteX1015" fmla="*/ 1378382 w 2918889"/>
              <a:gd name="connsiteY1015" fmla="*/ 1334083 h 2979720"/>
              <a:gd name="connsiteX1016" fmla="*/ 1361586 w 2918889"/>
              <a:gd name="connsiteY1016" fmla="*/ 1356013 h 2979720"/>
              <a:gd name="connsiteX1017" fmla="*/ 1386306 w 2918889"/>
              <a:gd name="connsiteY1017" fmla="*/ 1360645 h 2979720"/>
              <a:gd name="connsiteX1018" fmla="*/ 1387366 w 2918889"/>
              <a:gd name="connsiteY1018" fmla="*/ 1343235 h 2979720"/>
              <a:gd name="connsiteX1019" fmla="*/ 1440990 w 2918889"/>
              <a:gd name="connsiteY1019" fmla="*/ 1343012 h 2979720"/>
              <a:gd name="connsiteX1020" fmla="*/ 1437307 w 2918889"/>
              <a:gd name="connsiteY1020" fmla="*/ 1360366 h 2979720"/>
              <a:gd name="connsiteX1021" fmla="*/ 1446515 w 2918889"/>
              <a:gd name="connsiteY1021" fmla="*/ 1372977 h 2979720"/>
              <a:gd name="connsiteX1022" fmla="*/ 1405166 w 2918889"/>
              <a:gd name="connsiteY1022" fmla="*/ 1402105 h 2979720"/>
              <a:gd name="connsiteX1023" fmla="*/ 1389821 w 2918889"/>
              <a:gd name="connsiteY1023" fmla="*/ 1437762 h 2979720"/>
              <a:gd name="connsiteX1024" fmla="*/ 1384297 w 2918889"/>
              <a:gd name="connsiteY1024" fmla="*/ 1454726 h 2979720"/>
              <a:gd name="connsiteX1025" fmla="*/ 1409408 w 2918889"/>
              <a:gd name="connsiteY1025" fmla="*/ 1439492 h 2979720"/>
              <a:gd name="connsiteX1026" fmla="*/ 1415155 w 2918889"/>
              <a:gd name="connsiteY1026" fmla="*/ 1467783 h 2979720"/>
              <a:gd name="connsiteX1027" fmla="*/ 1378940 w 2918889"/>
              <a:gd name="connsiteY1027" fmla="*/ 1483854 h 2979720"/>
              <a:gd name="connsiteX1028" fmla="*/ 1357401 w 2918889"/>
              <a:gd name="connsiteY1028" fmla="*/ 1496298 h 2979720"/>
              <a:gd name="connsiteX1029" fmla="*/ 1364209 w 2918889"/>
              <a:gd name="connsiteY1029" fmla="*/ 1527212 h 2979720"/>
              <a:gd name="connsiteX1030" fmla="*/ 1375425 w 2918889"/>
              <a:gd name="connsiteY1030" fmla="*/ 1511532 h 2979720"/>
              <a:gd name="connsiteX1031" fmla="*/ 1379442 w 2918889"/>
              <a:gd name="connsiteY1031" fmla="*/ 1513819 h 2979720"/>
              <a:gd name="connsiteX1032" fmla="*/ 1372523 w 2918889"/>
              <a:gd name="connsiteY1032" fmla="*/ 1534578 h 2979720"/>
              <a:gd name="connsiteX1033" fmla="*/ 1347357 w 2918889"/>
              <a:gd name="connsiteY1033" fmla="*/ 1538818 h 2979720"/>
              <a:gd name="connsiteX1034" fmla="*/ 1371016 w 2918889"/>
              <a:gd name="connsiteY1034" fmla="*/ 1578047 h 2979720"/>
              <a:gd name="connsiteX1035" fmla="*/ 1328049 w 2918889"/>
              <a:gd name="connsiteY1035" fmla="*/ 1624083 h 2979720"/>
              <a:gd name="connsiteX1036" fmla="*/ 1345794 w 2918889"/>
              <a:gd name="connsiteY1036" fmla="*/ 1640488 h 2979720"/>
              <a:gd name="connsiteX1037" fmla="*/ 1358125 w 2918889"/>
              <a:gd name="connsiteY1037" fmla="*/ 1670844 h 2979720"/>
              <a:gd name="connsiteX1038" fmla="*/ 1367724 w 2918889"/>
              <a:gd name="connsiteY1038" fmla="*/ 1674806 h 2979720"/>
              <a:gd name="connsiteX1039" fmla="*/ 1367222 w 2918889"/>
              <a:gd name="connsiteY1039" fmla="*/ 1703711 h 2979720"/>
              <a:gd name="connsiteX1040" fmla="*/ 1370626 w 2918889"/>
              <a:gd name="connsiteY1040" fmla="*/ 1707785 h 2979720"/>
              <a:gd name="connsiteX1041" fmla="*/ 1369844 w 2918889"/>
              <a:gd name="connsiteY1041" fmla="*/ 1710352 h 2979720"/>
              <a:gd name="connsiteX1042" fmla="*/ 1368560 w 2918889"/>
              <a:gd name="connsiteY1042" fmla="*/ 1712807 h 2979720"/>
              <a:gd name="connsiteX1043" fmla="*/ 1365548 w 2918889"/>
              <a:gd name="connsiteY1043" fmla="*/ 1717383 h 2979720"/>
              <a:gd name="connsiteX1044" fmla="*/ 1349087 w 2918889"/>
              <a:gd name="connsiteY1044" fmla="*/ 1727650 h 2979720"/>
              <a:gd name="connsiteX1045" fmla="*/ 1340102 w 2918889"/>
              <a:gd name="connsiteY1045" fmla="*/ 1746232 h 2979720"/>
              <a:gd name="connsiteX1046" fmla="*/ 1346576 w 2918889"/>
              <a:gd name="connsiteY1046" fmla="*/ 1770227 h 2979720"/>
              <a:gd name="connsiteX1047" fmla="*/ 1329612 w 2918889"/>
              <a:gd name="connsiteY1047" fmla="*/ 1806553 h 2979720"/>
              <a:gd name="connsiteX1048" fmla="*/ 1354220 w 2918889"/>
              <a:gd name="connsiteY1048" fmla="*/ 1791654 h 2979720"/>
              <a:gd name="connsiteX1049" fmla="*/ 1345292 w 2918889"/>
              <a:gd name="connsiteY1049" fmla="*/ 1815147 h 2979720"/>
              <a:gd name="connsiteX1050" fmla="*/ 1371350 w 2918889"/>
              <a:gd name="connsiteY1050" fmla="*/ 1807000 h 2979720"/>
              <a:gd name="connsiteX1051" fmla="*/ 1382400 w 2918889"/>
              <a:gd name="connsiteY1051" fmla="*/ 1795505 h 2979720"/>
              <a:gd name="connsiteX1052" fmla="*/ 1371519 w 2918889"/>
              <a:gd name="connsiteY1052" fmla="*/ 1779490 h 2979720"/>
              <a:gd name="connsiteX1053" fmla="*/ 1393393 w 2918889"/>
              <a:gd name="connsiteY1053" fmla="*/ 1755160 h 2979720"/>
              <a:gd name="connsiteX1054" fmla="*/ 1399140 w 2918889"/>
              <a:gd name="connsiteY1054" fmla="*/ 1733398 h 2979720"/>
              <a:gd name="connsiteX1055" fmla="*/ 1392388 w 2918889"/>
              <a:gd name="connsiteY1055" fmla="*/ 1723465 h 2979720"/>
              <a:gd name="connsiteX1056" fmla="*/ 1412365 w 2918889"/>
              <a:gd name="connsiteY1056" fmla="*/ 1687250 h 2979720"/>
              <a:gd name="connsiteX1057" fmla="*/ 1427821 w 2918889"/>
              <a:gd name="connsiteY1057" fmla="*/ 1688087 h 2979720"/>
              <a:gd name="connsiteX1058" fmla="*/ 1455722 w 2918889"/>
              <a:gd name="connsiteY1058" fmla="*/ 1718722 h 2979720"/>
              <a:gd name="connsiteX1059" fmla="*/ 1476089 w 2918889"/>
              <a:gd name="connsiteY1059" fmla="*/ 1762526 h 2979720"/>
              <a:gd name="connsiteX1060" fmla="*/ 1454438 w 2918889"/>
              <a:gd name="connsiteY1060" fmla="*/ 1777983 h 2979720"/>
              <a:gd name="connsiteX1061" fmla="*/ 1453880 w 2918889"/>
              <a:gd name="connsiteY1061" fmla="*/ 1796732 h 2979720"/>
              <a:gd name="connsiteX1062" fmla="*/ 1450588 w 2918889"/>
              <a:gd name="connsiteY1062" fmla="*/ 1814142 h 2979720"/>
              <a:gd name="connsiteX1063" fmla="*/ 1446570 w 2918889"/>
              <a:gd name="connsiteY1063" fmla="*/ 1827925 h 2979720"/>
              <a:gd name="connsiteX1064" fmla="*/ 1469728 w 2918889"/>
              <a:gd name="connsiteY1064" fmla="*/ 1812580 h 2979720"/>
              <a:gd name="connsiteX1065" fmla="*/ 1489482 w 2918889"/>
              <a:gd name="connsiteY1065" fmla="*/ 1789255 h 2979720"/>
              <a:gd name="connsiteX1066" fmla="*/ 1506613 w 2918889"/>
              <a:gd name="connsiteY1066" fmla="*/ 1767381 h 2979720"/>
              <a:gd name="connsiteX1067" fmla="*/ 1489259 w 2918889"/>
              <a:gd name="connsiteY1067" fmla="*/ 1765707 h 2979720"/>
              <a:gd name="connsiteX1068" fmla="*/ 1480553 w 2918889"/>
              <a:gd name="connsiteY1068" fmla="*/ 1693555 h 2979720"/>
              <a:gd name="connsiteX1069" fmla="*/ 1448356 w 2918889"/>
              <a:gd name="connsiteY1069" fmla="*/ 1665264 h 2979720"/>
              <a:gd name="connsiteX1070" fmla="*/ 1416216 w 2918889"/>
              <a:gd name="connsiteY1070" fmla="*/ 1664762 h 2979720"/>
              <a:gd name="connsiteX1071" fmla="*/ 1387087 w 2918889"/>
              <a:gd name="connsiteY1071" fmla="*/ 1650923 h 2979720"/>
              <a:gd name="connsiteX1072" fmla="*/ 1353830 w 2918889"/>
              <a:gd name="connsiteY1072" fmla="*/ 1657675 h 2979720"/>
              <a:gd name="connsiteX1073" fmla="*/ 1365660 w 2918889"/>
              <a:gd name="connsiteY1073" fmla="*/ 1617498 h 2979720"/>
              <a:gd name="connsiteX1074" fmla="*/ 1352824 w 2918889"/>
              <a:gd name="connsiteY1074" fmla="*/ 1610244 h 2979720"/>
              <a:gd name="connsiteX1075" fmla="*/ 1382177 w 2918889"/>
              <a:gd name="connsiteY1075" fmla="*/ 1601037 h 2979720"/>
              <a:gd name="connsiteX1076" fmla="*/ 1390547 w 2918889"/>
              <a:gd name="connsiteY1076" fmla="*/ 1626929 h 2979720"/>
              <a:gd name="connsiteX1077" fmla="*/ 1435131 w 2918889"/>
              <a:gd name="connsiteY1077" fmla="*/ 1630444 h 2979720"/>
              <a:gd name="connsiteX1078" fmla="*/ 1442497 w 2918889"/>
              <a:gd name="connsiteY1078" fmla="*/ 1628268 h 2979720"/>
              <a:gd name="connsiteX1079" fmla="*/ 1482004 w 2918889"/>
              <a:gd name="connsiteY1079" fmla="*/ 1607845 h 2979720"/>
              <a:gd name="connsiteX1080" fmla="*/ 1495787 w 2918889"/>
              <a:gd name="connsiteY1080" fmla="*/ 1575647 h 2979720"/>
              <a:gd name="connsiteX1081" fmla="*/ 1486580 w 2918889"/>
              <a:gd name="connsiteY1081" fmla="*/ 1559967 h 2979720"/>
              <a:gd name="connsiteX1082" fmla="*/ 1588752 w 2918889"/>
              <a:gd name="connsiteY1082" fmla="*/ 1513987 h 2979720"/>
              <a:gd name="connsiteX1083" fmla="*/ 1590091 w 2918889"/>
              <a:gd name="connsiteY1083" fmla="*/ 1492224 h 2979720"/>
              <a:gd name="connsiteX1084" fmla="*/ 1611575 w 2918889"/>
              <a:gd name="connsiteY1084" fmla="*/ 1482905 h 2979720"/>
              <a:gd name="connsiteX1085" fmla="*/ 1588250 w 2918889"/>
              <a:gd name="connsiteY1085" fmla="*/ 1472136 h 2979720"/>
              <a:gd name="connsiteX1086" fmla="*/ 1582726 w 2918889"/>
              <a:gd name="connsiteY1086" fmla="*/ 1442171 h 2979720"/>
              <a:gd name="connsiteX1087" fmla="*/ 1605939 w 2918889"/>
              <a:gd name="connsiteY1087" fmla="*/ 1418176 h 2979720"/>
              <a:gd name="connsiteX1088" fmla="*/ 1615593 w 2918889"/>
              <a:gd name="connsiteY1088" fmla="*/ 1376213 h 2979720"/>
              <a:gd name="connsiteX1089" fmla="*/ 1647455 w 2918889"/>
              <a:gd name="connsiteY1089" fmla="*/ 1354172 h 2979720"/>
              <a:gd name="connsiteX1090" fmla="*/ 1644219 w 2918889"/>
              <a:gd name="connsiteY1090" fmla="*/ 1303449 h 2979720"/>
              <a:gd name="connsiteX1091" fmla="*/ 1599578 w 2918889"/>
              <a:gd name="connsiteY1091" fmla="*/ 1277501 h 2979720"/>
              <a:gd name="connsiteX1092" fmla="*/ 1615872 w 2918889"/>
              <a:gd name="connsiteY1092" fmla="*/ 1272256 h 2979720"/>
              <a:gd name="connsiteX1093" fmla="*/ 1629766 w 2918889"/>
              <a:gd name="connsiteY1093" fmla="*/ 1278171 h 2979720"/>
              <a:gd name="connsiteX1094" fmla="*/ 1658727 w 2918889"/>
              <a:gd name="connsiteY1094" fmla="*/ 1260147 h 2979720"/>
              <a:gd name="connsiteX1095" fmla="*/ 1621619 w 2918889"/>
              <a:gd name="connsiteY1095" fmla="*/ 1241676 h 2979720"/>
              <a:gd name="connsiteX1096" fmla="*/ 1630045 w 2918889"/>
              <a:gd name="connsiteY1096" fmla="*/ 1221253 h 2979720"/>
              <a:gd name="connsiteX1097" fmla="*/ 1583340 w 2918889"/>
              <a:gd name="connsiteY1097" fmla="*/ 1205517 h 2979720"/>
              <a:gd name="connsiteX1098" fmla="*/ 1587692 w 2918889"/>
              <a:gd name="connsiteY1098" fmla="*/ 1196701 h 2979720"/>
              <a:gd name="connsiteX1099" fmla="*/ 1566376 w 2918889"/>
              <a:gd name="connsiteY1099" fmla="*/ 1152952 h 2979720"/>
              <a:gd name="connsiteX1100" fmla="*/ 1532672 w 2918889"/>
              <a:gd name="connsiteY1100" fmla="*/ 1176166 h 2979720"/>
              <a:gd name="connsiteX1101" fmla="*/ 1505664 w 2918889"/>
              <a:gd name="connsiteY1101" fmla="*/ 1186880 h 2979720"/>
              <a:gd name="connsiteX1102" fmla="*/ 1492272 w 2918889"/>
              <a:gd name="connsiteY1102" fmla="*/ 1196589 h 2979720"/>
              <a:gd name="connsiteX1103" fmla="*/ 1479735 w 2918889"/>
              <a:gd name="connsiteY1103" fmla="*/ 1173668 h 2979720"/>
              <a:gd name="connsiteX1104" fmla="*/ 1493276 w 2918889"/>
              <a:gd name="connsiteY1104" fmla="*/ 1165884 h 2979720"/>
              <a:gd name="connsiteX1105" fmla="*/ 1499638 w 2918889"/>
              <a:gd name="connsiteY1105" fmla="*/ 1149548 h 2979720"/>
              <a:gd name="connsiteX1106" fmla="*/ 1469840 w 2918889"/>
              <a:gd name="connsiteY1106" fmla="*/ 1149548 h 2979720"/>
              <a:gd name="connsiteX1107" fmla="*/ 1484460 w 2918889"/>
              <a:gd name="connsiteY1107" fmla="*/ 1141792 h 2979720"/>
              <a:gd name="connsiteX1108" fmla="*/ 1480833 w 2918889"/>
              <a:gd name="connsiteY1108" fmla="*/ 1135933 h 2979720"/>
              <a:gd name="connsiteX1109" fmla="*/ 1462809 w 2918889"/>
              <a:gd name="connsiteY1109" fmla="*/ 1123657 h 2979720"/>
              <a:gd name="connsiteX1110" fmla="*/ 1464873 w 2918889"/>
              <a:gd name="connsiteY1110" fmla="*/ 1104963 h 2979720"/>
              <a:gd name="connsiteX1111" fmla="*/ 1450588 w 2918889"/>
              <a:gd name="connsiteY1111" fmla="*/ 1103289 h 2979720"/>
              <a:gd name="connsiteX1112" fmla="*/ 1427486 w 2918889"/>
              <a:gd name="connsiteY1112" fmla="*/ 1150553 h 2979720"/>
              <a:gd name="connsiteX1113" fmla="*/ 1429495 w 2918889"/>
              <a:gd name="connsiteY1113" fmla="*/ 1164057 h 2979720"/>
              <a:gd name="connsiteX1114" fmla="*/ 1494113 w 2918889"/>
              <a:gd name="connsiteY1114" fmla="*/ 1256743 h 2979720"/>
              <a:gd name="connsiteX1115" fmla="*/ 1531110 w 2918889"/>
              <a:gd name="connsiteY1115" fmla="*/ 1299431 h 2979720"/>
              <a:gd name="connsiteX1116" fmla="*/ 1516936 w 2918889"/>
              <a:gd name="connsiteY1116" fmla="*/ 1325378 h 2979720"/>
              <a:gd name="connsiteX1117" fmla="*/ 1519447 w 2918889"/>
              <a:gd name="connsiteY1117" fmla="*/ 1353279 h 2979720"/>
              <a:gd name="connsiteX1118" fmla="*/ 1504102 w 2918889"/>
              <a:gd name="connsiteY1118" fmla="*/ 1371359 h 2979720"/>
              <a:gd name="connsiteX1119" fmla="*/ 1508845 w 2918889"/>
              <a:gd name="connsiteY1119" fmla="*/ 1382296 h 2979720"/>
              <a:gd name="connsiteX1120" fmla="*/ 1513142 w 2918889"/>
              <a:gd name="connsiteY1120" fmla="*/ 1423254 h 2979720"/>
              <a:gd name="connsiteX1121" fmla="*/ 1506669 w 2918889"/>
              <a:gd name="connsiteY1121" fmla="*/ 1457293 h 2979720"/>
              <a:gd name="connsiteX1122" fmla="*/ 1488645 w 2918889"/>
              <a:gd name="connsiteY1122" fmla="*/ 1499423 h 2979720"/>
              <a:gd name="connsiteX1123" fmla="*/ 1484404 w 2918889"/>
              <a:gd name="connsiteY1123" fmla="*/ 1499869 h 2979720"/>
              <a:gd name="connsiteX1124" fmla="*/ 1479326 w 2918889"/>
              <a:gd name="connsiteY1124" fmla="*/ 1479558 h 2979720"/>
              <a:gd name="connsiteX1125" fmla="*/ 1454885 w 2918889"/>
              <a:gd name="connsiteY1125" fmla="*/ 1496688 h 2979720"/>
              <a:gd name="connsiteX1126" fmla="*/ 1483232 w 2918889"/>
              <a:gd name="connsiteY1126" fmla="*/ 1550258 h 2979720"/>
              <a:gd name="connsiteX1127" fmla="*/ 1464818 w 2918889"/>
              <a:gd name="connsiteY1127" fmla="*/ 1562199 h 2979720"/>
              <a:gd name="connsiteX1128" fmla="*/ 1428826 w 2918889"/>
              <a:gd name="connsiteY1128" fmla="*/ 1549923 h 2979720"/>
              <a:gd name="connsiteX1129" fmla="*/ 1408123 w 2918889"/>
              <a:gd name="connsiteY1129" fmla="*/ 1557847 h 2979720"/>
              <a:gd name="connsiteX1130" fmla="*/ 1403325 w 2918889"/>
              <a:gd name="connsiteY1130" fmla="*/ 1555615 h 2979720"/>
              <a:gd name="connsiteX1131" fmla="*/ 1409965 w 2918889"/>
              <a:gd name="connsiteY1131" fmla="*/ 1538093 h 2979720"/>
              <a:gd name="connsiteX1132" fmla="*/ 1428435 w 2918889"/>
              <a:gd name="connsiteY1132" fmla="*/ 1539934 h 2979720"/>
              <a:gd name="connsiteX1133" fmla="*/ 1436080 w 2918889"/>
              <a:gd name="connsiteY1133" fmla="*/ 1478162 h 2979720"/>
              <a:gd name="connsiteX1134" fmla="*/ 1444171 w 2918889"/>
              <a:gd name="connsiteY1134" fmla="*/ 1456846 h 2979720"/>
              <a:gd name="connsiteX1135" fmla="*/ 1466380 w 2918889"/>
              <a:gd name="connsiteY1135" fmla="*/ 1445407 h 2979720"/>
              <a:gd name="connsiteX1136" fmla="*/ 1485408 w 2918889"/>
              <a:gd name="connsiteY1136" fmla="*/ 1423310 h 2979720"/>
              <a:gd name="connsiteX1137" fmla="*/ 1491491 w 2918889"/>
              <a:gd name="connsiteY1137" fmla="*/ 1404895 h 2979720"/>
              <a:gd name="connsiteX1138" fmla="*/ 1486692 w 2918889"/>
              <a:gd name="connsiteY1138" fmla="*/ 1372084 h 2979720"/>
              <a:gd name="connsiteX1139" fmla="*/ 1480777 w 2918889"/>
              <a:gd name="connsiteY1139" fmla="*/ 1352609 h 2979720"/>
              <a:gd name="connsiteX1140" fmla="*/ 1470230 w 2918889"/>
              <a:gd name="connsiteY1140" fmla="*/ 1316339 h 2979720"/>
              <a:gd name="connsiteX1141" fmla="*/ 1466770 w 2918889"/>
              <a:gd name="connsiteY1141" fmla="*/ 1280124 h 2979720"/>
              <a:gd name="connsiteX1142" fmla="*/ 1446794 w 2918889"/>
              <a:gd name="connsiteY1142" fmla="*/ 1284030 h 2979720"/>
              <a:gd name="connsiteX1143" fmla="*/ 1426538 w 2918889"/>
              <a:gd name="connsiteY1143" fmla="*/ 1262769 h 2979720"/>
              <a:gd name="connsiteX1144" fmla="*/ 1410747 w 2918889"/>
              <a:gd name="connsiteY1144" fmla="*/ 1219300 h 2979720"/>
              <a:gd name="connsiteX1145" fmla="*/ 1389151 w 2918889"/>
              <a:gd name="connsiteY1145" fmla="*/ 1206856 h 2979720"/>
              <a:gd name="connsiteX1146" fmla="*/ 1352100 w 2918889"/>
              <a:gd name="connsiteY1146" fmla="*/ 1187717 h 2979720"/>
              <a:gd name="connsiteX1147" fmla="*/ 1337144 w 2918889"/>
              <a:gd name="connsiteY1147" fmla="*/ 1166121 h 2979720"/>
              <a:gd name="connsiteX1148" fmla="*/ 1345627 w 2918889"/>
              <a:gd name="connsiteY1148" fmla="*/ 1139672 h 2979720"/>
              <a:gd name="connsiteX1149" fmla="*/ 1336866 w 2918889"/>
              <a:gd name="connsiteY1149" fmla="*/ 1131301 h 2979720"/>
              <a:gd name="connsiteX1150" fmla="*/ 1330505 w 2918889"/>
              <a:gd name="connsiteY1150" fmla="*/ 1125386 h 2979720"/>
              <a:gd name="connsiteX1151" fmla="*/ 1349310 w 2918889"/>
              <a:gd name="connsiteY1151" fmla="*/ 1097765 h 2979720"/>
              <a:gd name="connsiteX1152" fmla="*/ 1337925 w 2918889"/>
              <a:gd name="connsiteY1152" fmla="*/ 1068246 h 2979720"/>
              <a:gd name="connsiteX1153" fmla="*/ 1379331 w 2918889"/>
              <a:gd name="connsiteY1153" fmla="*/ 1099718 h 2979720"/>
              <a:gd name="connsiteX1154" fmla="*/ 1375536 w 2918889"/>
              <a:gd name="connsiteY1154" fmla="*/ 1123433 h 2979720"/>
              <a:gd name="connsiteX1155" fmla="*/ 1366385 w 2918889"/>
              <a:gd name="connsiteY1155" fmla="*/ 1149046 h 2979720"/>
              <a:gd name="connsiteX1156" fmla="*/ 1383962 w 2918889"/>
              <a:gd name="connsiteY1156" fmla="*/ 1143243 h 2979720"/>
              <a:gd name="connsiteX1157" fmla="*/ 1383962 w 2918889"/>
              <a:gd name="connsiteY1157" fmla="*/ 1170641 h 2979720"/>
              <a:gd name="connsiteX1158" fmla="*/ 1389319 w 2918889"/>
              <a:gd name="connsiteY1158" fmla="*/ 1171423 h 2979720"/>
              <a:gd name="connsiteX1159" fmla="*/ 1396462 w 2918889"/>
              <a:gd name="connsiteY1159" fmla="*/ 1135654 h 2979720"/>
              <a:gd name="connsiteX1160" fmla="*/ 1405836 w 2918889"/>
              <a:gd name="connsiteY1160" fmla="*/ 1143020 h 2979720"/>
              <a:gd name="connsiteX1161" fmla="*/ 1408402 w 2918889"/>
              <a:gd name="connsiteY1161" fmla="*/ 1121257 h 2979720"/>
              <a:gd name="connsiteX1162" fmla="*/ 1419228 w 2918889"/>
              <a:gd name="connsiteY1162" fmla="*/ 1127619 h 2979720"/>
              <a:gd name="connsiteX1163" fmla="*/ 1417944 w 2918889"/>
              <a:gd name="connsiteY1163" fmla="*/ 1059932 h 2979720"/>
              <a:gd name="connsiteX1164" fmla="*/ 1434964 w 2918889"/>
              <a:gd name="connsiteY1164" fmla="*/ 1067521 h 2979720"/>
              <a:gd name="connsiteX1165" fmla="*/ 1437140 w 2918889"/>
              <a:gd name="connsiteY1165" fmla="*/ 1093915 h 2979720"/>
              <a:gd name="connsiteX1166" fmla="*/ 1444618 w 2918889"/>
              <a:gd name="connsiteY1166" fmla="*/ 1086381 h 2979720"/>
              <a:gd name="connsiteX1167" fmla="*/ 1475364 w 2918889"/>
              <a:gd name="connsiteY1167" fmla="*/ 1067632 h 2979720"/>
              <a:gd name="connsiteX1168" fmla="*/ 1494281 w 2918889"/>
              <a:gd name="connsiteY1168" fmla="*/ 1043861 h 2979720"/>
              <a:gd name="connsiteX1169" fmla="*/ 1504102 w 2918889"/>
              <a:gd name="connsiteY1169" fmla="*/ 1051282 h 2979720"/>
              <a:gd name="connsiteX1170" fmla="*/ 1533174 w 2918889"/>
              <a:gd name="connsiteY1170" fmla="*/ 1069306 h 2979720"/>
              <a:gd name="connsiteX1171" fmla="*/ 1575862 w 2918889"/>
              <a:gd name="connsiteY1171" fmla="*/ 1079853 h 2979720"/>
              <a:gd name="connsiteX1172" fmla="*/ 1618829 w 2918889"/>
              <a:gd name="connsiteY1172" fmla="*/ 1070199 h 2979720"/>
              <a:gd name="connsiteX1173" fmla="*/ 1617992 w 2918889"/>
              <a:gd name="connsiteY1173" fmla="*/ 1031138 h 2979720"/>
              <a:gd name="connsiteX1174" fmla="*/ 1630659 w 2918889"/>
              <a:gd name="connsiteY1174" fmla="*/ 1015681 h 2979720"/>
              <a:gd name="connsiteX1175" fmla="*/ 1616876 w 2918889"/>
              <a:gd name="connsiteY1175" fmla="*/ 1008036 h 2979720"/>
              <a:gd name="connsiteX1176" fmla="*/ 2456735 w 2918889"/>
              <a:gd name="connsiteY1176" fmla="*/ 975295 h 2979720"/>
              <a:gd name="connsiteX1177" fmla="*/ 2435314 w 2918889"/>
              <a:gd name="connsiteY1177" fmla="*/ 989678 h 2979720"/>
              <a:gd name="connsiteX1178" fmla="*/ 2431408 w 2918889"/>
              <a:gd name="connsiteY1178" fmla="*/ 995872 h 2979720"/>
              <a:gd name="connsiteX1179" fmla="*/ 2454399 w 2918889"/>
              <a:gd name="connsiteY1179" fmla="*/ 1006139 h 2979720"/>
              <a:gd name="connsiteX1180" fmla="*/ 2454343 w 2918889"/>
              <a:gd name="connsiteY1180" fmla="*/ 1006083 h 2979720"/>
              <a:gd name="connsiteX1181" fmla="*/ 2492790 w 2918889"/>
              <a:gd name="connsiteY1181" fmla="*/ 986106 h 2979720"/>
              <a:gd name="connsiteX1182" fmla="*/ 2481295 w 2918889"/>
              <a:gd name="connsiteY1182" fmla="*/ 983763 h 2979720"/>
              <a:gd name="connsiteX1183" fmla="*/ 2456735 w 2918889"/>
              <a:gd name="connsiteY1183" fmla="*/ 975295 h 2979720"/>
              <a:gd name="connsiteX1184" fmla="*/ 2809634 w 2918889"/>
              <a:gd name="connsiteY1184" fmla="*/ 961747 h 2979720"/>
              <a:gd name="connsiteX1185" fmla="*/ 2812478 w 2918889"/>
              <a:gd name="connsiteY1185" fmla="*/ 983391 h 2979720"/>
              <a:gd name="connsiteX1186" fmla="*/ 2793001 w 2918889"/>
              <a:gd name="connsiteY1186" fmla="*/ 1005692 h 2979720"/>
              <a:gd name="connsiteX1187" fmla="*/ 2785133 w 2918889"/>
              <a:gd name="connsiteY1187" fmla="*/ 1036718 h 2979720"/>
              <a:gd name="connsiteX1188" fmla="*/ 2782678 w 2918889"/>
              <a:gd name="connsiteY1188" fmla="*/ 1036160 h 2979720"/>
              <a:gd name="connsiteX1189" fmla="*/ 2785635 w 2918889"/>
              <a:gd name="connsiteY1189" fmla="*/ 983372 h 2979720"/>
              <a:gd name="connsiteX1190" fmla="*/ 2796441 w 2918889"/>
              <a:gd name="connsiteY1190" fmla="*/ 968204 h 2979720"/>
              <a:gd name="connsiteX1191" fmla="*/ 2809630 w 2918889"/>
              <a:gd name="connsiteY1191" fmla="*/ 961721 h 2979720"/>
              <a:gd name="connsiteX1192" fmla="*/ 2809686 w 2918889"/>
              <a:gd name="connsiteY1192" fmla="*/ 961721 h 2979720"/>
              <a:gd name="connsiteX1193" fmla="*/ 2809634 w 2918889"/>
              <a:gd name="connsiteY1193" fmla="*/ 961747 h 2979720"/>
              <a:gd name="connsiteX1194" fmla="*/ 103935 w 2918889"/>
              <a:gd name="connsiteY1194" fmla="*/ 924222 h 2979720"/>
              <a:gd name="connsiteX1195" fmla="*/ 104002 w 2918889"/>
              <a:gd name="connsiteY1195" fmla="*/ 924260 h 2979720"/>
              <a:gd name="connsiteX1196" fmla="*/ 103935 w 2918889"/>
              <a:gd name="connsiteY1196" fmla="*/ 924278 h 2979720"/>
              <a:gd name="connsiteX1197" fmla="*/ 531264 w 2918889"/>
              <a:gd name="connsiteY1197" fmla="*/ 909156 h 2979720"/>
              <a:gd name="connsiteX1198" fmla="*/ 506600 w 2918889"/>
              <a:gd name="connsiteY1198" fmla="*/ 912170 h 2979720"/>
              <a:gd name="connsiteX1199" fmla="*/ 494435 w 2918889"/>
              <a:gd name="connsiteY1199" fmla="*/ 924725 h 2979720"/>
              <a:gd name="connsiteX1200" fmla="*/ 503810 w 2918889"/>
              <a:gd name="connsiteY1200" fmla="*/ 937169 h 2979720"/>
              <a:gd name="connsiteX1201" fmla="*/ 472840 w 2918889"/>
              <a:gd name="connsiteY1201" fmla="*/ 952904 h 2979720"/>
              <a:gd name="connsiteX1202" fmla="*/ 472282 w 2918889"/>
              <a:gd name="connsiteY1202" fmla="*/ 957536 h 2979720"/>
              <a:gd name="connsiteX1203" fmla="*/ 492148 w 2918889"/>
              <a:gd name="connsiteY1203" fmla="*/ 953630 h 2979720"/>
              <a:gd name="connsiteX1204" fmla="*/ 483052 w 2918889"/>
              <a:gd name="connsiteY1204" fmla="*/ 971654 h 2979720"/>
              <a:gd name="connsiteX1205" fmla="*/ 518318 w 2918889"/>
              <a:gd name="connsiteY1205" fmla="*/ 983595 h 2979720"/>
              <a:gd name="connsiteX1206" fmla="*/ 518318 w 2918889"/>
              <a:gd name="connsiteY1206" fmla="*/ 983651 h 2979720"/>
              <a:gd name="connsiteX1207" fmla="*/ 525126 w 2918889"/>
              <a:gd name="connsiteY1207" fmla="*/ 966632 h 2979720"/>
              <a:gd name="connsiteX1208" fmla="*/ 545326 w 2918889"/>
              <a:gd name="connsiteY1208" fmla="*/ 971319 h 2979720"/>
              <a:gd name="connsiteX1209" fmla="*/ 532548 w 2918889"/>
              <a:gd name="connsiteY1209" fmla="*/ 977848 h 2979720"/>
              <a:gd name="connsiteX1210" fmla="*/ 562401 w 2918889"/>
              <a:gd name="connsiteY1210" fmla="*/ 971375 h 2979720"/>
              <a:gd name="connsiteX1211" fmla="*/ 552805 w 2918889"/>
              <a:gd name="connsiteY1211" fmla="*/ 966297 h 2979720"/>
              <a:gd name="connsiteX1212" fmla="*/ 578974 w 2918889"/>
              <a:gd name="connsiteY1212" fmla="*/ 949835 h 2979720"/>
              <a:gd name="connsiteX1213" fmla="*/ 577579 w 2918889"/>
              <a:gd name="connsiteY1213" fmla="*/ 946655 h 2979720"/>
              <a:gd name="connsiteX1214" fmla="*/ 529869 w 2918889"/>
              <a:gd name="connsiteY1214" fmla="*/ 962168 h 2979720"/>
              <a:gd name="connsiteX1215" fmla="*/ 527916 w 2918889"/>
              <a:gd name="connsiteY1215" fmla="*/ 932481 h 2979720"/>
              <a:gd name="connsiteX1216" fmla="*/ 531264 w 2918889"/>
              <a:gd name="connsiteY1216" fmla="*/ 909156 h 2979720"/>
              <a:gd name="connsiteX1217" fmla="*/ 2216350 w 2918889"/>
              <a:gd name="connsiteY1217" fmla="*/ 908822 h 2979720"/>
              <a:gd name="connsiteX1218" fmla="*/ 2177847 w 2918889"/>
              <a:gd name="connsiteY1218" fmla="*/ 985158 h 2979720"/>
              <a:gd name="connsiteX1219" fmla="*/ 2206696 w 2918889"/>
              <a:gd name="connsiteY1219" fmla="*/ 977792 h 2979720"/>
              <a:gd name="connsiteX1220" fmla="*/ 2216238 w 2918889"/>
              <a:gd name="connsiteY1220" fmla="*/ 941186 h 2979720"/>
              <a:gd name="connsiteX1221" fmla="*/ 2216350 w 2918889"/>
              <a:gd name="connsiteY1221" fmla="*/ 908822 h 2979720"/>
              <a:gd name="connsiteX1222" fmla="*/ 144112 w 2918889"/>
              <a:gd name="connsiteY1222" fmla="*/ 897940 h 2979720"/>
              <a:gd name="connsiteX1223" fmla="*/ 148688 w 2918889"/>
              <a:gd name="connsiteY1223" fmla="*/ 920149 h 2979720"/>
              <a:gd name="connsiteX1224" fmla="*/ 132617 w 2918889"/>
              <a:gd name="connsiteY1224" fmla="*/ 924278 h 2979720"/>
              <a:gd name="connsiteX1225" fmla="*/ 131557 w 2918889"/>
              <a:gd name="connsiteY1225" fmla="*/ 931198 h 2979720"/>
              <a:gd name="connsiteX1226" fmla="*/ 118722 w 2918889"/>
              <a:gd name="connsiteY1226" fmla="*/ 952123 h 2979720"/>
              <a:gd name="connsiteX1227" fmla="*/ 121847 w 2918889"/>
              <a:gd name="connsiteY1227" fmla="*/ 934155 h 2979720"/>
              <a:gd name="connsiteX1228" fmla="*/ 104002 w 2918889"/>
              <a:gd name="connsiteY1228" fmla="*/ 924260 h 2979720"/>
              <a:gd name="connsiteX1229" fmla="*/ 128940 w 2918889"/>
              <a:gd name="connsiteY1229" fmla="*/ 917492 h 2979720"/>
              <a:gd name="connsiteX1230" fmla="*/ 144112 w 2918889"/>
              <a:gd name="connsiteY1230" fmla="*/ 897940 h 2979720"/>
              <a:gd name="connsiteX1231" fmla="*/ 1524190 w 2918889"/>
              <a:gd name="connsiteY1231" fmla="*/ 883863 h 2979720"/>
              <a:gd name="connsiteX1232" fmla="*/ 1524134 w 2918889"/>
              <a:gd name="connsiteY1232" fmla="*/ 883934 h 2979720"/>
              <a:gd name="connsiteX1233" fmla="*/ 1524079 w 2918889"/>
              <a:gd name="connsiteY1233" fmla="*/ 883878 h 2979720"/>
              <a:gd name="connsiteX1234" fmla="*/ 2111855 w 2918889"/>
              <a:gd name="connsiteY1234" fmla="*/ 865576 h 2979720"/>
              <a:gd name="connsiteX1235" fmla="*/ 2088788 w 2918889"/>
              <a:gd name="connsiteY1235" fmla="*/ 875731 h 2979720"/>
              <a:gd name="connsiteX1236" fmla="*/ 2083878 w 2918889"/>
              <a:gd name="connsiteY1236" fmla="*/ 879693 h 2979720"/>
              <a:gd name="connsiteX1237" fmla="*/ 2057874 w 2918889"/>
              <a:gd name="connsiteY1237" fmla="*/ 885776 h 2979720"/>
              <a:gd name="connsiteX1238" fmla="*/ 2057093 w 2918889"/>
              <a:gd name="connsiteY1238" fmla="*/ 890240 h 2979720"/>
              <a:gd name="connsiteX1239" fmla="*/ 2068923 w 2918889"/>
              <a:gd name="connsiteY1239" fmla="*/ 891635 h 2979720"/>
              <a:gd name="connsiteX1240" fmla="*/ 2037842 w 2918889"/>
              <a:gd name="connsiteY1240" fmla="*/ 927794 h 2979720"/>
              <a:gd name="connsiteX1241" fmla="*/ 2017306 w 2918889"/>
              <a:gd name="connsiteY1241" fmla="*/ 967971 h 2979720"/>
              <a:gd name="connsiteX1242" fmla="*/ 1995488 w 2918889"/>
              <a:gd name="connsiteY1242" fmla="*/ 974277 h 2979720"/>
              <a:gd name="connsiteX1243" fmla="*/ 1982375 w 2918889"/>
              <a:gd name="connsiteY1243" fmla="*/ 1001173 h 2979720"/>
              <a:gd name="connsiteX1244" fmla="*/ 1954976 w 2918889"/>
              <a:gd name="connsiteY1244" fmla="*/ 998327 h 2979720"/>
              <a:gd name="connsiteX1245" fmla="*/ 1931428 w 2918889"/>
              <a:gd name="connsiteY1245" fmla="*/ 1018136 h 2979720"/>
              <a:gd name="connsiteX1246" fmla="*/ 1947667 w 2918889"/>
              <a:gd name="connsiteY1246" fmla="*/ 1026562 h 2979720"/>
              <a:gd name="connsiteX1247" fmla="*/ 1926908 w 2918889"/>
              <a:gd name="connsiteY1247" fmla="*/ 1039229 h 2979720"/>
              <a:gd name="connsiteX1248" fmla="*/ 1906206 w 2918889"/>
              <a:gd name="connsiteY1248" fmla="*/ 1021819 h 2979720"/>
              <a:gd name="connsiteX1249" fmla="*/ 1906206 w 2918889"/>
              <a:gd name="connsiteY1249" fmla="*/ 1069418 h 2979720"/>
              <a:gd name="connsiteX1250" fmla="*/ 1889410 w 2918889"/>
              <a:gd name="connsiteY1250" fmla="*/ 1049553 h 2979720"/>
              <a:gd name="connsiteX1251" fmla="*/ 1907211 w 2918889"/>
              <a:gd name="connsiteY1251" fmla="*/ 1082475 h 2979720"/>
              <a:gd name="connsiteX1252" fmla="*/ 1933047 w 2918889"/>
              <a:gd name="connsiteY1252" fmla="*/ 1060266 h 2979720"/>
              <a:gd name="connsiteX1253" fmla="*/ 1947778 w 2918889"/>
              <a:gd name="connsiteY1253" fmla="*/ 1098434 h 2979720"/>
              <a:gd name="connsiteX1254" fmla="*/ 1961561 w 2918889"/>
              <a:gd name="connsiteY1254" fmla="*/ 1109539 h 2979720"/>
              <a:gd name="connsiteX1255" fmla="*/ 1963123 w 2918889"/>
              <a:gd name="connsiteY1255" fmla="*/ 1123489 h 2979720"/>
              <a:gd name="connsiteX1256" fmla="*/ 1988234 w 2918889"/>
              <a:gd name="connsiteY1256" fmla="*/ 1119639 h 2979720"/>
              <a:gd name="connsiteX1257" fmla="*/ 1994707 w 2918889"/>
              <a:gd name="connsiteY1257" fmla="*/ 1131692 h 2979720"/>
              <a:gd name="connsiteX1258" fmla="*/ 2002408 w 2918889"/>
              <a:gd name="connsiteY1258" fmla="*/ 1133645 h 2979720"/>
              <a:gd name="connsiteX1259" fmla="*/ 2012284 w 2918889"/>
              <a:gd name="connsiteY1259" fmla="*/ 1129237 h 2979720"/>
              <a:gd name="connsiteX1260" fmla="*/ 2031257 w 2918889"/>
              <a:gd name="connsiteY1260" fmla="*/ 1087944 h 2979720"/>
              <a:gd name="connsiteX1261" fmla="*/ 2008155 w 2918889"/>
              <a:gd name="connsiteY1261" fmla="*/ 1087386 h 2979720"/>
              <a:gd name="connsiteX1262" fmla="*/ 1985835 w 2918889"/>
              <a:gd name="connsiteY1262" fmla="*/ 1100834 h 2979720"/>
              <a:gd name="connsiteX1263" fmla="*/ 1979975 w 2918889"/>
              <a:gd name="connsiteY1263" fmla="*/ 1078904 h 2979720"/>
              <a:gd name="connsiteX1264" fmla="*/ 1966527 w 2918889"/>
              <a:gd name="connsiteY1264" fmla="*/ 1040066 h 2979720"/>
              <a:gd name="connsiteX1265" fmla="*/ 2012675 w 2918889"/>
              <a:gd name="connsiteY1265" fmla="*/ 1014230 h 2979720"/>
              <a:gd name="connsiteX1266" fmla="*/ 2038120 w 2918889"/>
              <a:gd name="connsiteY1266" fmla="*/ 1012891 h 2979720"/>
              <a:gd name="connsiteX1267" fmla="*/ 2065296 w 2918889"/>
              <a:gd name="connsiteY1267" fmla="*/ 950952 h 2979720"/>
              <a:gd name="connsiteX1268" fmla="*/ 2068923 w 2918889"/>
              <a:gd name="connsiteY1268" fmla="*/ 947771 h 2979720"/>
              <a:gd name="connsiteX1269" fmla="*/ 2078855 w 2918889"/>
              <a:gd name="connsiteY1269" fmla="*/ 959712 h 2979720"/>
              <a:gd name="connsiteX1270" fmla="*/ 2078911 w 2918889"/>
              <a:gd name="connsiteY1270" fmla="*/ 959657 h 2979720"/>
              <a:gd name="connsiteX1271" fmla="*/ 2092694 w 2918889"/>
              <a:gd name="connsiteY1271" fmla="*/ 933709 h 2979720"/>
              <a:gd name="connsiteX1272" fmla="*/ 2101734 w 2918889"/>
              <a:gd name="connsiteY1272" fmla="*/ 903353 h 2979720"/>
              <a:gd name="connsiteX1273" fmla="*/ 2107481 w 2918889"/>
              <a:gd name="connsiteY1273" fmla="*/ 966576 h 2979720"/>
              <a:gd name="connsiteX1274" fmla="*/ 2124724 w 2918889"/>
              <a:gd name="connsiteY1274" fmla="*/ 957704 h 2979720"/>
              <a:gd name="connsiteX1275" fmla="*/ 2129858 w 2918889"/>
              <a:gd name="connsiteY1275" fmla="*/ 975114 h 2979720"/>
              <a:gd name="connsiteX1276" fmla="*/ 2167859 w 2918889"/>
              <a:gd name="connsiteY1276" fmla="*/ 940182 h 2979720"/>
              <a:gd name="connsiteX1277" fmla="*/ 2173439 w 2918889"/>
              <a:gd name="connsiteY1277" fmla="*/ 912895 h 2979720"/>
              <a:gd name="connsiteX1278" fmla="*/ 2146654 w 2918889"/>
              <a:gd name="connsiteY1278" fmla="*/ 936555 h 2979720"/>
              <a:gd name="connsiteX1279" fmla="*/ 2110551 w 2918889"/>
              <a:gd name="connsiteY1279" fmla="*/ 898219 h 2979720"/>
              <a:gd name="connsiteX1280" fmla="*/ 2126175 w 2918889"/>
              <a:gd name="connsiteY1280" fmla="*/ 890575 h 2979720"/>
              <a:gd name="connsiteX1281" fmla="*/ 2111855 w 2918889"/>
              <a:gd name="connsiteY1281" fmla="*/ 865576 h 2979720"/>
              <a:gd name="connsiteX1282" fmla="*/ 623002 w 2918889"/>
              <a:gd name="connsiteY1282" fmla="*/ 864167 h 2979720"/>
              <a:gd name="connsiteX1283" fmla="*/ 610950 w 2918889"/>
              <a:gd name="connsiteY1283" fmla="*/ 867640 h 2979720"/>
              <a:gd name="connsiteX1284" fmla="*/ 611451 w 2918889"/>
              <a:gd name="connsiteY1284" fmla="*/ 887338 h 2979720"/>
              <a:gd name="connsiteX1285" fmla="*/ 634833 w 2918889"/>
              <a:gd name="connsiteY1285" fmla="*/ 905473 h 2979720"/>
              <a:gd name="connsiteX1286" fmla="*/ 668537 w 2918889"/>
              <a:gd name="connsiteY1286" fmla="*/ 914681 h 2979720"/>
              <a:gd name="connsiteX1287" fmla="*/ 668592 w 2918889"/>
              <a:gd name="connsiteY1287" fmla="*/ 914625 h 2979720"/>
              <a:gd name="connsiteX1288" fmla="*/ 640469 w 2918889"/>
              <a:gd name="connsiteY1288" fmla="*/ 874838 h 2979720"/>
              <a:gd name="connsiteX1289" fmla="*/ 635391 w 2918889"/>
              <a:gd name="connsiteY1289" fmla="*/ 868310 h 2979720"/>
              <a:gd name="connsiteX1290" fmla="*/ 623002 w 2918889"/>
              <a:gd name="connsiteY1290" fmla="*/ 864167 h 2979720"/>
              <a:gd name="connsiteX1291" fmla="*/ 919362 w 2918889"/>
              <a:gd name="connsiteY1291" fmla="*/ 858489 h 2979720"/>
              <a:gd name="connsiteX1292" fmla="*/ 919362 w 2918889"/>
              <a:gd name="connsiteY1292" fmla="*/ 858545 h 2979720"/>
              <a:gd name="connsiteX1293" fmla="*/ 930858 w 2918889"/>
              <a:gd name="connsiteY1293" fmla="*/ 900284 h 2979720"/>
              <a:gd name="connsiteX1294" fmla="*/ 947765 w 2918889"/>
              <a:gd name="connsiteY1294" fmla="*/ 861502 h 2979720"/>
              <a:gd name="connsiteX1295" fmla="*/ 922990 w 2918889"/>
              <a:gd name="connsiteY1295" fmla="*/ 866859 h 2979720"/>
              <a:gd name="connsiteX1296" fmla="*/ 919362 w 2918889"/>
              <a:gd name="connsiteY1296" fmla="*/ 858489 h 2979720"/>
              <a:gd name="connsiteX1297" fmla="*/ 257194 w 2918889"/>
              <a:gd name="connsiteY1297" fmla="*/ 838646 h 2979720"/>
              <a:gd name="connsiteX1298" fmla="*/ 257781 w 2918889"/>
              <a:gd name="connsiteY1298" fmla="*/ 838736 h 2979720"/>
              <a:gd name="connsiteX1299" fmla="*/ 257782 w 2918889"/>
              <a:gd name="connsiteY1299" fmla="*/ 838735 h 2979720"/>
              <a:gd name="connsiteX1300" fmla="*/ 257785 w 2918889"/>
              <a:gd name="connsiteY1300" fmla="*/ 838855 h 2979720"/>
              <a:gd name="connsiteX1301" fmla="*/ 257504 w 2918889"/>
              <a:gd name="connsiteY1301" fmla="*/ 839014 h 2979720"/>
              <a:gd name="connsiteX1302" fmla="*/ 257502 w 2918889"/>
              <a:gd name="connsiteY1302" fmla="*/ 839015 h 2979720"/>
              <a:gd name="connsiteX1303" fmla="*/ 1056242 w 2918889"/>
              <a:gd name="connsiteY1303" fmla="*/ 833378 h 2979720"/>
              <a:gd name="connsiteX1304" fmla="*/ 1082133 w 2918889"/>
              <a:gd name="connsiteY1304" fmla="*/ 845431 h 2979720"/>
              <a:gd name="connsiteX1305" fmla="*/ 1111093 w 2918889"/>
              <a:gd name="connsiteY1305" fmla="*/ 859605 h 2979720"/>
              <a:gd name="connsiteX1306" fmla="*/ 1085983 w 2918889"/>
              <a:gd name="connsiteY1306" fmla="*/ 869202 h 2979720"/>
              <a:gd name="connsiteX1307" fmla="*/ 1082522 w 2918889"/>
              <a:gd name="connsiteY1307" fmla="*/ 889905 h 2979720"/>
              <a:gd name="connsiteX1308" fmla="*/ 1056242 w 2918889"/>
              <a:gd name="connsiteY1308" fmla="*/ 833378 h 2979720"/>
              <a:gd name="connsiteX1309" fmla="*/ 2647548 w 2918889"/>
              <a:gd name="connsiteY1309" fmla="*/ 807326 h 2979720"/>
              <a:gd name="connsiteX1310" fmla="*/ 2661142 w 2918889"/>
              <a:gd name="connsiteY1310" fmla="*/ 807430 h 2979720"/>
              <a:gd name="connsiteX1311" fmla="*/ 2670963 w 2918889"/>
              <a:gd name="connsiteY1311" fmla="*/ 829472 h 2979720"/>
              <a:gd name="connsiteX1312" fmla="*/ 2709187 w 2918889"/>
              <a:gd name="connsiteY1312" fmla="*/ 818256 h 2979720"/>
              <a:gd name="connsiteX1313" fmla="*/ 2746463 w 2918889"/>
              <a:gd name="connsiteY1313" fmla="*/ 839237 h 2979720"/>
              <a:gd name="connsiteX1314" fmla="*/ 2772968 w 2918889"/>
              <a:gd name="connsiteY1314" fmla="*/ 845989 h 2979720"/>
              <a:gd name="connsiteX1315" fmla="*/ 2736139 w 2918889"/>
              <a:gd name="connsiteY1315" fmla="*/ 872160 h 2979720"/>
              <a:gd name="connsiteX1316" fmla="*/ 2720850 w 2918889"/>
              <a:gd name="connsiteY1316" fmla="*/ 856145 h 2979720"/>
              <a:gd name="connsiteX1317" fmla="*/ 2701319 w 2918889"/>
              <a:gd name="connsiteY1317" fmla="*/ 866078 h 2979720"/>
              <a:gd name="connsiteX1318" fmla="*/ 2664658 w 2918889"/>
              <a:gd name="connsiteY1318" fmla="*/ 847496 h 2979720"/>
              <a:gd name="connsiteX1319" fmla="*/ 2637929 w 2918889"/>
              <a:gd name="connsiteY1319" fmla="*/ 817475 h 2979720"/>
              <a:gd name="connsiteX1320" fmla="*/ 2647548 w 2918889"/>
              <a:gd name="connsiteY1320" fmla="*/ 807326 h 2979720"/>
              <a:gd name="connsiteX1321" fmla="*/ 1492941 w 2918889"/>
              <a:gd name="connsiteY1321" fmla="*/ 806649 h 2979720"/>
              <a:gd name="connsiteX1322" fmla="*/ 1498466 w 2918889"/>
              <a:gd name="connsiteY1322" fmla="*/ 835108 h 2979720"/>
              <a:gd name="connsiteX1323" fmla="*/ 1483343 w 2918889"/>
              <a:gd name="connsiteY1323" fmla="*/ 837787 h 2979720"/>
              <a:gd name="connsiteX1324" fmla="*/ 1496066 w 2918889"/>
              <a:gd name="connsiteY1324" fmla="*/ 857150 h 2979720"/>
              <a:gd name="connsiteX1325" fmla="*/ 1483511 w 2918889"/>
              <a:gd name="connsiteY1325" fmla="*/ 885050 h 2979720"/>
              <a:gd name="connsiteX1326" fmla="*/ 1473857 w 2918889"/>
              <a:gd name="connsiteY1326" fmla="*/ 867026 h 2979720"/>
              <a:gd name="connsiteX1327" fmla="*/ 1454996 w 2918889"/>
              <a:gd name="connsiteY1327" fmla="*/ 864794 h 2979720"/>
              <a:gd name="connsiteX1328" fmla="*/ 1418558 w 2918889"/>
              <a:gd name="connsiteY1328" fmla="*/ 880195 h 2979720"/>
              <a:gd name="connsiteX1329" fmla="*/ 1413425 w 2918889"/>
              <a:gd name="connsiteY1329" fmla="*/ 881870 h 2979720"/>
              <a:gd name="connsiteX1330" fmla="*/ 1397522 w 2918889"/>
              <a:gd name="connsiteY1330" fmla="*/ 887115 h 2979720"/>
              <a:gd name="connsiteX1331" fmla="*/ 1349812 w 2918889"/>
              <a:gd name="connsiteY1331" fmla="*/ 910105 h 2979720"/>
              <a:gd name="connsiteX1332" fmla="*/ 1321074 w 2918889"/>
              <a:gd name="connsiteY1332" fmla="*/ 920372 h 2979720"/>
              <a:gd name="connsiteX1333" fmla="*/ 1308127 w 2918889"/>
              <a:gd name="connsiteY1333" fmla="*/ 915964 h 2979720"/>
              <a:gd name="connsiteX1334" fmla="*/ 1303663 w 2918889"/>
              <a:gd name="connsiteY1334" fmla="*/ 927571 h 2979720"/>
              <a:gd name="connsiteX1335" fmla="*/ 1341999 w 2918889"/>
              <a:gd name="connsiteY1335" fmla="*/ 937224 h 2979720"/>
              <a:gd name="connsiteX1336" fmla="*/ 1398248 w 2918889"/>
              <a:gd name="connsiteY1336" fmla="*/ 894481 h 2979720"/>
              <a:gd name="connsiteX1337" fmla="*/ 1458456 w 2918889"/>
              <a:gd name="connsiteY1337" fmla="*/ 903855 h 2979720"/>
              <a:gd name="connsiteX1338" fmla="*/ 1479437 w 2918889"/>
              <a:gd name="connsiteY1338" fmla="*/ 905920 h 2979720"/>
              <a:gd name="connsiteX1339" fmla="*/ 1424194 w 2918889"/>
              <a:gd name="connsiteY1339" fmla="*/ 961331 h 2979720"/>
              <a:gd name="connsiteX1340" fmla="*/ 1456224 w 2918889"/>
              <a:gd name="connsiteY1340" fmla="*/ 971598 h 2979720"/>
              <a:gd name="connsiteX1341" fmla="*/ 1484404 w 2918889"/>
              <a:gd name="connsiteY1341" fmla="*/ 943697 h 2979720"/>
              <a:gd name="connsiteX1342" fmla="*/ 1539870 w 2918889"/>
              <a:gd name="connsiteY1342" fmla="*/ 905362 h 2979720"/>
              <a:gd name="connsiteX1343" fmla="*/ 1611184 w 2918889"/>
              <a:gd name="connsiteY1343" fmla="*/ 905473 h 2979720"/>
              <a:gd name="connsiteX1344" fmla="*/ 1580717 w 2918889"/>
              <a:gd name="connsiteY1344" fmla="*/ 897103 h 2979720"/>
              <a:gd name="connsiteX1345" fmla="*/ 1578876 w 2918889"/>
              <a:gd name="connsiteY1345" fmla="*/ 864236 h 2979720"/>
              <a:gd name="connsiteX1346" fmla="*/ 1590873 w 2918889"/>
              <a:gd name="connsiteY1346" fmla="*/ 849003 h 2979720"/>
              <a:gd name="connsiteX1347" fmla="*/ 1577369 w 2918889"/>
              <a:gd name="connsiteY1347" fmla="*/ 855699 h 2979720"/>
              <a:gd name="connsiteX1348" fmla="*/ 1539962 w 2918889"/>
              <a:gd name="connsiteY1348" fmla="*/ 881688 h 2979720"/>
              <a:gd name="connsiteX1349" fmla="*/ 1524190 w 2918889"/>
              <a:gd name="connsiteY1349" fmla="*/ 883863 h 2979720"/>
              <a:gd name="connsiteX1350" fmla="*/ 1535504 w 2918889"/>
              <a:gd name="connsiteY1350" fmla="*/ 869356 h 2979720"/>
              <a:gd name="connsiteX1351" fmla="*/ 1545618 w 2918889"/>
              <a:gd name="connsiteY1351" fmla="*/ 851011 h 2979720"/>
              <a:gd name="connsiteX1352" fmla="*/ 1516489 w 2918889"/>
              <a:gd name="connsiteY1352" fmla="*/ 868031 h 2979720"/>
              <a:gd name="connsiteX1353" fmla="*/ 1514146 w 2918889"/>
              <a:gd name="connsiteY1353" fmla="*/ 833099 h 2979720"/>
              <a:gd name="connsiteX1354" fmla="*/ 1492941 w 2918889"/>
              <a:gd name="connsiteY1354" fmla="*/ 806649 h 2979720"/>
              <a:gd name="connsiteX1355" fmla="*/ 249466 w 2918889"/>
              <a:gd name="connsiteY1355" fmla="*/ 779363 h 2979720"/>
              <a:gd name="connsiteX1356" fmla="*/ 245002 w 2918889"/>
              <a:gd name="connsiteY1356" fmla="*/ 796215 h 2979720"/>
              <a:gd name="connsiteX1357" fmla="*/ 241982 w 2918889"/>
              <a:gd name="connsiteY1357" fmla="*/ 820419 h 2979720"/>
              <a:gd name="connsiteX1358" fmla="*/ 257194 w 2918889"/>
              <a:gd name="connsiteY1358" fmla="*/ 838646 h 2979720"/>
              <a:gd name="connsiteX1359" fmla="*/ 230885 w 2918889"/>
              <a:gd name="connsiteY1359" fmla="*/ 834606 h 2979720"/>
              <a:gd name="connsiteX1360" fmla="*/ 215818 w 2918889"/>
              <a:gd name="connsiteY1360" fmla="*/ 885162 h 2979720"/>
              <a:gd name="connsiteX1361" fmla="*/ 202928 w 2918889"/>
              <a:gd name="connsiteY1361" fmla="*/ 868422 h 2979720"/>
              <a:gd name="connsiteX1362" fmla="*/ 169392 w 2918889"/>
              <a:gd name="connsiteY1362" fmla="*/ 875509 h 2979720"/>
              <a:gd name="connsiteX1363" fmla="*/ 141379 w 2918889"/>
              <a:gd name="connsiteY1363" fmla="*/ 851514 h 2979720"/>
              <a:gd name="connsiteX1364" fmla="*/ 152037 w 2918889"/>
              <a:gd name="connsiteY1364" fmla="*/ 826515 h 2979720"/>
              <a:gd name="connsiteX1365" fmla="*/ 174190 w 2918889"/>
              <a:gd name="connsiteY1365" fmla="*/ 852463 h 2979720"/>
              <a:gd name="connsiteX1366" fmla="*/ 198241 w 2918889"/>
              <a:gd name="connsiteY1366" fmla="*/ 850175 h 2979720"/>
              <a:gd name="connsiteX1367" fmla="*/ 219501 w 2918889"/>
              <a:gd name="connsiteY1367" fmla="*/ 806148 h 2979720"/>
              <a:gd name="connsiteX1368" fmla="*/ 249466 w 2918889"/>
              <a:gd name="connsiteY1368" fmla="*/ 779363 h 2979720"/>
              <a:gd name="connsiteX1369" fmla="*/ 2586815 w 2918889"/>
              <a:gd name="connsiteY1369" fmla="*/ 778303 h 2979720"/>
              <a:gd name="connsiteX1370" fmla="*/ 2603109 w 2918889"/>
              <a:gd name="connsiteY1370" fmla="*/ 778972 h 2979720"/>
              <a:gd name="connsiteX1371" fmla="*/ 2614102 w 2918889"/>
              <a:gd name="connsiteY1371" fmla="*/ 792755 h 2979720"/>
              <a:gd name="connsiteX1372" fmla="*/ 2607183 w 2918889"/>
              <a:gd name="connsiteY1372" fmla="*/ 809217 h 2979720"/>
              <a:gd name="connsiteX1373" fmla="*/ 2571191 w 2918889"/>
              <a:gd name="connsiteY1373" fmla="*/ 826348 h 2979720"/>
              <a:gd name="connsiteX1374" fmla="*/ 2579003 w 2918889"/>
              <a:gd name="connsiteY1374" fmla="*/ 844316 h 2979720"/>
              <a:gd name="connsiteX1375" fmla="*/ 2579003 w 2918889"/>
              <a:gd name="connsiteY1375" fmla="*/ 844371 h 2979720"/>
              <a:gd name="connsiteX1376" fmla="*/ 2567285 w 2918889"/>
              <a:gd name="connsiteY1376" fmla="*/ 855476 h 2979720"/>
              <a:gd name="connsiteX1377" fmla="*/ 2540779 w 2918889"/>
              <a:gd name="connsiteY1377" fmla="*/ 803023 h 2979720"/>
              <a:gd name="connsiteX1378" fmla="*/ 2559696 w 2918889"/>
              <a:gd name="connsiteY1378" fmla="*/ 782823 h 2979720"/>
              <a:gd name="connsiteX1379" fmla="*/ 2586815 w 2918889"/>
              <a:gd name="connsiteY1379" fmla="*/ 778303 h 2979720"/>
              <a:gd name="connsiteX1380" fmla="*/ 215093 w 2918889"/>
              <a:gd name="connsiteY1380" fmla="*/ 719265 h 2979720"/>
              <a:gd name="connsiteX1381" fmla="*/ 220338 w 2918889"/>
              <a:gd name="connsiteY1381" fmla="*/ 739577 h 2979720"/>
              <a:gd name="connsiteX1382" fmla="*/ 220338 w 2918889"/>
              <a:gd name="connsiteY1382" fmla="*/ 764018 h 2979720"/>
              <a:gd name="connsiteX1383" fmla="*/ 206221 w 2918889"/>
              <a:gd name="connsiteY1383" fmla="*/ 782990 h 2979720"/>
              <a:gd name="connsiteX1384" fmla="*/ 185072 w 2918889"/>
              <a:gd name="connsiteY1384" fmla="*/ 781372 h 2979720"/>
              <a:gd name="connsiteX1385" fmla="*/ 185016 w 2918889"/>
              <a:gd name="connsiteY1385" fmla="*/ 781316 h 2979720"/>
              <a:gd name="connsiteX1386" fmla="*/ 191210 w 2918889"/>
              <a:gd name="connsiteY1386" fmla="*/ 767366 h 2979720"/>
              <a:gd name="connsiteX1387" fmla="*/ 209959 w 2918889"/>
              <a:gd name="connsiteY1387" fmla="*/ 777745 h 2979720"/>
              <a:gd name="connsiteX1388" fmla="*/ 194112 w 2918889"/>
              <a:gd name="connsiteY1388" fmla="*/ 749342 h 2979720"/>
              <a:gd name="connsiteX1389" fmla="*/ 202370 w 2918889"/>
              <a:gd name="connsiteY1389" fmla="*/ 734945 h 2979720"/>
              <a:gd name="connsiteX1390" fmla="*/ 215093 w 2918889"/>
              <a:gd name="connsiteY1390" fmla="*/ 719265 h 2979720"/>
              <a:gd name="connsiteX1391" fmla="*/ 571497 w 2918889"/>
              <a:gd name="connsiteY1391" fmla="*/ 717981 h 2979720"/>
              <a:gd name="connsiteX1392" fmla="*/ 585671 w 2918889"/>
              <a:gd name="connsiteY1392" fmla="*/ 774173 h 2979720"/>
              <a:gd name="connsiteX1393" fmla="*/ 557045 w 2918889"/>
              <a:gd name="connsiteY1393" fmla="*/ 786226 h 2979720"/>
              <a:gd name="connsiteX1394" fmla="*/ 579421 w 2918889"/>
              <a:gd name="connsiteY1394" fmla="*/ 812229 h 2979720"/>
              <a:gd name="connsiteX1395" fmla="*/ 555706 w 2918889"/>
              <a:gd name="connsiteY1395" fmla="*/ 833434 h 2979720"/>
              <a:gd name="connsiteX1396" fmla="*/ 585503 w 2918889"/>
              <a:gd name="connsiteY1396" fmla="*/ 862004 h 2979720"/>
              <a:gd name="connsiteX1397" fmla="*/ 576519 w 2918889"/>
              <a:gd name="connsiteY1397" fmla="*/ 844092 h 2979720"/>
              <a:gd name="connsiteX1398" fmla="*/ 597166 w 2918889"/>
              <a:gd name="connsiteY1398" fmla="*/ 853690 h 2979720"/>
              <a:gd name="connsiteX1399" fmla="*/ 601072 w 2918889"/>
              <a:gd name="connsiteY1399" fmla="*/ 850677 h 2979720"/>
              <a:gd name="connsiteX1400" fmla="*/ 590023 w 2918889"/>
              <a:gd name="connsiteY1400" fmla="*/ 830755 h 2979720"/>
              <a:gd name="connsiteX1401" fmla="*/ 590414 w 2918889"/>
              <a:gd name="connsiteY1401" fmla="*/ 804361 h 2979720"/>
              <a:gd name="connsiteX1402" fmla="*/ 592423 w 2918889"/>
              <a:gd name="connsiteY1402" fmla="*/ 794540 h 2979720"/>
              <a:gd name="connsiteX1403" fmla="*/ 621775 w 2918889"/>
              <a:gd name="connsiteY1403" fmla="*/ 751406 h 2979720"/>
              <a:gd name="connsiteX1404" fmla="*/ 659218 w 2918889"/>
              <a:gd name="connsiteY1404" fmla="*/ 811058 h 2979720"/>
              <a:gd name="connsiteX1405" fmla="*/ 671048 w 2918889"/>
              <a:gd name="connsiteY1405" fmla="*/ 842529 h 2979720"/>
              <a:gd name="connsiteX1406" fmla="*/ 699172 w 2918889"/>
              <a:gd name="connsiteY1406" fmla="*/ 851514 h 2979720"/>
              <a:gd name="connsiteX1407" fmla="*/ 756646 w 2918889"/>
              <a:gd name="connsiteY1407" fmla="*/ 890072 h 2979720"/>
              <a:gd name="connsiteX1408" fmla="*/ 770429 w 2918889"/>
              <a:gd name="connsiteY1408" fmla="*/ 921433 h 2979720"/>
              <a:gd name="connsiteX1409" fmla="*/ 750285 w 2918889"/>
              <a:gd name="connsiteY1409" fmla="*/ 950059 h 2979720"/>
              <a:gd name="connsiteX1410" fmla="*/ 766188 w 2918889"/>
              <a:gd name="connsiteY1410" fmla="*/ 979801 h 2979720"/>
              <a:gd name="connsiteX1411" fmla="*/ 744928 w 2918889"/>
              <a:gd name="connsiteY1411" fmla="*/ 929635 h 2979720"/>
              <a:gd name="connsiteX1412" fmla="*/ 727184 w 2918889"/>
              <a:gd name="connsiteY1412" fmla="*/ 953965 h 2979720"/>
              <a:gd name="connsiteX1413" fmla="*/ 714517 w 2918889"/>
              <a:gd name="connsiteY1413" fmla="*/ 936834 h 2979720"/>
              <a:gd name="connsiteX1414" fmla="*/ 686616 w 2918889"/>
              <a:gd name="connsiteY1414" fmla="*/ 935215 h 2979720"/>
              <a:gd name="connsiteX1415" fmla="*/ 688960 w 2918889"/>
              <a:gd name="connsiteY1415" fmla="*/ 924892 h 2979720"/>
              <a:gd name="connsiteX1416" fmla="*/ 589856 w 2918889"/>
              <a:gd name="connsiteY1416" fmla="*/ 949835 h 2979720"/>
              <a:gd name="connsiteX1417" fmla="*/ 637176 w 2918889"/>
              <a:gd name="connsiteY1417" fmla="*/ 944813 h 2979720"/>
              <a:gd name="connsiteX1418" fmla="*/ 600960 w 2918889"/>
              <a:gd name="connsiteY1418" fmla="*/ 956029 h 2979720"/>
              <a:gd name="connsiteX1419" fmla="*/ 567814 w 2918889"/>
              <a:gd name="connsiteY1419" fmla="*/ 966911 h 2979720"/>
              <a:gd name="connsiteX1420" fmla="*/ 582490 w 2918889"/>
              <a:gd name="connsiteY1420" fmla="*/ 975113 h 2979720"/>
              <a:gd name="connsiteX1421" fmla="*/ 568093 w 2918889"/>
              <a:gd name="connsiteY1421" fmla="*/ 985325 h 2979720"/>
              <a:gd name="connsiteX1422" fmla="*/ 588014 w 2918889"/>
              <a:gd name="connsiteY1422" fmla="*/ 990068 h 2979720"/>
              <a:gd name="connsiteX1423" fmla="*/ 588024 w 2918889"/>
              <a:gd name="connsiteY1423" fmla="*/ 990075 h 2979720"/>
              <a:gd name="connsiteX1424" fmla="*/ 607319 w 2918889"/>
              <a:gd name="connsiteY1424" fmla="*/ 975895 h 2979720"/>
              <a:gd name="connsiteX1425" fmla="*/ 594709 w 2918889"/>
              <a:gd name="connsiteY1425" fmla="*/ 969031 h 2979720"/>
              <a:gd name="connsiteX1426" fmla="*/ 637340 w 2918889"/>
              <a:gd name="connsiteY1426" fmla="*/ 960159 h 2979720"/>
              <a:gd name="connsiteX1427" fmla="*/ 638624 w 2918889"/>
              <a:gd name="connsiteY1427" fmla="*/ 964065 h 2979720"/>
              <a:gd name="connsiteX1428" fmla="*/ 617253 w 2918889"/>
              <a:gd name="connsiteY1428" fmla="*/ 973830 h 2979720"/>
              <a:gd name="connsiteX1429" fmla="*/ 618257 w 2918889"/>
              <a:gd name="connsiteY1429" fmla="*/ 976844 h 2979720"/>
              <a:gd name="connsiteX1430" fmla="*/ 670320 w 2918889"/>
              <a:gd name="connsiteY1430" fmla="*/ 966074 h 2979720"/>
              <a:gd name="connsiteX1431" fmla="*/ 610222 w 2918889"/>
              <a:gd name="connsiteY1431" fmla="*/ 995481 h 2979720"/>
              <a:gd name="connsiteX1432" fmla="*/ 610175 w 2918889"/>
              <a:gd name="connsiteY1432" fmla="*/ 995389 h 2979720"/>
              <a:gd name="connsiteX1433" fmla="*/ 603360 w 2918889"/>
              <a:gd name="connsiteY1433" fmla="*/ 1005972 h 2979720"/>
              <a:gd name="connsiteX1434" fmla="*/ 593951 w 2918889"/>
              <a:gd name="connsiteY1434" fmla="*/ 1015612 h 2979720"/>
              <a:gd name="connsiteX1435" fmla="*/ 592424 w 2918889"/>
              <a:gd name="connsiteY1435" fmla="*/ 1028215 h 2979720"/>
              <a:gd name="connsiteX1436" fmla="*/ 577245 w 2918889"/>
              <a:gd name="connsiteY1436" fmla="*/ 1011496 h 2979720"/>
              <a:gd name="connsiteX1437" fmla="*/ 554590 w 2918889"/>
              <a:gd name="connsiteY1437" fmla="*/ 997211 h 2979720"/>
              <a:gd name="connsiteX1438" fmla="*/ 557435 w 2918889"/>
              <a:gd name="connsiteY1438" fmla="*/ 1014732 h 2979720"/>
              <a:gd name="connsiteX1439" fmla="*/ 521276 w 2918889"/>
              <a:gd name="connsiteY1439" fmla="*/ 1030747 h 2979720"/>
              <a:gd name="connsiteX1440" fmla="*/ 563517 w 2918889"/>
              <a:gd name="connsiteY1440" fmla="*/ 1025390 h 2979720"/>
              <a:gd name="connsiteX1441" fmla="*/ 563517 w 2918889"/>
              <a:gd name="connsiteY1441" fmla="*/ 1044140 h 2979720"/>
              <a:gd name="connsiteX1442" fmla="*/ 575682 w 2918889"/>
              <a:gd name="connsiteY1442" fmla="*/ 1044921 h 2979720"/>
              <a:gd name="connsiteX1443" fmla="*/ 570046 w 2918889"/>
              <a:gd name="connsiteY1443" fmla="*/ 1056807 h 2979720"/>
              <a:gd name="connsiteX1444" fmla="*/ 570046 w 2918889"/>
              <a:gd name="connsiteY1444" fmla="*/ 1056860 h 2979720"/>
              <a:gd name="connsiteX1445" fmla="*/ 575681 w 2918889"/>
              <a:gd name="connsiteY1445" fmla="*/ 1044977 h 2979720"/>
              <a:gd name="connsiteX1446" fmla="*/ 594709 w 2918889"/>
              <a:gd name="connsiteY1446" fmla="*/ 1044977 h 2979720"/>
              <a:gd name="connsiteX1447" fmla="*/ 592580 w 2918889"/>
              <a:gd name="connsiteY1447" fmla="*/ 1028927 h 2979720"/>
              <a:gd name="connsiteX1448" fmla="*/ 604587 w 2918889"/>
              <a:gd name="connsiteY1448" fmla="*/ 1033817 h 2979720"/>
              <a:gd name="connsiteX1449" fmla="*/ 640300 w 2918889"/>
              <a:gd name="connsiteY1449" fmla="*/ 1018750 h 2979720"/>
              <a:gd name="connsiteX1450" fmla="*/ 623949 w 2918889"/>
              <a:gd name="connsiteY1450" fmla="*/ 1040624 h 2979720"/>
              <a:gd name="connsiteX1451" fmla="*/ 601740 w 2918889"/>
              <a:gd name="connsiteY1451" fmla="*/ 1050836 h 2979720"/>
              <a:gd name="connsiteX1452" fmla="*/ 649506 w 2918889"/>
              <a:gd name="connsiteY1452" fmla="*/ 1060768 h 2979720"/>
              <a:gd name="connsiteX1453" fmla="*/ 625846 w 2918889"/>
              <a:gd name="connsiteY1453" fmla="*/ 1079350 h 2979720"/>
              <a:gd name="connsiteX1454" fmla="*/ 672832 w 2918889"/>
              <a:gd name="connsiteY1454" fmla="*/ 1087720 h 2979720"/>
              <a:gd name="connsiteX1455" fmla="*/ 595044 w 2918889"/>
              <a:gd name="connsiteY1455" fmla="*/ 1057030 h 2979720"/>
              <a:gd name="connsiteX1456" fmla="*/ 569989 w 2918889"/>
              <a:gd name="connsiteY1456" fmla="*/ 1057030 h 2979720"/>
              <a:gd name="connsiteX1457" fmla="*/ 570039 w 2918889"/>
              <a:gd name="connsiteY1457" fmla="*/ 1056879 h 2979720"/>
              <a:gd name="connsiteX1458" fmla="*/ 564354 w 2918889"/>
              <a:gd name="connsiteY1458" fmla="*/ 1071371 h 2979720"/>
              <a:gd name="connsiteX1459" fmla="*/ 537681 w 2918889"/>
              <a:gd name="connsiteY1459" fmla="*/ 1093970 h 2979720"/>
              <a:gd name="connsiteX1460" fmla="*/ 538239 w 2918889"/>
              <a:gd name="connsiteY1460" fmla="*/ 1153845 h 2979720"/>
              <a:gd name="connsiteX1461" fmla="*/ 515752 w 2918889"/>
              <a:gd name="connsiteY1461" fmla="*/ 1174715 h 2979720"/>
              <a:gd name="connsiteX1462" fmla="*/ 518374 w 2918889"/>
              <a:gd name="connsiteY1462" fmla="*/ 1125554 h 2979720"/>
              <a:gd name="connsiteX1463" fmla="*/ 504870 w 2918889"/>
              <a:gd name="connsiteY1463" fmla="*/ 1085935 h 2979720"/>
              <a:gd name="connsiteX1464" fmla="*/ 470720 w 2918889"/>
              <a:gd name="connsiteY1464" fmla="*/ 1059039 h 2979720"/>
              <a:gd name="connsiteX1465" fmla="*/ 437518 w 2918889"/>
              <a:gd name="connsiteY1465" fmla="*/ 1030859 h 2979720"/>
              <a:gd name="connsiteX1466" fmla="*/ 435174 w 2918889"/>
              <a:gd name="connsiteY1466" fmla="*/ 1006585 h 2979720"/>
              <a:gd name="connsiteX1467" fmla="*/ 406716 w 2918889"/>
              <a:gd name="connsiteY1467" fmla="*/ 983651 h 2979720"/>
              <a:gd name="connsiteX1468" fmla="*/ 411961 w 2918889"/>
              <a:gd name="connsiteY1468" fmla="*/ 948050 h 2979720"/>
              <a:gd name="connsiteX1469" fmla="*/ 400243 w 2918889"/>
              <a:gd name="connsiteY1469" fmla="*/ 949389 h 2979720"/>
              <a:gd name="connsiteX1470" fmla="*/ 398569 w 2918889"/>
              <a:gd name="connsiteY1470" fmla="*/ 943251 h 2979720"/>
              <a:gd name="connsiteX1471" fmla="*/ 405321 w 2918889"/>
              <a:gd name="connsiteY1471" fmla="*/ 922158 h 2979720"/>
              <a:gd name="connsiteX1472" fmla="*/ 407469 w 2918889"/>
              <a:gd name="connsiteY1472" fmla="*/ 908668 h 2979720"/>
              <a:gd name="connsiteX1473" fmla="*/ 401607 w 2918889"/>
              <a:gd name="connsiteY1473" fmla="*/ 896487 h 2979720"/>
              <a:gd name="connsiteX1474" fmla="*/ 374908 w 2918889"/>
              <a:gd name="connsiteY1474" fmla="*/ 893142 h 2979720"/>
              <a:gd name="connsiteX1475" fmla="*/ 384729 w 2918889"/>
              <a:gd name="connsiteY1475" fmla="*/ 873165 h 2979720"/>
              <a:gd name="connsiteX1476" fmla="*/ 380935 w 2918889"/>
              <a:gd name="connsiteY1476" fmla="*/ 852128 h 2979720"/>
              <a:gd name="connsiteX1477" fmla="*/ 390923 w 2918889"/>
              <a:gd name="connsiteY1477" fmla="*/ 831369 h 2979720"/>
              <a:gd name="connsiteX1478" fmla="*/ 421670 w 2918889"/>
              <a:gd name="connsiteY1478" fmla="*/ 825064 h 2979720"/>
              <a:gd name="connsiteX1479" fmla="*/ 422953 w 2918889"/>
              <a:gd name="connsiteY1479" fmla="*/ 857987 h 2979720"/>
              <a:gd name="connsiteX1480" fmla="*/ 424837 w 2918889"/>
              <a:gd name="connsiteY1480" fmla="*/ 878715 h 2979720"/>
              <a:gd name="connsiteX1481" fmla="*/ 439248 w 2918889"/>
              <a:gd name="connsiteY1481" fmla="*/ 868477 h 2979720"/>
              <a:gd name="connsiteX1482" fmla="*/ 439750 w 2918889"/>
              <a:gd name="connsiteY1482" fmla="*/ 860777 h 2979720"/>
              <a:gd name="connsiteX1483" fmla="*/ 452529 w 2918889"/>
              <a:gd name="connsiteY1483" fmla="*/ 831313 h 2979720"/>
              <a:gd name="connsiteX1484" fmla="*/ 461847 w 2918889"/>
              <a:gd name="connsiteY1484" fmla="*/ 800288 h 2979720"/>
              <a:gd name="connsiteX1485" fmla="*/ 474291 w 2918889"/>
              <a:gd name="connsiteY1485" fmla="*/ 814350 h 2979720"/>
              <a:gd name="connsiteX1486" fmla="*/ 495328 w 2918889"/>
              <a:gd name="connsiteY1486" fmla="*/ 813011 h 2979720"/>
              <a:gd name="connsiteX1487" fmla="*/ 497114 w 2918889"/>
              <a:gd name="connsiteY1487" fmla="*/ 807654 h 2979720"/>
              <a:gd name="connsiteX1488" fmla="*/ 496723 w 2918889"/>
              <a:gd name="connsiteY1488" fmla="*/ 775959 h 2979720"/>
              <a:gd name="connsiteX1489" fmla="*/ 534501 w 2918889"/>
              <a:gd name="connsiteY1489" fmla="*/ 745156 h 2979720"/>
              <a:gd name="connsiteX1490" fmla="*/ 556655 w 2918889"/>
              <a:gd name="connsiteY1490" fmla="*/ 739911 h 2979720"/>
              <a:gd name="connsiteX1491" fmla="*/ 571497 w 2918889"/>
              <a:gd name="connsiteY1491" fmla="*/ 717981 h 2979720"/>
              <a:gd name="connsiteX1492" fmla="*/ 2546250 w 2918889"/>
              <a:gd name="connsiteY1492" fmla="*/ 699131 h 2979720"/>
              <a:gd name="connsiteX1493" fmla="*/ 2545578 w 2918889"/>
              <a:gd name="connsiteY1493" fmla="*/ 699511 h 2979720"/>
              <a:gd name="connsiteX1494" fmla="*/ 2545634 w 2918889"/>
              <a:gd name="connsiteY1494" fmla="*/ 699455 h 2979720"/>
              <a:gd name="connsiteX1495" fmla="*/ 2545355 w 2918889"/>
              <a:gd name="connsiteY1495" fmla="*/ 699176 h 2979720"/>
              <a:gd name="connsiteX1496" fmla="*/ 2625207 w 2918889"/>
              <a:gd name="connsiteY1496" fmla="*/ 678251 h 2979720"/>
              <a:gd name="connsiteX1497" fmla="*/ 2621636 w 2918889"/>
              <a:gd name="connsiteY1497" fmla="*/ 686342 h 2979720"/>
              <a:gd name="connsiteX1498" fmla="*/ 2636311 w 2918889"/>
              <a:gd name="connsiteY1498" fmla="*/ 690360 h 2979720"/>
              <a:gd name="connsiteX1499" fmla="*/ 2590938 w 2918889"/>
              <a:gd name="connsiteY1499" fmla="*/ 696882 h 2979720"/>
              <a:gd name="connsiteX1500" fmla="*/ 2546250 w 2918889"/>
              <a:gd name="connsiteY1500" fmla="*/ 699131 h 2979720"/>
              <a:gd name="connsiteX1501" fmla="*/ 2582442 w 2918889"/>
              <a:gd name="connsiteY1501" fmla="*/ 678649 h 2979720"/>
              <a:gd name="connsiteX1502" fmla="*/ 2625207 w 2918889"/>
              <a:gd name="connsiteY1502" fmla="*/ 678251 h 2979720"/>
              <a:gd name="connsiteX1503" fmla="*/ 2517286 w 2918889"/>
              <a:gd name="connsiteY1503" fmla="*/ 669099 h 2979720"/>
              <a:gd name="connsiteX1504" fmla="*/ 2534250 w 2918889"/>
              <a:gd name="connsiteY1504" fmla="*/ 697837 h 2979720"/>
              <a:gd name="connsiteX1505" fmla="*/ 2545522 w 2918889"/>
              <a:gd name="connsiteY1505" fmla="*/ 699567 h 2979720"/>
              <a:gd name="connsiteX1506" fmla="*/ 2545243 w 2918889"/>
              <a:gd name="connsiteY1506" fmla="*/ 699287 h 2979720"/>
              <a:gd name="connsiteX1507" fmla="*/ 2545299 w 2918889"/>
              <a:gd name="connsiteY1507" fmla="*/ 699232 h 2979720"/>
              <a:gd name="connsiteX1508" fmla="*/ 2554394 w 2918889"/>
              <a:gd name="connsiteY1508" fmla="*/ 709164 h 2979720"/>
              <a:gd name="connsiteX1509" fmla="*/ 2535757 w 2918889"/>
              <a:gd name="connsiteY1509" fmla="*/ 711062 h 2979720"/>
              <a:gd name="connsiteX1510" fmla="*/ 2518960 w 2918889"/>
              <a:gd name="connsiteY1510" fmla="*/ 714521 h 2979720"/>
              <a:gd name="connsiteX1511" fmla="*/ 2484643 w 2918889"/>
              <a:gd name="connsiteY1511" fmla="*/ 700459 h 2979720"/>
              <a:gd name="connsiteX1512" fmla="*/ 2449711 w 2918889"/>
              <a:gd name="connsiteY1512" fmla="*/ 702468 h 2979720"/>
              <a:gd name="connsiteX1513" fmla="*/ 2482020 w 2918889"/>
              <a:gd name="connsiteY1513" fmla="*/ 688183 h 2979720"/>
              <a:gd name="connsiteX1514" fmla="*/ 2517286 w 2918889"/>
              <a:gd name="connsiteY1514" fmla="*/ 669099 h 2979720"/>
              <a:gd name="connsiteX1515" fmla="*/ 637119 w 2918889"/>
              <a:gd name="connsiteY1515" fmla="*/ 661789 h 2979720"/>
              <a:gd name="connsiteX1516" fmla="*/ 641192 w 2918889"/>
              <a:gd name="connsiteY1516" fmla="*/ 664021 h 2979720"/>
              <a:gd name="connsiteX1517" fmla="*/ 632766 w 2918889"/>
              <a:gd name="connsiteY1517" fmla="*/ 683831 h 2979720"/>
              <a:gd name="connsiteX1518" fmla="*/ 671883 w 2918889"/>
              <a:gd name="connsiteY1518" fmla="*/ 693986 h 2979720"/>
              <a:gd name="connsiteX1519" fmla="*/ 649618 w 2918889"/>
              <a:gd name="connsiteY1519" fmla="*/ 709164 h 2979720"/>
              <a:gd name="connsiteX1520" fmla="*/ 670097 w 2918889"/>
              <a:gd name="connsiteY1520" fmla="*/ 726072 h 2979720"/>
              <a:gd name="connsiteX1521" fmla="*/ 660240 w 2918889"/>
              <a:gd name="connsiteY1521" fmla="*/ 746569 h 2979720"/>
              <a:gd name="connsiteX1522" fmla="*/ 660221 w 2918889"/>
              <a:gd name="connsiteY1522" fmla="*/ 746551 h 2979720"/>
              <a:gd name="connsiteX1523" fmla="*/ 660221 w 2918889"/>
              <a:gd name="connsiteY1523" fmla="*/ 746607 h 2979720"/>
              <a:gd name="connsiteX1524" fmla="*/ 660240 w 2918889"/>
              <a:gd name="connsiteY1524" fmla="*/ 746569 h 2979720"/>
              <a:gd name="connsiteX1525" fmla="*/ 675622 w 2918889"/>
              <a:gd name="connsiteY1525" fmla="*/ 761283 h 2979720"/>
              <a:gd name="connsiteX1526" fmla="*/ 670934 w 2918889"/>
              <a:gd name="connsiteY1526" fmla="*/ 765245 h 2979720"/>
              <a:gd name="connsiteX1527" fmla="*/ 642866 w 2918889"/>
              <a:gd name="connsiteY1527" fmla="*/ 757153 h 2979720"/>
              <a:gd name="connsiteX1528" fmla="*/ 649228 w 2918889"/>
              <a:gd name="connsiteY1528" fmla="*/ 736507 h 2979720"/>
              <a:gd name="connsiteX1529" fmla="*/ 617979 w 2918889"/>
              <a:gd name="connsiteY1529" fmla="*/ 684110 h 2979720"/>
              <a:gd name="connsiteX1530" fmla="*/ 637119 w 2918889"/>
              <a:gd name="connsiteY1530" fmla="*/ 661789 h 2979720"/>
              <a:gd name="connsiteX1531" fmla="*/ 2584304 w 2918889"/>
              <a:gd name="connsiteY1531" fmla="*/ 654591 h 2979720"/>
              <a:gd name="connsiteX1532" fmla="*/ 2585596 w 2918889"/>
              <a:gd name="connsiteY1532" fmla="*/ 654652 h 2979720"/>
              <a:gd name="connsiteX1533" fmla="*/ 2584583 w 2918889"/>
              <a:gd name="connsiteY1533" fmla="*/ 654814 h 2979720"/>
              <a:gd name="connsiteX1534" fmla="*/ 2584472 w 2918889"/>
              <a:gd name="connsiteY1534" fmla="*/ 654759 h 2979720"/>
              <a:gd name="connsiteX1535" fmla="*/ 2584583 w 2918889"/>
              <a:gd name="connsiteY1535" fmla="*/ 654870 h 2979720"/>
              <a:gd name="connsiteX1536" fmla="*/ 2584317 w 2918889"/>
              <a:gd name="connsiteY1536" fmla="*/ 654725 h 2979720"/>
              <a:gd name="connsiteX1537" fmla="*/ 2584384 w 2918889"/>
              <a:gd name="connsiteY1537" fmla="*/ 654671 h 2979720"/>
              <a:gd name="connsiteX1538" fmla="*/ 2620798 w 2918889"/>
              <a:gd name="connsiteY1538" fmla="*/ 649011 h 2979720"/>
              <a:gd name="connsiteX1539" fmla="*/ 2657013 w 2918889"/>
              <a:gd name="connsiteY1539" fmla="*/ 670829 h 2979720"/>
              <a:gd name="connsiteX1540" fmla="*/ 2677269 w 2918889"/>
              <a:gd name="connsiteY1540" fmla="*/ 659055 h 2979720"/>
              <a:gd name="connsiteX1541" fmla="*/ 2688708 w 2918889"/>
              <a:gd name="connsiteY1541" fmla="*/ 704087 h 2979720"/>
              <a:gd name="connsiteX1542" fmla="*/ 2704165 w 2918889"/>
              <a:gd name="connsiteY1542" fmla="*/ 738907 h 2979720"/>
              <a:gd name="connsiteX1543" fmla="*/ 2737255 w 2918889"/>
              <a:gd name="connsiteY1543" fmla="*/ 755703 h 2979720"/>
              <a:gd name="connsiteX1544" fmla="*/ 2757176 w 2918889"/>
              <a:gd name="connsiteY1544" fmla="*/ 763627 h 2979720"/>
              <a:gd name="connsiteX1545" fmla="*/ 2714935 w 2918889"/>
              <a:gd name="connsiteY1545" fmla="*/ 763627 h 2979720"/>
              <a:gd name="connsiteX1546" fmla="*/ 2671354 w 2918889"/>
              <a:gd name="connsiteY1546" fmla="*/ 733103 h 2979720"/>
              <a:gd name="connsiteX1547" fmla="*/ 2675762 w 2918889"/>
              <a:gd name="connsiteY1547" fmla="*/ 746161 h 2979720"/>
              <a:gd name="connsiteX1548" fmla="*/ 2671633 w 2918889"/>
              <a:gd name="connsiteY1548" fmla="*/ 758772 h 2979720"/>
              <a:gd name="connsiteX1549" fmla="*/ 2704277 w 2918889"/>
              <a:gd name="connsiteY1549" fmla="*/ 762288 h 2979720"/>
              <a:gd name="connsiteX1550" fmla="*/ 2667560 w 2918889"/>
              <a:gd name="connsiteY1550" fmla="*/ 767589 h 2979720"/>
              <a:gd name="connsiteX1551" fmla="*/ 2645183 w 2918889"/>
              <a:gd name="connsiteY1551" fmla="*/ 751295 h 2979720"/>
              <a:gd name="connsiteX1552" fmla="*/ 2603221 w 2918889"/>
              <a:gd name="connsiteY1552" fmla="*/ 729755 h 2979720"/>
              <a:gd name="connsiteX1553" fmla="*/ 2591000 w 2918889"/>
              <a:gd name="connsiteY1553" fmla="*/ 727300 h 2979720"/>
              <a:gd name="connsiteX1554" fmla="*/ 2608075 w 2918889"/>
              <a:gd name="connsiteY1554" fmla="*/ 712401 h 2979720"/>
              <a:gd name="connsiteX1555" fmla="*/ 2654502 w 2918889"/>
              <a:gd name="connsiteY1555" fmla="*/ 713852 h 2979720"/>
              <a:gd name="connsiteX1556" fmla="*/ 2661477 w 2918889"/>
              <a:gd name="connsiteY1556" fmla="*/ 717144 h 2979720"/>
              <a:gd name="connsiteX1557" fmla="*/ 2688764 w 2918889"/>
              <a:gd name="connsiteY1557" fmla="*/ 722892 h 2979720"/>
              <a:gd name="connsiteX1558" fmla="*/ 2662649 w 2918889"/>
              <a:gd name="connsiteY1558" fmla="*/ 701018 h 2979720"/>
              <a:gd name="connsiteX1559" fmla="*/ 2647639 w 2918889"/>
              <a:gd name="connsiteY1559" fmla="*/ 686398 h 2979720"/>
              <a:gd name="connsiteX1560" fmla="*/ 2592618 w 2918889"/>
              <a:gd name="connsiteY1560" fmla="*/ 654982 h 2979720"/>
              <a:gd name="connsiteX1561" fmla="*/ 2585596 w 2918889"/>
              <a:gd name="connsiteY1561" fmla="*/ 654652 h 2979720"/>
              <a:gd name="connsiteX1562" fmla="*/ 1315995 w 2918889"/>
              <a:gd name="connsiteY1562" fmla="*/ 644100 h 2979720"/>
              <a:gd name="connsiteX1563" fmla="*/ 1294624 w 2918889"/>
              <a:gd name="connsiteY1563" fmla="*/ 662180 h 2979720"/>
              <a:gd name="connsiteX1564" fmla="*/ 1309411 w 2918889"/>
              <a:gd name="connsiteY1564" fmla="*/ 695214 h 2979720"/>
              <a:gd name="connsiteX1565" fmla="*/ 1340660 w 2918889"/>
              <a:gd name="connsiteY1565" fmla="*/ 717702 h 2979720"/>
              <a:gd name="connsiteX1566" fmla="*/ 1409519 w 2918889"/>
              <a:gd name="connsiteY1566" fmla="*/ 724845 h 2979720"/>
              <a:gd name="connsiteX1567" fmla="*/ 1401930 w 2918889"/>
              <a:gd name="connsiteY1567" fmla="*/ 775847 h 2979720"/>
              <a:gd name="connsiteX1568" fmla="*/ 1412811 w 2918889"/>
              <a:gd name="connsiteY1568" fmla="*/ 766305 h 2979720"/>
              <a:gd name="connsiteX1569" fmla="*/ 1415100 w 2918889"/>
              <a:gd name="connsiteY1569" fmla="*/ 771327 h 2979720"/>
              <a:gd name="connsiteX1570" fmla="*/ 1451035 w 2918889"/>
              <a:gd name="connsiteY1570" fmla="*/ 818033 h 2979720"/>
              <a:gd name="connsiteX1571" fmla="*/ 1452988 w 2918889"/>
              <a:gd name="connsiteY1571" fmla="*/ 819930 h 2979720"/>
              <a:gd name="connsiteX1572" fmla="*/ 1481893 w 2918889"/>
              <a:gd name="connsiteY1572" fmla="*/ 825399 h 2979720"/>
              <a:gd name="connsiteX1573" fmla="*/ 1478321 w 2918889"/>
              <a:gd name="connsiteY1573" fmla="*/ 799563 h 2979720"/>
              <a:gd name="connsiteX1574" fmla="*/ 1467663 w 2918889"/>
              <a:gd name="connsiteY1574" fmla="*/ 781985 h 2979720"/>
              <a:gd name="connsiteX1575" fmla="*/ 1429607 w 2918889"/>
              <a:gd name="connsiteY1575" fmla="*/ 760948 h 2979720"/>
              <a:gd name="connsiteX1576" fmla="*/ 1429551 w 2918889"/>
              <a:gd name="connsiteY1576" fmla="*/ 760948 h 2979720"/>
              <a:gd name="connsiteX1577" fmla="*/ 1460967 w 2918889"/>
              <a:gd name="connsiteY1577" fmla="*/ 728360 h 2979720"/>
              <a:gd name="connsiteX1578" fmla="*/ 1454438 w 2918889"/>
              <a:gd name="connsiteY1578" fmla="*/ 712624 h 2979720"/>
              <a:gd name="connsiteX1579" fmla="*/ 1440823 w 2918889"/>
              <a:gd name="connsiteY1579" fmla="*/ 725738 h 2979720"/>
              <a:gd name="connsiteX1580" fmla="*/ 1442330 w 2918889"/>
              <a:gd name="connsiteY1580" fmla="*/ 748560 h 2979720"/>
              <a:gd name="connsiteX1581" fmla="*/ 1429216 w 2918889"/>
              <a:gd name="connsiteY1581" fmla="*/ 739911 h 2979720"/>
              <a:gd name="connsiteX1582" fmla="*/ 1435075 w 2918889"/>
              <a:gd name="connsiteY1582" fmla="*/ 714577 h 2979720"/>
              <a:gd name="connsiteX1583" fmla="*/ 1424529 w 2918889"/>
              <a:gd name="connsiteY1583" fmla="*/ 718093 h 2979720"/>
              <a:gd name="connsiteX1584" fmla="*/ 1407678 w 2918889"/>
              <a:gd name="connsiteY1584" fmla="*/ 684166 h 2979720"/>
              <a:gd name="connsiteX1585" fmla="*/ 1406673 w 2918889"/>
              <a:gd name="connsiteY1585" fmla="*/ 692871 h 2979720"/>
              <a:gd name="connsiteX1586" fmla="*/ 1404609 w 2918889"/>
              <a:gd name="connsiteY1586" fmla="*/ 703138 h 2979720"/>
              <a:gd name="connsiteX1587" fmla="*/ 1359242 w 2918889"/>
              <a:gd name="connsiteY1587" fmla="*/ 672726 h 2979720"/>
              <a:gd name="connsiteX1588" fmla="*/ 1352769 w 2918889"/>
              <a:gd name="connsiteY1588" fmla="*/ 661566 h 2979720"/>
              <a:gd name="connsiteX1589" fmla="*/ 1334912 w 2918889"/>
              <a:gd name="connsiteY1589" fmla="*/ 690750 h 2979720"/>
              <a:gd name="connsiteX1590" fmla="*/ 1315995 w 2918889"/>
              <a:gd name="connsiteY1590" fmla="*/ 644100 h 2979720"/>
              <a:gd name="connsiteX1591" fmla="*/ 1039166 w 2918889"/>
              <a:gd name="connsiteY1591" fmla="*/ 614637 h 2979720"/>
              <a:gd name="connsiteX1592" fmla="*/ 1039166 w 2918889"/>
              <a:gd name="connsiteY1592" fmla="*/ 706430 h 2979720"/>
              <a:gd name="connsiteX1593" fmla="*/ 1046866 w 2918889"/>
              <a:gd name="connsiteY1593" fmla="*/ 703640 h 2979720"/>
              <a:gd name="connsiteX1594" fmla="*/ 1049098 w 2918889"/>
              <a:gd name="connsiteY1594" fmla="*/ 706374 h 2979720"/>
              <a:gd name="connsiteX1595" fmla="*/ 1044802 w 2918889"/>
              <a:gd name="connsiteY1595" fmla="*/ 720045 h 2979720"/>
              <a:gd name="connsiteX1596" fmla="*/ 1025885 w 2918889"/>
              <a:gd name="connsiteY1596" fmla="*/ 714242 h 2979720"/>
              <a:gd name="connsiteX1597" fmla="*/ 1031856 w 2918889"/>
              <a:gd name="connsiteY1597" fmla="*/ 702356 h 2979720"/>
              <a:gd name="connsiteX1598" fmla="*/ 1033195 w 2918889"/>
              <a:gd name="connsiteY1598" fmla="*/ 659780 h 2979720"/>
              <a:gd name="connsiteX1599" fmla="*/ 1032916 w 2918889"/>
              <a:gd name="connsiteY1599" fmla="*/ 615530 h 2979720"/>
              <a:gd name="connsiteX1600" fmla="*/ 1039166 w 2918889"/>
              <a:gd name="connsiteY1600" fmla="*/ 614637 h 2979720"/>
              <a:gd name="connsiteX1601" fmla="*/ 628226 w 2918889"/>
              <a:gd name="connsiteY1601" fmla="*/ 610226 h 2979720"/>
              <a:gd name="connsiteX1602" fmla="*/ 646044 w 2918889"/>
              <a:gd name="connsiteY1602" fmla="*/ 611178 h 2979720"/>
              <a:gd name="connsiteX1603" fmla="*/ 635944 w 2918889"/>
              <a:gd name="connsiteY1603" fmla="*/ 622784 h 2979720"/>
              <a:gd name="connsiteX1604" fmla="*/ 613624 w 2918889"/>
              <a:gd name="connsiteY1604" fmla="*/ 666421 h 2979720"/>
              <a:gd name="connsiteX1605" fmla="*/ 613624 w 2918889"/>
              <a:gd name="connsiteY1605" fmla="*/ 666365 h 2979720"/>
              <a:gd name="connsiteX1606" fmla="*/ 607374 w 2918889"/>
              <a:gd name="connsiteY1606" fmla="*/ 659278 h 2979720"/>
              <a:gd name="connsiteX1607" fmla="*/ 603970 w 2918889"/>
              <a:gd name="connsiteY1607" fmla="*/ 638632 h 2979720"/>
              <a:gd name="connsiteX1608" fmla="*/ 628226 w 2918889"/>
              <a:gd name="connsiteY1608" fmla="*/ 610226 h 2979720"/>
              <a:gd name="connsiteX1609" fmla="*/ 2345865 w 2918889"/>
              <a:gd name="connsiteY1609" fmla="*/ 604481 h 2979720"/>
              <a:gd name="connsiteX1610" fmla="*/ 2360206 w 2918889"/>
              <a:gd name="connsiteY1610" fmla="*/ 634781 h 2979720"/>
              <a:gd name="connsiteX1611" fmla="*/ 2387493 w 2918889"/>
              <a:gd name="connsiteY1611" fmla="*/ 608722 h 2979720"/>
              <a:gd name="connsiteX1612" fmla="*/ 2395863 w 2918889"/>
              <a:gd name="connsiteY1612" fmla="*/ 628978 h 2979720"/>
              <a:gd name="connsiteX1613" fmla="*/ 2436263 w 2918889"/>
              <a:gd name="connsiteY1613" fmla="*/ 638799 h 2979720"/>
              <a:gd name="connsiteX1614" fmla="*/ 2463327 w 2918889"/>
              <a:gd name="connsiteY1614" fmla="*/ 632716 h 2979720"/>
              <a:gd name="connsiteX1615" fmla="*/ 2521025 w 2918889"/>
              <a:gd name="connsiteY1615" fmla="*/ 629257 h 2979720"/>
              <a:gd name="connsiteX1616" fmla="*/ 2560868 w 2918889"/>
              <a:gd name="connsiteY1616" fmla="*/ 641924 h 2979720"/>
              <a:gd name="connsiteX1617" fmla="*/ 2584317 w 2918889"/>
              <a:gd name="connsiteY1617" fmla="*/ 654725 h 2979720"/>
              <a:gd name="connsiteX1618" fmla="*/ 2574148 w 2918889"/>
              <a:gd name="connsiteY1618" fmla="*/ 662793 h 2979720"/>
              <a:gd name="connsiteX1619" fmla="*/ 2509698 w 2918889"/>
              <a:gd name="connsiteY1619" fmla="*/ 638631 h 2979720"/>
              <a:gd name="connsiteX1620" fmla="*/ 2448205 w 2918889"/>
              <a:gd name="connsiteY1620" fmla="*/ 675907 h 2979720"/>
              <a:gd name="connsiteX1621" fmla="*/ 2412827 w 2918889"/>
              <a:gd name="connsiteY1621" fmla="*/ 668708 h 2979720"/>
              <a:gd name="connsiteX1622" fmla="*/ 2351389 w 2918889"/>
              <a:gd name="connsiteY1622" fmla="*/ 644323 h 2979720"/>
              <a:gd name="connsiteX1623" fmla="*/ 2321815 w 2918889"/>
              <a:gd name="connsiteY1623" fmla="*/ 648843 h 2979720"/>
              <a:gd name="connsiteX1624" fmla="*/ 2319750 w 2918889"/>
              <a:gd name="connsiteY1624" fmla="*/ 617148 h 2979720"/>
              <a:gd name="connsiteX1625" fmla="*/ 2345865 w 2918889"/>
              <a:gd name="connsiteY1625" fmla="*/ 604481 h 2979720"/>
              <a:gd name="connsiteX1626" fmla="*/ 769088 w 2918889"/>
              <a:gd name="connsiteY1626" fmla="*/ 572451 h 2979720"/>
              <a:gd name="connsiteX1627" fmla="*/ 806363 w 2918889"/>
              <a:gd name="connsiteY1627" fmla="*/ 580989 h 2979720"/>
              <a:gd name="connsiteX1628" fmla="*/ 811608 w 2918889"/>
              <a:gd name="connsiteY1628" fmla="*/ 583946 h 2979720"/>
              <a:gd name="connsiteX1629" fmla="*/ 791799 w 2918889"/>
              <a:gd name="connsiteY1629" fmla="*/ 610786 h 2979720"/>
              <a:gd name="connsiteX1630" fmla="*/ 752180 w 2918889"/>
              <a:gd name="connsiteY1630" fmla="*/ 577250 h 2979720"/>
              <a:gd name="connsiteX1631" fmla="*/ 752236 w 2918889"/>
              <a:gd name="connsiteY1631" fmla="*/ 577250 h 2979720"/>
              <a:gd name="connsiteX1632" fmla="*/ 769088 w 2918889"/>
              <a:gd name="connsiteY1632" fmla="*/ 572451 h 2979720"/>
              <a:gd name="connsiteX1633" fmla="*/ 1252069 w 2918889"/>
              <a:gd name="connsiteY1633" fmla="*/ 571917 h 2979720"/>
              <a:gd name="connsiteX1634" fmla="*/ 1232518 w 2918889"/>
              <a:gd name="connsiteY1634" fmla="*/ 573009 h 2979720"/>
              <a:gd name="connsiteX1635" fmla="*/ 1230732 w 2918889"/>
              <a:gd name="connsiteY1635" fmla="*/ 583333 h 2979720"/>
              <a:gd name="connsiteX1636" fmla="*/ 1239325 w 2918889"/>
              <a:gd name="connsiteY1636" fmla="*/ 657492 h 2979720"/>
              <a:gd name="connsiteX1637" fmla="*/ 1285864 w 2918889"/>
              <a:gd name="connsiteY1637" fmla="*/ 681654 h 2979720"/>
              <a:gd name="connsiteX1638" fmla="*/ 1285919 w 2918889"/>
              <a:gd name="connsiteY1638" fmla="*/ 681654 h 2979720"/>
              <a:gd name="connsiteX1639" fmla="*/ 1288765 w 2918889"/>
              <a:gd name="connsiteY1639" fmla="*/ 652470 h 2979720"/>
              <a:gd name="connsiteX1640" fmla="*/ 1285027 w 2918889"/>
              <a:gd name="connsiteY1640" fmla="*/ 640082 h 2979720"/>
              <a:gd name="connsiteX1641" fmla="*/ 1254671 w 2918889"/>
              <a:gd name="connsiteY1641" fmla="*/ 609950 h 2979720"/>
              <a:gd name="connsiteX1642" fmla="*/ 1252104 w 2918889"/>
              <a:gd name="connsiteY1642" fmla="*/ 601580 h 2979720"/>
              <a:gd name="connsiteX1643" fmla="*/ 1270909 w 2918889"/>
              <a:gd name="connsiteY1643" fmla="*/ 606546 h 2979720"/>
              <a:gd name="connsiteX1644" fmla="*/ 1252069 w 2918889"/>
              <a:gd name="connsiteY1644" fmla="*/ 571917 h 2979720"/>
              <a:gd name="connsiteX1645" fmla="*/ 456209 w 2918889"/>
              <a:gd name="connsiteY1645" fmla="*/ 568992 h 2979720"/>
              <a:gd name="connsiteX1646" fmla="*/ 452136 w 2918889"/>
              <a:gd name="connsiteY1646" fmla="*/ 608946 h 2979720"/>
              <a:gd name="connsiteX1647" fmla="*/ 448174 w 2918889"/>
              <a:gd name="connsiteY1647" fmla="*/ 623008 h 2979720"/>
              <a:gd name="connsiteX1648" fmla="*/ 426467 w 2918889"/>
              <a:gd name="connsiteY1648" fmla="*/ 626356 h 2979720"/>
              <a:gd name="connsiteX1649" fmla="*/ 408778 w 2918889"/>
              <a:gd name="connsiteY1649" fmla="*/ 632829 h 2979720"/>
              <a:gd name="connsiteX1650" fmla="*/ 408778 w 2918889"/>
              <a:gd name="connsiteY1650" fmla="*/ 632773 h 2979720"/>
              <a:gd name="connsiteX1651" fmla="*/ 456209 w 2918889"/>
              <a:gd name="connsiteY1651" fmla="*/ 568992 h 2979720"/>
              <a:gd name="connsiteX1652" fmla="*/ 563071 w 2918889"/>
              <a:gd name="connsiteY1652" fmla="*/ 558445 h 2979720"/>
              <a:gd name="connsiteX1653" fmla="*/ 573450 w 2918889"/>
              <a:gd name="connsiteY1653" fmla="*/ 574627 h 2979720"/>
              <a:gd name="connsiteX1654" fmla="*/ 583327 w 2918889"/>
              <a:gd name="connsiteY1654" fmla="*/ 589582 h 2979720"/>
              <a:gd name="connsiteX1655" fmla="*/ 589019 w 2918889"/>
              <a:gd name="connsiteY1655" fmla="*/ 599738 h 2979720"/>
              <a:gd name="connsiteX1656" fmla="*/ 588628 w 2918889"/>
              <a:gd name="connsiteY1656" fmla="*/ 625686 h 2979720"/>
              <a:gd name="connsiteX1657" fmla="*/ 594766 w 2918889"/>
              <a:gd name="connsiteY1657" fmla="*/ 650852 h 2979720"/>
              <a:gd name="connsiteX1658" fmla="*/ 570102 w 2918889"/>
              <a:gd name="connsiteY1658" fmla="*/ 652526 h 2979720"/>
              <a:gd name="connsiteX1659" fmla="*/ 546052 w 2918889"/>
              <a:gd name="connsiteY1659" fmla="*/ 691196 h 2979720"/>
              <a:gd name="connsiteX1660" fmla="*/ 534668 w 2918889"/>
              <a:gd name="connsiteY1660" fmla="*/ 668820 h 2979720"/>
              <a:gd name="connsiteX1661" fmla="*/ 531376 w 2918889"/>
              <a:gd name="connsiteY1661" fmla="*/ 669824 h 2979720"/>
              <a:gd name="connsiteX1662" fmla="*/ 534668 w 2918889"/>
              <a:gd name="connsiteY1662" fmla="*/ 687625 h 2979720"/>
              <a:gd name="connsiteX1663" fmla="*/ 502527 w 2918889"/>
              <a:gd name="connsiteY1663" fmla="*/ 709332 h 2979720"/>
              <a:gd name="connsiteX1664" fmla="*/ 493375 w 2918889"/>
              <a:gd name="connsiteY1664" fmla="*/ 711396 h 2979720"/>
              <a:gd name="connsiteX1665" fmla="*/ 493374 w 2918889"/>
              <a:gd name="connsiteY1665" fmla="*/ 711419 h 2979720"/>
              <a:gd name="connsiteX1666" fmla="*/ 496784 w 2918889"/>
              <a:gd name="connsiteY1666" fmla="*/ 705998 h 2979720"/>
              <a:gd name="connsiteX1667" fmla="*/ 502468 w 2918889"/>
              <a:gd name="connsiteY1667" fmla="*/ 709444 h 2979720"/>
              <a:gd name="connsiteX1668" fmla="*/ 523338 w 2918889"/>
              <a:gd name="connsiteY1668" fmla="*/ 718874 h 2979720"/>
              <a:gd name="connsiteX1669" fmla="*/ 506542 w 2918889"/>
              <a:gd name="connsiteY1669" fmla="*/ 744208 h 2979720"/>
              <a:gd name="connsiteX1670" fmla="*/ 464300 w 2918889"/>
              <a:gd name="connsiteY1670" fmla="*/ 753694 h 2979720"/>
              <a:gd name="connsiteX1671" fmla="*/ 492926 w 2918889"/>
              <a:gd name="connsiteY1671" fmla="*/ 721218 h 2979720"/>
              <a:gd name="connsiteX1672" fmla="*/ 492874 w 2918889"/>
              <a:gd name="connsiteY1672" fmla="*/ 721271 h 2979720"/>
              <a:gd name="connsiteX1673" fmla="*/ 492873 w 2918889"/>
              <a:gd name="connsiteY1673" fmla="*/ 721273 h 2979720"/>
              <a:gd name="connsiteX1674" fmla="*/ 472115 w 2918889"/>
              <a:gd name="connsiteY1674" fmla="*/ 733550 h 2979720"/>
              <a:gd name="connsiteX1675" fmla="*/ 445442 w 2918889"/>
              <a:gd name="connsiteY1675" fmla="*/ 762008 h 2979720"/>
              <a:gd name="connsiteX1676" fmla="*/ 449571 w 2918889"/>
              <a:gd name="connsiteY1676" fmla="*/ 740246 h 2979720"/>
              <a:gd name="connsiteX1677" fmla="*/ 474570 w 2918889"/>
              <a:gd name="connsiteY1677" fmla="*/ 714242 h 2979720"/>
              <a:gd name="connsiteX1678" fmla="*/ 440699 w 2918889"/>
              <a:gd name="connsiteY1678" fmla="*/ 724900 h 2979720"/>
              <a:gd name="connsiteX1679" fmla="*/ 412631 w 2918889"/>
              <a:gd name="connsiteY1679" fmla="*/ 739632 h 2979720"/>
              <a:gd name="connsiteX1680" fmla="*/ 376025 w 2918889"/>
              <a:gd name="connsiteY1680" fmla="*/ 753080 h 2979720"/>
              <a:gd name="connsiteX1681" fmla="*/ 368436 w 2918889"/>
              <a:gd name="connsiteY1681" fmla="*/ 735670 h 2979720"/>
              <a:gd name="connsiteX1682" fmla="*/ 359843 w 2918889"/>
              <a:gd name="connsiteY1682" fmla="*/ 723784 h 2979720"/>
              <a:gd name="connsiteX1683" fmla="*/ 330268 w 2918889"/>
              <a:gd name="connsiteY1683" fmla="*/ 712401 h 2979720"/>
              <a:gd name="connsiteX1684" fmla="*/ 368101 w 2918889"/>
              <a:gd name="connsiteY1684" fmla="*/ 698897 h 2979720"/>
              <a:gd name="connsiteX1685" fmla="*/ 361517 w 2918889"/>
              <a:gd name="connsiteY1685" fmla="*/ 712903 h 2979720"/>
              <a:gd name="connsiteX1686" fmla="*/ 386069 w 2918889"/>
              <a:gd name="connsiteY1686" fmla="*/ 719655 h 2979720"/>
              <a:gd name="connsiteX1687" fmla="*/ 399238 w 2918889"/>
              <a:gd name="connsiteY1687" fmla="*/ 682882 h 2979720"/>
              <a:gd name="connsiteX1688" fmla="*/ 451636 w 2918889"/>
              <a:gd name="connsiteY1688" fmla="*/ 681431 h 2979720"/>
              <a:gd name="connsiteX1689" fmla="*/ 483889 w 2918889"/>
              <a:gd name="connsiteY1689" fmla="*/ 639748 h 2979720"/>
              <a:gd name="connsiteX1690" fmla="*/ 498900 w 2918889"/>
              <a:gd name="connsiteY1690" fmla="*/ 635395 h 2979720"/>
              <a:gd name="connsiteX1691" fmla="*/ 498900 w 2918889"/>
              <a:gd name="connsiteY1691" fmla="*/ 620887 h 2979720"/>
              <a:gd name="connsiteX1692" fmla="*/ 507102 w 2918889"/>
              <a:gd name="connsiteY1692" fmla="*/ 605541 h 2979720"/>
              <a:gd name="connsiteX1693" fmla="*/ 525070 w 2918889"/>
              <a:gd name="connsiteY1693" fmla="*/ 599961 h 2979720"/>
              <a:gd name="connsiteX1694" fmla="*/ 517370 w 2918889"/>
              <a:gd name="connsiteY1694" fmla="*/ 585230 h 2979720"/>
              <a:gd name="connsiteX1695" fmla="*/ 563071 w 2918889"/>
              <a:gd name="connsiteY1695" fmla="*/ 558445 h 2979720"/>
              <a:gd name="connsiteX1696" fmla="*/ 748666 w 2918889"/>
              <a:gd name="connsiteY1696" fmla="*/ 491986 h 2979720"/>
              <a:gd name="connsiteX1697" fmla="*/ 786610 w 2918889"/>
              <a:gd name="connsiteY1697" fmla="*/ 496618 h 2979720"/>
              <a:gd name="connsiteX1698" fmla="*/ 821431 w 2918889"/>
              <a:gd name="connsiteY1698" fmla="*/ 507220 h 2979720"/>
              <a:gd name="connsiteX1699" fmla="*/ 796655 w 2918889"/>
              <a:gd name="connsiteY1699" fmla="*/ 553089 h 2979720"/>
              <a:gd name="connsiteX1700" fmla="*/ 782704 w 2918889"/>
              <a:gd name="connsiteY1700" fmla="*/ 541259 h 2979720"/>
              <a:gd name="connsiteX1701" fmla="*/ 765797 w 2918889"/>
              <a:gd name="connsiteY1701" fmla="*/ 533558 h 2979720"/>
              <a:gd name="connsiteX1702" fmla="*/ 712563 w 2918889"/>
              <a:gd name="connsiteY1702" fmla="*/ 536739 h 2979720"/>
              <a:gd name="connsiteX1703" fmla="*/ 709215 w 2918889"/>
              <a:gd name="connsiteY1703" fmla="*/ 526248 h 2979720"/>
              <a:gd name="connsiteX1704" fmla="*/ 749280 w 2918889"/>
              <a:gd name="connsiteY1704" fmla="*/ 521505 h 2979720"/>
              <a:gd name="connsiteX1705" fmla="*/ 754191 w 2918889"/>
              <a:gd name="connsiteY1705" fmla="*/ 514307 h 2979720"/>
              <a:gd name="connsiteX1706" fmla="*/ 740799 w 2918889"/>
              <a:gd name="connsiteY1706" fmla="*/ 512967 h 2979720"/>
              <a:gd name="connsiteX1707" fmla="*/ 739404 w 2918889"/>
              <a:gd name="connsiteY1707" fmla="*/ 494720 h 2979720"/>
              <a:gd name="connsiteX1708" fmla="*/ 748666 w 2918889"/>
              <a:gd name="connsiteY1708" fmla="*/ 491986 h 2979720"/>
              <a:gd name="connsiteX1709" fmla="*/ 653190 w 2918889"/>
              <a:gd name="connsiteY1709" fmla="*/ 456385 h 2979720"/>
              <a:gd name="connsiteX1710" fmla="*/ 664518 w 2918889"/>
              <a:gd name="connsiteY1710" fmla="*/ 487634 h 2979720"/>
              <a:gd name="connsiteX1711" fmla="*/ 701012 w 2918889"/>
              <a:gd name="connsiteY1711" fmla="*/ 501528 h 2979720"/>
              <a:gd name="connsiteX1712" fmla="*/ 649898 w 2918889"/>
              <a:gd name="connsiteY1712" fmla="*/ 522454 h 2979720"/>
              <a:gd name="connsiteX1713" fmla="*/ 624564 w 2918889"/>
              <a:gd name="connsiteY1713" fmla="*/ 534674 h 2979720"/>
              <a:gd name="connsiteX1714" fmla="*/ 599231 w 2918889"/>
              <a:gd name="connsiteY1714" fmla="*/ 548904 h 2979720"/>
              <a:gd name="connsiteX1715" fmla="*/ 592366 w 2918889"/>
              <a:gd name="connsiteY1715" fmla="*/ 528145 h 2979720"/>
              <a:gd name="connsiteX1716" fmla="*/ 628749 w 2918889"/>
              <a:gd name="connsiteY1716" fmla="*/ 520445 h 2979720"/>
              <a:gd name="connsiteX1717" fmla="*/ 612344 w 2918889"/>
              <a:gd name="connsiteY1717" fmla="*/ 512577 h 2979720"/>
              <a:gd name="connsiteX1718" fmla="*/ 627801 w 2918889"/>
              <a:gd name="connsiteY1718" fmla="*/ 478203 h 2979720"/>
              <a:gd name="connsiteX1719" fmla="*/ 653190 w 2918889"/>
              <a:gd name="connsiteY1719" fmla="*/ 456385 h 2979720"/>
              <a:gd name="connsiteX1720" fmla="*/ 1773845 w 2918889"/>
              <a:gd name="connsiteY1720" fmla="*/ 452200 h 2979720"/>
              <a:gd name="connsiteX1721" fmla="*/ 1786958 w 2918889"/>
              <a:gd name="connsiteY1721" fmla="*/ 463416 h 2979720"/>
              <a:gd name="connsiteX1722" fmla="*/ 1777360 w 2918889"/>
              <a:gd name="connsiteY1722" fmla="*/ 475748 h 2979720"/>
              <a:gd name="connsiteX1723" fmla="*/ 1783666 w 2918889"/>
              <a:gd name="connsiteY1723" fmla="*/ 500859 h 2979720"/>
              <a:gd name="connsiteX1724" fmla="*/ 1764247 w 2918889"/>
              <a:gd name="connsiteY1724" fmla="*/ 490647 h 2979720"/>
              <a:gd name="connsiteX1725" fmla="*/ 1750073 w 2918889"/>
              <a:gd name="connsiteY1725" fmla="*/ 488359 h 2979720"/>
              <a:gd name="connsiteX1726" fmla="*/ 1756044 w 2918889"/>
              <a:gd name="connsiteY1726" fmla="*/ 472791 h 2979720"/>
              <a:gd name="connsiteX1727" fmla="*/ 1773845 w 2918889"/>
              <a:gd name="connsiteY1727" fmla="*/ 452200 h 2979720"/>
              <a:gd name="connsiteX1728" fmla="*/ 1950289 w 2918889"/>
              <a:gd name="connsiteY1728" fmla="*/ 432265 h 2979720"/>
              <a:gd name="connsiteX1729" fmla="*/ 1933995 w 2918889"/>
              <a:gd name="connsiteY1729" fmla="*/ 438361 h 2979720"/>
              <a:gd name="connsiteX1730" fmla="*/ 1919431 w 2918889"/>
              <a:gd name="connsiteY1730" fmla="*/ 438082 h 2979720"/>
              <a:gd name="connsiteX1731" fmla="*/ 1893539 w 2918889"/>
              <a:gd name="connsiteY1731" fmla="*/ 455882 h 2979720"/>
              <a:gd name="connsiteX1732" fmla="*/ 1901965 w 2918889"/>
              <a:gd name="connsiteY1732" fmla="*/ 478314 h 2979720"/>
              <a:gd name="connsiteX1733" fmla="*/ 1894209 w 2918889"/>
              <a:gd name="connsiteY1733" fmla="*/ 473516 h 2979720"/>
              <a:gd name="connsiteX1734" fmla="*/ 1892312 w 2918889"/>
              <a:gd name="connsiteY1734" fmla="*/ 512297 h 2979720"/>
              <a:gd name="connsiteX1735" fmla="*/ 1886843 w 2918889"/>
              <a:gd name="connsiteY1735" fmla="*/ 498849 h 2979720"/>
              <a:gd name="connsiteX1736" fmla="*/ 1875627 w 2918889"/>
              <a:gd name="connsiteY1736" fmla="*/ 555655 h 2979720"/>
              <a:gd name="connsiteX1737" fmla="*/ 1853083 w 2918889"/>
              <a:gd name="connsiteY1737" fmla="*/ 576860 h 2979720"/>
              <a:gd name="connsiteX1738" fmla="*/ 1824290 w 2918889"/>
              <a:gd name="connsiteY1738" fmla="*/ 632661 h 2979720"/>
              <a:gd name="connsiteX1739" fmla="*/ 1804536 w 2918889"/>
              <a:gd name="connsiteY1739" fmla="*/ 661399 h 2979720"/>
              <a:gd name="connsiteX1740" fmla="*/ 1763355 w 2918889"/>
              <a:gd name="connsiteY1740" fmla="*/ 686286 h 2979720"/>
              <a:gd name="connsiteX1741" fmla="*/ 1780430 w 2918889"/>
              <a:gd name="connsiteY1741" fmla="*/ 691531 h 2979720"/>
              <a:gd name="connsiteX1742" fmla="*/ 1764579 w 2918889"/>
              <a:gd name="connsiteY1742" fmla="*/ 704878 h 2979720"/>
              <a:gd name="connsiteX1743" fmla="*/ 1764415 w 2918889"/>
              <a:gd name="connsiteY1743" fmla="*/ 704812 h 2979720"/>
              <a:gd name="connsiteX1744" fmla="*/ 1763935 w 2918889"/>
              <a:gd name="connsiteY1744" fmla="*/ 704894 h 2979720"/>
              <a:gd name="connsiteX1745" fmla="*/ 1751861 w 2918889"/>
              <a:gd name="connsiteY1745" fmla="*/ 689679 h 2979720"/>
              <a:gd name="connsiteX1746" fmla="*/ 1706214 w 2918889"/>
              <a:gd name="connsiteY1746" fmla="*/ 695995 h 2979720"/>
              <a:gd name="connsiteX1747" fmla="*/ 1729539 w 2918889"/>
              <a:gd name="connsiteY1747" fmla="*/ 710783 h 2979720"/>
              <a:gd name="connsiteX1748" fmla="*/ 1763935 w 2918889"/>
              <a:gd name="connsiteY1748" fmla="*/ 704894 h 2979720"/>
              <a:gd name="connsiteX1749" fmla="*/ 1764136 w 2918889"/>
              <a:gd name="connsiteY1749" fmla="*/ 705147 h 2979720"/>
              <a:gd name="connsiteX1750" fmla="*/ 1764192 w 2918889"/>
              <a:gd name="connsiteY1750" fmla="*/ 705203 h 2979720"/>
              <a:gd name="connsiteX1751" fmla="*/ 1764579 w 2918889"/>
              <a:gd name="connsiteY1751" fmla="*/ 704878 h 2979720"/>
              <a:gd name="connsiteX1752" fmla="*/ 1773434 w 2918889"/>
              <a:gd name="connsiteY1752" fmla="*/ 708411 h 2979720"/>
              <a:gd name="connsiteX1753" fmla="*/ 1781323 w 2918889"/>
              <a:gd name="connsiteY1753" fmla="*/ 709332 h 2979720"/>
              <a:gd name="connsiteX1754" fmla="*/ 1807438 w 2918889"/>
              <a:gd name="connsiteY1754" fmla="*/ 712122 h 2979720"/>
              <a:gd name="connsiteX1755" fmla="*/ 1824178 w 2918889"/>
              <a:gd name="connsiteY1755" fmla="*/ 719320 h 2979720"/>
              <a:gd name="connsiteX1756" fmla="*/ 1854199 w 2918889"/>
              <a:gd name="connsiteY1756" fmla="*/ 659669 h 2979720"/>
              <a:gd name="connsiteX1757" fmla="*/ 1884667 w 2918889"/>
              <a:gd name="connsiteY1757" fmla="*/ 606490 h 2979720"/>
              <a:gd name="connsiteX1758" fmla="*/ 1898896 w 2918889"/>
              <a:gd name="connsiteY1758" fmla="*/ 601747 h 2979720"/>
              <a:gd name="connsiteX1759" fmla="*/ 1924788 w 2918889"/>
              <a:gd name="connsiteY1759" fmla="*/ 578143 h 2979720"/>
              <a:gd name="connsiteX1760" fmla="*/ 1933437 w 2918889"/>
              <a:gd name="connsiteY1760" fmla="*/ 539975 h 2979720"/>
              <a:gd name="connsiteX1761" fmla="*/ 1952689 w 2918889"/>
              <a:gd name="connsiteY1761" fmla="*/ 545443 h 2979720"/>
              <a:gd name="connsiteX1762" fmla="*/ 1936562 w 2918889"/>
              <a:gd name="connsiteY1762" fmla="*/ 496394 h 2979720"/>
              <a:gd name="connsiteX1763" fmla="*/ 1929810 w 2918889"/>
              <a:gd name="connsiteY1763" fmla="*/ 469275 h 2979720"/>
              <a:gd name="connsiteX1764" fmla="*/ 1993814 w 2918889"/>
              <a:gd name="connsiteY1764" fmla="*/ 472902 h 2979720"/>
              <a:gd name="connsiteX1765" fmla="*/ 1985835 w 2918889"/>
              <a:gd name="connsiteY1765" fmla="*/ 529707 h 2979720"/>
              <a:gd name="connsiteX1766" fmla="*/ 2002575 w 2918889"/>
              <a:gd name="connsiteY1766" fmla="*/ 515980 h 2979720"/>
              <a:gd name="connsiteX1767" fmla="*/ 2007095 w 2918889"/>
              <a:gd name="connsiteY1767" fmla="*/ 527252 h 2979720"/>
              <a:gd name="connsiteX1768" fmla="*/ 2012954 w 2918889"/>
              <a:gd name="connsiteY1768" fmla="*/ 537408 h 2979720"/>
              <a:gd name="connsiteX1769" fmla="*/ 1987620 w 2918889"/>
              <a:gd name="connsiteY1769" fmla="*/ 541537 h 2979720"/>
              <a:gd name="connsiteX1770" fmla="*/ 1960780 w 2918889"/>
              <a:gd name="connsiteY1770" fmla="*/ 550298 h 2979720"/>
              <a:gd name="connsiteX1771" fmla="*/ 1952744 w 2918889"/>
              <a:gd name="connsiteY1771" fmla="*/ 570889 h 2979720"/>
              <a:gd name="connsiteX1772" fmla="*/ 1975065 w 2918889"/>
              <a:gd name="connsiteY1772" fmla="*/ 564248 h 2979720"/>
              <a:gd name="connsiteX1773" fmla="*/ 1981594 w 2918889"/>
              <a:gd name="connsiteY1773" fmla="*/ 562463 h 2979720"/>
              <a:gd name="connsiteX1774" fmla="*/ 2001292 w 2918889"/>
              <a:gd name="connsiteY1774" fmla="*/ 585286 h 2979720"/>
              <a:gd name="connsiteX1775" fmla="*/ 2027128 w 2918889"/>
              <a:gd name="connsiteY1775" fmla="*/ 572005 h 2979720"/>
              <a:gd name="connsiteX1776" fmla="*/ 2032206 w 2918889"/>
              <a:gd name="connsiteY1776" fmla="*/ 553702 h 2979720"/>
              <a:gd name="connsiteX1777" fmla="*/ 2035665 w 2918889"/>
              <a:gd name="connsiteY1777" fmla="*/ 514809 h 2979720"/>
              <a:gd name="connsiteX1778" fmla="*/ 2045821 w 2918889"/>
              <a:gd name="connsiteY1778" fmla="*/ 523904 h 2979720"/>
              <a:gd name="connsiteX1779" fmla="*/ 2058823 w 2918889"/>
              <a:gd name="connsiteY1779" fmla="*/ 538078 h 2979720"/>
              <a:gd name="connsiteX1780" fmla="*/ 2092527 w 2918889"/>
              <a:gd name="connsiteY1780" fmla="*/ 571000 h 2979720"/>
              <a:gd name="connsiteX1781" fmla="*/ 2095149 w 2918889"/>
              <a:gd name="connsiteY1781" fmla="*/ 574683 h 2979720"/>
              <a:gd name="connsiteX1782" fmla="*/ 2080641 w 2918889"/>
              <a:gd name="connsiteY1782" fmla="*/ 583835 h 2979720"/>
              <a:gd name="connsiteX1783" fmla="*/ 2122213 w 2918889"/>
              <a:gd name="connsiteY1783" fmla="*/ 565364 h 2979720"/>
              <a:gd name="connsiteX1784" fmla="*/ 2111946 w 2918889"/>
              <a:gd name="connsiteY1784" fmla="*/ 520054 h 2979720"/>
              <a:gd name="connsiteX1785" fmla="*/ 2098107 w 2918889"/>
              <a:gd name="connsiteY1785" fmla="*/ 512632 h 2979720"/>
              <a:gd name="connsiteX1786" fmla="*/ 2074335 w 2918889"/>
              <a:gd name="connsiteY1786" fmla="*/ 507220 h 2979720"/>
              <a:gd name="connsiteX1787" fmla="*/ 2005142 w 2918889"/>
              <a:gd name="connsiteY1787" fmla="*/ 485178 h 2979720"/>
              <a:gd name="connsiteX1788" fmla="*/ 1966248 w 2918889"/>
              <a:gd name="connsiteY1788" fmla="*/ 439477 h 2979720"/>
              <a:gd name="connsiteX1789" fmla="*/ 1950289 w 2918889"/>
              <a:gd name="connsiteY1789" fmla="*/ 432265 h 2979720"/>
              <a:gd name="connsiteX1790" fmla="*/ 2142580 w 2918889"/>
              <a:gd name="connsiteY1790" fmla="*/ 431553 h 2979720"/>
              <a:gd name="connsiteX1791" fmla="*/ 2142662 w 2918889"/>
              <a:gd name="connsiteY1791" fmla="*/ 431565 h 2979720"/>
              <a:gd name="connsiteX1792" fmla="*/ 2142580 w 2918889"/>
              <a:gd name="connsiteY1792" fmla="*/ 431608 h 2979720"/>
              <a:gd name="connsiteX1793" fmla="*/ 2338275 w 2918889"/>
              <a:gd name="connsiteY1793" fmla="*/ 429098 h 2979720"/>
              <a:gd name="connsiteX1794" fmla="*/ 2331356 w 2918889"/>
              <a:gd name="connsiteY1794" fmla="*/ 446173 h 2979720"/>
              <a:gd name="connsiteX1795" fmla="*/ 2340954 w 2918889"/>
              <a:gd name="connsiteY1795" fmla="*/ 446006 h 2979720"/>
              <a:gd name="connsiteX1796" fmla="*/ 2357862 w 2918889"/>
              <a:gd name="connsiteY1796" fmla="*/ 448628 h 2979720"/>
              <a:gd name="connsiteX1797" fmla="*/ 2356411 w 2918889"/>
              <a:gd name="connsiteY1797" fmla="*/ 467210 h 2979720"/>
              <a:gd name="connsiteX1798" fmla="*/ 2310263 w 2918889"/>
              <a:gd name="connsiteY1798" fmla="*/ 451028 h 2979720"/>
              <a:gd name="connsiteX1799" fmla="*/ 2315787 w 2918889"/>
              <a:gd name="connsiteY1799" fmla="*/ 443327 h 2979720"/>
              <a:gd name="connsiteX1800" fmla="*/ 2317461 w 2918889"/>
              <a:gd name="connsiteY1800" fmla="*/ 441821 h 2979720"/>
              <a:gd name="connsiteX1801" fmla="*/ 2317350 w 2918889"/>
              <a:gd name="connsiteY1801" fmla="*/ 441821 h 2979720"/>
              <a:gd name="connsiteX1802" fmla="*/ 2338275 w 2918889"/>
              <a:gd name="connsiteY1802" fmla="*/ 429098 h 2979720"/>
              <a:gd name="connsiteX1803" fmla="*/ 2207129 w 2918889"/>
              <a:gd name="connsiteY1803" fmla="*/ 423559 h 2979720"/>
              <a:gd name="connsiteX1804" fmla="*/ 2225836 w 2918889"/>
              <a:gd name="connsiteY1804" fmla="*/ 428484 h 2979720"/>
              <a:gd name="connsiteX1805" fmla="*/ 2235322 w 2918889"/>
              <a:gd name="connsiteY1805" fmla="*/ 433673 h 2979720"/>
              <a:gd name="connsiteX1806" fmla="*/ 2190290 w 2918889"/>
              <a:gd name="connsiteY1806" fmla="*/ 438416 h 2979720"/>
              <a:gd name="connsiteX1807" fmla="*/ 2142662 w 2918889"/>
              <a:gd name="connsiteY1807" fmla="*/ 431565 h 2979720"/>
              <a:gd name="connsiteX1808" fmla="*/ 2155348 w 2918889"/>
              <a:gd name="connsiteY1808" fmla="*/ 424910 h 2979720"/>
              <a:gd name="connsiteX1809" fmla="*/ 2187835 w 2918889"/>
              <a:gd name="connsiteY1809" fmla="*/ 427256 h 2979720"/>
              <a:gd name="connsiteX1810" fmla="*/ 2207129 w 2918889"/>
              <a:gd name="connsiteY1810" fmla="*/ 423559 h 2979720"/>
              <a:gd name="connsiteX1811" fmla="*/ 2264674 w 2918889"/>
              <a:gd name="connsiteY1811" fmla="*/ 392771 h 2979720"/>
              <a:gd name="connsiteX1812" fmla="*/ 2314951 w 2918889"/>
              <a:gd name="connsiteY1812" fmla="*/ 403094 h 2979720"/>
              <a:gd name="connsiteX1813" fmla="*/ 2297318 w 2918889"/>
              <a:gd name="connsiteY1813" fmla="*/ 424634 h 2979720"/>
              <a:gd name="connsiteX1814" fmla="*/ 2317406 w 2918889"/>
              <a:gd name="connsiteY1814" fmla="*/ 441765 h 2979720"/>
              <a:gd name="connsiteX1815" fmla="*/ 2315732 w 2918889"/>
              <a:gd name="connsiteY1815" fmla="*/ 443271 h 2979720"/>
              <a:gd name="connsiteX1816" fmla="*/ 2315676 w 2918889"/>
              <a:gd name="connsiteY1816" fmla="*/ 443327 h 2979720"/>
              <a:gd name="connsiteX1817" fmla="*/ 2279294 w 2918889"/>
              <a:gd name="connsiteY1817" fmla="*/ 434845 h 2979720"/>
              <a:gd name="connsiteX1818" fmla="*/ 2285376 w 2918889"/>
              <a:gd name="connsiteY1818" fmla="*/ 417045 h 2979720"/>
              <a:gd name="connsiteX1819" fmla="*/ 2262163 w 2918889"/>
              <a:gd name="connsiteY1819" fmla="*/ 398240 h 2979720"/>
              <a:gd name="connsiteX1820" fmla="*/ 2264674 w 2918889"/>
              <a:gd name="connsiteY1820" fmla="*/ 392771 h 2979720"/>
              <a:gd name="connsiteX1821" fmla="*/ 1973725 w 2918889"/>
              <a:gd name="connsiteY1821" fmla="*/ 330776 h 2979720"/>
              <a:gd name="connsiteX1822" fmla="*/ 1968034 w 2918889"/>
              <a:gd name="connsiteY1822" fmla="*/ 347516 h 2979720"/>
              <a:gd name="connsiteX1823" fmla="*/ 1984663 w 2918889"/>
              <a:gd name="connsiteY1823" fmla="*/ 342773 h 2979720"/>
              <a:gd name="connsiteX1824" fmla="*/ 1977799 w 2918889"/>
              <a:gd name="connsiteY1824" fmla="*/ 359290 h 2979720"/>
              <a:gd name="connsiteX1825" fmla="*/ 1993702 w 2918889"/>
              <a:gd name="connsiteY1825" fmla="*/ 359625 h 2979720"/>
              <a:gd name="connsiteX1826" fmla="*/ 2009996 w 2918889"/>
              <a:gd name="connsiteY1826" fmla="*/ 369837 h 2979720"/>
              <a:gd name="connsiteX1827" fmla="*/ 1947778 w 2918889"/>
              <a:gd name="connsiteY1827" fmla="*/ 349023 h 2979720"/>
              <a:gd name="connsiteX1828" fmla="*/ 1947722 w 2918889"/>
              <a:gd name="connsiteY1828" fmla="*/ 349023 h 2979720"/>
              <a:gd name="connsiteX1829" fmla="*/ 1958324 w 2918889"/>
              <a:gd name="connsiteY1829" fmla="*/ 337305 h 2979720"/>
              <a:gd name="connsiteX1830" fmla="*/ 1973725 w 2918889"/>
              <a:gd name="connsiteY1830" fmla="*/ 330776 h 2979720"/>
              <a:gd name="connsiteX1831" fmla="*/ 1239995 w 2918889"/>
              <a:gd name="connsiteY1831" fmla="*/ 326702 h 2979720"/>
              <a:gd name="connsiteX1832" fmla="*/ 1203557 w 2918889"/>
              <a:gd name="connsiteY1832" fmla="*/ 356110 h 2979720"/>
              <a:gd name="connsiteX1833" fmla="*/ 1198869 w 2918889"/>
              <a:gd name="connsiteY1833" fmla="*/ 378095 h 2979720"/>
              <a:gd name="connsiteX1834" fmla="*/ 1188657 w 2918889"/>
              <a:gd name="connsiteY1834" fmla="*/ 378207 h 2979720"/>
              <a:gd name="connsiteX1835" fmla="*/ 1166838 w 2918889"/>
              <a:gd name="connsiteY1835" fmla="*/ 416654 h 2979720"/>
              <a:gd name="connsiteX1836" fmla="*/ 1168010 w 2918889"/>
              <a:gd name="connsiteY1836" fmla="*/ 435347 h 2979720"/>
              <a:gd name="connsiteX1837" fmla="*/ 1168010 w 2918889"/>
              <a:gd name="connsiteY1837" fmla="*/ 488191 h 2979720"/>
              <a:gd name="connsiteX1838" fmla="*/ 1187875 w 2918889"/>
              <a:gd name="connsiteY1838" fmla="*/ 454041 h 2979720"/>
              <a:gd name="connsiteX1839" fmla="*/ 1187875 w 2918889"/>
              <a:gd name="connsiteY1839" fmla="*/ 453985 h 2979720"/>
              <a:gd name="connsiteX1840" fmla="*/ 1190833 w 2918889"/>
              <a:gd name="connsiteY1840" fmla="*/ 455603 h 2979720"/>
              <a:gd name="connsiteX1841" fmla="*/ 1178724 w 2918889"/>
              <a:gd name="connsiteY1841" fmla="*/ 524574 h 2979720"/>
              <a:gd name="connsiteX1842" fmla="*/ 1190944 w 2918889"/>
              <a:gd name="connsiteY1842" fmla="*/ 553869 h 2979720"/>
              <a:gd name="connsiteX1843" fmla="*/ 1203222 w 2918889"/>
              <a:gd name="connsiteY1843" fmla="*/ 531995 h 2979720"/>
              <a:gd name="connsiteX1844" fmla="*/ 1223199 w 2918889"/>
              <a:gd name="connsiteY1844" fmla="*/ 521784 h 2979720"/>
              <a:gd name="connsiteX1845" fmla="*/ 1250932 w 2918889"/>
              <a:gd name="connsiteY1845" fmla="*/ 513860 h 2979720"/>
              <a:gd name="connsiteX1846" fmla="*/ 1220464 w 2918889"/>
              <a:gd name="connsiteY1846" fmla="*/ 490256 h 2979720"/>
              <a:gd name="connsiteX1847" fmla="*/ 1222529 w 2918889"/>
              <a:gd name="connsiteY1847" fmla="*/ 477533 h 2979720"/>
              <a:gd name="connsiteX1848" fmla="*/ 1200599 w 2918889"/>
              <a:gd name="connsiteY1848" fmla="*/ 434064 h 2979720"/>
              <a:gd name="connsiteX1849" fmla="*/ 1189997 w 2918889"/>
              <a:gd name="connsiteY1849" fmla="*/ 425192 h 2979720"/>
              <a:gd name="connsiteX1850" fmla="*/ 1205175 w 2918889"/>
              <a:gd name="connsiteY1850" fmla="*/ 405940 h 2979720"/>
              <a:gd name="connsiteX1851" fmla="*/ 1241223 w 2918889"/>
              <a:gd name="connsiteY1851" fmla="*/ 359681 h 2979720"/>
              <a:gd name="connsiteX1852" fmla="*/ 1254950 w 2918889"/>
              <a:gd name="connsiteY1852" fmla="*/ 338309 h 2979720"/>
              <a:gd name="connsiteX1853" fmla="*/ 1239995 w 2918889"/>
              <a:gd name="connsiteY1853" fmla="*/ 326702 h 2979720"/>
              <a:gd name="connsiteX1854" fmla="*/ 1868205 w 2918889"/>
              <a:gd name="connsiteY1854" fmla="*/ 295007 h 2979720"/>
              <a:gd name="connsiteX1855" fmla="*/ 1882713 w 2918889"/>
              <a:gd name="connsiteY1855" fmla="*/ 309013 h 2979720"/>
              <a:gd name="connsiteX1856" fmla="*/ 1907545 w 2918889"/>
              <a:gd name="connsiteY1856" fmla="*/ 299359 h 2979720"/>
              <a:gd name="connsiteX1857" fmla="*/ 1938515 w 2918889"/>
              <a:gd name="connsiteY1857" fmla="*/ 335240 h 2979720"/>
              <a:gd name="connsiteX1858" fmla="*/ 1955032 w 2918889"/>
              <a:gd name="connsiteY1858" fmla="*/ 324303 h 2979720"/>
              <a:gd name="connsiteX1859" fmla="*/ 1958324 w 2918889"/>
              <a:gd name="connsiteY1859" fmla="*/ 337304 h 2979720"/>
              <a:gd name="connsiteX1860" fmla="*/ 1947722 w 2918889"/>
              <a:gd name="connsiteY1860" fmla="*/ 349023 h 2979720"/>
              <a:gd name="connsiteX1861" fmla="*/ 1919710 w 2918889"/>
              <a:gd name="connsiteY1861" fmla="*/ 344056 h 2979720"/>
              <a:gd name="connsiteX1862" fmla="*/ 1905815 w 2918889"/>
              <a:gd name="connsiteY1862" fmla="*/ 320229 h 2979720"/>
              <a:gd name="connsiteX1863" fmla="*/ 1877133 w 2918889"/>
              <a:gd name="connsiteY1863" fmla="*/ 314426 h 2979720"/>
              <a:gd name="connsiteX1864" fmla="*/ 1868205 w 2918889"/>
              <a:gd name="connsiteY1864" fmla="*/ 295007 h 2979720"/>
              <a:gd name="connsiteX1865" fmla="*/ 2051457 w 2918889"/>
              <a:gd name="connsiteY1865" fmla="*/ 283401 h 2979720"/>
              <a:gd name="connsiteX1866" fmla="*/ 2086891 w 2918889"/>
              <a:gd name="connsiteY1866" fmla="*/ 310130 h 2979720"/>
              <a:gd name="connsiteX1867" fmla="*/ 2138730 w 2918889"/>
              <a:gd name="connsiteY1867" fmla="*/ 358454 h 2979720"/>
              <a:gd name="connsiteX1868" fmla="*/ 2138702 w 2918889"/>
              <a:gd name="connsiteY1868" fmla="*/ 358479 h 2979720"/>
              <a:gd name="connsiteX1869" fmla="*/ 2144763 w 2918889"/>
              <a:gd name="connsiteY1869" fmla="*/ 364110 h 2979720"/>
              <a:gd name="connsiteX1870" fmla="*/ 2154075 w 2918889"/>
              <a:gd name="connsiteY1870" fmla="*/ 364703 h 2979720"/>
              <a:gd name="connsiteX1871" fmla="*/ 2194364 w 2918889"/>
              <a:gd name="connsiteY1871" fmla="*/ 366154 h 2979720"/>
              <a:gd name="connsiteX1872" fmla="*/ 2236884 w 2918889"/>
              <a:gd name="connsiteY1872" fmla="*/ 372571 h 2979720"/>
              <a:gd name="connsiteX1873" fmla="*/ 2210211 w 2918889"/>
              <a:gd name="connsiteY1873" fmla="*/ 385851 h 2979720"/>
              <a:gd name="connsiteX1874" fmla="*/ 2190737 w 2918889"/>
              <a:gd name="connsiteY1874" fmla="*/ 378486 h 2979720"/>
              <a:gd name="connsiteX1875" fmla="*/ 2140404 w 2918889"/>
              <a:gd name="connsiteY1875" fmla="*/ 382169 h 2979720"/>
              <a:gd name="connsiteX1876" fmla="*/ 2122101 w 2918889"/>
              <a:gd name="connsiteY1876" fmla="*/ 390092 h 2979720"/>
              <a:gd name="connsiteX1877" fmla="*/ 2126230 w 2918889"/>
              <a:gd name="connsiteY1877" fmla="*/ 380439 h 2979720"/>
              <a:gd name="connsiteX1878" fmla="*/ 2137502 w 2918889"/>
              <a:gd name="connsiteY1878" fmla="*/ 359457 h 2979720"/>
              <a:gd name="connsiteX1879" fmla="*/ 2137563 w 2918889"/>
              <a:gd name="connsiteY1879" fmla="*/ 359403 h 2979720"/>
              <a:gd name="connsiteX1880" fmla="*/ 2124724 w 2918889"/>
              <a:gd name="connsiteY1880" fmla="*/ 345508 h 2979720"/>
              <a:gd name="connsiteX1881" fmla="*/ 2051457 w 2918889"/>
              <a:gd name="connsiteY1881" fmla="*/ 314538 h 2979720"/>
              <a:gd name="connsiteX1882" fmla="*/ 1670383 w 2918889"/>
              <a:gd name="connsiteY1882" fmla="*/ 275198 h 2979720"/>
              <a:gd name="connsiteX1883" fmla="*/ 1683615 w 2918889"/>
              <a:gd name="connsiteY1883" fmla="*/ 286302 h 2979720"/>
              <a:gd name="connsiteX1884" fmla="*/ 1716537 w 2918889"/>
              <a:gd name="connsiteY1884" fmla="*/ 298522 h 2979720"/>
              <a:gd name="connsiteX1885" fmla="*/ 1746559 w 2918889"/>
              <a:gd name="connsiteY1885" fmla="*/ 320452 h 2979720"/>
              <a:gd name="connsiteX1886" fmla="*/ 1729930 w 2918889"/>
              <a:gd name="connsiteY1886" fmla="*/ 345563 h 2979720"/>
              <a:gd name="connsiteX1887" fmla="*/ 1752697 w 2918889"/>
              <a:gd name="connsiteY1887" fmla="*/ 342047 h 2979720"/>
              <a:gd name="connsiteX1888" fmla="*/ 1749404 w 2918889"/>
              <a:gd name="connsiteY1888" fmla="*/ 361243 h 2979720"/>
              <a:gd name="connsiteX1889" fmla="*/ 1783722 w 2918889"/>
              <a:gd name="connsiteY1889" fmla="*/ 361522 h 2979720"/>
              <a:gd name="connsiteX1890" fmla="*/ 1794269 w 2918889"/>
              <a:gd name="connsiteY1890" fmla="*/ 338253 h 2979720"/>
              <a:gd name="connsiteX1891" fmla="*/ 1812516 w 2918889"/>
              <a:gd name="connsiteY1891" fmla="*/ 353766 h 2979720"/>
              <a:gd name="connsiteX1892" fmla="*/ 1804369 w 2918889"/>
              <a:gd name="connsiteY1892" fmla="*/ 376198 h 2979720"/>
              <a:gd name="connsiteX1893" fmla="*/ 1834278 w 2918889"/>
              <a:gd name="connsiteY1893" fmla="*/ 388028 h 2979720"/>
              <a:gd name="connsiteX1894" fmla="*/ 1796836 w 2918889"/>
              <a:gd name="connsiteY1894" fmla="*/ 416654 h 2979720"/>
              <a:gd name="connsiteX1895" fmla="*/ 1772004 w 2918889"/>
              <a:gd name="connsiteY1895" fmla="*/ 406609 h 2979720"/>
              <a:gd name="connsiteX1896" fmla="*/ 1746000 w 2918889"/>
              <a:gd name="connsiteY1896" fmla="*/ 399076 h 2979720"/>
              <a:gd name="connsiteX1897" fmla="*/ 1722118 w 2918889"/>
              <a:gd name="connsiteY1897" fmla="*/ 412301 h 2979720"/>
              <a:gd name="connsiteX1898" fmla="*/ 1730767 w 2918889"/>
              <a:gd name="connsiteY1898" fmla="*/ 387916 h 2979720"/>
              <a:gd name="connsiteX1899" fmla="*/ 1726135 w 2918889"/>
              <a:gd name="connsiteY1899" fmla="*/ 353040 h 2979720"/>
              <a:gd name="connsiteX1900" fmla="*/ 1718602 w 2918889"/>
              <a:gd name="connsiteY1900" fmla="*/ 369167 h 2979720"/>
              <a:gd name="connsiteX1901" fmla="*/ 1684731 w 2918889"/>
              <a:gd name="connsiteY1901" fmla="*/ 326535 h 2979720"/>
              <a:gd name="connsiteX1902" fmla="*/ 1634063 w 2918889"/>
              <a:gd name="connsiteY1902" fmla="*/ 322126 h 2979720"/>
              <a:gd name="connsiteX1903" fmla="*/ 1661964 w 2918889"/>
              <a:gd name="connsiteY1903" fmla="*/ 306000 h 2979720"/>
              <a:gd name="connsiteX1904" fmla="*/ 1652087 w 2918889"/>
              <a:gd name="connsiteY1904" fmla="*/ 279829 h 2979720"/>
              <a:gd name="connsiteX1905" fmla="*/ 1670383 w 2918889"/>
              <a:gd name="connsiteY1905" fmla="*/ 275198 h 2979720"/>
              <a:gd name="connsiteX1906" fmla="*/ 1041847 w 2918889"/>
              <a:gd name="connsiteY1906" fmla="*/ 249418 h 2979720"/>
              <a:gd name="connsiteX1907" fmla="*/ 1061656 w 2918889"/>
              <a:gd name="connsiteY1907" fmla="*/ 282229 h 2979720"/>
              <a:gd name="connsiteX1908" fmla="*/ 1087490 w 2918889"/>
              <a:gd name="connsiteY1908" fmla="*/ 292106 h 2979720"/>
              <a:gd name="connsiteX1909" fmla="*/ 1110368 w 2918889"/>
              <a:gd name="connsiteY1909" fmla="*/ 305554 h 2979720"/>
              <a:gd name="connsiteX1910" fmla="*/ 1068127 w 2918889"/>
              <a:gd name="connsiteY1910" fmla="*/ 314092 h 2979720"/>
              <a:gd name="connsiteX1911" fmla="*/ 1030128 w 2918889"/>
              <a:gd name="connsiteY1911" fmla="*/ 372516 h 2979720"/>
              <a:gd name="connsiteX1912" fmla="*/ 979070 w 2918889"/>
              <a:gd name="connsiteY1912" fmla="*/ 419054 h 2979720"/>
              <a:gd name="connsiteX1913" fmla="*/ 955354 w 2918889"/>
              <a:gd name="connsiteY1913" fmla="*/ 497734 h 2979720"/>
              <a:gd name="connsiteX1914" fmla="*/ 969584 w 2918889"/>
              <a:gd name="connsiteY1914" fmla="*/ 522733 h 2979720"/>
              <a:gd name="connsiteX1915" fmla="*/ 941348 w 2918889"/>
              <a:gd name="connsiteY1915" fmla="*/ 519050 h 2979720"/>
              <a:gd name="connsiteX1916" fmla="*/ 898604 w 2918889"/>
              <a:gd name="connsiteY1916" fmla="*/ 527588 h 2979720"/>
              <a:gd name="connsiteX1917" fmla="*/ 886775 w 2918889"/>
              <a:gd name="connsiteY1917" fmla="*/ 498906 h 2979720"/>
              <a:gd name="connsiteX1918" fmla="*/ 873661 w 2918889"/>
              <a:gd name="connsiteY1918" fmla="*/ 511461 h 2979720"/>
              <a:gd name="connsiteX1919" fmla="*/ 866855 w 2918889"/>
              <a:gd name="connsiteY1919" fmla="*/ 484453 h 2979720"/>
              <a:gd name="connsiteX1920" fmla="*/ 850615 w 2918889"/>
              <a:gd name="connsiteY1920" fmla="*/ 506550 h 2979720"/>
              <a:gd name="connsiteX1921" fmla="*/ 830191 w 2918889"/>
              <a:gd name="connsiteY1921" fmla="*/ 477143 h 2979720"/>
              <a:gd name="connsiteX1922" fmla="*/ 844031 w 2918889"/>
              <a:gd name="connsiteY1922" fmla="*/ 475637 h 2979720"/>
              <a:gd name="connsiteX1923" fmla="*/ 884989 w 2918889"/>
              <a:gd name="connsiteY1923" fmla="*/ 482389 h 2979720"/>
              <a:gd name="connsiteX1924" fmla="*/ 914787 w 2918889"/>
              <a:gd name="connsiteY1924" fmla="*/ 492991 h 2979720"/>
              <a:gd name="connsiteX1925" fmla="*/ 916238 w 2918889"/>
              <a:gd name="connsiteY1925" fmla="*/ 464755 h 2979720"/>
              <a:gd name="connsiteX1926" fmla="*/ 899497 w 2918889"/>
              <a:gd name="connsiteY1926" fmla="*/ 453707 h 2979720"/>
              <a:gd name="connsiteX1927" fmla="*/ 897433 w 2918889"/>
              <a:gd name="connsiteY1927" fmla="*/ 420672 h 2979720"/>
              <a:gd name="connsiteX1928" fmla="*/ 908091 w 2918889"/>
              <a:gd name="connsiteY1928" fmla="*/ 413530 h 2979720"/>
              <a:gd name="connsiteX1929" fmla="*/ 895703 w 2918889"/>
              <a:gd name="connsiteY1929" fmla="*/ 376366 h 2979720"/>
              <a:gd name="connsiteX1930" fmla="*/ 895814 w 2918889"/>
              <a:gd name="connsiteY1930" fmla="*/ 376422 h 2979720"/>
              <a:gd name="connsiteX1931" fmla="*/ 928737 w 2918889"/>
              <a:gd name="connsiteY1931" fmla="*/ 367717 h 2979720"/>
              <a:gd name="connsiteX1932" fmla="*/ 926115 w 2918889"/>
              <a:gd name="connsiteY1932" fmla="*/ 336077 h 2979720"/>
              <a:gd name="connsiteX1933" fmla="*/ 935601 w 2918889"/>
              <a:gd name="connsiteY1933" fmla="*/ 349247 h 2979720"/>
              <a:gd name="connsiteX1934" fmla="*/ 944641 w 2918889"/>
              <a:gd name="connsiteY1934" fmla="*/ 323466 h 2979720"/>
              <a:gd name="connsiteX1935" fmla="*/ 957419 w 2918889"/>
              <a:gd name="connsiteY1935" fmla="*/ 351925 h 2979720"/>
              <a:gd name="connsiteX1936" fmla="*/ 962832 w 2918889"/>
              <a:gd name="connsiteY1936" fmla="*/ 343443 h 2979720"/>
              <a:gd name="connsiteX1937" fmla="*/ 968524 w 2918889"/>
              <a:gd name="connsiteY1937" fmla="*/ 319337 h 2979720"/>
              <a:gd name="connsiteX1938" fmla="*/ 984873 w 2918889"/>
              <a:gd name="connsiteY1938" fmla="*/ 302373 h 2979720"/>
              <a:gd name="connsiteX1939" fmla="*/ 991514 w 2918889"/>
              <a:gd name="connsiteY1939" fmla="*/ 294003 h 2979720"/>
              <a:gd name="connsiteX1940" fmla="*/ 1009091 w 2918889"/>
              <a:gd name="connsiteY1940" fmla="*/ 266214 h 2979720"/>
              <a:gd name="connsiteX1941" fmla="*/ 1041847 w 2918889"/>
              <a:gd name="connsiteY1941" fmla="*/ 249418 h 2979720"/>
              <a:gd name="connsiteX1942" fmla="*/ 1854367 w 2918889"/>
              <a:gd name="connsiteY1942" fmla="*/ 216160 h 2979720"/>
              <a:gd name="connsiteX1943" fmla="*/ 1933772 w 2918889"/>
              <a:gd name="connsiteY1943" fmla="*/ 224140 h 2979720"/>
              <a:gd name="connsiteX1944" fmla="*/ 1905202 w 2918889"/>
              <a:gd name="connsiteY1944" fmla="*/ 239429 h 2979720"/>
              <a:gd name="connsiteX1945" fmla="*/ 1921273 w 2918889"/>
              <a:gd name="connsiteY1945" fmla="*/ 243558 h 2979720"/>
              <a:gd name="connsiteX1946" fmla="*/ 1919320 w 2918889"/>
              <a:gd name="connsiteY1946" fmla="*/ 246572 h 2979720"/>
              <a:gd name="connsiteX1947" fmla="*/ 1878975 w 2918889"/>
              <a:gd name="connsiteY1947" fmla="*/ 239150 h 2979720"/>
              <a:gd name="connsiteX1948" fmla="*/ 1857548 w 2918889"/>
              <a:gd name="connsiteY1948" fmla="*/ 235021 h 2979720"/>
              <a:gd name="connsiteX1949" fmla="*/ 1854367 w 2918889"/>
              <a:gd name="connsiteY1949" fmla="*/ 216160 h 2979720"/>
              <a:gd name="connsiteX1950" fmla="*/ 1294011 w 2918889"/>
              <a:gd name="connsiteY1950" fmla="*/ 208571 h 2979720"/>
              <a:gd name="connsiteX1951" fmla="*/ 1254168 w 2918889"/>
              <a:gd name="connsiteY1951" fmla="*/ 221684 h 2979720"/>
              <a:gd name="connsiteX1952" fmla="*/ 1239381 w 2918889"/>
              <a:gd name="connsiteY1952" fmla="*/ 249529 h 2979720"/>
              <a:gd name="connsiteX1953" fmla="*/ 1234247 w 2918889"/>
              <a:gd name="connsiteY1953" fmla="*/ 258122 h 2979720"/>
              <a:gd name="connsiteX1954" fmla="*/ 1231401 w 2918889"/>
              <a:gd name="connsiteY1954" fmla="*/ 248580 h 2979720"/>
              <a:gd name="connsiteX1955" fmla="*/ 1212707 w 2918889"/>
              <a:gd name="connsiteY1955" fmla="*/ 266493 h 2979720"/>
              <a:gd name="connsiteX1956" fmla="*/ 1208579 w 2918889"/>
              <a:gd name="connsiteY1956" fmla="*/ 291715 h 2979720"/>
              <a:gd name="connsiteX1957" fmla="*/ 1214605 w 2918889"/>
              <a:gd name="connsiteY1957" fmla="*/ 321066 h 2979720"/>
              <a:gd name="connsiteX1958" fmla="*/ 1245631 w 2918889"/>
              <a:gd name="connsiteY1958" fmla="*/ 270008 h 2979720"/>
              <a:gd name="connsiteX1959" fmla="*/ 1245519 w 2918889"/>
              <a:gd name="connsiteY1959" fmla="*/ 270064 h 2979720"/>
              <a:gd name="connsiteX1960" fmla="*/ 1252327 w 2918889"/>
              <a:gd name="connsiteY1960" fmla="*/ 246739 h 2979720"/>
              <a:gd name="connsiteX1961" fmla="*/ 1294011 w 2918889"/>
              <a:gd name="connsiteY1961" fmla="*/ 208571 h 2979720"/>
              <a:gd name="connsiteX1962" fmla="*/ 1683775 w 2918889"/>
              <a:gd name="connsiteY1962" fmla="*/ 154827 h 2979720"/>
              <a:gd name="connsiteX1963" fmla="*/ 1691929 w 2918889"/>
              <a:gd name="connsiteY1963" fmla="*/ 157457 h 2979720"/>
              <a:gd name="connsiteX1964" fmla="*/ 1755487 w 2918889"/>
              <a:gd name="connsiteY1964" fmla="*/ 175369 h 2979720"/>
              <a:gd name="connsiteX1965" fmla="*/ 1755431 w 2918889"/>
              <a:gd name="connsiteY1965" fmla="*/ 175369 h 2979720"/>
              <a:gd name="connsiteX1966" fmla="*/ 1740811 w 2918889"/>
              <a:gd name="connsiteY1966" fmla="*/ 189431 h 2979720"/>
              <a:gd name="connsiteX1967" fmla="*/ 1694440 w 2918889"/>
              <a:gd name="connsiteY1967" fmla="*/ 195736 h 2979720"/>
              <a:gd name="connsiteX1968" fmla="*/ 1678481 w 2918889"/>
              <a:gd name="connsiteY1968" fmla="*/ 197466 h 2979720"/>
              <a:gd name="connsiteX1969" fmla="*/ 1657220 w 2918889"/>
              <a:gd name="connsiteY1969" fmla="*/ 204832 h 2979720"/>
              <a:gd name="connsiteX1970" fmla="*/ 1693882 w 2918889"/>
              <a:gd name="connsiteY1970" fmla="*/ 238648 h 2979720"/>
              <a:gd name="connsiteX1971" fmla="*/ 1675133 w 2918889"/>
              <a:gd name="connsiteY1971" fmla="*/ 246571 h 2979720"/>
              <a:gd name="connsiteX1972" fmla="*/ 1666037 w 2918889"/>
              <a:gd name="connsiteY1972" fmla="*/ 262865 h 2979720"/>
              <a:gd name="connsiteX1973" fmla="*/ 1617713 w 2918889"/>
              <a:gd name="connsiteY1973" fmla="*/ 229161 h 2979720"/>
              <a:gd name="connsiteX1974" fmla="*/ 1637857 w 2918889"/>
              <a:gd name="connsiteY1974" fmla="*/ 222800 h 2979720"/>
              <a:gd name="connsiteX1975" fmla="*/ 1631719 w 2918889"/>
              <a:gd name="connsiteY1975" fmla="*/ 210468 h 2979720"/>
              <a:gd name="connsiteX1976" fmla="*/ 1615202 w 2918889"/>
              <a:gd name="connsiteY1976" fmla="*/ 205669 h 2979720"/>
              <a:gd name="connsiteX1977" fmla="*/ 1630101 w 2918889"/>
              <a:gd name="connsiteY1977" fmla="*/ 191496 h 2979720"/>
              <a:gd name="connsiteX1978" fmla="*/ 1609287 w 2918889"/>
              <a:gd name="connsiteY1978" fmla="*/ 184353 h 2979720"/>
              <a:gd name="connsiteX1979" fmla="*/ 1625804 w 2918889"/>
              <a:gd name="connsiteY1979" fmla="*/ 163874 h 2979720"/>
              <a:gd name="connsiteX1980" fmla="*/ 1640871 w 2918889"/>
              <a:gd name="connsiteY1980" fmla="*/ 179219 h 2979720"/>
              <a:gd name="connsiteX1981" fmla="*/ 1650245 w 2918889"/>
              <a:gd name="connsiteY1981" fmla="*/ 174086 h 2979720"/>
              <a:gd name="connsiteX1982" fmla="*/ 1674575 w 2918889"/>
              <a:gd name="connsiteY1982" fmla="*/ 156341 h 2979720"/>
              <a:gd name="connsiteX1983" fmla="*/ 1683775 w 2918889"/>
              <a:gd name="connsiteY1983" fmla="*/ 154827 h 2979720"/>
              <a:gd name="connsiteX1984" fmla="*/ 1526422 w 2918889"/>
              <a:gd name="connsiteY1984" fmla="*/ 147078 h 2979720"/>
              <a:gd name="connsiteX1985" fmla="*/ 1547180 w 2918889"/>
              <a:gd name="connsiteY1985" fmla="*/ 155225 h 2979720"/>
              <a:gd name="connsiteX1986" fmla="*/ 1575081 w 2918889"/>
              <a:gd name="connsiteY1986" fmla="*/ 155393 h 2979720"/>
              <a:gd name="connsiteX1987" fmla="*/ 1550305 w 2918889"/>
              <a:gd name="connsiteY1987" fmla="*/ 162256 h 2979720"/>
              <a:gd name="connsiteX1988" fmla="*/ 1549468 w 2918889"/>
              <a:gd name="connsiteY1988" fmla="*/ 167446 h 2979720"/>
              <a:gd name="connsiteX1989" fmla="*/ 1577592 w 2918889"/>
              <a:gd name="connsiteY1989" fmla="*/ 178104 h 2979720"/>
              <a:gd name="connsiteX1990" fmla="*/ 1564813 w 2918889"/>
              <a:gd name="connsiteY1990" fmla="*/ 189710 h 2979720"/>
              <a:gd name="connsiteX1991" fmla="*/ 1556164 w 2918889"/>
              <a:gd name="connsiteY1991" fmla="*/ 182847 h 2979720"/>
              <a:gd name="connsiteX1992" fmla="*/ 1498187 w 2918889"/>
              <a:gd name="connsiteY1992" fmla="*/ 173528 h 2979720"/>
              <a:gd name="connsiteX1993" fmla="*/ 1493890 w 2918889"/>
              <a:gd name="connsiteY1993" fmla="*/ 170961 h 2979720"/>
              <a:gd name="connsiteX1994" fmla="*/ 1493946 w 2918889"/>
              <a:gd name="connsiteY1994" fmla="*/ 170961 h 2979720"/>
              <a:gd name="connsiteX1995" fmla="*/ 1499470 w 2918889"/>
              <a:gd name="connsiteY1995" fmla="*/ 155895 h 2979720"/>
              <a:gd name="connsiteX1996" fmla="*/ 1526422 w 2918889"/>
              <a:gd name="connsiteY1996" fmla="*/ 147078 h 2979720"/>
              <a:gd name="connsiteX1997" fmla="*/ 1401317 w 2918889"/>
              <a:gd name="connsiteY1997" fmla="*/ 136085 h 2979720"/>
              <a:gd name="connsiteX1998" fmla="*/ 1450756 w 2918889"/>
              <a:gd name="connsiteY1998" fmla="*/ 147971 h 2979720"/>
              <a:gd name="connsiteX1999" fmla="*/ 1410132 w 2918889"/>
              <a:gd name="connsiteY1999" fmla="*/ 184018 h 2979720"/>
              <a:gd name="connsiteX2000" fmla="*/ 1417611 w 2918889"/>
              <a:gd name="connsiteY2000" fmla="*/ 195904 h 2979720"/>
              <a:gd name="connsiteX2001" fmla="*/ 1405836 w 2918889"/>
              <a:gd name="connsiteY2001" fmla="*/ 202098 h 2979720"/>
              <a:gd name="connsiteX2002" fmla="*/ 1373472 w 2918889"/>
              <a:gd name="connsiteY2002" fmla="*/ 226706 h 2979720"/>
              <a:gd name="connsiteX2003" fmla="*/ 1391718 w 2918889"/>
              <a:gd name="connsiteY2003" fmla="*/ 243837 h 2979720"/>
              <a:gd name="connsiteX2004" fmla="*/ 1365102 w 2918889"/>
              <a:gd name="connsiteY2004" fmla="*/ 256448 h 2979720"/>
              <a:gd name="connsiteX2005" fmla="*/ 1350258 w 2918889"/>
              <a:gd name="connsiteY2005" fmla="*/ 287474 h 2979720"/>
              <a:gd name="connsiteX2006" fmla="*/ 1339321 w 2918889"/>
              <a:gd name="connsiteY2006" fmla="*/ 319058 h 2979720"/>
              <a:gd name="connsiteX2007" fmla="*/ 1334912 w 2918889"/>
              <a:gd name="connsiteY2007" fmla="*/ 329046 h 2979720"/>
              <a:gd name="connsiteX2008" fmla="*/ 1355392 w 2918889"/>
              <a:gd name="connsiteY2008" fmla="*/ 345898 h 2979720"/>
              <a:gd name="connsiteX2009" fmla="*/ 1365213 w 2918889"/>
              <a:gd name="connsiteY2009" fmla="*/ 340653 h 2979720"/>
              <a:gd name="connsiteX2010" fmla="*/ 1380949 w 2918889"/>
              <a:gd name="connsiteY2010" fmla="*/ 334961 h 2979720"/>
              <a:gd name="connsiteX2011" fmla="*/ 1353774 w 2918889"/>
              <a:gd name="connsiteY2011" fmla="*/ 370953 h 2979720"/>
              <a:gd name="connsiteX2012" fmla="*/ 1340548 w 2918889"/>
              <a:gd name="connsiteY2012" fmla="*/ 400862 h 2979720"/>
              <a:gd name="connsiteX2013" fmla="*/ 1363204 w 2918889"/>
              <a:gd name="connsiteY2013" fmla="*/ 445782 h 2979720"/>
              <a:gd name="connsiteX2014" fmla="*/ 1373526 w 2918889"/>
              <a:gd name="connsiteY2014" fmla="*/ 459621 h 2979720"/>
              <a:gd name="connsiteX2015" fmla="*/ 1345794 w 2918889"/>
              <a:gd name="connsiteY2015" fmla="*/ 498068 h 2979720"/>
              <a:gd name="connsiteX2016" fmla="*/ 1341832 w 2918889"/>
              <a:gd name="connsiteY2016" fmla="*/ 544551 h 2979720"/>
              <a:gd name="connsiteX2017" fmla="*/ 1355837 w 2918889"/>
              <a:gd name="connsiteY2017" fmla="*/ 573344 h 2979720"/>
              <a:gd name="connsiteX2018" fmla="*/ 1391829 w 2918889"/>
              <a:gd name="connsiteY2018" fmla="*/ 591759 h 2979720"/>
              <a:gd name="connsiteX2019" fmla="*/ 1402321 w 2918889"/>
              <a:gd name="connsiteY2019" fmla="*/ 568657 h 2979720"/>
              <a:gd name="connsiteX2020" fmla="*/ 1416605 w 2918889"/>
              <a:gd name="connsiteY2020" fmla="*/ 574516 h 2979720"/>
              <a:gd name="connsiteX2021" fmla="*/ 1421962 w 2918889"/>
              <a:gd name="connsiteY2021" fmla="*/ 557887 h 2979720"/>
              <a:gd name="connsiteX2022" fmla="*/ 1420066 w 2918889"/>
              <a:gd name="connsiteY2022" fmla="*/ 549126 h 2979720"/>
              <a:gd name="connsiteX2023" fmla="*/ 1372244 w 2918889"/>
              <a:gd name="connsiteY2023" fmla="*/ 523179 h 2979720"/>
              <a:gd name="connsiteX2024" fmla="*/ 1370792 w 2918889"/>
              <a:gd name="connsiteY2024" fmla="*/ 514585 h 2979720"/>
              <a:gd name="connsiteX2025" fmla="*/ 1392221 w 2918889"/>
              <a:gd name="connsiteY2025" fmla="*/ 526025 h 2979720"/>
              <a:gd name="connsiteX2026" fmla="*/ 1358739 w 2918889"/>
              <a:gd name="connsiteY2026" fmla="*/ 503816 h 2979720"/>
              <a:gd name="connsiteX2027" fmla="*/ 1392723 w 2918889"/>
              <a:gd name="connsiteY2027" fmla="*/ 485011 h 2979720"/>
              <a:gd name="connsiteX2028" fmla="*/ 1373583 w 2918889"/>
              <a:gd name="connsiteY2028" fmla="*/ 459677 h 2979720"/>
              <a:gd name="connsiteX2029" fmla="*/ 1394174 w 2918889"/>
              <a:gd name="connsiteY2029" fmla="*/ 463639 h 2979720"/>
              <a:gd name="connsiteX2030" fmla="*/ 1363148 w 2918889"/>
              <a:gd name="connsiteY2030" fmla="*/ 418384 h 2979720"/>
              <a:gd name="connsiteX2031" fmla="*/ 1376094 w 2918889"/>
              <a:gd name="connsiteY2031" fmla="*/ 412301 h 2979720"/>
              <a:gd name="connsiteX2032" fmla="*/ 1368505 w 2918889"/>
              <a:gd name="connsiteY2032" fmla="*/ 397068 h 2979720"/>
              <a:gd name="connsiteX2033" fmla="*/ 1384911 w 2918889"/>
              <a:gd name="connsiteY2033" fmla="*/ 397068 h 2979720"/>
              <a:gd name="connsiteX2034" fmla="*/ 1382065 w 2918889"/>
              <a:gd name="connsiteY2034" fmla="*/ 363029 h 2979720"/>
              <a:gd name="connsiteX2035" fmla="*/ 1408180 w 2918889"/>
              <a:gd name="connsiteY2035" fmla="*/ 343331 h 2979720"/>
              <a:gd name="connsiteX2036" fmla="*/ 1397465 w 2918889"/>
              <a:gd name="connsiteY2036" fmla="*/ 300476 h 2979720"/>
              <a:gd name="connsiteX2037" fmla="*/ 1422800 w 2918889"/>
              <a:gd name="connsiteY2037" fmla="*/ 271515 h 2979720"/>
              <a:gd name="connsiteX2038" fmla="*/ 1459795 w 2918889"/>
              <a:gd name="connsiteY2038" fmla="*/ 275979 h 2979720"/>
              <a:gd name="connsiteX2039" fmla="*/ 1479158 w 2918889"/>
              <a:gd name="connsiteY2039" fmla="*/ 223191 h 2979720"/>
              <a:gd name="connsiteX2040" fmla="*/ 1536522 w 2918889"/>
              <a:gd name="connsiteY2040" fmla="*/ 228046 h 2979720"/>
              <a:gd name="connsiteX2041" fmla="*/ 1536522 w 2918889"/>
              <a:gd name="connsiteY2041" fmla="*/ 253770 h 2979720"/>
              <a:gd name="connsiteX2042" fmla="*/ 1500475 w 2918889"/>
              <a:gd name="connsiteY2042" fmla="*/ 258736 h 2979720"/>
              <a:gd name="connsiteX2043" fmla="*/ 1490263 w 2918889"/>
              <a:gd name="connsiteY2043" fmla="*/ 278378 h 2979720"/>
              <a:gd name="connsiteX2044" fmla="*/ 1509403 w 2918889"/>
              <a:gd name="connsiteY2044" fmla="*/ 323689 h 2979720"/>
              <a:gd name="connsiteX2045" fmla="*/ 1519001 w 2918889"/>
              <a:gd name="connsiteY2045" fmla="*/ 314091 h 2979720"/>
              <a:gd name="connsiteX2046" fmla="*/ 1524971 w 2918889"/>
              <a:gd name="connsiteY2046" fmla="*/ 324693 h 2979720"/>
              <a:gd name="connsiteX2047" fmla="*/ 1539759 w 2918889"/>
              <a:gd name="connsiteY2047" fmla="*/ 320955 h 2979720"/>
              <a:gd name="connsiteX2048" fmla="*/ 1545674 w 2918889"/>
              <a:gd name="connsiteY2048" fmla="*/ 308790 h 2979720"/>
              <a:gd name="connsiteX2049" fmla="*/ 1551310 w 2918889"/>
              <a:gd name="connsiteY2049" fmla="*/ 300978 h 2979720"/>
              <a:gd name="connsiteX2050" fmla="*/ 1545506 w 2918889"/>
              <a:gd name="connsiteY2050" fmla="*/ 355384 h 2979720"/>
              <a:gd name="connsiteX2051" fmla="*/ 1536311 w 2918889"/>
              <a:gd name="connsiteY2051" fmla="*/ 360010 h 2979720"/>
              <a:gd name="connsiteX2052" fmla="*/ 1537304 w 2918889"/>
              <a:gd name="connsiteY2052" fmla="*/ 378374 h 2979720"/>
              <a:gd name="connsiteX2053" fmla="*/ 1539368 w 2918889"/>
              <a:gd name="connsiteY2053" fmla="*/ 391264 h 2979720"/>
              <a:gd name="connsiteX2054" fmla="*/ 1558676 w 2918889"/>
              <a:gd name="connsiteY2054" fmla="*/ 400081 h 2979720"/>
              <a:gd name="connsiteX2055" fmla="*/ 1571287 w 2918889"/>
              <a:gd name="connsiteY2055" fmla="*/ 418997 h 2979720"/>
              <a:gd name="connsiteX2056" fmla="*/ 1557615 w 2918889"/>
              <a:gd name="connsiteY2056" fmla="*/ 422401 h 2979720"/>
              <a:gd name="connsiteX2057" fmla="*/ 1534681 w 2918889"/>
              <a:gd name="connsiteY2057" fmla="*/ 358453 h 2979720"/>
              <a:gd name="connsiteX2058" fmla="*/ 1534681 w 2918889"/>
              <a:gd name="connsiteY2058" fmla="*/ 336468 h 2979720"/>
              <a:gd name="connsiteX2059" fmla="*/ 1508398 w 2918889"/>
              <a:gd name="connsiteY2059" fmla="*/ 388865 h 2979720"/>
              <a:gd name="connsiteX2060" fmla="*/ 1515876 w 2918889"/>
              <a:gd name="connsiteY2060" fmla="*/ 402704 h 2979720"/>
              <a:gd name="connsiteX2061" fmla="*/ 1540707 w 2918889"/>
              <a:gd name="connsiteY2061" fmla="*/ 432334 h 2979720"/>
              <a:gd name="connsiteX2062" fmla="*/ 1582447 w 2918889"/>
              <a:gd name="connsiteY2062" fmla="*/ 435682 h 2979720"/>
              <a:gd name="connsiteX2063" fmla="*/ 1589143 w 2918889"/>
              <a:gd name="connsiteY2063" fmla="*/ 433450 h 2979720"/>
              <a:gd name="connsiteX2064" fmla="*/ 1592714 w 2918889"/>
              <a:gd name="connsiteY2064" fmla="*/ 454655 h 2979720"/>
              <a:gd name="connsiteX2065" fmla="*/ 1631664 w 2918889"/>
              <a:gd name="connsiteY2065" fmla="*/ 464643 h 2979720"/>
              <a:gd name="connsiteX2066" fmla="*/ 1643661 w 2918889"/>
              <a:gd name="connsiteY2066" fmla="*/ 448349 h 2979720"/>
              <a:gd name="connsiteX2067" fmla="*/ 1654319 w 2918889"/>
              <a:gd name="connsiteY2067" fmla="*/ 488917 h 2979720"/>
              <a:gd name="connsiteX2068" fmla="*/ 1701471 w 2918889"/>
              <a:gd name="connsiteY2068" fmla="*/ 519998 h 2979720"/>
              <a:gd name="connsiteX2069" fmla="*/ 1670836 w 2918889"/>
              <a:gd name="connsiteY2069" fmla="*/ 574628 h 2979720"/>
              <a:gd name="connsiteX2070" fmla="*/ 1675244 w 2918889"/>
              <a:gd name="connsiteY2070" fmla="*/ 608722 h 2979720"/>
              <a:gd name="connsiteX2071" fmla="*/ 1703759 w 2918889"/>
              <a:gd name="connsiteY2071" fmla="*/ 662794 h 2979720"/>
              <a:gd name="connsiteX2072" fmla="*/ 1721002 w 2918889"/>
              <a:gd name="connsiteY2072" fmla="*/ 675795 h 2979720"/>
              <a:gd name="connsiteX2073" fmla="*/ 1747898 w 2918889"/>
              <a:gd name="connsiteY2073" fmla="*/ 669657 h 2979720"/>
              <a:gd name="connsiteX2074" fmla="*/ 1752083 w 2918889"/>
              <a:gd name="connsiteY2074" fmla="*/ 663631 h 2979720"/>
              <a:gd name="connsiteX2075" fmla="*/ 1722397 w 2918889"/>
              <a:gd name="connsiteY2075" fmla="*/ 657883 h 2979720"/>
              <a:gd name="connsiteX2076" fmla="*/ 1741257 w 2918889"/>
              <a:gd name="connsiteY2076" fmla="*/ 655037 h 2979720"/>
              <a:gd name="connsiteX2077" fmla="*/ 1754594 w 2918889"/>
              <a:gd name="connsiteY2077" fmla="*/ 651075 h 2979720"/>
              <a:gd name="connsiteX2078" fmla="*/ 1724015 w 2918889"/>
              <a:gd name="connsiteY2078" fmla="*/ 648397 h 2979720"/>
              <a:gd name="connsiteX2079" fmla="*/ 1733892 w 2918889"/>
              <a:gd name="connsiteY2079" fmla="*/ 614860 h 2979720"/>
              <a:gd name="connsiteX2080" fmla="*/ 1706828 w 2918889"/>
              <a:gd name="connsiteY2080" fmla="*/ 597618 h 2979720"/>
              <a:gd name="connsiteX2081" fmla="*/ 1722062 w 2918889"/>
              <a:gd name="connsiteY2081" fmla="*/ 577976 h 2979720"/>
              <a:gd name="connsiteX2082" fmla="*/ 1747507 w 2918889"/>
              <a:gd name="connsiteY2082" fmla="*/ 553646 h 2979720"/>
              <a:gd name="connsiteX2083" fmla="*/ 1775352 w 2918889"/>
              <a:gd name="connsiteY2083" fmla="*/ 533279 h 2979720"/>
              <a:gd name="connsiteX2084" fmla="*/ 1792092 w 2918889"/>
              <a:gd name="connsiteY2084" fmla="*/ 547062 h 2979720"/>
              <a:gd name="connsiteX2085" fmla="*/ 1815417 w 2918889"/>
              <a:gd name="connsiteY2085" fmla="*/ 516706 h 2979720"/>
              <a:gd name="connsiteX2086" fmla="*/ 1798175 w 2918889"/>
              <a:gd name="connsiteY2086" fmla="*/ 509117 h 2979720"/>
              <a:gd name="connsiteX2087" fmla="*/ 1836008 w 2918889"/>
              <a:gd name="connsiteY2087" fmla="*/ 471786 h 2979720"/>
              <a:gd name="connsiteX2088" fmla="*/ 1821277 w 2918889"/>
              <a:gd name="connsiteY2088" fmla="*/ 456329 h 2979720"/>
              <a:gd name="connsiteX2089" fmla="*/ 1858105 w 2918889"/>
              <a:gd name="connsiteY2089" fmla="*/ 440035 h 2979720"/>
              <a:gd name="connsiteX2090" fmla="*/ 1881207 w 2918889"/>
              <a:gd name="connsiteY2090" fmla="*/ 434734 h 2979720"/>
              <a:gd name="connsiteX2091" fmla="*/ 1884723 w 2918889"/>
              <a:gd name="connsiteY2091" fmla="*/ 409121 h 2979720"/>
              <a:gd name="connsiteX2092" fmla="*/ 1842425 w 2918889"/>
              <a:gd name="connsiteY2092" fmla="*/ 342717 h 2979720"/>
              <a:gd name="connsiteX2093" fmla="*/ 1823955 w 2918889"/>
              <a:gd name="connsiteY2093" fmla="*/ 320397 h 2979720"/>
              <a:gd name="connsiteX2094" fmla="*/ 1850405 w 2918889"/>
              <a:gd name="connsiteY2094" fmla="*/ 323466 h 2979720"/>
              <a:gd name="connsiteX2095" fmla="*/ 1811846 w 2918889"/>
              <a:gd name="connsiteY2095" fmla="*/ 292663 h 2979720"/>
              <a:gd name="connsiteX2096" fmla="*/ 1786122 w 2918889"/>
              <a:gd name="connsiteY2096" fmla="*/ 274863 h 2979720"/>
              <a:gd name="connsiteX2097" fmla="*/ 1853474 w 2918889"/>
              <a:gd name="connsiteY2097" fmla="*/ 298969 h 2979720"/>
              <a:gd name="connsiteX2098" fmla="*/ 1902746 w 2918889"/>
              <a:gd name="connsiteY2098" fmla="*/ 329437 h 2979720"/>
              <a:gd name="connsiteX2099" fmla="*/ 1882156 w 2918889"/>
              <a:gd name="connsiteY2099" fmla="*/ 348521 h 2979720"/>
              <a:gd name="connsiteX2100" fmla="*/ 1905816 w 2918889"/>
              <a:gd name="connsiteY2100" fmla="*/ 362415 h 2979720"/>
              <a:gd name="connsiteX2101" fmla="*/ 1913907 w 2918889"/>
              <a:gd name="connsiteY2101" fmla="*/ 368832 h 2979720"/>
              <a:gd name="connsiteX2102" fmla="*/ 1945435 w 2918889"/>
              <a:gd name="connsiteY2102" fmla="*/ 371511 h 2979720"/>
              <a:gd name="connsiteX2103" fmla="*/ 1990020 w 2918889"/>
              <a:gd name="connsiteY2103" fmla="*/ 396231 h 2979720"/>
              <a:gd name="connsiteX2104" fmla="*/ 1982710 w 2918889"/>
              <a:gd name="connsiteY2104" fmla="*/ 412357 h 2979720"/>
              <a:gd name="connsiteX2105" fmla="*/ 2001626 w 2918889"/>
              <a:gd name="connsiteY2105" fmla="*/ 406666 h 2979720"/>
              <a:gd name="connsiteX2106" fmla="*/ 2028020 w 2918889"/>
              <a:gd name="connsiteY2106" fmla="*/ 420672 h 2979720"/>
              <a:gd name="connsiteX2107" fmla="*/ 2051401 w 2918889"/>
              <a:gd name="connsiteY2107" fmla="*/ 432502 h 2979720"/>
              <a:gd name="connsiteX2108" fmla="*/ 2057484 w 2918889"/>
              <a:gd name="connsiteY2108" fmla="*/ 451586 h 2979720"/>
              <a:gd name="connsiteX2109" fmla="*/ 2074280 w 2918889"/>
              <a:gd name="connsiteY2109" fmla="*/ 458505 h 2979720"/>
              <a:gd name="connsiteX2110" fmla="*/ 2084882 w 2918889"/>
              <a:gd name="connsiteY2110" fmla="*/ 478538 h 2979720"/>
              <a:gd name="connsiteX2111" fmla="*/ 2092415 w 2918889"/>
              <a:gd name="connsiteY2111" fmla="*/ 458617 h 2979720"/>
              <a:gd name="connsiteX2112" fmla="*/ 2117414 w 2918889"/>
              <a:gd name="connsiteY2112" fmla="*/ 464029 h 2979720"/>
              <a:gd name="connsiteX2113" fmla="*/ 2126231 w 2918889"/>
              <a:gd name="connsiteY2113" fmla="*/ 476082 h 2979720"/>
              <a:gd name="connsiteX2114" fmla="*/ 2142748 w 2918889"/>
              <a:gd name="connsiteY2114" fmla="*/ 517152 h 2979720"/>
              <a:gd name="connsiteX2115" fmla="*/ 2145036 w 2918889"/>
              <a:gd name="connsiteY2115" fmla="*/ 482723 h 2979720"/>
              <a:gd name="connsiteX2116" fmla="*/ 2151007 w 2918889"/>
              <a:gd name="connsiteY2116" fmla="*/ 496673 h 2979720"/>
              <a:gd name="connsiteX2117" fmla="*/ 2156308 w 2918889"/>
              <a:gd name="connsiteY2117" fmla="*/ 506550 h 2979720"/>
              <a:gd name="connsiteX2118" fmla="*/ 2195369 w 2918889"/>
              <a:gd name="connsiteY2118" fmla="*/ 484564 h 2979720"/>
              <a:gd name="connsiteX2119" fmla="*/ 2202121 w 2918889"/>
              <a:gd name="connsiteY2119" fmla="*/ 507610 h 2979720"/>
              <a:gd name="connsiteX2120" fmla="*/ 2219586 w 2918889"/>
              <a:gd name="connsiteY2120" fmla="*/ 494608 h 2979720"/>
              <a:gd name="connsiteX2121" fmla="*/ 2223604 w 2918889"/>
              <a:gd name="connsiteY2121" fmla="*/ 505434 h 2979720"/>
              <a:gd name="connsiteX2122" fmla="*/ 2227957 w 2918889"/>
              <a:gd name="connsiteY2122" fmla="*/ 506104 h 2979720"/>
              <a:gd name="connsiteX2123" fmla="*/ 2252788 w 2918889"/>
              <a:gd name="connsiteY2123" fmla="*/ 496562 h 2979720"/>
              <a:gd name="connsiteX2124" fmla="*/ 2289952 w 2918889"/>
              <a:gd name="connsiteY2124" fmla="*/ 485178 h 2979720"/>
              <a:gd name="connsiteX2125" fmla="*/ 2294249 w 2918889"/>
              <a:gd name="connsiteY2125" fmla="*/ 492990 h 2979720"/>
              <a:gd name="connsiteX2126" fmla="*/ 2303344 w 2918889"/>
              <a:gd name="connsiteY2126" fmla="*/ 487577 h 2979720"/>
              <a:gd name="connsiteX2127" fmla="*/ 2347595 w 2918889"/>
              <a:gd name="connsiteY2127" fmla="*/ 498236 h 2979720"/>
              <a:gd name="connsiteX2128" fmla="*/ 2366344 w 2918889"/>
              <a:gd name="connsiteY2128" fmla="*/ 526471 h 2979720"/>
              <a:gd name="connsiteX2129" fmla="*/ 2358978 w 2918889"/>
              <a:gd name="connsiteY2129" fmla="*/ 534674 h 2979720"/>
              <a:gd name="connsiteX2130" fmla="*/ 2290064 w 2918889"/>
              <a:gd name="connsiteY2130" fmla="*/ 525634 h 2979720"/>
              <a:gd name="connsiteX2131" fmla="*/ 2309092 w 2918889"/>
              <a:gd name="connsiteY2131" fmla="*/ 558613 h 2979720"/>
              <a:gd name="connsiteX2132" fmla="*/ 2280075 w 2918889"/>
              <a:gd name="connsiteY2132" fmla="*/ 558613 h 2979720"/>
              <a:gd name="connsiteX2133" fmla="*/ 2270700 w 2918889"/>
              <a:gd name="connsiteY2133" fmla="*/ 545499 h 2979720"/>
              <a:gd name="connsiteX2134" fmla="*/ 2220424 w 2918889"/>
              <a:gd name="connsiteY2134" fmla="*/ 538189 h 2979720"/>
              <a:gd name="connsiteX2135" fmla="*/ 2205469 w 2918889"/>
              <a:gd name="connsiteY2135" fmla="*/ 558836 h 2979720"/>
              <a:gd name="connsiteX2136" fmla="*/ 2184934 w 2918889"/>
              <a:gd name="connsiteY2136" fmla="*/ 553869 h 2979720"/>
              <a:gd name="connsiteX2137" fmla="*/ 2174053 w 2918889"/>
              <a:gd name="connsiteY2137" fmla="*/ 570721 h 2979720"/>
              <a:gd name="connsiteX2138" fmla="*/ 2158930 w 2918889"/>
              <a:gd name="connsiteY2138" fmla="*/ 588187 h 2979720"/>
              <a:gd name="connsiteX2139" fmla="*/ 2112504 w 2918889"/>
              <a:gd name="connsiteY2139" fmla="*/ 634168 h 2979720"/>
              <a:gd name="connsiteX2140" fmla="*/ 2107761 w 2918889"/>
              <a:gd name="connsiteY2140" fmla="*/ 641812 h 2979720"/>
              <a:gd name="connsiteX2141" fmla="*/ 2038511 w 2918889"/>
              <a:gd name="connsiteY2141" fmla="*/ 634614 h 2979720"/>
              <a:gd name="connsiteX2142" fmla="*/ 2024561 w 2918889"/>
              <a:gd name="connsiteY2142" fmla="*/ 639692 h 2979720"/>
              <a:gd name="connsiteX2143" fmla="*/ 2027518 w 2918889"/>
              <a:gd name="connsiteY2143" fmla="*/ 653754 h 2979720"/>
              <a:gd name="connsiteX2144" fmla="*/ 2028411 w 2918889"/>
              <a:gd name="connsiteY2144" fmla="*/ 659390 h 2979720"/>
              <a:gd name="connsiteX2145" fmla="*/ 2018032 w 2918889"/>
              <a:gd name="connsiteY2145" fmla="*/ 658106 h 2979720"/>
              <a:gd name="connsiteX2146" fmla="*/ 2031927 w 2918889"/>
              <a:gd name="connsiteY2146" fmla="*/ 671554 h 2979720"/>
              <a:gd name="connsiteX2147" fmla="*/ 2018255 w 2918889"/>
              <a:gd name="connsiteY2147" fmla="*/ 684333 h 2979720"/>
              <a:gd name="connsiteX2148" fmla="*/ 2038679 w 2918889"/>
              <a:gd name="connsiteY2148" fmla="*/ 699511 h 2979720"/>
              <a:gd name="connsiteX2149" fmla="*/ 2015354 w 2918889"/>
              <a:gd name="connsiteY2149" fmla="*/ 714689 h 2979720"/>
              <a:gd name="connsiteX2150" fmla="*/ 2038232 w 2918889"/>
              <a:gd name="connsiteY2150" fmla="*/ 726742 h 2979720"/>
              <a:gd name="connsiteX2151" fmla="*/ 2009606 w 2918889"/>
              <a:gd name="connsiteY2151" fmla="*/ 733271 h 2979720"/>
              <a:gd name="connsiteX2152" fmla="*/ 1993814 w 2918889"/>
              <a:gd name="connsiteY2152" fmla="*/ 756317 h 2979720"/>
              <a:gd name="connsiteX2153" fmla="*/ 1990801 w 2918889"/>
              <a:gd name="connsiteY2153" fmla="*/ 783213 h 2979720"/>
              <a:gd name="connsiteX2154" fmla="*/ 2007876 w 2918889"/>
              <a:gd name="connsiteY2154" fmla="*/ 782041 h 2979720"/>
              <a:gd name="connsiteX2155" fmla="*/ 1977688 w 2918889"/>
              <a:gd name="connsiteY2155" fmla="*/ 815020 h 2979720"/>
              <a:gd name="connsiteX2156" fmla="*/ 1960891 w 2918889"/>
              <a:gd name="connsiteY2156" fmla="*/ 869928 h 2979720"/>
              <a:gd name="connsiteX2157" fmla="*/ 1949006 w 2918889"/>
              <a:gd name="connsiteY2157" fmla="*/ 880140 h 2979720"/>
              <a:gd name="connsiteX2158" fmla="*/ 1928917 w 2918889"/>
              <a:gd name="connsiteY2158" fmla="*/ 896322 h 2979720"/>
              <a:gd name="connsiteX2159" fmla="*/ 1911172 w 2918889"/>
              <a:gd name="connsiteY2159" fmla="*/ 905753 h 2979720"/>
              <a:gd name="connsiteX2160" fmla="*/ 1911786 w 2918889"/>
              <a:gd name="connsiteY2160" fmla="*/ 880586 h 2979720"/>
              <a:gd name="connsiteX2161" fmla="*/ 1905648 w 2918889"/>
              <a:gd name="connsiteY2161" fmla="*/ 846882 h 2979720"/>
              <a:gd name="connsiteX2162" fmla="*/ 1919096 w 2918889"/>
              <a:gd name="connsiteY2162" fmla="*/ 829026 h 2979720"/>
              <a:gd name="connsiteX2163" fmla="*/ 1885894 w 2918889"/>
              <a:gd name="connsiteY2163" fmla="*/ 803803 h 2979720"/>
              <a:gd name="connsiteX2164" fmla="*/ 1911954 w 2918889"/>
              <a:gd name="connsiteY2164" fmla="*/ 795880 h 2979720"/>
              <a:gd name="connsiteX2165" fmla="*/ 1892591 w 2918889"/>
              <a:gd name="connsiteY2165" fmla="*/ 790244 h 2979720"/>
              <a:gd name="connsiteX2166" fmla="*/ 1909052 w 2918889"/>
              <a:gd name="connsiteY2166" fmla="*/ 773448 h 2979720"/>
              <a:gd name="connsiteX2167" fmla="*/ 1838910 w 2918889"/>
              <a:gd name="connsiteY2167" fmla="*/ 832764 h 2979720"/>
              <a:gd name="connsiteX2168" fmla="*/ 1834780 w 2918889"/>
              <a:gd name="connsiteY2168" fmla="*/ 806147 h 2979720"/>
              <a:gd name="connsiteX2169" fmla="*/ 1829312 w 2918889"/>
              <a:gd name="connsiteY2169" fmla="*/ 823446 h 2979720"/>
              <a:gd name="connsiteX2170" fmla="*/ 1785843 w 2918889"/>
              <a:gd name="connsiteY2170" fmla="*/ 844762 h 2979720"/>
              <a:gd name="connsiteX2171" fmla="*/ 1769437 w 2918889"/>
              <a:gd name="connsiteY2171" fmla="*/ 845543 h 2979720"/>
              <a:gd name="connsiteX2172" fmla="*/ 1772227 w 2918889"/>
              <a:gd name="connsiteY2172" fmla="*/ 803636 h 2979720"/>
              <a:gd name="connsiteX2173" fmla="*/ 1787572 w 2918889"/>
              <a:gd name="connsiteY2173" fmla="*/ 789909 h 2979720"/>
              <a:gd name="connsiteX2174" fmla="*/ 1766200 w 2918889"/>
              <a:gd name="connsiteY2174" fmla="*/ 755870 h 2979720"/>
              <a:gd name="connsiteX2175" fmla="*/ 1738579 w 2918889"/>
              <a:gd name="connsiteY2175" fmla="*/ 757488 h 2979720"/>
              <a:gd name="connsiteX2176" fmla="*/ 1736403 w 2918889"/>
              <a:gd name="connsiteY2176" fmla="*/ 743315 h 2979720"/>
              <a:gd name="connsiteX2177" fmla="*/ 1720611 w 2918889"/>
              <a:gd name="connsiteY2177" fmla="*/ 760000 h 2979720"/>
              <a:gd name="connsiteX2178" fmla="*/ 1707442 w 2918889"/>
              <a:gd name="connsiteY2178" fmla="*/ 750848 h 2979720"/>
              <a:gd name="connsiteX2179" fmla="*/ 1686628 w 2918889"/>
              <a:gd name="connsiteY2179" fmla="*/ 766807 h 2979720"/>
              <a:gd name="connsiteX2180" fmla="*/ 1679374 w 2918889"/>
              <a:gd name="connsiteY2180" fmla="*/ 746105 h 2979720"/>
              <a:gd name="connsiteX2181" fmla="*/ 1698179 w 2918889"/>
              <a:gd name="connsiteY2181" fmla="*/ 731318 h 2979720"/>
              <a:gd name="connsiteX2182" fmla="*/ 1684228 w 2918889"/>
              <a:gd name="connsiteY2182" fmla="*/ 716419 h 2979720"/>
              <a:gd name="connsiteX2183" fmla="*/ 1663415 w 2918889"/>
              <a:gd name="connsiteY2183" fmla="*/ 762678 h 2979720"/>
              <a:gd name="connsiteX2184" fmla="*/ 1629599 w 2918889"/>
              <a:gd name="connsiteY2184" fmla="*/ 703082 h 2979720"/>
              <a:gd name="connsiteX2185" fmla="*/ 1565650 w 2918889"/>
              <a:gd name="connsiteY2185" fmla="*/ 722724 h 2979720"/>
              <a:gd name="connsiteX2186" fmla="*/ 1521121 w 2918889"/>
              <a:gd name="connsiteY2186" fmla="*/ 683217 h 2979720"/>
              <a:gd name="connsiteX2187" fmla="*/ 1505776 w 2918889"/>
              <a:gd name="connsiteY2187" fmla="*/ 666867 h 2979720"/>
              <a:gd name="connsiteX2188" fmla="*/ 1524525 w 2918889"/>
              <a:gd name="connsiteY2188" fmla="*/ 650852 h 2979720"/>
              <a:gd name="connsiteX2189" fmla="*/ 1515987 w 2918889"/>
              <a:gd name="connsiteY2189" fmla="*/ 636009 h 2979720"/>
              <a:gd name="connsiteX2190" fmla="*/ 1505552 w 2918889"/>
              <a:gd name="connsiteY2190" fmla="*/ 593935 h 2979720"/>
              <a:gd name="connsiteX2191" fmla="*/ 1508287 w 2918889"/>
              <a:gd name="connsiteY2191" fmla="*/ 587685 h 2979720"/>
              <a:gd name="connsiteX2192" fmla="*/ 1522181 w 2918889"/>
              <a:gd name="connsiteY2192" fmla="*/ 607718 h 2979720"/>
              <a:gd name="connsiteX2193" fmla="*/ 1516545 w 2918889"/>
              <a:gd name="connsiteY2193" fmla="*/ 566425 h 2979720"/>
              <a:gd name="connsiteX2194" fmla="*/ 1478656 w 2918889"/>
              <a:gd name="connsiteY2194" fmla="*/ 558557 h 2979720"/>
              <a:gd name="connsiteX2195" fmla="*/ 1460632 w 2918889"/>
              <a:gd name="connsiteY2195" fmla="*/ 565141 h 2979720"/>
              <a:gd name="connsiteX2196" fmla="*/ 1413704 w 2918889"/>
              <a:gd name="connsiteY2196" fmla="*/ 588578 h 2979720"/>
              <a:gd name="connsiteX2197" fmla="*/ 1449137 w 2918889"/>
              <a:gd name="connsiteY2197" fmla="*/ 602696 h 2979720"/>
              <a:gd name="connsiteX2198" fmla="*/ 1451202 w 2918889"/>
              <a:gd name="connsiteY2198" fmla="*/ 628029 h 2979720"/>
              <a:gd name="connsiteX2199" fmla="*/ 1475420 w 2918889"/>
              <a:gd name="connsiteY2199" fmla="*/ 647783 h 2979720"/>
              <a:gd name="connsiteX2200" fmla="*/ 1482730 w 2918889"/>
              <a:gd name="connsiteY2200" fmla="*/ 679813 h 2979720"/>
              <a:gd name="connsiteX2201" fmla="*/ 1462530 w 2918889"/>
              <a:gd name="connsiteY2201" fmla="*/ 698004 h 2979720"/>
              <a:gd name="connsiteX2202" fmla="*/ 1476815 w 2918889"/>
              <a:gd name="connsiteY2202" fmla="*/ 728081 h 2979720"/>
              <a:gd name="connsiteX2203" fmla="*/ 1515374 w 2918889"/>
              <a:gd name="connsiteY2203" fmla="*/ 752634 h 2979720"/>
              <a:gd name="connsiteX2204" fmla="*/ 1524916 w 2918889"/>
              <a:gd name="connsiteY2204" fmla="*/ 744375 h 2979720"/>
              <a:gd name="connsiteX2205" fmla="*/ 1529045 w 2918889"/>
              <a:gd name="connsiteY2205" fmla="*/ 755089 h 2979720"/>
              <a:gd name="connsiteX2206" fmla="*/ 1580940 w 2918889"/>
              <a:gd name="connsiteY2206" fmla="*/ 726686 h 2979720"/>
              <a:gd name="connsiteX2207" fmla="*/ 1613472 w 2918889"/>
              <a:gd name="connsiteY2207" fmla="*/ 723561 h 2979720"/>
              <a:gd name="connsiteX2208" fmla="*/ 1613472 w 2918889"/>
              <a:gd name="connsiteY2208" fmla="*/ 738125 h 2979720"/>
              <a:gd name="connsiteX2209" fmla="*/ 1590259 w 2918889"/>
              <a:gd name="connsiteY2209" fmla="*/ 733884 h 2979720"/>
              <a:gd name="connsiteX2210" fmla="*/ 1583395 w 2918889"/>
              <a:gd name="connsiteY2210" fmla="*/ 769207 h 2979720"/>
              <a:gd name="connsiteX2211" fmla="*/ 1594277 w 2918889"/>
              <a:gd name="connsiteY2211" fmla="*/ 757321 h 2979720"/>
              <a:gd name="connsiteX2212" fmla="*/ 1603484 w 2918889"/>
              <a:gd name="connsiteY2212" fmla="*/ 788737 h 2979720"/>
              <a:gd name="connsiteX2213" fmla="*/ 1633672 w 2918889"/>
              <a:gd name="connsiteY2213" fmla="*/ 802297 h 2979720"/>
              <a:gd name="connsiteX2214" fmla="*/ 1671506 w 2918889"/>
              <a:gd name="connsiteY2214" fmla="*/ 798391 h 2979720"/>
              <a:gd name="connsiteX2215" fmla="*/ 1712687 w 2918889"/>
              <a:gd name="connsiteY2215" fmla="*/ 783771 h 2979720"/>
              <a:gd name="connsiteX2216" fmla="*/ 1700467 w 2918889"/>
              <a:gd name="connsiteY2216" fmla="*/ 762343 h 2979720"/>
              <a:gd name="connsiteX2217" fmla="*/ 1727921 w 2918889"/>
              <a:gd name="connsiteY2217" fmla="*/ 780869 h 2979720"/>
              <a:gd name="connsiteX2218" fmla="*/ 1744996 w 2918889"/>
              <a:gd name="connsiteY2218" fmla="*/ 832764 h 2979720"/>
              <a:gd name="connsiteX2219" fmla="*/ 1759393 w 2918889"/>
              <a:gd name="connsiteY2219" fmla="*/ 846213 h 2979720"/>
              <a:gd name="connsiteX2220" fmla="*/ 1734505 w 2918889"/>
              <a:gd name="connsiteY2220" fmla="*/ 845822 h 2979720"/>
              <a:gd name="connsiteX2221" fmla="*/ 1712799 w 2918889"/>
              <a:gd name="connsiteY2221" fmla="*/ 860777 h 2979720"/>
              <a:gd name="connsiteX2222" fmla="*/ 1712352 w 2918889"/>
              <a:gd name="connsiteY2222" fmla="*/ 873555 h 2979720"/>
              <a:gd name="connsiteX2223" fmla="*/ 1730488 w 2918889"/>
              <a:gd name="connsiteY2223" fmla="*/ 894815 h 2979720"/>
              <a:gd name="connsiteX2224" fmla="*/ 1747563 w 2918889"/>
              <a:gd name="connsiteY2224" fmla="*/ 913844 h 2979720"/>
              <a:gd name="connsiteX2225" fmla="*/ 1794994 w 2918889"/>
              <a:gd name="connsiteY2225" fmla="*/ 916243 h 2979720"/>
              <a:gd name="connsiteX2226" fmla="*/ 1820663 w 2918889"/>
              <a:gd name="connsiteY2226" fmla="*/ 910663 h 2979720"/>
              <a:gd name="connsiteX2227" fmla="*/ 1819323 w 2918889"/>
              <a:gd name="connsiteY2227" fmla="*/ 890240 h 2979720"/>
              <a:gd name="connsiteX2228" fmla="*/ 1804815 w 2918889"/>
              <a:gd name="connsiteY2228" fmla="*/ 892249 h 2979720"/>
              <a:gd name="connsiteX2229" fmla="*/ 1805652 w 2918889"/>
              <a:gd name="connsiteY2229" fmla="*/ 854136 h 2979720"/>
              <a:gd name="connsiteX2230" fmla="*/ 1804257 w 2918889"/>
              <a:gd name="connsiteY2230" fmla="*/ 835554 h 2979720"/>
              <a:gd name="connsiteX2231" fmla="*/ 1842927 w 2918889"/>
              <a:gd name="connsiteY2231" fmla="*/ 852351 h 2979720"/>
              <a:gd name="connsiteX2232" fmla="*/ 1858217 w 2918889"/>
              <a:gd name="connsiteY2232" fmla="*/ 882149 h 2979720"/>
              <a:gd name="connsiteX2233" fmla="*/ 1888629 w 2918889"/>
              <a:gd name="connsiteY2233" fmla="*/ 913397 h 2979720"/>
              <a:gd name="connsiteX2234" fmla="*/ 1911786 w 2918889"/>
              <a:gd name="connsiteY2234" fmla="*/ 917192 h 2979720"/>
              <a:gd name="connsiteX2235" fmla="*/ 1886731 w 2918889"/>
              <a:gd name="connsiteY2235" fmla="*/ 933542 h 2979720"/>
              <a:gd name="connsiteX2236" fmla="*/ 1894655 w 2918889"/>
              <a:gd name="connsiteY2236" fmla="*/ 948552 h 2979720"/>
              <a:gd name="connsiteX2237" fmla="*/ 1888238 w 2918889"/>
              <a:gd name="connsiteY2237" fmla="*/ 964958 h 2979720"/>
              <a:gd name="connsiteX2238" fmla="*/ 1914576 w 2918889"/>
              <a:gd name="connsiteY2238" fmla="*/ 960605 h 2979720"/>
              <a:gd name="connsiteX2239" fmla="*/ 1950457 w 2918889"/>
              <a:gd name="connsiteY2239" fmla="*/ 944925 h 2979720"/>
              <a:gd name="connsiteX2240" fmla="*/ 1970657 w 2918889"/>
              <a:gd name="connsiteY2240" fmla="*/ 928687 h 2979720"/>
              <a:gd name="connsiteX2241" fmla="*/ 1974507 w 2918889"/>
              <a:gd name="connsiteY2241" fmla="*/ 919089 h 2979720"/>
              <a:gd name="connsiteX2242" fmla="*/ 1990131 w 2918889"/>
              <a:gd name="connsiteY2242" fmla="*/ 879693 h 2979720"/>
              <a:gd name="connsiteX2243" fmla="*/ 2017753 w 2918889"/>
              <a:gd name="connsiteY2243" fmla="*/ 857150 h 2979720"/>
              <a:gd name="connsiteX2244" fmla="*/ 2018757 w 2918889"/>
              <a:gd name="connsiteY2244" fmla="*/ 819874 h 2979720"/>
              <a:gd name="connsiteX2245" fmla="*/ 2046825 w 2918889"/>
              <a:gd name="connsiteY2245" fmla="*/ 797833 h 2979720"/>
              <a:gd name="connsiteX2246" fmla="*/ 2057539 w 2918889"/>
              <a:gd name="connsiteY2246" fmla="*/ 780590 h 2979720"/>
              <a:gd name="connsiteX2247" fmla="*/ 2063175 w 2918889"/>
              <a:gd name="connsiteY2247" fmla="*/ 775289 h 2979720"/>
              <a:gd name="connsiteX2248" fmla="*/ 2073108 w 2918889"/>
              <a:gd name="connsiteY2248" fmla="*/ 751295 h 2979720"/>
              <a:gd name="connsiteX2249" fmla="*/ 2073889 w 2918889"/>
              <a:gd name="connsiteY2249" fmla="*/ 731039 h 2979720"/>
              <a:gd name="connsiteX2250" fmla="*/ 2085607 w 2918889"/>
              <a:gd name="connsiteY2250" fmla="*/ 718986 h 2979720"/>
              <a:gd name="connsiteX2251" fmla="*/ 2080250 w 2918889"/>
              <a:gd name="connsiteY2251" fmla="*/ 695605 h 2979720"/>
              <a:gd name="connsiteX2252" fmla="*/ 2085273 w 2918889"/>
              <a:gd name="connsiteY2252" fmla="*/ 680148 h 2979720"/>
              <a:gd name="connsiteX2253" fmla="*/ 2100953 w 2918889"/>
              <a:gd name="connsiteY2253" fmla="*/ 737121 h 2979720"/>
              <a:gd name="connsiteX2254" fmla="*/ 2113285 w 2918889"/>
              <a:gd name="connsiteY2254" fmla="*/ 752745 h 2979720"/>
              <a:gd name="connsiteX2255" fmla="*/ 2092248 w 2918889"/>
              <a:gd name="connsiteY2255" fmla="*/ 764966 h 2979720"/>
              <a:gd name="connsiteX2256" fmla="*/ 2115684 w 2918889"/>
              <a:gd name="connsiteY2256" fmla="*/ 770323 h 2979720"/>
              <a:gd name="connsiteX2257" fmla="*/ 2144032 w 2918889"/>
              <a:gd name="connsiteY2257" fmla="*/ 731485 h 2979720"/>
              <a:gd name="connsiteX2258" fmla="*/ 2170481 w 2918889"/>
              <a:gd name="connsiteY2258" fmla="*/ 719488 h 2979720"/>
              <a:gd name="connsiteX2259" fmla="*/ 2164678 w 2918889"/>
              <a:gd name="connsiteY2259" fmla="*/ 699176 h 2979720"/>
              <a:gd name="connsiteX2260" fmla="*/ 2145203 w 2918889"/>
              <a:gd name="connsiteY2260" fmla="*/ 707323 h 2979720"/>
              <a:gd name="connsiteX2261" fmla="*/ 2150225 w 2918889"/>
              <a:gd name="connsiteY2261" fmla="*/ 677079 h 2979720"/>
              <a:gd name="connsiteX2262" fmla="*/ 2165124 w 2918889"/>
              <a:gd name="connsiteY2262" fmla="*/ 679757 h 2979720"/>
              <a:gd name="connsiteX2263" fmla="*/ 2170202 w 2918889"/>
              <a:gd name="connsiteY2263" fmla="*/ 666086 h 2979720"/>
              <a:gd name="connsiteX2264" fmla="*/ 2167970 w 2918889"/>
              <a:gd name="connsiteY2264" fmla="*/ 633330 h 2979720"/>
              <a:gd name="connsiteX2265" fmla="*/ 2197043 w 2918889"/>
              <a:gd name="connsiteY2265" fmla="*/ 633330 h 2979720"/>
              <a:gd name="connsiteX2266" fmla="*/ 2224441 w 2918889"/>
              <a:gd name="connsiteY2266" fmla="*/ 596055 h 2979720"/>
              <a:gd name="connsiteX2267" fmla="*/ 2237331 w 2918889"/>
              <a:gd name="connsiteY2267" fmla="*/ 607941 h 2979720"/>
              <a:gd name="connsiteX2268" fmla="*/ 2264953 w 2918889"/>
              <a:gd name="connsiteY2268" fmla="*/ 627137 h 2979720"/>
              <a:gd name="connsiteX2269" fmla="*/ 2283256 w 2918889"/>
              <a:gd name="connsiteY2269" fmla="*/ 644826 h 2979720"/>
              <a:gd name="connsiteX2270" fmla="*/ 2288780 w 2918889"/>
              <a:gd name="connsiteY2270" fmla="*/ 666588 h 2979720"/>
              <a:gd name="connsiteX2271" fmla="*/ 2269808 w 2918889"/>
              <a:gd name="connsiteY2271" fmla="*/ 677525 h 2979720"/>
              <a:gd name="connsiteX2272" fmla="*/ 2270477 w 2918889"/>
              <a:gd name="connsiteY2272" fmla="*/ 681320 h 2979720"/>
              <a:gd name="connsiteX2273" fmla="*/ 2295086 w 2918889"/>
              <a:gd name="connsiteY2273" fmla="*/ 679701 h 2979720"/>
              <a:gd name="connsiteX2274" fmla="*/ 2250166 w 2918889"/>
              <a:gd name="connsiteY2274" fmla="*/ 724677 h 2979720"/>
              <a:gd name="connsiteX2275" fmla="*/ 2202065 w 2918889"/>
              <a:gd name="connsiteY2275" fmla="*/ 759274 h 2979720"/>
              <a:gd name="connsiteX2276" fmla="*/ 2163952 w 2918889"/>
              <a:gd name="connsiteY2276" fmla="*/ 775122 h 2979720"/>
              <a:gd name="connsiteX2277" fmla="*/ 2194364 w 2918889"/>
              <a:gd name="connsiteY2277" fmla="*/ 781483 h 2979720"/>
              <a:gd name="connsiteX2278" fmla="*/ 2216573 w 2918889"/>
              <a:gd name="connsiteY2278" fmla="*/ 769932 h 2979720"/>
              <a:gd name="connsiteX2279" fmla="*/ 2249719 w 2918889"/>
              <a:gd name="connsiteY2279" fmla="*/ 741529 h 2979720"/>
              <a:gd name="connsiteX2280" fmla="*/ 2293244 w 2918889"/>
              <a:gd name="connsiteY2280" fmla="*/ 719544 h 2979720"/>
              <a:gd name="connsiteX2281" fmla="*/ 2301168 w 2918889"/>
              <a:gd name="connsiteY2281" fmla="*/ 722668 h 2979720"/>
              <a:gd name="connsiteX2282" fmla="*/ 2313500 w 2918889"/>
              <a:gd name="connsiteY2282" fmla="*/ 708774 h 2979720"/>
              <a:gd name="connsiteX2283" fmla="*/ 2335597 w 2918889"/>
              <a:gd name="connsiteY2283" fmla="*/ 687179 h 2979720"/>
              <a:gd name="connsiteX2284" fmla="*/ 2376053 w 2918889"/>
              <a:gd name="connsiteY2284" fmla="*/ 657827 h 2979720"/>
              <a:gd name="connsiteX2285" fmla="*/ 2395640 w 2918889"/>
              <a:gd name="connsiteY2285" fmla="*/ 697223 h 2979720"/>
              <a:gd name="connsiteX2286" fmla="*/ 2381410 w 2918889"/>
              <a:gd name="connsiteY2286" fmla="*/ 741418 h 2979720"/>
              <a:gd name="connsiteX2287" fmla="*/ 2330575 w 2918889"/>
              <a:gd name="connsiteY2287" fmla="*/ 777354 h 2979720"/>
              <a:gd name="connsiteX2288" fmla="*/ 2296537 w 2918889"/>
              <a:gd name="connsiteY2288" fmla="*/ 804250 h 2979720"/>
              <a:gd name="connsiteX2289" fmla="*/ 2252398 w 2918889"/>
              <a:gd name="connsiteY2289" fmla="*/ 827408 h 2979720"/>
              <a:gd name="connsiteX2290" fmla="*/ 2320364 w 2918889"/>
              <a:gd name="connsiteY2290" fmla="*/ 818368 h 2979720"/>
              <a:gd name="connsiteX2291" fmla="*/ 2317685 w 2918889"/>
              <a:gd name="connsiteY2291" fmla="*/ 837954 h 2979720"/>
              <a:gd name="connsiteX2292" fmla="*/ 2338109 w 2918889"/>
              <a:gd name="connsiteY2292" fmla="*/ 831481 h 2979720"/>
              <a:gd name="connsiteX2293" fmla="*/ 2359927 w 2918889"/>
              <a:gd name="connsiteY2293" fmla="*/ 829919 h 2979720"/>
              <a:gd name="connsiteX2294" fmla="*/ 2392068 w 2918889"/>
              <a:gd name="connsiteY2294" fmla="*/ 811560 h 2979720"/>
              <a:gd name="connsiteX2295" fmla="*/ 2440448 w 2918889"/>
              <a:gd name="connsiteY2295" fmla="*/ 803636 h 2979720"/>
              <a:gd name="connsiteX2296" fmla="*/ 2435705 w 2918889"/>
              <a:gd name="connsiteY2296" fmla="*/ 763403 h 2979720"/>
              <a:gd name="connsiteX2297" fmla="*/ 2462043 w 2918889"/>
              <a:gd name="connsiteY2297" fmla="*/ 750290 h 2979720"/>
              <a:gd name="connsiteX2298" fmla="*/ 2464554 w 2918889"/>
              <a:gd name="connsiteY2298" fmla="*/ 753806 h 2979720"/>
              <a:gd name="connsiteX2299" fmla="*/ 2444801 w 2918889"/>
              <a:gd name="connsiteY2299" fmla="*/ 771829 h 2979720"/>
              <a:gd name="connsiteX2300" fmla="*/ 2465224 w 2918889"/>
              <a:gd name="connsiteY2300" fmla="*/ 770100 h 2979720"/>
              <a:gd name="connsiteX2301" fmla="*/ 2469018 w 2918889"/>
              <a:gd name="connsiteY2301" fmla="*/ 786840 h 2979720"/>
              <a:gd name="connsiteX2302" fmla="*/ 2489107 w 2918889"/>
              <a:gd name="connsiteY2302" fmla="*/ 784106 h 2979720"/>
              <a:gd name="connsiteX2303" fmla="*/ 2479844 w 2918889"/>
              <a:gd name="connsiteY2303" fmla="*/ 858712 h 2979720"/>
              <a:gd name="connsiteX2304" fmla="*/ 2434031 w 2918889"/>
              <a:gd name="connsiteY2304" fmla="*/ 877350 h 2979720"/>
              <a:gd name="connsiteX2305" fmla="*/ 2386042 w 2918889"/>
              <a:gd name="connsiteY2305" fmla="*/ 882316 h 2979720"/>
              <a:gd name="connsiteX2306" fmla="*/ 2330687 w 2918889"/>
              <a:gd name="connsiteY2306" fmla="*/ 923609 h 2979720"/>
              <a:gd name="connsiteX2307" fmla="*/ 2318857 w 2918889"/>
              <a:gd name="connsiteY2307" fmla="*/ 937671 h 2979720"/>
              <a:gd name="connsiteX2308" fmla="*/ 2306637 w 2918889"/>
              <a:gd name="connsiteY2308" fmla="*/ 931254 h 2979720"/>
              <a:gd name="connsiteX2309" fmla="*/ 2288166 w 2918889"/>
              <a:gd name="connsiteY2309" fmla="*/ 950896 h 2979720"/>
              <a:gd name="connsiteX2310" fmla="*/ 2312105 w 2918889"/>
              <a:gd name="connsiteY2310" fmla="*/ 955192 h 2979720"/>
              <a:gd name="connsiteX2311" fmla="*/ 2325888 w 2918889"/>
              <a:gd name="connsiteY2311" fmla="*/ 949278 h 2979720"/>
              <a:gd name="connsiteX2312" fmla="*/ 2337941 w 2918889"/>
              <a:gd name="connsiteY2312" fmla="*/ 929133 h 2979720"/>
              <a:gd name="connsiteX2313" fmla="*/ 2399434 w 2918889"/>
              <a:gd name="connsiteY2313" fmla="*/ 924502 h 2979720"/>
              <a:gd name="connsiteX2314" fmla="*/ 2389780 w 2918889"/>
              <a:gd name="connsiteY2314" fmla="*/ 949947 h 2979720"/>
              <a:gd name="connsiteX2315" fmla="*/ 2441118 w 2918889"/>
              <a:gd name="connsiteY2315" fmla="*/ 901791 h 2979720"/>
              <a:gd name="connsiteX2316" fmla="*/ 2478170 w 2918889"/>
              <a:gd name="connsiteY2316" fmla="*/ 880028 h 2979720"/>
              <a:gd name="connsiteX2317" fmla="*/ 2491283 w 2918889"/>
              <a:gd name="connsiteY2317" fmla="*/ 872607 h 2979720"/>
              <a:gd name="connsiteX2318" fmla="*/ 2527387 w 2918889"/>
              <a:gd name="connsiteY2318" fmla="*/ 831648 h 2979720"/>
              <a:gd name="connsiteX2319" fmla="*/ 2533357 w 2918889"/>
              <a:gd name="connsiteY2319" fmla="*/ 862618 h 2979720"/>
              <a:gd name="connsiteX2320" fmla="*/ 2567396 w 2918889"/>
              <a:gd name="connsiteY2320" fmla="*/ 856089 h 2979720"/>
              <a:gd name="connsiteX2321" fmla="*/ 2579115 w 2918889"/>
              <a:gd name="connsiteY2321" fmla="*/ 844985 h 2979720"/>
              <a:gd name="connsiteX2322" fmla="*/ 2607183 w 2918889"/>
              <a:gd name="connsiteY2322" fmla="*/ 866078 h 2979720"/>
              <a:gd name="connsiteX2323" fmla="*/ 2615162 w 2918889"/>
              <a:gd name="connsiteY2323" fmla="*/ 843813 h 2979720"/>
              <a:gd name="connsiteX2324" fmla="*/ 2617896 w 2918889"/>
              <a:gd name="connsiteY2324" fmla="*/ 847719 h 2979720"/>
              <a:gd name="connsiteX2325" fmla="*/ 2623365 w 2918889"/>
              <a:gd name="connsiteY2325" fmla="*/ 874169 h 2979720"/>
              <a:gd name="connsiteX2326" fmla="*/ 2624648 w 2918889"/>
              <a:gd name="connsiteY2326" fmla="*/ 916522 h 2979720"/>
              <a:gd name="connsiteX2327" fmla="*/ 2615497 w 2918889"/>
              <a:gd name="connsiteY2327" fmla="*/ 942247 h 2979720"/>
              <a:gd name="connsiteX2328" fmla="*/ 2604783 w 2918889"/>
              <a:gd name="connsiteY2328" fmla="*/ 930975 h 2979720"/>
              <a:gd name="connsiteX2329" fmla="*/ 2597920 w 2918889"/>
              <a:gd name="connsiteY2329" fmla="*/ 942191 h 2979720"/>
              <a:gd name="connsiteX2330" fmla="*/ 2588098 w 2918889"/>
              <a:gd name="connsiteY2330" fmla="*/ 986218 h 2979720"/>
              <a:gd name="connsiteX2331" fmla="*/ 2579505 w 2918889"/>
              <a:gd name="connsiteY2331" fmla="*/ 1031361 h 2979720"/>
              <a:gd name="connsiteX2332" fmla="*/ 2585085 w 2918889"/>
              <a:gd name="connsiteY2332" fmla="*/ 1039732 h 2979720"/>
              <a:gd name="connsiteX2333" fmla="*/ 2583188 w 2918889"/>
              <a:gd name="connsiteY2333" fmla="*/ 1044809 h 2979720"/>
              <a:gd name="connsiteX2334" fmla="*/ 2547698 w 2918889"/>
              <a:gd name="connsiteY2334" fmla="*/ 1123768 h 2979720"/>
              <a:gd name="connsiteX2335" fmla="*/ 2547308 w 2918889"/>
              <a:gd name="connsiteY2335" fmla="*/ 1143968 h 2979720"/>
              <a:gd name="connsiteX2336" fmla="*/ 2552609 w 2918889"/>
              <a:gd name="connsiteY2336" fmla="*/ 1145698 h 2979720"/>
              <a:gd name="connsiteX2337" fmla="*/ 2561370 w 2918889"/>
              <a:gd name="connsiteY2337" fmla="*/ 1131748 h 2979720"/>
              <a:gd name="connsiteX2338" fmla="*/ 2580007 w 2918889"/>
              <a:gd name="connsiteY2338" fmla="*/ 1078848 h 2979720"/>
              <a:gd name="connsiteX2339" fmla="*/ 2575432 w 2918889"/>
              <a:gd name="connsiteY2339" fmla="*/ 1112441 h 2979720"/>
              <a:gd name="connsiteX2340" fmla="*/ 2583969 w 2918889"/>
              <a:gd name="connsiteY2340" fmla="*/ 1101224 h 2979720"/>
              <a:gd name="connsiteX2341" fmla="*/ 2601212 w 2918889"/>
              <a:gd name="connsiteY2341" fmla="*/ 1080745 h 2979720"/>
              <a:gd name="connsiteX2342" fmla="*/ 2612093 w 2918889"/>
              <a:gd name="connsiteY2342" fmla="*/ 1066070 h 2979720"/>
              <a:gd name="connsiteX2343" fmla="*/ 2621412 w 2918889"/>
              <a:gd name="connsiteY2343" fmla="*/ 1035435 h 2979720"/>
              <a:gd name="connsiteX2344" fmla="*/ 2635418 w 2918889"/>
              <a:gd name="connsiteY2344" fmla="*/ 1056081 h 2979720"/>
              <a:gd name="connsiteX2345" fmla="*/ 2624090 w 2918889"/>
              <a:gd name="connsiteY2345" fmla="*/ 1082252 h 2979720"/>
              <a:gd name="connsiteX2346" fmla="*/ 2618219 w 2918889"/>
              <a:gd name="connsiteY2346" fmla="*/ 1101407 h 2979720"/>
              <a:gd name="connsiteX2347" fmla="*/ 2618331 w 2918889"/>
              <a:gd name="connsiteY2347" fmla="*/ 1101507 h 2979720"/>
              <a:gd name="connsiteX2348" fmla="*/ 2618399 w 2918889"/>
              <a:gd name="connsiteY2348" fmla="*/ 1101448 h 2979720"/>
              <a:gd name="connsiteX2349" fmla="*/ 2618336 w 2918889"/>
              <a:gd name="connsiteY2349" fmla="*/ 1101511 h 2979720"/>
              <a:gd name="connsiteX2350" fmla="*/ 2626155 w 2918889"/>
              <a:gd name="connsiteY2350" fmla="*/ 1108479 h 2979720"/>
              <a:gd name="connsiteX2351" fmla="*/ 2646690 w 2918889"/>
              <a:gd name="connsiteY2351" fmla="*/ 1097207 h 2979720"/>
              <a:gd name="connsiteX2352" fmla="*/ 2655730 w 2918889"/>
              <a:gd name="connsiteY2352" fmla="*/ 1065959 h 2979720"/>
              <a:gd name="connsiteX2353" fmla="*/ 2655562 w 2918889"/>
              <a:gd name="connsiteY2353" fmla="*/ 1050390 h 2979720"/>
              <a:gd name="connsiteX2354" fmla="*/ 2655451 w 2918889"/>
              <a:gd name="connsiteY2354" fmla="*/ 1050502 h 2979720"/>
              <a:gd name="connsiteX2355" fmla="*/ 2671187 w 2918889"/>
              <a:gd name="connsiteY2355" fmla="*/ 1015012 h 2979720"/>
              <a:gd name="connsiteX2356" fmla="*/ 2668285 w 2918889"/>
              <a:gd name="connsiteY2356" fmla="*/ 1052901 h 2979720"/>
              <a:gd name="connsiteX2357" fmla="*/ 2675818 w 2918889"/>
              <a:gd name="connsiteY2357" fmla="*/ 1070199 h 2979720"/>
              <a:gd name="connsiteX2358" fmla="*/ 2699757 w 2918889"/>
              <a:gd name="connsiteY2358" fmla="*/ 1055747 h 2979720"/>
              <a:gd name="connsiteX2359" fmla="*/ 2688429 w 2918889"/>
              <a:gd name="connsiteY2359" fmla="*/ 1095310 h 2979720"/>
              <a:gd name="connsiteX2360" fmla="*/ 2712926 w 2918889"/>
              <a:gd name="connsiteY2360" fmla="*/ 1081639 h 2979720"/>
              <a:gd name="connsiteX2361" fmla="*/ 2709466 w 2918889"/>
              <a:gd name="connsiteY2361" fmla="*/ 1111995 h 2979720"/>
              <a:gd name="connsiteX2362" fmla="*/ 2776539 w 2918889"/>
              <a:gd name="connsiteY2362" fmla="*/ 1123267 h 2979720"/>
              <a:gd name="connsiteX2363" fmla="*/ 2713317 w 2918889"/>
              <a:gd name="connsiteY2363" fmla="*/ 1168633 h 2979720"/>
              <a:gd name="connsiteX2364" fmla="*/ 2673642 w 2918889"/>
              <a:gd name="connsiteY2364" fmla="*/ 1175441 h 2979720"/>
              <a:gd name="connsiteX2365" fmla="*/ 2702826 w 2918889"/>
              <a:gd name="connsiteY2365" fmla="*/ 1121927 h 2979720"/>
              <a:gd name="connsiteX2366" fmla="*/ 2677325 w 2918889"/>
              <a:gd name="connsiteY2366" fmla="*/ 1144750 h 2979720"/>
              <a:gd name="connsiteX2367" fmla="*/ 2657383 w 2918889"/>
              <a:gd name="connsiteY2367" fmla="*/ 1156649 h 2979720"/>
              <a:gd name="connsiteX2368" fmla="*/ 2660640 w 2918889"/>
              <a:gd name="connsiteY2368" fmla="*/ 1145141 h 2979720"/>
              <a:gd name="connsiteX2369" fmla="*/ 2644904 w 2918889"/>
              <a:gd name="connsiteY2369" fmla="*/ 1149326 h 2979720"/>
              <a:gd name="connsiteX2370" fmla="*/ 2614548 w 2918889"/>
              <a:gd name="connsiteY2370" fmla="*/ 1119584 h 2979720"/>
              <a:gd name="connsiteX2371" fmla="*/ 2618064 w 2918889"/>
              <a:gd name="connsiteY2371" fmla="*/ 1101740 h 2979720"/>
              <a:gd name="connsiteX2372" fmla="*/ 2609805 w 2918889"/>
              <a:gd name="connsiteY2372" fmla="*/ 1108925 h 2979720"/>
              <a:gd name="connsiteX2373" fmla="*/ 2602942 w 2918889"/>
              <a:gd name="connsiteY2373" fmla="*/ 1090622 h 2979720"/>
              <a:gd name="connsiteX2374" fmla="*/ 2572418 w 2918889"/>
              <a:gd name="connsiteY2374" fmla="*/ 1128121 h 2979720"/>
              <a:gd name="connsiteX2375" fmla="*/ 2569852 w 2918889"/>
              <a:gd name="connsiteY2375" fmla="*/ 1135486 h 2979720"/>
              <a:gd name="connsiteX2376" fmla="*/ 2565108 w 2918889"/>
              <a:gd name="connsiteY2376" fmla="*/ 1151892 h 2979720"/>
              <a:gd name="connsiteX2377" fmla="*/ 2557603 w 2918889"/>
              <a:gd name="connsiteY2377" fmla="*/ 1164880 h 2979720"/>
              <a:gd name="connsiteX2378" fmla="*/ 2556986 w 2918889"/>
              <a:gd name="connsiteY2378" fmla="*/ 1179381 h 2979720"/>
              <a:gd name="connsiteX2379" fmla="*/ 2556696 w 2918889"/>
              <a:gd name="connsiteY2379" fmla="*/ 1179614 h 2979720"/>
              <a:gd name="connsiteX2380" fmla="*/ 2532130 w 2918889"/>
              <a:gd name="connsiteY2380" fmla="*/ 1147484 h 2979720"/>
              <a:gd name="connsiteX2381" fmla="*/ 2473650 w 2918889"/>
              <a:gd name="connsiteY2381" fmla="*/ 1165954 h 2979720"/>
              <a:gd name="connsiteX2382" fmla="*/ 2516673 w 2918889"/>
              <a:gd name="connsiteY2382" fmla="*/ 1162048 h 2979720"/>
              <a:gd name="connsiteX2383" fmla="*/ 2559584 w 2918889"/>
              <a:gd name="connsiteY2383" fmla="*/ 1216789 h 2979720"/>
              <a:gd name="connsiteX2384" fmla="*/ 2556682 w 2918889"/>
              <a:gd name="connsiteY2384" fmla="*/ 1179625 h 2979720"/>
              <a:gd name="connsiteX2385" fmla="*/ 2556696 w 2918889"/>
              <a:gd name="connsiteY2385" fmla="*/ 1179614 h 2979720"/>
              <a:gd name="connsiteX2386" fmla="*/ 2556961 w 2918889"/>
              <a:gd name="connsiteY2386" fmla="*/ 1179960 h 2979720"/>
              <a:gd name="connsiteX2387" fmla="*/ 2556986 w 2918889"/>
              <a:gd name="connsiteY2387" fmla="*/ 1179381 h 2979720"/>
              <a:gd name="connsiteX2388" fmla="*/ 2576436 w 2918889"/>
              <a:gd name="connsiteY2388" fmla="*/ 1163722 h 2979720"/>
              <a:gd name="connsiteX2389" fmla="*/ 2594125 w 2918889"/>
              <a:gd name="connsiteY2389" fmla="*/ 1167628 h 2979720"/>
              <a:gd name="connsiteX2390" fmla="*/ 2594125 w 2918889"/>
              <a:gd name="connsiteY2390" fmla="*/ 1191120 h 2979720"/>
              <a:gd name="connsiteX2391" fmla="*/ 2609471 w 2918889"/>
              <a:gd name="connsiteY2391" fmla="*/ 1177003 h 2979720"/>
              <a:gd name="connsiteX2392" fmla="*/ 2613153 w 2918889"/>
              <a:gd name="connsiteY2392" fmla="*/ 1179793 h 2979720"/>
              <a:gd name="connsiteX2393" fmla="*/ 2587429 w 2918889"/>
              <a:gd name="connsiteY2393" fmla="*/ 1220918 h 2979720"/>
              <a:gd name="connsiteX2394" fmla="*/ 2645853 w 2918889"/>
              <a:gd name="connsiteY2394" fmla="*/ 1174436 h 2979720"/>
              <a:gd name="connsiteX2395" fmla="*/ 2648999 w 2918889"/>
              <a:gd name="connsiteY2395" fmla="*/ 1163917 h 2979720"/>
              <a:gd name="connsiteX2396" fmla="*/ 2657271 w 2918889"/>
              <a:gd name="connsiteY2396" fmla="*/ 1157561 h 2979720"/>
              <a:gd name="connsiteX2397" fmla="*/ 2655827 w 2918889"/>
              <a:gd name="connsiteY2397" fmla="*/ 1179249 h 2979720"/>
              <a:gd name="connsiteX2398" fmla="*/ 2662482 w 2918889"/>
              <a:gd name="connsiteY2398" fmla="*/ 1202671 h 2979720"/>
              <a:gd name="connsiteX2399" fmla="*/ 2698362 w 2918889"/>
              <a:gd name="connsiteY2399" fmla="*/ 1192013 h 2979720"/>
              <a:gd name="connsiteX2400" fmla="*/ 2697079 w 2918889"/>
              <a:gd name="connsiteY2400" fmla="*/ 1213329 h 2979720"/>
              <a:gd name="connsiteX2401" fmla="*/ 2675707 w 2918889"/>
              <a:gd name="connsiteY2401" fmla="*/ 1236152 h 2979720"/>
              <a:gd name="connsiteX2402" fmla="*/ 2698474 w 2918889"/>
              <a:gd name="connsiteY2402" fmla="*/ 1238831 h 2979720"/>
              <a:gd name="connsiteX2403" fmla="*/ 2715102 w 2918889"/>
              <a:gd name="connsiteY2403" fmla="*/ 1215059 h 2979720"/>
              <a:gd name="connsiteX2404" fmla="*/ 2712591 w 2918889"/>
              <a:gd name="connsiteY2404" fmla="*/ 1214222 h 2979720"/>
              <a:gd name="connsiteX2405" fmla="*/ 2735861 w 2918889"/>
              <a:gd name="connsiteY2405" fmla="*/ 1174213 h 2979720"/>
              <a:gd name="connsiteX2406" fmla="*/ 2739711 w 2918889"/>
              <a:gd name="connsiteY2406" fmla="*/ 1185931 h 2979720"/>
              <a:gd name="connsiteX2407" fmla="*/ 2730280 w 2918889"/>
              <a:gd name="connsiteY2407" fmla="*/ 1209256 h 2979720"/>
              <a:gd name="connsiteX2408" fmla="*/ 2772968 w 2918889"/>
              <a:gd name="connsiteY2408" fmla="*/ 1170139 h 2979720"/>
              <a:gd name="connsiteX2409" fmla="*/ 2776540 w 2918889"/>
              <a:gd name="connsiteY2409" fmla="*/ 1194692 h 2979720"/>
              <a:gd name="connsiteX2410" fmla="*/ 2795345 w 2918889"/>
              <a:gd name="connsiteY2410" fmla="*/ 1189781 h 2979720"/>
              <a:gd name="connsiteX2411" fmla="*/ 2804440 w 2918889"/>
              <a:gd name="connsiteY2411" fmla="*/ 1154515 h 2979720"/>
              <a:gd name="connsiteX2412" fmla="*/ 2778939 w 2918889"/>
              <a:gd name="connsiteY2412" fmla="*/ 1161881 h 2979720"/>
              <a:gd name="connsiteX2413" fmla="*/ 2777209 w 2918889"/>
              <a:gd name="connsiteY2413" fmla="*/ 1159202 h 2979720"/>
              <a:gd name="connsiteX2414" fmla="*/ 2799251 w 2918889"/>
              <a:gd name="connsiteY2414" fmla="*/ 1140453 h 2979720"/>
              <a:gd name="connsiteX2415" fmla="*/ 2823078 w 2918889"/>
              <a:gd name="connsiteY2415" fmla="*/ 1127898 h 2979720"/>
              <a:gd name="connsiteX2416" fmla="*/ 2815322 w 2918889"/>
              <a:gd name="connsiteY2416" fmla="*/ 1155575 h 2979720"/>
              <a:gd name="connsiteX2417" fmla="*/ 2875141 w 2918889"/>
              <a:gd name="connsiteY2417" fmla="*/ 1126781 h 2979720"/>
              <a:gd name="connsiteX2418" fmla="*/ 2875475 w 2918889"/>
              <a:gd name="connsiteY2418" fmla="*/ 1080355 h 2979720"/>
              <a:gd name="connsiteX2419" fmla="*/ 2875252 w 2918889"/>
              <a:gd name="connsiteY2419" fmla="*/ 1065512 h 2979720"/>
              <a:gd name="connsiteX2420" fmla="*/ 2878489 w 2918889"/>
              <a:gd name="connsiteY2420" fmla="*/ 1168465 h 2979720"/>
              <a:gd name="connsiteX2421" fmla="*/ 2864762 w 2918889"/>
              <a:gd name="connsiteY2421" fmla="*/ 1182248 h 2979720"/>
              <a:gd name="connsiteX2422" fmla="*/ 2830276 w 2918889"/>
              <a:gd name="connsiteY2422" fmla="*/ 1223485 h 2979720"/>
              <a:gd name="connsiteX2423" fmla="*/ 2800088 w 2918889"/>
              <a:gd name="connsiteY2423" fmla="*/ 1250381 h 2979720"/>
              <a:gd name="connsiteX2424" fmla="*/ 2776986 w 2918889"/>
              <a:gd name="connsiteY2424" fmla="*/ 1275827 h 2979720"/>
              <a:gd name="connsiteX2425" fmla="*/ 2709076 w 2918889"/>
              <a:gd name="connsiteY2425" fmla="*/ 1337990 h 2979720"/>
              <a:gd name="connsiteX2426" fmla="*/ 2688429 w 2918889"/>
              <a:gd name="connsiteY2426" fmla="*/ 1374539 h 2979720"/>
              <a:gd name="connsiteX2427" fmla="*/ 2675762 w 2918889"/>
              <a:gd name="connsiteY2427" fmla="*/ 1403110 h 2979720"/>
              <a:gd name="connsiteX2428" fmla="*/ 2656790 w 2918889"/>
              <a:gd name="connsiteY2428" fmla="*/ 1418957 h 2979720"/>
              <a:gd name="connsiteX2429" fmla="*/ 2586480 w 2918889"/>
              <a:gd name="connsiteY2429" fmla="*/ 1441724 h 2979720"/>
              <a:gd name="connsiteX2430" fmla="*/ 2566001 w 2918889"/>
              <a:gd name="connsiteY2430" fmla="*/ 1437260 h 2979720"/>
              <a:gd name="connsiteX2431" fmla="*/ 2540221 w 2918889"/>
              <a:gd name="connsiteY2431" fmla="*/ 1480283 h 2979720"/>
              <a:gd name="connsiteX2432" fmla="*/ 2531795 w 2918889"/>
              <a:gd name="connsiteY2432" fmla="*/ 1494177 h 2979720"/>
              <a:gd name="connsiteX2433" fmla="*/ 2460481 w 2918889"/>
              <a:gd name="connsiteY2433" fmla="*/ 1537535 h 2979720"/>
              <a:gd name="connsiteX2434" fmla="*/ 2408809 w 2918889"/>
              <a:gd name="connsiteY2434" fmla="*/ 1541106 h 2979720"/>
              <a:gd name="connsiteX2435" fmla="*/ 2364224 w 2918889"/>
              <a:gd name="connsiteY2435" fmla="*/ 1560023 h 2979720"/>
              <a:gd name="connsiteX2436" fmla="*/ 2263446 w 2918889"/>
              <a:gd name="connsiteY2436" fmla="*/ 1566942 h 2979720"/>
              <a:gd name="connsiteX2437" fmla="*/ 2156364 w 2918889"/>
              <a:gd name="connsiteY2437" fmla="*/ 1593671 h 2979720"/>
              <a:gd name="connsiteX2438" fmla="*/ 2104412 w 2918889"/>
              <a:gd name="connsiteY2438" fmla="*/ 1610691 h 2979720"/>
              <a:gd name="connsiteX2439" fmla="*/ 2026681 w 2918889"/>
              <a:gd name="connsiteY2439" fmla="*/ 1642386 h 2979720"/>
              <a:gd name="connsiteX2440" fmla="*/ 2002854 w 2918889"/>
              <a:gd name="connsiteY2440" fmla="*/ 1640656 h 2979720"/>
              <a:gd name="connsiteX2441" fmla="*/ 1944486 w 2918889"/>
              <a:gd name="connsiteY2441" fmla="*/ 1621181 h 2979720"/>
              <a:gd name="connsiteX2442" fmla="*/ 1907378 w 2918889"/>
              <a:gd name="connsiteY2442" fmla="*/ 1600479 h 2979720"/>
              <a:gd name="connsiteX2443" fmla="*/ 1836064 w 2918889"/>
              <a:gd name="connsiteY2443" fmla="*/ 1567835 h 2979720"/>
              <a:gd name="connsiteX2444" fmla="*/ 1833553 w 2918889"/>
              <a:gd name="connsiteY2444" fmla="*/ 1566719 h 2979720"/>
              <a:gd name="connsiteX2445" fmla="*/ 1782383 w 2918889"/>
              <a:gd name="connsiteY2445" fmla="*/ 1527826 h 2979720"/>
              <a:gd name="connsiteX2446" fmla="*/ 1745589 w 2918889"/>
              <a:gd name="connsiteY2446" fmla="*/ 1548570 h 2979720"/>
              <a:gd name="connsiteX2447" fmla="*/ 1720673 w 2918889"/>
              <a:gd name="connsiteY2447" fmla="*/ 1581244 h 2979720"/>
              <a:gd name="connsiteX2448" fmla="*/ 1720276 w 2918889"/>
              <a:gd name="connsiteY2448" fmla="*/ 1581060 h 2979720"/>
              <a:gd name="connsiteX2449" fmla="*/ 1720093 w 2918889"/>
              <a:gd name="connsiteY2449" fmla="*/ 1581626 h 2979720"/>
              <a:gd name="connsiteX2450" fmla="*/ 1680601 w 2918889"/>
              <a:gd name="connsiteY2450" fmla="*/ 1582678 h 2979720"/>
              <a:gd name="connsiteX2451" fmla="*/ 1688358 w 2918889"/>
              <a:gd name="connsiteY2451" fmla="*/ 1572020 h 2979720"/>
              <a:gd name="connsiteX2452" fmla="*/ 1721113 w 2918889"/>
              <a:gd name="connsiteY2452" fmla="*/ 1532848 h 2979720"/>
              <a:gd name="connsiteX2453" fmla="*/ 1738914 w 2918889"/>
              <a:gd name="connsiteY2453" fmla="*/ 1496967 h 2979720"/>
              <a:gd name="connsiteX2454" fmla="*/ 1733166 w 2918889"/>
              <a:gd name="connsiteY2454" fmla="*/ 1465328 h 2979720"/>
              <a:gd name="connsiteX2455" fmla="*/ 1708948 w 2918889"/>
              <a:gd name="connsiteY2455" fmla="*/ 1453275 h 2979720"/>
              <a:gd name="connsiteX2456" fmla="*/ 1729316 w 2918889"/>
              <a:gd name="connsiteY2456" fmla="*/ 1446021 h 2979720"/>
              <a:gd name="connsiteX2457" fmla="*/ 1761625 w 2918889"/>
              <a:gd name="connsiteY2457" fmla="*/ 1423756 h 2979720"/>
              <a:gd name="connsiteX2458" fmla="*/ 1767428 w 2918889"/>
              <a:gd name="connsiteY2458" fmla="*/ 1418288 h 2979720"/>
              <a:gd name="connsiteX2459" fmla="*/ 1804704 w 2918889"/>
              <a:gd name="connsiteY2459" fmla="*/ 1381515 h 2979720"/>
              <a:gd name="connsiteX2460" fmla="*/ 1807828 w 2918889"/>
              <a:gd name="connsiteY2460" fmla="*/ 1377162 h 2979720"/>
              <a:gd name="connsiteX2461" fmla="*/ 1825015 w 2918889"/>
              <a:gd name="connsiteY2461" fmla="*/ 1312544 h 2979720"/>
              <a:gd name="connsiteX2462" fmla="*/ 1850349 w 2918889"/>
              <a:gd name="connsiteY2462" fmla="*/ 1307968 h 2979720"/>
              <a:gd name="connsiteX2463" fmla="*/ 1862346 w 2918889"/>
              <a:gd name="connsiteY2463" fmla="*/ 1267345 h 2979720"/>
              <a:gd name="connsiteX2464" fmla="*/ 1820328 w 2918889"/>
              <a:gd name="connsiteY2464" fmla="*/ 1288940 h 2979720"/>
              <a:gd name="connsiteX2465" fmla="*/ 1817649 w 2918889"/>
              <a:gd name="connsiteY2465" fmla="*/ 1285257 h 2979720"/>
              <a:gd name="connsiteX2466" fmla="*/ 1838128 w 2918889"/>
              <a:gd name="connsiteY2466" fmla="*/ 1253116 h 2979720"/>
              <a:gd name="connsiteX2467" fmla="*/ 1803978 w 2918889"/>
              <a:gd name="connsiteY2467" fmla="*/ 1234701 h 2979720"/>
              <a:gd name="connsiteX2468" fmla="*/ 1852079 w 2918889"/>
              <a:gd name="connsiteY2468" fmla="*/ 1186098 h 2979720"/>
              <a:gd name="connsiteX2469" fmla="*/ 1869824 w 2918889"/>
              <a:gd name="connsiteY2469" fmla="*/ 1190004 h 2979720"/>
              <a:gd name="connsiteX2470" fmla="*/ 1885894 w 2918889"/>
              <a:gd name="connsiteY2470" fmla="*/ 1182694 h 2979720"/>
              <a:gd name="connsiteX2471" fmla="*/ 1889131 w 2918889"/>
              <a:gd name="connsiteY2471" fmla="*/ 1185150 h 2979720"/>
              <a:gd name="connsiteX2472" fmla="*/ 1911061 w 2918889"/>
              <a:gd name="connsiteY2472" fmla="*/ 1191176 h 2979720"/>
              <a:gd name="connsiteX2473" fmla="*/ 1907824 w 2918889"/>
              <a:gd name="connsiteY2473" fmla="*/ 1167684 h 2979720"/>
              <a:gd name="connsiteX2474" fmla="*/ 1892479 w 2918889"/>
              <a:gd name="connsiteY2474" fmla="*/ 1150609 h 2979720"/>
              <a:gd name="connsiteX2475" fmla="*/ 1835115 w 2918889"/>
              <a:gd name="connsiteY2475" fmla="*/ 1196143 h 2979720"/>
              <a:gd name="connsiteX2476" fmla="*/ 1819491 w 2918889"/>
              <a:gd name="connsiteY2476" fmla="*/ 1211488 h 2979720"/>
              <a:gd name="connsiteX2477" fmla="*/ 1801132 w 2918889"/>
              <a:gd name="connsiteY2477" fmla="*/ 1220304 h 2979720"/>
              <a:gd name="connsiteX2478" fmla="*/ 1787517 w 2918889"/>
              <a:gd name="connsiteY2478" fmla="*/ 1237380 h 2979720"/>
              <a:gd name="connsiteX2479" fmla="*/ 1762294 w 2918889"/>
              <a:gd name="connsiteY2479" fmla="*/ 1286039 h 2979720"/>
              <a:gd name="connsiteX2480" fmla="*/ 1778812 w 2918889"/>
              <a:gd name="connsiteY2480" fmla="*/ 1272479 h 2979720"/>
              <a:gd name="connsiteX2481" fmla="*/ 1767540 w 2918889"/>
              <a:gd name="connsiteY2481" fmla="*/ 1302444 h 2979720"/>
              <a:gd name="connsiteX2482" fmla="*/ 1761123 w 2918889"/>
              <a:gd name="connsiteY2482" fmla="*/ 1310312 h 2979720"/>
              <a:gd name="connsiteX2483" fmla="*/ 1732329 w 2918889"/>
              <a:gd name="connsiteY2483" fmla="*/ 1332577 h 2979720"/>
              <a:gd name="connsiteX2484" fmla="*/ 1719774 w 2918889"/>
              <a:gd name="connsiteY2484" fmla="*/ 1341282 h 2979720"/>
              <a:gd name="connsiteX2485" fmla="*/ 1684675 w 2918889"/>
              <a:gd name="connsiteY2485" fmla="*/ 1383802 h 2979720"/>
              <a:gd name="connsiteX2486" fmla="*/ 1705210 w 2918889"/>
              <a:gd name="connsiteY2486" fmla="*/ 1407351 h 2979720"/>
              <a:gd name="connsiteX2487" fmla="*/ 1697230 w 2918889"/>
              <a:gd name="connsiteY2487" fmla="*/ 1441501 h 2979720"/>
              <a:gd name="connsiteX2488" fmla="*/ 1687856 w 2918889"/>
              <a:gd name="connsiteY2488" fmla="*/ 1452829 h 2979720"/>
              <a:gd name="connsiteX2489" fmla="*/ 1674910 w 2918889"/>
              <a:gd name="connsiteY2489" fmla="*/ 1435921 h 2979720"/>
              <a:gd name="connsiteX2490" fmla="*/ 1697788 w 2918889"/>
              <a:gd name="connsiteY2490" fmla="*/ 1408578 h 2979720"/>
              <a:gd name="connsiteX2491" fmla="*/ 1685568 w 2918889"/>
              <a:gd name="connsiteY2491" fmla="*/ 1405174 h 2979720"/>
              <a:gd name="connsiteX2492" fmla="*/ 1662912 w 2918889"/>
              <a:gd name="connsiteY2492" fmla="*/ 1420687 h 2979720"/>
              <a:gd name="connsiteX2493" fmla="*/ 1669441 w 2918889"/>
              <a:gd name="connsiteY2493" fmla="*/ 1447527 h 2979720"/>
              <a:gd name="connsiteX2494" fmla="*/ 1657053 w 2918889"/>
              <a:gd name="connsiteY2494" fmla="*/ 1457516 h 2979720"/>
              <a:gd name="connsiteX2495" fmla="*/ 1659229 w 2918889"/>
              <a:gd name="connsiteY2495" fmla="*/ 1486086 h 2979720"/>
              <a:gd name="connsiteX2496" fmla="*/ 1670613 w 2918889"/>
              <a:gd name="connsiteY2496" fmla="*/ 1498474 h 2979720"/>
              <a:gd name="connsiteX2497" fmla="*/ 1657723 w 2918889"/>
              <a:gd name="connsiteY2497" fmla="*/ 1507068 h 2979720"/>
              <a:gd name="connsiteX2498" fmla="*/ 1564479 w 2918889"/>
              <a:gd name="connsiteY2498" fmla="*/ 1557512 h 2979720"/>
              <a:gd name="connsiteX2499" fmla="*/ 1558117 w 2918889"/>
              <a:gd name="connsiteY2499" fmla="*/ 1562757 h 2979720"/>
              <a:gd name="connsiteX2500" fmla="*/ 1532560 w 2918889"/>
              <a:gd name="connsiteY2500" fmla="*/ 1598414 h 2979720"/>
              <a:gd name="connsiteX2501" fmla="*/ 1553542 w 2918889"/>
              <a:gd name="connsiteY2501" fmla="*/ 1623525 h 2979720"/>
              <a:gd name="connsiteX2502" fmla="*/ 1539424 w 2918889"/>
              <a:gd name="connsiteY2502" fmla="*/ 1646571 h 2979720"/>
              <a:gd name="connsiteX2503" fmla="*/ 1529938 w 2918889"/>
              <a:gd name="connsiteY2503" fmla="*/ 1612755 h 2979720"/>
              <a:gd name="connsiteX2504" fmla="*/ 1481111 w 2918889"/>
              <a:gd name="connsiteY2504" fmla="*/ 1637364 h 2979720"/>
              <a:gd name="connsiteX2505" fmla="*/ 1485910 w 2918889"/>
              <a:gd name="connsiteY2505" fmla="*/ 1664539 h 2979720"/>
              <a:gd name="connsiteX2506" fmla="*/ 1500754 w 2918889"/>
              <a:gd name="connsiteY2506" fmla="*/ 1662084 h 2979720"/>
              <a:gd name="connsiteX2507" fmla="*/ 1528375 w 2918889"/>
              <a:gd name="connsiteY2507" fmla="*/ 1691602 h 2979720"/>
              <a:gd name="connsiteX2508" fmla="*/ 1524971 w 2918889"/>
              <a:gd name="connsiteY2508" fmla="*/ 1662307 h 2979720"/>
              <a:gd name="connsiteX2509" fmla="*/ 1537136 w 2918889"/>
              <a:gd name="connsiteY2509" fmla="*/ 1657285 h 2979720"/>
              <a:gd name="connsiteX2510" fmla="*/ 1556443 w 2918889"/>
              <a:gd name="connsiteY2510" fmla="*/ 1670119 h 2979720"/>
              <a:gd name="connsiteX2511" fmla="*/ 1565595 w 2918889"/>
              <a:gd name="connsiteY2511" fmla="*/ 1653379 h 2979720"/>
              <a:gd name="connsiteX2512" fmla="*/ 1605772 w 2918889"/>
              <a:gd name="connsiteY2512" fmla="*/ 1628324 h 2979720"/>
              <a:gd name="connsiteX2513" fmla="*/ 1611408 w 2918889"/>
              <a:gd name="connsiteY2513" fmla="*/ 1627821 h 2979720"/>
              <a:gd name="connsiteX2514" fmla="*/ 1618941 w 2918889"/>
              <a:gd name="connsiteY2514" fmla="*/ 1650588 h 2979720"/>
              <a:gd name="connsiteX2515" fmla="*/ 1659341 w 2918889"/>
              <a:gd name="connsiteY2515" fmla="*/ 1597800 h 2979720"/>
              <a:gd name="connsiteX2516" fmla="*/ 1660513 w 2918889"/>
              <a:gd name="connsiteY2516" fmla="*/ 1605892 h 2979720"/>
              <a:gd name="connsiteX2517" fmla="*/ 1689418 w 2918889"/>
              <a:gd name="connsiteY2517" fmla="*/ 1595010 h 2979720"/>
              <a:gd name="connsiteX2518" fmla="*/ 1682833 w 2918889"/>
              <a:gd name="connsiteY2518" fmla="*/ 1600925 h 2979720"/>
              <a:gd name="connsiteX2519" fmla="*/ 1649911 w 2918889"/>
              <a:gd name="connsiteY2519" fmla="*/ 1659517 h 2979720"/>
              <a:gd name="connsiteX2520" fmla="*/ 1621675 w 2918889"/>
              <a:gd name="connsiteY2520" fmla="*/ 1683567 h 2979720"/>
              <a:gd name="connsiteX2521" fmla="*/ 1609734 w 2918889"/>
              <a:gd name="connsiteY2521" fmla="*/ 1691993 h 2979720"/>
              <a:gd name="connsiteX2522" fmla="*/ 1640034 w 2918889"/>
              <a:gd name="connsiteY2522" fmla="*/ 1698968 h 2979720"/>
              <a:gd name="connsiteX2523" fmla="*/ 1650580 w 2918889"/>
              <a:gd name="connsiteY2523" fmla="*/ 1730496 h 2979720"/>
              <a:gd name="connsiteX2524" fmla="*/ 1630436 w 2918889"/>
              <a:gd name="connsiteY2524" fmla="*/ 1705664 h 2979720"/>
              <a:gd name="connsiteX2525" fmla="*/ 1621508 w 2918889"/>
              <a:gd name="connsiteY2525" fmla="*/ 1717662 h 2979720"/>
              <a:gd name="connsiteX2526" fmla="*/ 1598518 w 2918889"/>
              <a:gd name="connsiteY2526" fmla="*/ 1691937 h 2979720"/>
              <a:gd name="connsiteX2527" fmla="*/ 1611240 w 2918889"/>
              <a:gd name="connsiteY2527" fmla="*/ 1739257 h 2979720"/>
              <a:gd name="connsiteX2528" fmla="*/ 1597792 w 2918889"/>
              <a:gd name="connsiteY2528" fmla="*/ 1770115 h 2979720"/>
              <a:gd name="connsiteX2529" fmla="*/ 1578708 w 2918889"/>
              <a:gd name="connsiteY2529" fmla="*/ 1746455 h 2979720"/>
              <a:gd name="connsiteX2530" fmla="*/ 1567213 w 2918889"/>
              <a:gd name="connsiteY2530" fmla="*/ 1802256 h 2979720"/>
              <a:gd name="connsiteX2531" fmla="*/ 1608060 w 2918889"/>
              <a:gd name="connsiteY2531" fmla="*/ 1789701 h 2979720"/>
              <a:gd name="connsiteX2532" fmla="*/ 1640703 w 2918889"/>
              <a:gd name="connsiteY2532" fmla="*/ 1789701 h 2979720"/>
              <a:gd name="connsiteX2533" fmla="*/ 1634788 w 2918889"/>
              <a:gd name="connsiteY2533" fmla="*/ 1813751 h 2979720"/>
              <a:gd name="connsiteX2534" fmla="*/ 1650971 w 2918889"/>
              <a:gd name="connsiteY2534" fmla="*/ 1846395 h 2979720"/>
              <a:gd name="connsiteX2535" fmla="*/ 1675189 w 2918889"/>
              <a:gd name="connsiteY2535" fmla="*/ 1858727 h 2979720"/>
              <a:gd name="connsiteX2536" fmla="*/ 1687353 w 2918889"/>
              <a:gd name="connsiteY2536" fmla="*/ 1850246 h 2979720"/>
              <a:gd name="connsiteX2537" fmla="*/ 1692710 w 2918889"/>
              <a:gd name="connsiteY2537" fmla="*/ 1874854 h 2979720"/>
              <a:gd name="connsiteX2538" fmla="*/ 1709506 w 2918889"/>
              <a:gd name="connsiteY2538" fmla="*/ 1897732 h 2979720"/>
              <a:gd name="connsiteX2539" fmla="*/ 1730376 w 2918889"/>
              <a:gd name="connsiteY2539" fmla="*/ 1896728 h 2979720"/>
              <a:gd name="connsiteX2540" fmla="*/ 1723568 w 2918889"/>
              <a:gd name="connsiteY2540" fmla="*/ 1921839 h 2979720"/>
              <a:gd name="connsiteX2541" fmla="*/ 1710511 w 2918889"/>
              <a:gd name="connsiteY2541" fmla="*/ 1939304 h 2979720"/>
              <a:gd name="connsiteX2542" fmla="*/ 1693157 w 2918889"/>
              <a:gd name="connsiteY2542" fmla="*/ 1997059 h 2979720"/>
              <a:gd name="connsiteX2543" fmla="*/ 1717765 w 2918889"/>
              <a:gd name="connsiteY2543" fmla="*/ 1994938 h 2979720"/>
              <a:gd name="connsiteX2544" fmla="*/ 1717765 w 2918889"/>
              <a:gd name="connsiteY2544" fmla="*/ 2028754 h 2979720"/>
              <a:gd name="connsiteX2545" fmla="*/ 1705098 w 2918889"/>
              <a:gd name="connsiteY2545" fmla="*/ 2035952 h 2979720"/>
              <a:gd name="connsiteX2546" fmla="*/ 1722062 w 2918889"/>
              <a:gd name="connsiteY2546" fmla="*/ 2062904 h 2979720"/>
              <a:gd name="connsiteX2547" fmla="*/ 1677588 w 2918889"/>
              <a:gd name="connsiteY2547" fmla="*/ 2062904 h 2979720"/>
              <a:gd name="connsiteX2548" fmla="*/ 1699909 w 2918889"/>
              <a:gd name="connsiteY2548" fmla="*/ 2079422 h 2979720"/>
              <a:gd name="connsiteX2549" fmla="*/ 1738970 w 2918889"/>
              <a:gd name="connsiteY2549" fmla="*/ 2075962 h 2979720"/>
              <a:gd name="connsiteX2550" fmla="*/ 1765308 w 2918889"/>
              <a:gd name="connsiteY2550" fmla="*/ 2041700 h 2979720"/>
              <a:gd name="connsiteX2551" fmla="*/ 1779035 w 2918889"/>
              <a:gd name="connsiteY2551" fmla="*/ 2007326 h 2979720"/>
              <a:gd name="connsiteX2552" fmla="*/ 1749460 w 2918889"/>
              <a:gd name="connsiteY2552" fmla="*/ 2012181 h 2979720"/>
              <a:gd name="connsiteX2553" fmla="*/ 1763076 w 2918889"/>
              <a:gd name="connsiteY2553" fmla="*/ 1988298 h 2979720"/>
              <a:gd name="connsiteX2554" fmla="*/ 1741425 w 2918889"/>
              <a:gd name="connsiteY2554" fmla="*/ 1978086 h 2979720"/>
              <a:gd name="connsiteX2555" fmla="*/ 1758221 w 2918889"/>
              <a:gd name="connsiteY2555" fmla="*/ 1934840 h 2979720"/>
              <a:gd name="connsiteX2556" fmla="*/ 1739862 w 2918889"/>
              <a:gd name="connsiteY2556" fmla="*/ 1910957 h 2979720"/>
              <a:gd name="connsiteX2557" fmla="*/ 1751134 w 2918889"/>
              <a:gd name="connsiteY2557" fmla="*/ 1887074 h 2979720"/>
              <a:gd name="connsiteX2558" fmla="*/ 1714417 w 2918889"/>
              <a:gd name="connsiteY2558" fmla="*/ 1845558 h 2979720"/>
              <a:gd name="connsiteX2559" fmla="*/ 1671059 w 2918889"/>
              <a:gd name="connsiteY2559" fmla="*/ 1804879 h 2979720"/>
              <a:gd name="connsiteX2560" fmla="*/ 1707944 w 2918889"/>
              <a:gd name="connsiteY2560" fmla="*/ 1787636 h 2979720"/>
              <a:gd name="connsiteX2561" fmla="*/ 1744773 w 2918889"/>
              <a:gd name="connsiteY2561" fmla="*/ 1787636 h 2979720"/>
              <a:gd name="connsiteX2562" fmla="*/ 1645391 w 2918889"/>
              <a:gd name="connsiteY2562" fmla="*/ 1766488 h 2979720"/>
              <a:gd name="connsiteX2563" fmla="*/ 1670166 w 2918889"/>
              <a:gd name="connsiteY2563" fmla="*/ 1755216 h 2979720"/>
              <a:gd name="connsiteX2564" fmla="*/ 1697900 w 2918889"/>
              <a:gd name="connsiteY2564" fmla="*/ 1725530 h 2979720"/>
              <a:gd name="connsiteX2565" fmla="*/ 1745945 w 2918889"/>
              <a:gd name="connsiteY2565" fmla="*/ 1685185 h 2979720"/>
              <a:gd name="connsiteX2566" fmla="*/ 1748790 w 2918889"/>
              <a:gd name="connsiteY2566" fmla="*/ 1657954 h 2979720"/>
              <a:gd name="connsiteX2567" fmla="*/ 1720388 w 2918889"/>
              <a:gd name="connsiteY2567" fmla="*/ 1653546 h 2979720"/>
              <a:gd name="connsiteX2568" fmla="*/ 1720276 w 2918889"/>
              <a:gd name="connsiteY2568" fmla="*/ 1640656 h 2979720"/>
              <a:gd name="connsiteX2569" fmla="*/ 1735063 w 2918889"/>
              <a:gd name="connsiteY2569" fmla="*/ 1620400 h 2979720"/>
              <a:gd name="connsiteX2570" fmla="*/ 1710120 w 2918889"/>
              <a:gd name="connsiteY2570" fmla="*/ 1612476 h 2979720"/>
              <a:gd name="connsiteX2571" fmla="*/ 1720093 w 2918889"/>
              <a:gd name="connsiteY2571" fmla="*/ 1581626 h 2979720"/>
              <a:gd name="connsiteX2572" fmla="*/ 1720388 w 2918889"/>
              <a:gd name="connsiteY2572" fmla="*/ 1581618 h 2979720"/>
              <a:gd name="connsiteX2573" fmla="*/ 1720673 w 2918889"/>
              <a:gd name="connsiteY2573" fmla="*/ 1581244 h 2979720"/>
              <a:gd name="connsiteX2574" fmla="*/ 1731095 w 2918889"/>
              <a:gd name="connsiteY2574" fmla="*/ 1586068 h 2979720"/>
              <a:gd name="connsiteX2575" fmla="*/ 1738188 w 2918889"/>
              <a:gd name="connsiteY2575" fmla="*/ 1591997 h 2979720"/>
              <a:gd name="connsiteX2576" fmla="*/ 1772841 w 2918889"/>
              <a:gd name="connsiteY2576" fmla="*/ 1657619 h 2979720"/>
              <a:gd name="connsiteX2577" fmla="*/ 1809558 w 2918889"/>
              <a:gd name="connsiteY2577" fmla="*/ 1685353 h 2979720"/>
              <a:gd name="connsiteX2578" fmla="*/ 1819993 w 2918889"/>
              <a:gd name="connsiteY2578" fmla="*/ 1700140 h 2979720"/>
              <a:gd name="connsiteX2579" fmla="*/ 1831321 w 2918889"/>
              <a:gd name="connsiteY2579" fmla="*/ 1751645 h 2979720"/>
              <a:gd name="connsiteX2580" fmla="*/ 1787293 w 2918889"/>
              <a:gd name="connsiteY2580" fmla="*/ 1800247 h 2979720"/>
              <a:gd name="connsiteX2581" fmla="*/ 1807940 w 2918889"/>
              <a:gd name="connsiteY2581" fmla="*/ 1810682 h 2979720"/>
              <a:gd name="connsiteX2582" fmla="*/ 1831823 w 2918889"/>
              <a:gd name="connsiteY2582" fmla="*/ 1804488 h 2979720"/>
              <a:gd name="connsiteX2583" fmla="*/ 1823564 w 2918889"/>
              <a:gd name="connsiteY2583" fmla="*/ 1814142 h 2979720"/>
              <a:gd name="connsiteX2584" fmla="*/ 1849121 w 2918889"/>
              <a:gd name="connsiteY2584" fmla="*/ 1843382 h 2979720"/>
              <a:gd name="connsiteX2585" fmla="*/ 1853976 w 2918889"/>
              <a:gd name="connsiteY2585" fmla="*/ 1833896 h 2979720"/>
              <a:gd name="connsiteX2586" fmla="*/ 1831823 w 2918889"/>
              <a:gd name="connsiteY2586" fmla="*/ 1876695 h 2979720"/>
              <a:gd name="connsiteX2587" fmla="*/ 1867815 w 2918889"/>
              <a:gd name="connsiteY2587" fmla="*/ 1902699 h 2979720"/>
              <a:gd name="connsiteX2588" fmla="*/ 1863909 w 2918889"/>
              <a:gd name="connsiteY2588" fmla="*/ 1912687 h 2979720"/>
              <a:gd name="connsiteX2589" fmla="*/ 1904365 w 2918889"/>
              <a:gd name="connsiteY2589" fmla="*/ 1922397 h 2979720"/>
              <a:gd name="connsiteX2590" fmla="*/ 1874455 w 2918889"/>
              <a:gd name="connsiteY2590" fmla="*/ 1943880 h 2979720"/>
              <a:gd name="connsiteX2591" fmla="*/ 1891753 w 2918889"/>
              <a:gd name="connsiteY2591" fmla="*/ 1953143 h 2979720"/>
              <a:gd name="connsiteX2592" fmla="*/ 1869656 w 2918889"/>
              <a:gd name="connsiteY2592" fmla="*/ 1985899 h 2979720"/>
              <a:gd name="connsiteX2593" fmla="*/ 1881095 w 2918889"/>
              <a:gd name="connsiteY2593" fmla="*/ 1991813 h 2979720"/>
              <a:gd name="connsiteX2594" fmla="*/ 1863295 w 2918889"/>
              <a:gd name="connsiteY2594" fmla="*/ 2019268 h 2979720"/>
              <a:gd name="connsiteX2595" fmla="*/ 1876687 w 2918889"/>
              <a:gd name="connsiteY2595" fmla="*/ 2027470 h 2979720"/>
              <a:gd name="connsiteX2596" fmla="*/ 1817984 w 2918889"/>
              <a:gd name="connsiteY2596" fmla="*/ 2066587 h 2979720"/>
              <a:gd name="connsiteX2597" fmla="*/ 1815708 w 2918889"/>
              <a:gd name="connsiteY2597" fmla="*/ 2066777 h 2979720"/>
              <a:gd name="connsiteX2598" fmla="*/ 1815585 w 2918889"/>
              <a:gd name="connsiteY2598" fmla="*/ 2066531 h 2979720"/>
              <a:gd name="connsiteX2599" fmla="*/ 1815271 w 2918889"/>
              <a:gd name="connsiteY2599" fmla="*/ 2066775 h 2979720"/>
              <a:gd name="connsiteX2600" fmla="*/ 1810221 w 2918889"/>
              <a:gd name="connsiteY2600" fmla="*/ 2061649 h 2979720"/>
              <a:gd name="connsiteX2601" fmla="*/ 1805596 w 2918889"/>
              <a:gd name="connsiteY2601" fmla="*/ 2058998 h 2979720"/>
              <a:gd name="connsiteX2602" fmla="*/ 1760007 w 2918889"/>
              <a:gd name="connsiteY2602" fmla="*/ 2089354 h 2979720"/>
              <a:gd name="connsiteX2603" fmla="*/ 1799012 w 2918889"/>
              <a:gd name="connsiteY2603" fmla="*/ 2079366 h 2979720"/>
              <a:gd name="connsiteX2604" fmla="*/ 1815271 w 2918889"/>
              <a:gd name="connsiteY2604" fmla="*/ 2066775 h 2979720"/>
              <a:gd name="connsiteX2605" fmla="*/ 1815306 w 2918889"/>
              <a:gd name="connsiteY2605" fmla="*/ 2066810 h 2979720"/>
              <a:gd name="connsiteX2606" fmla="*/ 1815708 w 2918889"/>
              <a:gd name="connsiteY2606" fmla="*/ 2066777 h 2979720"/>
              <a:gd name="connsiteX2607" fmla="*/ 1826236 w 2918889"/>
              <a:gd name="connsiteY2607" fmla="*/ 2087722 h 2979720"/>
              <a:gd name="connsiteX2608" fmla="*/ 1848061 w 2918889"/>
              <a:gd name="connsiteY2608" fmla="*/ 2083886 h 2979720"/>
              <a:gd name="connsiteX2609" fmla="*/ 1872279 w 2918889"/>
              <a:gd name="connsiteY2609" fmla="*/ 2071665 h 2979720"/>
              <a:gd name="connsiteX2610" fmla="*/ 1881676 w 2918889"/>
              <a:gd name="connsiteY2610" fmla="*/ 2077262 h 2979720"/>
              <a:gd name="connsiteX2611" fmla="*/ 1890457 w 2918889"/>
              <a:gd name="connsiteY2611" fmla="*/ 2065306 h 2979720"/>
              <a:gd name="connsiteX2612" fmla="*/ 1895660 w 2918889"/>
              <a:gd name="connsiteY2612" fmla="*/ 2026745 h 2979720"/>
              <a:gd name="connsiteX2613" fmla="*/ 1903695 w 2918889"/>
              <a:gd name="connsiteY2613" fmla="*/ 2005206 h 2979720"/>
              <a:gd name="connsiteX2614" fmla="*/ 1908941 w 2918889"/>
              <a:gd name="connsiteY2614" fmla="*/ 2032214 h 2979720"/>
              <a:gd name="connsiteX2615" fmla="*/ 1906562 w 2918889"/>
              <a:gd name="connsiteY2615" fmla="*/ 2060610 h 2979720"/>
              <a:gd name="connsiteX2616" fmla="*/ 1881896 w 2918889"/>
              <a:gd name="connsiteY2616" fmla="*/ 2077394 h 2979720"/>
              <a:gd name="connsiteX2617" fmla="*/ 1882490 w 2918889"/>
              <a:gd name="connsiteY2617" fmla="*/ 2077747 h 2979720"/>
              <a:gd name="connsiteX2618" fmla="*/ 1871107 w 2918889"/>
              <a:gd name="connsiteY2618" fmla="*/ 2084723 h 2979720"/>
              <a:gd name="connsiteX2619" fmla="*/ 1813241 w 2918889"/>
              <a:gd name="connsiteY2619" fmla="*/ 2091419 h 2979720"/>
              <a:gd name="connsiteX2620" fmla="*/ 1761457 w 2918889"/>
              <a:gd name="connsiteY2620" fmla="*/ 2108159 h 2979720"/>
              <a:gd name="connsiteX2621" fmla="*/ 1764080 w 2918889"/>
              <a:gd name="connsiteY2621" fmla="*/ 2133381 h 2979720"/>
              <a:gd name="connsiteX2622" fmla="*/ 1787238 w 2918889"/>
              <a:gd name="connsiteY2622" fmla="*/ 2130815 h 2979720"/>
              <a:gd name="connsiteX2623" fmla="*/ 1785898 w 2918889"/>
              <a:gd name="connsiteY2623" fmla="*/ 2148280 h 2979720"/>
              <a:gd name="connsiteX2624" fmla="*/ 1802806 w 2918889"/>
              <a:gd name="connsiteY2624" fmla="*/ 2159162 h 2979720"/>
              <a:gd name="connsiteX2625" fmla="*/ 1785731 w 2918889"/>
              <a:gd name="connsiteY2625" fmla="*/ 2190020 h 2979720"/>
              <a:gd name="connsiteX2626" fmla="*/ 1799179 w 2918889"/>
              <a:gd name="connsiteY2626" fmla="*/ 2196325 h 2979720"/>
              <a:gd name="connsiteX2627" fmla="*/ 1805931 w 2918889"/>
              <a:gd name="connsiteY2627" fmla="*/ 2212340 h 2979720"/>
              <a:gd name="connsiteX2628" fmla="*/ 1802081 w 2918889"/>
              <a:gd name="connsiteY2628" fmla="*/ 2266635 h 2979720"/>
              <a:gd name="connsiteX2629" fmla="*/ 1795664 w 2918889"/>
              <a:gd name="connsiteY2629" fmla="*/ 2278019 h 2979720"/>
              <a:gd name="connsiteX2630" fmla="*/ 1784503 w 2918889"/>
              <a:gd name="connsiteY2630" fmla="*/ 2357647 h 2979720"/>
              <a:gd name="connsiteX2631" fmla="*/ 1795385 w 2918889"/>
              <a:gd name="connsiteY2631" fmla="*/ 2407366 h 2979720"/>
              <a:gd name="connsiteX2632" fmla="*/ 1826857 w 2918889"/>
              <a:gd name="connsiteY2632" fmla="*/ 2425390 h 2979720"/>
              <a:gd name="connsiteX2633" fmla="*/ 1853418 w 2918889"/>
              <a:gd name="connsiteY2633" fmla="*/ 2434653 h 2979720"/>
              <a:gd name="connsiteX2634" fmla="*/ 1927466 w 2918889"/>
              <a:gd name="connsiteY2634" fmla="*/ 2475778 h 2979720"/>
              <a:gd name="connsiteX2635" fmla="*/ 1928192 w 2918889"/>
              <a:gd name="connsiteY2635" fmla="*/ 2476113 h 2979720"/>
              <a:gd name="connsiteX2636" fmla="*/ 1994930 w 2918889"/>
              <a:gd name="connsiteY2636" fmla="*/ 2462274 h 2979720"/>
              <a:gd name="connsiteX2637" fmla="*/ 2082762 w 2918889"/>
              <a:gd name="connsiteY2637" fmla="*/ 2493132 h 2979720"/>
              <a:gd name="connsiteX2638" fmla="*/ 2094312 w 2918889"/>
              <a:gd name="connsiteY2638" fmla="*/ 2506636 h 2979720"/>
              <a:gd name="connsiteX2639" fmla="*/ 2162334 w 2918889"/>
              <a:gd name="connsiteY2639" fmla="*/ 2568018 h 2979720"/>
              <a:gd name="connsiteX2640" fmla="*/ 2185101 w 2918889"/>
              <a:gd name="connsiteY2640" fmla="*/ 2561656 h 2979720"/>
              <a:gd name="connsiteX2641" fmla="*/ 2222600 w 2918889"/>
              <a:gd name="connsiteY2641" fmla="*/ 2562884 h 2979720"/>
              <a:gd name="connsiteX2642" fmla="*/ 2251672 w 2918889"/>
              <a:gd name="connsiteY2642" fmla="*/ 2563330 h 2979720"/>
              <a:gd name="connsiteX2643" fmla="*/ 2259540 w 2918889"/>
              <a:gd name="connsiteY2643" fmla="*/ 2560596 h 2979720"/>
              <a:gd name="connsiteX2644" fmla="*/ 2330687 w 2918889"/>
              <a:gd name="connsiteY2644" fmla="*/ 2572594 h 2979720"/>
              <a:gd name="connsiteX2645" fmla="*/ 2364502 w 2918889"/>
              <a:gd name="connsiteY2645" fmla="*/ 2565730 h 2979720"/>
              <a:gd name="connsiteX2646" fmla="*/ 2391064 w 2918889"/>
              <a:gd name="connsiteY2646" fmla="*/ 2562884 h 2979720"/>
              <a:gd name="connsiteX2647" fmla="*/ 2426442 w 2918889"/>
              <a:gd name="connsiteY2647" fmla="*/ 2560373 h 2979720"/>
              <a:gd name="connsiteX2648" fmla="*/ 2456798 w 2918889"/>
              <a:gd name="connsiteY2648" fmla="*/ 2592961 h 2979720"/>
              <a:gd name="connsiteX2649" fmla="*/ 2464443 w 2918889"/>
              <a:gd name="connsiteY2649" fmla="*/ 2638662 h 2979720"/>
              <a:gd name="connsiteX2650" fmla="*/ 2513771 w 2918889"/>
              <a:gd name="connsiteY2650" fmla="*/ 2652836 h 2979720"/>
              <a:gd name="connsiteX2651" fmla="*/ 2583132 w 2918889"/>
              <a:gd name="connsiteY2651" fmla="*/ 2696640 h 2979720"/>
              <a:gd name="connsiteX2652" fmla="*/ 2591614 w 2918889"/>
              <a:gd name="connsiteY2652" fmla="*/ 2721918 h 2979720"/>
              <a:gd name="connsiteX2653" fmla="*/ 2602384 w 2918889"/>
              <a:gd name="connsiteY2653" fmla="*/ 2760979 h 2979720"/>
              <a:gd name="connsiteX2654" fmla="*/ 2651042 w 2918889"/>
              <a:gd name="connsiteY2654" fmla="*/ 2784192 h 2979720"/>
              <a:gd name="connsiteX2655" fmla="*/ 2658799 w 2918889"/>
              <a:gd name="connsiteY2655" fmla="*/ 2786257 h 2979720"/>
              <a:gd name="connsiteX2656" fmla="*/ 2669736 w 2918889"/>
              <a:gd name="connsiteY2656" fmla="*/ 2787038 h 2979720"/>
              <a:gd name="connsiteX2657" fmla="*/ 2733238 w 2918889"/>
              <a:gd name="connsiteY2657" fmla="*/ 2812316 h 2979720"/>
              <a:gd name="connsiteX2658" fmla="*/ 2681454 w 2918889"/>
              <a:gd name="connsiteY2658" fmla="*/ 2829224 h 2979720"/>
              <a:gd name="connsiteX2659" fmla="*/ 2706676 w 2918889"/>
              <a:gd name="connsiteY2659" fmla="*/ 2833632 h 2979720"/>
              <a:gd name="connsiteX2660" fmla="*/ 2741162 w 2918889"/>
              <a:gd name="connsiteY2660" fmla="*/ 2859636 h 2979720"/>
              <a:gd name="connsiteX2661" fmla="*/ 2751652 w 2918889"/>
              <a:gd name="connsiteY2661" fmla="*/ 2843565 h 2979720"/>
              <a:gd name="connsiteX2662" fmla="*/ 2769620 w 2918889"/>
              <a:gd name="connsiteY2662" fmla="*/ 2857292 h 2979720"/>
              <a:gd name="connsiteX2663" fmla="*/ 2776763 w 2918889"/>
              <a:gd name="connsiteY2663" fmla="*/ 2856678 h 2979720"/>
              <a:gd name="connsiteX2664" fmla="*/ 2800478 w 2918889"/>
              <a:gd name="connsiteY2664" fmla="*/ 2860472 h 2979720"/>
              <a:gd name="connsiteX2665" fmla="*/ 2889482 w 2918889"/>
              <a:gd name="connsiteY2665" fmla="*/ 2875092 h 2979720"/>
              <a:gd name="connsiteX2666" fmla="*/ 2914257 w 2918889"/>
              <a:gd name="connsiteY2666" fmla="*/ 2866220 h 2979720"/>
              <a:gd name="connsiteX2667" fmla="*/ 2918889 w 2918889"/>
              <a:gd name="connsiteY2667" fmla="*/ 2874256 h 2979720"/>
              <a:gd name="connsiteX2668" fmla="*/ 2813536 w 2918889"/>
              <a:gd name="connsiteY2668" fmla="*/ 2886308 h 2979720"/>
              <a:gd name="connsiteX2669" fmla="*/ 2708629 w 2918889"/>
              <a:gd name="connsiteY2669" fmla="*/ 2882179 h 2979720"/>
              <a:gd name="connsiteX2670" fmla="*/ 2715381 w 2918889"/>
              <a:gd name="connsiteY2670" fmla="*/ 2925704 h 2979720"/>
              <a:gd name="connsiteX2671" fmla="*/ 2652103 w 2918889"/>
              <a:gd name="connsiteY2671" fmla="*/ 2903049 h 2979720"/>
              <a:gd name="connsiteX2672" fmla="*/ 2579784 w 2918889"/>
              <a:gd name="connsiteY2672" fmla="*/ 2895851 h 2979720"/>
              <a:gd name="connsiteX2673" fmla="*/ 2609247 w 2918889"/>
              <a:gd name="connsiteY2673" fmla="*/ 2906453 h 2979720"/>
              <a:gd name="connsiteX2674" fmla="*/ 2634469 w 2918889"/>
              <a:gd name="connsiteY2674" fmla="*/ 2920292 h 2979720"/>
              <a:gd name="connsiteX2675" fmla="*/ 2651210 w 2918889"/>
              <a:gd name="connsiteY2675" fmla="*/ 2951708 h 2979720"/>
              <a:gd name="connsiteX2676" fmla="*/ 2607015 w 2918889"/>
              <a:gd name="connsiteY2676" fmla="*/ 2922021 h 2979720"/>
              <a:gd name="connsiteX2677" fmla="*/ 2586982 w 2918889"/>
              <a:gd name="connsiteY2677" fmla="*/ 2916943 h 2979720"/>
              <a:gd name="connsiteX2678" fmla="*/ 2559919 w 2918889"/>
              <a:gd name="connsiteY2678" fmla="*/ 2904277 h 2979720"/>
              <a:gd name="connsiteX2679" fmla="*/ 2539105 w 2918889"/>
              <a:gd name="connsiteY2679" fmla="*/ 2892893 h 2979720"/>
              <a:gd name="connsiteX2680" fmla="*/ 2456073 w 2918889"/>
              <a:gd name="connsiteY2680" fmla="*/ 2888094 h 2979720"/>
              <a:gd name="connsiteX2681" fmla="*/ 2427335 w 2918889"/>
              <a:gd name="connsiteY2681" fmla="*/ 2892279 h 2979720"/>
              <a:gd name="connsiteX2682" fmla="*/ 2452278 w 2918889"/>
              <a:gd name="connsiteY2682" fmla="*/ 2929276 h 2979720"/>
              <a:gd name="connsiteX2683" fmla="*/ 2509921 w 2918889"/>
              <a:gd name="connsiteY2683" fmla="*/ 2903551 h 2979720"/>
              <a:gd name="connsiteX2684" fmla="*/ 2535199 w 2918889"/>
              <a:gd name="connsiteY2684" fmla="*/ 2924253 h 2979720"/>
              <a:gd name="connsiteX2685" fmla="*/ 2463885 w 2918889"/>
              <a:gd name="connsiteY2685" fmla="*/ 2930224 h 2979720"/>
              <a:gd name="connsiteX2686" fmla="*/ 2444857 w 2918889"/>
              <a:gd name="connsiteY2686" fmla="*/ 2930001 h 2979720"/>
              <a:gd name="connsiteX2687" fmla="*/ 2372482 w 2918889"/>
              <a:gd name="connsiteY2687" fmla="*/ 2923249 h 2979720"/>
              <a:gd name="connsiteX2688" fmla="*/ 2362829 w 2918889"/>
              <a:gd name="connsiteY2688" fmla="*/ 2923249 h 2979720"/>
              <a:gd name="connsiteX2689" fmla="*/ 2407637 w 2918889"/>
              <a:gd name="connsiteY2689" fmla="*/ 2895125 h 2979720"/>
              <a:gd name="connsiteX2690" fmla="*/ 2361824 w 2918889"/>
              <a:gd name="connsiteY2690" fmla="*/ 2882682 h 2979720"/>
              <a:gd name="connsiteX2691" fmla="*/ 2313333 w 2918889"/>
              <a:gd name="connsiteY2691" fmla="*/ 2899589 h 2979720"/>
              <a:gd name="connsiteX2692" fmla="*/ 2315397 w 2918889"/>
              <a:gd name="connsiteY2692" fmla="*/ 2887480 h 2979720"/>
              <a:gd name="connsiteX2693" fmla="*/ 2288222 w 2918889"/>
              <a:gd name="connsiteY2693" fmla="*/ 2882123 h 2979720"/>
              <a:gd name="connsiteX2694" fmla="*/ 2258089 w 2918889"/>
              <a:gd name="connsiteY2694" fmla="*/ 2897748 h 2979720"/>
              <a:gd name="connsiteX2695" fmla="*/ 2191574 w 2918889"/>
              <a:gd name="connsiteY2695" fmla="*/ 2898194 h 2979720"/>
              <a:gd name="connsiteX2696" fmla="*/ 2145203 w 2918889"/>
              <a:gd name="connsiteY2696" fmla="*/ 2897469 h 2979720"/>
              <a:gd name="connsiteX2697" fmla="*/ 2105919 w 2918889"/>
              <a:gd name="connsiteY2697" fmla="*/ 2903049 h 2979720"/>
              <a:gd name="connsiteX2698" fmla="*/ 2066970 w 2918889"/>
              <a:gd name="connsiteY2698" fmla="*/ 2899199 h 2979720"/>
              <a:gd name="connsiteX2699" fmla="*/ 2059102 w 2918889"/>
              <a:gd name="connsiteY2699" fmla="*/ 2898250 h 2979720"/>
              <a:gd name="connsiteX2700" fmla="*/ 2004472 w 2918889"/>
              <a:gd name="connsiteY2700" fmla="*/ 2909187 h 2979720"/>
              <a:gd name="connsiteX2701" fmla="*/ 1996325 w 2918889"/>
              <a:gd name="connsiteY2701" fmla="*/ 2910247 h 2979720"/>
              <a:gd name="connsiteX2702" fmla="*/ 1935279 w 2918889"/>
              <a:gd name="connsiteY2702" fmla="*/ 2911196 h 2979720"/>
              <a:gd name="connsiteX2703" fmla="*/ 1923058 w 2918889"/>
              <a:gd name="connsiteY2703" fmla="*/ 2916051 h 2979720"/>
              <a:gd name="connsiteX2704" fmla="*/ 1911005 w 2918889"/>
              <a:gd name="connsiteY2704" fmla="*/ 2919901 h 2979720"/>
              <a:gd name="connsiteX2705" fmla="*/ 1876018 w 2918889"/>
              <a:gd name="connsiteY2705" fmla="*/ 2917892 h 2979720"/>
              <a:gd name="connsiteX2706" fmla="*/ 1868373 w 2918889"/>
              <a:gd name="connsiteY2706" fmla="*/ 2917502 h 2979720"/>
              <a:gd name="connsiteX2707" fmla="*/ 1825071 w 2918889"/>
              <a:gd name="connsiteY2707" fmla="*/ 2907792 h 2979720"/>
              <a:gd name="connsiteX2708" fmla="*/ 1779649 w 2918889"/>
              <a:gd name="connsiteY2708" fmla="*/ 2905504 h 2979720"/>
              <a:gd name="connsiteX2709" fmla="*/ 1744996 w 2918889"/>
              <a:gd name="connsiteY2709" fmla="*/ 2909466 h 2979720"/>
              <a:gd name="connsiteX2710" fmla="*/ 1706102 w 2918889"/>
              <a:gd name="connsiteY2710" fmla="*/ 2923919 h 2979720"/>
              <a:gd name="connsiteX2711" fmla="*/ 1695500 w 2918889"/>
              <a:gd name="connsiteY2711" fmla="*/ 2925537 h 2979720"/>
              <a:gd name="connsiteX2712" fmla="*/ 1621508 w 2918889"/>
              <a:gd name="connsiteY2712" fmla="*/ 2916218 h 2979720"/>
              <a:gd name="connsiteX2713" fmla="*/ 1581945 w 2918889"/>
              <a:gd name="connsiteY2713" fmla="*/ 2943114 h 2979720"/>
              <a:gd name="connsiteX2714" fmla="*/ 1513420 w 2918889"/>
              <a:gd name="connsiteY2714" fmla="*/ 2935637 h 2979720"/>
              <a:gd name="connsiteX2715" fmla="*/ 1506445 w 2918889"/>
              <a:gd name="connsiteY2715" fmla="*/ 2939376 h 2979720"/>
              <a:gd name="connsiteX2716" fmla="*/ 1435578 w 2918889"/>
              <a:gd name="connsiteY2716" fmla="*/ 2923416 h 2979720"/>
              <a:gd name="connsiteX2717" fmla="*/ 1345905 w 2918889"/>
              <a:gd name="connsiteY2717" fmla="*/ 2921519 h 2979720"/>
              <a:gd name="connsiteX2718" fmla="*/ 1304445 w 2918889"/>
              <a:gd name="connsiteY2718" fmla="*/ 2914600 h 2979720"/>
              <a:gd name="connsiteX2719" fmla="*/ 1267225 w 2918889"/>
              <a:gd name="connsiteY2719" fmla="*/ 2917836 h 2979720"/>
              <a:gd name="connsiteX2720" fmla="*/ 1242283 w 2918889"/>
              <a:gd name="connsiteY2720" fmla="*/ 2912033 h 2979720"/>
              <a:gd name="connsiteX2721" fmla="*/ 1257795 w 2918889"/>
              <a:gd name="connsiteY2721" fmla="*/ 2907792 h 2979720"/>
              <a:gd name="connsiteX2722" fmla="*/ 1257795 w 2918889"/>
              <a:gd name="connsiteY2722" fmla="*/ 2905839 h 2979720"/>
              <a:gd name="connsiteX2723" fmla="*/ 1236256 w 2918889"/>
              <a:gd name="connsiteY2723" fmla="*/ 2906174 h 2979720"/>
              <a:gd name="connsiteX2724" fmla="*/ 1192619 w 2918889"/>
              <a:gd name="connsiteY2724" fmla="*/ 2905839 h 2979720"/>
              <a:gd name="connsiteX2725" fmla="*/ 1170744 w 2918889"/>
              <a:gd name="connsiteY2725" fmla="*/ 2918171 h 2979720"/>
              <a:gd name="connsiteX2726" fmla="*/ 1133693 w 2918889"/>
              <a:gd name="connsiteY2726" fmla="*/ 2915492 h 2979720"/>
              <a:gd name="connsiteX2727" fmla="*/ 1123259 w 2918889"/>
              <a:gd name="connsiteY2727" fmla="*/ 2917223 h 2979720"/>
              <a:gd name="connsiteX2728" fmla="*/ 1077780 w 2918889"/>
              <a:gd name="connsiteY2728" fmla="*/ 2937088 h 2979720"/>
              <a:gd name="connsiteX2729" fmla="*/ 1061600 w 2918889"/>
              <a:gd name="connsiteY2729" fmla="*/ 2925369 h 2979720"/>
              <a:gd name="connsiteX2730" fmla="*/ 1031132 w 2918889"/>
              <a:gd name="connsiteY2730" fmla="*/ 2912256 h 2979720"/>
              <a:gd name="connsiteX2731" fmla="*/ 955019 w 2918889"/>
              <a:gd name="connsiteY2731" fmla="*/ 2913651 h 2979720"/>
              <a:gd name="connsiteX2732" fmla="*/ 949718 w 2918889"/>
              <a:gd name="connsiteY2732" fmla="*/ 2914935 h 2979720"/>
              <a:gd name="connsiteX2733" fmla="*/ 896372 w 2918889"/>
              <a:gd name="connsiteY2733" fmla="*/ 2909633 h 2979720"/>
              <a:gd name="connsiteX2734" fmla="*/ 818250 w 2918889"/>
              <a:gd name="connsiteY2734" fmla="*/ 2912089 h 2979720"/>
              <a:gd name="connsiteX2735" fmla="*/ 806923 w 2918889"/>
              <a:gd name="connsiteY2735" fmla="*/ 2918952 h 2979720"/>
              <a:gd name="connsiteX2736" fmla="*/ 790852 w 2918889"/>
              <a:gd name="connsiteY2736" fmla="*/ 2891833 h 2979720"/>
              <a:gd name="connsiteX2737" fmla="*/ 718367 w 2918889"/>
              <a:gd name="connsiteY2737" fmla="*/ 2922245 h 2979720"/>
              <a:gd name="connsiteX2738" fmla="*/ 677967 w 2918889"/>
              <a:gd name="connsiteY2738" fmla="*/ 2910749 h 2979720"/>
              <a:gd name="connsiteX2739" fmla="*/ 666472 w 2918889"/>
              <a:gd name="connsiteY2739" fmla="*/ 2910973 h 2979720"/>
              <a:gd name="connsiteX2740" fmla="*/ 639073 w 2918889"/>
              <a:gd name="connsiteY2740" fmla="*/ 2906509 h 2979720"/>
              <a:gd name="connsiteX2741" fmla="*/ 611283 w 2918889"/>
              <a:gd name="connsiteY2741" fmla="*/ 2904835 h 2979720"/>
              <a:gd name="connsiteX2742" fmla="*/ 532380 w 2918889"/>
              <a:gd name="connsiteY2742" fmla="*/ 2904723 h 2979720"/>
              <a:gd name="connsiteX2743" fmla="*/ 509446 w 2918889"/>
              <a:gd name="connsiteY2743" fmla="*/ 2909299 h 2979720"/>
              <a:gd name="connsiteX2744" fmla="*/ 509836 w 2918889"/>
              <a:gd name="connsiteY2744" fmla="*/ 2909020 h 2979720"/>
              <a:gd name="connsiteX2745" fmla="*/ 508931 w 2918889"/>
              <a:gd name="connsiteY2745" fmla="*/ 2908916 h 2979720"/>
              <a:gd name="connsiteX2746" fmla="*/ 508550 w 2918889"/>
              <a:gd name="connsiteY2746" fmla="*/ 2909207 h 2979720"/>
              <a:gd name="connsiteX2747" fmla="*/ 508550 w 2918889"/>
              <a:gd name="connsiteY2747" fmla="*/ 2909187 h 2979720"/>
              <a:gd name="connsiteX2748" fmla="*/ 508930 w 2918889"/>
              <a:gd name="connsiteY2748" fmla="*/ 2908916 h 2979720"/>
              <a:gd name="connsiteX2749" fmla="*/ 482556 w 2918889"/>
              <a:gd name="connsiteY2749" fmla="*/ 2905881 h 2979720"/>
              <a:gd name="connsiteX2750" fmla="*/ 455821 w 2918889"/>
              <a:gd name="connsiteY2750" fmla="*/ 2905839 h 2979720"/>
              <a:gd name="connsiteX2751" fmla="*/ 398903 w 2918889"/>
              <a:gd name="connsiteY2751" fmla="*/ 2943114 h 2979720"/>
              <a:gd name="connsiteX2752" fmla="*/ 380489 w 2918889"/>
              <a:gd name="connsiteY2752" fmla="*/ 2936920 h 2979720"/>
              <a:gd name="connsiteX2753" fmla="*/ 396169 w 2918889"/>
              <a:gd name="connsiteY2753" fmla="*/ 2908908 h 2979720"/>
              <a:gd name="connsiteX2754" fmla="*/ 402307 w 2918889"/>
              <a:gd name="connsiteY2754" fmla="*/ 2928048 h 2979720"/>
              <a:gd name="connsiteX2755" fmla="*/ 413244 w 2918889"/>
              <a:gd name="connsiteY2755" fmla="*/ 2907402 h 2979720"/>
              <a:gd name="connsiteX2756" fmla="*/ 400689 w 2918889"/>
              <a:gd name="connsiteY2756" fmla="*/ 2861644 h 2979720"/>
              <a:gd name="connsiteX2757" fmla="*/ 360624 w 2918889"/>
              <a:gd name="connsiteY2757" fmla="*/ 2879333 h 2979720"/>
              <a:gd name="connsiteX2758" fmla="*/ 296898 w 2918889"/>
              <a:gd name="connsiteY2758" fmla="*/ 2822193 h 2979720"/>
              <a:gd name="connsiteX2759" fmla="*/ 313583 w 2918889"/>
              <a:gd name="connsiteY2759" fmla="*/ 2797194 h 2979720"/>
              <a:gd name="connsiteX2760" fmla="*/ 296619 w 2918889"/>
              <a:gd name="connsiteY2760" fmla="*/ 2803165 h 2979720"/>
              <a:gd name="connsiteX2761" fmla="*/ 270337 w 2918889"/>
              <a:gd name="connsiteY2761" fmla="*/ 2786257 h 2979720"/>
              <a:gd name="connsiteX2762" fmla="*/ 270337 w 2918889"/>
              <a:gd name="connsiteY2762" fmla="*/ 2763657 h 2979720"/>
              <a:gd name="connsiteX2763" fmla="*/ 293829 w 2918889"/>
              <a:gd name="connsiteY2763" fmla="*/ 2766392 h 2979720"/>
              <a:gd name="connsiteX2764" fmla="*/ 303929 w 2918889"/>
              <a:gd name="connsiteY2764" fmla="*/ 2750600 h 2979720"/>
              <a:gd name="connsiteX2765" fmla="*/ 313527 w 2918889"/>
              <a:gd name="connsiteY2765" fmla="*/ 2745466 h 2979720"/>
              <a:gd name="connsiteX2766" fmla="*/ 302590 w 2918889"/>
              <a:gd name="connsiteY2766" fmla="*/ 2738602 h 2979720"/>
              <a:gd name="connsiteX2767" fmla="*/ 297624 w 2918889"/>
              <a:gd name="connsiteY2767" fmla="*/ 2734194 h 2979720"/>
              <a:gd name="connsiteX2768" fmla="*/ 331830 w 2918889"/>
              <a:gd name="connsiteY2768" fmla="*/ 2716394 h 2979720"/>
              <a:gd name="connsiteX2769" fmla="*/ 335178 w 2918889"/>
              <a:gd name="connsiteY2769" fmla="*/ 2692064 h 2979720"/>
              <a:gd name="connsiteX2770" fmla="*/ 337857 w 2918889"/>
              <a:gd name="connsiteY2770" fmla="*/ 2668628 h 2979720"/>
              <a:gd name="connsiteX2771" fmla="*/ 348849 w 2918889"/>
              <a:gd name="connsiteY2771" fmla="*/ 2638774 h 2979720"/>
              <a:gd name="connsiteX2772" fmla="*/ 365255 w 2918889"/>
              <a:gd name="connsiteY2772" fmla="*/ 2640392 h 2979720"/>
              <a:gd name="connsiteX2773" fmla="*/ 362409 w 2918889"/>
              <a:gd name="connsiteY2773" fmla="*/ 2643684 h 2979720"/>
              <a:gd name="connsiteX2774" fmla="*/ 365702 w 2918889"/>
              <a:gd name="connsiteY2774" fmla="*/ 2640839 h 2979720"/>
              <a:gd name="connsiteX2775" fmla="*/ 376527 w 2918889"/>
              <a:gd name="connsiteY2775" fmla="*/ 2650046 h 2979720"/>
              <a:gd name="connsiteX2776" fmla="*/ 372677 w 2918889"/>
              <a:gd name="connsiteY2776" fmla="*/ 2671194 h 2979720"/>
              <a:gd name="connsiteX2777" fmla="*/ 385678 w 2918889"/>
              <a:gd name="connsiteY2777" fmla="*/ 2679397 h 2979720"/>
              <a:gd name="connsiteX2778" fmla="*/ 370445 w 2918889"/>
              <a:gd name="connsiteY2778" fmla="*/ 2687712 h 2979720"/>
              <a:gd name="connsiteX2779" fmla="*/ 378592 w 2918889"/>
              <a:gd name="connsiteY2779" fmla="*/ 2716673 h 2979720"/>
              <a:gd name="connsiteX2780" fmla="*/ 409003 w 2918889"/>
              <a:gd name="connsiteY2780" fmla="*/ 2689832 h 2979720"/>
              <a:gd name="connsiteX2781" fmla="*/ 434393 w 2918889"/>
              <a:gd name="connsiteY2781" fmla="*/ 2672422 h 2979720"/>
              <a:gd name="connsiteX2782" fmla="*/ 458555 w 2918889"/>
              <a:gd name="connsiteY2782" fmla="*/ 2698816 h 2979720"/>
              <a:gd name="connsiteX2783" fmla="*/ 420833 w 2918889"/>
              <a:gd name="connsiteY2783" fmla="*/ 2725545 h 2979720"/>
              <a:gd name="connsiteX2784" fmla="*/ 476969 w 2918889"/>
              <a:gd name="connsiteY2784" fmla="*/ 2734417 h 2979720"/>
              <a:gd name="connsiteX2785" fmla="*/ 463800 w 2918889"/>
              <a:gd name="connsiteY2785" fmla="*/ 2745522 h 2979720"/>
              <a:gd name="connsiteX2786" fmla="*/ 501634 w 2918889"/>
              <a:gd name="connsiteY2786" fmla="*/ 2727610 h 2979720"/>
              <a:gd name="connsiteX2787" fmla="*/ 488074 w 2918889"/>
              <a:gd name="connsiteY2787" fmla="*/ 2746582 h 2979720"/>
              <a:gd name="connsiteX2788" fmla="*/ 488688 w 2918889"/>
              <a:gd name="connsiteY2788" fmla="*/ 2789828 h 2979720"/>
              <a:gd name="connsiteX2789" fmla="*/ 507995 w 2918889"/>
              <a:gd name="connsiteY2789" fmla="*/ 2845518 h 2979720"/>
              <a:gd name="connsiteX2790" fmla="*/ 505595 w 2918889"/>
              <a:gd name="connsiteY2790" fmla="*/ 2833409 h 2979720"/>
              <a:gd name="connsiteX2791" fmla="*/ 517537 w 2918889"/>
              <a:gd name="connsiteY2791" fmla="*/ 2755510 h 2979720"/>
              <a:gd name="connsiteX2792" fmla="*/ 533440 w 2918889"/>
              <a:gd name="connsiteY2792" fmla="*/ 2747754 h 2979720"/>
              <a:gd name="connsiteX2793" fmla="*/ 519881 w 2918889"/>
              <a:gd name="connsiteY2793" fmla="*/ 2786815 h 2979720"/>
              <a:gd name="connsiteX2794" fmla="*/ 512626 w 2918889"/>
              <a:gd name="connsiteY2794" fmla="*/ 2807629 h 2979720"/>
              <a:gd name="connsiteX2795" fmla="*/ 519211 w 2918889"/>
              <a:gd name="connsiteY2795" fmla="*/ 2823197 h 2979720"/>
              <a:gd name="connsiteX2796" fmla="*/ 535393 w 2918889"/>
              <a:gd name="connsiteY2796" fmla="*/ 2811870 h 2979720"/>
              <a:gd name="connsiteX2797" fmla="*/ 552413 w 2918889"/>
              <a:gd name="connsiteY2797" fmla="*/ 2833465 h 2979720"/>
              <a:gd name="connsiteX2798" fmla="*/ 581820 w 2918889"/>
              <a:gd name="connsiteY2798" fmla="*/ 2808075 h 2979720"/>
              <a:gd name="connsiteX2799" fmla="*/ 583885 w 2918889"/>
              <a:gd name="connsiteY2799" fmla="*/ 2784806 h 2979720"/>
              <a:gd name="connsiteX2800" fmla="*/ 601295 w 2918889"/>
              <a:gd name="connsiteY2800" fmla="*/ 2814715 h 2979720"/>
              <a:gd name="connsiteX2801" fmla="*/ 612233 w 2918889"/>
              <a:gd name="connsiteY2801" fmla="*/ 2803555 h 2979720"/>
              <a:gd name="connsiteX2802" fmla="*/ 625235 w 2918889"/>
              <a:gd name="connsiteY2802" fmla="*/ 2811200 h 2979720"/>
              <a:gd name="connsiteX2803" fmla="*/ 639241 w 2918889"/>
              <a:gd name="connsiteY2803" fmla="*/ 2833409 h 2979720"/>
              <a:gd name="connsiteX2804" fmla="*/ 690690 w 2918889"/>
              <a:gd name="connsiteY2804" fmla="*/ 2813432 h 2979720"/>
              <a:gd name="connsiteX2805" fmla="*/ 699729 w 2918889"/>
              <a:gd name="connsiteY2805" fmla="*/ 2760086 h 2979720"/>
              <a:gd name="connsiteX2806" fmla="*/ 726570 w 2918889"/>
              <a:gd name="connsiteY2806" fmla="*/ 2718347 h 2979720"/>
              <a:gd name="connsiteX2807" fmla="*/ 725789 w 2918889"/>
              <a:gd name="connsiteY2807" fmla="*/ 2767842 h 2979720"/>
              <a:gd name="connsiteX2808" fmla="*/ 722440 w 2918889"/>
              <a:gd name="connsiteY2808" fmla="*/ 2789661 h 2979720"/>
              <a:gd name="connsiteX2809" fmla="*/ 766578 w 2918889"/>
              <a:gd name="connsiteY2809" fmla="*/ 2814213 h 2979720"/>
              <a:gd name="connsiteX2810" fmla="*/ 779189 w 2918889"/>
              <a:gd name="connsiteY2810" fmla="*/ 2803053 h 2979720"/>
              <a:gd name="connsiteX2811" fmla="*/ 811164 w 2918889"/>
              <a:gd name="connsiteY2811" fmla="*/ 2815887 h 2979720"/>
              <a:gd name="connsiteX2812" fmla="*/ 812559 w 2918889"/>
              <a:gd name="connsiteY2812" fmla="*/ 2831009 h 2979720"/>
              <a:gd name="connsiteX2813" fmla="*/ 831922 w 2918889"/>
              <a:gd name="connsiteY2813" fmla="*/ 2848754 h 2979720"/>
              <a:gd name="connsiteX2814" fmla="*/ 821597 w 2918889"/>
              <a:gd name="connsiteY2814" fmla="*/ 2853218 h 2979720"/>
              <a:gd name="connsiteX2815" fmla="*/ 830024 w 2918889"/>
              <a:gd name="connsiteY2815" fmla="*/ 2857403 h 2979720"/>
              <a:gd name="connsiteX2816" fmla="*/ 858651 w 2918889"/>
              <a:gd name="connsiteY2816" fmla="*/ 2843732 h 2979720"/>
              <a:gd name="connsiteX2817" fmla="*/ 894642 w 2918889"/>
              <a:gd name="connsiteY2817" fmla="*/ 2857571 h 2979720"/>
              <a:gd name="connsiteX2818" fmla="*/ 903459 w 2918889"/>
              <a:gd name="connsiteY2818" fmla="*/ 2838598 h 2979720"/>
              <a:gd name="connsiteX2819" fmla="*/ 909151 w 2918889"/>
              <a:gd name="connsiteY2819" fmla="*/ 2822360 h 2979720"/>
              <a:gd name="connsiteX2820" fmla="*/ 915958 w 2918889"/>
              <a:gd name="connsiteY2820" fmla="*/ 2801770 h 2979720"/>
              <a:gd name="connsiteX2821" fmla="*/ 906249 w 2918889"/>
              <a:gd name="connsiteY2821" fmla="*/ 2795073 h 2979720"/>
              <a:gd name="connsiteX2822" fmla="*/ 900725 w 2918889"/>
              <a:gd name="connsiteY2822" fmla="*/ 2796357 h 2979720"/>
              <a:gd name="connsiteX2823" fmla="*/ 878851 w 2918889"/>
              <a:gd name="connsiteY2823" fmla="*/ 2808689 h 2979720"/>
              <a:gd name="connsiteX2824" fmla="*/ 848606 w 2918889"/>
              <a:gd name="connsiteY2824" fmla="*/ 2792451 h 2979720"/>
              <a:gd name="connsiteX2825" fmla="*/ 841296 w 2918889"/>
              <a:gd name="connsiteY2825" fmla="*/ 2773701 h 2979720"/>
              <a:gd name="connsiteX2826" fmla="*/ 821989 w 2918889"/>
              <a:gd name="connsiteY2826" fmla="*/ 2759249 h 2979720"/>
              <a:gd name="connsiteX2827" fmla="*/ 783709 w 2918889"/>
              <a:gd name="connsiteY2827" fmla="*/ 2733859 h 2979720"/>
              <a:gd name="connsiteX2828" fmla="*/ 805695 w 2918889"/>
              <a:gd name="connsiteY2828" fmla="*/ 2739997 h 2979720"/>
              <a:gd name="connsiteX2829" fmla="*/ 828071 w 2918889"/>
              <a:gd name="connsiteY2829" fmla="*/ 2730400 h 2979720"/>
              <a:gd name="connsiteX2830" fmla="*/ 874945 w 2918889"/>
              <a:gd name="connsiteY2830" fmla="*/ 2712767 h 2979720"/>
              <a:gd name="connsiteX2831" fmla="*/ 919809 w 2918889"/>
              <a:gd name="connsiteY2831" fmla="*/ 2685870 h 2979720"/>
              <a:gd name="connsiteX2832" fmla="*/ 912666 w 2918889"/>
              <a:gd name="connsiteY2832" fmla="*/ 2675101 h 2979720"/>
              <a:gd name="connsiteX2833" fmla="*/ 968579 w 2918889"/>
              <a:gd name="connsiteY2833" fmla="*/ 2648539 h 2979720"/>
              <a:gd name="connsiteX2834" fmla="*/ 1013276 w 2918889"/>
              <a:gd name="connsiteY2834" fmla="*/ 2684866 h 2979720"/>
              <a:gd name="connsiteX2835" fmla="*/ 1002004 w 2918889"/>
              <a:gd name="connsiteY2835" fmla="*/ 2691673 h 2979720"/>
              <a:gd name="connsiteX2836" fmla="*/ 978121 w 2918889"/>
              <a:gd name="connsiteY2836" fmla="*/ 2674654 h 2979720"/>
              <a:gd name="connsiteX2837" fmla="*/ 966682 w 2918889"/>
              <a:gd name="connsiteY2837" fmla="*/ 2693124 h 2979720"/>
              <a:gd name="connsiteX2838" fmla="*/ 989002 w 2918889"/>
              <a:gd name="connsiteY2838" fmla="*/ 2713157 h 2979720"/>
              <a:gd name="connsiteX2839" fmla="*/ 953234 w 2918889"/>
              <a:gd name="connsiteY2839" fmla="*/ 2716282 h 2979720"/>
              <a:gd name="connsiteX2840" fmla="*/ 998210 w 2918889"/>
              <a:gd name="connsiteY2840" fmla="*/ 2745522 h 2979720"/>
              <a:gd name="connsiteX2841" fmla="*/ 1030128 w 2918889"/>
              <a:gd name="connsiteY2841" fmla="*/ 2734194 h 2979720"/>
              <a:gd name="connsiteX2842" fmla="*/ 1051277 w 2918889"/>
              <a:gd name="connsiteY2842" fmla="*/ 2771302 h 2979720"/>
              <a:gd name="connsiteX2843" fmla="*/ 1042851 w 2918889"/>
              <a:gd name="connsiteY2843" fmla="*/ 2795855 h 2979720"/>
              <a:gd name="connsiteX2844" fmla="*/ 1013722 w 2918889"/>
              <a:gd name="connsiteY2844" fmla="*/ 2807294 h 2979720"/>
              <a:gd name="connsiteX2845" fmla="*/ 1006971 w 2918889"/>
              <a:gd name="connsiteY2845" fmla="*/ 2798701 h 2979720"/>
              <a:gd name="connsiteX2846" fmla="*/ 999716 w 2918889"/>
              <a:gd name="connsiteY2846" fmla="*/ 2787205 h 2979720"/>
              <a:gd name="connsiteX2847" fmla="*/ 991458 w 2918889"/>
              <a:gd name="connsiteY2847" fmla="*/ 2802328 h 2979720"/>
              <a:gd name="connsiteX2848" fmla="*/ 1000721 w 2918889"/>
              <a:gd name="connsiteY2848" fmla="*/ 2836589 h 2979720"/>
              <a:gd name="connsiteX2849" fmla="*/ 1015006 w 2918889"/>
              <a:gd name="connsiteY2849" fmla="*/ 2838766 h 2979720"/>
              <a:gd name="connsiteX2850" fmla="*/ 1028231 w 2918889"/>
              <a:gd name="connsiteY2850" fmla="*/ 2822081 h 2979720"/>
              <a:gd name="connsiteX2851" fmla="*/ 1037661 w 2918889"/>
              <a:gd name="connsiteY2851" fmla="*/ 2850875 h 2979720"/>
              <a:gd name="connsiteX2852" fmla="*/ 1050886 w 2918889"/>
              <a:gd name="connsiteY2852" fmla="*/ 2857515 h 2979720"/>
              <a:gd name="connsiteX2853" fmla="*/ 1060986 w 2918889"/>
              <a:gd name="connsiteY2853" fmla="*/ 2846187 h 2979720"/>
              <a:gd name="connsiteX2854" fmla="*/ 1059982 w 2918889"/>
              <a:gd name="connsiteY2854" fmla="*/ 2827048 h 2979720"/>
              <a:gd name="connsiteX2855" fmla="*/ 1065785 w 2918889"/>
              <a:gd name="connsiteY2855" fmla="*/ 2806066 h 2979720"/>
              <a:gd name="connsiteX2856" fmla="*/ 1070191 w 2918889"/>
              <a:gd name="connsiteY2856" fmla="*/ 2815999 h 2979720"/>
              <a:gd name="connsiteX2857" fmla="*/ 1107689 w 2918889"/>
              <a:gd name="connsiteY2857" fmla="*/ 2815999 h 2979720"/>
              <a:gd name="connsiteX2858" fmla="*/ 1107689 w 2918889"/>
              <a:gd name="connsiteY2858" fmla="*/ 2779393 h 2979720"/>
              <a:gd name="connsiteX2859" fmla="*/ 1136372 w 2918889"/>
              <a:gd name="connsiteY2859" fmla="*/ 2758858 h 2979720"/>
              <a:gd name="connsiteX2860" fmla="*/ 1153001 w 2918889"/>
              <a:gd name="connsiteY2860" fmla="*/ 2769963 h 2979720"/>
              <a:gd name="connsiteX2861" fmla="*/ 1198479 w 2918889"/>
              <a:gd name="connsiteY2861" fmla="*/ 2726270 h 2979720"/>
              <a:gd name="connsiteX2862" fmla="*/ 1183914 w 2918889"/>
              <a:gd name="connsiteY2862" fmla="*/ 2708972 h 2979720"/>
              <a:gd name="connsiteX2863" fmla="*/ 1203668 w 2918889"/>
              <a:gd name="connsiteY2863" fmla="*/ 2700100 h 2979720"/>
              <a:gd name="connsiteX2864" fmla="*/ 1243957 w 2918889"/>
              <a:gd name="connsiteY2864" fmla="*/ 2729284 h 2979720"/>
              <a:gd name="connsiteX2865" fmla="*/ 1304724 w 2918889"/>
              <a:gd name="connsiteY2865" fmla="*/ 2734306 h 2979720"/>
              <a:gd name="connsiteX2866" fmla="*/ 1289547 w 2918889"/>
              <a:gd name="connsiteY2866" fmla="*/ 2704731 h 2979720"/>
              <a:gd name="connsiteX2867" fmla="*/ 1250988 w 2918889"/>
              <a:gd name="connsiteY2867" fmla="*/ 2694575 h 2979720"/>
              <a:gd name="connsiteX2868" fmla="*/ 1242394 w 2918889"/>
              <a:gd name="connsiteY2868" fmla="*/ 2673036 h 2979720"/>
              <a:gd name="connsiteX2869" fmla="*/ 1254502 w 2918889"/>
              <a:gd name="connsiteY2869" fmla="*/ 2651385 h 2979720"/>
              <a:gd name="connsiteX2870" fmla="*/ 1260027 w 2918889"/>
              <a:gd name="connsiteY2870" fmla="*/ 2626832 h 2979720"/>
              <a:gd name="connsiteX2871" fmla="*/ 1278721 w 2918889"/>
              <a:gd name="connsiteY2871" fmla="*/ 2658304 h 2979720"/>
              <a:gd name="connsiteX2872" fmla="*/ 1283575 w 2918889"/>
              <a:gd name="connsiteY2872" fmla="*/ 2673148 h 2979720"/>
              <a:gd name="connsiteX2873" fmla="*/ 1311029 w 2918889"/>
              <a:gd name="connsiteY2873" fmla="*/ 2704508 h 2979720"/>
              <a:gd name="connsiteX2874" fmla="*/ 1318786 w 2918889"/>
              <a:gd name="connsiteY2874" fmla="*/ 2703838 h 2979720"/>
              <a:gd name="connsiteX2875" fmla="*/ 1338317 w 2918889"/>
              <a:gd name="connsiteY2875" fmla="*/ 2713827 h 2979720"/>
              <a:gd name="connsiteX2876" fmla="*/ 1352658 w 2918889"/>
              <a:gd name="connsiteY2876" fmla="*/ 2699263 h 2979720"/>
              <a:gd name="connsiteX2877" fmla="*/ 1359745 w 2918889"/>
              <a:gd name="connsiteY2877" fmla="*/ 2692901 h 2979720"/>
              <a:gd name="connsiteX2878" fmla="*/ 1350815 w 2918889"/>
              <a:gd name="connsiteY2878" fmla="*/ 2743792 h 2979720"/>
              <a:gd name="connsiteX2879" fmla="*/ 1348305 w 2918889"/>
              <a:gd name="connsiteY2879" fmla="*/ 2743792 h 2979720"/>
              <a:gd name="connsiteX2880" fmla="*/ 1345013 w 2918889"/>
              <a:gd name="connsiteY2880" fmla="*/ 2719574 h 2979720"/>
              <a:gd name="connsiteX2881" fmla="*/ 1321018 w 2918889"/>
              <a:gd name="connsiteY2881" fmla="*/ 2722309 h 2979720"/>
              <a:gd name="connsiteX2882" fmla="*/ 1319009 w 2918889"/>
              <a:gd name="connsiteY2882" fmla="*/ 2749428 h 2979720"/>
              <a:gd name="connsiteX2883" fmla="*/ 1278608 w 2918889"/>
              <a:gd name="connsiteY2883" fmla="*/ 2750209 h 2979720"/>
              <a:gd name="connsiteX2884" fmla="*/ 1242227 w 2918889"/>
              <a:gd name="connsiteY2884" fmla="*/ 2772641 h 2979720"/>
              <a:gd name="connsiteX2885" fmla="*/ 1204003 w 2918889"/>
              <a:gd name="connsiteY2885" fmla="*/ 2775878 h 2979720"/>
              <a:gd name="connsiteX2886" fmla="*/ 1230397 w 2918889"/>
              <a:gd name="connsiteY2886" fmla="*/ 2813655 h 2979720"/>
              <a:gd name="connsiteX2887" fmla="*/ 1164663 w 2918889"/>
              <a:gd name="connsiteY2887" fmla="*/ 2796692 h 2979720"/>
              <a:gd name="connsiteX2888" fmla="*/ 1161259 w 2918889"/>
              <a:gd name="connsiteY2888" fmla="*/ 2810642 h 2979720"/>
              <a:gd name="connsiteX2889" fmla="*/ 1129341 w 2918889"/>
              <a:gd name="connsiteY2889" fmla="*/ 2826880 h 2979720"/>
              <a:gd name="connsiteX2890" fmla="*/ 1145188 w 2918889"/>
              <a:gd name="connsiteY2890" fmla="*/ 2830340 h 2979720"/>
              <a:gd name="connsiteX2891" fmla="*/ 1130513 w 2918889"/>
              <a:gd name="connsiteY2891" fmla="*/ 2851935 h 2979720"/>
              <a:gd name="connsiteX2892" fmla="*/ 1109308 w 2918889"/>
              <a:gd name="connsiteY2892" fmla="*/ 2855116 h 2979720"/>
              <a:gd name="connsiteX2893" fmla="*/ 1117176 w 2918889"/>
              <a:gd name="connsiteY2893" fmla="*/ 2867838 h 2979720"/>
              <a:gd name="connsiteX2894" fmla="*/ 1105457 w 2918889"/>
              <a:gd name="connsiteY2894" fmla="*/ 2872972 h 2979720"/>
              <a:gd name="connsiteX2895" fmla="*/ 1106852 w 2918889"/>
              <a:gd name="connsiteY2895" fmla="*/ 2877492 h 2979720"/>
              <a:gd name="connsiteX2896" fmla="*/ 1149932 w 2918889"/>
              <a:gd name="connsiteY2896" fmla="*/ 2883574 h 2979720"/>
              <a:gd name="connsiteX2897" fmla="*/ 1141952 w 2918889"/>
              <a:gd name="connsiteY2897" fmla="*/ 2858408 h 2979720"/>
              <a:gd name="connsiteX2898" fmla="*/ 1230676 w 2918889"/>
              <a:gd name="connsiteY2898" fmla="*/ 2884802 h 2979720"/>
              <a:gd name="connsiteX2899" fmla="*/ 1246301 w 2918889"/>
              <a:gd name="connsiteY2899" fmla="*/ 2871465 h 2979720"/>
              <a:gd name="connsiteX2900" fmla="*/ 1286756 w 2918889"/>
              <a:gd name="connsiteY2900" fmla="*/ 2851042 h 2979720"/>
              <a:gd name="connsiteX2901" fmla="*/ 1322358 w 2918889"/>
              <a:gd name="connsiteY2901" fmla="*/ 2838040 h 2979720"/>
              <a:gd name="connsiteX2902" fmla="*/ 1316554 w 2918889"/>
              <a:gd name="connsiteY2902" fmla="*/ 2816111 h 2979720"/>
              <a:gd name="connsiteX2903" fmla="*/ 1343283 w 2918889"/>
              <a:gd name="connsiteY2903" fmla="*/ 2813209 h 2979720"/>
              <a:gd name="connsiteX2904" fmla="*/ 1359745 w 2918889"/>
              <a:gd name="connsiteY2904" fmla="*/ 2778779 h 2979720"/>
              <a:gd name="connsiteX2905" fmla="*/ 1375257 w 2918889"/>
              <a:gd name="connsiteY2905" fmla="*/ 2769684 h 2979720"/>
              <a:gd name="connsiteX2906" fmla="*/ 1402376 w 2918889"/>
              <a:gd name="connsiteY2906" fmla="*/ 2763434 h 2979720"/>
              <a:gd name="connsiteX2907" fmla="*/ 1374476 w 2918889"/>
              <a:gd name="connsiteY2907" fmla="*/ 2718123 h 2979720"/>
              <a:gd name="connsiteX2908" fmla="*/ 1410411 w 2918889"/>
              <a:gd name="connsiteY2908" fmla="*/ 2671585 h 2979720"/>
              <a:gd name="connsiteX2909" fmla="*/ 1397522 w 2918889"/>
              <a:gd name="connsiteY2909" fmla="*/ 2697756 h 2979720"/>
              <a:gd name="connsiteX2910" fmla="*/ 1412587 w 2918889"/>
              <a:gd name="connsiteY2910" fmla="*/ 2746080 h 2979720"/>
              <a:gd name="connsiteX2911" fmla="*/ 1435689 w 2918889"/>
              <a:gd name="connsiteY2911" fmla="*/ 2704564 h 2979720"/>
              <a:gd name="connsiteX2912" fmla="*/ 1439484 w 2918889"/>
              <a:gd name="connsiteY2912" fmla="*/ 2722643 h 2979720"/>
              <a:gd name="connsiteX2913" fmla="*/ 1438591 w 2918889"/>
              <a:gd name="connsiteY2913" fmla="*/ 2749316 h 2979720"/>
              <a:gd name="connsiteX2914" fmla="*/ 1448579 w 2918889"/>
              <a:gd name="connsiteY2914" fmla="*/ 2764048 h 2979720"/>
              <a:gd name="connsiteX2915" fmla="*/ 1457508 w 2918889"/>
              <a:gd name="connsiteY2915" fmla="*/ 2763490 h 2979720"/>
              <a:gd name="connsiteX2916" fmla="*/ 1470900 w 2918889"/>
              <a:gd name="connsiteY2916" fmla="*/ 2768456 h 2979720"/>
              <a:gd name="connsiteX2917" fmla="*/ 1445845 w 2918889"/>
              <a:gd name="connsiteY2917" fmla="*/ 2846187 h 2979720"/>
              <a:gd name="connsiteX2918" fmla="*/ 1494057 w 2918889"/>
              <a:gd name="connsiteY2918" fmla="*/ 2830842 h 2979720"/>
              <a:gd name="connsiteX2919" fmla="*/ 1506669 w 2918889"/>
              <a:gd name="connsiteY2919" fmla="*/ 2862035 h 2979720"/>
              <a:gd name="connsiteX2920" fmla="*/ 1540317 w 2918889"/>
              <a:gd name="connsiteY2920" fmla="*/ 2852493 h 2979720"/>
              <a:gd name="connsiteX2921" fmla="*/ 1554490 w 2918889"/>
              <a:gd name="connsiteY2921" fmla="*/ 2881231 h 2979720"/>
              <a:gd name="connsiteX2922" fmla="*/ 1560740 w 2918889"/>
              <a:gd name="connsiteY2922" fmla="*/ 2889545 h 2979720"/>
              <a:gd name="connsiteX2923" fmla="*/ 1584344 w 2918889"/>
              <a:gd name="connsiteY2923" fmla="*/ 2896130 h 2979720"/>
              <a:gd name="connsiteX2924" fmla="*/ 1624186 w 2918889"/>
              <a:gd name="connsiteY2924" fmla="*/ 2887369 h 2979720"/>
              <a:gd name="connsiteX2925" fmla="*/ 1665981 w 2918889"/>
              <a:gd name="connsiteY2925" fmla="*/ 2896353 h 2979720"/>
              <a:gd name="connsiteX2926" fmla="*/ 1665981 w 2918889"/>
              <a:gd name="connsiteY2926" fmla="*/ 2870963 h 2979720"/>
              <a:gd name="connsiteX2927" fmla="*/ 1605995 w 2918889"/>
              <a:gd name="connsiteY2927" fmla="*/ 2862481 h 2979720"/>
              <a:gd name="connsiteX2928" fmla="*/ 1591821 w 2918889"/>
              <a:gd name="connsiteY2928" fmla="*/ 2851377 h 2979720"/>
              <a:gd name="connsiteX2929" fmla="*/ 1586855 w 2918889"/>
              <a:gd name="connsiteY2929" fmla="*/ 2837092 h 2979720"/>
              <a:gd name="connsiteX2930" fmla="*/ 1575137 w 2918889"/>
              <a:gd name="connsiteY2930" fmla="*/ 2824202 h 2979720"/>
              <a:gd name="connsiteX2931" fmla="*/ 1563474 w 2918889"/>
              <a:gd name="connsiteY2931" fmla="*/ 2809972 h 2979720"/>
              <a:gd name="connsiteX2932" fmla="*/ 1574523 w 2918889"/>
              <a:gd name="connsiteY2932" fmla="*/ 2788042 h 2979720"/>
              <a:gd name="connsiteX2933" fmla="*/ 1561354 w 2918889"/>
              <a:gd name="connsiteY2933" fmla="*/ 2768679 h 2979720"/>
              <a:gd name="connsiteX2934" fmla="*/ 1579378 w 2918889"/>
              <a:gd name="connsiteY2934" fmla="*/ 2752162 h 2979720"/>
              <a:gd name="connsiteX2935" fmla="*/ 1565874 w 2918889"/>
              <a:gd name="connsiteY2935" fmla="*/ 2732799 h 2979720"/>
              <a:gd name="connsiteX2936" fmla="*/ 1572291 w 2918889"/>
              <a:gd name="connsiteY2936" fmla="*/ 2703559 h 2979720"/>
              <a:gd name="connsiteX2937" fmla="*/ 1577927 w 2918889"/>
              <a:gd name="connsiteY2937" fmla="*/ 2722253 h 2979720"/>
              <a:gd name="connsiteX2938" fmla="*/ 1590036 w 2918889"/>
              <a:gd name="connsiteY2938" fmla="*/ 2705791 h 2979720"/>
              <a:gd name="connsiteX2939" fmla="*/ 1583730 w 2918889"/>
              <a:gd name="connsiteY2939" fmla="*/ 2735478 h 2979720"/>
              <a:gd name="connsiteX2940" fmla="*/ 1609901 w 2918889"/>
              <a:gd name="connsiteY2940" fmla="*/ 2710032 h 2979720"/>
              <a:gd name="connsiteX2941" fmla="*/ 1614979 w 2918889"/>
              <a:gd name="connsiteY2941" fmla="*/ 2769740 h 2979720"/>
              <a:gd name="connsiteX2942" fmla="*/ 1627981 w 2918889"/>
              <a:gd name="connsiteY2942" fmla="*/ 2779561 h 2979720"/>
              <a:gd name="connsiteX2943" fmla="*/ 1657165 w 2918889"/>
              <a:gd name="connsiteY2943" fmla="*/ 2747363 h 2979720"/>
              <a:gd name="connsiteX2944" fmla="*/ 1661685 w 2918889"/>
              <a:gd name="connsiteY2944" fmla="*/ 2717621 h 2979720"/>
              <a:gd name="connsiteX2945" fmla="*/ 1672678 w 2918889"/>
              <a:gd name="connsiteY2945" fmla="*/ 2753167 h 2979720"/>
              <a:gd name="connsiteX2946" fmla="*/ 1710901 w 2918889"/>
              <a:gd name="connsiteY2946" fmla="*/ 2715222 h 2979720"/>
              <a:gd name="connsiteX2947" fmla="*/ 1718490 w 2918889"/>
              <a:gd name="connsiteY2947" fmla="*/ 2728056 h 2979720"/>
              <a:gd name="connsiteX2948" fmla="*/ 1752920 w 2918889"/>
              <a:gd name="connsiteY2948" fmla="*/ 2722532 h 2979720"/>
              <a:gd name="connsiteX2949" fmla="*/ 1766033 w 2918889"/>
              <a:gd name="connsiteY2949" fmla="*/ 2736538 h 2979720"/>
              <a:gd name="connsiteX2950" fmla="*/ 1789135 w 2918889"/>
              <a:gd name="connsiteY2950" fmla="*/ 2705233 h 2979720"/>
              <a:gd name="connsiteX2951" fmla="*/ 1794101 w 2918889"/>
              <a:gd name="connsiteY2951" fmla="*/ 2755845 h 2979720"/>
              <a:gd name="connsiteX2952" fmla="*/ 1814413 w 2918889"/>
              <a:gd name="connsiteY2952" fmla="*/ 2739718 h 2979720"/>
              <a:gd name="connsiteX2953" fmla="*/ 1814301 w 2918889"/>
              <a:gd name="connsiteY2953" fmla="*/ 2748926 h 2979720"/>
              <a:gd name="connsiteX2954" fmla="*/ 1816087 w 2918889"/>
              <a:gd name="connsiteY2954" fmla="*/ 2771693 h 2979720"/>
              <a:gd name="connsiteX2955" fmla="*/ 1838687 w 2918889"/>
              <a:gd name="connsiteY2955" fmla="*/ 2766280 h 2979720"/>
              <a:gd name="connsiteX2956" fmla="*/ 1838687 w 2918889"/>
              <a:gd name="connsiteY2956" fmla="*/ 2695133 h 2979720"/>
              <a:gd name="connsiteX2957" fmla="*/ 1848787 w 2918889"/>
              <a:gd name="connsiteY2957" fmla="*/ 2716673 h 2979720"/>
              <a:gd name="connsiteX2958" fmla="*/ 1850740 w 2918889"/>
              <a:gd name="connsiteY2958" fmla="*/ 2727554 h 2979720"/>
              <a:gd name="connsiteX2959" fmla="*/ 1918092 w 2918889"/>
              <a:gd name="connsiteY2959" fmla="*/ 2755399 h 2979720"/>
              <a:gd name="connsiteX2960" fmla="*/ 1925346 w 2918889"/>
              <a:gd name="connsiteY2960" fmla="*/ 2754506 h 2979720"/>
              <a:gd name="connsiteX2961" fmla="*/ 1924732 w 2918889"/>
              <a:gd name="connsiteY2961" fmla="*/ 2764550 h 2979720"/>
              <a:gd name="connsiteX2962" fmla="*/ 1937511 w 2918889"/>
              <a:gd name="connsiteY2962" fmla="*/ 2774538 h 2979720"/>
              <a:gd name="connsiteX2963" fmla="*/ 1955813 w 2918889"/>
              <a:gd name="connsiteY2963" fmla="*/ 2768679 h 2979720"/>
              <a:gd name="connsiteX2964" fmla="*/ 2009104 w 2918889"/>
              <a:gd name="connsiteY2964" fmla="*/ 2779282 h 2979720"/>
              <a:gd name="connsiteX2965" fmla="*/ 2025956 w 2918889"/>
              <a:gd name="connsiteY2965" fmla="*/ 2785364 h 2979720"/>
              <a:gd name="connsiteX2966" fmla="*/ 2083933 w 2918889"/>
              <a:gd name="connsiteY2966" fmla="*/ 2806289 h 2979720"/>
              <a:gd name="connsiteX2967" fmla="*/ 2098274 w 2918889"/>
              <a:gd name="connsiteY2967" fmla="*/ 2764271 h 2979720"/>
              <a:gd name="connsiteX2968" fmla="*/ 2124166 w 2918889"/>
              <a:gd name="connsiteY2968" fmla="*/ 2779784 h 2979720"/>
              <a:gd name="connsiteX2969" fmla="*/ 2154466 w 2918889"/>
              <a:gd name="connsiteY2969" fmla="*/ 2767787 h 2979720"/>
              <a:gd name="connsiteX2970" fmla="*/ 2128463 w 2918889"/>
              <a:gd name="connsiteY2970" fmla="*/ 2803499 h 2979720"/>
              <a:gd name="connsiteX2971" fmla="*/ 2107872 w 2918889"/>
              <a:gd name="connsiteY2971" fmla="*/ 2845016 h 2979720"/>
              <a:gd name="connsiteX2972" fmla="*/ 2141130 w 2918889"/>
              <a:gd name="connsiteY2972" fmla="*/ 2847248 h 2979720"/>
              <a:gd name="connsiteX2973" fmla="*/ 2154745 w 2918889"/>
              <a:gd name="connsiteY2973" fmla="*/ 2840607 h 2979720"/>
              <a:gd name="connsiteX2974" fmla="*/ 2178517 w 2918889"/>
              <a:gd name="connsiteY2974" fmla="*/ 2833520 h 2979720"/>
              <a:gd name="connsiteX2975" fmla="*/ 2183037 w 2918889"/>
              <a:gd name="connsiteY2975" fmla="*/ 2813767 h 2979720"/>
              <a:gd name="connsiteX2976" fmla="*/ 2203125 w 2918889"/>
              <a:gd name="connsiteY2976" fmla="*/ 2803667 h 2979720"/>
              <a:gd name="connsiteX2977" fmla="*/ 2202790 w 2918889"/>
              <a:gd name="connsiteY2977" fmla="*/ 2756515 h 2979720"/>
              <a:gd name="connsiteX2978" fmla="*/ 2221874 w 2918889"/>
              <a:gd name="connsiteY2978" fmla="*/ 2744294 h 2979720"/>
              <a:gd name="connsiteX2979" fmla="*/ 2246204 w 2918889"/>
              <a:gd name="connsiteY2979" fmla="*/ 2772139 h 2979720"/>
              <a:gd name="connsiteX2980" fmla="*/ 2209598 w 2918889"/>
              <a:gd name="connsiteY2980" fmla="*/ 2850317 h 2979720"/>
              <a:gd name="connsiteX2981" fmla="*/ 2235155 w 2918889"/>
              <a:gd name="connsiteY2981" fmla="*/ 2848587 h 2979720"/>
              <a:gd name="connsiteX2982" fmla="*/ 2266627 w 2918889"/>
              <a:gd name="connsiteY2982" fmla="*/ 2830172 h 2979720"/>
              <a:gd name="connsiteX2983" fmla="*/ 2282251 w 2918889"/>
              <a:gd name="connsiteY2983" fmla="*/ 2807964 h 2979720"/>
              <a:gd name="connsiteX2984" fmla="*/ 2279015 w 2918889"/>
              <a:gd name="connsiteY2984" fmla="*/ 2791614 h 2979720"/>
              <a:gd name="connsiteX2985" fmla="*/ 2291961 w 2918889"/>
              <a:gd name="connsiteY2985" fmla="*/ 2771135 h 2979720"/>
              <a:gd name="connsiteX2986" fmla="*/ 2307418 w 2918889"/>
              <a:gd name="connsiteY2986" fmla="*/ 2790777 h 2979720"/>
              <a:gd name="connsiteX2987" fmla="*/ 2303065 w 2918889"/>
              <a:gd name="connsiteY2987" fmla="*/ 2822360 h 2979720"/>
              <a:gd name="connsiteX2988" fmla="*/ 2308924 w 2918889"/>
              <a:gd name="connsiteY2988" fmla="*/ 2843900 h 2979720"/>
              <a:gd name="connsiteX2989" fmla="*/ 2337662 w 2918889"/>
              <a:gd name="connsiteY2989" fmla="*/ 2843565 h 2979720"/>
              <a:gd name="connsiteX2990" fmla="*/ 2359648 w 2918889"/>
              <a:gd name="connsiteY2990" fmla="*/ 2819291 h 2979720"/>
              <a:gd name="connsiteX2991" fmla="*/ 2362103 w 2918889"/>
              <a:gd name="connsiteY2991" fmla="*/ 2821412 h 2979720"/>
              <a:gd name="connsiteX2992" fmla="*/ 2382247 w 2918889"/>
              <a:gd name="connsiteY2992" fmla="*/ 2827829 h 2979720"/>
              <a:gd name="connsiteX2993" fmla="*/ 2398318 w 2918889"/>
              <a:gd name="connsiteY2993" fmla="*/ 2841054 h 2979720"/>
              <a:gd name="connsiteX2994" fmla="*/ 2405203 w 2918889"/>
              <a:gd name="connsiteY2994" fmla="*/ 2837755 h 2979720"/>
              <a:gd name="connsiteX2995" fmla="*/ 2412711 w 2918889"/>
              <a:gd name="connsiteY2995" fmla="*/ 2831214 h 2979720"/>
              <a:gd name="connsiteX2996" fmla="*/ 2436654 w 2918889"/>
              <a:gd name="connsiteY2996" fmla="*/ 2820351 h 2979720"/>
              <a:gd name="connsiteX2997" fmla="*/ 2460760 w 2918889"/>
              <a:gd name="connsiteY2997" fmla="*/ 2860138 h 2979720"/>
              <a:gd name="connsiteX2998" fmla="*/ 2479342 w 2918889"/>
              <a:gd name="connsiteY2998" fmla="*/ 2850205 h 2979720"/>
              <a:gd name="connsiteX2999" fmla="*/ 2490948 w 2918889"/>
              <a:gd name="connsiteY2999" fmla="*/ 2821412 h 2979720"/>
              <a:gd name="connsiteX3000" fmla="*/ 2503448 w 2918889"/>
              <a:gd name="connsiteY3000" fmla="*/ 2799147 h 2979720"/>
              <a:gd name="connsiteX3001" fmla="*/ 2475659 w 2918889"/>
              <a:gd name="connsiteY3001" fmla="*/ 2796245 h 2979720"/>
              <a:gd name="connsiteX3002" fmla="*/ 2512209 w 2918889"/>
              <a:gd name="connsiteY3002" fmla="*/ 2781514 h 2979720"/>
              <a:gd name="connsiteX3003" fmla="*/ 2543960 w 2918889"/>
              <a:gd name="connsiteY3003" fmla="*/ 2754450 h 2979720"/>
              <a:gd name="connsiteX3004" fmla="*/ 2582909 w 2918889"/>
              <a:gd name="connsiteY3004" fmla="*/ 2759416 h 2979720"/>
              <a:gd name="connsiteX3005" fmla="*/ 2553223 w 2918889"/>
              <a:gd name="connsiteY3005" fmla="*/ 2742955 h 2979720"/>
              <a:gd name="connsiteX3006" fmla="*/ 2522365 w 2918889"/>
              <a:gd name="connsiteY3006" fmla="*/ 2739384 h 2979720"/>
              <a:gd name="connsiteX3007" fmla="*/ 2490837 w 2918889"/>
              <a:gd name="connsiteY3007" fmla="*/ 2741783 h 2979720"/>
              <a:gd name="connsiteX3008" fmla="*/ 2480514 w 2918889"/>
              <a:gd name="connsiteY3008" fmla="*/ 2740053 h 2979720"/>
              <a:gd name="connsiteX3009" fmla="*/ 2538435 w 2918889"/>
              <a:gd name="connsiteY3009" fmla="*/ 2699765 h 2979720"/>
              <a:gd name="connsiteX3010" fmla="*/ 2511986 w 2918889"/>
              <a:gd name="connsiteY3010" fmla="*/ 2687544 h 2979720"/>
              <a:gd name="connsiteX3011" fmla="*/ 2494018 w 2918889"/>
              <a:gd name="connsiteY3011" fmla="*/ 2691450 h 2979720"/>
              <a:gd name="connsiteX3012" fmla="*/ 2477221 w 2918889"/>
              <a:gd name="connsiteY3012" fmla="*/ 2699039 h 2979720"/>
              <a:gd name="connsiteX3013" fmla="*/ 2421253 w 2918889"/>
              <a:gd name="connsiteY3013" fmla="*/ 2723871 h 2979720"/>
              <a:gd name="connsiteX3014" fmla="*/ 2409367 w 2918889"/>
              <a:gd name="connsiteY3014" fmla="*/ 2712990 h 2979720"/>
              <a:gd name="connsiteX3015" fmla="*/ 2469297 w 2918889"/>
              <a:gd name="connsiteY3015" fmla="*/ 2681518 h 2979720"/>
              <a:gd name="connsiteX3016" fmla="*/ 2444131 w 2918889"/>
              <a:gd name="connsiteY3016" fmla="*/ 2684643 h 2979720"/>
              <a:gd name="connsiteX3017" fmla="*/ 2466117 w 2918889"/>
              <a:gd name="connsiteY3017" fmla="*/ 2652110 h 2979720"/>
              <a:gd name="connsiteX3018" fmla="*/ 2449934 w 2918889"/>
              <a:gd name="connsiteY3018" fmla="*/ 2652222 h 2979720"/>
              <a:gd name="connsiteX3019" fmla="*/ 2437212 w 2918889"/>
              <a:gd name="connsiteY3019" fmla="*/ 2656965 h 2979720"/>
              <a:gd name="connsiteX3020" fmla="*/ 2430348 w 2918889"/>
              <a:gd name="connsiteY3020" fmla="*/ 2625605 h 2979720"/>
              <a:gd name="connsiteX3021" fmla="*/ 2417179 w 2918889"/>
              <a:gd name="connsiteY3021" fmla="*/ 2636598 h 2979720"/>
              <a:gd name="connsiteX3022" fmla="*/ 2359871 w 2918889"/>
              <a:gd name="connsiteY3022" fmla="*/ 2641173 h 2979720"/>
              <a:gd name="connsiteX3023" fmla="*/ 2318076 w 2918889"/>
              <a:gd name="connsiteY3023" fmla="*/ 2637881 h 2979720"/>
              <a:gd name="connsiteX3024" fmla="*/ 2301503 w 2918889"/>
              <a:gd name="connsiteY3024" fmla="*/ 2608306 h 2979720"/>
              <a:gd name="connsiteX3025" fmla="*/ 2264897 w 2918889"/>
              <a:gd name="connsiteY3025" fmla="*/ 2599378 h 2979720"/>
              <a:gd name="connsiteX3026" fmla="*/ 2238224 w 2918889"/>
              <a:gd name="connsiteY3026" fmla="*/ 2603173 h 2979720"/>
              <a:gd name="connsiteX3027" fmla="*/ 2214564 w 2918889"/>
              <a:gd name="connsiteY3027" fmla="*/ 2590785 h 2979720"/>
              <a:gd name="connsiteX3028" fmla="*/ 2209877 w 2918889"/>
              <a:gd name="connsiteY3028" fmla="*/ 2621420 h 2979720"/>
              <a:gd name="connsiteX3029" fmla="*/ 2169979 w 2918889"/>
              <a:gd name="connsiteY3029" fmla="*/ 2605684 h 2979720"/>
              <a:gd name="connsiteX3030" fmla="*/ 2164176 w 2918889"/>
              <a:gd name="connsiteY3030" fmla="*/ 2588162 h 2979720"/>
              <a:gd name="connsiteX3031" fmla="*/ 2150002 w 2918889"/>
              <a:gd name="connsiteY3031" fmla="*/ 2578453 h 2979720"/>
              <a:gd name="connsiteX3032" fmla="*/ 2134936 w 2918889"/>
              <a:gd name="connsiteY3032" fmla="*/ 2561266 h 2979720"/>
              <a:gd name="connsiteX3033" fmla="*/ 2103575 w 2918889"/>
              <a:gd name="connsiteY3033" fmla="*/ 2530185 h 2979720"/>
              <a:gd name="connsiteX3034" fmla="*/ 2077293 w 2918889"/>
              <a:gd name="connsiteY3034" fmla="*/ 2515118 h 2979720"/>
              <a:gd name="connsiteX3035" fmla="*/ 2012508 w 2918889"/>
              <a:gd name="connsiteY3035" fmla="*/ 2479796 h 2979720"/>
              <a:gd name="connsiteX3036" fmla="*/ 2008434 w 2918889"/>
              <a:gd name="connsiteY3036" fmla="*/ 2482586 h 2979720"/>
              <a:gd name="connsiteX3037" fmla="*/ 2026067 w 2918889"/>
              <a:gd name="connsiteY3037" fmla="*/ 2517183 h 2979720"/>
              <a:gd name="connsiteX3038" fmla="*/ 2042752 w 2918889"/>
              <a:gd name="connsiteY3038" fmla="*/ 2512496 h 2979720"/>
              <a:gd name="connsiteX3039" fmla="*/ 2046937 w 2918889"/>
              <a:gd name="connsiteY3039" fmla="*/ 2520252 h 2979720"/>
              <a:gd name="connsiteX3040" fmla="*/ 2052238 w 2918889"/>
              <a:gd name="connsiteY3040" fmla="*/ 2510319 h 2979720"/>
              <a:gd name="connsiteX3041" fmla="*/ 2066523 w 2918889"/>
              <a:gd name="connsiteY3041" fmla="*/ 2558308 h 2979720"/>
              <a:gd name="connsiteX3042" fmla="*/ 2024505 w 2918889"/>
              <a:gd name="connsiteY3042" fmla="*/ 2526055 h 2979720"/>
              <a:gd name="connsiteX3043" fmla="*/ 1998334 w 2918889"/>
              <a:gd name="connsiteY3043" fmla="*/ 2515732 h 2979720"/>
              <a:gd name="connsiteX3044" fmla="*/ 1976516 w 2918889"/>
              <a:gd name="connsiteY3044" fmla="*/ 2493523 h 2979720"/>
              <a:gd name="connsiteX3045" fmla="*/ 1981705 w 2918889"/>
              <a:gd name="connsiteY3045" fmla="*/ 2483981 h 2979720"/>
              <a:gd name="connsiteX3046" fmla="*/ 1917924 w 2918889"/>
              <a:gd name="connsiteY3046" fmla="*/ 2504125 h 2979720"/>
              <a:gd name="connsiteX3047" fmla="*/ 1897445 w 2918889"/>
              <a:gd name="connsiteY3047" fmla="*/ 2500164 h 2979720"/>
              <a:gd name="connsiteX3048" fmla="*/ 1909666 w 2918889"/>
              <a:gd name="connsiteY3048" fmla="*/ 2487273 h 2979720"/>
              <a:gd name="connsiteX3049" fmla="*/ 1885671 w 2918889"/>
              <a:gd name="connsiteY3049" fmla="*/ 2498601 h 2979720"/>
              <a:gd name="connsiteX3050" fmla="*/ 1868205 w 2918889"/>
              <a:gd name="connsiteY3050" fmla="*/ 2505465 h 2979720"/>
              <a:gd name="connsiteX3051" fmla="*/ 1856041 w 2918889"/>
              <a:gd name="connsiteY3051" fmla="*/ 2513556 h 2979720"/>
              <a:gd name="connsiteX3052" fmla="*/ 1853251 w 2918889"/>
              <a:gd name="connsiteY3052" fmla="*/ 2530129 h 2979720"/>
              <a:gd name="connsiteX3053" fmla="*/ 1806545 w 2918889"/>
              <a:gd name="connsiteY3053" fmla="*/ 2515230 h 2979720"/>
              <a:gd name="connsiteX3054" fmla="*/ 1828865 w 2918889"/>
              <a:gd name="connsiteY3054" fmla="*/ 2490733 h 2979720"/>
              <a:gd name="connsiteX3055" fmla="*/ 1836287 w 2918889"/>
              <a:gd name="connsiteY3055" fmla="*/ 2515118 h 2979720"/>
              <a:gd name="connsiteX3056" fmla="*/ 1853083 w 2918889"/>
              <a:gd name="connsiteY3056" fmla="*/ 2491737 h 2979720"/>
              <a:gd name="connsiteX3057" fmla="*/ 1828754 w 2918889"/>
              <a:gd name="connsiteY3057" fmla="*/ 2459428 h 2979720"/>
              <a:gd name="connsiteX3058" fmla="*/ 1783387 w 2918889"/>
              <a:gd name="connsiteY3058" fmla="*/ 2481358 h 2979720"/>
              <a:gd name="connsiteX3059" fmla="*/ 1800630 w 2918889"/>
              <a:gd name="connsiteY3059" fmla="*/ 2462721 h 2979720"/>
              <a:gd name="connsiteX3060" fmla="*/ 1805317 w 2918889"/>
              <a:gd name="connsiteY3060" fmla="*/ 2419419 h 2979720"/>
              <a:gd name="connsiteX3061" fmla="*/ 1773622 w 2918889"/>
              <a:gd name="connsiteY3061" fmla="*/ 2432588 h 2979720"/>
              <a:gd name="connsiteX3062" fmla="*/ 1781602 w 2918889"/>
              <a:gd name="connsiteY3062" fmla="*/ 2376564 h 2979720"/>
              <a:gd name="connsiteX3063" fmla="*/ 1749237 w 2918889"/>
              <a:gd name="connsiteY3063" fmla="*/ 2331253 h 2979720"/>
              <a:gd name="connsiteX3064" fmla="*/ 1716314 w 2918889"/>
              <a:gd name="connsiteY3064" fmla="*/ 2377401 h 2979720"/>
              <a:gd name="connsiteX3065" fmla="*/ 1711292 w 2918889"/>
              <a:gd name="connsiteY3065" fmla="*/ 2362669 h 2979720"/>
              <a:gd name="connsiteX3066" fmla="*/ 1694998 w 2918889"/>
              <a:gd name="connsiteY3066" fmla="*/ 2361497 h 2979720"/>
              <a:gd name="connsiteX3067" fmla="*/ 1681829 w 2918889"/>
              <a:gd name="connsiteY3067" fmla="*/ 2385157 h 2979720"/>
              <a:gd name="connsiteX3068" fmla="*/ 1675468 w 2918889"/>
              <a:gd name="connsiteY3068" fmla="*/ 2374220 h 2979720"/>
              <a:gd name="connsiteX3069" fmla="*/ 1685233 w 2918889"/>
              <a:gd name="connsiteY3069" fmla="*/ 2342860 h 2979720"/>
              <a:gd name="connsiteX3070" fmla="*/ 1651250 w 2918889"/>
              <a:gd name="connsiteY3070" fmla="*/ 2428794 h 2979720"/>
              <a:gd name="connsiteX3071" fmla="*/ 1665312 w 2918889"/>
              <a:gd name="connsiteY3071" fmla="*/ 2421260 h 2979720"/>
              <a:gd name="connsiteX3072" fmla="*/ 1681829 w 2918889"/>
              <a:gd name="connsiteY3072" fmla="*/ 2389844 h 2979720"/>
              <a:gd name="connsiteX3073" fmla="*/ 1671729 w 2918889"/>
              <a:gd name="connsiteY3073" fmla="*/ 2429240 h 2979720"/>
              <a:gd name="connsiteX3074" fmla="*/ 1675133 w 2918889"/>
              <a:gd name="connsiteY3074" fmla="*/ 2471426 h 2979720"/>
              <a:gd name="connsiteX3075" fmla="*/ 1663191 w 2918889"/>
              <a:gd name="connsiteY3075" fmla="*/ 2510877 h 2979720"/>
              <a:gd name="connsiteX3076" fmla="*/ 1641429 w 2918889"/>
              <a:gd name="connsiteY3076" fmla="*/ 2539448 h 2979720"/>
              <a:gd name="connsiteX3077" fmla="*/ 1628873 w 2918889"/>
              <a:gd name="connsiteY3077" fmla="*/ 2525888 h 2979720"/>
              <a:gd name="connsiteX3078" fmla="*/ 1619220 w 2918889"/>
              <a:gd name="connsiteY3078" fmla="*/ 2554235 h 2979720"/>
              <a:gd name="connsiteX3079" fmla="*/ 1667265 w 2918889"/>
              <a:gd name="connsiteY3079" fmla="*/ 2567404 h 2979720"/>
              <a:gd name="connsiteX3080" fmla="*/ 1650580 w 2918889"/>
              <a:gd name="connsiteY3080" fmla="*/ 2579346 h 2979720"/>
              <a:gd name="connsiteX3081" fmla="*/ 1641429 w 2918889"/>
              <a:gd name="connsiteY3081" fmla="*/ 2590952 h 2979720"/>
              <a:gd name="connsiteX3082" fmla="*/ 1608729 w 2918889"/>
              <a:gd name="connsiteY3082" fmla="*/ 2573375 h 2979720"/>
              <a:gd name="connsiteX3083" fmla="*/ 1609008 w 2918889"/>
              <a:gd name="connsiteY3083" fmla="*/ 2561768 h 2979720"/>
              <a:gd name="connsiteX3084" fmla="*/ 1606888 w 2918889"/>
              <a:gd name="connsiteY3084" fmla="*/ 2513891 h 2979720"/>
              <a:gd name="connsiteX3085" fmla="*/ 1602312 w 2918889"/>
              <a:gd name="connsiteY3085" fmla="*/ 2475834 h 2979720"/>
              <a:gd name="connsiteX3086" fmla="*/ 1597122 w 2918889"/>
              <a:gd name="connsiteY3086" fmla="*/ 2452398 h 2979720"/>
              <a:gd name="connsiteX3087" fmla="*/ 1586241 w 2918889"/>
              <a:gd name="connsiteY3087" fmla="*/ 2399889 h 2979720"/>
              <a:gd name="connsiteX3088" fmla="*/ 1567108 w 2918889"/>
              <a:gd name="connsiteY3088" fmla="*/ 2426360 h 2979720"/>
              <a:gd name="connsiteX3089" fmla="*/ 1553553 w 2918889"/>
              <a:gd name="connsiteY3089" fmla="*/ 2451931 h 2979720"/>
              <a:gd name="connsiteX3090" fmla="*/ 1553263 w 2918889"/>
              <a:gd name="connsiteY3090" fmla="*/ 2451560 h 2979720"/>
              <a:gd name="connsiteX3091" fmla="*/ 1553163 w 2918889"/>
              <a:gd name="connsiteY3091" fmla="*/ 2451639 h 2979720"/>
              <a:gd name="connsiteX3092" fmla="*/ 1526645 w 2918889"/>
              <a:gd name="connsiteY3092" fmla="*/ 2429798 h 2979720"/>
              <a:gd name="connsiteX3093" fmla="*/ 1544334 w 2918889"/>
              <a:gd name="connsiteY3093" fmla="*/ 2417801 h 2979720"/>
              <a:gd name="connsiteX3094" fmla="*/ 1551644 w 2918889"/>
              <a:gd name="connsiteY3094" fmla="*/ 2401618 h 2979720"/>
              <a:gd name="connsiteX3095" fmla="*/ 1539145 w 2918889"/>
              <a:gd name="connsiteY3095" fmla="*/ 2392913 h 2979720"/>
              <a:gd name="connsiteX3096" fmla="*/ 1551923 w 2918889"/>
              <a:gd name="connsiteY3096" fmla="*/ 2359879 h 2979720"/>
              <a:gd name="connsiteX3097" fmla="*/ 1503265 w 2918889"/>
              <a:gd name="connsiteY3097" fmla="*/ 2391072 h 2979720"/>
              <a:gd name="connsiteX3098" fmla="*/ 1503265 w 2918889"/>
              <a:gd name="connsiteY3098" fmla="*/ 2435601 h 2979720"/>
              <a:gd name="connsiteX3099" fmla="*/ 1492662 w 2918889"/>
              <a:gd name="connsiteY3099" fmla="*/ 2434374 h 2979720"/>
              <a:gd name="connsiteX3100" fmla="*/ 1474583 w 2918889"/>
              <a:gd name="connsiteY3100" fmla="*/ 2403404 h 2979720"/>
              <a:gd name="connsiteX3101" fmla="*/ 1459516 w 2918889"/>
              <a:gd name="connsiteY3101" fmla="*/ 2377680 h 2979720"/>
              <a:gd name="connsiteX3102" fmla="*/ 1475643 w 2918889"/>
              <a:gd name="connsiteY3102" fmla="*/ 2368417 h 2979720"/>
              <a:gd name="connsiteX3103" fmla="*/ 1469951 w 2918889"/>
              <a:gd name="connsiteY3103" fmla="*/ 2345203 h 2979720"/>
              <a:gd name="connsiteX3104" fmla="*/ 1456001 w 2918889"/>
              <a:gd name="connsiteY3104" fmla="*/ 2370537 h 2979720"/>
              <a:gd name="connsiteX3105" fmla="*/ 1453880 w 2918889"/>
              <a:gd name="connsiteY3105" fmla="*/ 2383594 h 2979720"/>
              <a:gd name="connsiteX3106" fmla="*/ 1447798 w 2918889"/>
              <a:gd name="connsiteY3106" fmla="*/ 2419140 h 2979720"/>
              <a:gd name="connsiteX3107" fmla="*/ 1470342 w 2918889"/>
              <a:gd name="connsiteY3107" fmla="*/ 2440121 h 2979720"/>
              <a:gd name="connsiteX3108" fmla="*/ 1476089 w 2918889"/>
              <a:gd name="connsiteY3108" fmla="*/ 2504572 h 2979720"/>
              <a:gd name="connsiteX3109" fmla="*/ 1479437 w 2918889"/>
              <a:gd name="connsiteY3109" fmla="*/ 2511379 h 2979720"/>
              <a:gd name="connsiteX3110" fmla="*/ 1495731 w 2918889"/>
              <a:gd name="connsiteY3110" fmla="*/ 2503288 h 2979720"/>
              <a:gd name="connsiteX3111" fmla="*/ 1503376 w 2918889"/>
              <a:gd name="connsiteY3111" fmla="*/ 2473100 h 2979720"/>
              <a:gd name="connsiteX3112" fmla="*/ 1504771 w 2918889"/>
              <a:gd name="connsiteY3112" fmla="*/ 2492965 h 2979720"/>
              <a:gd name="connsiteX3113" fmla="*/ 1515374 w 2918889"/>
              <a:gd name="connsiteY3113" fmla="*/ 2473881 h 2979720"/>
              <a:gd name="connsiteX3114" fmla="*/ 1526311 w 2918889"/>
              <a:gd name="connsiteY3114" fmla="*/ 2468078 h 2979720"/>
              <a:gd name="connsiteX3115" fmla="*/ 1539557 w 2918889"/>
              <a:gd name="connsiteY3115" fmla="*/ 2462351 h 2979720"/>
              <a:gd name="connsiteX3116" fmla="*/ 1553163 w 2918889"/>
              <a:gd name="connsiteY3116" fmla="*/ 2451639 h 2979720"/>
              <a:gd name="connsiteX3117" fmla="*/ 1553542 w 2918889"/>
              <a:gd name="connsiteY3117" fmla="*/ 2451951 h 2979720"/>
              <a:gd name="connsiteX3118" fmla="*/ 1553553 w 2918889"/>
              <a:gd name="connsiteY3118" fmla="*/ 2451931 h 2979720"/>
              <a:gd name="connsiteX3119" fmla="*/ 1557838 w 2918889"/>
              <a:gd name="connsiteY3119" fmla="*/ 2457420 h 2979720"/>
              <a:gd name="connsiteX3120" fmla="*/ 1555606 w 2918889"/>
              <a:gd name="connsiteY3120" fmla="*/ 2490063 h 2979720"/>
              <a:gd name="connsiteX3121" fmla="*/ 1545450 w 2918889"/>
              <a:gd name="connsiteY3121" fmla="*/ 2537439 h 2979720"/>
              <a:gd name="connsiteX3122" fmla="*/ 1528208 w 2918889"/>
              <a:gd name="connsiteY3122" fmla="*/ 2545586 h 2979720"/>
              <a:gd name="connsiteX3123" fmla="*/ 1519224 w 2918889"/>
              <a:gd name="connsiteY3123" fmla="*/ 2555407 h 2979720"/>
              <a:gd name="connsiteX3124" fmla="*/ 1516824 w 2918889"/>
              <a:gd name="connsiteY3124" fmla="*/ 2583531 h 2979720"/>
              <a:gd name="connsiteX3125" fmla="*/ 1502483 w 2918889"/>
              <a:gd name="connsiteY3125" fmla="*/ 2608920 h 2979720"/>
              <a:gd name="connsiteX3126" fmla="*/ 1506222 w 2918889"/>
              <a:gd name="connsiteY3126" fmla="*/ 2636040 h 2979720"/>
              <a:gd name="connsiteX3127" fmla="*/ 1480274 w 2918889"/>
              <a:gd name="connsiteY3127" fmla="*/ 2666563 h 2979720"/>
              <a:gd name="connsiteX3128" fmla="*/ 1449751 w 2918889"/>
              <a:gd name="connsiteY3128" fmla="*/ 2634589 h 2979720"/>
              <a:gd name="connsiteX3129" fmla="*/ 1464483 w 2918889"/>
              <a:gd name="connsiteY3129" fmla="*/ 2541568 h 2979720"/>
              <a:gd name="connsiteX3130" fmla="*/ 1464371 w 2918889"/>
              <a:gd name="connsiteY3130" fmla="*/ 2530631 h 2979720"/>
              <a:gd name="connsiteX3131" fmla="*/ 1448245 w 2918889"/>
              <a:gd name="connsiteY3131" fmla="*/ 2497987 h 2979720"/>
              <a:gd name="connsiteX3132" fmla="*/ 1427598 w 2918889"/>
              <a:gd name="connsiteY3132" fmla="*/ 2510431 h 2979720"/>
              <a:gd name="connsiteX3133" fmla="*/ 1414317 w 2918889"/>
              <a:gd name="connsiteY3133" fmla="*/ 2528566 h 2979720"/>
              <a:gd name="connsiteX3134" fmla="*/ 1376150 w 2918889"/>
              <a:gd name="connsiteY3134" fmla="*/ 2506413 h 2979720"/>
              <a:gd name="connsiteX3135" fmla="*/ 1360191 w 2918889"/>
              <a:gd name="connsiteY3135" fmla="*/ 2524716 h 2979720"/>
              <a:gd name="connsiteX3136" fmla="*/ 1373081 w 2918889"/>
              <a:gd name="connsiteY3136" fmla="*/ 2533254 h 2979720"/>
              <a:gd name="connsiteX3137" fmla="*/ 1370961 w 2918889"/>
              <a:gd name="connsiteY3137" fmla="*/ 2538443 h 2979720"/>
              <a:gd name="connsiteX3138" fmla="*/ 1352267 w 2918889"/>
              <a:gd name="connsiteY3138" fmla="*/ 2559313 h 2979720"/>
              <a:gd name="connsiteX3139" fmla="*/ 1349868 w 2918889"/>
              <a:gd name="connsiteY3139" fmla="*/ 2566790 h 2979720"/>
              <a:gd name="connsiteX3140" fmla="*/ 1344343 w 2918889"/>
              <a:gd name="connsiteY3140" fmla="*/ 2605181 h 2979720"/>
              <a:gd name="connsiteX3141" fmla="*/ 1296243 w 2918889"/>
              <a:gd name="connsiteY3141" fmla="*/ 2594524 h 2979720"/>
              <a:gd name="connsiteX3142" fmla="*/ 1284468 w 2918889"/>
              <a:gd name="connsiteY3142" fmla="*/ 2562270 h 2979720"/>
              <a:gd name="connsiteX3143" fmla="*/ 1303385 w 2918889"/>
              <a:gd name="connsiteY3143" fmla="*/ 2530966 h 2979720"/>
              <a:gd name="connsiteX3144" fmla="*/ 1315606 w 2918889"/>
              <a:gd name="connsiteY3144" fmla="*/ 2517741 h 2979720"/>
              <a:gd name="connsiteX3145" fmla="*/ 1337815 w 2918889"/>
              <a:gd name="connsiteY3145" fmla="*/ 2503400 h 2979720"/>
              <a:gd name="connsiteX3146" fmla="*/ 1334020 w 2918889"/>
              <a:gd name="connsiteY3146" fmla="*/ 2484372 h 2979720"/>
              <a:gd name="connsiteX3147" fmla="*/ 1338260 w 2918889"/>
              <a:gd name="connsiteY3147" fmla="*/ 2445478 h 2979720"/>
              <a:gd name="connsiteX3148" fmla="*/ 1322692 w 2918889"/>
              <a:gd name="connsiteY3148" fmla="*/ 2419531 h 2979720"/>
              <a:gd name="connsiteX3149" fmla="*/ 1296689 w 2918889"/>
              <a:gd name="connsiteY3149" fmla="*/ 2427287 h 2979720"/>
              <a:gd name="connsiteX3150" fmla="*/ 1291834 w 2918889"/>
              <a:gd name="connsiteY3150" fmla="*/ 2391574 h 2979720"/>
              <a:gd name="connsiteX3151" fmla="*/ 1276823 w 2918889"/>
              <a:gd name="connsiteY3151" fmla="*/ 2360270 h 2979720"/>
              <a:gd name="connsiteX3152" fmla="*/ 1271354 w 2918889"/>
              <a:gd name="connsiteY3152" fmla="*/ 2370146 h 2979720"/>
              <a:gd name="connsiteX3153" fmla="*/ 1266555 w 2918889"/>
              <a:gd name="connsiteY3153" fmla="*/ 2354689 h 2979720"/>
              <a:gd name="connsiteX3154" fmla="*/ 1248867 w 2918889"/>
              <a:gd name="connsiteY3154" fmla="*/ 2389063 h 2979720"/>
              <a:gd name="connsiteX3155" fmla="*/ 1243231 w 2918889"/>
              <a:gd name="connsiteY3155" fmla="*/ 2370425 h 2979720"/>
              <a:gd name="connsiteX3156" fmla="*/ 1225542 w 2918889"/>
              <a:gd name="connsiteY3156" fmla="*/ 2357535 h 2979720"/>
              <a:gd name="connsiteX3157" fmla="*/ 1212652 w 2918889"/>
              <a:gd name="connsiteY3157" fmla="*/ 2344868 h 2979720"/>
              <a:gd name="connsiteX3158" fmla="*/ 1215721 w 2918889"/>
              <a:gd name="connsiteY3158" fmla="*/ 2338340 h 2979720"/>
              <a:gd name="connsiteX3159" fmla="*/ 1240888 w 2918889"/>
              <a:gd name="connsiteY3159" fmla="*/ 2334378 h 2979720"/>
              <a:gd name="connsiteX3160" fmla="*/ 1270573 w 2918889"/>
              <a:gd name="connsiteY3160" fmla="*/ 2334713 h 2979720"/>
              <a:gd name="connsiteX3161" fmla="*/ 1296577 w 2918889"/>
              <a:gd name="connsiteY3161" fmla="*/ 2287058 h 2979720"/>
              <a:gd name="connsiteX3162" fmla="*/ 1280395 w 2918889"/>
              <a:gd name="connsiteY3162" fmla="*/ 2289514 h 2979720"/>
              <a:gd name="connsiteX3163" fmla="*/ 1292616 w 2918889"/>
              <a:gd name="connsiteY3163" fmla="*/ 2274503 h 2979720"/>
              <a:gd name="connsiteX3164" fmla="*/ 1278442 w 2918889"/>
              <a:gd name="connsiteY3164" fmla="*/ 2271155 h 2979720"/>
              <a:gd name="connsiteX3165" fmla="*/ 1266445 w 2918889"/>
              <a:gd name="connsiteY3165" fmla="*/ 2230922 h 2979720"/>
              <a:gd name="connsiteX3166" fmla="*/ 1263542 w 2918889"/>
              <a:gd name="connsiteY3166" fmla="*/ 2193647 h 2979720"/>
              <a:gd name="connsiteX3167" fmla="*/ 1263430 w 2918889"/>
              <a:gd name="connsiteY3167" fmla="*/ 2172610 h 2979720"/>
              <a:gd name="connsiteX3168" fmla="*/ 1245798 w 2918889"/>
              <a:gd name="connsiteY3168" fmla="*/ 2211726 h 2979720"/>
              <a:gd name="connsiteX3169" fmla="*/ 1221134 w 2918889"/>
              <a:gd name="connsiteY3169" fmla="*/ 2204193 h 2979720"/>
              <a:gd name="connsiteX3170" fmla="*/ 1227941 w 2918889"/>
              <a:gd name="connsiteY3170" fmla="*/ 2178859 h 2979720"/>
              <a:gd name="connsiteX3171" fmla="*/ 1211368 w 2918889"/>
              <a:gd name="connsiteY3171" fmla="*/ 2133270 h 2979720"/>
              <a:gd name="connsiteX3172" fmla="*/ 1200209 w 2918889"/>
              <a:gd name="connsiteY3172" fmla="*/ 2121384 h 2979720"/>
              <a:gd name="connsiteX3173" fmla="*/ 1182240 w 2918889"/>
              <a:gd name="connsiteY3173" fmla="*/ 2110893 h 2979720"/>
              <a:gd name="connsiteX3174" fmla="*/ 1130009 w 2918889"/>
              <a:gd name="connsiteY3174" fmla="*/ 2072279 h 2979720"/>
              <a:gd name="connsiteX3175" fmla="*/ 1140613 w 2918889"/>
              <a:gd name="connsiteY3175" fmla="*/ 2058384 h 2979720"/>
              <a:gd name="connsiteX3176" fmla="*/ 1171749 w 2918889"/>
              <a:gd name="connsiteY3176" fmla="*/ 2058719 h 2979720"/>
              <a:gd name="connsiteX3177" fmla="*/ 1136985 w 2918889"/>
              <a:gd name="connsiteY3177" fmla="*/ 2019547 h 2979720"/>
              <a:gd name="connsiteX3178" fmla="*/ 1131461 w 2918889"/>
              <a:gd name="connsiteY3178" fmla="*/ 1976412 h 2979720"/>
              <a:gd name="connsiteX3179" fmla="*/ 1135256 w 2918889"/>
              <a:gd name="connsiteY3179" fmla="*/ 1966647 h 2979720"/>
              <a:gd name="connsiteX3180" fmla="*/ 1115111 w 2918889"/>
              <a:gd name="connsiteY3180" fmla="*/ 1952976 h 2979720"/>
              <a:gd name="connsiteX3181" fmla="*/ 1124040 w 2918889"/>
              <a:gd name="connsiteY3181" fmla="*/ 1915589 h 2979720"/>
              <a:gd name="connsiteX3182" fmla="*/ 1135534 w 2918889"/>
              <a:gd name="connsiteY3182" fmla="*/ 1910120 h 2979720"/>
              <a:gd name="connsiteX3183" fmla="*/ 1147365 w 2918889"/>
              <a:gd name="connsiteY3183" fmla="*/ 1940811 h 2979720"/>
              <a:gd name="connsiteX3184" fmla="*/ 1196135 w 2918889"/>
              <a:gd name="connsiteY3184" fmla="*/ 1977640 h 2979720"/>
              <a:gd name="connsiteX3185" fmla="*/ 1197139 w 2918889"/>
              <a:gd name="connsiteY3185" fmla="*/ 2016031 h 2979720"/>
              <a:gd name="connsiteX3186" fmla="*/ 1218009 w 2918889"/>
              <a:gd name="connsiteY3186" fmla="*/ 2050293 h 2979720"/>
              <a:gd name="connsiteX3187" fmla="*/ 1217619 w 2918889"/>
              <a:gd name="connsiteY3187" fmla="*/ 2031098 h 2979720"/>
              <a:gd name="connsiteX3188" fmla="*/ 1223588 w 2918889"/>
              <a:gd name="connsiteY3188" fmla="*/ 1988968 h 2979720"/>
              <a:gd name="connsiteX3189" fmla="*/ 1196470 w 2918889"/>
              <a:gd name="connsiteY3189" fmla="*/ 1977361 h 2979720"/>
              <a:gd name="connsiteX3190" fmla="*/ 1188545 w 2918889"/>
              <a:gd name="connsiteY3190" fmla="*/ 1962127 h 2979720"/>
              <a:gd name="connsiteX3191" fmla="*/ 1199985 w 2918889"/>
              <a:gd name="connsiteY3191" fmla="*/ 1943936 h 2979720"/>
              <a:gd name="connsiteX3192" fmla="*/ 1216782 w 2918889"/>
              <a:gd name="connsiteY3192" fmla="*/ 1884173 h 2979720"/>
              <a:gd name="connsiteX3193" fmla="*/ 1216391 w 2918889"/>
              <a:gd name="connsiteY3193" fmla="*/ 1874296 h 2979720"/>
              <a:gd name="connsiteX3194" fmla="*/ 1193457 w 2918889"/>
              <a:gd name="connsiteY3194" fmla="*/ 1890534 h 2979720"/>
              <a:gd name="connsiteX3195" fmla="*/ 1228332 w 2918889"/>
              <a:gd name="connsiteY3195" fmla="*/ 1827981 h 2979720"/>
              <a:gd name="connsiteX3196" fmla="*/ 1219962 w 2918889"/>
              <a:gd name="connsiteY3196" fmla="*/ 1818160 h 2979720"/>
              <a:gd name="connsiteX3197" fmla="*/ 1180287 w 2918889"/>
              <a:gd name="connsiteY3197" fmla="*/ 1832891 h 2979720"/>
              <a:gd name="connsiteX3198" fmla="*/ 1197808 w 2918889"/>
              <a:gd name="connsiteY3198" fmla="*/ 1834900 h 2979720"/>
              <a:gd name="connsiteX3199" fmla="*/ 1186480 w 2918889"/>
              <a:gd name="connsiteY3199" fmla="*/ 1849185 h 2979720"/>
              <a:gd name="connsiteX3200" fmla="*/ 1195074 w 2918889"/>
              <a:gd name="connsiteY3200" fmla="*/ 1860904 h 2979720"/>
              <a:gd name="connsiteX3201" fmla="*/ 1168624 w 2918889"/>
              <a:gd name="connsiteY3201" fmla="*/ 1876807 h 2979720"/>
              <a:gd name="connsiteX3202" fmla="*/ 1159864 w 2918889"/>
              <a:gd name="connsiteY3202" fmla="*/ 1840034 h 2979720"/>
              <a:gd name="connsiteX3203" fmla="*/ 1155623 w 2918889"/>
              <a:gd name="connsiteY3203" fmla="*/ 1839476 h 2979720"/>
              <a:gd name="connsiteX3204" fmla="*/ 1149876 w 2918889"/>
              <a:gd name="connsiteY3204" fmla="*/ 1867042 h 2979720"/>
              <a:gd name="connsiteX3205" fmla="*/ 1140501 w 2918889"/>
              <a:gd name="connsiteY3205" fmla="*/ 1864419 h 2979720"/>
              <a:gd name="connsiteX3206" fmla="*/ 1119743 w 2918889"/>
              <a:gd name="connsiteY3206" fmla="*/ 1890757 h 2979720"/>
              <a:gd name="connsiteX3207" fmla="*/ 1103784 w 2918889"/>
              <a:gd name="connsiteY3207" fmla="*/ 1922843 h 2979720"/>
              <a:gd name="connsiteX3208" fmla="*/ 1088829 w 2918889"/>
              <a:gd name="connsiteY3208" fmla="*/ 1981379 h 2979720"/>
              <a:gd name="connsiteX3209" fmla="*/ 1078116 w 2918889"/>
              <a:gd name="connsiteY3209" fmla="*/ 1979816 h 2979720"/>
              <a:gd name="connsiteX3210" fmla="*/ 1084923 w 2918889"/>
              <a:gd name="connsiteY3210" fmla="*/ 2017761 h 2979720"/>
              <a:gd name="connsiteX3211" fmla="*/ 1075493 w 2918889"/>
              <a:gd name="connsiteY3211" fmla="*/ 2030260 h 2979720"/>
              <a:gd name="connsiteX3212" fmla="*/ 1071810 w 2918889"/>
              <a:gd name="connsiteY3212" fmla="*/ 2063853 h 2979720"/>
              <a:gd name="connsiteX3213" fmla="*/ 1027059 w 2918889"/>
              <a:gd name="connsiteY3213" fmla="*/ 2028196 h 2979720"/>
              <a:gd name="connsiteX3214" fmla="*/ 1035597 w 2918889"/>
              <a:gd name="connsiteY3214" fmla="*/ 1979314 h 2979720"/>
              <a:gd name="connsiteX3215" fmla="*/ 1046924 w 2918889"/>
              <a:gd name="connsiteY3215" fmla="*/ 1961848 h 2979720"/>
              <a:gd name="connsiteX3216" fmla="*/ 1075660 w 2918889"/>
              <a:gd name="connsiteY3216" fmla="*/ 1915477 h 2979720"/>
              <a:gd name="connsiteX3217" fmla="*/ 1082021 w 2918889"/>
              <a:gd name="connsiteY3217" fmla="*/ 1903982 h 2979720"/>
              <a:gd name="connsiteX3218" fmla="*/ 1106741 w 2918889"/>
              <a:gd name="connsiteY3218" fmla="*/ 1839699 h 2979720"/>
              <a:gd name="connsiteX3219" fmla="*/ 1143626 w 2918889"/>
              <a:gd name="connsiteY3219" fmla="*/ 1826586 h 2979720"/>
              <a:gd name="connsiteX3220" fmla="*/ 1151103 w 2918889"/>
              <a:gd name="connsiteY3220" fmla="*/ 1796286 h 2979720"/>
              <a:gd name="connsiteX3221" fmla="*/ 1210699 w 2918889"/>
              <a:gd name="connsiteY3221" fmla="*/ 1733788 h 2979720"/>
              <a:gd name="connsiteX3222" fmla="*/ 1218344 w 2918889"/>
              <a:gd name="connsiteY3222" fmla="*/ 1733788 h 2979720"/>
              <a:gd name="connsiteX3223" fmla="*/ 1219124 w 2918889"/>
              <a:gd name="connsiteY3223" fmla="*/ 1698912 h 2979720"/>
              <a:gd name="connsiteX3224" fmla="*/ 1226044 w 2918889"/>
              <a:gd name="connsiteY3224" fmla="*/ 1664650 h 2979720"/>
              <a:gd name="connsiteX3225" fmla="*/ 1198032 w 2918889"/>
              <a:gd name="connsiteY3225" fmla="*/ 1599363 h 2979720"/>
              <a:gd name="connsiteX3226" fmla="*/ 1131685 w 2918889"/>
              <a:gd name="connsiteY3226" fmla="*/ 1601930 h 2979720"/>
              <a:gd name="connsiteX3227" fmla="*/ 1115781 w 2918889"/>
              <a:gd name="connsiteY3227" fmla="*/ 1602488 h 2979720"/>
              <a:gd name="connsiteX3228" fmla="*/ 1084532 w 2918889"/>
              <a:gd name="connsiteY3228" fmla="*/ 1586863 h 2979720"/>
              <a:gd name="connsiteX3229" fmla="*/ 1104118 w 2918889"/>
              <a:gd name="connsiteY3229" fmla="*/ 1579386 h 2979720"/>
              <a:gd name="connsiteX3230" fmla="*/ 1109978 w 2918889"/>
              <a:gd name="connsiteY3230" fmla="*/ 1562199 h 2979720"/>
              <a:gd name="connsiteX3231" fmla="*/ 1123928 w 2918889"/>
              <a:gd name="connsiteY3231" fmla="*/ 1580279 h 2979720"/>
              <a:gd name="connsiteX3232" fmla="*/ 1146360 w 2918889"/>
              <a:gd name="connsiteY3232" fmla="*/ 1548249 h 2979720"/>
              <a:gd name="connsiteX3233" fmla="*/ 1161092 w 2918889"/>
              <a:gd name="connsiteY3233" fmla="*/ 1564989 h 2979720"/>
              <a:gd name="connsiteX3234" fmla="*/ 1159083 w 2918889"/>
              <a:gd name="connsiteY3234" fmla="*/ 1552099 h 2979720"/>
              <a:gd name="connsiteX3235" fmla="*/ 1169015 w 2918889"/>
              <a:gd name="connsiteY3235" fmla="*/ 1528439 h 2979720"/>
              <a:gd name="connsiteX3236" fmla="*/ 1123259 w 2918889"/>
              <a:gd name="connsiteY3236" fmla="*/ 1540269 h 2979720"/>
              <a:gd name="connsiteX3237" fmla="*/ 1056801 w 2918889"/>
              <a:gd name="connsiteY3237" fmla="*/ 1570179 h 2979720"/>
              <a:gd name="connsiteX3238" fmla="*/ 1008031 w 2918889"/>
              <a:gd name="connsiteY3238" fmla="*/ 1567500 h 2979720"/>
              <a:gd name="connsiteX3239" fmla="*/ 954015 w 2918889"/>
              <a:gd name="connsiteY3239" fmla="*/ 1564041 h 2979720"/>
              <a:gd name="connsiteX3240" fmla="*/ 922487 w 2918889"/>
              <a:gd name="connsiteY3240" fmla="*/ 1554108 h 2979720"/>
              <a:gd name="connsiteX3241" fmla="*/ 889509 w 2918889"/>
              <a:gd name="connsiteY3241" fmla="*/ 1535470 h 2979720"/>
              <a:gd name="connsiteX3242" fmla="*/ 854242 w 2918889"/>
              <a:gd name="connsiteY3242" fmla="*/ 1533461 h 2979720"/>
              <a:gd name="connsiteX3243" fmla="*/ 827067 w 2918889"/>
              <a:gd name="connsiteY3243" fmla="*/ 1559465 h 2979720"/>
              <a:gd name="connsiteX3244" fmla="*/ 784937 w 2918889"/>
              <a:gd name="connsiteY3244" fmla="*/ 1581674 h 2979720"/>
              <a:gd name="connsiteX3245" fmla="*/ 748443 w 2918889"/>
              <a:gd name="connsiteY3245" fmla="*/ 1591328 h 2979720"/>
              <a:gd name="connsiteX3246" fmla="*/ 702017 w 2918889"/>
              <a:gd name="connsiteY3246" fmla="*/ 1586361 h 2979720"/>
              <a:gd name="connsiteX3247" fmla="*/ 677465 w 2918889"/>
              <a:gd name="connsiteY3247" fmla="*/ 1575759 h 2979720"/>
              <a:gd name="connsiteX3248" fmla="*/ 666416 w 2918889"/>
              <a:gd name="connsiteY3248" fmla="*/ 1575201 h 2979720"/>
              <a:gd name="connsiteX3249" fmla="*/ 627722 w 2918889"/>
              <a:gd name="connsiteY3249" fmla="*/ 1547179 h 2979720"/>
              <a:gd name="connsiteX3250" fmla="*/ 626918 w 2918889"/>
              <a:gd name="connsiteY3250" fmla="*/ 1525620 h 2979720"/>
              <a:gd name="connsiteX3251" fmla="*/ 627188 w 2918889"/>
              <a:gd name="connsiteY3251" fmla="*/ 1525705 h 2979720"/>
              <a:gd name="connsiteX3252" fmla="*/ 627237 w 2918889"/>
              <a:gd name="connsiteY3252" fmla="*/ 1525323 h 2979720"/>
              <a:gd name="connsiteX3253" fmla="*/ 635801 w 2918889"/>
              <a:gd name="connsiteY3253" fmla="*/ 1524089 h 2979720"/>
              <a:gd name="connsiteX3254" fmla="*/ 658660 w 2918889"/>
              <a:gd name="connsiteY3254" fmla="*/ 1534243 h 2979720"/>
              <a:gd name="connsiteX3255" fmla="*/ 667086 w 2918889"/>
              <a:gd name="connsiteY3255" fmla="*/ 1558907 h 2979720"/>
              <a:gd name="connsiteX3256" fmla="*/ 695879 w 2918889"/>
              <a:gd name="connsiteY3256" fmla="*/ 1558907 h 2979720"/>
              <a:gd name="connsiteX3257" fmla="*/ 747215 w 2918889"/>
              <a:gd name="connsiteY3257" fmla="*/ 1548584 h 2979720"/>
              <a:gd name="connsiteX3258" fmla="*/ 757315 w 2918889"/>
              <a:gd name="connsiteY3258" fmla="*/ 1533127 h 2979720"/>
              <a:gd name="connsiteX3259" fmla="*/ 770429 w 2918889"/>
              <a:gd name="connsiteY3259" fmla="*/ 1553494 h 2979720"/>
              <a:gd name="connsiteX3260" fmla="*/ 788508 w 2918889"/>
              <a:gd name="connsiteY3260" fmla="*/ 1531787 h 2979720"/>
              <a:gd name="connsiteX3261" fmla="*/ 797102 w 2918889"/>
              <a:gd name="connsiteY3261" fmla="*/ 1529500 h 2979720"/>
              <a:gd name="connsiteX3262" fmla="*/ 800450 w 2918889"/>
              <a:gd name="connsiteY3262" fmla="*/ 1511197 h 2979720"/>
              <a:gd name="connsiteX3263" fmla="*/ 807871 w 2918889"/>
              <a:gd name="connsiteY3263" fmla="*/ 1491443 h 2979720"/>
              <a:gd name="connsiteX3264" fmla="*/ 778743 w 2918889"/>
              <a:gd name="connsiteY3264" fmla="*/ 1516442 h 2979720"/>
              <a:gd name="connsiteX3265" fmla="*/ 701236 w 2918889"/>
              <a:gd name="connsiteY3265" fmla="*/ 1498363 h 2979720"/>
              <a:gd name="connsiteX3266" fmla="*/ 641138 w 2918889"/>
              <a:gd name="connsiteY3266" fmla="*/ 1510025 h 2979720"/>
              <a:gd name="connsiteX3267" fmla="*/ 628994 w 2918889"/>
              <a:gd name="connsiteY3267" fmla="*/ 1511671 h 2979720"/>
              <a:gd name="connsiteX3268" fmla="*/ 627237 w 2918889"/>
              <a:gd name="connsiteY3268" fmla="*/ 1525323 h 2979720"/>
              <a:gd name="connsiteX3269" fmla="*/ 626909 w 2918889"/>
              <a:gd name="connsiteY3269" fmla="*/ 1525370 h 2979720"/>
              <a:gd name="connsiteX3270" fmla="*/ 626918 w 2918889"/>
              <a:gd name="connsiteY3270" fmla="*/ 1525620 h 2979720"/>
              <a:gd name="connsiteX3271" fmla="*/ 626127 w 2918889"/>
              <a:gd name="connsiteY3271" fmla="*/ 1525370 h 2979720"/>
              <a:gd name="connsiteX3272" fmla="*/ 617979 w 2918889"/>
              <a:gd name="connsiteY3272" fmla="*/ 1526486 h 2979720"/>
              <a:gd name="connsiteX3273" fmla="*/ 544991 w 2918889"/>
              <a:gd name="connsiteY3273" fmla="*/ 1546965 h 2979720"/>
              <a:gd name="connsiteX3274" fmla="*/ 494770 w 2918889"/>
              <a:gd name="connsiteY3274" fmla="*/ 1512145 h 2979720"/>
              <a:gd name="connsiteX3275" fmla="*/ 456379 w 2918889"/>
              <a:gd name="connsiteY3275" fmla="*/ 1472917 h 2979720"/>
              <a:gd name="connsiteX3276" fmla="*/ 441257 w 2918889"/>
              <a:gd name="connsiteY3276" fmla="*/ 1437093 h 2979720"/>
              <a:gd name="connsiteX3277" fmla="*/ 414528 w 2918889"/>
              <a:gd name="connsiteY3277" fmla="*/ 1434916 h 2979720"/>
              <a:gd name="connsiteX3278" fmla="*/ 385734 w 2918889"/>
              <a:gd name="connsiteY3278" fmla="*/ 1420966 h 2979720"/>
              <a:gd name="connsiteX3279" fmla="*/ 359284 w 2918889"/>
              <a:gd name="connsiteY3279" fmla="*/ 1398478 h 2979720"/>
              <a:gd name="connsiteX3280" fmla="*/ 331160 w 2918889"/>
              <a:gd name="connsiteY3280" fmla="*/ 1404058 h 2979720"/>
              <a:gd name="connsiteX3281" fmla="*/ 293495 w 2918889"/>
              <a:gd name="connsiteY3281" fmla="*/ 1425988 h 2979720"/>
              <a:gd name="connsiteX3282" fmla="*/ 279991 w 2918889"/>
              <a:gd name="connsiteY3282" fmla="*/ 1434526 h 2979720"/>
              <a:gd name="connsiteX3283" fmla="*/ 245896 w 2918889"/>
              <a:gd name="connsiteY3283" fmla="*/ 1442059 h 2979720"/>
              <a:gd name="connsiteX3284" fmla="*/ 232559 w 2918889"/>
              <a:gd name="connsiteY3284" fmla="*/ 1454000 h 2979720"/>
              <a:gd name="connsiteX3285" fmla="*/ 204212 w 2918889"/>
              <a:gd name="connsiteY3285" fmla="*/ 1457851 h 2979720"/>
              <a:gd name="connsiteX3286" fmla="*/ 196847 w 2918889"/>
              <a:gd name="connsiteY3286" fmla="*/ 1453945 h 2979720"/>
              <a:gd name="connsiteX3287" fmla="*/ 176312 w 2918889"/>
              <a:gd name="connsiteY3287" fmla="*/ 1406458 h 2979720"/>
              <a:gd name="connsiteX3288" fmla="*/ 172740 w 2918889"/>
              <a:gd name="connsiteY3288" fmla="*/ 1402663 h 2979720"/>
              <a:gd name="connsiteX3289" fmla="*/ 166770 w 2918889"/>
              <a:gd name="connsiteY3289" fmla="*/ 1351382 h 2979720"/>
              <a:gd name="connsiteX3290" fmla="*/ 181055 w 2918889"/>
              <a:gd name="connsiteY3290" fmla="*/ 1338492 h 2979720"/>
              <a:gd name="connsiteX3291" fmla="*/ 175140 w 2918889"/>
              <a:gd name="connsiteY3291" fmla="*/ 1305457 h 2979720"/>
              <a:gd name="connsiteX3292" fmla="*/ 143277 w 2918889"/>
              <a:gd name="connsiteY3292" fmla="*/ 1289721 h 2979720"/>
              <a:gd name="connsiteX3293" fmla="*/ 146346 w 2918889"/>
              <a:gd name="connsiteY3293" fmla="*/ 1254009 h 2979720"/>
              <a:gd name="connsiteX3294" fmla="*/ 110745 w 2918889"/>
              <a:gd name="connsiteY3294" fmla="*/ 1250939 h 2979720"/>
              <a:gd name="connsiteX3295" fmla="*/ 125588 w 2918889"/>
              <a:gd name="connsiteY3295" fmla="*/ 1224936 h 2979720"/>
              <a:gd name="connsiteX3296" fmla="*/ 71573 w 2918889"/>
              <a:gd name="connsiteY3296" fmla="*/ 1184647 h 2979720"/>
              <a:gd name="connsiteX3297" fmla="*/ 82565 w 2918889"/>
              <a:gd name="connsiteY3297" fmla="*/ 1112496 h 2979720"/>
              <a:gd name="connsiteX3298" fmla="*/ 63760 w 2918889"/>
              <a:gd name="connsiteY3298" fmla="*/ 1134817 h 2979720"/>
              <a:gd name="connsiteX3299" fmla="*/ 77990 w 2918889"/>
              <a:gd name="connsiteY3299" fmla="*/ 1101392 h 2979720"/>
              <a:gd name="connsiteX3300" fmla="*/ 77041 w 2918889"/>
              <a:gd name="connsiteY3300" fmla="*/ 1073659 h 2979720"/>
              <a:gd name="connsiteX3301" fmla="*/ 84295 w 2918889"/>
              <a:gd name="connsiteY3301" fmla="*/ 1088334 h 2979720"/>
              <a:gd name="connsiteX3302" fmla="*/ 81896 w 2918889"/>
              <a:gd name="connsiteY3302" fmla="*/ 1067855 h 2979720"/>
              <a:gd name="connsiteX3303" fmla="*/ 58404 w 2918889"/>
              <a:gd name="connsiteY3303" fmla="*/ 1047878 h 2979720"/>
              <a:gd name="connsiteX3304" fmla="*/ 56283 w 2918889"/>
              <a:gd name="connsiteY3304" fmla="*/ 1083201 h 2979720"/>
              <a:gd name="connsiteX3305" fmla="*/ 29270 w 2918889"/>
              <a:gd name="connsiteY3305" fmla="*/ 1085485 h 2979720"/>
              <a:gd name="connsiteX3306" fmla="*/ 29274 w 2918889"/>
              <a:gd name="connsiteY3306" fmla="*/ 1085544 h 2979720"/>
              <a:gd name="connsiteX3307" fmla="*/ 13929 w 2918889"/>
              <a:gd name="connsiteY3307" fmla="*/ 1134761 h 2979720"/>
              <a:gd name="connsiteX3308" fmla="*/ 29107 w 2918889"/>
              <a:gd name="connsiteY3308" fmla="*/ 1158756 h 2979720"/>
              <a:gd name="connsiteX3309" fmla="*/ 1430 w 2918889"/>
              <a:gd name="connsiteY3309" fmla="*/ 1108814 h 2979720"/>
              <a:gd name="connsiteX3310" fmla="*/ 17947 w 2918889"/>
              <a:gd name="connsiteY3310" fmla="*/ 1077453 h 2979720"/>
              <a:gd name="connsiteX3311" fmla="*/ 22299 w 2918889"/>
              <a:gd name="connsiteY3311" fmla="*/ 1077411 h 2979720"/>
              <a:gd name="connsiteX3312" fmla="*/ 28780 w 2918889"/>
              <a:gd name="connsiteY3312" fmla="*/ 1078782 h 2979720"/>
              <a:gd name="connsiteX3313" fmla="*/ 28773 w 2918889"/>
              <a:gd name="connsiteY3313" fmla="*/ 1078681 h 2979720"/>
              <a:gd name="connsiteX3314" fmla="*/ 30949 w 2918889"/>
              <a:gd name="connsiteY3314" fmla="*/ 1077063 h 2979720"/>
              <a:gd name="connsiteX3315" fmla="*/ 66606 w 2918889"/>
              <a:gd name="connsiteY3315" fmla="*/ 1033370 h 2979720"/>
              <a:gd name="connsiteX3316" fmla="*/ 95009 w 2918889"/>
              <a:gd name="connsiteY3316" fmla="*/ 976118 h 2979720"/>
              <a:gd name="connsiteX3317" fmla="*/ 123635 w 2918889"/>
              <a:gd name="connsiteY3317" fmla="*/ 976118 h 2979720"/>
              <a:gd name="connsiteX3318" fmla="*/ 129662 w 2918889"/>
              <a:gd name="connsiteY3318" fmla="*/ 1004130 h 2979720"/>
              <a:gd name="connsiteX3319" fmla="*/ 149304 w 2918889"/>
              <a:gd name="connsiteY3319" fmla="*/ 1033259 h 2979720"/>
              <a:gd name="connsiteX3320" fmla="*/ 133177 w 2918889"/>
              <a:gd name="connsiteY3320" fmla="*/ 1081694 h 2979720"/>
              <a:gd name="connsiteX3321" fmla="*/ 125644 w 2918889"/>
              <a:gd name="connsiteY3321" fmla="*/ 1075612 h 2979720"/>
              <a:gd name="connsiteX3322" fmla="*/ 137474 w 2918889"/>
              <a:gd name="connsiteY3322" fmla="*/ 1092185 h 2979720"/>
              <a:gd name="connsiteX3323" fmla="*/ 115432 w 2918889"/>
              <a:gd name="connsiteY3323" fmla="*/ 1124549 h 2979720"/>
              <a:gd name="connsiteX3324" fmla="*/ 115823 w 2918889"/>
              <a:gd name="connsiteY3324" fmla="*/ 1152785 h 2979720"/>
              <a:gd name="connsiteX3325" fmla="*/ 117832 w 2918889"/>
              <a:gd name="connsiteY3325" fmla="*/ 1185206 h 2979720"/>
              <a:gd name="connsiteX3326" fmla="*/ 145621 w 2918889"/>
              <a:gd name="connsiteY3326" fmla="*/ 1201946 h 2979720"/>
              <a:gd name="connsiteX3327" fmla="*/ 152819 w 2918889"/>
              <a:gd name="connsiteY3327" fmla="*/ 1205071 h 2979720"/>
              <a:gd name="connsiteX3328" fmla="*/ 196344 w 2918889"/>
              <a:gd name="connsiteY3328" fmla="*/ 1183197 h 2979720"/>
              <a:gd name="connsiteX3329" fmla="*/ 207170 w 2918889"/>
              <a:gd name="connsiteY3329" fmla="*/ 1170753 h 2979720"/>
              <a:gd name="connsiteX3330" fmla="*/ 217995 w 2918889"/>
              <a:gd name="connsiteY3330" fmla="*/ 1157137 h 2979720"/>
              <a:gd name="connsiteX3331" fmla="*/ 204324 w 2918889"/>
              <a:gd name="connsiteY3331" fmla="*/ 1138109 h 2979720"/>
              <a:gd name="connsiteX3332" fmla="*/ 207895 w 2918889"/>
              <a:gd name="connsiteY3332" fmla="*/ 1131692 h 2979720"/>
              <a:gd name="connsiteX3333" fmla="*/ 216377 w 2918889"/>
              <a:gd name="connsiteY3333" fmla="*/ 1120755 h 2979720"/>
              <a:gd name="connsiteX3334" fmla="*/ 187528 w 2918889"/>
              <a:gd name="connsiteY3334" fmla="*/ 1080969 h 2979720"/>
              <a:gd name="connsiteX3335" fmla="*/ 174694 w 2918889"/>
              <a:gd name="connsiteY3335" fmla="*/ 1083759 h 2979720"/>
              <a:gd name="connsiteX3336" fmla="*/ 158121 w 2918889"/>
              <a:gd name="connsiteY3336" fmla="*/ 1042131 h 2979720"/>
              <a:gd name="connsiteX3337" fmla="*/ 158623 w 2918889"/>
              <a:gd name="connsiteY3337" fmla="*/ 999834 h 2979720"/>
              <a:gd name="connsiteX3338" fmla="*/ 168834 w 2918889"/>
              <a:gd name="connsiteY3338" fmla="*/ 953295 h 2979720"/>
              <a:gd name="connsiteX3339" fmla="*/ 188197 w 2918889"/>
              <a:gd name="connsiteY3339" fmla="*/ 915016 h 2979720"/>
              <a:gd name="connsiteX3340" fmla="*/ 194001 w 2918889"/>
              <a:gd name="connsiteY3340" fmla="*/ 933709 h 2979720"/>
              <a:gd name="connsiteX3341" fmla="*/ 214647 w 2918889"/>
              <a:gd name="connsiteY3341" fmla="*/ 919145 h 2979720"/>
              <a:gd name="connsiteX3342" fmla="*/ 224524 w 2918889"/>
              <a:gd name="connsiteY3342" fmla="*/ 933876 h 2979720"/>
              <a:gd name="connsiteX3343" fmla="*/ 224674 w 2918889"/>
              <a:gd name="connsiteY3343" fmla="*/ 934023 h 2979720"/>
              <a:gd name="connsiteX3344" fmla="*/ 241432 w 2918889"/>
              <a:gd name="connsiteY3344" fmla="*/ 924669 h 2979720"/>
              <a:gd name="connsiteX3345" fmla="*/ 247236 w 2918889"/>
              <a:gd name="connsiteY3345" fmla="*/ 908041 h 2979720"/>
              <a:gd name="connsiteX3346" fmla="*/ 253988 w 2918889"/>
              <a:gd name="connsiteY3346" fmla="*/ 886724 h 2979720"/>
              <a:gd name="connsiteX3347" fmla="*/ 264088 w 2918889"/>
              <a:gd name="connsiteY3347" fmla="*/ 865743 h 2979720"/>
              <a:gd name="connsiteX3348" fmla="*/ 241432 w 2918889"/>
              <a:gd name="connsiteY3348" fmla="*/ 864404 h 2979720"/>
              <a:gd name="connsiteX3349" fmla="*/ 246175 w 2918889"/>
              <a:gd name="connsiteY3349" fmla="*/ 857038 h 2979720"/>
              <a:gd name="connsiteX3350" fmla="*/ 258151 w 2918889"/>
              <a:gd name="connsiteY3350" fmla="*/ 851737 h 2979720"/>
              <a:gd name="connsiteX3351" fmla="*/ 257785 w 2918889"/>
              <a:gd name="connsiteY3351" fmla="*/ 838855 h 2979720"/>
              <a:gd name="connsiteX3352" fmla="*/ 265706 w 2918889"/>
              <a:gd name="connsiteY3352" fmla="*/ 834383 h 2979720"/>
              <a:gd name="connsiteX3353" fmla="*/ 291877 w 2918889"/>
              <a:gd name="connsiteY3353" fmla="*/ 795936 h 2979720"/>
              <a:gd name="connsiteX3354" fmla="*/ 300414 w 2918889"/>
              <a:gd name="connsiteY3354" fmla="*/ 802185 h 2979720"/>
              <a:gd name="connsiteX3355" fmla="*/ 323293 w 2918889"/>
              <a:gd name="connsiteY3355" fmla="*/ 777298 h 2979720"/>
              <a:gd name="connsiteX3356" fmla="*/ 326306 w 2918889"/>
              <a:gd name="connsiteY3356" fmla="*/ 779753 h 2979720"/>
              <a:gd name="connsiteX3357" fmla="*/ 312356 w 2918889"/>
              <a:gd name="connsiteY3357" fmla="*/ 808100 h 2979720"/>
              <a:gd name="connsiteX3358" fmla="*/ 309063 w 2918889"/>
              <a:gd name="connsiteY3358" fmla="*/ 851793 h 2979720"/>
              <a:gd name="connsiteX3359" fmla="*/ 306776 w 2918889"/>
              <a:gd name="connsiteY3359" fmla="*/ 882484 h 2979720"/>
              <a:gd name="connsiteX3360" fmla="*/ 302200 w 2918889"/>
              <a:gd name="connsiteY3360" fmla="*/ 897996 h 2979720"/>
              <a:gd name="connsiteX3361" fmla="*/ 328985 w 2918889"/>
              <a:gd name="connsiteY3361" fmla="*/ 926678 h 2979720"/>
              <a:gd name="connsiteX3362" fmla="*/ 357387 w 2918889"/>
              <a:gd name="connsiteY3362" fmla="*/ 965404 h 2979720"/>
              <a:gd name="connsiteX3363" fmla="*/ 363526 w 2918889"/>
              <a:gd name="connsiteY3363" fmla="*/ 1008427 h 2979720"/>
              <a:gd name="connsiteX3364" fmla="*/ 404372 w 2918889"/>
              <a:gd name="connsiteY3364" fmla="*/ 1016965 h 2979720"/>
              <a:gd name="connsiteX3365" fmla="*/ 460229 w 2918889"/>
              <a:gd name="connsiteY3365" fmla="*/ 1074886 h 2979720"/>
              <a:gd name="connsiteX3366" fmla="*/ 469995 w 2918889"/>
              <a:gd name="connsiteY3366" fmla="*/ 1123099 h 2979720"/>
              <a:gd name="connsiteX3367" fmla="*/ 469157 w 2918889"/>
              <a:gd name="connsiteY3367" fmla="*/ 1123824 h 2979720"/>
              <a:gd name="connsiteX3368" fmla="*/ 460955 w 2918889"/>
              <a:gd name="connsiteY3368" fmla="*/ 1122987 h 2979720"/>
              <a:gd name="connsiteX3369" fmla="*/ 426972 w 2918889"/>
              <a:gd name="connsiteY3369" fmla="*/ 1114505 h 2979720"/>
              <a:gd name="connsiteX3370" fmla="*/ 419159 w 2918889"/>
              <a:gd name="connsiteY3370" fmla="*/ 1083312 h 2979720"/>
              <a:gd name="connsiteX3371" fmla="*/ 396281 w 2918889"/>
              <a:gd name="connsiteY3371" fmla="*/ 1057588 h 2979720"/>
              <a:gd name="connsiteX3372" fmla="*/ 388915 w 2918889"/>
              <a:gd name="connsiteY3372" fmla="*/ 1089339 h 2979720"/>
              <a:gd name="connsiteX3373" fmla="*/ 352533 w 2918889"/>
              <a:gd name="connsiteY3373" fmla="*/ 1059597 h 2979720"/>
              <a:gd name="connsiteX3374" fmla="*/ 321340 w 2918889"/>
              <a:gd name="connsiteY3374" fmla="*/ 1022266 h 2979720"/>
              <a:gd name="connsiteX3375" fmla="*/ 292490 w 2918889"/>
              <a:gd name="connsiteY3375" fmla="*/ 1029185 h 2979720"/>
              <a:gd name="connsiteX3376" fmla="*/ 264534 w 2918889"/>
              <a:gd name="connsiteY3376" fmla="*/ 1016686 h 2979720"/>
              <a:gd name="connsiteX3377" fmla="*/ 266487 w 2918889"/>
              <a:gd name="connsiteY3377" fmla="*/ 985939 h 2979720"/>
              <a:gd name="connsiteX3378" fmla="*/ 254322 w 2918889"/>
              <a:gd name="connsiteY3378" fmla="*/ 1003461 h 2979720"/>
              <a:gd name="connsiteX3379" fmla="*/ 248686 w 2918889"/>
              <a:gd name="connsiteY3379" fmla="*/ 998494 h 2979720"/>
              <a:gd name="connsiteX3380" fmla="*/ 248686 w 2918889"/>
              <a:gd name="connsiteY3380" fmla="*/ 960438 h 2979720"/>
              <a:gd name="connsiteX3381" fmla="*/ 251086 w 2918889"/>
              <a:gd name="connsiteY3381" fmla="*/ 942247 h 2979720"/>
              <a:gd name="connsiteX3382" fmla="*/ 229323 w 2918889"/>
              <a:gd name="connsiteY3382" fmla="*/ 938564 h 2979720"/>
              <a:gd name="connsiteX3383" fmla="*/ 229435 w 2918889"/>
              <a:gd name="connsiteY3383" fmla="*/ 938731 h 2979720"/>
              <a:gd name="connsiteX3384" fmla="*/ 229299 w 2918889"/>
              <a:gd name="connsiteY3384" fmla="*/ 938599 h 2979720"/>
              <a:gd name="connsiteX3385" fmla="*/ 186635 w 2918889"/>
              <a:gd name="connsiteY3385" fmla="*/ 1000894 h 2979720"/>
              <a:gd name="connsiteX3386" fmla="*/ 189146 w 2918889"/>
              <a:gd name="connsiteY3386" fmla="*/ 979801 h 2979720"/>
              <a:gd name="connsiteX3387" fmla="*/ 181501 w 2918889"/>
              <a:gd name="connsiteY3387" fmla="*/ 1002568 h 2979720"/>
              <a:gd name="connsiteX3388" fmla="*/ 184124 w 2918889"/>
              <a:gd name="connsiteY3388" fmla="*/ 1039118 h 2979720"/>
              <a:gd name="connsiteX3389" fmla="*/ 245226 w 2918889"/>
              <a:gd name="connsiteY3389" fmla="*/ 1071929 h 2979720"/>
              <a:gd name="connsiteX3390" fmla="*/ 251309 w 2918889"/>
              <a:gd name="connsiteY3390" fmla="*/ 1112999 h 2979720"/>
              <a:gd name="connsiteX3391" fmla="*/ 277145 w 2918889"/>
              <a:gd name="connsiteY3391" fmla="*/ 1109874 h 2979720"/>
              <a:gd name="connsiteX3392" fmla="*/ 298238 w 2918889"/>
              <a:gd name="connsiteY3392" fmla="*/ 1130799 h 2979720"/>
              <a:gd name="connsiteX3393" fmla="*/ 312132 w 2918889"/>
              <a:gd name="connsiteY3393" fmla="*/ 1149827 h 2979720"/>
              <a:gd name="connsiteX3394" fmla="*/ 346562 w 2918889"/>
              <a:gd name="connsiteY3394" fmla="*/ 1158365 h 2979720"/>
              <a:gd name="connsiteX3395" fmla="*/ 369942 w 2918889"/>
              <a:gd name="connsiteY3395" fmla="*/ 1182862 h 2979720"/>
              <a:gd name="connsiteX3396" fmla="*/ 390477 w 2918889"/>
              <a:gd name="connsiteY3396" fmla="*/ 1152897 h 2979720"/>
              <a:gd name="connsiteX3397" fmla="*/ 413579 w 2918889"/>
              <a:gd name="connsiteY3397" fmla="*/ 1187103 h 2979720"/>
              <a:gd name="connsiteX3398" fmla="*/ 447953 w 2918889"/>
              <a:gd name="connsiteY3398" fmla="*/ 1217068 h 2979720"/>
              <a:gd name="connsiteX3399" fmla="*/ 505930 w 2918889"/>
              <a:gd name="connsiteY3399" fmla="*/ 1207024 h 2979720"/>
              <a:gd name="connsiteX3400" fmla="*/ 552580 w 2918889"/>
              <a:gd name="connsiteY3400" fmla="*/ 1156970 h 2979720"/>
              <a:gd name="connsiteX3401" fmla="*/ 580481 w 2918889"/>
              <a:gd name="connsiteY3401" fmla="*/ 1183531 h 2979720"/>
              <a:gd name="connsiteX3402" fmla="*/ 620045 w 2918889"/>
              <a:gd name="connsiteY3402" fmla="*/ 1165173 h 2979720"/>
              <a:gd name="connsiteX3403" fmla="*/ 621384 w 2918889"/>
              <a:gd name="connsiteY3403" fmla="*/ 1148600 h 2979720"/>
              <a:gd name="connsiteX3404" fmla="*/ 627634 w 2918889"/>
              <a:gd name="connsiteY3404" fmla="*/ 1151167 h 2979720"/>
              <a:gd name="connsiteX3405" fmla="*/ 646383 w 2918889"/>
              <a:gd name="connsiteY3405" fmla="*/ 1168298 h 2979720"/>
              <a:gd name="connsiteX3406" fmla="*/ 675065 w 2918889"/>
              <a:gd name="connsiteY3406" fmla="*/ 1154403 h 2979720"/>
              <a:gd name="connsiteX3407" fmla="*/ 685556 w 2918889"/>
              <a:gd name="connsiteY3407" fmla="*/ 1135877 h 2979720"/>
              <a:gd name="connsiteX3408" fmla="*/ 725454 w 2918889"/>
              <a:gd name="connsiteY3408" fmla="*/ 1131134 h 2979720"/>
              <a:gd name="connsiteX3409" fmla="*/ 754023 w 2918889"/>
              <a:gd name="connsiteY3409" fmla="*/ 1099495 h 2979720"/>
              <a:gd name="connsiteX3410" fmla="*/ 753800 w 2918889"/>
              <a:gd name="connsiteY3410" fmla="*/ 1084038 h 2979720"/>
              <a:gd name="connsiteX3411" fmla="*/ 733489 w 2918889"/>
              <a:gd name="connsiteY3411" fmla="*/ 1079239 h 2979720"/>
              <a:gd name="connsiteX3412" fmla="*/ 718925 w 2918889"/>
              <a:gd name="connsiteY3412" fmla="*/ 1079629 h 2979720"/>
              <a:gd name="connsiteX3413" fmla="*/ 718925 w 2918889"/>
              <a:gd name="connsiteY3413" fmla="*/ 1046204 h 2979720"/>
              <a:gd name="connsiteX3414" fmla="*/ 730978 w 2918889"/>
              <a:gd name="connsiteY3414" fmla="*/ 1054798 h 2979720"/>
              <a:gd name="connsiteX3415" fmla="*/ 752126 w 2918889"/>
              <a:gd name="connsiteY3415" fmla="*/ 1047488 h 2979720"/>
              <a:gd name="connsiteX3416" fmla="*/ 764458 w 2918889"/>
              <a:gd name="connsiteY3416" fmla="*/ 1029910 h 2979720"/>
              <a:gd name="connsiteX3417" fmla="*/ 787169 w 2918889"/>
              <a:gd name="connsiteY3417" fmla="*/ 1035491 h 2979720"/>
              <a:gd name="connsiteX3418" fmla="*/ 807983 w 2918889"/>
              <a:gd name="connsiteY3418" fmla="*/ 1048381 h 2979720"/>
              <a:gd name="connsiteX3419" fmla="*/ 834544 w 2918889"/>
              <a:gd name="connsiteY3419" fmla="*/ 1025056 h 2979720"/>
              <a:gd name="connsiteX3420" fmla="*/ 836776 w 2918889"/>
              <a:gd name="connsiteY3420" fmla="*/ 1007813 h 2979720"/>
              <a:gd name="connsiteX3421" fmla="*/ 823997 w 2918889"/>
              <a:gd name="connsiteY3421" fmla="*/ 963005 h 2979720"/>
              <a:gd name="connsiteX3422" fmla="*/ 812224 w 2918889"/>
              <a:gd name="connsiteY3422" fmla="*/ 941744 h 2979720"/>
              <a:gd name="connsiteX3423" fmla="*/ 819255 w 2918889"/>
              <a:gd name="connsiteY3423" fmla="*/ 919535 h 2979720"/>
              <a:gd name="connsiteX3424" fmla="*/ 839622 w 2918889"/>
              <a:gd name="connsiteY3424" fmla="*/ 927013 h 2979720"/>
              <a:gd name="connsiteX3425" fmla="*/ 875335 w 2918889"/>
              <a:gd name="connsiteY3425" fmla="*/ 899056 h 2979720"/>
              <a:gd name="connsiteX3426" fmla="*/ 874777 w 2918889"/>
              <a:gd name="connsiteY3426" fmla="*/ 908766 h 2979720"/>
              <a:gd name="connsiteX3427" fmla="*/ 878014 w 2918889"/>
              <a:gd name="connsiteY3427" fmla="*/ 909938 h 2979720"/>
              <a:gd name="connsiteX3428" fmla="*/ 887667 w 2918889"/>
              <a:gd name="connsiteY3428" fmla="*/ 889068 h 2979720"/>
              <a:gd name="connsiteX3429" fmla="*/ 869811 w 2918889"/>
              <a:gd name="connsiteY3429" fmla="*/ 863232 h 2979720"/>
              <a:gd name="connsiteX3430" fmla="*/ 837279 w 2918889"/>
              <a:gd name="connsiteY3430" fmla="*/ 866971 h 2979720"/>
              <a:gd name="connsiteX3431" fmla="*/ 836330 w 2918889"/>
              <a:gd name="connsiteY3431" fmla="*/ 863734 h 2979720"/>
              <a:gd name="connsiteX3432" fmla="*/ 847434 w 2918889"/>
              <a:gd name="connsiteY3432" fmla="*/ 857875 h 2979720"/>
              <a:gd name="connsiteX3433" fmla="*/ 831699 w 2918889"/>
              <a:gd name="connsiteY3433" fmla="*/ 834438 h 2979720"/>
              <a:gd name="connsiteX3434" fmla="*/ 808986 w 2918889"/>
              <a:gd name="connsiteY3434" fmla="*/ 786784 h 2979720"/>
              <a:gd name="connsiteX3435" fmla="*/ 788229 w 2918889"/>
              <a:gd name="connsiteY3435" fmla="*/ 795601 h 2979720"/>
              <a:gd name="connsiteX3436" fmla="*/ 804133 w 2918889"/>
              <a:gd name="connsiteY3436" fmla="*/ 810667 h 2979720"/>
              <a:gd name="connsiteX3437" fmla="*/ 802068 w 2918889"/>
              <a:gd name="connsiteY3437" fmla="*/ 835108 h 2979720"/>
              <a:gd name="connsiteX3438" fmla="*/ 779636 w 2918889"/>
              <a:gd name="connsiteY3438" fmla="*/ 789295 h 2979720"/>
              <a:gd name="connsiteX3439" fmla="*/ 757762 w 2918889"/>
              <a:gd name="connsiteY3439" fmla="*/ 756986 h 2979720"/>
              <a:gd name="connsiteX3440" fmla="*/ 772326 w 2918889"/>
              <a:gd name="connsiteY3440" fmla="*/ 752801 h 2979720"/>
              <a:gd name="connsiteX3441" fmla="*/ 772493 w 2918889"/>
              <a:gd name="connsiteY3441" fmla="*/ 749565 h 2979720"/>
              <a:gd name="connsiteX3442" fmla="*/ 747048 w 2918889"/>
              <a:gd name="connsiteY3442" fmla="*/ 747556 h 2979720"/>
              <a:gd name="connsiteX3443" fmla="*/ 694763 w 2918889"/>
              <a:gd name="connsiteY3443" fmla="*/ 718539 h 2979720"/>
              <a:gd name="connsiteX3444" fmla="*/ 708713 w 2918889"/>
              <a:gd name="connsiteY3444" fmla="*/ 686119 h 2979720"/>
              <a:gd name="connsiteX3445" fmla="*/ 686002 w 2918889"/>
              <a:gd name="connsiteY3445" fmla="*/ 605486 h 2979720"/>
              <a:gd name="connsiteX3446" fmla="*/ 712731 w 2918889"/>
              <a:gd name="connsiteY3446" fmla="*/ 605820 h 2979720"/>
              <a:gd name="connsiteX3447" fmla="*/ 737730 w 2918889"/>
              <a:gd name="connsiteY3447" fmla="*/ 601580 h 2979720"/>
              <a:gd name="connsiteX3448" fmla="*/ 741635 w 2918889"/>
              <a:gd name="connsiteY3448" fmla="*/ 621947 h 2979720"/>
              <a:gd name="connsiteX3449" fmla="*/ 759659 w 2918889"/>
              <a:gd name="connsiteY3449" fmla="*/ 655260 h 2979720"/>
              <a:gd name="connsiteX3450" fmla="*/ 764458 w 2918889"/>
              <a:gd name="connsiteY3450" fmla="*/ 659390 h 2979720"/>
              <a:gd name="connsiteX3451" fmla="*/ 759603 w 2918889"/>
              <a:gd name="connsiteY3451" fmla="*/ 685728 h 2979720"/>
              <a:gd name="connsiteX3452" fmla="*/ 786555 w 2918889"/>
              <a:gd name="connsiteY3452" fmla="*/ 703696 h 2979720"/>
              <a:gd name="connsiteX3453" fmla="*/ 788285 w 2918889"/>
              <a:gd name="connsiteY3453" fmla="*/ 722334 h 2979720"/>
              <a:gd name="connsiteX3454" fmla="*/ 810382 w 2918889"/>
              <a:gd name="connsiteY3454" fmla="*/ 743036 h 2979720"/>
              <a:gd name="connsiteX3455" fmla="*/ 838171 w 2918889"/>
              <a:gd name="connsiteY3455" fmla="*/ 758158 h 2979720"/>
              <a:gd name="connsiteX3456" fmla="*/ 874721 w 2918889"/>
              <a:gd name="connsiteY3456" fmla="*/ 760279 h 2979720"/>
              <a:gd name="connsiteX3457" fmla="*/ 880580 w 2918889"/>
              <a:gd name="connsiteY3457" fmla="*/ 756372 h 2979720"/>
              <a:gd name="connsiteX3458" fmla="*/ 888225 w 2918889"/>
              <a:gd name="connsiteY3458" fmla="*/ 773392 h 2979720"/>
              <a:gd name="connsiteX3459" fmla="*/ 929741 w 2918889"/>
              <a:gd name="connsiteY3459" fmla="*/ 796494 h 2979720"/>
              <a:gd name="connsiteX3460" fmla="*/ 961269 w 2918889"/>
              <a:gd name="connsiteY3460" fmla="*/ 868700 h 2979720"/>
              <a:gd name="connsiteX3461" fmla="*/ 978344 w 2918889"/>
              <a:gd name="connsiteY3461" fmla="*/ 867863 h 2979720"/>
              <a:gd name="connsiteX3462" fmla="*/ 965566 w 2918889"/>
              <a:gd name="connsiteY3462" fmla="*/ 892751 h 2979720"/>
              <a:gd name="connsiteX3463" fmla="*/ 984929 w 2918889"/>
              <a:gd name="connsiteY3463" fmla="*/ 925729 h 2979720"/>
              <a:gd name="connsiteX3464" fmla="*/ 1004627 w 2918889"/>
              <a:gd name="connsiteY3464" fmla="*/ 909491 h 2979720"/>
              <a:gd name="connsiteX3465" fmla="*/ 1002395 w 2918889"/>
              <a:gd name="connsiteY3465" fmla="*/ 998829 h 2979720"/>
              <a:gd name="connsiteX3466" fmla="*/ 990788 w 2918889"/>
              <a:gd name="connsiteY3466" fmla="*/ 998271 h 2979720"/>
              <a:gd name="connsiteX3467" fmla="*/ 992964 w 2918889"/>
              <a:gd name="connsiteY3467" fmla="*/ 1013840 h 2979720"/>
              <a:gd name="connsiteX3468" fmla="*/ 980409 w 2918889"/>
              <a:gd name="connsiteY3468" fmla="*/ 1013840 h 2979720"/>
              <a:gd name="connsiteX3469" fmla="*/ 974996 w 2918889"/>
              <a:gd name="connsiteY3469" fmla="*/ 1038392 h 2979720"/>
              <a:gd name="connsiteX3470" fmla="*/ 1009593 w 2918889"/>
              <a:gd name="connsiteY3470" fmla="*/ 1037109 h 2979720"/>
              <a:gd name="connsiteX3471" fmla="*/ 1037215 w 2918889"/>
              <a:gd name="connsiteY3471" fmla="*/ 1063391 h 2979720"/>
              <a:gd name="connsiteX3472" fmla="*/ 1018075 w 2918889"/>
              <a:gd name="connsiteY3472" fmla="*/ 996318 h 2979720"/>
              <a:gd name="connsiteX3473" fmla="*/ 1025106 w 2918889"/>
              <a:gd name="connsiteY3473" fmla="*/ 1005525 h 2979720"/>
              <a:gd name="connsiteX3474" fmla="*/ 1033532 w 2918889"/>
              <a:gd name="connsiteY3474" fmla="*/ 1012166 h 2979720"/>
              <a:gd name="connsiteX3475" fmla="*/ 1038610 w 2918889"/>
              <a:gd name="connsiteY3475" fmla="*/ 997043 h 2979720"/>
              <a:gd name="connsiteX3476" fmla="*/ 1040786 w 2918889"/>
              <a:gd name="connsiteY3476" fmla="*/ 981977 h 2979720"/>
              <a:gd name="connsiteX3477" fmla="*/ 1025720 w 2918889"/>
              <a:gd name="connsiteY3477" fmla="*/ 968138 h 2979720"/>
              <a:gd name="connsiteX3478" fmla="*/ 1018689 w 2918889"/>
              <a:gd name="connsiteY3478" fmla="*/ 940907 h 2979720"/>
              <a:gd name="connsiteX3479" fmla="*/ 1007528 w 2918889"/>
              <a:gd name="connsiteY3479" fmla="*/ 908822 h 2979720"/>
              <a:gd name="connsiteX3480" fmla="*/ 994025 w 2918889"/>
              <a:gd name="connsiteY3480" fmla="*/ 883265 h 2979720"/>
              <a:gd name="connsiteX3481" fmla="*/ 962162 w 2918889"/>
              <a:gd name="connsiteY3481" fmla="*/ 821827 h 2979720"/>
              <a:gd name="connsiteX3482" fmla="*/ 956526 w 2918889"/>
              <a:gd name="connsiteY3482" fmla="*/ 816359 h 2979720"/>
              <a:gd name="connsiteX3483" fmla="*/ 932643 w 2918889"/>
              <a:gd name="connsiteY3483" fmla="*/ 754364 h 2979720"/>
              <a:gd name="connsiteX3484" fmla="*/ 929351 w 2918889"/>
              <a:gd name="connsiteY3484" fmla="*/ 745435 h 2979720"/>
              <a:gd name="connsiteX3485" fmla="*/ 900725 w 2918889"/>
              <a:gd name="connsiteY3485" fmla="*/ 766863 h 2979720"/>
              <a:gd name="connsiteX3486" fmla="*/ 874052 w 2918889"/>
              <a:gd name="connsiteY3486" fmla="*/ 717590 h 2979720"/>
              <a:gd name="connsiteX3487" fmla="*/ 860994 w 2918889"/>
              <a:gd name="connsiteY3487" fmla="*/ 729420 h 2979720"/>
              <a:gd name="connsiteX3488" fmla="*/ 878851 w 2918889"/>
              <a:gd name="connsiteY3488" fmla="*/ 731094 h 2979720"/>
              <a:gd name="connsiteX3489" fmla="*/ 863673 w 2918889"/>
              <a:gd name="connsiteY3489" fmla="*/ 748560 h 2979720"/>
              <a:gd name="connsiteX3490" fmla="*/ 846263 w 2918889"/>
              <a:gd name="connsiteY3490" fmla="*/ 723729 h 2979720"/>
              <a:gd name="connsiteX3491" fmla="*/ 833875 w 2918889"/>
              <a:gd name="connsiteY3491" fmla="*/ 724342 h 2979720"/>
              <a:gd name="connsiteX3492" fmla="*/ 837055 w 2918889"/>
              <a:gd name="connsiteY3492" fmla="*/ 702915 h 2979720"/>
              <a:gd name="connsiteX3493" fmla="*/ 796655 w 2918889"/>
              <a:gd name="connsiteY3493" fmla="*/ 693596 h 2979720"/>
              <a:gd name="connsiteX3494" fmla="*/ 797102 w 2918889"/>
              <a:gd name="connsiteY3494" fmla="*/ 688630 h 2979720"/>
              <a:gd name="connsiteX3495" fmla="*/ 815906 w 2918889"/>
              <a:gd name="connsiteY3495" fmla="*/ 688853 h 2979720"/>
              <a:gd name="connsiteX3496" fmla="*/ 836442 w 2918889"/>
              <a:gd name="connsiteY3496" fmla="*/ 680204 h 2979720"/>
              <a:gd name="connsiteX3497" fmla="*/ 833596 w 2918889"/>
              <a:gd name="connsiteY3497" fmla="*/ 654200 h 2979720"/>
              <a:gd name="connsiteX3498" fmla="*/ 845649 w 2918889"/>
              <a:gd name="connsiteY3498" fmla="*/ 619603 h 2979720"/>
              <a:gd name="connsiteX3499" fmla="*/ 884766 w 2918889"/>
              <a:gd name="connsiteY3499" fmla="*/ 606657 h 2979720"/>
              <a:gd name="connsiteX3500" fmla="*/ 885213 w 2918889"/>
              <a:gd name="connsiteY3500" fmla="*/ 626858 h 2979720"/>
              <a:gd name="connsiteX3501" fmla="*/ 916405 w 2918889"/>
              <a:gd name="connsiteY3501" fmla="*/ 662570 h 2979720"/>
              <a:gd name="connsiteX3502" fmla="*/ 922934 w 2918889"/>
              <a:gd name="connsiteY3502" fmla="*/ 676130 h 2979720"/>
              <a:gd name="connsiteX3503" fmla="*/ 932866 w 2918889"/>
              <a:gd name="connsiteY3503" fmla="*/ 684277 h 2979720"/>
              <a:gd name="connsiteX3504" fmla="*/ 963166 w 2918889"/>
              <a:gd name="connsiteY3504" fmla="*/ 692312 h 2979720"/>
              <a:gd name="connsiteX3505" fmla="*/ 982530 w 2918889"/>
              <a:gd name="connsiteY3505" fmla="*/ 709276 h 2979720"/>
              <a:gd name="connsiteX3506" fmla="*/ 991067 w 2918889"/>
              <a:gd name="connsiteY3506" fmla="*/ 740190 h 2979720"/>
              <a:gd name="connsiteX3507" fmla="*/ 1012104 w 2918889"/>
              <a:gd name="connsiteY3507" fmla="*/ 740692 h 2979720"/>
              <a:gd name="connsiteX3508" fmla="*/ 1026501 w 2918889"/>
              <a:gd name="connsiteY3508" fmla="*/ 798223 h 2979720"/>
              <a:gd name="connsiteX3509" fmla="*/ 1025497 w 2918889"/>
              <a:gd name="connsiteY3509" fmla="*/ 806036 h 2979720"/>
              <a:gd name="connsiteX3510" fmla="*/ 1027896 w 2918889"/>
              <a:gd name="connsiteY3510" fmla="*/ 844594 h 2979720"/>
              <a:gd name="connsiteX3511" fmla="*/ 1029961 w 2918889"/>
              <a:gd name="connsiteY3511" fmla="*/ 859605 h 2979720"/>
              <a:gd name="connsiteX3512" fmla="*/ 1034369 w 2918889"/>
              <a:gd name="connsiteY3512" fmla="*/ 868756 h 2979720"/>
              <a:gd name="connsiteX3513" fmla="*/ 1070860 w 2918889"/>
              <a:gd name="connsiteY3513" fmla="*/ 909324 h 2979720"/>
              <a:gd name="connsiteX3514" fmla="*/ 1108861 w 2918889"/>
              <a:gd name="connsiteY3514" fmla="*/ 909324 h 2979720"/>
              <a:gd name="connsiteX3515" fmla="*/ 1098762 w 2918889"/>
              <a:gd name="connsiteY3515" fmla="*/ 928519 h 2979720"/>
              <a:gd name="connsiteX3516" fmla="*/ 1096027 w 2918889"/>
              <a:gd name="connsiteY3516" fmla="*/ 938564 h 2979720"/>
              <a:gd name="connsiteX3517" fmla="*/ 1095581 w 2918889"/>
              <a:gd name="connsiteY3517" fmla="*/ 977401 h 2979720"/>
              <a:gd name="connsiteX3518" fmla="*/ 1105569 w 2918889"/>
              <a:gd name="connsiteY3518" fmla="*/ 995369 h 2979720"/>
              <a:gd name="connsiteX3519" fmla="*/ 1102946 w 2918889"/>
              <a:gd name="connsiteY3519" fmla="*/ 1031752 h 2979720"/>
              <a:gd name="connsiteX3520" fmla="*/ 1100101 w 2918889"/>
              <a:gd name="connsiteY3520" fmla="*/ 1052231 h 2979720"/>
              <a:gd name="connsiteX3521" fmla="*/ 1124096 w 2918889"/>
              <a:gd name="connsiteY3521" fmla="*/ 994811 h 2979720"/>
              <a:gd name="connsiteX3522" fmla="*/ 1148871 w 2918889"/>
              <a:gd name="connsiteY3522" fmla="*/ 973049 h 2979720"/>
              <a:gd name="connsiteX3523" fmla="*/ 1162096 w 2918889"/>
              <a:gd name="connsiteY3523" fmla="*/ 995481 h 2979720"/>
              <a:gd name="connsiteX3524" fmla="*/ 1188545 w 2918889"/>
              <a:gd name="connsiteY3524" fmla="*/ 953239 h 2979720"/>
              <a:gd name="connsiteX3525" fmla="*/ 1184304 w 2918889"/>
              <a:gd name="connsiteY3525" fmla="*/ 977569 h 2979720"/>
              <a:gd name="connsiteX3526" fmla="*/ 1180621 w 2918889"/>
              <a:gd name="connsiteY3526" fmla="*/ 999666 h 2979720"/>
              <a:gd name="connsiteX3527" fmla="*/ 1203222 w 2918889"/>
              <a:gd name="connsiteY3527" fmla="*/ 989845 h 2979720"/>
              <a:gd name="connsiteX3528" fmla="*/ 1208300 w 2918889"/>
              <a:gd name="connsiteY3528" fmla="*/ 1009376 h 2979720"/>
              <a:gd name="connsiteX3529" fmla="*/ 1255619 w 2918889"/>
              <a:gd name="connsiteY3529" fmla="*/ 1030413 h 2979720"/>
              <a:gd name="connsiteX3530" fmla="*/ 1281232 w 2918889"/>
              <a:gd name="connsiteY3530" fmla="*/ 995816 h 2979720"/>
              <a:gd name="connsiteX3531" fmla="*/ 1315828 w 2918889"/>
              <a:gd name="connsiteY3531" fmla="*/ 985939 h 2979720"/>
              <a:gd name="connsiteX3532" fmla="*/ 1312369 w 2918889"/>
              <a:gd name="connsiteY3532" fmla="*/ 967246 h 2979720"/>
              <a:gd name="connsiteX3533" fmla="*/ 1384519 w 2918889"/>
              <a:gd name="connsiteY3533" fmla="*/ 971821 h 2979720"/>
              <a:gd name="connsiteX3534" fmla="*/ 1329891 w 2918889"/>
              <a:gd name="connsiteY3534" fmla="*/ 956867 h 2979720"/>
              <a:gd name="connsiteX3535" fmla="*/ 1324367 w 2918889"/>
              <a:gd name="connsiteY3535" fmla="*/ 956364 h 2979720"/>
              <a:gd name="connsiteX3536" fmla="*/ 1299479 w 2918889"/>
              <a:gd name="connsiteY3536" fmla="*/ 949389 h 2979720"/>
              <a:gd name="connsiteX3537" fmla="*/ 1285808 w 2918889"/>
              <a:gd name="connsiteY3537" fmla="*/ 971040 h 2979720"/>
              <a:gd name="connsiteX3538" fmla="*/ 1272024 w 2918889"/>
              <a:gd name="connsiteY3538" fmla="*/ 978462 h 2979720"/>
              <a:gd name="connsiteX3539" fmla="*/ 1213210 w 2918889"/>
              <a:gd name="connsiteY3539" fmla="*/ 973663 h 2979720"/>
              <a:gd name="connsiteX3540" fmla="*/ 1165779 w 2918889"/>
              <a:gd name="connsiteY3540" fmla="*/ 924223 h 2979720"/>
              <a:gd name="connsiteX3541" fmla="*/ 1145077 w 2918889"/>
              <a:gd name="connsiteY3541" fmla="*/ 930807 h 2979720"/>
              <a:gd name="connsiteX3542" fmla="*/ 1139441 w 2918889"/>
              <a:gd name="connsiteY3542" fmla="*/ 851458 h 2979720"/>
              <a:gd name="connsiteX3543" fmla="*/ 1122700 w 2918889"/>
              <a:gd name="connsiteY3543" fmla="*/ 844092 h 2979720"/>
              <a:gd name="connsiteX3544" fmla="*/ 1119743 w 2918889"/>
              <a:gd name="connsiteY3544" fmla="*/ 813736 h 2979720"/>
              <a:gd name="connsiteX3545" fmla="*/ 1109141 w 2918889"/>
              <a:gd name="connsiteY3545" fmla="*/ 840130 h 2979720"/>
              <a:gd name="connsiteX3546" fmla="*/ 1085760 w 2918889"/>
              <a:gd name="connsiteY3546" fmla="*/ 794875 h 2979720"/>
              <a:gd name="connsiteX3547" fmla="*/ 1077222 w 2918889"/>
              <a:gd name="connsiteY3547" fmla="*/ 774898 h 2979720"/>
              <a:gd name="connsiteX3548" fmla="*/ 1060149 w 2918889"/>
              <a:gd name="connsiteY3548" fmla="*/ 711118 h 2979720"/>
              <a:gd name="connsiteX3549" fmla="*/ 1058364 w 2918889"/>
              <a:gd name="connsiteY3549" fmla="*/ 701576 h 2979720"/>
              <a:gd name="connsiteX3550" fmla="*/ 1091843 w 2918889"/>
              <a:gd name="connsiteY3550" fmla="*/ 706430 h 2979720"/>
              <a:gd name="connsiteX3551" fmla="*/ 1105457 w 2918889"/>
              <a:gd name="connsiteY3551" fmla="*/ 744877 h 2979720"/>
              <a:gd name="connsiteX3552" fmla="*/ 1138212 w 2918889"/>
              <a:gd name="connsiteY3552" fmla="*/ 785947 h 2979720"/>
              <a:gd name="connsiteX3553" fmla="*/ 1164105 w 2918889"/>
              <a:gd name="connsiteY3553" fmla="*/ 809160 h 2979720"/>
              <a:gd name="connsiteX3554" fmla="*/ 1195185 w 2918889"/>
              <a:gd name="connsiteY3554" fmla="*/ 794875 h 2979720"/>
              <a:gd name="connsiteX3555" fmla="*/ 1227327 w 2918889"/>
              <a:gd name="connsiteY3555" fmla="*/ 839851 h 2979720"/>
              <a:gd name="connsiteX3556" fmla="*/ 1270406 w 2918889"/>
              <a:gd name="connsiteY3556" fmla="*/ 861949 h 2979720"/>
              <a:gd name="connsiteX3557" fmla="*/ 1292727 w 2918889"/>
              <a:gd name="connsiteY3557" fmla="*/ 881981 h 2979720"/>
              <a:gd name="connsiteX3558" fmla="*/ 1324199 w 2918889"/>
              <a:gd name="connsiteY3558" fmla="*/ 874392 h 2979720"/>
              <a:gd name="connsiteX3559" fmla="*/ 1354331 w 2918889"/>
              <a:gd name="connsiteY3559" fmla="*/ 869147 h 2979720"/>
              <a:gd name="connsiteX3560" fmla="*/ 1361921 w 2918889"/>
              <a:gd name="connsiteY3560" fmla="*/ 866245 h 2979720"/>
              <a:gd name="connsiteX3561" fmla="*/ 1410022 w 2918889"/>
              <a:gd name="connsiteY3561" fmla="*/ 854192 h 2979720"/>
              <a:gd name="connsiteX3562" fmla="*/ 1428157 w 2918889"/>
              <a:gd name="connsiteY3562" fmla="*/ 830756 h 2979720"/>
              <a:gd name="connsiteX3563" fmla="*/ 1396015 w 2918889"/>
              <a:gd name="connsiteY3563" fmla="*/ 830756 h 2979720"/>
              <a:gd name="connsiteX3564" fmla="*/ 1388315 w 2918889"/>
              <a:gd name="connsiteY3564" fmla="*/ 831146 h 2979720"/>
              <a:gd name="connsiteX3565" fmla="*/ 1356228 w 2918889"/>
              <a:gd name="connsiteY3565" fmla="*/ 842809 h 2979720"/>
              <a:gd name="connsiteX3566" fmla="*/ 1338428 w 2918889"/>
              <a:gd name="connsiteY3566" fmla="*/ 802520 h 2979720"/>
              <a:gd name="connsiteX3567" fmla="*/ 1239549 w 2918889"/>
              <a:gd name="connsiteY3567" fmla="*/ 757767 h 2979720"/>
              <a:gd name="connsiteX3568" fmla="*/ 1220297 w 2918889"/>
              <a:gd name="connsiteY3568" fmla="*/ 769039 h 2979720"/>
              <a:gd name="connsiteX3569" fmla="*/ 1248365 w 2918889"/>
              <a:gd name="connsiteY3569" fmla="*/ 780702 h 2979720"/>
              <a:gd name="connsiteX3570" fmla="*/ 1283520 w 2918889"/>
              <a:gd name="connsiteY3570" fmla="*/ 820321 h 2979720"/>
              <a:gd name="connsiteX3571" fmla="*/ 1275764 w 2918889"/>
              <a:gd name="connsiteY3571" fmla="*/ 846659 h 2979720"/>
              <a:gd name="connsiteX3572" fmla="*/ 1258408 w 2918889"/>
              <a:gd name="connsiteY3572" fmla="*/ 844483 h 2979720"/>
              <a:gd name="connsiteX3573" fmla="*/ 1255674 w 2918889"/>
              <a:gd name="connsiteY3573" fmla="*/ 838010 h 2979720"/>
              <a:gd name="connsiteX3574" fmla="*/ 1221804 w 2918889"/>
              <a:gd name="connsiteY3574" fmla="*/ 786394 h 2979720"/>
              <a:gd name="connsiteX3575" fmla="*/ 1199260 w 2918889"/>
              <a:gd name="connsiteY3575" fmla="*/ 775512 h 2979720"/>
              <a:gd name="connsiteX3576" fmla="*/ 1194294 w 2918889"/>
              <a:gd name="connsiteY3576" fmla="*/ 773448 h 2979720"/>
              <a:gd name="connsiteX3577" fmla="*/ 1151271 w 2918889"/>
              <a:gd name="connsiteY3577" fmla="*/ 757321 h 2979720"/>
              <a:gd name="connsiteX3578" fmla="*/ 1153112 w 2918889"/>
              <a:gd name="connsiteY3578" fmla="*/ 743985 h 2979720"/>
              <a:gd name="connsiteX3579" fmla="*/ 1144630 w 2918889"/>
              <a:gd name="connsiteY3579" fmla="*/ 729197 h 2979720"/>
              <a:gd name="connsiteX3580" fmla="*/ 1116618 w 2918889"/>
              <a:gd name="connsiteY3580" fmla="*/ 700459 h 2979720"/>
              <a:gd name="connsiteX3581" fmla="*/ 1113660 w 2918889"/>
              <a:gd name="connsiteY3581" fmla="*/ 689746 h 2979720"/>
              <a:gd name="connsiteX3582" fmla="*/ 1093126 w 2918889"/>
              <a:gd name="connsiteY3582" fmla="*/ 663742 h 2979720"/>
              <a:gd name="connsiteX3583" fmla="*/ 1087043 w 2918889"/>
              <a:gd name="connsiteY3583" fmla="*/ 650517 h 2979720"/>
              <a:gd name="connsiteX3584" fmla="*/ 1102333 w 2918889"/>
              <a:gd name="connsiteY3584" fmla="*/ 659669 h 2979720"/>
              <a:gd name="connsiteX3585" fmla="*/ 1105736 w 2918889"/>
              <a:gd name="connsiteY3585" fmla="*/ 649234 h 2979720"/>
              <a:gd name="connsiteX3586" fmla="*/ 1129006 w 2918889"/>
              <a:gd name="connsiteY3586" fmla="*/ 681989 h 2979720"/>
              <a:gd name="connsiteX3587" fmla="*/ 1154117 w 2918889"/>
              <a:gd name="connsiteY3587" fmla="*/ 710002 h 2979720"/>
              <a:gd name="connsiteX3588" fmla="*/ 1170577 w 2918889"/>
              <a:gd name="connsiteY3588" fmla="*/ 749174 h 2979720"/>
              <a:gd name="connsiteX3589" fmla="*/ 1214717 w 2918889"/>
              <a:gd name="connsiteY3589" fmla="*/ 749844 h 2979720"/>
              <a:gd name="connsiteX3590" fmla="*/ 1191503 w 2918889"/>
              <a:gd name="connsiteY3590" fmla="*/ 742199 h 2979720"/>
              <a:gd name="connsiteX3591" fmla="*/ 1198758 w 2918889"/>
              <a:gd name="connsiteY3591" fmla="*/ 727467 h 2979720"/>
              <a:gd name="connsiteX3592" fmla="*/ 1175432 w 2918889"/>
              <a:gd name="connsiteY3592" fmla="*/ 735391 h 2979720"/>
              <a:gd name="connsiteX3593" fmla="*/ 1159920 w 2918889"/>
              <a:gd name="connsiteY3593" fmla="*/ 691029 h 2979720"/>
              <a:gd name="connsiteX3594" fmla="*/ 1152108 w 2918889"/>
              <a:gd name="connsiteY3594" fmla="*/ 652359 h 2979720"/>
              <a:gd name="connsiteX3595" fmla="*/ 1147030 w 2918889"/>
              <a:gd name="connsiteY3595" fmla="*/ 678809 h 2979720"/>
              <a:gd name="connsiteX3596" fmla="*/ 1133971 w 2918889"/>
              <a:gd name="connsiteY3596" fmla="*/ 666923 h 2979720"/>
              <a:gd name="connsiteX3597" fmla="*/ 1144128 w 2918889"/>
              <a:gd name="connsiteY3597" fmla="*/ 628364 h 2979720"/>
              <a:gd name="connsiteX3598" fmla="*/ 1119743 w 2918889"/>
              <a:gd name="connsiteY3598" fmla="*/ 611624 h 2979720"/>
              <a:gd name="connsiteX3599" fmla="*/ 1094409 w 2918889"/>
              <a:gd name="connsiteY3599" fmla="*/ 620106 h 2979720"/>
              <a:gd name="connsiteX3600" fmla="*/ 1094409 w 2918889"/>
              <a:gd name="connsiteY3600" fmla="*/ 637906 h 2979720"/>
              <a:gd name="connsiteX3601" fmla="*/ 1079622 w 2918889"/>
              <a:gd name="connsiteY3601" fmla="*/ 625407 h 2979720"/>
              <a:gd name="connsiteX3602" fmla="*/ 1087378 w 2918889"/>
              <a:gd name="connsiteY3602" fmla="*/ 610006 h 2979720"/>
              <a:gd name="connsiteX3603" fmla="*/ 1077112 w 2918889"/>
              <a:gd name="connsiteY3603" fmla="*/ 607941 h 2979720"/>
              <a:gd name="connsiteX3604" fmla="*/ 1072814 w 2918889"/>
              <a:gd name="connsiteY3604" fmla="*/ 574572 h 2979720"/>
              <a:gd name="connsiteX3605" fmla="*/ 1088439 w 2918889"/>
              <a:gd name="connsiteY3605" fmla="*/ 583556 h 2979720"/>
              <a:gd name="connsiteX3606" fmla="*/ 1107132 w 2918889"/>
              <a:gd name="connsiteY3606" fmla="*/ 525690 h 2979720"/>
              <a:gd name="connsiteX3607" fmla="*/ 1109084 w 2918889"/>
              <a:gd name="connsiteY3607" fmla="*/ 525857 h 2979720"/>
              <a:gd name="connsiteX3608" fmla="*/ 1110480 w 2918889"/>
              <a:gd name="connsiteY3608" fmla="*/ 528033 h 2979720"/>
              <a:gd name="connsiteX3609" fmla="*/ 1115223 w 2918889"/>
              <a:gd name="connsiteY3609" fmla="*/ 535455 h 2979720"/>
              <a:gd name="connsiteX3610" fmla="*/ 1119018 w 2918889"/>
              <a:gd name="connsiteY3610" fmla="*/ 511628 h 2979720"/>
              <a:gd name="connsiteX3611" fmla="*/ 1146862 w 2918889"/>
              <a:gd name="connsiteY3611" fmla="*/ 462802 h 2979720"/>
              <a:gd name="connsiteX3612" fmla="*/ 1160032 w 2918889"/>
              <a:gd name="connsiteY3612" fmla="*/ 420114 h 2979720"/>
              <a:gd name="connsiteX3613" fmla="*/ 1131573 w 2918889"/>
              <a:gd name="connsiteY3613" fmla="*/ 417714 h 2979720"/>
              <a:gd name="connsiteX3614" fmla="*/ 1131573 w 2918889"/>
              <a:gd name="connsiteY3614" fmla="*/ 407335 h 2979720"/>
              <a:gd name="connsiteX3615" fmla="*/ 1126718 w 2918889"/>
              <a:gd name="connsiteY3615" fmla="*/ 405494 h 2979720"/>
              <a:gd name="connsiteX3616" fmla="*/ 1093908 w 2918889"/>
              <a:gd name="connsiteY3616" fmla="*/ 437803 h 2979720"/>
              <a:gd name="connsiteX3617" fmla="*/ 1055573 w 2918889"/>
              <a:gd name="connsiteY3617" fmla="*/ 450525 h 2979720"/>
              <a:gd name="connsiteX3618" fmla="*/ 1061488 w 2918889"/>
              <a:gd name="connsiteY3618" fmla="*/ 427424 h 2979720"/>
              <a:gd name="connsiteX3619" fmla="*/ 1073483 w 2918889"/>
              <a:gd name="connsiteY3619" fmla="*/ 412692 h 2979720"/>
              <a:gd name="connsiteX3620" fmla="*/ 1073149 w 2918889"/>
              <a:gd name="connsiteY3620" fmla="*/ 384122 h 2979720"/>
              <a:gd name="connsiteX3621" fmla="*/ 1110647 w 2918889"/>
              <a:gd name="connsiteY3621" fmla="*/ 358565 h 2979720"/>
              <a:gd name="connsiteX3622" fmla="*/ 1131628 w 2918889"/>
              <a:gd name="connsiteY3622" fmla="*/ 355998 h 2979720"/>
              <a:gd name="connsiteX3623" fmla="*/ 1137823 w 2918889"/>
              <a:gd name="connsiteY3623" fmla="*/ 325921 h 2979720"/>
              <a:gd name="connsiteX3624" fmla="*/ 1153447 w 2918889"/>
              <a:gd name="connsiteY3624" fmla="*/ 334961 h 2979720"/>
              <a:gd name="connsiteX3625" fmla="*/ 1177887 w 2918889"/>
              <a:gd name="connsiteY3625" fmla="*/ 294784 h 2979720"/>
              <a:gd name="connsiteX3626" fmla="*/ 1190163 w 2918889"/>
              <a:gd name="connsiteY3626" fmla="*/ 300978 h 2979720"/>
              <a:gd name="connsiteX3627" fmla="*/ 1204115 w 2918889"/>
              <a:gd name="connsiteY3627" fmla="*/ 234909 h 2979720"/>
              <a:gd name="connsiteX3628" fmla="*/ 1231904 w 2918889"/>
              <a:gd name="connsiteY3628" fmla="*/ 212086 h 2979720"/>
              <a:gd name="connsiteX3629" fmla="*/ 1260640 w 2918889"/>
              <a:gd name="connsiteY3629" fmla="*/ 186250 h 2979720"/>
              <a:gd name="connsiteX3630" fmla="*/ 1253108 w 2918889"/>
              <a:gd name="connsiteY3630" fmla="*/ 173528 h 2979720"/>
              <a:gd name="connsiteX3631" fmla="*/ 1261088 w 2918889"/>
              <a:gd name="connsiteY3631" fmla="*/ 172914 h 2979720"/>
              <a:gd name="connsiteX3632" fmla="*/ 1271690 w 2918889"/>
              <a:gd name="connsiteY3632" fmla="*/ 181786 h 2979720"/>
              <a:gd name="connsiteX3633" fmla="*/ 1304556 w 2918889"/>
              <a:gd name="connsiteY3633" fmla="*/ 177936 h 2979720"/>
              <a:gd name="connsiteX3634" fmla="*/ 1346073 w 2918889"/>
              <a:gd name="connsiteY3634" fmla="*/ 169119 h 2979720"/>
              <a:gd name="connsiteX3635" fmla="*/ 1331620 w 2918889"/>
              <a:gd name="connsiteY3635" fmla="*/ 166664 h 2979720"/>
              <a:gd name="connsiteX3636" fmla="*/ 1335916 w 2918889"/>
              <a:gd name="connsiteY3636" fmla="*/ 160191 h 2979720"/>
              <a:gd name="connsiteX3637" fmla="*/ 1362367 w 2918889"/>
              <a:gd name="connsiteY3637" fmla="*/ 157066 h 2979720"/>
              <a:gd name="connsiteX3638" fmla="*/ 1383628 w 2918889"/>
              <a:gd name="connsiteY3638" fmla="*/ 141777 h 2979720"/>
              <a:gd name="connsiteX3639" fmla="*/ 1389989 w 2918889"/>
              <a:gd name="connsiteY3639" fmla="*/ 151319 h 2979720"/>
              <a:gd name="connsiteX3640" fmla="*/ 1401317 w 2918889"/>
              <a:gd name="connsiteY3640" fmla="*/ 136085 h 2979720"/>
              <a:gd name="connsiteX3641" fmla="*/ 1272302 w 2918889"/>
              <a:gd name="connsiteY3641" fmla="*/ 124813 h 2979720"/>
              <a:gd name="connsiteX3642" fmla="*/ 1299533 w 2918889"/>
              <a:gd name="connsiteY3642" fmla="*/ 127436 h 2979720"/>
              <a:gd name="connsiteX3643" fmla="*/ 1285583 w 2918889"/>
              <a:gd name="connsiteY3643" fmla="*/ 153160 h 2979720"/>
              <a:gd name="connsiteX3644" fmla="*/ 1295851 w 2918889"/>
              <a:gd name="connsiteY3644" fmla="*/ 133797 h 2979720"/>
              <a:gd name="connsiteX3645" fmla="*/ 1265327 w 2918889"/>
              <a:gd name="connsiteY3645" fmla="*/ 151765 h 2979720"/>
              <a:gd name="connsiteX3646" fmla="*/ 1265327 w 2918889"/>
              <a:gd name="connsiteY3646" fmla="*/ 151821 h 2979720"/>
              <a:gd name="connsiteX3647" fmla="*/ 1259412 w 2918889"/>
              <a:gd name="connsiteY3647" fmla="*/ 138094 h 2979720"/>
              <a:gd name="connsiteX3648" fmla="*/ 1247415 w 2918889"/>
              <a:gd name="connsiteY3648" fmla="*/ 144846 h 2979720"/>
              <a:gd name="connsiteX3649" fmla="*/ 1248419 w 2918889"/>
              <a:gd name="connsiteY3649" fmla="*/ 137257 h 2979720"/>
              <a:gd name="connsiteX3650" fmla="*/ 1272302 w 2918889"/>
              <a:gd name="connsiteY3650" fmla="*/ 124813 h 2979720"/>
              <a:gd name="connsiteX3651" fmla="*/ 1243343 w 2918889"/>
              <a:gd name="connsiteY3651" fmla="*/ 114713 h 2979720"/>
              <a:gd name="connsiteX3652" fmla="*/ 1232629 w 2918889"/>
              <a:gd name="connsiteY3652" fmla="*/ 128105 h 2979720"/>
              <a:gd name="connsiteX3653" fmla="*/ 1216894 w 2918889"/>
              <a:gd name="connsiteY3653" fmla="*/ 139489 h 2979720"/>
              <a:gd name="connsiteX3654" fmla="*/ 1207073 w 2918889"/>
              <a:gd name="connsiteY3654" fmla="*/ 149756 h 2979720"/>
              <a:gd name="connsiteX3655" fmla="*/ 1187429 w 2918889"/>
              <a:gd name="connsiteY3655" fmla="*/ 154946 h 2979720"/>
              <a:gd name="connsiteX3656" fmla="*/ 1170298 w 2918889"/>
              <a:gd name="connsiteY3656" fmla="*/ 168617 h 2979720"/>
              <a:gd name="connsiteX3657" fmla="*/ 1159138 w 2918889"/>
              <a:gd name="connsiteY3657" fmla="*/ 160916 h 2979720"/>
              <a:gd name="connsiteX3658" fmla="*/ 1136315 w 2918889"/>
              <a:gd name="connsiteY3658" fmla="*/ 210691 h 2979720"/>
              <a:gd name="connsiteX3659" fmla="*/ 1111373 w 2918889"/>
              <a:gd name="connsiteY3659" fmla="*/ 197411 h 2979720"/>
              <a:gd name="connsiteX3660" fmla="*/ 1124487 w 2918889"/>
              <a:gd name="connsiteY3660" fmla="*/ 205502 h 2979720"/>
              <a:gd name="connsiteX3661" fmla="*/ 1101887 w 2918889"/>
              <a:gd name="connsiteY3661" fmla="*/ 164711 h 2979720"/>
              <a:gd name="connsiteX3662" fmla="*/ 1159529 w 2918889"/>
              <a:gd name="connsiteY3662" fmla="*/ 138094 h 2979720"/>
              <a:gd name="connsiteX3663" fmla="*/ 1168345 w 2918889"/>
              <a:gd name="connsiteY3663" fmla="*/ 131844 h 2979720"/>
              <a:gd name="connsiteX3664" fmla="*/ 1243343 w 2918889"/>
              <a:gd name="connsiteY3664" fmla="*/ 114713 h 2979720"/>
              <a:gd name="connsiteX3665" fmla="*/ 1774905 w 2918889"/>
              <a:gd name="connsiteY3665" fmla="*/ 95741 h 2979720"/>
              <a:gd name="connsiteX3666" fmla="*/ 1842146 w 2918889"/>
              <a:gd name="connsiteY3666" fmla="*/ 128161 h 2979720"/>
              <a:gd name="connsiteX3667" fmla="*/ 1774905 w 2918889"/>
              <a:gd name="connsiteY3667" fmla="*/ 95741 h 2979720"/>
              <a:gd name="connsiteX3668" fmla="*/ 1527772 w 2918889"/>
              <a:gd name="connsiteY3668" fmla="*/ 73402 h 2979720"/>
              <a:gd name="connsiteX3669" fmla="*/ 1544223 w 2918889"/>
              <a:gd name="connsiteY3669" fmla="*/ 74090 h 2979720"/>
              <a:gd name="connsiteX3670" fmla="*/ 1533007 w 2918889"/>
              <a:gd name="connsiteY3670" fmla="*/ 89435 h 2979720"/>
              <a:gd name="connsiteX3671" fmla="*/ 1536578 w 2918889"/>
              <a:gd name="connsiteY3671" fmla="*/ 93118 h 2979720"/>
              <a:gd name="connsiteX3672" fmla="*/ 1560573 w 2918889"/>
              <a:gd name="connsiteY3672" fmla="*/ 96132 h 2979720"/>
              <a:gd name="connsiteX3673" fmla="*/ 1573463 w 2918889"/>
              <a:gd name="connsiteY3673" fmla="*/ 100205 h 2979720"/>
              <a:gd name="connsiteX3674" fmla="*/ 1637244 w 2918889"/>
              <a:gd name="connsiteY3674" fmla="*/ 118173 h 2979720"/>
              <a:gd name="connsiteX3675" fmla="*/ 1637300 w 2918889"/>
              <a:gd name="connsiteY3675" fmla="*/ 118229 h 2979720"/>
              <a:gd name="connsiteX3676" fmla="*/ 1644610 w 2918889"/>
              <a:gd name="connsiteY3676" fmla="*/ 103888 h 2979720"/>
              <a:gd name="connsiteX3677" fmla="*/ 1681215 w 2918889"/>
              <a:gd name="connsiteY3677" fmla="*/ 116555 h 2979720"/>
              <a:gd name="connsiteX3678" fmla="*/ 1704317 w 2918889"/>
              <a:gd name="connsiteY3678" fmla="*/ 121465 h 2979720"/>
              <a:gd name="connsiteX3679" fmla="*/ 1713636 w 2918889"/>
              <a:gd name="connsiteY3679" fmla="*/ 130059 h 2979720"/>
              <a:gd name="connsiteX3680" fmla="*/ 1764136 w 2918889"/>
              <a:gd name="connsiteY3680" fmla="*/ 137313 h 2979720"/>
              <a:gd name="connsiteX3681" fmla="*/ 1784225 w 2918889"/>
              <a:gd name="connsiteY3681" fmla="*/ 135304 h 2979720"/>
              <a:gd name="connsiteX3682" fmla="*/ 1778644 w 2918889"/>
              <a:gd name="connsiteY3682" fmla="*/ 144734 h 2979720"/>
              <a:gd name="connsiteX3683" fmla="*/ 1836287 w 2918889"/>
              <a:gd name="connsiteY3683" fmla="*/ 158573 h 2979720"/>
              <a:gd name="connsiteX3684" fmla="*/ 1836287 w 2918889"/>
              <a:gd name="connsiteY3684" fmla="*/ 189431 h 2979720"/>
              <a:gd name="connsiteX3685" fmla="*/ 1861900 w 2918889"/>
              <a:gd name="connsiteY3685" fmla="*/ 198415 h 2979720"/>
              <a:gd name="connsiteX3686" fmla="*/ 1823564 w 2918889"/>
              <a:gd name="connsiteY3686" fmla="*/ 201484 h 2979720"/>
              <a:gd name="connsiteX3687" fmla="*/ 1773176 w 2918889"/>
              <a:gd name="connsiteY3687" fmla="*/ 165660 h 2979720"/>
              <a:gd name="connsiteX3688" fmla="*/ 1722229 w 2918889"/>
              <a:gd name="connsiteY3688" fmla="*/ 143172 h 2979720"/>
              <a:gd name="connsiteX3689" fmla="*/ 1674966 w 2918889"/>
              <a:gd name="connsiteY3689" fmla="*/ 132235 h 2979720"/>
              <a:gd name="connsiteX3690" fmla="*/ 1621117 w 2918889"/>
              <a:gd name="connsiteY3690" fmla="*/ 136587 h 2979720"/>
              <a:gd name="connsiteX3691" fmla="*/ 1600973 w 2918889"/>
              <a:gd name="connsiteY3691" fmla="*/ 125818 h 2979720"/>
              <a:gd name="connsiteX3692" fmla="*/ 1578876 w 2918889"/>
              <a:gd name="connsiteY3692" fmla="*/ 132068 h 2979720"/>
              <a:gd name="connsiteX3693" fmla="*/ 1552984 w 2918889"/>
              <a:gd name="connsiteY3693" fmla="*/ 125092 h 2979720"/>
              <a:gd name="connsiteX3694" fmla="*/ 1528320 w 2918889"/>
              <a:gd name="connsiteY3694" fmla="*/ 114379 h 2979720"/>
              <a:gd name="connsiteX3695" fmla="*/ 1496680 w 2918889"/>
              <a:gd name="connsiteY3695" fmla="*/ 133909 h 2979720"/>
              <a:gd name="connsiteX3696" fmla="*/ 1482451 w 2918889"/>
              <a:gd name="connsiteY3696" fmla="*/ 117057 h 2979720"/>
              <a:gd name="connsiteX3697" fmla="*/ 1473746 w 2918889"/>
              <a:gd name="connsiteY3697" fmla="*/ 100038 h 2979720"/>
              <a:gd name="connsiteX3698" fmla="*/ 1431560 w 2918889"/>
              <a:gd name="connsiteY3698" fmla="*/ 94792 h 2979720"/>
              <a:gd name="connsiteX3699" fmla="*/ 1488254 w 2918889"/>
              <a:gd name="connsiteY3699" fmla="*/ 77606 h 2979720"/>
              <a:gd name="connsiteX3700" fmla="*/ 1488254 w 2918889"/>
              <a:gd name="connsiteY3700" fmla="*/ 93341 h 2979720"/>
              <a:gd name="connsiteX3701" fmla="*/ 1527772 w 2918889"/>
              <a:gd name="connsiteY3701" fmla="*/ 73402 h 2979720"/>
              <a:gd name="connsiteX3702" fmla="*/ 1672433 w 2918889"/>
              <a:gd name="connsiteY3702" fmla="*/ 153 h 2979720"/>
              <a:gd name="connsiteX3703" fmla="*/ 1704038 w 2918889"/>
              <a:gd name="connsiteY3703" fmla="*/ 9974 h 2979720"/>
              <a:gd name="connsiteX3704" fmla="*/ 1743824 w 2918889"/>
              <a:gd name="connsiteY3704" fmla="*/ 35363 h 2979720"/>
              <a:gd name="connsiteX3705" fmla="*/ 1762853 w 2918889"/>
              <a:gd name="connsiteY3705" fmla="*/ 66668 h 2979720"/>
              <a:gd name="connsiteX3706" fmla="*/ 1744717 w 2918889"/>
              <a:gd name="connsiteY3706" fmla="*/ 53834 h 2979720"/>
              <a:gd name="connsiteX3707" fmla="*/ 1683280 w 2918889"/>
              <a:gd name="connsiteY3707" fmla="*/ 16670 h 2979720"/>
              <a:gd name="connsiteX3708" fmla="*/ 1645893 w 2918889"/>
              <a:gd name="connsiteY3708" fmla="*/ 19962 h 2979720"/>
              <a:gd name="connsiteX3709" fmla="*/ 1602424 w 2918889"/>
              <a:gd name="connsiteY3709" fmla="*/ 23199 h 2979720"/>
              <a:gd name="connsiteX3710" fmla="*/ 1584623 w 2918889"/>
              <a:gd name="connsiteY3710" fmla="*/ 37986 h 2979720"/>
              <a:gd name="connsiteX3711" fmla="*/ 1574300 w 2918889"/>
              <a:gd name="connsiteY3711" fmla="*/ 40274 h 2979720"/>
              <a:gd name="connsiteX3712" fmla="*/ 1520061 w 2918889"/>
              <a:gd name="connsiteY3712" fmla="*/ 37763 h 2979720"/>
              <a:gd name="connsiteX3713" fmla="*/ 1504995 w 2918889"/>
              <a:gd name="connsiteY3713" fmla="*/ 20353 h 2979720"/>
              <a:gd name="connsiteX3714" fmla="*/ 1452095 w 2918889"/>
              <a:gd name="connsiteY3714" fmla="*/ 18790 h 2979720"/>
              <a:gd name="connsiteX3715" fmla="*/ 1466268 w 2918889"/>
              <a:gd name="connsiteY3715" fmla="*/ 9304 h 2979720"/>
              <a:gd name="connsiteX3716" fmla="*/ 1488198 w 2918889"/>
              <a:gd name="connsiteY3716" fmla="*/ 7016 h 2979720"/>
              <a:gd name="connsiteX3717" fmla="*/ 1572626 w 2918889"/>
              <a:gd name="connsiteY3717" fmla="*/ 21692 h 2979720"/>
              <a:gd name="connsiteX3718" fmla="*/ 1572626 w 2918889"/>
              <a:gd name="connsiteY3718" fmla="*/ 21748 h 2979720"/>
              <a:gd name="connsiteX3719" fmla="*/ 1621117 w 2918889"/>
              <a:gd name="connsiteY3719" fmla="*/ 9583 h 2979720"/>
              <a:gd name="connsiteX3720" fmla="*/ 1639532 w 2918889"/>
              <a:gd name="connsiteY3720" fmla="*/ 4728 h 2979720"/>
              <a:gd name="connsiteX3721" fmla="*/ 1672433 w 2918889"/>
              <a:gd name="connsiteY3721" fmla="*/ 153 h 297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Lst>
            <a:rect l="l" t="t" r="r" b="b"/>
            <a:pathLst>
              <a:path w="2918889" h="2979720">
                <a:moveTo>
                  <a:pt x="1885224" y="2956004"/>
                </a:moveTo>
                <a:lnTo>
                  <a:pt x="1885280" y="2956060"/>
                </a:lnTo>
                <a:lnTo>
                  <a:pt x="1885233" y="2956052"/>
                </a:lnTo>
                <a:close/>
                <a:moveTo>
                  <a:pt x="1863462" y="2938762"/>
                </a:moveTo>
                <a:cubicBezTo>
                  <a:pt x="1863295" y="2943170"/>
                  <a:pt x="1863127" y="2946463"/>
                  <a:pt x="1862904" y="2951931"/>
                </a:cubicBezTo>
                <a:lnTo>
                  <a:pt x="1885233" y="2956052"/>
                </a:lnTo>
                <a:lnTo>
                  <a:pt x="1889744" y="2979720"/>
                </a:lnTo>
                <a:cubicBezTo>
                  <a:pt x="1877859" y="2960692"/>
                  <a:pt x="1853194" y="2970011"/>
                  <a:pt x="1839244" y="2956563"/>
                </a:cubicBezTo>
                <a:cubicBezTo>
                  <a:pt x="1847279" y="2950648"/>
                  <a:pt x="1854589" y="2945235"/>
                  <a:pt x="1863462" y="2938762"/>
                </a:cubicBezTo>
                <a:close/>
                <a:moveTo>
                  <a:pt x="2243804" y="2923807"/>
                </a:moveTo>
                <a:cubicBezTo>
                  <a:pt x="2245199" y="2939989"/>
                  <a:pt x="2246482" y="2942723"/>
                  <a:pt x="2256136" y="2949866"/>
                </a:cubicBezTo>
                <a:cubicBezTo>
                  <a:pt x="2241516" y="2955056"/>
                  <a:pt x="2228235" y="2959743"/>
                  <a:pt x="2211439" y="2965714"/>
                </a:cubicBezTo>
                <a:cubicBezTo>
                  <a:pt x="2216908" y="2945067"/>
                  <a:pt x="2231416" y="2936585"/>
                  <a:pt x="2243804" y="2923807"/>
                </a:cubicBezTo>
                <a:close/>
                <a:moveTo>
                  <a:pt x="508550" y="2909207"/>
                </a:moveTo>
                <a:lnTo>
                  <a:pt x="508550" y="2909243"/>
                </a:lnTo>
                <a:cubicBezTo>
                  <a:pt x="531094" y="2913484"/>
                  <a:pt x="533159" y="2917557"/>
                  <a:pt x="523784" y="2940268"/>
                </a:cubicBezTo>
                <a:cubicBezTo>
                  <a:pt x="507100" y="2938818"/>
                  <a:pt x="490359" y="2937423"/>
                  <a:pt x="473563" y="2935972"/>
                </a:cubicBezTo>
                <a:close/>
                <a:moveTo>
                  <a:pt x="235514" y="2893507"/>
                </a:moveTo>
                <a:lnTo>
                  <a:pt x="235522" y="2893517"/>
                </a:lnTo>
                <a:lnTo>
                  <a:pt x="235458" y="2893562"/>
                </a:lnTo>
                <a:close/>
                <a:moveTo>
                  <a:pt x="307721" y="2866443"/>
                </a:moveTo>
                <a:cubicBezTo>
                  <a:pt x="308056" y="2870572"/>
                  <a:pt x="309953" y="2875985"/>
                  <a:pt x="308335" y="2877380"/>
                </a:cubicBezTo>
                <a:cubicBezTo>
                  <a:pt x="302196" y="2882681"/>
                  <a:pt x="294998" y="2886755"/>
                  <a:pt x="288079" y="2891107"/>
                </a:cubicBezTo>
                <a:cubicBezTo>
                  <a:pt x="286572" y="2892056"/>
                  <a:pt x="284675" y="2892558"/>
                  <a:pt x="282889" y="2892726"/>
                </a:cubicBezTo>
                <a:cubicBezTo>
                  <a:pt x="267934" y="2894121"/>
                  <a:pt x="252924" y="2895404"/>
                  <a:pt x="237969" y="2896743"/>
                </a:cubicBezTo>
                <a:lnTo>
                  <a:pt x="235522" y="2893517"/>
                </a:lnTo>
                <a:lnTo>
                  <a:pt x="257500" y="2877826"/>
                </a:lnTo>
                <a:cubicBezTo>
                  <a:pt x="261517" y="2891163"/>
                  <a:pt x="274184" y="2883630"/>
                  <a:pt x="281717" y="2882849"/>
                </a:cubicBezTo>
                <a:cubicBezTo>
                  <a:pt x="290143" y="2881956"/>
                  <a:pt x="297788" y="2873139"/>
                  <a:pt x="307721" y="2866443"/>
                </a:cubicBezTo>
                <a:close/>
                <a:moveTo>
                  <a:pt x="2412882" y="2831065"/>
                </a:moveTo>
                <a:lnTo>
                  <a:pt x="2412711" y="2831214"/>
                </a:lnTo>
                <a:lnTo>
                  <a:pt x="2412548" y="2831288"/>
                </a:lnTo>
                <a:close/>
                <a:moveTo>
                  <a:pt x="2411510" y="2830718"/>
                </a:moveTo>
                <a:lnTo>
                  <a:pt x="2411655" y="2830898"/>
                </a:lnTo>
                <a:lnTo>
                  <a:pt x="2411543" y="2830953"/>
                </a:lnTo>
                <a:lnTo>
                  <a:pt x="2411208" y="2831176"/>
                </a:lnTo>
                <a:close/>
                <a:moveTo>
                  <a:pt x="1759058" y="2791167"/>
                </a:moveTo>
                <a:cubicBezTo>
                  <a:pt x="1754873" y="2796357"/>
                  <a:pt x="1747898" y="2796301"/>
                  <a:pt x="1739918" y="2796413"/>
                </a:cubicBezTo>
                <a:cubicBezTo>
                  <a:pt x="1730209" y="2796580"/>
                  <a:pt x="1720611" y="2799761"/>
                  <a:pt x="1709730" y="2801825"/>
                </a:cubicBezTo>
                <a:cubicBezTo>
                  <a:pt x="1706214" y="2815497"/>
                  <a:pt x="1702531" y="2829670"/>
                  <a:pt x="1698793" y="2844067"/>
                </a:cubicBezTo>
                <a:cubicBezTo>
                  <a:pt x="1702866" y="2849870"/>
                  <a:pt x="1706772" y="2855450"/>
                  <a:pt x="1711348" y="2861979"/>
                </a:cubicBezTo>
                <a:cubicBezTo>
                  <a:pt x="1713357" y="2857292"/>
                  <a:pt x="1713915" y="2853107"/>
                  <a:pt x="1715644" y="2852493"/>
                </a:cubicBezTo>
                <a:cubicBezTo>
                  <a:pt x="1725466" y="2849201"/>
                  <a:pt x="1735621" y="2846745"/>
                  <a:pt x="1745889" y="2843900"/>
                </a:cubicBezTo>
                <a:cubicBezTo>
                  <a:pt x="1743768" y="2838822"/>
                  <a:pt x="1742429" y="2835474"/>
                  <a:pt x="1740532" y="2830898"/>
                </a:cubicBezTo>
                <a:cubicBezTo>
                  <a:pt x="1753980" y="2832349"/>
                  <a:pt x="1761067" y="2836701"/>
                  <a:pt x="1766089" y="2849257"/>
                </a:cubicBezTo>
                <a:cubicBezTo>
                  <a:pt x="1772283" y="2864825"/>
                  <a:pt x="1780653" y="2865271"/>
                  <a:pt x="1800183" y="2856287"/>
                </a:cubicBezTo>
                <a:lnTo>
                  <a:pt x="1795856" y="2837033"/>
                </a:lnTo>
                <a:lnTo>
                  <a:pt x="1795887" y="2837036"/>
                </a:lnTo>
                <a:lnTo>
                  <a:pt x="1795831" y="2836924"/>
                </a:lnTo>
                <a:lnTo>
                  <a:pt x="1795856" y="2837033"/>
                </a:lnTo>
                <a:lnTo>
                  <a:pt x="1777703" y="2835425"/>
                </a:lnTo>
                <a:cubicBezTo>
                  <a:pt x="1773050" y="2832837"/>
                  <a:pt x="1769856" y="2828052"/>
                  <a:pt x="1768265" y="2820630"/>
                </a:cubicBezTo>
                <a:cubicBezTo>
                  <a:pt x="1766033" y="2810363"/>
                  <a:pt x="1762015" y="2800486"/>
                  <a:pt x="1759058" y="2791167"/>
                </a:cubicBezTo>
                <a:close/>
                <a:moveTo>
                  <a:pt x="1973782" y="2786257"/>
                </a:moveTo>
                <a:cubicBezTo>
                  <a:pt x="1959664" y="2788935"/>
                  <a:pt x="1947443" y="2793009"/>
                  <a:pt x="1940859" y="2807852"/>
                </a:cubicBezTo>
                <a:cubicBezTo>
                  <a:pt x="1938627" y="2812874"/>
                  <a:pt x="1931317" y="2815664"/>
                  <a:pt x="1926071" y="2819682"/>
                </a:cubicBezTo>
                <a:cubicBezTo>
                  <a:pt x="1924118" y="2815497"/>
                  <a:pt x="1922835" y="2812707"/>
                  <a:pt x="1920882" y="2808354"/>
                </a:cubicBezTo>
                <a:cubicBezTo>
                  <a:pt x="1906318" y="2821467"/>
                  <a:pt x="1886564" y="2829503"/>
                  <a:pt x="1892479" y="2855171"/>
                </a:cubicBezTo>
                <a:cubicBezTo>
                  <a:pt x="1906541" y="2852437"/>
                  <a:pt x="1919543" y="2851210"/>
                  <a:pt x="1931707" y="2847192"/>
                </a:cubicBezTo>
                <a:cubicBezTo>
                  <a:pt x="1944542" y="2842951"/>
                  <a:pt x="1957041" y="2856622"/>
                  <a:pt x="1968034" y="2844569"/>
                </a:cubicBezTo>
                <a:cubicBezTo>
                  <a:pt x="1982319" y="2867503"/>
                  <a:pt x="1986225" y="2868229"/>
                  <a:pt x="2010052" y="2854279"/>
                </a:cubicBezTo>
                <a:lnTo>
                  <a:pt x="2010052" y="2854334"/>
                </a:lnTo>
                <a:cubicBezTo>
                  <a:pt x="2014182" y="2866332"/>
                  <a:pt x="2019650" y="2876934"/>
                  <a:pt x="2040018" y="2880561"/>
                </a:cubicBezTo>
                <a:cubicBezTo>
                  <a:pt x="2026235" y="2860138"/>
                  <a:pt x="2019204" y="2841333"/>
                  <a:pt x="1998446" y="2833465"/>
                </a:cubicBezTo>
                <a:cubicBezTo>
                  <a:pt x="2000064" y="2824202"/>
                  <a:pt x="2002575" y="2816111"/>
                  <a:pt x="2002631" y="2808019"/>
                </a:cubicBezTo>
                <a:cubicBezTo>
                  <a:pt x="2002742" y="2789772"/>
                  <a:pt x="1992419" y="2782686"/>
                  <a:pt x="1973782" y="2786257"/>
                </a:cubicBezTo>
                <a:close/>
                <a:moveTo>
                  <a:pt x="1843820" y="2778835"/>
                </a:moveTo>
                <a:lnTo>
                  <a:pt x="1843820" y="2778891"/>
                </a:lnTo>
                <a:cubicBezTo>
                  <a:pt x="1825294" y="2782406"/>
                  <a:pt x="1804592" y="2778166"/>
                  <a:pt x="1796277" y="2800542"/>
                </a:cubicBezTo>
                <a:cubicBezTo>
                  <a:pt x="1799514" y="2802160"/>
                  <a:pt x="1803197" y="2804002"/>
                  <a:pt x="1807717" y="2806289"/>
                </a:cubicBezTo>
                <a:cubicBezTo>
                  <a:pt x="1802248" y="2813990"/>
                  <a:pt x="1797840" y="2820184"/>
                  <a:pt x="1791478" y="2829168"/>
                </a:cubicBezTo>
                <a:cubicBezTo>
                  <a:pt x="1801355" y="2825876"/>
                  <a:pt x="1806936" y="2824034"/>
                  <a:pt x="1813353" y="2821858"/>
                </a:cubicBezTo>
                <a:cubicBezTo>
                  <a:pt x="1810507" y="2836478"/>
                  <a:pt x="1820328" y="2841277"/>
                  <a:pt x="1828698" y="2844960"/>
                </a:cubicBezTo>
                <a:cubicBezTo>
                  <a:pt x="1839468" y="2849703"/>
                  <a:pt x="1847838" y="2842449"/>
                  <a:pt x="1856431" y="2834860"/>
                </a:cubicBezTo>
                <a:cubicBezTo>
                  <a:pt x="1852190" y="2816111"/>
                  <a:pt x="1848005" y="2797473"/>
                  <a:pt x="1843820" y="2778835"/>
                </a:cubicBezTo>
                <a:close/>
                <a:moveTo>
                  <a:pt x="913491" y="2750042"/>
                </a:moveTo>
                <a:cubicBezTo>
                  <a:pt x="893680" y="2748849"/>
                  <a:pt x="892215" y="2754687"/>
                  <a:pt x="891629" y="2775655"/>
                </a:cubicBezTo>
                <a:cubicBezTo>
                  <a:pt x="908816" y="2771079"/>
                  <a:pt x="923603" y="2763936"/>
                  <a:pt x="940065" y="2753278"/>
                </a:cubicBezTo>
                <a:cubicBezTo>
                  <a:pt x="928737" y="2751618"/>
                  <a:pt x="920095" y="2750439"/>
                  <a:pt x="913491" y="2750042"/>
                </a:cubicBezTo>
                <a:close/>
                <a:moveTo>
                  <a:pt x="2374045" y="2749595"/>
                </a:moveTo>
                <a:cubicBezTo>
                  <a:pt x="2381578" y="2758802"/>
                  <a:pt x="2387995" y="2766670"/>
                  <a:pt x="2398374" y="2779393"/>
                </a:cubicBezTo>
                <a:cubicBezTo>
                  <a:pt x="2397314" y="2767005"/>
                  <a:pt x="2396867" y="2761313"/>
                  <a:pt x="2396309" y="2755175"/>
                </a:cubicBezTo>
                <a:cubicBezTo>
                  <a:pt x="2398541" y="2755677"/>
                  <a:pt x="2399323" y="2755845"/>
                  <a:pt x="2400104" y="2756068"/>
                </a:cubicBezTo>
                <a:cubicBezTo>
                  <a:pt x="2409758" y="2758579"/>
                  <a:pt x="2401666" y="2771637"/>
                  <a:pt x="2411766" y="2774873"/>
                </a:cubicBezTo>
                <a:cubicBezTo>
                  <a:pt x="2422034" y="2778165"/>
                  <a:pt x="2417904" y="2788879"/>
                  <a:pt x="2420527" y="2796245"/>
                </a:cubicBezTo>
                <a:cubicBezTo>
                  <a:pt x="2423150" y="2803444"/>
                  <a:pt x="2423303" y="2809722"/>
                  <a:pt x="2421559" y="2815427"/>
                </a:cubicBezTo>
                <a:lnTo>
                  <a:pt x="2411510" y="2830718"/>
                </a:lnTo>
                <a:lnTo>
                  <a:pt x="2386488" y="2799649"/>
                </a:lnTo>
                <a:cubicBezTo>
                  <a:pt x="2384256" y="2796915"/>
                  <a:pt x="2379736" y="2792451"/>
                  <a:pt x="2380294" y="2791613"/>
                </a:cubicBezTo>
                <a:cubicBezTo>
                  <a:pt x="2389781" y="2777998"/>
                  <a:pt x="2374547" y="2770409"/>
                  <a:pt x="2373040" y="2759751"/>
                </a:cubicBezTo>
                <a:cubicBezTo>
                  <a:pt x="2372650" y="2757184"/>
                  <a:pt x="2373542" y="2754394"/>
                  <a:pt x="2374045" y="2749595"/>
                </a:cubicBezTo>
                <a:close/>
                <a:moveTo>
                  <a:pt x="1045353" y="2680527"/>
                </a:moveTo>
                <a:cubicBezTo>
                  <a:pt x="1049573" y="2683024"/>
                  <a:pt x="1052670" y="2687154"/>
                  <a:pt x="1054400" y="2689497"/>
                </a:cubicBezTo>
                <a:cubicBezTo>
                  <a:pt x="1061375" y="2698928"/>
                  <a:pt x="1074041" y="2688381"/>
                  <a:pt x="1079063" y="2700155"/>
                </a:cubicBezTo>
                <a:cubicBezTo>
                  <a:pt x="1082746" y="2708693"/>
                  <a:pt x="1089721" y="2715836"/>
                  <a:pt x="1095189" y="2723592"/>
                </a:cubicBezTo>
                <a:lnTo>
                  <a:pt x="1091283" y="2728168"/>
                </a:lnTo>
                <a:cubicBezTo>
                  <a:pt x="1081964" y="2721639"/>
                  <a:pt x="1072646" y="2715166"/>
                  <a:pt x="1062881" y="2708358"/>
                </a:cubicBezTo>
                <a:cubicBezTo>
                  <a:pt x="1062044" y="2709753"/>
                  <a:pt x="1060036" y="2712934"/>
                  <a:pt x="1057859" y="2716505"/>
                </a:cubicBezTo>
                <a:cubicBezTo>
                  <a:pt x="1052726" y="2702371"/>
                  <a:pt x="1043295" y="2690652"/>
                  <a:pt x="1029568" y="2681350"/>
                </a:cubicBezTo>
                <a:cubicBezTo>
                  <a:pt x="1035790" y="2677165"/>
                  <a:pt x="1041133" y="2678030"/>
                  <a:pt x="1045353" y="2680527"/>
                </a:cubicBezTo>
                <a:close/>
                <a:moveTo>
                  <a:pt x="713566" y="2666005"/>
                </a:moveTo>
                <a:lnTo>
                  <a:pt x="713622" y="2666061"/>
                </a:lnTo>
                <a:lnTo>
                  <a:pt x="713499" y="2666049"/>
                </a:lnTo>
                <a:close/>
                <a:moveTo>
                  <a:pt x="638556" y="2655487"/>
                </a:moveTo>
                <a:cubicBezTo>
                  <a:pt x="643382" y="2653018"/>
                  <a:pt x="649339" y="2652836"/>
                  <a:pt x="657654" y="2655570"/>
                </a:cubicBezTo>
                <a:cubicBezTo>
                  <a:pt x="665661" y="2658193"/>
                  <a:pt x="673794" y="2660886"/>
                  <a:pt x="682855" y="2662888"/>
                </a:cubicBezTo>
                <a:lnTo>
                  <a:pt x="713499" y="2666049"/>
                </a:lnTo>
                <a:lnTo>
                  <a:pt x="690354" y="2680932"/>
                </a:lnTo>
                <a:cubicBezTo>
                  <a:pt x="683030" y="2683792"/>
                  <a:pt x="675734" y="2684475"/>
                  <a:pt x="667308" y="2682801"/>
                </a:cubicBezTo>
                <a:cubicBezTo>
                  <a:pt x="660333" y="2681406"/>
                  <a:pt x="652408" y="2684475"/>
                  <a:pt x="641360" y="2686038"/>
                </a:cubicBezTo>
                <a:cubicBezTo>
                  <a:pt x="638347" y="2682690"/>
                  <a:pt x="632432" y="2676049"/>
                  <a:pt x="626237" y="2669130"/>
                </a:cubicBezTo>
                <a:cubicBezTo>
                  <a:pt x="630032" y="2662713"/>
                  <a:pt x="633729" y="2657956"/>
                  <a:pt x="638556" y="2655487"/>
                </a:cubicBezTo>
                <a:close/>
                <a:moveTo>
                  <a:pt x="2249326" y="2632092"/>
                </a:moveTo>
                <a:lnTo>
                  <a:pt x="2261493" y="2635091"/>
                </a:lnTo>
                <a:cubicBezTo>
                  <a:pt x="2261939" y="2637212"/>
                  <a:pt x="2262999" y="2639667"/>
                  <a:pt x="2262497" y="2640002"/>
                </a:cubicBezTo>
                <a:cubicBezTo>
                  <a:pt x="2255355" y="2645024"/>
                  <a:pt x="2253011" y="2652557"/>
                  <a:pt x="2257475" y="2659030"/>
                </a:cubicBezTo>
                <a:cubicBezTo>
                  <a:pt x="2260488" y="2663383"/>
                  <a:pt x="2267798" y="2666340"/>
                  <a:pt x="2273546" y="2666898"/>
                </a:cubicBezTo>
                <a:cubicBezTo>
                  <a:pt x="2282753" y="2667791"/>
                  <a:pt x="2292183" y="2666228"/>
                  <a:pt x="2303846" y="2665615"/>
                </a:cubicBezTo>
                <a:cubicBezTo>
                  <a:pt x="2299661" y="2671641"/>
                  <a:pt x="2296313" y="2676552"/>
                  <a:pt x="2294248" y="2679509"/>
                </a:cubicBezTo>
                <a:cubicBezTo>
                  <a:pt x="2281749" y="2679063"/>
                  <a:pt x="2270644" y="2678226"/>
                  <a:pt x="2259595" y="2678393"/>
                </a:cubicBezTo>
                <a:cubicBezTo>
                  <a:pt x="2249272" y="2678616"/>
                  <a:pt x="2243859" y="2674375"/>
                  <a:pt x="2244752" y="2664387"/>
                </a:cubicBezTo>
                <a:close/>
                <a:moveTo>
                  <a:pt x="2249272" y="2632078"/>
                </a:moveTo>
                <a:lnTo>
                  <a:pt x="2249328" y="2632078"/>
                </a:lnTo>
                <a:lnTo>
                  <a:pt x="2249326" y="2632092"/>
                </a:lnTo>
                <a:close/>
                <a:moveTo>
                  <a:pt x="1863742" y="2603563"/>
                </a:moveTo>
                <a:lnTo>
                  <a:pt x="1863742" y="2603619"/>
                </a:lnTo>
                <a:lnTo>
                  <a:pt x="1863684" y="2603627"/>
                </a:lnTo>
                <a:close/>
                <a:moveTo>
                  <a:pt x="736974" y="2602140"/>
                </a:moveTo>
                <a:cubicBezTo>
                  <a:pt x="749055" y="2598708"/>
                  <a:pt x="764735" y="2598681"/>
                  <a:pt x="783987" y="2602224"/>
                </a:cubicBezTo>
                <a:cubicBezTo>
                  <a:pt x="769088" y="2611877"/>
                  <a:pt x="756086" y="2620359"/>
                  <a:pt x="740797" y="2630236"/>
                </a:cubicBezTo>
                <a:cubicBezTo>
                  <a:pt x="730976" y="2627613"/>
                  <a:pt x="721266" y="2625046"/>
                  <a:pt x="711557" y="2622479"/>
                </a:cubicBezTo>
                <a:cubicBezTo>
                  <a:pt x="716412" y="2612407"/>
                  <a:pt x="724893" y="2605572"/>
                  <a:pt x="736974" y="2602140"/>
                </a:cubicBezTo>
                <a:close/>
                <a:moveTo>
                  <a:pt x="1761507" y="2593756"/>
                </a:moveTo>
                <a:cubicBezTo>
                  <a:pt x="1766090" y="2593561"/>
                  <a:pt x="1770610" y="2595304"/>
                  <a:pt x="1778366" y="2599545"/>
                </a:cubicBezTo>
                <a:cubicBezTo>
                  <a:pt x="1789861" y="2605795"/>
                  <a:pt x="1808164" y="2591900"/>
                  <a:pt x="1812070" y="2611431"/>
                </a:cubicBezTo>
                <a:cubicBezTo>
                  <a:pt x="1823788" y="2616509"/>
                  <a:pt x="1826634" y="2599936"/>
                  <a:pt x="1838185" y="2604958"/>
                </a:cubicBezTo>
                <a:cubicBezTo>
                  <a:pt x="1841366" y="2606353"/>
                  <a:pt x="1845230" y="2606214"/>
                  <a:pt x="1849561" y="2605628"/>
                </a:cubicBezTo>
                <a:lnTo>
                  <a:pt x="1863684" y="2603627"/>
                </a:lnTo>
                <a:lnTo>
                  <a:pt x="1852198" y="2616321"/>
                </a:lnTo>
                <a:cubicBezTo>
                  <a:pt x="1847755" y="2618602"/>
                  <a:pt x="1842761" y="2619327"/>
                  <a:pt x="1837348" y="2619745"/>
                </a:cubicBezTo>
                <a:cubicBezTo>
                  <a:pt x="1816980" y="2621252"/>
                  <a:pt x="1797115" y="2623372"/>
                  <a:pt x="1777919" y="2612379"/>
                </a:cubicBezTo>
                <a:cubicBezTo>
                  <a:pt x="1767094" y="2606185"/>
                  <a:pt x="1754315" y="2603284"/>
                  <a:pt x="1744271" y="2599601"/>
                </a:cubicBezTo>
                <a:cubicBezTo>
                  <a:pt x="1752279" y="2596086"/>
                  <a:pt x="1756924" y="2593951"/>
                  <a:pt x="1761507" y="2593756"/>
                </a:cubicBezTo>
                <a:close/>
                <a:moveTo>
                  <a:pt x="2107314" y="2563554"/>
                </a:moveTo>
                <a:cubicBezTo>
                  <a:pt x="2110886" y="2567795"/>
                  <a:pt x="2113731" y="2570194"/>
                  <a:pt x="2115238" y="2573264"/>
                </a:cubicBezTo>
                <a:cubicBezTo>
                  <a:pt x="2118698" y="2580406"/>
                  <a:pt x="2120428" y="2587883"/>
                  <a:pt x="2132090" y="2585763"/>
                </a:cubicBezTo>
                <a:cubicBezTo>
                  <a:pt x="2134769" y="2585261"/>
                  <a:pt x="2141297" y="2595975"/>
                  <a:pt x="2142971" y="2602336"/>
                </a:cubicBezTo>
                <a:cubicBezTo>
                  <a:pt x="2144924" y="2609757"/>
                  <a:pt x="2143418" y="2618072"/>
                  <a:pt x="2143418" y="2626777"/>
                </a:cubicBezTo>
                <a:cubicBezTo>
                  <a:pt x="2128630" y="2620025"/>
                  <a:pt x="2140684" y="2609479"/>
                  <a:pt x="2137056" y="2601834"/>
                </a:cubicBezTo>
                <a:lnTo>
                  <a:pt x="2137001" y="2601834"/>
                </a:lnTo>
                <a:cubicBezTo>
                  <a:pt x="2125321" y="2602129"/>
                  <a:pt x="2111706" y="2597219"/>
                  <a:pt x="2096154" y="2587102"/>
                </a:cubicBezTo>
                <a:cubicBezTo>
                  <a:pt x="2099558" y="2579904"/>
                  <a:pt x="2103018" y="2572594"/>
                  <a:pt x="2107314" y="2563554"/>
                </a:cubicBezTo>
                <a:close/>
                <a:moveTo>
                  <a:pt x="526017" y="2561322"/>
                </a:moveTo>
                <a:cubicBezTo>
                  <a:pt x="524567" y="2567628"/>
                  <a:pt x="523171" y="2573431"/>
                  <a:pt x="521107" y="2582471"/>
                </a:cubicBezTo>
                <a:cubicBezTo>
                  <a:pt x="531876" y="2585205"/>
                  <a:pt x="543148" y="2588330"/>
                  <a:pt x="554588" y="2590897"/>
                </a:cubicBezTo>
                <a:cubicBezTo>
                  <a:pt x="562288" y="2592626"/>
                  <a:pt x="566418" y="2595640"/>
                  <a:pt x="563460" y="2601834"/>
                </a:cubicBezTo>
                <a:cubicBezTo>
                  <a:pt x="545213" y="2604568"/>
                  <a:pt x="528584" y="2607023"/>
                  <a:pt x="512011" y="2609590"/>
                </a:cubicBezTo>
                <a:cubicBezTo>
                  <a:pt x="510226" y="2609869"/>
                  <a:pt x="508440" y="2610985"/>
                  <a:pt x="506654" y="2610929"/>
                </a:cubicBezTo>
                <a:cubicBezTo>
                  <a:pt x="482939" y="2610427"/>
                  <a:pt x="482436" y="2610483"/>
                  <a:pt x="469993" y="2618184"/>
                </a:cubicBezTo>
                <a:lnTo>
                  <a:pt x="469937" y="2618128"/>
                </a:lnTo>
                <a:cubicBezTo>
                  <a:pt x="472113" y="2606577"/>
                  <a:pt x="473564" y="2598597"/>
                  <a:pt x="475461" y="2588553"/>
                </a:cubicBezTo>
                <a:cubicBezTo>
                  <a:pt x="481711" y="2591008"/>
                  <a:pt x="486845" y="2593073"/>
                  <a:pt x="492369" y="2595249"/>
                </a:cubicBezTo>
                <a:cubicBezTo>
                  <a:pt x="504311" y="2584870"/>
                  <a:pt x="502134" y="2561768"/>
                  <a:pt x="526017" y="2561322"/>
                </a:cubicBezTo>
                <a:close/>
                <a:moveTo>
                  <a:pt x="652135" y="2560759"/>
                </a:moveTo>
                <a:lnTo>
                  <a:pt x="653362" y="2578195"/>
                </a:lnTo>
                <a:cubicBezTo>
                  <a:pt x="653787" y="2584214"/>
                  <a:pt x="654248" y="2590701"/>
                  <a:pt x="654806" y="2598541"/>
                </a:cubicBezTo>
                <a:cubicBezTo>
                  <a:pt x="643646" y="2588609"/>
                  <a:pt x="637062" y="2582693"/>
                  <a:pt x="632597" y="2578676"/>
                </a:cubicBezTo>
                <a:cubicBezTo>
                  <a:pt x="618033" y="2573765"/>
                  <a:pt x="603581" y="2595137"/>
                  <a:pt x="590858" y="2571422"/>
                </a:cubicBezTo>
                <a:cubicBezTo>
                  <a:pt x="609161" y="2571422"/>
                  <a:pt x="624841" y="2571924"/>
                  <a:pt x="640410" y="2571031"/>
                </a:cubicBezTo>
                <a:cubicBezTo>
                  <a:pt x="642139" y="2570920"/>
                  <a:pt x="643785" y="2569525"/>
                  <a:pt x="645648" y="2567565"/>
                </a:cubicBezTo>
                <a:close/>
                <a:moveTo>
                  <a:pt x="652128" y="2560652"/>
                </a:moveTo>
                <a:lnTo>
                  <a:pt x="652184" y="2560708"/>
                </a:lnTo>
                <a:lnTo>
                  <a:pt x="652135" y="2560759"/>
                </a:lnTo>
                <a:close/>
                <a:moveTo>
                  <a:pt x="1996716" y="2558197"/>
                </a:moveTo>
                <a:cubicBezTo>
                  <a:pt x="2000678" y="2558643"/>
                  <a:pt x="2004919" y="2558030"/>
                  <a:pt x="2005589" y="2559313"/>
                </a:cubicBezTo>
                <a:cubicBezTo>
                  <a:pt x="2009327" y="2566567"/>
                  <a:pt x="2012173" y="2574268"/>
                  <a:pt x="2015187" y="2581299"/>
                </a:cubicBezTo>
                <a:cubicBezTo>
                  <a:pt x="2004473" y="2587493"/>
                  <a:pt x="1994484" y="2593296"/>
                  <a:pt x="1984161" y="2599323"/>
                </a:cubicBezTo>
                <a:cubicBezTo>
                  <a:pt x="1973559" y="2591845"/>
                  <a:pt x="1965468" y="2582694"/>
                  <a:pt x="1974898" y="2566288"/>
                </a:cubicBezTo>
                <a:cubicBezTo>
                  <a:pt x="1978134" y="2571143"/>
                  <a:pt x="1981594" y="2576332"/>
                  <a:pt x="1984998" y="2581355"/>
                </a:cubicBezTo>
                <a:lnTo>
                  <a:pt x="1984942" y="2581410"/>
                </a:lnTo>
                <a:cubicBezTo>
                  <a:pt x="1988290" y="2579792"/>
                  <a:pt x="1992141" y="2577951"/>
                  <a:pt x="1997665" y="2575272"/>
                </a:cubicBezTo>
                <a:cubicBezTo>
                  <a:pt x="1997442" y="2570864"/>
                  <a:pt x="1997107" y="2564949"/>
                  <a:pt x="1996716" y="2558197"/>
                </a:cubicBezTo>
                <a:close/>
                <a:moveTo>
                  <a:pt x="1187318" y="2542740"/>
                </a:moveTo>
                <a:cubicBezTo>
                  <a:pt x="1191151" y="2558364"/>
                  <a:pt x="1200710" y="2570138"/>
                  <a:pt x="1216001" y="2578062"/>
                </a:cubicBezTo>
                <a:cubicBezTo>
                  <a:pt x="1207073" y="2579290"/>
                  <a:pt x="1200376" y="2580238"/>
                  <a:pt x="1193958" y="2581187"/>
                </a:cubicBezTo>
                <a:cubicBezTo>
                  <a:pt x="1195018" y="2585261"/>
                  <a:pt x="1198256" y="2591120"/>
                  <a:pt x="1196748" y="2592905"/>
                </a:cubicBezTo>
                <a:cubicBezTo>
                  <a:pt x="1179617" y="2612715"/>
                  <a:pt x="1185755" y="2637770"/>
                  <a:pt x="1180677" y="2660313"/>
                </a:cubicBezTo>
                <a:cubicBezTo>
                  <a:pt x="1167843" y="2655012"/>
                  <a:pt x="1175655" y="2642066"/>
                  <a:pt x="1170745" y="2633640"/>
                </a:cubicBezTo>
                <a:cubicBezTo>
                  <a:pt x="1165611" y="2643127"/>
                  <a:pt x="1160645" y="2652390"/>
                  <a:pt x="1154507" y="2663773"/>
                </a:cubicBezTo>
                <a:cubicBezTo>
                  <a:pt x="1148370" y="2642624"/>
                  <a:pt x="1165834" y="2621699"/>
                  <a:pt x="1144854" y="2606465"/>
                </a:cubicBezTo>
                <a:cubicBezTo>
                  <a:pt x="1157520" y="2591008"/>
                  <a:pt x="1181849" y="2590283"/>
                  <a:pt x="1188545" y="2563442"/>
                </a:cubicBezTo>
                <a:cubicBezTo>
                  <a:pt x="1176548" y="2570362"/>
                  <a:pt x="1168624" y="2574881"/>
                  <a:pt x="1160701" y="2579457"/>
                </a:cubicBezTo>
                <a:cubicBezTo>
                  <a:pt x="1168569" y="2565842"/>
                  <a:pt x="1167006" y="2545809"/>
                  <a:pt x="1187318" y="2542740"/>
                </a:cubicBezTo>
                <a:close/>
                <a:moveTo>
                  <a:pt x="1206636" y="2523923"/>
                </a:moveTo>
                <a:lnTo>
                  <a:pt x="1206681" y="2523934"/>
                </a:lnTo>
                <a:lnTo>
                  <a:pt x="1206625" y="2523934"/>
                </a:lnTo>
                <a:close/>
                <a:moveTo>
                  <a:pt x="878905" y="2511435"/>
                </a:moveTo>
                <a:cubicBezTo>
                  <a:pt x="884039" y="2521591"/>
                  <a:pt x="888112" y="2529515"/>
                  <a:pt x="892911" y="2538945"/>
                </a:cubicBezTo>
                <a:cubicBezTo>
                  <a:pt x="880802" y="2541400"/>
                  <a:pt x="867410" y="2537996"/>
                  <a:pt x="864564" y="2553007"/>
                </a:cubicBezTo>
                <a:cubicBezTo>
                  <a:pt x="853404" y="2546199"/>
                  <a:pt x="845145" y="2554625"/>
                  <a:pt x="835492" y="2557750"/>
                </a:cubicBezTo>
                <a:cubicBezTo>
                  <a:pt x="824555" y="2561266"/>
                  <a:pt x="812892" y="2562382"/>
                  <a:pt x="801285" y="2564558"/>
                </a:cubicBezTo>
                <a:cubicBezTo>
                  <a:pt x="800895" y="2539280"/>
                  <a:pt x="821932" y="2555741"/>
                  <a:pt x="834208" y="2546869"/>
                </a:cubicBezTo>
                <a:lnTo>
                  <a:pt x="834208" y="2540117"/>
                </a:lnTo>
                <a:cubicBezTo>
                  <a:pt x="833873" y="2530296"/>
                  <a:pt x="832032" y="2522260"/>
                  <a:pt x="848549" y="2525497"/>
                </a:cubicBezTo>
                <a:cubicBezTo>
                  <a:pt x="856919" y="2527171"/>
                  <a:pt x="867633" y="2517015"/>
                  <a:pt x="878905" y="2511435"/>
                </a:cubicBezTo>
                <a:close/>
                <a:moveTo>
                  <a:pt x="1254112" y="2464506"/>
                </a:moveTo>
                <a:cubicBezTo>
                  <a:pt x="1252159" y="2477340"/>
                  <a:pt x="1238041" y="2477563"/>
                  <a:pt x="1231903" y="2485990"/>
                </a:cubicBezTo>
                <a:cubicBezTo>
                  <a:pt x="1236981" y="2491793"/>
                  <a:pt x="1239214" y="2502451"/>
                  <a:pt x="1232126" y="2502953"/>
                </a:cubicBezTo>
                <a:cubicBezTo>
                  <a:pt x="1224789" y="2503483"/>
                  <a:pt x="1221384" y="2507640"/>
                  <a:pt x="1218330" y="2512209"/>
                </a:cubicBezTo>
                <a:lnTo>
                  <a:pt x="1206636" y="2523923"/>
                </a:lnTo>
                <a:lnTo>
                  <a:pt x="1187485" y="2519303"/>
                </a:lnTo>
                <a:cubicBezTo>
                  <a:pt x="1206625" y="2505241"/>
                  <a:pt x="1222807" y="2491681"/>
                  <a:pt x="1214772" y="2467408"/>
                </a:cubicBezTo>
                <a:cubicBezTo>
                  <a:pt x="1228834" y="2466403"/>
                  <a:pt x="1241054" y="2465510"/>
                  <a:pt x="1254112" y="2464506"/>
                </a:cubicBezTo>
                <a:close/>
                <a:moveTo>
                  <a:pt x="1384185" y="2454574"/>
                </a:moveTo>
                <a:cubicBezTo>
                  <a:pt x="1379553" y="2467296"/>
                  <a:pt x="1376318" y="2476281"/>
                  <a:pt x="1373304" y="2484539"/>
                </a:cubicBezTo>
                <a:cubicBezTo>
                  <a:pt x="1386306" y="2492407"/>
                  <a:pt x="1397131" y="2498992"/>
                  <a:pt x="1410635" y="2507194"/>
                </a:cubicBezTo>
                <a:cubicBezTo>
                  <a:pt x="1420958" y="2501559"/>
                  <a:pt x="1432174" y="2496425"/>
                  <a:pt x="1426817" y="2482307"/>
                </a:cubicBezTo>
                <a:cubicBezTo>
                  <a:pt x="1421069" y="2467185"/>
                  <a:pt x="1408012" y="2476448"/>
                  <a:pt x="1397801" y="2476169"/>
                </a:cubicBezTo>
                <a:cubicBezTo>
                  <a:pt x="1394007" y="2470198"/>
                  <a:pt x="1390324" y="2464283"/>
                  <a:pt x="1384185" y="2454574"/>
                </a:cubicBezTo>
                <a:close/>
                <a:moveTo>
                  <a:pt x="1890749" y="2388338"/>
                </a:moveTo>
                <a:cubicBezTo>
                  <a:pt x="1891307" y="2393974"/>
                  <a:pt x="1891976" y="2400503"/>
                  <a:pt x="1893092" y="2411328"/>
                </a:cubicBezTo>
                <a:cubicBezTo>
                  <a:pt x="1877133" y="2403460"/>
                  <a:pt x="1876519" y="2414286"/>
                  <a:pt x="1872669" y="2421930"/>
                </a:cubicBezTo>
                <a:cubicBezTo>
                  <a:pt x="1859332" y="2419642"/>
                  <a:pt x="1845940" y="2417355"/>
                  <a:pt x="1828028" y="2414286"/>
                </a:cubicBezTo>
                <a:cubicBezTo>
                  <a:pt x="1851688" y="2404465"/>
                  <a:pt x="1870325" y="2396764"/>
                  <a:pt x="1890749" y="2388338"/>
                </a:cubicBezTo>
                <a:close/>
                <a:moveTo>
                  <a:pt x="1211440" y="2344828"/>
                </a:moveTo>
                <a:lnTo>
                  <a:pt x="1224315" y="2357480"/>
                </a:lnTo>
                <a:cubicBezTo>
                  <a:pt x="1214996" y="2371040"/>
                  <a:pt x="1219516" y="2391016"/>
                  <a:pt x="1203724" y="2401730"/>
                </a:cubicBezTo>
                <a:cubicBezTo>
                  <a:pt x="1201660" y="2403125"/>
                  <a:pt x="1200934" y="2408371"/>
                  <a:pt x="1199538" y="2408426"/>
                </a:cubicBezTo>
                <a:cubicBezTo>
                  <a:pt x="1189606" y="2408650"/>
                  <a:pt x="1179394" y="2407422"/>
                  <a:pt x="1174204" y="2418973"/>
                </a:cubicBezTo>
                <a:cubicBezTo>
                  <a:pt x="1170243" y="2427790"/>
                  <a:pt x="1166225" y="2436662"/>
                  <a:pt x="1161426" y="2447208"/>
                </a:cubicBezTo>
                <a:cubicBezTo>
                  <a:pt x="1166003" y="2449552"/>
                  <a:pt x="1170633" y="2451896"/>
                  <a:pt x="1177106" y="2455188"/>
                </a:cubicBezTo>
                <a:cubicBezTo>
                  <a:pt x="1166113" y="2468469"/>
                  <a:pt x="1154731" y="2481247"/>
                  <a:pt x="1144575" y="2494918"/>
                </a:cubicBezTo>
                <a:cubicBezTo>
                  <a:pt x="1134809" y="2508032"/>
                  <a:pt x="1123761" y="2519192"/>
                  <a:pt x="1106462" y="2524437"/>
                </a:cubicBezTo>
                <a:cubicBezTo>
                  <a:pt x="1094465" y="2518634"/>
                  <a:pt x="1079791" y="2511547"/>
                  <a:pt x="1064279" y="2504070"/>
                </a:cubicBezTo>
                <a:cubicBezTo>
                  <a:pt x="1060708" y="2489601"/>
                  <a:pt x="1063849" y="2475650"/>
                  <a:pt x="1073707" y="2462219"/>
                </a:cubicBezTo>
                <a:lnTo>
                  <a:pt x="1073707" y="2494695"/>
                </a:lnTo>
                <a:cubicBezTo>
                  <a:pt x="1082357" y="2484093"/>
                  <a:pt x="1090057" y="2476058"/>
                  <a:pt x="1096084" y="2466906"/>
                </a:cubicBezTo>
                <a:cubicBezTo>
                  <a:pt x="1107466" y="2449608"/>
                  <a:pt x="1119576" y="2433704"/>
                  <a:pt x="1140446" y="2426729"/>
                </a:cubicBezTo>
                <a:cubicBezTo>
                  <a:pt x="1144240" y="2425446"/>
                  <a:pt x="1148927" y="2420312"/>
                  <a:pt x="1149318" y="2416573"/>
                </a:cubicBezTo>
                <a:cubicBezTo>
                  <a:pt x="1151271" y="2396764"/>
                  <a:pt x="1164607" y="2382032"/>
                  <a:pt x="1174986" y="2362111"/>
                </a:cubicBezTo>
                <a:cubicBezTo>
                  <a:pt x="1180510" y="2359935"/>
                  <a:pt x="1193679" y="2364120"/>
                  <a:pt x="1199595" y="2350839"/>
                </a:cubicBezTo>
                <a:cubicBezTo>
                  <a:pt x="1200292" y="2349277"/>
                  <a:pt x="1202245" y="2348259"/>
                  <a:pt x="1204533" y="2347387"/>
                </a:cubicBezTo>
                <a:close/>
                <a:moveTo>
                  <a:pt x="1211425" y="2344813"/>
                </a:moveTo>
                <a:lnTo>
                  <a:pt x="1211480" y="2344813"/>
                </a:lnTo>
                <a:lnTo>
                  <a:pt x="1211440" y="2344828"/>
                </a:lnTo>
                <a:close/>
                <a:moveTo>
                  <a:pt x="1532226" y="2306812"/>
                </a:moveTo>
                <a:cubicBezTo>
                  <a:pt x="1525306" y="2313062"/>
                  <a:pt x="1517996" y="2319646"/>
                  <a:pt x="1510463" y="2326454"/>
                </a:cubicBezTo>
                <a:cubicBezTo>
                  <a:pt x="1511077" y="2336275"/>
                  <a:pt x="1509793" y="2347938"/>
                  <a:pt x="1521567" y="2353406"/>
                </a:cubicBezTo>
                <a:cubicBezTo>
                  <a:pt x="1529156" y="2356921"/>
                  <a:pt x="1537359" y="2357535"/>
                  <a:pt x="1544502" y="2348775"/>
                </a:cubicBezTo>
                <a:cubicBezTo>
                  <a:pt x="1540038" y="2333541"/>
                  <a:pt x="1535964" y="2319535"/>
                  <a:pt x="1532226" y="2306812"/>
                </a:cubicBezTo>
                <a:close/>
                <a:moveTo>
                  <a:pt x="1565037" y="2251903"/>
                </a:moveTo>
                <a:cubicBezTo>
                  <a:pt x="1556611" y="2266970"/>
                  <a:pt x="1561131" y="2281534"/>
                  <a:pt x="1562470" y="2294201"/>
                </a:cubicBezTo>
                <a:cubicBezTo>
                  <a:pt x="1564590" y="2314178"/>
                  <a:pt x="1577536" y="2332146"/>
                  <a:pt x="1576476" y="2353406"/>
                </a:cubicBezTo>
                <a:cubicBezTo>
                  <a:pt x="1576420" y="2355080"/>
                  <a:pt x="1579991" y="2356866"/>
                  <a:pt x="1581889" y="2358651"/>
                </a:cubicBezTo>
                <a:lnTo>
                  <a:pt x="1581945" y="2358707"/>
                </a:lnTo>
                <a:cubicBezTo>
                  <a:pt x="1586297" y="2339009"/>
                  <a:pt x="1590538" y="2319869"/>
                  <a:pt x="1594835" y="2300339"/>
                </a:cubicBezTo>
                <a:cubicBezTo>
                  <a:pt x="1579361" y="2289664"/>
                  <a:pt x="1569428" y="2273515"/>
                  <a:pt x="1565037" y="2251903"/>
                </a:cubicBezTo>
                <a:close/>
                <a:moveTo>
                  <a:pt x="1436247" y="2242585"/>
                </a:moveTo>
                <a:cubicBezTo>
                  <a:pt x="1425310" y="2251457"/>
                  <a:pt x="1412030" y="2258376"/>
                  <a:pt x="1404609" y="2269369"/>
                </a:cubicBezTo>
                <a:cubicBezTo>
                  <a:pt x="1397243" y="2280195"/>
                  <a:pt x="1395792" y="2295094"/>
                  <a:pt x="1391384" y="2309267"/>
                </a:cubicBezTo>
                <a:cubicBezTo>
                  <a:pt x="1398750" y="2307928"/>
                  <a:pt x="1403269" y="2307091"/>
                  <a:pt x="1407789" y="2306254"/>
                </a:cubicBezTo>
                <a:cubicBezTo>
                  <a:pt x="1411360" y="2325840"/>
                  <a:pt x="1392500" y="2323050"/>
                  <a:pt x="1385860" y="2331755"/>
                </a:cubicBezTo>
                <a:cubicBezTo>
                  <a:pt x="1378605" y="2344422"/>
                  <a:pt x="1371294" y="2357089"/>
                  <a:pt x="1364041" y="2369756"/>
                </a:cubicBezTo>
                <a:cubicBezTo>
                  <a:pt x="1365102" y="2370649"/>
                  <a:pt x="1366162" y="2371541"/>
                  <a:pt x="1367222" y="2372490"/>
                </a:cubicBezTo>
                <a:cubicBezTo>
                  <a:pt x="1370513" y="2370425"/>
                  <a:pt x="1373750" y="2368361"/>
                  <a:pt x="1378996" y="2365013"/>
                </a:cubicBezTo>
                <a:cubicBezTo>
                  <a:pt x="1377322" y="2384041"/>
                  <a:pt x="1375815" y="2401674"/>
                  <a:pt x="1374365" y="2417912"/>
                </a:cubicBezTo>
                <a:cubicBezTo>
                  <a:pt x="1385804" y="2418638"/>
                  <a:pt x="1396239" y="2418582"/>
                  <a:pt x="1406506" y="2420144"/>
                </a:cubicBezTo>
                <a:cubicBezTo>
                  <a:pt x="1425980" y="2423046"/>
                  <a:pt x="1426315" y="2423213"/>
                  <a:pt x="1437865" y="2402734"/>
                </a:cubicBezTo>
                <a:cubicBezTo>
                  <a:pt x="1434127" y="2398103"/>
                  <a:pt x="1430109" y="2393136"/>
                  <a:pt x="1426928" y="2389230"/>
                </a:cubicBezTo>
                <a:cubicBezTo>
                  <a:pt x="1429105" y="2380860"/>
                  <a:pt x="1435187" y="2370425"/>
                  <a:pt x="1432285" y="2366296"/>
                </a:cubicBezTo>
                <a:cubicBezTo>
                  <a:pt x="1424362" y="2354968"/>
                  <a:pt x="1426817" y="2344757"/>
                  <a:pt x="1428602" y="2333150"/>
                </a:cubicBezTo>
                <a:cubicBezTo>
                  <a:pt x="1429440" y="2327626"/>
                  <a:pt x="1425701" y="2321265"/>
                  <a:pt x="1423636" y="2315405"/>
                </a:cubicBezTo>
                <a:cubicBezTo>
                  <a:pt x="1421906" y="2310439"/>
                  <a:pt x="1419674" y="2305696"/>
                  <a:pt x="1417611" y="2300897"/>
                </a:cubicBezTo>
                <a:lnTo>
                  <a:pt x="1417666" y="2300785"/>
                </a:lnTo>
                <a:cubicBezTo>
                  <a:pt x="1422409" y="2303520"/>
                  <a:pt x="1427096" y="2306310"/>
                  <a:pt x="1431895" y="2309100"/>
                </a:cubicBezTo>
                <a:cubicBezTo>
                  <a:pt x="1437642" y="2306812"/>
                  <a:pt x="1443669" y="2304468"/>
                  <a:pt x="1449695" y="2302125"/>
                </a:cubicBezTo>
                <a:cubicBezTo>
                  <a:pt x="1442218" y="2316968"/>
                  <a:pt x="1448356" y="2329579"/>
                  <a:pt x="1448021" y="2343027"/>
                </a:cubicBezTo>
                <a:cubicBezTo>
                  <a:pt x="1456336" y="2339065"/>
                  <a:pt x="1462418" y="2336108"/>
                  <a:pt x="1469058" y="2332983"/>
                </a:cubicBezTo>
                <a:cubicBezTo>
                  <a:pt x="1468166" y="2328519"/>
                  <a:pt x="1468277" y="2324501"/>
                  <a:pt x="1466603" y="2321543"/>
                </a:cubicBezTo>
                <a:cubicBezTo>
                  <a:pt x="1458065" y="2306700"/>
                  <a:pt x="1447910" y="2293364"/>
                  <a:pt x="1459126" y="2274280"/>
                </a:cubicBezTo>
                <a:cubicBezTo>
                  <a:pt x="1463813" y="2266356"/>
                  <a:pt x="1447296" y="2257930"/>
                  <a:pt x="1452151" y="2246602"/>
                </a:cubicBezTo>
                <a:cubicBezTo>
                  <a:pt x="1446961" y="2245263"/>
                  <a:pt x="1441716" y="2243980"/>
                  <a:pt x="1436247" y="2242585"/>
                </a:cubicBezTo>
                <a:close/>
                <a:moveTo>
                  <a:pt x="1324199" y="2236558"/>
                </a:moveTo>
                <a:cubicBezTo>
                  <a:pt x="1320572" y="2238678"/>
                  <a:pt x="1316665" y="2240911"/>
                  <a:pt x="1311923" y="2243701"/>
                </a:cubicBezTo>
                <a:cubicBezTo>
                  <a:pt x="1314546" y="2252294"/>
                  <a:pt x="1317949" y="2259939"/>
                  <a:pt x="1318954" y="2267863"/>
                </a:cubicBezTo>
                <a:cubicBezTo>
                  <a:pt x="1320293" y="2278242"/>
                  <a:pt x="1320628" y="2288956"/>
                  <a:pt x="1319735" y="2299334"/>
                </a:cubicBezTo>
                <a:cubicBezTo>
                  <a:pt x="1319344" y="2303854"/>
                  <a:pt x="1306957" y="2301957"/>
                  <a:pt x="1311699" y="2312671"/>
                </a:cubicBezTo>
                <a:cubicBezTo>
                  <a:pt x="1313318" y="2316298"/>
                  <a:pt x="1305672" y="2323385"/>
                  <a:pt x="1303775" y="2329356"/>
                </a:cubicBezTo>
                <a:cubicBezTo>
                  <a:pt x="1302381" y="2333652"/>
                  <a:pt x="1303497" y="2338730"/>
                  <a:pt x="1303497" y="2346654"/>
                </a:cubicBezTo>
                <a:cubicBezTo>
                  <a:pt x="1310917" y="2338953"/>
                  <a:pt x="1316164" y="2329802"/>
                  <a:pt x="1320070" y="2330304"/>
                </a:cubicBezTo>
                <a:cubicBezTo>
                  <a:pt x="1325985" y="2331085"/>
                  <a:pt x="1331006" y="2338619"/>
                  <a:pt x="1335805" y="2342748"/>
                </a:cubicBezTo>
                <a:cubicBezTo>
                  <a:pt x="1342781" y="2335382"/>
                  <a:pt x="1349254" y="2327626"/>
                  <a:pt x="1356676" y="2320874"/>
                </a:cubicBezTo>
                <a:cubicBezTo>
                  <a:pt x="1362060" y="2316020"/>
                  <a:pt x="1361837" y="2310705"/>
                  <a:pt x="1360944" y="2305146"/>
                </a:cubicBezTo>
                <a:lnTo>
                  <a:pt x="1361193" y="2288062"/>
                </a:lnTo>
                <a:lnTo>
                  <a:pt x="1361195" y="2288063"/>
                </a:lnTo>
                <a:lnTo>
                  <a:pt x="1361195" y="2287951"/>
                </a:lnTo>
                <a:lnTo>
                  <a:pt x="1361193" y="2288062"/>
                </a:lnTo>
                <a:lnTo>
                  <a:pt x="1343401" y="2277788"/>
                </a:lnTo>
                <a:cubicBezTo>
                  <a:pt x="1339154" y="2273415"/>
                  <a:pt x="1336782" y="2267723"/>
                  <a:pt x="1336866" y="2259604"/>
                </a:cubicBezTo>
                <a:cubicBezTo>
                  <a:pt x="1336921" y="2252852"/>
                  <a:pt x="1331899" y="2245988"/>
                  <a:pt x="1328886" y="2239348"/>
                </a:cubicBezTo>
                <a:cubicBezTo>
                  <a:pt x="1328328" y="2238120"/>
                  <a:pt x="1326095" y="2237618"/>
                  <a:pt x="1324199" y="2236558"/>
                </a:cubicBezTo>
                <a:close/>
                <a:moveTo>
                  <a:pt x="1648683" y="2222050"/>
                </a:moveTo>
                <a:cubicBezTo>
                  <a:pt x="1636239" y="2231313"/>
                  <a:pt x="1651752" y="2240520"/>
                  <a:pt x="1651361" y="2250229"/>
                </a:cubicBezTo>
                <a:cubicBezTo>
                  <a:pt x="1636462" y="2267360"/>
                  <a:pt x="1638639" y="2284938"/>
                  <a:pt x="1648683" y="2302459"/>
                </a:cubicBezTo>
                <a:cubicBezTo>
                  <a:pt x="1666316" y="2290406"/>
                  <a:pt x="1661015" y="2268142"/>
                  <a:pt x="1671338" y="2254359"/>
                </a:cubicBezTo>
                <a:cubicBezTo>
                  <a:pt x="1662578" y="2241859"/>
                  <a:pt x="1655658" y="2231927"/>
                  <a:pt x="1648683" y="2222050"/>
                </a:cubicBezTo>
                <a:close/>
                <a:moveTo>
                  <a:pt x="1744326" y="2089912"/>
                </a:moveTo>
                <a:cubicBezTo>
                  <a:pt x="1721280" y="2087066"/>
                  <a:pt x="1702699" y="2097389"/>
                  <a:pt x="1684228" y="2108438"/>
                </a:cubicBezTo>
                <a:cubicBezTo>
                  <a:pt x="1691259" y="2109219"/>
                  <a:pt x="1703368" y="2106262"/>
                  <a:pt x="1703703" y="2107211"/>
                </a:cubicBezTo>
                <a:cubicBezTo>
                  <a:pt x="1708837" y="2122723"/>
                  <a:pt x="1721448" y="2115023"/>
                  <a:pt x="1730711" y="2116808"/>
                </a:cubicBezTo>
                <a:cubicBezTo>
                  <a:pt x="1720443" y="2131986"/>
                  <a:pt x="1708725" y="2146383"/>
                  <a:pt x="1700467" y="2162510"/>
                </a:cubicBezTo>
                <a:cubicBezTo>
                  <a:pt x="1694775" y="2173558"/>
                  <a:pt x="1695110" y="2186895"/>
                  <a:pt x="1706493" y="2199897"/>
                </a:cubicBezTo>
                <a:cubicBezTo>
                  <a:pt x="1707888" y="2190076"/>
                  <a:pt x="1708893" y="2183100"/>
                  <a:pt x="1709897" y="2176181"/>
                </a:cubicBezTo>
                <a:cubicBezTo>
                  <a:pt x="1710790" y="2176181"/>
                  <a:pt x="1711738" y="2176181"/>
                  <a:pt x="1712631" y="2176181"/>
                </a:cubicBezTo>
                <a:cubicBezTo>
                  <a:pt x="1714026" y="2183993"/>
                  <a:pt x="1715421" y="2191805"/>
                  <a:pt x="1717040" y="2200957"/>
                </a:cubicBezTo>
                <a:cubicBezTo>
                  <a:pt x="1711348" y="2203914"/>
                  <a:pt x="1705991" y="2206704"/>
                  <a:pt x="1697621" y="2211057"/>
                </a:cubicBezTo>
                <a:cubicBezTo>
                  <a:pt x="1706661" y="2225956"/>
                  <a:pt x="1683168" y="2242306"/>
                  <a:pt x="1698011" y="2256200"/>
                </a:cubicBezTo>
                <a:cubicBezTo>
                  <a:pt x="1714417" y="2258879"/>
                  <a:pt x="1721950" y="2237897"/>
                  <a:pt x="1742764" y="2247997"/>
                </a:cubicBezTo>
                <a:cubicBezTo>
                  <a:pt x="1730990" y="2253968"/>
                  <a:pt x="1722508" y="2258655"/>
                  <a:pt x="1713636" y="2262617"/>
                </a:cubicBezTo>
                <a:cubicBezTo>
                  <a:pt x="1704038" y="2266914"/>
                  <a:pt x="1702364" y="2273387"/>
                  <a:pt x="1706047" y="2282985"/>
                </a:cubicBezTo>
                <a:cubicBezTo>
                  <a:pt x="1732608" y="2285496"/>
                  <a:pt x="1740644" y="2262059"/>
                  <a:pt x="1755598" y="2249337"/>
                </a:cubicBezTo>
                <a:cubicBezTo>
                  <a:pt x="1757775" y="2247495"/>
                  <a:pt x="1757663" y="2238734"/>
                  <a:pt x="1755487" y="2236781"/>
                </a:cubicBezTo>
                <a:cubicBezTo>
                  <a:pt x="1747507" y="2229806"/>
                  <a:pt x="1752083" y="2223891"/>
                  <a:pt x="1754650" y="2217027"/>
                </a:cubicBezTo>
                <a:cubicBezTo>
                  <a:pt x="1756547" y="2212005"/>
                  <a:pt x="1759783" y="2204305"/>
                  <a:pt x="1757663" y="2201459"/>
                </a:cubicBezTo>
                <a:cubicBezTo>
                  <a:pt x="1747953" y="2188569"/>
                  <a:pt x="1760062" y="2179752"/>
                  <a:pt x="1763857" y="2168425"/>
                </a:cubicBezTo>
                <a:cubicBezTo>
                  <a:pt x="1754371" y="2161170"/>
                  <a:pt x="1745833" y="2154586"/>
                  <a:pt x="1737686" y="2148336"/>
                </a:cubicBezTo>
                <a:cubicBezTo>
                  <a:pt x="1742373" y="2140635"/>
                  <a:pt x="1748567" y="2134051"/>
                  <a:pt x="1750409" y="2126406"/>
                </a:cubicBezTo>
                <a:cubicBezTo>
                  <a:pt x="1752027" y="2119487"/>
                  <a:pt x="1755989" y="2108048"/>
                  <a:pt x="1741592" y="2106820"/>
                </a:cubicBezTo>
                <a:lnTo>
                  <a:pt x="1741536" y="2106820"/>
                </a:lnTo>
                <a:cubicBezTo>
                  <a:pt x="1742373" y="2101575"/>
                  <a:pt x="1743266" y="2096385"/>
                  <a:pt x="1744326" y="2089912"/>
                </a:cubicBezTo>
                <a:close/>
                <a:moveTo>
                  <a:pt x="1351228" y="2021764"/>
                </a:moveTo>
                <a:lnTo>
                  <a:pt x="1351262" y="2021835"/>
                </a:lnTo>
                <a:lnTo>
                  <a:pt x="1351207" y="2021835"/>
                </a:lnTo>
                <a:close/>
                <a:moveTo>
                  <a:pt x="1903962" y="2004701"/>
                </a:moveTo>
                <a:lnTo>
                  <a:pt x="1903807" y="2005038"/>
                </a:lnTo>
                <a:lnTo>
                  <a:pt x="1903751" y="2004927"/>
                </a:lnTo>
                <a:close/>
                <a:moveTo>
                  <a:pt x="1182798" y="1905768"/>
                </a:moveTo>
                <a:cubicBezTo>
                  <a:pt x="1179115" y="1919774"/>
                  <a:pt x="1169908" y="1931325"/>
                  <a:pt x="1182296" y="1943992"/>
                </a:cubicBezTo>
                <a:cubicBezTo>
                  <a:pt x="1184751" y="1946503"/>
                  <a:pt x="1179227" y="1956826"/>
                  <a:pt x="1175599" y="1969995"/>
                </a:cubicBezTo>
                <a:cubicBezTo>
                  <a:pt x="1168345" y="1950744"/>
                  <a:pt x="1150489" y="1942820"/>
                  <a:pt x="1157353" y="1925968"/>
                </a:cubicBezTo>
                <a:cubicBezTo>
                  <a:pt x="1160812" y="1917430"/>
                  <a:pt x="1164160" y="1903759"/>
                  <a:pt x="1182798" y="1905768"/>
                </a:cubicBezTo>
                <a:close/>
                <a:moveTo>
                  <a:pt x="1327758" y="1860709"/>
                </a:moveTo>
                <a:cubicBezTo>
                  <a:pt x="1337117" y="1860196"/>
                  <a:pt x="1345110" y="1868284"/>
                  <a:pt x="1354610" y="1866986"/>
                </a:cubicBezTo>
                <a:cubicBezTo>
                  <a:pt x="1356284" y="1879764"/>
                  <a:pt x="1357121" y="1890702"/>
                  <a:pt x="1359186" y="1901360"/>
                </a:cubicBezTo>
                <a:cubicBezTo>
                  <a:pt x="1363147" y="1921392"/>
                  <a:pt x="1363650" y="1922341"/>
                  <a:pt x="1344677" y="1929930"/>
                </a:cubicBezTo>
                <a:cubicBezTo>
                  <a:pt x="1328885" y="1936235"/>
                  <a:pt x="1320125" y="1950688"/>
                  <a:pt x="1306788" y="1959784"/>
                </a:cubicBezTo>
                <a:cubicBezTo>
                  <a:pt x="1302938" y="1962406"/>
                  <a:pt x="1302994" y="1970609"/>
                  <a:pt x="1300259" y="1979537"/>
                </a:cubicBezTo>
                <a:cubicBezTo>
                  <a:pt x="1296577" y="1973455"/>
                  <a:pt x="1294065" y="1969326"/>
                  <a:pt x="1290829" y="1964024"/>
                </a:cubicBezTo>
                <a:cubicBezTo>
                  <a:pt x="1295461" y="1953701"/>
                  <a:pt x="1310973" y="1946559"/>
                  <a:pt x="1302491" y="1931102"/>
                </a:cubicBezTo>
                <a:cubicBezTo>
                  <a:pt x="1301599" y="1929428"/>
                  <a:pt x="1306956" y="1923568"/>
                  <a:pt x="1310192" y="1920499"/>
                </a:cubicBezTo>
                <a:cubicBezTo>
                  <a:pt x="1332680" y="1899462"/>
                  <a:pt x="1333071" y="1897565"/>
                  <a:pt x="1317837" y="1869999"/>
                </a:cubicBezTo>
                <a:cubicBezTo>
                  <a:pt x="1317446" y="1869330"/>
                  <a:pt x="1317837" y="1868214"/>
                  <a:pt x="1317837" y="1864754"/>
                </a:cubicBezTo>
                <a:cubicBezTo>
                  <a:pt x="1321367" y="1862006"/>
                  <a:pt x="1324638" y="1860880"/>
                  <a:pt x="1327758" y="1860709"/>
                </a:cubicBezTo>
                <a:close/>
                <a:moveTo>
                  <a:pt x="1903081" y="1848627"/>
                </a:moveTo>
                <a:cubicBezTo>
                  <a:pt x="1905202" y="1854207"/>
                  <a:pt x="1909052" y="1859731"/>
                  <a:pt x="1909052" y="1865312"/>
                </a:cubicBezTo>
                <a:cubicBezTo>
                  <a:pt x="1909052" y="1880713"/>
                  <a:pt x="1913070" y="1893435"/>
                  <a:pt x="1924230" y="1904931"/>
                </a:cubicBezTo>
                <a:cubicBezTo>
                  <a:pt x="1940803" y="1922062"/>
                  <a:pt x="1944319" y="1944717"/>
                  <a:pt x="1935725" y="1965308"/>
                </a:cubicBezTo>
                <a:cubicBezTo>
                  <a:pt x="1932573" y="1972841"/>
                  <a:pt x="1927327" y="1979482"/>
                  <a:pt x="1921496" y="1985871"/>
                </a:cubicBezTo>
                <a:lnTo>
                  <a:pt x="1903962" y="2004701"/>
                </a:lnTo>
                <a:lnTo>
                  <a:pt x="1913977" y="1982885"/>
                </a:lnTo>
                <a:cubicBezTo>
                  <a:pt x="1919111" y="1976580"/>
                  <a:pt x="1925012" y="1970776"/>
                  <a:pt x="1928750" y="1963745"/>
                </a:cubicBezTo>
                <a:cubicBezTo>
                  <a:pt x="1927132" y="1959504"/>
                  <a:pt x="1923114" y="1953031"/>
                  <a:pt x="1924453" y="1951636"/>
                </a:cubicBezTo>
                <a:cubicBezTo>
                  <a:pt x="1931373" y="1944326"/>
                  <a:pt x="1930480" y="1937798"/>
                  <a:pt x="1927299" y="1929037"/>
                </a:cubicBezTo>
                <a:cubicBezTo>
                  <a:pt x="1923672" y="1918993"/>
                  <a:pt x="1918817" y="1911459"/>
                  <a:pt x="1909834" y="1905210"/>
                </a:cubicBezTo>
                <a:cubicBezTo>
                  <a:pt x="1891698" y="1892654"/>
                  <a:pt x="1892535" y="1892264"/>
                  <a:pt x="1900849" y="1870389"/>
                </a:cubicBezTo>
                <a:cubicBezTo>
                  <a:pt x="1903361" y="1863805"/>
                  <a:pt x="1902412" y="1855937"/>
                  <a:pt x="1903081" y="1848627"/>
                </a:cubicBezTo>
                <a:close/>
                <a:moveTo>
                  <a:pt x="1337982" y="1839908"/>
                </a:moveTo>
                <a:cubicBezTo>
                  <a:pt x="1331355" y="1838178"/>
                  <a:pt x="1324645" y="1837913"/>
                  <a:pt x="1317447" y="1841261"/>
                </a:cubicBezTo>
                <a:cubicBezTo>
                  <a:pt x="1303329" y="1847846"/>
                  <a:pt x="1296075" y="1859899"/>
                  <a:pt x="1292727" y="1876193"/>
                </a:cubicBezTo>
                <a:cubicBezTo>
                  <a:pt x="1280507" y="1871841"/>
                  <a:pt x="1269290" y="1867879"/>
                  <a:pt x="1257684" y="1863694"/>
                </a:cubicBezTo>
                <a:cubicBezTo>
                  <a:pt x="1236982" y="1879820"/>
                  <a:pt x="1238321" y="1881550"/>
                  <a:pt x="1235755" y="1907386"/>
                </a:cubicBezTo>
                <a:cubicBezTo>
                  <a:pt x="1234415" y="1920667"/>
                  <a:pt x="1232573" y="1934450"/>
                  <a:pt x="1227662" y="1946726"/>
                </a:cubicBezTo>
                <a:cubicBezTo>
                  <a:pt x="1223143" y="1958054"/>
                  <a:pt x="1226435" y="1964973"/>
                  <a:pt x="1234805" y="1970218"/>
                </a:cubicBezTo>
                <a:cubicBezTo>
                  <a:pt x="1245240" y="1976747"/>
                  <a:pt x="1256623" y="1981769"/>
                  <a:pt x="1266946" y="1987070"/>
                </a:cubicBezTo>
                <a:cubicBezTo>
                  <a:pt x="1269345" y="2001858"/>
                  <a:pt x="1268453" y="2014022"/>
                  <a:pt x="1251044" y="2021109"/>
                </a:cubicBezTo>
                <a:cubicBezTo>
                  <a:pt x="1252494" y="2013967"/>
                  <a:pt x="1253666" y="2008442"/>
                  <a:pt x="1255005" y="2001858"/>
                </a:cubicBezTo>
                <a:cubicBezTo>
                  <a:pt x="1234080" y="2006936"/>
                  <a:pt x="1233745" y="2026689"/>
                  <a:pt x="1224538" y="2038910"/>
                </a:cubicBezTo>
                <a:cubicBezTo>
                  <a:pt x="1221914" y="2042369"/>
                  <a:pt x="1227495" y="2052023"/>
                  <a:pt x="1229616" y="2059779"/>
                </a:cubicBezTo>
                <a:lnTo>
                  <a:pt x="1229672" y="2059835"/>
                </a:lnTo>
                <a:cubicBezTo>
                  <a:pt x="1259859" y="2055036"/>
                  <a:pt x="1274424" y="2039077"/>
                  <a:pt x="1281344" y="2014301"/>
                </a:cubicBezTo>
                <a:cubicBezTo>
                  <a:pt x="1289322" y="2028977"/>
                  <a:pt x="1280674" y="2039412"/>
                  <a:pt x="1273922" y="2050070"/>
                </a:cubicBezTo>
                <a:cubicBezTo>
                  <a:pt x="1269903" y="2056376"/>
                  <a:pt x="1268843" y="2063406"/>
                  <a:pt x="1274982" y="2067201"/>
                </a:cubicBezTo>
                <a:cubicBezTo>
                  <a:pt x="1279725" y="2070103"/>
                  <a:pt x="1288541" y="2071554"/>
                  <a:pt x="1292727" y="2068987"/>
                </a:cubicBezTo>
                <a:cubicBezTo>
                  <a:pt x="1299256" y="2064969"/>
                  <a:pt x="1306008" y="2057826"/>
                  <a:pt x="1308073" y="2050684"/>
                </a:cubicBezTo>
                <a:cubicBezTo>
                  <a:pt x="1314657" y="2027917"/>
                  <a:pt x="1326822" y="2006210"/>
                  <a:pt x="1322916" y="1980932"/>
                </a:cubicBezTo>
                <a:cubicBezTo>
                  <a:pt x="1321409" y="1971279"/>
                  <a:pt x="1326487" y="1965085"/>
                  <a:pt x="1335192" y="1958556"/>
                </a:cubicBezTo>
                <a:cubicBezTo>
                  <a:pt x="1352714" y="1945387"/>
                  <a:pt x="1368729" y="1929762"/>
                  <a:pt x="1383571" y="1913524"/>
                </a:cubicBezTo>
                <a:cubicBezTo>
                  <a:pt x="1394230" y="1901862"/>
                  <a:pt x="1392723" y="1892878"/>
                  <a:pt x="1379721" y="1883112"/>
                </a:cubicBezTo>
                <a:cubicBezTo>
                  <a:pt x="1367277" y="1873738"/>
                  <a:pt x="1359019" y="1862801"/>
                  <a:pt x="1358015" y="1847344"/>
                </a:cubicBezTo>
                <a:cubicBezTo>
                  <a:pt x="1351151" y="1844833"/>
                  <a:pt x="1344608" y="1841638"/>
                  <a:pt x="1337982" y="1839908"/>
                </a:cubicBezTo>
                <a:close/>
                <a:moveTo>
                  <a:pt x="1523409" y="1786744"/>
                </a:moveTo>
                <a:cubicBezTo>
                  <a:pt x="1500642" y="1788139"/>
                  <a:pt x="1486134" y="1806386"/>
                  <a:pt x="1481446" y="1834398"/>
                </a:cubicBezTo>
                <a:cubicBezTo>
                  <a:pt x="1492439" y="1824354"/>
                  <a:pt x="1498410" y="1808841"/>
                  <a:pt x="1518610" y="1804042"/>
                </a:cubicBezTo>
                <a:cubicBezTo>
                  <a:pt x="1503544" y="1828539"/>
                  <a:pt x="1488087" y="1849297"/>
                  <a:pt x="1507282" y="1874184"/>
                </a:cubicBezTo>
                <a:cubicBezTo>
                  <a:pt x="1511691" y="1873068"/>
                  <a:pt x="1516043" y="1872008"/>
                  <a:pt x="1520396" y="1870892"/>
                </a:cubicBezTo>
                <a:cubicBezTo>
                  <a:pt x="1519168" y="1886461"/>
                  <a:pt x="1507338" y="1901304"/>
                  <a:pt x="1516713" y="1918825"/>
                </a:cubicBezTo>
                <a:cubicBezTo>
                  <a:pt x="1522181" y="1912297"/>
                  <a:pt x="1527036" y="1906493"/>
                  <a:pt x="1535964" y="1895891"/>
                </a:cubicBezTo>
                <a:cubicBezTo>
                  <a:pt x="1533509" y="1914082"/>
                  <a:pt x="1525753" y="1924740"/>
                  <a:pt x="1528654" y="1938244"/>
                </a:cubicBezTo>
                <a:cubicBezTo>
                  <a:pt x="1530161" y="1945163"/>
                  <a:pt x="1522125" y="1955040"/>
                  <a:pt x="1516657" y="1962295"/>
                </a:cubicBezTo>
                <a:cubicBezTo>
                  <a:pt x="1511802" y="1968712"/>
                  <a:pt x="1504548" y="1973232"/>
                  <a:pt x="1498187" y="1978756"/>
                </a:cubicBezTo>
                <a:cubicBezTo>
                  <a:pt x="1509180" y="1986959"/>
                  <a:pt x="1504939" y="1995329"/>
                  <a:pt x="1500586" y="2003699"/>
                </a:cubicBezTo>
                <a:cubicBezTo>
                  <a:pt x="1487808" y="1999458"/>
                  <a:pt x="1489538" y="2012292"/>
                  <a:pt x="1484571" y="2017259"/>
                </a:cubicBezTo>
                <a:cubicBezTo>
                  <a:pt x="1481223" y="2020663"/>
                  <a:pt x="1477652" y="2023843"/>
                  <a:pt x="1474136" y="2027136"/>
                </a:cubicBezTo>
                <a:cubicBezTo>
                  <a:pt x="1472686" y="2021723"/>
                  <a:pt x="1476536" y="2017482"/>
                  <a:pt x="1475922" y="2016701"/>
                </a:cubicBezTo>
                <a:cubicBezTo>
                  <a:pt x="1470286" y="2009447"/>
                  <a:pt x="1471067" y="2002695"/>
                  <a:pt x="1472630" y="1993767"/>
                </a:cubicBezTo>
                <a:cubicBezTo>
                  <a:pt x="1474918" y="1980876"/>
                  <a:pt x="1462027" y="1974292"/>
                  <a:pt x="1450477" y="1982327"/>
                </a:cubicBezTo>
                <a:cubicBezTo>
                  <a:pt x="1439595" y="1989916"/>
                  <a:pt x="1430221" y="1999793"/>
                  <a:pt x="1419730" y="2009112"/>
                </a:cubicBezTo>
                <a:cubicBezTo>
                  <a:pt x="1413034" y="2000518"/>
                  <a:pt x="1430221" y="1983053"/>
                  <a:pt x="1409184" y="1980597"/>
                </a:cubicBezTo>
                <a:cubicBezTo>
                  <a:pt x="1403939" y="1988968"/>
                  <a:pt x="1398694" y="1997282"/>
                  <a:pt x="1395289" y="2002695"/>
                </a:cubicBezTo>
                <a:lnTo>
                  <a:pt x="1357065" y="2002695"/>
                </a:lnTo>
                <a:lnTo>
                  <a:pt x="1351228" y="2021764"/>
                </a:lnTo>
                <a:lnTo>
                  <a:pt x="1347621" y="2014232"/>
                </a:lnTo>
                <a:cubicBezTo>
                  <a:pt x="1346450" y="2011721"/>
                  <a:pt x="1345682" y="2009391"/>
                  <a:pt x="1346408" y="2007717"/>
                </a:cubicBezTo>
                <a:cubicBezTo>
                  <a:pt x="1349533" y="2000518"/>
                  <a:pt x="1354945" y="1993711"/>
                  <a:pt x="1360916" y="1988465"/>
                </a:cubicBezTo>
                <a:cubicBezTo>
                  <a:pt x="1365548" y="1984392"/>
                  <a:pt x="1373415" y="1984001"/>
                  <a:pt x="1378159" y="1979984"/>
                </a:cubicBezTo>
                <a:cubicBezTo>
                  <a:pt x="1385302" y="1973845"/>
                  <a:pt x="1398638" y="1968321"/>
                  <a:pt x="1392277" y="1956714"/>
                </a:cubicBezTo>
                <a:cubicBezTo>
                  <a:pt x="1389264" y="1951190"/>
                  <a:pt x="1376931" y="1950799"/>
                  <a:pt x="1371741" y="1949126"/>
                </a:cubicBezTo>
                <a:cubicBezTo>
                  <a:pt x="1361084" y="1959560"/>
                  <a:pt x="1353327" y="1967094"/>
                  <a:pt x="1345627" y="1974627"/>
                </a:cubicBezTo>
                <a:cubicBezTo>
                  <a:pt x="1337032" y="1982997"/>
                  <a:pt x="1330728" y="2022058"/>
                  <a:pt x="1337424" y="2031321"/>
                </a:cubicBezTo>
                <a:cubicBezTo>
                  <a:pt x="1340437" y="2035450"/>
                  <a:pt x="1345905" y="2038240"/>
                  <a:pt x="1350761" y="2040528"/>
                </a:cubicBezTo>
                <a:lnTo>
                  <a:pt x="1373205" y="2049440"/>
                </a:lnTo>
                <a:lnTo>
                  <a:pt x="1361752" y="2032939"/>
                </a:lnTo>
                <a:cubicBezTo>
                  <a:pt x="1388648" y="2024513"/>
                  <a:pt x="1402041" y="2032437"/>
                  <a:pt x="1405333" y="2059836"/>
                </a:cubicBezTo>
                <a:cubicBezTo>
                  <a:pt x="1417051" y="2055874"/>
                  <a:pt x="1428490" y="2052023"/>
                  <a:pt x="1443334" y="2047001"/>
                </a:cubicBezTo>
                <a:cubicBezTo>
                  <a:pt x="1441381" y="2059277"/>
                  <a:pt x="1440097" y="2066978"/>
                  <a:pt x="1438646" y="2076018"/>
                </a:cubicBezTo>
                <a:cubicBezTo>
                  <a:pt x="1430499" y="2076687"/>
                  <a:pt x="1423245" y="2077636"/>
                  <a:pt x="1416047" y="2077804"/>
                </a:cubicBezTo>
                <a:cubicBezTo>
                  <a:pt x="1400255" y="2078250"/>
                  <a:pt x="1386360" y="2075627"/>
                  <a:pt x="1381450" y="2057157"/>
                </a:cubicBezTo>
                <a:lnTo>
                  <a:pt x="1373930" y="2050268"/>
                </a:lnTo>
                <a:lnTo>
                  <a:pt x="1378208" y="2070766"/>
                </a:lnTo>
                <a:cubicBezTo>
                  <a:pt x="1382079" y="2076171"/>
                  <a:pt x="1388231" y="2080091"/>
                  <a:pt x="1396294" y="2082937"/>
                </a:cubicBezTo>
                <a:cubicBezTo>
                  <a:pt x="1419116" y="2090972"/>
                  <a:pt x="1441214" y="2093204"/>
                  <a:pt x="1462809" y="2079422"/>
                </a:cubicBezTo>
                <a:cubicBezTo>
                  <a:pt x="1466213" y="2077245"/>
                  <a:pt x="1470286" y="2076185"/>
                  <a:pt x="1474527" y="2074344"/>
                </a:cubicBezTo>
                <a:cubicBezTo>
                  <a:pt x="1480107" y="2109554"/>
                  <a:pt x="1501423" y="2115079"/>
                  <a:pt x="1536411" y="2090805"/>
                </a:cubicBezTo>
                <a:cubicBezTo>
                  <a:pt x="1537694" y="2092814"/>
                  <a:pt x="1538977" y="2095269"/>
                  <a:pt x="1540652" y="2097445"/>
                </a:cubicBezTo>
                <a:cubicBezTo>
                  <a:pt x="1555216" y="2115971"/>
                  <a:pt x="1564144" y="2115413"/>
                  <a:pt x="1572458" y="2093372"/>
                </a:cubicBezTo>
                <a:cubicBezTo>
                  <a:pt x="1575862" y="2084388"/>
                  <a:pt x="1581331" y="2080147"/>
                  <a:pt x="1588473" y="2075794"/>
                </a:cubicBezTo>
                <a:cubicBezTo>
                  <a:pt x="1598350" y="2069712"/>
                  <a:pt x="1598852" y="2061286"/>
                  <a:pt x="1592993" y="2052079"/>
                </a:cubicBezTo>
                <a:cubicBezTo>
                  <a:pt x="1590203" y="2047671"/>
                  <a:pt x="1586967" y="2043597"/>
                  <a:pt x="1582558" y="2037459"/>
                </a:cubicBezTo>
                <a:cubicBezTo>
                  <a:pt x="1600917" y="2021221"/>
                  <a:pt x="1607167" y="2002304"/>
                  <a:pt x="1594723" y="1979649"/>
                </a:cubicBezTo>
                <a:cubicBezTo>
                  <a:pt x="1619834" y="1965531"/>
                  <a:pt x="1613082" y="1946168"/>
                  <a:pt x="1603261" y="1927195"/>
                </a:cubicBezTo>
                <a:cubicBezTo>
                  <a:pt x="1612468" y="1923122"/>
                  <a:pt x="1619499" y="1919997"/>
                  <a:pt x="1626474" y="1916928"/>
                </a:cubicBezTo>
                <a:cubicBezTo>
                  <a:pt x="1619331" y="1901583"/>
                  <a:pt x="1639532" y="1913189"/>
                  <a:pt x="1638750" y="1900857"/>
                </a:cubicBezTo>
                <a:cubicBezTo>
                  <a:pt x="1629152" y="1895835"/>
                  <a:pt x="1617992" y="1890032"/>
                  <a:pt x="1606553" y="1884061"/>
                </a:cubicBezTo>
                <a:cubicBezTo>
                  <a:pt x="1632333" y="1874240"/>
                  <a:pt x="1634286" y="1866930"/>
                  <a:pt x="1615760" y="1848292"/>
                </a:cubicBezTo>
                <a:cubicBezTo>
                  <a:pt x="1608450" y="1852812"/>
                  <a:pt x="1600973" y="1857500"/>
                  <a:pt x="1593551" y="1862131"/>
                </a:cubicBezTo>
                <a:cubicBezTo>
                  <a:pt x="1592323" y="1860457"/>
                  <a:pt x="1591152" y="1858783"/>
                  <a:pt x="1589924" y="1857109"/>
                </a:cubicBezTo>
                <a:cubicBezTo>
                  <a:pt x="1595783" y="1850692"/>
                  <a:pt x="1601642" y="1844275"/>
                  <a:pt x="1606776" y="1838695"/>
                </a:cubicBezTo>
                <a:cubicBezTo>
                  <a:pt x="1581833" y="1845558"/>
                  <a:pt x="1552314" y="1848683"/>
                  <a:pt x="1551142" y="1885456"/>
                </a:cubicBezTo>
                <a:cubicBezTo>
                  <a:pt x="1542549" y="1884117"/>
                  <a:pt x="1535685" y="1884061"/>
                  <a:pt x="1529715" y="1881717"/>
                </a:cubicBezTo>
                <a:cubicBezTo>
                  <a:pt x="1527092" y="1880713"/>
                  <a:pt x="1526366" y="1874966"/>
                  <a:pt x="1524748" y="1871338"/>
                </a:cubicBezTo>
                <a:cubicBezTo>
                  <a:pt x="1532616" y="1871450"/>
                  <a:pt x="1532951" y="1868381"/>
                  <a:pt x="1530998" y="1861127"/>
                </a:cubicBezTo>
                <a:cubicBezTo>
                  <a:pt x="1526645" y="1844721"/>
                  <a:pt x="1522237" y="1827646"/>
                  <a:pt x="1535908" y="1812691"/>
                </a:cubicBezTo>
                <a:cubicBezTo>
                  <a:pt x="1540317" y="1815314"/>
                  <a:pt x="1543944" y="1817434"/>
                  <a:pt x="1548520" y="1820113"/>
                </a:cubicBezTo>
                <a:cubicBezTo>
                  <a:pt x="1551198" y="1813473"/>
                  <a:pt x="1554658" y="1807781"/>
                  <a:pt x="1555550" y="1801754"/>
                </a:cubicBezTo>
                <a:cubicBezTo>
                  <a:pt x="1556053" y="1798239"/>
                  <a:pt x="1552202" y="1790706"/>
                  <a:pt x="1550752" y="1790817"/>
                </a:cubicBezTo>
                <a:cubicBezTo>
                  <a:pt x="1541042" y="1791598"/>
                  <a:pt x="1531667" y="1786241"/>
                  <a:pt x="1523409" y="1786744"/>
                </a:cubicBezTo>
                <a:close/>
                <a:moveTo>
                  <a:pt x="2115852" y="1542111"/>
                </a:moveTo>
                <a:cubicBezTo>
                  <a:pt x="2101343" y="1549644"/>
                  <a:pt x="2090350" y="1555336"/>
                  <a:pt x="2077349" y="1562088"/>
                </a:cubicBezTo>
                <a:cubicBezTo>
                  <a:pt x="2089290" y="1570625"/>
                  <a:pt x="2076623" y="1587589"/>
                  <a:pt x="2093029" y="1595847"/>
                </a:cubicBezTo>
                <a:cubicBezTo>
                  <a:pt x="2100283" y="1578772"/>
                  <a:pt x="2107147" y="1562590"/>
                  <a:pt x="2115852" y="1542111"/>
                </a:cubicBezTo>
                <a:close/>
                <a:moveTo>
                  <a:pt x="1976683" y="1539209"/>
                </a:moveTo>
                <a:cubicBezTo>
                  <a:pt x="1984384" y="1553271"/>
                  <a:pt x="1968201" y="1573694"/>
                  <a:pt x="1996828" y="1580167"/>
                </a:cubicBezTo>
                <a:cubicBezTo>
                  <a:pt x="2003914" y="1570458"/>
                  <a:pt x="2011057" y="1560637"/>
                  <a:pt x="2020320" y="1548026"/>
                </a:cubicBezTo>
                <a:cubicBezTo>
                  <a:pt x="2009662" y="1548026"/>
                  <a:pt x="2003077" y="1549086"/>
                  <a:pt x="1996995" y="1547747"/>
                </a:cubicBezTo>
                <a:cubicBezTo>
                  <a:pt x="1990578" y="1546352"/>
                  <a:pt x="1984663" y="1542669"/>
                  <a:pt x="1976683" y="1539209"/>
                </a:cubicBezTo>
                <a:close/>
                <a:moveTo>
                  <a:pt x="2376835" y="1488430"/>
                </a:moveTo>
                <a:lnTo>
                  <a:pt x="2376890" y="1488430"/>
                </a:lnTo>
                <a:lnTo>
                  <a:pt x="2376864" y="1488446"/>
                </a:lnTo>
                <a:close/>
                <a:moveTo>
                  <a:pt x="1019861" y="1486756"/>
                </a:moveTo>
                <a:cubicBezTo>
                  <a:pt x="1015173" y="1486923"/>
                  <a:pt x="1007919" y="1489658"/>
                  <a:pt x="1006412" y="1493173"/>
                </a:cubicBezTo>
                <a:cubicBezTo>
                  <a:pt x="1000553" y="1506956"/>
                  <a:pt x="990063" y="1503440"/>
                  <a:pt x="980744" y="1500873"/>
                </a:cubicBezTo>
                <a:cubicBezTo>
                  <a:pt x="970867" y="1498195"/>
                  <a:pt x="961548" y="1494233"/>
                  <a:pt x="951392" y="1500706"/>
                </a:cubicBezTo>
                <a:cubicBezTo>
                  <a:pt x="955633" y="1507402"/>
                  <a:pt x="962497" y="1513596"/>
                  <a:pt x="963390" y="1520516"/>
                </a:cubicBezTo>
                <a:cubicBezTo>
                  <a:pt x="965231" y="1534689"/>
                  <a:pt x="976391" y="1535526"/>
                  <a:pt x="984985" y="1536698"/>
                </a:cubicBezTo>
                <a:cubicBezTo>
                  <a:pt x="1009482" y="1539990"/>
                  <a:pt x="1027505" y="1525203"/>
                  <a:pt x="1047371" y="1509578"/>
                </a:cubicBezTo>
                <a:lnTo>
                  <a:pt x="1047315" y="1509634"/>
                </a:lnTo>
                <a:cubicBezTo>
                  <a:pt x="1049547" y="1517335"/>
                  <a:pt x="1051109" y="1522580"/>
                  <a:pt x="1053732" y="1531620"/>
                </a:cubicBezTo>
                <a:cubicBezTo>
                  <a:pt x="1059033" y="1521408"/>
                  <a:pt x="1062214" y="1515382"/>
                  <a:pt x="1065618" y="1508853"/>
                </a:cubicBezTo>
                <a:cubicBezTo>
                  <a:pt x="1069911" y="1511811"/>
                  <a:pt x="1072814" y="1513764"/>
                  <a:pt x="1075325" y="1515493"/>
                </a:cubicBezTo>
                <a:cubicBezTo>
                  <a:pt x="1078618" y="1506621"/>
                  <a:pt x="1081965" y="1497693"/>
                  <a:pt x="1084700" y="1490215"/>
                </a:cubicBezTo>
                <a:cubicBezTo>
                  <a:pt x="1073985" y="1489546"/>
                  <a:pt x="1063441" y="1488932"/>
                  <a:pt x="1052895" y="1488263"/>
                </a:cubicBezTo>
                <a:cubicBezTo>
                  <a:pt x="1041902" y="1487649"/>
                  <a:pt x="1030853" y="1486309"/>
                  <a:pt x="1019861" y="1486756"/>
                </a:cubicBezTo>
                <a:close/>
                <a:moveTo>
                  <a:pt x="1223422" y="1465942"/>
                </a:moveTo>
                <a:cubicBezTo>
                  <a:pt x="1222139" y="1466109"/>
                  <a:pt x="1220855" y="1466221"/>
                  <a:pt x="1219516" y="1466388"/>
                </a:cubicBezTo>
                <a:lnTo>
                  <a:pt x="1219516" y="1492559"/>
                </a:lnTo>
                <a:lnTo>
                  <a:pt x="1219516" y="1492615"/>
                </a:lnTo>
                <a:cubicBezTo>
                  <a:pt x="1211871" y="1498139"/>
                  <a:pt x="1204728" y="1503329"/>
                  <a:pt x="1197251" y="1508686"/>
                </a:cubicBezTo>
                <a:cubicBezTo>
                  <a:pt x="1197865" y="1516665"/>
                  <a:pt x="1198590" y="1525538"/>
                  <a:pt x="1199762" y="1540381"/>
                </a:cubicBezTo>
                <a:cubicBezTo>
                  <a:pt x="1209304" y="1520292"/>
                  <a:pt x="1209918" y="1502157"/>
                  <a:pt x="1227885" y="1496967"/>
                </a:cubicBezTo>
                <a:cubicBezTo>
                  <a:pt x="1226156" y="1485026"/>
                  <a:pt x="1224760" y="1475484"/>
                  <a:pt x="1223422" y="1465942"/>
                </a:cubicBezTo>
                <a:close/>
                <a:moveTo>
                  <a:pt x="1127723" y="1460808"/>
                </a:moveTo>
                <a:cubicBezTo>
                  <a:pt x="1091396" y="1455005"/>
                  <a:pt x="1101998" y="1485472"/>
                  <a:pt x="1089388" y="1505840"/>
                </a:cubicBezTo>
                <a:cubicBezTo>
                  <a:pt x="1099487" y="1499367"/>
                  <a:pt x="1103951" y="1496521"/>
                  <a:pt x="1107522" y="1494233"/>
                </a:cubicBezTo>
                <a:cubicBezTo>
                  <a:pt x="1112210" y="1496856"/>
                  <a:pt x="1116339" y="1499088"/>
                  <a:pt x="1123984" y="1503329"/>
                </a:cubicBezTo>
                <a:cubicBezTo>
                  <a:pt x="1125435" y="1486644"/>
                  <a:pt x="1126550" y="1473754"/>
                  <a:pt x="1127723" y="1460808"/>
                </a:cubicBezTo>
                <a:close/>
                <a:moveTo>
                  <a:pt x="901652" y="1450813"/>
                </a:moveTo>
                <a:cubicBezTo>
                  <a:pt x="891559" y="1449844"/>
                  <a:pt x="881920" y="1450541"/>
                  <a:pt x="872489" y="1456735"/>
                </a:cubicBezTo>
                <a:cubicBezTo>
                  <a:pt x="875391" y="1477046"/>
                  <a:pt x="887779" y="1455953"/>
                  <a:pt x="893583" y="1464380"/>
                </a:cubicBezTo>
                <a:cubicBezTo>
                  <a:pt x="890848" y="1468732"/>
                  <a:pt x="888169" y="1472973"/>
                  <a:pt x="885491" y="1477270"/>
                </a:cubicBezTo>
                <a:lnTo>
                  <a:pt x="885548" y="1477325"/>
                </a:lnTo>
                <a:cubicBezTo>
                  <a:pt x="886831" y="1478609"/>
                  <a:pt x="888058" y="1479948"/>
                  <a:pt x="889341" y="1481231"/>
                </a:cubicBezTo>
                <a:cubicBezTo>
                  <a:pt x="896595" y="1477883"/>
                  <a:pt x="904129" y="1475037"/>
                  <a:pt x="910992" y="1471020"/>
                </a:cubicBezTo>
                <a:cubicBezTo>
                  <a:pt x="917967" y="1466946"/>
                  <a:pt x="924217" y="1461645"/>
                  <a:pt x="933536" y="1454893"/>
                </a:cubicBezTo>
                <a:cubicBezTo>
                  <a:pt x="922292" y="1454419"/>
                  <a:pt x="911745" y="1451783"/>
                  <a:pt x="901652" y="1450813"/>
                </a:cubicBezTo>
                <a:close/>
                <a:moveTo>
                  <a:pt x="2081590" y="1435865"/>
                </a:moveTo>
                <a:cubicBezTo>
                  <a:pt x="2072271" y="1442784"/>
                  <a:pt x="2065184" y="1448476"/>
                  <a:pt x="2057762" y="1453498"/>
                </a:cubicBezTo>
                <a:cubicBezTo>
                  <a:pt x="2048946" y="1459525"/>
                  <a:pt x="2043310" y="1466835"/>
                  <a:pt x="2044761" y="1478162"/>
                </a:cubicBezTo>
                <a:cubicBezTo>
                  <a:pt x="2044761" y="1478553"/>
                  <a:pt x="2043366" y="1478999"/>
                  <a:pt x="2042752" y="1479613"/>
                </a:cubicBezTo>
                <a:cubicBezTo>
                  <a:pt x="2031815" y="1489936"/>
                  <a:pt x="2031703" y="1489992"/>
                  <a:pt x="2038065" y="1497581"/>
                </a:cubicBezTo>
                <a:cubicBezTo>
                  <a:pt x="2040352" y="1500260"/>
                  <a:pt x="2043366" y="1502380"/>
                  <a:pt x="2045933" y="1504668"/>
                </a:cubicBezTo>
                <a:cubicBezTo>
                  <a:pt x="2056423" y="1497749"/>
                  <a:pt x="2060943" y="1485193"/>
                  <a:pt x="2075507" y="1481510"/>
                </a:cubicBezTo>
                <a:cubicBezTo>
                  <a:pt x="2082985" y="1479613"/>
                  <a:pt x="2088844" y="1464826"/>
                  <a:pt x="2091857" y="1454782"/>
                </a:cubicBezTo>
                <a:cubicBezTo>
                  <a:pt x="2093196" y="1450262"/>
                  <a:pt x="2085775" y="1443119"/>
                  <a:pt x="2081590" y="1435865"/>
                </a:cubicBezTo>
                <a:close/>
                <a:moveTo>
                  <a:pt x="1036043" y="1424091"/>
                </a:moveTo>
                <a:cubicBezTo>
                  <a:pt x="1026445" y="1430731"/>
                  <a:pt x="1020642" y="1437539"/>
                  <a:pt x="1007975" y="1434303"/>
                </a:cubicBezTo>
                <a:cubicBezTo>
                  <a:pt x="995531" y="1431122"/>
                  <a:pt x="980521" y="1435865"/>
                  <a:pt x="967128" y="1439046"/>
                </a:cubicBezTo>
                <a:cubicBezTo>
                  <a:pt x="961520" y="1440357"/>
                  <a:pt x="955479" y="1441543"/>
                  <a:pt x="950443" y="1444242"/>
                </a:cubicBezTo>
                <a:lnTo>
                  <a:pt x="939824" y="1458469"/>
                </a:lnTo>
                <a:lnTo>
                  <a:pt x="939786" y="1458464"/>
                </a:lnTo>
                <a:lnTo>
                  <a:pt x="939786" y="1458520"/>
                </a:lnTo>
                <a:lnTo>
                  <a:pt x="939824" y="1458469"/>
                </a:lnTo>
                <a:lnTo>
                  <a:pt x="957150" y="1460481"/>
                </a:lnTo>
                <a:cubicBezTo>
                  <a:pt x="974034" y="1459365"/>
                  <a:pt x="989686" y="1450346"/>
                  <a:pt x="1005966" y="1446914"/>
                </a:cubicBezTo>
                <a:cubicBezTo>
                  <a:pt x="1018075" y="1444347"/>
                  <a:pt x="1029626" y="1439269"/>
                  <a:pt x="1042572" y="1440217"/>
                </a:cubicBezTo>
                <a:cubicBezTo>
                  <a:pt x="1043911" y="1440329"/>
                  <a:pt x="1045362" y="1438711"/>
                  <a:pt x="1047371" y="1437595"/>
                </a:cubicBezTo>
                <a:cubicBezTo>
                  <a:pt x="1043688" y="1433242"/>
                  <a:pt x="1040172" y="1429001"/>
                  <a:pt x="1036043" y="1424091"/>
                </a:cubicBezTo>
                <a:close/>
                <a:moveTo>
                  <a:pt x="782705" y="1415330"/>
                </a:moveTo>
                <a:cubicBezTo>
                  <a:pt x="750452" y="1429336"/>
                  <a:pt x="750452" y="1428611"/>
                  <a:pt x="693703" y="1427662"/>
                </a:cubicBezTo>
                <a:cubicBezTo>
                  <a:pt x="682710" y="1427495"/>
                  <a:pt x="671605" y="1435307"/>
                  <a:pt x="659608" y="1439827"/>
                </a:cubicBezTo>
                <a:cubicBezTo>
                  <a:pt x="663068" y="1448420"/>
                  <a:pt x="665970" y="1455619"/>
                  <a:pt x="669094" y="1463375"/>
                </a:cubicBezTo>
                <a:cubicBezTo>
                  <a:pt x="683938" y="1456958"/>
                  <a:pt x="696939" y="1451266"/>
                  <a:pt x="712117" y="1444737"/>
                </a:cubicBezTo>
                <a:lnTo>
                  <a:pt x="710668" y="1461732"/>
                </a:lnTo>
                <a:lnTo>
                  <a:pt x="710611" y="1461757"/>
                </a:lnTo>
                <a:lnTo>
                  <a:pt x="710666" y="1461757"/>
                </a:lnTo>
                <a:lnTo>
                  <a:pt x="710668" y="1461732"/>
                </a:lnTo>
                <a:lnTo>
                  <a:pt x="725342" y="1455340"/>
                </a:lnTo>
                <a:cubicBezTo>
                  <a:pt x="730141" y="1453219"/>
                  <a:pt x="734939" y="1451099"/>
                  <a:pt x="739738" y="1448978"/>
                </a:cubicBezTo>
                <a:cubicBezTo>
                  <a:pt x="738120" y="1444905"/>
                  <a:pt x="736725" y="1441389"/>
                  <a:pt x="735219" y="1437539"/>
                </a:cubicBezTo>
                <a:cubicBezTo>
                  <a:pt x="746825" y="1436032"/>
                  <a:pt x="756088" y="1435642"/>
                  <a:pt x="764960" y="1433466"/>
                </a:cubicBezTo>
                <a:cubicBezTo>
                  <a:pt x="777348" y="1430396"/>
                  <a:pt x="778408" y="1428611"/>
                  <a:pt x="782705" y="1415330"/>
                </a:cubicBezTo>
                <a:close/>
                <a:moveTo>
                  <a:pt x="2217075" y="1393233"/>
                </a:moveTo>
                <a:cubicBezTo>
                  <a:pt x="2207422" y="1401994"/>
                  <a:pt x="2201172" y="1407685"/>
                  <a:pt x="2193416" y="1414772"/>
                </a:cubicBezTo>
                <a:cubicBezTo>
                  <a:pt x="2200837" y="1416390"/>
                  <a:pt x="2205413" y="1417395"/>
                  <a:pt x="2212053" y="1418901"/>
                </a:cubicBezTo>
                <a:cubicBezTo>
                  <a:pt x="2203683" y="1426323"/>
                  <a:pt x="2197378" y="1431903"/>
                  <a:pt x="2188784" y="1439548"/>
                </a:cubicBezTo>
                <a:cubicBezTo>
                  <a:pt x="2199107" y="1437762"/>
                  <a:pt x="2205803" y="1436590"/>
                  <a:pt x="2218080" y="1434470"/>
                </a:cubicBezTo>
                <a:cubicBezTo>
                  <a:pt x="2209375" y="1442450"/>
                  <a:pt x="2204966" y="1446467"/>
                  <a:pt x="2200670" y="1450373"/>
                </a:cubicBezTo>
                <a:cubicBezTo>
                  <a:pt x="2214676" y="1472303"/>
                  <a:pt x="2213337" y="1474759"/>
                  <a:pt x="2187278" y="1476098"/>
                </a:cubicBezTo>
                <a:cubicBezTo>
                  <a:pt x="2185492" y="1476209"/>
                  <a:pt x="2183706" y="1476712"/>
                  <a:pt x="2181976" y="1477046"/>
                </a:cubicBezTo>
                <a:cubicBezTo>
                  <a:pt x="2158707" y="1496856"/>
                  <a:pt x="2155806" y="1526598"/>
                  <a:pt x="2145259" y="1552490"/>
                </a:cubicBezTo>
                <a:cubicBezTo>
                  <a:pt x="2143976" y="1555615"/>
                  <a:pt x="2143864" y="1560581"/>
                  <a:pt x="2145538" y="1563259"/>
                </a:cubicBezTo>
                <a:cubicBezTo>
                  <a:pt x="2147435" y="1566273"/>
                  <a:pt x="2151955" y="1567668"/>
                  <a:pt x="2157089" y="1570904"/>
                </a:cubicBezTo>
                <a:cubicBezTo>
                  <a:pt x="2159265" y="1561139"/>
                  <a:pt x="2160939" y="1553885"/>
                  <a:pt x="2162892" y="1545236"/>
                </a:cubicBezTo>
                <a:cubicBezTo>
                  <a:pt x="2169142" y="1555168"/>
                  <a:pt x="2161274" y="1567500"/>
                  <a:pt x="2174443" y="1576373"/>
                </a:cubicBezTo>
                <a:cubicBezTo>
                  <a:pt x="2179186" y="1560804"/>
                  <a:pt x="2186552" y="1552936"/>
                  <a:pt x="2204018" y="1553717"/>
                </a:cubicBezTo>
                <a:cubicBezTo>
                  <a:pt x="2217466" y="1554331"/>
                  <a:pt x="2231361" y="1545403"/>
                  <a:pt x="2244864" y="1540771"/>
                </a:cubicBezTo>
                <a:cubicBezTo>
                  <a:pt x="2244234" y="1529237"/>
                  <a:pt x="2248715" y="1515940"/>
                  <a:pt x="2258313" y="1500873"/>
                </a:cubicBezTo>
                <a:cubicBezTo>
                  <a:pt x="2265120" y="1501934"/>
                  <a:pt x="2272151" y="1502994"/>
                  <a:pt x="2281303" y="1504389"/>
                </a:cubicBezTo>
                <a:cubicBezTo>
                  <a:pt x="2274328" y="1508965"/>
                  <a:pt x="2269305" y="1512257"/>
                  <a:pt x="2264283" y="1515493"/>
                </a:cubicBezTo>
                <a:cubicBezTo>
                  <a:pt x="2264953" y="1516888"/>
                  <a:pt x="2265567" y="1518283"/>
                  <a:pt x="2266236" y="1519678"/>
                </a:cubicBezTo>
                <a:cubicBezTo>
                  <a:pt x="2283367" y="1513596"/>
                  <a:pt x="2300498" y="1507514"/>
                  <a:pt x="2316402" y="1501878"/>
                </a:cubicBezTo>
                <a:lnTo>
                  <a:pt x="2316402" y="1501822"/>
                </a:lnTo>
                <a:cubicBezTo>
                  <a:pt x="2323544" y="1491220"/>
                  <a:pt x="2326948" y="1480729"/>
                  <a:pt x="2333923" y="1476935"/>
                </a:cubicBezTo>
                <a:cubicBezTo>
                  <a:pt x="2344302" y="1471299"/>
                  <a:pt x="2350552" y="1464603"/>
                  <a:pt x="2356690" y="1454503"/>
                </a:cubicBezTo>
                <a:cubicBezTo>
                  <a:pt x="2362270" y="1445295"/>
                  <a:pt x="2374212" y="1439994"/>
                  <a:pt x="2383196" y="1432796"/>
                </a:cubicBezTo>
                <a:cubicBezTo>
                  <a:pt x="2384535" y="1431736"/>
                  <a:pt x="2385038" y="1429671"/>
                  <a:pt x="2385986" y="1427997"/>
                </a:cubicBezTo>
                <a:cubicBezTo>
                  <a:pt x="2377058" y="1428443"/>
                  <a:pt x="2367572" y="1431234"/>
                  <a:pt x="2359592" y="1428778"/>
                </a:cubicBezTo>
                <a:cubicBezTo>
                  <a:pt x="2350664" y="1426044"/>
                  <a:pt x="2343131" y="1418678"/>
                  <a:pt x="2333254" y="1412149"/>
                </a:cubicBezTo>
                <a:cubicBezTo>
                  <a:pt x="2330129" y="1417953"/>
                  <a:pt x="2327729" y="1422417"/>
                  <a:pt x="2325330" y="1426881"/>
                </a:cubicBezTo>
                <a:cubicBezTo>
                  <a:pt x="2316234" y="1418846"/>
                  <a:pt x="2309650" y="1419571"/>
                  <a:pt x="2305911" y="1434526"/>
                </a:cubicBezTo>
                <a:cubicBezTo>
                  <a:pt x="2313612" y="1438041"/>
                  <a:pt x="2321201" y="1441557"/>
                  <a:pt x="2329459" y="1445351"/>
                </a:cubicBezTo>
                <a:cubicBezTo>
                  <a:pt x="2316123" y="1447918"/>
                  <a:pt x="2303679" y="1451489"/>
                  <a:pt x="2291012" y="1452494"/>
                </a:cubicBezTo>
                <a:cubicBezTo>
                  <a:pt x="2268245" y="1454224"/>
                  <a:pt x="2261661" y="1443789"/>
                  <a:pt x="2272151" y="1423979"/>
                </a:cubicBezTo>
                <a:cubicBezTo>
                  <a:pt x="2275165" y="1418232"/>
                  <a:pt x="2278848" y="1412819"/>
                  <a:pt x="2283814" y="1404616"/>
                </a:cubicBezTo>
                <a:cubicBezTo>
                  <a:pt x="2268803" y="1411982"/>
                  <a:pt x="2257699" y="1417395"/>
                  <a:pt x="2241461" y="1425319"/>
                </a:cubicBezTo>
                <a:cubicBezTo>
                  <a:pt x="2246985" y="1414382"/>
                  <a:pt x="2249496" y="1409415"/>
                  <a:pt x="2254574" y="1399259"/>
                </a:cubicBezTo>
                <a:cubicBezTo>
                  <a:pt x="2243414" y="1405509"/>
                  <a:pt x="2237499" y="1408801"/>
                  <a:pt x="2229463" y="1413321"/>
                </a:cubicBezTo>
                <a:cubicBezTo>
                  <a:pt x="2225613" y="1407127"/>
                  <a:pt x="2221763" y="1400822"/>
                  <a:pt x="2217075" y="1393233"/>
                </a:cubicBezTo>
                <a:close/>
                <a:moveTo>
                  <a:pt x="1234617" y="1386719"/>
                </a:moveTo>
                <a:cubicBezTo>
                  <a:pt x="1231499" y="1387974"/>
                  <a:pt x="1229393" y="1391113"/>
                  <a:pt x="1228556" y="1397139"/>
                </a:cubicBezTo>
                <a:cubicBezTo>
                  <a:pt x="1226992" y="1408355"/>
                  <a:pt x="1224035" y="1419348"/>
                  <a:pt x="1221469" y="1431512"/>
                </a:cubicBezTo>
                <a:cubicBezTo>
                  <a:pt x="1226769" y="1440664"/>
                  <a:pt x="1233243" y="1450150"/>
                  <a:pt x="1246189" y="1454614"/>
                </a:cubicBezTo>
                <a:lnTo>
                  <a:pt x="1246245" y="1454614"/>
                </a:lnTo>
                <a:cubicBezTo>
                  <a:pt x="1237205" y="1431401"/>
                  <a:pt x="1236870" y="1409527"/>
                  <a:pt x="1246747" y="1387597"/>
                </a:cubicBezTo>
                <a:cubicBezTo>
                  <a:pt x="1241865" y="1386091"/>
                  <a:pt x="1237735" y="1385463"/>
                  <a:pt x="1234617" y="1386719"/>
                </a:cubicBezTo>
                <a:close/>
                <a:moveTo>
                  <a:pt x="2531070" y="1360422"/>
                </a:moveTo>
                <a:cubicBezTo>
                  <a:pt x="2511316" y="1366616"/>
                  <a:pt x="2481853" y="1355344"/>
                  <a:pt x="2481351" y="1387262"/>
                </a:cubicBezTo>
                <a:cubicBezTo>
                  <a:pt x="2467735" y="1402607"/>
                  <a:pt x="2444299" y="1388713"/>
                  <a:pt x="2434198" y="1409583"/>
                </a:cubicBezTo>
                <a:cubicBezTo>
                  <a:pt x="2444410" y="1410699"/>
                  <a:pt x="2452557" y="1411591"/>
                  <a:pt x="2460648" y="1412484"/>
                </a:cubicBezTo>
                <a:cubicBezTo>
                  <a:pt x="2438216" y="1414326"/>
                  <a:pt x="2433640" y="1439213"/>
                  <a:pt x="2415058" y="1447025"/>
                </a:cubicBezTo>
                <a:cubicBezTo>
                  <a:pt x="2413887" y="1440608"/>
                  <a:pt x="2413050" y="1436088"/>
                  <a:pt x="2411934" y="1429839"/>
                </a:cubicBezTo>
                <a:cubicBezTo>
                  <a:pt x="2384926" y="1449815"/>
                  <a:pt x="2367795" y="1476042"/>
                  <a:pt x="2351668" y="1504110"/>
                </a:cubicBezTo>
                <a:lnTo>
                  <a:pt x="2376864" y="1488446"/>
                </a:lnTo>
                <a:lnTo>
                  <a:pt x="2394747" y="1498384"/>
                </a:lnTo>
                <a:cubicBezTo>
                  <a:pt x="2400885" y="1501181"/>
                  <a:pt x="2407442" y="1501822"/>
                  <a:pt x="2415170" y="1495405"/>
                </a:cubicBezTo>
                <a:cubicBezTo>
                  <a:pt x="2416788" y="1498641"/>
                  <a:pt x="2418407" y="1501934"/>
                  <a:pt x="2420973" y="1507068"/>
                </a:cubicBezTo>
                <a:cubicBezTo>
                  <a:pt x="2438272" y="1484524"/>
                  <a:pt x="2468070" y="1500371"/>
                  <a:pt x="2490558" y="1483854"/>
                </a:cubicBezTo>
                <a:cubicBezTo>
                  <a:pt x="2482801" y="1478609"/>
                  <a:pt x="2477445" y="1474926"/>
                  <a:pt x="2470972" y="1470573"/>
                </a:cubicBezTo>
                <a:cubicBezTo>
                  <a:pt x="2484085" y="1469904"/>
                  <a:pt x="2495970" y="1469290"/>
                  <a:pt x="2513492" y="1468341"/>
                </a:cubicBezTo>
                <a:cubicBezTo>
                  <a:pt x="2501662" y="1462315"/>
                  <a:pt x="2494799" y="1458855"/>
                  <a:pt x="2487545" y="1455172"/>
                </a:cubicBezTo>
                <a:cubicBezTo>
                  <a:pt x="2506294" y="1446746"/>
                  <a:pt x="2524485" y="1438488"/>
                  <a:pt x="2544239" y="1429559"/>
                </a:cubicBezTo>
                <a:cubicBezTo>
                  <a:pt x="2528559" y="1414605"/>
                  <a:pt x="2513157" y="1423421"/>
                  <a:pt x="2497645" y="1425542"/>
                </a:cubicBezTo>
                <a:cubicBezTo>
                  <a:pt x="2502443" y="1418120"/>
                  <a:pt x="2507745" y="1412373"/>
                  <a:pt x="2513436" y="1407127"/>
                </a:cubicBezTo>
                <a:cubicBezTo>
                  <a:pt x="2519296" y="1401715"/>
                  <a:pt x="2526605" y="1398757"/>
                  <a:pt x="2525768" y="1387485"/>
                </a:cubicBezTo>
                <a:cubicBezTo>
                  <a:pt x="2525434" y="1382910"/>
                  <a:pt x="2536147" y="1377441"/>
                  <a:pt x="2541951" y="1372252"/>
                </a:cubicBezTo>
                <a:cubicBezTo>
                  <a:pt x="2538212" y="1368234"/>
                  <a:pt x="2534529" y="1364216"/>
                  <a:pt x="2531070" y="1360422"/>
                </a:cubicBezTo>
                <a:close/>
                <a:moveTo>
                  <a:pt x="967073" y="1350880"/>
                </a:moveTo>
                <a:cubicBezTo>
                  <a:pt x="944975" y="1350880"/>
                  <a:pt x="932587" y="1353446"/>
                  <a:pt x="913168" y="1361705"/>
                </a:cubicBezTo>
                <a:cubicBezTo>
                  <a:pt x="903850" y="1365667"/>
                  <a:pt x="894363" y="1369182"/>
                  <a:pt x="885770" y="1359919"/>
                </a:cubicBezTo>
                <a:cubicBezTo>
                  <a:pt x="879520" y="1368792"/>
                  <a:pt x="873773" y="1376995"/>
                  <a:pt x="867969" y="1385197"/>
                </a:cubicBezTo>
                <a:cubicBezTo>
                  <a:pt x="867077" y="1385365"/>
                  <a:pt x="866128" y="1385755"/>
                  <a:pt x="865291" y="1385588"/>
                </a:cubicBezTo>
                <a:lnTo>
                  <a:pt x="849782" y="1383309"/>
                </a:lnTo>
                <a:lnTo>
                  <a:pt x="849778" y="1383300"/>
                </a:lnTo>
                <a:lnTo>
                  <a:pt x="849722" y="1383300"/>
                </a:lnTo>
                <a:lnTo>
                  <a:pt x="849782" y="1383309"/>
                </a:lnTo>
                <a:lnTo>
                  <a:pt x="855944" y="1397369"/>
                </a:lnTo>
                <a:cubicBezTo>
                  <a:pt x="858874" y="1400501"/>
                  <a:pt x="862919" y="1402189"/>
                  <a:pt x="868806" y="1402775"/>
                </a:cubicBezTo>
                <a:cubicBezTo>
                  <a:pt x="888783" y="1404784"/>
                  <a:pt x="892243" y="1388769"/>
                  <a:pt x="900725" y="1375376"/>
                </a:cubicBezTo>
                <a:cubicBezTo>
                  <a:pt x="922376" y="1387987"/>
                  <a:pt x="935043" y="1373870"/>
                  <a:pt x="947263" y="1359919"/>
                </a:cubicBezTo>
                <a:cubicBezTo>
                  <a:pt x="957458" y="1364869"/>
                  <a:pt x="964059" y="1361856"/>
                  <a:pt x="967073" y="1350880"/>
                </a:cubicBezTo>
                <a:close/>
                <a:moveTo>
                  <a:pt x="1237986" y="1333079"/>
                </a:moveTo>
                <a:lnTo>
                  <a:pt x="1238042" y="1333135"/>
                </a:lnTo>
                <a:lnTo>
                  <a:pt x="1238009" y="1333151"/>
                </a:lnTo>
                <a:close/>
                <a:moveTo>
                  <a:pt x="2630005" y="1332409"/>
                </a:moveTo>
                <a:cubicBezTo>
                  <a:pt x="2627048" y="1334139"/>
                  <a:pt x="2623923" y="1335925"/>
                  <a:pt x="2620742" y="1337711"/>
                </a:cubicBezTo>
                <a:cubicBezTo>
                  <a:pt x="2622528" y="1340277"/>
                  <a:pt x="2623979" y="1342454"/>
                  <a:pt x="2626099" y="1345579"/>
                </a:cubicBezTo>
                <a:cubicBezTo>
                  <a:pt x="2610196" y="1352330"/>
                  <a:pt x="2594571" y="1359027"/>
                  <a:pt x="2576157" y="1366839"/>
                </a:cubicBezTo>
                <a:cubicBezTo>
                  <a:pt x="2585364" y="1371917"/>
                  <a:pt x="2591056" y="1375097"/>
                  <a:pt x="2595688" y="1377608"/>
                </a:cubicBezTo>
                <a:cubicBezTo>
                  <a:pt x="2606513" y="1369238"/>
                  <a:pt x="2614158" y="1361928"/>
                  <a:pt x="2623086" y="1356795"/>
                </a:cubicBezTo>
                <a:cubicBezTo>
                  <a:pt x="2631735" y="1351828"/>
                  <a:pt x="2634414" y="1345076"/>
                  <a:pt x="2633800" y="1336148"/>
                </a:cubicBezTo>
                <a:cubicBezTo>
                  <a:pt x="2633744" y="1334976"/>
                  <a:pt x="2631623" y="1333916"/>
                  <a:pt x="2630005" y="1332409"/>
                </a:cubicBezTo>
                <a:close/>
                <a:moveTo>
                  <a:pt x="2307041" y="1331036"/>
                </a:moveTo>
                <a:cubicBezTo>
                  <a:pt x="2292254" y="1328824"/>
                  <a:pt x="2275918" y="1331293"/>
                  <a:pt x="2259038" y="1331572"/>
                </a:cubicBezTo>
                <a:cubicBezTo>
                  <a:pt x="2263056" y="1339887"/>
                  <a:pt x="2264172" y="1347141"/>
                  <a:pt x="2267687" y="1348536"/>
                </a:cubicBezTo>
                <a:cubicBezTo>
                  <a:pt x="2276727" y="1352163"/>
                  <a:pt x="2286827" y="1353223"/>
                  <a:pt x="2296481" y="1355344"/>
                </a:cubicBezTo>
                <a:cubicBezTo>
                  <a:pt x="2304683" y="1341951"/>
                  <a:pt x="2313333" y="1351661"/>
                  <a:pt x="2322261" y="1354451"/>
                </a:cubicBezTo>
                <a:lnTo>
                  <a:pt x="2345743" y="1358569"/>
                </a:lnTo>
                <a:lnTo>
                  <a:pt x="2345753" y="1358580"/>
                </a:lnTo>
                <a:lnTo>
                  <a:pt x="2345809" y="1358580"/>
                </a:lnTo>
                <a:lnTo>
                  <a:pt x="2345743" y="1358569"/>
                </a:lnTo>
                <a:lnTo>
                  <a:pt x="2327935" y="1338721"/>
                </a:lnTo>
                <a:cubicBezTo>
                  <a:pt x="2321441" y="1334417"/>
                  <a:pt x="2314435" y="1332141"/>
                  <a:pt x="2307041" y="1331036"/>
                </a:cubicBezTo>
                <a:close/>
                <a:moveTo>
                  <a:pt x="2173216" y="1322923"/>
                </a:moveTo>
                <a:cubicBezTo>
                  <a:pt x="2159991" y="1332967"/>
                  <a:pt x="2146598" y="1343067"/>
                  <a:pt x="2133206" y="1353223"/>
                </a:cubicBezTo>
                <a:lnTo>
                  <a:pt x="2133150" y="1353223"/>
                </a:lnTo>
                <a:cubicBezTo>
                  <a:pt x="2134266" y="1355846"/>
                  <a:pt x="2135327" y="1358524"/>
                  <a:pt x="2136442" y="1361147"/>
                </a:cubicBezTo>
                <a:cubicBezTo>
                  <a:pt x="2151286" y="1351772"/>
                  <a:pt x="2165236" y="1355400"/>
                  <a:pt x="2178238" y="1362598"/>
                </a:cubicBezTo>
                <a:cubicBezTo>
                  <a:pt x="2185827" y="1348201"/>
                  <a:pt x="2184153" y="1334976"/>
                  <a:pt x="2173216" y="1322923"/>
                </a:cubicBezTo>
                <a:close/>
                <a:moveTo>
                  <a:pt x="988028" y="1309531"/>
                </a:moveTo>
                <a:cubicBezTo>
                  <a:pt x="984935" y="1308380"/>
                  <a:pt x="981176" y="1308750"/>
                  <a:pt x="976112" y="1311986"/>
                </a:cubicBezTo>
                <a:cubicBezTo>
                  <a:pt x="974996" y="1319240"/>
                  <a:pt x="973601" y="1327945"/>
                  <a:pt x="971369" y="1342063"/>
                </a:cubicBezTo>
                <a:cubicBezTo>
                  <a:pt x="985264" y="1343737"/>
                  <a:pt x="996312" y="1345020"/>
                  <a:pt x="1007584" y="1346360"/>
                </a:cubicBezTo>
                <a:cubicBezTo>
                  <a:pt x="1010542" y="1337711"/>
                  <a:pt x="1012495" y="1332075"/>
                  <a:pt x="1015062" y="1324597"/>
                </a:cubicBezTo>
                <a:cubicBezTo>
                  <a:pt x="1000581" y="1330122"/>
                  <a:pt x="997306" y="1312984"/>
                  <a:pt x="988028" y="1309531"/>
                </a:cubicBezTo>
                <a:close/>
                <a:moveTo>
                  <a:pt x="600011" y="1307020"/>
                </a:moveTo>
                <a:lnTo>
                  <a:pt x="600030" y="1307035"/>
                </a:lnTo>
                <a:lnTo>
                  <a:pt x="580369" y="1315055"/>
                </a:lnTo>
                <a:cubicBezTo>
                  <a:pt x="599509" y="1340780"/>
                  <a:pt x="606708" y="1342900"/>
                  <a:pt x="625067" y="1326997"/>
                </a:cubicBezTo>
                <a:lnTo>
                  <a:pt x="600030" y="1307035"/>
                </a:lnTo>
                <a:lnTo>
                  <a:pt x="600067" y="1307020"/>
                </a:lnTo>
                <a:close/>
                <a:moveTo>
                  <a:pt x="2357096" y="1290938"/>
                </a:moveTo>
                <a:lnTo>
                  <a:pt x="2357137" y="1291005"/>
                </a:lnTo>
                <a:lnTo>
                  <a:pt x="2357025" y="1290949"/>
                </a:lnTo>
                <a:close/>
                <a:moveTo>
                  <a:pt x="502144" y="1286497"/>
                </a:moveTo>
                <a:cubicBezTo>
                  <a:pt x="490731" y="1283047"/>
                  <a:pt x="479704" y="1294200"/>
                  <a:pt x="468990" y="1294744"/>
                </a:cubicBezTo>
                <a:cubicBezTo>
                  <a:pt x="449124" y="1282132"/>
                  <a:pt x="441089" y="1285313"/>
                  <a:pt x="436179" y="1309029"/>
                </a:cubicBezTo>
                <a:cubicBezTo>
                  <a:pt x="411235" y="1298203"/>
                  <a:pt x="402977" y="1314441"/>
                  <a:pt x="398792" y="1336148"/>
                </a:cubicBezTo>
                <a:cubicBezTo>
                  <a:pt x="387408" y="1329619"/>
                  <a:pt x="378815" y="1319966"/>
                  <a:pt x="367097" y="1329563"/>
                </a:cubicBezTo>
                <a:cubicBezTo>
                  <a:pt x="357722" y="1337264"/>
                  <a:pt x="356271" y="1345913"/>
                  <a:pt x="362911" y="1357074"/>
                </a:cubicBezTo>
                <a:cubicBezTo>
                  <a:pt x="366260" y="1357074"/>
                  <a:pt x="369942" y="1357687"/>
                  <a:pt x="373402" y="1356962"/>
                </a:cubicBezTo>
                <a:cubicBezTo>
                  <a:pt x="388301" y="1353893"/>
                  <a:pt x="403088" y="1350433"/>
                  <a:pt x="414137" y="1365611"/>
                </a:cubicBezTo>
                <a:cubicBezTo>
                  <a:pt x="414416" y="1366002"/>
                  <a:pt x="417374" y="1364384"/>
                  <a:pt x="419103" y="1363658"/>
                </a:cubicBezTo>
                <a:cubicBezTo>
                  <a:pt x="420164" y="1366058"/>
                  <a:pt x="420777" y="1370131"/>
                  <a:pt x="422396" y="1370689"/>
                </a:cubicBezTo>
                <a:cubicBezTo>
                  <a:pt x="435286" y="1374651"/>
                  <a:pt x="448399" y="1377887"/>
                  <a:pt x="460062" y="1380957"/>
                </a:cubicBezTo>
                <a:cubicBezTo>
                  <a:pt x="468320" y="1379171"/>
                  <a:pt x="475909" y="1376381"/>
                  <a:pt x="483666" y="1376046"/>
                </a:cubicBezTo>
                <a:cubicBezTo>
                  <a:pt x="500239" y="1375265"/>
                  <a:pt x="517146" y="1380398"/>
                  <a:pt x="533273" y="1372307"/>
                </a:cubicBezTo>
                <a:cubicBezTo>
                  <a:pt x="535951" y="1370968"/>
                  <a:pt x="542480" y="1371303"/>
                  <a:pt x="542703" y="1372028"/>
                </a:cubicBezTo>
                <a:cubicBezTo>
                  <a:pt x="547502" y="1390387"/>
                  <a:pt x="562345" y="1378445"/>
                  <a:pt x="569488" y="1379896"/>
                </a:cubicBezTo>
                <a:cubicBezTo>
                  <a:pt x="572948" y="1389048"/>
                  <a:pt x="573785" y="1396804"/>
                  <a:pt x="578026" y="1401380"/>
                </a:cubicBezTo>
                <a:cubicBezTo>
                  <a:pt x="584443" y="1408355"/>
                  <a:pt x="600011" y="1407295"/>
                  <a:pt x="595938" y="1423533"/>
                </a:cubicBezTo>
                <a:cubicBezTo>
                  <a:pt x="595659" y="1424705"/>
                  <a:pt x="603080" y="1429894"/>
                  <a:pt x="606763" y="1429727"/>
                </a:cubicBezTo>
                <a:cubicBezTo>
                  <a:pt x="618706" y="1429113"/>
                  <a:pt x="630424" y="1426546"/>
                  <a:pt x="635167" y="1414772"/>
                </a:cubicBezTo>
                <a:cubicBezTo>
                  <a:pt x="612567" y="1394795"/>
                  <a:pt x="591195" y="1375934"/>
                  <a:pt x="568707" y="1356125"/>
                </a:cubicBezTo>
                <a:cubicBezTo>
                  <a:pt x="552916" y="1360366"/>
                  <a:pt x="535449" y="1361817"/>
                  <a:pt x="523396" y="1343960"/>
                </a:cubicBezTo>
                <a:cubicBezTo>
                  <a:pt x="508720" y="1358134"/>
                  <a:pt x="492092" y="1363602"/>
                  <a:pt x="474179" y="1363212"/>
                </a:cubicBezTo>
                <a:cubicBezTo>
                  <a:pt x="457774" y="1362877"/>
                  <a:pt x="441480" y="1359696"/>
                  <a:pt x="425074" y="1357743"/>
                </a:cubicBezTo>
                <a:lnTo>
                  <a:pt x="425186" y="1357576"/>
                </a:lnTo>
                <a:cubicBezTo>
                  <a:pt x="431993" y="1349429"/>
                  <a:pt x="439750" y="1353391"/>
                  <a:pt x="447953" y="1354953"/>
                </a:cubicBezTo>
                <a:cubicBezTo>
                  <a:pt x="459280" y="1357074"/>
                  <a:pt x="470943" y="1357464"/>
                  <a:pt x="485730" y="1358971"/>
                </a:cubicBezTo>
                <a:cubicBezTo>
                  <a:pt x="467372" y="1338603"/>
                  <a:pt x="446669" y="1349206"/>
                  <a:pt x="428422" y="1346415"/>
                </a:cubicBezTo>
                <a:cubicBezTo>
                  <a:pt x="436792" y="1337543"/>
                  <a:pt x="444326" y="1329563"/>
                  <a:pt x="452584" y="1320747"/>
                </a:cubicBezTo>
                <a:cubicBezTo>
                  <a:pt x="460675" y="1320747"/>
                  <a:pt x="470496" y="1321249"/>
                  <a:pt x="480262" y="1320524"/>
                </a:cubicBezTo>
                <a:cubicBezTo>
                  <a:pt x="484224" y="1320245"/>
                  <a:pt x="491478" y="1317120"/>
                  <a:pt x="491366" y="1315613"/>
                </a:cubicBezTo>
                <a:cubicBezTo>
                  <a:pt x="490417" y="1300156"/>
                  <a:pt x="508162" y="1304788"/>
                  <a:pt x="513687" y="1295748"/>
                </a:cubicBezTo>
                <a:cubicBezTo>
                  <a:pt x="509795" y="1290419"/>
                  <a:pt x="505948" y="1287647"/>
                  <a:pt x="502144" y="1286497"/>
                </a:cubicBezTo>
                <a:close/>
                <a:moveTo>
                  <a:pt x="2183371" y="1278617"/>
                </a:moveTo>
                <a:cubicBezTo>
                  <a:pt x="2184376" y="1299654"/>
                  <a:pt x="2201842" y="1294855"/>
                  <a:pt x="2213058" y="1297645"/>
                </a:cubicBezTo>
                <a:cubicBezTo>
                  <a:pt x="2220608" y="1314347"/>
                  <a:pt x="2230244" y="1321377"/>
                  <a:pt x="2241963" y="1318738"/>
                </a:cubicBezTo>
                <a:cubicBezTo>
                  <a:pt x="2233966" y="1304269"/>
                  <a:pt x="2214436" y="1290893"/>
                  <a:pt x="2183371" y="1278617"/>
                </a:cubicBezTo>
                <a:close/>
                <a:moveTo>
                  <a:pt x="2182665" y="1251276"/>
                </a:moveTo>
                <a:cubicBezTo>
                  <a:pt x="2170346" y="1249869"/>
                  <a:pt x="2158889" y="1257957"/>
                  <a:pt x="2147212" y="1263439"/>
                </a:cubicBezTo>
                <a:cubicBezTo>
                  <a:pt x="2146208" y="1263941"/>
                  <a:pt x="2146264" y="1266731"/>
                  <a:pt x="2145482" y="1270079"/>
                </a:cubicBezTo>
                <a:cubicBezTo>
                  <a:pt x="2150281" y="1272981"/>
                  <a:pt x="2155471" y="1276106"/>
                  <a:pt x="2159712" y="1278673"/>
                </a:cubicBezTo>
                <a:lnTo>
                  <a:pt x="2159712" y="1278617"/>
                </a:lnTo>
                <a:cubicBezTo>
                  <a:pt x="2172490" y="1270637"/>
                  <a:pt x="2183762" y="1263551"/>
                  <a:pt x="2195313" y="1256296"/>
                </a:cubicBezTo>
                <a:cubicBezTo>
                  <a:pt x="2190975" y="1253269"/>
                  <a:pt x="2186772" y="1251745"/>
                  <a:pt x="2182665" y="1251276"/>
                </a:cubicBezTo>
                <a:close/>
                <a:moveTo>
                  <a:pt x="213252" y="1237938"/>
                </a:moveTo>
                <a:cubicBezTo>
                  <a:pt x="198297" y="1239556"/>
                  <a:pt x="184403" y="1241007"/>
                  <a:pt x="168388" y="1242737"/>
                </a:cubicBezTo>
                <a:lnTo>
                  <a:pt x="168332" y="1242737"/>
                </a:lnTo>
                <a:cubicBezTo>
                  <a:pt x="174526" y="1255236"/>
                  <a:pt x="189258" y="1246587"/>
                  <a:pt x="188811" y="1259477"/>
                </a:cubicBezTo>
                <a:cubicBezTo>
                  <a:pt x="188309" y="1275213"/>
                  <a:pt x="198855" y="1270526"/>
                  <a:pt x="208621" y="1271977"/>
                </a:cubicBezTo>
                <a:cubicBezTo>
                  <a:pt x="209458" y="1259812"/>
                  <a:pt x="220897" y="1250716"/>
                  <a:pt x="213252" y="1237938"/>
                </a:cubicBezTo>
                <a:close/>
                <a:moveTo>
                  <a:pt x="1219913" y="1231228"/>
                </a:moveTo>
                <a:cubicBezTo>
                  <a:pt x="1217018" y="1230824"/>
                  <a:pt x="1213545" y="1232498"/>
                  <a:pt x="1209918" y="1235706"/>
                </a:cubicBezTo>
                <a:cubicBezTo>
                  <a:pt x="1225263" y="1258361"/>
                  <a:pt x="1212317" y="1284978"/>
                  <a:pt x="1220017" y="1308582"/>
                </a:cubicBezTo>
                <a:cubicBezTo>
                  <a:pt x="1222641" y="1307801"/>
                  <a:pt x="1224929" y="1307076"/>
                  <a:pt x="1227997" y="1306183"/>
                </a:cubicBezTo>
                <a:cubicBezTo>
                  <a:pt x="1228611" y="1316897"/>
                  <a:pt x="1229225" y="1326885"/>
                  <a:pt x="1229783" y="1337097"/>
                </a:cubicBezTo>
                <a:lnTo>
                  <a:pt x="1238009" y="1333151"/>
                </a:lnTo>
                <a:lnTo>
                  <a:pt x="1243678" y="1350433"/>
                </a:lnTo>
                <a:cubicBezTo>
                  <a:pt x="1231568" y="1365444"/>
                  <a:pt x="1219572" y="1356906"/>
                  <a:pt x="1204449" y="1346750"/>
                </a:cubicBezTo>
                <a:cubicBezTo>
                  <a:pt x="1210253" y="1360422"/>
                  <a:pt x="1212150" y="1368736"/>
                  <a:pt x="1224704" y="1369294"/>
                </a:cubicBezTo>
                <a:cubicBezTo>
                  <a:pt x="1234471" y="1369740"/>
                  <a:pt x="1244124" y="1373814"/>
                  <a:pt x="1254838" y="1376492"/>
                </a:cubicBezTo>
                <a:cubicBezTo>
                  <a:pt x="1255841" y="1367899"/>
                  <a:pt x="1256903" y="1358748"/>
                  <a:pt x="1258075" y="1348703"/>
                </a:cubicBezTo>
                <a:cubicBezTo>
                  <a:pt x="1268565" y="1356013"/>
                  <a:pt x="1266667" y="1371526"/>
                  <a:pt x="1282683" y="1373702"/>
                </a:cubicBezTo>
                <a:cubicBezTo>
                  <a:pt x="1282292" y="1367955"/>
                  <a:pt x="1283520" y="1362765"/>
                  <a:pt x="1281455" y="1359752"/>
                </a:cubicBezTo>
                <a:cubicBezTo>
                  <a:pt x="1271578" y="1345132"/>
                  <a:pt x="1268565" y="1325992"/>
                  <a:pt x="1250765" y="1316339"/>
                </a:cubicBezTo>
                <a:cubicBezTo>
                  <a:pt x="1245352" y="1313381"/>
                  <a:pt x="1241836" y="1304676"/>
                  <a:pt x="1240051" y="1297924"/>
                </a:cubicBezTo>
                <a:cubicBezTo>
                  <a:pt x="1234861" y="1278505"/>
                  <a:pt x="1231457" y="1258640"/>
                  <a:pt x="1226435" y="1239221"/>
                </a:cubicBezTo>
                <a:cubicBezTo>
                  <a:pt x="1225124" y="1234116"/>
                  <a:pt x="1222808" y="1231633"/>
                  <a:pt x="1219913" y="1231228"/>
                </a:cubicBezTo>
                <a:close/>
                <a:moveTo>
                  <a:pt x="2218917" y="1230572"/>
                </a:moveTo>
                <a:cubicBezTo>
                  <a:pt x="2229798" y="1237715"/>
                  <a:pt x="2235490" y="1241453"/>
                  <a:pt x="2246148" y="1248484"/>
                </a:cubicBezTo>
                <a:lnTo>
                  <a:pt x="2224553" y="1248484"/>
                </a:lnTo>
                <a:cubicBezTo>
                  <a:pt x="2230803" y="1255236"/>
                  <a:pt x="2237778" y="1259812"/>
                  <a:pt x="2245478" y="1261988"/>
                </a:cubicBezTo>
                <a:cubicBezTo>
                  <a:pt x="2254239" y="1264499"/>
                  <a:pt x="2263670" y="1264834"/>
                  <a:pt x="2272765" y="1266062"/>
                </a:cubicBezTo>
                <a:cubicBezTo>
                  <a:pt x="2289450" y="1248094"/>
                  <a:pt x="2297820" y="1247759"/>
                  <a:pt x="2312384" y="1264890"/>
                </a:cubicBezTo>
                <a:cubicBezTo>
                  <a:pt x="2322540" y="1276831"/>
                  <a:pt x="2332305" y="1289108"/>
                  <a:pt x="2342628" y="1300882"/>
                </a:cubicBezTo>
                <a:cubicBezTo>
                  <a:pt x="2344860" y="1303449"/>
                  <a:pt x="2348878" y="1306350"/>
                  <a:pt x="2351836" y="1306071"/>
                </a:cubicBezTo>
                <a:cubicBezTo>
                  <a:pt x="2363442" y="1305123"/>
                  <a:pt x="2366735" y="1313772"/>
                  <a:pt x="2372371" y="1320970"/>
                </a:cubicBezTo>
                <a:cubicBezTo>
                  <a:pt x="2383698" y="1335534"/>
                  <a:pt x="2400773" y="1341282"/>
                  <a:pt x="2413663" y="1332019"/>
                </a:cubicBezTo>
                <a:cubicBezTo>
                  <a:pt x="2422034" y="1325992"/>
                  <a:pt x="2428116" y="1327052"/>
                  <a:pt x="2436207" y="1328280"/>
                </a:cubicBezTo>
                <a:cubicBezTo>
                  <a:pt x="2446531" y="1329842"/>
                  <a:pt x="2459365" y="1330568"/>
                  <a:pt x="2463717" y="1320301"/>
                </a:cubicBezTo>
                <a:cubicBezTo>
                  <a:pt x="2468684" y="1308526"/>
                  <a:pt x="2476105" y="1306518"/>
                  <a:pt x="2486596" y="1305123"/>
                </a:cubicBezTo>
                <a:cubicBezTo>
                  <a:pt x="2491395" y="1304509"/>
                  <a:pt x="2495691" y="1300156"/>
                  <a:pt x="2503225" y="1295692"/>
                </a:cubicBezTo>
                <a:cubicBezTo>
                  <a:pt x="2496863" y="1292121"/>
                  <a:pt x="2492734" y="1287880"/>
                  <a:pt x="2490223" y="1288661"/>
                </a:cubicBezTo>
                <a:cubicBezTo>
                  <a:pt x="2479677" y="1292009"/>
                  <a:pt x="2469130" y="1295915"/>
                  <a:pt x="2459476" y="1301328"/>
                </a:cubicBezTo>
                <a:cubicBezTo>
                  <a:pt x="2441453" y="1311428"/>
                  <a:pt x="2422759" y="1317789"/>
                  <a:pt x="2401499" y="1316394"/>
                </a:cubicBezTo>
                <a:cubicBezTo>
                  <a:pt x="2394245" y="1306741"/>
                  <a:pt x="2387046" y="1297199"/>
                  <a:pt x="2379680" y="1287378"/>
                </a:cubicBezTo>
                <a:lnTo>
                  <a:pt x="2357096" y="1290938"/>
                </a:lnTo>
                <a:lnTo>
                  <a:pt x="2346925" y="1274320"/>
                </a:lnTo>
                <a:cubicBezTo>
                  <a:pt x="2333477" y="1249098"/>
                  <a:pt x="2307976" y="1239221"/>
                  <a:pt x="2284372" y="1242234"/>
                </a:cubicBezTo>
                <a:cubicBezTo>
                  <a:pt x="2264004" y="1244857"/>
                  <a:pt x="2249273" y="1237826"/>
                  <a:pt x="2232365" y="1232804"/>
                </a:cubicBezTo>
                <a:cubicBezTo>
                  <a:pt x="2230021" y="1232134"/>
                  <a:pt x="2227510" y="1231967"/>
                  <a:pt x="2218917" y="1230572"/>
                </a:cubicBezTo>
                <a:close/>
                <a:moveTo>
                  <a:pt x="325915" y="1198988"/>
                </a:moveTo>
                <a:cubicBezTo>
                  <a:pt x="317154" y="1203843"/>
                  <a:pt x="308784" y="1206131"/>
                  <a:pt x="304376" y="1211600"/>
                </a:cubicBezTo>
                <a:cubicBezTo>
                  <a:pt x="299800" y="1217291"/>
                  <a:pt x="299131" y="1226052"/>
                  <a:pt x="296731" y="1233418"/>
                </a:cubicBezTo>
                <a:cubicBezTo>
                  <a:pt x="275415" y="1223932"/>
                  <a:pt x="262190" y="1224824"/>
                  <a:pt x="253039" y="1236431"/>
                </a:cubicBezTo>
                <a:cubicBezTo>
                  <a:pt x="244613" y="1247089"/>
                  <a:pt x="249914" y="1254567"/>
                  <a:pt x="256945" y="1262435"/>
                </a:cubicBezTo>
                <a:cubicBezTo>
                  <a:pt x="271416" y="1253356"/>
                  <a:pt x="283674" y="1254081"/>
                  <a:pt x="293718" y="1264611"/>
                </a:cubicBezTo>
                <a:cubicBezTo>
                  <a:pt x="281553" y="1285480"/>
                  <a:pt x="282055" y="1288884"/>
                  <a:pt x="301084" y="1307076"/>
                </a:cubicBezTo>
                <a:lnTo>
                  <a:pt x="301139" y="1307187"/>
                </a:lnTo>
                <a:cubicBezTo>
                  <a:pt x="306719" y="1302890"/>
                  <a:pt x="310402" y="1300045"/>
                  <a:pt x="315257" y="1296306"/>
                </a:cubicBezTo>
                <a:cubicBezTo>
                  <a:pt x="316541" y="1306908"/>
                  <a:pt x="317489" y="1314553"/>
                  <a:pt x="318773" y="1324932"/>
                </a:cubicBezTo>
                <a:cubicBezTo>
                  <a:pt x="303985" y="1319017"/>
                  <a:pt x="292546" y="1312209"/>
                  <a:pt x="280270" y="1310145"/>
                </a:cubicBezTo>
                <a:cubicBezTo>
                  <a:pt x="264143" y="1307466"/>
                  <a:pt x="262469" y="1325546"/>
                  <a:pt x="255047" y="1334028"/>
                </a:cubicBezTo>
                <a:cubicBezTo>
                  <a:pt x="246789" y="1331182"/>
                  <a:pt x="243218" y="1328894"/>
                  <a:pt x="244947" y="1319631"/>
                </a:cubicBezTo>
                <a:cubicBezTo>
                  <a:pt x="247570" y="1305513"/>
                  <a:pt x="249412" y="1289721"/>
                  <a:pt x="231443" y="1281909"/>
                </a:cubicBezTo>
                <a:cubicBezTo>
                  <a:pt x="214536" y="1290056"/>
                  <a:pt x="208565" y="1304620"/>
                  <a:pt x="202259" y="1324318"/>
                </a:cubicBezTo>
                <a:cubicBezTo>
                  <a:pt x="213364" y="1320077"/>
                  <a:pt x="220674" y="1317120"/>
                  <a:pt x="228207" y="1314553"/>
                </a:cubicBezTo>
                <a:cubicBezTo>
                  <a:pt x="229323" y="1314162"/>
                  <a:pt x="231109" y="1315725"/>
                  <a:pt x="234457" y="1317176"/>
                </a:cubicBezTo>
                <a:cubicBezTo>
                  <a:pt x="229546" y="1321082"/>
                  <a:pt x="225250" y="1324486"/>
                  <a:pt x="222236" y="1326885"/>
                </a:cubicBezTo>
                <a:cubicBezTo>
                  <a:pt x="223296" y="1337487"/>
                  <a:pt x="223352" y="1346806"/>
                  <a:pt x="225250" y="1355734"/>
                </a:cubicBezTo>
                <a:cubicBezTo>
                  <a:pt x="228653" y="1371917"/>
                  <a:pt x="245896" y="1380008"/>
                  <a:pt x="259735" y="1372028"/>
                </a:cubicBezTo>
                <a:cubicBezTo>
                  <a:pt x="279209" y="1360868"/>
                  <a:pt x="298349" y="1349038"/>
                  <a:pt x="317545" y="1337543"/>
                </a:cubicBezTo>
                <a:cubicBezTo>
                  <a:pt x="326083" y="1338324"/>
                  <a:pt x="334955" y="1339161"/>
                  <a:pt x="345948" y="1340222"/>
                </a:cubicBezTo>
                <a:cubicBezTo>
                  <a:pt x="348236" y="1318292"/>
                  <a:pt x="350300" y="1298482"/>
                  <a:pt x="352532" y="1277166"/>
                </a:cubicBezTo>
                <a:cubicBezTo>
                  <a:pt x="347399" y="1279398"/>
                  <a:pt x="345167" y="1280403"/>
                  <a:pt x="340926" y="1282244"/>
                </a:cubicBezTo>
                <a:cubicBezTo>
                  <a:pt x="342544" y="1273539"/>
                  <a:pt x="346841" y="1265169"/>
                  <a:pt x="344385" y="1260035"/>
                </a:cubicBezTo>
                <a:cubicBezTo>
                  <a:pt x="340089" y="1250939"/>
                  <a:pt x="350747" y="1249042"/>
                  <a:pt x="349742" y="1243964"/>
                </a:cubicBezTo>
                <a:cubicBezTo>
                  <a:pt x="348515" y="1237491"/>
                  <a:pt x="344274" y="1231632"/>
                  <a:pt x="340144" y="1223095"/>
                </a:cubicBezTo>
                <a:cubicBezTo>
                  <a:pt x="349463" y="1221867"/>
                  <a:pt x="354988" y="1221142"/>
                  <a:pt x="362856" y="1220137"/>
                </a:cubicBezTo>
                <a:cubicBezTo>
                  <a:pt x="348068" y="1211655"/>
                  <a:pt x="335625" y="1204513"/>
                  <a:pt x="325915" y="1198988"/>
                </a:cubicBezTo>
                <a:close/>
                <a:moveTo>
                  <a:pt x="2387477" y="1187463"/>
                </a:moveTo>
                <a:lnTo>
                  <a:pt x="2387493" y="1187605"/>
                </a:lnTo>
                <a:lnTo>
                  <a:pt x="2387437" y="1187493"/>
                </a:lnTo>
                <a:close/>
                <a:moveTo>
                  <a:pt x="920478" y="1186322"/>
                </a:moveTo>
                <a:lnTo>
                  <a:pt x="920488" y="1186339"/>
                </a:lnTo>
                <a:lnTo>
                  <a:pt x="912499" y="1189279"/>
                </a:lnTo>
                <a:cubicBezTo>
                  <a:pt x="904352" y="1194022"/>
                  <a:pt x="890011" y="1195250"/>
                  <a:pt x="895536" y="1209479"/>
                </a:cubicBezTo>
                <a:cubicBezTo>
                  <a:pt x="901952" y="1225829"/>
                  <a:pt x="911997" y="1207638"/>
                  <a:pt x="920311" y="1210204"/>
                </a:cubicBezTo>
                <a:cubicBezTo>
                  <a:pt x="925556" y="1217905"/>
                  <a:pt x="929239" y="1227949"/>
                  <a:pt x="943748" y="1225996"/>
                </a:cubicBezTo>
                <a:lnTo>
                  <a:pt x="920488" y="1186339"/>
                </a:lnTo>
                <a:lnTo>
                  <a:pt x="920534" y="1186322"/>
                </a:lnTo>
                <a:close/>
                <a:moveTo>
                  <a:pt x="1479605" y="1173431"/>
                </a:moveTo>
                <a:lnTo>
                  <a:pt x="1479735" y="1173668"/>
                </a:lnTo>
                <a:lnTo>
                  <a:pt x="1479661" y="1173710"/>
                </a:lnTo>
                <a:close/>
                <a:moveTo>
                  <a:pt x="2657292" y="1157249"/>
                </a:moveTo>
                <a:lnTo>
                  <a:pt x="2657460" y="1157416"/>
                </a:lnTo>
                <a:lnTo>
                  <a:pt x="2657271" y="1157561"/>
                </a:lnTo>
                <a:close/>
                <a:moveTo>
                  <a:pt x="2657383" y="1156649"/>
                </a:moveTo>
                <a:lnTo>
                  <a:pt x="2657292" y="1156971"/>
                </a:lnTo>
                <a:lnTo>
                  <a:pt x="2657125" y="1156803"/>
                </a:lnTo>
                <a:close/>
                <a:moveTo>
                  <a:pt x="1739751" y="1124438"/>
                </a:moveTo>
                <a:cubicBezTo>
                  <a:pt x="1734729" y="1126670"/>
                  <a:pt x="1728981" y="1127898"/>
                  <a:pt x="1728869" y="1129516"/>
                </a:cubicBezTo>
                <a:cubicBezTo>
                  <a:pt x="1728088" y="1141067"/>
                  <a:pt x="1728479" y="1152673"/>
                  <a:pt x="1728479" y="1163610"/>
                </a:cubicBezTo>
                <a:cubicBezTo>
                  <a:pt x="1722508" y="1174771"/>
                  <a:pt x="1716872" y="1186154"/>
                  <a:pt x="1710399" y="1197091"/>
                </a:cubicBezTo>
                <a:cubicBezTo>
                  <a:pt x="1703591" y="1208586"/>
                  <a:pt x="1688190" y="1213999"/>
                  <a:pt x="1686237" y="1229568"/>
                </a:cubicBezTo>
                <a:cubicBezTo>
                  <a:pt x="1710009" y="1233697"/>
                  <a:pt x="1710176" y="1233808"/>
                  <a:pt x="1718267" y="1216677"/>
                </a:cubicBezTo>
                <a:cubicBezTo>
                  <a:pt x="1725968" y="1200383"/>
                  <a:pt x="1733278" y="1183866"/>
                  <a:pt x="1741034" y="1166791"/>
                </a:cubicBezTo>
                <a:cubicBezTo>
                  <a:pt x="1742094" y="1170195"/>
                  <a:pt x="1744605" y="1174380"/>
                  <a:pt x="1744271" y="1178342"/>
                </a:cubicBezTo>
                <a:cubicBezTo>
                  <a:pt x="1743880" y="1182694"/>
                  <a:pt x="1739639" y="1186656"/>
                  <a:pt x="1739137" y="1191065"/>
                </a:cubicBezTo>
                <a:cubicBezTo>
                  <a:pt x="1738523" y="1196143"/>
                  <a:pt x="1741592" y="1201946"/>
                  <a:pt x="1740197" y="1206577"/>
                </a:cubicBezTo>
                <a:cubicBezTo>
                  <a:pt x="1739193" y="1209926"/>
                  <a:pt x="1732943" y="1211432"/>
                  <a:pt x="1730320" y="1214724"/>
                </a:cubicBezTo>
                <a:cubicBezTo>
                  <a:pt x="1728256" y="1217291"/>
                  <a:pt x="1728144" y="1221365"/>
                  <a:pt x="1726916" y="1225661"/>
                </a:cubicBezTo>
                <a:cubicBezTo>
                  <a:pt x="1730990" y="1224043"/>
                  <a:pt x="1732943" y="1223262"/>
                  <a:pt x="1736012" y="1222034"/>
                </a:cubicBezTo>
                <a:cubicBezTo>
                  <a:pt x="1734952" y="1230181"/>
                  <a:pt x="1734171" y="1236599"/>
                  <a:pt x="1733334" y="1243016"/>
                </a:cubicBezTo>
                <a:cubicBezTo>
                  <a:pt x="1734673" y="1243350"/>
                  <a:pt x="1736068" y="1243629"/>
                  <a:pt x="1737407" y="1243964"/>
                </a:cubicBezTo>
                <a:cubicBezTo>
                  <a:pt x="1743266" y="1230684"/>
                  <a:pt x="1749070" y="1217403"/>
                  <a:pt x="1754315" y="1205461"/>
                </a:cubicBezTo>
                <a:cubicBezTo>
                  <a:pt x="1772506" y="1198207"/>
                  <a:pt x="1789191" y="1191567"/>
                  <a:pt x="1807159" y="1184424"/>
                </a:cubicBezTo>
                <a:cubicBezTo>
                  <a:pt x="1790569" y="1175535"/>
                  <a:pt x="1784671" y="1162790"/>
                  <a:pt x="1789470" y="1146200"/>
                </a:cubicBezTo>
                <a:lnTo>
                  <a:pt x="1789414" y="1146145"/>
                </a:lnTo>
                <a:cubicBezTo>
                  <a:pt x="1775352" y="1149158"/>
                  <a:pt x="1769381" y="1168967"/>
                  <a:pt x="1752194" y="1154515"/>
                </a:cubicBezTo>
                <a:cubicBezTo>
                  <a:pt x="1763801" y="1146089"/>
                  <a:pt x="1774850" y="1138053"/>
                  <a:pt x="1787293" y="1129014"/>
                </a:cubicBezTo>
                <a:cubicBezTo>
                  <a:pt x="1775910" y="1127340"/>
                  <a:pt x="1765977" y="1123266"/>
                  <a:pt x="1757328" y="1125107"/>
                </a:cubicBezTo>
                <a:cubicBezTo>
                  <a:pt x="1743322" y="1128065"/>
                  <a:pt x="1749683" y="1143689"/>
                  <a:pt x="1744215" y="1156077"/>
                </a:cubicBezTo>
                <a:cubicBezTo>
                  <a:pt x="1742485" y="1143968"/>
                  <a:pt x="1741257" y="1135152"/>
                  <a:pt x="1739751" y="1124438"/>
                </a:cubicBezTo>
                <a:close/>
                <a:moveTo>
                  <a:pt x="470048" y="1123155"/>
                </a:moveTo>
                <a:cubicBezTo>
                  <a:pt x="470941" y="1123434"/>
                  <a:pt x="471890" y="1123601"/>
                  <a:pt x="472671" y="1124048"/>
                </a:cubicBezTo>
                <a:cubicBezTo>
                  <a:pt x="485059" y="1132027"/>
                  <a:pt x="470495" y="1143467"/>
                  <a:pt x="476075" y="1152004"/>
                </a:cubicBezTo>
                <a:cubicBezTo>
                  <a:pt x="481543" y="1160319"/>
                  <a:pt x="489523" y="1166959"/>
                  <a:pt x="486621" y="1179012"/>
                </a:cubicBezTo>
                <a:cubicBezTo>
                  <a:pt x="484222" y="1189001"/>
                  <a:pt x="482157" y="1196868"/>
                  <a:pt x="468988" y="1194469"/>
                </a:cubicBezTo>
                <a:cubicBezTo>
                  <a:pt x="463296" y="1193465"/>
                  <a:pt x="457102" y="1195250"/>
                  <a:pt x="447337" y="1196087"/>
                </a:cubicBezTo>
                <a:cubicBezTo>
                  <a:pt x="458609" y="1187717"/>
                  <a:pt x="466533" y="1181914"/>
                  <a:pt x="475070" y="1175608"/>
                </a:cubicBezTo>
                <a:cubicBezTo>
                  <a:pt x="469992" y="1160877"/>
                  <a:pt x="465305" y="1147261"/>
                  <a:pt x="461566" y="1136436"/>
                </a:cubicBezTo>
                <a:cubicBezTo>
                  <a:pt x="464691" y="1131302"/>
                  <a:pt x="466923" y="1127619"/>
                  <a:pt x="469211" y="1123936"/>
                </a:cubicBezTo>
                <a:lnTo>
                  <a:pt x="470048" y="1123211"/>
                </a:lnTo>
                <a:close/>
                <a:moveTo>
                  <a:pt x="2246427" y="1113333"/>
                </a:moveTo>
                <a:cubicBezTo>
                  <a:pt x="2236606" y="1118579"/>
                  <a:pt x="2225613" y="1123880"/>
                  <a:pt x="2215290" y="1130241"/>
                </a:cubicBezTo>
                <a:cubicBezTo>
                  <a:pt x="2203516" y="1137495"/>
                  <a:pt x="2189063" y="1116012"/>
                  <a:pt x="2178405" y="1134929"/>
                </a:cubicBezTo>
                <a:cubicBezTo>
                  <a:pt x="2181976" y="1150162"/>
                  <a:pt x="2194532" y="1155575"/>
                  <a:pt x="2208147" y="1160430"/>
                </a:cubicBezTo>
                <a:cubicBezTo>
                  <a:pt x="2220814" y="1150888"/>
                  <a:pt x="2233537" y="1144415"/>
                  <a:pt x="2248045" y="1157528"/>
                </a:cubicBezTo>
                <a:cubicBezTo>
                  <a:pt x="2250779" y="1159983"/>
                  <a:pt x="2257141" y="1161155"/>
                  <a:pt x="2260489" y="1159704"/>
                </a:cubicBezTo>
                <a:cubicBezTo>
                  <a:pt x="2275444" y="1153399"/>
                  <a:pt x="2279573" y="1162439"/>
                  <a:pt x="2284986" y="1173599"/>
                </a:cubicBezTo>
                <a:cubicBezTo>
                  <a:pt x="2297597" y="1199881"/>
                  <a:pt x="2315286" y="1202560"/>
                  <a:pt x="2337383" y="1181913"/>
                </a:cubicBezTo>
                <a:cubicBezTo>
                  <a:pt x="2345028" y="1214111"/>
                  <a:pt x="2375607" y="1214334"/>
                  <a:pt x="2400773" y="1224880"/>
                </a:cubicBezTo>
                <a:cubicBezTo>
                  <a:pt x="2395138" y="1232971"/>
                  <a:pt x="2390562" y="1238663"/>
                  <a:pt x="2387102" y="1244969"/>
                </a:cubicBezTo>
                <a:cubicBezTo>
                  <a:pt x="2383531" y="1251386"/>
                  <a:pt x="2381131" y="1258473"/>
                  <a:pt x="2377951" y="1265894"/>
                </a:cubicBezTo>
                <a:cubicBezTo>
                  <a:pt x="2370697" y="1262993"/>
                  <a:pt x="2364279" y="1259979"/>
                  <a:pt x="2357583" y="1257970"/>
                </a:cubicBezTo>
                <a:cubicBezTo>
                  <a:pt x="2356021" y="1257524"/>
                  <a:pt x="2353454" y="1260370"/>
                  <a:pt x="2350329" y="1262323"/>
                </a:cubicBezTo>
                <a:cubicBezTo>
                  <a:pt x="2355016" y="1269019"/>
                  <a:pt x="2359201" y="1274990"/>
                  <a:pt x="2362326" y="1279454"/>
                </a:cubicBezTo>
                <a:cubicBezTo>
                  <a:pt x="2373542" y="1279454"/>
                  <a:pt x="2383810" y="1278896"/>
                  <a:pt x="2393966" y="1279566"/>
                </a:cubicBezTo>
                <a:cubicBezTo>
                  <a:pt x="2409311" y="1280626"/>
                  <a:pt x="2410539" y="1267680"/>
                  <a:pt x="2414556" y="1258752"/>
                </a:cubicBezTo>
                <a:cubicBezTo>
                  <a:pt x="2428339" y="1256296"/>
                  <a:pt x="2442680" y="1257412"/>
                  <a:pt x="2449042" y="1242681"/>
                </a:cubicBezTo>
                <a:cubicBezTo>
                  <a:pt x="2454119" y="1231018"/>
                  <a:pt x="2442792" y="1227168"/>
                  <a:pt x="2436765" y="1219691"/>
                </a:cubicBezTo>
                <a:cubicBezTo>
                  <a:pt x="2447033" y="1217626"/>
                  <a:pt x="2456407" y="1215785"/>
                  <a:pt x="2470748" y="1212939"/>
                </a:cubicBezTo>
                <a:cubicBezTo>
                  <a:pt x="2458081" y="1204680"/>
                  <a:pt x="2447200" y="1200328"/>
                  <a:pt x="2440616" y="1192460"/>
                </a:cubicBezTo>
                <a:cubicBezTo>
                  <a:pt x="2434310" y="1184815"/>
                  <a:pt x="2432413" y="1173487"/>
                  <a:pt x="2428060" y="1162439"/>
                </a:cubicBezTo>
                <a:cubicBezTo>
                  <a:pt x="2419523" y="1166791"/>
                  <a:pt x="2411599" y="1170474"/>
                  <a:pt x="2404066" y="1174882"/>
                </a:cubicBezTo>
                <a:lnTo>
                  <a:pt x="2387477" y="1187463"/>
                </a:lnTo>
                <a:lnTo>
                  <a:pt x="2384479" y="1161881"/>
                </a:lnTo>
                <a:cubicBezTo>
                  <a:pt x="2349994" y="1158198"/>
                  <a:pt x="2314170" y="1154403"/>
                  <a:pt x="2277787" y="1150553"/>
                </a:cubicBezTo>
                <a:cubicBezTo>
                  <a:pt x="2278401" y="1141904"/>
                  <a:pt x="2278736" y="1136658"/>
                  <a:pt x="2278903" y="1134705"/>
                </a:cubicBezTo>
                <a:cubicBezTo>
                  <a:pt x="2266683" y="1126670"/>
                  <a:pt x="2255913" y="1119527"/>
                  <a:pt x="2246427" y="1113333"/>
                </a:cubicBezTo>
                <a:close/>
                <a:moveTo>
                  <a:pt x="2542286" y="1095589"/>
                </a:moveTo>
                <a:cubicBezTo>
                  <a:pt x="2532576" y="1096481"/>
                  <a:pt x="2522643" y="1096314"/>
                  <a:pt x="2513269" y="1098490"/>
                </a:cubicBezTo>
                <a:cubicBezTo>
                  <a:pt x="2503560" y="1100722"/>
                  <a:pt x="2494185" y="1104796"/>
                  <a:pt x="2484978" y="1108758"/>
                </a:cubicBezTo>
                <a:cubicBezTo>
                  <a:pt x="2471809" y="1114338"/>
                  <a:pt x="2471920" y="1114617"/>
                  <a:pt x="2466731" y="1126893"/>
                </a:cubicBezTo>
                <a:cubicBezTo>
                  <a:pt x="2490056" y="1122429"/>
                  <a:pt x="2510758" y="1106693"/>
                  <a:pt x="2536259" y="1111325"/>
                </a:cubicBezTo>
                <a:cubicBezTo>
                  <a:pt x="2538770" y="1111771"/>
                  <a:pt x="2542565" y="1105354"/>
                  <a:pt x="2545801" y="1102173"/>
                </a:cubicBezTo>
                <a:lnTo>
                  <a:pt x="2545801" y="1102117"/>
                </a:lnTo>
                <a:cubicBezTo>
                  <a:pt x="2544629" y="1099941"/>
                  <a:pt x="2543457" y="1097765"/>
                  <a:pt x="2542286" y="1095589"/>
                </a:cubicBezTo>
                <a:close/>
                <a:moveTo>
                  <a:pt x="2095373" y="1074384"/>
                </a:moveTo>
                <a:cubicBezTo>
                  <a:pt x="2088453" y="1084540"/>
                  <a:pt x="2083822" y="1097876"/>
                  <a:pt x="2074670" y="1102899"/>
                </a:cubicBezTo>
                <a:cubicBezTo>
                  <a:pt x="2065798" y="1107753"/>
                  <a:pt x="2052238" y="1103959"/>
                  <a:pt x="2038065" y="1103959"/>
                </a:cubicBezTo>
                <a:cubicBezTo>
                  <a:pt x="2039460" y="1115063"/>
                  <a:pt x="2040855" y="1125554"/>
                  <a:pt x="2041636" y="1131859"/>
                </a:cubicBezTo>
                <a:cubicBezTo>
                  <a:pt x="2033433" y="1144415"/>
                  <a:pt x="2027183" y="1153957"/>
                  <a:pt x="2020766" y="1163722"/>
                </a:cubicBezTo>
                <a:cubicBezTo>
                  <a:pt x="2031592" y="1174994"/>
                  <a:pt x="2040687" y="1184368"/>
                  <a:pt x="2033545" y="1199435"/>
                </a:cubicBezTo>
                <a:cubicBezTo>
                  <a:pt x="2050787" y="1196366"/>
                  <a:pt x="2067639" y="1202560"/>
                  <a:pt x="2076289" y="1185596"/>
                </a:cubicBezTo>
                <a:cubicBezTo>
                  <a:pt x="2089307" y="1193369"/>
                  <a:pt x="2102141" y="1189932"/>
                  <a:pt x="2114791" y="1175273"/>
                </a:cubicBezTo>
                <a:cubicBezTo>
                  <a:pt x="2116466" y="1175942"/>
                  <a:pt x="2118251" y="1176389"/>
                  <a:pt x="2119758" y="1177282"/>
                </a:cubicBezTo>
                <a:cubicBezTo>
                  <a:pt x="2129691" y="1183141"/>
                  <a:pt x="2141241" y="1181578"/>
                  <a:pt x="2140181" y="1173766"/>
                </a:cubicBezTo>
                <a:cubicBezTo>
                  <a:pt x="2134936" y="1169414"/>
                  <a:pt x="2129300" y="1164726"/>
                  <a:pt x="2121153" y="1157919"/>
                </a:cubicBezTo>
                <a:lnTo>
                  <a:pt x="2121041" y="1158030"/>
                </a:lnTo>
                <a:cubicBezTo>
                  <a:pt x="2098721" y="1167851"/>
                  <a:pt x="2075563" y="1184368"/>
                  <a:pt x="2059102" y="1154459"/>
                </a:cubicBezTo>
                <a:cubicBezTo>
                  <a:pt x="2062673" y="1140118"/>
                  <a:pt x="2065965" y="1127061"/>
                  <a:pt x="2069146" y="1114338"/>
                </a:cubicBezTo>
                <a:cubicBezTo>
                  <a:pt x="2101064" y="1108869"/>
                  <a:pt x="2110160" y="1095589"/>
                  <a:pt x="2095373" y="1074384"/>
                </a:cubicBezTo>
                <a:close/>
                <a:moveTo>
                  <a:pt x="877009" y="1071761"/>
                </a:moveTo>
                <a:cubicBezTo>
                  <a:pt x="856977" y="1081192"/>
                  <a:pt x="844700" y="1091515"/>
                  <a:pt x="836386" y="1106247"/>
                </a:cubicBezTo>
                <a:cubicBezTo>
                  <a:pt x="828685" y="1119918"/>
                  <a:pt x="817636" y="1125386"/>
                  <a:pt x="801677" y="1122541"/>
                </a:cubicBezTo>
                <a:lnTo>
                  <a:pt x="801677" y="1108479"/>
                </a:lnTo>
                <a:cubicBezTo>
                  <a:pt x="780305" y="1123712"/>
                  <a:pt x="767304" y="1143745"/>
                  <a:pt x="758543" y="1166010"/>
                </a:cubicBezTo>
                <a:cubicBezTo>
                  <a:pt x="744520" y="1164743"/>
                  <a:pt x="730811" y="1172388"/>
                  <a:pt x="717418" y="1188944"/>
                </a:cubicBezTo>
                <a:cubicBezTo>
                  <a:pt x="721157" y="1192404"/>
                  <a:pt x="724896" y="1195864"/>
                  <a:pt x="728802" y="1199435"/>
                </a:cubicBezTo>
                <a:cubicBezTo>
                  <a:pt x="722720" y="1205852"/>
                  <a:pt x="716693" y="1212158"/>
                  <a:pt x="710108" y="1219021"/>
                </a:cubicBezTo>
                <a:cubicBezTo>
                  <a:pt x="707095" y="1213720"/>
                  <a:pt x="705309" y="1210651"/>
                  <a:pt x="703412" y="1207247"/>
                </a:cubicBezTo>
                <a:cubicBezTo>
                  <a:pt x="700566" y="1209423"/>
                  <a:pt x="699729" y="1209926"/>
                  <a:pt x="699116" y="1210595"/>
                </a:cubicBezTo>
                <a:cubicBezTo>
                  <a:pt x="662566" y="1251609"/>
                  <a:pt x="667867" y="1255515"/>
                  <a:pt x="611675" y="1253227"/>
                </a:cubicBezTo>
                <a:cubicBezTo>
                  <a:pt x="607657" y="1253060"/>
                  <a:pt x="603415" y="1256352"/>
                  <a:pt x="599342" y="1258249"/>
                </a:cubicBezTo>
                <a:cubicBezTo>
                  <a:pt x="594487" y="1260537"/>
                  <a:pt x="589744" y="1263104"/>
                  <a:pt x="586675" y="1264722"/>
                </a:cubicBezTo>
                <a:cubicBezTo>
                  <a:pt x="587679" y="1270191"/>
                  <a:pt x="589297" y="1274990"/>
                  <a:pt x="589297" y="1279789"/>
                </a:cubicBezTo>
                <a:cubicBezTo>
                  <a:pt x="589297" y="1285927"/>
                  <a:pt x="588014" y="1292065"/>
                  <a:pt x="587233" y="1298203"/>
                </a:cubicBezTo>
                <a:cubicBezTo>
                  <a:pt x="587958" y="1298315"/>
                  <a:pt x="588684" y="1298482"/>
                  <a:pt x="589465" y="1298594"/>
                </a:cubicBezTo>
                <a:cubicBezTo>
                  <a:pt x="591306" y="1294688"/>
                  <a:pt x="593204" y="1290837"/>
                  <a:pt x="595882" y="1285257"/>
                </a:cubicBezTo>
                <a:cubicBezTo>
                  <a:pt x="615525" y="1313102"/>
                  <a:pt x="639352" y="1293237"/>
                  <a:pt x="661115" y="1290837"/>
                </a:cubicBezTo>
                <a:cubicBezTo>
                  <a:pt x="671550" y="1322365"/>
                  <a:pt x="677241" y="1324653"/>
                  <a:pt x="704249" y="1309866"/>
                </a:cubicBezTo>
                <a:cubicBezTo>
                  <a:pt x="712396" y="1305401"/>
                  <a:pt x="720432" y="1304230"/>
                  <a:pt x="730364" y="1304788"/>
                </a:cubicBezTo>
                <a:cubicBezTo>
                  <a:pt x="742416" y="1305457"/>
                  <a:pt x="759603" y="1303449"/>
                  <a:pt x="765909" y="1295580"/>
                </a:cubicBezTo>
                <a:cubicBezTo>
                  <a:pt x="774725" y="1284699"/>
                  <a:pt x="785160" y="1286876"/>
                  <a:pt x="796209" y="1282969"/>
                </a:cubicBezTo>
                <a:cubicBezTo>
                  <a:pt x="798887" y="1269075"/>
                  <a:pt x="806923" y="1261207"/>
                  <a:pt x="822603" y="1261318"/>
                </a:cubicBezTo>
                <a:cubicBezTo>
                  <a:pt x="827178" y="1261318"/>
                  <a:pt x="831753" y="1254957"/>
                  <a:pt x="836330" y="1251553"/>
                </a:cubicBezTo>
                <a:cubicBezTo>
                  <a:pt x="824110" y="1250381"/>
                  <a:pt x="813953" y="1253116"/>
                  <a:pt x="803686" y="1255738"/>
                </a:cubicBezTo>
                <a:cubicBezTo>
                  <a:pt x="803184" y="1255850"/>
                  <a:pt x="802403" y="1254734"/>
                  <a:pt x="802124" y="1254455"/>
                </a:cubicBezTo>
                <a:cubicBezTo>
                  <a:pt x="803909" y="1249768"/>
                  <a:pt x="805638" y="1245248"/>
                  <a:pt x="809266" y="1235873"/>
                </a:cubicBezTo>
                <a:cubicBezTo>
                  <a:pt x="800394" y="1240728"/>
                  <a:pt x="796320" y="1242904"/>
                  <a:pt x="792582" y="1244969"/>
                </a:cubicBezTo>
                <a:cubicBezTo>
                  <a:pt x="790517" y="1240281"/>
                  <a:pt x="788676" y="1235929"/>
                  <a:pt x="785439" y="1228563"/>
                </a:cubicBezTo>
                <a:cubicBezTo>
                  <a:pt x="770596" y="1247536"/>
                  <a:pt x="765686" y="1267010"/>
                  <a:pt x="758655" y="1284532"/>
                </a:cubicBezTo>
                <a:cubicBezTo>
                  <a:pt x="741190" y="1286150"/>
                  <a:pt x="724226" y="1287712"/>
                  <a:pt x="706425" y="1289331"/>
                </a:cubicBezTo>
                <a:cubicBezTo>
                  <a:pt x="709606" y="1285034"/>
                  <a:pt x="711950" y="1281853"/>
                  <a:pt x="718200" y="1273372"/>
                </a:cubicBezTo>
                <a:cubicBezTo>
                  <a:pt x="692475" y="1277724"/>
                  <a:pt x="672777" y="1281072"/>
                  <a:pt x="653135" y="1284364"/>
                </a:cubicBezTo>
                <a:cubicBezTo>
                  <a:pt x="653024" y="1283360"/>
                  <a:pt x="652911" y="1282356"/>
                  <a:pt x="652800" y="1281351"/>
                </a:cubicBezTo>
                <a:lnTo>
                  <a:pt x="679641" y="1265057"/>
                </a:lnTo>
                <a:cubicBezTo>
                  <a:pt x="678971" y="1263551"/>
                  <a:pt x="678357" y="1262044"/>
                  <a:pt x="677688" y="1260537"/>
                </a:cubicBezTo>
                <a:cubicBezTo>
                  <a:pt x="669094" y="1262490"/>
                  <a:pt x="660445" y="1264388"/>
                  <a:pt x="651852" y="1266341"/>
                </a:cubicBezTo>
                <a:cubicBezTo>
                  <a:pt x="660278" y="1258975"/>
                  <a:pt x="666472" y="1250995"/>
                  <a:pt x="680255" y="1252669"/>
                </a:cubicBezTo>
                <a:cubicBezTo>
                  <a:pt x="696214" y="1254622"/>
                  <a:pt x="712285" y="1250995"/>
                  <a:pt x="718144" y="1229791"/>
                </a:cubicBezTo>
                <a:cubicBezTo>
                  <a:pt x="721045" y="1219244"/>
                  <a:pt x="726570" y="1203899"/>
                  <a:pt x="744761" y="1210874"/>
                </a:cubicBezTo>
                <a:cubicBezTo>
                  <a:pt x="751066" y="1197817"/>
                  <a:pt x="767639" y="1201834"/>
                  <a:pt x="776455" y="1190786"/>
                </a:cubicBezTo>
                <a:cubicBezTo>
                  <a:pt x="788118" y="1176221"/>
                  <a:pt x="795651" y="1161825"/>
                  <a:pt x="793251" y="1142908"/>
                </a:cubicBezTo>
                <a:cubicBezTo>
                  <a:pt x="793028" y="1140955"/>
                  <a:pt x="795930" y="1138611"/>
                  <a:pt x="798050" y="1135486"/>
                </a:cubicBezTo>
                <a:cubicBezTo>
                  <a:pt x="804691" y="1138779"/>
                  <a:pt x="810940" y="1141792"/>
                  <a:pt x="818976" y="1145754"/>
                </a:cubicBezTo>
                <a:cubicBezTo>
                  <a:pt x="837669" y="1121927"/>
                  <a:pt x="855749" y="1098937"/>
                  <a:pt x="877121" y="1071761"/>
                </a:cubicBezTo>
                <a:close/>
                <a:moveTo>
                  <a:pt x="2418239" y="1048548"/>
                </a:moveTo>
                <a:cubicBezTo>
                  <a:pt x="2392013" y="1054240"/>
                  <a:pt x="2369636" y="1061048"/>
                  <a:pt x="2347651" y="1070757"/>
                </a:cubicBezTo>
                <a:cubicBezTo>
                  <a:pt x="2328511" y="1079239"/>
                  <a:pt x="2314393" y="1089729"/>
                  <a:pt x="2310264" y="1111101"/>
                </a:cubicBezTo>
                <a:cubicBezTo>
                  <a:pt x="2331747" y="1112217"/>
                  <a:pt x="2339838" y="1091403"/>
                  <a:pt x="2354347" y="1083647"/>
                </a:cubicBezTo>
                <a:cubicBezTo>
                  <a:pt x="2364949" y="1088167"/>
                  <a:pt x="2373989" y="1091961"/>
                  <a:pt x="2380852" y="1094919"/>
                </a:cubicBezTo>
                <a:cubicBezTo>
                  <a:pt x="2393966" y="1078625"/>
                  <a:pt x="2405182" y="1064786"/>
                  <a:pt x="2418239" y="1048604"/>
                </a:cubicBezTo>
                <a:close/>
                <a:moveTo>
                  <a:pt x="2546192" y="1029743"/>
                </a:moveTo>
                <a:cubicBezTo>
                  <a:pt x="2535422" y="1039620"/>
                  <a:pt x="2525043" y="1045591"/>
                  <a:pt x="2520133" y="1054519"/>
                </a:cubicBezTo>
                <a:cubicBezTo>
                  <a:pt x="2517482" y="1059346"/>
                  <a:pt x="2516129" y="1064870"/>
                  <a:pt x="2515145" y="1070555"/>
                </a:cubicBezTo>
                <a:lnTo>
                  <a:pt x="2512385" y="1087496"/>
                </a:lnTo>
                <a:lnTo>
                  <a:pt x="2512376" y="1087497"/>
                </a:lnTo>
                <a:lnTo>
                  <a:pt x="2512376" y="1087553"/>
                </a:lnTo>
                <a:lnTo>
                  <a:pt x="2512385" y="1087496"/>
                </a:lnTo>
                <a:lnTo>
                  <a:pt x="2528482" y="1085803"/>
                </a:lnTo>
                <a:cubicBezTo>
                  <a:pt x="2531321" y="1084150"/>
                  <a:pt x="2532493" y="1080829"/>
                  <a:pt x="2534585" y="1074105"/>
                </a:cubicBezTo>
                <a:cubicBezTo>
                  <a:pt x="2538826" y="1060434"/>
                  <a:pt x="2541895" y="1046428"/>
                  <a:pt x="2546192" y="1029743"/>
                </a:cubicBezTo>
                <a:close/>
                <a:moveTo>
                  <a:pt x="592533" y="1028571"/>
                </a:moveTo>
                <a:lnTo>
                  <a:pt x="592580" y="1028927"/>
                </a:lnTo>
                <a:lnTo>
                  <a:pt x="592254" y="1028794"/>
                </a:lnTo>
                <a:close/>
                <a:moveTo>
                  <a:pt x="592424" y="1028215"/>
                </a:moveTo>
                <a:lnTo>
                  <a:pt x="592646" y="1028460"/>
                </a:lnTo>
                <a:lnTo>
                  <a:pt x="592367" y="1028683"/>
                </a:lnTo>
                <a:close/>
                <a:moveTo>
                  <a:pt x="2145427" y="1021429"/>
                </a:moveTo>
                <a:cubicBezTo>
                  <a:pt x="2133597" y="1044865"/>
                  <a:pt x="2139958" y="1069250"/>
                  <a:pt x="2119702" y="1089116"/>
                </a:cubicBezTo>
                <a:lnTo>
                  <a:pt x="2119702" y="1089171"/>
                </a:lnTo>
                <a:cubicBezTo>
                  <a:pt x="2136498" y="1089562"/>
                  <a:pt x="2145036" y="1089171"/>
                  <a:pt x="2148272" y="1075277"/>
                </a:cubicBezTo>
                <a:cubicBezTo>
                  <a:pt x="2150225" y="1067018"/>
                  <a:pt x="2157256" y="1059987"/>
                  <a:pt x="2161776" y="1052231"/>
                </a:cubicBezTo>
                <a:cubicBezTo>
                  <a:pt x="2163115" y="1049999"/>
                  <a:pt x="2163674" y="1047320"/>
                  <a:pt x="2165292" y="1042912"/>
                </a:cubicBezTo>
                <a:cubicBezTo>
                  <a:pt x="2159991" y="1042466"/>
                  <a:pt x="2155750" y="1042131"/>
                  <a:pt x="2151565" y="1041796"/>
                </a:cubicBezTo>
                <a:cubicBezTo>
                  <a:pt x="2149946" y="1036328"/>
                  <a:pt x="2148328" y="1031026"/>
                  <a:pt x="2145427" y="1021429"/>
                </a:cubicBezTo>
                <a:close/>
                <a:moveTo>
                  <a:pt x="1693212" y="1013449"/>
                </a:moveTo>
                <a:cubicBezTo>
                  <a:pt x="1684396" y="1020368"/>
                  <a:pt x="1676863" y="1030022"/>
                  <a:pt x="1667432" y="1032645"/>
                </a:cubicBezTo>
                <a:cubicBezTo>
                  <a:pt x="1656886" y="1035602"/>
                  <a:pt x="1644554" y="1032143"/>
                  <a:pt x="1632947" y="1031473"/>
                </a:cubicBezTo>
                <a:lnTo>
                  <a:pt x="1632947" y="1031529"/>
                </a:lnTo>
                <a:cubicBezTo>
                  <a:pt x="1652701" y="1051003"/>
                  <a:pt x="1663191" y="1053905"/>
                  <a:pt x="1680880" y="1044698"/>
                </a:cubicBezTo>
                <a:cubicBezTo>
                  <a:pt x="1695389" y="1037165"/>
                  <a:pt x="1697342" y="1032533"/>
                  <a:pt x="1693212" y="1013449"/>
                </a:cubicBezTo>
                <a:close/>
                <a:moveTo>
                  <a:pt x="1831934" y="1013114"/>
                </a:moveTo>
                <a:cubicBezTo>
                  <a:pt x="1830428" y="1013895"/>
                  <a:pt x="1828307" y="1014342"/>
                  <a:pt x="1827582" y="1015570"/>
                </a:cubicBezTo>
                <a:cubicBezTo>
                  <a:pt x="1826968" y="1016686"/>
                  <a:pt x="1828028" y="1018639"/>
                  <a:pt x="1828307" y="1020257"/>
                </a:cubicBezTo>
                <a:cubicBezTo>
                  <a:pt x="1829702" y="1019252"/>
                  <a:pt x="1831544" y="1018471"/>
                  <a:pt x="1832437" y="1017076"/>
                </a:cubicBezTo>
                <a:cubicBezTo>
                  <a:pt x="1832995" y="1016239"/>
                  <a:pt x="1832158" y="1014509"/>
                  <a:pt x="1831934" y="1013170"/>
                </a:cubicBezTo>
                <a:close/>
                <a:moveTo>
                  <a:pt x="2847686" y="1008483"/>
                </a:moveTo>
                <a:cubicBezTo>
                  <a:pt x="2844338" y="1014844"/>
                  <a:pt x="2841995" y="1019253"/>
                  <a:pt x="2839372" y="1024163"/>
                </a:cubicBezTo>
                <a:cubicBezTo>
                  <a:pt x="2845901" y="1029074"/>
                  <a:pt x="2854104" y="1033203"/>
                  <a:pt x="2859126" y="1039732"/>
                </a:cubicBezTo>
                <a:cubicBezTo>
                  <a:pt x="2862418" y="1043973"/>
                  <a:pt x="2861135" y="1051729"/>
                  <a:pt x="2862362" y="1061327"/>
                </a:cubicBezTo>
                <a:lnTo>
                  <a:pt x="2839672" y="1042205"/>
                </a:lnTo>
                <a:lnTo>
                  <a:pt x="2839707" y="1042187"/>
                </a:lnTo>
                <a:lnTo>
                  <a:pt x="2839651" y="1042187"/>
                </a:lnTo>
                <a:lnTo>
                  <a:pt x="2839672" y="1042205"/>
                </a:lnTo>
                <a:lnTo>
                  <a:pt x="2821962" y="1051283"/>
                </a:lnTo>
                <a:cubicBezTo>
                  <a:pt x="2811583" y="1046818"/>
                  <a:pt x="2811304" y="1038672"/>
                  <a:pt x="2813927" y="1031975"/>
                </a:cubicBezTo>
                <a:cubicBezTo>
                  <a:pt x="2819228" y="1018639"/>
                  <a:pt x="2831113" y="1012556"/>
                  <a:pt x="2847686" y="1008483"/>
                </a:cubicBezTo>
                <a:close/>
                <a:moveTo>
                  <a:pt x="1616876" y="1008036"/>
                </a:moveTo>
                <a:cubicBezTo>
                  <a:pt x="1607167" y="1014063"/>
                  <a:pt x="1597848" y="1019810"/>
                  <a:pt x="1589254" y="1025112"/>
                </a:cubicBezTo>
                <a:cubicBezTo>
                  <a:pt x="1591263" y="1033593"/>
                  <a:pt x="1593049" y="1041071"/>
                  <a:pt x="1594723" y="1048157"/>
                </a:cubicBezTo>
                <a:cubicBezTo>
                  <a:pt x="1578429" y="1051840"/>
                  <a:pt x="1564479" y="1054965"/>
                  <a:pt x="1549189" y="1058425"/>
                </a:cubicBezTo>
                <a:cubicBezTo>
                  <a:pt x="1545674" y="1056081"/>
                  <a:pt x="1541265" y="1052789"/>
                  <a:pt x="1536522" y="1050055"/>
                </a:cubicBezTo>
                <a:cubicBezTo>
                  <a:pt x="1509291" y="1034207"/>
                  <a:pt x="1468221" y="1037053"/>
                  <a:pt x="1446124" y="1056137"/>
                </a:cubicBezTo>
                <a:cubicBezTo>
                  <a:pt x="1444171" y="1051394"/>
                  <a:pt x="1442274" y="1046707"/>
                  <a:pt x="1440321" y="1041964"/>
                </a:cubicBezTo>
                <a:cubicBezTo>
                  <a:pt x="1433904" y="1044530"/>
                  <a:pt x="1429384" y="1046316"/>
                  <a:pt x="1424864" y="1048157"/>
                </a:cubicBezTo>
                <a:cubicBezTo>
                  <a:pt x="1422967" y="1043470"/>
                  <a:pt x="1421739" y="1040401"/>
                  <a:pt x="1420401" y="1036997"/>
                </a:cubicBezTo>
                <a:cubicBezTo>
                  <a:pt x="1419674" y="1037667"/>
                  <a:pt x="1399196" y="1056304"/>
                  <a:pt x="1399307" y="1056193"/>
                </a:cubicBezTo>
                <a:cubicBezTo>
                  <a:pt x="1400926" y="1059150"/>
                  <a:pt x="1402544" y="1062052"/>
                  <a:pt x="1404330" y="1065288"/>
                </a:cubicBezTo>
                <a:cubicBezTo>
                  <a:pt x="1397299" y="1065288"/>
                  <a:pt x="1391161" y="1064061"/>
                  <a:pt x="1385748" y="1065623"/>
                </a:cubicBezTo>
                <a:cubicBezTo>
                  <a:pt x="1379442" y="1067409"/>
                  <a:pt x="1373750" y="1071538"/>
                  <a:pt x="1365269" y="1076002"/>
                </a:cubicBezTo>
                <a:cubicBezTo>
                  <a:pt x="1368952" y="1059039"/>
                  <a:pt x="1393672" y="1055188"/>
                  <a:pt x="1381675" y="1037611"/>
                </a:cubicBezTo>
                <a:cubicBezTo>
                  <a:pt x="1365938" y="1036495"/>
                  <a:pt x="1351653" y="1034933"/>
                  <a:pt x="1337312" y="1034654"/>
                </a:cubicBezTo>
                <a:cubicBezTo>
                  <a:pt x="1329109" y="1034486"/>
                  <a:pt x="1320628" y="1035491"/>
                  <a:pt x="1312703" y="1037611"/>
                </a:cubicBezTo>
                <a:cubicBezTo>
                  <a:pt x="1302269" y="1040345"/>
                  <a:pt x="1292058" y="1044196"/>
                  <a:pt x="1282236" y="1048604"/>
                </a:cubicBezTo>
                <a:cubicBezTo>
                  <a:pt x="1278721" y="1050166"/>
                  <a:pt x="1274592" y="1054519"/>
                  <a:pt x="1274257" y="1057978"/>
                </a:cubicBezTo>
                <a:cubicBezTo>
                  <a:pt x="1273922" y="1061717"/>
                  <a:pt x="1276655" y="1067911"/>
                  <a:pt x="1279781" y="1069362"/>
                </a:cubicBezTo>
                <a:cubicBezTo>
                  <a:pt x="1287090" y="1072822"/>
                  <a:pt x="1295461" y="1074105"/>
                  <a:pt x="1302158" y="1075891"/>
                </a:cubicBezTo>
                <a:cubicBezTo>
                  <a:pt x="1306342" y="1071427"/>
                  <a:pt x="1309801" y="1067744"/>
                  <a:pt x="1314992" y="1062164"/>
                </a:cubicBezTo>
                <a:cubicBezTo>
                  <a:pt x="1316610" y="1085042"/>
                  <a:pt x="1287872" y="1100890"/>
                  <a:pt x="1310359" y="1120588"/>
                </a:cubicBezTo>
                <a:cubicBezTo>
                  <a:pt x="1305728" y="1128121"/>
                  <a:pt x="1300149" y="1134036"/>
                  <a:pt x="1298419" y="1140843"/>
                </a:cubicBezTo>
                <a:cubicBezTo>
                  <a:pt x="1296466" y="1148488"/>
                  <a:pt x="1295685" y="1157974"/>
                  <a:pt x="1298531" y="1164950"/>
                </a:cubicBezTo>
                <a:cubicBezTo>
                  <a:pt x="1301432" y="1172092"/>
                  <a:pt x="1309969" y="1176780"/>
                  <a:pt x="1314880" y="1183364"/>
                </a:cubicBezTo>
                <a:cubicBezTo>
                  <a:pt x="1318396" y="1188107"/>
                  <a:pt x="1320014" y="1194245"/>
                  <a:pt x="1322636" y="1200049"/>
                </a:cubicBezTo>
                <a:cubicBezTo>
                  <a:pt x="1322302" y="1200104"/>
                  <a:pt x="1319902" y="1200718"/>
                  <a:pt x="1317559" y="1201444"/>
                </a:cubicBezTo>
                <a:cubicBezTo>
                  <a:pt x="1292337" y="1209312"/>
                  <a:pt x="1285249" y="1227838"/>
                  <a:pt x="1298809" y="1250381"/>
                </a:cubicBezTo>
                <a:cubicBezTo>
                  <a:pt x="1303497" y="1258138"/>
                  <a:pt x="1311587" y="1266229"/>
                  <a:pt x="1311308" y="1273930"/>
                </a:cubicBezTo>
                <a:cubicBezTo>
                  <a:pt x="1310917" y="1285313"/>
                  <a:pt x="1320684" y="1288326"/>
                  <a:pt x="1323362" y="1296250"/>
                </a:cubicBezTo>
                <a:cubicBezTo>
                  <a:pt x="1324813" y="1300547"/>
                  <a:pt x="1324422" y="1305513"/>
                  <a:pt x="1326264" y="1309531"/>
                </a:cubicBezTo>
                <a:cubicBezTo>
                  <a:pt x="1327881" y="1313046"/>
                  <a:pt x="1331508" y="1315613"/>
                  <a:pt x="1335024" y="1319408"/>
                </a:cubicBezTo>
                <a:cubicBezTo>
                  <a:pt x="1338260" y="1313214"/>
                  <a:pt x="1340326" y="1309252"/>
                  <a:pt x="1341219" y="1307578"/>
                </a:cubicBezTo>
                <a:cubicBezTo>
                  <a:pt x="1347245" y="1313046"/>
                  <a:pt x="1353941" y="1318403"/>
                  <a:pt x="1359745" y="1324597"/>
                </a:cubicBezTo>
                <a:cubicBezTo>
                  <a:pt x="1364822" y="1329954"/>
                  <a:pt x="1369621" y="1335032"/>
                  <a:pt x="1378382" y="1334083"/>
                </a:cubicBezTo>
                <a:cubicBezTo>
                  <a:pt x="1372690" y="1341561"/>
                  <a:pt x="1368059" y="1347587"/>
                  <a:pt x="1361586" y="1356013"/>
                </a:cubicBezTo>
                <a:cubicBezTo>
                  <a:pt x="1371909" y="1357966"/>
                  <a:pt x="1378716" y="1359194"/>
                  <a:pt x="1386306" y="1360645"/>
                </a:cubicBezTo>
                <a:cubicBezTo>
                  <a:pt x="1386697" y="1353837"/>
                  <a:pt x="1387031" y="1348982"/>
                  <a:pt x="1387366" y="1343235"/>
                </a:cubicBezTo>
                <a:cubicBezTo>
                  <a:pt x="1412699" y="1362207"/>
                  <a:pt x="1413593" y="1362207"/>
                  <a:pt x="1440990" y="1343012"/>
                </a:cubicBezTo>
                <a:cubicBezTo>
                  <a:pt x="1439260" y="1350377"/>
                  <a:pt x="1436303" y="1355790"/>
                  <a:pt x="1437307" y="1360366"/>
                </a:cubicBezTo>
                <a:cubicBezTo>
                  <a:pt x="1438312" y="1364997"/>
                  <a:pt x="1443278" y="1368792"/>
                  <a:pt x="1446515" y="1372977"/>
                </a:cubicBezTo>
                <a:cubicBezTo>
                  <a:pt x="1428100" y="1376102"/>
                  <a:pt x="1416270" y="1388601"/>
                  <a:pt x="1405166" y="1402105"/>
                </a:cubicBezTo>
                <a:cubicBezTo>
                  <a:pt x="1414373" y="1420185"/>
                  <a:pt x="1396350" y="1426490"/>
                  <a:pt x="1389821" y="1437762"/>
                </a:cubicBezTo>
                <a:cubicBezTo>
                  <a:pt x="1387813" y="1441222"/>
                  <a:pt x="1387255" y="1445463"/>
                  <a:pt x="1384297" y="1454726"/>
                </a:cubicBezTo>
                <a:cubicBezTo>
                  <a:pt x="1396239" y="1447472"/>
                  <a:pt x="1403158" y="1443287"/>
                  <a:pt x="1409408" y="1439492"/>
                </a:cubicBezTo>
                <a:cubicBezTo>
                  <a:pt x="1411417" y="1449536"/>
                  <a:pt x="1413091" y="1457795"/>
                  <a:pt x="1415155" y="1467783"/>
                </a:cubicBezTo>
                <a:cubicBezTo>
                  <a:pt x="1403995" y="1472694"/>
                  <a:pt x="1391328" y="1477939"/>
                  <a:pt x="1378940" y="1483854"/>
                </a:cubicBezTo>
                <a:cubicBezTo>
                  <a:pt x="1371463" y="1487425"/>
                  <a:pt x="1363483" y="1490941"/>
                  <a:pt x="1357401" y="1496298"/>
                </a:cubicBezTo>
                <a:cubicBezTo>
                  <a:pt x="1347133" y="1505393"/>
                  <a:pt x="1352379" y="1524310"/>
                  <a:pt x="1364209" y="1527212"/>
                </a:cubicBezTo>
                <a:cubicBezTo>
                  <a:pt x="1368115" y="1521799"/>
                  <a:pt x="1371798" y="1516665"/>
                  <a:pt x="1375425" y="1511532"/>
                </a:cubicBezTo>
                <a:cubicBezTo>
                  <a:pt x="1376764" y="1512313"/>
                  <a:pt x="1378103" y="1513038"/>
                  <a:pt x="1379442" y="1513819"/>
                </a:cubicBezTo>
                <a:cubicBezTo>
                  <a:pt x="1376987" y="1521185"/>
                  <a:pt x="1374532" y="1528551"/>
                  <a:pt x="1372523" y="1534578"/>
                </a:cubicBezTo>
                <a:cubicBezTo>
                  <a:pt x="1362423" y="1536251"/>
                  <a:pt x="1354555" y="1537591"/>
                  <a:pt x="1347357" y="1538818"/>
                </a:cubicBezTo>
                <a:cubicBezTo>
                  <a:pt x="1342725" y="1561139"/>
                  <a:pt x="1369454" y="1561474"/>
                  <a:pt x="1371016" y="1578047"/>
                </a:cubicBezTo>
                <a:cubicBezTo>
                  <a:pt x="1347692" y="1585803"/>
                  <a:pt x="1338819" y="1605724"/>
                  <a:pt x="1328049" y="1624083"/>
                </a:cubicBezTo>
                <a:cubicBezTo>
                  <a:pt x="1335637" y="1631058"/>
                  <a:pt x="1340828" y="1635913"/>
                  <a:pt x="1345794" y="1640488"/>
                </a:cubicBezTo>
                <a:cubicBezTo>
                  <a:pt x="1332179" y="1665264"/>
                  <a:pt x="1332680" y="1666269"/>
                  <a:pt x="1358125" y="1670844"/>
                </a:cubicBezTo>
                <a:cubicBezTo>
                  <a:pt x="1360693" y="1671291"/>
                  <a:pt x="1363093" y="1672853"/>
                  <a:pt x="1367724" y="1674806"/>
                </a:cubicBezTo>
                <a:cubicBezTo>
                  <a:pt x="1367501" y="1684181"/>
                  <a:pt x="1367166" y="1693946"/>
                  <a:pt x="1367222" y="1703711"/>
                </a:cubicBezTo>
                <a:cubicBezTo>
                  <a:pt x="1367222" y="1705050"/>
                  <a:pt x="1369677" y="1706278"/>
                  <a:pt x="1370626" y="1707785"/>
                </a:cubicBezTo>
                <a:cubicBezTo>
                  <a:pt x="1370961" y="1708287"/>
                  <a:pt x="1370235" y="1709515"/>
                  <a:pt x="1369844" y="1710352"/>
                </a:cubicBezTo>
                <a:cubicBezTo>
                  <a:pt x="1369510" y="1711189"/>
                  <a:pt x="1369063" y="1712026"/>
                  <a:pt x="1368560" y="1712807"/>
                </a:cubicBezTo>
                <a:cubicBezTo>
                  <a:pt x="1367613" y="1714369"/>
                  <a:pt x="1366943" y="1716434"/>
                  <a:pt x="1365548" y="1717383"/>
                </a:cubicBezTo>
                <a:cubicBezTo>
                  <a:pt x="1360191" y="1721010"/>
                  <a:pt x="1354777" y="1724581"/>
                  <a:pt x="1349087" y="1727650"/>
                </a:cubicBezTo>
                <a:cubicBezTo>
                  <a:pt x="1341442" y="1731779"/>
                  <a:pt x="1338596" y="1738308"/>
                  <a:pt x="1340102" y="1746232"/>
                </a:cubicBezTo>
                <a:cubicBezTo>
                  <a:pt x="1341721" y="1754769"/>
                  <a:pt x="1344567" y="1763084"/>
                  <a:pt x="1346576" y="1770227"/>
                </a:cubicBezTo>
                <a:cubicBezTo>
                  <a:pt x="1341330" y="1781387"/>
                  <a:pt x="1336531" y="1791710"/>
                  <a:pt x="1329612" y="1806553"/>
                </a:cubicBezTo>
                <a:cubicBezTo>
                  <a:pt x="1340214" y="1800136"/>
                  <a:pt x="1345905" y="1796676"/>
                  <a:pt x="1354220" y="1791654"/>
                </a:cubicBezTo>
                <a:cubicBezTo>
                  <a:pt x="1350815" y="1800582"/>
                  <a:pt x="1348807" y="1805939"/>
                  <a:pt x="1345292" y="1815147"/>
                </a:cubicBezTo>
                <a:cubicBezTo>
                  <a:pt x="1356564" y="1811519"/>
                  <a:pt x="1363818" y="1807781"/>
                  <a:pt x="1371350" y="1807000"/>
                </a:cubicBezTo>
                <a:cubicBezTo>
                  <a:pt x="1385246" y="1805605"/>
                  <a:pt x="1386808" y="1804991"/>
                  <a:pt x="1382400" y="1795505"/>
                </a:cubicBezTo>
                <a:cubicBezTo>
                  <a:pt x="1380168" y="1790650"/>
                  <a:pt x="1376372" y="1786520"/>
                  <a:pt x="1371519" y="1779490"/>
                </a:cubicBezTo>
                <a:cubicBezTo>
                  <a:pt x="1379052" y="1770952"/>
                  <a:pt x="1385246" y="1761800"/>
                  <a:pt x="1393393" y="1755160"/>
                </a:cubicBezTo>
                <a:cubicBezTo>
                  <a:pt x="1401484" y="1748631"/>
                  <a:pt x="1402878" y="1741768"/>
                  <a:pt x="1399140" y="1733398"/>
                </a:cubicBezTo>
                <a:cubicBezTo>
                  <a:pt x="1397076" y="1728654"/>
                  <a:pt x="1393281" y="1724693"/>
                  <a:pt x="1392388" y="1723465"/>
                </a:cubicBezTo>
                <a:cubicBezTo>
                  <a:pt x="1399754" y="1710128"/>
                  <a:pt x="1405556" y="1699526"/>
                  <a:pt x="1412365" y="1687250"/>
                </a:cubicBezTo>
                <a:cubicBezTo>
                  <a:pt x="1416160" y="1687473"/>
                  <a:pt x="1422241" y="1687808"/>
                  <a:pt x="1427821" y="1688087"/>
                </a:cubicBezTo>
                <a:cubicBezTo>
                  <a:pt x="1431911" y="1705943"/>
                  <a:pt x="1441214" y="1716155"/>
                  <a:pt x="1455722" y="1718722"/>
                </a:cubicBezTo>
                <a:cubicBezTo>
                  <a:pt x="1462474" y="1733230"/>
                  <a:pt x="1469170" y="1747571"/>
                  <a:pt x="1476089" y="1762526"/>
                </a:cubicBezTo>
                <a:cubicBezTo>
                  <a:pt x="1464036" y="1761242"/>
                  <a:pt x="1456615" y="1766655"/>
                  <a:pt x="1454438" y="1777983"/>
                </a:cubicBezTo>
                <a:cubicBezTo>
                  <a:pt x="1453267" y="1784121"/>
                  <a:pt x="1451927" y="1791208"/>
                  <a:pt x="1453880" y="1796732"/>
                </a:cubicBezTo>
                <a:cubicBezTo>
                  <a:pt x="1456447" y="1804042"/>
                  <a:pt x="1455220" y="1808506"/>
                  <a:pt x="1450588" y="1814142"/>
                </a:cubicBezTo>
                <a:cubicBezTo>
                  <a:pt x="1447798" y="1817546"/>
                  <a:pt x="1447798" y="1823238"/>
                  <a:pt x="1446570" y="1827925"/>
                </a:cubicBezTo>
                <a:cubicBezTo>
                  <a:pt x="1457284" y="1824688"/>
                  <a:pt x="1463813" y="1818941"/>
                  <a:pt x="1469728" y="1812580"/>
                </a:cubicBezTo>
                <a:cubicBezTo>
                  <a:pt x="1476647" y="1805102"/>
                  <a:pt x="1483009" y="1797123"/>
                  <a:pt x="1489482" y="1789255"/>
                </a:cubicBezTo>
                <a:cubicBezTo>
                  <a:pt x="1495006" y="1782559"/>
                  <a:pt x="1505497" y="1779713"/>
                  <a:pt x="1506613" y="1767381"/>
                </a:cubicBezTo>
                <a:cubicBezTo>
                  <a:pt x="1500698" y="1766823"/>
                  <a:pt x="1495787" y="1766320"/>
                  <a:pt x="1489259" y="1765707"/>
                </a:cubicBezTo>
                <a:cubicBezTo>
                  <a:pt x="1493276" y="1740931"/>
                  <a:pt x="1484404" y="1718331"/>
                  <a:pt x="1480553" y="1693555"/>
                </a:cubicBezTo>
                <a:cubicBezTo>
                  <a:pt x="1463813" y="1691881"/>
                  <a:pt x="1447519" y="1688031"/>
                  <a:pt x="1448356" y="1665264"/>
                </a:cubicBezTo>
                <a:cubicBezTo>
                  <a:pt x="1436303" y="1665264"/>
                  <a:pt x="1425757" y="1667050"/>
                  <a:pt x="1416216" y="1664762"/>
                </a:cubicBezTo>
                <a:cubicBezTo>
                  <a:pt x="1406338" y="1662362"/>
                  <a:pt x="1397410" y="1656057"/>
                  <a:pt x="1387087" y="1650923"/>
                </a:cubicBezTo>
                <a:cubicBezTo>
                  <a:pt x="1377657" y="1652821"/>
                  <a:pt x="1366608" y="1655053"/>
                  <a:pt x="1353830" y="1657675"/>
                </a:cubicBezTo>
                <a:cubicBezTo>
                  <a:pt x="1358516" y="1641828"/>
                  <a:pt x="1362088" y="1629663"/>
                  <a:pt x="1365660" y="1617498"/>
                </a:cubicBezTo>
                <a:cubicBezTo>
                  <a:pt x="1361474" y="1615155"/>
                  <a:pt x="1358070" y="1613202"/>
                  <a:pt x="1352824" y="1610244"/>
                </a:cubicBezTo>
                <a:cubicBezTo>
                  <a:pt x="1364320" y="1606617"/>
                  <a:pt x="1373918" y="1603660"/>
                  <a:pt x="1382177" y="1601037"/>
                </a:cubicBezTo>
                <a:cubicBezTo>
                  <a:pt x="1384966" y="1610467"/>
                  <a:pt x="1384966" y="1621628"/>
                  <a:pt x="1390547" y="1626929"/>
                </a:cubicBezTo>
                <a:cubicBezTo>
                  <a:pt x="1403214" y="1638870"/>
                  <a:pt x="1420846" y="1615992"/>
                  <a:pt x="1435131" y="1630444"/>
                </a:cubicBezTo>
                <a:cubicBezTo>
                  <a:pt x="1436024" y="1631337"/>
                  <a:pt x="1441716" y="1629886"/>
                  <a:pt x="1442497" y="1628268"/>
                </a:cubicBezTo>
                <a:cubicBezTo>
                  <a:pt x="1450588" y="1611193"/>
                  <a:pt x="1467161" y="1611751"/>
                  <a:pt x="1482004" y="1607845"/>
                </a:cubicBezTo>
                <a:cubicBezTo>
                  <a:pt x="1498187" y="1603604"/>
                  <a:pt x="1503209" y="1590658"/>
                  <a:pt x="1495787" y="1575647"/>
                </a:cubicBezTo>
                <a:cubicBezTo>
                  <a:pt x="1493220" y="1570402"/>
                  <a:pt x="1489872" y="1565547"/>
                  <a:pt x="1486580" y="1559967"/>
                </a:cubicBezTo>
                <a:cubicBezTo>
                  <a:pt x="1525194" y="1552099"/>
                  <a:pt x="1564423" y="1550816"/>
                  <a:pt x="1588752" y="1513987"/>
                </a:cubicBezTo>
                <a:cubicBezTo>
                  <a:pt x="1577815" y="1505505"/>
                  <a:pt x="1578820" y="1497972"/>
                  <a:pt x="1590091" y="1492224"/>
                </a:cubicBezTo>
                <a:cubicBezTo>
                  <a:pt x="1597234" y="1488597"/>
                  <a:pt x="1604879" y="1485807"/>
                  <a:pt x="1611575" y="1482905"/>
                </a:cubicBezTo>
                <a:cubicBezTo>
                  <a:pt x="1609510" y="1463152"/>
                  <a:pt x="1595839" y="1475540"/>
                  <a:pt x="1588250" y="1472136"/>
                </a:cubicBezTo>
                <a:cubicBezTo>
                  <a:pt x="1596899" y="1459804"/>
                  <a:pt x="1588027" y="1451489"/>
                  <a:pt x="1582726" y="1442171"/>
                </a:cubicBezTo>
                <a:cubicBezTo>
                  <a:pt x="1588585" y="1432573"/>
                  <a:pt x="1590371" y="1421747"/>
                  <a:pt x="1605939" y="1418176"/>
                </a:cubicBezTo>
                <a:cubicBezTo>
                  <a:pt x="1634230" y="1411703"/>
                  <a:pt x="1636351" y="1399036"/>
                  <a:pt x="1615593" y="1376213"/>
                </a:cubicBezTo>
                <a:cubicBezTo>
                  <a:pt x="1626362" y="1368903"/>
                  <a:pt x="1637857" y="1362654"/>
                  <a:pt x="1647455" y="1354172"/>
                </a:cubicBezTo>
                <a:cubicBezTo>
                  <a:pt x="1662912" y="1340445"/>
                  <a:pt x="1660959" y="1313995"/>
                  <a:pt x="1644219" y="1303449"/>
                </a:cubicBezTo>
                <a:cubicBezTo>
                  <a:pt x="1629766" y="1294353"/>
                  <a:pt x="1614700" y="1286262"/>
                  <a:pt x="1599578" y="1277501"/>
                </a:cubicBezTo>
                <a:cubicBezTo>
                  <a:pt x="1604767" y="1272311"/>
                  <a:pt x="1607836" y="1265615"/>
                  <a:pt x="1615872" y="1272256"/>
                </a:cubicBezTo>
                <a:cubicBezTo>
                  <a:pt x="1619778" y="1275492"/>
                  <a:pt x="1629655" y="1278450"/>
                  <a:pt x="1629766" y="1278171"/>
                </a:cubicBezTo>
                <a:cubicBezTo>
                  <a:pt x="1635793" y="1265559"/>
                  <a:pt x="1653649" y="1271474"/>
                  <a:pt x="1658727" y="1260147"/>
                </a:cubicBezTo>
                <a:cubicBezTo>
                  <a:pt x="1646562" y="1254120"/>
                  <a:pt x="1634342" y="1248038"/>
                  <a:pt x="1621619" y="1241676"/>
                </a:cubicBezTo>
                <a:cubicBezTo>
                  <a:pt x="1624074" y="1235706"/>
                  <a:pt x="1626809" y="1229177"/>
                  <a:pt x="1630045" y="1221253"/>
                </a:cubicBezTo>
                <a:cubicBezTo>
                  <a:pt x="1613528" y="1215673"/>
                  <a:pt x="1598406" y="1210595"/>
                  <a:pt x="1583340" y="1205517"/>
                </a:cubicBezTo>
                <a:cubicBezTo>
                  <a:pt x="1584902" y="1202504"/>
                  <a:pt x="1588585" y="1198598"/>
                  <a:pt x="1587692" y="1196701"/>
                </a:cubicBezTo>
                <a:cubicBezTo>
                  <a:pt x="1580828" y="1181467"/>
                  <a:pt x="1573128" y="1166624"/>
                  <a:pt x="1566376" y="1152952"/>
                </a:cubicBezTo>
                <a:cubicBezTo>
                  <a:pt x="1553263" y="1161769"/>
                  <a:pt x="1542047" y="1167963"/>
                  <a:pt x="1532672" y="1176166"/>
                </a:cubicBezTo>
                <a:cubicBezTo>
                  <a:pt x="1524637" y="1183141"/>
                  <a:pt x="1522516" y="1201388"/>
                  <a:pt x="1505664" y="1186880"/>
                </a:cubicBezTo>
                <a:cubicBezTo>
                  <a:pt x="1504715" y="1186042"/>
                  <a:pt x="1496903" y="1193185"/>
                  <a:pt x="1492272" y="1196589"/>
                </a:cubicBezTo>
                <a:lnTo>
                  <a:pt x="1479735" y="1173668"/>
                </a:lnTo>
                <a:lnTo>
                  <a:pt x="1493276" y="1165884"/>
                </a:lnTo>
                <a:cubicBezTo>
                  <a:pt x="1496605" y="1161857"/>
                  <a:pt x="1498726" y="1156412"/>
                  <a:pt x="1499638" y="1149548"/>
                </a:cubicBezTo>
                <a:lnTo>
                  <a:pt x="1469840" y="1149548"/>
                </a:lnTo>
                <a:cubicBezTo>
                  <a:pt x="1477038" y="1145754"/>
                  <a:pt x="1480665" y="1143801"/>
                  <a:pt x="1484460" y="1141792"/>
                </a:cubicBezTo>
                <a:cubicBezTo>
                  <a:pt x="1482674" y="1138835"/>
                  <a:pt x="1482116" y="1136882"/>
                  <a:pt x="1480833" y="1135933"/>
                </a:cubicBezTo>
                <a:cubicBezTo>
                  <a:pt x="1474918" y="1131692"/>
                  <a:pt x="1468835" y="1127730"/>
                  <a:pt x="1462809" y="1123657"/>
                </a:cubicBezTo>
                <a:cubicBezTo>
                  <a:pt x="1472853" y="1118635"/>
                  <a:pt x="1467440" y="1110543"/>
                  <a:pt x="1464873" y="1104963"/>
                </a:cubicBezTo>
                <a:cubicBezTo>
                  <a:pt x="1463813" y="1102620"/>
                  <a:pt x="1454718" y="1101559"/>
                  <a:pt x="1450588" y="1103289"/>
                </a:cubicBezTo>
                <a:cubicBezTo>
                  <a:pt x="1431169" y="1111269"/>
                  <a:pt x="1422689" y="1129739"/>
                  <a:pt x="1427486" y="1150553"/>
                </a:cubicBezTo>
                <a:cubicBezTo>
                  <a:pt x="1428491" y="1154961"/>
                  <a:pt x="1429328" y="1159537"/>
                  <a:pt x="1429495" y="1164057"/>
                </a:cubicBezTo>
                <a:cubicBezTo>
                  <a:pt x="1431504" y="1207917"/>
                  <a:pt x="1449026" y="1241063"/>
                  <a:pt x="1494113" y="1256743"/>
                </a:cubicBezTo>
                <a:cubicBezTo>
                  <a:pt x="1494615" y="1278728"/>
                  <a:pt x="1504771" y="1294688"/>
                  <a:pt x="1531110" y="1299431"/>
                </a:cubicBezTo>
                <a:cubicBezTo>
                  <a:pt x="1525306" y="1309587"/>
                  <a:pt x="1518833" y="1316952"/>
                  <a:pt x="1516936" y="1325378"/>
                </a:cubicBezTo>
                <a:cubicBezTo>
                  <a:pt x="1515150" y="1333191"/>
                  <a:pt x="1518219" y="1342175"/>
                  <a:pt x="1519447" y="1353279"/>
                </a:cubicBezTo>
                <a:cubicBezTo>
                  <a:pt x="1515932" y="1357464"/>
                  <a:pt x="1509961" y="1364439"/>
                  <a:pt x="1504102" y="1371359"/>
                </a:cubicBezTo>
                <a:cubicBezTo>
                  <a:pt x="1505887" y="1375655"/>
                  <a:pt x="1506445" y="1379896"/>
                  <a:pt x="1508845" y="1382296"/>
                </a:cubicBezTo>
                <a:cubicBezTo>
                  <a:pt x="1521400" y="1394963"/>
                  <a:pt x="1518554" y="1408467"/>
                  <a:pt x="1513142" y="1423254"/>
                </a:cubicBezTo>
                <a:cubicBezTo>
                  <a:pt x="1509180" y="1433968"/>
                  <a:pt x="1505776" y="1444068"/>
                  <a:pt x="1506669" y="1457293"/>
                </a:cubicBezTo>
                <a:cubicBezTo>
                  <a:pt x="1507561" y="1470908"/>
                  <a:pt x="1495285" y="1485417"/>
                  <a:pt x="1488645" y="1499423"/>
                </a:cubicBezTo>
                <a:cubicBezTo>
                  <a:pt x="1488477" y="1499813"/>
                  <a:pt x="1487138" y="1499646"/>
                  <a:pt x="1484404" y="1499869"/>
                </a:cubicBezTo>
                <a:cubicBezTo>
                  <a:pt x="1482953" y="1493954"/>
                  <a:pt x="1481391" y="1487760"/>
                  <a:pt x="1479326" y="1479558"/>
                </a:cubicBezTo>
                <a:cubicBezTo>
                  <a:pt x="1470900" y="1485472"/>
                  <a:pt x="1463646" y="1490550"/>
                  <a:pt x="1454885" y="1496688"/>
                </a:cubicBezTo>
                <a:cubicBezTo>
                  <a:pt x="1467998" y="1514043"/>
                  <a:pt x="1458233" y="1539655"/>
                  <a:pt x="1483232" y="1550258"/>
                </a:cubicBezTo>
                <a:cubicBezTo>
                  <a:pt x="1476703" y="1554499"/>
                  <a:pt x="1470788" y="1558349"/>
                  <a:pt x="1464818" y="1562199"/>
                </a:cubicBezTo>
                <a:cubicBezTo>
                  <a:pt x="1455052" y="1541999"/>
                  <a:pt x="1448970" y="1540214"/>
                  <a:pt x="1428826" y="1549923"/>
                </a:cubicBezTo>
                <a:cubicBezTo>
                  <a:pt x="1422186" y="1553104"/>
                  <a:pt x="1415100" y="1555503"/>
                  <a:pt x="1408123" y="1557847"/>
                </a:cubicBezTo>
                <a:cubicBezTo>
                  <a:pt x="1406953" y="1558237"/>
                  <a:pt x="1405111" y="1556507"/>
                  <a:pt x="1403325" y="1555615"/>
                </a:cubicBezTo>
                <a:cubicBezTo>
                  <a:pt x="1405556" y="1549755"/>
                  <a:pt x="1407789" y="1543841"/>
                  <a:pt x="1409965" y="1538093"/>
                </a:cubicBezTo>
                <a:cubicBezTo>
                  <a:pt x="1416048" y="1538707"/>
                  <a:pt x="1421293" y="1539209"/>
                  <a:pt x="1428435" y="1539934"/>
                </a:cubicBezTo>
                <a:cubicBezTo>
                  <a:pt x="1432732" y="1518897"/>
                  <a:pt x="1445287" y="1500148"/>
                  <a:pt x="1436080" y="1478162"/>
                </a:cubicBezTo>
                <a:cubicBezTo>
                  <a:pt x="1431950" y="1468286"/>
                  <a:pt x="1437196" y="1461701"/>
                  <a:pt x="1444171" y="1456846"/>
                </a:cubicBezTo>
                <a:cubicBezTo>
                  <a:pt x="1450979" y="1452159"/>
                  <a:pt x="1458847" y="1448978"/>
                  <a:pt x="1466380" y="1445407"/>
                </a:cubicBezTo>
                <a:cubicBezTo>
                  <a:pt x="1476089" y="1440887"/>
                  <a:pt x="1483623" y="1434972"/>
                  <a:pt x="1485408" y="1423310"/>
                </a:cubicBezTo>
                <a:cubicBezTo>
                  <a:pt x="1486357" y="1417004"/>
                  <a:pt x="1488645" y="1410643"/>
                  <a:pt x="1491491" y="1404895"/>
                </a:cubicBezTo>
                <a:cubicBezTo>
                  <a:pt x="1497517" y="1392619"/>
                  <a:pt x="1496792" y="1382519"/>
                  <a:pt x="1486692" y="1372084"/>
                </a:cubicBezTo>
                <a:cubicBezTo>
                  <a:pt x="1482339" y="1367564"/>
                  <a:pt x="1478321" y="1356516"/>
                  <a:pt x="1480777" y="1352609"/>
                </a:cubicBezTo>
                <a:cubicBezTo>
                  <a:pt x="1491491" y="1335646"/>
                  <a:pt x="1477038" y="1327220"/>
                  <a:pt x="1470230" y="1316339"/>
                </a:cubicBezTo>
                <a:cubicBezTo>
                  <a:pt x="1474918" y="1304006"/>
                  <a:pt x="1483846" y="1291786"/>
                  <a:pt x="1466770" y="1280124"/>
                </a:cubicBezTo>
                <a:cubicBezTo>
                  <a:pt x="1461135" y="1281240"/>
                  <a:pt x="1453992" y="1282969"/>
                  <a:pt x="1446794" y="1284030"/>
                </a:cubicBezTo>
                <a:cubicBezTo>
                  <a:pt x="1428658" y="1286596"/>
                  <a:pt x="1421069" y="1279845"/>
                  <a:pt x="1426538" y="1262769"/>
                </a:cubicBezTo>
                <a:cubicBezTo>
                  <a:pt x="1432955" y="1242960"/>
                  <a:pt x="1424306" y="1230460"/>
                  <a:pt x="1410747" y="1219300"/>
                </a:cubicBezTo>
                <a:cubicBezTo>
                  <a:pt x="1404386" y="1214055"/>
                  <a:pt x="1396852" y="1209814"/>
                  <a:pt x="1389151" y="1206856"/>
                </a:cubicBezTo>
                <a:cubicBezTo>
                  <a:pt x="1376206" y="1201890"/>
                  <a:pt x="1368003" y="1189056"/>
                  <a:pt x="1352100" y="1187717"/>
                </a:cubicBezTo>
                <a:cubicBezTo>
                  <a:pt x="1346520" y="1187214"/>
                  <a:pt x="1341999" y="1173543"/>
                  <a:pt x="1337144" y="1166121"/>
                </a:cubicBezTo>
                <a:cubicBezTo>
                  <a:pt x="1340047" y="1157026"/>
                  <a:pt x="1342837" y="1148377"/>
                  <a:pt x="1345627" y="1139672"/>
                </a:cubicBezTo>
                <a:cubicBezTo>
                  <a:pt x="1342167" y="1136324"/>
                  <a:pt x="1339544" y="1133812"/>
                  <a:pt x="1336866" y="1131301"/>
                </a:cubicBezTo>
                <a:cubicBezTo>
                  <a:pt x="1334410" y="1129014"/>
                  <a:pt x="1331899" y="1126726"/>
                  <a:pt x="1330505" y="1125386"/>
                </a:cubicBezTo>
                <a:cubicBezTo>
                  <a:pt x="1337870" y="1115286"/>
                  <a:pt x="1348193" y="1107084"/>
                  <a:pt x="1349310" y="1097765"/>
                </a:cubicBezTo>
                <a:cubicBezTo>
                  <a:pt x="1350426" y="1088725"/>
                  <a:pt x="1342222" y="1078458"/>
                  <a:pt x="1337925" y="1068246"/>
                </a:cubicBezTo>
                <a:cubicBezTo>
                  <a:pt x="1357623" y="1072319"/>
                  <a:pt x="1363427" y="1091961"/>
                  <a:pt x="1379331" y="1099718"/>
                </a:cubicBezTo>
                <a:cubicBezTo>
                  <a:pt x="1388315" y="1104126"/>
                  <a:pt x="1386249" y="1115733"/>
                  <a:pt x="1375536" y="1123433"/>
                </a:cubicBezTo>
                <a:cubicBezTo>
                  <a:pt x="1366664" y="1129851"/>
                  <a:pt x="1364990" y="1137161"/>
                  <a:pt x="1366385" y="1149046"/>
                </a:cubicBezTo>
                <a:cubicBezTo>
                  <a:pt x="1373415" y="1146703"/>
                  <a:pt x="1378382" y="1145084"/>
                  <a:pt x="1383962" y="1143243"/>
                </a:cubicBezTo>
                <a:lnTo>
                  <a:pt x="1383962" y="1170641"/>
                </a:lnTo>
                <a:cubicBezTo>
                  <a:pt x="1385748" y="1170920"/>
                  <a:pt x="1387534" y="1171199"/>
                  <a:pt x="1389319" y="1171423"/>
                </a:cubicBezTo>
                <a:cubicBezTo>
                  <a:pt x="1391607" y="1159983"/>
                  <a:pt x="1393895" y="1148488"/>
                  <a:pt x="1396462" y="1135654"/>
                </a:cubicBezTo>
                <a:cubicBezTo>
                  <a:pt x="1401038" y="1139225"/>
                  <a:pt x="1403046" y="1140843"/>
                  <a:pt x="1405836" y="1143020"/>
                </a:cubicBezTo>
                <a:cubicBezTo>
                  <a:pt x="1406729" y="1135375"/>
                  <a:pt x="1407565" y="1128623"/>
                  <a:pt x="1408402" y="1121257"/>
                </a:cubicBezTo>
                <a:cubicBezTo>
                  <a:pt x="1412533" y="1123657"/>
                  <a:pt x="1415100" y="1125163"/>
                  <a:pt x="1419228" y="1127619"/>
                </a:cubicBezTo>
                <a:cubicBezTo>
                  <a:pt x="1420511" y="1103066"/>
                  <a:pt x="1416270" y="1081303"/>
                  <a:pt x="1417944" y="1059932"/>
                </a:cubicBezTo>
                <a:cubicBezTo>
                  <a:pt x="1425478" y="1063280"/>
                  <a:pt x="1430221" y="1065400"/>
                  <a:pt x="1434964" y="1067521"/>
                </a:cubicBezTo>
                <a:cubicBezTo>
                  <a:pt x="1435689" y="1076337"/>
                  <a:pt x="1436415" y="1085154"/>
                  <a:pt x="1437140" y="1093915"/>
                </a:cubicBezTo>
                <a:cubicBezTo>
                  <a:pt x="1442218" y="1091348"/>
                  <a:pt x="1444004" y="1086270"/>
                  <a:pt x="1444618" y="1086381"/>
                </a:cubicBezTo>
                <a:cubicBezTo>
                  <a:pt x="1460911" y="1089841"/>
                  <a:pt x="1466938" y="1076337"/>
                  <a:pt x="1475364" y="1067632"/>
                </a:cubicBezTo>
                <a:cubicBezTo>
                  <a:pt x="1482172" y="1060601"/>
                  <a:pt x="1487696" y="1052287"/>
                  <a:pt x="1494281" y="1043861"/>
                </a:cubicBezTo>
                <a:cubicBezTo>
                  <a:pt x="1498466" y="1046874"/>
                  <a:pt x="1502707" y="1048381"/>
                  <a:pt x="1504102" y="1051282"/>
                </a:cubicBezTo>
                <a:cubicBezTo>
                  <a:pt x="1510184" y="1063614"/>
                  <a:pt x="1521065" y="1066907"/>
                  <a:pt x="1533174" y="1069306"/>
                </a:cubicBezTo>
                <a:cubicBezTo>
                  <a:pt x="1547571" y="1072152"/>
                  <a:pt x="1562191" y="1074886"/>
                  <a:pt x="1575862" y="1079853"/>
                </a:cubicBezTo>
                <a:cubicBezTo>
                  <a:pt x="1592937" y="1086047"/>
                  <a:pt x="1607390" y="1083033"/>
                  <a:pt x="1618829" y="1070199"/>
                </a:cubicBezTo>
                <a:cubicBezTo>
                  <a:pt x="1630324" y="1057309"/>
                  <a:pt x="1624409" y="1043303"/>
                  <a:pt x="1617992" y="1031138"/>
                </a:cubicBezTo>
                <a:cubicBezTo>
                  <a:pt x="1622066" y="1026172"/>
                  <a:pt x="1625860" y="1021484"/>
                  <a:pt x="1630659" y="1015681"/>
                </a:cubicBezTo>
                <a:cubicBezTo>
                  <a:pt x="1624856" y="1012445"/>
                  <a:pt x="1620950" y="1010268"/>
                  <a:pt x="1616876" y="1008036"/>
                </a:cubicBezTo>
                <a:close/>
                <a:moveTo>
                  <a:pt x="2456735" y="975295"/>
                </a:moveTo>
                <a:cubicBezTo>
                  <a:pt x="2449167" y="976914"/>
                  <a:pt x="2442122" y="982340"/>
                  <a:pt x="2435314" y="989678"/>
                </a:cubicBezTo>
                <a:cubicBezTo>
                  <a:pt x="2433808" y="991296"/>
                  <a:pt x="2432915" y="993416"/>
                  <a:pt x="2431408" y="995872"/>
                </a:cubicBezTo>
                <a:cubicBezTo>
                  <a:pt x="2439276" y="999387"/>
                  <a:pt x="2445917" y="1002345"/>
                  <a:pt x="2454399" y="1006139"/>
                </a:cubicBezTo>
                <a:lnTo>
                  <a:pt x="2454343" y="1006083"/>
                </a:lnTo>
                <a:cubicBezTo>
                  <a:pt x="2459644" y="985437"/>
                  <a:pt x="2484029" y="1004298"/>
                  <a:pt x="2492790" y="986106"/>
                </a:cubicBezTo>
                <a:cubicBezTo>
                  <a:pt x="2488214" y="985269"/>
                  <a:pt x="2483583" y="985827"/>
                  <a:pt x="2481295" y="983763"/>
                </a:cubicBezTo>
                <a:cubicBezTo>
                  <a:pt x="2472395" y="975867"/>
                  <a:pt x="2464303" y="973677"/>
                  <a:pt x="2456735" y="975295"/>
                </a:cubicBezTo>
                <a:close/>
                <a:moveTo>
                  <a:pt x="2809634" y="961747"/>
                </a:moveTo>
                <a:lnTo>
                  <a:pt x="2812478" y="983391"/>
                </a:lnTo>
                <a:cubicBezTo>
                  <a:pt x="2813519" y="1000053"/>
                  <a:pt x="2808612" y="1003140"/>
                  <a:pt x="2793001" y="1005692"/>
                </a:cubicBezTo>
                <a:cubicBezTo>
                  <a:pt x="2790323" y="1016127"/>
                  <a:pt x="2787756" y="1026451"/>
                  <a:pt x="2785133" y="1036718"/>
                </a:cubicBezTo>
                <a:cubicBezTo>
                  <a:pt x="2784296" y="1036551"/>
                  <a:pt x="2783459" y="1036327"/>
                  <a:pt x="2782678" y="1036160"/>
                </a:cubicBezTo>
                <a:cubicBezTo>
                  <a:pt x="2783627" y="1018583"/>
                  <a:pt x="2784296" y="1000949"/>
                  <a:pt x="2785635" y="983372"/>
                </a:cubicBezTo>
                <a:cubicBezTo>
                  <a:pt x="2786263" y="975295"/>
                  <a:pt x="2786671" y="973307"/>
                  <a:pt x="2796441" y="968204"/>
                </a:cubicBezTo>
                <a:close/>
                <a:moveTo>
                  <a:pt x="2809630" y="961721"/>
                </a:moveTo>
                <a:lnTo>
                  <a:pt x="2809686" y="961721"/>
                </a:lnTo>
                <a:lnTo>
                  <a:pt x="2809634" y="961747"/>
                </a:lnTo>
                <a:close/>
                <a:moveTo>
                  <a:pt x="103935" y="924222"/>
                </a:moveTo>
                <a:lnTo>
                  <a:pt x="104002" y="924260"/>
                </a:lnTo>
                <a:lnTo>
                  <a:pt x="103935" y="924278"/>
                </a:lnTo>
                <a:close/>
                <a:moveTo>
                  <a:pt x="531264" y="909156"/>
                </a:moveTo>
                <a:cubicBezTo>
                  <a:pt x="520941" y="910217"/>
                  <a:pt x="513129" y="909547"/>
                  <a:pt x="506600" y="912170"/>
                </a:cubicBezTo>
                <a:cubicBezTo>
                  <a:pt x="501466" y="914234"/>
                  <a:pt x="495551" y="919759"/>
                  <a:pt x="494435" y="924725"/>
                </a:cubicBezTo>
                <a:cubicBezTo>
                  <a:pt x="493654" y="928073"/>
                  <a:pt x="500629" y="933207"/>
                  <a:pt x="503810" y="937169"/>
                </a:cubicBezTo>
                <a:cubicBezTo>
                  <a:pt x="494101" y="942023"/>
                  <a:pt x="483387" y="947324"/>
                  <a:pt x="472840" y="952904"/>
                </a:cubicBezTo>
                <a:cubicBezTo>
                  <a:pt x="472059" y="953295"/>
                  <a:pt x="472450" y="955918"/>
                  <a:pt x="472282" y="957536"/>
                </a:cubicBezTo>
                <a:cubicBezTo>
                  <a:pt x="478253" y="956364"/>
                  <a:pt x="484224" y="955192"/>
                  <a:pt x="492148" y="953630"/>
                </a:cubicBezTo>
                <a:cubicBezTo>
                  <a:pt x="488353" y="961163"/>
                  <a:pt x="486009" y="965795"/>
                  <a:pt x="483052" y="971654"/>
                </a:cubicBezTo>
                <a:cubicBezTo>
                  <a:pt x="494603" y="975560"/>
                  <a:pt x="504926" y="979075"/>
                  <a:pt x="518318" y="983595"/>
                </a:cubicBezTo>
                <a:lnTo>
                  <a:pt x="518318" y="983651"/>
                </a:lnTo>
                <a:cubicBezTo>
                  <a:pt x="520997" y="977011"/>
                  <a:pt x="522783" y="972491"/>
                  <a:pt x="525126" y="966632"/>
                </a:cubicBezTo>
                <a:cubicBezTo>
                  <a:pt x="530539" y="967859"/>
                  <a:pt x="536063" y="969143"/>
                  <a:pt x="545326" y="971319"/>
                </a:cubicBezTo>
                <a:cubicBezTo>
                  <a:pt x="538351" y="974890"/>
                  <a:pt x="535449" y="976397"/>
                  <a:pt x="532548" y="977848"/>
                </a:cubicBezTo>
                <a:cubicBezTo>
                  <a:pt x="545940" y="991798"/>
                  <a:pt x="550125" y="990905"/>
                  <a:pt x="562401" y="971375"/>
                </a:cubicBezTo>
                <a:cubicBezTo>
                  <a:pt x="559723" y="969924"/>
                  <a:pt x="557045" y="968529"/>
                  <a:pt x="552805" y="966297"/>
                </a:cubicBezTo>
                <a:cubicBezTo>
                  <a:pt x="562513" y="960215"/>
                  <a:pt x="570772" y="955025"/>
                  <a:pt x="578974" y="949835"/>
                </a:cubicBezTo>
                <a:cubicBezTo>
                  <a:pt x="578528" y="948775"/>
                  <a:pt x="578026" y="947715"/>
                  <a:pt x="577579" y="946655"/>
                </a:cubicBezTo>
                <a:cubicBezTo>
                  <a:pt x="561564" y="951844"/>
                  <a:pt x="545605" y="957034"/>
                  <a:pt x="529869" y="962168"/>
                </a:cubicBezTo>
                <a:cubicBezTo>
                  <a:pt x="523452" y="950840"/>
                  <a:pt x="519434" y="943028"/>
                  <a:pt x="527916" y="932481"/>
                </a:cubicBezTo>
                <a:cubicBezTo>
                  <a:pt x="532101" y="927236"/>
                  <a:pt x="530316" y="917303"/>
                  <a:pt x="531264" y="909156"/>
                </a:cubicBezTo>
                <a:close/>
                <a:moveTo>
                  <a:pt x="2216350" y="908822"/>
                </a:moveTo>
                <a:cubicBezTo>
                  <a:pt x="2202511" y="936276"/>
                  <a:pt x="2190291" y="960549"/>
                  <a:pt x="2177847" y="985158"/>
                </a:cubicBezTo>
                <a:cubicBezTo>
                  <a:pt x="2188561" y="987574"/>
                  <a:pt x="2198176" y="985119"/>
                  <a:pt x="2206696" y="977792"/>
                </a:cubicBezTo>
                <a:cubicBezTo>
                  <a:pt x="2205095" y="965739"/>
                  <a:pt x="2208276" y="953535"/>
                  <a:pt x="2216238" y="941186"/>
                </a:cubicBezTo>
                <a:cubicBezTo>
                  <a:pt x="2222098" y="932091"/>
                  <a:pt x="2223269" y="922939"/>
                  <a:pt x="2216350" y="908822"/>
                </a:cubicBezTo>
                <a:close/>
                <a:moveTo>
                  <a:pt x="144112" y="897940"/>
                </a:moveTo>
                <a:cubicBezTo>
                  <a:pt x="145563" y="905027"/>
                  <a:pt x="147014" y="912058"/>
                  <a:pt x="148688" y="920149"/>
                </a:cubicBezTo>
                <a:cubicBezTo>
                  <a:pt x="143721" y="921432"/>
                  <a:pt x="138643" y="922772"/>
                  <a:pt x="132617" y="924278"/>
                </a:cubicBezTo>
                <a:cubicBezTo>
                  <a:pt x="132226" y="926343"/>
                  <a:pt x="130720" y="929300"/>
                  <a:pt x="131557" y="931198"/>
                </a:cubicBezTo>
                <a:cubicBezTo>
                  <a:pt x="136188" y="941911"/>
                  <a:pt x="133063" y="947771"/>
                  <a:pt x="118722" y="952123"/>
                </a:cubicBezTo>
                <a:cubicBezTo>
                  <a:pt x="120117" y="944032"/>
                  <a:pt x="121010" y="939121"/>
                  <a:pt x="121847" y="934155"/>
                </a:cubicBezTo>
                <a:lnTo>
                  <a:pt x="104002" y="924260"/>
                </a:lnTo>
                <a:lnTo>
                  <a:pt x="128940" y="917492"/>
                </a:lnTo>
                <a:cubicBezTo>
                  <a:pt x="136048" y="913997"/>
                  <a:pt x="141517" y="908375"/>
                  <a:pt x="144112" y="897940"/>
                </a:cubicBezTo>
                <a:close/>
                <a:moveTo>
                  <a:pt x="1524190" y="883863"/>
                </a:moveTo>
                <a:lnTo>
                  <a:pt x="1524134" y="883934"/>
                </a:lnTo>
                <a:lnTo>
                  <a:pt x="1524079" y="883878"/>
                </a:lnTo>
                <a:close/>
                <a:moveTo>
                  <a:pt x="2111855" y="865576"/>
                </a:moveTo>
                <a:cubicBezTo>
                  <a:pt x="2106003" y="863288"/>
                  <a:pt x="2098693" y="866859"/>
                  <a:pt x="2088788" y="875731"/>
                </a:cubicBezTo>
                <a:cubicBezTo>
                  <a:pt x="2087170" y="877182"/>
                  <a:pt x="2084212" y="879972"/>
                  <a:pt x="2083878" y="879693"/>
                </a:cubicBezTo>
                <a:cubicBezTo>
                  <a:pt x="2072494" y="870319"/>
                  <a:pt x="2066244" y="882707"/>
                  <a:pt x="2057874" y="885776"/>
                </a:cubicBezTo>
                <a:cubicBezTo>
                  <a:pt x="2057149" y="886055"/>
                  <a:pt x="2057316" y="888677"/>
                  <a:pt x="2057093" y="890240"/>
                </a:cubicBezTo>
                <a:cubicBezTo>
                  <a:pt x="2061055" y="890686"/>
                  <a:pt x="2065017" y="891188"/>
                  <a:pt x="2068923" y="891635"/>
                </a:cubicBezTo>
                <a:cubicBezTo>
                  <a:pt x="2067472" y="912337"/>
                  <a:pt x="2042194" y="908933"/>
                  <a:pt x="2037842" y="927794"/>
                </a:cubicBezTo>
                <a:cubicBezTo>
                  <a:pt x="2034214" y="943418"/>
                  <a:pt x="2022998" y="957313"/>
                  <a:pt x="2017306" y="967971"/>
                </a:cubicBezTo>
                <a:cubicBezTo>
                  <a:pt x="2008043" y="970649"/>
                  <a:pt x="2001794" y="972491"/>
                  <a:pt x="1995488" y="974277"/>
                </a:cubicBezTo>
                <a:cubicBezTo>
                  <a:pt x="1983937" y="977569"/>
                  <a:pt x="1982319" y="987111"/>
                  <a:pt x="1982375" y="1001173"/>
                </a:cubicBezTo>
                <a:cubicBezTo>
                  <a:pt x="1971884" y="983149"/>
                  <a:pt x="1962845" y="993361"/>
                  <a:pt x="1954976" y="998327"/>
                </a:cubicBezTo>
                <a:cubicBezTo>
                  <a:pt x="1946662" y="1003572"/>
                  <a:pt x="1939743" y="1010994"/>
                  <a:pt x="1931428" y="1018136"/>
                </a:cubicBezTo>
                <a:cubicBezTo>
                  <a:pt x="1937232" y="1021150"/>
                  <a:pt x="1941138" y="1023159"/>
                  <a:pt x="1947667" y="1026562"/>
                </a:cubicBezTo>
                <a:cubicBezTo>
                  <a:pt x="1939631" y="1031473"/>
                  <a:pt x="1932991" y="1035546"/>
                  <a:pt x="1926908" y="1039229"/>
                </a:cubicBezTo>
                <a:cubicBezTo>
                  <a:pt x="1920324" y="1033705"/>
                  <a:pt x="1915190" y="1029408"/>
                  <a:pt x="1906206" y="1021819"/>
                </a:cubicBezTo>
                <a:lnTo>
                  <a:pt x="1906206" y="1069418"/>
                </a:lnTo>
                <a:cubicBezTo>
                  <a:pt x="1899789" y="1061773"/>
                  <a:pt x="1895939" y="1057253"/>
                  <a:pt x="1889410" y="1049553"/>
                </a:cubicBezTo>
                <a:cubicBezTo>
                  <a:pt x="1885894" y="1070813"/>
                  <a:pt x="1899119" y="1075277"/>
                  <a:pt x="1907211" y="1082475"/>
                </a:cubicBezTo>
                <a:cubicBezTo>
                  <a:pt x="1916027" y="1074886"/>
                  <a:pt x="1923728" y="1068246"/>
                  <a:pt x="1933047" y="1060266"/>
                </a:cubicBezTo>
                <a:cubicBezTo>
                  <a:pt x="1938906" y="1075333"/>
                  <a:pt x="1943314" y="1086772"/>
                  <a:pt x="1947778" y="1098434"/>
                </a:cubicBezTo>
                <a:cubicBezTo>
                  <a:pt x="1960836" y="1098490"/>
                  <a:pt x="1960780" y="1098490"/>
                  <a:pt x="1961561" y="1109539"/>
                </a:cubicBezTo>
                <a:cubicBezTo>
                  <a:pt x="1961840" y="1113836"/>
                  <a:pt x="1962510" y="1118077"/>
                  <a:pt x="1963123" y="1123489"/>
                </a:cubicBezTo>
                <a:cubicBezTo>
                  <a:pt x="1972889" y="1121983"/>
                  <a:pt x="1980813" y="1120811"/>
                  <a:pt x="1988234" y="1119639"/>
                </a:cubicBezTo>
                <a:cubicBezTo>
                  <a:pt x="1990522" y="1124103"/>
                  <a:pt x="1991973" y="1128456"/>
                  <a:pt x="1994707" y="1131692"/>
                </a:cubicBezTo>
                <a:cubicBezTo>
                  <a:pt x="1996158" y="1133366"/>
                  <a:pt x="1999952" y="1134091"/>
                  <a:pt x="2002408" y="1133645"/>
                </a:cubicBezTo>
                <a:cubicBezTo>
                  <a:pt x="2005867" y="1132975"/>
                  <a:pt x="2009494" y="1131413"/>
                  <a:pt x="2012284" y="1129237"/>
                </a:cubicBezTo>
                <a:cubicBezTo>
                  <a:pt x="2025788" y="1118858"/>
                  <a:pt x="2029471" y="1104126"/>
                  <a:pt x="2031257" y="1087944"/>
                </a:cubicBezTo>
                <a:cubicBezTo>
                  <a:pt x="2022496" y="1087553"/>
                  <a:pt x="2014740" y="1085489"/>
                  <a:pt x="2008155" y="1087386"/>
                </a:cubicBezTo>
                <a:cubicBezTo>
                  <a:pt x="2001013" y="1089395"/>
                  <a:pt x="1994986" y="1095142"/>
                  <a:pt x="1985835" y="1100834"/>
                </a:cubicBezTo>
                <a:cubicBezTo>
                  <a:pt x="1983547" y="1091627"/>
                  <a:pt x="1983603" y="1080187"/>
                  <a:pt x="1979975" y="1078904"/>
                </a:cubicBezTo>
                <a:cubicBezTo>
                  <a:pt x="1956930" y="1070534"/>
                  <a:pt x="1973391" y="1053012"/>
                  <a:pt x="1966527" y="1040066"/>
                </a:cubicBezTo>
                <a:cubicBezTo>
                  <a:pt x="1995767" y="1044586"/>
                  <a:pt x="1999283" y="1042466"/>
                  <a:pt x="2012675" y="1014230"/>
                </a:cubicBezTo>
                <a:cubicBezTo>
                  <a:pt x="2021492" y="1020592"/>
                  <a:pt x="2031759" y="1025725"/>
                  <a:pt x="2038120" y="1012891"/>
                </a:cubicBezTo>
                <a:cubicBezTo>
                  <a:pt x="2048053" y="992691"/>
                  <a:pt x="2056200" y="971598"/>
                  <a:pt x="2065296" y="950952"/>
                </a:cubicBezTo>
                <a:cubicBezTo>
                  <a:pt x="2065854" y="949724"/>
                  <a:pt x="2067528" y="948943"/>
                  <a:pt x="2068923" y="947771"/>
                </a:cubicBezTo>
                <a:cubicBezTo>
                  <a:pt x="2071880" y="951342"/>
                  <a:pt x="2074782" y="954858"/>
                  <a:pt x="2078855" y="959712"/>
                </a:cubicBezTo>
                <a:lnTo>
                  <a:pt x="2078911" y="959657"/>
                </a:lnTo>
                <a:cubicBezTo>
                  <a:pt x="2091243" y="953686"/>
                  <a:pt x="2095763" y="944702"/>
                  <a:pt x="2092694" y="933709"/>
                </a:cubicBezTo>
                <a:cubicBezTo>
                  <a:pt x="2089123" y="920930"/>
                  <a:pt x="2098498" y="913509"/>
                  <a:pt x="2101734" y="903353"/>
                </a:cubicBezTo>
                <a:cubicBezTo>
                  <a:pt x="2105082" y="924223"/>
                  <a:pt x="2093364" y="945929"/>
                  <a:pt x="2107481" y="966576"/>
                </a:cubicBezTo>
                <a:cubicBezTo>
                  <a:pt x="2113899" y="963284"/>
                  <a:pt x="2119200" y="960549"/>
                  <a:pt x="2124724" y="957704"/>
                </a:cubicBezTo>
                <a:cubicBezTo>
                  <a:pt x="2126677" y="964288"/>
                  <a:pt x="2128240" y="969645"/>
                  <a:pt x="2129858" y="975114"/>
                </a:cubicBezTo>
                <a:cubicBezTo>
                  <a:pt x="2143808" y="962391"/>
                  <a:pt x="2156196" y="951677"/>
                  <a:pt x="2167859" y="940182"/>
                </a:cubicBezTo>
                <a:cubicBezTo>
                  <a:pt x="2175336" y="932816"/>
                  <a:pt x="2180023" y="924055"/>
                  <a:pt x="2173439" y="912895"/>
                </a:cubicBezTo>
                <a:cubicBezTo>
                  <a:pt x="2157535" y="913453"/>
                  <a:pt x="2157814" y="933095"/>
                  <a:pt x="2146654" y="936555"/>
                </a:cubicBezTo>
                <a:cubicBezTo>
                  <a:pt x="2129635" y="926622"/>
                  <a:pt x="2129914" y="904636"/>
                  <a:pt x="2110551" y="898219"/>
                </a:cubicBezTo>
                <a:cubicBezTo>
                  <a:pt x="2117247" y="894927"/>
                  <a:pt x="2121822" y="892695"/>
                  <a:pt x="2126175" y="890575"/>
                </a:cubicBezTo>
                <a:cubicBezTo>
                  <a:pt x="2122102" y="876011"/>
                  <a:pt x="2117707" y="867864"/>
                  <a:pt x="2111855" y="865576"/>
                </a:cubicBezTo>
                <a:close/>
                <a:moveTo>
                  <a:pt x="623002" y="864167"/>
                </a:moveTo>
                <a:cubicBezTo>
                  <a:pt x="618259" y="864069"/>
                  <a:pt x="613572" y="865241"/>
                  <a:pt x="610950" y="867640"/>
                </a:cubicBezTo>
                <a:cubicBezTo>
                  <a:pt x="603471" y="874504"/>
                  <a:pt x="606708" y="882148"/>
                  <a:pt x="611451" y="887338"/>
                </a:cubicBezTo>
                <a:cubicBezTo>
                  <a:pt x="618092" y="894536"/>
                  <a:pt x="626072" y="901344"/>
                  <a:pt x="634833" y="905473"/>
                </a:cubicBezTo>
                <a:cubicBezTo>
                  <a:pt x="644598" y="910049"/>
                  <a:pt x="655870" y="911388"/>
                  <a:pt x="668537" y="914681"/>
                </a:cubicBezTo>
                <a:lnTo>
                  <a:pt x="668592" y="914625"/>
                </a:lnTo>
                <a:cubicBezTo>
                  <a:pt x="658213" y="899893"/>
                  <a:pt x="649341" y="887338"/>
                  <a:pt x="640469" y="874838"/>
                </a:cubicBezTo>
                <a:cubicBezTo>
                  <a:pt x="638850" y="872606"/>
                  <a:pt x="637399" y="870207"/>
                  <a:pt x="635391" y="868310"/>
                </a:cubicBezTo>
                <a:cubicBezTo>
                  <a:pt x="632545" y="865632"/>
                  <a:pt x="627746" y="864265"/>
                  <a:pt x="623002" y="864167"/>
                </a:cubicBezTo>
                <a:close/>
                <a:moveTo>
                  <a:pt x="919362" y="858489"/>
                </a:moveTo>
                <a:lnTo>
                  <a:pt x="919362" y="858545"/>
                </a:lnTo>
                <a:cubicBezTo>
                  <a:pt x="910267" y="876680"/>
                  <a:pt x="923994" y="885497"/>
                  <a:pt x="930858" y="900284"/>
                </a:cubicBezTo>
                <a:cubicBezTo>
                  <a:pt x="940176" y="887059"/>
                  <a:pt x="946203" y="876513"/>
                  <a:pt x="947765" y="861502"/>
                </a:cubicBezTo>
                <a:cubicBezTo>
                  <a:pt x="937721" y="863678"/>
                  <a:pt x="930020" y="865352"/>
                  <a:pt x="922990" y="866859"/>
                </a:cubicBezTo>
                <a:cubicBezTo>
                  <a:pt x="921483" y="863399"/>
                  <a:pt x="920423" y="860944"/>
                  <a:pt x="919362" y="858489"/>
                </a:cubicBezTo>
                <a:close/>
                <a:moveTo>
                  <a:pt x="257194" y="838646"/>
                </a:moveTo>
                <a:lnTo>
                  <a:pt x="257781" y="838736"/>
                </a:lnTo>
                <a:lnTo>
                  <a:pt x="257782" y="838735"/>
                </a:lnTo>
                <a:lnTo>
                  <a:pt x="257785" y="838855"/>
                </a:lnTo>
                <a:lnTo>
                  <a:pt x="257504" y="839014"/>
                </a:lnTo>
                <a:lnTo>
                  <a:pt x="257502" y="839015"/>
                </a:lnTo>
                <a:close/>
                <a:moveTo>
                  <a:pt x="1056242" y="833378"/>
                </a:moveTo>
                <a:cubicBezTo>
                  <a:pt x="1063943" y="834829"/>
                  <a:pt x="1074879" y="841134"/>
                  <a:pt x="1082133" y="845431"/>
                </a:cubicBezTo>
                <a:cubicBezTo>
                  <a:pt x="1091619" y="851067"/>
                  <a:pt x="1101942" y="855196"/>
                  <a:pt x="1111093" y="859605"/>
                </a:cubicBezTo>
                <a:cubicBezTo>
                  <a:pt x="1104173" y="862227"/>
                  <a:pt x="1095693" y="865520"/>
                  <a:pt x="1085983" y="869202"/>
                </a:cubicBezTo>
                <a:cubicBezTo>
                  <a:pt x="1084867" y="875843"/>
                  <a:pt x="1083695" y="882930"/>
                  <a:pt x="1082522" y="889905"/>
                </a:cubicBezTo>
                <a:cubicBezTo>
                  <a:pt x="1072422" y="890295"/>
                  <a:pt x="1056744" y="855922"/>
                  <a:pt x="1056242" y="833378"/>
                </a:cubicBezTo>
                <a:close/>
                <a:moveTo>
                  <a:pt x="2647548" y="807326"/>
                </a:moveTo>
                <a:cubicBezTo>
                  <a:pt x="2651293" y="805533"/>
                  <a:pt x="2655702" y="805449"/>
                  <a:pt x="2661142" y="807430"/>
                </a:cubicBezTo>
                <a:cubicBezTo>
                  <a:pt x="2670015" y="810611"/>
                  <a:pt x="2675149" y="815354"/>
                  <a:pt x="2670963" y="829472"/>
                </a:cubicBezTo>
                <a:cubicBezTo>
                  <a:pt x="2684467" y="825510"/>
                  <a:pt x="2695404" y="822274"/>
                  <a:pt x="2709187" y="818256"/>
                </a:cubicBezTo>
                <a:cubicBezTo>
                  <a:pt x="2719511" y="824896"/>
                  <a:pt x="2735079" y="826403"/>
                  <a:pt x="2746463" y="839237"/>
                </a:cubicBezTo>
                <a:cubicBezTo>
                  <a:pt x="2751820" y="845264"/>
                  <a:pt x="2765044" y="844203"/>
                  <a:pt x="2772968" y="845989"/>
                </a:cubicBezTo>
                <a:cubicBezTo>
                  <a:pt x="2761585" y="854080"/>
                  <a:pt x="2749085" y="862953"/>
                  <a:pt x="2736139" y="872160"/>
                </a:cubicBezTo>
                <a:cubicBezTo>
                  <a:pt x="2732847" y="868700"/>
                  <a:pt x="2727323" y="862897"/>
                  <a:pt x="2720850" y="856145"/>
                </a:cubicBezTo>
                <a:cubicBezTo>
                  <a:pt x="2714210" y="859549"/>
                  <a:pt x="2707960" y="862730"/>
                  <a:pt x="2701319" y="866078"/>
                </a:cubicBezTo>
                <a:cubicBezTo>
                  <a:pt x="2691442" y="854192"/>
                  <a:pt x="2681789" y="842808"/>
                  <a:pt x="2664658" y="847496"/>
                </a:cubicBezTo>
                <a:cubicBezTo>
                  <a:pt x="2656009" y="837786"/>
                  <a:pt x="2647527" y="828300"/>
                  <a:pt x="2637929" y="817475"/>
                </a:cubicBezTo>
                <a:cubicBezTo>
                  <a:pt x="2640719" y="812620"/>
                  <a:pt x="2643802" y="809119"/>
                  <a:pt x="2647548" y="807326"/>
                </a:cubicBezTo>
                <a:close/>
                <a:moveTo>
                  <a:pt x="1492941" y="806649"/>
                </a:moveTo>
                <a:cubicBezTo>
                  <a:pt x="1494783" y="816191"/>
                  <a:pt x="1496624" y="825733"/>
                  <a:pt x="1498466" y="835108"/>
                </a:cubicBezTo>
                <a:cubicBezTo>
                  <a:pt x="1495341" y="835666"/>
                  <a:pt x="1490654" y="836503"/>
                  <a:pt x="1483343" y="837787"/>
                </a:cubicBezTo>
                <a:cubicBezTo>
                  <a:pt x="1488477" y="845599"/>
                  <a:pt x="1492272" y="851346"/>
                  <a:pt x="1496066" y="857150"/>
                </a:cubicBezTo>
                <a:cubicBezTo>
                  <a:pt x="1492272" y="865576"/>
                  <a:pt x="1488645" y="873611"/>
                  <a:pt x="1483511" y="885050"/>
                </a:cubicBezTo>
                <a:cubicBezTo>
                  <a:pt x="1478991" y="876513"/>
                  <a:pt x="1477094" y="871267"/>
                  <a:pt x="1473857" y="867026"/>
                </a:cubicBezTo>
                <a:cubicBezTo>
                  <a:pt x="1468556" y="860051"/>
                  <a:pt x="1458400" y="858489"/>
                  <a:pt x="1454996" y="864794"/>
                </a:cubicBezTo>
                <a:cubicBezTo>
                  <a:pt x="1446347" y="880809"/>
                  <a:pt x="1430891" y="875899"/>
                  <a:pt x="1418558" y="880195"/>
                </a:cubicBezTo>
                <a:cubicBezTo>
                  <a:pt x="1416828" y="880809"/>
                  <a:pt x="1414765" y="882372"/>
                  <a:pt x="1413425" y="881870"/>
                </a:cubicBezTo>
                <a:cubicBezTo>
                  <a:pt x="1406562" y="879359"/>
                  <a:pt x="1397634" y="869147"/>
                  <a:pt x="1397522" y="887115"/>
                </a:cubicBezTo>
                <a:cubicBezTo>
                  <a:pt x="1376931" y="885106"/>
                  <a:pt x="1365994" y="903074"/>
                  <a:pt x="1349812" y="910105"/>
                </a:cubicBezTo>
                <a:cubicBezTo>
                  <a:pt x="1340493" y="914179"/>
                  <a:pt x="1330951" y="918029"/>
                  <a:pt x="1321074" y="920372"/>
                </a:cubicBezTo>
                <a:cubicBezTo>
                  <a:pt x="1317335" y="921265"/>
                  <a:pt x="1312536" y="917582"/>
                  <a:pt x="1308127" y="915964"/>
                </a:cubicBezTo>
                <a:cubicBezTo>
                  <a:pt x="1306565" y="920093"/>
                  <a:pt x="1305003" y="924055"/>
                  <a:pt x="1303663" y="927571"/>
                </a:cubicBezTo>
                <a:cubicBezTo>
                  <a:pt x="1316220" y="937280"/>
                  <a:pt x="1328496" y="939512"/>
                  <a:pt x="1341999" y="937224"/>
                </a:cubicBezTo>
                <a:cubicBezTo>
                  <a:pt x="1367277" y="932816"/>
                  <a:pt x="1385134" y="917917"/>
                  <a:pt x="1398248" y="894481"/>
                </a:cubicBezTo>
                <a:cubicBezTo>
                  <a:pt x="1417666" y="909882"/>
                  <a:pt x="1438256" y="907148"/>
                  <a:pt x="1458456" y="903855"/>
                </a:cubicBezTo>
                <a:cubicBezTo>
                  <a:pt x="1466157" y="902572"/>
                  <a:pt x="1472797" y="901344"/>
                  <a:pt x="1479437" y="905920"/>
                </a:cubicBezTo>
                <a:cubicBezTo>
                  <a:pt x="1460130" y="918252"/>
                  <a:pt x="1431392" y="946878"/>
                  <a:pt x="1424194" y="961331"/>
                </a:cubicBezTo>
                <a:cubicBezTo>
                  <a:pt x="1432453" y="971877"/>
                  <a:pt x="1444004" y="973495"/>
                  <a:pt x="1456224" y="971598"/>
                </a:cubicBezTo>
                <a:cubicBezTo>
                  <a:pt x="1471235" y="969254"/>
                  <a:pt x="1479996" y="959043"/>
                  <a:pt x="1484404" y="943697"/>
                </a:cubicBezTo>
                <a:cubicBezTo>
                  <a:pt x="1521847" y="958038"/>
                  <a:pt x="1532505" y="933318"/>
                  <a:pt x="1539870" y="905362"/>
                </a:cubicBezTo>
                <a:cubicBezTo>
                  <a:pt x="1576755" y="932984"/>
                  <a:pt x="1596006" y="932314"/>
                  <a:pt x="1611184" y="905473"/>
                </a:cubicBezTo>
                <a:cubicBezTo>
                  <a:pt x="1601140" y="902851"/>
                  <a:pt x="1589757" y="902070"/>
                  <a:pt x="1580717" y="897103"/>
                </a:cubicBezTo>
                <a:cubicBezTo>
                  <a:pt x="1565818" y="888956"/>
                  <a:pt x="1566153" y="876680"/>
                  <a:pt x="1578876" y="864236"/>
                </a:cubicBezTo>
                <a:cubicBezTo>
                  <a:pt x="1583451" y="859772"/>
                  <a:pt x="1586911" y="854136"/>
                  <a:pt x="1590873" y="849003"/>
                </a:cubicBezTo>
                <a:cubicBezTo>
                  <a:pt x="1584065" y="849672"/>
                  <a:pt x="1581219" y="853522"/>
                  <a:pt x="1577369" y="855699"/>
                </a:cubicBezTo>
                <a:cubicBezTo>
                  <a:pt x="1564312" y="863232"/>
                  <a:pt x="1554204" y="876384"/>
                  <a:pt x="1539962" y="881688"/>
                </a:cubicBezTo>
                <a:lnTo>
                  <a:pt x="1524190" y="883863"/>
                </a:lnTo>
                <a:lnTo>
                  <a:pt x="1535504" y="869356"/>
                </a:lnTo>
                <a:cubicBezTo>
                  <a:pt x="1540108" y="864669"/>
                  <a:pt x="1544502" y="859354"/>
                  <a:pt x="1545618" y="851011"/>
                </a:cubicBezTo>
                <a:cubicBezTo>
                  <a:pt x="1534179" y="857708"/>
                  <a:pt x="1525753" y="862618"/>
                  <a:pt x="1516489" y="868031"/>
                </a:cubicBezTo>
                <a:cubicBezTo>
                  <a:pt x="1515708" y="855141"/>
                  <a:pt x="1508956" y="846157"/>
                  <a:pt x="1514146" y="833099"/>
                </a:cubicBezTo>
                <a:cubicBezTo>
                  <a:pt x="1517996" y="823501"/>
                  <a:pt x="1507171" y="812174"/>
                  <a:pt x="1492941" y="806649"/>
                </a:cubicBezTo>
                <a:close/>
                <a:moveTo>
                  <a:pt x="249466" y="779363"/>
                </a:moveTo>
                <a:cubicBezTo>
                  <a:pt x="248016" y="784999"/>
                  <a:pt x="247458" y="791081"/>
                  <a:pt x="245002" y="796215"/>
                </a:cubicBezTo>
                <a:cubicBezTo>
                  <a:pt x="240538" y="805367"/>
                  <a:pt x="239715" y="813360"/>
                  <a:pt x="241982" y="820419"/>
                </a:cubicBezTo>
                <a:lnTo>
                  <a:pt x="257194" y="838646"/>
                </a:lnTo>
                <a:lnTo>
                  <a:pt x="230885" y="834606"/>
                </a:lnTo>
                <a:cubicBezTo>
                  <a:pt x="226421" y="849673"/>
                  <a:pt x="221733" y="865297"/>
                  <a:pt x="215818" y="885162"/>
                </a:cubicBezTo>
                <a:cubicBezTo>
                  <a:pt x="209959" y="877573"/>
                  <a:pt x="206555" y="873165"/>
                  <a:pt x="202928" y="868422"/>
                </a:cubicBezTo>
                <a:cubicBezTo>
                  <a:pt x="190317" y="867138"/>
                  <a:pt x="184402" y="885832"/>
                  <a:pt x="169392" y="875509"/>
                </a:cubicBezTo>
                <a:cubicBezTo>
                  <a:pt x="166546" y="855755"/>
                  <a:pt x="160966" y="849784"/>
                  <a:pt x="141379" y="851514"/>
                </a:cubicBezTo>
                <a:cubicBezTo>
                  <a:pt x="140821" y="842195"/>
                  <a:pt x="135464" y="832039"/>
                  <a:pt x="152037" y="826515"/>
                </a:cubicBezTo>
                <a:cubicBezTo>
                  <a:pt x="159236" y="834830"/>
                  <a:pt x="167271" y="843255"/>
                  <a:pt x="174190" y="852463"/>
                </a:cubicBezTo>
                <a:cubicBezTo>
                  <a:pt x="182840" y="863958"/>
                  <a:pt x="192828" y="863735"/>
                  <a:pt x="198241" y="850175"/>
                </a:cubicBezTo>
                <a:cubicBezTo>
                  <a:pt x="204323" y="834885"/>
                  <a:pt x="215037" y="821437"/>
                  <a:pt x="219501" y="806148"/>
                </a:cubicBezTo>
                <a:cubicBezTo>
                  <a:pt x="224077" y="790356"/>
                  <a:pt x="242212" y="791974"/>
                  <a:pt x="249466" y="779363"/>
                </a:cubicBezTo>
                <a:close/>
                <a:moveTo>
                  <a:pt x="2586815" y="778303"/>
                </a:moveTo>
                <a:cubicBezTo>
                  <a:pt x="2592172" y="777689"/>
                  <a:pt x="2597808" y="777968"/>
                  <a:pt x="2603109" y="778972"/>
                </a:cubicBezTo>
                <a:cubicBezTo>
                  <a:pt x="2609694" y="780200"/>
                  <a:pt x="2605341" y="789630"/>
                  <a:pt x="2614102" y="792755"/>
                </a:cubicBezTo>
                <a:cubicBezTo>
                  <a:pt x="2620519" y="795043"/>
                  <a:pt x="2612930" y="805924"/>
                  <a:pt x="2607183" y="809217"/>
                </a:cubicBezTo>
                <a:cubicBezTo>
                  <a:pt x="2595688" y="815857"/>
                  <a:pt x="2583188" y="820767"/>
                  <a:pt x="2571191" y="826348"/>
                </a:cubicBezTo>
                <a:cubicBezTo>
                  <a:pt x="2574260" y="833434"/>
                  <a:pt x="2576659" y="838847"/>
                  <a:pt x="2579003" y="844316"/>
                </a:cubicBezTo>
                <a:lnTo>
                  <a:pt x="2579003" y="844371"/>
                </a:lnTo>
                <a:cubicBezTo>
                  <a:pt x="2575097" y="848054"/>
                  <a:pt x="2571191" y="851793"/>
                  <a:pt x="2567285" y="855476"/>
                </a:cubicBezTo>
                <a:cubicBezTo>
                  <a:pt x="2563881" y="834997"/>
                  <a:pt x="2565667" y="812007"/>
                  <a:pt x="2540779" y="803023"/>
                </a:cubicBezTo>
                <a:cubicBezTo>
                  <a:pt x="2541951" y="790188"/>
                  <a:pt x="2546582" y="783213"/>
                  <a:pt x="2559696" y="782823"/>
                </a:cubicBezTo>
                <a:cubicBezTo>
                  <a:pt x="2568736" y="782544"/>
                  <a:pt x="2577720" y="779363"/>
                  <a:pt x="2586815" y="778303"/>
                </a:cubicBezTo>
                <a:close/>
                <a:moveTo>
                  <a:pt x="215093" y="719265"/>
                </a:moveTo>
                <a:cubicBezTo>
                  <a:pt x="217548" y="728528"/>
                  <a:pt x="219892" y="733941"/>
                  <a:pt x="220338" y="739577"/>
                </a:cubicBezTo>
                <a:cubicBezTo>
                  <a:pt x="220952" y="747668"/>
                  <a:pt x="219390" y="755982"/>
                  <a:pt x="220338" y="764018"/>
                </a:cubicBezTo>
                <a:cubicBezTo>
                  <a:pt x="222068" y="779419"/>
                  <a:pt x="220617" y="782265"/>
                  <a:pt x="206221" y="782990"/>
                </a:cubicBezTo>
                <a:cubicBezTo>
                  <a:pt x="200027" y="783325"/>
                  <a:pt x="193721" y="782097"/>
                  <a:pt x="185072" y="781372"/>
                </a:cubicBezTo>
                <a:lnTo>
                  <a:pt x="185016" y="781316"/>
                </a:lnTo>
                <a:cubicBezTo>
                  <a:pt x="187527" y="775624"/>
                  <a:pt x="189201" y="771886"/>
                  <a:pt x="191210" y="767366"/>
                </a:cubicBezTo>
                <a:cubicBezTo>
                  <a:pt x="196511" y="770323"/>
                  <a:pt x="200361" y="772444"/>
                  <a:pt x="209959" y="777745"/>
                </a:cubicBezTo>
                <a:cubicBezTo>
                  <a:pt x="203263" y="765748"/>
                  <a:pt x="199245" y="758493"/>
                  <a:pt x="194112" y="749342"/>
                </a:cubicBezTo>
                <a:cubicBezTo>
                  <a:pt x="196065" y="745938"/>
                  <a:pt x="198855" y="740246"/>
                  <a:pt x="202370" y="734945"/>
                </a:cubicBezTo>
                <a:cubicBezTo>
                  <a:pt x="205272" y="730537"/>
                  <a:pt x="208955" y="726687"/>
                  <a:pt x="215093" y="719265"/>
                </a:cubicBezTo>
                <a:close/>
                <a:moveTo>
                  <a:pt x="571497" y="717981"/>
                </a:moveTo>
                <a:cubicBezTo>
                  <a:pt x="566698" y="734610"/>
                  <a:pt x="571425" y="753342"/>
                  <a:pt x="585671" y="774173"/>
                </a:cubicBezTo>
                <a:cubicBezTo>
                  <a:pt x="575850" y="778302"/>
                  <a:pt x="566084" y="782432"/>
                  <a:pt x="557045" y="786226"/>
                </a:cubicBezTo>
                <a:cubicBezTo>
                  <a:pt x="556096" y="803748"/>
                  <a:pt x="565973" y="809383"/>
                  <a:pt x="579421" y="812229"/>
                </a:cubicBezTo>
                <a:cubicBezTo>
                  <a:pt x="570883" y="819874"/>
                  <a:pt x="563462" y="826515"/>
                  <a:pt x="555706" y="833434"/>
                </a:cubicBezTo>
                <a:cubicBezTo>
                  <a:pt x="558719" y="849449"/>
                  <a:pt x="566308" y="858768"/>
                  <a:pt x="585503" y="862004"/>
                </a:cubicBezTo>
                <a:cubicBezTo>
                  <a:pt x="582044" y="855029"/>
                  <a:pt x="580146" y="851346"/>
                  <a:pt x="576519" y="844092"/>
                </a:cubicBezTo>
                <a:cubicBezTo>
                  <a:pt x="585168" y="848110"/>
                  <a:pt x="591139" y="850844"/>
                  <a:pt x="597166" y="853690"/>
                </a:cubicBezTo>
                <a:cubicBezTo>
                  <a:pt x="598393" y="852741"/>
                  <a:pt x="600402" y="852072"/>
                  <a:pt x="601072" y="850677"/>
                </a:cubicBezTo>
                <a:cubicBezTo>
                  <a:pt x="606540" y="839070"/>
                  <a:pt x="599621" y="833880"/>
                  <a:pt x="590023" y="830755"/>
                </a:cubicBezTo>
                <a:cubicBezTo>
                  <a:pt x="589967" y="821660"/>
                  <a:pt x="598226" y="813457"/>
                  <a:pt x="590414" y="804361"/>
                </a:cubicBezTo>
                <a:cubicBezTo>
                  <a:pt x="589019" y="802743"/>
                  <a:pt x="590358" y="795880"/>
                  <a:pt x="592423" y="794540"/>
                </a:cubicBezTo>
                <a:cubicBezTo>
                  <a:pt x="608048" y="784552"/>
                  <a:pt x="614632" y="768704"/>
                  <a:pt x="621775" y="751406"/>
                </a:cubicBezTo>
                <a:cubicBezTo>
                  <a:pt x="618818" y="783603"/>
                  <a:pt x="639911" y="798670"/>
                  <a:pt x="659218" y="811058"/>
                </a:cubicBezTo>
                <a:cubicBezTo>
                  <a:pt x="663515" y="823557"/>
                  <a:pt x="664407" y="835945"/>
                  <a:pt x="671048" y="842529"/>
                </a:cubicBezTo>
                <a:cubicBezTo>
                  <a:pt x="677186" y="848668"/>
                  <a:pt x="689462" y="848723"/>
                  <a:pt x="699172" y="851514"/>
                </a:cubicBezTo>
                <a:cubicBezTo>
                  <a:pt x="703357" y="885999"/>
                  <a:pt x="733489" y="882930"/>
                  <a:pt x="756646" y="890072"/>
                </a:cubicBezTo>
                <a:cubicBezTo>
                  <a:pt x="761054" y="900116"/>
                  <a:pt x="765462" y="910161"/>
                  <a:pt x="770429" y="921433"/>
                </a:cubicBezTo>
                <a:cubicBezTo>
                  <a:pt x="766132" y="931867"/>
                  <a:pt x="746100" y="934490"/>
                  <a:pt x="750285" y="950059"/>
                </a:cubicBezTo>
                <a:cubicBezTo>
                  <a:pt x="753242" y="961107"/>
                  <a:pt x="761222" y="970873"/>
                  <a:pt x="766188" y="979801"/>
                </a:cubicBezTo>
                <a:cubicBezTo>
                  <a:pt x="746211" y="973886"/>
                  <a:pt x="740743" y="962223"/>
                  <a:pt x="744928" y="929635"/>
                </a:cubicBezTo>
                <a:cubicBezTo>
                  <a:pt x="730978" y="931477"/>
                  <a:pt x="728021" y="940517"/>
                  <a:pt x="727184" y="953965"/>
                </a:cubicBezTo>
                <a:cubicBezTo>
                  <a:pt x="723445" y="948887"/>
                  <a:pt x="719706" y="943809"/>
                  <a:pt x="714517" y="936834"/>
                </a:cubicBezTo>
                <a:cubicBezTo>
                  <a:pt x="707709" y="936443"/>
                  <a:pt x="697163" y="935829"/>
                  <a:pt x="686616" y="935215"/>
                </a:cubicBezTo>
                <a:cubicBezTo>
                  <a:pt x="687397" y="931812"/>
                  <a:pt x="688179" y="928464"/>
                  <a:pt x="688960" y="924892"/>
                </a:cubicBezTo>
                <a:cubicBezTo>
                  <a:pt x="657934" y="925897"/>
                  <a:pt x="601462" y="939735"/>
                  <a:pt x="589856" y="949835"/>
                </a:cubicBezTo>
                <a:cubicBezTo>
                  <a:pt x="606540" y="948050"/>
                  <a:pt x="621887" y="946432"/>
                  <a:pt x="637176" y="944813"/>
                </a:cubicBezTo>
                <a:cubicBezTo>
                  <a:pt x="625123" y="948552"/>
                  <a:pt x="613014" y="952179"/>
                  <a:pt x="600960" y="956029"/>
                </a:cubicBezTo>
                <a:cubicBezTo>
                  <a:pt x="591641" y="958987"/>
                  <a:pt x="582434" y="962112"/>
                  <a:pt x="567814" y="966911"/>
                </a:cubicBezTo>
                <a:cubicBezTo>
                  <a:pt x="575794" y="971375"/>
                  <a:pt x="578472" y="972881"/>
                  <a:pt x="582490" y="975113"/>
                </a:cubicBezTo>
                <a:cubicBezTo>
                  <a:pt x="578919" y="977625"/>
                  <a:pt x="575236" y="980247"/>
                  <a:pt x="568093" y="985325"/>
                </a:cubicBezTo>
                <a:cubicBezTo>
                  <a:pt x="576910" y="987446"/>
                  <a:pt x="582490" y="988729"/>
                  <a:pt x="588014" y="990068"/>
                </a:cubicBezTo>
                <a:lnTo>
                  <a:pt x="588024" y="990075"/>
                </a:lnTo>
                <a:lnTo>
                  <a:pt x="607319" y="975895"/>
                </a:lnTo>
                <a:cubicBezTo>
                  <a:pt x="603079" y="973551"/>
                  <a:pt x="599953" y="971877"/>
                  <a:pt x="594709" y="969031"/>
                </a:cubicBezTo>
                <a:cubicBezTo>
                  <a:pt x="610166" y="965795"/>
                  <a:pt x="623725" y="962949"/>
                  <a:pt x="637340" y="960159"/>
                </a:cubicBezTo>
                <a:cubicBezTo>
                  <a:pt x="637788" y="961442"/>
                  <a:pt x="638178" y="962782"/>
                  <a:pt x="638624" y="964065"/>
                </a:cubicBezTo>
                <a:cubicBezTo>
                  <a:pt x="631481" y="967302"/>
                  <a:pt x="624394" y="970594"/>
                  <a:pt x="617253" y="973830"/>
                </a:cubicBezTo>
                <a:lnTo>
                  <a:pt x="618257" y="976844"/>
                </a:lnTo>
                <a:cubicBezTo>
                  <a:pt x="635611" y="973272"/>
                  <a:pt x="652966" y="969645"/>
                  <a:pt x="670320" y="966074"/>
                </a:cubicBezTo>
                <a:cubicBezTo>
                  <a:pt x="650957" y="978350"/>
                  <a:pt x="628636" y="982480"/>
                  <a:pt x="610222" y="995481"/>
                </a:cubicBezTo>
                <a:lnTo>
                  <a:pt x="610175" y="995389"/>
                </a:lnTo>
                <a:lnTo>
                  <a:pt x="603360" y="1005972"/>
                </a:lnTo>
                <a:cubicBezTo>
                  <a:pt x="598394" y="1008483"/>
                  <a:pt x="595520" y="1011762"/>
                  <a:pt x="593951" y="1015612"/>
                </a:cubicBezTo>
                <a:lnTo>
                  <a:pt x="592424" y="1028215"/>
                </a:lnTo>
                <a:lnTo>
                  <a:pt x="577245" y="1011496"/>
                </a:lnTo>
                <a:cubicBezTo>
                  <a:pt x="570772" y="1006195"/>
                  <a:pt x="563015" y="1002456"/>
                  <a:pt x="554590" y="997211"/>
                </a:cubicBezTo>
                <a:cubicBezTo>
                  <a:pt x="555761" y="1004465"/>
                  <a:pt x="556598" y="1009431"/>
                  <a:pt x="557435" y="1014732"/>
                </a:cubicBezTo>
                <a:cubicBezTo>
                  <a:pt x="528251" y="1011775"/>
                  <a:pt x="527247" y="1012221"/>
                  <a:pt x="521276" y="1030747"/>
                </a:cubicBezTo>
                <a:cubicBezTo>
                  <a:pt x="535840" y="1039229"/>
                  <a:pt x="548898" y="1028348"/>
                  <a:pt x="563517" y="1025390"/>
                </a:cubicBezTo>
                <a:lnTo>
                  <a:pt x="563517" y="1044140"/>
                </a:lnTo>
                <a:cubicBezTo>
                  <a:pt x="568316" y="1044419"/>
                  <a:pt x="571999" y="1044698"/>
                  <a:pt x="575682" y="1044921"/>
                </a:cubicBezTo>
                <a:cubicBezTo>
                  <a:pt x="573785" y="1048883"/>
                  <a:pt x="571887" y="1052845"/>
                  <a:pt x="570046" y="1056807"/>
                </a:cubicBezTo>
                <a:lnTo>
                  <a:pt x="570046" y="1056860"/>
                </a:lnTo>
                <a:lnTo>
                  <a:pt x="575681" y="1044977"/>
                </a:lnTo>
                <a:lnTo>
                  <a:pt x="594709" y="1044977"/>
                </a:lnTo>
                <a:lnTo>
                  <a:pt x="592580" y="1028927"/>
                </a:lnTo>
                <a:lnTo>
                  <a:pt x="604587" y="1033817"/>
                </a:lnTo>
                <a:cubicBezTo>
                  <a:pt x="616601" y="1035449"/>
                  <a:pt x="627870" y="1027790"/>
                  <a:pt x="640300" y="1018750"/>
                </a:cubicBezTo>
                <a:cubicBezTo>
                  <a:pt x="639742" y="1034430"/>
                  <a:pt x="633938" y="1038392"/>
                  <a:pt x="623949" y="1040624"/>
                </a:cubicBezTo>
                <a:cubicBezTo>
                  <a:pt x="616527" y="1042242"/>
                  <a:pt x="609775" y="1046985"/>
                  <a:pt x="601740" y="1050836"/>
                </a:cubicBezTo>
                <a:cubicBezTo>
                  <a:pt x="615579" y="1074551"/>
                  <a:pt x="633994" y="1050334"/>
                  <a:pt x="649506" y="1060768"/>
                </a:cubicBezTo>
                <a:cubicBezTo>
                  <a:pt x="641639" y="1066962"/>
                  <a:pt x="634831" y="1072319"/>
                  <a:pt x="625846" y="1079350"/>
                </a:cubicBezTo>
                <a:cubicBezTo>
                  <a:pt x="641248" y="1088557"/>
                  <a:pt x="658100" y="1080187"/>
                  <a:pt x="672832" y="1087720"/>
                </a:cubicBezTo>
                <a:cubicBezTo>
                  <a:pt x="639574" y="1095756"/>
                  <a:pt x="611840" y="1092017"/>
                  <a:pt x="595044" y="1057030"/>
                </a:cubicBezTo>
                <a:lnTo>
                  <a:pt x="569989" y="1057030"/>
                </a:lnTo>
                <a:lnTo>
                  <a:pt x="570039" y="1056879"/>
                </a:lnTo>
                <a:lnTo>
                  <a:pt x="564354" y="1071371"/>
                </a:lnTo>
                <a:cubicBezTo>
                  <a:pt x="561509" y="1085377"/>
                  <a:pt x="555203" y="1094919"/>
                  <a:pt x="537681" y="1093970"/>
                </a:cubicBezTo>
                <a:cubicBezTo>
                  <a:pt x="538630" y="1113612"/>
                  <a:pt x="517816" y="1132696"/>
                  <a:pt x="538239" y="1153845"/>
                </a:cubicBezTo>
                <a:cubicBezTo>
                  <a:pt x="531097" y="1160485"/>
                  <a:pt x="523564" y="1167461"/>
                  <a:pt x="515752" y="1174715"/>
                </a:cubicBezTo>
                <a:cubicBezTo>
                  <a:pt x="506488" y="1155407"/>
                  <a:pt x="507660" y="1138611"/>
                  <a:pt x="518374" y="1125554"/>
                </a:cubicBezTo>
                <a:cubicBezTo>
                  <a:pt x="531711" y="1109316"/>
                  <a:pt x="525684" y="1087386"/>
                  <a:pt x="504870" y="1085935"/>
                </a:cubicBezTo>
                <a:cubicBezTo>
                  <a:pt x="485061" y="1084540"/>
                  <a:pt x="477025" y="1074328"/>
                  <a:pt x="470720" y="1059039"/>
                </a:cubicBezTo>
                <a:cubicBezTo>
                  <a:pt x="464637" y="1044251"/>
                  <a:pt x="452194" y="1036774"/>
                  <a:pt x="437518" y="1030859"/>
                </a:cubicBezTo>
                <a:cubicBezTo>
                  <a:pt x="436737" y="1022489"/>
                  <a:pt x="435956" y="1014342"/>
                  <a:pt x="435174" y="1006585"/>
                </a:cubicBezTo>
                <a:cubicBezTo>
                  <a:pt x="426079" y="999220"/>
                  <a:pt x="417151" y="992021"/>
                  <a:pt x="406716" y="983651"/>
                </a:cubicBezTo>
                <a:cubicBezTo>
                  <a:pt x="423177" y="971877"/>
                  <a:pt x="408390" y="959601"/>
                  <a:pt x="411961" y="948050"/>
                </a:cubicBezTo>
                <a:cubicBezTo>
                  <a:pt x="406827" y="948664"/>
                  <a:pt x="403423" y="949054"/>
                  <a:pt x="400243" y="949389"/>
                </a:cubicBezTo>
                <a:cubicBezTo>
                  <a:pt x="399406" y="946599"/>
                  <a:pt x="398178" y="944702"/>
                  <a:pt x="398569" y="943251"/>
                </a:cubicBezTo>
                <a:cubicBezTo>
                  <a:pt x="400578" y="936164"/>
                  <a:pt x="402698" y="929077"/>
                  <a:pt x="405321" y="922158"/>
                </a:cubicBezTo>
                <a:cubicBezTo>
                  <a:pt x="407106" y="917471"/>
                  <a:pt x="407957" y="912965"/>
                  <a:pt x="407469" y="908668"/>
                </a:cubicBezTo>
                <a:lnTo>
                  <a:pt x="401607" y="896487"/>
                </a:lnTo>
                <a:lnTo>
                  <a:pt x="374908" y="893142"/>
                </a:lnTo>
                <a:cubicBezTo>
                  <a:pt x="378647" y="885385"/>
                  <a:pt x="381102" y="878912"/>
                  <a:pt x="384729" y="873165"/>
                </a:cubicBezTo>
                <a:cubicBezTo>
                  <a:pt x="389919" y="864850"/>
                  <a:pt x="370946" y="862060"/>
                  <a:pt x="380935" y="852128"/>
                </a:cubicBezTo>
                <a:cubicBezTo>
                  <a:pt x="385957" y="847106"/>
                  <a:pt x="387575" y="838624"/>
                  <a:pt x="390923" y="831369"/>
                </a:cubicBezTo>
                <a:cubicBezTo>
                  <a:pt x="403088" y="840186"/>
                  <a:pt x="411067" y="826905"/>
                  <a:pt x="421670" y="825064"/>
                </a:cubicBezTo>
                <a:cubicBezTo>
                  <a:pt x="433611" y="835387"/>
                  <a:pt x="425687" y="847719"/>
                  <a:pt x="422953" y="857987"/>
                </a:cubicBezTo>
                <a:lnTo>
                  <a:pt x="424837" y="878715"/>
                </a:lnTo>
                <a:lnTo>
                  <a:pt x="439248" y="868477"/>
                </a:lnTo>
                <a:cubicBezTo>
                  <a:pt x="440587" y="867250"/>
                  <a:pt x="438969" y="863232"/>
                  <a:pt x="439750" y="860777"/>
                </a:cubicBezTo>
                <a:cubicBezTo>
                  <a:pt x="442931" y="850788"/>
                  <a:pt x="457551" y="847217"/>
                  <a:pt x="452529" y="831313"/>
                </a:cubicBezTo>
                <a:cubicBezTo>
                  <a:pt x="449962" y="823222"/>
                  <a:pt x="458053" y="811839"/>
                  <a:pt x="461847" y="800288"/>
                </a:cubicBezTo>
                <a:cubicBezTo>
                  <a:pt x="466088" y="805366"/>
                  <a:pt x="469269" y="812732"/>
                  <a:pt x="474291" y="814350"/>
                </a:cubicBezTo>
                <a:cubicBezTo>
                  <a:pt x="480541" y="816415"/>
                  <a:pt x="488297" y="813680"/>
                  <a:pt x="495328" y="813011"/>
                </a:cubicBezTo>
                <a:cubicBezTo>
                  <a:pt x="495998" y="811113"/>
                  <a:pt x="496891" y="809439"/>
                  <a:pt x="497114" y="807654"/>
                </a:cubicBezTo>
                <a:cubicBezTo>
                  <a:pt x="498341" y="797051"/>
                  <a:pt x="486846" y="786449"/>
                  <a:pt x="496723" y="775959"/>
                </a:cubicBezTo>
                <a:cubicBezTo>
                  <a:pt x="507884" y="764017"/>
                  <a:pt x="516365" y="748672"/>
                  <a:pt x="534501" y="745156"/>
                </a:cubicBezTo>
                <a:cubicBezTo>
                  <a:pt x="541588" y="743761"/>
                  <a:pt x="548618" y="741808"/>
                  <a:pt x="556655" y="739911"/>
                </a:cubicBezTo>
                <a:cubicBezTo>
                  <a:pt x="556375" y="730313"/>
                  <a:pt x="556096" y="719097"/>
                  <a:pt x="571497" y="717981"/>
                </a:cubicBezTo>
                <a:close/>
                <a:moveTo>
                  <a:pt x="2546250" y="699131"/>
                </a:moveTo>
                <a:lnTo>
                  <a:pt x="2545578" y="699511"/>
                </a:lnTo>
                <a:lnTo>
                  <a:pt x="2545634" y="699455"/>
                </a:lnTo>
                <a:lnTo>
                  <a:pt x="2545355" y="699176"/>
                </a:lnTo>
                <a:close/>
                <a:moveTo>
                  <a:pt x="2625207" y="678251"/>
                </a:moveTo>
                <a:cubicBezTo>
                  <a:pt x="2624035" y="680929"/>
                  <a:pt x="2623031" y="683217"/>
                  <a:pt x="2621636" y="686342"/>
                </a:cubicBezTo>
                <a:cubicBezTo>
                  <a:pt x="2626602" y="687681"/>
                  <a:pt x="2631456" y="689021"/>
                  <a:pt x="2636311" y="690360"/>
                </a:cubicBezTo>
                <a:cubicBezTo>
                  <a:pt x="2620966" y="690500"/>
                  <a:pt x="2605970" y="694043"/>
                  <a:pt x="2590938" y="696882"/>
                </a:cubicBezTo>
                <a:lnTo>
                  <a:pt x="2546250" y="699131"/>
                </a:lnTo>
                <a:lnTo>
                  <a:pt x="2582442" y="678649"/>
                </a:lnTo>
                <a:cubicBezTo>
                  <a:pt x="2595814" y="675587"/>
                  <a:pt x="2610169" y="675935"/>
                  <a:pt x="2625207" y="678251"/>
                </a:cubicBezTo>
                <a:close/>
                <a:moveTo>
                  <a:pt x="2517286" y="669099"/>
                </a:moveTo>
                <a:cubicBezTo>
                  <a:pt x="2524150" y="681040"/>
                  <a:pt x="2528502" y="689913"/>
                  <a:pt x="2534250" y="697837"/>
                </a:cubicBezTo>
                <a:cubicBezTo>
                  <a:pt x="2535812" y="700013"/>
                  <a:pt x="2541616" y="699064"/>
                  <a:pt x="2545522" y="699567"/>
                </a:cubicBezTo>
                <a:lnTo>
                  <a:pt x="2545243" y="699287"/>
                </a:lnTo>
                <a:lnTo>
                  <a:pt x="2545299" y="699232"/>
                </a:lnTo>
                <a:cubicBezTo>
                  <a:pt x="2547698" y="701854"/>
                  <a:pt x="2550098" y="704533"/>
                  <a:pt x="2554394" y="709164"/>
                </a:cubicBezTo>
                <a:cubicBezTo>
                  <a:pt x="2547196" y="709834"/>
                  <a:pt x="2541448" y="710169"/>
                  <a:pt x="2535757" y="711062"/>
                </a:cubicBezTo>
                <a:cubicBezTo>
                  <a:pt x="2529451" y="712066"/>
                  <a:pt x="2523201" y="713628"/>
                  <a:pt x="2518960" y="714521"/>
                </a:cubicBezTo>
                <a:cubicBezTo>
                  <a:pt x="2506517" y="709220"/>
                  <a:pt x="2495970" y="702747"/>
                  <a:pt x="2484643" y="700459"/>
                </a:cubicBezTo>
                <a:cubicBezTo>
                  <a:pt x="2474989" y="698506"/>
                  <a:pt x="2464387" y="701408"/>
                  <a:pt x="2449711" y="702468"/>
                </a:cubicBezTo>
                <a:cubicBezTo>
                  <a:pt x="2460704" y="688239"/>
                  <a:pt x="2471250" y="687290"/>
                  <a:pt x="2482020" y="688183"/>
                </a:cubicBezTo>
                <a:cubicBezTo>
                  <a:pt x="2496584" y="689411"/>
                  <a:pt x="2509753" y="688183"/>
                  <a:pt x="2517286" y="669099"/>
                </a:cubicBezTo>
                <a:close/>
                <a:moveTo>
                  <a:pt x="637119" y="661789"/>
                </a:moveTo>
                <a:cubicBezTo>
                  <a:pt x="638458" y="662514"/>
                  <a:pt x="639853" y="663240"/>
                  <a:pt x="641192" y="664021"/>
                </a:cubicBezTo>
                <a:cubicBezTo>
                  <a:pt x="638402" y="670606"/>
                  <a:pt x="635556" y="677190"/>
                  <a:pt x="632766" y="683831"/>
                </a:cubicBezTo>
                <a:cubicBezTo>
                  <a:pt x="641137" y="701352"/>
                  <a:pt x="657375" y="688908"/>
                  <a:pt x="671883" y="693986"/>
                </a:cubicBezTo>
                <a:cubicBezTo>
                  <a:pt x="663680" y="699622"/>
                  <a:pt x="657096" y="704086"/>
                  <a:pt x="649618" y="709164"/>
                </a:cubicBezTo>
                <a:cubicBezTo>
                  <a:pt x="656370" y="714744"/>
                  <a:pt x="662732" y="720046"/>
                  <a:pt x="670097" y="726072"/>
                </a:cubicBezTo>
                <a:lnTo>
                  <a:pt x="660240" y="746569"/>
                </a:lnTo>
                <a:lnTo>
                  <a:pt x="660221" y="746551"/>
                </a:lnTo>
                <a:lnTo>
                  <a:pt x="660221" y="746607"/>
                </a:lnTo>
                <a:lnTo>
                  <a:pt x="660240" y="746569"/>
                </a:lnTo>
                <a:lnTo>
                  <a:pt x="675622" y="761283"/>
                </a:lnTo>
                <a:cubicBezTo>
                  <a:pt x="673446" y="763180"/>
                  <a:pt x="671883" y="765468"/>
                  <a:pt x="670934" y="765245"/>
                </a:cubicBezTo>
                <a:cubicBezTo>
                  <a:pt x="662174" y="763013"/>
                  <a:pt x="653580" y="760278"/>
                  <a:pt x="642866" y="757153"/>
                </a:cubicBezTo>
                <a:cubicBezTo>
                  <a:pt x="645043" y="750011"/>
                  <a:pt x="647107" y="743426"/>
                  <a:pt x="649228" y="736507"/>
                </a:cubicBezTo>
                <a:cubicBezTo>
                  <a:pt x="631148" y="724398"/>
                  <a:pt x="639239" y="696776"/>
                  <a:pt x="617979" y="684110"/>
                </a:cubicBezTo>
                <a:cubicBezTo>
                  <a:pt x="625512" y="675293"/>
                  <a:pt x="631316" y="668541"/>
                  <a:pt x="637119" y="661789"/>
                </a:cubicBezTo>
                <a:close/>
                <a:moveTo>
                  <a:pt x="2584304" y="654591"/>
                </a:moveTo>
                <a:lnTo>
                  <a:pt x="2585596" y="654652"/>
                </a:lnTo>
                <a:lnTo>
                  <a:pt x="2584583" y="654814"/>
                </a:lnTo>
                <a:lnTo>
                  <a:pt x="2584472" y="654759"/>
                </a:lnTo>
                <a:lnTo>
                  <a:pt x="2584583" y="654870"/>
                </a:lnTo>
                <a:lnTo>
                  <a:pt x="2584317" y="654725"/>
                </a:lnTo>
                <a:lnTo>
                  <a:pt x="2584384" y="654671"/>
                </a:lnTo>
                <a:close/>
                <a:moveTo>
                  <a:pt x="2620798" y="649011"/>
                </a:moveTo>
                <a:cubicBezTo>
                  <a:pt x="2632377" y="651536"/>
                  <a:pt x="2643956" y="658665"/>
                  <a:pt x="2657013" y="670829"/>
                </a:cubicBezTo>
                <a:cubicBezTo>
                  <a:pt x="2663430" y="667090"/>
                  <a:pt x="2670350" y="663073"/>
                  <a:pt x="2677269" y="659055"/>
                </a:cubicBezTo>
                <a:cubicBezTo>
                  <a:pt x="2684300" y="672447"/>
                  <a:pt x="2693675" y="684668"/>
                  <a:pt x="2688708" y="704087"/>
                </a:cubicBezTo>
                <a:cubicBezTo>
                  <a:pt x="2686197" y="713908"/>
                  <a:pt x="2696576" y="728639"/>
                  <a:pt x="2704165" y="738907"/>
                </a:cubicBezTo>
                <a:cubicBezTo>
                  <a:pt x="2711643" y="749007"/>
                  <a:pt x="2722245" y="756875"/>
                  <a:pt x="2737255" y="755703"/>
                </a:cubicBezTo>
                <a:cubicBezTo>
                  <a:pt x="2742780" y="755256"/>
                  <a:pt x="2748695" y="760055"/>
                  <a:pt x="2757176" y="763627"/>
                </a:cubicBezTo>
                <a:lnTo>
                  <a:pt x="2714935" y="763627"/>
                </a:lnTo>
                <a:cubicBezTo>
                  <a:pt x="2709411" y="745324"/>
                  <a:pt x="2689824" y="744598"/>
                  <a:pt x="2671354" y="733103"/>
                </a:cubicBezTo>
                <a:cubicBezTo>
                  <a:pt x="2673865" y="740190"/>
                  <a:pt x="2676041" y="743259"/>
                  <a:pt x="2675762" y="746161"/>
                </a:cubicBezTo>
                <a:cubicBezTo>
                  <a:pt x="2675428" y="750123"/>
                  <a:pt x="2673307" y="753917"/>
                  <a:pt x="2671633" y="758772"/>
                </a:cubicBezTo>
                <a:cubicBezTo>
                  <a:pt x="2683017" y="758716"/>
                  <a:pt x="2695516" y="747388"/>
                  <a:pt x="2704277" y="762288"/>
                </a:cubicBezTo>
                <a:cubicBezTo>
                  <a:pt x="2694791" y="780367"/>
                  <a:pt x="2679557" y="766528"/>
                  <a:pt x="2667560" y="767589"/>
                </a:cubicBezTo>
                <a:cubicBezTo>
                  <a:pt x="2660417" y="768202"/>
                  <a:pt x="2649368" y="758884"/>
                  <a:pt x="2645183" y="751295"/>
                </a:cubicBezTo>
                <a:cubicBezTo>
                  <a:pt x="2631121" y="725738"/>
                  <a:pt x="2630786" y="724622"/>
                  <a:pt x="2603221" y="729755"/>
                </a:cubicBezTo>
                <a:cubicBezTo>
                  <a:pt x="2599984" y="730369"/>
                  <a:pt x="2596692" y="730871"/>
                  <a:pt x="2591000" y="727300"/>
                </a:cubicBezTo>
                <a:cubicBezTo>
                  <a:pt x="2597306" y="721832"/>
                  <a:pt x="2603611" y="716307"/>
                  <a:pt x="2608075" y="712401"/>
                </a:cubicBezTo>
                <a:cubicBezTo>
                  <a:pt x="2625430" y="710783"/>
                  <a:pt x="2639268" y="726351"/>
                  <a:pt x="2654502" y="713852"/>
                </a:cubicBezTo>
                <a:cubicBezTo>
                  <a:pt x="2655339" y="713182"/>
                  <a:pt x="2659022" y="716140"/>
                  <a:pt x="2661477" y="717144"/>
                </a:cubicBezTo>
                <a:cubicBezTo>
                  <a:pt x="2669680" y="720437"/>
                  <a:pt x="2677994" y="723617"/>
                  <a:pt x="2688764" y="722892"/>
                </a:cubicBezTo>
                <a:cubicBezTo>
                  <a:pt x="2680171" y="715359"/>
                  <a:pt x="2672526" y="705984"/>
                  <a:pt x="2662649" y="701018"/>
                </a:cubicBezTo>
                <a:cubicBezTo>
                  <a:pt x="2655339" y="697335"/>
                  <a:pt x="2650875" y="693317"/>
                  <a:pt x="2647639" y="686398"/>
                </a:cubicBezTo>
                <a:cubicBezTo>
                  <a:pt x="2636757" y="663017"/>
                  <a:pt x="2618789" y="651912"/>
                  <a:pt x="2592618" y="654982"/>
                </a:cubicBezTo>
                <a:lnTo>
                  <a:pt x="2585596" y="654652"/>
                </a:lnTo>
                <a:close/>
                <a:moveTo>
                  <a:pt x="1315995" y="644100"/>
                </a:moveTo>
                <a:cubicBezTo>
                  <a:pt x="1308518" y="650461"/>
                  <a:pt x="1302381" y="655651"/>
                  <a:pt x="1294624" y="662180"/>
                </a:cubicBezTo>
                <a:cubicBezTo>
                  <a:pt x="1299758" y="673619"/>
                  <a:pt x="1304779" y="684333"/>
                  <a:pt x="1309411" y="695214"/>
                </a:cubicBezTo>
                <a:cubicBezTo>
                  <a:pt x="1317112" y="713405"/>
                  <a:pt x="1324032" y="720213"/>
                  <a:pt x="1340660" y="717702"/>
                </a:cubicBezTo>
                <a:cubicBezTo>
                  <a:pt x="1363427" y="714298"/>
                  <a:pt x="1384799" y="717758"/>
                  <a:pt x="1409519" y="724845"/>
                </a:cubicBezTo>
                <a:cubicBezTo>
                  <a:pt x="1407120" y="741027"/>
                  <a:pt x="1404720" y="757098"/>
                  <a:pt x="1401930" y="775847"/>
                </a:cubicBezTo>
                <a:cubicBezTo>
                  <a:pt x="1407455" y="771048"/>
                  <a:pt x="1410132" y="768704"/>
                  <a:pt x="1412811" y="766305"/>
                </a:cubicBezTo>
                <a:cubicBezTo>
                  <a:pt x="1413593" y="767979"/>
                  <a:pt x="1414486" y="769597"/>
                  <a:pt x="1415100" y="771327"/>
                </a:cubicBezTo>
                <a:cubicBezTo>
                  <a:pt x="1421979" y="790411"/>
                  <a:pt x="1433959" y="805980"/>
                  <a:pt x="1451035" y="818033"/>
                </a:cubicBezTo>
                <a:cubicBezTo>
                  <a:pt x="1451760" y="818535"/>
                  <a:pt x="1452374" y="819260"/>
                  <a:pt x="1452988" y="819930"/>
                </a:cubicBezTo>
                <a:cubicBezTo>
                  <a:pt x="1461637" y="829305"/>
                  <a:pt x="1471625" y="828468"/>
                  <a:pt x="1481893" y="825399"/>
                </a:cubicBezTo>
                <a:cubicBezTo>
                  <a:pt x="1480665" y="815745"/>
                  <a:pt x="1480777" y="807263"/>
                  <a:pt x="1478321" y="799563"/>
                </a:cubicBezTo>
                <a:cubicBezTo>
                  <a:pt x="1476201" y="792922"/>
                  <a:pt x="1470230" y="781539"/>
                  <a:pt x="1467663" y="781985"/>
                </a:cubicBezTo>
                <a:cubicBezTo>
                  <a:pt x="1448523" y="785277"/>
                  <a:pt x="1443780" y="764743"/>
                  <a:pt x="1429607" y="760948"/>
                </a:cubicBezTo>
                <a:lnTo>
                  <a:pt x="1429551" y="760948"/>
                </a:lnTo>
                <a:cubicBezTo>
                  <a:pt x="1452876" y="762566"/>
                  <a:pt x="1453769" y="742031"/>
                  <a:pt x="1460967" y="728360"/>
                </a:cubicBezTo>
                <a:cubicBezTo>
                  <a:pt x="1464148" y="722389"/>
                  <a:pt x="1462195" y="715358"/>
                  <a:pt x="1454438" y="712624"/>
                </a:cubicBezTo>
                <a:cubicBezTo>
                  <a:pt x="1447854" y="710336"/>
                  <a:pt x="1441214" y="716419"/>
                  <a:pt x="1440823" y="725738"/>
                </a:cubicBezTo>
                <a:cubicBezTo>
                  <a:pt x="1440544" y="732434"/>
                  <a:pt x="1441660" y="739241"/>
                  <a:pt x="1442330" y="748560"/>
                </a:cubicBezTo>
                <a:cubicBezTo>
                  <a:pt x="1436136" y="744487"/>
                  <a:pt x="1432676" y="742199"/>
                  <a:pt x="1429216" y="739911"/>
                </a:cubicBezTo>
                <a:cubicBezTo>
                  <a:pt x="1431058" y="731987"/>
                  <a:pt x="1432843" y="724119"/>
                  <a:pt x="1435075" y="714577"/>
                </a:cubicBezTo>
                <a:cubicBezTo>
                  <a:pt x="1430946" y="715972"/>
                  <a:pt x="1428212" y="716865"/>
                  <a:pt x="1424529" y="718093"/>
                </a:cubicBezTo>
                <a:cubicBezTo>
                  <a:pt x="1418949" y="706877"/>
                  <a:pt x="1413313" y="695493"/>
                  <a:pt x="1407678" y="684166"/>
                </a:cubicBezTo>
                <a:cubicBezTo>
                  <a:pt x="1405724" y="687904"/>
                  <a:pt x="1406729" y="690415"/>
                  <a:pt x="1406673" y="692871"/>
                </a:cubicBezTo>
                <a:cubicBezTo>
                  <a:pt x="1406673" y="695493"/>
                  <a:pt x="1405668" y="698060"/>
                  <a:pt x="1404609" y="703138"/>
                </a:cubicBezTo>
                <a:cubicBezTo>
                  <a:pt x="1386139" y="667258"/>
                  <a:pt x="1378103" y="662236"/>
                  <a:pt x="1359242" y="672726"/>
                </a:cubicBezTo>
                <a:cubicBezTo>
                  <a:pt x="1357345" y="669434"/>
                  <a:pt x="1355447" y="666142"/>
                  <a:pt x="1352769" y="661566"/>
                </a:cubicBezTo>
                <a:cubicBezTo>
                  <a:pt x="1346910" y="671108"/>
                  <a:pt x="1342668" y="678083"/>
                  <a:pt x="1334912" y="690750"/>
                </a:cubicBezTo>
                <a:cubicBezTo>
                  <a:pt x="1337536" y="667146"/>
                  <a:pt x="1324199" y="657716"/>
                  <a:pt x="1315995" y="644100"/>
                </a:cubicBezTo>
                <a:close/>
                <a:moveTo>
                  <a:pt x="1039166" y="614637"/>
                </a:moveTo>
                <a:lnTo>
                  <a:pt x="1039166" y="706430"/>
                </a:lnTo>
                <a:cubicBezTo>
                  <a:pt x="1042570" y="705202"/>
                  <a:pt x="1044523" y="704477"/>
                  <a:pt x="1046866" y="703640"/>
                </a:cubicBezTo>
                <a:cubicBezTo>
                  <a:pt x="1047480" y="704310"/>
                  <a:pt x="1049266" y="705593"/>
                  <a:pt x="1049098" y="706374"/>
                </a:cubicBezTo>
                <a:cubicBezTo>
                  <a:pt x="1048038" y="710615"/>
                  <a:pt x="1046531" y="714744"/>
                  <a:pt x="1044802" y="720045"/>
                </a:cubicBezTo>
                <a:cubicBezTo>
                  <a:pt x="1037603" y="717869"/>
                  <a:pt x="1031688" y="716028"/>
                  <a:pt x="1025885" y="714242"/>
                </a:cubicBezTo>
                <a:cubicBezTo>
                  <a:pt x="1028173" y="709945"/>
                  <a:pt x="1032023" y="706039"/>
                  <a:pt x="1031856" y="702356"/>
                </a:cubicBezTo>
                <a:cubicBezTo>
                  <a:pt x="1031186" y="688071"/>
                  <a:pt x="1026164" y="673786"/>
                  <a:pt x="1033195" y="659780"/>
                </a:cubicBezTo>
                <a:cubicBezTo>
                  <a:pt x="1020305" y="644546"/>
                  <a:pt x="1039891" y="630540"/>
                  <a:pt x="1032916" y="615530"/>
                </a:cubicBezTo>
                <a:cubicBezTo>
                  <a:pt x="1034981" y="615251"/>
                  <a:pt x="1037101" y="614916"/>
                  <a:pt x="1039166" y="614637"/>
                </a:cubicBezTo>
                <a:close/>
                <a:moveTo>
                  <a:pt x="628226" y="610226"/>
                </a:moveTo>
                <a:cubicBezTo>
                  <a:pt x="632495" y="608440"/>
                  <a:pt x="638149" y="608346"/>
                  <a:pt x="646044" y="611178"/>
                </a:cubicBezTo>
                <a:cubicBezTo>
                  <a:pt x="642194" y="615809"/>
                  <a:pt x="639794" y="621278"/>
                  <a:pt x="635944" y="622784"/>
                </a:cubicBezTo>
                <a:cubicBezTo>
                  <a:pt x="615577" y="630485"/>
                  <a:pt x="611559" y="645496"/>
                  <a:pt x="613624" y="666421"/>
                </a:cubicBezTo>
                <a:lnTo>
                  <a:pt x="613624" y="666365"/>
                </a:lnTo>
                <a:cubicBezTo>
                  <a:pt x="611447" y="664022"/>
                  <a:pt x="608155" y="662013"/>
                  <a:pt x="607374" y="659278"/>
                </a:cubicBezTo>
                <a:cubicBezTo>
                  <a:pt x="605644" y="653140"/>
                  <a:pt x="605198" y="646612"/>
                  <a:pt x="603970" y="638632"/>
                </a:cubicBezTo>
                <a:cubicBezTo>
                  <a:pt x="615060" y="636163"/>
                  <a:pt x="615417" y="615583"/>
                  <a:pt x="628226" y="610226"/>
                </a:cubicBezTo>
                <a:close/>
                <a:moveTo>
                  <a:pt x="2345865" y="604481"/>
                </a:moveTo>
                <a:cubicBezTo>
                  <a:pt x="2350999" y="615362"/>
                  <a:pt x="2355463" y="624737"/>
                  <a:pt x="2360206" y="634781"/>
                </a:cubicBezTo>
                <a:cubicBezTo>
                  <a:pt x="2373319" y="631824"/>
                  <a:pt x="2370250" y="608889"/>
                  <a:pt x="2387493" y="608722"/>
                </a:cubicBezTo>
                <a:cubicBezTo>
                  <a:pt x="2390283" y="615474"/>
                  <a:pt x="2393073" y="622170"/>
                  <a:pt x="2395863" y="628978"/>
                </a:cubicBezTo>
                <a:cubicBezTo>
                  <a:pt x="2419523" y="616646"/>
                  <a:pt x="2420416" y="616869"/>
                  <a:pt x="2436263" y="638799"/>
                </a:cubicBezTo>
                <a:cubicBezTo>
                  <a:pt x="2445805" y="636567"/>
                  <a:pt x="2454454" y="633665"/>
                  <a:pt x="2463327" y="632716"/>
                </a:cubicBezTo>
                <a:cubicBezTo>
                  <a:pt x="2482523" y="630708"/>
                  <a:pt x="2502220" y="626969"/>
                  <a:pt x="2521025" y="629257"/>
                </a:cubicBezTo>
                <a:cubicBezTo>
                  <a:pt x="2534139" y="630819"/>
                  <a:pt x="2549317" y="630875"/>
                  <a:pt x="2560868" y="641924"/>
                </a:cubicBezTo>
                <a:lnTo>
                  <a:pt x="2584317" y="654725"/>
                </a:lnTo>
                <a:lnTo>
                  <a:pt x="2574148" y="662793"/>
                </a:lnTo>
                <a:cubicBezTo>
                  <a:pt x="2555008" y="646834"/>
                  <a:pt x="2531237" y="645718"/>
                  <a:pt x="2509698" y="638631"/>
                </a:cubicBezTo>
                <a:cubicBezTo>
                  <a:pt x="2491451" y="654144"/>
                  <a:pt x="2458695" y="645160"/>
                  <a:pt x="2448205" y="675907"/>
                </a:cubicBezTo>
                <a:cubicBezTo>
                  <a:pt x="2437156" y="668597"/>
                  <a:pt x="2428339" y="652470"/>
                  <a:pt x="2412827" y="668708"/>
                </a:cubicBezTo>
                <a:cubicBezTo>
                  <a:pt x="2398318" y="639301"/>
                  <a:pt x="2373989" y="643765"/>
                  <a:pt x="2351389" y="644323"/>
                </a:cubicBezTo>
                <a:cubicBezTo>
                  <a:pt x="2341736" y="644546"/>
                  <a:pt x="2332082" y="647169"/>
                  <a:pt x="2321815" y="648843"/>
                </a:cubicBezTo>
                <a:cubicBezTo>
                  <a:pt x="2321145" y="638129"/>
                  <a:pt x="2320475" y="628531"/>
                  <a:pt x="2319750" y="617148"/>
                </a:cubicBezTo>
                <a:cubicBezTo>
                  <a:pt x="2326725" y="613744"/>
                  <a:pt x="2334761" y="609838"/>
                  <a:pt x="2345865" y="604481"/>
                </a:cubicBezTo>
                <a:close/>
                <a:moveTo>
                  <a:pt x="769088" y="572451"/>
                </a:moveTo>
                <a:cubicBezTo>
                  <a:pt x="780081" y="583444"/>
                  <a:pt x="793138" y="581658"/>
                  <a:pt x="806363" y="580989"/>
                </a:cubicBezTo>
                <a:cubicBezTo>
                  <a:pt x="807870" y="580933"/>
                  <a:pt x="809488" y="582663"/>
                  <a:pt x="811608" y="583946"/>
                </a:cubicBezTo>
                <a:cubicBezTo>
                  <a:pt x="805024" y="592874"/>
                  <a:pt x="798495" y="601691"/>
                  <a:pt x="791799" y="610786"/>
                </a:cubicBezTo>
                <a:cubicBezTo>
                  <a:pt x="779076" y="600017"/>
                  <a:pt x="767581" y="590252"/>
                  <a:pt x="752180" y="577250"/>
                </a:cubicBezTo>
                <a:lnTo>
                  <a:pt x="752236" y="577250"/>
                </a:lnTo>
                <a:cubicBezTo>
                  <a:pt x="759881" y="574906"/>
                  <a:pt x="767414" y="570777"/>
                  <a:pt x="769088" y="572451"/>
                </a:cubicBezTo>
                <a:close/>
                <a:moveTo>
                  <a:pt x="1252069" y="571917"/>
                </a:moveTo>
                <a:cubicBezTo>
                  <a:pt x="1247103" y="571621"/>
                  <a:pt x="1240735" y="572117"/>
                  <a:pt x="1232518" y="573009"/>
                </a:cubicBezTo>
                <a:cubicBezTo>
                  <a:pt x="1231960" y="576469"/>
                  <a:pt x="1232071" y="580263"/>
                  <a:pt x="1230732" y="583333"/>
                </a:cubicBezTo>
                <a:cubicBezTo>
                  <a:pt x="1218958" y="609727"/>
                  <a:pt x="1230788" y="634056"/>
                  <a:pt x="1239325" y="657492"/>
                </a:cubicBezTo>
                <a:cubicBezTo>
                  <a:pt x="1246133" y="676130"/>
                  <a:pt x="1262705" y="685449"/>
                  <a:pt x="1285864" y="681654"/>
                </a:cubicBezTo>
                <a:lnTo>
                  <a:pt x="1285919" y="681654"/>
                </a:lnTo>
                <a:cubicBezTo>
                  <a:pt x="1287090" y="670662"/>
                  <a:pt x="1288541" y="661566"/>
                  <a:pt x="1288765" y="652470"/>
                </a:cubicBezTo>
                <a:cubicBezTo>
                  <a:pt x="1288877" y="648285"/>
                  <a:pt x="1287705" y="642984"/>
                  <a:pt x="1285027" y="640082"/>
                </a:cubicBezTo>
                <a:cubicBezTo>
                  <a:pt x="1275428" y="629592"/>
                  <a:pt x="1270797" y="614023"/>
                  <a:pt x="1254671" y="609950"/>
                </a:cubicBezTo>
                <a:cubicBezTo>
                  <a:pt x="1253499" y="609671"/>
                  <a:pt x="1253276" y="605597"/>
                  <a:pt x="1252104" y="601580"/>
                </a:cubicBezTo>
                <a:cubicBezTo>
                  <a:pt x="1259357" y="603477"/>
                  <a:pt x="1264882" y="604983"/>
                  <a:pt x="1270909" y="606546"/>
                </a:cubicBezTo>
                <a:cubicBezTo>
                  <a:pt x="1269234" y="580808"/>
                  <a:pt x="1266964" y="572804"/>
                  <a:pt x="1252069" y="571917"/>
                </a:cubicBezTo>
                <a:close/>
                <a:moveTo>
                  <a:pt x="456209" y="568992"/>
                </a:moveTo>
                <a:cubicBezTo>
                  <a:pt x="473340" y="589694"/>
                  <a:pt x="473117" y="589415"/>
                  <a:pt x="452136" y="608946"/>
                </a:cubicBezTo>
                <a:cubicBezTo>
                  <a:pt x="449011" y="611847"/>
                  <a:pt x="449346" y="618488"/>
                  <a:pt x="448174" y="623008"/>
                </a:cubicBezTo>
                <a:cubicBezTo>
                  <a:pt x="441589" y="624012"/>
                  <a:pt x="434056" y="625240"/>
                  <a:pt x="426467" y="626356"/>
                </a:cubicBezTo>
                <a:cubicBezTo>
                  <a:pt x="420217" y="627249"/>
                  <a:pt x="423063" y="646612"/>
                  <a:pt x="408778" y="632829"/>
                </a:cubicBezTo>
                <a:lnTo>
                  <a:pt x="408778" y="632773"/>
                </a:lnTo>
                <a:cubicBezTo>
                  <a:pt x="439060" y="601005"/>
                  <a:pt x="454870" y="579745"/>
                  <a:pt x="456209" y="568992"/>
                </a:cubicBezTo>
                <a:close/>
                <a:moveTo>
                  <a:pt x="563071" y="558445"/>
                </a:moveTo>
                <a:cubicBezTo>
                  <a:pt x="571609" y="563356"/>
                  <a:pt x="560114" y="575409"/>
                  <a:pt x="573450" y="574627"/>
                </a:cubicBezTo>
                <a:cubicBezTo>
                  <a:pt x="573618" y="581547"/>
                  <a:pt x="571887" y="589303"/>
                  <a:pt x="583327" y="589582"/>
                </a:cubicBezTo>
                <a:cubicBezTo>
                  <a:pt x="585392" y="589582"/>
                  <a:pt x="588740" y="596055"/>
                  <a:pt x="589019" y="599738"/>
                </a:cubicBezTo>
                <a:cubicBezTo>
                  <a:pt x="589688" y="608276"/>
                  <a:pt x="586731" y="616311"/>
                  <a:pt x="588628" y="625686"/>
                </a:cubicBezTo>
                <a:cubicBezTo>
                  <a:pt x="590860" y="636902"/>
                  <a:pt x="589465" y="643486"/>
                  <a:pt x="594766" y="650852"/>
                </a:cubicBezTo>
                <a:cubicBezTo>
                  <a:pt x="587289" y="661677"/>
                  <a:pt x="578082" y="649345"/>
                  <a:pt x="570102" y="652526"/>
                </a:cubicBezTo>
                <a:cubicBezTo>
                  <a:pt x="562289" y="665137"/>
                  <a:pt x="554535" y="677581"/>
                  <a:pt x="546052" y="691196"/>
                </a:cubicBezTo>
                <a:cubicBezTo>
                  <a:pt x="542201" y="683663"/>
                  <a:pt x="538463" y="676242"/>
                  <a:pt x="534668" y="668820"/>
                </a:cubicBezTo>
                <a:cubicBezTo>
                  <a:pt x="533552" y="669155"/>
                  <a:pt x="532492" y="669490"/>
                  <a:pt x="531376" y="669824"/>
                </a:cubicBezTo>
                <a:cubicBezTo>
                  <a:pt x="532325" y="674902"/>
                  <a:pt x="533273" y="679980"/>
                  <a:pt x="534668" y="687625"/>
                </a:cubicBezTo>
                <a:cubicBezTo>
                  <a:pt x="524903" y="694210"/>
                  <a:pt x="513743" y="701743"/>
                  <a:pt x="502527" y="709332"/>
                </a:cubicBezTo>
                <a:cubicBezTo>
                  <a:pt x="498118" y="704031"/>
                  <a:pt x="494826" y="704756"/>
                  <a:pt x="493375" y="711396"/>
                </a:cubicBezTo>
                <a:lnTo>
                  <a:pt x="493374" y="711419"/>
                </a:lnTo>
                <a:lnTo>
                  <a:pt x="496784" y="705998"/>
                </a:lnTo>
                <a:cubicBezTo>
                  <a:pt x="498339" y="705650"/>
                  <a:pt x="500264" y="706794"/>
                  <a:pt x="502468" y="709444"/>
                </a:cubicBezTo>
                <a:cubicBezTo>
                  <a:pt x="509387" y="712569"/>
                  <a:pt x="516252" y="715694"/>
                  <a:pt x="523338" y="718874"/>
                </a:cubicBezTo>
                <a:cubicBezTo>
                  <a:pt x="522445" y="735168"/>
                  <a:pt x="518483" y="741418"/>
                  <a:pt x="506542" y="744208"/>
                </a:cubicBezTo>
                <a:cubicBezTo>
                  <a:pt x="493540" y="747277"/>
                  <a:pt x="480427" y="750067"/>
                  <a:pt x="464300" y="753694"/>
                </a:cubicBezTo>
                <a:cubicBezTo>
                  <a:pt x="474735" y="741864"/>
                  <a:pt x="483830" y="731541"/>
                  <a:pt x="492926" y="721218"/>
                </a:cubicBezTo>
                <a:lnTo>
                  <a:pt x="492874" y="721271"/>
                </a:lnTo>
                <a:lnTo>
                  <a:pt x="492873" y="721273"/>
                </a:lnTo>
                <a:cubicBezTo>
                  <a:pt x="485898" y="725291"/>
                  <a:pt x="478030" y="728304"/>
                  <a:pt x="472115" y="733550"/>
                </a:cubicBezTo>
                <a:cubicBezTo>
                  <a:pt x="463187" y="741473"/>
                  <a:pt x="455654" y="750960"/>
                  <a:pt x="445442" y="762008"/>
                </a:cubicBezTo>
                <a:cubicBezTo>
                  <a:pt x="440643" y="750402"/>
                  <a:pt x="443098" y="744598"/>
                  <a:pt x="449571" y="740246"/>
                </a:cubicBezTo>
                <a:cubicBezTo>
                  <a:pt x="459504" y="733661"/>
                  <a:pt x="469604" y="727411"/>
                  <a:pt x="474570" y="714242"/>
                </a:cubicBezTo>
                <a:cubicBezTo>
                  <a:pt x="458723" y="707267"/>
                  <a:pt x="447618" y="712457"/>
                  <a:pt x="440699" y="724900"/>
                </a:cubicBezTo>
                <a:cubicBezTo>
                  <a:pt x="434114" y="736730"/>
                  <a:pt x="428199" y="742310"/>
                  <a:pt x="412631" y="739632"/>
                </a:cubicBezTo>
                <a:cubicBezTo>
                  <a:pt x="402921" y="737958"/>
                  <a:pt x="391370" y="746998"/>
                  <a:pt x="376025" y="753080"/>
                </a:cubicBezTo>
                <a:cubicBezTo>
                  <a:pt x="370724" y="752243"/>
                  <a:pt x="370054" y="744208"/>
                  <a:pt x="368436" y="735670"/>
                </a:cubicBezTo>
                <a:cubicBezTo>
                  <a:pt x="367543" y="731094"/>
                  <a:pt x="360568" y="723394"/>
                  <a:pt x="359843" y="723784"/>
                </a:cubicBezTo>
                <a:cubicBezTo>
                  <a:pt x="343772" y="732154"/>
                  <a:pt x="338248" y="707434"/>
                  <a:pt x="330268" y="712401"/>
                </a:cubicBezTo>
                <a:cubicBezTo>
                  <a:pt x="338582" y="709443"/>
                  <a:pt x="352756" y="704365"/>
                  <a:pt x="368101" y="698897"/>
                </a:cubicBezTo>
                <a:cubicBezTo>
                  <a:pt x="366539" y="702245"/>
                  <a:pt x="364474" y="706653"/>
                  <a:pt x="361517" y="712903"/>
                </a:cubicBezTo>
                <a:cubicBezTo>
                  <a:pt x="369608" y="715135"/>
                  <a:pt x="377755" y="717367"/>
                  <a:pt x="386069" y="719655"/>
                </a:cubicBezTo>
                <a:cubicBezTo>
                  <a:pt x="402196" y="713015"/>
                  <a:pt x="405432" y="701073"/>
                  <a:pt x="399238" y="682882"/>
                </a:cubicBezTo>
                <a:cubicBezTo>
                  <a:pt x="417932" y="688406"/>
                  <a:pt x="433779" y="679366"/>
                  <a:pt x="451636" y="681431"/>
                </a:cubicBezTo>
                <a:cubicBezTo>
                  <a:pt x="473175" y="683942"/>
                  <a:pt x="485340" y="666142"/>
                  <a:pt x="483889" y="639748"/>
                </a:cubicBezTo>
                <a:cubicBezTo>
                  <a:pt x="488911" y="638297"/>
                  <a:pt x="494157" y="636734"/>
                  <a:pt x="498900" y="635395"/>
                </a:cubicBezTo>
                <a:cubicBezTo>
                  <a:pt x="508442" y="630038"/>
                  <a:pt x="488465" y="625518"/>
                  <a:pt x="498900" y="620887"/>
                </a:cubicBezTo>
                <a:cubicBezTo>
                  <a:pt x="506433" y="617539"/>
                  <a:pt x="503978" y="609950"/>
                  <a:pt x="507102" y="605541"/>
                </a:cubicBezTo>
                <a:cubicBezTo>
                  <a:pt x="509669" y="601858"/>
                  <a:pt x="517705" y="601970"/>
                  <a:pt x="525070" y="599961"/>
                </a:cubicBezTo>
                <a:cubicBezTo>
                  <a:pt x="522225" y="594548"/>
                  <a:pt x="519769" y="589861"/>
                  <a:pt x="517370" y="585230"/>
                </a:cubicBezTo>
                <a:cubicBezTo>
                  <a:pt x="528921" y="567875"/>
                  <a:pt x="555371" y="579426"/>
                  <a:pt x="563071" y="558445"/>
                </a:cubicBezTo>
                <a:close/>
                <a:moveTo>
                  <a:pt x="748666" y="491986"/>
                </a:moveTo>
                <a:cubicBezTo>
                  <a:pt x="761947" y="487522"/>
                  <a:pt x="773944" y="495334"/>
                  <a:pt x="786610" y="496618"/>
                </a:cubicBezTo>
                <a:cubicBezTo>
                  <a:pt x="798775" y="497901"/>
                  <a:pt x="810549" y="503704"/>
                  <a:pt x="821431" y="507220"/>
                </a:cubicBezTo>
                <a:cubicBezTo>
                  <a:pt x="800840" y="519775"/>
                  <a:pt x="806866" y="515813"/>
                  <a:pt x="796655" y="553089"/>
                </a:cubicBezTo>
                <a:cubicBezTo>
                  <a:pt x="791577" y="548680"/>
                  <a:pt x="787559" y="544328"/>
                  <a:pt x="782704" y="541259"/>
                </a:cubicBezTo>
                <a:cubicBezTo>
                  <a:pt x="777459" y="537911"/>
                  <a:pt x="771433" y="533558"/>
                  <a:pt x="765797" y="533558"/>
                </a:cubicBezTo>
                <a:cubicBezTo>
                  <a:pt x="748388" y="533558"/>
                  <a:pt x="730922" y="535511"/>
                  <a:pt x="712563" y="536739"/>
                </a:cubicBezTo>
                <a:cubicBezTo>
                  <a:pt x="711391" y="533056"/>
                  <a:pt x="710275" y="529652"/>
                  <a:pt x="709215" y="526248"/>
                </a:cubicBezTo>
                <a:cubicBezTo>
                  <a:pt x="722607" y="524741"/>
                  <a:pt x="736000" y="523458"/>
                  <a:pt x="749280" y="521505"/>
                </a:cubicBezTo>
                <a:cubicBezTo>
                  <a:pt x="750954" y="521282"/>
                  <a:pt x="752125" y="517487"/>
                  <a:pt x="754191" y="514307"/>
                </a:cubicBezTo>
                <a:cubicBezTo>
                  <a:pt x="748834" y="513749"/>
                  <a:pt x="744759" y="513358"/>
                  <a:pt x="740799" y="512967"/>
                </a:cubicBezTo>
                <a:cubicBezTo>
                  <a:pt x="740296" y="506494"/>
                  <a:pt x="739850" y="500524"/>
                  <a:pt x="739404" y="494720"/>
                </a:cubicBezTo>
                <a:cubicBezTo>
                  <a:pt x="743421" y="493549"/>
                  <a:pt x="746044" y="492767"/>
                  <a:pt x="748666" y="491986"/>
                </a:cubicBezTo>
                <a:close/>
                <a:moveTo>
                  <a:pt x="653190" y="456385"/>
                </a:moveTo>
                <a:cubicBezTo>
                  <a:pt x="657041" y="467043"/>
                  <a:pt x="661226" y="478594"/>
                  <a:pt x="664518" y="487634"/>
                </a:cubicBezTo>
                <a:cubicBezTo>
                  <a:pt x="676460" y="497845"/>
                  <a:pt x="693367" y="485737"/>
                  <a:pt x="701012" y="501528"/>
                </a:cubicBezTo>
                <a:cubicBezTo>
                  <a:pt x="682040" y="500450"/>
                  <a:pt x="665004" y="507425"/>
                  <a:pt x="649898" y="522454"/>
                </a:cubicBezTo>
                <a:cubicBezTo>
                  <a:pt x="643035" y="529262"/>
                  <a:pt x="637678" y="536572"/>
                  <a:pt x="624564" y="534674"/>
                </a:cubicBezTo>
                <a:cubicBezTo>
                  <a:pt x="617087" y="533614"/>
                  <a:pt x="607991" y="543658"/>
                  <a:pt x="599231" y="548904"/>
                </a:cubicBezTo>
                <a:cubicBezTo>
                  <a:pt x="597667" y="544160"/>
                  <a:pt x="595380" y="537353"/>
                  <a:pt x="592366" y="528145"/>
                </a:cubicBezTo>
                <a:cubicBezTo>
                  <a:pt x="603137" y="525858"/>
                  <a:pt x="613013" y="523737"/>
                  <a:pt x="628749" y="520445"/>
                </a:cubicBezTo>
                <a:cubicBezTo>
                  <a:pt x="619877" y="516204"/>
                  <a:pt x="616306" y="514474"/>
                  <a:pt x="612344" y="512577"/>
                </a:cubicBezTo>
                <a:cubicBezTo>
                  <a:pt x="617310" y="501026"/>
                  <a:pt x="620602" y="488192"/>
                  <a:pt x="627801" y="478203"/>
                </a:cubicBezTo>
                <a:cubicBezTo>
                  <a:pt x="634330" y="469108"/>
                  <a:pt x="645099" y="463081"/>
                  <a:pt x="653190" y="456385"/>
                </a:cubicBezTo>
                <a:close/>
                <a:moveTo>
                  <a:pt x="1773845" y="452200"/>
                </a:moveTo>
                <a:cubicBezTo>
                  <a:pt x="1777416" y="455269"/>
                  <a:pt x="1782159" y="459287"/>
                  <a:pt x="1786958" y="463416"/>
                </a:cubicBezTo>
                <a:cubicBezTo>
                  <a:pt x="1782717" y="468829"/>
                  <a:pt x="1780150" y="472177"/>
                  <a:pt x="1777360" y="475748"/>
                </a:cubicBezTo>
                <a:cubicBezTo>
                  <a:pt x="1781378" y="483058"/>
                  <a:pt x="1791032" y="488806"/>
                  <a:pt x="1783666" y="500859"/>
                </a:cubicBezTo>
                <a:cubicBezTo>
                  <a:pt x="1779537" y="492489"/>
                  <a:pt x="1775742" y="484230"/>
                  <a:pt x="1764247" y="490647"/>
                </a:cubicBezTo>
                <a:cubicBezTo>
                  <a:pt x="1760787" y="492544"/>
                  <a:pt x="1752305" y="491261"/>
                  <a:pt x="1750073" y="488359"/>
                </a:cubicBezTo>
                <a:cubicBezTo>
                  <a:pt x="1745051" y="481830"/>
                  <a:pt x="1751245" y="477422"/>
                  <a:pt x="1756044" y="472791"/>
                </a:cubicBezTo>
                <a:cubicBezTo>
                  <a:pt x="1762405" y="466653"/>
                  <a:pt x="1767651" y="459454"/>
                  <a:pt x="1773845" y="452200"/>
                </a:cubicBezTo>
                <a:close/>
                <a:moveTo>
                  <a:pt x="1950289" y="432265"/>
                </a:moveTo>
                <a:cubicBezTo>
                  <a:pt x="1945114" y="431456"/>
                  <a:pt x="1939882" y="432865"/>
                  <a:pt x="1933995" y="438361"/>
                </a:cubicBezTo>
                <a:cubicBezTo>
                  <a:pt x="1931428" y="440760"/>
                  <a:pt x="1924341" y="438751"/>
                  <a:pt x="1919431" y="438082"/>
                </a:cubicBezTo>
                <a:cubicBezTo>
                  <a:pt x="1903416" y="435905"/>
                  <a:pt x="1903081" y="436017"/>
                  <a:pt x="1893539" y="455882"/>
                </a:cubicBezTo>
                <a:cubicBezTo>
                  <a:pt x="1903081" y="460458"/>
                  <a:pt x="1906429" y="467991"/>
                  <a:pt x="1901965" y="478314"/>
                </a:cubicBezTo>
                <a:cubicBezTo>
                  <a:pt x="1899566" y="476808"/>
                  <a:pt x="1897278" y="475413"/>
                  <a:pt x="1894209" y="473516"/>
                </a:cubicBezTo>
                <a:cubicBezTo>
                  <a:pt x="1888350" y="486238"/>
                  <a:pt x="1916418" y="500635"/>
                  <a:pt x="1892312" y="512297"/>
                </a:cubicBezTo>
                <a:cubicBezTo>
                  <a:pt x="1890582" y="508112"/>
                  <a:pt x="1889019" y="504206"/>
                  <a:pt x="1886843" y="498849"/>
                </a:cubicBezTo>
                <a:cubicBezTo>
                  <a:pt x="1874846" y="518101"/>
                  <a:pt x="1863574" y="534953"/>
                  <a:pt x="1875627" y="555655"/>
                </a:cubicBezTo>
                <a:cubicBezTo>
                  <a:pt x="1854980" y="562519"/>
                  <a:pt x="1855650" y="562630"/>
                  <a:pt x="1853083" y="576860"/>
                </a:cubicBezTo>
                <a:cubicBezTo>
                  <a:pt x="1849233" y="598176"/>
                  <a:pt x="1845438" y="618990"/>
                  <a:pt x="1824290" y="632661"/>
                </a:cubicBezTo>
                <a:cubicBezTo>
                  <a:pt x="1815361" y="638408"/>
                  <a:pt x="1811121" y="651410"/>
                  <a:pt x="1804536" y="661399"/>
                </a:cubicBezTo>
                <a:cubicBezTo>
                  <a:pt x="1784001" y="650741"/>
                  <a:pt x="1777863" y="657269"/>
                  <a:pt x="1763355" y="686286"/>
                </a:cubicBezTo>
                <a:cubicBezTo>
                  <a:pt x="1768209" y="687793"/>
                  <a:pt x="1773064" y="689243"/>
                  <a:pt x="1780430" y="691531"/>
                </a:cubicBezTo>
                <a:lnTo>
                  <a:pt x="1764579" y="704878"/>
                </a:lnTo>
                <a:lnTo>
                  <a:pt x="1764415" y="704812"/>
                </a:lnTo>
                <a:lnTo>
                  <a:pt x="1763935" y="704894"/>
                </a:lnTo>
                <a:lnTo>
                  <a:pt x="1751861" y="689679"/>
                </a:lnTo>
                <a:cubicBezTo>
                  <a:pt x="1738387" y="678523"/>
                  <a:pt x="1721783" y="680385"/>
                  <a:pt x="1706214" y="695995"/>
                </a:cubicBezTo>
                <a:cubicBezTo>
                  <a:pt x="1710288" y="706765"/>
                  <a:pt x="1718323" y="712066"/>
                  <a:pt x="1729539" y="710783"/>
                </a:cubicBezTo>
                <a:lnTo>
                  <a:pt x="1763935" y="704894"/>
                </a:lnTo>
                <a:lnTo>
                  <a:pt x="1764136" y="705147"/>
                </a:lnTo>
                <a:lnTo>
                  <a:pt x="1764192" y="705203"/>
                </a:lnTo>
                <a:lnTo>
                  <a:pt x="1764579" y="704878"/>
                </a:lnTo>
                <a:lnTo>
                  <a:pt x="1773434" y="708411"/>
                </a:lnTo>
                <a:cubicBezTo>
                  <a:pt x="1776427" y="709555"/>
                  <a:pt x="1779231" y="710253"/>
                  <a:pt x="1781323" y="709332"/>
                </a:cubicBezTo>
                <a:cubicBezTo>
                  <a:pt x="1791367" y="704924"/>
                  <a:pt x="1798956" y="707156"/>
                  <a:pt x="1807438" y="712122"/>
                </a:cubicBezTo>
                <a:cubicBezTo>
                  <a:pt x="1812739" y="715247"/>
                  <a:pt x="1818821" y="717088"/>
                  <a:pt x="1824178" y="719320"/>
                </a:cubicBezTo>
                <a:cubicBezTo>
                  <a:pt x="1835896" y="698785"/>
                  <a:pt x="1861342" y="688351"/>
                  <a:pt x="1854199" y="659669"/>
                </a:cubicBezTo>
                <a:cubicBezTo>
                  <a:pt x="1893707" y="657827"/>
                  <a:pt x="1887680" y="631098"/>
                  <a:pt x="1884667" y="606490"/>
                </a:cubicBezTo>
                <a:cubicBezTo>
                  <a:pt x="1890358" y="604537"/>
                  <a:pt x="1894599" y="601803"/>
                  <a:pt x="1898896" y="601747"/>
                </a:cubicBezTo>
                <a:cubicBezTo>
                  <a:pt x="1914911" y="601580"/>
                  <a:pt x="1921719" y="592205"/>
                  <a:pt x="1924788" y="578143"/>
                </a:cubicBezTo>
                <a:cubicBezTo>
                  <a:pt x="1927522" y="565699"/>
                  <a:pt x="1930424" y="553256"/>
                  <a:pt x="1933437" y="539975"/>
                </a:cubicBezTo>
                <a:cubicBezTo>
                  <a:pt x="1940245" y="541928"/>
                  <a:pt x="1946104" y="543546"/>
                  <a:pt x="1952689" y="545443"/>
                </a:cubicBezTo>
                <a:cubicBezTo>
                  <a:pt x="1956037" y="525522"/>
                  <a:pt x="1948392" y="509507"/>
                  <a:pt x="1936562" y="496394"/>
                </a:cubicBezTo>
                <a:cubicBezTo>
                  <a:pt x="1927857" y="486685"/>
                  <a:pt x="1927187" y="477701"/>
                  <a:pt x="1929810" y="469275"/>
                </a:cubicBezTo>
                <a:cubicBezTo>
                  <a:pt x="1952577" y="451809"/>
                  <a:pt x="1970489" y="470223"/>
                  <a:pt x="1993814" y="472902"/>
                </a:cubicBezTo>
                <a:cubicBezTo>
                  <a:pt x="1989964" y="492767"/>
                  <a:pt x="1979864" y="510679"/>
                  <a:pt x="1985835" y="529707"/>
                </a:cubicBezTo>
                <a:cubicBezTo>
                  <a:pt x="2003356" y="539194"/>
                  <a:pt x="1991582" y="516204"/>
                  <a:pt x="2002575" y="515980"/>
                </a:cubicBezTo>
                <a:cubicBezTo>
                  <a:pt x="2003970" y="519552"/>
                  <a:pt x="2005309" y="523514"/>
                  <a:pt x="2007095" y="527252"/>
                </a:cubicBezTo>
                <a:cubicBezTo>
                  <a:pt x="2008713" y="530656"/>
                  <a:pt x="2010889" y="533837"/>
                  <a:pt x="2012954" y="537408"/>
                </a:cubicBezTo>
                <a:cubicBezTo>
                  <a:pt x="2004193" y="541816"/>
                  <a:pt x="1998669" y="550410"/>
                  <a:pt x="1987620" y="541537"/>
                </a:cubicBezTo>
                <a:cubicBezTo>
                  <a:pt x="1976683" y="532721"/>
                  <a:pt x="1966918" y="538412"/>
                  <a:pt x="1960780" y="550298"/>
                </a:cubicBezTo>
                <a:cubicBezTo>
                  <a:pt x="1957320" y="556994"/>
                  <a:pt x="1944597" y="561626"/>
                  <a:pt x="1952744" y="570889"/>
                </a:cubicBezTo>
                <a:cubicBezTo>
                  <a:pt x="1962789" y="582217"/>
                  <a:pt x="1968146" y="568768"/>
                  <a:pt x="1975065" y="564248"/>
                </a:cubicBezTo>
                <a:cubicBezTo>
                  <a:pt x="1976404" y="563356"/>
                  <a:pt x="1978301" y="563356"/>
                  <a:pt x="1981594" y="562463"/>
                </a:cubicBezTo>
                <a:cubicBezTo>
                  <a:pt x="1982319" y="574851"/>
                  <a:pt x="1988346" y="583835"/>
                  <a:pt x="2001292" y="585286"/>
                </a:cubicBezTo>
                <a:cubicBezTo>
                  <a:pt x="2012508" y="586569"/>
                  <a:pt x="2021436" y="580933"/>
                  <a:pt x="2027128" y="572005"/>
                </a:cubicBezTo>
                <a:cubicBezTo>
                  <a:pt x="2030364" y="566871"/>
                  <a:pt x="2031369" y="560008"/>
                  <a:pt x="2032206" y="553702"/>
                </a:cubicBezTo>
                <a:cubicBezTo>
                  <a:pt x="2033712" y="542207"/>
                  <a:pt x="2034326" y="530656"/>
                  <a:pt x="2035665" y="514809"/>
                </a:cubicBezTo>
                <a:cubicBezTo>
                  <a:pt x="2041189" y="519942"/>
                  <a:pt x="2043812" y="524183"/>
                  <a:pt x="2045821" y="523904"/>
                </a:cubicBezTo>
                <a:cubicBezTo>
                  <a:pt x="2057874" y="522230"/>
                  <a:pt x="2057149" y="528870"/>
                  <a:pt x="2058823" y="538078"/>
                </a:cubicBezTo>
                <a:cubicBezTo>
                  <a:pt x="2063845" y="565197"/>
                  <a:pt x="2064849" y="564974"/>
                  <a:pt x="2092527" y="571000"/>
                </a:cubicBezTo>
                <a:cubicBezTo>
                  <a:pt x="2093587" y="571224"/>
                  <a:pt x="2094257" y="573344"/>
                  <a:pt x="2095149" y="574683"/>
                </a:cubicBezTo>
                <a:cubicBezTo>
                  <a:pt x="2091299" y="577139"/>
                  <a:pt x="2087560" y="579482"/>
                  <a:pt x="2080641" y="583835"/>
                </a:cubicBezTo>
                <a:cubicBezTo>
                  <a:pt x="2102459" y="584449"/>
                  <a:pt x="2112615" y="571837"/>
                  <a:pt x="2122213" y="565364"/>
                </a:cubicBezTo>
                <a:cubicBezTo>
                  <a:pt x="2118474" y="548903"/>
                  <a:pt x="2115349" y="535009"/>
                  <a:pt x="2111946" y="520054"/>
                </a:cubicBezTo>
                <a:cubicBezTo>
                  <a:pt x="2107816" y="517766"/>
                  <a:pt x="2103241" y="514306"/>
                  <a:pt x="2098107" y="512632"/>
                </a:cubicBezTo>
                <a:cubicBezTo>
                  <a:pt x="2090295" y="510121"/>
                  <a:pt x="2082092" y="508949"/>
                  <a:pt x="2074335" y="507220"/>
                </a:cubicBezTo>
                <a:cubicBezTo>
                  <a:pt x="2056925" y="467991"/>
                  <a:pt x="2034772" y="460737"/>
                  <a:pt x="2005142" y="485178"/>
                </a:cubicBezTo>
                <a:cubicBezTo>
                  <a:pt x="1996939" y="465759"/>
                  <a:pt x="1984551" y="450414"/>
                  <a:pt x="1966248" y="439477"/>
                </a:cubicBezTo>
                <a:cubicBezTo>
                  <a:pt x="1960585" y="436101"/>
                  <a:pt x="1955465" y="433074"/>
                  <a:pt x="1950289" y="432265"/>
                </a:cubicBezTo>
                <a:close/>
                <a:moveTo>
                  <a:pt x="2142580" y="431553"/>
                </a:moveTo>
                <a:lnTo>
                  <a:pt x="2142662" y="431565"/>
                </a:lnTo>
                <a:lnTo>
                  <a:pt x="2142580" y="431608"/>
                </a:lnTo>
                <a:close/>
                <a:moveTo>
                  <a:pt x="2338275" y="429098"/>
                </a:moveTo>
                <a:cubicBezTo>
                  <a:pt x="2334983" y="437189"/>
                  <a:pt x="2333532" y="440816"/>
                  <a:pt x="2331356" y="446173"/>
                </a:cubicBezTo>
                <a:cubicBezTo>
                  <a:pt x="2334871" y="446173"/>
                  <a:pt x="2338220" y="446954"/>
                  <a:pt x="2340954" y="446006"/>
                </a:cubicBezTo>
                <a:cubicBezTo>
                  <a:pt x="2347371" y="443774"/>
                  <a:pt x="2354960" y="441263"/>
                  <a:pt x="2357862" y="448628"/>
                </a:cubicBezTo>
                <a:cubicBezTo>
                  <a:pt x="2359926" y="453985"/>
                  <a:pt x="2357025" y="461240"/>
                  <a:pt x="2356411" y="467210"/>
                </a:cubicBezTo>
                <a:cubicBezTo>
                  <a:pt x="2338945" y="461128"/>
                  <a:pt x="2324437" y="455994"/>
                  <a:pt x="2310263" y="451028"/>
                </a:cubicBezTo>
                <a:cubicBezTo>
                  <a:pt x="2311658" y="449131"/>
                  <a:pt x="2313723" y="446229"/>
                  <a:pt x="2315787" y="443327"/>
                </a:cubicBezTo>
                <a:cubicBezTo>
                  <a:pt x="2315787" y="443327"/>
                  <a:pt x="2317461" y="441821"/>
                  <a:pt x="2317461" y="441821"/>
                </a:cubicBezTo>
                <a:lnTo>
                  <a:pt x="2317350" y="441821"/>
                </a:lnTo>
                <a:cubicBezTo>
                  <a:pt x="2322763" y="438528"/>
                  <a:pt x="2328175" y="435236"/>
                  <a:pt x="2338275" y="429098"/>
                </a:cubicBezTo>
                <a:close/>
                <a:moveTo>
                  <a:pt x="2207129" y="423559"/>
                </a:moveTo>
                <a:cubicBezTo>
                  <a:pt x="2213378" y="423434"/>
                  <a:pt x="2219531" y="424745"/>
                  <a:pt x="2225836" y="428484"/>
                </a:cubicBezTo>
                <a:cubicBezTo>
                  <a:pt x="2228347" y="429990"/>
                  <a:pt x="2232030" y="429488"/>
                  <a:pt x="2235322" y="433673"/>
                </a:cubicBezTo>
                <a:cubicBezTo>
                  <a:pt x="2220311" y="435403"/>
                  <a:pt x="2205245" y="438695"/>
                  <a:pt x="2190290" y="438416"/>
                </a:cubicBezTo>
                <a:lnTo>
                  <a:pt x="2142662" y="431565"/>
                </a:lnTo>
                <a:lnTo>
                  <a:pt x="2155348" y="424910"/>
                </a:lnTo>
                <a:cubicBezTo>
                  <a:pt x="2167526" y="422412"/>
                  <a:pt x="2178042" y="430186"/>
                  <a:pt x="2187835" y="427256"/>
                </a:cubicBezTo>
                <a:cubicBezTo>
                  <a:pt x="2194531" y="425247"/>
                  <a:pt x="2200879" y="423685"/>
                  <a:pt x="2207129" y="423559"/>
                </a:cubicBezTo>
                <a:close/>
                <a:moveTo>
                  <a:pt x="2264674" y="392771"/>
                </a:moveTo>
                <a:cubicBezTo>
                  <a:pt x="2280745" y="396063"/>
                  <a:pt x="2296816" y="399356"/>
                  <a:pt x="2314951" y="403094"/>
                </a:cubicBezTo>
                <a:cubicBezTo>
                  <a:pt x="2307976" y="411632"/>
                  <a:pt x="2303065" y="417603"/>
                  <a:pt x="2297318" y="424634"/>
                </a:cubicBezTo>
                <a:cubicBezTo>
                  <a:pt x="2308980" y="425136"/>
                  <a:pt x="2318522" y="427814"/>
                  <a:pt x="2317406" y="441765"/>
                </a:cubicBezTo>
                <a:lnTo>
                  <a:pt x="2315732" y="443271"/>
                </a:lnTo>
                <a:lnTo>
                  <a:pt x="2315676" y="443327"/>
                </a:lnTo>
                <a:cubicBezTo>
                  <a:pt x="2307362" y="430660"/>
                  <a:pt x="2293802" y="434678"/>
                  <a:pt x="2279294" y="434845"/>
                </a:cubicBezTo>
                <a:cubicBezTo>
                  <a:pt x="2282084" y="426698"/>
                  <a:pt x="2283981" y="421230"/>
                  <a:pt x="2285376" y="417045"/>
                </a:cubicBezTo>
                <a:cubicBezTo>
                  <a:pt x="2277453" y="410627"/>
                  <a:pt x="2269808" y="404433"/>
                  <a:pt x="2262163" y="398240"/>
                </a:cubicBezTo>
                <a:cubicBezTo>
                  <a:pt x="2263000" y="396398"/>
                  <a:pt x="2263837" y="394612"/>
                  <a:pt x="2264674" y="392771"/>
                </a:cubicBezTo>
                <a:close/>
                <a:moveTo>
                  <a:pt x="1973725" y="330776"/>
                </a:moveTo>
                <a:cubicBezTo>
                  <a:pt x="1971549" y="337137"/>
                  <a:pt x="1970098" y="341378"/>
                  <a:pt x="1968034" y="347516"/>
                </a:cubicBezTo>
                <a:cubicBezTo>
                  <a:pt x="1973670" y="345898"/>
                  <a:pt x="1977799" y="344726"/>
                  <a:pt x="1984663" y="342773"/>
                </a:cubicBezTo>
                <a:cubicBezTo>
                  <a:pt x="1981984" y="349302"/>
                  <a:pt x="1979864" y="354436"/>
                  <a:pt x="1977799" y="359290"/>
                </a:cubicBezTo>
                <a:cubicBezTo>
                  <a:pt x="1983212" y="359290"/>
                  <a:pt x="1988959" y="358007"/>
                  <a:pt x="1993702" y="359625"/>
                </a:cubicBezTo>
                <a:cubicBezTo>
                  <a:pt x="1999171" y="361467"/>
                  <a:pt x="2003802" y="365819"/>
                  <a:pt x="2009996" y="369837"/>
                </a:cubicBezTo>
                <a:cubicBezTo>
                  <a:pt x="1987006" y="373855"/>
                  <a:pt x="1963235" y="365540"/>
                  <a:pt x="1947778" y="349023"/>
                </a:cubicBezTo>
                <a:lnTo>
                  <a:pt x="1947722" y="349023"/>
                </a:lnTo>
                <a:cubicBezTo>
                  <a:pt x="1951238" y="345117"/>
                  <a:pt x="1954809" y="341211"/>
                  <a:pt x="1958324" y="337305"/>
                </a:cubicBezTo>
                <a:cubicBezTo>
                  <a:pt x="1962565" y="335519"/>
                  <a:pt x="1966750" y="333733"/>
                  <a:pt x="1973725" y="330776"/>
                </a:cubicBezTo>
                <a:close/>
                <a:moveTo>
                  <a:pt x="1239995" y="326702"/>
                </a:moveTo>
                <a:cubicBezTo>
                  <a:pt x="1226044" y="334012"/>
                  <a:pt x="1214717" y="344447"/>
                  <a:pt x="1203557" y="356110"/>
                </a:cubicBezTo>
                <a:cubicBezTo>
                  <a:pt x="1195298" y="364703"/>
                  <a:pt x="1206402" y="372292"/>
                  <a:pt x="1198869" y="378095"/>
                </a:cubicBezTo>
                <a:cubicBezTo>
                  <a:pt x="1195633" y="378095"/>
                  <a:pt x="1191894" y="377258"/>
                  <a:pt x="1188657" y="378207"/>
                </a:cubicBezTo>
                <a:cubicBezTo>
                  <a:pt x="1166894" y="384568"/>
                  <a:pt x="1161817" y="394110"/>
                  <a:pt x="1166838" y="416654"/>
                </a:cubicBezTo>
                <a:cubicBezTo>
                  <a:pt x="1168178" y="422681"/>
                  <a:pt x="1167955" y="429098"/>
                  <a:pt x="1168010" y="435347"/>
                </a:cubicBezTo>
                <a:cubicBezTo>
                  <a:pt x="1168178" y="451307"/>
                  <a:pt x="1168010" y="467266"/>
                  <a:pt x="1168010" y="488191"/>
                </a:cubicBezTo>
                <a:cubicBezTo>
                  <a:pt x="1176548" y="473571"/>
                  <a:pt x="1182184" y="463806"/>
                  <a:pt x="1187875" y="454041"/>
                </a:cubicBezTo>
                <a:lnTo>
                  <a:pt x="1187875" y="453985"/>
                </a:lnTo>
                <a:cubicBezTo>
                  <a:pt x="1188880" y="454543"/>
                  <a:pt x="1189829" y="455045"/>
                  <a:pt x="1190833" y="455603"/>
                </a:cubicBezTo>
                <a:cubicBezTo>
                  <a:pt x="1186704" y="478593"/>
                  <a:pt x="1182072" y="501472"/>
                  <a:pt x="1178724" y="524574"/>
                </a:cubicBezTo>
                <a:cubicBezTo>
                  <a:pt x="1177162" y="535288"/>
                  <a:pt x="1176883" y="546894"/>
                  <a:pt x="1190944" y="553869"/>
                </a:cubicBezTo>
                <a:cubicBezTo>
                  <a:pt x="1195353" y="546113"/>
                  <a:pt x="1199874" y="539305"/>
                  <a:pt x="1203222" y="531995"/>
                </a:cubicBezTo>
                <a:cubicBezTo>
                  <a:pt x="1207407" y="522844"/>
                  <a:pt x="1215387" y="517766"/>
                  <a:pt x="1223199" y="521784"/>
                </a:cubicBezTo>
                <a:cubicBezTo>
                  <a:pt x="1235977" y="528368"/>
                  <a:pt x="1241613" y="517989"/>
                  <a:pt x="1250932" y="513860"/>
                </a:cubicBezTo>
                <a:cubicBezTo>
                  <a:pt x="1245687" y="500189"/>
                  <a:pt x="1232239" y="497287"/>
                  <a:pt x="1220464" y="490256"/>
                </a:cubicBezTo>
                <a:cubicBezTo>
                  <a:pt x="1221134" y="486294"/>
                  <a:pt x="1222139" y="481942"/>
                  <a:pt x="1222529" y="477533"/>
                </a:cubicBezTo>
                <a:cubicBezTo>
                  <a:pt x="1224091" y="458672"/>
                  <a:pt x="1226044" y="439867"/>
                  <a:pt x="1200599" y="434064"/>
                </a:cubicBezTo>
                <a:cubicBezTo>
                  <a:pt x="1195856" y="433004"/>
                  <a:pt x="1192228" y="427145"/>
                  <a:pt x="1189997" y="425192"/>
                </a:cubicBezTo>
                <a:cubicBezTo>
                  <a:pt x="1195410" y="418663"/>
                  <a:pt x="1205063" y="412357"/>
                  <a:pt x="1205175" y="405940"/>
                </a:cubicBezTo>
                <a:cubicBezTo>
                  <a:pt x="1205621" y="380495"/>
                  <a:pt x="1219572" y="367214"/>
                  <a:pt x="1241223" y="359681"/>
                </a:cubicBezTo>
                <a:cubicBezTo>
                  <a:pt x="1252104" y="355886"/>
                  <a:pt x="1255061" y="348130"/>
                  <a:pt x="1254950" y="338309"/>
                </a:cubicBezTo>
                <a:cubicBezTo>
                  <a:pt x="1254894" y="329883"/>
                  <a:pt x="1246803" y="323131"/>
                  <a:pt x="1239995" y="326702"/>
                </a:cubicBezTo>
                <a:close/>
                <a:moveTo>
                  <a:pt x="1868205" y="295007"/>
                </a:moveTo>
                <a:cubicBezTo>
                  <a:pt x="1872781" y="299415"/>
                  <a:pt x="1877301" y="303824"/>
                  <a:pt x="1882713" y="309013"/>
                </a:cubicBezTo>
                <a:cubicBezTo>
                  <a:pt x="1890916" y="305832"/>
                  <a:pt x="1899231" y="302596"/>
                  <a:pt x="1907545" y="299359"/>
                </a:cubicBezTo>
                <a:cubicBezTo>
                  <a:pt x="1918147" y="311636"/>
                  <a:pt x="1927913" y="322963"/>
                  <a:pt x="1938515" y="335240"/>
                </a:cubicBezTo>
                <a:cubicBezTo>
                  <a:pt x="1942588" y="332561"/>
                  <a:pt x="1947666" y="329213"/>
                  <a:pt x="1955032" y="324303"/>
                </a:cubicBezTo>
                <a:cubicBezTo>
                  <a:pt x="1956371" y="329715"/>
                  <a:pt x="1957376" y="333510"/>
                  <a:pt x="1958324" y="337304"/>
                </a:cubicBezTo>
                <a:cubicBezTo>
                  <a:pt x="1954809" y="341210"/>
                  <a:pt x="1951237" y="345117"/>
                  <a:pt x="1947722" y="349023"/>
                </a:cubicBezTo>
                <a:cubicBezTo>
                  <a:pt x="1938961" y="347460"/>
                  <a:pt x="1930145" y="345898"/>
                  <a:pt x="1919710" y="344056"/>
                </a:cubicBezTo>
                <a:cubicBezTo>
                  <a:pt x="1915357" y="336635"/>
                  <a:pt x="1910335" y="327986"/>
                  <a:pt x="1905815" y="320229"/>
                </a:cubicBezTo>
                <a:cubicBezTo>
                  <a:pt x="1895548" y="318388"/>
                  <a:pt x="1885448" y="318332"/>
                  <a:pt x="1877133" y="314426"/>
                </a:cubicBezTo>
                <a:cubicBezTo>
                  <a:pt x="1871665" y="311859"/>
                  <a:pt x="1868763" y="303768"/>
                  <a:pt x="1868205" y="295007"/>
                </a:cubicBezTo>
                <a:close/>
                <a:moveTo>
                  <a:pt x="2051457" y="283401"/>
                </a:moveTo>
                <a:cubicBezTo>
                  <a:pt x="2058767" y="299249"/>
                  <a:pt x="2070374" y="305219"/>
                  <a:pt x="2086891" y="310130"/>
                </a:cubicBezTo>
                <a:cubicBezTo>
                  <a:pt x="2110495" y="317161"/>
                  <a:pt x="2133262" y="329716"/>
                  <a:pt x="2138730" y="358454"/>
                </a:cubicBezTo>
                <a:lnTo>
                  <a:pt x="2138702" y="358479"/>
                </a:lnTo>
                <a:lnTo>
                  <a:pt x="2144763" y="364110"/>
                </a:lnTo>
                <a:cubicBezTo>
                  <a:pt x="2146905" y="365791"/>
                  <a:pt x="2149583" y="366628"/>
                  <a:pt x="2154075" y="364703"/>
                </a:cubicBezTo>
                <a:cubicBezTo>
                  <a:pt x="2167133" y="359011"/>
                  <a:pt x="2180637" y="362024"/>
                  <a:pt x="2194364" y="366154"/>
                </a:cubicBezTo>
                <a:cubicBezTo>
                  <a:pt x="2207254" y="370060"/>
                  <a:pt x="2221204" y="370394"/>
                  <a:pt x="2236884" y="372571"/>
                </a:cubicBezTo>
                <a:cubicBezTo>
                  <a:pt x="2227342" y="378374"/>
                  <a:pt x="2213448" y="372348"/>
                  <a:pt x="2210211" y="385851"/>
                </a:cubicBezTo>
                <a:cubicBezTo>
                  <a:pt x="2204520" y="381332"/>
                  <a:pt x="2192299" y="393998"/>
                  <a:pt x="2190737" y="378486"/>
                </a:cubicBezTo>
                <a:cubicBezTo>
                  <a:pt x="2173662" y="375584"/>
                  <a:pt x="2156475" y="370785"/>
                  <a:pt x="2140404" y="382169"/>
                </a:cubicBezTo>
                <a:cubicBezTo>
                  <a:pt x="2135438" y="385684"/>
                  <a:pt x="2130471" y="389199"/>
                  <a:pt x="2122101" y="390092"/>
                </a:cubicBezTo>
                <a:cubicBezTo>
                  <a:pt x="2123440" y="386856"/>
                  <a:pt x="2124612" y="383508"/>
                  <a:pt x="2126230" y="380439"/>
                </a:cubicBezTo>
                <a:cubicBezTo>
                  <a:pt x="2129857" y="373408"/>
                  <a:pt x="2133764" y="366433"/>
                  <a:pt x="2137502" y="359457"/>
                </a:cubicBezTo>
                <a:lnTo>
                  <a:pt x="2137563" y="359403"/>
                </a:lnTo>
                <a:lnTo>
                  <a:pt x="2124724" y="345508"/>
                </a:lnTo>
                <a:cubicBezTo>
                  <a:pt x="2105417" y="323243"/>
                  <a:pt x="2081199" y="312194"/>
                  <a:pt x="2051457" y="314538"/>
                </a:cubicBezTo>
                <a:close/>
                <a:moveTo>
                  <a:pt x="1670383" y="275198"/>
                </a:moveTo>
                <a:cubicBezTo>
                  <a:pt x="1675398" y="276998"/>
                  <a:pt x="1679569" y="281420"/>
                  <a:pt x="1683615" y="286302"/>
                </a:cubicBezTo>
                <a:cubicBezTo>
                  <a:pt x="1691985" y="296402"/>
                  <a:pt x="1707944" y="282117"/>
                  <a:pt x="1716537" y="298522"/>
                </a:cubicBezTo>
                <a:cubicBezTo>
                  <a:pt x="1721727" y="308399"/>
                  <a:pt x="1736291" y="313365"/>
                  <a:pt x="1746559" y="320452"/>
                </a:cubicBezTo>
                <a:cubicBezTo>
                  <a:pt x="1741313" y="328376"/>
                  <a:pt x="1737184" y="334626"/>
                  <a:pt x="1729930" y="345563"/>
                </a:cubicBezTo>
                <a:cubicBezTo>
                  <a:pt x="1740755" y="343889"/>
                  <a:pt x="1746056" y="343052"/>
                  <a:pt x="1752697" y="342047"/>
                </a:cubicBezTo>
                <a:cubicBezTo>
                  <a:pt x="1751748" y="347460"/>
                  <a:pt x="1750632" y="354156"/>
                  <a:pt x="1749404" y="361243"/>
                </a:cubicBezTo>
                <a:cubicBezTo>
                  <a:pt x="1760844" y="355942"/>
                  <a:pt x="1771725" y="348632"/>
                  <a:pt x="1783722" y="361522"/>
                </a:cubicBezTo>
                <a:cubicBezTo>
                  <a:pt x="1787070" y="354212"/>
                  <a:pt x="1790195" y="347237"/>
                  <a:pt x="1794269" y="338253"/>
                </a:cubicBezTo>
                <a:cubicBezTo>
                  <a:pt x="1800686" y="343721"/>
                  <a:pt x="1805987" y="348241"/>
                  <a:pt x="1812516" y="353766"/>
                </a:cubicBezTo>
                <a:cubicBezTo>
                  <a:pt x="1809781" y="361243"/>
                  <a:pt x="1807047" y="368720"/>
                  <a:pt x="1804369" y="376198"/>
                </a:cubicBezTo>
                <a:cubicBezTo>
                  <a:pt x="1813185" y="379657"/>
                  <a:pt x="1821667" y="383061"/>
                  <a:pt x="1834278" y="388028"/>
                </a:cubicBezTo>
                <a:cubicBezTo>
                  <a:pt x="1815920" y="395059"/>
                  <a:pt x="1797338" y="397067"/>
                  <a:pt x="1796836" y="416654"/>
                </a:cubicBezTo>
                <a:cubicBezTo>
                  <a:pt x="1783108" y="419500"/>
                  <a:pt x="1783499" y="398797"/>
                  <a:pt x="1772004" y="406609"/>
                </a:cubicBezTo>
                <a:cubicBezTo>
                  <a:pt x="1760063" y="414701"/>
                  <a:pt x="1756380" y="400471"/>
                  <a:pt x="1746000" y="399076"/>
                </a:cubicBezTo>
                <a:cubicBezTo>
                  <a:pt x="1739472" y="402703"/>
                  <a:pt x="1731492" y="407056"/>
                  <a:pt x="1722118" y="412301"/>
                </a:cubicBezTo>
                <a:cubicBezTo>
                  <a:pt x="1719997" y="402034"/>
                  <a:pt x="1727419" y="395561"/>
                  <a:pt x="1730767" y="387916"/>
                </a:cubicBezTo>
                <a:cubicBezTo>
                  <a:pt x="1737184" y="373352"/>
                  <a:pt x="1737351" y="373408"/>
                  <a:pt x="1726135" y="353040"/>
                </a:cubicBezTo>
                <a:cubicBezTo>
                  <a:pt x="1723345" y="359067"/>
                  <a:pt x="1721113" y="363754"/>
                  <a:pt x="1718602" y="369167"/>
                </a:cubicBezTo>
                <a:cubicBezTo>
                  <a:pt x="1706828" y="353766"/>
                  <a:pt x="1698346" y="336746"/>
                  <a:pt x="1684731" y="326535"/>
                </a:cubicBezTo>
                <a:cubicBezTo>
                  <a:pt x="1671059" y="316323"/>
                  <a:pt x="1652031" y="318722"/>
                  <a:pt x="1634063" y="322126"/>
                </a:cubicBezTo>
                <a:cubicBezTo>
                  <a:pt x="1642935" y="316993"/>
                  <a:pt x="1651864" y="311803"/>
                  <a:pt x="1661964" y="306000"/>
                </a:cubicBezTo>
                <a:cubicBezTo>
                  <a:pt x="1658616" y="297071"/>
                  <a:pt x="1655268" y="288255"/>
                  <a:pt x="1652087" y="279829"/>
                </a:cubicBezTo>
                <a:cubicBezTo>
                  <a:pt x="1659509" y="274221"/>
                  <a:pt x="1665368" y="273398"/>
                  <a:pt x="1670383" y="275198"/>
                </a:cubicBezTo>
                <a:close/>
                <a:moveTo>
                  <a:pt x="1041847" y="249418"/>
                </a:moveTo>
                <a:cubicBezTo>
                  <a:pt x="1050831" y="259630"/>
                  <a:pt x="1064837" y="265321"/>
                  <a:pt x="1061656" y="282229"/>
                </a:cubicBezTo>
                <a:cubicBezTo>
                  <a:pt x="1071362" y="285633"/>
                  <a:pt x="1082691" y="286191"/>
                  <a:pt x="1087490" y="292106"/>
                </a:cubicBezTo>
                <a:cubicBezTo>
                  <a:pt x="1093349" y="299360"/>
                  <a:pt x="1098873" y="304103"/>
                  <a:pt x="1110368" y="305554"/>
                </a:cubicBezTo>
                <a:cubicBezTo>
                  <a:pt x="1094409" y="308735"/>
                  <a:pt x="1080961" y="310465"/>
                  <a:pt x="1068127" y="314092"/>
                </a:cubicBezTo>
                <a:cubicBezTo>
                  <a:pt x="1034481" y="323634"/>
                  <a:pt x="1024995" y="338812"/>
                  <a:pt x="1030128" y="372516"/>
                </a:cubicBezTo>
                <a:cubicBezTo>
                  <a:pt x="992072" y="381332"/>
                  <a:pt x="969249" y="389312"/>
                  <a:pt x="979070" y="419054"/>
                </a:cubicBezTo>
                <a:cubicBezTo>
                  <a:pt x="939897" y="441542"/>
                  <a:pt x="935266" y="456608"/>
                  <a:pt x="955354" y="497734"/>
                </a:cubicBezTo>
                <a:cubicBezTo>
                  <a:pt x="958479" y="504151"/>
                  <a:pt x="962441" y="510178"/>
                  <a:pt x="969584" y="522733"/>
                </a:cubicBezTo>
                <a:cubicBezTo>
                  <a:pt x="956638" y="515646"/>
                  <a:pt x="947933" y="504263"/>
                  <a:pt x="941348" y="519050"/>
                </a:cubicBezTo>
                <a:cubicBezTo>
                  <a:pt x="920088" y="499743"/>
                  <a:pt x="904352" y="494609"/>
                  <a:pt x="898604" y="527588"/>
                </a:cubicBezTo>
                <a:cubicBezTo>
                  <a:pt x="894364" y="517376"/>
                  <a:pt x="891071" y="509285"/>
                  <a:pt x="886775" y="498906"/>
                </a:cubicBezTo>
                <a:cubicBezTo>
                  <a:pt x="881529" y="503928"/>
                  <a:pt x="877902" y="507387"/>
                  <a:pt x="873661" y="511461"/>
                </a:cubicBezTo>
                <a:cubicBezTo>
                  <a:pt x="871764" y="503872"/>
                  <a:pt x="869923" y="496618"/>
                  <a:pt x="866855" y="484453"/>
                </a:cubicBezTo>
                <a:cubicBezTo>
                  <a:pt x="859655" y="494274"/>
                  <a:pt x="855135" y="500412"/>
                  <a:pt x="850615" y="506550"/>
                </a:cubicBezTo>
                <a:cubicBezTo>
                  <a:pt x="846224" y="505323"/>
                  <a:pt x="839416" y="495520"/>
                  <a:pt x="830191" y="477143"/>
                </a:cubicBezTo>
                <a:cubicBezTo>
                  <a:pt x="834991" y="476697"/>
                  <a:pt x="840125" y="477478"/>
                  <a:pt x="844031" y="475637"/>
                </a:cubicBezTo>
                <a:cubicBezTo>
                  <a:pt x="859488" y="468494"/>
                  <a:pt x="871876" y="474074"/>
                  <a:pt x="884989" y="482389"/>
                </a:cubicBezTo>
                <a:cubicBezTo>
                  <a:pt x="893024" y="487466"/>
                  <a:pt x="903292" y="489029"/>
                  <a:pt x="914787" y="492991"/>
                </a:cubicBezTo>
                <a:cubicBezTo>
                  <a:pt x="915401" y="481328"/>
                  <a:pt x="915791" y="473237"/>
                  <a:pt x="916238" y="464755"/>
                </a:cubicBezTo>
                <a:cubicBezTo>
                  <a:pt x="910155" y="460793"/>
                  <a:pt x="904743" y="457389"/>
                  <a:pt x="899497" y="453707"/>
                </a:cubicBezTo>
                <a:cubicBezTo>
                  <a:pt x="883818" y="442825"/>
                  <a:pt x="883259" y="433841"/>
                  <a:pt x="897433" y="420672"/>
                </a:cubicBezTo>
                <a:cubicBezTo>
                  <a:pt x="900055" y="418217"/>
                  <a:pt x="903459" y="416599"/>
                  <a:pt x="908091" y="413530"/>
                </a:cubicBezTo>
                <a:cubicBezTo>
                  <a:pt x="904352" y="402258"/>
                  <a:pt x="900613" y="391098"/>
                  <a:pt x="895703" y="376366"/>
                </a:cubicBezTo>
                <a:lnTo>
                  <a:pt x="895814" y="376422"/>
                </a:lnTo>
                <a:cubicBezTo>
                  <a:pt x="907533" y="373297"/>
                  <a:pt x="918079" y="370507"/>
                  <a:pt x="928737" y="367717"/>
                </a:cubicBezTo>
                <a:cubicBezTo>
                  <a:pt x="931471" y="357617"/>
                  <a:pt x="915177" y="349637"/>
                  <a:pt x="926115" y="336077"/>
                </a:cubicBezTo>
                <a:cubicBezTo>
                  <a:pt x="929686" y="340988"/>
                  <a:pt x="932587" y="345006"/>
                  <a:pt x="935601" y="349247"/>
                </a:cubicBezTo>
                <a:cubicBezTo>
                  <a:pt x="938056" y="342160"/>
                  <a:pt x="940567" y="335017"/>
                  <a:pt x="944641" y="323466"/>
                </a:cubicBezTo>
                <a:cubicBezTo>
                  <a:pt x="949942" y="335296"/>
                  <a:pt x="953401" y="342997"/>
                  <a:pt x="957419" y="351925"/>
                </a:cubicBezTo>
                <a:cubicBezTo>
                  <a:pt x="959874" y="348019"/>
                  <a:pt x="960823" y="345061"/>
                  <a:pt x="962832" y="343443"/>
                </a:cubicBezTo>
                <a:cubicBezTo>
                  <a:pt x="970979" y="336914"/>
                  <a:pt x="957475" y="325977"/>
                  <a:pt x="968524" y="319337"/>
                </a:cubicBezTo>
                <a:cubicBezTo>
                  <a:pt x="975052" y="315431"/>
                  <a:pt x="979572" y="308177"/>
                  <a:pt x="984873" y="302373"/>
                </a:cubicBezTo>
                <a:cubicBezTo>
                  <a:pt x="987329" y="299639"/>
                  <a:pt x="992072" y="296068"/>
                  <a:pt x="991514" y="294003"/>
                </a:cubicBezTo>
                <a:cubicBezTo>
                  <a:pt x="987384" y="277988"/>
                  <a:pt x="1002004" y="274584"/>
                  <a:pt x="1009091" y="266214"/>
                </a:cubicBezTo>
                <a:cubicBezTo>
                  <a:pt x="1020809" y="271385"/>
                  <a:pt x="1031730" y="265786"/>
                  <a:pt x="1041847" y="249418"/>
                </a:cubicBezTo>
                <a:close/>
                <a:moveTo>
                  <a:pt x="1854367" y="216160"/>
                </a:moveTo>
                <a:cubicBezTo>
                  <a:pt x="1879868" y="220847"/>
                  <a:pt x="1902747" y="231059"/>
                  <a:pt x="1933772" y="224140"/>
                </a:cubicBezTo>
                <a:cubicBezTo>
                  <a:pt x="1920882" y="231059"/>
                  <a:pt x="1914019" y="234686"/>
                  <a:pt x="1905202" y="239429"/>
                </a:cubicBezTo>
                <a:cubicBezTo>
                  <a:pt x="1912177" y="241215"/>
                  <a:pt x="1916474" y="242331"/>
                  <a:pt x="1921273" y="243558"/>
                </a:cubicBezTo>
                <a:cubicBezTo>
                  <a:pt x="1920547" y="244674"/>
                  <a:pt x="1919822" y="246628"/>
                  <a:pt x="1919320" y="246572"/>
                </a:cubicBezTo>
                <a:cubicBezTo>
                  <a:pt x="1905816" y="245065"/>
                  <a:pt x="1891196" y="252654"/>
                  <a:pt x="1878975" y="239150"/>
                </a:cubicBezTo>
                <a:cubicBezTo>
                  <a:pt x="1875181" y="234965"/>
                  <a:pt x="1865192" y="236304"/>
                  <a:pt x="1857548" y="235021"/>
                </a:cubicBezTo>
                <a:cubicBezTo>
                  <a:pt x="1856543" y="228994"/>
                  <a:pt x="1855539" y="223135"/>
                  <a:pt x="1854367" y="216160"/>
                </a:cubicBezTo>
                <a:close/>
                <a:moveTo>
                  <a:pt x="1294011" y="208571"/>
                </a:moveTo>
                <a:cubicBezTo>
                  <a:pt x="1279223" y="211082"/>
                  <a:pt x="1266165" y="215323"/>
                  <a:pt x="1254168" y="221684"/>
                </a:cubicBezTo>
                <a:cubicBezTo>
                  <a:pt x="1243789" y="227209"/>
                  <a:pt x="1233522" y="234240"/>
                  <a:pt x="1239381" y="249529"/>
                </a:cubicBezTo>
                <a:cubicBezTo>
                  <a:pt x="1240107" y="251426"/>
                  <a:pt x="1236033" y="255221"/>
                  <a:pt x="1234247" y="258122"/>
                </a:cubicBezTo>
                <a:cubicBezTo>
                  <a:pt x="1233522" y="255667"/>
                  <a:pt x="1232741" y="253156"/>
                  <a:pt x="1231401" y="248580"/>
                </a:cubicBezTo>
                <a:cubicBezTo>
                  <a:pt x="1224371" y="255277"/>
                  <a:pt x="1218232" y="260634"/>
                  <a:pt x="1212707" y="266493"/>
                </a:cubicBezTo>
                <a:cubicBezTo>
                  <a:pt x="1205677" y="273914"/>
                  <a:pt x="1202217" y="285354"/>
                  <a:pt x="1208579" y="291715"/>
                </a:cubicBezTo>
                <a:cubicBezTo>
                  <a:pt x="1217005" y="300252"/>
                  <a:pt x="1213322" y="309515"/>
                  <a:pt x="1214605" y="321066"/>
                </a:cubicBezTo>
                <a:cubicBezTo>
                  <a:pt x="1234192" y="307228"/>
                  <a:pt x="1247193" y="293110"/>
                  <a:pt x="1245631" y="270008"/>
                </a:cubicBezTo>
                <a:lnTo>
                  <a:pt x="1245519" y="270064"/>
                </a:lnTo>
                <a:cubicBezTo>
                  <a:pt x="1262873" y="266214"/>
                  <a:pt x="1251546" y="254105"/>
                  <a:pt x="1252327" y="246739"/>
                </a:cubicBezTo>
                <a:cubicBezTo>
                  <a:pt x="1266667" y="233570"/>
                  <a:pt x="1280339" y="221070"/>
                  <a:pt x="1294011" y="208571"/>
                </a:cubicBezTo>
                <a:close/>
                <a:moveTo>
                  <a:pt x="1683775" y="154827"/>
                </a:moveTo>
                <a:cubicBezTo>
                  <a:pt x="1687130" y="155002"/>
                  <a:pt x="1690311" y="155867"/>
                  <a:pt x="1691929" y="157457"/>
                </a:cubicBezTo>
                <a:cubicBezTo>
                  <a:pt x="1709729" y="175202"/>
                  <a:pt x="1731604" y="177155"/>
                  <a:pt x="1755487" y="175369"/>
                </a:cubicBezTo>
                <a:lnTo>
                  <a:pt x="1755431" y="175369"/>
                </a:lnTo>
                <a:cubicBezTo>
                  <a:pt x="1750409" y="180168"/>
                  <a:pt x="1746558" y="183851"/>
                  <a:pt x="1740811" y="189431"/>
                </a:cubicBezTo>
                <a:cubicBezTo>
                  <a:pt x="1726749" y="186529"/>
                  <a:pt x="1709674" y="181172"/>
                  <a:pt x="1694440" y="195736"/>
                </a:cubicBezTo>
                <a:cubicBezTo>
                  <a:pt x="1691371" y="198638"/>
                  <a:pt x="1683726" y="196239"/>
                  <a:pt x="1678481" y="197466"/>
                </a:cubicBezTo>
                <a:cubicBezTo>
                  <a:pt x="1671952" y="199029"/>
                  <a:pt x="1665702" y="201819"/>
                  <a:pt x="1657220" y="204832"/>
                </a:cubicBezTo>
                <a:cubicBezTo>
                  <a:pt x="1666930" y="222186"/>
                  <a:pt x="1677420" y="232789"/>
                  <a:pt x="1693882" y="238648"/>
                </a:cubicBezTo>
                <a:cubicBezTo>
                  <a:pt x="1687018" y="241382"/>
                  <a:pt x="1679820" y="242498"/>
                  <a:pt x="1675133" y="246571"/>
                </a:cubicBezTo>
                <a:cubicBezTo>
                  <a:pt x="1670668" y="250478"/>
                  <a:pt x="1668939" y="257397"/>
                  <a:pt x="1666037" y="262865"/>
                </a:cubicBezTo>
                <a:cubicBezTo>
                  <a:pt x="1650859" y="252319"/>
                  <a:pt x="1636183" y="242052"/>
                  <a:pt x="1617713" y="229161"/>
                </a:cubicBezTo>
                <a:cubicBezTo>
                  <a:pt x="1627199" y="226148"/>
                  <a:pt x="1632500" y="224474"/>
                  <a:pt x="1637857" y="222800"/>
                </a:cubicBezTo>
                <a:cubicBezTo>
                  <a:pt x="1636853" y="218280"/>
                  <a:pt x="1621563" y="222633"/>
                  <a:pt x="1631719" y="210468"/>
                </a:cubicBezTo>
                <a:cubicBezTo>
                  <a:pt x="1626809" y="209017"/>
                  <a:pt x="1622177" y="207678"/>
                  <a:pt x="1615202" y="205669"/>
                </a:cubicBezTo>
                <a:cubicBezTo>
                  <a:pt x="1620447" y="200647"/>
                  <a:pt x="1624632" y="196685"/>
                  <a:pt x="1630101" y="191496"/>
                </a:cubicBezTo>
                <a:cubicBezTo>
                  <a:pt x="1623182" y="189096"/>
                  <a:pt x="1617043" y="186976"/>
                  <a:pt x="1609287" y="184353"/>
                </a:cubicBezTo>
                <a:cubicBezTo>
                  <a:pt x="1616262" y="175760"/>
                  <a:pt x="1621898" y="168729"/>
                  <a:pt x="1625804" y="163874"/>
                </a:cubicBezTo>
                <a:cubicBezTo>
                  <a:pt x="1630715" y="168840"/>
                  <a:pt x="1635848" y="174086"/>
                  <a:pt x="1640871" y="179219"/>
                </a:cubicBezTo>
                <a:cubicBezTo>
                  <a:pt x="1645893" y="176485"/>
                  <a:pt x="1648236" y="175536"/>
                  <a:pt x="1650245" y="174086"/>
                </a:cubicBezTo>
                <a:cubicBezTo>
                  <a:pt x="1658336" y="168115"/>
                  <a:pt x="1665758" y="160749"/>
                  <a:pt x="1674575" y="156341"/>
                </a:cubicBezTo>
                <a:cubicBezTo>
                  <a:pt x="1676891" y="155169"/>
                  <a:pt x="1680420" y="154653"/>
                  <a:pt x="1683775" y="154827"/>
                </a:cubicBezTo>
                <a:close/>
                <a:moveTo>
                  <a:pt x="1526422" y="147078"/>
                </a:moveTo>
                <a:cubicBezTo>
                  <a:pt x="1533788" y="145962"/>
                  <a:pt x="1535183" y="161084"/>
                  <a:pt x="1547180" y="155225"/>
                </a:cubicBezTo>
                <a:cubicBezTo>
                  <a:pt x="1554825" y="151486"/>
                  <a:pt x="1565037" y="153160"/>
                  <a:pt x="1575081" y="155393"/>
                </a:cubicBezTo>
                <a:cubicBezTo>
                  <a:pt x="1566822" y="157680"/>
                  <a:pt x="1558564" y="159968"/>
                  <a:pt x="1550305" y="162256"/>
                </a:cubicBezTo>
                <a:cubicBezTo>
                  <a:pt x="1550026" y="163986"/>
                  <a:pt x="1549747" y="165716"/>
                  <a:pt x="1549468" y="167446"/>
                </a:cubicBezTo>
                <a:cubicBezTo>
                  <a:pt x="1558899" y="171017"/>
                  <a:pt x="1568273" y="174588"/>
                  <a:pt x="1577592" y="178104"/>
                </a:cubicBezTo>
                <a:cubicBezTo>
                  <a:pt x="1575527" y="191384"/>
                  <a:pt x="1572737" y="194007"/>
                  <a:pt x="1564813" y="189710"/>
                </a:cubicBezTo>
                <a:cubicBezTo>
                  <a:pt x="1561633" y="187980"/>
                  <a:pt x="1559010" y="185246"/>
                  <a:pt x="1556164" y="182847"/>
                </a:cubicBezTo>
                <a:cubicBezTo>
                  <a:pt x="1538698" y="168338"/>
                  <a:pt x="1519838" y="162479"/>
                  <a:pt x="1498187" y="173528"/>
                </a:cubicBezTo>
                <a:cubicBezTo>
                  <a:pt x="1497406" y="173919"/>
                  <a:pt x="1495397" y="171910"/>
                  <a:pt x="1493890" y="170961"/>
                </a:cubicBezTo>
                <a:lnTo>
                  <a:pt x="1493946" y="170961"/>
                </a:lnTo>
                <a:cubicBezTo>
                  <a:pt x="1495676" y="165772"/>
                  <a:pt x="1495955" y="157959"/>
                  <a:pt x="1499470" y="155895"/>
                </a:cubicBezTo>
                <a:cubicBezTo>
                  <a:pt x="1507561" y="151319"/>
                  <a:pt x="1517103" y="148473"/>
                  <a:pt x="1526422" y="147078"/>
                </a:cubicBezTo>
                <a:close/>
                <a:moveTo>
                  <a:pt x="1401317" y="136085"/>
                </a:moveTo>
                <a:cubicBezTo>
                  <a:pt x="1416494" y="139712"/>
                  <a:pt x="1432397" y="143562"/>
                  <a:pt x="1450756" y="147971"/>
                </a:cubicBezTo>
                <a:cubicBezTo>
                  <a:pt x="1439093" y="164599"/>
                  <a:pt x="1412085" y="159912"/>
                  <a:pt x="1410132" y="184018"/>
                </a:cubicBezTo>
                <a:cubicBezTo>
                  <a:pt x="1411975" y="186920"/>
                  <a:pt x="1414429" y="190770"/>
                  <a:pt x="1417611" y="195904"/>
                </a:cubicBezTo>
                <a:cubicBezTo>
                  <a:pt x="1413593" y="198080"/>
                  <a:pt x="1409910" y="201484"/>
                  <a:pt x="1405836" y="202098"/>
                </a:cubicBezTo>
                <a:cubicBezTo>
                  <a:pt x="1390882" y="204386"/>
                  <a:pt x="1380279" y="211752"/>
                  <a:pt x="1373472" y="226706"/>
                </a:cubicBezTo>
                <a:cubicBezTo>
                  <a:pt x="1378884" y="231784"/>
                  <a:pt x="1383962" y="236527"/>
                  <a:pt x="1391718" y="243837"/>
                </a:cubicBezTo>
                <a:cubicBezTo>
                  <a:pt x="1379498" y="245232"/>
                  <a:pt x="1378605" y="261024"/>
                  <a:pt x="1365102" y="256448"/>
                </a:cubicBezTo>
                <a:cubicBezTo>
                  <a:pt x="1359745" y="266827"/>
                  <a:pt x="1349087" y="277876"/>
                  <a:pt x="1350258" y="287474"/>
                </a:cubicBezTo>
                <a:cubicBezTo>
                  <a:pt x="1351932" y="301536"/>
                  <a:pt x="1347357" y="309906"/>
                  <a:pt x="1339321" y="319058"/>
                </a:cubicBezTo>
                <a:cubicBezTo>
                  <a:pt x="1337032" y="321680"/>
                  <a:pt x="1335527" y="325530"/>
                  <a:pt x="1334912" y="329046"/>
                </a:cubicBezTo>
                <a:cubicBezTo>
                  <a:pt x="1332625" y="342103"/>
                  <a:pt x="1342781" y="350418"/>
                  <a:pt x="1355392" y="345898"/>
                </a:cubicBezTo>
                <a:cubicBezTo>
                  <a:pt x="1358852" y="344670"/>
                  <a:pt x="1361809" y="342159"/>
                  <a:pt x="1365213" y="340653"/>
                </a:cubicBezTo>
                <a:cubicBezTo>
                  <a:pt x="1368337" y="339202"/>
                  <a:pt x="1371685" y="338253"/>
                  <a:pt x="1380949" y="334961"/>
                </a:cubicBezTo>
                <a:cubicBezTo>
                  <a:pt x="1369454" y="349971"/>
                  <a:pt x="1360637" y="359848"/>
                  <a:pt x="1353774" y="370953"/>
                </a:cubicBezTo>
                <a:cubicBezTo>
                  <a:pt x="1348082" y="380160"/>
                  <a:pt x="1342614" y="390372"/>
                  <a:pt x="1340548" y="400862"/>
                </a:cubicBezTo>
                <a:cubicBezTo>
                  <a:pt x="1336531" y="420839"/>
                  <a:pt x="1341609" y="438026"/>
                  <a:pt x="1363204" y="445782"/>
                </a:cubicBezTo>
                <a:cubicBezTo>
                  <a:pt x="1369956" y="448238"/>
                  <a:pt x="1374978" y="451362"/>
                  <a:pt x="1373526" y="459621"/>
                </a:cubicBezTo>
                <a:cubicBezTo>
                  <a:pt x="1352769" y="464141"/>
                  <a:pt x="1344455" y="477868"/>
                  <a:pt x="1345794" y="498068"/>
                </a:cubicBezTo>
                <a:cubicBezTo>
                  <a:pt x="1346854" y="513804"/>
                  <a:pt x="1346910" y="528982"/>
                  <a:pt x="1341832" y="544551"/>
                </a:cubicBezTo>
                <a:cubicBezTo>
                  <a:pt x="1336921" y="559450"/>
                  <a:pt x="1341274" y="565644"/>
                  <a:pt x="1355837" y="573344"/>
                </a:cubicBezTo>
                <a:cubicBezTo>
                  <a:pt x="1367055" y="579259"/>
                  <a:pt x="1378382" y="584895"/>
                  <a:pt x="1391829" y="591759"/>
                </a:cubicBezTo>
                <a:cubicBezTo>
                  <a:pt x="1395625" y="583388"/>
                  <a:pt x="1398973" y="576023"/>
                  <a:pt x="1402321" y="568657"/>
                </a:cubicBezTo>
                <a:cubicBezTo>
                  <a:pt x="1407287" y="570721"/>
                  <a:pt x="1411919" y="572619"/>
                  <a:pt x="1416605" y="574516"/>
                </a:cubicBezTo>
                <a:cubicBezTo>
                  <a:pt x="1418502" y="568992"/>
                  <a:pt x="1421293" y="563579"/>
                  <a:pt x="1421962" y="557887"/>
                </a:cubicBezTo>
                <a:cubicBezTo>
                  <a:pt x="1422464" y="553814"/>
                  <a:pt x="1420121" y="549461"/>
                  <a:pt x="1420066" y="549126"/>
                </a:cubicBezTo>
                <a:cubicBezTo>
                  <a:pt x="1402488" y="539696"/>
                  <a:pt x="1387255" y="531605"/>
                  <a:pt x="1372244" y="523179"/>
                </a:cubicBezTo>
                <a:cubicBezTo>
                  <a:pt x="1371072" y="522509"/>
                  <a:pt x="1371463" y="518994"/>
                  <a:pt x="1370792" y="514585"/>
                </a:cubicBezTo>
                <a:cubicBezTo>
                  <a:pt x="1379052" y="518994"/>
                  <a:pt x="1385134" y="522230"/>
                  <a:pt x="1392221" y="526025"/>
                </a:cubicBezTo>
                <a:cubicBezTo>
                  <a:pt x="1396294" y="498515"/>
                  <a:pt x="1374197" y="508001"/>
                  <a:pt x="1358739" y="503816"/>
                </a:cubicBezTo>
                <a:cubicBezTo>
                  <a:pt x="1372802" y="496059"/>
                  <a:pt x="1382735" y="490535"/>
                  <a:pt x="1392723" y="485011"/>
                </a:cubicBezTo>
                <a:cubicBezTo>
                  <a:pt x="1385581" y="475524"/>
                  <a:pt x="1379553" y="467601"/>
                  <a:pt x="1373583" y="459677"/>
                </a:cubicBezTo>
                <a:cubicBezTo>
                  <a:pt x="1379777" y="460849"/>
                  <a:pt x="1386027" y="462076"/>
                  <a:pt x="1394174" y="463639"/>
                </a:cubicBezTo>
                <a:cubicBezTo>
                  <a:pt x="1394174" y="441486"/>
                  <a:pt x="1385302" y="426475"/>
                  <a:pt x="1363148" y="418384"/>
                </a:cubicBezTo>
                <a:cubicBezTo>
                  <a:pt x="1368729" y="415761"/>
                  <a:pt x="1371965" y="414255"/>
                  <a:pt x="1376094" y="412301"/>
                </a:cubicBezTo>
                <a:cubicBezTo>
                  <a:pt x="1373807" y="407670"/>
                  <a:pt x="1371463" y="403038"/>
                  <a:pt x="1368505" y="397068"/>
                </a:cubicBezTo>
                <a:lnTo>
                  <a:pt x="1384911" y="397068"/>
                </a:lnTo>
                <a:cubicBezTo>
                  <a:pt x="1383795" y="384959"/>
                  <a:pt x="1381506" y="373910"/>
                  <a:pt x="1382065" y="363029"/>
                </a:cubicBezTo>
                <a:cubicBezTo>
                  <a:pt x="1383069" y="343889"/>
                  <a:pt x="1386529" y="341880"/>
                  <a:pt x="1408180" y="343331"/>
                </a:cubicBezTo>
                <a:cubicBezTo>
                  <a:pt x="1421739" y="324805"/>
                  <a:pt x="1404776" y="313980"/>
                  <a:pt x="1397465" y="300476"/>
                </a:cubicBezTo>
                <a:cubicBezTo>
                  <a:pt x="1402042" y="287586"/>
                  <a:pt x="1422743" y="288534"/>
                  <a:pt x="1422800" y="271515"/>
                </a:cubicBezTo>
                <a:cubicBezTo>
                  <a:pt x="1436080" y="264261"/>
                  <a:pt x="1449082" y="262084"/>
                  <a:pt x="1459795" y="275979"/>
                </a:cubicBezTo>
                <a:cubicBezTo>
                  <a:pt x="1481111" y="263982"/>
                  <a:pt x="1487808" y="248078"/>
                  <a:pt x="1479158" y="223191"/>
                </a:cubicBezTo>
                <a:cubicBezTo>
                  <a:pt x="1499693" y="233737"/>
                  <a:pt x="1516824" y="240936"/>
                  <a:pt x="1536522" y="228046"/>
                </a:cubicBezTo>
                <a:lnTo>
                  <a:pt x="1536522" y="253770"/>
                </a:lnTo>
                <a:cubicBezTo>
                  <a:pt x="1518945" y="239652"/>
                  <a:pt x="1511802" y="240489"/>
                  <a:pt x="1500475" y="258736"/>
                </a:cubicBezTo>
                <a:cubicBezTo>
                  <a:pt x="1496569" y="264986"/>
                  <a:pt x="1492997" y="271571"/>
                  <a:pt x="1490263" y="278378"/>
                </a:cubicBezTo>
                <a:cubicBezTo>
                  <a:pt x="1481000" y="301257"/>
                  <a:pt x="1485520" y="311580"/>
                  <a:pt x="1509403" y="323689"/>
                </a:cubicBezTo>
                <a:cubicBezTo>
                  <a:pt x="1512639" y="320508"/>
                  <a:pt x="1515820" y="317272"/>
                  <a:pt x="1519001" y="314091"/>
                </a:cubicBezTo>
                <a:cubicBezTo>
                  <a:pt x="1520954" y="317830"/>
                  <a:pt x="1522516" y="324359"/>
                  <a:pt x="1524971" y="324693"/>
                </a:cubicBezTo>
                <a:cubicBezTo>
                  <a:pt x="1529715" y="325419"/>
                  <a:pt x="1535853" y="323856"/>
                  <a:pt x="1539759" y="320955"/>
                </a:cubicBezTo>
                <a:cubicBezTo>
                  <a:pt x="1542995" y="318611"/>
                  <a:pt x="1543832" y="312975"/>
                  <a:pt x="1545674" y="308790"/>
                </a:cubicBezTo>
                <a:cubicBezTo>
                  <a:pt x="1546901" y="306000"/>
                  <a:pt x="1548017" y="303210"/>
                  <a:pt x="1551310" y="300978"/>
                </a:cubicBezTo>
                <a:cubicBezTo>
                  <a:pt x="1555774" y="320118"/>
                  <a:pt x="1555160" y="338365"/>
                  <a:pt x="1545506" y="355384"/>
                </a:cubicBezTo>
                <a:lnTo>
                  <a:pt x="1536311" y="360010"/>
                </a:lnTo>
                <a:lnTo>
                  <a:pt x="1537304" y="378374"/>
                </a:lnTo>
                <a:cubicBezTo>
                  <a:pt x="1537638" y="382838"/>
                  <a:pt x="1536857" y="389423"/>
                  <a:pt x="1539368" y="391264"/>
                </a:cubicBezTo>
                <a:cubicBezTo>
                  <a:pt x="1545004" y="395338"/>
                  <a:pt x="1553319" y="395784"/>
                  <a:pt x="1558676" y="400081"/>
                </a:cubicBezTo>
                <a:cubicBezTo>
                  <a:pt x="1563921" y="404266"/>
                  <a:pt x="1554881" y="419388"/>
                  <a:pt x="1571287" y="418997"/>
                </a:cubicBezTo>
                <a:cubicBezTo>
                  <a:pt x="1566655" y="420281"/>
                  <a:pt x="1560684" y="424020"/>
                  <a:pt x="1557615" y="422401"/>
                </a:cubicBezTo>
                <a:cubicBezTo>
                  <a:pt x="1529938" y="407335"/>
                  <a:pt x="1523856" y="389367"/>
                  <a:pt x="1534681" y="358453"/>
                </a:cubicBezTo>
                <a:lnTo>
                  <a:pt x="1534681" y="336468"/>
                </a:lnTo>
                <a:cubicBezTo>
                  <a:pt x="1503153" y="350195"/>
                  <a:pt x="1508008" y="365875"/>
                  <a:pt x="1508398" y="388865"/>
                </a:cubicBezTo>
                <a:cubicBezTo>
                  <a:pt x="1508510" y="393664"/>
                  <a:pt x="1512025" y="401141"/>
                  <a:pt x="1515876" y="402704"/>
                </a:cubicBezTo>
                <a:cubicBezTo>
                  <a:pt x="1529938" y="408451"/>
                  <a:pt x="1535350" y="418440"/>
                  <a:pt x="1540707" y="432334"/>
                </a:cubicBezTo>
                <a:cubicBezTo>
                  <a:pt x="1548966" y="453873"/>
                  <a:pt x="1566655" y="454152"/>
                  <a:pt x="1582447" y="435682"/>
                </a:cubicBezTo>
                <a:cubicBezTo>
                  <a:pt x="1583395" y="434566"/>
                  <a:pt x="1585627" y="434566"/>
                  <a:pt x="1589143" y="433450"/>
                </a:cubicBezTo>
                <a:cubicBezTo>
                  <a:pt x="1590315" y="440704"/>
                  <a:pt x="1590873" y="447903"/>
                  <a:pt x="1592714" y="454655"/>
                </a:cubicBezTo>
                <a:cubicBezTo>
                  <a:pt x="1598852" y="477198"/>
                  <a:pt x="1614756" y="481272"/>
                  <a:pt x="1631664" y="464643"/>
                </a:cubicBezTo>
                <a:cubicBezTo>
                  <a:pt x="1635514" y="460849"/>
                  <a:pt x="1638248" y="455827"/>
                  <a:pt x="1643661" y="448349"/>
                </a:cubicBezTo>
                <a:cubicBezTo>
                  <a:pt x="1647678" y="463694"/>
                  <a:pt x="1650692" y="476361"/>
                  <a:pt x="1654319" y="488917"/>
                </a:cubicBezTo>
                <a:cubicBezTo>
                  <a:pt x="1660011" y="508782"/>
                  <a:pt x="1675021" y="518659"/>
                  <a:pt x="1701471" y="519998"/>
                </a:cubicBezTo>
                <a:cubicBezTo>
                  <a:pt x="1691148" y="538357"/>
                  <a:pt x="1680601" y="556269"/>
                  <a:pt x="1670836" y="574628"/>
                </a:cubicBezTo>
                <a:cubicBezTo>
                  <a:pt x="1661294" y="592596"/>
                  <a:pt x="1662745" y="592707"/>
                  <a:pt x="1675244" y="608722"/>
                </a:cubicBezTo>
                <a:cubicBezTo>
                  <a:pt x="1687800" y="624849"/>
                  <a:pt x="1702699" y="640250"/>
                  <a:pt x="1703759" y="662794"/>
                </a:cubicBezTo>
                <a:cubicBezTo>
                  <a:pt x="1704261" y="673619"/>
                  <a:pt x="1711292" y="677302"/>
                  <a:pt x="1721002" y="675795"/>
                </a:cubicBezTo>
                <a:cubicBezTo>
                  <a:pt x="1730097" y="674400"/>
                  <a:pt x="1739025" y="672001"/>
                  <a:pt x="1747898" y="669657"/>
                </a:cubicBezTo>
                <a:cubicBezTo>
                  <a:pt x="1749125" y="669322"/>
                  <a:pt x="1749851" y="666979"/>
                  <a:pt x="1752083" y="663631"/>
                </a:cubicBezTo>
                <a:cubicBezTo>
                  <a:pt x="1743768" y="662012"/>
                  <a:pt x="1736347" y="660562"/>
                  <a:pt x="1722397" y="657883"/>
                </a:cubicBezTo>
                <a:cubicBezTo>
                  <a:pt x="1732776" y="656265"/>
                  <a:pt x="1737016" y="655484"/>
                  <a:pt x="1741257" y="655037"/>
                </a:cubicBezTo>
                <a:cubicBezTo>
                  <a:pt x="1745666" y="654591"/>
                  <a:pt x="1750130" y="654479"/>
                  <a:pt x="1754594" y="651075"/>
                </a:cubicBezTo>
                <a:cubicBezTo>
                  <a:pt x="1744159" y="650183"/>
                  <a:pt x="1733780" y="649234"/>
                  <a:pt x="1724015" y="648397"/>
                </a:cubicBezTo>
                <a:cubicBezTo>
                  <a:pt x="1714305" y="631601"/>
                  <a:pt x="1722062" y="621333"/>
                  <a:pt x="1733892" y="614860"/>
                </a:cubicBezTo>
                <a:cubicBezTo>
                  <a:pt x="1731604" y="595553"/>
                  <a:pt x="1716816" y="601301"/>
                  <a:pt x="1706828" y="597618"/>
                </a:cubicBezTo>
                <a:cubicBezTo>
                  <a:pt x="1715924" y="594158"/>
                  <a:pt x="1710511" y="581993"/>
                  <a:pt x="1722062" y="577976"/>
                </a:cubicBezTo>
                <a:cubicBezTo>
                  <a:pt x="1732106" y="574460"/>
                  <a:pt x="1738579" y="561458"/>
                  <a:pt x="1747507" y="553646"/>
                </a:cubicBezTo>
                <a:cubicBezTo>
                  <a:pt x="1755598" y="546559"/>
                  <a:pt x="1764805" y="540868"/>
                  <a:pt x="1775352" y="533279"/>
                </a:cubicBezTo>
                <a:cubicBezTo>
                  <a:pt x="1780318" y="537352"/>
                  <a:pt x="1786289" y="542319"/>
                  <a:pt x="1792092" y="547062"/>
                </a:cubicBezTo>
                <a:cubicBezTo>
                  <a:pt x="1803197" y="545332"/>
                  <a:pt x="1819491" y="525243"/>
                  <a:pt x="1815417" y="516706"/>
                </a:cubicBezTo>
                <a:cubicBezTo>
                  <a:pt x="1813632" y="512967"/>
                  <a:pt x="1805652" y="512186"/>
                  <a:pt x="1798175" y="509117"/>
                </a:cubicBezTo>
                <a:cubicBezTo>
                  <a:pt x="1810451" y="497008"/>
                  <a:pt x="1823006" y="484620"/>
                  <a:pt x="1836008" y="471786"/>
                </a:cubicBezTo>
                <a:cubicBezTo>
                  <a:pt x="1830763" y="466261"/>
                  <a:pt x="1826578" y="461909"/>
                  <a:pt x="1821277" y="456329"/>
                </a:cubicBezTo>
                <a:cubicBezTo>
                  <a:pt x="1834948" y="451474"/>
                  <a:pt x="1851800" y="458672"/>
                  <a:pt x="1858105" y="440035"/>
                </a:cubicBezTo>
                <a:cubicBezTo>
                  <a:pt x="1859277" y="436575"/>
                  <a:pt x="1871442" y="436798"/>
                  <a:pt x="1881207" y="434734"/>
                </a:cubicBezTo>
                <a:cubicBezTo>
                  <a:pt x="1882490" y="426475"/>
                  <a:pt x="1886843" y="416933"/>
                  <a:pt x="1884723" y="409121"/>
                </a:cubicBezTo>
                <a:cubicBezTo>
                  <a:pt x="1877747" y="382838"/>
                  <a:pt x="1866475" y="358621"/>
                  <a:pt x="1842425" y="342717"/>
                </a:cubicBezTo>
                <a:cubicBezTo>
                  <a:pt x="1834948" y="337807"/>
                  <a:pt x="1828754" y="331055"/>
                  <a:pt x="1823955" y="320397"/>
                </a:cubicBezTo>
                <a:cubicBezTo>
                  <a:pt x="1832269" y="321345"/>
                  <a:pt x="1840584" y="322350"/>
                  <a:pt x="1850405" y="323466"/>
                </a:cubicBezTo>
                <a:cubicBezTo>
                  <a:pt x="1843430" y="304828"/>
                  <a:pt x="1829870" y="295119"/>
                  <a:pt x="1811846" y="292663"/>
                </a:cubicBezTo>
                <a:cubicBezTo>
                  <a:pt x="1799570" y="290989"/>
                  <a:pt x="1791813" y="285800"/>
                  <a:pt x="1786122" y="274863"/>
                </a:cubicBezTo>
                <a:cubicBezTo>
                  <a:pt x="1811846" y="268111"/>
                  <a:pt x="1847168" y="277988"/>
                  <a:pt x="1853474" y="298969"/>
                </a:cubicBezTo>
                <a:cubicBezTo>
                  <a:pt x="1861565" y="325865"/>
                  <a:pt x="1881486" y="325307"/>
                  <a:pt x="1902746" y="329437"/>
                </a:cubicBezTo>
                <a:cubicBezTo>
                  <a:pt x="1895771" y="335909"/>
                  <a:pt x="1889801" y="341490"/>
                  <a:pt x="1882156" y="348521"/>
                </a:cubicBezTo>
                <a:cubicBezTo>
                  <a:pt x="1889801" y="353710"/>
                  <a:pt x="1891977" y="365819"/>
                  <a:pt x="1905816" y="362415"/>
                </a:cubicBezTo>
                <a:cubicBezTo>
                  <a:pt x="1907880" y="361913"/>
                  <a:pt x="1911507" y="366265"/>
                  <a:pt x="1913907" y="368832"/>
                </a:cubicBezTo>
                <a:cubicBezTo>
                  <a:pt x="1922796" y="378319"/>
                  <a:pt x="1933309" y="379211"/>
                  <a:pt x="1945435" y="371511"/>
                </a:cubicBezTo>
                <a:cubicBezTo>
                  <a:pt x="1954809" y="389088"/>
                  <a:pt x="1979250" y="379435"/>
                  <a:pt x="1990020" y="396231"/>
                </a:cubicBezTo>
                <a:cubicBezTo>
                  <a:pt x="1987899" y="400918"/>
                  <a:pt x="1985779" y="405605"/>
                  <a:pt x="1982710" y="412357"/>
                </a:cubicBezTo>
                <a:cubicBezTo>
                  <a:pt x="1990076" y="410125"/>
                  <a:pt x="1995153" y="408619"/>
                  <a:pt x="2001626" y="406666"/>
                </a:cubicBezTo>
                <a:cubicBezTo>
                  <a:pt x="2006481" y="417770"/>
                  <a:pt x="2015800" y="422569"/>
                  <a:pt x="2028020" y="420672"/>
                </a:cubicBezTo>
                <a:cubicBezTo>
                  <a:pt x="2038846" y="418998"/>
                  <a:pt x="2046602" y="424745"/>
                  <a:pt x="2051401" y="432502"/>
                </a:cubicBezTo>
                <a:cubicBezTo>
                  <a:pt x="2054638" y="437747"/>
                  <a:pt x="2067081" y="441765"/>
                  <a:pt x="2057484" y="451586"/>
                </a:cubicBezTo>
                <a:cubicBezTo>
                  <a:pt x="2062561" y="453706"/>
                  <a:pt x="2067695" y="455827"/>
                  <a:pt x="2074280" y="458505"/>
                </a:cubicBezTo>
                <a:cubicBezTo>
                  <a:pt x="2076400" y="464253"/>
                  <a:pt x="2072048" y="475636"/>
                  <a:pt x="2084882" y="478538"/>
                </a:cubicBezTo>
                <a:cubicBezTo>
                  <a:pt x="2087616" y="471395"/>
                  <a:pt x="2090350" y="464141"/>
                  <a:pt x="2092415" y="458617"/>
                </a:cubicBezTo>
                <a:cubicBezTo>
                  <a:pt x="2103966" y="453427"/>
                  <a:pt x="2106366" y="473850"/>
                  <a:pt x="2117414" y="464029"/>
                </a:cubicBezTo>
                <a:cubicBezTo>
                  <a:pt x="2120427" y="467991"/>
                  <a:pt x="2124724" y="471563"/>
                  <a:pt x="2126231" y="476082"/>
                </a:cubicBezTo>
                <a:cubicBezTo>
                  <a:pt x="2130862" y="489865"/>
                  <a:pt x="2134378" y="503983"/>
                  <a:pt x="2142748" y="517152"/>
                </a:cubicBezTo>
                <a:cubicBezTo>
                  <a:pt x="2143418" y="507387"/>
                  <a:pt x="2144032" y="497678"/>
                  <a:pt x="2145036" y="482723"/>
                </a:cubicBezTo>
                <a:cubicBezTo>
                  <a:pt x="2148217" y="490200"/>
                  <a:pt x="2149444" y="493492"/>
                  <a:pt x="2151007" y="496673"/>
                </a:cubicBezTo>
                <a:cubicBezTo>
                  <a:pt x="2152625" y="499965"/>
                  <a:pt x="2154466" y="503146"/>
                  <a:pt x="2156308" y="506550"/>
                </a:cubicBezTo>
                <a:cubicBezTo>
                  <a:pt x="2168863" y="499463"/>
                  <a:pt x="2181028" y="492600"/>
                  <a:pt x="2195369" y="484564"/>
                </a:cubicBezTo>
                <a:cubicBezTo>
                  <a:pt x="2198215" y="494162"/>
                  <a:pt x="2199889" y="500021"/>
                  <a:pt x="2202121" y="507610"/>
                </a:cubicBezTo>
                <a:cubicBezTo>
                  <a:pt x="2207980" y="503258"/>
                  <a:pt x="2213448" y="499184"/>
                  <a:pt x="2219586" y="494608"/>
                </a:cubicBezTo>
                <a:cubicBezTo>
                  <a:pt x="2221093" y="498626"/>
                  <a:pt x="2222321" y="501974"/>
                  <a:pt x="2223604" y="505434"/>
                </a:cubicBezTo>
                <a:cubicBezTo>
                  <a:pt x="2224999" y="505657"/>
                  <a:pt x="2226729" y="506550"/>
                  <a:pt x="2227957" y="506104"/>
                </a:cubicBezTo>
                <a:cubicBezTo>
                  <a:pt x="2236271" y="503034"/>
                  <a:pt x="2244362" y="499352"/>
                  <a:pt x="2252788" y="496562"/>
                </a:cubicBezTo>
                <a:cubicBezTo>
                  <a:pt x="2264786" y="492544"/>
                  <a:pt x="2277006" y="489140"/>
                  <a:pt x="2289952" y="485178"/>
                </a:cubicBezTo>
                <a:cubicBezTo>
                  <a:pt x="2290566" y="486294"/>
                  <a:pt x="2292128" y="489084"/>
                  <a:pt x="2294249" y="492990"/>
                </a:cubicBezTo>
                <a:cubicBezTo>
                  <a:pt x="2297318" y="491205"/>
                  <a:pt x="2300331" y="489419"/>
                  <a:pt x="2303344" y="487577"/>
                </a:cubicBezTo>
                <a:cubicBezTo>
                  <a:pt x="2324270" y="474687"/>
                  <a:pt x="2333756" y="477031"/>
                  <a:pt x="2347595" y="498236"/>
                </a:cubicBezTo>
                <a:cubicBezTo>
                  <a:pt x="2353621" y="507443"/>
                  <a:pt x="2359760" y="516594"/>
                  <a:pt x="2366344" y="526471"/>
                </a:cubicBezTo>
                <a:cubicBezTo>
                  <a:pt x="2365619" y="527308"/>
                  <a:pt x="2362550" y="530656"/>
                  <a:pt x="2358978" y="534674"/>
                </a:cubicBezTo>
                <a:cubicBezTo>
                  <a:pt x="2340341" y="511126"/>
                  <a:pt x="2318411" y="506271"/>
                  <a:pt x="2290064" y="525634"/>
                </a:cubicBezTo>
                <a:cubicBezTo>
                  <a:pt x="2296202" y="536292"/>
                  <a:pt x="2302284" y="546838"/>
                  <a:pt x="2309092" y="558613"/>
                </a:cubicBezTo>
                <a:lnTo>
                  <a:pt x="2280075" y="558613"/>
                </a:lnTo>
                <a:cubicBezTo>
                  <a:pt x="2277118" y="554427"/>
                  <a:pt x="2273825" y="550019"/>
                  <a:pt x="2270700" y="545499"/>
                </a:cubicBezTo>
                <a:cubicBezTo>
                  <a:pt x="2255913" y="524239"/>
                  <a:pt x="2239787" y="521505"/>
                  <a:pt x="2220424" y="538189"/>
                </a:cubicBezTo>
                <a:cubicBezTo>
                  <a:pt x="2214453" y="543323"/>
                  <a:pt x="2210826" y="551191"/>
                  <a:pt x="2205469" y="558836"/>
                </a:cubicBezTo>
                <a:cubicBezTo>
                  <a:pt x="2199107" y="560008"/>
                  <a:pt x="2195257" y="546280"/>
                  <a:pt x="2184934" y="553869"/>
                </a:cubicBezTo>
                <a:cubicBezTo>
                  <a:pt x="2178461" y="558613"/>
                  <a:pt x="2174164" y="561793"/>
                  <a:pt x="2174053" y="570721"/>
                </a:cubicBezTo>
                <a:cubicBezTo>
                  <a:pt x="2173941" y="579371"/>
                  <a:pt x="2168584" y="585620"/>
                  <a:pt x="2158930" y="588187"/>
                </a:cubicBezTo>
                <a:cubicBezTo>
                  <a:pt x="2134992" y="594604"/>
                  <a:pt x="2117414" y="608108"/>
                  <a:pt x="2112504" y="634168"/>
                </a:cubicBezTo>
                <a:cubicBezTo>
                  <a:pt x="2112057" y="636679"/>
                  <a:pt x="2109714" y="638799"/>
                  <a:pt x="2107761" y="641812"/>
                </a:cubicBezTo>
                <a:cubicBezTo>
                  <a:pt x="2084882" y="638464"/>
                  <a:pt x="2061111" y="644658"/>
                  <a:pt x="2038511" y="634614"/>
                </a:cubicBezTo>
                <a:cubicBezTo>
                  <a:pt x="2035051" y="633052"/>
                  <a:pt x="2026960" y="636232"/>
                  <a:pt x="2024561" y="639692"/>
                </a:cubicBezTo>
                <a:cubicBezTo>
                  <a:pt x="2022719" y="642426"/>
                  <a:pt x="2026346" y="648899"/>
                  <a:pt x="2027518" y="653754"/>
                </a:cubicBezTo>
                <a:cubicBezTo>
                  <a:pt x="2027909" y="655316"/>
                  <a:pt x="2028020" y="656879"/>
                  <a:pt x="2028411" y="659390"/>
                </a:cubicBezTo>
                <a:cubicBezTo>
                  <a:pt x="2024784" y="658943"/>
                  <a:pt x="2021436" y="658497"/>
                  <a:pt x="2018032" y="658106"/>
                </a:cubicBezTo>
                <a:cubicBezTo>
                  <a:pt x="2011113" y="672336"/>
                  <a:pt x="2023389" y="669043"/>
                  <a:pt x="2031927" y="671554"/>
                </a:cubicBezTo>
                <a:cubicBezTo>
                  <a:pt x="2026737" y="676409"/>
                  <a:pt x="2022440" y="680427"/>
                  <a:pt x="2018255" y="684333"/>
                </a:cubicBezTo>
                <a:cubicBezTo>
                  <a:pt x="2017362" y="697558"/>
                  <a:pt x="2027072" y="698004"/>
                  <a:pt x="2038679" y="699511"/>
                </a:cubicBezTo>
                <a:cubicBezTo>
                  <a:pt x="2031927" y="703919"/>
                  <a:pt x="2027072" y="707044"/>
                  <a:pt x="2015354" y="714689"/>
                </a:cubicBezTo>
                <a:cubicBezTo>
                  <a:pt x="2024114" y="719320"/>
                  <a:pt x="2030252" y="722557"/>
                  <a:pt x="2038232" y="726742"/>
                </a:cubicBezTo>
                <a:cubicBezTo>
                  <a:pt x="2025956" y="729253"/>
                  <a:pt x="2015856" y="728695"/>
                  <a:pt x="2009606" y="733271"/>
                </a:cubicBezTo>
                <a:cubicBezTo>
                  <a:pt x="2002463" y="738516"/>
                  <a:pt x="1997106" y="747723"/>
                  <a:pt x="1993814" y="756317"/>
                </a:cubicBezTo>
                <a:cubicBezTo>
                  <a:pt x="1990857" y="764129"/>
                  <a:pt x="1991750" y="773392"/>
                  <a:pt x="1990801" y="783213"/>
                </a:cubicBezTo>
                <a:cubicBezTo>
                  <a:pt x="1997553" y="782766"/>
                  <a:pt x="2002631" y="782376"/>
                  <a:pt x="2007876" y="782041"/>
                </a:cubicBezTo>
                <a:cubicBezTo>
                  <a:pt x="2006018" y="793129"/>
                  <a:pt x="1995951" y="804122"/>
                  <a:pt x="1977688" y="815020"/>
                </a:cubicBezTo>
                <a:cubicBezTo>
                  <a:pt x="1982040" y="835610"/>
                  <a:pt x="1971940" y="853020"/>
                  <a:pt x="1960891" y="869928"/>
                </a:cubicBezTo>
                <a:cubicBezTo>
                  <a:pt x="1958046" y="874225"/>
                  <a:pt x="1953191" y="879972"/>
                  <a:pt x="1949006" y="880140"/>
                </a:cubicBezTo>
                <a:cubicBezTo>
                  <a:pt x="1937511" y="880586"/>
                  <a:pt x="1933102" y="888845"/>
                  <a:pt x="1928917" y="896322"/>
                </a:cubicBezTo>
                <a:cubicBezTo>
                  <a:pt x="1923839" y="905473"/>
                  <a:pt x="1917366" y="906980"/>
                  <a:pt x="1911172" y="905753"/>
                </a:cubicBezTo>
                <a:cubicBezTo>
                  <a:pt x="1911619" y="896322"/>
                  <a:pt x="1915636" y="883990"/>
                  <a:pt x="1911786" y="880586"/>
                </a:cubicBezTo>
                <a:cubicBezTo>
                  <a:pt x="1899901" y="870207"/>
                  <a:pt x="1911563" y="857429"/>
                  <a:pt x="1905648" y="846882"/>
                </a:cubicBezTo>
                <a:cubicBezTo>
                  <a:pt x="1904532" y="844873"/>
                  <a:pt x="1912233" y="837898"/>
                  <a:pt x="1919096" y="829026"/>
                </a:cubicBezTo>
                <a:cubicBezTo>
                  <a:pt x="1909554" y="821772"/>
                  <a:pt x="1898896" y="813680"/>
                  <a:pt x="1885894" y="803803"/>
                </a:cubicBezTo>
                <a:cubicBezTo>
                  <a:pt x="1895325" y="800958"/>
                  <a:pt x="1900793" y="799284"/>
                  <a:pt x="1911954" y="795880"/>
                </a:cubicBezTo>
                <a:cubicBezTo>
                  <a:pt x="1902412" y="793090"/>
                  <a:pt x="1898617" y="791974"/>
                  <a:pt x="1892591" y="790244"/>
                </a:cubicBezTo>
                <a:cubicBezTo>
                  <a:pt x="1898506" y="784161"/>
                  <a:pt x="1903751" y="778860"/>
                  <a:pt x="1909052" y="773448"/>
                </a:cubicBezTo>
                <a:cubicBezTo>
                  <a:pt x="1895157" y="760390"/>
                  <a:pt x="1853362" y="795824"/>
                  <a:pt x="1838910" y="832764"/>
                </a:cubicBezTo>
                <a:cubicBezTo>
                  <a:pt x="1837459" y="823446"/>
                  <a:pt x="1836454" y="816917"/>
                  <a:pt x="1834780" y="806147"/>
                </a:cubicBezTo>
                <a:cubicBezTo>
                  <a:pt x="1832158" y="814462"/>
                  <a:pt x="1830707" y="818926"/>
                  <a:pt x="1829312" y="823446"/>
                </a:cubicBezTo>
                <a:cubicBezTo>
                  <a:pt x="1798733" y="822051"/>
                  <a:pt x="1795719" y="823446"/>
                  <a:pt x="1785843" y="844762"/>
                </a:cubicBezTo>
                <a:cubicBezTo>
                  <a:pt x="1780541" y="844985"/>
                  <a:pt x="1774961" y="845264"/>
                  <a:pt x="1769437" y="845543"/>
                </a:cubicBezTo>
                <a:cubicBezTo>
                  <a:pt x="1780039" y="832151"/>
                  <a:pt x="1770107" y="817419"/>
                  <a:pt x="1772227" y="803636"/>
                </a:cubicBezTo>
                <a:cubicBezTo>
                  <a:pt x="1776970" y="799395"/>
                  <a:pt x="1781602" y="795210"/>
                  <a:pt x="1787572" y="789909"/>
                </a:cubicBezTo>
                <a:cubicBezTo>
                  <a:pt x="1780263" y="778247"/>
                  <a:pt x="1773455" y="767477"/>
                  <a:pt x="1766200" y="755870"/>
                </a:cubicBezTo>
                <a:cubicBezTo>
                  <a:pt x="1756547" y="756428"/>
                  <a:pt x="1747619" y="756986"/>
                  <a:pt x="1738579" y="757488"/>
                </a:cubicBezTo>
                <a:cubicBezTo>
                  <a:pt x="1737965" y="753694"/>
                  <a:pt x="1737407" y="749844"/>
                  <a:pt x="1736403" y="743315"/>
                </a:cubicBezTo>
                <a:cubicBezTo>
                  <a:pt x="1729985" y="750067"/>
                  <a:pt x="1725298" y="755089"/>
                  <a:pt x="1720611" y="760000"/>
                </a:cubicBezTo>
                <a:cubicBezTo>
                  <a:pt x="1715644" y="756540"/>
                  <a:pt x="1711404" y="753582"/>
                  <a:pt x="1707442" y="750848"/>
                </a:cubicBezTo>
                <a:cubicBezTo>
                  <a:pt x="1699909" y="756596"/>
                  <a:pt x="1693436" y="761562"/>
                  <a:pt x="1686628" y="766807"/>
                </a:cubicBezTo>
                <a:cubicBezTo>
                  <a:pt x="1683949" y="759107"/>
                  <a:pt x="1681717" y="752801"/>
                  <a:pt x="1679374" y="746105"/>
                </a:cubicBezTo>
                <a:cubicBezTo>
                  <a:pt x="1684619" y="741976"/>
                  <a:pt x="1690869" y="737065"/>
                  <a:pt x="1698179" y="731318"/>
                </a:cubicBezTo>
                <a:cubicBezTo>
                  <a:pt x="1692878" y="725682"/>
                  <a:pt x="1689083" y="721552"/>
                  <a:pt x="1684228" y="716419"/>
                </a:cubicBezTo>
                <a:cubicBezTo>
                  <a:pt x="1677421" y="731485"/>
                  <a:pt x="1671785" y="744040"/>
                  <a:pt x="1663415" y="762678"/>
                </a:cubicBezTo>
                <a:cubicBezTo>
                  <a:pt x="1664865" y="730983"/>
                  <a:pt x="1652254" y="712401"/>
                  <a:pt x="1629599" y="703082"/>
                </a:cubicBezTo>
                <a:cubicBezTo>
                  <a:pt x="1605660" y="693261"/>
                  <a:pt x="1586632" y="710504"/>
                  <a:pt x="1565650" y="722724"/>
                </a:cubicBezTo>
                <a:cubicBezTo>
                  <a:pt x="1560349" y="696442"/>
                  <a:pt x="1547292" y="682882"/>
                  <a:pt x="1521121" y="683217"/>
                </a:cubicBezTo>
                <a:cubicBezTo>
                  <a:pt x="1516099" y="683273"/>
                  <a:pt x="1510909" y="672615"/>
                  <a:pt x="1505776" y="666867"/>
                </a:cubicBezTo>
                <a:cubicBezTo>
                  <a:pt x="1511914" y="661622"/>
                  <a:pt x="1517940" y="656432"/>
                  <a:pt x="1524525" y="650852"/>
                </a:cubicBezTo>
                <a:cubicBezTo>
                  <a:pt x="1521009" y="644993"/>
                  <a:pt x="1514927" y="639413"/>
                  <a:pt x="1515987" y="636009"/>
                </a:cubicBezTo>
                <a:cubicBezTo>
                  <a:pt x="1521121" y="619380"/>
                  <a:pt x="1509291" y="607829"/>
                  <a:pt x="1505552" y="593935"/>
                </a:cubicBezTo>
                <a:cubicBezTo>
                  <a:pt x="1505218" y="592763"/>
                  <a:pt x="1506669" y="591145"/>
                  <a:pt x="1508287" y="587685"/>
                </a:cubicBezTo>
                <a:cubicBezTo>
                  <a:pt x="1513197" y="594772"/>
                  <a:pt x="1517438" y="600910"/>
                  <a:pt x="1522181" y="607718"/>
                </a:cubicBezTo>
                <a:cubicBezTo>
                  <a:pt x="1529938" y="586513"/>
                  <a:pt x="1528598" y="579482"/>
                  <a:pt x="1516545" y="566425"/>
                </a:cubicBezTo>
                <a:cubicBezTo>
                  <a:pt x="1505608" y="554595"/>
                  <a:pt x="1493053" y="552753"/>
                  <a:pt x="1478656" y="558557"/>
                </a:cubicBezTo>
                <a:cubicBezTo>
                  <a:pt x="1472686" y="560956"/>
                  <a:pt x="1466268" y="565923"/>
                  <a:pt x="1460632" y="565141"/>
                </a:cubicBezTo>
                <a:cubicBezTo>
                  <a:pt x="1440488" y="562351"/>
                  <a:pt x="1428491" y="574628"/>
                  <a:pt x="1413704" y="588578"/>
                </a:cubicBezTo>
                <a:cubicBezTo>
                  <a:pt x="1426482" y="593656"/>
                  <a:pt x="1438033" y="598287"/>
                  <a:pt x="1449137" y="602696"/>
                </a:cubicBezTo>
                <a:cubicBezTo>
                  <a:pt x="1449584" y="611010"/>
                  <a:pt x="1447184" y="621501"/>
                  <a:pt x="1451202" y="628029"/>
                </a:cubicBezTo>
                <a:cubicBezTo>
                  <a:pt x="1456113" y="636009"/>
                  <a:pt x="1466324" y="640752"/>
                  <a:pt x="1475420" y="647783"/>
                </a:cubicBezTo>
                <a:cubicBezTo>
                  <a:pt x="1464985" y="661120"/>
                  <a:pt x="1474806" y="670885"/>
                  <a:pt x="1482730" y="679813"/>
                </a:cubicBezTo>
                <a:cubicBezTo>
                  <a:pt x="1475308" y="686509"/>
                  <a:pt x="1469282" y="691922"/>
                  <a:pt x="1462530" y="698004"/>
                </a:cubicBezTo>
                <a:cubicBezTo>
                  <a:pt x="1467440" y="709165"/>
                  <a:pt x="1469282" y="724175"/>
                  <a:pt x="1476815" y="728081"/>
                </a:cubicBezTo>
                <a:cubicBezTo>
                  <a:pt x="1490598" y="735168"/>
                  <a:pt x="1499693" y="749118"/>
                  <a:pt x="1515374" y="752634"/>
                </a:cubicBezTo>
                <a:cubicBezTo>
                  <a:pt x="1518275" y="750123"/>
                  <a:pt x="1521288" y="747500"/>
                  <a:pt x="1524916" y="744375"/>
                </a:cubicBezTo>
                <a:cubicBezTo>
                  <a:pt x="1526869" y="749509"/>
                  <a:pt x="1528040" y="752522"/>
                  <a:pt x="1529045" y="755089"/>
                </a:cubicBezTo>
                <a:cubicBezTo>
                  <a:pt x="1553876" y="755982"/>
                  <a:pt x="1569780" y="743147"/>
                  <a:pt x="1580940" y="726686"/>
                </a:cubicBezTo>
                <a:cubicBezTo>
                  <a:pt x="1593440" y="725458"/>
                  <a:pt x="1603930" y="724454"/>
                  <a:pt x="1613472" y="723561"/>
                </a:cubicBezTo>
                <a:lnTo>
                  <a:pt x="1613472" y="738125"/>
                </a:lnTo>
                <a:cubicBezTo>
                  <a:pt x="1605493" y="736675"/>
                  <a:pt x="1597625" y="735224"/>
                  <a:pt x="1590259" y="733884"/>
                </a:cubicBezTo>
                <a:cubicBezTo>
                  <a:pt x="1580957" y="750290"/>
                  <a:pt x="1578669" y="762064"/>
                  <a:pt x="1583395" y="769207"/>
                </a:cubicBezTo>
                <a:cubicBezTo>
                  <a:pt x="1586743" y="765580"/>
                  <a:pt x="1590091" y="761897"/>
                  <a:pt x="1594277" y="757321"/>
                </a:cubicBezTo>
                <a:cubicBezTo>
                  <a:pt x="1598015" y="770044"/>
                  <a:pt x="1601084" y="780534"/>
                  <a:pt x="1603484" y="788737"/>
                </a:cubicBezTo>
                <a:cubicBezTo>
                  <a:pt x="1614923" y="793871"/>
                  <a:pt x="1624744" y="798279"/>
                  <a:pt x="1633672" y="802297"/>
                </a:cubicBezTo>
                <a:cubicBezTo>
                  <a:pt x="1646897" y="803246"/>
                  <a:pt x="1656718" y="790579"/>
                  <a:pt x="1671506" y="798391"/>
                </a:cubicBezTo>
                <a:cubicBezTo>
                  <a:pt x="1696616" y="811727"/>
                  <a:pt x="1699909" y="809607"/>
                  <a:pt x="1712687" y="783771"/>
                </a:cubicBezTo>
                <a:cubicBezTo>
                  <a:pt x="1709395" y="777968"/>
                  <a:pt x="1706102" y="772220"/>
                  <a:pt x="1700467" y="762343"/>
                </a:cubicBezTo>
                <a:cubicBezTo>
                  <a:pt x="1712799" y="770658"/>
                  <a:pt x="1720667" y="775959"/>
                  <a:pt x="1727921" y="780869"/>
                </a:cubicBezTo>
                <a:cubicBezTo>
                  <a:pt x="1723345" y="802520"/>
                  <a:pt x="1720611" y="821827"/>
                  <a:pt x="1744996" y="832764"/>
                </a:cubicBezTo>
                <a:cubicBezTo>
                  <a:pt x="1750688" y="835331"/>
                  <a:pt x="1754650" y="841637"/>
                  <a:pt x="1759393" y="846213"/>
                </a:cubicBezTo>
                <a:cubicBezTo>
                  <a:pt x="1751023" y="845878"/>
                  <a:pt x="1742039" y="843422"/>
                  <a:pt x="1734505" y="845822"/>
                </a:cubicBezTo>
                <a:cubicBezTo>
                  <a:pt x="1726414" y="848333"/>
                  <a:pt x="1719104" y="854694"/>
                  <a:pt x="1712799" y="860777"/>
                </a:cubicBezTo>
                <a:cubicBezTo>
                  <a:pt x="1710567" y="862953"/>
                  <a:pt x="1711571" y="869314"/>
                  <a:pt x="1712352" y="873555"/>
                </a:cubicBezTo>
                <a:cubicBezTo>
                  <a:pt x="1714194" y="883488"/>
                  <a:pt x="1731883" y="879303"/>
                  <a:pt x="1730488" y="894815"/>
                </a:cubicBezTo>
                <a:cubicBezTo>
                  <a:pt x="1729985" y="900396"/>
                  <a:pt x="1741090" y="906980"/>
                  <a:pt x="1747563" y="913844"/>
                </a:cubicBezTo>
                <a:cubicBezTo>
                  <a:pt x="1765754" y="901233"/>
                  <a:pt x="1782327" y="895094"/>
                  <a:pt x="1794994" y="916243"/>
                </a:cubicBezTo>
                <a:cubicBezTo>
                  <a:pt x="1804536" y="914179"/>
                  <a:pt x="1812627" y="912393"/>
                  <a:pt x="1820663" y="910663"/>
                </a:cubicBezTo>
                <a:cubicBezTo>
                  <a:pt x="1820216" y="904302"/>
                  <a:pt x="1819826" y="898052"/>
                  <a:pt x="1819323" y="890240"/>
                </a:cubicBezTo>
                <a:cubicBezTo>
                  <a:pt x="1816645" y="890630"/>
                  <a:pt x="1811400" y="891356"/>
                  <a:pt x="1804815" y="892249"/>
                </a:cubicBezTo>
                <a:cubicBezTo>
                  <a:pt x="1803532" y="879749"/>
                  <a:pt x="1793320" y="867584"/>
                  <a:pt x="1805652" y="854136"/>
                </a:cubicBezTo>
                <a:cubicBezTo>
                  <a:pt x="1808051" y="851514"/>
                  <a:pt x="1805038" y="843925"/>
                  <a:pt x="1804257" y="835554"/>
                </a:cubicBezTo>
                <a:cubicBezTo>
                  <a:pt x="1815306" y="848835"/>
                  <a:pt x="1824011" y="861725"/>
                  <a:pt x="1842927" y="852351"/>
                </a:cubicBezTo>
                <a:cubicBezTo>
                  <a:pt x="1848340" y="862674"/>
                  <a:pt x="1854478" y="871993"/>
                  <a:pt x="1858217" y="882149"/>
                </a:cubicBezTo>
                <a:cubicBezTo>
                  <a:pt x="1863797" y="897438"/>
                  <a:pt x="1876073" y="905920"/>
                  <a:pt x="1888629" y="913397"/>
                </a:cubicBezTo>
                <a:cubicBezTo>
                  <a:pt x="1894767" y="917080"/>
                  <a:pt x="1903751" y="916020"/>
                  <a:pt x="1911786" y="917192"/>
                </a:cubicBezTo>
                <a:cubicBezTo>
                  <a:pt x="1911061" y="933207"/>
                  <a:pt x="1896106" y="926455"/>
                  <a:pt x="1886731" y="933542"/>
                </a:cubicBezTo>
                <a:cubicBezTo>
                  <a:pt x="1889577" y="938564"/>
                  <a:pt x="1894209" y="943363"/>
                  <a:pt x="1894655" y="948552"/>
                </a:cubicBezTo>
                <a:cubicBezTo>
                  <a:pt x="1895102" y="953295"/>
                  <a:pt x="1891028" y="958429"/>
                  <a:pt x="1888238" y="964958"/>
                </a:cubicBezTo>
                <a:cubicBezTo>
                  <a:pt x="1898338" y="967748"/>
                  <a:pt x="1904979" y="970482"/>
                  <a:pt x="1914576" y="960605"/>
                </a:cubicBezTo>
                <a:cubicBezTo>
                  <a:pt x="1923002" y="951900"/>
                  <a:pt x="1933270" y="940070"/>
                  <a:pt x="1950457" y="944925"/>
                </a:cubicBezTo>
                <a:cubicBezTo>
                  <a:pt x="1962063" y="948217"/>
                  <a:pt x="1969987" y="942023"/>
                  <a:pt x="1970657" y="928687"/>
                </a:cubicBezTo>
                <a:cubicBezTo>
                  <a:pt x="1970824" y="925283"/>
                  <a:pt x="1972498" y="919591"/>
                  <a:pt x="1974507" y="919089"/>
                </a:cubicBezTo>
                <a:cubicBezTo>
                  <a:pt x="1998501" y="913118"/>
                  <a:pt x="1994149" y="896043"/>
                  <a:pt x="1990131" y="879693"/>
                </a:cubicBezTo>
                <a:cubicBezTo>
                  <a:pt x="2000176" y="871993"/>
                  <a:pt x="2013121" y="866636"/>
                  <a:pt x="2017753" y="857150"/>
                </a:cubicBezTo>
                <a:cubicBezTo>
                  <a:pt x="2022384" y="847663"/>
                  <a:pt x="2018757" y="834159"/>
                  <a:pt x="2018757" y="819874"/>
                </a:cubicBezTo>
                <a:cubicBezTo>
                  <a:pt x="2028355" y="815299"/>
                  <a:pt x="2045933" y="814964"/>
                  <a:pt x="2046825" y="797833"/>
                </a:cubicBezTo>
                <a:cubicBezTo>
                  <a:pt x="2047328" y="788793"/>
                  <a:pt x="2046212" y="781985"/>
                  <a:pt x="2057539" y="780590"/>
                </a:cubicBezTo>
                <a:cubicBezTo>
                  <a:pt x="2059716" y="780311"/>
                  <a:pt x="2063454" y="776740"/>
                  <a:pt x="2063175" y="775289"/>
                </a:cubicBezTo>
                <a:cubicBezTo>
                  <a:pt x="2061166" y="764910"/>
                  <a:pt x="2061222" y="756875"/>
                  <a:pt x="2073108" y="751295"/>
                </a:cubicBezTo>
                <a:cubicBezTo>
                  <a:pt x="2075898" y="749955"/>
                  <a:pt x="2073778" y="738070"/>
                  <a:pt x="2073889" y="731039"/>
                </a:cubicBezTo>
                <a:cubicBezTo>
                  <a:pt x="2083264" y="732378"/>
                  <a:pt x="2085607" y="724621"/>
                  <a:pt x="2085607" y="718986"/>
                </a:cubicBezTo>
                <a:cubicBezTo>
                  <a:pt x="2085607" y="711173"/>
                  <a:pt x="2083375" y="702915"/>
                  <a:pt x="2080250" y="695605"/>
                </a:cubicBezTo>
                <a:cubicBezTo>
                  <a:pt x="2077237" y="688574"/>
                  <a:pt x="2075452" y="683496"/>
                  <a:pt x="2085273" y="680148"/>
                </a:cubicBezTo>
                <a:cubicBezTo>
                  <a:pt x="2092471" y="698562"/>
                  <a:pt x="2103687" y="715470"/>
                  <a:pt x="2100953" y="737121"/>
                </a:cubicBezTo>
                <a:cubicBezTo>
                  <a:pt x="2100451" y="741194"/>
                  <a:pt x="2107984" y="746328"/>
                  <a:pt x="2113285" y="752745"/>
                </a:cubicBezTo>
                <a:cubicBezTo>
                  <a:pt x="2106589" y="756651"/>
                  <a:pt x="2099948" y="760502"/>
                  <a:pt x="2092248" y="764966"/>
                </a:cubicBezTo>
                <a:cubicBezTo>
                  <a:pt x="2099167" y="766528"/>
                  <a:pt x="2105696" y="768035"/>
                  <a:pt x="2115684" y="770323"/>
                </a:cubicBezTo>
                <a:cubicBezTo>
                  <a:pt x="2123999" y="758939"/>
                  <a:pt x="2133094" y="746496"/>
                  <a:pt x="2144032" y="731485"/>
                </a:cubicBezTo>
                <a:cubicBezTo>
                  <a:pt x="2150560" y="728528"/>
                  <a:pt x="2160437" y="724063"/>
                  <a:pt x="2170481" y="719488"/>
                </a:cubicBezTo>
                <a:cubicBezTo>
                  <a:pt x="2168082" y="711173"/>
                  <a:pt x="2166352" y="705091"/>
                  <a:pt x="2164678" y="699176"/>
                </a:cubicBezTo>
                <a:cubicBezTo>
                  <a:pt x="2159098" y="701520"/>
                  <a:pt x="2153908" y="703696"/>
                  <a:pt x="2145203" y="707323"/>
                </a:cubicBezTo>
                <a:cubicBezTo>
                  <a:pt x="2147324" y="694433"/>
                  <a:pt x="2148886" y="685003"/>
                  <a:pt x="2150225" y="677079"/>
                </a:cubicBezTo>
                <a:cubicBezTo>
                  <a:pt x="2155973" y="678306"/>
                  <a:pt x="2162446" y="681710"/>
                  <a:pt x="2165124" y="679757"/>
                </a:cubicBezTo>
                <a:cubicBezTo>
                  <a:pt x="2168584" y="677246"/>
                  <a:pt x="2171765" y="667593"/>
                  <a:pt x="2170202" y="666086"/>
                </a:cubicBezTo>
                <a:cubicBezTo>
                  <a:pt x="2159544" y="656042"/>
                  <a:pt x="2166240" y="645997"/>
                  <a:pt x="2167970" y="633330"/>
                </a:cubicBezTo>
                <a:lnTo>
                  <a:pt x="2197043" y="633330"/>
                </a:lnTo>
                <a:cubicBezTo>
                  <a:pt x="2201339" y="620329"/>
                  <a:pt x="2204576" y="603477"/>
                  <a:pt x="2224441" y="596055"/>
                </a:cubicBezTo>
                <a:cubicBezTo>
                  <a:pt x="2228459" y="599626"/>
                  <a:pt x="2234653" y="602863"/>
                  <a:pt x="2237331" y="607941"/>
                </a:cubicBezTo>
                <a:cubicBezTo>
                  <a:pt x="2243414" y="619548"/>
                  <a:pt x="2250445" y="626802"/>
                  <a:pt x="2264953" y="627137"/>
                </a:cubicBezTo>
                <a:cubicBezTo>
                  <a:pt x="2274272" y="627360"/>
                  <a:pt x="2281805" y="633610"/>
                  <a:pt x="2283256" y="644826"/>
                </a:cubicBezTo>
                <a:cubicBezTo>
                  <a:pt x="2284149" y="651968"/>
                  <a:pt x="2286771" y="658888"/>
                  <a:pt x="2288780" y="666588"/>
                </a:cubicBezTo>
                <a:cubicBezTo>
                  <a:pt x="2281861" y="670550"/>
                  <a:pt x="2275834" y="674010"/>
                  <a:pt x="2269808" y="677525"/>
                </a:cubicBezTo>
                <a:cubicBezTo>
                  <a:pt x="2270031" y="678809"/>
                  <a:pt x="2270254" y="680036"/>
                  <a:pt x="2270477" y="681320"/>
                </a:cubicBezTo>
                <a:cubicBezTo>
                  <a:pt x="2277397" y="680873"/>
                  <a:pt x="2284316" y="680427"/>
                  <a:pt x="2295086" y="679701"/>
                </a:cubicBezTo>
                <a:cubicBezTo>
                  <a:pt x="2278680" y="696609"/>
                  <a:pt x="2266627" y="714131"/>
                  <a:pt x="2250166" y="724677"/>
                </a:cubicBezTo>
                <a:cubicBezTo>
                  <a:pt x="2233314" y="735447"/>
                  <a:pt x="2217968" y="747500"/>
                  <a:pt x="2202065" y="759274"/>
                </a:cubicBezTo>
                <a:cubicBezTo>
                  <a:pt x="2191351" y="767198"/>
                  <a:pt x="2176787" y="769988"/>
                  <a:pt x="2163952" y="775122"/>
                </a:cubicBezTo>
                <a:cubicBezTo>
                  <a:pt x="2175782" y="795991"/>
                  <a:pt x="2180972" y="797386"/>
                  <a:pt x="2194364" y="781483"/>
                </a:cubicBezTo>
                <a:cubicBezTo>
                  <a:pt x="2200670" y="774006"/>
                  <a:pt x="2207199" y="772443"/>
                  <a:pt x="2216573" y="769932"/>
                </a:cubicBezTo>
                <a:cubicBezTo>
                  <a:pt x="2231584" y="765970"/>
                  <a:pt x="2247710" y="756763"/>
                  <a:pt x="2249719" y="741529"/>
                </a:cubicBezTo>
                <a:cubicBezTo>
                  <a:pt x="2265734" y="733438"/>
                  <a:pt x="2279071" y="726686"/>
                  <a:pt x="2293244" y="719544"/>
                </a:cubicBezTo>
                <a:cubicBezTo>
                  <a:pt x="2294528" y="720102"/>
                  <a:pt x="2299606" y="723784"/>
                  <a:pt x="2301168" y="722668"/>
                </a:cubicBezTo>
                <a:cubicBezTo>
                  <a:pt x="2306190" y="718986"/>
                  <a:pt x="2313891" y="713182"/>
                  <a:pt x="2313500" y="708774"/>
                </a:cubicBezTo>
                <a:cubicBezTo>
                  <a:pt x="2311993" y="691196"/>
                  <a:pt x="2322651" y="688964"/>
                  <a:pt x="2335597" y="687179"/>
                </a:cubicBezTo>
                <a:cubicBezTo>
                  <a:pt x="2353565" y="684724"/>
                  <a:pt x="2363219" y="670104"/>
                  <a:pt x="2376053" y="657827"/>
                </a:cubicBezTo>
                <a:cubicBezTo>
                  <a:pt x="2382750" y="671331"/>
                  <a:pt x="2389167" y="684277"/>
                  <a:pt x="2395640" y="697223"/>
                </a:cubicBezTo>
                <a:cubicBezTo>
                  <a:pt x="2378230" y="706765"/>
                  <a:pt x="2387381" y="725682"/>
                  <a:pt x="2381410" y="741418"/>
                </a:cubicBezTo>
                <a:cubicBezTo>
                  <a:pt x="2360820" y="746775"/>
                  <a:pt x="2343410" y="757433"/>
                  <a:pt x="2330575" y="777354"/>
                </a:cubicBezTo>
                <a:cubicBezTo>
                  <a:pt x="2323154" y="788905"/>
                  <a:pt x="2308869" y="796605"/>
                  <a:pt x="2296537" y="804250"/>
                </a:cubicBezTo>
                <a:cubicBezTo>
                  <a:pt x="2282530" y="812955"/>
                  <a:pt x="2267297" y="819707"/>
                  <a:pt x="2252398" y="827408"/>
                </a:cubicBezTo>
                <a:cubicBezTo>
                  <a:pt x="2271761" y="852239"/>
                  <a:pt x="2280577" y="851011"/>
                  <a:pt x="2320364" y="818368"/>
                </a:cubicBezTo>
                <a:cubicBezTo>
                  <a:pt x="2319415" y="825120"/>
                  <a:pt x="2318801" y="829919"/>
                  <a:pt x="2317685" y="837954"/>
                </a:cubicBezTo>
                <a:cubicBezTo>
                  <a:pt x="2325386" y="835554"/>
                  <a:pt x="2332082" y="834215"/>
                  <a:pt x="2338109" y="831481"/>
                </a:cubicBezTo>
                <a:cubicBezTo>
                  <a:pt x="2345363" y="828244"/>
                  <a:pt x="2350217" y="825789"/>
                  <a:pt x="2359927" y="829919"/>
                </a:cubicBezTo>
                <a:cubicBezTo>
                  <a:pt x="2372203" y="835108"/>
                  <a:pt x="2384200" y="825399"/>
                  <a:pt x="2392068" y="811560"/>
                </a:cubicBezTo>
                <a:cubicBezTo>
                  <a:pt x="2409869" y="819930"/>
                  <a:pt x="2427670" y="816805"/>
                  <a:pt x="2440448" y="803636"/>
                </a:cubicBezTo>
                <a:cubicBezTo>
                  <a:pt x="2452055" y="791639"/>
                  <a:pt x="2441955" y="777521"/>
                  <a:pt x="2435705" y="763403"/>
                </a:cubicBezTo>
                <a:cubicBezTo>
                  <a:pt x="2444633" y="758939"/>
                  <a:pt x="2453338" y="754643"/>
                  <a:pt x="2462043" y="750290"/>
                </a:cubicBezTo>
                <a:cubicBezTo>
                  <a:pt x="2462880" y="751462"/>
                  <a:pt x="2463717" y="752634"/>
                  <a:pt x="2464554" y="753806"/>
                </a:cubicBezTo>
                <a:cubicBezTo>
                  <a:pt x="2458974" y="758883"/>
                  <a:pt x="2453450" y="763961"/>
                  <a:pt x="2444801" y="771829"/>
                </a:cubicBezTo>
                <a:cubicBezTo>
                  <a:pt x="2453562" y="771104"/>
                  <a:pt x="2458584" y="770658"/>
                  <a:pt x="2465224" y="770100"/>
                </a:cubicBezTo>
                <a:cubicBezTo>
                  <a:pt x="2466284" y="774675"/>
                  <a:pt x="2467400" y="779753"/>
                  <a:pt x="2469018" y="786840"/>
                </a:cubicBezTo>
                <a:cubicBezTo>
                  <a:pt x="2475659" y="785947"/>
                  <a:pt x="2482411" y="784998"/>
                  <a:pt x="2489107" y="784106"/>
                </a:cubicBezTo>
                <a:cubicBezTo>
                  <a:pt x="2486038" y="808770"/>
                  <a:pt x="2483025" y="833043"/>
                  <a:pt x="2479844" y="858712"/>
                </a:cubicBezTo>
                <a:cubicBezTo>
                  <a:pt x="2458751" y="856034"/>
                  <a:pt x="2442290" y="859103"/>
                  <a:pt x="2434031" y="877350"/>
                </a:cubicBezTo>
                <a:cubicBezTo>
                  <a:pt x="2415449" y="869314"/>
                  <a:pt x="2400941" y="869370"/>
                  <a:pt x="2386042" y="882316"/>
                </a:cubicBezTo>
                <a:cubicBezTo>
                  <a:pt x="2368743" y="897382"/>
                  <a:pt x="2348990" y="909603"/>
                  <a:pt x="2330687" y="923609"/>
                </a:cubicBezTo>
                <a:cubicBezTo>
                  <a:pt x="2325944" y="927236"/>
                  <a:pt x="2322763" y="932928"/>
                  <a:pt x="2318857" y="937671"/>
                </a:cubicBezTo>
                <a:cubicBezTo>
                  <a:pt x="2314616" y="935439"/>
                  <a:pt x="2311380" y="933765"/>
                  <a:pt x="2306637" y="931254"/>
                </a:cubicBezTo>
                <a:cubicBezTo>
                  <a:pt x="2300833" y="937448"/>
                  <a:pt x="2294695" y="943921"/>
                  <a:pt x="2288166" y="950896"/>
                </a:cubicBezTo>
                <a:cubicBezTo>
                  <a:pt x="2296258" y="959099"/>
                  <a:pt x="2306190" y="943195"/>
                  <a:pt x="2312105" y="955192"/>
                </a:cubicBezTo>
                <a:cubicBezTo>
                  <a:pt x="2312273" y="955527"/>
                  <a:pt x="2322651" y="952793"/>
                  <a:pt x="2325888" y="949278"/>
                </a:cubicBezTo>
                <a:cubicBezTo>
                  <a:pt x="2330743" y="944032"/>
                  <a:pt x="2333477" y="936890"/>
                  <a:pt x="2337941" y="929133"/>
                </a:cubicBezTo>
                <a:cubicBezTo>
                  <a:pt x="2358811" y="943642"/>
                  <a:pt x="2378453" y="938731"/>
                  <a:pt x="2399434" y="924502"/>
                </a:cubicBezTo>
                <a:cubicBezTo>
                  <a:pt x="2396644" y="931923"/>
                  <a:pt x="2393798" y="939345"/>
                  <a:pt x="2389780" y="949947"/>
                </a:cubicBezTo>
                <a:cubicBezTo>
                  <a:pt x="2419523" y="943976"/>
                  <a:pt x="2430683" y="923274"/>
                  <a:pt x="2441118" y="901791"/>
                </a:cubicBezTo>
                <a:cubicBezTo>
                  <a:pt x="2455738" y="898331"/>
                  <a:pt x="2469800" y="894648"/>
                  <a:pt x="2478170" y="880028"/>
                </a:cubicBezTo>
                <a:cubicBezTo>
                  <a:pt x="2480290" y="876289"/>
                  <a:pt x="2486540" y="874281"/>
                  <a:pt x="2491283" y="872607"/>
                </a:cubicBezTo>
                <a:cubicBezTo>
                  <a:pt x="2510702" y="865743"/>
                  <a:pt x="2529061" y="858266"/>
                  <a:pt x="2527387" y="831648"/>
                </a:cubicBezTo>
                <a:cubicBezTo>
                  <a:pt x="2529172" y="840856"/>
                  <a:pt x="2530958" y="850119"/>
                  <a:pt x="2533357" y="862618"/>
                </a:cubicBezTo>
                <a:cubicBezTo>
                  <a:pt x="2544685" y="860442"/>
                  <a:pt x="2556013" y="858266"/>
                  <a:pt x="2567396" y="856089"/>
                </a:cubicBezTo>
                <a:cubicBezTo>
                  <a:pt x="2571302" y="852406"/>
                  <a:pt x="2575208" y="848668"/>
                  <a:pt x="2579115" y="844985"/>
                </a:cubicBezTo>
                <a:cubicBezTo>
                  <a:pt x="2592898" y="841748"/>
                  <a:pt x="2601156" y="849058"/>
                  <a:pt x="2607183" y="866078"/>
                </a:cubicBezTo>
                <a:cubicBezTo>
                  <a:pt x="2611089" y="855141"/>
                  <a:pt x="2613098" y="849616"/>
                  <a:pt x="2615162" y="843813"/>
                </a:cubicBezTo>
                <a:cubicBezTo>
                  <a:pt x="2616222" y="845264"/>
                  <a:pt x="2617617" y="846380"/>
                  <a:pt x="2617896" y="847719"/>
                </a:cubicBezTo>
                <a:cubicBezTo>
                  <a:pt x="2619738" y="856592"/>
                  <a:pt x="2619291" y="866580"/>
                  <a:pt x="2623365" y="874169"/>
                </a:cubicBezTo>
                <a:cubicBezTo>
                  <a:pt x="2631177" y="888677"/>
                  <a:pt x="2631010" y="902070"/>
                  <a:pt x="2624648" y="916522"/>
                </a:cubicBezTo>
                <a:cubicBezTo>
                  <a:pt x="2621077" y="924669"/>
                  <a:pt x="2618622" y="933318"/>
                  <a:pt x="2615497" y="942247"/>
                </a:cubicBezTo>
                <a:cubicBezTo>
                  <a:pt x="2612261" y="938843"/>
                  <a:pt x="2609247" y="935662"/>
                  <a:pt x="2604783" y="930975"/>
                </a:cubicBezTo>
                <a:cubicBezTo>
                  <a:pt x="2602160" y="935104"/>
                  <a:pt x="2598868" y="938340"/>
                  <a:pt x="2597920" y="942191"/>
                </a:cubicBezTo>
                <a:cubicBezTo>
                  <a:pt x="2594237" y="956755"/>
                  <a:pt x="2591168" y="971486"/>
                  <a:pt x="2588098" y="986218"/>
                </a:cubicBezTo>
                <a:cubicBezTo>
                  <a:pt x="2584974" y="1001229"/>
                  <a:pt x="2581793" y="1016239"/>
                  <a:pt x="2579505" y="1031361"/>
                </a:cubicBezTo>
                <a:cubicBezTo>
                  <a:pt x="2579115" y="1033816"/>
                  <a:pt x="2583132" y="1036941"/>
                  <a:pt x="2585085" y="1039732"/>
                </a:cubicBezTo>
                <a:cubicBezTo>
                  <a:pt x="2584471" y="1041461"/>
                  <a:pt x="2584248" y="1043470"/>
                  <a:pt x="2583188" y="1044809"/>
                </a:cubicBezTo>
                <a:cubicBezTo>
                  <a:pt x="2565053" y="1068246"/>
                  <a:pt x="2559472" y="1097430"/>
                  <a:pt x="2547698" y="1123768"/>
                </a:cubicBezTo>
                <a:cubicBezTo>
                  <a:pt x="2545187" y="1129404"/>
                  <a:pt x="2547308" y="1137161"/>
                  <a:pt x="2547308" y="1143968"/>
                </a:cubicBezTo>
                <a:cubicBezTo>
                  <a:pt x="2549093" y="1144526"/>
                  <a:pt x="2550823" y="1145140"/>
                  <a:pt x="2552609" y="1145698"/>
                </a:cubicBezTo>
                <a:cubicBezTo>
                  <a:pt x="2555566" y="1141067"/>
                  <a:pt x="2559417" y="1136770"/>
                  <a:pt x="2561370" y="1131748"/>
                </a:cubicBezTo>
                <a:cubicBezTo>
                  <a:pt x="2568010" y="1114282"/>
                  <a:pt x="2565778" y="1093691"/>
                  <a:pt x="2580007" y="1078848"/>
                </a:cubicBezTo>
                <a:cubicBezTo>
                  <a:pt x="2578668" y="1088613"/>
                  <a:pt x="2577385" y="1098379"/>
                  <a:pt x="2575432" y="1112441"/>
                </a:cubicBezTo>
                <a:cubicBezTo>
                  <a:pt x="2579784" y="1106860"/>
                  <a:pt x="2583188" y="1104349"/>
                  <a:pt x="2583969" y="1101224"/>
                </a:cubicBezTo>
                <a:cubicBezTo>
                  <a:pt x="2586425" y="1091403"/>
                  <a:pt x="2588433" y="1082922"/>
                  <a:pt x="2601212" y="1080745"/>
                </a:cubicBezTo>
                <a:cubicBezTo>
                  <a:pt x="2605620" y="1079964"/>
                  <a:pt x="2609749" y="1071706"/>
                  <a:pt x="2612093" y="1066070"/>
                </a:cubicBezTo>
                <a:cubicBezTo>
                  <a:pt x="2615832" y="1057030"/>
                  <a:pt x="2617896" y="1047320"/>
                  <a:pt x="2621412" y="1035435"/>
                </a:cubicBezTo>
                <a:cubicBezTo>
                  <a:pt x="2626880" y="1043526"/>
                  <a:pt x="2631121" y="1049832"/>
                  <a:pt x="2635418" y="1056081"/>
                </a:cubicBezTo>
                <a:cubicBezTo>
                  <a:pt x="2631623" y="1064786"/>
                  <a:pt x="2627550" y="1073380"/>
                  <a:pt x="2624090" y="1082252"/>
                </a:cubicBezTo>
                <a:lnTo>
                  <a:pt x="2618219" y="1101407"/>
                </a:lnTo>
                <a:lnTo>
                  <a:pt x="2618331" y="1101507"/>
                </a:lnTo>
                <a:lnTo>
                  <a:pt x="2618399" y="1101448"/>
                </a:lnTo>
                <a:lnTo>
                  <a:pt x="2618336" y="1101511"/>
                </a:lnTo>
                <a:lnTo>
                  <a:pt x="2626155" y="1108479"/>
                </a:lnTo>
                <a:cubicBezTo>
                  <a:pt x="2633576" y="1104406"/>
                  <a:pt x="2640217" y="1100946"/>
                  <a:pt x="2646690" y="1097207"/>
                </a:cubicBezTo>
                <a:cubicBezTo>
                  <a:pt x="2662426" y="1088112"/>
                  <a:pt x="2662649" y="1086047"/>
                  <a:pt x="2655730" y="1065959"/>
                </a:cubicBezTo>
                <a:cubicBezTo>
                  <a:pt x="2654111" y="1061327"/>
                  <a:pt x="2655562" y="1055635"/>
                  <a:pt x="2655562" y="1050390"/>
                </a:cubicBezTo>
                <a:lnTo>
                  <a:pt x="2655451" y="1050502"/>
                </a:lnTo>
                <a:cubicBezTo>
                  <a:pt x="2660082" y="1040067"/>
                  <a:pt x="2664714" y="1029632"/>
                  <a:pt x="2671187" y="1015012"/>
                </a:cubicBezTo>
                <a:cubicBezTo>
                  <a:pt x="2680115" y="1032366"/>
                  <a:pt x="2670852" y="1042299"/>
                  <a:pt x="2668285" y="1052901"/>
                </a:cubicBezTo>
                <a:cubicBezTo>
                  <a:pt x="2666499" y="1060267"/>
                  <a:pt x="2666164" y="1060211"/>
                  <a:pt x="2675818" y="1070199"/>
                </a:cubicBezTo>
                <a:cubicBezTo>
                  <a:pt x="2682291" y="1066293"/>
                  <a:pt x="2688820" y="1062331"/>
                  <a:pt x="2699757" y="1055747"/>
                </a:cubicBezTo>
                <a:cubicBezTo>
                  <a:pt x="2695572" y="1070367"/>
                  <a:pt x="2692782" y="1080076"/>
                  <a:pt x="2688429" y="1095310"/>
                </a:cubicBezTo>
                <a:cubicBezTo>
                  <a:pt x="2699422" y="1089172"/>
                  <a:pt x="2705225" y="1085936"/>
                  <a:pt x="2712926" y="1081639"/>
                </a:cubicBezTo>
                <a:cubicBezTo>
                  <a:pt x="2711698" y="1092353"/>
                  <a:pt x="2710582" y="1101950"/>
                  <a:pt x="2709466" y="1111995"/>
                </a:cubicBezTo>
                <a:cubicBezTo>
                  <a:pt x="2732345" y="1115845"/>
                  <a:pt x="2754442" y="1119528"/>
                  <a:pt x="2776539" y="1123267"/>
                </a:cubicBezTo>
                <a:cubicBezTo>
                  <a:pt x="2749866" y="1132809"/>
                  <a:pt x="2723249" y="1138389"/>
                  <a:pt x="2713317" y="1168633"/>
                </a:cubicBezTo>
                <a:cubicBezTo>
                  <a:pt x="2701375" y="1174827"/>
                  <a:pt x="2689322" y="1180240"/>
                  <a:pt x="2673642" y="1175441"/>
                </a:cubicBezTo>
                <a:cubicBezTo>
                  <a:pt x="2679278" y="1155296"/>
                  <a:pt x="2708685" y="1150107"/>
                  <a:pt x="2702826" y="1121927"/>
                </a:cubicBezTo>
                <a:cubicBezTo>
                  <a:pt x="2693340" y="1130521"/>
                  <a:pt x="2685751" y="1138166"/>
                  <a:pt x="2677325" y="1144750"/>
                </a:cubicBezTo>
                <a:lnTo>
                  <a:pt x="2657383" y="1156649"/>
                </a:lnTo>
                <a:lnTo>
                  <a:pt x="2660640" y="1145141"/>
                </a:lnTo>
                <a:cubicBezTo>
                  <a:pt x="2653386" y="1147094"/>
                  <a:pt x="2649201" y="1148377"/>
                  <a:pt x="2644904" y="1149326"/>
                </a:cubicBezTo>
                <a:cubicBezTo>
                  <a:pt x="2617282" y="1155408"/>
                  <a:pt x="2608354" y="1146592"/>
                  <a:pt x="2614548" y="1119584"/>
                </a:cubicBezTo>
                <a:lnTo>
                  <a:pt x="2618064" y="1101740"/>
                </a:lnTo>
                <a:lnTo>
                  <a:pt x="2609805" y="1108925"/>
                </a:lnTo>
                <a:cubicBezTo>
                  <a:pt x="2607573" y="1102899"/>
                  <a:pt x="2605397" y="1097095"/>
                  <a:pt x="2602942" y="1090622"/>
                </a:cubicBezTo>
                <a:cubicBezTo>
                  <a:pt x="2591670" y="1104405"/>
                  <a:pt x="2581905" y="1116179"/>
                  <a:pt x="2572418" y="1128121"/>
                </a:cubicBezTo>
                <a:cubicBezTo>
                  <a:pt x="2570856" y="1130130"/>
                  <a:pt x="2569070" y="1133757"/>
                  <a:pt x="2569852" y="1135486"/>
                </a:cubicBezTo>
                <a:cubicBezTo>
                  <a:pt x="2573311" y="1142741"/>
                  <a:pt x="2570577" y="1147316"/>
                  <a:pt x="2565108" y="1151892"/>
                </a:cubicBezTo>
                <a:cubicBezTo>
                  <a:pt x="2560672" y="1155603"/>
                  <a:pt x="2558566" y="1160067"/>
                  <a:pt x="2557603" y="1164880"/>
                </a:cubicBezTo>
                <a:lnTo>
                  <a:pt x="2556986" y="1179381"/>
                </a:lnTo>
                <a:lnTo>
                  <a:pt x="2556696" y="1179614"/>
                </a:lnTo>
                <a:lnTo>
                  <a:pt x="2532130" y="1147484"/>
                </a:lnTo>
                <a:cubicBezTo>
                  <a:pt x="2511372" y="1153175"/>
                  <a:pt x="2491841" y="1152115"/>
                  <a:pt x="2473650" y="1165954"/>
                </a:cubicBezTo>
                <a:cubicBezTo>
                  <a:pt x="2490390" y="1164447"/>
                  <a:pt x="2503727" y="1163220"/>
                  <a:pt x="2516673" y="1162048"/>
                </a:cubicBezTo>
                <a:cubicBezTo>
                  <a:pt x="2533692" y="1207414"/>
                  <a:pt x="2538659" y="1213832"/>
                  <a:pt x="2559584" y="1216789"/>
                </a:cubicBezTo>
                <a:cubicBezTo>
                  <a:pt x="2563657" y="1204011"/>
                  <a:pt x="2562709" y="1191678"/>
                  <a:pt x="2556682" y="1179625"/>
                </a:cubicBezTo>
                <a:lnTo>
                  <a:pt x="2556696" y="1179614"/>
                </a:lnTo>
                <a:lnTo>
                  <a:pt x="2556961" y="1179960"/>
                </a:lnTo>
                <a:lnTo>
                  <a:pt x="2556986" y="1179381"/>
                </a:lnTo>
                <a:lnTo>
                  <a:pt x="2576436" y="1163722"/>
                </a:lnTo>
                <a:cubicBezTo>
                  <a:pt x="2583076" y="1165173"/>
                  <a:pt x="2588601" y="1166400"/>
                  <a:pt x="2594125" y="1167628"/>
                </a:cubicBezTo>
                <a:lnTo>
                  <a:pt x="2594125" y="1191120"/>
                </a:lnTo>
                <a:cubicBezTo>
                  <a:pt x="2601323" y="1184536"/>
                  <a:pt x="2605397" y="1180797"/>
                  <a:pt x="2609471" y="1177003"/>
                </a:cubicBezTo>
                <a:cubicBezTo>
                  <a:pt x="2610698" y="1177951"/>
                  <a:pt x="2611926" y="1178844"/>
                  <a:pt x="2613153" y="1179793"/>
                </a:cubicBezTo>
                <a:cubicBezTo>
                  <a:pt x="2604672" y="1193297"/>
                  <a:pt x="2596245" y="1206801"/>
                  <a:pt x="2587429" y="1220918"/>
                </a:cubicBezTo>
                <a:cubicBezTo>
                  <a:pt x="2625541" y="1222425"/>
                  <a:pt x="2640161" y="1210707"/>
                  <a:pt x="2645853" y="1174436"/>
                </a:cubicBezTo>
                <a:cubicBezTo>
                  <a:pt x="2646467" y="1170446"/>
                  <a:pt x="2647290" y="1166847"/>
                  <a:pt x="2648999" y="1163917"/>
                </a:cubicBezTo>
                <a:lnTo>
                  <a:pt x="2657271" y="1157561"/>
                </a:lnTo>
                <a:lnTo>
                  <a:pt x="2655827" y="1179249"/>
                </a:lnTo>
                <a:cubicBezTo>
                  <a:pt x="2655925" y="1186768"/>
                  <a:pt x="2657376" y="1194524"/>
                  <a:pt x="2662482" y="1202671"/>
                </a:cubicBezTo>
                <a:cubicBezTo>
                  <a:pt x="2674033" y="1199212"/>
                  <a:pt x="2685862" y="1195696"/>
                  <a:pt x="2698362" y="1192013"/>
                </a:cubicBezTo>
                <a:cubicBezTo>
                  <a:pt x="2697915" y="1199212"/>
                  <a:pt x="2697525" y="1206298"/>
                  <a:pt x="2697079" y="1213329"/>
                </a:cubicBezTo>
                <a:cubicBezTo>
                  <a:pt x="2678106" y="1211321"/>
                  <a:pt x="2679501" y="1226108"/>
                  <a:pt x="2675707" y="1236152"/>
                </a:cubicBezTo>
                <a:cubicBezTo>
                  <a:pt x="2683742" y="1245862"/>
                  <a:pt x="2691833" y="1244857"/>
                  <a:pt x="2698474" y="1238831"/>
                </a:cubicBezTo>
                <a:cubicBezTo>
                  <a:pt x="2705616" y="1232302"/>
                  <a:pt x="2718506" y="1229065"/>
                  <a:pt x="2715102" y="1215059"/>
                </a:cubicBezTo>
                <a:cubicBezTo>
                  <a:pt x="2714991" y="1214613"/>
                  <a:pt x="2713484" y="1214501"/>
                  <a:pt x="2712591" y="1214222"/>
                </a:cubicBezTo>
                <a:cubicBezTo>
                  <a:pt x="2720348" y="1200886"/>
                  <a:pt x="2728104" y="1187549"/>
                  <a:pt x="2735861" y="1174213"/>
                </a:cubicBezTo>
                <a:cubicBezTo>
                  <a:pt x="2737256" y="1178119"/>
                  <a:pt x="2740548" y="1182527"/>
                  <a:pt x="2739711" y="1185931"/>
                </a:cubicBezTo>
                <a:cubicBezTo>
                  <a:pt x="2737702" y="1193743"/>
                  <a:pt x="2733740" y="1201109"/>
                  <a:pt x="2730280" y="1209256"/>
                </a:cubicBezTo>
                <a:cubicBezTo>
                  <a:pt x="2753103" y="1207135"/>
                  <a:pt x="2758460" y="1202225"/>
                  <a:pt x="2772968" y="1170139"/>
                </a:cubicBezTo>
                <a:cubicBezTo>
                  <a:pt x="2774252" y="1178956"/>
                  <a:pt x="2775256" y="1185764"/>
                  <a:pt x="2776540" y="1194692"/>
                </a:cubicBezTo>
                <a:cubicBezTo>
                  <a:pt x="2783682" y="1192906"/>
                  <a:pt x="2790434" y="1192794"/>
                  <a:pt x="2795345" y="1189781"/>
                </a:cubicBezTo>
                <a:cubicBezTo>
                  <a:pt x="2808123" y="1181802"/>
                  <a:pt x="2810467" y="1170139"/>
                  <a:pt x="2804440" y="1154515"/>
                </a:cubicBezTo>
                <a:cubicBezTo>
                  <a:pt x="2795289" y="1157137"/>
                  <a:pt x="2787086" y="1159537"/>
                  <a:pt x="2778939" y="1161881"/>
                </a:cubicBezTo>
                <a:cubicBezTo>
                  <a:pt x="2778381" y="1160988"/>
                  <a:pt x="2777823" y="1160095"/>
                  <a:pt x="2777209" y="1159202"/>
                </a:cubicBezTo>
                <a:cubicBezTo>
                  <a:pt x="2784519" y="1152897"/>
                  <a:pt x="2791327" y="1145866"/>
                  <a:pt x="2799251" y="1140453"/>
                </a:cubicBezTo>
                <a:cubicBezTo>
                  <a:pt x="2806505" y="1135431"/>
                  <a:pt x="2814875" y="1132138"/>
                  <a:pt x="2823078" y="1127898"/>
                </a:cubicBezTo>
                <a:cubicBezTo>
                  <a:pt x="2831616" y="1139002"/>
                  <a:pt x="2820790" y="1146982"/>
                  <a:pt x="2815322" y="1155575"/>
                </a:cubicBezTo>
                <a:cubicBezTo>
                  <a:pt x="2847351" y="1166958"/>
                  <a:pt x="2869616" y="1155575"/>
                  <a:pt x="2875141" y="1126781"/>
                </a:cubicBezTo>
                <a:cubicBezTo>
                  <a:pt x="2878098" y="1111325"/>
                  <a:pt x="2881948" y="1096035"/>
                  <a:pt x="2875475" y="1080355"/>
                </a:cubicBezTo>
                <a:cubicBezTo>
                  <a:pt x="2873913" y="1076560"/>
                  <a:pt x="2875252" y="1071594"/>
                  <a:pt x="2875252" y="1065512"/>
                </a:cubicBezTo>
                <a:cubicBezTo>
                  <a:pt x="2898800" y="1092073"/>
                  <a:pt x="2899749" y="1142238"/>
                  <a:pt x="2878489" y="1168465"/>
                </a:cubicBezTo>
                <a:cubicBezTo>
                  <a:pt x="2874415" y="1173487"/>
                  <a:pt x="2870063" y="1178733"/>
                  <a:pt x="2864762" y="1182248"/>
                </a:cubicBezTo>
                <a:cubicBezTo>
                  <a:pt x="2849026" y="1192627"/>
                  <a:pt x="2837809" y="1205182"/>
                  <a:pt x="2830276" y="1223485"/>
                </a:cubicBezTo>
                <a:cubicBezTo>
                  <a:pt x="2825589" y="1234813"/>
                  <a:pt x="2811695" y="1243685"/>
                  <a:pt x="2800088" y="1250381"/>
                </a:cubicBezTo>
                <a:cubicBezTo>
                  <a:pt x="2789039" y="1256743"/>
                  <a:pt x="2781562" y="1263327"/>
                  <a:pt x="2776986" y="1275827"/>
                </a:cubicBezTo>
                <a:cubicBezTo>
                  <a:pt x="2765324" y="1307913"/>
                  <a:pt x="2738260" y="1324597"/>
                  <a:pt x="2709076" y="1337990"/>
                </a:cubicBezTo>
                <a:cubicBezTo>
                  <a:pt x="2685862" y="1348648"/>
                  <a:pt x="2685249" y="1348201"/>
                  <a:pt x="2688429" y="1374539"/>
                </a:cubicBezTo>
                <a:cubicBezTo>
                  <a:pt x="2689936" y="1387095"/>
                  <a:pt x="2685305" y="1395855"/>
                  <a:pt x="2675762" y="1403110"/>
                </a:cubicBezTo>
                <a:cubicBezTo>
                  <a:pt x="2669178" y="1408076"/>
                  <a:pt x="2661868" y="1412652"/>
                  <a:pt x="2656790" y="1418957"/>
                </a:cubicBezTo>
                <a:cubicBezTo>
                  <a:pt x="2638096" y="1442003"/>
                  <a:pt x="2613879" y="1446467"/>
                  <a:pt x="2586480" y="1441724"/>
                </a:cubicBezTo>
                <a:cubicBezTo>
                  <a:pt x="2580175" y="1440608"/>
                  <a:pt x="2573981" y="1439046"/>
                  <a:pt x="2566001" y="1437260"/>
                </a:cubicBezTo>
                <a:cubicBezTo>
                  <a:pt x="2563044" y="1455563"/>
                  <a:pt x="2559640" y="1472694"/>
                  <a:pt x="2540221" y="1480283"/>
                </a:cubicBezTo>
                <a:cubicBezTo>
                  <a:pt x="2536203" y="1481845"/>
                  <a:pt x="2534752" y="1489490"/>
                  <a:pt x="2531795" y="1494177"/>
                </a:cubicBezTo>
                <a:cubicBezTo>
                  <a:pt x="2515110" y="1520181"/>
                  <a:pt x="2496138" y="1540827"/>
                  <a:pt x="2460481" y="1537535"/>
                </a:cubicBezTo>
                <a:cubicBezTo>
                  <a:pt x="2443629" y="1535973"/>
                  <a:pt x="2426889" y="1542278"/>
                  <a:pt x="2408809" y="1541106"/>
                </a:cubicBezTo>
                <a:cubicBezTo>
                  <a:pt x="2394356" y="1540158"/>
                  <a:pt x="2377951" y="1551318"/>
                  <a:pt x="2364224" y="1560023"/>
                </a:cubicBezTo>
                <a:cubicBezTo>
                  <a:pt x="2330241" y="1581618"/>
                  <a:pt x="2312384" y="1587031"/>
                  <a:pt x="2263446" y="1566942"/>
                </a:cubicBezTo>
                <a:cubicBezTo>
                  <a:pt x="2233983" y="1597633"/>
                  <a:pt x="2201060" y="1619842"/>
                  <a:pt x="2156364" y="1593671"/>
                </a:cubicBezTo>
                <a:cubicBezTo>
                  <a:pt x="2138842" y="1599921"/>
                  <a:pt x="2126956" y="1622632"/>
                  <a:pt x="2104412" y="1610691"/>
                </a:cubicBezTo>
                <a:cubicBezTo>
                  <a:pt x="2091411" y="1645008"/>
                  <a:pt x="2056200" y="1657229"/>
                  <a:pt x="2026681" y="1642386"/>
                </a:cubicBezTo>
                <a:cubicBezTo>
                  <a:pt x="2018646" y="1638368"/>
                  <a:pt x="2011559" y="1638814"/>
                  <a:pt x="2002854" y="1640656"/>
                </a:cubicBezTo>
                <a:cubicBezTo>
                  <a:pt x="1980199" y="1645511"/>
                  <a:pt x="1960222" y="1644004"/>
                  <a:pt x="1944486" y="1621181"/>
                </a:cubicBezTo>
                <a:cubicBezTo>
                  <a:pt x="1937120" y="1610467"/>
                  <a:pt x="1919933" y="1600200"/>
                  <a:pt x="1907378" y="1600479"/>
                </a:cubicBezTo>
                <a:cubicBezTo>
                  <a:pt x="1877022" y="1601093"/>
                  <a:pt x="1857268" y="1584073"/>
                  <a:pt x="1836064" y="1567835"/>
                </a:cubicBezTo>
                <a:cubicBezTo>
                  <a:pt x="1835338" y="1567277"/>
                  <a:pt x="1834390" y="1567054"/>
                  <a:pt x="1833553" y="1566719"/>
                </a:cubicBezTo>
                <a:cubicBezTo>
                  <a:pt x="1795329" y="1575312"/>
                  <a:pt x="1782885" y="1566384"/>
                  <a:pt x="1782383" y="1527826"/>
                </a:cubicBezTo>
                <a:cubicBezTo>
                  <a:pt x="1767456" y="1532011"/>
                  <a:pt x="1755556" y="1539265"/>
                  <a:pt x="1745589" y="1548570"/>
                </a:cubicBezTo>
                <a:lnTo>
                  <a:pt x="1720673" y="1581244"/>
                </a:lnTo>
                <a:lnTo>
                  <a:pt x="1720276" y="1581060"/>
                </a:lnTo>
                <a:lnTo>
                  <a:pt x="1720093" y="1581626"/>
                </a:lnTo>
                <a:lnTo>
                  <a:pt x="1680601" y="1582678"/>
                </a:lnTo>
                <a:cubicBezTo>
                  <a:pt x="1683168" y="1578995"/>
                  <a:pt x="1685065" y="1572913"/>
                  <a:pt x="1688358" y="1572020"/>
                </a:cubicBezTo>
                <a:cubicBezTo>
                  <a:pt x="1708781" y="1566496"/>
                  <a:pt x="1707051" y="1543115"/>
                  <a:pt x="1721113" y="1532848"/>
                </a:cubicBezTo>
                <a:cubicBezTo>
                  <a:pt x="1716593" y="1515605"/>
                  <a:pt x="1730376" y="1507905"/>
                  <a:pt x="1738914" y="1496967"/>
                </a:cubicBezTo>
                <a:cubicBezTo>
                  <a:pt x="1746447" y="1487370"/>
                  <a:pt x="1743266" y="1472080"/>
                  <a:pt x="1733166" y="1465328"/>
                </a:cubicBezTo>
                <a:cubicBezTo>
                  <a:pt x="1725745" y="1460362"/>
                  <a:pt x="1717095" y="1457237"/>
                  <a:pt x="1708948" y="1453275"/>
                </a:cubicBezTo>
                <a:cubicBezTo>
                  <a:pt x="1712185" y="1441222"/>
                  <a:pt x="1722173" y="1446412"/>
                  <a:pt x="1729316" y="1446021"/>
                </a:cubicBezTo>
                <a:cubicBezTo>
                  <a:pt x="1744884" y="1445128"/>
                  <a:pt x="1764359" y="1451210"/>
                  <a:pt x="1761625" y="1423756"/>
                </a:cubicBezTo>
                <a:cubicBezTo>
                  <a:pt x="1761457" y="1422138"/>
                  <a:pt x="1765475" y="1420241"/>
                  <a:pt x="1767428" y="1418288"/>
                </a:cubicBezTo>
                <a:cubicBezTo>
                  <a:pt x="1779872" y="1406123"/>
                  <a:pt x="1782216" y="1383691"/>
                  <a:pt x="1804704" y="1381515"/>
                </a:cubicBezTo>
                <a:cubicBezTo>
                  <a:pt x="1805875" y="1381403"/>
                  <a:pt x="1807270" y="1378836"/>
                  <a:pt x="1807828" y="1377162"/>
                </a:cubicBezTo>
                <a:cubicBezTo>
                  <a:pt x="1814692" y="1356460"/>
                  <a:pt x="1825852" y="1336929"/>
                  <a:pt x="1825015" y="1312544"/>
                </a:cubicBezTo>
                <a:cubicBezTo>
                  <a:pt x="1833553" y="1310982"/>
                  <a:pt x="1842090" y="1309419"/>
                  <a:pt x="1850349" y="1307968"/>
                </a:cubicBezTo>
                <a:cubicBezTo>
                  <a:pt x="1854478" y="1293906"/>
                  <a:pt x="1858496" y="1280458"/>
                  <a:pt x="1862346" y="1267345"/>
                </a:cubicBezTo>
                <a:cubicBezTo>
                  <a:pt x="1848061" y="1274711"/>
                  <a:pt x="1834167" y="1281853"/>
                  <a:pt x="1820328" y="1288940"/>
                </a:cubicBezTo>
                <a:cubicBezTo>
                  <a:pt x="1819435" y="1287712"/>
                  <a:pt x="1818542" y="1286485"/>
                  <a:pt x="1817649" y="1285257"/>
                </a:cubicBezTo>
                <a:cubicBezTo>
                  <a:pt x="1824290" y="1274822"/>
                  <a:pt x="1830930" y="1264443"/>
                  <a:pt x="1838128" y="1253116"/>
                </a:cubicBezTo>
                <a:cubicBezTo>
                  <a:pt x="1826075" y="1246587"/>
                  <a:pt x="1815529" y="1240895"/>
                  <a:pt x="1803978" y="1234701"/>
                </a:cubicBezTo>
                <a:cubicBezTo>
                  <a:pt x="1822839" y="1220416"/>
                  <a:pt x="1851186" y="1216287"/>
                  <a:pt x="1852079" y="1186098"/>
                </a:cubicBezTo>
                <a:cubicBezTo>
                  <a:pt x="1859500" y="1187884"/>
                  <a:pt x="1864913" y="1190730"/>
                  <a:pt x="1869824" y="1190004"/>
                </a:cubicBezTo>
                <a:cubicBezTo>
                  <a:pt x="1875627" y="1189112"/>
                  <a:pt x="1880928" y="1185094"/>
                  <a:pt x="1885894" y="1182694"/>
                </a:cubicBezTo>
                <a:cubicBezTo>
                  <a:pt x="1887680" y="1184034"/>
                  <a:pt x="1888573" y="1184480"/>
                  <a:pt x="1889131" y="1185150"/>
                </a:cubicBezTo>
                <a:cubicBezTo>
                  <a:pt x="1894934" y="1192850"/>
                  <a:pt x="1900793" y="1201388"/>
                  <a:pt x="1911061" y="1191176"/>
                </a:cubicBezTo>
                <a:cubicBezTo>
                  <a:pt x="1917813" y="1184424"/>
                  <a:pt x="1916195" y="1176612"/>
                  <a:pt x="1907824" y="1167684"/>
                </a:cubicBezTo>
                <a:cubicBezTo>
                  <a:pt x="1902858" y="1162383"/>
                  <a:pt x="1898115" y="1156914"/>
                  <a:pt x="1892479" y="1150609"/>
                </a:cubicBezTo>
                <a:cubicBezTo>
                  <a:pt x="1871274" y="1164615"/>
                  <a:pt x="1844769" y="1168688"/>
                  <a:pt x="1835115" y="1196143"/>
                </a:cubicBezTo>
                <a:cubicBezTo>
                  <a:pt x="1832939" y="1202392"/>
                  <a:pt x="1825462" y="1207359"/>
                  <a:pt x="1819491" y="1211488"/>
                </a:cubicBezTo>
                <a:cubicBezTo>
                  <a:pt x="1813966" y="1215282"/>
                  <a:pt x="1806210" y="1216119"/>
                  <a:pt x="1801132" y="1220304"/>
                </a:cubicBezTo>
                <a:cubicBezTo>
                  <a:pt x="1795608" y="1224824"/>
                  <a:pt x="1793041" y="1232916"/>
                  <a:pt x="1787517" y="1237380"/>
                </a:cubicBezTo>
                <a:cubicBezTo>
                  <a:pt x="1772953" y="1249098"/>
                  <a:pt x="1772785" y="1266787"/>
                  <a:pt x="1762294" y="1286039"/>
                </a:cubicBezTo>
                <a:cubicBezTo>
                  <a:pt x="1770832" y="1279007"/>
                  <a:pt x="1774794" y="1275771"/>
                  <a:pt x="1778812" y="1272479"/>
                </a:cubicBezTo>
                <a:cubicBezTo>
                  <a:pt x="1776580" y="1284309"/>
                  <a:pt x="1772283" y="1293460"/>
                  <a:pt x="1767540" y="1302444"/>
                </a:cubicBezTo>
                <a:cubicBezTo>
                  <a:pt x="1765922" y="1305457"/>
                  <a:pt x="1763187" y="1310368"/>
                  <a:pt x="1761123" y="1310312"/>
                </a:cubicBezTo>
                <a:cubicBezTo>
                  <a:pt x="1744996" y="1309866"/>
                  <a:pt x="1739304" y="1321417"/>
                  <a:pt x="1732329" y="1332577"/>
                </a:cubicBezTo>
                <a:cubicBezTo>
                  <a:pt x="1729818" y="1336539"/>
                  <a:pt x="1724349" y="1339050"/>
                  <a:pt x="1719774" y="1341282"/>
                </a:cubicBezTo>
                <a:cubicBezTo>
                  <a:pt x="1700634" y="1350545"/>
                  <a:pt x="1685847" y="1362877"/>
                  <a:pt x="1684675" y="1383802"/>
                </a:cubicBezTo>
                <a:cubicBezTo>
                  <a:pt x="1693380" y="1393791"/>
                  <a:pt x="1700522" y="1401938"/>
                  <a:pt x="1705210" y="1407351"/>
                </a:cubicBezTo>
                <a:cubicBezTo>
                  <a:pt x="1702085" y="1420799"/>
                  <a:pt x="1699630" y="1431178"/>
                  <a:pt x="1697230" y="1441501"/>
                </a:cubicBezTo>
                <a:cubicBezTo>
                  <a:pt x="1694496" y="1444849"/>
                  <a:pt x="1691762" y="1448141"/>
                  <a:pt x="1687856" y="1452829"/>
                </a:cubicBezTo>
                <a:cubicBezTo>
                  <a:pt x="1682889" y="1446300"/>
                  <a:pt x="1679151" y="1441501"/>
                  <a:pt x="1674910" y="1435921"/>
                </a:cubicBezTo>
                <a:cubicBezTo>
                  <a:pt x="1682554" y="1426825"/>
                  <a:pt x="1689362" y="1418622"/>
                  <a:pt x="1697788" y="1408578"/>
                </a:cubicBezTo>
                <a:cubicBezTo>
                  <a:pt x="1691873" y="1406793"/>
                  <a:pt x="1687632" y="1404058"/>
                  <a:pt x="1685568" y="1405174"/>
                </a:cubicBezTo>
                <a:cubicBezTo>
                  <a:pt x="1677532" y="1409583"/>
                  <a:pt x="1668995" y="1414103"/>
                  <a:pt x="1662912" y="1420687"/>
                </a:cubicBezTo>
                <a:cubicBezTo>
                  <a:pt x="1654598" y="1429727"/>
                  <a:pt x="1660457" y="1439046"/>
                  <a:pt x="1669441" y="1447527"/>
                </a:cubicBezTo>
                <a:cubicBezTo>
                  <a:pt x="1664196" y="1451657"/>
                  <a:pt x="1660066" y="1454112"/>
                  <a:pt x="1657053" y="1457516"/>
                </a:cubicBezTo>
                <a:cubicBezTo>
                  <a:pt x="1644833" y="1471299"/>
                  <a:pt x="1645335" y="1474424"/>
                  <a:pt x="1659229" y="1486086"/>
                </a:cubicBezTo>
                <a:cubicBezTo>
                  <a:pt x="1663135" y="1489323"/>
                  <a:pt x="1666149" y="1493619"/>
                  <a:pt x="1670613" y="1498474"/>
                </a:cubicBezTo>
                <a:cubicBezTo>
                  <a:pt x="1665088" y="1502269"/>
                  <a:pt x="1661685" y="1506342"/>
                  <a:pt x="1657723" y="1507068"/>
                </a:cubicBezTo>
                <a:cubicBezTo>
                  <a:pt x="1621005" y="1513540"/>
                  <a:pt x="1599968" y="1548863"/>
                  <a:pt x="1564479" y="1557512"/>
                </a:cubicBezTo>
                <a:cubicBezTo>
                  <a:pt x="1562079" y="1558126"/>
                  <a:pt x="1559736" y="1560581"/>
                  <a:pt x="1558117" y="1562757"/>
                </a:cubicBezTo>
                <a:cubicBezTo>
                  <a:pt x="1549635" y="1574308"/>
                  <a:pt x="1541377" y="1586026"/>
                  <a:pt x="1532560" y="1598414"/>
                </a:cubicBezTo>
                <a:cubicBezTo>
                  <a:pt x="1539703" y="1606952"/>
                  <a:pt x="1546957" y="1615657"/>
                  <a:pt x="1553542" y="1623525"/>
                </a:cubicBezTo>
                <a:cubicBezTo>
                  <a:pt x="1549524" y="1630053"/>
                  <a:pt x="1546008" y="1635857"/>
                  <a:pt x="1539424" y="1646571"/>
                </a:cubicBezTo>
                <a:cubicBezTo>
                  <a:pt x="1535295" y="1631839"/>
                  <a:pt x="1532560" y="1622074"/>
                  <a:pt x="1529938" y="1612755"/>
                </a:cubicBezTo>
                <a:cubicBezTo>
                  <a:pt x="1512042" y="1610858"/>
                  <a:pt x="1495771" y="1619061"/>
                  <a:pt x="1481111" y="1637364"/>
                </a:cubicBezTo>
                <a:cubicBezTo>
                  <a:pt x="1482674" y="1646069"/>
                  <a:pt x="1484181" y="1654718"/>
                  <a:pt x="1485910" y="1664539"/>
                </a:cubicBezTo>
                <a:cubicBezTo>
                  <a:pt x="1490319" y="1663813"/>
                  <a:pt x="1494783" y="1663088"/>
                  <a:pt x="1500754" y="1662084"/>
                </a:cubicBezTo>
                <a:cubicBezTo>
                  <a:pt x="1504771" y="1674583"/>
                  <a:pt x="1510407" y="1686692"/>
                  <a:pt x="1528375" y="1691602"/>
                </a:cubicBezTo>
                <a:cubicBezTo>
                  <a:pt x="1527092" y="1680442"/>
                  <a:pt x="1526087" y="1672016"/>
                  <a:pt x="1524971" y="1662307"/>
                </a:cubicBezTo>
                <a:cubicBezTo>
                  <a:pt x="1529156" y="1660409"/>
                  <a:pt x="1534346" y="1656113"/>
                  <a:pt x="1537136" y="1657285"/>
                </a:cubicBezTo>
                <a:cubicBezTo>
                  <a:pt x="1544390" y="1660465"/>
                  <a:pt x="1550584" y="1666045"/>
                  <a:pt x="1556443" y="1670119"/>
                </a:cubicBezTo>
                <a:cubicBezTo>
                  <a:pt x="1558899" y="1665376"/>
                  <a:pt x="1562358" y="1653267"/>
                  <a:pt x="1565595" y="1653379"/>
                </a:cubicBezTo>
                <a:cubicBezTo>
                  <a:pt x="1585237" y="1653769"/>
                  <a:pt x="1590984" y="1633960"/>
                  <a:pt x="1605772" y="1628324"/>
                </a:cubicBezTo>
                <a:cubicBezTo>
                  <a:pt x="1607390" y="1627710"/>
                  <a:pt x="1609287" y="1627989"/>
                  <a:pt x="1611408" y="1627821"/>
                </a:cubicBezTo>
                <a:cubicBezTo>
                  <a:pt x="1613528" y="1634294"/>
                  <a:pt x="1615704" y="1640767"/>
                  <a:pt x="1618941" y="1650588"/>
                </a:cubicBezTo>
                <a:cubicBezTo>
                  <a:pt x="1633784" y="1631170"/>
                  <a:pt x="1646562" y="1614485"/>
                  <a:pt x="1659341" y="1597800"/>
                </a:cubicBezTo>
                <a:cubicBezTo>
                  <a:pt x="1659732" y="1600423"/>
                  <a:pt x="1660122" y="1603046"/>
                  <a:pt x="1660513" y="1605892"/>
                </a:cubicBezTo>
                <a:cubicBezTo>
                  <a:pt x="1670261" y="1599642"/>
                  <a:pt x="1679893" y="1596015"/>
                  <a:pt x="1689418" y="1595010"/>
                </a:cubicBezTo>
                <a:cubicBezTo>
                  <a:pt x="1686851" y="1597298"/>
                  <a:pt x="1684117" y="1598693"/>
                  <a:pt x="1682833" y="1600925"/>
                </a:cubicBezTo>
                <a:cubicBezTo>
                  <a:pt x="1671617" y="1620344"/>
                  <a:pt x="1659787" y="1639428"/>
                  <a:pt x="1649911" y="1659517"/>
                </a:cubicBezTo>
                <a:cubicBezTo>
                  <a:pt x="1643661" y="1672239"/>
                  <a:pt x="1629097" y="1673355"/>
                  <a:pt x="1621675" y="1683567"/>
                </a:cubicBezTo>
                <a:cubicBezTo>
                  <a:pt x="1612635" y="1675197"/>
                  <a:pt x="1611519" y="1682116"/>
                  <a:pt x="1609734" y="1691993"/>
                </a:cubicBezTo>
                <a:cubicBezTo>
                  <a:pt x="1619945" y="1694337"/>
                  <a:pt x="1629989" y="1696680"/>
                  <a:pt x="1640034" y="1698968"/>
                </a:cubicBezTo>
                <a:cubicBezTo>
                  <a:pt x="1643270" y="1708622"/>
                  <a:pt x="1646842" y="1719336"/>
                  <a:pt x="1650580" y="1730496"/>
                </a:cubicBezTo>
                <a:cubicBezTo>
                  <a:pt x="1627199" y="1733398"/>
                  <a:pt x="1643438" y="1710128"/>
                  <a:pt x="1630436" y="1705664"/>
                </a:cubicBezTo>
                <a:cubicBezTo>
                  <a:pt x="1627757" y="1709291"/>
                  <a:pt x="1624800" y="1713253"/>
                  <a:pt x="1621508" y="1717662"/>
                </a:cubicBezTo>
                <a:cubicBezTo>
                  <a:pt x="1614477" y="1709794"/>
                  <a:pt x="1607501" y="1702037"/>
                  <a:pt x="1598518" y="1691937"/>
                </a:cubicBezTo>
                <a:cubicBezTo>
                  <a:pt x="1589254" y="1714369"/>
                  <a:pt x="1605827" y="1725195"/>
                  <a:pt x="1611240" y="1739257"/>
                </a:cubicBezTo>
                <a:cubicBezTo>
                  <a:pt x="1588417" y="1752426"/>
                  <a:pt x="1590817" y="1746399"/>
                  <a:pt x="1597792" y="1770115"/>
                </a:cubicBezTo>
                <a:cubicBezTo>
                  <a:pt x="1578485" y="1772626"/>
                  <a:pt x="1591989" y="1747962"/>
                  <a:pt x="1578708" y="1746455"/>
                </a:cubicBezTo>
                <a:cubicBezTo>
                  <a:pt x="1575193" y="1763419"/>
                  <a:pt x="1571733" y="1780215"/>
                  <a:pt x="1567213" y="1802256"/>
                </a:cubicBezTo>
                <a:cubicBezTo>
                  <a:pt x="1581275" y="1788027"/>
                  <a:pt x="1596397" y="1781722"/>
                  <a:pt x="1608060" y="1789701"/>
                </a:cubicBezTo>
                <a:cubicBezTo>
                  <a:pt x="1620782" y="1798406"/>
                  <a:pt x="1630157" y="1798908"/>
                  <a:pt x="1640703" y="1789701"/>
                </a:cubicBezTo>
                <a:cubicBezTo>
                  <a:pt x="1652198" y="1802535"/>
                  <a:pt x="1639699" y="1807446"/>
                  <a:pt x="1634788" y="1813751"/>
                </a:cubicBezTo>
                <a:cubicBezTo>
                  <a:pt x="1651361" y="1820280"/>
                  <a:pt x="1642991" y="1836965"/>
                  <a:pt x="1650971" y="1846395"/>
                </a:cubicBezTo>
                <a:cubicBezTo>
                  <a:pt x="1665144" y="1838192"/>
                  <a:pt x="1664586" y="1858895"/>
                  <a:pt x="1675189" y="1858727"/>
                </a:cubicBezTo>
                <a:cubicBezTo>
                  <a:pt x="1679039" y="1856049"/>
                  <a:pt x="1683057" y="1853203"/>
                  <a:pt x="1687353" y="1850246"/>
                </a:cubicBezTo>
                <a:cubicBezTo>
                  <a:pt x="1691259" y="1858839"/>
                  <a:pt x="1679485" y="1867990"/>
                  <a:pt x="1692710" y="1874854"/>
                </a:cubicBezTo>
                <a:cubicBezTo>
                  <a:pt x="1699630" y="1878425"/>
                  <a:pt x="1703089" y="1888581"/>
                  <a:pt x="1709506" y="1897732"/>
                </a:cubicBezTo>
                <a:cubicBezTo>
                  <a:pt x="1715031" y="1897453"/>
                  <a:pt x="1722787" y="1897119"/>
                  <a:pt x="1730376" y="1896728"/>
                </a:cubicBezTo>
                <a:cubicBezTo>
                  <a:pt x="1735789" y="1907665"/>
                  <a:pt x="1729874" y="1914640"/>
                  <a:pt x="1723568" y="1921839"/>
                </a:cubicBezTo>
                <a:cubicBezTo>
                  <a:pt x="1718769" y="1927307"/>
                  <a:pt x="1712799" y="1932776"/>
                  <a:pt x="1710511" y="1939304"/>
                </a:cubicBezTo>
                <a:cubicBezTo>
                  <a:pt x="1703759" y="1958723"/>
                  <a:pt x="1698569" y="1978700"/>
                  <a:pt x="1693157" y="1997059"/>
                </a:cubicBezTo>
                <a:cubicBezTo>
                  <a:pt x="1700857" y="1996389"/>
                  <a:pt x="1709395" y="1995664"/>
                  <a:pt x="1717765" y="1994938"/>
                </a:cubicBezTo>
                <a:lnTo>
                  <a:pt x="1717765" y="2028754"/>
                </a:lnTo>
                <a:cubicBezTo>
                  <a:pt x="1713357" y="2031265"/>
                  <a:pt x="1709451" y="2033497"/>
                  <a:pt x="1705098" y="2035952"/>
                </a:cubicBezTo>
                <a:cubicBezTo>
                  <a:pt x="1711738" y="2045662"/>
                  <a:pt x="1725577" y="2047615"/>
                  <a:pt x="1722062" y="2062904"/>
                </a:cubicBezTo>
                <a:lnTo>
                  <a:pt x="1677588" y="2062904"/>
                </a:lnTo>
                <a:cubicBezTo>
                  <a:pt x="1678927" y="2079477"/>
                  <a:pt x="1694775" y="2081988"/>
                  <a:pt x="1699909" y="2079422"/>
                </a:cubicBezTo>
                <a:cubicBezTo>
                  <a:pt x="1714249" y="2072335"/>
                  <a:pt x="1728758" y="2079422"/>
                  <a:pt x="1738970" y="2075962"/>
                </a:cubicBezTo>
                <a:cubicBezTo>
                  <a:pt x="1749014" y="2062793"/>
                  <a:pt x="1756603" y="2051744"/>
                  <a:pt x="1765308" y="2041700"/>
                </a:cubicBezTo>
                <a:cubicBezTo>
                  <a:pt x="1773901" y="2031767"/>
                  <a:pt x="1781881" y="2022114"/>
                  <a:pt x="1779035" y="2007326"/>
                </a:cubicBezTo>
                <a:cubicBezTo>
                  <a:pt x="1769437" y="2008889"/>
                  <a:pt x="1761067" y="2010284"/>
                  <a:pt x="1749460" y="2012181"/>
                </a:cubicBezTo>
                <a:cubicBezTo>
                  <a:pt x="1755096" y="2002304"/>
                  <a:pt x="1758779" y="1995775"/>
                  <a:pt x="1763076" y="1988298"/>
                </a:cubicBezTo>
                <a:cubicBezTo>
                  <a:pt x="1755319" y="1984615"/>
                  <a:pt x="1749739" y="1981992"/>
                  <a:pt x="1741425" y="1978086"/>
                </a:cubicBezTo>
                <a:cubicBezTo>
                  <a:pt x="1746837" y="1964136"/>
                  <a:pt x="1751971" y="1950967"/>
                  <a:pt x="1758221" y="1934840"/>
                </a:cubicBezTo>
                <a:cubicBezTo>
                  <a:pt x="1753199" y="1928312"/>
                  <a:pt x="1746670" y="1919830"/>
                  <a:pt x="1739862" y="1910957"/>
                </a:cubicBezTo>
                <a:cubicBezTo>
                  <a:pt x="1743657" y="1902922"/>
                  <a:pt x="1747563" y="1894552"/>
                  <a:pt x="1751134" y="1887074"/>
                </a:cubicBezTo>
                <a:cubicBezTo>
                  <a:pt x="1747507" y="1865368"/>
                  <a:pt x="1732273" y="1854933"/>
                  <a:pt x="1714417" y="1845558"/>
                </a:cubicBezTo>
                <a:cubicBezTo>
                  <a:pt x="1719495" y="1812691"/>
                  <a:pt x="1692375" y="1811017"/>
                  <a:pt x="1671059" y="1804879"/>
                </a:cubicBezTo>
                <a:cubicBezTo>
                  <a:pt x="1679597" y="1786074"/>
                  <a:pt x="1693938" y="1787469"/>
                  <a:pt x="1707944" y="1787636"/>
                </a:cubicBezTo>
                <a:cubicBezTo>
                  <a:pt x="1720220" y="1787804"/>
                  <a:pt x="1732497" y="1787636"/>
                  <a:pt x="1744773" y="1787636"/>
                </a:cubicBezTo>
                <a:cubicBezTo>
                  <a:pt x="1713803" y="1767994"/>
                  <a:pt x="1679429" y="1769557"/>
                  <a:pt x="1645391" y="1766488"/>
                </a:cubicBezTo>
                <a:cubicBezTo>
                  <a:pt x="1653482" y="1761410"/>
                  <a:pt x="1661517" y="1756946"/>
                  <a:pt x="1670166" y="1755216"/>
                </a:cubicBezTo>
                <a:cubicBezTo>
                  <a:pt x="1687018" y="1751812"/>
                  <a:pt x="1695389" y="1741712"/>
                  <a:pt x="1697900" y="1725530"/>
                </a:cubicBezTo>
                <a:cubicBezTo>
                  <a:pt x="1718825" y="1717996"/>
                  <a:pt x="1730599" y="1699415"/>
                  <a:pt x="1745945" y="1685185"/>
                </a:cubicBezTo>
                <a:cubicBezTo>
                  <a:pt x="1754705" y="1677094"/>
                  <a:pt x="1755710" y="1665543"/>
                  <a:pt x="1748790" y="1657954"/>
                </a:cubicBezTo>
                <a:cubicBezTo>
                  <a:pt x="1740867" y="1649249"/>
                  <a:pt x="1731659" y="1643167"/>
                  <a:pt x="1720388" y="1653546"/>
                </a:cubicBezTo>
                <a:cubicBezTo>
                  <a:pt x="1713524" y="1649305"/>
                  <a:pt x="1715310" y="1645120"/>
                  <a:pt x="1720276" y="1640656"/>
                </a:cubicBezTo>
                <a:cubicBezTo>
                  <a:pt x="1726024" y="1635466"/>
                  <a:pt x="1736458" y="1634239"/>
                  <a:pt x="1735063" y="1620400"/>
                </a:cubicBezTo>
                <a:cubicBezTo>
                  <a:pt x="1727195" y="1617889"/>
                  <a:pt x="1718379" y="1615099"/>
                  <a:pt x="1710120" y="1612476"/>
                </a:cubicBezTo>
                <a:lnTo>
                  <a:pt x="1720093" y="1581626"/>
                </a:lnTo>
                <a:lnTo>
                  <a:pt x="1720388" y="1581618"/>
                </a:lnTo>
                <a:lnTo>
                  <a:pt x="1720673" y="1581244"/>
                </a:lnTo>
                <a:lnTo>
                  <a:pt x="1731095" y="1586068"/>
                </a:lnTo>
                <a:cubicBezTo>
                  <a:pt x="1734645" y="1587756"/>
                  <a:pt x="1737575" y="1589598"/>
                  <a:pt x="1738188" y="1591997"/>
                </a:cubicBezTo>
                <a:cubicBezTo>
                  <a:pt x="1744215" y="1616606"/>
                  <a:pt x="1767317" y="1631449"/>
                  <a:pt x="1772841" y="1657619"/>
                </a:cubicBezTo>
                <a:cubicBezTo>
                  <a:pt x="1791869" y="1657396"/>
                  <a:pt x="1803085" y="1667998"/>
                  <a:pt x="1809558" y="1685353"/>
                </a:cubicBezTo>
                <a:cubicBezTo>
                  <a:pt x="1811623" y="1690821"/>
                  <a:pt x="1815585" y="1696178"/>
                  <a:pt x="1819993" y="1700140"/>
                </a:cubicBezTo>
                <a:cubicBezTo>
                  <a:pt x="1838463" y="1716769"/>
                  <a:pt x="1841142" y="1728710"/>
                  <a:pt x="1831321" y="1751645"/>
                </a:cubicBezTo>
                <a:cubicBezTo>
                  <a:pt x="1822337" y="1772626"/>
                  <a:pt x="1809670" y="1790371"/>
                  <a:pt x="1787293" y="1800247"/>
                </a:cubicBezTo>
                <a:cubicBezTo>
                  <a:pt x="1792595" y="1811073"/>
                  <a:pt x="1798007" y="1814533"/>
                  <a:pt x="1807940" y="1810682"/>
                </a:cubicBezTo>
                <a:cubicBezTo>
                  <a:pt x="1815585" y="1807725"/>
                  <a:pt x="1823843" y="1806497"/>
                  <a:pt x="1831823" y="1804488"/>
                </a:cubicBezTo>
                <a:cubicBezTo>
                  <a:pt x="1829033" y="1807725"/>
                  <a:pt x="1826299" y="1810961"/>
                  <a:pt x="1823564" y="1814142"/>
                </a:cubicBezTo>
                <a:cubicBezTo>
                  <a:pt x="1832214" y="1824075"/>
                  <a:pt x="1840528" y="1833561"/>
                  <a:pt x="1849121" y="1843382"/>
                </a:cubicBezTo>
                <a:cubicBezTo>
                  <a:pt x="1851130" y="1839420"/>
                  <a:pt x="1852581" y="1836686"/>
                  <a:pt x="1853976" y="1833896"/>
                </a:cubicBezTo>
                <a:cubicBezTo>
                  <a:pt x="1862960" y="1855714"/>
                  <a:pt x="1846945" y="1865982"/>
                  <a:pt x="1831823" y="1876695"/>
                </a:cubicBezTo>
                <a:cubicBezTo>
                  <a:pt x="1845160" y="1886293"/>
                  <a:pt x="1856543" y="1894552"/>
                  <a:pt x="1867815" y="1902699"/>
                </a:cubicBezTo>
                <a:cubicBezTo>
                  <a:pt x="1866141" y="1906995"/>
                  <a:pt x="1864746" y="1910567"/>
                  <a:pt x="1863909" y="1912687"/>
                </a:cubicBezTo>
                <a:cubicBezTo>
                  <a:pt x="1876910" y="1923010"/>
                  <a:pt x="1893762" y="1903536"/>
                  <a:pt x="1904365" y="1922397"/>
                </a:cubicBezTo>
                <a:cubicBezTo>
                  <a:pt x="1894599" y="1930878"/>
                  <a:pt x="1874678" y="1921671"/>
                  <a:pt x="1874455" y="1943880"/>
                </a:cubicBezTo>
                <a:cubicBezTo>
                  <a:pt x="1879310" y="1946503"/>
                  <a:pt x="1885671" y="1949851"/>
                  <a:pt x="1891753" y="1953143"/>
                </a:cubicBezTo>
                <a:cubicBezTo>
                  <a:pt x="1881375" y="1966870"/>
                  <a:pt x="1866420" y="1970609"/>
                  <a:pt x="1869656" y="1985899"/>
                </a:cubicBezTo>
                <a:cubicBezTo>
                  <a:pt x="1872837" y="1987517"/>
                  <a:pt x="1875962" y="1989135"/>
                  <a:pt x="1881095" y="1991813"/>
                </a:cubicBezTo>
                <a:cubicBezTo>
                  <a:pt x="1874902" y="2001411"/>
                  <a:pt x="1869098" y="2010340"/>
                  <a:pt x="1863295" y="2019268"/>
                </a:cubicBezTo>
                <a:cubicBezTo>
                  <a:pt x="1867592" y="2021890"/>
                  <a:pt x="1872111" y="2024680"/>
                  <a:pt x="1876687" y="2027470"/>
                </a:cubicBezTo>
                <a:cubicBezTo>
                  <a:pt x="1859166" y="2043541"/>
                  <a:pt x="1833497" y="2047447"/>
                  <a:pt x="1817984" y="2066587"/>
                </a:cubicBezTo>
                <a:lnTo>
                  <a:pt x="1815708" y="2066777"/>
                </a:lnTo>
                <a:lnTo>
                  <a:pt x="1815585" y="2066531"/>
                </a:lnTo>
                <a:lnTo>
                  <a:pt x="1815271" y="2066775"/>
                </a:lnTo>
                <a:lnTo>
                  <a:pt x="1810221" y="2061649"/>
                </a:lnTo>
                <a:cubicBezTo>
                  <a:pt x="1808526" y="2059975"/>
                  <a:pt x="1806908" y="2058719"/>
                  <a:pt x="1805596" y="2058998"/>
                </a:cubicBezTo>
                <a:cubicBezTo>
                  <a:pt x="1786735" y="2062793"/>
                  <a:pt x="1770107" y="2070661"/>
                  <a:pt x="1760007" y="2089354"/>
                </a:cubicBezTo>
                <a:cubicBezTo>
                  <a:pt x="1786456" y="2097557"/>
                  <a:pt x="1786401" y="2097111"/>
                  <a:pt x="1799012" y="2079366"/>
                </a:cubicBezTo>
                <a:lnTo>
                  <a:pt x="1815271" y="2066775"/>
                </a:lnTo>
                <a:lnTo>
                  <a:pt x="1815306" y="2066810"/>
                </a:lnTo>
                <a:lnTo>
                  <a:pt x="1815708" y="2066777"/>
                </a:lnTo>
                <a:lnTo>
                  <a:pt x="1826236" y="2087722"/>
                </a:lnTo>
                <a:cubicBezTo>
                  <a:pt x="1831544" y="2090540"/>
                  <a:pt x="1838715" y="2089187"/>
                  <a:pt x="1848061" y="2083886"/>
                </a:cubicBezTo>
                <a:cubicBezTo>
                  <a:pt x="1855929" y="2079422"/>
                  <a:pt x="1864188" y="2075739"/>
                  <a:pt x="1872279" y="2071665"/>
                </a:cubicBezTo>
                <a:lnTo>
                  <a:pt x="1881676" y="2077262"/>
                </a:lnTo>
                <a:lnTo>
                  <a:pt x="1890457" y="2065306"/>
                </a:lnTo>
                <a:cubicBezTo>
                  <a:pt x="1897010" y="2055151"/>
                  <a:pt x="1896539" y="2049470"/>
                  <a:pt x="1895660" y="2026745"/>
                </a:cubicBezTo>
                <a:cubicBezTo>
                  <a:pt x="1895381" y="2019380"/>
                  <a:pt x="1889354" y="2007885"/>
                  <a:pt x="1903695" y="2005206"/>
                </a:cubicBezTo>
                <a:cubicBezTo>
                  <a:pt x="1905425" y="2014190"/>
                  <a:pt x="1907155" y="2023230"/>
                  <a:pt x="1908941" y="2032214"/>
                </a:cubicBezTo>
                <a:cubicBezTo>
                  <a:pt x="1911368" y="2044518"/>
                  <a:pt x="1910866" y="2053502"/>
                  <a:pt x="1906562" y="2060610"/>
                </a:cubicBezTo>
                <a:lnTo>
                  <a:pt x="1881896" y="2077394"/>
                </a:lnTo>
                <a:lnTo>
                  <a:pt x="1882490" y="2077747"/>
                </a:lnTo>
                <a:cubicBezTo>
                  <a:pt x="1878640" y="2080035"/>
                  <a:pt x="1873841" y="2081486"/>
                  <a:pt x="1871107" y="2084723"/>
                </a:cubicBezTo>
                <a:cubicBezTo>
                  <a:pt x="1852972" y="2106039"/>
                  <a:pt x="1832604" y="2103193"/>
                  <a:pt x="1813241" y="2091419"/>
                </a:cubicBezTo>
                <a:cubicBezTo>
                  <a:pt x="1795050" y="2097334"/>
                  <a:pt x="1778644" y="2102635"/>
                  <a:pt x="1761457" y="2108159"/>
                </a:cubicBezTo>
                <a:cubicBezTo>
                  <a:pt x="1762294" y="2116418"/>
                  <a:pt x="1763131" y="2124174"/>
                  <a:pt x="1764080" y="2133381"/>
                </a:cubicBezTo>
                <a:cubicBezTo>
                  <a:pt x="1771334" y="2132600"/>
                  <a:pt x="1778309" y="2131819"/>
                  <a:pt x="1787238" y="2130815"/>
                </a:cubicBezTo>
                <a:cubicBezTo>
                  <a:pt x="1786791" y="2136339"/>
                  <a:pt x="1786401" y="2141528"/>
                  <a:pt x="1785898" y="2148280"/>
                </a:cubicBezTo>
                <a:cubicBezTo>
                  <a:pt x="1789916" y="2150847"/>
                  <a:pt x="1795217" y="2154251"/>
                  <a:pt x="1802806" y="2159162"/>
                </a:cubicBezTo>
                <a:cubicBezTo>
                  <a:pt x="1797449" y="2168927"/>
                  <a:pt x="1791925" y="2178804"/>
                  <a:pt x="1785731" y="2190020"/>
                </a:cubicBezTo>
                <a:cubicBezTo>
                  <a:pt x="1789805" y="2191805"/>
                  <a:pt x="1795943" y="2192754"/>
                  <a:pt x="1799179" y="2196325"/>
                </a:cubicBezTo>
                <a:cubicBezTo>
                  <a:pt x="1802974" y="2200510"/>
                  <a:pt x="1807270" y="2207988"/>
                  <a:pt x="1805931" y="2212340"/>
                </a:cubicBezTo>
                <a:cubicBezTo>
                  <a:pt x="1800295" y="2230364"/>
                  <a:pt x="1797561" y="2247942"/>
                  <a:pt x="1802081" y="2266635"/>
                </a:cubicBezTo>
                <a:cubicBezTo>
                  <a:pt x="1802806" y="2269704"/>
                  <a:pt x="1797951" y="2274168"/>
                  <a:pt x="1795664" y="2278019"/>
                </a:cubicBezTo>
                <a:cubicBezTo>
                  <a:pt x="1812292" y="2301343"/>
                  <a:pt x="1807828" y="2331923"/>
                  <a:pt x="1784503" y="2357647"/>
                </a:cubicBezTo>
                <a:cubicBezTo>
                  <a:pt x="1788075" y="2373941"/>
                  <a:pt x="1791534" y="2389621"/>
                  <a:pt x="1795385" y="2407366"/>
                </a:cubicBezTo>
                <a:cubicBezTo>
                  <a:pt x="1806322" y="2408147"/>
                  <a:pt x="1821611" y="2407924"/>
                  <a:pt x="1826857" y="2425390"/>
                </a:cubicBezTo>
                <a:cubicBezTo>
                  <a:pt x="1838184" y="2420702"/>
                  <a:pt x="1843820" y="2432532"/>
                  <a:pt x="1853418" y="2434653"/>
                </a:cubicBezTo>
                <a:cubicBezTo>
                  <a:pt x="1881709" y="2440847"/>
                  <a:pt x="1903025" y="2461437"/>
                  <a:pt x="1927466" y="2475778"/>
                </a:cubicBezTo>
                <a:cubicBezTo>
                  <a:pt x="1928248" y="2476225"/>
                  <a:pt x="1929196" y="2476448"/>
                  <a:pt x="1928192" y="2476113"/>
                </a:cubicBezTo>
                <a:cubicBezTo>
                  <a:pt x="1951517" y="2471203"/>
                  <a:pt x="1973112" y="2466069"/>
                  <a:pt x="1994930" y="2462274"/>
                </a:cubicBezTo>
                <a:cubicBezTo>
                  <a:pt x="2029694" y="2456248"/>
                  <a:pt x="2059102" y="2467018"/>
                  <a:pt x="2082762" y="2493132"/>
                </a:cubicBezTo>
                <a:cubicBezTo>
                  <a:pt x="2086444" y="2497206"/>
                  <a:pt x="2089960" y="2501503"/>
                  <a:pt x="2094312" y="2506636"/>
                </a:cubicBezTo>
                <a:cubicBezTo>
                  <a:pt x="2139791" y="2499550"/>
                  <a:pt x="2151453" y="2533254"/>
                  <a:pt x="2162334" y="2568018"/>
                </a:cubicBezTo>
                <a:cubicBezTo>
                  <a:pt x="2171430" y="2565563"/>
                  <a:pt x="2178628" y="2564447"/>
                  <a:pt x="2185101" y="2561656"/>
                </a:cubicBezTo>
                <a:cubicBezTo>
                  <a:pt x="2197991" y="2556188"/>
                  <a:pt x="2210547" y="2555797"/>
                  <a:pt x="2222600" y="2562884"/>
                </a:cubicBezTo>
                <a:cubicBezTo>
                  <a:pt x="2232532" y="2568743"/>
                  <a:pt x="2241851" y="2568185"/>
                  <a:pt x="2251672" y="2563330"/>
                </a:cubicBezTo>
                <a:cubicBezTo>
                  <a:pt x="2254127" y="2562103"/>
                  <a:pt x="2257085" y="2561824"/>
                  <a:pt x="2259540" y="2560596"/>
                </a:cubicBezTo>
                <a:cubicBezTo>
                  <a:pt x="2285767" y="2548153"/>
                  <a:pt x="2309873" y="2549771"/>
                  <a:pt x="2330687" y="2572594"/>
                </a:cubicBezTo>
                <a:cubicBezTo>
                  <a:pt x="2341178" y="2563721"/>
                  <a:pt x="2351222" y="2560987"/>
                  <a:pt x="2364502" y="2565730"/>
                </a:cubicBezTo>
                <a:cubicBezTo>
                  <a:pt x="2372092" y="2568408"/>
                  <a:pt x="2382247" y="2564670"/>
                  <a:pt x="2391064" y="2562884"/>
                </a:cubicBezTo>
                <a:cubicBezTo>
                  <a:pt x="2402782" y="2560485"/>
                  <a:pt x="2413608" y="2556634"/>
                  <a:pt x="2426442" y="2560373"/>
                </a:cubicBezTo>
                <a:cubicBezTo>
                  <a:pt x="2443964" y="2565451"/>
                  <a:pt x="2453282" y="2576276"/>
                  <a:pt x="2456798" y="2592961"/>
                </a:cubicBezTo>
                <a:cubicBezTo>
                  <a:pt x="2459867" y="2607414"/>
                  <a:pt x="2461709" y="2622089"/>
                  <a:pt x="2464443" y="2638662"/>
                </a:cubicBezTo>
                <a:cubicBezTo>
                  <a:pt x="2480737" y="2643071"/>
                  <a:pt x="2499430" y="2644354"/>
                  <a:pt x="2513771" y="2652836"/>
                </a:cubicBezTo>
                <a:cubicBezTo>
                  <a:pt x="2537264" y="2666730"/>
                  <a:pt x="2565499" y="2674152"/>
                  <a:pt x="2583132" y="2696640"/>
                </a:cubicBezTo>
                <a:cubicBezTo>
                  <a:pt x="2588377" y="2703336"/>
                  <a:pt x="2591893" y="2713492"/>
                  <a:pt x="2591614" y="2721918"/>
                </a:cubicBezTo>
                <a:cubicBezTo>
                  <a:pt x="2591112" y="2736594"/>
                  <a:pt x="2593734" y="2749372"/>
                  <a:pt x="2602384" y="2760979"/>
                </a:cubicBezTo>
                <a:cubicBezTo>
                  <a:pt x="2617785" y="2770465"/>
                  <a:pt x="2640050" y="2765275"/>
                  <a:pt x="2651042" y="2784192"/>
                </a:cubicBezTo>
                <a:cubicBezTo>
                  <a:pt x="2651991" y="2785866"/>
                  <a:pt x="2656064" y="2785978"/>
                  <a:pt x="2658799" y="2786257"/>
                </a:cubicBezTo>
                <a:cubicBezTo>
                  <a:pt x="2662482" y="2786703"/>
                  <a:pt x="2667392" y="2785141"/>
                  <a:pt x="2669736" y="2787038"/>
                </a:cubicBezTo>
                <a:cubicBezTo>
                  <a:pt x="2688262" y="2801714"/>
                  <a:pt x="2711196" y="2804225"/>
                  <a:pt x="2733238" y="2812316"/>
                </a:cubicBezTo>
                <a:cubicBezTo>
                  <a:pt x="2716497" y="2817784"/>
                  <a:pt x="2699813" y="2823197"/>
                  <a:pt x="2681454" y="2829224"/>
                </a:cubicBezTo>
                <a:cubicBezTo>
                  <a:pt x="2690756" y="2836852"/>
                  <a:pt x="2699160" y="2838319"/>
                  <a:pt x="2706676" y="2833632"/>
                </a:cubicBezTo>
                <a:cubicBezTo>
                  <a:pt x="2717390" y="2841723"/>
                  <a:pt x="2728327" y="2849982"/>
                  <a:pt x="2741162" y="2859636"/>
                </a:cubicBezTo>
                <a:cubicBezTo>
                  <a:pt x="2744733" y="2854111"/>
                  <a:pt x="2747523" y="2849926"/>
                  <a:pt x="2751652" y="2843565"/>
                </a:cubicBezTo>
                <a:cubicBezTo>
                  <a:pt x="2757511" y="2847861"/>
                  <a:pt x="2764989" y="2851489"/>
                  <a:pt x="2769620" y="2857292"/>
                </a:cubicBezTo>
                <a:cubicBezTo>
                  <a:pt x="2774140" y="2863039"/>
                  <a:pt x="2774754" y="2856511"/>
                  <a:pt x="2776763" y="2856678"/>
                </a:cubicBezTo>
                <a:cubicBezTo>
                  <a:pt x="2784798" y="2857292"/>
                  <a:pt x="2793894" y="2856790"/>
                  <a:pt x="2800478" y="2860472"/>
                </a:cubicBezTo>
                <a:cubicBezTo>
                  <a:pt x="2828491" y="2876320"/>
                  <a:pt x="2859851" y="2870517"/>
                  <a:pt x="2889482" y="2875092"/>
                </a:cubicBezTo>
                <a:cubicBezTo>
                  <a:pt x="2896903" y="2876264"/>
                  <a:pt x="2905552" y="2869568"/>
                  <a:pt x="2914257" y="2866220"/>
                </a:cubicBezTo>
                <a:cubicBezTo>
                  <a:pt x="2915318" y="2868006"/>
                  <a:pt x="2916601" y="2870294"/>
                  <a:pt x="2918889" y="2874256"/>
                </a:cubicBezTo>
                <a:cubicBezTo>
                  <a:pt x="2884515" y="2889099"/>
                  <a:pt x="2848133" y="2882737"/>
                  <a:pt x="2813536" y="2886308"/>
                </a:cubicBezTo>
                <a:cubicBezTo>
                  <a:pt x="2779051" y="2889824"/>
                  <a:pt x="2743561" y="2883909"/>
                  <a:pt x="2708629" y="2882179"/>
                </a:cubicBezTo>
                <a:cubicBezTo>
                  <a:pt x="2694902" y="2896855"/>
                  <a:pt x="2708406" y="2909020"/>
                  <a:pt x="2715381" y="2925704"/>
                </a:cubicBezTo>
                <a:cubicBezTo>
                  <a:pt x="2692280" y="2915381"/>
                  <a:pt x="2671745" y="2913038"/>
                  <a:pt x="2652103" y="2903049"/>
                </a:cubicBezTo>
                <a:cubicBezTo>
                  <a:pt x="2632126" y="2892893"/>
                  <a:pt x="2608689" y="2876655"/>
                  <a:pt x="2579784" y="2895851"/>
                </a:cubicBezTo>
                <a:cubicBezTo>
                  <a:pt x="2591279" y="2899645"/>
                  <a:pt x="2603276" y="2900147"/>
                  <a:pt x="2609247" y="2906453"/>
                </a:cubicBezTo>
                <a:cubicBezTo>
                  <a:pt x="2616948" y="2914488"/>
                  <a:pt x="2628499" y="2913372"/>
                  <a:pt x="2634469" y="2920292"/>
                </a:cubicBezTo>
                <a:cubicBezTo>
                  <a:pt x="2641445" y="2928438"/>
                  <a:pt x="2645016" y="2939543"/>
                  <a:pt x="2651210" y="2951708"/>
                </a:cubicBezTo>
                <a:cubicBezTo>
                  <a:pt x="2634916" y="2940882"/>
                  <a:pt x="2620575" y="2932010"/>
                  <a:pt x="2607015" y="2922021"/>
                </a:cubicBezTo>
                <a:cubicBezTo>
                  <a:pt x="2600598" y="2917278"/>
                  <a:pt x="2595520" y="2915269"/>
                  <a:pt x="2586982" y="2916943"/>
                </a:cubicBezTo>
                <a:cubicBezTo>
                  <a:pt x="2576324" y="2919008"/>
                  <a:pt x="2565666" y="2916553"/>
                  <a:pt x="2559919" y="2904277"/>
                </a:cubicBezTo>
                <a:cubicBezTo>
                  <a:pt x="2556124" y="2896074"/>
                  <a:pt x="2548256" y="2893340"/>
                  <a:pt x="2539105" y="2892893"/>
                </a:cubicBezTo>
                <a:cubicBezTo>
                  <a:pt x="2511428" y="2891554"/>
                  <a:pt x="2483750" y="2888987"/>
                  <a:pt x="2456073" y="2888094"/>
                </a:cubicBezTo>
                <a:cubicBezTo>
                  <a:pt x="2446363" y="2887759"/>
                  <a:pt x="2436486" y="2890828"/>
                  <a:pt x="2427335" y="2892279"/>
                </a:cubicBezTo>
                <a:cubicBezTo>
                  <a:pt x="2435928" y="2905002"/>
                  <a:pt x="2443294" y="2915939"/>
                  <a:pt x="2452278" y="2929276"/>
                </a:cubicBezTo>
                <a:cubicBezTo>
                  <a:pt x="2468740" y="2909243"/>
                  <a:pt x="2486484" y="2895460"/>
                  <a:pt x="2509921" y="2903551"/>
                </a:cubicBezTo>
                <a:cubicBezTo>
                  <a:pt x="2518068" y="2906397"/>
                  <a:pt x="2533246" y="2906285"/>
                  <a:pt x="2535199" y="2924253"/>
                </a:cubicBezTo>
                <a:cubicBezTo>
                  <a:pt x="2509698" y="2918618"/>
                  <a:pt x="2486875" y="2924253"/>
                  <a:pt x="2463885" y="2930224"/>
                </a:cubicBezTo>
                <a:cubicBezTo>
                  <a:pt x="2457858" y="2931787"/>
                  <a:pt x="2449655" y="2932847"/>
                  <a:pt x="2444857" y="2930001"/>
                </a:cubicBezTo>
                <a:cubicBezTo>
                  <a:pt x="2421476" y="2916330"/>
                  <a:pt x="2397035" y="2920515"/>
                  <a:pt x="2372482" y="2923249"/>
                </a:cubicBezTo>
                <a:cubicBezTo>
                  <a:pt x="2370027" y="2923528"/>
                  <a:pt x="2367516" y="2923249"/>
                  <a:pt x="2362829" y="2923249"/>
                </a:cubicBezTo>
                <a:cubicBezTo>
                  <a:pt x="2372203" y="2901654"/>
                  <a:pt x="2400494" y="2915772"/>
                  <a:pt x="2407637" y="2895125"/>
                </a:cubicBezTo>
                <a:cubicBezTo>
                  <a:pt x="2393631" y="2884913"/>
                  <a:pt x="2371645" y="2899422"/>
                  <a:pt x="2361824" y="2882682"/>
                </a:cubicBezTo>
                <a:cubicBezTo>
                  <a:pt x="2340620" y="2879054"/>
                  <a:pt x="2338611" y="2914433"/>
                  <a:pt x="2313333" y="2899589"/>
                </a:cubicBezTo>
                <a:cubicBezTo>
                  <a:pt x="2313891" y="2896409"/>
                  <a:pt x="2314560" y="2892447"/>
                  <a:pt x="2315397" y="2887480"/>
                </a:cubicBezTo>
                <a:cubicBezTo>
                  <a:pt x="2308366" y="2879054"/>
                  <a:pt x="2298322" y="2878106"/>
                  <a:pt x="2288222" y="2882123"/>
                </a:cubicBezTo>
                <a:cubicBezTo>
                  <a:pt x="2278234" y="2886085"/>
                  <a:pt x="2269026" y="2892000"/>
                  <a:pt x="2258089" y="2897748"/>
                </a:cubicBezTo>
                <a:cubicBezTo>
                  <a:pt x="2237945" y="2893618"/>
                  <a:pt x="2215904" y="2885974"/>
                  <a:pt x="2191574" y="2898194"/>
                </a:cubicBezTo>
                <a:cubicBezTo>
                  <a:pt x="2177568" y="2886587"/>
                  <a:pt x="2162613" y="2888429"/>
                  <a:pt x="2145203" y="2897469"/>
                </a:cubicBezTo>
                <a:cubicBezTo>
                  <a:pt x="2134099" y="2903216"/>
                  <a:pt x="2119200" y="2902602"/>
                  <a:pt x="2105919" y="2903049"/>
                </a:cubicBezTo>
                <a:cubicBezTo>
                  <a:pt x="2092973" y="2903440"/>
                  <a:pt x="2079023" y="2910973"/>
                  <a:pt x="2066970" y="2899199"/>
                </a:cubicBezTo>
                <a:cubicBezTo>
                  <a:pt x="2065407" y="2897692"/>
                  <a:pt x="2060329" y="2897022"/>
                  <a:pt x="2059102" y="2898250"/>
                </a:cubicBezTo>
                <a:cubicBezTo>
                  <a:pt x="2043254" y="2913986"/>
                  <a:pt x="2021715" y="2900817"/>
                  <a:pt x="2004472" y="2909187"/>
                </a:cubicBezTo>
                <a:cubicBezTo>
                  <a:pt x="2002073" y="2910359"/>
                  <a:pt x="1998501" y="2911196"/>
                  <a:pt x="1996325" y="2910247"/>
                </a:cubicBezTo>
                <a:cubicBezTo>
                  <a:pt x="1975790" y="2901096"/>
                  <a:pt x="1955590" y="2911475"/>
                  <a:pt x="1935279" y="2911196"/>
                </a:cubicBezTo>
                <a:cubicBezTo>
                  <a:pt x="1931205" y="2911196"/>
                  <a:pt x="1927187" y="2914488"/>
                  <a:pt x="1923058" y="2916051"/>
                </a:cubicBezTo>
                <a:cubicBezTo>
                  <a:pt x="1919040" y="2917613"/>
                  <a:pt x="1913684" y="2921296"/>
                  <a:pt x="1911005" y="2919901"/>
                </a:cubicBezTo>
                <a:cubicBezTo>
                  <a:pt x="1899343" y="2913930"/>
                  <a:pt x="1888071" y="2913595"/>
                  <a:pt x="1876018" y="2917892"/>
                </a:cubicBezTo>
                <a:cubicBezTo>
                  <a:pt x="1873730" y="2918729"/>
                  <a:pt x="1870047" y="2918841"/>
                  <a:pt x="1868373" y="2917502"/>
                </a:cubicBezTo>
                <a:cubicBezTo>
                  <a:pt x="1855260" y="2906955"/>
                  <a:pt x="1840751" y="2908629"/>
                  <a:pt x="1825071" y="2907792"/>
                </a:cubicBezTo>
                <a:cubicBezTo>
                  <a:pt x="1810172" y="2906955"/>
                  <a:pt x="1794771" y="2906341"/>
                  <a:pt x="1779649" y="2905504"/>
                </a:cubicBezTo>
                <a:cubicBezTo>
                  <a:pt x="1768098" y="2904835"/>
                  <a:pt x="1755040" y="2904779"/>
                  <a:pt x="1744996" y="2909466"/>
                </a:cubicBezTo>
                <a:cubicBezTo>
                  <a:pt x="1732385" y="2915381"/>
                  <a:pt x="1715477" y="2909243"/>
                  <a:pt x="1706102" y="2923919"/>
                </a:cubicBezTo>
                <a:cubicBezTo>
                  <a:pt x="1704819" y="2925928"/>
                  <a:pt x="1699071" y="2925928"/>
                  <a:pt x="1695500" y="2925537"/>
                </a:cubicBezTo>
                <a:cubicBezTo>
                  <a:pt x="1670836" y="2922635"/>
                  <a:pt x="1646172" y="2919343"/>
                  <a:pt x="1621508" y="2916218"/>
                </a:cubicBezTo>
                <a:cubicBezTo>
                  <a:pt x="1601866" y="2913707"/>
                  <a:pt x="1589980" y="2923584"/>
                  <a:pt x="1581945" y="2943114"/>
                </a:cubicBezTo>
                <a:cubicBezTo>
                  <a:pt x="1560852" y="2921966"/>
                  <a:pt x="1536690" y="2934856"/>
                  <a:pt x="1513420" y="2935637"/>
                </a:cubicBezTo>
                <a:cubicBezTo>
                  <a:pt x="1510965" y="2935693"/>
                  <a:pt x="1507450" y="2940045"/>
                  <a:pt x="1506445" y="2939376"/>
                </a:cubicBezTo>
                <a:cubicBezTo>
                  <a:pt x="1484739" y="2925258"/>
                  <a:pt x="1456168" y="2941775"/>
                  <a:pt x="1435578" y="2923416"/>
                </a:cubicBezTo>
                <a:cubicBezTo>
                  <a:pt x="1405724" y="2920850"/>
                  <a:pt x="1376094" y="2906007"/>
                  <a:pt x="1345905" y="2921519"/>
                </a:cubicBezTo>
                <a:cubicBezTo>
                  <a:pt x="1330281" y="2929554"/>
                  <a:pt x="1316778" y="2921966"/>
                  <a:pt x="1304445" y="2914600"/>
                </a:cubicBezTo>
                <a:cubicBezTo>
                  <a:pt x="1285640" y="2903440"/>
                  <a:pt x="1286197" y="2902547"/>
                  <a:pt x="1267225" y="2917836"/>
                </a:cubicBezTo>
                <a:cubicBezTo>
                  <a:pt x="1259916" y="2916162"/>
                  <a:pt x="1252327" y="2914377"/>
                  <a:pt x="1242283" y="2912033"/>
                </a:cubicBezTo>
                <a:cubicBezTo>
                  <a:pt x="1249146" y="2910136"/>
                  <a:pt x="1253443" y="2908964"/>
                  <a:pt x="1257795" y="2907792"/>
                </a:cubicBezTo>
                <a:cubicBezTo>
                  <a:pt x="1257795" y="2907122"/>
                  <a:pt x="1257795" y="2906509"/>
                  <a:pt x="1257795" y="2905839"/>
                </a:cubicBezTo>
                <a:cubicBezTo>
                  <a:pt x="1250596" y="2905839"/>
                  <a:pt x="1242897" y="2904221"/>
                  <a:pt x="1236256" y="2906174"/>
                </a:cubicBezTo>
                <a:cubicBezTo>
                  <a:pt x="1221412" y="2910526"/>
                  <a:pt x="1207407" y="2910917"/>
                  <a:pt x="1192619" y="2905839"/>
                </a:cubicBezTo>
                <a:cubicBezTo>
                  <a:pt x="1181403" y="2901989"/>
                  <a:pt x="1181068" y="2902937"/>
                  <a:pt x="1170744" y="2918171"/>
                </a:cubicBezTo>
                <a:cubicBezTo>
                  <a:pt x="1159362" y="2909578"/>
                  <a:pt x="1146862" y="2906564"/>
                  <a:pt x="1133693" y="2915492"/>
                </a:cubicBezTo>
                <a:cubicBezTo>
                  <a:pt x="1130959" y="2917334"/>
                  <a:pt x="1126160" y="2918338"/>
                  <a:pt x="1123259" y="2917223"/>
                </a:cubicBezTo>
                <a:cubicBezTo>
                  <a:pt x="1102778" y="2909466"/>
                  <a:pt x="1089610" y="2920403"/>
                  <a:pt x="1077780" y="2937088"/>
                </a:cubicBezTo>
                <a:cubicBezTo>
                  <a:pt x="1071195" y="2932456"/>
                  <a:pt x="1064167" y="2930113"/>
                  <a:pt x="1061600" y="2925369"/>
                </a:cubicBezTo>
                <a:cubicBezTo>
                  <a:pt x="1054625" y="2912535"/>
                  <a:pt x="1040451" y="2913093"/>
                  <a:pt x="1031132" y="2912256"/>
                </a:cubicBezTo>
                <a:cubicBezTo>
                  <a:pt x="1006022" y="2909912"/>
                  <a:pt x="980409" y="2912758"/>
                  <a:pt x="955019" y="2913651"/>
                </a:cubicBezTo>
                <a:cubicBezTo>
                  <a:pt x="953234" y="2913707"/>
                  <a:pt x="951448" y="2915102"/>
                  <a:pt x="949718" y="2914935"/>
                </a:cubicBezTo>
                <a:cubicBezTo>
                  <a:pt x="931918" y="2913372"/>
                  <a:pt x="913726" y="2913316"/>
                  <a:pt x="896372" y="2909633"/>
                </a:cubicBezTo>
                <a:cubicBezTo>
                  <a:pt x="869867" y="2904053"/>
                  <a:pt x="844365" y="2914544"/>
                  <a:pt x="818250" y="2912089"/>
                </a:cubicBezTo>
                <a:cubicBezTo>
                  <a:pt x="815349" y="2911810"/>
                  <a:pt x="812001" y="2915716"/>
                  <a:pt x="806923" y="2918952"/>
                </a:cubicBezTo>
                <a:cubicBezTo>
                  <a:pt x="802012" y="2910694"/>
                  <a:pt x="796990" y="2902156"/>
                  <a:pt x="790852" y="2891833"/>
                </a:cubicBezTo>
                <a:cubicBezTo>
                  <a:pt x="767360" y="2916664"/>
                  <a:pt x="744258" y="2923193"/>
                  <a:pt x="718367" y="2922245"/>
                </a:cubicBezTo>
                <a:cubicBezTo>
                  <a:pt x="704696" y="2905002"/>
                  <a:pt x="698390" y="2903384"/>
                  <a:pt x="677967" y="2910749"/>
                </a:cubicBezTo>
                <a:cubicBezTo>
                  <a:pt x="674396" y="2912033"/>
                  <a:pt x="667476" y="2912647"/>
                  <a:pt x="666472" y="2910973"/>
                </a:cubicBezTo>
                <a:cubicBezTo>
                  <a:pt x="658883" y="2898027"/>
                  <a:pt x="647053" y="2915939"/>
                  <a:pt x="639073" y="2906509"/>
                </a:cubicBezTo>
                <a:cubicBezTo>
                  <a:pt x="630536" y="2896409"/>
                  <a:pt x="620715" y="2904890"/>
                  <a:pt x="611283" y="2904835"/>
                </a:cubicBezTo>
                <a:cubicBezTo>
                  <a:pt x="585001" y="2904667"/>
                  <a:pt x="558718" y="2909745"/>
                  <a:pt x="532380" y="2904723"/>
                </a:cubicBezTo>
                <a:cubicBezTo>
                  <a:pt x="524512" y="2903216"/>
                  <a:pt x="515640" y="2900817"/>
                  <a:pt x="509446" y="2909299"/>
                </a:cubicBezTo>
                <a:lnTo>
                  <a:pt x="509836" y="2909020"/>
                </a:lnTo>
                <a:lnTo>
                  <a:pt x="508931" y="2908916"/>
                </a:lnTo>
                <a:lnTo>
                  <a:pt x="508550" y="2909207"/>
                </a:lnTo>
                <a:lnTo>
                  <a:pt x="508550" y="2909187"/>
                </a:lnTo>
                <a:lnTo>
                  <a:pt x="508930" y="2908916"/>
                </a:lnTo>
                <a:lnTo>
                  <a:pt x="482556" y="2905881"/>
                </a:lnTo>
                <a:cubicBezTo>
                  <a:pt x="473482" y="2904905"/>
                  <a:pt x="464498" y="2904444"/>
                  <a:pt x="455821" y="2905839"/>
                </a:cubicBezTo>
                <a:cubicBezTo>
                  <a:pt x="433110" y="2909522"/>
                  <a:pt x="413077" y="2921631"/>
                  <a:pt x="398903" y="2943114"/>
                </a:cubicBezTo>
                <a:cubicBezTo>
                  <a:pt x="392096" y="2940826"/>
                  <a:pt x="385344" y="2938538"/>
                  <a:pt x="380489" y="2936920"/>
                </a:cubicBezTo>
                <a:cubicBezTo>
                  <a:pt x="385902" y="2927211"/>
                  <a:pt x="390924" y="2918283"/>
                  <a:pt x="396169" y="2908908"/>
                </a:cubicBezTo>
                <a:cubicBezTo>
                  <a:pt x="397397" y="2912758"/>
                  <a:pt x="399071" y="2917948"/>
                  <a:pt x="402307" y="2928048"/>
                </a:cubicBezTo>
                <a:cubicBezTo>
                  <a:pt x="407329" y="2918897"/>
                  <a:pt x="413021" y="2913205"/>
                  <a:pt x="413244" y="2907402"/>
                </a:cubicBezTo>
                <a:cubicBezTo>
                  <a:pt x="413746" y="2891554"/>
                  <a:pt x="420610" y="2873307"/>
                  <a:pt x="400689" y="2861644"/>
                </a:cubicBezTo>
                <a:cubicBezTo>
                  <a:pt x="388636" y="2866946"/>
                  <a:pt x="376136" y="2872526"/>
                  <a:pt x="360624" y="2879333"/>
                </a:cubicBezTo>
                <a:cubicBezTo>
                  <a:pt x="341484" y="2862146"/>
                  <a:pt x="319721" y="2842672"/>
                  <a:pt x="296898" y="2822193"/>
                </a:cubicBezTo>
                <a:cubicBezTo>
                  <a:pt x="302255" y="2814213"/>
                  <a:pt x="306664" y="2807573"/>
                  <a:pt x="313583" y="2797194"/>
                </a:cubicBezTo>
                <a:cubicBezTo>
                  <a:pt x="304878" y="2800263"/>
                  <a:pt x="299689" y="2802104"/>
                  <a:pt x="296619" y="2803165"/>
                </a:cubicBezTo>
                <a:cubicBezTo>
                  <a:pt x="288082" y="2797640"/>
                  <a:pt x="279712" y="2792283"/>
                  <a:pt x="270337" y="2786257"/>
                </a:cubicBezTo>
                <a:lnTo>
                  <a:pt x="270337" y="2763657"/>
                </a:lnTo>
                <a:cubicBezTo>
                  <a:pt x="278596" y="2764606"/>
                  <a:pt x="286240" y="2765499"/>
                  <a:pt x="293829" y="2766392"/>
                </a:cubicBezTo>
                <a:cubicBezTo>
                  <a:pt x="300023" y="2763043"/>
                  <a:pt x="291263" y="2750432"/>
                  <a:pt x="303929" y="2750600"/>
                </a:cubicBezTo>
                <a:cubicBezTo>
                  <a:pt x="307277" y="2750600"/>
                  <a:pt x="313304" y="2747587"/>
                  <a:pt x="313527" y="2745466"/>
                </a:cubicBezTo>
                <a:cubicBezTo>
                  <a:pt x="314364" y="2737486"/>
                  <a:pt x="308952" y="2736873"/>
                  <a:pt x="302590" y="2738602"/>
                </a:cubicBezTo>
                <a:cubicBezTo>
                  <a:pt x="301809" y="2738826"/>
                  <a:pt x="300358" y="2736705"/>
                  <a:pt x="297624" y="2734194"/>
                </a:cubicBezTo>
                <a:cubicBezTo>
                  <a:pt x="309565" y="2727944"/>
                  <a:pt x="320949" y="2722029"/>
                  <a:pt x="331830" y="2716394"/>
                </a:cubicBezTo>
                <a:cubicBezTo>
                  <a:pt x="332835" y="2707465"/>
                  <a:pt x="331551" y="2698370"/>
                  <a:pt x="335178" y="2692064"/>
                </a:cubicBezTo>
                <a:cubicBezTo>
                  <a:pt x="339921" y="2683861"/>
                  <a:pt x="339754" y="2677165"/>
                  <a:pt x="337857" y="2668628"/>
                </a:cubicBezTo>
                <a:cubicBezTo>
                  <a:pt x="335234" y="2656909"/>
                  <a:pt x="339865" y="2646530"/>
                  <a:pt x="348849" y="2638774"/>
                </a:cubicBezTo>
                <a:cubicBezTo>
                  <a:pt x="354206" y="2634142"/>
                  <a:pt x="360512" y="2632803"/>
                  <a:pt x="365255" y="2640392"/>
                </a:cubicBezTo>
                <a:cubicBezTo>
                  <a:pt x="364306" y="2641508"/>
                  <a:pt x="363358" y="2642568"/>
                  <a:pt x="362409" y="2643684"/>
                </a:cubicBezTo>
                <a:cubicBezTo>
                  <a:pt x="363525" y="2642736"/>
                  <a:pt x="364585" y="2641787"/>
                  <a:pt x="365702" y="2640839"/>
                </a:cubicBezTo>
                <a:cubicBezTo>
                  <a:pt x="372565" y="2640113"/>
                  <a:pt x="376918" y="2643350"/>
                  <a:pt x="376527" y="2650046"/>
                </a:cubicBezTo>
                <a:cubicBezTo>
                  <a:pt x="376081" y="2657188"/>
                  <a:pt x="374016" y="2664163"/>
                  <a:pt x="372677" y="2671194"/>
                </a:cubicBezTo>
                <a:cubicBezTo>
                  <a:pt x="376583" y="2673650"/>
                  <a:pt x="380154" y="2675938"/>
                  <a:pt x="385678" y="2679397"/>
                </a:cubicBezTo>
                <a:cubicBezTo>
                  <a:pt x="379596" y="2682690"/>
                  <a:pt x="374965" y="2685256"/>
                  <a:pt x="370445" y="2687712"/>
                </a:cubicBezTo>
                <a:cubicBezTo>
                  <a:pt x="372900" y="2696361"/>
                  <a:pt x="375467" y="2705512"/>
                  <a:pt x="378592" y="2716673"/>
                </a:cubicBezTo>
                <a:cubicBezTo>
                  <a:pt x="385957" y="2704117"/>
                  <a:pt x="391147" y="2690948"/>
                  <a:pt x="409003" y="2689832"/>
                </a:cubicBezTo>
                <a:cubicBezTo>
                  <a:pt x="417318" y="2689330"/>
                  <a:pt x="425074" y="2679174"/>
                  <a:pt x="434393" y="2672422"/>
                </a:cubicBezTo>
                <a:cubicBezTo>
                  <a:pt x="442484" y="2683136"/>
                  <a:pt x="457606" y="2683806"/>
                  <a:pt x="458555" y="2698816"/>
                </a:cubicBezTo>
                <a:cubicBezTo>
                  <a:pt x="450296" y="2713827"/>
                  <a:pt x="425576" y="2703057"/>
                  <a:pt x="420833" y="2725545"/>
                </a:cubicBezTo>
                <a:cubicBezTo>
                  <a:pt x="436904" y="2732409"/>
                  <a:pt x="453979" y="2735422"/>
                  <a:pt x="476969" y="2734417"/>
                </a:cubicBezTo>
                <a:cubicBezTo>
                  <a:pt x="470217" y="2740053"/>
                  <a:pt x="466981" y="2742788"/>
                  <a:pt x="463800" y="2745522"/>
                </a:cubicBezTo>
                <a:cubicBezTo>
                  <a:pt x="484224" y="2756291"/>
                  <a:pt x="481601" y="2719909"/>
                  <a:pt x="501634" y="2727610"/>
                </a:cubicBezTo>
                <a:cubicBezTo>
                  <a:pt x="496890" y="2734250"/>
                  <a:pt x="492371" y="2740555"/>
                  <a:pt x="488074" y="2746582"/>
                </a:cubicBezTo>
                <a:cubicBezTo>
                  <a:pt x="501801" y="2760756"/>
                  <a:pt x="502006" y="2775169"/>
                  <a:pt x="488688" y="2789828"/>
                </a:cubicBezTo>
                <a:cubicBezTo>
                  <a:pt x="498453" y="2806624"/>
                  <a:pt x="486735" y="2830507"/>
                  <a:pt x="507995" y="2845518"/>
                </a:cubicBezTo>
                <a:cubicBezTo>
                  <a:pt x="507214" y="2841500"/>
                  <a:pt x="506432" y="2837427"/>
                  <a:pt x="505595" y="2833409"/>
                </a:cubicBezTo>
                <a:cubicBezTo>
                  <a:pt x="497727" y="2795799"/>
                  <a:pt x="499011" y="2785308"/>
                  <a:pt x="517537" y="2755510"/>
                </a:cubicBezTo>
                <a:cubicBezTo>
                  <a:pt x="520215" y="2751158"/>
                  <a:pt x="526744" y="2749149"/>
                  <a:pt x="533440" y="2747754"/>
                </a:cubicBezTo>
                <a:cubicBezTo>
                  <a:pt x="523284" y="2759472"/>
                  <a:pt x="514858" y="2770800"/>
                  <a:pt x="519881" y="2786815"/>
                </a:cubicBezTo>
                <a:cubicBezTo>
                  <a:pt x="503977" y="2789214"/>
                  <a:pt x="514747" y="2800542"/>
                  <a:pt x="512626" y="2807629"/>
                </a:cubicBezTo>
                <a:cubicBezTo>
                  <a:pt x="510283" y="2815385"/>
                  <a:pt x="511845" y="2820128"/>
                  <a:pt x="519211" y="2823197"/>
                </a:cubicBezTo>
                <a:cubicBezTo>
                  <a:pt x="529981" y="2827773"/>
                  <a:pt x="530873" y="2817729"/>
                  <a:pt x="535393" y="2811870"/>
                </a:cubicBezTo>
                <a:cubicBezTo>
                  <a:pt x="538686" y="2821244"/>
                  <a:pt x="537458" y="2833855"/>
                  <a:pt x="552413" y="2833465"/>
                </a:cubicBezTo>
                <a:cubicBezTo>
                  <a:pt x="561954" y="2825262"/>
                  <a:pt x="571664" y="2816892"/>
                  <a:pt x="581820" y="2808075"/>
                </a:cubicBezTo>
                <a:cubicBezTo>
                  <a:pt x="582490" y="2800821"/>
                  <a:pt x="583159" y="2792786"/>
                  <a:pt x="583885" y="2784806"/>
                </a:cubicBezTo>
                <a:cubicBezTo>
                  <a:pt x="582936" y="2798979"/>
                  <a:pt x="593594" y="2806122"/>
                  <a:pt x="601295" y="2814715"/>
                </a:cubicBezTo>
                <a:cubicBezTo>
                  <a:pt x="604643" y="2811033"/>
                  <a:pt x="607825" y="2804560"/>
                  <a:pt x="612233" y="2803555"/>
                </a:cubicBezTo>
                <a:cubicBezTo>
                  <a:pt x="615915" y="2802718"/>
                  <a:pt x="622054" y="2807406"/>
                  <a:pt x="625235" y="2811200"/>
                </a:cubicBezTo>
                <a:cubicBezTo>
                  <a:pt x="630368" y="2817338"/>
                  <a:pt x="633995" y="2824815"/>
                  <a:pt x="639241" y="2833409"/>
                </a:cubicBezTo>
                <a:cubicBezTo>
                  <a:pt x="653582" y="2826099"/>
                  <a:pt x="676070" y="2833242"/>
                  <a:pt x="690690" y="2813432"/>
                </a:cubicBezTo>
                <a:cubicBezTo>
                  <a:pt x="678804" y="2794125"/>
                  <a:pt x="682487" y="2777161"/>
                  <a:pt x="699729" y="2760086"/>
                </a:cubicBezTo>
                <a:cubicBezTo>
                  <a:pt x="711057" y="2748814"/>
                  <a:pt x="717586" y="2732687"/>
                  <a:pt x="726570" y="2718347"/>
                </a:cubicBezTo>
                <a:cubicBezTo>
                  <a:pt x="731704" y="2734138"/>
                  <a:pt x="726905" y="2751102"/>
                  <a:pt x="725789" y="2767842"/>
                </a:cubicBezTo>
                <a:cubicBezTo>
                  <a:pt x="725286" y="2775152"/>
                  <a:pt x="722106" y="2782462"/>
                  <a:pt x="722440" y="2789661"/>
                </a:cubicBezTo>
                <a:cubicBezTo>
                  <a:pt x="723890" y="2816892"/>
                  <a:pt x="742695" y="2827271"/>
                  <a:pt x="766578" y="2814213"/>
                </a:cubicBezTo>
                <a:cubicBezTo>
                  <a:pt x="771935" y="2811256"/>
                  <a:pt x="776009" y="2805955"/>
                  <a:pt x="779189" y="2803053"/>
                </a:cubicBezTo>
                <a:cubicBezTo>
                  <a:pt x="788843" y="2806903"/>
                  <a:pt x="798497" y="2810809"/>
                  <a:pt x="811164" y="2815887"/>
                </a:cubicBezTo>
                <a:cubicBezTo>
                  <a:pt x="811387" y="2818287"/>
                  <a:pt x="811945" y="2824537"/>
                  <a:pt x="812559" y="2831009"/>
                </a:cubicBezTo>
                <a:cubicBezTo>
                  <a:pt x="819700" y="2835697"/>
                  <a:pt x="831531" y="2835976"/>
                  <a:pt x="831922" y="2848754"/>
                </a:cubicBezTo>
                <a:cubicBezTo>
                  <a:pt x="829020" y="2850038"/>
                  <a:pt x="826230" y="2851210"/>
                  <a:pt x="821597" y="2853218"/>
                </a:cubicBezTo>
                <a:cubicBezTo>
                  <a:pt x="825615" y="2855339"/>
                  <a:pt x="828517" y="2858017"/>
                  <a:pt x="830024" y="2857403"/>
                </a:cubicBezTo>
                <a:cubicBezTo>
                  <a:pt x="839232" y="2853497"/>
                  <a:pt x="848048" y="2848866"/>
                  <a:pt x="858651" y="2843732"/>
                </a:cubicBezTo>
                <a:cubicBezTo>
                  <a:pt x="867691" y="2855953"/>
                  <a:pt x="879856" y="2862760"/>
                  <a:pt x="894642" y="2857571"/>
                </a:cubicBezTo>
                <a:cubicBezTo>
                  <a:pt x="897712" y="2850428"/>
                  <a:pt x="898772" y="2841891"/>
                  <a:pt x="903459" y="2838598"/>
                </a:cubicBezTo>
                <a:cubicBezTo>
                  <a:pt x="910490" y="2833632"/>
                  <a:pt x="908872" y="2828889"/>
                  <a:pt x="909151" y="2822360"/>
                </a:cubicBezTo>
                <a:cubicBezTo>
                  <a:pt x="909430" y="2815497"/>
                  <a:pt x="913447" y="2808801"/>
                  <a:pt x="915958" y="2801770"/>
                </a:cubicBezTo>
                <a:cubicBezTo>
                  <a:pt x="911997" y="2799035"/>
                  <a:pt x="908983" y="2796915"/>
                  <a:pt x="906249" y="2795073"/>
                </a:cubicBezTo>
                <a:cubicBezTo>
                  <a:pt x="904017" y="2795576"/>
                  <a:pt x="901729" y="2795352"/>
                  <a:pt x="900725" y="2796357"/>
                </a:cubicBezTo>
                <a:cubicBezTo>
                  <a:pt x="894642" y="2802830"/>
                  <a:pt x="890736" y="2813767"/>
                  <a:pt x="878851" y="2808689"/>
                </a:cubicBezTo>
                <a:cubicBezTo>
                  <a:pt x="868472" y="2804225"/>
                  <a:pt x="851508" y="2812595"/>
                  <a:pt x="848606" y="2792451"/>
                </a:cubicBezTo>
                <a:cubicBezTo>
                  <a:pt x="847713" y="2786424"/>
                  <a:pt x="839901" y="2783355"/>
                  <a:pt x="841296" y="2773701"/>
                </a:cubicBezTo>
                <a:cubicBezTo>
                  <a:pt x="842636" y="2764048"/>
                  <a:pt x="831977" y="2758189"/>
                  <a:pt x="821989" y="2759249"/>
                </a:cubicBezTo>
                <a:cubicBezTo>
                  <a:pt x="804394" y="2761107"/>
                  <a:pt x="791633" y="2752648"/>
                  <a:pt x="783709" y="2733859"/>
                </a:cubicBezTo>
                <a:cubicBezTo>
                  <a:pt x="791522" y="2736259"/>
                  <a:pt x="798887" y="2740723"/>
                  <a:pt x="805695" y="2739997"/>
                </a:cubicBezTo>
                <a:cubicBezTo>
                  <a:pt x="813395" y="2739216"/>
                  <a:pt x="820537" y="2733469"/>
                  <a:pt x="828071" y="2730400"/>
                </a:cubicBezTo>
                <a:cubicBezTo>
                  <a:pt x="843528" y="2724150"/>
                  <a:pt x="854521" y="2705847"/>
                  <a:pt x="874945" y="2712767"/>
                </a:cubicBezTo>
                <a:cubicBezTo>
                  <a:pt x="889174" y="2704229"/>
                  <a:pt x="903459" y="2695691"/>
                  <a:pt x="919809" y="2685870"/>
                </a:cubicBezTo>
                <a:cubicBezTo>
                  <a:pt x="917967" y="2683080"/>
                  <a:pt x="915847" y="2679955"/>
                  <a:pt x="912666" y="2675101"/>
                </a:cubicBezTo>
                <a:cubicBezTo>
                  <a:pt x="927788" y="2659086"/>
                  <a:pt x="943469" y="2644745"/>
                  <a:pt x="968579" y="2648539"/>
                </a:cubicBezTo>
                <a:cubicBezTo>
                  <a:pt x="980855" y="2664052"/>
                  <a:pt x="1011379" y="2655403"/>
                  <a:pt x="1013276" y="2684866"/>
                </a:cubicBezTo>
                <a:cubicBezTo>
                  <a:pt x="1010988" y="2686261"/>
                  <a:pt x="1007082" y="2688604"/>
                  <a:pt x="1002004" y="2691673"/>
                </a:cubicBezTo>
                <a:cubicBezTo>
                  <a:pt x="994806" y="2686540"/>
                  <a:pt x="987440" y="2681295"/>
                  <a:pt x="978121" y="2674654"/>
                </a:cubicBezTo>
                <a:cubicBezTo>
                  <a:pt x="974215" y="2680960"/>
                  <a:pt x="970644" y="2686707"/>
                  <a:pt x="966682" y="2693124"/>
                </a:cubicBezTo>
                <a:cubicBezTo>
                  <a:pt x="973880" y="2699597"/>
                  <a:pt x="979907" y="2705066"/>
                  <a:pt x="989002" y="2713157"/>
                </a:cubicBezTo>
                <a:cubicBezTo>
                  <a:pt x="975164" y="2714329"/>
                  <a:pt x="964227" y="2715333"/>
                  <a:pt x="953234" y="2716282"/>
                </a:cubicBezTo>
                <a:cubicBezTo>
                  <a:pt x="974550" y="2717007"/>
                  <a:pt x="991793" y="2722922"/>
                  <a:pt x="998210" y="2745522"/>
                </a:cubicBezTo>
                <a:cubicBezTo>
                  <a:pt x="1008700" y="2741783"/>
                  <a:pt x="1018187" y="2738435"/>
                  <a:pt x="1030128" y="2734194"/>
                </a:cubicBezTo>
                <a:cubicBezTo>
                  <a:pt x="1023488" y="2754283"/>
                  <a:pt x="1039503" y="2760588"/>
                  <a:pt x="1051277" y="2771302"/>
                </a:cubicBezTo>
                <a:cubicBezTo>
                  <a:pt x="1048487" y="2779393"/>
                  <a:pt x="1045641" y="2787763"/>
                  <a:pt x="1042851" y="2795855"/>
                </a:cubicBezTo>
                <a:cubicBezTo>
                  <a:pt x="1030312" y="2795782"/>
                  <a:pt x="1020603" y="2799593"/>
                  <a:pt x="1013722" y="2807294"/>
                </a:cubicBezTo>
                <a:cubicBezTo>
                  <a:pt x="1011379" y="2804336"/>
                  <a:pt x="1009035" y="2801602"/>
                  <a:pt x="1006971" y="2798701"/>
                </a:cubicBezTo>
                <a:cubicBezTo>
                  <a:pt x="1004962" y="2795799"/>
                  <a:pt x="1003176" y="2792730"/>
                  <a:pt x="999716" y="2787205"/>
                </a:cubicBezTo>
                <a:cubicBezTo>
                  <a:pt x="995978" y="2793678"/>
                  <a:pt x="990900" y="2798421"/>
                  <a:pt x="991458" y="2802328"/>
                </a:cubicBezTo>
                <a:cubicBezTo>
                  <a:pt x="993132" y="2813990"/>
                  <a:pt x="996312" y="2825652"/>
                  <a:pt x="1000721" y="2836589"/>
                </a:cubicBezTo>
                <a:cubicBezTo>
                  <a:pt x="1001725" y="2839045"/>
                  <a:pt x="1011602" y="2840775"/>
                  <a:pt x="1015006" y="2838766"/>
                </a:cubicBezTo>
                <a:cubicBezTo>
                  <a:pt x="1020028" y="2835864"/>
                  <a:pt x="1022874" y="2829224"/>
                  <a:pt x="1028231" y="2822081"/>
                </a:cubicBezTo>
                <a:cubicBezTo>
                  <a:pt x="1032193" y="2834804"/>
                  <a:pt x="1033644" y="2843565"/>
                  <a:pt x="1037661" y="2850875"/>
                </a:cubicBezTo>
                <a:cubicBezTo>
                  <a:pt x="1039726" y="2854613"/>
                  <a:pt x="1046980" y="2858408"/>
                  <a:pt x="1050886" y="2857515"/>
                </a:cubicBezTo>
                <a:cubicBezTo>
                  <a:pt x="1055015" y="2856622"/>
                  <a:pt x="1059926" y="2850707"/>
                  <a:pt x="1060986" y="2846187"/>
                </a:cubicBezTo>
                <a:cubicBezTo>
                  <a:pt x="1062381" y="2840217"/>
                  <a:pt x="1059982" y="2833465"/>
                  <a:pt x="1059982" y="2827048"/>
                </a:cubicBezTo>
                <a:cubicBezTo>
                  <a:pt x="1059982" y="2820184"/>
                  <a:pt x="1060986" y="2813320"/>
                  <a:pt x="1065785" y="2806066"/>
                </a:cubicBezTo>
                <a:cubicBezTo>
                  <a:pt x="1067067" y="2808912"/>
                  <a:pt x="1068294" y="2811814"/>
                  <a:pt x="1070191" y="2815999"/>
                </a:cubicBezTo>
                <a:lnTo>
                  <a:pt x="1107689" y="2815999"/>
                </a:lnTo>
                <a:lnTo>
                  <a:pt x="1107689" y="2779393"/>
                </a:lnTo>
                <a:cubicBezTo>
                  <a:pt x="1117009" y="2772697"/>
                  <a:pt x="1125937" y="2766336"/>
                  <a:pt x="1136372" y="2758858"/>
                </a:cubicBezTo>
                <a:cubicBezTo>
                  <a:pt x="1141059" y="2761983"/>
                  <a:pt x="1146807" y="2765833"/>
                  <a:pt x="1153001" y="2769963"/>
                </a:cubicBezTo>
                <a:cubicBezTo>
                  <a:pt x="1168512" y="2755064"/>
                  <a:pt x="1183188" y="2740946"/>
                  <a:pt x="1198479" y="2726270"/>
                </a:cubicBezTo>
                <a:cubicBezTo>
                  <a:pt x="1193903" y="2720802"/>
                  <a:pt x="1188769" y="2714719"/>
                  <a:pt x="1183914" y="2708972"/>
                </a:cubicBezTo>
                <a:cubicBezTo>
                  <a:pt x="1188992" y="2698537"/>
                  <a:pt x="1199817" y="2692566"/>
                  <a:pt x="1203668" y="2700100"/>
                </a:cubicBezTo>
                <a:cubicBezTo>
                  <a:pt x="1213043" y="2718347"/>
                  <a:pt x="1236870" y="2711818"/>
                  <a:pt x="1243957" y="2729284"/>
                </a:cubicBezTo>
                <a:cubicBezTo>
                  <a:pt x="1265830" y="2724262"/>
                  <a:pt x="1286756" y="2712543"/>
                  <a:pt x="1304724" y="2734306"/>
                </a:cubicBezTo>
                <a:cubicBezTo>
                  <a:pt x="1312760" y="2716561"/>
                  <a:pt x="1296466" y="2713436"/>
                  <a:pt x="1289547" y="2704731"/>
                </a:cubicBezTo>
                <a:cubicBezTo>
                  <a:pt x="1279446" y="2691953"/>
                  <a:pt x="1264435" y="2701885"/>
                  <a:pt x="1250988" y="2694575"/>
                </a:cubicBezTo>
                <a:cubicBezTo>
                  <a:pt x="1248644" y="2688716"/>
                  <a:pt x="1245631" y="2681127"/>
                  <a:pt x="1242394" y="2673036"/>
                </a:cubicBezTo>
                <a:cubicBezTo>
                  <a:pt x="1246579" y="2665782"/>
                  <a:pt x="1251434" y="2658918"/>
                  <a:pt x="1254502" y="2651385"/>
                </a:cubicBezTo>
                <a:cubicBezTo>
                  <a:pt x="1257182" y="2644633"/>
                  <a:pt x="1257795" y="2637044"/>
                  <a:pt x="1260027" y="2626832"/>
                </a:cubicBezTo>
                <a:cubicBezTo>
                  <a:pt x="1265830" y="2639165"/>
                  <a:pt x="1260919" y="2655905"/>
                  <a:pt x="1278721" y="2658304"/>
                </a:cubicBezTo>
                <a:cubicBezTo>
                  <a:pt x="1281009" y="2658583"/>
                  <a:pt x="1268788" y="2672031"/>
                  <a:pt x="1283575" y="2673148"/>
                </a:cubicBezTo>
                <a:cubicBezTo>
                  <a:pt x="1279000" y="2695412"/>
                  <a:pt x="1303274" y="2692790"/>
                  <a:pt x="1311029" y="2704508"/>
                </a:cubicBezTo>
                <a:cubicBezTo>
                  <a:pt x="1311755" y="2705568"/>
                  <a:pt x="1318730" y="2703615"/>
                  <a:pt x="1318786" y="2703838"/>
                </a:cubicBezTo>
                <a:cubicBezTo>
                  <a:pt x="1321074" y="2715668"/>
                  <a:pt x="1329947" y="2714496"/>
                  <a:pt x="1338317" y="2713827"/>
                </a:cubicBezTo>
                <a:cubicBezTo>
                  <a:pt x="1347133" y="2713101"/>
                  <a:pt x="1351040" y="2707354"/>
                  <a:pt x="1352658" y="2699263"/>
                </a:cubicBezTo>
                <a:cubicBezTo>
                  <a:pt x="1352881" y="2698035"/>
                  <a:pt x="1354890" y="2697198"/>
                  <a:pt x="1359745" y="2692901"/>
                </a:cubicBezTo>
                <a:cubicBezTo>
                  <a:pt x="1356340" y="2712376"/>
                  <a:pt x="1353605" y="2728056"/>
                  <a:pt x="1350815" y="2743792"/>
                </a:cubicBezTo>
                <a:cubicBezTo>
                  <a:pt x="1349979" y="2743792"/>
                  <a:pt x="1349142" y="2743792"/>
                  <a:pt x="1348305" y="2743792"/>
                </a:cubicBezTo>
                <a:cubicBezTo>
                  <a:pt x="1347357" y="2736705"/>
                  <a:pt x="1346352" y="2729674"/>
                  <a:pt x="1345013" y="2719574"/>
                </a:cubicBezTo>
                <a:cubicBezTo>
                  <a:pt x="1336420" y="2720411"/>
                  <a:pt x="1327715" y="2719184"/>
                  <a:pt x="1321018" y="2722309"/>
                </a:cubicBezTo>
                <a:cubicBezTo>
                  <a:pt x="1307124" y="2728893"/>
                  <a:pt x="1321743" y="2740277"/>
                  <a:pt x="1319009" y="2749428"/>
                </a:cubicBezTo>
                <a:cubicBezTo>
                  <a:pt x="1305003" y="2749428"/>
                  <a:pt x="1290941" y="2746750"/>
                  <a:pt x="1278608" y="2750209"/>
                </a:cubicBezTo>
                <a:cubicBezTo>
                  <a:pt x="1266835" y="2753501"/>
                  <a:pt x="1256847" y="2763267"/>
                  <a:pt x="1242227" y="2772641"/>
                </a:cubicBezTo>
                <a:cubicBezTo>
                  <a:pt x="1233076" y="2771860"/>
                  <a:pt x="1218344" y="2764606"/>
                  <a:pt x="1204003" y="2775878"/>
                </a:cubicBezTo>
                <a:cubicBezTo>
                  <a:pt x="1212485" y="2789158"/>
                  <a:pt x="1240720" y="2788154"/>
                  <a:pt x="1230397" y="2813655"/>
                </a:cubicBezTo>
                <a:cubicBezTo>
                  <a:pt x="1205677" y="2819235"/>
                  <a:pt x="1188992" y="2794739"/>
                  <a:pt x="1164663" y="2796692"/>
                </a:cubicBezTo>
                <a:cubicBezTo>
                  <a:pt x="1163658" y="2800821"/>
                  <a:pt x="1162374" y="2806066"/>
                  <a:pt x="1161259" y="2810642"/>
                </a:cubicBezTo>
                <a:cubicBezTo>
                  <a:pt x="1152219" y="2819068"/>
                  <a:pt x="1135701" y="2810084"/>
                  <a:pt x="1129341" y="2826880"/>
                </a:cubicBezTo>
                <a:cubicBezTo>
                  <a:pt x="1134976" y="2828108"/>
                  <a:pt x="1139608" y="2829112"/>
                  <a:pt x="1145188" y="2830340"/>
                </a:cubicBezTo>
                <a:cubicBezTo>
                  <a:pt x="1140501" y="2837259"/>
                  <a:pt x="1136093" y="2843788"/>
                  <a:pt x="1130513" y="2851935"/>
                </a:cubicBezTo>
                <a:cubicBezTo>
                  <a:pt x="1124933" y="2852772"/>
                  <a:pt x="1117789" y="2853832"/>
                  <a:pt x="1109308" y="2855116"/>
                </a:cubicBezTo>
                <a:cubicBezTo>
                  <a:pt x="1112210" y="2859803"/>
                  <a:pt x="1114498" y="2863486"/>
                  <a:pt x="1117176" y="2867838"/>
                </a:cubicBezTo>
                <a:cubicBezTo>
                  <a:pt x="1113214" y="2869568"/>
                  <a:pt x="1109364" y="2871242"/>
                  <a:pt x="1105457" y="2872972"/>
                </a:cubicBezTo>
                <a:cubicBezTo>
                  <a:pt x="1105960" y="2874534"/>
                  <a:pt x="1106462" y="2877548"/>
                  <a:pt x="1106852" y="2877492"/>
                </a:cubicBezTo>
                <a:cubicBezTo>
                  <a:pt x="1121138" y="2877101"/>
                  <a:pt x="1131907" y="2898473"/>
                  <a:pt x="1149932" y="2883574"/>
                </a:cubicBezTo>
                <a:cubicBezTo>
                  <a:pt x="1147309" y="2875372"/>
                  <a:pt x="1144630" y="2866946"/>
                  <a:pt x="1141952" y="2858408"/>
                </a:cubicBezTo>
                <a:cubicBezTo>
                  <a:pt x="1173814" y="2860305"/>
                  <a:pt x="1198423" y="2883853"/>
                  <a:pt x="1230676" y="2884802"/>
                </a:cubicBezTo>
                <a:cubicBezTo>
                  <a:pt x="1235475" y="2880896"/>
                  <a:pt x="1243510" y="2877380"/>
                  <a:pt x="1246301" y="2871465"/>
                </a:cubicBezTo>
                <a:cubicBezTo>
                  <a:pt x="1254726" y="2853162"/>
                  <a:pt x="1271690" y="2854892"/>
                  <a:pt x="1286756" y="2851042"/>
                </a:cubicBezTo>
                <a:cubicBezTo>
                  <a:pt x="1298977" y="2847917"/>
                  <a:pt x="1311475" y="2844179"/>
                  <a:pt x="1322358" y="2838040"/>
                </a:cubicBezTo>
                <a:cubicBezTo>
                  <a:pt x="1330615" y="2833353"/>
                  <a:pt x="1328440" y="2826099"/>
                  <a:pt x="1316554" y="2816111"/>
                </a:cubicBezTo>
                <a:cubicBezTo>
                  <a:pt x="1325706" y="2815106"/>
                  <a:pt x="1333405" y="2814269"/>
                  <a:pt x="1343283" y="2813209"/>
                </a:cubicBezTo>
                <a:cubicBezTo>
                  <a:pt x="1348305" y="2802328"/>
                  <a:pt x="1352992" y="2789884"/>
                  <a:pt x="1359745" y="2778779"/>
                </a:cubicBezTo>
                <a:cubicBezTo>
                  <a:pt x="1362535" y="2774204"/>
                  <a:pt x="1369621" y="2771581"/>
                  <a:pt x="1375257" y="2769684"/>
                </a:cubicBezTo>
                <a:cubicBezTo>
                  <a:pt x="1382902" y="2767061"/>
                  <a:pt x="1390993" y="2765945"/>
                  <a:pt x="1402376" y="2763434"/>
                </a:cubicBezTo>
                <a:cubicBezTo>
                  <a:pt x="1392165" y="2746861"/>
                  <a:pt x="1383628" y="2732967"/>
                  <a:pt x="1374476" y="2718123"/>
                </a:cubicBezTo>
                <a:cubicBezTo>
                  <a:pt x="1377545" y="2697086"/>
                  <a:pt x="1394174" y="2684810"/>
                  <a:pt x="1410411" y="2671585"/>
                </a:cubicBezTo>
                <a:cubicBezTo>
                  <a:pt x="1406338" y="2679788"/>
                  <a:pt x="1402321" y="2688046"/>
                  <a:pt x="1397522" y="2697756"/>
                </a:cubicBezTo>
                <a:cubicBezTo>
                  <a:pt x="1408850" y="2711092"/>
                  <a:pt x="1410076" y="2728447"/>
                  <a:pt x="1412587" y="2746080"/>
                </a:cubicBezTo>
                <a:cubicBezTo>
                  <a:pt x="1420679" y="2731237"/>
                  <a:pt x="1414317" y="2710479"/>
                  <a:pt x="1435689" y="2704564"/>
                </a:cubicBezTo>
                <a:cubicBezTo>
                  <a:pt x="1447910" y="2708079"/>
                  <a:pt x="1419730" y="2720634"/>
                  <a:pt x="1439484" y="2722643"/>
                </a:cubicBezTo>
                <a:cubicBezTo>
                  <a:pt x="1439037" y="2731572"/>
                  <a:pt x="1437252" y="2740667"/>
                  <a:pt x="1438591" y="2749316"/>
                </a:cubicBezTo>
                <a:cubicBezTo>
                  <a:pt x="1439428" y="2754673"/>
                  <a:pt x="1444450" y="2759807"/>
                  <a:pt x="1448579" y="2764048"/>
                </a:cubicBezTo>
                <a:cubicBezTo>
                  <a:pt x="1449919" y="2765387"/>
                  <a:pt x="1454606" y="2762876"/>
                  <a:pt x="1457508" y="2763490"/>
                </a:cubicBezTo>
                <a:cubicBezTo>
                  <a:pt x="1461637" y="2764327"/>
                  <a:pt x="1465487" y="2766336"/>
                  <a:pt x="1470900" y="2768456"/>
                </a:cubicBezTo>
                <a:cubicBezTo>
                  <a:pt x="1418838" y="2812539"/>
                  <a:pt x="1431839" y="2815943"/>
                  <a:pt x="1445845" y="2846187"/>
                </a:cubicBezTo>
                <a:cubicBezTo>
                  <a:pt x="1464538" y="2853665"/>
                  <a:pt x="1476815" y="2839324"/>
                  <a:pt x="1494057" y="2830842"/>
                </a:cubicBezTo>
                <a:cubicBezTo>
                  <a:pt x="1492383" y="2844737"/>
                  <a:pt x="1491546" y="2860249"/>
                  <a:pt x="1506669" y="2862035"/>
                </a:cubicBezTo>
                <a:cubicBezTo>
                  <a:pt x="1517159" y="2863263"/>
                  <a:pt x="1528598" y="2856120"/>
                  <a:pt x="1540317" y="2852493"/>
                </a:cubicBezTo>
                <a:cubicBezTo>
                  <a:pt x="1544055" y="2860584"/>
                  <a:pt x="1556499" y="2867001"/>
                  <a:pt x="1554490" y="2881231"/>
                </a:cubicBezTo>
                <a:cubicBezTo>
                  <a:pt x="1554155" y="2883630"/>
                  <a:pt x="1558508" y="2886755"/>
                  <a:pt x="1560740" y="2889545"/>
                </a:cubicBezTo>
                <a:cubicBezTo>
                  <a:pt x="1572403" y="2877213"/>
                  <a:pt x="1573016" y="2902826"/>
                  <a:pt x="1584344" y="2896130"/>
                </a:cubicBezTo>
                <a:cubicBezTo>
                  <a:pt x="1596286" y="2889043"/>
                  <a:pt x="1609455" y="2883965"/>
                  <a:pt x="1624186" y="2887369"/>
                </a:cubicBezTo>
                <a:cubicBezTo>
                  <a:pt x="1637690" y="2890494"/>
                  <a:pt x="1651306" y="2893228"/>
                  <a:pt x="1665981" y="2896353"/>
                </a:cubicBezTo>
                <a:lnTo>
                  <a:pt x="1665981" y="2870963"/>
                </a:lnTo>
                <a:cubicBezTo>
                  <a:pt x="1644721" y="2855953"/>
                  <a:pt x="1637244" y="2854837"/>
                  <a:pt x="1605995" y="2862481"/>
                </a:cubicBezTo>
                <a:cubicBezTo>
                  <a:pt x="1601810" y="2859077"/>
                  <a:pt x="1597457" y="2853776"/>
                  <a:pt x="1591821" y="2851377"/>
                </a:cubicBezTo>
                <a:cubicBezTo>
                  <a:pt x="1583953" y="2847973"/>
                  <a:pt x="1602814" y="2836924"/>
                  <a:pt x="1586855" y="2837092"/>
                </a:cubicBezTo>
                <a:cubicBezTo>
                  <a:pt x="1578764" y="2837148"/>
                  <a:pt x="1577201" y="2831009"/>
                  <a:pt x="1575137" y="2824202"/>
                </a:cubicBezTo>
                <a:cubicBezTo>
                  <a:pt x="1573574" y="2819012"/>
                  <a:pt x="1567827" y="2815050"/>
                  <a:pt x="1563474" y="2809972"/>
                </a:cubicBezTo>
                <a:cubicBezTo>
                  <a:pt x="1566767" y="2803946"/>
                  <a:pt x="1573909" y="2796301"/>
                  <a:pt x="1574523" y="2788042"/>
                </a:cubicBezTo>
                <a:cubicBezTo>
                  <a:pt x="1574969" y="2782295"/>
                  <a:pt x="1566599" y="2775878"/>
                  <a:pt x="1561354" y="2768679"/>
                </a:cubicBezTo>
                <a:cubicBezTo>
                  <a:pt x="1566097" y="2764327"/>
                  <a:pt x="1572012" y="2758914"/>
                  <a:pt x="1579378" y="2752162"/>
                </a:cubicBezTo>
                <a:cubicBezTo>
                  <a:pt x="1574746" y="2745578"/>
                  <a:pt x="1570282" y="2739105"/>
                  <a:pt x="1565874" y="2732799"/>
                </a:cubicBezTo>
                <a:cubicBezTo>
                  <a:pt x="1567771" y="2724206"/>
                  <a:pt x="1569501" y="2716170"/>
                  <a:pt x="1572291" y="2703559"/>
                </a:cubicBezTo>
                <a:cubicBezTo>
                  <a:pt x="1574690" y="2711650"/>
                  <a:pt x="1575974" y="2715780"/>
                  <a:pt x="1577927" y="2722253"/>
                </a:cubicBezTo>
                <a:cubicBezTo>
                  <a:pt x="1582391" y="2716226"/>
                  <a:pt x="1586185" y="2711037"/>
                  <a:pt x="1590036" y="2705791"/>
                </a:cubicBezTo>
                <a:cubicBezTo>
                  <a:pt x="1598462" y="2717286"/>
                  <a:pt x="1586688" y="2724429"/>
                  <a:pt x="1583730" y="2735478"/>
                </a:cubicBezTo>
                <a:cubicBezTo>
                  <a:pt x="1600359" y="2733915"/>
                  <a:pt x="1597067" y="2715445"/>
                  <a:pt x="1609901" y="2710032"/>
                </a:cubicBezTo>
                <a:cubicBezTo>
                  <a:pt x="1618048" y="2729060"/>
                  <a:pt x="1621842" y="2748200"/>
                  <a:pt x="1614979" y="2769740"/>
                </a:cubicBezTo>
                <a:cubicBezTo>
                  <a:pt x="1619220" y="2772976"/>
                  <a:pt x="1623517" y="2776213"/>
                  <a:pt x="1627981" y="2779561"/>
                </a:cubicBezTo>
                <a:cubicBezTo>
                  <a:pt x="1647288" y="2777161"/>
                  <a:pt x="1657388" y="2767731"/>
                  <a:pt x="1657165" y="2747363"/>
                </a:cubicBezTo>
                <a:cubicBezTo>
                  <a:pt x="1657053" y="2737598"/>
                  <a:pt x="1660011" y="2727833"/>
                  <a:pt x="1661685" y="2717621"/>
                </a:cubicBezTo>
                <a:cubicBezTo>
                  <a:pt x="1665312" y="2729339"/>
                  <a:pt x="1668771" y="2740500"/>
                  <a:pt x="1672678" y="2753167"/>
                </a:cubicBezTo>
                <a:cubicBezTo>
                  <a:pt x="1691259" y="2745466"/>
                  <a:pt x="1700020" y="2731404"/>
                  <a:pt x="1710901" y="2715222"/>
                </a:cubicBezTo>
                <a:cubicBezTo>
                  <a:pt x="1713524" y="2719630"/>
                  <a:pt x="1715366" y="2722755"/>
                  <a:pt x="1718490" y="2728056"/>
                </a:cubicBezTo>
                <a:cubicBezTo>
                  <a:pt x="1728311" y="2726494"/>
                  <a:pt x="1739695" y="2724652"/>
                  <a:pt x="1752920" y="2722532"/>
                </a:cubicBezTo>
                <a:cubicBezTo>
                  <a:pt x="1756100" y="2725936"/>
                  <a:pt x="1760341" y="2730455"/>
                  <a:pt x="1766033" y="2736538"/>
                </a:cubicBezTo>
                <a:cubicBezTo>
                  <a:pt x="1773287" y="2726717"/>
                  <a:pt x="1780039" y="2717510"/>
                  <a:pt x="1789135" y="2705233"/>
                </a:cubicBezTo>
                <a:cubicBezTo>
                  <a:pt x="1794715" y="2723982"/>
                  <a:pt x="1780932" y="2740779"/>
                  <a:pt x="1794101" y="2755845"/>
                </a:cubicBezTo>
                <a:cubicBezTo>
                  <a:pt x="1800574" y="2750711"/>
                  <a:pt x="1807047" y="2745578"/>
                  <a:pt x="1814413" y="2739718"/>
                </a:cubicBezTo>
                <a:cubicBezTo>
                  <a:pt x="1814413" y="2743625"/>
                  <a:pt x="1815138" y="2746582"/>
                  <a:pt x="1814301" y="2748926"/>
                </a:cubicBezTo>
                <a:cubicBezTo>
                  <a:pt x="1811288" y="2756961"/>
                  <a:pt x="1807382" y="2765499"/>
                  <a:pt x="1816087" y="2771693"/>
                </a:cubicBezTo>
                <a:cubicBezTo>
                  <a:pt x="1825908" y="2778612"/>
                  <a:pt x="1833441" y="2772753"/>
                  <a:pt x="1838687" y="2766280"/>
                </a:cubicBezTo>
                <a:lnTo>
                  <a:pt x="1838687" y="2695133"/>
                </a:lnTo>
                <a:cubicBezTo>
                  <a:pt x="1843988" y="2706238"/>
                  <a:pt x="1846778" y="2711260"/>
                  <a:pt x="1848787" y="2716673"/>
                </a:cubicBezTo>
                <a:cubicBezTo>
                  <a:pt x="1850070" y="2720076"/>
                  <a:pt x="1849679" y="2724094"/>
                  <a:pt x="1850740" y="2727554"/>
                </a:cubicBezTo>
                <a:cubicBezTo>
                  <a:pt x="1860951" y="2760421"/>
                  <a:pt x="1884444" y="2775264"/>
                  <a:pt x="1918092" y="2755399"/>
                </a:cubicBezTo>
                <a:cubicBezTo>
                  <a:pt x="1919487" y="2754562"/>
                  <a:pt x="1921551" y="2754952"/>
                  <a:pt x="1925346" y="2754506"/>
                </a:cubicBezTo>
                <a:cubicBezTo>
                  <a:pt x="1925123" y="2758077"/>
                  <a:pt x="1924788" y="2761314"/>
                  <a:pt x="1924732" y="2764550"/>
                </a:cubicBezTo>
                <a:cubicBezTo>
                  <a:pt x="1924565" y="2773478"/>
                  <a:pt x="1930257" y="2775878"/>
                  <a:pt x="1937511" y="2774538"/>
                </a:cubicBezTo>
                <a:cubicBezTo>
                  <a:pt x="1943760" y="2773423"/>
                  <a:pt x="1949787" y="2770800"/>
                  <a:pt x="1955813" y="2768679"/>
                </a:cubicBezTo>
                <a:cubicBezTo>
                  <a:pt x="1975679" y="2761648"/>
                  <a:pt x="1993703" y="2761648"/>
                  <a:pt x="2009104" y="2779282"/>
                </a:cubicBezTo>
                <a:cubicBezTo>
                  <a:pt x="2012675" y="2783355"/>
                  <a:pt x="2021771" y="2787094"/>
                  <a:pt x="2025956" y="2785364"/>
                </a:cubicBezTo>
                <a:cubicBezTo>
                  <a:pt x="2051848" y="2774483"/>
                  <a:pt x="2068532" y="2787708"/>
                  <a:pt x="2083933" y="2806289"/>
                </a:cubicBezTo>
                <a:cubicBezTo>
                  <a:pt x="2097661" y="2794962"/>
                  <a:pt x="2104636" y="2782574"/>
                  <a:pt x="2098274" y="2764271"/>
                </a:cubicBezTo>
                <a:cubicBezTo>
                  <a:pt x="2106868" y="2769795"/>
                  <a:pt x="2115294" y="2779282"/>
                  <a:pt x="2124166" y="2779784"/>
                </a:cubicBezTo>
                <a:cubicBezTo>
                  <a:pt x="2133820" y="2780286"/>
                  <a:pt x="2143864" y="2772362"/>
                  <a:pt x="2154466" y="2767787"/>
                </a:cubicBezTo>
                <a:cubicBezTo>
                  <a:pt x="2158261" y="2788991"/>
                  <a:pt x="2135438" y="2790498"/>
                  <a:pt x="2128463" y="2803499"/>
                </a:cubicBezTo>
                <a:cubicBezTo>
                  <a:pt x="2121264" y="2816947"/>
                  <a:pt x="2108598" y="2827661"/>
                  <a:pt x="2107872" y="2845016"/>
                </a:cubicBezTo>
                <a:cubicBezTo>
                  <a:pt x="2119590" y="2845908"/>
                  <a:pt x="2130360" y="2847582"/>
                  <a:pt x="2141130" y="2847248"/>
                </a:cubicBezTo>
                <a:cubicBezTo>
                  <a:pt x="2145761" y="2847136"/>
                  <a:pt x="2151062" y="2843900"/>
                  <a:pt x="2154745" y="2840607"/>
                </a:cubicBezTo>
                <a:cubicBezTo>
                  <a:pt x="2163674" y="2832516"/>
                  <a:pt x="2163339" y="2832181"/>
                  <a:pt x="2178517" y="2833520"/>
                </a:cubicBezTo>
                <a:cubicBezTo>
                  <a:pt x="2179800" y="2826824"/>
                  <a:pt x="2179186" y="2818454"/>
                  <a:pt x="2183037" y="2813767"/>
                </a:cubicBezTo>
                <a:cubicBezTo>
                  <a:pt x="2187110" y="2808745"/>
                  <a:pt x="2195480" y="2807238"/>
                  <a:pt x="2203125" y="2803667"/>
                </a:cubicBezTo>
                <a:cubicBezTo>
                  <a:pt x="2201786" y="2788042"/>
                  <a:pt x="2191295" y="2771525"/>
                  <a:pt x="2202790" y="2756515"/>
                </a:cubicBezTo>
                <a:cubicBezTo>
                  <a:pt x="2206975" y="2751046"/>
                  <a:pt x="2215011" y="2748535"/>
                  <a:pt x="2221874" y="2744294"/>
                </a:cubicBezTo>
                <a:cubicBezTo>
                  <a:pt x="2223922" y="2763786"/>
                  <a:pt x="2232030" y="2773071"/>
                  <a:pt x="2246204" y="2772139"/>
                </a:cubicBezTo>
                <a:cubicBezTo>
                  <a:pt x="2242856" y="2802160"/>
                  <a:pt x="2226673" y="2826434"/>
                  <a:pt x="2209598" y="2850317"/>
                </a:cubicBezTo>
                <a:cubicBezTo>
                  <a:pt x="2218861" y="2860584"/>
                  <a:pt x="2227231" y="2857906"/>
                  <a:pt x="2235155" y="2848587"/>
                </a:cubicBezTo>
                <a:cubicBezTo>
                  <a:pt x="2243469" y="2838822"/>
                  <a:pt x="2250668" y="2829280"/>
                  <a:pt x="2266627" y="2830172"/>
                </a:cubicBezTo>
                <a:cubicBezTo>
                  <a:pt x="2277173" y="2830730"/>
                  <a:pt x="2283312" y="2819347"/>
                  <a:pt x="2282251" y="2807964"/>
                </a:cubicBezTo>
                <a:cubicBezTo>
                  <a:pt x="2281749" y="2802439"/>
                  <a:pt x="2279517" y="2797138"/>
                  <a:pt x="2279015" y="2791614"/>
                </a:cubicBezTo>
                <a:cubicBezTo>
                  <a:pt x="2277955" y="2778947"/>
                  <a:pt x="2283702" y="2770298"/>
                  <a:pt x="2291961" y="2771135"/>
                </a:cubicBezTo>
                <a:cubicBezTo>
                  <a:pt x="2301168" y="2772028"/>
                  <a:pt x="2308199" y="2780230"/>
                  <a:pt x="2307418" y="2790777"/>
                </a:cubicBezTo>
                <a:cubicBezTo>
                  <a:pt x="2306637" y="2801379"/>
                  <a:pt x="2305465" y="2812037"/>
                  <a:pt x="2303065" y="2822360"/>
                </a:cubicBezTo>
                <a:cubicBezTo>
                  <a:pt x="2301001" y="2831177"/>
                  <a:pt x="2299606" y="2840942"/>
                  <a:pt x="2308924" y="2843900"/>
                </a:cubicBezTo>
                <a:cubicBezTo>
                  <a:pt x="2317797" y="2846745"/>
                  <a:pt x="2330017" y="2847638"/>
                  <a:pt x="2337662" y="2843565"/>
                </a:cubicBezTo>
                <a:cubicBezTo>
                  <a:pt x="2346646" y="2838822"/>
                  <a:pt x="2352338" y="2827773"/>
                  <a:pt x="2359648" y="2819291"/>
                </a:cubicBezTo>
                <a:cubicBezTo>
                  <a:pt x="2359927" y="2819514"/>
                  <a:pt x="2361880" y="2820296"/>
                  <a:pt x="2362103" y="2821412"/>
                </a:cubicBezTo>
                <a:cubicBezTo>
                  <a:pt x="2364949" y="2835194"/>
                  <a:pt x="2376667" y="2820240"/>
                  <a:pt x="2382247" y="2827829"/>
                </a:cubicBezTo>
                <a:cubicBezTo>
                  <a:pt x="2386321" y="2833409"/>
                  <a:pt x="2392180" y="2839603"/>
                  <a:pt x="2398318" y="2841054"/>
                </a:cubicBezTo>
                <a:cubicBezTo>
                  <a:pt x="2400243" y="2841528"/>
                  <a:pt x="2402657" y="2839924"/>
                  <a:pt x="2405203" y="2837755"/>
                </a:cubicBezTo>
                <a:lnTo>
                  <a:pt x="2412711" y="2831214"/>
                </a:lnTo>
                <a:lnTo>
                  <a:pt x="2436654" y="2820351"/>
                </a:lnTo>
                <a:cubicBezTo>
                  <a:pt x="2444243" y="2832907"/>
                  <a:pt x="2451664" y="2845183"/>
                  <a:pt x="2460760" y="2860138"/>
                </a:cubicBezTo>
                <a:cubicBezTo>
                  <a:pt x="2467679" y="2856678"/>
                  <a:pt x="2475994" y="2855116"/>
                  <a:pt x="2479342" y="2850205"/>
                </a:cubicBezTo>
                <a:cubicBezTo>
                  <a:pt x="2485145" y="2841723"/>
                  <a:pt x="2491172" y="2831065"/>
                  <a:pt x="2490948" y="2821412"/>
                </a:cubicBezTo>
                <a:cubicBezTo>
                  <a:pt x="2490725" y="2810196"/>
                  <a:pt x="2491674" y="2803444"/>
                  <a:pt x="2503448" y="2799147"/>
                </a:cubicBezTo>
                <a:cubicBezTo>
                  <a:pt x="2494352" y="2798198"/>
                  <a:pt x="2485257" y="2797250"/>
                  <a:pt x="2475659" y="2796245"/>
                </a:cubicBezTo>
                <a:cubicBezTo>
                  <a:pt x="2482522" y="2776157"/>
                  <a:pt x="2502053" y="2792506"/>
                  <a:pt x="2512209" y="2781514"/>
                </a:cubicBezTo>
                <a:cubicBezTo>
                  <a:pt x="2521528" y="2771469"/>
                  <a:pt x="2533134" y="2763490"/>
                  <a:pt x="2543960" y="2754450"/>
                </a:cubicBezTo>
                <a:cubicBezTo>
                  <a:pt x="2554618" y="2755789"/>
                  <a:pt x="2565722" y="2757240"/>
                  <a:pt x="2582909" y="2759416"/>
                </a:cubicBezTo>
                <a:cubicBezTo>
                  <a:pt x="2572028" y="2745801"/>
                  <a:pt x="2562095" y="2740667"/>
                  <a:pt x="2553223" y="2742955"/>
                </a:cubicBezTo>
                <a:cubicBezTo>
                  <a:pt x="2541616" y="2746024"/>
                  <a:pt x="2531851" y="2748033"/>
                  <a:pt x="2522365" y="2739384"/>
                </a:cubicBezTo>
                <a:cubicBezTo>
                  <a:pt x="2512488" y="2748535"/>
                  <a:pt x="2501327" y="2741002"/>
                  <a:pt x="2490837" y="2741783"/>
                </a:cubicBezTo>
                <a:cubicBezTo>
                  <a:pt x="2488214" y="2741951"/>
                  <a:pt x="2485536" y="2740946"/>
                  <a:pt x="2480514" y="2740053"/>
                </a:cubicBezTo>
                <a:cubicBezTo>
                  <a:pt x="2491841" y="2713324"/>
                  <a:pt x="2514887" y="2706182"/>
                  <a:pt x="2538435" y="2699765"/>
                </a:cubicBezTo>
                <a:cubicBezTo>
                  <a:pt x="2531349" y="2682913"/>
                  <a:pt x="2526829" y="2681127"/>
                  <a:pt x="2511986" y="2687544"/>
                </a:cubicBezTo>
                <a:cubicBezTo>
                  <a:pt x="2506461" y="2689944"/>
                  <a:pt x="2499877" y="2689609"/>
                  <a:pt x="2494018" y="2691450"/>
                </a:cubicBezTo>
                <a:cubicBezTo>
                  <a:pt x="2488158" y="2693292"/>
                  <a:pt x="2481239" y="2694910"/>
                  <a:pt x="2477221" y="2699039"/>
                </a:cubicBezTo>
                <a:cubicBezTo>
                  <a:pt x="2464889" y="2711650"/>
                  <a:pt x="2436821" y="2725378"/>
                  <a:pt x="2421253" y="2723871"/>
                </a:cubicBezTo>
                <a:cubicBezTo>
                  <a:pt x="2418574" y="2723592"/>
                  <a:pt x="2416286" y="2719518"/>
                  <a:pt x="2409367" y="2712990"/>
                </a:cubicBezTo>
                <a:cubicBezTo>
                  <a:pt x="2439834" y="2716338"/>
                  <a:pt x="2459867" y="2707968"/>
                  <a:pt x="2469297" y="2681518"/>
                </a:cubicBezTo>
                <a:cubicBezTo>
                  <a:pt x="2461374" y="2668070"/>
                  <a:pt x="2453617" y="2687991"/>
                  <a:pt x="2444131" y="2684643"/>
                </a:cubicBezTo>
                <a:cubicBezTo>
                  <a:pt x="2442457" y="2667512"/>
                  <a:pt x="2463996" y="2666395"/>
                  <a:pt x="2466117" y="2652110"/>
                </a:cubicBezTo>
                <a:cubicBezTo>
                  <a:pt x="2460760" y="2644075"/>
                  <a:pt x="2455570" y="2649265"/>
                  <a:pt x="2449934" y="2652222"/>
                </a:cubicBezTo>
                <a:cubicBezTo>
                  <a:pt x="2445526" y="2654510"/>
                  <a:pt x="2440504" y="2655793"/>
                  <a:pt x="2437212" y="2656965"/>
                </a:cubicBezTo>
                <a:cubicBezTo>
                  <a:pt x="2423373" y="2647032"/>
                  <a:pt x="2446977" y="2634980"/>
                  <a:pt x="2430348" y="2625605"/>
                </a:cubicBezTo>
                <a:cubicBezTo>
                  <a:pt x="2426330" y="2629009"/>
                  <a:pt x="2422034" y="2633194"/>
                  <a:pt x="2417179" y="2636598"/>
                </a:cubicBezTo>
                <a:cubicBezTo>
                  <a:pt x="2399099" y="2649320"/>
                  <a:pt x="2381578" y="2657077"/>
                  <a:pt x="2359871" y="2641173"/>
                </a:cubicBezTo>
                <a:cubicBezTo>
                  <a:pt x="2347427" y="2632022"/>
                  <a:pt x="2331189" y="2627670"/>
                  <a:pt x="2318076" y="2637881"/>
                </a:cubicBezTo>
                <a:cubicBezTo>
                  <a:pt x="2312440" y="2627167"/>
                  <a:pt x="2309594" y="2613775"/>
                  <a:pt x="2301503" y="2608306"/>
                </a:cubicBezTo>
                <a:cubicBezTo>
                  <a:pt x="2291626" y="2601666"/>
                  <a:pt x="2277397" y="2600438"/>
                  <a:pt x="2264897" y="2599378"/>
                </a:cubicBezTo>
                <a:cubicBezTo>
                  <a:pt x="2256192" y="2598653"/>
                  <a:pt x="2246817" y="2604233"/>
                  <a:pt x="2238224" y="2603173"/>
                </a:cubicBezTo>
                <a:cubicBezTo>
                  <a:pt x="2230691" y="2602224"/>
                  <a:pt x="2223883" y="2595919"/>
                  <a:pt x="2214564" y="2590785"/>
                </a:cubicBezTo>
                <a:cubicBezTo>
                  <a:pt x="2212779" y="2602280"/>
                  <a:pt x="2211328" y="2611878"/>
                  <a:pt x="2209877" y="2621420"/>
                </a:cubicBezTo>
                <a:cubicBezTo>
                  <a:pt x="2196541" y="2616174"/>
                  <a:pt x="2183706" y="2611097"/>
                  <a:pt x="2169979" y="2605684"/>
                </a:cubicBezTo>
                <a:cubicBezTo>
                  <a:pt x="2168305" y="2600159"/>
                  <a:pt x="2167635" y="2593184"/>
                  <a:pt x="2164176" y="2588162"/>
                </a:cubicBezTo>
                <a:cubicBezTo>
                  <a:pt x="2161051" y="2583642"/>
                  <a:pt x="2154801" y="2578341"/>
                  <a:pt x="2150002" y="2578453"/>
                </a:cubicBezTo>
                <a:cubicBezTo>
                  <a:pt x="2136666" y="2578788"/>
                  <a:pt x="2133931" y="2572426"/>
                  <a:pt x="2134936" y="2561266"/>
                </a:cubicBezTo>
                <a:cubicBezTo>
                  <a:pt x="2137447" y="2533979"/>
                  <a:pt x="2130137" y="2525776"/>
                  <a:pt x="2103575" y="2530185"/>
                </a:cubicBezTo>
                <a:cubicBezTo>
                  <a:pt x="2089011" y="2532640"/>
                  <a:pt x="2083320" y="2524939"/>
                  <a:pt x="2077293" y="2515118"/>
                </a:cubicBezTo>
                <a:cubicBezTo>
                  <a:pt x="2062450" y="2490956"/>
                  <a:pt x="2041413" y="2478178"/>
                  <a:pt x="2012508" y="2479796"/>
                </a:cubicBezTo>
                <a:cubicBezTo>
                  <a:pt x="2011726" y="2479796"/>
                  <a:pt x="2011001" y="2480800"/>
                  <a:pt x="2008434" y="2482586"/>
                </a:cubicBezTo>
                <a:cubicBezTo>
                  <a:pt x="2030364" y="2485823"/>
                  <a:pt x="2018590" y="2504516"/>
                  <a:pt x="2026067" y="2517183"/>
                </a:cubicBezTo>
                <a:cubicBezTo>
                  <a:pt x="2031201" y="2515732"/>
                  <a:pt x="2036614" y="2514225"/>
                  <a:pt x="2042752" y="2512496"/>
                </a:cubicBezTo>
                <a:cubicBezTo>
                  <a:pt x="2043533" y="2513946"/>
                  <a:pt x="2045263" y="2517127"/>
                  <a:pt x="2046937" y="2520252"/>
                </a:cubicBezTo>
                <a:cubicBezTo>
                  <a:pt x="2048611" y="2517127"/>
                  <a:pt x="2050229" y="2514002"/>
                  <a:pt x="2052238" y="2510319"/>
                </a:cubicBezTo>
                <a:cubicBezTo>
                  <a:pt x="2067193" y="2523098"/>
                  <a:pt x="2060162" y="2540452"/>
                  <a:pt x="2066523" y="2558308"/>
                </a:cubicBezTo>
                <a:cubicBezTo>
                  <a:pt x="2050174" y="2545586"/>
                  <a:pt x="2038009" y="2534816"/>
                  <a:pt x="2024505" y="2526055"/>
                </a:cubicBezTo>
                <a:cubicBezTo>
                  <a:pt x="2016804" y="2521033"/>
                  <a:pt x="2005923" y="2520810"/>
                  <a:pt x="1998334" y="2515732"/>
                </a:cubicBezTo>
                <a:cubicBezTo>
                  <a:pt x="1990131" y="2510208"/>
                  <a:pt x="1984105" y="2501503"/>
                  <a:pt x="1976516" y="2493523"/>
                </a:cubicBezTo>
                <a:cubicBezTo>
                  <a:pt x="1977855" y="2491124"/>
                  <a:pt x="1979752" y="2487608"/>
                  <a:pt x="1981705" y="2483981"/>
                </a:cubicBezTo>
                <a:cubicBezTo>
                  <a:pt x="1962677" y="2479126"/>
                  <a:pt x="1934609" y="2488166"/>
                  <a:pt x="1917924" y="2504125"/>
                </a:cubicBezTo>
                <a:cubicBezTo>
                  <a:pt x="1911451" y="2502842"/>
                  <a:pt x="1905090" y="2501614"/>
                  <a:pt x="1897445" y="2500164"/>
                </a:cubicBezTo>
                <a:cubicBezTo>
                  <a:pt x="1901240" y="2496146"/>
                  <a:pt x="1904532" y="2492742"/>
                  <a:pt x="1909666" y="2487273"/>
                </a:cubicBezTo>
                <a:cubicBezTo>
                  <a:pt x="1897166" y="2485544"/>
                  <a:pt x="1889075" y="2485209"/>
                  <a:pt x="1885671" y="2498601"/>
                </a:cubicBezTo>
                <a:cubicBezTo>
                  <a:pt x="1883607" y="2506804"/>
                  <a:pt x="1878808" y="2513723"/>
                  <a:pt x="1868205" y="2505465"/>
                </a:cubicBezTo>
                <a:cubicBezTo>
                  <a:pt x="1866866" y="2504404"/>
                  <a:pt x="1858105" y="2509594"/>
                  <a:pt x="1856041" y="2513556"/>
                </a:cubicBezTo>
                <a:cubicBezTo>
                  <a:pt x="1853362" y="2518801"/>
                  <a:pt x="1853865" y="2525665"/>
                  <a:pt x="1853251" y="2530129"/>
                </a:cubicBezTo>
                <a:cubicBezTo>
                  <a:pt x="1837515" y="2525107"/>
                  <a:pt x="1822839" y="2520419"/>
                  <a:pt x="1806545" y="2515230"/>
                </a:cubicBezTo>
                <a:cubicBezTo>
                  <a:pt x="1813074" y="2508032"/>
                  <a:pt x="1819714" y="2500777"/>
                  <a:pt x="1828865" y="2490733"/>
                </a:cubicBezTo>
                <a:cubicBezTo>
                  <a:pt x="1831432" y="2499103"/>
                  <a:pt x="1833274" y="2505186"/>
                  <a:pt x="1836287" y="2515118"/>
                </a:cubicBezTo>
                <a:cubicBezTo>
                  <a:pt x="1843485" y="2505074"/>
                  <a:pt x="1848619" y="2497987"/>
                  <a:pt x="1853083" y="2491737"/>
                </a:cubicBezTo>
                <a:cubicBezTo>
                  <a:pt x="1844546" y="2480410"/>
                  <a:pt x="1836901" y="2470310"/>
                  <a:pt x="1828754" y="2459428"/>
                </a:cubicBezTo>
                <a:cubicBezTo>
                  <a:pt x="1809837" y="2457978"/>
                  <a:pt x="1808721" y="2493523"/>
                  <a:pt x="1783387" y="2481358"/>
                </a:cubicBezTo>
                <a:cubicBezTo>
                  <a:pt x="1784782" y="2471147"/>
                  <a:pt x="1791981" y="2466962"/>
                  <a:pt x="1800630" y="2462721"/>
                </a:cubicBezTo>
                <a:cubicBezTo>
                  <a:pt x="1821834" y="2452342"/>
                  <a:pt x="1823006" y="2440958"/>
                  <a:pt x="1805317" y="2419419"/>
                </a:cubicBezTo>
                <a:cubicBezTo>
                  <a:pt x="1795496" y="2423492"/>
                  <a:pt x="1785340" y="2427733"/>
                  <a:pt x="1773622" y="2432588"/>
                </a:cubicBezTo>
                <a:cubicBezTo>
                  <a:pt x="1760620" y="2412834"/>
                  <a:pt x="1774515" y="2396485"/>
                  <a:pt x="1781602" y="2376564"/>
                </a:cubicBezTo>
                <a:cubicBezTo>
                  <a:pt x="1770999" y="2361720"/>
                  <a:pt x="1759616" y="2345705"/>
                  <a:pt x="1749237" y="2331253"/>
                </a:cubicBezTo>
                <a:cubicBezTo>
                  <a:pt x="1725800" y="2337279"/>
                  <a:pt x="1725187" y="2357145"/>
                  <a:pt x="1716314" y="2377401"/>
                </a:cubicBezTo>
                <a:cubicBezTo>
                  <a:pt x="1713636" y="2369309"/>
                  <a:pt x="1713245" y="2365459"/>
                  <a:pt x="1711292" y="2362669"/>
                </a:cubicBezTo>
                <a:cubicBezTo>
                  <a:pt x="1706605" y="2355917"/>
                  <a:pt x="1699685" y="2355471"/>
                  <a:pt x="1694998" y="2361497"/>
                </a:cubicBezTo>
                <a:cubicBezTo>
                  <a:pt x="1689529" y="2368528"/>
                  <a:pt x="1686126" y="2377233"/>
                  <a:pt x="1681829" y="2385157"/>
                </a:cubicBezTo>
                <a:cubicBezTo>
                  <a:pt x="1674575" y="2384487"/>
                  <a:pt x="1672678" y="2381418"/>
                  <a:pt x="1675468" y="2374220"/>
                </a:cubicBezTo>
                <a:cubicBezTo>
                  <a:pt x="1679262" y="2364455"/>
                  <a:pt x="1691650" y="2357535"/>
                  <a:pt x="1685233" y="2342860"/>
                </a:cubicBezTo>
                <a:cubicBezTo>
                  <a:pt x="1659453" y="2365571"/>
                  <a:pt x="1645670" y="2391797"/>
                  <a:pt x="1651250" y="2428794"/>
                </a:cubicBezTo>
                <a:cubicBezTo>
                  <a:pt x="1656997" y="2425836"/>
                  <a:pt x="1663080" y="2424776"/>
                  <a:pt x="1665312" y="2421260"/>
                </a:cubicBezTo>
                <a:cubicBezTo>
                  <a:pt x="1671673" y="2411328"/>
                  <a:pt x="1676416" y="2400391"/>
                  <a:pt x="1681829" y="2389844"/>
                </a:cubicBezTo>
                <a:cubicBezTo>
                  <a:pt x="1678648" y="2403069"/>
                  <a:pt x="1678258" y="2417912"/>
                  <a:pt x="1671729" y="2429240"/>
                </a:cubicBezTo>
                <a:cubicBezTo>
                  <a:pt x="1662354" y="2445478"/>
                  <a:pt x="1662912" y="2458257"/>
                  <a:pt x="1675133" y="2471426"/>
                </a:cubicBezTo>
                <a:cubicBezTo>
                  <a:pt x="1666707" y="2483256"/>
                  <a:pt x="1655658" y="2492798"/>
                  <a:pt x="1663191" y="2510877"/>
                </a:cubicBezTo>
                <a:cubicBezTo>
                  <a:pt x="1668604" y="2523935"/>
                  <a:pt x="1661294" y="2531077"/>
                  <a:pt x="1641429" y="2539448"/>
                </a:cubicBezTo>
                <a:cubicBezTo>
                  <a:pt x="1637857" y="2535597"/>
                  <a:pt x="1634174" y="2531635"/>
                  <a:pt x="1628873" y="2525888"/>
                </a:cubicBezTo>
                <a:cubicBezTo>
                  <a:pt x="1625693" y="2535262"/>
                  <a:pt x="1622959" y="2543242"/>
                  <a:pt x="1619220" y="2554235"/>
                </a:cubicBezTo>
                <a:cubicBezTo>
                  <a:pt x="1634900" y="2558532"/>
                  <a:pt x="1649241" y="2562493"/>
                  <a:pt x="1667265" y="2567404"/>
                </a:cubicBezTo>
                <a:cubicBezTo>
                  <a:pt x="1659899" y="2572594"/>
                  <a:pt x="1654765" y="2575495"/>
                  <a:pt x="1650580" y="2579346"/>
                </a:cubicBezTo>
                <a:cubicBezTo>
                  <a:pt x="1647009" y="2582638"/>
                  <a:pt x="1644442" y="2587046"/>
                  <a:pt x="1641429" y="2590952"/>
                </a:cubicBezTo>
                <a:cubicBezTo>
                  <a:pt x="1630994" y="2585316"/>
                  <a:pt x="1620838" y="2579848"/>
                  <a:pt x="1608729" y="2573375"/>
                </a:cubicBezTo>
                <a:cubicBezTo>
                  <a:pt x="1608729" y="2570641"/>
                  <a:pt x="1607055" y="2565172"/>
                  <a:pt x="1609008" y="2561768"/>
                </a:cubicBezTo>
                <a:cubicBezTo>
                  <a:pt x="1618718" y="2545028"/>
                  <a:pt x="1611129" y="2529906"/>
                  <a:pt x="1606888" y="2513891"/>
                </a:cubicBezTo>
                <a:cubicBezTo>
                  <a:pt x="1603707" y="2501893"/>
                  <a:pt x="1588976" y="2491403"/>
                  <a:pt x="1602312" y="2475834"/>
                </a:cubicBezTo>
                <a:cubicBezTo>
                  <a:pt x="1605437" y="2472207"/>
                  <a:pt x="1598852" y="2460433"/>
                  <a:pt x="1597122" y="2452398"/>
                </a:cubicBezTo>
                <a:cubicBezTo>
                  <a:pt x="1593663" y="2436494"/>
                  <a:pt x="1590482" y="2420535"/>
                  <a:pt x="1586241" y="2399889"/>
                </a:cubicBezTo>
                <a:cubicBezTo>
                  <a:pt x="1580633" y="2410519"/>
                  <a:pt x="1573407" y="2418513"/>
                  <a:pt x="1567108" y="2426360"/>
                </a:cubicBezTo>
                <a:lnTo>
                  <a:pt x="1553553" y="2451931"/>
                </a:lnTo>
                <a:lnTo>
                  <a:pt x="1553263" y="2451560"/>
                </a:lnTo>
                <a:lnTo>
                  <a:pt x="1553163" y="2451639"/>
                </a:lnTo>
                <a:lnTo>
                  <a:pt x="1526645" y="2429798"/>
                </a:lnTo>
                <a:cubicBezTo>
                  <a:pt x="1533955" y="2424999"/>
                  <a:pt x="1540261" y="2422376"/>
                  <a:pt x="1544334" y="2417801"/>
                </a:cubicBezTo>
                <a:cubicBezTo>
                  <a:pt x="1548185" y="2413448"/>
                  <a:pt x="1551756" y="2407031"/>
                  <a:pt x="1551644" y="2401618"/>
                </a:cubicBezTo>
                <a:cubicBezTo>
                  <a:pt x="1551589" y="2398605"/>
                  <a:pt x="1543609" y="2395871"/>
                  <a:pt x="1539145" y="2392913"/>
                </a:cubicBezTo>
                <a:cubicBezTo>
                  <a:pt x="1542716" y="2383650"/>
                  <a:pt x="1546399" y="2374276"/>
                  <a:pt x="1551923" y="2359879"/>
                </a:cubicBezTo>
                <a:cubicBezTo>
                  <a:pt x="1531110" y="2373216"/>
                  <a:pt x="1515318" y="2383371"/>
                  <a:pt x="1503265" y="2391072"/>
                </a:cubicBezTo>
                <a:lnTo>
                  <a:pt x="1503265" y="2435601"/>
                </a:lnTo>
                <a:cubicBezTo>
                  <a:pt x="1498745" y="2435043"/>
                  <a:pt x="1494225" y="2434541"/>
                  <a:pt x="1492662" y="2434374"/>
                </a:cubicBezTo>
                <a:cubicBezTo>
                  <a:pt x="1485408" y="2422600"/>
                  <a:pt x="1475922" y="2413560"/>
                  <a:pt x="1474583" y="2403404"/>
                </a:cubicBezTo>
                <a:cubicBezTo>
                  <a:pt x="1473076" y="2391686"/>
                  <a:pt x="1467942" y="2384822"/>
                  <a:pt x="1459516" y="2377680"/>
                </a:cubicBezTo>
                <a:cubicBezTo>
                  <a:pt x="1464873" y="2374611"/>
                  <a:pt x="1470063" y="2371597"/>
                  <a:pt x="1475643" y="2368417"/>
                </a:cubicBezTo>
                <a:cubicBezTo>
                  <a:pt x="1473690" y="2360493"/>
                  <a:pt x="1472072" y="2353908"/>
                  <a:pt x="1469951" y="2345203"/>
                </a:cubicBezTo>
                <a:cubicBezTo>
                  <a:pt x="1464483" y="2354913"/>
                  <a:pt x="1459740" y="2362502"/>
                  <a:pt x="1456001" y="2370537"/>
                </a:cubicBezTo>
                <a:cubicBezTo>
                  <a:pt x="1454159" y="2374499"/>
                  <a:pt x="1452095" y="2380749"/>
                  <a:pt x="1453880" y="2383594"/>
                </a:cubicBezTo>
                <a:cubicBezTo>
                  <a:pt x="1462474" y="2397098"/>
                  <a:pt x="1455052" y="2407924"/>
                  <a:pt x="1447798" y="2419140"/>
                </a:cubicBezTo>
                <a:cubicBezTo>
                  <a:pt x="1462418" y="2420535"/>
                  <a:pt x="1467942" y="2426896"/>
                  <a:pt x="1470342" y="2440121"/>
                </a:cubicBezTo>
                <a:cubicBezTo>
                  <a:pt x="1474248" y="2461549"/>
                  <a:pt x="1482339" y="2482251"/>
                  <a:pt x="1476089" y="2504572"/>
                </a:cubicBezTo>
                <a:cubicBezTo>
                  <a:pt x="1475587" y="2506357"/>
                  <a:pt x="1478210" y="2509092"/>
                  <a:pt x="1479437" y="2511379"/>
                </a:cubicBezTo>
                <a:cubicBezTo>
                  <a:pt x="1485297" y="2508478"/>
                  <a:pt x="1490486" y="2505911"/>
                  <a:pt x="1495731" y="2503288"/>
                </a:cubicBezTo>
                <a:cubicBezTo>
                  <a:pt x="1490748" y="2493579"/>
                  <a:pt x="1493293" y="2483518"/>
                  <a:pt x="1503376" y="2473100"/>
                </a:cubicBezTo>
                <a:cubicBezTo>
                  <a:pt x="1503823" y="2479740"/>
                  <a:pt x="1504325" y="2486325"/>
                  <a:pt x="1504771" y="2492965"/>
                </a:cubicBezTo>
                <a:cubicBezTo>
                  <a:pt x="1511188" y="2486939"/>
                  <a:pt x="1512639" y="2480131"/>
                  <a:pt x="1515374" y="2473881"/>
                </a:cubicBezTo>
                <a:cubicBezTo>
                  <a:pt x="1517159" y="2469808"/>
                  <a:pt x="1518554" y="2467408"/>
                  <a:pt x="1526311" y="2468078"/>
                </a:cubicBezTo>
                <a:cubicBezTo>
                  <a:pt x="1530524" y="2468441"/>
                  <a:pt x="1535002" y="2465818"/>
                  <a:pt x="1539557" y="2462351"/>
                </a:cubicBezTo>
                <a:lnTo>
                  <a:pt x="1553163" y="2451639"/>
                </a:lnTo>
                <a:lnTo>
                  <a:pt x="1553542" y="2451951"/>
                </a:lnTo>
                <a:lnTo>
                  <a:pt x="1553553" y="2451931"/>
                </a:lnTo>
                <a:lnTo>
                  <a:pt x="1557838" y="2457420"/>
                </a:lnTo>
                <a:cubicBezTo>
                  <a:pt x="1557615" y="2467018"/>
                  <a:pt x="1556611" y="2476559"/>
                  <a:pt x="1555606" y="2490063"/>
                </a:cubicBezTo>
                <a:cubicBezTo>
                  <a:pt x="1541656" y="2499884"/>
                  <a:pt x="1538698" y="2517127"/>
                  <a:pt x="1545450" y="2537439"/>
                </a:cubicBezTo>
                <a:cubicBezTo>
                  <a:pt x="1539424" y="2540229"/>
                  <a:pt x="1533397" y="2542238"/>
                  <a:pt x="1528208" y="2545586"/>
                </a:cubicBezTo>
                <a:cubicBezTo>
                  <a:pt x="1524525" y="2547929"/>
                  <a:pt x="1519838" y="2551668"/>
                  <a:pt x="1519224" y="2555407"/>
                </a:cubicBezTo>
                <a:cubicBezTo>
                  <a:pt x="1517661" y="2564893"/>
                  <a:pt x="1521791" y="2577951"/>
                  <a:pt x="1516824" y="2583531"/>
                </a:cubicBezTo>
                <a:cubicBezTo>
                  <a:pt x="1509849" y="2591454"/>
                  <a:pt x="1503041" y="2598876"/>
                  <a:pt x="1502483" y="2608920"/>
                </a:cubicBezTo>
                <a:cubicBezTo>
                  <a:pt x="1501981" y="2618518"/>
                  <a:pt x="1504994" y="2628283"/>
                  <a:pt x="1506222" y="2636040"/>
                </a:cubicBezTo>
                <a:cubicBezTo>
                  <a:pt x="1497796" y="2645917"/>
                  <a:pt x="1489538" y="2655626"/>
                  <a:pt x="1480274" y="2666563"/>
                </a:cubicBezTo>
                <a:cubicBezTo>
                  <a:pt x="1468947" y="2654398"/>
                  <a:pt x="1452932" y="2650269"/>
                  <a:pt x="1449751" y="2634589"/>
                </a:cubicBezTo>
                <a:cubicBezTo>
                  <a:pt x="1465097" y="2604512"/>
                  <a:pt x="1473076" y="2574435"/>
                  <a:pt x="1464483" y="2541568"/>
                </a:cubicBezTo>
                <a:cubicBezTo>
                  <a:pt x="1463590" y="2538164"/>
                  <a:pt x="1463869" y="2534258"/>
                  <a:pt x="1464371" y="2530631"/>
                </a:cubicBezTo>
                <a:cubicBezTo>
                  <a:pt x="1467440" y="2508980"/>
                  <a:pt x="1467496" y="2509036"/>
                  <a:pt x="1448245" y="2497987"/>
                </a:cubicBezTo>
                <a:cubicBezTo>
                  <a:pt x="1441214" y="2502117"/>
                  <a:pt x="1433457" y="2505241"/>
                  <a:pt x="1427598" y="2510431"/>
                </a:cubicBezTo>
                <a:cubicBezTo>
                  <a:pt x="1422241" y="2515174"/>
                  <a:pt x="1418838" y="2522149"/>
                  <a:pt x="1414317" y="2528566"/>
                </a:cubicBezTo>
                <a:cubicBezTo>
                  <a:pt x="1398638" y="2519471"/>
                  <a:pt x="1387031" y="2512774"/>
                  <a:pt x="1376150" y="2506413"/>
                </a:cubicBezTo>
                <a:cubicBezTo>
                  <a:pt x="1371350" y="2511938"/>
                  <a:pt x="1365994" y="2518076"/>
                  <a:pt x="1360191" y="2524716"/>
                </a:cubicBezTo>
                <a:cubicBezTo>
                  <a:pt x="1364488" y="2527562"/>
                  <a:pt x="1368840" y="2530408"/>
                  <a:pt x="1373081" y="2533254"/>
                </a:cubicBezTo>
                <a:cubicBezTo>
                  <a:pt x="1372300" y="2535318"/>
                  <a:pt x="1372076" y="2537941"/>
                  <a:pt x="1370961" y="2538443"/>
                </a:cubicBezTo>
                <a:cubicBezTo>
                  <a:pt x="1361474" y="2542573"/>
                  <a:pt x="1351765" y="2546144"/>
                  <a:pt x="1352267" y="2559313"/>
                </a:cubicBezTo>
                <a:cubicBezTo>
                  <a:pt x="1352379" y="2561880"/>
                  <a:pt x="1351486" y="2566009"/>
                  <a:pt x="1349868" y="2566790"/>
                </a:cubicBezTo>
                <a:cubicBezTo>
                  <a:pt x="1334131" y="2574044"/>
                  <a:pt x="1336363" y="2586432"/>
                  <a:pt x="1344343" y="2605181"/>
                </a:cubicBezTo>
                <a:cubicBezTo>
                  <a:pt x="1324980" y="2593910"/>
                  <a:pt x="1310584" y="2584535"/>
                  <a:pt x="1296243" y="2594524"/>
                </a:cubicBezTo>
                <a:cubicBezTo>
                  <a:pt x="1292058" y="2583140"/>
                  <a:pt x="1288598" y="2573654"/>
                  <a:pt x="1284468" y="2562270"/>
                </a:cubicBezTo>
                <a:cubicBezTo>
                  <a:pt x="1294178" y="2556188"/>
                  <a:pt x="1303999" y="2547427"/>
                  <a:pt x="1303385" y="2530966"/>
                </a:cubicBezTo>
                <a:cubicBezTo>
                  <a:pt x="1303218" y="2526669"/>
                  <a:pt x="1310750" y="2521424"/>
                  <a:pt x="1315606" y="2517741"/>
                </a:cubicBezTo>
                <a:cubicBezTo>
                  <a:pt x="1322860" y="2512272"/>
                  <a:pt x="1330839" y="2507808"/>
                  <a:pt x="1337815" y="2503400"/>
                </a:cubicBezTo>
                <a:cubicBezTo>
                  <a:pt x="1336085" y="2495420"/>
                  <a:pt x="1331788" y="2486548"/>
                  <a:pt x="1334020" y="2484372"/>
                </a:cubicBezTo>
                <a:cubicBezTo>
                  <a:pt x="1346408" y="2472430"/>
                  <a:pt x="1333908" y="2458480"/>
                  <a:pt x="1338260" y="2445478"/>
                </a:cubicBezTo>
                <a:cubicBezTo>
                  <a:pt x="1340270" y="2439563"/>
                  <a:pt x="1328831" y="2429184"/>
                  <a:pt x="1322692" y="2419531"/>
                </a:cubicBezTo>
                <a:cubicBezTo>
                  <a:pt x="1314713" y="2421930"/>
                  <a:pt x="1307179" y="2424162"/>
                  <a:pt x="1296689" y="2427287"/>
                </a:cubicBezTo>
                <a:cubicBezTo>
                  <a:pt x="1299647" y="2413616"/>
                  <a:pt x="1305840" y="2401339"/>
                  <a:pt x="1291834" y="2391574"/>
                </a:cubicBezTo>
                <a:cubicBezTo>
                  <a:pt x="1281901" y="2384655"/>
                  <a:pt x="1295238" y="2364566"/>
                  <a:pt x="1276823" y="2360270"/>
                </a:cubicBezTo>
                <a:cubicBezTo>
                  <a:pt x="1275094" y="2363394"/>
                  <a:pt x="1273363" y="2366463"/>
                  <a:pt x="1271354" y="2370146"/>
                </a:cubicBezTo>
                <a:cubicBezTo>
                  <a:pt x="1269624" y="2364622"/>
                  <a:pt x="1268062" y="2359656"/>
                  <a:pt x="1266555" y="2354689"/>
                </a:cubicBezTo>
                <a:cubicBezTo>
                  <a:pt x="1245631" y="2357535"/>
                  <a:pt x="1255284" y="2375224"/>
                  <a:pt x="1248867" y="2389063"/>
                </a:cubicBezTo>
                <a:cubicBezTo>
                  <a:pt x="1246301" y="2381028"/>
                  <a:pt x="1242673" y="2375503"/>
                  <a:pt x="1243231" y="2370425"/>
                </a:cubicBezTo>
                <a:cubicBezTo>
                  <a:pt x="1245017" y="2354578"/>
                  <a:pt x="1234917" y="2356977"/>
                  <a:pt x="1225542" y="2357535"/>
                </a:cubicBezTo>
                <a:cubicBezTo>
                  <a:pt x="1221246" y="2353294"/>
                  <a:pt x="1216948" y="2349053"/>
                  <a:pt x="1212652" y="2344868"/>
                </a:cubicBezTo>
                <a:cubicBezTo>
                  <a:pt x="1213656" y="2342580"/>
                  <a:pt x="1214326" y="2338619"/>
                  <a:pt x="1215721" y="2338340"/>
                </a:cubicBezTo>
                <a:cubicBezTo>
                  <a:pt x="1224035" y="2336554"/>
                  <a:pt x="1232462" y="2335605"/>
                  <a:pt x="1240888" y="2334378"/>
                </a:cubicBezTo>
                <a:cubicBezTo>
                  <a:pt x="1254000" y="2346933"/>
                  <a:pt x="1261980" y="2347770"/>
                  <a:pt x="1270573" y="2334713"/>
                </a:cubicBezTo>
                <a:cubicBezTo>
                  <a:pt x="1280172" y="2320148"/>
                  <a:pt x="1287426" y="2304022"/>
                  <a:pt x="1296577" y="2287058"/>
                </a:cubicBezTo>
                <a:cubicBezTo>
                  <a:pt x="1289099" y="2288174"/>
                  <a:pt x="1284748" y="2288844"/>
                  <a:pt x="1280395" y="2289514"/>
                </a:cubicBezTo>
                <a:cubicBezTo>
                  <a:pt x="1284301" y="2284659"/>
                  <a:pt x="1288263" y="2279860"/>
                  <a:pt x="1292616" y="2274503"/>
                </a:cubicBezTo>
                <a:cubicBezTo>
                  <a:pt x="1288263" y="2273499"/>
                  <a:pt x="1283911" y="2272438"/>
                  <a:pt x="1278442" y="2271155"/>
                </a:cubicBezTo>
                <a:cubicBezTo>
                  <a:pt x="1281288" y="2255921"/>
                  <a:pt x="1275987" y="2240966"/>
                  <a:pt x="1266445" y="2230922"/>
                </a:cubicBezTo>
                <a:cubicBezTo>
                  <a:pt x="1253833" y="2217641"/>
                  <a:pt x="1257013" y="2206760"/>
                  <a:pt x="1263542" y="2193647"/>
                </a:cubicBezTo>
                <a:cubicBezTo>
                  <a:pt x="1267337" y="2186114"/>
                  <a:pt x="1266946" y="2185890"/>
                  <a:pt x="1263430" y="2172610"/>
                </a:cubicBezTo>
                <a:cubicBezTo>
                  <a:pt x="1250374" y="2181929"/>
                  <a:pt x="1241892" y="2192419"/>
                  <a:pt x="1245798" y="2211726"/>
                </a:cubicBezTo>
                <a:cubicBezTo>
                  <a:pt x="1235810" y="2208657"/>
                  <a:pt x="1228443" y="2206425"/>
                  <a:pt x="1221134" y="2204193"/>
                </a:cubicBezTo>
                <a:cubicBezTo>
                  <a:pt x="1223645" y="2194930"/>
                  <a:pt x="1226379" y="2187007"/>
                  <a:pt x="1227941" y="2178859"/>
                </a:cubicBezTo>
                <a:cubicBezTo>
                  <a:pt x="1231346" y="2160557"/>
                  <a:pt x="1230453" y="2143816"/>
                  <a:pt x="1211368" y="2133270"/>
                </a:cubicBezTo>
                <a:cubicBezTo>
                  <a:pt x="1206849" y="2130759"/>
                  <a:pt x="1204449" y="2124676"/>
                  <a:pt x="1200209" y="2121384"/>
                </a:cubicBezTo>
                <a:cubicBezTo>
                  <a:pt x="1194740" y="2117199"/>
                  <a:pt x="1188769" y="2112623"/>
                  <a:pt x="1182240" y="2110893"/>
                </a:cubicBezTo>
                <a:cubicBezTo>
                  <a:pt x="1149429" y="2102244"/>
                  <a:pt x="1149374" y="2102523"/>
                  <a:pt x="1130009" y="2072279"/>
                </a:cubicBezTo>
                <a:cubicBezTo>
                  <a:pt x="1133916" y="2067201"/>
                  <a:pt x="1138157" y="2061565"/>
                  <a:pt x="1140613" y="2058384"/>
                </a:cubicBezTo>
                <a:cubicBezTo>
                  <a:pt x="1153391" y="2051577"/>
                  <a:pt x="1159026" y="2073841"/>
                  <a:pt x="1171749" y="2058719"/>
                </a:cubicBezTo>
                <a:cubicBezTo>
                  <a:pt x="1158637" y="2047503"/>
                  <a:pt x="1154117" y="2029479"/>
                  <a:pt x="1136985" y="2019547"/>
                </a:cubicBezTo>
                <a:cubicBezTo>
                  <a:pt x="1113940" y="2006154"/>
                  <a:pt x="1113940" y="1998175"/>
                  <a:pt x="1131461" y="1976412"/>
                </a:cubicBezTo>
                <a:cubicBezTo>
                  <a:pt x="1132522" y="1975073"/>
                  <a:pt x="1132800" y="1973120"/>
                  <a:pt x="1135256" y="1966647"/>
                </a:cubicBezTo>
                <a:cubicBezTo>
                  <a:pt x="1129507" y="1962741"/>
                  <a:pt x="1121975" y="1957663"/>
                  <a:pt x="1115111" y="1952976"/>
                </a:cubicBezTo>
                <a:cubicBezTo>
                  <a:pt x="1119241" y="1939472"/>
                  <a:pt x="1130848" y="1929595"/>
                  <a:pt x="1124040" y="1915589"/>
                </a:cubicBezTo>
                <a:cubicBezTo>
                  <a:pt x="1127890" y="1913747"/>
                  <a:pt x="1131740" y="1911906"/>
                  <a:pt x="1135534" y="1910120"/>
                </a:cubicBezTo>
                <a:cubicBezTo>
                  <a:pt x="1139553" y="1920332"/>
                  <a:pt x="1144742" y="1930265"/>
                  <a:pt x="1147365" y="1940811"/>
                </a:cubicBezTo>
                <a:cubicBezTo>
                  <a:pt x="1153838" y="1966591"/>
                  <a:pt x="1172586" y="1975017"/>
                  <a:pt x="1196135" y="1977640"/>
                </a:cubicBezTo>
                <a:cubicBezTo>
                  <a:pt x="1196525" y="1990418"/>
                  <a:pt x="1197363" y="2003197"/>
                  <a:pt x="1197139" y="2016031"/>
                </a:cubicBezTo>
                <a:cubicBezTo>
                  <a:pt x="1196916" y="2030595"/>
                  <a:pt x="1201938" y="2041421"/>
                  <a:pt x="1218009" y="2050293"/>
                </a:cubicBezTo>
                <a:cubicBezTo>
                  <a:pt x="1218009" y="2041532"/>
                  <a:pt x="1220241" y="2034390"/>
                  <a:pt x="1217619" y="2031098"/>
                </a:cubicBezTo>
                <a:cubicBezTo>
                  <a:pt x="1205510" y="2015752"/>
                  <a:pt x="1214494" y="2002918"/>
                  <a:pt x="1223588" y="1988968"/>
                </a:cubicBezTo>
                <a:cubicBezTo>
                  <a:pt x="1213098" y="1984504"/>
                  <a:pt x="1204784" y="1980932"/>
                  <a:pt x="1196470" y="1977361"/>
                </a:cubicBezTo>
                <a:cubicBezTo>
                  <a:pt x="1193736" y="1972060"/>
                  <a:pt x="1190944" y="1966814"/>
                  <a:pt x="1188545" y="1962127"/>
                </a:cubicBezTo>
                <a:cubicBezTo>
                  <a:pt x="1192730" y="1955877"/>
                  <a:pt x="1200488" y="1949516"/>
                  <a:pt x="1199985" y="1943936"/>
                </a:cubicBezTo>
                <a:cubicBezTo>
                  <a:pt x="1197976" y="1921448"/>
                  <a:pt x="1205007" y="1902420"/>
                  <a:pt x="1216782" y="1884173"/>
                </a:cubicBezTo>
                <a:cubicBezTo>
                  <a:pt x="1218232" y="1881941"/>
                  <a:pt x="1216613" y="1877756"/>
                  <a:pt x="1216391" y="1874296"/>
                </a:cubicBezTo>
                <a:cubicBezTo>
                  <a:pt x="1205175" y="1876249"/>
                  <a:pt x="1208244" y="1895110"/>
                  <a:pt x="1193457" y="1890534"/>
                </a:cubicBezTo>
                <a:cubicBezTo>
                  <a:pt x="1206626" y="1870111"/>
                  <a:pt x="1204170" y="1842098"/>
                  <a:pt x="1228332" y="1827981"/>
                </a:cubicBezTo>
                <a:cubicBezTo>
                  <a:pt x="1224371" y="1823293"/>
                  <a:pt x="1220576" y="1817825"/>
                  <a:pt x="1219962" y="1818160"/>
                </a:cubicBezTo>
                <a:cubicBezTo>
                  <a:pt x="1207742" y="1824744"/>
                  <a:pt x="1189549" y="1815370"/>
                  <a:pt x="1180287" y="1832891"/>
                </a:cubicBezTo>
                <a:cubicBezTo>
                  <a:pt x="1185978" y="1833561"/>
                  <a:pt x="1190610" y="1834063"/>
                  <a:pt x="1197808" y="1834900"/>
                </a:cubicBezTo>
                <a:cubicBezTo>
                  <a:pt x="1192843" y="1841038"/>
                  <a:pt x="1188992" y="1844721"/>
                  <a:pt x="1186480" y="1849185"/>
                </a:cubicBezTo>
                <a:cubicBezTo>
                  <a:pt x="1181235" y="1858560"/>
                  <a:pt x="1195633" y="1854319"/>
                  <a:pt x="1195074" y="1860904"/>
                </a:cubicBezTo>
                <a:cubicBezTo>
                  <a:pt x="1188099" y="1869218"/>
                  <a:pt x="1182016" y="1879095"/>
                  <a:pt x="1168624" y="1876807"/>
                </a:cubicBezTo>
                <a:cubicBezTo>
                  <a:pt x="1165722" y="1864531"/>
                  <a:pt x="1162765" y="1852310"/>
                  <a:pt x="1159864" y="1840034"/>
                </a:cubicBezTo>
                <a:cubicBezTo>
                  <a:pt x="1158469" y="1839866"/>
                  <a:pt x="1157018" y="1839699"/>
                  <a:pt x="1155623" y="1839476"/>
                </a:cubicBezTo>
                <a:cubicBezTo>
                  <a:pt x="1153726" y="1848683"/>
                  <a:pt x="1151773" y="1857890"/>
                  <a:pt x="1149876" y="1867042"/>
                </a:cubicBezTo>
                <a:cubicBezTo>
                  <a:pt x="1146862" y="1866205"/>
                  <a:pt x="1143682" y="1865312"/>
                  <a:pt x="1140501" y="1864419"/>
                </a:cubicBezTo>
                <a:cubicBezTo>
                  <a:pt x="1141506" y="1879374"/>
                  <a:pt x="1124598" y="1880267"/>
                  <a:pt x="1119743" y="1890757"/>
                </a:cubicBezTo>
                <a:cubicBezTo>
                  <a:pt x="1114721" y="1901583"/>
                  <a:pt x="1107411" y="1911627"/>
                  <a:pt x="1103784" y="1922843"/>
                </a:cubicBezTo>
                <a:cubicBezTo>
                  <a:pt x="1097702" y="1941927"/>
                  <a:pt x="1093740" y="1961681"/>
                  <a:pt x="1088829" y="1981379"/>
                </a:cubicBezTo>
                <a:cubicBezTo>
                  <a:pt x="1087601" y="1981211"/>
                  <a:pt x="1084086" y="1980653"/>
                  <a:pt x="1078116" y="1979816"/>
                </a:cubicBezTo>
                <a:cubicBezTo>
                  <a:pt x="1080237" y="1991646"/>
                  <a:pt x="1082190" y="2002527"/>
                  <a:pt x="1084923" y="2017761"/>
                </a:cubicBezTo>
                <a:cubicBezTo>
                  <a:pt x="1082580" y="2020886"/>
                  <a:pt x="1077167" y="2028028"/>
                  <a:pt x="1075493" y="2030260"/>
                </a:cubicBezTo>
                <a:cubicBezTo>
                  <a:pt x="1073930" y="2044713"/>
                  <a:pt x="1072926" y="2053753"/>
                  <a:pt x="1071810" y="2063853"/>
                </a:cubicBezTo>
                <a:cubicBezTo>
                  <a:pt x="1052839" y="2055873"/>
                  <a:pt x="1036992" y="2046331"/>
                  <a:pt x="1027059" y="2028196"/>
                </a:cubicBezTo>
                <a:cubicBezTo>
                  <a:pt x="1016624" y="2009112"/>
                  <a:pt x="1018131" y="1993264"/>
                  <a:pt x="1035597" y="1979314"/>
                </a:cubicBezTo>
                <a:cubicBezTo>
                  <a:pt x="1041958" y="1974236"/>
                  <a:pt x="1043688" y="1968377"/>
                  <a:pt x="1046924" y="1961848"/>
                </a:cubicBezTo>
                <a:cubicBezTo>
                  <a:pt x="1055015" y="1945610"/>
                  <a:pt x="1065953" y="1930878"/>
                  <a:pt x="1075660" y="1915477"/>
                </a:cubicBezTo>
                <a:cubicBezTo>
                  <a:pt x="1078060" y="1911683"/>
                  <a:pt x="1082970" y="1906772"/>
                  <a:pt x="1082021" y="1903982"/>
                </a:cubicBezTo>
                <a:cubicBezTo>
                  <a:pt x="1072088" y="1875300"/>
                  <a:pt x="1103951" y="1863080"/>
                  <a:pt x="1106741" y="1839699"/>
                </a:cubicBezTo>
                <a:cubicBezTo>
                  <a:pt x="1117622" y="1835849"/>
                  <a:pt x="1128560" y="1831943"/>
                  <a:pt x="1143626" y="1826586"/>
                </a:cubicBezTo>
                <a:cubicBezTo>
                  <a:pt x="1145635" y="1818941"/>
                  <a:pt x="1150657" y="1807725"/>
                  <a:pt x="1151103" y="1796286"/>
                </a:cubicBezTo>
                <a:cubicBezTo>
                  <a:pt x="1152554" y="1759066"/>
                  <a:pt x="1172809" y="1736913"/>
                  <a:pt x="1210699" y="1733788"/>
                </a:cubicBezTo>
                <a:cubicBezTo>
                  <a:pt x="1213322" y="1733565"/>
                  <a:pt x="1215945" y="1733788"/>
                  <a:pt x="1218344" y="1733788"/>
                </a:cubicBezTo>
                <a:cubicBezTo>
                  <a:pt x="1228332" y="1721847"/>
                  <a:pt x="1218567" y="1710296"/>
                  <a:pt x="1219124" y="1698912"/>
                </a:cubicBezTo>
                <a:cubicBezTo>
                  <a:pt x="1219683" y="1688087"/>
                  <a:pt x="1223310" y="1677429"/>
                  <a:pt x="1226044" y="1664650"/>
                </a:cubicBezTo>
                <a:cubicBezTo>
                  <a:pt x="1208523" y="1649138"/>
                  <a:pt x="1189159" y="1632118"/>
                  <a:pt x="1198032" y="1599363"/>
                </a:cubicBezTo>
                <a:cubicBezTo>
                  <a:pt x="1173590" y="1602934"/>
                  <a:pt x="1153112" y="1588370"/>
                  <a:pt x="1131685" y="1601930"/>
                </a:cubicBezTo>
                <a:cubicBezTo>
                  <a:pt x="1127723" y="1604441"/>
                  <a:pt x="1120413" y="1604329"/>
                  <a:pt x="1115781" y="1602488"/>
                </a:cubicBezTo>
                <a:cubicBezTo>
                  <a:pt x="1105010" y="1598247"/>
                  <a:pt x="1094911" y="1592165"/>
                  <a:pt x="1084532" y="1586863"/>
                </a:cubicBezTo>
                <a:cubicBezTo>
                  <a:pt x="1091061" y="1584352"/>
                  <a:pt x="1097590" y="1581841"/>
                  <a:pt x="1104118" y="1579386"/>
                </a:cubicBezTo>
                <a:cubicBezTo>
                  <a:pt x="1095637" y="1570067"/>
                  <a:pt x="1100603" y="1565380"/>
                  <a:pt x="1109978" y="1562199"/>
                </a:cubicBezTo>
                <a:cubicBezTo>
                  <a:pt x="1116394" y="1566775"/>
                  <a:pt x="1107913" y="1581004"/>
                  <a:pt x="1123928" y="1580279"/>
                </a:cubicBezTo>
                <a:cubicBezTo>
                  <a:pt x="1126160" y="1566887"/>
                  <a:pt x="1132130" y="1554833"/>
                  <a:pt x="1146360" y="1548249"/>
                </a:cubicBezTo>
                <a:cubicBezTo>
                  <a:pt x="1148408" y="1556954"/>
                  <a:pt x="1153319" y="1562534"/>
                  <a:pt x="1161092" y="1564989"/>
                </a:cubicBezTo>
                <a:cubicBezTo>
                  <a:pt x="1160422" y="1560637"/>
                  <a:pt x="1159753" y="1556340"/>
                  <a:pt x="1159083" y="1552099"/>
                </a:cubicBezTo>
                <a:cubicBezTo>
                  <a:pt x="1179059" y="1549644"/>
                  <a:pt x="1169183" y="1536810"/>
                  <a:pt x="1169015" y="1528439"/>
                </a:cubicBezTo>
                <a:cubicBezTo>
                  <a:pt x="1153168" y="1532401"/>
                  <a:pt x="1137598" y="1534689"/>
                  <a:pt x="1123259" y="1540269"/>
                </a:cubicBezTo>
                <a:cubicBezTo>
                  <a:pt x="1100659" y="1549086"/>
                  <a:pt x="1078897" y="1560079"/>
                  <a:pt x="1056801" y="1570179"/>
                </a:cubicBezTo>
                <a:cubicBezTo>
                  <a:pt x="1040898" y="1562757"/>
                  <a:pt x="1024213" y="1562199"/>
                  <a:pt x="1008031" y="1567500"/>
                </a:cubicBezTo>
                <a:cubicBezTo>
                  <a:pt x="989170" y="1573694"/>
                  <a:pt x="971760" y="1570625"/>
                  <a:pt x="954015" y="1564041"/>
                </a:cubicBezTo>
                <a:cubicBezTo>
                  <a:pt x="943692" y="1560190"/>
                  <a:pt x="933201" y="1556507"/>
                  <a:pt x="922487" y="1554108"/>
                </a:cubicBezTo>
                <a:cubicBezTo>
                  <a:pt x="909374" y="1551206"/>
                  <a:pt x="898716" y="1545738"/>
                  <a:pt x="889509" y="1535470"/>
                </a:cubicBezTo>
                <a:cubicBezTo>
                  <a:pt x="878125" y="1522748"/>
                  <a:pt x="868862" y="1522971"/>
                  <a:pt x="854242" y="1533461"/>
                </a:cubicBezTo>
                <a:cubicBezTo>
                  <a:pt x="844031" y="1540827"/>
                  <a:pt x="833707" y="1546686"/>
                  <a:pt x="827067" y="1559465"/>
                </a:cubicBezTo>
                <a:cubicBezTo>
                  <a:pt x="819198" y="1574699"/>
                  <a:pt x="802235" y="1581897"/>
                  <a:pt x="784937" y="1581674"/>
                </a:cubicBezTo>
                <a:cubicBezTo>
                  <a:pt x="771377" y="1581506"/>
                  <a:pt x="759994" y="1584017"/>
                  <a:pt x="748443" y="1591328"/>
                </a:cubicBezTo>
                <a:cubicBezTo>
                  <a:pt x="728802" y="1603771"/>
                  <a:pt x="719650" y="1602543"/>
                  <a:pt x="702017" y="1586361"/>
                </a:cubicBezTo>
                <a:cubicBezTo>
                  <a:pt x="694707" y="1579665"/>
                  <a:pt x="687341" y="1575536"/>
                  <a:pt x="677465" y="1575759"/>
                </a:cubicBezTo>
                <a:cubicBezTo>
                  <a:pt x="673782" y="1575870"/>
                  <a:pt x="669987" y="1575870"/>
                  <a:pt x="666416" y="1575201"/>
                </a:cubicBezTo>
                <a:cubicBezTo>
                  <a:pt x="640595" y="1570388"/>
                  <a:pt x="630592" y="1564665"/>
                  <a:pt x="627722" y="1547179"/>
                </a:cubicBezTo>
                <a:lnTo>
                  <a:pt x="626918" y="1525620"/>
                </a:lnTo>
                <a:lnTo>
                  <a:pt x="627188" y="1525705"/>
                </a:lnTo>
                <a:lnTo>
                  <a:pt x="627237" y="1525323"/>
                </a:lnTo>
                <a:lnTo>
                  <a:pt x="635801" y="1524089"/>
                </a:lnTo>
                <a:cubicBezTo>
                  <a:pt x="643656" y="1526469"/>
                  <a:pt x="649117" y="1537340"/>
                  <a:pt x="658660" y="1534243"/>
                </a:cubicBezTo>
                <a:cubicBezTo>
                  <a:pt x="661617" y="1542892"/>
                  <a:pt x="664574" y="1551541"/>
                  <a:pt x="667086" y="1558907"/>
                </a:cubicBezTo>
                <a:lnTo>
                  <a:pt x="695879" y="1558907"/>
                </a:lnTo>
                <a:cubicBezTo>
                  <a:pt x="711950" y="1541776"/>
                  <a:pt x="714851" y="1541162"/>
                  <a:pt x="747215" y="1548584"/>
                </a:cubicBezTo>
                <a:cubicBezTo>
                  <a:pt x="750619" y="1543338"/>
                  <a:pt x="753856" y="1538428"/>
                  <a:pt x="757315" y="1533127"/>
                </a:cubicBezTo>
                <a:cubicBezTo>
                  <a:pt x="762449" y="1541050"/>
                  <a:pt x="766467" y="1547300"/>
                  <a:pt x="770429" y="1553494"/>
                </a:cubicBezTo>
                <a:cubicBezTo>
                  <a:pt x="768604" y="1540509"/>
                  <a:pt x="774630" y="1533277"/>
                  <a:pt x="788508" y="1531787"/>
                </a:cubicBezTo>
                <a:cubicBezTo>
                  <a:pt x="791187" y="1531509"/>
                  <a:pt x="793809" y="1530392"/>
                  <a:pt x="797102" y="1529500"/>
                </a:cubicBezTo>
                <a:cubicBezTo>
                  <a:pt x="790573" y="1521687"/>
                  <a:pt x="789680" y="1515493"/>
                  <a:pt x="800450" y="1511197"/>
                </a:cubicBezTo>
                <a:cubicBezTo>
                  <a:pt x="807481" y="1508351"/>
                  <a:pt x="810271" y="1502827"/>
                  <a:pt x="807871" y="1491443"/>
                </a:cubicBezTo>
                <a:cubicBezTo>
                  <a:pt x="796488" y="1501208"/>
                  <a:pt x="787615" y="1508853"/>
                  <a:pt x="778743" y="1516442"/>
                </a:cubicBezTo>
                <a:cubicBezTo>
                  <a:pt x="750675" y="1521911"/>
                  <a:pt x="723110" y="1518786"/>
                  <a:pt x="701236" y="1498363"/>
                </a:cubicBezTo>
                <a:cubicBezTo>
                  <a:pt x="680199" y="1502827"/>
                  <a:pt x="662677" y="1514266"/>
                  <a:pt x="641138" y="1510025"/>
                </a:cubicBezTo>
                <a:cubicBezTo>
                  <a:pt x="637483" y="1509300"/>
                  <a:pt x="632377" y="1509453"/>
                  <a:pt x="628994" y="1511671"/>
                </a:cubicBezTo>
                <a:lnTo>
                  <a:pt x="627237" y="1525323"/>
                </a:lnTo>
                <a:lnTo>
                  <a:pt x="626909" y="1525370"/>
                </a:lnTo>
                <a:lnTo>
                  <a:pt x="626918" y="1525620"/>
                </a:lnTo>
                <a:lnTo>
                  <a:pt x="626127" y="1525370"/>
                </a:lnTo>
                <a:cubicBezTo>
                  <a:pt x="623393" y="1525705"/>
                  <a:pt x="619933" y="1525091"/>
                  <a:pt x="617979" y="1526486"/>
                </a:cubicBezTo>
                <a:cubicBezTo>
                  <a:pt x="596161" y="1542222"/>
                  <a:pt x="569767" y="1542557"/>
                  <a:pt x="544991" y="1546965"/>
                </a:cubicBezTo>
                <a:cubicBezTo>
                  <a:pt x="515863" y="1552155"/>
                  <a:pt x="504814" y="1543171"/>
                  <a:pt x="494770" y="1512145"/>
                </a:cubicBezTo>
                <a:cubicBezTo>
                  <a:pt x="474682" y="1506900"/>
                  <a:pt x="457383" y="1499255"/>
                  <a:pt x="456379" y="1472917"/>
                </a:cubicBezTo>
                <a:cubicBezTo>
                  <a:pt x="455988" y="1462203"/>
                  <a:pt x="447729" y="1451824"/>
                  <a:pt x="441257" y="1437093"/>
                </a:cubicBezTo>
                <a:cubicBezTo>
                  <a:pt x="435788" y="1433856"/>
                  <a:pt x="426525" y="1430396"/>
                  <a:pt x="414528" y="1434916"/>
                </a:cubicBezTo>
                <a:cubicBezTo>
                  <a:pt x="401135" y="1439939"/>
                  <a:pt x="393044" y="1433689"/>
                  <a:pt x="385734" y="1420966"/>
                </a:cubicBezTo>
                <a:cubicBezTo>
                  <a:pt x="380266" y="1411368"/>
                  <a:pt x="369496" y="1403333"/>
                  <a:pt x="359284" y="1398478"/>
                </a:cubicBezTo>
                <a:cubicBezTo>
                  <a:pt x="350579" y="1394349"/>
                  <a:pt x="339084" y="1394963"/>
                  <a:pt x="331160" y="1404058"/>
                </a:cubicBezTo>
                <a:cubicBezTo>
                  <a:pt x="321060" y="1415609"/>
                  <a:pt x="309119" y="1423477"/>
                  <a:pt x="293495" y="1425988"/>
                </a:cubicBezTo>
                <a:cubicBezTo>
                  <a:pt x="288584" y="1426769"/>
                  <a:pt x="283450" y="1430676"/>
                  <a:pt x="279991" y="1434526"/>
                </a:cubicBezTo>
                <a:cubicBezTo>
                  <a:pt x="270170" y="1445519"/>
                  <a:pt x="259288" y="1449871"/>
                  <a:pt x="245896" y="1442059"/>
                </a:cubicBezTo>
                <a:cubicBezTo>
                  <a:pt x="240818" y="1446635"/>
                  <a:pt x="236968" y="1450652"/>
                  <a:pt x="232559" y="1454000"/>
                </a:cubicBezTo>
                <a:cubicBezTo>
                  <a:pt x="223966" y="1460585"/>
                  <a:pt x="214647" y="1463766"/>
                  <a:pt x="204212" y="1457851"/>
                </a:cubicBezTo>
                <a:cubicBezTo>
                  <a:pt x="201813" y="1456456"/>
                  <a:pt x="199414" y="1454893"/>
                  <a:pt x="196847" y="1453945"/>
                </a:cubicBezTo>
                <a:cubicBezTo>
                  <a:pt x="163645" y="1442226"/>
                  <a:pt x="162027" y="1438544"/>
                  <a:pt x="176312" y="1406458"/>
                </a:cubicBezTo>
                <a:cubicBezTo>
                  <a:pt x="175140" y="1405174"/>
                  <a:pt x="174135" y="1403612"/>
                  <a:pt x="172740" y="1402663"/>
                </a:cubicBezTo>
                <a:cubicBezTo>
                  <a:pt x="149304" y="1386927"/>
                  <a:pt x="147351" y="1370801"/>
                  <a:pt x="166770" y="1351382"/>
                </a:cubicBezTo>
                <a:cubicBezTo>
                  <a:pt x="171290" y="1346862"/>
                  <a:pt x="176535" y="1343012"/>
                  <a:pt x="181055" y="1338492"/>
                </a:cubicBezTo>
                <a:cubicBezTo>
                  <a:pt x="195563" y="1324095"/>
                  <a:pt x="193722" y="1314441"/>
                  <a:pt x="175140" y="1305457"/>
                </a:cubicBezTo>
                <a:cubicBezTo>
                  <a:pt x="164482" y="1300324"/>
                  <a:pt x="153880" y="1294967"/>
                  <a:pt x="143277" y="1289721"/>
                </a:cubicBezTo>
                <a:cubicBezTo>
                  <a:pt x="148672" y="1279047"/>
                  <a:pt x="149695" y="1267139"/>
                  <a:pt x="146346" y="1254009"/>
                </a:cubicBezTo>
                <a:cubicBezTo>
                  <a:pt x="132898" y="1266452"/>
                  <a:pt x="120845" y="1264164"/>
                  <a:pt x="110745" y="1250939"/>
                </a:cubicBezTo>
                <a:cubicBezTo>
                  <a:pt x="115098" y="1243350"/>
                  <a:pt x="119339" y="1235929"/>
                  <a:pt x="125588" y="1224936"/>
                </a:cubicBezTo>
                <a:cubicBezTo>
                  <a:pt x="89708" y="1228507"/>
                  <a:pt x="87197" y="1197370"/>
                  <a:pt x="71573" y="1184647"/>
                </a:cubicBezTo>
                <a:cubicBezTo>
                  <a:pt x="74865" y="1159927"/>
                  <a:pt x="89317" y="1139281"/>
                  <a:pt x="82565" y="1112496"/>
                </a:cubicBezTo>
                <a:cubicBezTo>
                  <a:pt x="75535" y="1120867"/>
                  <a:pt x="70568" y="1126726"/>
                  <a:pt x="63760" y="1134817"/>
                </a:cubicBezTo>
                <a:cubicBezTo>
                  <a:pt x="59520" y="1117853"/>
                  <a:pt x="73023" y="1112943"/>
                  <a:pt x="77990" y="1101392"/>
                </a:cubicBezTo>
                <a:cubicBezTo>
                  <a:pt x="72744" y="1094249"/>
                  <a:pt x="59017" y="1085489"/>
                  <a:pt x="77041" y="1073659"/>
                </a:cubicBezTo>
                <a:cubicBezTo>
                  <a:pt x="79552" y="1078681"/>
                  <a:pt x="81952" y="1083535"/>
                  <a:pt x="84295" y="1088334"/>
                </a:cubicBezTo>
                <a:cubicBezTo>
                  <a:pt x="93949" y="1078234"/>
                  <a:pt x="93782" y="1069027"/>
                  <a:pt x="81896" y="1067855"/>
                </a:cubicBezTo>
                <a:cubicBezTo>
                  <a:pt x="67722" y="1066460"/>
                  <a:pt x="65992" y="1054686"/>
                  <a:pt x="58404" y="1047878"/>
                </a:cubicBezTo>
                <a:cubicBezTo>
                  <a:pt x="42891" y="1058313"/>
                  <a:pt x="44900" y="1069697"/>
                  <a:pt x="56283" y="1083201"/>
                </a:cubicBezTo>
                <a:lnTo>
                  <a:pt x="29270" y="1085485"/>
                </a:lnTo>
                <a:lnTo>
                  <a:pt x="29274" y="1085544"/>
                </a:lnTo>
                <a:cubicBezTo>
                  <a:pt x="14710" y="1099048"/>
                  <a:pt x="6954" y="1115119"/>
                  <a:pt x="13929" y="1134761"/>
                </a:cubicBezTo>
                <a:cubicBezTo>
                  <a:pt x="16831" y="1142908"/>
                  <a:pt x="23304" y="1149828"/>
                  <a:pt x="29107" y="1158756"/>
                </a:cubicBezTo>
                <a:cubicBezTo>
                  <a:pt x="7177" y="1148656"/>
                  <a:pt x="-4206" y="1129014"/>
                  <a:pt x="1430" y="1108814"/>
                </a:cubicBezTo>
                <a:cubicBezTo>
                  <a:pt x="4554" y="1097653"/>
                  <a:pt x="11697" y="1087497"/>
                  <a:pt x="17947" y="1077453"/>
                </a:cubicBezTo>
                <a:cubicBezTo>
                  <a:pt x="18366" y="1076784"/>
                  <a:pt x="20151" y="1076979"/>
                  <a:pt x="22299" y="1077411"/>
                </a:cubicBezTo>
                <a:lnTo>
                  <a:pt x="28780" y="1078782"/>
                </a:lnTo>
                <a:lnTo>
                  <a:pt x="28773" y="1078681"/>
                </a:lnTo>
                <a:cubicBezTo>
                  <a:pt x="29554" y="1078123"/>
                  <a:pt x="30782" y="1077732"/>
                  <a:pt x="30949" y="1077063"/>
                </a:cubicBezTo>
                <a:cubicBezTo>
                  <a:pt x="36976" y="1055467"/>
                  <a:pt x="48192" y="1038336"/>
                  <a:pt x="66606" y="1033370"/>
                </a:cubicBezTo>
                <a:cubicBezTo>
                  <a:pt x="77320" y="1011719"/>
                  <a:pt x="86248" y="993751"/>
                  <a:pt x="95009" y="976118"/>
                </a:cubicBezTo>
                <a:lnTo>
                  <a:pt x="123635" y="976118"/>
                </a:lnTo>
                <a:cubicBezTo>
                  <a:pt x="125254" y="983540"/>
                  <a:pt x="127207" y="992803"/>
                  <a:pt x="129662" y="1004130"/>
                </a:cubicBezTo>
                <a:cubicBezTo>
                  <a:pt x="145119" y="1004744"/>
                  <a:pt x="150253" y="1020703"/>
                  <a:pt x="149304" y="1033259"/>
                </a:cubicBezTo>
                <a:cubicBezTo>
                  <a:pt x="148020" y="1049608"/>
                  <a:pt x="155163" y="1070869"/>
                  <a:pt x="133177" y="1081694"/>
                </a:cubicBezTo>
                <a:cubicBezTo>
                  <a:pt x="130778" y="1079797"/>
                  <a:pt x="128211" y="1077676"/>
                  <a:pt x="125644" y="1075612"/>
                </a:cubicBezTo>
                <a:cubicBezTo>
                  <a:pt x="120231" y="1090790"/>
                  <a:pt x="120566" y="1091236"/>
                  <a:pt x="137474" y="1092185"/>
                </a:cubicBezTo>
                <a:cubicBezTo>
                  <a:pt x="131336" y="1103791"/>
                  <a:pt x="128267" y="1116626"/>
                  <a:pt x="115432" y="1124549"/>
                </a:cubicBezTo>
                <a:cubicBezTo>
                  <a:pt x="102710" y="1132417"/>
                  <a:pt x="107788" y="1143578"/>
                  <a:pt x="115823" y="1152785"/>
                </a:cubicBezTo>
                <a:cubicBezTo>
                  <a:pt x="99417" y="1169302"/>
                  <a:pt x="99864" y="1177449"/>
                  <a:pt x="117832" y="1185206"/>
                </a:cubicBezTo>
                <a:cubicBezTo>
                  <a:pt x="127932" y="1189558"/>
                  <a:pt x="139204" y="1191344"/>
                  <a:pt x="145621" y="1201946"/>
                </a:cubicBezTo>
                <a:cubicBezTo>
                  <a:pt x="146793" y="1203843"/>
                  <a:pt x="151090" y="1205796"/>
                  <a:pt x="152819" y="1205071"/>
                </a:cubicBezTo>
                <a:cubicBezTo>
                  <a:pt x="167830" y="1198933"/>
                  <a:pt x="187528" y="1202169"/>
                  <a:pt x="196344" y="1183197"/>
                </a:cubicBezTo>
                <a:cubicBezTo>
                  <a:pt x="198576" y="1178398"/>
                  <a:pt x="203599" y="1174938"/>
                  <a:pt x="207170" y="1170753"/>
                </a:cubicBezTo>
                <a:cubicBezTo>
                  <a:pt x="210685" y="1166568"/>
                  <a:pt x="213978" y="1162215"/>
                  <a:pt x="217995" y="1157137"/>
                </a:cubicBezTo>
                <a:cubicBezTo>
                  <a:pt x="213252" y="1150553"/>
                  <a:pt x="209011" y="1144694"/>
                  <a:pt x="204324" y="1138109"/>
                </a:cubicBezTo>
                <a:cubicBezTo>
                  <a:pt x="205384" y="1136156"/>
                  <a:pt x="206389" y="1133757"/>
                  <a:pt x="207895" y="1131692"/>
                </a:cubicBezTo>
                <a:cubicBezTo>
                  <a:pt x="210630" y="1127953"/>
                  <a:pt x="214591" y="1124884"/>
                  <a:pt x="216377" y="1120755"/>
                </a:cubicBezTo>
                <a:cubicBezTo>
                  <a:pt x="226031" y="1098044"/>
                  <a:pt x="212471" y="1079462"/>
                  <a:pt x="187528" y="1080969"/>
                </a:cubicBezTo>
                <a:cubicBezTo>
                  <a:pt x="184068" y="1081192"/>
                  <a:pt x="180720" y="1082419"/>
                  <a:pt x="174694" y="1083759"/>
                </a:cubicBezTo>
                <a:cubicBezTo>
                  <a:pt x="179381" y="1065344"/>
                  <a:pt x="175252" y="1051450"/>
                  <a:pt x="158121" y="1042131"/>
                </a:cubicBezTo>
                <a:cubicBezTo>
                  <a:pt x="172015" y="1026116"/>
                  <a:pt x="163477" y="1010882"/>
                  <a:pt x="158623" y="999834"/>
                </a:cubicBezTo>
                <a:cubicBezTo>
                  <a:pt x="162361" y="981531"/>
                  <a:pt x="163087" y="966297"/>
                  <a:pt x="168834" y="953295"/>
                </a:cubicBezTo>
                <a:cubicBezTo>
                  <a:pt x="174415" y="940573"/>
                  <a:pt x="190095" y="932593"/>
                  <a:pt x="188197" y="915016"/>
                </a:cubicBezTo>
                <a:cubicBezTo>
                  <a:pt x="189927" y="920484"/>
                  <a:pt x="191601" y="925953"/>
                  <a:pt x="194001" y="933709"/>
                </a:cubicBezTo>
                <a:cubicBezTo>
                  <a:pt x="201869" y="928129"/>
                  <a:pt x="208286" y="923609"/>
                  <a:pt x="214647" y="919145"/>
                </a:cubicBezTo>
                <a:cubicBezTo>
                  <a:pt x="219167" y="923832"/>
                  <a:pt x="210630" y="936276"/>
                  <a:pt x="224524" y="933876"/>
                </a:cubicBezTo>
                <a:lnTo>
                  <a:pt x="224674" y="934023"/>
                </a:lnTo>
                <a:lnTo>
                  <a:pt x="241432" y="924669"/>
                </a:lnTo>
                <a:cubicBezTo>
                  <a:pt x="242827" y="920261"/>
                  <a:pt x="243050" y="912002"/>
                  <a:pt x="247236" y="908041"/>
                </a:cubicBezTo>
                <a:cubicBezTo>
                  <a:pt x="254211" y="901456"/>
                  <a:pt x="253541" y="894816"/>
                  <a:pt x="253988" y="886724"/>
                </a:cubicBezTo>
                <a:cubicBezTo>
                  <a:pt x="254322" y="880530"/>
                  <a:pt x="259568" y="874616"/>
                  <a:pt x="264088" y="865743"/>
                </a:cubicBezTo>
                <a:cubicBezTo>
                  <a:pt x="254434" y="865185"/>
                  <a:pt x="248742" y="864850"/>
                  <a:pt x="241432" y="864404"/>
                </a:cubicBezTo>
                <a:cubicBezTo>
                  <a:pt x="243608" y="860833"/>
                  <a:pt x="244501" y="857540"/>
                  <a:pt x="246175" y="857038"/>
                </a:cubicBezTo>
                <a:cubicBezTo>
                  <a:pt x="250946" y="855671"/>
                  <a:pt x="255577" y="854346"/>
                  <a:pt x="258151" y="851737"/>
                </a:cubicBezTo>
                <a:lnTo>
                  <a:pt x="257785" y="838855"/>
                </a:lnTo>
                <a:lnTo>
                  <a:pt x="265706" y="834383"/>
                </a:lnTo>
                <a:cubicBezTo>
                  <a:pt x="273016" y="810611"/>
                  <a:pt x="272848" y="810556"/>
                  <a:pt x="291877" y="795936"/>
                </a:cubicBezTo>
                <a:cubicBezTo>
                  <a:pt x="294722" y="798000"/>
                  <a:pt x="297568" y="800065"/>
                  <a:pt x="300414" y="802185"/>
                </a:cubicBezTo>
                <a:cubicBezTo>
                  <a:pt x="308115" y="793815"/>
                  <a:pt x="315704" y="785557"/>
                  <a:pt x="323293" y="777298"/>
                </a:cubicBezTo>
                <a:cubicBezTo>
                  <a:pt x="324297" y="778135"/>
                  <a:pt x="325302" y="778916"/>
                  <a:pt x="326306" y="779753"/>
                </a:cubicBezTo>
                <a:cubicBezTo>
                  <a:pt x="321675" y="789239"/>
                  <a:pt x="317378" y="798893"/>
                  <a:pt x="312356" y="808100"/>
                </a:cubicBezTo>
                <a:cubicBezTo>
                  <a:pt x="304655" y="822218"/>
                  <a:pt x="298517" y="834829"/>
                  <a:pt x="309063" y="851793"/>
                </a:cubicBezTo>
                <a:cubicBezTo>
                  <a:pt x="312858" y="857875"/>
                  <a:pt x="316652" y="872439"/>
                  <a:pt x="306776" y="882484"/>
                </a:cubicBezTo>
                <a:cubicBezTo>
                  <a:pt x="303428" y="885887"/>
                  <a:pt x="302646" y="892639"/>
                  <a:pt x="302200" y="897996"/>
                </a:cubicBezTo>
                <a:cubicBezTo>
                  <a:pt x="300526" y="916969"/>
                  <a:pt x="307166" y="923832"/>
                  <a:pt x="328985" y="926678"/>
                </a:cubicBezTo>
                <a:cubicBezTo>
                  <a:pt x="333225" y="944496"/>
                  <a:pt x="342693" y="957408"/>
                  <a:pt x="357387" y="965404"/>
                </a:cubicBezTo>
                <a:cubicBezTo>
                  <a:pt x="350524" y="980526"/>
                  <a:pt x="354095" y="994198"/>
                  <a:pt x="363526" y="1008427"/>
                </a:cubicBezTo>
                <a:cubicBezTo>
                  <a:pt x="375076" y="1025893"/>
                  <a:pt x="389920" y="1020369"/>
                  <a:pt x="404372" y="1016965"/>
                </a:cubicBezTo>
                <a:cubicBezTo>
                  <a:pt x="418825" y="1051952"/>
                  <a:pt x="429985" y="1063336"/>
                  <a:pt x="460229" y="1074886"/>
                </a:cubicBezTo>
                <a:cubicBezTo>
                  <a:pt x="446949" y="1094305"/>
                  <a:pt x="459950" y="1108423"/>
                  <a:pt x="469995" y="1123099"/>
                </a:cubicBezTo>
                <a:lnTo>
                  <a:pt x="469157" y="1123824"/>
                </a:lnTo>
                <a:cubicBezTo>
                  <a:pt x="466423" y="1123545"/>
                  <a:pt x="463633" y="1122820"/>
                  <a:pt x="460955" y="1122987"/>
                </a:cubicBezTo>
                <a:cubicBezTo>
                  <a:pt x="439918" y="1124605"/>
                  <a:pt x="440364" y="1123992"/>
                  <a:pt x="426972" y="1114505"/>
                </a:cubicBezTo>
                <a:cubicBezTo>
                  <a:pt x="414640" y="1105745"/>
                  <a:pt x="407943" y="1096593"/>
                  <a:pt x="419159" y="1083312"/>
                </a:cubicBezTo>
                <a:cubicBezTo>
                  <a:pt x="411236" y="1074384"/>
                  <a:pt x="404763" y="1067074"/>
                  <a:pt x="396281" y="1057588"/>
                </a:cubicBezTo>
                <a:cubicBezTo>
                  <a:pt x="393826" y="1068246"/>
                  <a:pt x="391817" y="1076728"/>
                  <a:pt x="388915" y="1089339"/>
                </a:cubicBezTo>
                <a:cubicBezTo>
                  <a:pt x="381773" y="1070143"/>
                  <a:pt x="363079" y="1070422"/>
                  <a:pt x="352533" y="1059597"/>
                </a:cubicBezTo>
                <a:cubicBezTo>
                  <a:pt x="341317" y="1048102"/>
                  <a:pt x="331830" y="1034989"/>
                  <a:pt x="321340" y="1022266"/>
                </a:cubicBezTo>
                <a:cubicBezTo>
                  <a:pt x="314086" y="1031864"/>
                  <a:pt x="305939" y="1038671"/>
                  <a:pt x="292490" y="1029185"/>
                </a:cubicBezTo>
                <a:cubicBezTo>
                  <a:pt x="285069" y="1023996"/>
                  <a:pt x="275694" y="1021540"/>
                  <a:pt x="264534" y="1016686"/>
                </a:cubicBezTo>
                <a:cubicBezTo>
                  <a:pt x="260851" y="1008595"/>
                  <a:pt x="281386" y="999164"/>
                  <a:pt x="266487" y="985939"/>
                </a:cubicBezTo>
                <a:cubicBezTo>
                  <a:pt x="262414" y="991854"/>
                  <a:pt x="258563" y="997378"/>
                  <a:pt x="254322" y="1003461"/>
                </a:cubicBezTo>
                <a:cubicBezTo>
                  <a:pt x="252313" y="1001787"/>
                  <a:pt x="248742" y="1000224"/>
                  <a:pt x="248686" y="998494"/>
                </a:cubicBezTo>
                <a:cubicBezTo>
                  <a:pt x="248296" y="985828"/>
                  <a:pt x="248352" y="973105"/>
                  <a:pt x="248686" y="960438"/>
                </a:cubicBezTo>
                <a:cubicBezTo>
                  <a:pt x="248854" y="955081"/>
                  <a:pt x="250081" y="949724"/>
                  <a:pt x="251086" y="942247"/>
                </a:cubicBezTo>
                <a:lnTo>
                  <a:pt x="229323" y="938564"/>
                </a:lnTo>
                <a:lnTo>
                  <a:pt x="229435" y="938731"/>
                </a:lnTo>
                <a:lnTo>
                  <a:pt x="229299" y="938599"/>
                </a:lnTo>
                <a:lnTo>
                  <a:pt x="186635" y="1000894"/>
                </a:lnTo>
                <a:cubicBezTo>
                  <a:pt x="187695" y="991966"/>
                  <a:pt x="188309" y="986720"/>
                  <a:pt x="189146" y="979801"/>
                </a:cubicBezTo>
                <a:cubicBezTo>
                  <a:pt x="178153" y="986385"/>
                  <a:pt x="177428" y="995648"/>
                  <a:pt x="181501" y="1002568"/>
                </a:cubicBezTo>
                <a:cubicBezTo>
                  <a:pt x="188811" y="1014956"/>
                  <a:pt x="196344" y="1026283"/>
                  <a:pt x="184124" y="1039118"/>
                </a:cubicBezTo>
                <a:cubicBezTo>
                  <a:pt x="207449" y="1050724"/>
                  <a:pt x="218553" y="1074998"/>
                  <a:pt x="245226" y="1071929"/>
                </a:cubicBezTo>
                <a:cubicBezTo>
                  <a:pt x="240985" y="1089283"/>
                  <a:pt x="236912" y="1104126"/>
                  <a:pt x="251309" y="1112999"/>
                </a:cubicBezTo>
                <a:cubicBezTo>
                  <a:pt x="256331" y="1116123"/>
                  <a:pt x="266152" y="1111436"/>
                  <a:pt x="277145" y="1109874"/>
                </a:cubicBezTo>
                <a:cubicBezTo>
                  <a:pt x="281107" y="1116235"/>
                  <a:pt x="283729" y="1128456"/>
                  <a:pt x="298238" y="1130799"/>
                </a:cubicBezTo>
                <a:cubicBezTo>
                  <a:pt x="303762" y="1131692"/>
                  <a:pt x="308338" y="1142741"/>
                  <a:pt x="312132" y="1149827"/>
                </a:cubicBezTo>
                <a:cubicBezTo>
                  <a:pt x="321116" y="1166624"/>
                  <a:pt x="324632" y="1167907"/>
                  <a:pt x="346562" y="1158365"/>
                </a:cubicBezTo>
                <a:cubicBezTo>
                  <a:pt x="353425" y="1165508"/>
                  <a:pt x="360791" y="1173264"/>
                  <a:pt x="369942" y="1182862"/>
                </a:cubicBezTo>
                <a:cubicBezTo>
                  <a:pt x="376750" y="1172929"/>
                  <a:pt x="383223" y="1163499"/>
                  <a:pt x="390477" y="1152897"/>
                </a:cubicBezTo>
                <a:cubicBezTo>
                  <a:pt x="398289" y="1164336"/>
                  <a:pt x="406827" y="1175217"/>
                  <a:pt x="413579" y="1187103"/>
                </a:cubicBezTo>
                <a:cubicBezTo>
                  <a:pt x="421670" y="1201332"/>
                  <a:pt x="431993" y="1210986"/>
                  <a:pt x="447953" y="1217068"/>
                </a:cubicBezTo>
                <a:cubicBezTo>
                  <a:pt x="470999" y="1225829"/>
                  <a:pt x="488520" y="1224769"/>
                  <a:pt x="505930" y="1207024"/>
                </a:cubicBezTo>
                <a:cubicBezTo>
                  <a:pt x="521889" y="1190786"/>
                  <a:pt x="537067" y="1173655"/>
                  <a:pt x="552580" y="1156970"/>
                </a:cubicBezTo>
                <a:cubicBezTo>
                  <a:pt x="562178" y="1166345"/>
                  <a:pt x="570102" y="1176780"/>
                  <a:pt x="580481" y="1183531"/>
                </a:cubicBezTo>
                <a:cubicBezTo>
                  <a:pt x="600848" y="1196756"/>
                  <a:pt x="616641" y="1188833"/>
                  <a:pt x="620045" y="1165173"/>
                </a:cubicBezTo>
                <a:cubicBezTo>
                  <a:pt x="620826" y="1159872"/>
                  <a:pt x="620938" y="1154459"/>
                  <a:pt x="621384" y="1148600"/>
                </a:cubicBezTo>
                <a:cubicBezTo>
                  <a:pt x="624453" y="1149827"/>
                  <a:pt x="626797" y="1149995"/>
                  <a:pt x="627634" y="1151167"/>
                </a:cubicBezTo>
                <a:cubicBezTo>
                  <a:pt x="632656" y="1158142"/>
                  <a:pt x="633382" y="1168353"/>
                  <a:pt x="646383" y="1168298"/>
                </a:cubicBezTo>
                <a:cubicBezTo>
                  <a:pt x="658883" y="1168242"/>
                  <a:pt x="668090" y="1163666"/>
                  <a:pt x="675065" y="1154403"/>
                </a:cubicBezTo>
                <a:cubicBezTo>
                  <a:pt x="679418" y="1148656"/>
                  <a:pt x="682263" y="1141792"/>
                  <a:pt x="685556" y="1135877"/>
                </a:cubicBezTo>
                <a:cubicBezTo>
                  <a:pt x="698502" y="1130464"/>
                  <a:pt x="711057" y="1139393"/>
                  <a:pt x="725454" y="1131134"/>
                </a:cubicBezTo>
                <a:cubicBezTo>
                  <a:pt x="739794" y="1122875"/>
                  <a:pt x="748276" y="1113110"/>
                  <a:pt x="754023" y="1099495"/>
                </a:cubicBezTo>
                <a:cubicBezTo>
                  <a:pt x="755865" y="1095142"/>
                  <a:pt x="753967" y="1089227"/>
                  <a:pt x="753800" y="1084038"/>
                </a:cubicBezTo>
                <a:cubicBezTo>
                  <a:pt x="745932" y="1088055"/>
                  <a:pt x="743532" y="1070032"/>
                  <a:pt x="733489" y="1079239"/>
                </a:cubicBezTo>
                <a:cubicBezTo>
                  <a:pt x="730811" y="1081694"/>
                  <a:pt x="724003" y="1079629"/>
                  <a:pt x="718925" y="1079629"/>
                </a:cubicBezTo>
                <a:lnTo>
                  <a:pt x="718925" y="1046204"/>
                </a:lnTo>
                <a:cubicBezTo>
                  <a:pt x="724505" y="1050278"/>
                  <a:pt x="727407" y="1053514"/>
                  <a:pt x="730978" y="1054798"/>
                </a:cubicBezTo>
                <a:cubicBezTo>
                  <a:pt x="739626" y="1057923"/>
                  <a:pt x="747104" y="1056751"/>
                  <a:pt x="752126" y="1047488"/>
                </a:cubicBezTo>
                <a:cubicBezTo>
                  <a:pt x="755530" y="1041182"/>
                  <a:pt x="759324" y="1034709"/>
                  <a:pt x="764458" y="1029910"/>
                </a:cubicBezTo>
                <a:cubicBezTo>
                  <a:pt x="775953" y="1019141"/>
                  <a:pt x="782593" y="1019922"/>
                  <a:pt x="787169" y="1035491"/>
                </a:cubicBezTo>
                <a:cubicBezTo>
                  <a:pt x="790964" y="1048436"/>
                  <a:pt x="805192" y="1037667"/>
                  <a:pt x="807983" y="1048381"/>
                </a:cubicBezTo>
                <a:cubicBezTo>
                  <a:pt x="819980" y="1044363"/>
                  <a:pt x="817804" y="1024051"/>
                  <a:pt x="834544" y="1025056"/>
                </a:cubicBezTo>
                <a:cubicBezTo>
                  <a:pt x="835102" y="1025056"/>
                  <a:pt x="839232" y="1009822"/>
                  <a:pt x="836776" y="1007813"/>
                </a:cubicBezTo>
                <a:cubicBezTo>
                  <a:pt x="821431" y="995369"/>
                  <a:pt x="828295" y="977792"/>
                  <a:pt x="823997" y="963005"/>
                </a:cubicBezTo>
                <a:cubicBezTo>
                  <a:pt x="822044" y="956197"/>
                  <a:pt x="817077" y="950282"/>
                  <a:pt x="812224" y="941744"/>
                </a:cubicBezTo>
                <a:cubicBezTo>
                  <a:pt x="813618" y="937280"/>
                  <a:pt x="816129" y="929468"/>
                  <a:pt x="819255" y="919535"/>
                </a:cubicBezTo>
                <a:cubicBezTo>
                  <a:pt x="826230" y="922102"/>
                  <a:pt x="832535" y="924390"/>
                  <a:pt x="839622" y="927013"/>
                </a:cubicBezTo>
                <a:cubicBezTo>
                  <a:pt x="852568" y="919480"/>
                  <a:pt x="852401" y="893923"/>
                  <a:pt x="875335" y="899056"/>
                </a:cubicBezTo>
                <a:cubicBezTo>
                  <a:pt x="875168" y="902293"/>
                  <a:pt x="874945" y="905529"/>
                  <a:pt x="874777" y="908766"/>
                </a:cubicBezTo>
                <a:cubicBezTo>
                  <a:pt x="875837" y="909156"/>
                  <a:pt x="876898" y="909547"/>
                  <a:pt x="878014" y="909938"/>
                </a:cubicBezTo>
                <a:cubicBezTo>
                  <a:pt x="881194" y="903074"/>
                  <a:pt x="884375" y="896211"/>
                  <a:pt x="887667" y="889068"/>
                </a:cubicBezTo>
                <a:cubicBezTo>
                  <a:pt x="881419" y="880028"/>
                  <a:pt x="875726" y="871770"/>
                  <a:pt x="869811" y="863232"/>
                </a:cubicBezTo>
                <a:cubicBezTo>
                  <a:pt x="858539" y="864515"/>
                  <a:pt x="847881" y="865743"/>
                  <a:pt x="837279" y="866971"/>
                </a:cubicBezTo>
                <a:cubicBezTo>
                  <a:pt x="836944" y="865910"/>
                  <a:pt x="836665" y="864794"/>
                  <a:pt x="836330" y="863734"/>
                </a:cubicBezTo>
                <a:cubicBezTo>
                  <a:pt x="839064" y="862283"/>
                  <a:pt x="841799" y="860832"/>
                  <a:pt x="847434" y="857875"/>
                </a:cubicBezTo>
                <a:cubicBezTo>
                  <a:pt x="842133" y="850007"/>
                  <a:pt x="836944" y="842251"/>
                  <a:pt x="831699" y="834438"/>
                </a:cubicBezTo>
                <a:cubicBezTo>
                  <a:pt x="833094" y="814238"/>
                  <a:pt x="823942" y="799116"/>
                  <a:pt x="808986" y="786784"/>
                </a:cubicBezTo>
                <a:cubicBezTo>
                  <a:pt x="802514" y="789518"/>
                  <a:pt x="796097" y="792253"/>
                  <a:pt x="788229" y="795601"/>
                </a:cubicBezTo>
                <a:cubicBezTo>
                  <a:pt x="793865" y="800902"/>
                  <a:pt x="798999" y="805812"/>
                  <a:pt x="804133" y="810667"/>
                </a:cubicBezTo>
                <a:cubicBezTo>
                  <a:pt x="791410" y="817642"/>
                  <a:pt x="806309" y="827184"/>
                  <a:pt x="802068" y="835108"/>
                </a:cubicBezTo>
                <a:cubicBezTo>
                  <a:pt x="793363" y="824562"/>
                  <a:pt x="782426" y="800958"/>
                  <a:pt x="779636" y="789295"/>
                </a:cubicBezTo>
                <a:cubicBezTo>
                  <a:pt x="776511" y="776293"/>
                  <a:pt x="777962" y="759665"/>
                  <a:pt x="757762" y="756986"/>
                </a:cubicBezTo>
                <a:cubicBezTo>
                  <a:pt x="762616" y="755591"/>
                  <a:pt x="767471" y="754196"/>
                  <a:pt x="772326" y="752801"/>
                </a:cubicBezTo>
                <a:cubicBezTo>
                  <a:pt x="772382" y="751741"/>
                  <a:pt x="772437" y="750681"/>
                  <a:pt x="772493" y="749565"/>
                </a:cubicBezTo>
                <a:cubicBezTo>
                  <a:pt x="764011" y="748895"/>
                  <a:pt x="755474" y="748225"/>
                  <a:pt x="747048" y="747556"/>
                </a:cubicBezTo>
                <a:cubicBezTo>
                  <a:pt x="737507" y="711731"/>
                  <a:pt x="733322" y="704310"/>
                  <a:pt x="694763" y="718539"/>
                </a:cubicBezTo>
                <a:cubicBezTo>
                  <a:pt x="700064" y="706263"/>
                  <a:pt x="704472" y="695995"/>
                  <a:pt x="708713" y="686119"/>
                </a:cubicBezTo>
                <a:cubicBezTo>
                  <a:pt x="686728" y="662905"/>
                  <a:pt x="679752" y="636679"/>
                  <a:pt x="686002" y="605486"/>
                </a:cubicBezTo>
                <a:cubicBezTo>
                  <a:pt x="694484" y="606602"/>
                  <a:pt x="702017" y="593656"/>
                  <a:pt x="712731" y="605820"/>
                </a:cubicBezTo>
                <a:cubicBezTo>
                  <a:pt x="715354" y="608778"/>
                  <a:pt x="727351" y="603533"/>
                  <a:pt x="737730" y="601580"/>
                </a:cubicBezTo>
                <a:cubicBezTo>
                  <a:pt x="739124" y="608332"/>
                  <a:pt x="742026" y="615251"/>
                  <a:pt x="741635" y="621947"/>
                </a:cubicBezTo>
                <a:cubicBezTo>
                  <a:pt x="740240" y="644491"/>
                  <a:pt x="739794" y="644435"/>
                  <a:pt x="759659" y="655260"/>
                </a:cubicBezTo>
                <a:cubicBezTo>
                  <a:pt x="761221" y="656097"/>
                  <a:pt x="762393" y="657604"/>
                  <a:pt x="764458" y="659390"/>
                </a:cubicBezTo>
                <a:cubicBezTo>
                  <a:pt x="765072" y="668318"/>
                  <a:pt x="748554" y="675628"/>
                  <a:pt x="759603" y="685728"/>
                </a:cubicBezTo>
                <a:cubicBezTo>
                  <a:pt x="766746" y="692257"/>
                  <a:pt x="775841" y="696721"/>
                  <a:pt x="786555" y="703696"/>
                </a:cubicBezTo>
                <a:cubicBezTo>
                  <a:pt x="786946" y="707881"/>
                  <a:pt x="787002" y="715191"/>
                  <a:pt x="788285" y="722334"/>
                </a:cubicBezTo>
                <a:cubicBezTo>
                  <a:pt x="790517" y="734442"/>
                  <a:pt x="796823" y="743147"/>
                  <a:pt x="810382" y="743036"/>
                </a:cubicBezTo>
                <a:cubicBezTo>
                  <a:pt x="822714" y="742924"/>
                  <a:pt x="831196" y="747891"/>
                  <a:pt x="838171" y="758158"/>
                </a:cubicBezTo>
                <a:cubicBezTo>
                  <a:pt x="852736" y="779474"/>
                  <a:pt x="857256" y="779418"/>
                  <a:pt x="874721" y="760279"/>
                </a:cubicBezTo>
                <a:cubicBezTo>
                  <a:pt x="875893" y="758995"/>
                  <a:pt x="877735" y="758270"/>
                  <a:pt x="880580" y="756372"/>
                </a:cubicBezTo>
                <a:cubicBezTo>
                  <a:pt x="883204" y="762176"/>
                  <a:pt x="886161" y="767644"/>
                  <a:pt x="888225" y="773392"/>
                </a:cubicBezTo>
                <a:cubicBezTo>
                  <a:pt x="897488" y="799507"/>
                  <a:pt x="900055" y="801013"/>
                  <a:pt x="929741" y="796494"/>
                </a:cubicBezTo>
                <a:cubicBezTo>
                  <a:pt x="937833" y="821493"/>
                  <a:pt x="946035" y="846659"/>
                  <a:pt x="961269" y="868700"/>
                </a:cubicBezTo>
                <a:cubicBezTo>
                  <a:pt x="966236" y="868477"/>
                  <a:pt x="970588" y="868254"/>
                  <a:pt x="978344" y="867863"/>
                </a:cubicBezTo>
                <a:cubicBezTo>
                  <a:pt x="973545" y="877182"/>
                  <a:pt x="969639" y="884771"/>
                  <a:pt x="965566" y="892751"/>
                </a:cubicBezTo>
                <a:cubicBezTo>
                  <a:pt x="982753" y="895262"/>
                  <a:pt x="981581" y="911221"/>
                  <a:pt x="984929" y="925729"/>
                </a:cubicBezTo>
                <a:cubicBezTo>
                  <a:pt x="990286" y="921265"/>
                  <a:pt x="994638" y="917694"/>
                  <a:pt x="1004627" y="909491"/>
                </a:cubicBezTo>
                <a:cubicBezTo>
                  <a:pt x="994750" y="943084"/>
                  <a:pt x="1004013" y="970203"/>
                  <a:pt x="1002395" y="998829"/>
                </a:cubicBezTo>
                <a:cubicBezTo>
                  <a:pt x="998991" y="998662"/>
                  <a:pt x="995587" y="998494"/>
                  <a:pt x="990788" y="998271"/>
                </a:cubicBezTo>
                <a:cubicBezTo>
                  <a:pt x="991458" y="1003070"/>
                  <a:pt x="992127" y="1007981"/>
                  <a:pt x="992964" y="1013840"/>
                </a:cubicBezTo>
                <a:lnTo>
                  <a:pt x="980409" y="1013840"/>
                </a:lnTo>
                <a:cubicBezTo>
                  <a:pt x="978679" y="1021652"/>
                  <a:pt x="976838" y="1030134"/>
                  <a:pt x="974996" y="1038392"/>
                </a:cubicBezTo>
                <a:cubicBezTo>
                  <a:pt x="986676" y="1043453"/>
                  <a:pt x="998210" y="1043024"/>
                  <a:pt x="1009593" y="1037109"/>
                </a:cubicBezTo>
                <a:cubicBezTo>
                  <a:pt x="1010542" y="1054240"/>
                  <a:pt x="1018298" y="1064675"/>
                  <a:pt x="1037215" y="1063391"/>
                </a:cubicBezTo>
                <a:cubicBezTo>
                  <a:pt x="1033309" y="1040959"/>
                  <a:pt x="1010765" y="1024442"/>
                  <a:pt x="1018075" y="996318"/>
                </a:cubicBezTo>
                <a:cubicBezTo>
                  <a:pt x="1021311" y="1000615"/>
                  <a:pt x="1022985" y="1003293"/>
                  <a:pt x="1025106" y="1005525"/>
                </a:cubicBezTo>
                <a:cubicBezTo>
                  <a:pt x="1026947" y="1007478"/>
                  <a:pt x="1029347" y="1008929"/>
                  <a:pt x="1033532" y="1012166"/>
                </a:cubicBezTo>
                <a:cubicBezTo>
                  <a:pt x="1035541" y="1006362"/>
                  <a:pt x="1037438" y="1001787"/>
                  <a:pt x="1038610" y="997043"/>
                </a:cubicBezTo>
                <a:cubicBezTo>
                  <a:pt x="1039726" y="992579"/>
                  <a:pt x="1040005" y="987892"/>
                  <a:pt x="1040786" y="981977"/>
                </a:cubicBezTo>
                <a:cubicBezTo>
                  <a:pt x="1036266" y="977792"/>
                  <a:pt x="1031077" y="972881"/>
                  <a:pt x="1025720" y="968138"/>
                </a:cubicBezTo>
                <a:cubicBezTo>
                  <a:pt x="1017238" y="960605"/>
                  <a:pt x="1013555" y="951956"/>
                  <a:pt x="1018689" y="940907"/>
                </a:cubicBezTo>
                <a:cubicBezTo>
                  <a:pt x="1025385" y="926622"/>
                  <a:pt x="1022037" y="916243"/>
                  <a:pt x="1007528" y="908822"/>
                </a:cubicBezTo>
                <a:cubicBezTo>
                  <a:pt x="997652" y="903800"/>
                  <a:pt x="992685" y="894425"/>
                  <a:pt x="994025" y="883265"/>
                </a:cubicBezTo>
                <a:cubicBezTo>
                  <a:pt x="997428" y="855308"/>
                  <a:pt x="986938" y="835052"/>
                  <a:pt x="962162" y="821827"/>
                </a:cubicBezTo>
                <a:cubicBezTo>
                  <a:pt x="959874" y="820600"/>
                  <a:pt x="956582" y="818256"/>
                  <a:pt x="956526" y="816359"/>
                </a:cubicBezTo>
                <a:cubicBezTo>
                  <a:pt x="955410" y="792978"/>
                  <a:pt x="938446" y="775847"/>
                  <a:pt x="932643" y="754364"/>
                </a:cubicBezTo>
                <a:cubicBezTo>
                  <a:pt x="931918" y="751741"/>
                  <a:pt x="930802" y="749230"/>
                  <a:pt x="929351" y="745435"/>
                </a:cubicBezTo>
                <a:cubicBezTo>
                  <a:pt x="920646" y="751964"/>
                  <a:pt x="912443" y="758046"/>
                  <a:pt x="900725" y="766863"/>
                </a:cubicBezTo>
                <a:cubicBezTo>
                  <a:pt x="901897" y="742701"/>
                  <a:pt x="890848" y="729141"/>
                  <a:pt x="874052" y="717590"/>
                </a:cubicBezTo>
                <a:cubicBezTo>
                  <a:pt x="870370" y="720939"/>
                  <a:pt x="866463" y="724454"/>
                  <a:pt x="860994" y="729420"/>
                </a:cubicBezTo>
                <a:cubicBezTo>
                  <a:pt x="867245" y="729978"/>
                  <a:pt x="871150" y="730369"/>
                  <a:pt x="878851" y="731094"/>
                </a:cubicBezTo>
                <a:cubicBezTo>
                  <a:pt x="872434" y="738460"/>
                  <a:pt x="867579" y="744040"/>
                  <a:pt x="863673" y="748560"/>
                </a:cubicBezTo>
                <a:cubicBezTo>
                  <a:pt x="847156" y="745547"/>
                  <a:pt x="850057" y="732489"/>
                  <a:pt x="846263" y="723729"/>
                </a:cubicBezTo>
                <a:cubicBezTo>
                  <a:pt x="841966" y="723952"/>
                  <a:pt x="838506" y="724119"/>
                  <a:pt x="833875" y="724342"/>
                </a:cubicBezTo>
                <a:cubicBezTo>
                  <a:pt x="834935" y="717256"/>
                  <a:pt x="835995" y="710336"/>
                  <a:pt x="837055" y="702915"/>
                </a:cubicBezTo>
                <a:cubicBezTo>
                  <a:pt x="822938" y="699678"/>
                  <a:pt x="809769" y="696609"/>
                  <a:pt x="796655" y="693596"/>
                </a:cubicBezTo>
                <a:lnTo>
                  <a:pt x="797102" y="688630"/>
                </a:lnTo>
                <a:cubicBezTo>
                  <a:pt x="803407" y="688630"/>
                  <a:pt x="809935" y="687458"/>
                  <a:pt x="815906" y="688853"/>
                </a:cubicBezTo>
                <a:cubicBezTo>
                  <a:pt x="828071" y="691699"/>
                  <a:pt x="834935" y="690415"/>
                  <a:pt x="836442" y="680204"/>
                </a:cubicBezTo>
                <a:cubicBezTo>
                  <a:pt x="837613" y="671945"/>
                  <a:pt x="848997" y="661008"/>
                  <a:pt x="833596" y="654200"/>
                </a:cubicBezTo>
                <a:cubicBezTo>
                  <a:pt x="845760" y="645495"/>
                  <a:pt x="837948" y="629871"/>
                  <a:pt x="845649" y="619603"/>
                </a:cubicBezTo>
                <a:cubicBezTo>
                  <a:pt x="855526" y="631601"/>
                  <a:pt x="866854" y="628811"/>
                  <a:pt x="884766" y="606657"/>
                </a:cubicBezTo>
                <a:cubicBezTo>
                  <a:pt x="885046" y="615976"/>
                  <a:pt x="886217" y="621612"/>
                  <a:pt x="885213" y="626858"/>
                </a:cubicBezTo>
                <a:cubicBezTo>
                  <a:pt x="879743" y="656209"/>
                  <a:pt x="888337" y="665863"/>
                  <a:pt x="916405" y="662570"/>
                </a:cubicBezTo>
                <a:cubicBezTo>
                  <a:pt x="918637" y="667425"/>
                  <a:pt x="920088" y="672336"/>
                  <a:pt x="922934" y="676130"/>
                </a:cubicBezTo>
                <a:cubicBezTo>
                  <a:pt x="925445" y="679422"/>
                  <a:pt x="930523" y="680873"/>
                  <a:pt x="932866" y="684277"/>
                </a:cubicBezTo>
                <a:cubicBezTo>
                  <a:pt x="944585" y="701408"/>
                  <a:pt x="944417" y="701520"/>
                  <a:pt x="963166" y="692312"/>
                </a:cubicBezTo>
                <a:cubicBezTo>
                  <a:pt x="970253" y="698506"/>
                  <a:pt x="977117" y="704477"/>
                  <a:pt x="982530" y="709276"/>
                </a:cubicBezTo>
                <a:cubicBezTo>
                  <a:pt x="985264" y="720436"/>
                  <a:pt x="986212" y="731373"/>
                  <a:pt x="991067" y="740190"/>
                </a:cubicBezTo>
                <a:cubicBezTo>
                  <a:pt x="992741" y="743203"/>
                  <a:pt x="1004348" y="740692"/>
                  <a:pt x="1012104" y="740692"/>
                </a:cubicBezTo>
                <a:cubicBezTo>
                  <a:pt x="1025664" y="756875"/>
                  <a:pt x="1020251" y="779028"/>
                  <a:pt x="1026501" y="798223"/>
                </a:cubicBezTo>
                <a:cubicBezTo>
                  <a:pt x="1027226" y="800511"/>
                  <a:pt x="1026836" y="804083"/>
                  <a:pt x="1025497" y="806036"/>
                </a:cubicBezTo>
                <a:cubicBezTo>
                  <a:pt x="1016513" y="819651"/>
                  <a:pt x="1020140" y="831872"/>
                  <a:pt x="1027896" y="844594"/>
                </a:cubicBezTo>
                <a:cubicBezTo>
                  <a:pt x="1030295" y="848500"/>
                  <a:pt x="1028845" y="854638"/>
                  <a:pt x="1029961" y="859605"/>
                </a:cubicBezTo>
                <a:cubicBezTo>
                  <a:pt x="1030686" y="862953"/>
                  <a:pt x="1032472" y="868477"/>
                  <a:pt x="1034369" y="868756"/>
                </a:cubicBezTo>
                <a:cubicBezTo>
                  <a:pt x="1057080" y="872160"/>
                  <a:pt x="1059312" y="893588"/>
                  <a:pt x="1070860" y="909324"/>
                </a:cubicBezTo>
                <a:lnTo>
                  <a:pt x="1108861" y="909324"/>
                </a:lnTo>
                <a:cubicBezTo>
                  <a:pt x="1104509" y="917527"/>
                  <a:pt x="1101329" y="922884"/>
                  <a:pt x="1098762" y="928519"/>
                </a:cubicBezTo>
                <a:cubicBezTo>
                  <a:pt x="1097311" y="931756"/>
                  <a:pt x="1094856" y="937503"/>
                  <a:pt x="1096027" y="938564"/>
                </a:cubicBezTo>
                <a:cubicBezTo>
                  <a:pt x="1110815" y="951677"/>
                  <a:pt x="1094632" y="963897"/>
                  <a:pt x="1095581" y="977401"/>
                </a:cubicBezTo>
                <a:cubicBezTo>
                  <a:pt x="1098818" y="982870"/>
                  <a:pt x="1105235" y="988952"/>
                  <a:pt x="1105569" y="995369"/>
                </a:cubicBezTo>
                <a:cubicBezTo>
                  <a:pt x="1106182" y="1007199"/>
                  <a:pt x="1114609" y="1019643"/>
                  <a:pt x="1102946" y="1031752"/>
                </a:cubicBezTo>
                <a:cubicBezTo>
                  <a:pt x="1099041" y="1035770"/>
                  <a:pt x="1100882" y="1045312"/>
                  <a:pt x="1100101" y="1052231"/>
                </a:cubicBezTo>
                <a:cubicBezTo>
                  <a:pt x="1131014" y="1056639"/>
                  <a:pt x="1136595" y="1042745"/>
                  <a:pt x="1124096" y="994811"/>
                </a:cubicBezTo>
                <a:cubicBezTo>
                  <a:pt x="1131405" y="988394"/>
                  <a:pt x="1139608" y="981196"/>
                  <a:pt x="1148871" y="973049"/>
                </a:cubicBezTo>
                <a:cubicBezTo>
                  <a:pt x="1152777" y="979633"/>
                  <a:pt x="1156739" y="986441"/>
                  <a:pt x="1162096" y="995481"/>
                </a:cubicBezTo>
                <a:cubicBezTo>
                  <a:pt x="1169852" y="981754"/>
                  <a:pt x="1171191" y="965962"/>
                  <a:pt x="1188545" y="953239"/>
                </a:cubicBezTo>
                <a:cubicBezTo>
                  <a:pt x="1186536" y="964846"/>
                  <a:pt x="1185420" y="971207"/>
                  <a:pt x="1184304" y="977569"/>
                </a:cubicBezTo>
                <a:cubicBezTo>
                  <a:pt x="1183244" y="983707"/>
                  <a:pt x="1182240" y="989845"/>
                  <a:pt x="1180621" y="999666"/>
                </a:cubicBezTo>
                <a:cubicBezTo>
                  <a:pt x="1189605" y="995760"/>
                  <a:pt x="1195577" y="993137"/>
                  <a:pt x="1203222" y="989845"/>
                </a:cubicBezTo>
                <a:cubicBezTo>
                  <a:pt x="1205398" y="998159"/>
                  <a:pt x="1207351" y="1005748"/>
                  <a:pt x="1208300" y="1009376"/>
                </a:cubicBezTo>
                <a:cubicBezTo>
                  <a:pt x="1225152" y="1016853"/>
                  <a:pt x="1238712" y="1022879"/>
                  <a:pt x="1255619" y="1030413"/>
                </a:cubicBezTo>
                <a:cubicBezTo>
                  <a:pt x="1267448" y="1025279"/>
                  <a:pt x="1275651" y="1012500"/>
                  <a:pt x="1281232" y="995816"/>
                </a:cubicBezTo>
                <a:cubicBezTo>
                  <a:pt x="1295517" y="1001284"/>
                  <a:pt x="1306788" y="997546"/>
                  <a:pt x="1315828" y="985939"/>
                </a:cubicBezTo>
                <a:cubicBezTo>
                  <a:pt x="1314825" y="980638"/>
                  <a:pt x="1313876" y="975448"/>
                  <a:pt x="1312369" y="967246"/>
                </a:cubicBezTo>
                <a:cubicBezTo>
                  <a:pt x="1336363" y="975839"/>
                  <a:pt x="1358349" y="993974"/>
                  <a:pt x="1384519" y="971821"/>
                </a:cubicBezTo>
                <a:cubicBezTo>
                  <a:pt x="1365715" y="966632"/>
                  <a:pt x="1347803" y="961721"/>
                  <a:pt x="1329891" y="956867"/>
                </a:cubicBezTo>
                <a:cubicBezTo>
                  <a:pt x="1328105" y="956364"/>
                  <a:pt x="1326095" y="956867"/>
                  <a:pt x="1324367" y="956364"/>
                </a:cubicBezTo>
                <a:cubicBezTo>
                  <a:pt x="1315995" y="953965"/>
                  <a:pt x="1307569" y="948943"/>
                  <a:pt x="1299479" y="949389"/>
                </a:cubicBezTo>
                <a:cubicBezTo>
                  <a:pt x="1287203" y="950059"/>
                  <a:pt x="1292337" y="965069"/>
                  <a:pt x="1285808" y="971040"/>
                </a:cubicBezTo>
                <a:cubicBezTo>
                  <a:pt x="1282571" y="974053"/>
                  <a:pt x="1277828" y="975448"/>
                  <a:pt x="1272024" y="978462"/>
                </a:cubicBezTo>
                <a:cubicBezTo>
                  <a:pt x="1256010" y="951286"/>
                  <a:pt x="1235196" y="962558"/>
                  <a:pt x="1213210" y="973663"/>
                </a:cubicBezTo>
                <a:cubicBezTo>
                  <a:pt x="1211647" y="942135"/>
                  <a:pt x="1184304" y="937336"/>
                  <a:pt x="1165779" y="924223"/>
                </a:cubicBezTo>
                <a:cubicBezTo>
                  <a:pt x="1162487" y="921879"/>
                  <a:pt x="1153112" y="928073"/>
                  <a:pt x="1145077" y="930807"/>
                </a:cubicBezTo>
                <a:cubicBezTo>
                  <a:pt x="1143235" y="904971"/>
                  <a:pt x="1141450" y="879749"/>
                  <a:pt x="1139441" y="851458"/>
                </a:cubicBezTo>
                <a:cubicBezTo>
                  <a:pt x="1136762" y="848166"/>
                  <a:pt x="1123872" y="856703"/>
                  <a:pt x="1122700" y="844092"/>
                </a:cubicBezTo>
                <a:cubicBezTo>
                  <a:pt x="1121919" y="835889"/>
                  <a:pt x="1121138" y="827742"/>
                  <a:pt x="1119743" y="813736"/>
                </a:cubicBezTo>
                <a:cubicBezTo>
                  <a:pt x="1115335" y="824785"/>
                  <a:pt x="1112824" y="830923"/>
                  <a:pt x="1109141" y="840130"/>
                </a:cubicBezTo>
                <a:cubicBezTo>
                  <a:pt x="1098538" y="823836"/>
                  <a:pt x="1087322" y="812341"/>
                  <a:pt x="1085760" y="794875"/>
                </a:cubicBezTo>
                <a:cubicBezTo>
                  <a:pt x="1085146" y="787956"/>
                  <a:pt x="1081855" y="780088"/>
                  <a:pt x="1077222" y="774898"/>
                </a:cubicBezTo>
                <a:cubicBezTo>
                  <a:pt x="1060540" y="756261"/>
                  <a:pt x="1055908" y="735056"/>
                  <a:pt x="1060149" y="711118"/>
                </a:cubicBezTo>
                <a:cubicBezTo>
                  <a:pt x="1060596" y="708607"/>
                  <a:pt x="1059201" y="705761"/>
                  <a:pt x="1058364" y="701576"/>
                </a:cubicBezTo>
                <a:cubicBezTo>
                  <a:pt x="1069299" y="703138"/>
                  <a:pt x="1079734" y="704645"/>
                  <a:pt x="1091843" y="706430"/>
                </a:cubicBezTo>
                <a:cubicBezTo>
                  <a:pt x="1096251" y="718930"/>
                  <a:pt x="1100882" y="731931"/>
                  <a:pt x="1105457" y="744877"/>
                </a:cubicBezTo>
                <a:cubicBezTo>
                  <a:pt x="1111595" y="762287"/>
                  <a:pt x="1116674" y="779307"/>
                  <a:pt x="1138212" y="785947"/>
                </a:cubicBezTo>
                <a:cubicBezTo>
                  <a:pt x="1147754" y="788905"/>
                  <a:pt x="1154619" y="800288"/>
                  <a:pt x="1164105" y="809160"/>
                </a:cubicBezTo>
                <a:cubicBezTo>
                  <a:pt x="1173869" y="804696"/>
                  <a:pt x="1183690" y="800176"/>
                  <a:pt x="1195185" y="794875"/>
                </a:cubicBezTo>
                <a:cubicBezTo>
                  <a:pt x="1205621" y="809216"/>
                  <a:pt x="1218790" y="823334"/>
                  <a:pt x="1227327" y="839851"/>
                </a:cubicBezTo>
                <a:cubicBezTo>
                  <a:pt x="1241948" y="868087"/>
                  <a:pt x="1240776" y="868700"/>
                  <a:pt x="1270406" y="861949"/>
                </a:cubicBezTo>
                <a:cubicBezTo>
                  <a:pt x="1277549" y="868366"/>
                  <a:pt x="1285027" y="875062"/>
                  <a:pt x="1292727" y="881981"/>
                </a:cubicBezTo>
                <a:cubicBezTo>
                  <a:pt x="1303663" y="880586"/>
                  <a:pt x="1311866" y="872997"/>
                  <a:pt x="1324199" y="874392"/>
                </a:cubicBezTo>
                <a:cubicBezTo>
                  <a:pt x="1332513" y="875285"/>
                  <a:pt x="1342167" y="863009"/>
                  <a:pt x="1354331" y="869147"/>
                </a:cubicBezTo>
                <a:cubicBezTo>
                  <a:pt x="1355950" y="869984"/>
                  <a:pt x="1359242" y="866915"/>
                  <a:pt x="1361921" y="866245"/>
                </a:cubicBezTo>
                <a:cubicBezTo>
                  <a:pt x="1377936" y="862116"/>
                  <a:pt x="1393895" y="857763"/>
                  <a:pt x="1410022" y="854192"/>
                </a:cubicBezTo>
                <a:cubicBezTo>
                  <a:pt x="1422129" y="851569"/>
                  <a:pt x="1431169" y="847329"/>
                  <a:pt x="1428157" y="830756"/>
                </a:cubicBezTo>
                <a:cubicBezTo>
                  <a:pt x="1417275" y="830756"/>
                  <a:pt x="1406617" y="830756"/>
                  <a:pt x="1396015" y="830756"/>
                </a:cubicBezTo>
                <a:cubicBezTo>
                  <a:pt x="1393393" y="830756"/>
                  <a:pt x="1389598" y="832374"/>
                  <a:pt x="1388315" y="831146"/>
                </a:cubicBezTo>
                <a:cubicBezTo>
                  <a:pt x="1372187" y="816080"/>
                  <a:pt x="1365715" y="832541"/>
                  <a:pt x="1356228" y="842809"/>
                </a:cubicBezTo>
                <a:cubicBezTo>
                  <a:pt x="1349421" y="828579"/>
                  <a:pt x="1356228" y="811392"/>
                  <a:pt x="1338428" y="802520"/>
                </a:cubicBezTo>
                <a:cubicBezTo>
                  <a:pt x="1293899" y="819930"/>
                  <a:pt x="1264379" y="793145"/>
                  <a:pt x="1239549" y="757767"/>
                </a:cubicBezTo>
                <a:cubicBezTo>
                  <a:pt x="1233410" y="761339"/>
                  <a:pt x="1228666" y="764129"/>
                  <a:pt x="1220297" y="769039"/>
                </a:cubicBezTo>
                <a:cubicBezTo>
                  <a:pt x="1230788" y="773392"/>
                  <a:pt x="1238767" y="776740"/>
                  <a:pt x="1248365" y="780702"/>
                </a:cubicBezTo>
                <a:cubicBezTo>
                  <a:pt x="1250876" y="800176"/>
                  <a:pt x="1263710" y="813401"/>
                  <a:pt x="1283520" y="820321"/>
                </a:cubicBezTo>
                <a:cubicBezTo>
                  <a:pt x="1280897" y="829249"/>
                  <a:pt x="1278554" y="837061"/>
                  <a:pt x="1275764" y="846659"/>
                </a:cubicBezTo>
                <a:cubicBezTo>
                  <a:pt x="1269345" y="845878"/>
                  <a:pt x="1263486" y="845097"/>
                  <a:pt x="1258408" y="844483"/>
                </a:cubicBezTo>
                <a:cubicBezTo>
                  <a:pt x="1257013" y="841302"/>
                  <a:pt x="1255340" y="839461"/>
                  <a:pt x="1255674" y="838010"/>
                </a:cubicBezTo>
                <a:cubicBezTo>
                  <a:pt x="1261589" y="809439"/>
                  <a:pt x="1238265" y="800176"/>
                  <a:pt x="1221804" y="786394"/>
                </a:cubicBezTo>
                <a:cubicBezTo>
                  <a:pt x="1210867" y="789797"/>
                  <a:pt x="1205342" y="782264"/>
                  <a:pt x="1199260" y="775512"/>
                </a:cubicBezTo>
                <a:cubicBezTo>
                  <a:pt x="1198144" y="774285"/>
                  <a:pt x="1195577" y="773001"/>
                  <a:pt x="1194294" y="773448"/>
                </a:cubicBezTo>
                <a:cubicBezTo>
                  <a:pt x="1175543" y="780311"/>
                  <a:pt x="1166838" y="761953"/>
                  <a:pt x="1151271" y="757321"/>
                </a:cubicBezTo>
                <a:cubicBezTo>
                  <a:pt x="1151885" y="752690"/>
                  <a:pt x="1152052" y="748225"/>
                  <a:pt x="1153112" y="743985"/>
                </a:cubicBezTo>
                <a:cubicBezTo>
                  <a:pt x="1155177" y="735949"/>
                  <a:pt x="1150992" y="729197"/>
                  <a:pt x="1144630" y="729197"/>
                </a:cubicBezTo>
                <a:cubicBezTo>
                  <a:pt x="1124542" y="729197"/>
                  <a:pt x="1122143" y="713573"/>
                  <a:pt x="1116618" y="700459"/>
                </a:cubicBezTo>
                <a:cubicBezTo>
                  <a:pt x="1115223" y="697056"/>
                  <a:pt x="1114832" y="693261"/>
                  <a:pt x="1113660" y="689746"/>
                </a:cubicBezTo>
                <a:cubicBezTo>
                  <a:pt x="1110034" y="678641"/>
                  <a:pt x="1108917" y="665918"/>
                  <a:pt x="1093126" y="663742"/>
                </a:cubicBezTo>
                <a:cubicBezTo>
                  <a:pt x="1090057" y="663352"/>
                  <a:pt x="1087825" y="656934"/>
                  <a:pt x="1087043" y="650517"/>
                </a:cubicBezTo>
                <a:cubicBezTo>
                  <a:pt x="1091675" y="653307"/>
                  <a:pt x="1096362" y="656097"/>
                  <a:pt x="1102333" y="659669"/>
                </a:cubicBezTo>
                <a:cubicBezTo>
                  <a:pt x="1103615" y="655763"/>
                  <a:pt x="1104677" y="652526"/>
                  <a:pt x="1105736" y="649234"/>
                </a:cubicBezTo>
                <a:cubicBezTo>
                  <a:pt x="1113715" y="659892"/>
                  <a:pt x="1115725" y="673842"/>
                  <a:pt x="1129006" y="681989"/>
                </a:cubicBezTo>
                <a:cubicBezTo>
                  <a:pt x="1139329" y="688351"/>
                  <a:pt x="1147699" y="699343"/>
                  <a:pt x="1154117" y="710002"/>
                </a:cubicBezTo>
                <a:cubicBezTo>
                  <a:pt x="1161092" y="721552"/>
                  <a:pt x="1164830" y="735056"/>
                  <a:pt x="1170577" y="749174"/>
                </a:cubicBezTo>
                <a:cubicBezTo>
                  <a:pt x="1185811" y="738907"/>
                  <a:pt x="1197921" y="769988"/>
                  <a:pt x="1214717" y="749844"/>
                </a:cubicBezTo>
                <a:cubicBezTo>
                  <a:pt x="1206347" y="747109"/>
                  <a:pt x="1199037" y="744654"/>
                  <a:pt x="1191503" y="742199"/>
                </a:cubicBezTo>
                <a:cubicBezTo>
                  <a:pt x="1194015" y="737121"/>
                  <a:pt x="1195744" y="733606"/>
                  <a:pt x="1198758" y="727467"/>
                </a:cubicBezTo>
                <a:cubicBezTo>
                  <a:pt x="1188824" y="730871"/>
                  <a:pt x="1182128" y="733159"/>
                  <a:pt x="1175432" y="735391"/>
                </a:cubicBezTo>
                <a:cubicBezTo>
                  <a:pt x="1169573" y="719934"/>
                  <a:pt x="1159250" y="705203"/>
                  <a:pt x="1159920" y="691029"/>
                </a:cubicBezTo>
                <a:cubicBezTo>
                  <a:pt x="1160590" y="676577"/>
                  <a:pt x="1157130" y="664914"/>
                  <a:pt x="1152108" y="652359"/>
                </a:cubicBezTo>
                <a:cubicBezTo>
                  <a:pt x="1150657" y="660059"/>
                  <a:pt x="1149150" y="667760"/>
                  <a:pt x="1147030" y="678809"/>
                </a:cubicBezTo>
                <a:cubicBezTo>
                  <a:pt x="1141059" y="673563"/>
                  <a:pt x="1135199" y="670941"/>
                  <a:pt x="1133971" y="666923"/>
                </a:cubicBezTo>
                <a:cubicBezTo>
                  <a:pt x="1129507" y="652080"/>
                  <a:pt x="1130736" y="637739"/>
                  <a:pt x="1144128" y="628364"/>
                </a:cubicBezTo>
                <a:cubicBezTo>
                  <a:pt x="1134809" y="621556"/>
                  <a:pt x="1127833" y="612796"/>
                  <a:pt x="1119743" y="611624"/>
                </a:cubicBezTo>
                <a:cubicBezTo>
                  <a:pt x="1111819" y="610452"/>
                  <a:pt x="1102778" y="616981"/>
                  <a:pt x="1094409" y="620106"/>
                </a:cubicBezTo>
                <a:lnTo>
                  <a:pt x="1094409" y="637906"/>
                </a:lnTo>
                <a:cubicBezTo>
                  <a:pt x="1088941" y="633275"/>
                  <a:pt x="1083416" y="628643"/>
                  <a:pt x="1079622" y="625407"/>
                </a:cubicBezTo>
                <a:cubicBezTo>
                  <a:pt x="1078451" y="615921"/>
                  <a:pt x="1093461" y="619213"/>
                  <a:pt x="1087378" y="610006"/>
                </a:cubicBezTo>
                <a:cubicBezTo>
                  <a:pt x="1086095" y="608108"/>
                  <a:pt x="1081130" y="608666"/>
                  <a:pt x="1077112" y="607941"/>
                </a:cubicBezTo>
                <a:cubicBezTo>
                  <a:pt x="1075772" y="597618"/>
                  <a:pt x="1074376" y="586569"/>
                  <a:pt x="1072814" y="574572"/>
                </a:cubicBezTo>
                <a:cubicBezTo>
                  <a:pt x="1078283" y="577752"/>
                  <a:pt x="1082580" y="580208"/>
                  <a:pt x="1088439" y="583556"/>
                </a:cubicBezTo>
                <a:cubicBezTo>
                  <a:pt x="1099710" y="564974"/>
                  <a:pt x="1103951" y="545499"/>
                  <a:pt x="1107132" y="525690"/>
                </a:cubicBezTo>
                <a:cubicBezTo>
                  <a:pt x="1107857" y="525690"/>
                  <a:pt x="1108694" y="525522"/>
                  <a:pt x="1109084" y="525857"/>
                </a:cubicBezTo>
                <a:cubicBezTo>
                  <a:pt x="1109698" y="526415"/>
                  <a:pt x="1110034" y="527308"/>
                  <a:pt x="1110480" y="528033"/>
                </a:cubicBezTo>
                <a:cubicBezTo>
                  <a:pt x="1111707" y="529931"/>
                  <a:pt x="1112934" y="531828"/>
                  <a:pt x="1115223" y="535455"/>
                </a:cubicBezTo>
                <a:cubicBezTo>
                  <a:pt x="1116674" y="526080"/>
                  <a:pt x="1117511" y="518770"/>
                  <a:pt x="1119018" y="511628"/>
                </a:cubicBezTo>
                <a:cubicBezTo>
                  <a:pt x="1123091" y="492376"/>
                  <a:pt x="1132911" y="475134"/>
                  <a:pt x="1146862" y="462802"/>
                </a:cubicBezTo>
                <a:cubicBezTo>
                  <a:pt x="1160813" y="450470"/>
                  <a:pt x="1163938" y="437914"/>
                  <a:pt x="1160032" y="420114"/>
                </a:cubicBezTo>
                <a:cubicBezTo>
                  <a:pt x="1150880" y="420504"/>
                  <a:pt x="1142398" y="411576"/>
                  <a:pt x="1131573" y="417714"/>
                </a:cubicBezTo>
                <a:lnTo>
                  <a:pt x="1131573" y="407335"/>
                </a:lnTo>
                <a:cubicBezTo>
                  <a:pt x="1129843" y="406610"/>
                  <a:pt x="1127499" y="404936"/>
                  <a:pt x="1126718" y="405494"/>
                </a:cubicBezTo>
                <a:cubicBezTo>
                  <a:pt x="1113437" y="414980"/>
                  <a:pt x="1093461" y="417937"/>
                  <a:pt x="1093908" y="437803"/>
                </a:cubicBezTo>
                <a:cubicBezTo>
                  <a:pt x="1080460" y="442267"/>
                  <a:pt x="1068852" y="446117"/>
                  <a:pt x="1055573" y="450525"/>
                </a:cubicBezTo>
                <a:cubicBezTo>
                  <a:pt x="1057694" y="442936"/>
                  <a:pt x="1062437" y="434789"/>
                  <a:pt x="1061488" y="427424"/>
                </a:cubicBezTo>
                <a:cubicBezTo>
                  <a:pt x="1060093" y="416598"/>
                  <a:pt x="1075269" y="423015"/>
                  <a:pt x="1073483" y="412692"/>
                </a:cubicBezTo>
                <a:cubicBezTo>
                  <a:pt x="1071921" y="403931"/>
                  <a:pt x="1073149" y="394724"/>
                  <a:pt x="1073149" y="384122"/>
                </a:cubicBezTo>
                <a:cubicBezTo>
                  <a:pt x="1089164" y="380997"/>
                  <a:pt x="1107577" y="381778"/>
                  <a:pt x="1110647" y="358565"/>
                </a:cubicBezTo>
                <a:cubicBezTo>
                  <a:pt x="1111429" y="352817"/>
                  <a:pt x="1122421" y="347014"/>
                  <a:pt x="1131628" y="355998"/>
                </a:cubicBezTo>
                <a:cubicBezTo>
                  <a:pt x="1133693" y="346065"/>
                  <a:pt x="1135646" y="336635"/>
                  <a:pt x="1137823" y="325921"/>
                </a:cubicBezTo>
                <a:cubicBezTo>
                  <a:pt x="1144017" y="329492"/>
                  <a:pt x="1149318" y="332617"/>
                  <a:pt x="1153447" y="334961"/>
                </a:cubicBezTo>
                <a:cubicBezTo>
                  <a:pt x="1161817" y="321178"/>
                  <a:pt x="1169907" y="307897"/>
                  <a:pt x="1177887" y="294784"/>
                </a:cubicBezTo>
                <a:cubicBezTo>
                  <a:pt x="1182407" y="297072"/>
                  <a:pt x="1185364" y="298578"/>
                  <a:pt x="1190163" y="300978"/>
                </a:cubicBezTo>
                <a:cubicBezTo>
                  <a:pt x="1194795" y="279048"/>
                  <a:pt x="1199260" y="257955"/>
                  <a:pt x="1204115" y="234909"/>
                </a:cubicBezTo>
                <a:cubicBezTo>
                  <a:pt x="1212317" y="229496"/>
                  <a:pt x="1227550" y="231059"/>
                  <a:pt x="1231904" y="212086"/>
                </a:cubicBezTo>
                <a:cubicBezTo>
                  <a:pt x="1234303" y="201652"/>
                  <a:pt x="1250932" y="194509"/>
                  <a:pt x="1260640" y="186250"/>
                </a:cubicBezTo>
                <a:cubicBezTo>
                  <a:pt x="1257348" y="180726"/>
                  <a:pt x="1255562" y="177657"/>
                  <a:pt x="1253108" y="173528"/>
                </a:cubicBezTo>
                <a:cubicBezTo>
                  <a:pt x="1257740" y="173081"/>
                  <a:pt x="1260027" y="172133"/>
                  <a:pt x="1261088" y="172914"/>
                </a:cubicBezTo>
                <a:cubicBezTo>
                  <a:pt x="1264826" y="175592"/>
                  <a:pt x="1268118" y="178885"/>
                  <a:pt x="1271690" y="181786"/>
                </a:cubicBezTo>
                <a:cubicBezTo>
                  <a:pt x="1282516" y="190752"/>
                  <a:pt x="1293469" y="189468"/>
                  <a:pt x="1304556" y="177936"/>
                </a:cubicBezTo>
                <a:cubicBezTo>
                  <a:pt x="1319065" y="181117"/>
                  <a:pt x="1333574" y="184800"/>
                  <a:pt x="1346073" y="169119"/>
                </a:cubicBezTo>
                <a:cubicBezTo>
                  <a:pt x="1340382" y="168171"/>
                  <a:pt x="1336475" y="167501"/>
                  <a:pt x="1331620" y="166664"/>
                </a:cubicBezTo>
                <a:cubicBezTo>
                  <a:pt x="1333239" y="164209"/>
                  <a:pt x="1334076" y="161419"/>
                  <a:pt x="1335916" y="160191"/>
                </a:cubicBezTo>
                <a:cubicBezTo>
                  <a:pt x="1350649" y="150426"/>
                  <a:pt x="1350705" y="150538"/>
                  <a:pt x="1362367" y="157066"/>
                </a:cubicBezTo>
                <a:cubicBezTo>
                  <a:pt x="1369063" y="152212"/>
                  <a:pt x="1370457" y="137257"/>
                  <a:pt x="1383628" y="141777"/>
                </a:cubicBezTo>
                <a:cubicBezTo>
                  <a:pt x="1385915" y="142558"/>
                  <a:pt x="1387087" y="146743"/>
                  <a:pt x="1389989" y="151319"/>
                </a:cubicBezTo>
                <a:cubicBezTo>
                  <a:pt x="1393449" y="146687"/>
                  <a:pt x="1396852" y="142112"/>
                  <a:pt x="1401317" y="136085"/>
                </a:cubicBezTo>
                <a:close/>
                <a:moveTo>
                  <a:pt x="1272302" y="124813"/>
                </a:moveTo>
                <a:cubicBezTo>
                  <a:pt x="1280854" y="123473"/>
                  <a:pt x="1289964" y="124645"/>
                  <a:pt x="1299533" y="127436"/>
                </a:cubicBezTo>
                <a:cubicBezTo>
                  <a:pt x="1302770" y="139098"/>
                  <a:pt x="1301096" y="147301"/>
                  <a:pt x="1285583" y="153160"/>
                </a:cubicBezTo>
                <a:cubicBezTo>
                  <a:pt x="1289880" y="145069"/>
                  <a:pt x="1292502" y="140103"/>
                  <a:pt x="1295851" y="133797"/>
                </a:cubicBezTo>
                <a:cubicBezTo>
                  <a:pt x="1279557" y="129333"/>
                  <a:pt x="1270963" y="135806"/>
                  <a:pt x="1265327" y="151765"/>
                </a:cubicBezTo>
                <a:lnTo>
                  <a:pt x="1265327" y="151821"/>
                </a:lnTo>
                <a:cubicBezTo>
                  <a:pt x="1262370" y="144957"/>
                  <a:pt x="1261309" y="142446"/>
                  <a:pt x="1259412" y="138094"/>
                </a:cubicBezTo>
                <a:cubicBezTo>
                  <a:pt x="1255674" y="140214"/>
                  <a:pt x="1252158" y="142167"/>
                  <a:pt x="1247415" y="144846"/>
                </a:cubicBezTo>
                <a:cubicBezTo>
                  <a:pt x="1247750" y="141721"/>
                  <a:pt x="1247136" y="138540"/>
                  <a:pt x="1248419" y="137257"/>
                </a:cubicBezTo>
                <a:cubicBezTo>
                  <a:pt x="1255757" y="130002"/>
                  <a:pt x="1263751" y="126152"/>
                  <a:pt x="1272302" y="124813"/>
                </a:cubicBezTo>
                <a:close/>
                <a:moveTo>
                  <a:pt x="1243343" y="114713"/>
                </a:moveTo>
                <a:cubicBezTo>
                  <a:pt x="1237205" y="122525"/>
                  <a:pt x="1235420" y="125873"/>
                  <a:pt x="1232629" y="128105"/>
                </a:cubicBezTo>
                <a:cubicBezTo>
                  <a:pt x="1227383" y="132346"/>
                  <a:pt x="1216336" y="138205"/>
                  <a:pt x="1216894" y="139489"/>
                </a:cubicBezTo>
                <a:cubicBezTo>
                  <a:pt x="1222195" y="151821"/>
                  <a:pt x="1209584" y="145739"/>
                  <a:pt x="1207073" y="149756"/>
                </a:cubicBezTo>
                <a:cubicBezTo>
                  <a:pt x="1202385" y="157345"/>
                  <a:pt x="1194070" y="153439"/>
                  <a:pt x="1187429" y="154946"/>
                </a:cubicBezTo>
                <a:cubicBezTo>
                  <a:pt x="1181124" y="156341"/>
                  <a:pt x="1176158" y="163707"/>
                  <a:pt x="1170298" y="168617"/>
                </a:cubicBezTo>
                <a:cubicBezTo>
                  <a:pt x="1166839" y="166218"/>
                  <a:pt x="1163157" y="163651"/>
                  <a:pt x="1159138" y="160916"/>
                </a:cubicBezTo>
                <a:cubicBezTo>
                  <a:pt x="1139776" y="172133"/>
                  <a:pt x="1128225" y="186864"/>
                  <a:pt x="1136315" y="210691"/>
                </a:cubicBezTo>
                <a:cubicBezTo>
                  <a:pt x="1125229" y="212514"/>
                  <a:pt x="1116914" y="208087"/>
                  <a:pt x="1111373" y="197411"/>
                </a:cubicBezTo>
                <a:cubicBezTo>
                  <a:pt x="1117622" y="201261"/>
                  <a:pt x="1121027" y="203381"/>
                  <a:pt x="1124487" y="205502"/>
                </a:cubicBezTo>
                <a:cubicBezTo>
                  <a:pt x="1131014" y="200870"/>
                  <a:pt x="1121083" y="182400"/>
                  <a:pt x="1101887" y="164711"/>
                </a:cubicBezTo>
                <a:cubicBezTo>
                  <a:pt x="1121250" y="155281"/>
                  <a:pt x="1135256" y="136643"/>
                  <a:pt x="1159529" y="138094"/>
                </a:cubicBezTo>
                <a:cubicBezTo>
                  <a:pt x="1162320" y="138261"/>
                  <a:pt x="1165611" y="134243"/>
                  <a:pt x="1168345" y="131844"/>
                </a:cubicBezTo>
                <a:cubicBezTo>
                  <a:pt x="1188936" y="113932"/>
                  <a:pt x="1213936" y="116610"/>
                  <a:pt x="1243343" y="114713"/>
                </a:cubicBezTo>
                <a:close/>
                <a:moveTo>
                  <a:pt x="1774905" y="95741"/>
                </a:moveTo>
                <a:cubicBezTo>
                  <a:pt x="1807716" y="89212"/>
                  <a:pt x="1833776" y="102660"/>
                  <a:pt x="1842146" y="128161"/>
                </a:cubicBezTo>
                <a:cubicBezTo>
                  <a:pt x="1820718" y="117838"/>
                  <a:pt x="1798453" y="107068"/>
                  <a:pt x="1774905" y="95741"/>
                </a:cubicBezTo>
                <a:close/>
                <a:moveTo>
                  <a:pt x="1527772" y="73402"/>
                </a:moveTo>
                <a:cubicBezTo>
                  <a:pt x="1532508" y="71872"/>
                  <a:pt x="1537834" y="71718"/>
                  <a:pt x="1544223" y="74090"/>
                </a:cubicBezTo>
                <a:cubicBezTo>
                  <a:pt x="1540150" y="79614"/>
                  <a:pt x="1536578" y="84525"/>
                  <a:pt x="1533007" y="89435"/>
                </a:cubicBezTo>
                <a:cubicBezTo>
                  <a:pt x="1534179" y="90663"/>
                  <a:pt x="1535239" y="92895"/>
                  <a:pt x="1536578" y="93118"/>
                </a:cubicBezTo>
                <a:cubicBezTo>
                  <a:pt x="1544558" y="94346"/>
                  <a:pt x="1552649" y="94737"/>
                  <a:pt x="1560573" y="96132"/>
                </a:cubicBezTo>
                <a:cubicBezTo>
                  <a:pt x="1565037" y="96913"/>
                  <a:pt x="1570226" y="101488"/>
                  <a:pt x="1573463" y="100205"/>
                </a:cubicBezTo>
                <a:cubicBezTo>
                  <a:pt x="1598294" y="90440"/>
                  <a:pt x="1615537" y="107515"/>
                  <a:pt x="1637244" y="118173"/>
                </a:cubicBezTo>
                <a:lnTo>
                  <a:pt x="1637300" y="118229"/>
                </a:lnTo>
                <a:cubicBezTo>
                  <a:pt x="1639866" y="113207"/>
                  <a:pt x="1641485" y="110026"/>
                  <a:pt x="1644610" y="103888"/>
                </a:cubicBezTo>
                <a:cubicBezTo>
                  <a:pt x="1656440" y="107906"/>
                  <a:pt x="1668995" y="111868"/>
                  <a:pt x="1681215" y="116555"/>
                </a:cubicBezTo>
                <a:cubicBezTo>
                  <a:pt x="1688749" y="119456"/>
                  <a:pt x="1694887" y="126208"/>
                  <a:pt x="1704317" y="121465"/>
                </a:cubicBezTo>
                <a:cubicBezTo>
                  <a:pt x="1713692" y="116722"/>
                  <a:pt x="1709060" y="128608"/>
                  <a:pt x="1713636" y="130059"/>
                </a:cubicBezTo>
                <a:cubicBezTo>
                  <a:pt x="1730097" y="135248"/>
                  <a:pt x="1746224" y="141721"/>
                  <a:pt x="1764136" y="137313"/>
                </a:cubicBezTo>
                <a:cubicBezTo>
                  <a:pt x="1770107" y="135862"/>
                  <a:pt x="1776412" y="136029"/>
                  <a:pt x="1784225" y="135304"/>
                </a:cubicBezTo>
                <a:cubicBezTo>
                  <a:pt x="1781658" y="139657"/>
                  <a:pt x="1780318" y="141944"/>
                  <a:pt x="1778644" y="144734"/>
                </a:cubicBezTo>
                <a:cubicBezTo>
                  <a:pt x="1796389" y="155951"/>
                  <a:pt x="1816031" y="159243"/>
                  <a:pt x="1836287" y="158573"/>
                </a:cubicBezTo>
                <a:lnTo>
                  <a:pt x="1836287" y="189431"/>
                </a:lnTo>
                <a:cubicBezTo>
                  <a:pt x="1843597" y="191998"/>
                  <a:pt x="1852581" y="195123"/>
                  <a:pt x="1861900" y="198415"/>
                </a:cubicBezTo>
                <a:cubicBezTo>
                  <a:pt x="1848563" y="218560"/>
                  <a:pt x="1835729" y="189431"/>
                  <a:pt x="1823564" y="201484"/>
                </a:cubicBezTo>
                <a:cubicBezTo>
                  <a:pt x="1813018" y="165660"/>
                  <a:pt x="1793041" y="152937"/>
                  <a:pt x="1773176" y="165660"/>
                </a:cubicBezTo>
                <a:cubicBezTo>
                  <a:pt x="1755487" y="157457"/>
                  <a:pt x="1739583" y="146353"/>
                  <a:pt x="1722229" y="143172"/>
                </a:cubicBezTo>
                <a:cubicBezTo>
                  <a:pt x="1706103" y="140215"/>
                  <a:pt x="1690646" y="135416"/>
                  <a:pt x="1674966" y="132235"/>
                </a:cubicBezTo>
                <a:cubicBezTo>
                  <a:pt x="1658337" y="128887"/>
                  <a:pt x="1639866" y="134690"/>
                  <a:pt x="1621117" y="136587"/>
                </a:cubicBezTo>
                <a:cubicBezTo>
                  <a:pt x="1619164" y="127213"/>
                  <a:pt x="1611296" y="125650"/>
                  <a:pt x="1600973" y="125818"/>
                </a:cubicBezTo>
                <a:cubicBezTo>
                  <a:pt x="1592882" y="125929"/>
                  <a:pt x="1589701" y="138652"/>
                  <a:pt x="1578876" y="132068"/>
                </a:cubicBezTo>
                <a:cubicBezTo>
                  <a:pt x="1571566" y="127603"/>
                  <a:pt x="1561521" y="127882"/>
                  <a:pt x="1552984" y="125092"/>
                </a:cubicBezTo>
                <a:cubicBezTo>
                  <a:pt x="1545339" y="122581"/>
                  <a:pt x="1538141" y="118731"/>
                  <a:pt x="1528320" y="114379"/>
                </a:cubicBezTo>
                <a:cubicBezTo>
                  <a:pt x="1519670" y="119736"/>
                  <a:pt x="1509626" y="125929"/>
                  <a:pt x="1496680" y="133909"/>
                </a:cubicBezTo>
                <a:cubicBezTo>
                  <a:pt x="1492495" y="128831"/>
                  <a:pt x="1487975" y="122470"/>
                  <a:pt x="1482451" y="117057"/>
                </a:cubicBezTo>
                <a:cubicBezTo>
                  <a:pt x="1477819" y="112537"/>
                  <a:pt x="1467050" y="112370"/>
                  <a:pt x="1473746" y="100038"/>
                </a:cubicBezTo>
                <a:cubicBezTo>
                  <a:pt x="1459684" y="98308"/>
                  <a:pt x="1446403" y="96634"/>
                  <a:pt x="1431560" y="94792"/>
                </a:cubicBezTo>
                <a:cubicBezTo>
                  <a:pt x="1448803" y="81456"/>
                  <a:pt x="1475755" y="104781"/>
                  <a:pt x="1488254" y="77606"/>
                </a:cubicBezTo>
                <a:lnTo>
                  <a:pt x="1488254" y="93341"/>
                </a:lnTo>
                <a:cubicBezTo>
                  <a:pt x="1504660" y="94974"/>
                  <a:pt x="1513564" y="77993"/>
                  <a:pt x="1527772" y="73402"/>
                </a:cubicBezTo>
                <a:close/>
                <a:moveTo>
                  <a:pt x="1672433" y="153"/>
                </a:moveTo>
                <a:cubicBezTo>
                  <a:pt x="1683210" y="850"/>
                  <a:pt x="1693771" y="3947"/>
                  <a:pt x="1704038" y="9974"/>
                </a:cubicBezTo>
                <a:cubicBezTo>
                  <a:pt x="1717598" y="17953"/>
                  <a:pt x="1731213" y="26045"/>
                  <a:pt x="1743824" y="35363"/>
                </a:cubicBezTo>
                <a:cubicBezTo>
                  <a:pt x="1752362" y="41669"/>
                  <a:pt x="1760063" y="49704"/>
                  <a:pt x="1762853" y="66668"/>
                </a:cubicBezTo>
                <a:cubicBezTo>
                  <a:pt x="1754092" y="60530"/>
                  <a:pt x="1749181" y="57516"/>
                  <a:pt x="1744717" y="53834"/>
                </a:cubicBezTo>
                <a:cubicBezTo>
                  <a:pt x="1726079" y="38432"/>
                  <a:pt x="1707386" y="23366"/>
                  <a:pt x="1683280" y="16670"/>
                </a:cubicBezTo>
                <a:cubicBezTo>
                  <a:pt x="1669999" y="12987"/>
                  <a:pt x="1656551" y="11425"/>
                  <a:pt x="1645893" y="19962"/>
                </a:cubicBezTo>
                <a:cubicBezTo>
                  <a:pt x="1631552" y="31457"/>
                  <a:pt x="1617602" y="31122"/>
                  <a:pt x="1602424" y="23199"/>
                </a:cubicBezTo>
                <a:cubicBezTo>
                  <a:pt x="1595895" y="28723"/>
                  <a:pt x="1590650" y="33857"/>
                  <a:pt x="1584623" y="37986"/>
                </a:cubicBezTo>
                <a:cubicBezTo>
                  <a:pt x="1581833" y="39883"/>
                  <a:pt x="1576086" y="41669"/>
                  <a:pt x="1574300" y="40274"/>
                </a:cubicBezTo>
                <a:cubicBezTo>
                  <a:pt x="1556499" y="25933"/>
                  <a:pt x="1537192" y="47640"/>
                  <a:pt x="1520061" y="37763"/>
                </a:cubicBezTo>
                <a:cubicBezTo>
                  <a:pt x="1514202" y="34359"/>
                  <a:pt x="1510575" y="26993"/>
                  <a:pt x="1504995" y="20353"/>
                </a:cubicBezTo>
                <a:cubicBezTo>
                  <a:pt x="1488254" y="23478"/>
                  <a:pt x="1470677" y="36814"/>
                  <a:pt x="1452095" y="18790"/>
                </a:cubicBezTo>
                <a:cubicBezTo>
                  <a:pt x="1456671" y="15554"/>
                  <a:pt x="1461023" y="10867"/>
                  <a:pt x="1466268" y="9304"/>
                </a:cubicBezTo>
                <a:cubicBezTo>
                  <a:pt x="1473188" y="7184"/>
                  <a:pt x="1481167" y="5844"/>
                  <a:pt x="1488198" y="7016"/>
                </a:cubicBezTo>
                <a:cubicBezTo>
                  <a:pt x="1515876" y="11815"/>
                  <a:pt x="1545897" y="2162"/>
                  <a:pt x="1572626" y="21692"/>
                </a:cubicBezTo>
                <a:lnTo>
                  <a:pt x="1572626" y="21748"/>
                </a:lnTo>
                <a:cubicBezTo>
                  <a:pt x="1588864" y="13880"/>
                  <a:pt x="1602424" y="3110"/>
                  <a:pt x="1621117" y="9583"/>
                </a:cubicBezTo>
                <a:cubicBezTo>
                  <a:pt x="1626084" y="11313"/>
                  <a:pt x="1633394" y="6681"/>
                  <a:pt x="1639532" y="4728"/>
                </a:cubicBezTo>
                <a:cubicBezTo>
                  <a:pt x="1650664" y="1157"/>
                  <a:pt x="1661657" y="-545"/>
                  <a:pt x="1672433" y="153"/>
                </a:cubicBezTo>
                <a:close/>
              </a:path>
            </a:pathLst>
          </a:custGeom>
          <a:solidFill>
            <a:srgbClr val="B1523C">
              <a:alpha val="14000"/>
            </a:srgbClr>
          </a:solidFill>
          <a:ln w="5573" cap="flat">
            <a:noFill/>
            <a:prstDash val="solid"/>
            <a:miter/>
          </a:ln>
          <a:effectLst/>
        </p:spPr>
        <p:txBody>
          <a:bodyPr rtlCol="0" anchor="ctr"/>
          <a:lstStyle/>
          <a:p>
            <a:endParaRPr lang="en-VI" dirty="0">
              <a:latin typeface="Montserrat" pitchFamily="2" charset="0"/>
            </a:endParaRPr>
          </a:p>
        </p:txBody>
      </p:sp>
      <p:sp>
        <p:nvSpPr>
          <p:cNvPr id="16" name="Freeform: Shape 15">
            <a:extLst>
              <a:ext uri="{FF2B5EF4-FFF2-40B4-BE49-F238E27FC236}">
                <a16:creationId xmlns:a16="http://schemas.microsoft.com/office/drawing/2014/main" id="{9B9F51AC-7B3D-C5EB-8BB1-C8C92711362F}"/>
              </a:ext>
            </a:extLst>
          </p:cNvPr>
          <p:cNvSpPr/>
          <p:nvPr/>
        </p:nvSpPr>
        <p:spPr>
          <a:xfrm>
            <a:off x="8769532" y="3429000"/>
            <a:ext cx="3164218" cy="3230160"/>
          </a:xfrm>
          <a:custGeom>
            <a:avLst/>
            <a:gdLst>
              <a:gd name="connsiteX0" fmla="*/ 1885224 w 2918889"/>
              <a:gd name="connsiteY0" fmla="*/ 2956004 h 2979720"/>
              <a:gd name="connsiteX1" fmla="*/ 1885280 w 2918889"/>
              <a:gd name="connsiteY1" fmla="*/ 2956060 h 2979720"/>
              <a:gd name="connsiteX2" fmla="*/ 1885233 w 2918889"/>
              <a:gd name="connsiteY2" fmla="*/ 2956052 h 2979720"/>
              <a:gd name="connsiteX3" fmla="*/ 1863462 w 2918889"/>
              <a:gd name="connsiteY3" fmla="*/ 2938762 h 2979720"/>
              <a:gd name="connsiteX4" fmla="*/ 1862904 w 2918889"/>
              <a:gd name="connsiteY4" fmla="*/ 2951931 h 2979720"/>
              <a:gd name="connsiteX5" fmla="*/ 1885233 w 2918889"/>
              <a:gd name="connsiteY5" fmla="*/ 2956052 h 2979720"/>
              <a:gd name="connsiteX6" fmla="*/ 1889744 w 2918889"/>
              <a:gd name="connsiteY6" fmla="*/ 2979720 h 2979720"/>
              <a:gd name="connsiteX7" fmla="*/ 1839244 w 2918889"/>
              <a:gd name="connsiteY7" fmla="*/ 2956563 h 2979720"/>
              <a:gd name="connsiteX8" fmla="*/ 1863462 w 2918889"/>
              <a:gd name="connsiteY8" fmla="*/ 2938762 h 2979720"/>
              <a:gd name="connsiteX9" fmla="*/ 2243804 w 2918889"/>
              <a:gd name="connsiteY9" fmla="*/ 2923807 h 2979720"/>
              <a:gd name="connsiteX10" fmla="*/ 2256136 w 2918889"/>
              <a:gd name="connsiteY10" fmla="*/ 2949866 h 2979720"/>
              <a:gd name="connsiteX11" fmla="*/ 2211439 w 2918889"/>
              <a:gd name="connsiteY11" fmla="*/ 2965714 h 2979720"/>
              <a:gd name="connsiteX12" fmla="*/ 2243804 w 2918889"/>
              <a:gd name="connsiteY12" fmla="*/ 2923807 h 2979720"/>
              <a:gd name="connsiteX13" fmla="*/ 508550 w 2918889"/>
              <a:gd name="connsiteY13" fmla="*/ 2909207 h 2979720"/>
              <a:gd name="connsiteX14" fmla="*/ 508550 w 2918889"/>
              <a:gd name="connsiteY14" fmla="*/ 2909243 h 2979720"/>
              <a:gd name="connsiteX15" fmla="*/ 523784 w 2918889"/>
              <a:gd name="connsiteY15" fmla="*/ 2940268 h 2979720"/>
              <a:gd name="connsiteX16" fmla="*/ 473563 w 2918889"/>
              <a:gd name="connsiteY16" fmla="*/ 2935972 h 2979720"/>
              <a:gd name="connsiteX17" fmla="*/ 235514 w 2918889"/>
              <a:gd name="connsiteY17" fmla="*/ 2893507 h 2979720"/>
              <a:gd name="connsiteX18" fmla="*/ 235522 w 2918889"/>
              <a:gd name="connsiteY18" fmla="*/ 2893517 h 2979720"/>
              <a:gd name="connsiteX19" fmla="*/ 235458 w 2918889"/>
              <a:gd name="connsiteY19" fmla="*/ 2893562 h 2979720"/>
              <a:gd name="connsiteX20" fmla="*/ 307721 w 2918889"/>
              <a:gd name="connsiteY20" fmla="*/ 2866443 h 2979720"/>
              <a:gd name="connsiteX21" fmla="*/ 308335 w 2918889"/>
              <a:gd name="connsiteY21" fmla="*/ 2877380 h 2979720"/>
              <a:gd name="connsiteX22" fmla="*/ 288079 w 2918889"/>
              <a:gd name="connsiteY22" fmla="*/ 2891107 h 2979720"/>
              <a:gd name="connsiteX23" fmla="*/ 282889 w 2918889"/>
              <a:gd name="connsiteY23" fmla="*/ 2892726 h 2979720"/>
              <a:gd name="connsiteX24" fmla="*/ 237969 w 2918889"/>
              <a:gd name="connsiteY24" fmla="*/ 2896743 h 2979720"/>
              <a:gd name="connsiteX25" fmla="*/ 235522 w 2918889"/>
              <a:gd name="connsiteY25" fmla="*/ 2893517 h 2979720"/>
              <a:gd name="connsiteX26" fmla="*/ 257500 w 2918889"/>
              <a:gd name="connsiteY26" fmla="*/ 2877826 h 2979720"/>
              <a:gd name="connsiteX27" fmla="*/ 281717 w 2918889"/>
              <a:gd name="connsiteY27" fmla="*/ 2882849 h 2979720"/>
              <a:gd name="connsiteX28" fmla="*/ 307721 w 2918889"/>
              <a:gd name="connsiteY28" fmla="*/ 2866443 h 2979720"/>
              <a:gd name="connsiteX29" fmla="*/ 2412882 w 2918889"/>
              <a:gd name="connsiteY29" fmla="*/ 2831065 h 2979720"/>
              <a:gd name="connsiteX30" fmla="*/ 2412711 w 2918889"/>
              <a:gd name="connsiteY30" fmla="*/ 2831214 h 2979720"/>
              <a:gd name="connsiteX31" fmla="*/ 2412548 w 2918889"/>
              <a:gd name="connsiteY31" fmla="*/ 2831288 h 2979720"/>
              <a:gd name="connsiteX32" fmla="*/ 2411510 w 2918889"/>
              <a:gd name="connsiteY32" fmla="*/ 2830718 h 2979720"/>
              <a:gd name="connsiteX33" fmla="*/ 2411655 w 2918889"/>
              <a:gd name="connsiteY33" fmla="*/ 2830898 h 2979720"/>
              <a:gd name="connsiteX34" fmla="*/ 2411543 w 2918889"/>
              <a:gd name="connsiteY34" fmla="*/ 2830953 h 2979720"/>
              <a:gd name="connsiteX35" fmla="*/ 2411208 w 2918889"/>
              <a:gd name="connsiteY35" fmla="*/ 2831176 h 2979720"/>
              <a:gd name="connsiteX36" fmla="*/ 1759058 w 2918889"/>
              <a:gd name="connsiteY36" fmla="*/ 2791167 h 2979720"/>
              <a:gd name="connsiteX37" fmla="*/ 1739918 w 2918889"/>
              <a:gd name="connsiteY37" fmla="*/ 2796413 h 2979720"/>
              <a:gd name="connsiteX38" fmla="*/ 1709730 w 2918889"/>
              <a:gd name="connsiteY38" fmla="*/ 2801825 h 2979720"/>
              <a:gd name="connsiteX39" fmla="*/ 1698793 w 2918889"/>
              <a:gd name="connsiteY39" fmla="*/ 2844067 h 2979720"/>
              <a:gd name="connsiteX40" fmla="*/ 1711348 w 2918889"/>
              <a:gd name="connsiteY40" fmla="*/ 2861979 h 2979720"/>
              <a:gd name="connsiteX41" fmla="*/ 1715644 w 2918889"/>
              <a:gd name="connsiteY41" fmla="*/ 2852493 h 2979720"/>
              <a:gd name="connsiteX42" fmla="*/ 1745889 w 2918889"/>
              <a:gd name="connsiteY42" fmla="*/ 2843900 h 2979720"/>
              <a:gd name="connsiteX43" fmla="*/ 1740532 w 2918889"/>
              <a:gd name="connsiteY43" fmla="*/ 2830898 h 2979720"/>
              <a:gd name="connsiteX44" fmla="*/ 1766089 w 2918889"/>
              <a:gd name="connsiteY44" fmla="*/ 2849257 h 2979720"/>
              <a:gd name="connsiteX45" fmla="*/ 1800183 w 2918889"/>
              <a:gd name="connsiteY45" fmla="*/ 2856287 h 2979720"/>
              <a:gd name="connsiteX46" fmla="*/ 1795856 w 2918889"/>
              <a:gd name="connsiteY46" fmla="*/ 2837033 h 2979720"/>
              <a:gd name="connsiteX47" fmla="*/ 1795887 w 2918889"/>
              <a:gd name="connsiteY47" fmla="*/ 2837036 h 2979720"/>
              <a:gd name="connsiteX48" fmla="*/ 1795831 w 2918889"/>
              <a:gd name="connsiteY48" fmla="*/ 2836924 h 2979720"/>
              <a:gd name="connsiteX49" fmla="*/ 1795856 w 2918889"/>
              <a:gd name="connsiteY49" fmla="*/ 2837033 h 2979720"/>
              <a:gd name="connsiteX50" fmla="*/ 1777703 w 2918889"/>
              <a:gd name="connsiteY50" fmla="*/ 2835425 h 2979720"/>
              <a:gd name="connsiteX51" fmla="*/ 1768265 w 2918889"/>
              <a:gd name="connsiteY51" fmla="*/ 2820630 h 2979720"/>
              <a:gd name="connsiteX52" fmla="*/ 1759058 w 2918889"/>
              <a:gd name="connsiteY52" fmla="*/ 2791167 h 2979720"/>
              <a:gd name="connsiteX53" fmla="*/ 1973782 w 2918889"/>
              <a:gd name="connsiteY53" fmla="*/ 2786257 h 2979720"/>
              <a:gd name="connsiteX54" fmla="*/ 1940859 w 2918889"/>
              <a:gd name="connsiteY54" fmla="*/ 2807852 h 2979720"/>
              <a:gd name="connsiteX55" fmla="*/ 1926071 w 2918889"/>
              <a:gd name="connsiteY55" fmla="*/ 2819682 h 2979720"/>
              <a:gd name="connsiteX56" fmla="*/ 1920882 w 2918889"/>
              <a:gd name="connsiteY56" fmla="*/ 2808354 h 2979720"/>
              <a:gd name="connsiteX57" fmla="*/ 1892479 w 2918889"/>
              <a:gd name="connsiteY57" fmla="*/ 2855171 h 2979720"/>
              <a:gd name="connsiteX58" fmla="*/ 1931707 w 2918889"/>
              <a:gd name="connsiteY58" fmla="*/ 2847192 h 2979720"/>
              <a:gd name="connsiteX59" fmla="*/ 1968034 w 2918889"/>
              <a:gd name="connsiteY59" fmla="*/ 2844569 h 2979720"/>
              <a:gd name="connsiteX60" fmla="*/ 2010052 w 2918889"/>
              <a:gd name="connsiteY60" fmla="*/ 2854279 h 2979720"/>
              <a:gd name="connsiteX61" fmla="*/ 2010052 w 2918889"/>
              <a:gd name="connsiteY61" fmla="*/ 2854334 h 2979720"/>
              <a:gd name="connsiteX62" fmla="*/ 2040018 w 2918889"/>
              <a:gd name="connsiteY62" fmla="*/ 2880561 h 2979720"/>
              <a:gd name="connsiteX63" fmla="*/ 1998446 w 2918889"/>
              <a:gd name="connsiteY63" fmla="*/ 2833465 h 2979720"/>
              <a:gd name="connsiteX64" fmla="*/ 2002631 w 2918889"/>
              <a:gd name="connsiteY64" fmla="*/ 2808019 h 2979720"/>
              <a:gd name="connsiteX65" fmla="*/ 1973782 w 2918889"/>
              <a:gd name="connsiteY65" fmla="*/ 2786257 h 2979720"/>
              <a:gd name="connsiteX66" fmla="*/ 1843820 w 2918889"/>
              <a:gd name="connsiteY66" fmla="*/ 2778835 h 2979720"/>
              <a:gd name="connsiteX67" fmla="*/ 1843820 w 2918889"/>
              <a:gd name="connsiteY67" fmla="*/ 2778891 h 2979720"/>
              <a:gd name="connsiteX68" fmla="*/ 1796277 w 2918889"/>
              <a:gd name="connsiteY68" fmla="*/ 2800542 h 2979720"/>
              <a:gd name="connsiteX69" fmla="*/ 1807717 w 2918889"/>
              <a:gd name="connsiteY69" fmla="*/ 2806289 h 2979720"/>
              <a:gd name="connsiteX70" fmla="*/ 1791478 w 2918889"/>
              <a:gd name="connsiteY70" fmla="*/ 2829168 h 2979720"/>
              <a:gd name="connsiteX71" fmla="*/ 1813353 w 2918889"/>
              <a:gd name="connsiteY71" fmla="*/ 2821858 h 2979720"/>
              <a:gd name="connsiteX72" fmla="*/ 1828698 w 2918889"/>
              <a:gd name="connsiteY72" fmla="*/ 2844960 h 2979720"/>
              <a:gd name="connsiteX73" fmla="*/ 1856431 w 2918889"/>
              <a:gd name="connsiteY73" fmla="*/ 2834860 h 2979720"/>
              <a:gd name="connsiteX74" fmla="*/ 1843820 w 2918889"/>
              <a:gd name="connsiteY74" fmla="*/ 2778835 h 2979720"/>
              <a:gd name="connsiteX75" fmla="*/ 913491 w 2918889"/>
              <a:gd name="connsiteY75" fmla="*/ 2750042 h 2979720"/>
              <a:gd name="connsiteX76" fmla="*/ 891629 w 2918889"/>
              <a:gd name="connsiteY76" fmla="*/ 2775655 h 2979720"/>
              <a:gd name="connsiteX77" fmla="*/ 940065 w 2918889"/>
              <a:gd name="connsiteY77" fmla="*/ 2753278 h 2979720"/>
              <a:gd name="connsiteX78" fmla="*/ 913491 w 2918889"/>
              <a:gd name="connsiteY78" fmla="*/ 2750042 h 2979720"/>
              <a:gd name="connsiteX79" fmla="*/ 2374045 w 2918889"/>
              <a:gd name="connsiteY79" fmla="*/ 2749595 h 2979720"/>
              <a:gd name="connsiteX80" fmla="*/ 2398374 w 2918889"/>
              <a:gd name="connsiteY80" fmla="*/ 2779393 h 2979720"/>
              <a:gd name="connsiteX81" fmla="*/ 2396309 w 2918889"/>
              <a:gd name="connsiteY81" fmla="*/ 2755175 h 2979720"/>
              <a:gd name="connsiteX82" fmla="*/ 2400104 w 2918889"/>
              <a:gd name="connsiteY82" fmla="*/ 2756068 h 2979720"/>
              <a:gd name="connsiteX83" fmla="*/ 2411766 w 2918889"/>
              <a:gd name="connsiteY83" fmla="*/ 2774873 h 2979720"/>
              <a:gd name="connsiteX84" fmla="*/ 2420527 w 2918889"/>
              <a:gd name="connsiteY84" fmla="*/ 2796245 h 2979720"/>
              <a:gd name="connsiteX85" fmla="*/ 2421559 w 2918889"/>
              <a:gd name="connsiteY85" fmla="*/ 2815427 h 2979720"/>
              <a:gd name="connsiteX86" fmla="*/ 2411510 w 2918889"/>
              <a:gd name="connsiteY86" fmla="*/ 2830718 h 2979720"/>
              <a:gd name="connsiteX87" fmla="*/ 2386488 w 2918889"/>
              <a:gd name="connsiteY87" fmla="*/ 2799649 h 2979720"/>
              <a:gd name="connsiteX88" fmla="*/ 2380294 w 2918889"/>
              <a:gd name="connsiteY88" fmla="*/ 2791613 h 2979720"/>
              <a:gd name="connsiteX89" fmla="*/ 2373040 w 2918889"/>
              <a:gd name="connsiteY89" fmla="*/ 2759751 h 2979720"/>
              <a:gd name="connsiteX90" fmla="*/ 2374045 w 2918889"/>
              <a:gd name="connsiteY90" fmla="*/ 2749595 h 2979720"/>
              <a:gd name="connsiteX91" fmla="*/ 1045353 w 2918889"/>
              <a:gd name="connsiteY91" fmla="*/ 2680527 h 2979720"/>
              <a:gd name="connsiteX92" fmla="*/ 1054400 w 2918889"/>
              <a:gd name="connsiteY92" fmla="*/ 2689497 h 2979720"/>
              <a:gd name="connsiteX93" fmla="*/ 1079063 w 2918889"/>
              <a:gd name="connsiteY93" fmla="*/ 2700155 h 2979720"/>
              <a:gd name="connsiteX94" fmla="*/ 1095189 w 2918889"/>
              <a:gd name="connsiteY94" fmla="*/ 2723592 h 2979720"/>
              <a:gd name="connsiteX95" fmla="*/ 1091283 w 2918889"/>
              <a:gd name="connsiteY95" fmla="*/ 2728168 h 2979720"/>
              <a:gd name="connsiteX96" fmla="*/ 1062881 w 2918889"/>
              <a:gd name="connsiteY96" fmla="*/ 2708358 h 2979720"/>
              <a:gd name="connsiteX97" fmla="*/ 1057859 w 2918889"/>
              <a:gd name="connsiteY97" fmla="*/ 2716505 h 2979720"/>
              <a:gd name="connsiteX98" fmla="*/ 1029568 w 2918889"/>
              <a:gd name="connsiteY98" fmla="*/ 2681350 h 2979720"/>
              <a:gd name="connsiteX99" fmla="*/ 1045353 w 2918889"/>
              <a:gd name="connsiteY99" fmla="*/ 2680527 h 2979720"/>
              <a:gd name="connsiteX100" fmla="*/ 713566 w 2918889"/>
              <a:gd name="connsiteY100" fmla="*/ 2666005 h 2979720"/>
              <a:gd name="connsiteX101" fmla="*/ 713622 w 2918889"/>
              <a:gd name="connsiteY101" fmla="*/ 2666061 h 2979720"/>
              <a:gd name="connsiteX102" fmla="*/ 713499 w 2918889"/>
              <a:gd name="connsiteY102" fmla="*/ 2666049 h 2979720"/>
              <a:gd name="connsiteX103" fmla="*/ 638556 w 2918889"/>
              <a:gd name="connsiteY103" fmla="*/ 2655487 h 2979720"/>
              <a:gd name="connsiteX104" fmla="*/ 657654 w 2918889"/>
              <a:gd name="connsiteY104" fmla="*/ 2655570 h 2979720"/>
              <a:gd name="connsiteX105" fmla="*/ 682855 w 2918889"/>
              <a:gd name="connsiteY105" fmla="*/ 2662888 h 2979720"/>
              <a:gd name="connsiteX106" fmla="*/ 713499 w 2918889"/>
              <a:gd name="connsiteY106" fmla="*/ 2666049 h 2979720"/>
              <a:gd name="connsiteX107" fmla="*/ 690354 w 2918889"/>
              <a:gd name="connsiteY107" fmla="*/ 2680932 h 2979720"/>
              <a:gd name="connsiteX108" fmla="*/ 667308 w 2918889"/>
              <a:gd name="connsiteY108" fmla="*/ 2682801 h 2979720"/>
              <a:gd name="connsiteX109" fmla="*/ 641360 w 2918889"/>
              <a:gd name="connsiteY109" fmla="*/ 2686038 h 2979720"/>
              <a:gd name="connsiteX110" fmla="*/ 626237 w 2918889"/>
              <a:gd name="connsiteY110" fmla="*/ 2669130 h 2979720"/>
              <a:gd name="connsiteX111" fmla="*/ 638556 w 2918889"/>
              <a:gd name="connsiteY111" fmla="*/ 2655487 h 2979720"/>
              <a:gd name="connsiteX112" fmla="*/ 2249326 w 2918889"/>
              <a:gd name="connsiteY112" fmla="*/ 2632092 h 2979720"/>
              <a:gd name="connsiteX113" fmla="*/ 2261493 w 2918889"/>
              <a:gd name="connsiteY113" fmla="*/ 2635091 h 2979720"/>
              <a:gd name="connsiteX114" fmla="*/ 2262497 w 2918889"/>
              <a:gd name="connsiteY114" fmla="*/ 2640002 h 2979720"/>
              <a:gd name="connsiteX115" fmla="*/ 2257475 w 2918889"/>
              <a:gd name="connsiteY115" fmla="*/ 2659030 h 2979720"/>
              <a:gd name="connsiteX116" fmla="*/ 2273546 w 2918889"/>
              <a:gd name="connsiteY116" fmla="*/ 2666898 h 2979720"/>
              <a:gd name="connsiteX117" fmla="*/ 2303846 w 2918889"/>
              <a:gd name="connsiteY117" fmla="*/ 2665615 h 2979720"/>
              <a:gd name="connsiteX118" fmla="*/ 2294248 w 2918889"/>
              <a:gd name="connsiteY118" fmla="*/ 2679509 h 2979720"/>
              <a:gd name="connsiteX119" fmla="*/ 2259595 w 2918889"/>
              <a:gd name="connsiteY119" fmla="*/ 2678393 h 2979720"/>
              <a:gd name="connsiteX120" fmla="*/ 2244752 w 2918889"/>
              <a:gd name="connsiteY120" fmla="*/ 2664387 h 2979720"/>
              <a:gd name="connsiteX121" fmla="*/ 2249272 w 2918889"/>
              <a:gd name="connsiteY121" fmla="*/ 2632078 h 2979720"/>
              <a:gd name="connsiteX122" fmla="*/ 2249328 w 2918889"/>
              <a:gd name="connsiteY122" fmla="*/ 2632078 h 2979720"/>
              <a:gd name="connsiteX123" fmla="*/ 2249326 w 2918889"/>
              <a:gd name="connsiteY123" fmla="*/ 2632092 h 2979720"/>
              <a:gd name="connsiteX124" fmla="*/ 1863742 w 2918889"/>
              <a:gd name="connsiteY124" fmla="*/ 2603563 h 2979720"/>
              <a:gd name="connsiteX125" fmla="*/ 1863742 w 2918889"/>
              <a:gd name="connsiteY125" fmla="*/ 2603619 h 2979720"/>
              <a:gd name="connsiteX126" fmla="*/ 1863684 w 2918889"/>
              <a:gd name="connsiteY126" fmla="*/ 2603627 h 2979720"/>
              <a:gd name="connsiteX127" fmla="*/ 736974 w 2918889"/>
              <a:gd name="connsiteY127" fmla="*/ 2602140 h 2979720"/>
              <a:gd name="connsiteX128" fmla="*/ 783987 w 2918889"/>
              <a:gd name="connsiteY128" fmla="*/ 2602224 h 2979720"/>
              <a:gd name="connsiteX129" fmla="*/ 740797 w 2918889"/>
              <a:gd name="connsiteY129" fmla="*/ 2630236 h 2979720"/>
              <a:gd name="connsiteX130" fmla="*/ 711557 w 2918889"/>
              <a:gd name="connsiteY130" fmla="*/ 2622479 h 2979720"/>
              <a:gd name="connsiteX131" fmla="*/ 736974 w 2918889"/>
              <a:gd name="connsiteY131" fmla="*/ 2602140 h 2979720"/>
              <a:gd name="connsiteX132" fmla="*/ 1761507 w 2918889"/>
              <a:gd name="connsiteY132" fmla="*/ 2593756 h 2979720"/>
              <a:gd name="connsiteX133" fmla="*/ 1778366 w 2918889"/>
              <a:gd name="connsiteY133" fmla="*/ 2599545 h 2979720"/>
              <a:gd name="connsiteX134" fmla="*/ 1812070 w 2918889"/>
              <a:gd name="connsiteY134" fmla="*/ 2611431 h 2979720"/>
              <a:gd name="connsiteX135" fmla="*/ 1838185 w 2918889"/>
              <a:gd name="connsiteY135" fmla="*/ 2604958 h 2979720"/>
              <a:gd name="connsiteX136" fmla="*/ 1849561 w 2918889"/>
              <a:gd name="connsiteY136" fmla="*/ 2605628 h 2979720"/>
              <a:gd name="connsiteX137" fmla="*/ 1863684 w 2918889"/>
              <a:gd name="connsiteY137" fmla="*/ 2603627 h 2979720"/>
              <a:gd name="connsiteX138" fmla="*/ 1852198 w 2918889"/>
              <a:gd name="connsiteY138" fmla="*/ 2616321 h 2979720"/>
              <a:gd name="connsiteX139" fmla="*/ 1837348 w 2918889"/>
              <a:gd name="connsiteY139" fmla="*/ 2619745 h 2979720"/>
              <a:gd name="connsiteX140" fmla="*/ 1777919 w 2918889"/>
              <a:gd name="connsiteY140" fmla="*/ 2612379 h 2979720"/>
              <a:gd name="connsiteX141" fmla="*/ 1744271 w 2918889"/>
              <a:gd name="connsiteY141" fmla="*/ 2599601 h 2979720"/>
              <a:gd name="connsiteX142" fmla="*/ 1761507 w 2918889"/>
              <a:gd name="connsiteY142" fmla="*/ 2593756 h 2979720"/>
              <a:gd name="connsiteX143" fmla="*/ 2107314 w 2918889"/>
              <a:gd name="connsiteY143" fmla="*/ 2563554 h 2979720"/>
              <a:gd name="connsiteX144" fmla="*/ 2115238 w 2918889"/>
              <a:gd name="connsiteY144" fmla="*/ 2573264 h 2979720"/>
              <a:gd name="connsiteX145" fmla="*/ 2132090 w 2918889"/>
              <a:gd name="connsiteY145" fmla="*/ 2585763 h 2979720"/>
              <a:gd name="connsiteX146" fmla="*/ 2142971 w 2918889"/>
              <a:gd name="connsiteY146" fmla="*/ 2602336 h 2979720"/>
              <a:gd name="connsiteX147" fmla="*/ 2143418 w 2918889"/>
              <a:gd name="connsiteY147" fmla="*/ 2626777 h 2979720"/>
              <a:gd name="connsiteX148" fmla="*/ 2137056 w 2918889"/>
              <a:gd name="connsiteY148" fmla="*/ 2601834 h 2979720"/>
              <a:gd name="connsiteX149" fmla="*/ 2137001 w 2918889"/>
              <a:gd name="connsiteY149" fmla="*/ 2601834 h 2979720"/>
              <a:gd name="connsiteX150" fmla="*/ 2096154 w 2918889"/>
              <a:gd name="connsiteY150" fmla="*/ 2587102 h 2979720"/>
              <a:gd name="connsiteX151" fmla="*/ 2107314 w 2918889"/>
              <a:gd name="connsiteY151" fmla="*/ 2563554 h 2979720"/>
              <a:gd name="connsiteX152" fmla="*/ 526017 w 2918889"/>
              <a:gd name="connsiteY152" fmla="*/ 2561322 h 2979720"/>
              <a:gd name="connsiteX153" fmla="*/ 521107 w 2918889"/>
              <a:gd name="connsiteY153" fmla="*/ 2582471 h 2979720"/>
              <a:gd name="connsiteX154" fmla="*/ 554588 w 2918889"/>
              <a:gd name="connsiteY154" fmla="*/ 2590897 h 2979720"/>
              <a:gd name="connsiteX155" fmla="*/ 563460 w 2918889"/>
              <a:gd name="connsiteY155" fmla="*/ 2601834 h 2979720"/>
              <a:gd name="connsiteX156" fmla="*/ 512011 w 2918889"/>
              <a:gd name="connsiteY156" fmla="*/ 2609590 h 2979720"/>
              <a:gd name="connsiteX157" fmla="*/ 506654 w 2918889"/>
              <a:gd name="connsiteY157" fmla="*/ 2610929 h 2979720"/>
              <a:gd name="connsiteX158" fmla="*/ 469993 w 2918889"/>
              <a:gd name="connsiteY158" fmla="*/ 2618184 h 2979720"/>
              <a:gd name="connsiteX159" fmla="*/ 469937 w 2918889"/>
              <a:gd name="connsiteY159" fmla="*/ 2618128 h 2979720"/>
              <a:gd name="connsiteX160" fmla="*/ 475461 w 2918889"/>
              <a:gd name="connsiteY160" fmla="*/ 2588553 h 2979720"/>
              <a:gd name="connsiteX161" fmla="*/ 492369 w 2918889"/>
              <a:gd name="connsiteY161" fmla="*/ 2595249 h 2979720"/>
              <a:gd name="connsiteX162" fmla="*/ 526017 w 2918889"/>
              <a:gd name="connsiteY162" fmla="*/ 2561322 h 2979720"/>
              <a:gd name="connsiteX163" fmla="*/ 652135 w 2918889"/>
              <a:gd name="connsiteY163" fmla="*/ 2560759 h 2979720"/>
              <a:gd name="connsiteX164" fmla="*/ 653362 w 2918889"/>
              <a:gd name="connsiteY164" fmla="*/ 2578195 h 2979720"/>
              <a:gd name="connsiteX165" fmla="*/ 654806 w 2918889"/>
              <a:gd name="connsiteY165" fmla="*/ 2598541 h 2979720"/>
              <a:gd name="connsiteX166" fmla="*/ 632597 w 2918889"/>
              <a:gd name="connsiteY166" fmla="*/ 2578676 h 2979720"/>
              <a:gd name="connsiteX167" fmla="*/ 590858 w 2918889"/>
              <a:gd name="connsiteY167" fmla="*/ 2571422 h 2979720"/>
              <a:gd name="connsiteX168" fmla="*/ 640410 w 2918889"/>
              <a:gd name="connsiteY168" fmla="*/ 2571031 h 2979720"/>
              <a:gd name="connsiteX169" fmla="*/ 645648 w 2918889"/>
              <a:gd name="connsiteY169" fmla="*/ 2567565 h 2979720"/>
              <a:gd name="connsiteX170" fmla="*/ 652128 w 2918889"/>
              <a:gd name="connsiteY170" fmla="*/ 2560652 h 2979720"/>
              <a:gd name="connsiteX171" fmla="*/ 652184 w 2918889"/>
              <a:gd name="connsiteY171" fmla="*/ 2560708 h 2979720"/>
              <a:gd name="connsiteX172" fmla="*/ 652135 w 2918889"/>
              <a:gd name="connsiteY172" fmla="*/ 2560759 h 2979720"/>
              <a:gd name="connsiteX173" fmla="*/ 1996716 w 2918889"/>
              <a:gd name="connsiteY173" fmla="*/ 2558197 h 2979720"/>
              <a:gd name="connsiteX174" fmla="*/ 2005589 w 2918889"/>
              <a:gd name="connsiteY174" fmla="*/ 2559313 h 2979720"/>
              <a:gd name="connsiteX175" fmla="*/ 2015187 w 2918889"/>
              <a:gd name="connsiteY175" fmla="*/ 2581299 h 2979720"/>
              <a:gd name="connsiteX176" fmla="*/ 1984161 w 2918889"/>
              <a:gd name="connsiteY176" fmla="*/ 2599323 h 2979720"/>
              <a:gd name="connsiteX177" fmla="*/ 1974898 w 2918889"/>
              <a:gd name="connsiteY177" fmla="*/ 2566288 h 2979720"/>
              <a:gd name="connsiteX178" fmla="*/ 1984998 w 2918889"/>
              <a:gd name="connsiteY178" fmla="*/ 2581355 h 2979720"/>
              <a:gd name="connsiteX179" fmla="*/ 1984942 w 2918889"/>
              <a:gd name="connsiteY179" fmla="*/ 2581410 h 2979720"/>
              <a:gd name="connsiteX180" fmla="*/ 1997665 w 2918889"/>
              <a:gd name="connsiteY180" fmla="*/ 2575272 h 2979720"/>
              <a:gd name="connsiteX181" fmla="*/ 1996716 w 2918889"/>
              <a:gd name="connsiteY181" fmla="*/ 2558197 h 2979720"/>
              <a:gd name="connsiteX182" fmla="*/ 1187318 w 2918889"/>
              <a:gd name="connsiteY182" fmla="*/ 2542740 h 2979720"/>
              <a:gd name="connsiteX183" fmla="*/ 1216001 w 2918889"/>
              <a:gd name="connsiteY183" fmla="*/ 2578062 h 2979720"/>
              <a:gd name="connsiteX184" fmla="*/ 1193958 w 2918889"/>
              <a:gd name="connsiteY184" fmla="*/ 2581187 h 2979720"/>
              <a:gd name="connsiteX185" fmla="*/ 1196748 w 2918889"/>
              <a:gd name="connsiteY185" fmla="*/ 2592905 h 2979720"/>
              <a:gd name="connsiteX186" fmla="*/ 1180677 w 2918889"/>
              <a:gd name="connsiteY186" fmla="*/ 2660313 h 2979720"/>
              <a:gd name="connsiteX187" fmla="*/ 1170745 w 2918889"/>
              <a:gd name="connsiteY187" fmla="*/ 2633640 h 2979720"/>
              <a:gd name="connsiteX188" fmla="*/ 1154507 w 2918889"/>
              <a:gd name="connsiteY188" fmla="*/ 2663773 h 2979720"/>
              <a:gd name="connsiteX189" fmla="*/ 1144854 w 2918889"/>
              <a:gd name="connsiteY189" fmla="*/ 2606465 h 2979720"/>
              <a:gd name="connsiteX190" fmla="*/ 1188545 w 2918889"/>
              <a:gd name="connsiteY190" fmla="*/ 2563442 h 2979720"/>
              <a:gd name="connsiteX191" fmla="*/ 1160701 w 2918889"/>
              <a:gd name="connsiteY191" fmla="*/ 2579457 h 2979720"/>
              <a:gd name="connsiteX192" fmla="*/ 1187318 w 2918889"/>
              <a:gd name="connsiteY192" fmla="*/ 2542740 h 2979720"/>
              <a:gd name="connsiteX193" fmla="*/ 1206636 w 2918889"/>
              <a:gd name="connsiteY193" fmla="*/ 2523923 h 2979720"/>
              <a:gd name="connsiteX194" fmla="*/ 1206681 w 2918889"/>
              <a:gd name="connsiteY194" fmla="*/ 2523934 h 2979720"/>
              <a:gd name="connsiteX195" fmla="*/ 1206625 w 2918889"/>
              <a:gd name="connsiteY195" fmla="*/ 2523934 h 2979720"/>
              <a:gd name="connsiteX196" fmla="*/ 878905 w 2918889"/>
              <a:gd name="connsiteY196" fmla="*/ 2511435 h 2979720"/>
              <a:gd name="connsiteX197" fmla="*/ 892911 w 2918889"/>
              <a:gd name="connsiteY197" fmla="*/ 2538945 h 2979720"/>
              <a:gd name="connsiteX198" fmla="*/ 864564 w 2918889"/>
              <a:gd name="connsiteY198" fmla="*/ 2553007 h 2979720"/>
              <a:gd name="connsiteX199" fmla="*/ 835492 w 2918889"/>
              <a:gd name="connsiteY199" fmla="*/ 2557750 h 2979720"/>
              <a:gd name="connsiteX200" fmla="*/ 801285 w 2918889"/>
              <a:gd name="connsiteY200" fmla="*/ 2564558 h 2979720"/>
              <a:gd name="connsiteX201" fmla="*/ 834208 w 2918889"/>
              <a:gd name="connsiteY201" fmla="*/ 2546869 h 2979720"/>
              <a:gd name="connsiteX202" fmla="*/ 834208 w 2918889"/>
              <a:gd name="connsiteY202" fmla="*/ 2540117 h 2979720"/>
              <a:gd name="connsiteX203" fmla="*/ 848549 w 2918889"/>
              <a:gd name="connsiteY203" fmla="*/ 2525497 h 2979720"/>
              <a:gd name="connsiteX204" fmla="*/ 878905 w 2918889"/>
              <a:gd name="connsiteY204" fmla="*/ 2511435 h 2979720"/>
              <a:gd name="connsiteX205" fmla="*/ 1254112 w 2918889"/>
              <a:gd name="connsiteY205" fmla="*/ 2464506 h 2979720"/>
              <a:gd name="connsiteX206" fmla="*/ 1231903 w 2918889"/>
              <a:gd name="connsiteY206" fmla="*/ 2485990 h 2979720"/>
              <a:gd name="connsiteX207" fmla="*/ 1232126 w 2918889"/>
              <a:gd name="connsiteY207" fmla="*/ 2502953 h 2979720"/>
              <a:gd name="connsiteX208" fmla="*/ 1218330 w 2918889"/>
              <a:gd name="connsiteY208" fmla="*/ 2512209 h 2979720"/>
              <a:gd name="connsiteX209" fmla="*/ 1206636 w 2918889"/>
              <a:gd name="connsiteY209" fmla="*/ 2523923 h 2979720"/>
              <a:gd name="connsiteX210" fmla="*/ 1187485 w 2918889"/>
              <a:gd name="connsiteY210" fmla="*/ 2519303 h 2979720"/>
              <a:gd name="connsiteX211" fmla="*/ 1214772 w 2918889"/>
              <a:gd name="connsiteY211" fmla="*/ 2467408 h 2979720"/>
              <a:gd name="connsiteX212" fmla="*/ 1254112 w 2918889"/>
              <a:gd name="connsiteY212" fmla="*/ 2464506 h 2979720"/>
              <a:gd name="connsiteX213" fmla="*/ 1384185 w 2918889"/>
              <a:gd name="connsiteY213" fmla="*/ 2454574 h 2979720"/>
              <a:gd name="connsiteX214" fmla="*/ 1373304 w 2918889"/>
              <a:gd name="connsiteY214" fmla="*/ 2484539 h 2979720"/>
              <a:gd name="connsiteX215" fmla="*/ 1410635 w 2918889"/>
              <a:gd name="connsiteY215" fmla="*/ 2507194 h 2979720"/>
              <a:gd name="connsiteX216" fmla="*/ 1426817 w 2918889"/>
              <a:gd name="connsiteY216" fmla="*/ 2482307 h 2979720"/>
              <a:gd name="connsiteX217" fmla="*/ 1397801 w 2918889"/>
              <a:gd name="connsiteY217" fmla="*/ 2476169 h 2979720"/>
              <a:gd name="connsiteX218" fmla="*/ 1384185 w 2918889"/>
              <a:gd name="connsiteY218" fmla="*/ 2454574 h 2979720"/>
              <a:gd name="connsiteX219" fmla="*/ 1890749 w 2918889"/>
              <a:gd name="connsiteY219" fmla="*/ 2388338 h 2979720"/>
              <a:gd name="connsiteX220" fmla="*/ 1893092 w 2918889"/>
              <a:gd name="connsiteY220" fmla="*/ 2411328 h 2979720"/>
              <a:gd name="connsiteX221" fmla="*/ 1872669 w 2918889"/>
              <a:gd name="connsiteY221" fmla="*/ 2421930 h 2979720"/>
              <a:gd name="connsiteX222" fmla="*/ 1828028 w 2918889"/>
              <a:gd name="connsiteY222" fmla="*/ 2414286 h 2979720"/>
              <a:gd name="connsiteX223" fmla="*/ 1890749 w 2918889"/>
              <a:gd name="connsiteY223" fmla="*/ 2388338 h 2979720"/>
              <a:gd name="connsiteX224" fmla="*/ 1211440 w 2918889"/>
              <a:gd name="connsiteY224" fmla="*/ 2344828 h 2979720"/>
              <a:gd name="connsiteX225" fmla="*/ 1224315 w 2918889"/>
              <a:gd name="connsiteY225" fmla="*/ 2357480 h 2979720"/>
              <a:gd name="connsiteX226" fmla="*/ 1203724 w 2918889"/>
              <a:gd name="connsiteY226" fmla="*/ 2401730 h 2979720"/>
              <a:gd name="connsiteX227" fmla="*/ 1199538 w 2918889"/>
              <a:gd name="connsiteY227" fmla="*/ 2408426 h 2979720"/>
              <a:gd name="connsiteX228" fmla="*/ 1174204 w 2918889"/>
              <a:gd name="connsiteY228" fmla="*/ 2418973 h 2979720"/>
              <a:gd name="connsiteX229" fmla="*/ 1161426 w 2918889"/>
              <a:gd name="connsiteY229" fmla="*/ 2447208 h 2979720"/>
              <a:gd name="connsiteX230" fmla="*/ 1177106 w 2918889"/>
              <a:gd name="connsiteY230" fmla="*/ 2455188 h 2979720"/>
              <a:gd name="connsiteX231" fmla="*/ 1144575 w 2918889"/>
              <a:gd name="connsiteY231" fmla="*/ 2494918 h 2979720"/>
              <a:gd name="connsiteX232" fmla="*/ 1106462 w 2918889"/>
              <a:gd name="connsiteY232" fmla="*/ 2524437 h 2979720"/>
              <a:gd name="connsiteX233" fmla="*/ 1064279 w 2918889"/>
              <a:gd name="connsiteY233" fmla="*/ 2504070 h 2979720"/>
              <a:gd name="connsiteX234" fmla="*/ 1073707 w 2918889"/>
              <a:gd name="connsiteY234" fmla="*/ 2462219 h 2979720"/>
              <a:gd name="connsiteX235" fmla="*/ 1073707 w 2918889"/>
              <a:gd name="connsiteY235" fmla="*/ 2494695 h 2979720"/>
              <a:gd name="connsiteX236" fmla="*/ 1096084 w 2918889"/>
              <a:gd name="connsiteY236" fmla="*/ 2466906 h 2979720"/>
              <a:gd name="connsiteX237" fmla="*/ 1140446 w 2918889"/>
              <a:gd name="connsiteY237" fmla="*/ 2426729 h 2979720"/>
              <a:gd name="connsiteX238" fmla="*/ 1149318 w 2918889"/>
              <a:gd name="connsiteY238" fmla="*/ 2416573 h 2979720"/>
              <a:gd name="connsiteX239" fmla="*/ 1174986 w 2918889"/>
              <a:gd name="connsiteY239" fmla="*/ 2362111 h 2979720"/>
              <a:gd name="connsiteX240" fmla="*/ 1199595 w 2918889"/>
              <a:gd name="connsiteY240" fmla="*/ 2350839 h 2979720"/>
              <a:gd name="connsiteX241" fmla="*/ 1204533 w 2918889"/>
              <a:gd name="connsiteY241" fmla="*/ 2347387 h 2979720"/>
              <a:gd name="connsiteX242" fmla="*/ 1211425 w 2918889"/>
              <a:gd name="connsiteY242" fmla="*/ 2344813 h 2979720"/>
              <a:gd name="connsiteX243" fmla="*/ 1211480 w 2918889"/>
              <a:gd name="connsiteY243" fmla="*/ 2344813 h 2979720"/>
              <a:gd name="connsiteX244" fmla="*/ 1211440 w 2918889"/>
              <a:gd name="connsiteY244" fmla="*/ 2344828 h 2979720"/>
              <a:gd name="connsiteX245" fmla="*/ 1532226 w 2918889"/>
              <a:gd name="connsiteY245" fmla="*/ 2306812 h 2979720"/>
              <a:gd name="connsiteX246" fmla="*/ 1510463 w 2918889"/>
              <a:gd name="connsiteY246" fmla="*/ 2326454 h 2979720"/>
              <a:gd name="connsiteX247" fmla="*/ 1521567 w 2918889"/>
              <a:gd name="connsiteY247" fmla="*/ 2353406 h 2979720"/>
              <a:gd name="connsiteX248" fmla="*/ 1544502 w 2918889"/>
              <a:gd name="connsiteY248" fmla="*/ 2348775 h 2979720"/>
              <a:gd name="connsiteX249" fmla="*/ 1532226 w 2918889"/>
              <a:gd name="connsiteY249" fmla="*/ 2306812 h 2979720"/>
              <a:gd name="connsiteX250" fmla="*/ 1565037 w 2918889"/>
              <a:gd name="connsiteY250" fmla="*/ 2251903 h 2979720"/>
              <a:gd name="connsiteX251" fmla="*/ 1562470 w 2918889"/>
              <a:gd name="connsiteY251" fmla="*/ 2294201 h 2979720"/>
              <a:gd name="connsiteX252" fmla="*/ 1576476 w 2918889"/>
              <a:gd name="connsiteY252" fmla="*/ 2353406 h 2979720"/>
              <a:gd name="connsiteX253" fmla="*/ 1581889 w 2918889"/>
              <a:gd name="connsiteY253" fmla="*/ 2358651 h 2979720"/>
              <a:gd name="connsiteX254" fmla="*/ 1581945 w 2918889"/>
              <a:gd name="connsiteY254" fmla="*/ 2358707 h 2979720"/>
              <a:gd name="connsiteX255" fmla="*/ 1594835 w 2918889"/>
              <a:gd name="connsiteY255" fmla="*/ 2300339 h 2979720"/>
              <a:gd name="connsiteX256" fmla="*/ 1565037 w 2918889"/>
              <a:gd name="connsiteY256" fmla="*/ 2251903 h 2979720"/>
              <a:gd name="connsiteX257" fmla="*/ 1436247 w 2918889"/>
              <a:gd name="connsiteY257" fmla="*/ 2242585 h 2979720"/>
              <a:gd name="connsiteX258" fmla="*/ 1404609 w 2918889"/>
              <a:gd name="connsiteY258" fmla="*/ 2269369 h 2979720"/>
              <a:gd name="connsiteX259" fmla="*/ 1391384 w 2918889"/>
              <a:gd name="connsiteY259" fmla="*/ 2309267 h 2979720"/>
              <a:gd name="connsiteX260" fmla="*/ 1407789 w 2918889"/>
              <a:gd name="connsiteY260" fmla="*/ 2306254 h 2979720"/>
              <a:gd name="connsiteX261" fmla="*/ 1385860 w 2918889"/>
              <a:gd name="connsiteY261" fmla="*/ 2331755 h 2979720"/>
              <a:gd name="connsiteX262" fmla="*/ 1364041 w 2918889"/>
              <a:gd name="connsiteY262" fmla="*/ 2369756 h 2979720"/>
              <a:gd name="connsiteX263" fmla="*/ 1367222 w 2918889"/>
              <a:gd name="connsiteY263" fmla="*/ 2372490 h 2979720"/>
              <a:gd name="connsiteX264" fmla="*/ 1378996 w 2918889"/>
              <a:gd name="connsiteY264" fmla="*/ 2365013 h 2979720"/>
              <a:gd name="connsiteX265" fmla="*/ 1374365 w 2918889"/>
              <a:gd name="connsiteY265" fmla="*/ 2417912 h 2979720"/>
              <a:gd name="connsiteX266" fmla="*/ 1406506 w 2918889"/>
              <a:gd name="connsiteY266" fmla="*/ 2420144 h 2979720"/>
              <a:gd name="connsiteX267" fmla="*/ 1437865 w 2918889"/>
              <a:gd name="connsiteY267" fmla="*/ 2402734 h 2979720"/>
              <a:gd name="connsiteX268" fmla="*/ 1426928 w 2918889"/>
              <a:gd name="connsiteY268" fmla="*/ 2389230 h 2979720"/>
              <a:gd name="connsiteX269" fmla="*/ 1432285 w 2918889"/>
              <a:gd name="connsiteY269" fmla="*/ 2366296 h 2979720"/>
              <a:gd name="connsiteX270" fmla="*/ 1428602 w 2918889"/>
              <a:gd name="connsiteY270" fmla="*/ 2333150 h 2979720"/>
              <a:gd name="connsiteX271" fmla="*/ 1423636 w 2918889"/>
              <a:gd name="connsiteY271" fmla="*/ 2315405 h 2979720"/>
              <a:gd name="connsiteX272" fmla="*/ 1417611 w 2918889"/>
              <a:gd name="connsiteY272" fmla="*/ 2300897 h 2979720"/>
              <a:gd name="connsiteX273" fmla="*/ 1417666 w 2918889"/>
              <a:gd name="connsiteY273" fmla="*/ 2300785 h 2979720"/>
              <a:gd name="connsiteX274" fmla="*/ 1431895 w 2918889"/>
              <a:gd name="connsiteY274" fmla="*/ 2309100 h 2979720"/>
              <a:gd name="connsiteX275" fmla="*/ 1449695 w 2918889"/>
              <a:gd name="connsiteY275" fmla="*/ 2302125 h 2979720"/>
              <a:gd name="connsiteX276" fmla="*/ 1448021 w 2918889"/>
              <a:gd name="connsiteY276" fmla="*/ 2343027 h 2979720"/>
              <a:gd name="connsiteX277" fmla="*/ 1469058 w 2918889"/>
              <a:gd name="connsiteY277" fmla="*/ 2332983 h 2979720"/>
              <a:gd name="connsiteX278" fmla="*/ 1466603 w 2918889"/>
              <a:gd name="connsiteY278" fmla="*/ 2321543 h 2979720"/>
              <a:gd name="connsiteX279" fmla="*/ 1459126 w 2918889"/>
              <a:gd name="connsiteY279" fmla="*/ 2274280 h 2979720"/>
              <a:gd name="connsiteX280" fmla="*/ 1452151 w 2918889"/>
              <a:gd name="connsiteY280" fmla="*/ 2246602 h 2979720"/>
              <a:gd name="connsiteX281" fmla="*/ 1436247 w 2918889"/>
              <a:gd name="connsiteY281" fmla="*/ 2242585 h 2979720"/>
              <a:gd name="connsiteX282" fmla="*/ 1324199 w 2918889"/>
              <a:gd name="connsiteY282" fmla="*/ 2236558 h 2979720"/>
              <a:gd name="connsiteX283" fmla="*/ 1311923 w 2918889"/>
              <a:gd name="connsiteY283" fmla="*/ 2243701 h 2979720"/>
              <a:gd name="connsiteX284" fmla="*/ 1318954 w 2918889"/>
              <a:gd name="connsiteY284" fmla="*/ 2267863 h 2979720"/>
              <a:gd name="connsiteX285" fmla="*/ 1319735 w 2918889"/>
              <a:gd name="connsiteY285" fmla="*/ 2299334 h 2979720"/>
              <a:gd name="connsiteX286" fmla="*/ 1311699 w 2918889"/>
              <a:gd name="connsiteY286" fmla="*/ 2312671 h 2979720"/>
              <a:gd name="connsiteX287" fmla="*/ 1303775 w 2918889"/>
              <a:gd name="connsiteY287" fmla="*/ 2329356 h 2979720"/>
              <a:gd name="connsiteX288" fmla="*/ 1303497 w 2918889"/>
              <a:gd name="connsiteY288" fmla="*/ 2346654 h 2979720"/>
              <a:gd name="connsiteX289" fmla="*/ 1320070 w 2918889"/>
              <a:gd name="connsiteY289" fmla="*/ 2330304 h 2979720"/>
              <a:gd name="connsiteX290" fmla="*/ 1335805 w 2918889"/>
              <a:gd name="connsiteY290" fmla="*/ 2342748 h 2979720"/>
              <a:gd name="connsiteX291" fmla="*/ 1356676 w 2918889"/>
              <a:gd name="connsiteY291" fmla="*/ 2320874 h 2979720"/>
              <a:gd name="connsiteX292" fmla="*/ 1360944 w 2918889"/>
              <a:gd name="connsiteY292" fmla="*/ 2305146 h 2979720"/>
              <a:gd name="connsiteX293" fmla="*/ 1361193 w 2918889"/>
              <a:gd name="connsiteY293" fmla="*/ 2288062 h 2979720"/>
              <a:gd name="connsiteX294" fmla="*/ 1361195 w 2918889"/>
              <a:gd name="connsiteY294" fmla="*/ 2288063 h 2979720"/>
              <a:gd name="connsiteX295" fmla="*/ 1361195 w 2918889"/>
              <a:gd name="connsiteY295" fmla="*/ 2287951 h 2979720"/>
              <a:gd name="connsiteX296" fmla="*/ 1361193 w 2918889"/>
              <a:gd name="connsiteY296" fmla="*/ 2288062 h 2979720"/>
              <a:gd name="connsiteX297" fmla="*/ 1343401 w 2918889"/>
              <a:gd name="connsiteY297" fmla="*/ 2277788 h 2979720"/>
              <a:gd name="connsiteX298" fmla="*/ 1336866 w 2918889"/>
              <a:gd name="connsiteY298" fmla="*/ 2259604 h 2979720"/>
              <a:gd name="connsiteX299" fmla="*/ 1328886 w 2918889"/>
              <a:gd name="connsiteY299" fmla="*/ 2239348 h 2979720"/>
              <a:gd name="connsiteX300" fmla="*/ 1324199 w 2918889"/>
              <a:gd name="connsiteY300" fmla="*/ 2236558 h 2979720"/>
              <a:gd name="connsiteX301" fmla="*/ 1648683 w 2918889"/>
              <a:gd name="connsiteY301" fmla="*/ 2222050 h 2979720"/>
              <a:gd name="connsiteX302" fmla="*/ 1651361 w 2918889"/>
              <a:gd name="connsiteY302" fmla="*/ 2250229 h 2979720"/>
              <a:gd name="connsiteX303" fmla="*/ 1648683 w 2918889"/>
              <a:gd name="connsiteY303" fmla="*/ 2302459 h 2979720"/>
              <a:gd name="connsiteX304" fmla="*/ 1671338 w 2918889"/>
              <a:gd name="connsiteY304" fmla="*/ 2254359 h 2979720"/>
              <a:gd name="connsiteX305" fmla="*/ 1648683 w 2918889"/>
              <a:gd name="connsiteY305" fmla="*/ 2222050 h 2979720"/>
              <a:gd name="connsiteX306" fmla="*/ 1744326 w 2918889"/>
              <a:gd name="connsiteY306" fmla="*/ 2089912 h 2979720"/>
              <a:gd name="connsiteX307" fmla="*/ 1684228 w 2918889"/>
              <a:gd name="connsiteY307" fmla="*/ 2108438 h 2979720"/>
              <a:gd name="connsiteX308" fmla="*/ 1703703 w 2918889"/>
              <a:gd name="connsiteY308" fmla="*/ 2107211 h 2979720"/>
              <a:gd name="connsiteX309" fmla="*/ 1730711 w 2918889"/>
              <a:gd name="connsiteY309" fmla="*/ 2116808 h 2979720"/>
              <a:gd name="connsiteX310" fmla="*/ 1700467 w 2918889"/>
              <a:gd name="connsiteY310" fmla="*/ 2162510 h 2979720"/>
              <a:gd name="connsiteX311" fmla="*/ 1706493 w 2918889"/>
              <a:gd name="connsiteY311" fmla="*/ 2199897 h 2979720"/>
              <a:gd name="connsiteX312" fmla="*/ 1709897 w 2918889"/>
              <a:gd name="connsiteY312" fmla="*/ 2176181 h 2979720"/>
              <a:gd name="connsiteX313" fmla="*/ 1712631 w 2918889"/>
              <a:gd name="connsiteY313" fmla="*/ 2176181 h 2979720"/>
              <a:gd name="connsiteX314" fmla="*/ 1717040 w 2918889"/>
              <a:gd name="connsiteY314" fmla="*/ 2200957 h 2979720"/>
              <a:gd name="connsiteX315" fmla="*/ 1697621 w 2918889"/>
              <a:gd name="connsiteY315" fmla="*/ 2211057 h 2979720"/>
              <a:gd name="connsiteX316" fmla="*/ 1698011 w 2918889"/>
              <a:gd name="connsiteY316" fmla="*/ 2256200 h 2979720"/>
              <a:gd name="connsiteX317" fmla="*/ 1742764 w 2918889"/>
              <a:gd name="connsiteY317" fmla="*/ 2247997 h 2979720"/>
              <a:gd name="connsiteX318" fmla="*/ 1713636 w 2918889"/>
              <a:gd name="connsiteY318" fmla="*/ 2262617 h 2979720"/>
              <a:gd name="connsiteX319" fmla="*/ 1706047 w 2918889"/>
              <a:gd name="connsiteY319" fmla="*/ 2282985 h 2979720"/>
              <a:gd name="connsiteX320" fmla="*/ 1755598 w 2918889"/>
              <a:gd name="connsiteY320" fmla="*/ 2249337 h 2979720"/>
              <a:gd name="connsiteX321" fmla="*/ 1755487 w 2918889"/>
              <a:gd name="connsiteY321" fmla="*/ 2236781 h 2979720"/>
              <a:gd name="connsiteX322" fmla="*/ 1754650 w 2918889"/>
              <a:gd name="connsiteY322" fmla="*/ 2217027 h 2979720"/>
              <a:gd name="connsiteX323" fmla="*/ 1757663 w 2918889"/>
              <a:gd name="connsiteY323" fmla="*/ 2201459 h 2979720"/>
              <a:gd name="connsiteX324" fmla="*/ 1763857 w 2918889"/>
              <a:gd name="connsiteY324" fmla="*/ 2168425 h 2979720"/>
              <a:gd name="connsiteX325" fmla="*/ 1737686 w 2918889"/>
              <a:gd name="connsiteY325" fmla="*/ 2148336 h 2979720"/>
              <a:gd name="connsiteX326" fmla="*/ 1750409 w 2918889"/>
              <a:gd name="connsiteY326" fmla="*/ 2126406 h 2979720"/>
              <a:gd name="connsiteX327" fmla="*/ 1741592 w 2918889"/>
              <a:gd name="connsiteY327" fmla="*/ 2106820 h 2979720"/>
              <a:gd name="connsiteX328" fmla="*/ 1741536 w 2918889"/>
              <a:gd name="connsiteY328" fmla="*/ 2106820 h 2979720"/>
              <a:gd name="connsiteX329" fmla="*/ 1744326 w 2918889"/>
              <a:gd name="connsiteY329" fmla="*/ 2089912 h 2979720"/>
              <a:gd name="connsiteX330" fmla="*/ 1351228 w 2918889"/>
              <a:gd name="connsiteY330" fmla="*/ 2021764 h 2979720"/>
              <a:gd name="connsiteX331" fmla="*/ 1351262 w 2918889"/>
              <a:gd name="connsiteY331" fmla="*/ 2021835 h 2979720"/>
              <a:gd name="connsiteX332" fmla="*/ 1351207 w 2918889"/>
              <a:gd name="connsiteY332" fmla="*/ 2021835 h 2979720"/>
              <a:gd name="connsiteX333" fmla="*/ 1903962 w 2918889"/>
              <a:gd name="connsiteY333" fmla="*/ 2004701 h 2979720"/>
              <a:gd name="connsiteX334" fmla="*/ 1903807 w 2918889"/>
              <a:gd name="connsiteY334" fmla="*/ 2005038 h 2979720"/>
              <a:gd name="connsiteX335" fmla="*/ 1903751 w 2918889"/>
              <a:gd name="connsiteY335" fmla="*/ 2004927 h 2979720"/>
              <a:gd name="connsiteX336" fmla="*/ 1182798 w 2918889"/>
              <a:gd name="connsiteY336" fmla="*/ 1905768 h 2979720"/>
              <a:gd name="connsiteX337" fmla="*/ 1182296 w 2918889"/>
              <a:gd name="connsiteY337" fmla="*/ 1943992 h 2979720"/>
              <a:gd name="connsiteX338" fmla="*/ 1175599 w 2918889"/>
              <a:gd name="connsiteY338" fmla="*/ 1969995 h 2979720"/>
              <a:gd name="connsiteX339" fmla="*/ 1157353 w 2918889"/>
              <a:gd name="connsiteY339" fmla="*/ 1925968 h 2979720"/>
              <a:gd name="connsiteX340" fmla="*/ 1182798 w 2918889"/>
              <a:gd name="connsiteY340" fmla="*/ 1905768 h 2979720"/>
              <a:gd name="connsiteX341" fmla="*/ 1327758 w 2918889"/>
              <a:gd name="connsiteY341" fmla="*/ 1860709 h 2979720"/>
              <a:gd name="connsiteX342" fmla="*/ 1354610 w 2918889"/>
              <a:gd name="connsiteY342" fmla="*/ 1866986 h 2979720"/>
              <a:gd name="connsiteX343" fmla="*/ 1359186 w 2918889"/>
              <a:gd name="connsiteY343" fmla="*/ 1901360 h 2979720"/>
              <a:gd name="connsiteX344" fmla="*/ 1344677 w 2918889"/>
              <a:gd name="connsiteY344" fmla="*/ 1929930 h 2979720"/>
              <a:gd name="connsiteX345" fmla="*/ 1306788 w 2918889"/>
              <a:gd name="connsiteY345" fmla="*/ 1959784 h 2979720"/>
              <a:gd name="connsiteX346" fmla="*/ 1300259 w 2918889"/>
              <a:gd name="connsiteY346" fmla="*/ 1979537 h 2979720"/>
              <a:gd name="connsiteX347" fmla="*/ 1290829 w 2918889"/>
              <a:gd name="connsiteY347" fmla="*/ 1964024 h 2979720"/>
              <a:gd name="connsiteX348" fmla="*/ 1302491 w 2918889"/>
              <a:gd name="connsiteY348" fmla="*/ 1931102 h 2979720"/>
              <a:gd name="connsiteX349" fmla="*/ 1310192 w 2918889"/>
              <a:gd name="connsiteY349" fmla="*/ 1920499 h 2979720"/>
              <a:gd name="connsiteX350" fmla="*/ 1317837 w 2918889"/>
              <a:gd name="connsiteY350" fmla="*/ 1869999 h 2979720"/>
              <a:gd name="connsiteX351" fmla="*/ 1317837 w 2918889"/>
              <a:gd name="connsiteY351" fmla="*/ 1864754 h 2979720"/>
              <a:gd name="connsiteX352" fmla="*/ 1327758 w 2918889"/>
              <a:gd name="connsiteY352" fmla="*/ 1860709 h 2979720"/>
              <a:gd name="connsiteX353" fmla="*/ 1903081 w 2918889"/>
              <a:gd name="connsiteY353" fmla="*/ 1848627 h 2979720"/>
              <a:gd name="connsiteX354" fmla="*/ 1909052 w 2918889"/>
              <a:gd name="connsiteY354" fmla="*/ 1865312 h 2979720"/>
              <a:gd name="connsiteX355" fmla="*/ 1924230 w 2918889"/>
              <a:gd name="connsiteY355" fmla="*/ 1904931 h 2979720"/>
              <a:gd name="connsiteX356" fmla="*/ 1935725 w 2918889"/>
              <a:gd name="connsiteY356" fmla="*/ 1965308 h 2979720"/>
              <a:gd name="connsiteX357" fmla="*/ 1921496 w 2918889"/>
              <a:gd name="connsiteY357" fmla="*/ 1985871 h 2979720"/>
              <a:gd name="connsiteX358" fmla="*/ 1903962 w 2918889"/>
              <a:gd name="connsiteY358" fmla="*/ 2004701 h 2979720"/>
              <a:gd name="connsiteX359" fmla="*/ 1913977 w 2918889"/>
              <a:gd name="connsiteY359" fmla="*/ 1982885 h 2979720"/>
              <a:gd name="connsiteX360" fmla="*/ 1928750 w 2918889"/>
              <a:gd name="connsiteY360" fmla="*/ 1963745 h 2979720"/>
              <a:gd name="connsiteX361" fmla="*/ 1924453 w 2918889"/>
              <a:gd name="connsiteY361" fmla="*/ 1951636 h 2979720"/>
              <a:gd name="connsiteX362" fmla="*/ 1927299 w 2918889"/>
              <a:gd name="connsiteY362" fmla="*/ 1929037 h 2979720"/>
              <a:gd name="connsiteX363" fmla="*/ 1909834 w 2918889"/>
              <a:gd name="connsiteY363" fmla="*/ 1905210 h 2979720"/>
              <a:gd name="connsiteX364" fmla="*/ 1900849 w 2918889"/>
              <a:gd name="connsiteY364" fmla="*/ 1870389 h 2979720"/>
              <a:gd name="connsiteX365" fmla="*/ 1903081 w 2918889"/>
              <a:gd name="connsiteY365" fmla="*/ 1848627 h 2979720"/>
              <a:gd name="connsiteX366" fmla="*/ 1337982 w 2918889"/>
              <a:gd name="connsiteY366" fmla="*/ 1839908 h 2979720"/>
              <a:gd name="connsiteX367" fmla="*/ 1317447 w 2918889"/>
              <a:gd name="connsiteY367" fmla="*/ 1841261 h 2979720"/>
              <a:gd name="connsiteX368" fmla="*/ 1292727 w 2918889"/>
              <a:gd name="connsiteY368" fmla="*/ 1876193 h 2979720"/>
              <a:gd name="connsiteX369" fmla="*/ 1257684 w 2918889"/>
              <a:gd name="connsiteY369" fmla="*/ 1863694 h 2979720"/>
              <a:gd name="connsiteX370" fmla="*/ 1235755 w 2918889"/>
              <a:gd name="connsiteY370" fmla="*/ 1907386 h 2979720"/>
              <a:gd name="connsiteX371" fmla="*/ 1227662 w 2918889"/>
              <a:gd name="connsiteY371" fmla="*/ 1946726 h 2979720"/>
              <a:gd name="connsiteX372" fmla="*/ 1234805 w 2918889"/>
              <a:gd name="connsiteY372" fmla="*/ 1970218 h 2979720"/>
              <a:gd name="connsiteX373" fmla="*/ 1266946 w 2918889"/>
              <a:gd name="connsiteY373" fmla="*/ 1987070 h 2979720"/>
              <a:gd name="connsiteX374" fmla="*/ 1251044 w 2918889"/>
              <a:gd name="connsiteY374" fmla="*/ 2021109 h 2979720"/>
              <a:gd name="connsiteX375" fmla="*/ 1255005 w 2918889"/>
              <a:gd name="connsiteY375" fmla="*/ 2001858 h 2979720"/>
              <a:gd name="connsiteX376" fmla="*/ 1224538 w 2918889"/>
              <a:gd name="connsiteY376" fmla="*/ 2038910 h 2979720"/>
              <a:gd name="connsiteX377" fmla="*/ 1229616 w 2918889"/>
              <a:gd name="connsiteY377" fmla="*/ 2059779 h 2979720"/>
              <a:gd name="connsiteX378" fmla="*/ 1229672 w 2918889"/>
              <a:gd name="connsiteY378" fmla="*/ 2059835 h 2979720"/>
              <a:gd name="connsiteX379" fmla="*/ 1281344 w 2918889"/>
              <a:gd name="connsiteY379" fmla="*/ 2014301 h 2979720"/>
              <a:gd name="connsiteX380" fmla="*/ 1273922 w 2918889"/>
              <a:gd name="connsiteY380" fmla="*/ 2050070 h 2979720"/>
              <a:gd name="connsiteX381" fmla="*/ 1274982 w 2918889"/>
              <a:gd name="connsiteY381" fmla="*/ 2067201 h 2979720"/>
              <a:gd name="connsiteX382" fmla="*/ 1292727 w 2918889"/>
              <a:gd name="connsiteY382" fmla="*/ 2068987 h 2979720"/>
              <a:gd name="connsiteX383" fmla="*/ 1308073 w 2918889"/>
              <a:gd name="connsiteY383" fmla="*/ 2050684 h 2979720"/>
              <a:gd name="connsiteX384" fmla="*/ 1322916 w 2918889"/>
              <a:gd name="connsiteY384" fmla="*/ 1980932 h 2979720"/>
              <a:gd name="connsiteX385" fmla="*/ 1335192 w 2918889"/>
              <a:gd name="connsiteY385" fmla="*/ 1958556 h 2979720"/>
              <a:gd name="connsiteX386" fmla="*/ 1383571 w 2918889"/>
              <a:gd name="connsiteY386" fmla="*/ 1913524 h 2979720"/>
              <a:gd name="connsiteX387" fmla="*/ 1379721 w 2918889"/>
              <a:gd name="connsiteY387" fmla="*/ 1883112 h 2979720"/>
              <a:gd name="connsiteX388" fmla="*/ 1358015 w 2918889"/>
              <a:gd name="connsiteY388" fmla="*/ 1847344 h 2979720"/>
              <a:gd name="connsiteX389" fmla="*/ 1337982 w 2918889"/>
              <a:gd name="connsiteY389" fmla="*/ 1839908 h 2979720"/>
              <a:gd name="connsiteX390" fmla="*/ 1523409 w 2918889"/>
              <a:gd name="connsiteY390" fmla="*/ 1786744 h 2979720"/>
              <a:gd name="connsiteX391" fmla="*/ 1481446 w 2918889"/>
              <a:gd name="connsiteY391" fmla="*/ 1834398 h 2979720"/>
              <a:gd name="connsiteX392" fmla="*/ 1518610 w 2918889"/>
              <a:gd name="connsiteY392" fmla="*/ 1804042 h 2979720"/>
              <a:gd name="connsiteX393" fmla="*/ 1507282 w 2918889"/>
              <a:gd name="connsiteY393" fmla="*/ 1874184 h 2979720"/>
              <a:gd name="connsiteX394" fmla="*/ 1520396 w 2918889"/>
              <a:gd name="connsiteY394" fmla="*/ 1870892 h 2979720"/>
              <a:gd name="connsiteX395" fmla="*/ 1516713 w 2918889"/>
              <a:gd name="connsiteY395" fmla="*/ 1918825 h 2979720"/>
              <a:gd name="connsiteX396" fmla="*/ 1535964 w 2918889"/>
              <a:gd name="connsiteY396" fmla="*/ 1895891 h 2979720"/>
              <a:gd name="connsiteX397" fmla="*/ 1528654 w 2918889"/>
              <a:gd name="connsiteY397" fmla="*/ 1938244 h 2979720"/>
              <a:gd name="connsiteX398" fmla="*/ 1516657 w 2918889"/>
              <a:gd name="connsiteY398" fmla="*/ 1962295 h 2979720"/>
              <a:gd name="connsiteX399" fmla="*/ 1498187 w 2918889"/>
              <a:gd name="connsiteY399" fmla="*/ 1978756 h 2979720"/>
              <a:gd name="connsiteX400" fmla="*/ 1500586 w 2918889"/>
              <a:gd name="connsiteY400" fmla="*/ 2003699 h 2979720"/>
              <a:gd name="connsiteX401" fmla="*/ 1484571 w 2918889"/>
              <a:gd name="connsiteY401" fmla="*/ 2017259 h 2979720"/>
              <a:gd name="connsiteX402" fmla="*/ 1474136 w 2918889"/>
              <a:gd name="connsiteY402" fmla="*/ 2027136 h 2979720"/>
              <a:gd name="connsiteX403" fmla="*/ 1475922 w 2918889"/>
              <a:gd name="connsiteY403" fmla="*/ 2016701 h 2979720"/>
              <a:gd name="connsiteX404" fmla="*/ 1472630 w 2918889"/>
              <a:gd name="connsiteY404" fmla="*/ 1993767 h 2979720"/>
              <a:gd name="connsiteX405" fmla="*/ 1450477 w 2918889"/>
              <a:gd name="connsiteY405" fmla="*/ 1982327 h 2979720"/>
              <a:gd name="connsiteX406" fmla="*/ 1419730 w 2918889"/>
              <a:gd name="connsiteY406" fmla="*/ 2009112 h 2979720"/>
              <a:gd name="connsiteX407" fmla="*/ 1409184 w 2918889"/>
              <a:gd name="connsiteY407" fmla="*/ 1980597 h 2979720"/>
              <a:gd name="connsiteX408" fmla="*/ 1395289 w 2918889"/>
              <a:gd name="connsiteY408" fmla="*/ 2002695 h 2979720"/>
              <a:gd name="connsiteX409" fmla="*/ 1357065 w 2918889"/>
              <a:gd name="connsiteY409" fmla="*/ 2002695 h 2979720"/>
              <a:gd name="connsiteX410" fmla="*/ 1351228 w 2918889"/>
              <a:gd name="connsiteY410" fmla="*/ 2021764 h 2979720"/>
              <a:gd name="connsiteX411" fmla="*/ 1347621 w 2918889"/>
              <a:gd name="connsiteY411" fmla="*/ 2014232 h 2979720"/>
              <a:gd name="connsiteX412" fmla="*/ 1346408 w 2918889"/>
              <a:gd name="connsiteY412" fmla="*/ 2007717 h 2979720"/>
              <a:gd name="connsiteX413" fmla="*/ 1360916 w 2918889"/>
              <a:gd name="connsiteY413" fmla="*/ 1988465 h 2979720"/>
              <a:gd name="connsiteX414" fmla="*/ 1378159 w 2918889"/>
              <a:gd name="connsiteY414" fmla="*/ 1979984 h 2979720"/>
              <a:gd name="connsiteX415" fmla="*/ 1392277 w 2918889"/>
              <a:gd name="connsiteY415" fmla="*/ 1956714 h 2979720"/>
              <a:gd name="connsiteX416" fmla="*/ 1371741 w 2918889"/>
              <a:gd name="connsiteY416" fmla="*/ 1949126 h 2979720"/>
              <a:gd name="connsiteX417" fmla="*/ 1345627 w 2918889"/>
              <a:gd name="connsiteY417" fmla="*/ 1974627 h 2979720"/>
              <a:gd name="connsiteX418" fmla="*/ 1337424 w 2918889"/>
              <a:gd name="connsiteY418" fmla="*/ 2031321 h 2979720"/>
              <a:gd name="connsiteX419" fmla="*/ 1350761 w 2918889"/>
              <a:gd name="connsiteY419" fmla="*/ 2040528 h 2979720"/>
              <a:gd name="connsiteX420" fmla="*/ 1373205 w 2918889"/>
              <a:gd name="connsiteY420" fmla="*/ 2049440 h 2979720"/>
              <a:gd name="connsiteX421" fmla="*/ 1361752 w 2918889"/>
              <a:gd name="connsiteY421" fmla="*/ 2032939 h 2979720"/>
              <a:gd name="connsiteX422" fmla="*/ 1405333 w 2918889"/>
              <a:gd name="connsiteY422" fmla="*/ 2059836 h 2979720"/>
              <a:gd name="connsiteX423" fmla="*/ 1443334 w 2918889"/>
              <a:gd name="connsiteY423" fmla="*/ 2047001 h 2979720"/>
              <a:gd name="connsiteX424" fmla="*/ 1438646 w 2918889"/>
              <a:gd name="connsiteY424" fmla="*/ 2076018 h 2979720"/>
              <a:gd name="connsiteX425" fmla="*/ 1416047 w 2918889"/>
              <a:gd name="connsiteY425" fmla="*/ 2077804 h 2979720"/>
              <a:gd name="connsiteX426" fmla="*/ 1381450 w 2918889"/>
              <a:gd name="connsiteY426" fmla="*/ 2057157 h 2979720"/>
              <a:gd name="connsiteX427" fmla="*/ 1373930 w 2918889"/>
              <a:gd name="connsiteY427" fmla="*/ 2050268 h 2979720"/>
              <a:gd name="connsiteX428" fmla="*/ 1378208 w 2918889"/>
              <a:gd name="connsiteY428" fmla="*/ 2070766 h 2979720"/>
              <a:gd name="connsiteX429" fmla="*/ 1396294 w 2918889"/>
              <a:gd name="connsiteY429" fmla="*/ 2082937 h 2979720"/>
              <a:gd name="connsiteX430" fmla="*/ 1462809 w 2918889"/>
              <a:gd name="connsiteY430" fmla="*/ 2079422 h 2979720"/>
              <a:gd name="connsiteX431" fmla="*/ 1474527 w 2918889"/>
              <a:gd name="connsiteY431" fmla="*/ 2074344 h 2979720"/>
              <a:gd name="connsiteX432" fmla="*/ 1536411 w 2918889"/>
              <a:gd name="connsiteY432" fmla="*/ 2090805 h 2979720"/>
              <a:gd name="connsiteX433" fmla="*/ 1540652 w 2918889"/>
              <a:gd name="connsiteY433" fmla="*/ 2097445 h 2979720"/>
              <a:gd name="connsiteX434" fmla="*/ 1572458 w 2918889"/>
              <a:gd name="connsiteY434" fmla="*/ 2093372 h 2979720"/>
              <a:gd name="connsiteX435" fmla="*/ 1588473 w 2918889"/>
              <a:gd name="connsiteY435" fmla="*/ 2075794 h 2979720"/>
              <a:gd name="connsiteX436" fmla="*/ 1592993 w 2918889"/>
              <a:gd name="connsiteY436" fmla="*/ 2052079 h 2979720"/>
              <a:gd name="connsiteX437" fmla="*/ 1582558 w 2918889"/>
              <a:gd name="connsiteY437" fmla="*/ 2037459 h 2979720"/>
              <a:gd name="connsiteX438" fmla="*/ 1594723 w 2918889"/>
              <a:gd name="connsiteY438" fmla="*/ 1979649 h 2979720"/>
              <a:gd name="connsiteX439" fmla="*/ 1603261 w 2918889"/>
              <a:gd name="connsiteY439" fmla="*/ 1927195 h 2979720"/>
              <a:gd name="connsiteX440" fmla="*/ 1626474 w 2918889"/>
              <a:gd name="connsiteY440" fmla="*/ 1916928 h 2979720"/>
              <a:gd name="connsiteX441" fmla="*/ 1638750 w 2918889"/>
              <a:gd name="connsiteY441" fmla="*/ 1900857 h 2979720"/>
              <a:gd name="connsiteX442" fmla="*/ 1606553 w 2918889"/>
              <a:gd name="connsiteY442" fmla="*/ 1884061 h 2979720"/>
              <a:gd name="connsiteX443" fmla="*/ 1615760 w 2918889"/>
              <a:gd name="connsiteY443" fmla="*/ 1848292 h 2979720"/>
              <a:gd name="connsiteX444" fmla="*/ 1593551 w 2918889"/>
              <a:gd name="connsiteY444" fmla="*/ 1862131 h 2979720"/>
              <a:gd name="connsiteX445" fmla="*/ 1589924 w 2918889"/>
              <a:gd name="connsiteY445" fmla="*/ 1857109 h 2979720"/>
              <a:gd name="connsiteX446" fmla="*/ 1606776 w 2918889"/>
              <a:gd name="connsiteY446" fmla="*/ 1838695 h 2979720"/>
              <a:gd name="connsiteX447" fmla="*/ 1551142 w 2918889"/>
              <a:gd name="connsiteY447" fmla="*/ 1885456 h 2979720"/>
              <a:gd name="connsiteX448" fmla="*/ 1529715 w 2918889"/>
              <a:gd name="connsiteY448" fmla="*/ 1881717 h 2979720"/>
              <a:gd name="connsiteX449" fmla="*/ 1524748 w 2918889"/>
              <a:gd name="connsiteY449" fmla="*/ 1871338 h 2979720"/>
              <a:gd name="connsiteX450" fmla="*/ 1530998 w 2918889"/>
              <a:gd name="connsiteY450" fmla="*/ 1861127 h 2979720"/>
              <a:gd name="connsiteX451" fmla="*/ 1535908 w 2918889"/>
              <a:gd name="connsiteY451" fmla="*/ 1812691 h 2979720"/>
              <a:gd name="connsiteX452" fmla="*/ 1548520 w 2918889"/>
              <a:gd name="connsiteY452" fmla="*/ 1820113 h 2979720"/>
              <a:gd name="connsiteX453" fmla="*/ 1555550 w 2918889"/>
              <a:gd name="connsiteY453" fmla="*/ 1801754 h 2979720"/>
              <a:gd name="connsiteX454" fmla="*/ 1550752 w 2918889"/>
              <a:gd name="connsiteY454" fmla="*/ 1790817 h 2979720"/>
              <a:gd name="connsiteX455" fmla="*/ 1523409 w 2918889"/>
              <a:gd name="connsiteY455" fmla="*/ 1786744 h 2979720"/>
              <a:gd name="connsiteX456" fmla="*/ 2115852 w 2918889"/>
              <a:gd name="connsiteY456" fmla="*/ 1542111 h 2979720"/>
              <a:gd name="connsiteX457" fmla="*/ 2077349 w 2918889"/>
              <a:gd name="connsiteY457" fmla="*/ 1562088 h 2979720"/>
              <a:gd name="connsiteX458" fmla="*/ 2093029 w 2918889"/>
              <a:gd name="connsiteY458" fmla="*/ 1595847 h 2979720"/>
              <a:gd name="connsiteX459" fmla="*/ 2115852 w 2918889"/>
              <a:gd name="connsiteY459" fmla="*/ 1542111 h 2979720"/>
              <a:gd name="connsiteX460" fmla="*/ 1976683 w 2918889"/>
              <a:gd name="connsiteY460" fmla="*/ 1539209 h 2979720"/>
              <a:gd name="connsiteX461" fmla="*/ 1996828 w 2918889"/>
              <a:gd name="connsiteY461" fmla="*/ 1580167 h 2979720"/>
              <a:gd name="connsiteX462" fmla="*/ 2020320 w 2918889"/>
              <a:gd name="connsiteY462" fmla="*/ 1548026 h 2979720"/>
              <a:gd name="connsiteX463" fmla="*/ 1996995 w 2918889"/>
              <a:gd name="connsiteY463" fmla="*/ 1547747 h 2979720"/>
              <a:gd name="connsiteX464" fmla="*/ 1976683 w 2918889"/>
              <a:gd name="connsiteY464" fmla="*/ 1539209 h 2979720"/>
              <a:gd name="connsiteX465" fmla="*/ 2376835 w 2918889"/>
              <a:gd name="connsiteY465" fmla="*/ 1488430 h 2979720"/>
              <a:gd name="connsiteX466" fmla="*/ 2376890 w 2918889"/>
              <a:gd name="connsiteY466" fmla="*/ 1488430 h 2979720"/>
              <a:gd name="connsiteX467" fmla="*/ 2376864 w 2918889"/>
              <a:gd name="connsiteY467" fmla="*/ 1488446 h 2979720"/>
              <a:gd name="connsiteX468" fmla="*/ 1019861 w 2918889"/>
              <a:gd name="connsiteY468" fmla="*/ 1486756 h 2979720"/>
              <a:gd name="connsiteX469" fmla="*/ 1006412 w 2918889"/>
              <a:gd name="connsiteY469" fmla="*/ 1493173 h 2979720"/>
              <a:gd name="connsiteX470" fmla="*/ 980744 w 2918889"/>
              <a:gd name="connsiteY470" fmla="*/ 1500873 h 2979720"/>
              <a:gd name="connsiteX471" fmla="*/ 951392 w 2918889"/>
              <a:gd name="connsiteY471" fmla="*/ 1500706 h 2979720"/>
              <a:gd name="connsiteX472" fmla="*/ 963390 w 2918889"/>
              <a:gd name="connsiteY472" fmla="*/ 1520516 h 2979720"/>
              <a:gd name="connsiteX473" fmla="*/ 984985 w 2918889"/>
              <a:gd name="connsiteY473" fmla="*/ 1536698 h 2979720"/>
              <a:gd name="connsiteX474" fmla="*/ 1047371 w 2918889"/>
              <a:gd name="connsiteY474" fmla="*/ 1509578 h 2979720"/>
              <a:gd name="connsiteX475" fmla="*/ 1047315 w 2918889"/>
              <a:gd name="connsiteY475" fmla="*/ 1509634 h 2979720"/>
              <a:gd name="connsiteX476" fmla="*/ 1053732 w 2918889"/>
              <a:gd name="connsiteY476" fmla="*/ 1531620 h 2979720"/>
              <a:gd name="connsiteX477" fmla="*/ 1065618 w 2918889"/>
              <a:gd name="connsiteY477" fmla="*/ 1508853 h 2979720"/>
              <a:gd name="connsiteX478" fmla="*/ 1075325 w 2918889"/>
              <a:gd name="connsiteY478" fmla="*/ 1515493 h 2979720"/>
              <a:gd name="connsiteX479" fmla="*/ 1084700 w 2918889"/>
              <a:gd name="connsiteY479" fmla="*/ 1490215 h 2979720"/>
              <a:gd name="connsiteX480" fmla="*/ 1052895 w 2918889"/>
              <a:gd name="connsiteY480" fmla="*/ 1488263 h 2979720"/>
              <a:gd name="connsiteX481" fmla="*/ 1019861 w 2918889"/>
              <a:gd name="connsiteY481" fmla="*/ 1486756 h 2979720"/>
              <a:gd name="connsiteX482" fmla="*/ 1223422 w 2918889"/>
              <a:gd name="connsiteY482" fmla="*/ 1465942 h 2979720"/>
              <a:gd name="connsiteX483" fmla="*/ 1219516 w 2918889"/>
              <a:gd name="connsiteY483" fmla="*/ 1466388 h 2979720"/>
              <a:gd name="connsiteX484" fmla="*/ 1219516 w 2918889"/>
              <a:gd name="connsiteY484" fmla="*/ 1492559 h 2979720"/>
              <a:gd name="connsiteX485" fmla="*/ 1219516 w 2918889"/>
              <a:gd name="connsiteY485" fmla="*/ 1492615 h 2979720"/>
              <a:gd name="connsiteX486" fmla="*/ 1197251 w 2918889"/>
              <a:gd name="connsiteY486" fmla="*/ 1508686 h 2979720"/>
              <a:gd name="connsiteX487" fmla="*/ 1199762 w 2918889"/>
              <a:gd name="connsiteY487" fmla="*/ 1540381 h 2979720"/>
              <a:gd name="connsiteX488" fmla="*/ 1227885 w 2918889"/>
              <a:gd name="connsiteY488" fmla="*/ 1496967 h 2979720"/>
              <a:gd name="connsiteX489" fmla="*/ 1223422 w 2918889"/>
              <a:gd name="connsiteY489" fmla="*/ 1465942 h 2979720"/>
              <a:gd name="connsiteX490" fmla="*/ 1127723 w 2918889"/>
              <a:gd name="connsiteY490" fmla="*/ 1460808 h 2979720"/>
              <a:gd name="connsiteX491" fmla="*/ 1089388 w 2918889"/>
              <a:gd name="connsiteY491" fmla="*/ 1505840 h 2979720"/>
              <a:gd name="connsiteX492" fmla="*/ 1107522 w 2918889"/>
              <a:gd name="connsiteY492" fmla="*/ 1494233 h 2979720"/>
              <a:gd name="connsiteX493" fmla="*/ 1123984 w 2918889"/>
              <a:gd name="connsiteY493" fmla="*/ 1503329 h 2979720"/>
              <a:gd name="connsiteX494" fmla="*/ 1127723 w 2918889"/>
              <a:gd name="connsiteY494" fmla="*/ 1460808 h 2979720"/>
              <a:gd name="connsiteX495" fmla="*/ 901652 w 2918889"/>
              <a:gd name="connsiteY495" fmla="*/ 1450813 h 2979720"/>
              <a:gd name="connsiteX496" fmla="*/ 872489 w 2918889"/>
              <a:gd name="connsiteY496" fmla="*/ 1456735 h 2979720"/>
              <a:gd name="connsiteX497" fmla="*/ 893583 w 2918889"/>
              <a:gd name="connsiteY497" fmla="*/ 1464380 h 2979720"/>
              <a:gd name="connsiteX498" fmla="*/ 885491 w 2918889"/>
              <a:gd name="connsiteY498" fmla="*/ 1477270 h 2979720"/>
              <a:gd name="connsiteX499" fmla="*/ 885548 w 2918889"/>
              <a:gd name="connsiteY499" fmla="*/ 1477325 h 2979720"/>
              <a:gd name="connsiteX500" fmla="*/ 889341 w 2918889"/>
              <a:gd name="connsiteY500" fmla="*/ 1481231 h 2979720"/>
              <a:gd name="connsiteX501" fmla="*/ 910992 w 2918889"/>
              <a:gd name="connsiteY501" fmla="*/ 1471020 h 2979720"/>
              <a:gd name="connsiteX502" fmla="*/ 933536 w 2918889"/>
              <a:gd name="connsiteY502" fmla="*/ 1454893 h 2979720"/>
              <a:gd name="connsiteX503" fmla="*/ 901652 w 2918889"/>
              <a:gd name="connsiteY503" fmla="*/ 1450813 h 2979720"/>
              <a:gd name="connsiteX504" fmla="*/ 2081590 w 2918889"/>
              <a:gd name="connsiteY504" fmla="*/ 1435865 h 2979720"/>
              <a:gd name="connsiteX505" fmla="*/ 2057762 w 2918889"/>
              <a:gd name="connsiteY505" fmla="*/ 1453498 h 2979720"/>
              <a:gd name="connsiteX506" fmla="*/ 2044761 w 2918889"/>
              <a:gd name="connsiteY506" fmla="*/ 1478162 h 2979720"/>
              <a:gd name="connsiteX507" fmla="*/ 2042752 w 2918889"/>
              <a:gd name="connsiteY507" fmla="*/ 1479613 h 2979720"/>
              <a:gd name="connsiteX508" fmla="*/ 2038065 w 2918889"/>
              <a:gd name="connsiteY508" fmla="*/ 1497581 h 2979720"/>
              <a:gd name="connsiteX509" fmla="*/ 2045933 w 2918889"/>
              <a:gd name="connsiteY509" fmla="*/ 1504668 h 2979720"/>
              <a:gd name="connsiteX510" fmla="*/ 2075507 w 2918889"/>
              <a:gd name="connsiteY510" fmla="*/ 1481510 h 2979720"/>
              <a:gd name="connsiteX511" fmla="*/ 2091857 w 2918889"/>
              <a:gd name="connsiteY511" fmla="*/ 1454782 h 2979720"/>
              <a:gd name="connsiteX512" fmla="*/ 2081590 w 2918889"/>
              <a:gd name="connsiteY512" fmla="*/ 1435865 h 2979720"/>
              <a:gd name="connsiteX513" fmla="*/ 1036043 w 2918889"/>
              <a:gd name="connsiteY513" fmla="*/ 1424091 h 2979720"/>
              <a:gd name="connsiteX514" fmla="*/ 1007975 w 2918889"/>
              <a:gd name="connsiteY514" fmla="*/ 1434303 h 2979720"/>
              <a:gd name="connsiteX515" fmla="*/ 967128 w 2918889"/>
              <a:gd name="connsiteY515" fmla="*/ 1439046 h 2979720"/>
              <a:gd name="connsiteX516" fmla="*/ 950443 w 2918889"/>
              <a:gd name="connsiteY516" fmla="*/ 1444242 h 2979720"/>
              <a:gd name="connsiteX517" fmla="*/ 939824 w 2918889"/>
              <a:gd name="connsiteY517" fmla="*/ 1458469 h 2979720"/>
              <a:gd name="connsiteX518" fmla="*/ 939786 w 2918889"/>
              <a:gd name="connsiteY518" fmla="*/ 1458464 h 2979720"/>
              <a:gd name="connsiteX519" fmla="*/ 939786 w 2918889"/>
              <a:gd name="connsiteY519" fmla="*/ 1458520 h 2979720"/>
              <a:gd name="connsiteX520" fmla="*/ 939824 w 2918889"/>
              <a:gd name="connsiteY520" fmla="*/ 1458469 h 2979720"/>
              <a:gd name="connsiteX521" fmla="*/ 957150 w 2918889"/>
              <a:gd name="connsiteY521" fmla="*/ 1460481 h 2979720"/>
              <a:gd name="connsiteX522" fmla="*/ 1005966 w 2918889"/>
              <a:gd name="connsiteY522" fmla="*/ 1446914 h 2979720"/>
              <a:gd name="connsiteX523" fmla="*/ 1042572 w 2918889"/>
              <a:gd name="connsiteY523" fmla="*/ 1440217 h 2979720"/>
              <a:gd name="connsiteX524" fmla="*/ 1047371 w 2918889"/>
              <a:gd name="connsiteY524" fmla="*/ 1437595 h 2979720"/>
              <a:gd name="connsiteX525" fmla="*/ 1036043 w 2918889"/>
              <a:gd name="connsiteY525" fmla="*/ 1424091 h 2979720"/>
              <a:gd name="connsiteX526" fmla="*/ 782705 w 2918889"/>
              <a:gd name="connsiteY526" fmla="*/ 1415330 h 2979720"/>
              <a:gd name="connsiteX527" fmla="*/ 693703 w 2918889"/>
              <a:gd name="connsiteY527" fmla="*/ 1427662 h 2979720"/>
              <a:gd name="connsiteX528" fmla="*/ 659608 w 2918889"/>
              <a:gd name="connsiteY528" fmla="*/ 1439827 h 2979720"/>
              <a:gd name="connsiteX529" fmla="*/ 669094 w 2918889"/>
              <a:gd name="connsiteY529" fmla="*/ 1463375 h 2979720"/>
              <a:gd name="connsiteX530" fmla="*/ 712117 w 2918889"/>
              <a:gd name="connsiteY530" fmla="*/ 1444737 h 2979720"/>
              <a:gd name="connsiteX531" fmla="*/ 710668 w 2918889"/>
              <a:gd name="connsiteY531" fmla="*/ 1461732 h 2979720"/>
              <a:gd name="connsiteX532" fmla="*/ 710611 w 2918889"/>
              <a:gd name="connsiteY532" fmla="*/ 1461757 h 2979720"/>
              <a:gd name="connsiteX533" fmla="*/ 710666 w 2918889"/>
              <a:gd name="connsiteY533" fmla="*/ 1461757 h 2979720"/>
              <a:gd name="connsiteX534" fmla="*/ 710668 w 2918889"/>
              <a:gd name="connsiteY534" fmla="*/ 1461732 h 2979720"/>
              <a:gd name="connsiteX535" fmla="*/ 725342 w 2918889"/>
              <a:gd name="connsiteY535" fmla="*/ 1455340 h 2979720"/>
              <a:gd name="connsiteX536" fmla="*/ 739738 w 2918889"/>
              <a:gd name="connsiteY536" fmla="*/ 1448978 h 2979720"/>
              <a:gd name="connsiteX537" fmla="*/ 735219 w 2918889"/>
              <a:gd name="connsiteY537" fmla="*/ 1437539 h 2979720"/>
              <a:gd name="connsiteX538" fmla="*/ 764960 w 2918889"/>
              <a:gd name="connsiteY538" fmla="*/ 1433466 h 2979720"/>
              <a:gd name="connsiteX539" fmla="*/ 782705 w 2918889"/>
              <a:gd name="connsiteY539" fmla="*/ 1415330 h 2979720"/>
              <a:gd name="connsiteX540" fmla="*/ 2217075 w 2918889"/>
              <a:gd name="connsiteY540" fmla="*/ 1393233 h 2979720"/>
              <a:gd name="connsiteX541" fmla="*/ 2193416 w 2918889"/>
              <a:gd name="connsiteY541" fmla="*/ 1414772 h 2979720"/>
              <a:gd name="connsiteX542" fmla="*/ 2212053 w 2918889"/>
              <a:gd name="connsiteY542" fmla="*/ 1418901 h 2979720"/>
              <a:gd name="connsiteX543" fmla="*/ 2188784 w 2918889"/>
              <a:gd name="connsiteY543" fmla="*/ 1439548 h 2979720"/>
              <a:gd name="connsiteX544" fmla="*/ 2218080 w 2918889"/>
              <a:gd name="connsiteY544" fmla="*/ 1434470 h 2979720"/>
              <a:gd name="connsiteX545" fmla="*/ 2200670 w 2918889"/>
              <a:gd name="connsiteY545" fmla="*/ 1450373 h 2979720"/>
              <a:gd name="connsiteX546" fmla="*/ 2187278 w 2918889"/>
              <a:gd name="connsiteY546" fmla="*/ 1476098 h 2979720"/>
              <a:gd name="connsiteX547" fmla="*/ 2181976 w 2918889"/>
              <a:gd name="connsiteY547" fmla="*/ 1477046 h 2979720"/>
              <a:gd name="connsiteX548" fmla="*/ 2145259 w 2918889"/>
              <a:gd name="connsiteY548" fmla="*/ 1552490 h 2979720"/>
              <a:gd name="connsiteX549" fmla="*/ 2145538 w 2918889"/>
              <a:gd name="connsiteY549" fmla="*/ 1563259 h 2979720"/>
              <a:gd name="connsiteX550" fmla="*/ 2157089 w 2918889"/>
              <a:gd name="connsiteY550" fmla="*/ 1570904 h 2979720"/>
              <a:gd name="connsiteX551" fmla="*/ 2162892 w 2918889"/>
              <a:gd name="connsiteY551" fmla="*/ 1545236 h 2979720"/>
              <a:gd name="connsiteX552" fmla="*/ 2174443 w 2918889"/>
              <a:gd name="connsiteY552" fmla="*/ 1576373 h 2979720"/>
              <a:gd name="connsiteX553" fmla="*/ 2204018 w 2918889"/>
              <a:gd name="connsiteY553" fmla="*/ 1553717 h 2979720"/>
              <a:gd name="connsiteX554" fmla="*/ 2244864 w 2918889"/>
              <a:gd name="connsiteY554" fmla="*/ 1540771 h 2979720"/>
              <a:gd name="connsiteX555" fmla="*/ 2258313 w 2918889"/>
              <a:gd name="connsiteY555" fmla="*/ 1500873 h 2979720"/>
              <a:gd name="connsiteX556" fmla="*/ 2281303 w 2918889"/>
              <a:gd name="connsiteY556" fmla="*/ 1504389 h 2979720"/>
              <a:gd name="connsiteX557" fmla="*/ 2264283 w 2918889"/>
              <a:gd name="connsiteY557" fmla="*/ 1515493 h 2979720"/>
              <a:gd name="connsiteX558" fmla="*/ 2266236 w 2918889"/>
              <a:gd name="connsiteY558" fmla="*/ 1519678 h 2979720"/>
              <a:gd name="connsiteX559" fmla="*/ 2316402 w 2918889"/>
              <a:gd name="connsiteY559" fmla="*/ 1501878 h 2979720"/>
              <a:gd name="connsiteX560" fmla="*/ 2316402 w 2918889"/>
              <a:gd name="connsiteY560" fmla="*/ 1501822 h 2979720"/>
              <a:gd name="connsiteX561" fmla="*/ 2333923 w 2918889"/>
              <a:gd name="connsiteY561" fmla="*/ 1476935 h 2979720"/>
              <a:gd name="connsiteX562" fmla="*/ 2356690 w 2918889"/>
              <a:gd name="connsiteY562" fmla="*/ 1454503 h 2979720"/>
              <a:gd name="connsiteX563" fmla="*/ 2383196 w 2918889"/>
              <a:gd name="connsiteY563" fmla="*/ 1432796 h 2979720"/>
              <a:gd name="connsiteX564" fmla="*/ 2385986 w 2918889"/>
              <a:gd name="connsiteY564" fmla="*/ 1427997 h 2979720"/>
              <a:gd name="connsiteX565" fmla="*/ 2359592 w 2918889"/>
              <a:gd name="connsiteY565" fmla="*/ 1428778 h 2979720"/>
              <a:gd name="connsiteX566" fmla="*/ 2333254 w 2918889"/>
              <a:gd name="connsiteY566" fmla="*/ 1412149 h 2979720"/>
              <a:gd name="connsiteX567" fmla="*/ 2325330 w 2918889"/>
              <a:gd name="connsiteY567" fmla="*/ 1426881 h 2979720"/>
              <a:gd name="connsiteX568" fmla="*/ 2305911 w 2918889"/>
              <a:gd name="connsiteY568" fmla="*/ 1434526 h 2979720"/>
              <a:gd name="connsiteX569" fmla="*/ 2329459 w 2918889"/>
              <a:gd name="connsiteY569" fmla="*/ 1445351 h 2979720"/>
              <a:gd name="connsiteX570" fmla="*/ 2291012 w 2918889"/>
              <a:gd name="connsiteY570" fmla="*/ 1452494 h 2979720"/>
              <a:gd name="connsiteX571" fmla="*/ 2272151 w 2918889"/>
              <a:gd name="connsiteY571" fmla="*/ 1423979 h 2979720"/>
              <a:gd name="connsiteX572" fmla="*/ 2283814 w 2918889"/>
              <a:gd name="connsiteY572" fmla="*/ 1404616 h 2979720"/>
              <a:gd name="connsiteX573" fmla="*/ 2241461 w 2918889"/>
              <a:gd name="connsiteY573" fmla="*/ 1425319 h 2979720"/>
              <a:gd name="connsiteX574" fmla="*/ 2254574 w 2918889"/>
              <a:gd name="connsiteY574" fmla="*/ 1399259 h 2979720"/>
              <a:gd name="connsiteX575" fmla="*/ 2229463 w 2918889"/>
              <a:gd name="connsiteY575" fmla="*/ 1413321 h 2979720"/>
              <a:gd name="connsiteX576" fmla="*/ 2217075 w 2918889"/>
              <a:gd name="connsiteY576" fmla="*/ 1393233 h 2979720"/>
              <a:gd name="connsiteX577" fmla="*/ 1234617 w 2918889"/>
              <a:gd name="connsiteY577" fmla="*/ 1386719 h 2979720"/>
              <a:gd name="connsiteX578" fmla="*/ 1228556 w 2918889"/>
              <a:gd name="connsiteY578" fmla="*/ 1397139 h 2979720"/>
              <a:gd name="connsiteX579" fmla="*/ 1221469 w 2918889"/>
              <a:gd name="connsiteY579" fmla="*/ 1431512 h 2979720"/>
              <a:gd name="connsiteX580" fmla="*/ 1246189 w 2918889"/>
              <a:gd name="connsiteY580" fmla="*/ 1454614 h 2979720"/>
              <a:gd name="connsiteX581" fmla="*/ 1246245 w 2918889"/>
              <a:gd name="connsiteY581" fmla="*/ 1454614 h 2979720"/>
              <a:gd name="connsiteX582" fmla="*/ 1246747 w 2918889"/>
              <a:gd name="connsiteY582" fmla="*/ 1387597 h 2979720"/>
              <a:gd name="connsiteX583" fmla="*/ 1234617 w 2918889"/>
              <a:gd name="connsiteY583" fmla="*/ 1386719 h 2979720"/>
              <a:gd name="connsiteX584" fmla="*/ 2531070 w 2918889"/>
              <a:gd name="connsiteY584" fmla="*/ 1360422 h 2979720"/>
              <a:gd name="connsiteX585" fmla="*/ 2481351 w 2918889"/>
              <a:gd name="connsiteY585" fmla="*/ 1387262 h 2979720"/>
              <a:gd name="connsiteX586" fmla="*/ 2434198 w 2918889"/>
              <a:gd name="connsiteY586" fmla="*/ 1409583 h 2979720"/>
              <a:gd name="connsiteX587" fmla="*/ 2460648 w 2918889"/>
              <a:gd name="connsiteY587" fmla="*/ 1412484 h 2979720"/>
              <a:gd name="connsiteX588" fmla="*/ 2415058 w 2918889"/>
              <a:gd name="connsiteY588" fmla="*/ 1447025 h 2979720"/>
              <a:gd name="connsiteX589" fmla="*/ 2411934 w 2918889"/>
              <a:gd name="connsiteY589" fmla="*/ 1429839 h 2979720"/>
              <a:gd name="connsiteX590" fmla="*/ 2351668 w 2918889"/>
              <a:gd name="connsiteY590" fmla="*/ 1504110 h 2979720"/>
              <a:gd name="connsiteX591" fmla="*/ 2376864 w 2918889"/>
              <a:gd name="connsiteY591" fmla="*/ 1488446 h 2979720"/>
              <a:gd name="connsiteX592" fmla="*/ 2394747 w 2918889"/>
              <a:gd name="connsiteY592" fmla="*/ 1498384 h 2979720"/>
              <a:gd name="connsiteX593" fmla="*/ 2415170 w 2918889"/>
              <a:gd name="connsiteY593" fmla="*/ 1495405 h 2979720"/>
              <a:gd name="connsiteX594" fmla="*/ 2420973 w 2918889"/>
              <a:gd name="connsiteY594" fmla="*/ 1507068 h 2979720"/>
              <a:gd name="connsiteX595" fmla="*/ 2490558 w 2918889"/>
              <a:gd name="connsiteY595" fmla="*/ 1483854 h 2979720"/>
              <a:gd name="connsiteX596" fmla="*/ 2470972 w 2918889"/>
              <a:gd name="connsiteY596" fmla="*/ 1470573 h 2979720"/>
              <a:gd name="connsiteX597" fmla="*/ 2513492 w 2918889"/>
              <a:gd name="connsiteY597" fmla="*/ 1468341 h 2979720"/>
              <a:gd name="connsiteX598" fmla="*/ 2487545 w 2918889"/>
              <a:gd name="connsiteY598" fmla="*/ 1455172 h 2979720"/>
              <a:gd name="connsiteX599" fmla="*/ 2544239 w 2918889"/>
              <a:gd name="connsiteY599" fmla="*/ 1429559 h 2979720"/>
              <a:gd name="connsiteX600" fmla="*/ 2497645 w 2918889"/>
              <a:gd name="connsiteY600" fmla="*/ 1425542 h 2979720"/>
              <a:gd name="connsiteX601" fmla="*/ 2513436 w 2918889"/>
              <a:gd name="connsiteY601" fmla="*/ 1407127 h 2979720"/>
              <a:gd name="connsiteX602" fmla="*/ 2525768 w 2918889"/>
              <a:gd name="connsiteY602" fmla="*/ 1387485 h 2979720"/>
              <a:gd name="connsiteX603" fmla="*/ 2541951 w 2918889"/>
              <a:gd name="connsiteY603" fmla="*/ 1372252 h 2979720"/>
              <a:gd name="connsiteX604" fmla="*/ 2531070 w 2918889"/>
              <a:gd name="connsiteY604" fmla="*/ 1360422 h 2979720"/>
              <a:gd name="connsiteX605" fmla="*/ 967073 w 2918889"/>
              <a:gd name="connsiteY605" fmla="*/ 1350880 h 2979720"/>
              <a:gd name="connsiteX606" fmla="*/ 913168 w 2918889"/>
              <a:gd name="connsiteY606" fmla="*/ 1361705 h 2979720"/>
              <a:gd name="connsiteX607" fmla="*/ 885770 w 2918889"/>
              <a:gd name="connsiteY607" fmla="*/ 1359919 h 2979720"/>
              <a:gd name="connsiteX608" fmla="*/ 867969 w 2918889"/>
              <a:gd name="connsiteY608" fmla="*/ 1385197 h 2979720"/>
              <a:gd name="connsiteX609" fmla="*/ 865291 w 2918889"/>
              <a:gd name="connsiteY609" fmla="*/ 1385588 h 2979720"/>
              <a:gd name="connsiteX610" fmla="*/ 849782 w 2918889"/>
              <a:gd name="connsiteY610" fmla="*/ 1383309 h 2979720"/>
              <a:gd name="connsiteX611" fmla="*/ 849778 w 2918889"/>
              <a:gd name="connsiteY611" fmla="*/ 1383300 h 2979720"/>
              <a:gd name="connsiteX612" fmla="*/ 849722 w 2918889"/>
              <a:gd name="connsiteY612" fmla="*/ 1383300 h 2979720"/>
              <a:gd name="connsiteX613" fmla="*/ 849782 w 2918889"/>
              <a:gd name="connsiteY613" fmla="*/ 1383309 h 2979720"/>
              <a:gd name="connsiteX614" fmla="*/ 855944 w 2918889"/>
              <a:gd name="connsiteY614" fmla="*/ 1397369 h 2979720"/>
              <a:gd name="connsiteX615" fmla="*/ 868806 w 2918889"/>
              <a:gd name="connsiteY615" fmla="*/ 1402775 h 2979720"/>
              <a:gd name="connsiteX616" fmla="*/ 900725 w 2918889"/>
              <a:gd name="connsiteY616" fmla="*/ 1375376 h 2979720"/>
              <a:gd name="connsiteX617" fmla="*/ 947263 w 2918889"/>
              <a:gd name="connsiteY617" fmla="*/ 1359919 h 2979720"/>
              <a:gd name="connsiteX618" fmla="*/ 967073 w 2918889"/>
              <a:gd name="connsiteY618" fmla="*/ 1350880 h 2979720"/>
              <a:gd name="connsiteX619" fmla="*/ 1237986 w 2918889"/>
              <a:gd name="connsiteY619" fmla="*/ 1333079 h 2979720"/>
              <a:gd name="connsiteX620" fmla="*/ 1238042 w 2918889"/>
              <a:gd name="connsiteY620" fmla="*/ 1333135 h 2979720"/>
              <a:gd name="connsiteX621" fmla="*/ 1238009 w 2918889"/>
              <a:gd name="connsiteY621" fmla="*/ 1333151 h 2979720"/>
              <a:gd name="connsiteX622" fmla="*/ 2630005 w 2918889"/>
              <a:gd name="connsiteY622" fmla="*/ 1332409 h 2979720"/>
              <a:gd name="connsiteX623" fmla="*/ 2620742 w 2918889"/>
              <a:gd name="connsiteY623" fmla="*/ 1337711 h 2979720"/>
              <a:gd name="connsiteX624" fmla="*/ 2626099 w 2918889"/>
              <a:gd name="connsiteY624" fmla="*/ 1345579 h 2979720"/>
              <a:gd name="connsiteX625" fmla="*/ 2576157 w 2918889"/>
              <a:gd name="connsiteY625" fmla="*/ 1366839 h 2979720"/>
              <a:gd name="connsiteX626" fmla="*/ 2595688 w 2918889"/>
              <a:gd name="connsiteY626" fmla="*/ 1377608 h 2979720"/>
              <a:gd name="connsiteX627" fmla="*/ 2623086 w 2918889"/>
              <a:gd name="connsiteY627" fmla="*/ 1356795 h 2979720"/>
              <a:gd name="connsiteX628" fmla="*/ 2633800 w 2918889"/>
              <a:gd name="connsiteY628" fmla="*/ 1336148 h 2979720"/>
              <a:gd name="connsiteX629" fmla="*/ 2630005 w 2918889"/>
              <a:gd name="connsiteY629" fmla="*/ 1332409 h 2979720"/>
              <a:gd name="connsiteX630" fmla="*/ 2307041 w 2918889"/>
              <a:gd name="connsiteY630" fmla="*/ 1331036 h 2979720"/>
              <a:gd name="connsiteX631" fmla="*/ 2259038 w 2918889"/>
              <a:gd name="connsiteY631" fmla="*/ 1331572 h 2979720"/>
              <a:gd name="connsiteX632" fmla="*/ 2267687 w 2918889"/>
              <a:gd name="connsiteY632" fmla="*/ 1348536 h 2979720"/>
              <a:gd name="connsiteX633" fmla="*/ 2296481 w 2918889"/>
              <a:gd name="connsiteY633" fmla="*/ 1355344 h 2979720"/>
              <a:gd name="connsiteX634" fmla="*/ 2322261 w 2918889"/>
              <a:gd name="connsiteY634" fmla="*/ 1354451 h 2979720"/>
              <a:gd name="connsiteX635" fmla="*/ 2345743 w 2918889"/>
              <a:gd name="connsiteY635" fmla="*/ 1358569 h 2979720"/>
              <a:gd name="connsiteX636" fmla="*/ 2345753 w 2918889"/>
              <a:gd name="connsiteY636" fmla="*/ 1358580 h 2979720"/>
              <a:gd name="connsiteX637" fmla="*/ 2345809 w 2918889"/>
              <a:gd name="connsiteY637" fmla="*/ 1358580 h 2979720"/>
              <a:gd name="connsiteX638" fmla="*/ 2345743 w 2918889"/>
              <a:gd name="connsiteY638" fmla="*/ 1358569 h 2979720"/>
              <a:gd name="connsiteX639" fmla="*/ 2327935 w 2918889"/>
              <a:gd name="connsiteY639" fmla="*/ 1338721 h 2979720"/>
              <a:gd name="connsiteX640" fmla="*/ 2307041 w 2918889"/>
              <a:gd name="connsiteY640" fmla="*/ 1331036 h 2979720"/>
              <a:gd name="connsiteX641" fmla="*/ 2173216 w 2918889"/>
              <a:gd name="connsiteY641" fmla="*/ 1322923 h 2979720"/>
              <a:gd name="connsiteX642" fmla="*/ 2133206 w 2918889"/>
              <a:gd name="connsiteY642" fmla="*/ 1353223 h 2979720"/>
              <a:gd name="connsiteX643" fmla="*/ 2133150 w 2918889"/>
              <a:gd name="connsiteY643" fmla="*/ 1353223 h 2979720"/>
              <a:gd name="connsiteX644" fmla="*/ 2136442 w 2918889"/>
              <a:gd name="connsiteY644" fmla="*/ 1361147 h 2979720"/>
              <a:gd name="connsiteX645" fmla="*/ 2178238 w 2918889"/>
              <a:gd name="connsiteY645" fmla="*/ 1362598 h 2979720"/>
              <a:gd name="connsiteX646" fmla="*/ 2173216 w 2918889"/>
              <a:gd name="connsiteY646" fmla="*/ 1322923 h 2979720"/>
              <a:gd name="connsiteX647" fmla="*/ 988028 w 2918889"/>
              <a:gd name="connsiteY647" fmla="*/ 1309531 h 2979720"/>
              <a:gd name="connsiteX648" fmla="*/ 976112 w 2918889"/>
              <a:gd name="connsiteY648" fmla="*/ 1311986 h 2979720"/>
              <a:gd name="connsiteX649" fmla="*/ 971369 w 2918889"/>
              <a:gd name="connsiteY649" fmla="*/ 1342063 h 2979720"/>
              <a:gd name="connsiteX650" fmla="*/ 1007584 w 2918889"/>
              <a:gd name="connsiteY650" fmla="*/ 1346360 h 2979720"/>
              <a:gd name="connsiteX651" fmla="*/ 1015062 w 2918889"/>
              <a:gd name="connsiteY651" fmla="*/ 1324597 h 2979720"/>
              <a:gd name="connsiteX652" fmla="*/ 988028 w 2918889"/>
              <a:gd name="connsiteY652" fmla="*/ 1309531 h 2979720"/>
              <a:gd name="connsiteX653" fmla="*/ 600011 w 2918889"/>
              <a:gd name="connsiteY653" fmla="*/ 1307020 h 2979720"/>
              <a:gd name="connsiteX654" fmla="*/ 600030 w 2918889"/>
              <a:gd name="connsiteY654" fmla="*/ 1307035 h 2979720"/>
              <a:gd name="connsiteX655" fmla="*/ 580369 w 2918889"/>
              <a:gd name="connsiteY655" fmla="*/ 1315055 h 2979720"/>
              <a:gd name="connsiteX656" fmla="*/ 625067 w 2918889"/>
              <a:gd name="connsiteY656" fmla="*/ 1326997 h 2979720"/>
              <a:gd name="connsiteX657" fmla="*/ 600030 w 2918889"/>
              <a:gd name="connsiteY657" fmla="*/ 1307035 h 2979720"/>
              <a:gd name="connsiteX658" fmla="*/ 600067 w 2918889"/>
              <a:gd name="connsiteY658" fmla="*/ 1307020 h 2979720"/>
              <a:gd name="connsiteX659" fmla="*/ 2357096 w 2918889"/>
              <a:gd name="connsiteY659" fmla="*/ 1290938 h 2979720"/>
              <a:gd name="connsiteX660" fmla="*/ 2357137 w 2918889"/>
              <a:gd name="connsiteY660" fmla="*/ 1291005 h 2979720"/>
              <a:gd name="connsiteX661" fmla="*/ 2357025 w 2918889"/>
              <a:gd name="connsiteY661" fmla="*/ 1290949 h 2979720"/>
              <a:gd name="connsiteX662" fmla="*/ 502144 w 2918889"/>
              <a:gd name="connsiteY662" fmla="*/ 1286497 h 2979720"/>
              <a:gd name="connsiteX663" fmla="*/ 468990 w 2918889"/>
              <a:gd name="connsiteY663" fmla="*/ 1294744 h 2979720"/>
              <a:gd name="connsiteX664" fmla="*/ 436179 w 2918889"/>
              <a:gd name="connsiteY664" fmla="*/ 1309029 h 2979720"/>
              <a:gd name="connsiteX665" fmla="*/ 398792 w 2918889"/>
              <a:gd name="connsiteY665" fmla="*/ 1336148 h 2979720"/>
              <a:gd name="connsiteX666" fmla="*/ 367097 w 2918889"/>
              <a:gd name="connsiteY666" fmla="*/ 1329563 h 2979720"/>
              <a:gd name="connsiteX667" fmla="*/ 362911 w 2918889"/>
              <a:gd name="connsiteY667" fmla="*/ 1357074 h 2979720"/>
              <a:gd name="connsiteX668" fmla="*/ 373402 w 2918889"/>
              <a:gd name="connsiteY668" fmla="*/ 1356962 h 2979720"/>
              <a:gd name="connsiteX669" fmla="*/ 414137 w 2918889"/>
              <a:gd name="connsiteY669" fmla="*/ 1365611 h 2979720"/>
              <a:gd name="connsiteX670" fmla="*/ 419103 w 2918889"/>
              <a:gd name="connsiteY670" fmla="*/ 1363658 h 2979720"/>
              <a:gd name="connsiteX671" fmla="*/ 422396 w 2918889"/>
              <a:gd name="connsiteY671" fmla="*/ 1370689 h 2979720"/>
              <a:gd name="connsiteX672" fmla="*/ 460062 w 2918889"/>
              <a:gd name="connsiteY672" fmla="*/ 1380957 h 2979720"/>
              <a:gd name="connsiteX673" fmla="*/ 483666 w 2918889"/>
              <a:gd name="connsiteY673" fmla="*/ 1376046 h 2979720"/>
              <a:gd name="connsiteX674" fmla="*/ 533273 w 2918889"/>
              <a:gd name="connsiteY674" fmla="*/ 1372307 h 2979720"/>
              <a:gd name="connsiteX675" fmla="*/ 542703 w 2918889"/>
              <a:gd name="connsiteY675" fmla="*/ 1372028 h 2979720"/>
              <a:gd name="connsiteX676" fmla="*/ 569488 w 2918889"/>
              <a:gd name="connsiteY676" fmla="*/ 1379896 h 2979720"/>
              <a:gd name="connsiteX677" fmla="*/ 578026 w 2918889"/>
              <a:gd name="connsiteY677" fmla="*/ 1401380 h 2979720"/>
              <a:gd name="connsiteX678" fmla="*/ 595938 w 2918889"/>
              <a:gd name="connsiteY678" fmla="*/ 1423533 h 2979720"/>
              <a:gd name="connsiteX679" fmla="*/ 606763 w 2918889"/>
              <a:gd name="connsiteY679" fmla="*/ 1429727 h 2979720"/>
              <a:gd name="connsiteX680" fmla="*/ 635167 w 2918889"/>
              <a:gd name="connsiteY680" fmla="*/ 1414772 h 2979720"/>
              <a:gd name="connsiteX681" fmla="*/ 568707 w 2918889"/>
              <a:gd name="connsiteY681" fmla="*/ 1356125 h 2979720"/>
              <a:gd name="connsiteX682" fmla="*/ 523396 w 2918889"/>
              <a:gd name="connsiteY682" fmla="*/ 1343960 h 2979720"/>
              <a:gd name="connsiteX683" fmla="*/ 474179 w 2918889"/>
              <a:gd name="connsiteY683" fmla="*/ 1363212 h 2979720"/>
              <a:gd name="connsiteX684" fmla="*/ 425074 w 2918889"/>
              <a:gd name="connsiteY684" fmla="*/ 1357743 h 2979720"/>
              <a:gd name="connsiteX685" fmla="*/ 425186 w 2918889"/>
              <a:gd name="connsiteY685" fmla="*/ 1357576 h 2979720"/>
              <a:gd name="connsiteX686" fmla="*/ 447953 w 2918889"/>
              <a:gd name="connsiteY686" fmla="*/ 1354953 h 2979720"/>
              <a:gd name="connsiteX687" fmla="*/ 485730 w 2918889"/>
              <a:gd name="connsiteY687" fmla="*/ 1358971 h 2979720"/>
              <a:gd name="connsiteX688" fmla="*/ 428422 w 2918889"/>
              <a:gd name="connsiteY688" fmla="*/ 1346415 h 2979720"/>
              <a:gd name="connsiteX689" fmla="*/ 452584 w 2918889"/>
              <a:gd name="connsiteY689" fmla="*/ 1320747 h 2979720"/>
              <a:gd name="connsiteX690" fmla="*/ 480262 w 2918889"/>
              <a:gd name="connsiteY690" fmla="*/ 1320524 h 2979720"/>
              <a:gd name="connsiteX691" fmla="*/ 491366 w 2918889"/>
              <a:gd name="connsiteY691" fmla="*/ 1315613 h 2979720"/>
              <a:gd name="connsiteX692" fmla="*/ 513687 w 2918889"/>
              <a:gd name="connsiteY692" fmla="*/ 1295748 h 2979720"/>
              <a:gd name="connsiteX693" fmla="*/ 502144 w 2918889"/>
              <a:gd name="connsiteY693" fmla="*/ 1286497 h 2979720"/>
              <a:gd name="connsiteX694" fmla="*/ 2183371 w 2918889"/>
              <a:gd name="connsiteY694" fmla="*/ 1278617 h 2979720"/>
              <a:gd name="connsiteX695" fmla="*/ 2213058 w 2918889"/>
              <a:gd name="connsiteY695" fmla="*/ 1297645 h 2979720"/>
              <a:gd name="connsiteX696" fmla="*/ 2241963 w 2918889"/>
              <a:gd name="connsiteY696" fmla="*/ 1318738 h 2979720"/>
              <a:gd name="connsiteX697" fmla="*/ 2183371 w 2918889"/>
              <a:gd name="connsiteY697" fmla="*/ 1278617 h 2979720"/>
              <a:gd name="connsiteX698" fmla="*/ 2182665 w 2918889"/>
              <a:gd name="connsiteY698" fmla="*/ 1251276 h 2979720"/>
              <a:gd name="connsiteX699" fmla="*/ 2147212 w 2918889"/>
              <a:gd name="connsiteY699" fmla="*/ 1263439 h 2979720"/>
              <a:gd name="connsiteX700" fmla="*/ 2145482 w 2918889"/>
              <a:gd name="connsiteY700" fmla="*/ 1270079 h 2979720"/>
              <a:gd name="connsiteX701" fmla="*/ 2159712 w 2918889"/>
              <a:gd name="connsiteY701" fmla="*/ 1278673 h 2979720"/>
              <a:gd name="connsiteX702" fmla="*/ 2159712 w 2918889"/>
              <a:gd name="connsiteY702" fmla="*/ 1278617 h 2979720"/>
              <a:gd name="connsiteX703" fmla="*/ 2195313 w 2918889"/>
              <a:gd name="connsiteY703" fmla="*/ 1256296 h 2979720"/>
              <a:gd name="connsiteX704" fmla="*/ 2182665 w 2918889"/>
              <a:gd name="connsiteY704" fmla="*/ 1251276 h 2979720"/>
              <a:gd name="connsiteX705" fmla="*/ 213252 w 2918889"/>
              <a:gd name="connsiteY705" fmla="*/ 1237938 h 2979720"/>
              <a:gd name="connsiteX706" fmla="*/ 168388 w 2918889"/>
              <a:gd name="connsiteY706" fmla="*/ 1242737 h 2979720"/>
              <a:gd name="connsiteX707" fmla="*/ 168332 w 2918889"/>
              <a:gd name="connsiteY707" fmla="*/ 1242737 h 2979720"/>
              <a:gd name="connsiteX708" fmla="*/ 188811 w 2918889"/>
              <a:gd name="connsiteY708" fmla="*/ 1259477 h 2979720"/>
              <a:gd name="connsiteX709" fmla="*/ 208621 w 2918889"/>
              <a:gd name="connsiteY709" fmla="*/ 1271977 h 2979720"/>
              <a:gd name="connsiteX710" fmla="*/ 213252 w 2918889"/>
              <a:gd name="connsiteY710" fmla="*/ 1237938 h 2979720"/>
              <a:gd name="connsiteX711" fmla="*/ 1219913 w 2918889"/>
              <a:gd name="connsiteY711" fmla="*/ 1231228 h 2979720"/>
              <a:gd name="connsiteX712" fmla="*/ 1209918 w 2918889"/>
              <a:gd name="connsiteY712" fmla="*/ 1235706 h 2979720"/>
              <a:gd name="connsiteX713" fmla="*/ 1220017 w 2918889"/>
              <a:gd name="connsiteY713" fmla="*/ 1308582 h 2979720"/>
              <a:gd name="connsiteX714" fmla="*/ 1227997 w 2918889"/>
              <a:gd name="connsiteY714" fmla="*/ 1306183 h 2979720"/>
              <a:gd name="connsiteX715" fmla="*/ 1229783 w 2918889"/>
              <a:gd name="connsiteY715" fmla="*/ 1337097 h 2979720"/>
              <a:gd name="connsiteX716" fmla="*/ 1238009 w 2918889"/>
              <a:gd name="connsiteY716" fmla="*/ 1333151 h 2979720"/>
              <a:gd name="connsiteX717" fmla="*/ 1243678 w 2918889"/>
              <a:gd name="connsiteY717" fmla="*/ 1350433 h 2979720"/>
              <a:gd name="connsiteX718" fmla="*/ 1204449 w 2918889"/>
              <a:gd name="connsiteY718" fmla="*/ 1346750 h 2979720"/>
              <a:gd name="connsiteX719" fmla="*/ 1224704 w 2918889"/>
              <a:gd name="connsiteY719" fmla="*/ 1369294 h 2979720"/>
              <a:gd name="connsiteX720" fmla="*/ 1254838 w 2918889"/>
              <a:gd name="connsiteY720" fmla="*/ 1376492 h 2979720"/>
              <a:gd name="connsiteX721" fmla="*/ 1258075 w 2918889"/>
              <a:gd name="connsiteY721" fmla="*/ 1348703 h 2979720"/>
              <a:gd name="connsiteX722" fmla="*/ 1282683 w 2918889"/>
              <a:gd name="connsiteY722" fmla="*/ 1373702 h 2979720"/>
              <a:gd name="connsiteX723" fmla="*/ 1281455 w 2918889"/>
              <a:gd name="connsiteY723" fmla="*/ 1359752 h 2979720"/>
              <a:gd name="connsiteX724" fmla="*/ 1250765 w 2918889"/>
              <a:gd name="connsiteY724" fmla="*/ 1316339 h 2979720"/>
              <a:gd name="connsiteX725" fmla="*/ 1240051 w 2918889"/>
              <a:gd name="connsiteY725" fmla="*/ 1297924 h 2979720"/>
              <a:gd name="connsiteX726" fmla="*/ 1226435 w 2918889"/>
              <a:gd name="connsiteY726" fmla="*/ 1239221 h 2979720"/>
              <a:gd name="connsiteX727" fmla="*/ 1219913 w 2918889"/>
              <a:gd name="connsiteY727" fmla="*/ 1231228 h 2979720"/>
              <a:gd name="connsiteX728" fmla="*/ 2218917 w 2918889"/>
              <a:gd name="connsiteY728" fmla="*/ 1230572 h 2979720"/>
              <a:gd name="connsiteX729" fmla="*/ 2246148 w 2918889"/>
              <a:gd name="connsiteY729" fmla="*/ 1248484 h 2979720"/>
              <a:gd name="connsiteX730" fmla="*/ 2224553 w 2918889"/>
              <a:gd name="connsiteY730" fmla="*/ 1248484 h 2979720"/>
              <a:gd name="connsiteX731" fmla="*/ 2245478 w 2918889"/>
              <a:gd name="connsiteY731" fmla="*/ 1261988 h 2979720"/>
              <a:gd name="connsiteX732" fmla="*/ 2272765 w 2918889"/>
              <a:gd name="connsiteY732" fmla="*/ 1266062 h 2979720"/>
              <a:gd name="connsiteX733" fmla="*/ 2312384 w 2918889"/>
              <a:gd name="connsiteY733" fmla="*/ 1264890 h 2979720"/>
              <a:gd name="connsiteX734" fmla="*/ 2342628 w 2918889"/>
              <a:gd name="connsiteY734" fmla="*/ 1300882 h 2979720"/>
              <a:gd name="connsiteX735" fmla="*/ 2351836 w 2918889"/>
              <a:gd name="connsiteY735" fmla="*/ 1306071 h 2979720"/>
              <a:gd name="connsiteX736" fmla="*/ 2372371 w 2918889"/>
              <a:gd name="connsiteY736" fmla="*/ 1320970 h 2979720"/>
              <a:gd name="connsiteX737" fmla="*/ 2413663 w 2918889"/>
              <a:gd name="connsiteY737" fmla="*/ 1332019 h 2979720"/>
              <a:gd name="connsiteX738" fmla="*/ 2436207 w 2918889"/>
              <a:gd name="connsiteY738" fmla="*/ 1328280 h 2979720"/>
              <a:gd name="connsiteX739" fmla="*/ 2463717 w 2918889"/>
              <a:gd name="connsiteY739" fmla="*/ 1320301 h 2979720"/>
              <a:gd name="connsiteX740" fmla="*/ 2486596 w 2918889"/>
              <a:gd name="connsiteY740" fmla="*/ 1305123 h 2979720"/>
              <a:gd name="connsiteX741" fmla="*/ 2503225 w 2918889"/>
              <a:gd name="connsiteY741" fmla="*/ 1295692 h 2979720"/>
              <a:gd name="connsiteX742" fmla="*/ 2490223 w 2918889"/>
              <a:gd name="connsiteY742" fmla="*/ 1288661 h 2979720"/>
              <a:gd name="connsiteX743" fmla="*/ 2459476 w 2918889"/>
              <a:gd name="connsiteY743" fmla="*/ 1301328 h 2979720"/>
              <a:gd name="connsiteX744" fmla="*/ 2401499 w 2918889"/>
              <a:gd name="connsiteY744" fmla="*/ 1316394 h 2979720"/>
              <a:gd name="connsiteX745" fmla="*/ 2379680 w 2918889"/>
              <a:gd name="connsiteY745" fmla="*/ 1287378 h 2979720"/>
              <a:gd name="connsiteX746" fmla="*/ 2357096 w 2918889"/>
              <a:gd name="connsiteY746" fmla="*/ 1290938 h 2979720"/>
              <a:gd name="connsiteX747" fmla="*/ 2346925 w 2918889"/>
              <a:gd name="connsiteY747" fmla="*/ 1274320 h 2979720"/>
              <a:gd name="connsiteX748" fmla="*/ 2284372 w 2918889"/>
              <a:gd name="connsiteY748" fmla="*/ 1242234 h 2979720"/>
              <a:gd name="connsiteX749" fmla="*/ 2232365 w 2918889"/>
              <a:gd name="connsiteY749" fmla="*/ 1232804 h 2979720"/>
              <a:gd name="connsiteX750" fmla="*/ 2218917 w 2918889"/>
              <a:gd name="connsiteY750" fmla="*/ 1230572 h 2979720"/>
              <a:gd name="connsiteX751" fmla="*/ 325915 w 2918889"/>
              <a:gd name="connsiteY751" fmla="*/ 1198988 h 2979720"/>
              <a:gd name="connsiteX752" fmla="*/ 304376 w 2918889"/>
              <a:gd name="connsiteY752" fmla="*/ 1211600 h 2979720"/>
              <a:gd name="connsiteX753" fmla="*/ 296731 w 2918889"/>
              <a:gd name="connsiteY753" fmla="*/ 1233418 h 2979720"/>
              <a:gd name="connsiteX754" fmla="*/ 253039 w 2918889"/>
              <a:gd name="connsiteY754" fmla="*/ 1236431 h 2979720"/>
              <a:gd name="connsiteX755" fmla="*/ 256945 w 2918889"/>
              <a:gd name="connsiteY755" fmla="*/ 1262435 h 2979720"/>
              <a:gd name="connsiteX756" fmla="*/ 293718 w 2918889"/>
              <a:gd name="connsiteY756" fmla="*/ 1264611 h 2979720"/>
              <a:gd name="connsiteX757" fmla="*/ 301084 w 2918889"/>
              <a:gd name="connsiteY757" fmla="*/ 1307076 h 2979720"/>
              <a:gd name="connsiteX758" fmla="*/ 301139 w 2918889"/>
              <a:gd name="connsiteY758" fmla="*/ 1307187 h 2979720"/>
              <a:gd name="connsiteX759" fmla="*/ 315257 w 2918889"/>
              <a:gd name="connsiteY759" fmla="*/ 1296306 h 2979720"/>
              <a:gd name="connsiteX760" fmla="*/ 318773 w 2918889"/>
              <a:gd name="connsiteY760" fmla="*/ 1324932 h 2979720"/>
              <a:gd name="connsiteX761" fmla="*/ 280270 w 2918889"/>
              <a:gd name="connsiteY761" fmla="*/ 1310145 h 2979720"/>
              <a:gd name="connsiteX762" fmla="*/ 255047 w 2918889"/>
              <a:gd name="connsiteY762" fmla="*/ 1334028 h 2979720"/>
              <a:gd name="connsiteX763" fmla="*/ 244947 w 2918889"/>
              <a:gd name="connsiteY763" fmla="*/ 1319631 h 2979720"/>
              <a:gd name="connsiteX764" fmla="*/ 231443 w 2918889"/>
              <a:gd name="connsiteY764" fmla="*/ 1281909 h 2979720"/>
              <a:gd name="connsiteX765" fmla="*/ 202259 w 2918889"/>
              <a:gd name="connsiteY765" fmla="*/ 1324318 h 2979720"/>
              <a:gd name="connsiteX766" fmla="*/ 228207 w 2918889"/>
              <a:gd name="connsiteY766" fmla="*/ 1314553 h 2979720"/>
              <a:gd name="connsiteX767" fmla="*/ 234457 w 2918889"/>
              <a:gd name="connsiteY767" fmla="*/ 1317176 h 2979720"/>
              <a:gd name="connsiteX768" fmla="*/ 222236 w 2918889"/>
              <a:gd name="connsiteY768" fmla="*/ 1326885 h 2979720"/>
              <a:gd name="connsiteX769" fmla="*/ 225250 w 2918889"/>
              <a:gd name="connsiteY769" fmla="*/ 1355734 h 2979720"/>
              <a:gd name="connsiteX770" fmla="*/ 259735 w 2918889"/>
              <a:gd name="connsiteY770" fmla="*/ 1372028 h 2979720"/>
              <a:gd name="connsiteX771" fmla="*/ 317545 w 2918889"/>
              <a:gd name="connsiteY771" fmla="*/ 1337543 h 2979720"/>
              <a:gd name="connsiteX772" fmla="*/ 345948 w 2918889"/>
              <a:gd name="connsiteY772" fmla="*/ 1340222 h 2979720"/>
              <a:gd name="connsiteX773" fmla="*/ 352532 w 2918889"/>
              <a:gd name="connsiteY773" fmla="*/ 1277166 h 2979720"/>
              <a:gd name="connsiteX774" fmla="*/ 340926 w 2918889"/>
              <a:gd name="connsiteY774" fmla="*/ 1282244 h 2979720"/>
              <a:gd name="connsiteX775" fmla="*/ 344385 w 2918889"/>
              <a:gd name="connsiteY775" fmla="*/ 1260035 h 2979720"/>
              <a:gd name="connsiteX776" fmla="*/ 349742 w 2918889"/>
              <a:gd name="connsiteY776" fmla="*/ 1243964 h 2979720"/>
              <a:gd name="connsiteX777" fmla="*/ 340144 w 2918889"/>
              <a:gd name="connsiteY777" fmla="*/ 1223095 h 2979720"/>
              <a:gd name="connsiteX778" fmla="*/ 362856 w 2918889"/>
              <a:gd name="connsiteY778" fmla="*/ 1220137 h 2979720"/>
              <a:gd name="connsiteX779" fmla="*/ 325915 w 2918889"/>
              <a:gd name="connsiteY779" fmla="*/ 1198988 h 2979720"/>
              <a:gd name="connsiteX780" fmla="*/ 2387477 w 2918889"/>
              <a:gd name="connsiteY780" fmla="*/ 1187463 h 2979720"/>
              <a:gd name="connsiteX781" fmla="*/ 2387493 w 2918889"/>
              <a:gd name="connsiteY781" fmla="*/ 1187605 h 2979720"/>
              <a:gd name="connsiteX782" fmla="*/ 2387437 w 2918889"/>
              <a:gd name="connsiteY782" fmla="*/ 1187493 h 2979720"/>
              <a:gd name="connsiteX783" fmla="*/ 920478 w 2918889"/>
              <a:gd name="connsiteY783" fmla="*/ 1186322 h 2979720"/>
              <a:gd name="connsiteX784" fmla="*/ 920488 w 2918889"/>
              <a:gd name="connsiteY784" fmla="*/ 1186339 h 2979720"/>
              <a:gd name="connsiteX785" fmla="*/ 912499 w 2918889"/>
              <a:gd name="connsiteY785" fmla="*/ 1189279 h 2979720"/>
              <a:gd name="connsiteX786" fmla="*/ 895536 w 2918889"/>
              <a:gd name="connsiteY786" fmla="*/ 1209479 h 2979720"/>
              <a:gd name="connsiteX787" fmla="*/ 920311 w 2918889"/>
              <a:gd name="connsiteY787" fmla="*/ 1210204 h 2979720"/>
              <a:gd name="connsiteX788" fmla="*/ 943748 w 2918889"/>
              <a:gd name="connsiteY788" fmla="*/ 1225996 h 2979720"/>
              <a:gd name="connsiteX789" fmla="*/ 920488 w 2918889"/>
              <a:gd name="connsiteY789" fmla="*/ 1186339 h 2979720"/>
              <a:gd name="connsiteX790" fmla="*/ 920534 w 2918889"/>
              <a:gd name="connsiteY790" fmla="*/ 1186322 h 2979720"/>
              <a:gd name="connsiteX791" fmla="*/ 1479605 w 2918889"/>
              <a:gd name="connsiteY791" fmla="*/ 1173431 h 2979720"/>
              <a:gd name="connsiteX792" fmla="*/ 1479735 w 2918889"/>
              <a:gd name="connsiteY792" fmla="*/ 1173668 h 2979720"/>
              <a:gd name="connsiteX793" fmla="*/ 1479661 w 2918889"/>
              <a:gd name="connsiteY793" fmla="*/ 1173710 h 2979720"/>
              <a:gd name="connsiteX794" fmla="*/ 2657292 w 2918889"/>
              <a:gd name="connsiteY794" fmla="*/ 1157249 h 2979720"/>
              <a:gd name="connsiteX795" fmla="*/ 2657460 w 2918889"/>
              <a:gd name="connsiteY795" fmla="*/ 1157416 h 2979720"/>
              <a:gd name="connsiteX796" fmla="*/ 2657271 w 2918889"/>
              <a:gd name="connsiteY796" fmla="*/ 1157561 h 2979720"/>
              <a:gd name="connsiteX797" fmla="*/ 2657383 w 2918889"/>
              <a:gd name="connsiteY797" fmla="*/ 1156649 h 2979720"/>
              <a:gd name="connsiteX798" fmla="*/ 2657292 w 2918889"/>
              <a:gd name="connsiteY798" fmla="*/ 1156971 h 2979720"/>
              <a:gd name="connsiteX799" fmla="*/ 2657125 w 2918889"/>
              <a:gd name="connsiteY799" fmla="*/ 1156803 h 2979720"/>
              <a:gd name="connsiteX800" fmla="*/ 1739751 w 2918889"/>
              <a:gd name="connsiteY800" fmla="*/ 1124438 h 2979720"/>
              <a:gd name="connsiteX801" fmla="*/ 1728869 w 2918889"/>
              <a:gd name="connsiteY801" fmla="*/ 1129516 h 2979720"/>
              <a:gd name="connsiteX802" fmla="*/ 1728479 w 2918889"/>
              <a:gd name="connsiteY802" fmla="*/ 1163610 h 2979720"/>
              <a:gd name="connsiteX803" fmla="*/ 1710399 w 2918889"/>
              <a:gd name="connsiteY803" fmla="*/ 1197091 h 2979720"/>
              <a:gd name="connsiteX804" fmla="*/ 1686237 w 2918889"/>
              <a:gd name="connsiteY804" fmla="*/ 1229568 h 2979720"/>
              <a:gd name="connsiteX805" fmla="*/ 1718267 w 2918889"/>
              <a:gd name="connsiteY805" fmla="*/ 1216677 h 2979720"/>
              <a:gd name="connsiteX806" fmla="*/ 1741034 w 2918889"/>
              <a:gd name="connsiteY806" fmla="*/ 1166791 h 2979720"/>
              <a:gd name="connsiteX807" fmla="*/ 1744271 w 2918889"/>
              <a:gd name="connsiteY807" fmla="*/ 1178342 h 2979720"/>
              <a:gd name="connsiteX808" fmla="*/ 1739137 w 2918889"/>
              <a:gd name="connsiteY808" fmla="*/ 1191065 h 2979720"/>
              <a:gd name="connsiteX809" fmla="*/ 1740197 w 2918889"/>
              <a:gd name="connsiteY809" fmla="*/ 1206577 h 2979720"/>
              <a:gd name="connsiteX810" fmla="*/ 1730320 w 2918889"/>
              <a:gd name="connsiteY810" fmla="*/ 1214724 h 2979720"/>
              <a:gd name="connsiteX811" fmla="*/ 1726916 w 2918889"/>
              <a:gd name="connsiteY811" fmla="*/ 1225661 h 2979720"/>
              <a:gd name="connsiteX812" fmla="*/ 1736012 w 2918889"/>
              <a:gd name="connsiteY812" fmla="*/ 1222034 h 2979720"/>
              <a:gd name="connsiteX813" fmla="*/ 1733334 w 2918889"/>
              <a:gd name="connsiteY813" fmla="*/ 1243016 h 2979720"/>
              <a:gd name="connsiteX814" fmla="*/ 1737407 w 2918889"/>
              <a:gd name="connsiteY814" fmla="*/ 1243964 h 2979720"/>
              <a:gd name="connsiteX815" fmla="*/ 1754315 w 2918889"/>
              <a:gd name="connsiteY815" fmla="*/ 1205461 h 2979720"/>
              <a:gd name="connsiteX816" fmla="*/ 1807159 w 2918889"/>
              <a:gd name="connsiteY816" fmla="*/ 1184424 h 2979720"/>
              <a:gd name="connsiteX817" fmla="*/ 1789470 w 2918889"/>
              <a:gd name="connsiteY817" fmla="*/ 1146200 h 2979720"/>
              <a:gd name="connsiteX818" fmla="*/ 1789414 w 2918889"/>
              <a:gd name="connsiteY818" fmla="*/ 1146145 h 2979720"/>
              <a:gd name="connsiteX819" fmla="*/ 1752194 w 2918889"/>
              <a:gd name="connsiteY819" fmla="*/ 1154515 h 2979720"/>
              <a:gd name="connsiteX820" fmla="*/ 1787293 w 2918889"/>
              <a:gd name="connsiteY820" fmla="*/ 1129014 h 2979720"/>
              <a:gd name="connsiteX821" fmla="*/ 1757328 w 2918889"/>
              <a:gd name="connsiteY821" fmla="*/ 1125107 h 2979720"/>
              <a:gd name="connsiteX822" fmla="*/ 1744215 w 2918889"/>
              <a:gd name="connsiteY822" fmla="*/ 1156077 h 2979720"/>
              <a:gd name="connsiteX823" fmla="*/ 1739751 w 2918889"/>
              <a:gd name="connsiteY823" fmla="*/ 1124438 h 2979720"/>
              <a:gd name="connsiteX824" fmla="*/ 470048 w 2918889"/>
              <a:gd name="connsiteY824" fmla="*/ 1123155 h 2979720"/>
              <a:gd name="connsiteX825" fmla="*/ 472671 w 2918889"/>
              <a:gd name="connsiteY825" fmla="*/ 1124048 h 2979720"/>
              <a:gd name="connsiteX826" fmla="*/ 476075 w 2918889"/>
              <a:gd name="connsiteY826" fmla="*/ 1152004 h 2979720"/>
              <a:gd name="connsiteX827" fmla="*/ 486621 w 2918889"/>
              <a:gd name="connsiteY827" fmla="*/ 1179012 h 2979720"/>
              <a:gd name="connsiteX828" fmla="*/ 468988 w 2918889"/>
              <a:gd name="connsiteY828" fmla="*/ 1194469 h 2979720"/>
              <a:gd name="connsiteX829" fmla="*/ 447337 w 2918889"/>
              <a:gd name="connsiteY829" fmla="*/ 1196087 h 2979720"/>
              <a:gd name="connsiteX830" fmla="*/ 475070 w 2918889"/>
              <a:gd name="connsiteY830" fmla="*/ 1175608 h 2979720"/>
              <a:gd name="connsiteX831" fmla="*/ 461566 w 2918889"/>
              <a:gd name="connsiteY831" fmla="*/ 1136436 h 2979720"/>
              <a:gd name="connsiteX832" fmla="*/ 469211 w 2918889"/>
              <a:gd name="connsiteY832" fmla="*/ 1123936 h 2979720"/>
              <a:gd name="connsiteX833" fmla="*/ 470048 w 2918889"/>
              <a:gd name="connsiteY833" fmla="*/ 1123211 h 2979720"/>
              <a:gd name="connsiteX834" fmla="*/ 2246427 w 2918889"/>
              <a:gd name="connsiteY834" fmla="*/ 1113333 h 2979720"/>
              <a:gd name="connsiteX835" fmla="*/ 2215290 w 2918889"/>
              <a:gd name="connsiteY835" fmla="*/ 1130241 h 2979720"/>
              <a:gd name="connsiteX836" fmla="*/ 2178405 w 2918889"/>
              <a:gd name="connsiteY836" fmla="*/ 1134929 h 2979720"/>
              <a:gd name="connsiteX837" fmla="*/ 2208147 w 2918889"/>
              <a:gd name="connsiteY837" fmla="*/ 1160430 h 2979720"/>
              <a:gd name="connsiteX838" fmla="*/ 2248045 w 2918889"/>
              <a:gd name="connsiteY838" fmla="*/ 1157528 h 2979720"/>
              <a:gd name="connsiteX839" fmla="*/ 2260489 w 2918889"/>
              <a:gd name="connsiteY839" fmla="*/ 1159704 h 2979720"/>
              <a:gd name="connsiteX840" fmla="*/ 2284986 w 2918889"/>
              <a:gd name="connsiteY840" fmla="*/ 1173599 h 2979720"/>
              <a:gd name="connsiteX841" fmla="*/ 2337383 w 2918889"/>
              <a:gd name="connsiteY841" fmla="*/ 1181913 h 2979720"/>
              <a:gd name="connsiteX842" fmla="*/ 2400773 w 2918889"/>
              <a:gd name="connsiteY842" fmla="*/ 1224880 h 2979720"/>
              <a:gd name="connsiteX843" fmla="*/ 2387102 w 2918889"/>
              <a:gd name="connsiteY843" fmla="*/ 1244969 h 2979720"/>
              <a:gd name="connsiteX844" fmla="*/ 2377951 w 2918889"/>
              <a:gd name="connsiteY844" fmla="*/ 1265894 h 2979720"/>
              <a:gd name="connsiteX845" fmla="*/ 2357583 w 2918889"/>
              <a:gd name="connsiteY845" fmla="*/ 1257970 h 2979720"/>
              <a:gd name="connsiteX846" fmla="*/ 2350329 w 2918889"/>
              <a:gd name="connsiteY846" fmla="*/ 1262323 h 2979720"/>
              <a:gd name="connsiteX847" fmla="*/ 2362326 w 2918889"/>
              <a:gd name="connsiteY847" fmla="*/ 1279454 h 2979720"/>
              <a:gd name="connsiteX848" fmla="*/ 2393966 w 2918889"/>
              <a:gd name="connsiteY848" fmla="*/ 1279566 h 2979720"/>
              <a:gd name="connsiteX849" fmla="*/ 2414556 w 2918889"/>
              <a:gd name="connsiteY849" fmla="*/ 1258752 h 2979720"/>
              <a:gd name="connsiteX850" fmla="*/ 2449042 w 2918889"/>
              <a:gd name="connsiteY850" fmla="*/ 1242681 h 2979720"/>
              <a:gd name="connsiteX851" fmla="*/ 2436765 w 2918889"/>
              <a:gd name="connsiteY851" fmla="*/ 1219691 h 2979720"/>
              <a:gd name="connsiteX852" fmla="*/ 2470748 w 2918889"/>
              <a:gd name="connsiteY852" fmla="*/ 1212939 h 2979720"/>
              <a:gd name="connsiteX853" fmla="*/ 2440616 w 2918889"/>
              <a:gd name="connsiteY853" fmla="*/ 1192460 h 2979720"/>
              <a:gd name="connsiteX854" fmla="*/ 2428060 w 2918889"/>
              <a:gd name="connsiteY854" fmla="*/ 1162439 h 2979720"/>
              <a:gd name="connsiteX855" fmla="*/ 2404066 w 2918889"/>
              <a:gd name="connsiteY855" fmla="*/ 1174882 h 2979720"/>
              <a:gd name="connsiteX856" fmla="*/ 2387477 w 2918889"/>
              <a:gd name="connsiteY856" fmla="*/ 1187463 h 2979720"/>
              <a:gd name="connsiteX857" fmla="*/ 2384479 w 2918889"/>
              <a:gd name="connsiteY857" fmla="*/ 1161881 h 2979720"/>
              <a:gd name="connsiteX858" fmla="*/ 2277787 w 2918889"/>
              <a:gd name="connsiteY858" fmla="*/ 1150553 h 2979720"/>
              <a:gd name="connsiteX859" fmla="*/ 2278903 w 2918889"/>
              <a:gd name="connsiteY859" fmla="*/ 1134705 h 2979720"/>
              <a:gd name="connsiteX860" fmla="*/ 2246427 w 2918889"/>
              <a:gd name="connsiteY860" fmla="*/ 1113333 h 2979720"/>
              <a:gd name="connsiteX861" fmla="*/ 2542286 w 2918889"/>
              <a:gd name="connsiteY861" fmla="*/ 1095589 h 2979720"/>
              <a:gd name="connsiteX862" fmla="*/ 2513269 w 2918889"/>
              <a:gd name="connsiteY862" fmla="*/ 1098490 h 2979720"/>
              <a:gd name="connsiteX863" fmla="*/ 2484978 w 2918889"/>
              <a:gd name="connsiteY863" fmla="*/ 1108758 h 2979720"/>
              <a:gd name="connsiteX864" fmla="*/ 2466731 w 2918889"/>
              <a:gd name="connsiteY864" fmla="*/ 1126893 h 2979720"/>
              <a:gd name="connsiteX865" fmla="*/ 2536259 w 2918889"/>
              <a:gd name="connsiteY865" fmla="*/ 1111325 h 2979720"/>
              <a:gd name="connsiteX866" fmla="*/ 2545801 w 2918889"/>
              <a:gd name="connsiteY866" fmla="*/ 1102173 h 2979720"/>
              <a:gd name="connsiteX867" fmla="*/ 2545801 w 2918889"/>
              <a:gd name="connsiteY867" fmla="*/ 1102117 h 2979720"/>
              <a:gd name="connsiteX868" fmla="*/ 2542286 w 2918889"/>
              <a:gd name="connsiteY868" fmla="*/ 1095589 h 2979720"/>
              <a:gd name="connsiteX869" fmla="*/ 2095373 w 2918889"/>
              <a:gd name="connsiteY869" fmla="*/ 1074384 h 2979720"/>
              <a:gd name="connsiteX870" fmla="*/ 2074670 w 2918889"/>
              <a:gd name="connsiteY870" fmla="*/ 1102899 h 2979720"/>
              <a:gd name="connsiteX871" fmla="*/ 2038065 w 2918889"/>
              <a:gd name="connsiteY871" fmla="*/ 1103959 h 2979720"/>
              <a:gd name="connsiteX872" fmla="*/ 2041636 w 2918889"/>
              <a:gd name="connsiteY872" fmla="*/ 1131859 h 2979720"/>
              <a:gd name="connsiteX873" fmla="*/ 2020766 w 2918889"/>
              <a:gd name="connsiteY873" fmla="*/ 1163722 h 2979720"/>
              <a:gd name="connsiteX874" fmla="*/ 2033545 w 2918889"/>
              <a:gd name="connsiteY874" fmla="*/ 1199435 h 2979720"/>
              <a:gd name="connsiteX875" fmla="*/ 2076289 w 2918889"/>
              <a:gd name="connsiteY875" fmla="*/ 1185596 h 2979720"/>
              <a:gd name="connsiteX876" fmla="*/ 2114791 w 2918889"/>
              <a:gd name="connsiteY876" fmla="*/ 1175273 h 2979720"/>
              <a:gd name="connsiteX877" fmla="*/ 2119758 w 2918889"/>
              <a:gd name="connsiteY877" fmla="*/ 1177282 h 2979720"/>
              <a:gd name="connsiteX878" fmla="*/ 2140181 w 2918889"/>
              <a:gd name="connsiteY878" fmla="*/ 1173766 h 2979720"/>
              <a:gd name="connsiteX879" fmla="*/ 2121153 w 2918889"/>
              <a:gd name="connsiteY879" fmla="*/ 1157919 h 2979720"/>
              <a:gd name="connsiteX880" fmla="*/ 2121041 w 2918889"/>
              <a:gd name="connsiteY880" fmla="*/ 1158030 h 2979720"/>
              <a:gd name="connsiteX881" fmla="*/ 2059102 w 2918889"/>
              <a:gd name="connsiteY881" fmla="*/ 1154459 h 2979720"/>
              <a:gd name="connsiteX882" fmla="*/ 2069146 w 2918889"/>
              <a:gd name="connsiteY882" fmla="*/ 1114338 h 2979720"/>
              <a:gd name="connsiteX883" fmla="*/ 2095373 w 2918889"/>
              <a:gd name="connsiteY883" fmla="*/ 1074384 h 2979720"/>
              <a:gd name="connsiteX884" fmla="*/ 877009 w 2918889"/>
              <a:gd name="connsiteY884" fmla="*/ 1071761 h 2979720"/>
              <a:gd name="connsiteX885" fmla="*/ 836386 w 2918889"/>
              <a:gd name="connsiteY885" fmla="*/ 1106247 h 2979720"/>
              <a:gd name="connsiteX886" fmla="*/ 801677 w 2918889"/>
              <a:gd name="connsiteY886" fmla="*/ 1122541 h 2979720"/>
              <a:gd name="connsiteX887" fmla="*/ 801677 w 2918889"/>
              <a:gd name="connsiteY887" fmla="*/ 1108479 h 2979720"/>
              <a:gd name="connsiteX888" fmla="*/ 758543 w 2918889"/>
              <a:gd name="connsiteY888" fmla="*/ 1166010 h 2979720"/>
              <a:gd name="connsiteX889" fmla="*/ 717418 w 2918889"/>
              <a:gd name="connsiteY889" fmla="*/ 1188944 h 2979720"/>
              <a:gd name="connsiteX890" fmla="*/ 728802 w 2918889"/>
              <a:gd name="connsiteY890" fmla="*/ 1199435 h 2979720"/>
              <a:gd name="connsiteX891" fmla="*/ 710108 w 2918889"/>
              <a:gd name="connsiteY891" fmla="*/ 1219021 h 2979720"/>
              <a:gd name="connsiteX892" fmla="*/ 703412 w 2918889"/>
              <a:gd name="connsiteY892" fmla="*/ 1207247 h 2979720"/>
              <a:gd name="connsiteX893" fmla="*/ 699116 w 2918889"/>
              <a:gd name="connsiteY893" fmla="*/ 1210595 h 2979720"/>
              <a:gd name="connsiteX894" fmla="*/ 611675 w 2918889"/>
              <a:gd name="connsiteY894" fmla="*/ 1253227 h 2979720"/>
              <a:gd name="connsiteX895" fmla="*/ 599342 w 2918889"/>
              <a:gd name="connsiteY895" fmla="*/ 1258249 h 2979720"/>
              <a:gd name="connsiteX896" fmla="*/ 586675 w 2918889"/>
              <a:gd name="connsiteY896" fmla="*/ 1264722 h 2979720"/>
              <a:gd name="connsiteX897" fmla="*/ 589297 w 2918889"/>
              <a:gd name="connsiteY897" fmla="*/ 1279789 h 2979720"/>
              <a:gd name="connsiteX898" fmla="*/ 587233 w 2918889"/>
              <a:gd name="connsiteY898" fmla="*/ 1298203 h 2979720"/>
              <a:gd name="connsiteX899" fmla="*/ 589465 w 2918889"/>
              <a:gd name="connsiteY899" fmla="*/ 1298594 h 2979720"/>
              <a:gd name="connsiteX900" fmla="*/ 595882 w 2918889"/>
              <a:gd name="connsiteY900" fmla="*/ 1285257 h 2979720"/>
              <a:gd name="connsiteX901" fmla="*/ 661115 w 2918889"/>
              <a:gd name="connsiteY901" fmla="*/ 1290837 h 2979720"/>
              <a:gd name="connsiteX902" fmla="*/ 704249 w 2918889"/>
              <a:gd name="connsiteY902" fmla="*/ 1309866 h 2979720"/>
              <a:gd name="connsiteX903" fmla="*/ 730364 w 2918889"/>
              <a:gd name="connsiteY903" fmla="*/ 1304788 h 2979720"/>
              <a:gd name="connsiteX904" fmla="*/ 765909 w 2918889"/>
              <a:gd name="connsiteY904" fmla="*/ 1295580 h 2979720"/>
              <a:gd name="connsiteX905" fmla="*/ 796209 w 2918889"/>
              <a:gd name="connsiteY905" fmla="*/ 1282969 h 2979720"/>
              <a:gd name="connsiteX906" fmla="*/ 822603 w 2918889"/>
              <a:gd name="connsiteY906" fmla="*/ 1261318 h 2979720"/>
              <a:gd name="connsiteX907" fmla="*/ 836330 w 2918889"/>
              <a:gd name="connsiteY907" fmla="*/ 1251553 h 2979720"/>
              <a:gd name="connsiteX908" fmla="*/ 803686 w 2918889"/>
              <a:gd name="connsiteY908" fmla="*/ 1255738 h 2979720"/>
              <a:gd name="connsiteX909" fmla="*/ 802124 w 2918889"/>
              <a:gd name="connsiteY909" fmla="*/ 1254455 h 2979720"/>
              <a:gd name="connsiteX910" fmla="*/ 809266 w 2918889"/>
              <a:gd name="connsiteY910" fmla="*/ 1235873 h 2979720"/>
              <a:gd name="connsiteX911" fmla="*/ 792582 w 2918889"/>
              <a:gd name="connsiteY911" fmla="*/ 1244969 h 2979720"/>
              <a:gd name="connsiteX912" fmla="*/ 785439 w 2918889"/>
              <a:gd name="connsiteY912" fmla="*/ 1228563 h 2979720"/>
              <a:gd name="connsiteX913" fmla="*/ 758655 w 2918889"/>
              <a:gd name="connsiteY913" fmla="*/ 1284532 h 2979720"/>
              <a:gd name="connsiteX914" fmla="*/ 706425 w 2918889"/>
              <a:gd name="connsiteY914" fmla="*/ 1289331 h 2979720"/>
              <a:gd name="connsiteX915" fmla="*/ 718200 w 2918889"/>
              <a:gd name="connsiteY915" fmla="*/ 1273372 h 2979720"/>
              <a:gd name="connsiteX916" fmla="*/ 653135 w 2918889"/>
              <a:gd name="connsiteY916" fmla="*/ 1284364 h 2979720"/>
              <a:gd name="connsiteX917" fmla="*/ 652800 w 2918889"/>
              <a:gd name="connsiteY917" fmla="*/ 1281351 h 2979720"/>
              <a:gd name="connsiteX918" fmla="*/ 679641 w 2918889"/>
              <a:gd name="connsiteY918" fmla="*/ 1265057 h 2979720"/>
              <a:gd name="connsiteX919" fmla="*/ 677688 w 2918889"/>
              <a:gd name="connsiteY919" fmla="*/ 1260537 h 2979720"/>
              <a:gd name="connsiteX920" fmla="*/ 651852 w 2918889"/>
              <a:gd name="connsiteY920" fmla="*/ 1266341 h 2979720"/>
              <a:gd name="connsiteX921" fmla="*/ 680255 w 2918889"/>
              <a:gd name="connsiteY921" fmla="*/ 1252669 h 2979720"/>
              <a:gd name="connsiteX922" fmla="*/ 718144 w 2918889"/>
              <a:gd name="connsiteY922" fmla="*/ 1229791 h 2979720"/>
              <a:gd name="connsiteX923" fmla="*/ 744761 w 2918889"/>
              <a:gd name="connsiteY923" fmla="*/ 1210874 h 2979720"/>
              <a:gd name="connsiteX924" fmla="*/ 776455 w 2918889"/>
              <a:gd name="connsiteY924" fmla="*/ 1190786 h 2979720"/>
              <a:gd name="connsiteX925" fmla="*/ 793251 w 2918889"/>
              <a:gd name="connsiteY925" fmla="*/ 1142908 h 2979720"/>
              <a:gd name="connsiteX926" fmla="*/ 798050 w 2918889"/>
              <a:gd name="connsiteY926" fmla="*/ 1135486 h 2979720"/>
              <a:gd name="connsiteX927" fmla="*/ 818976 w 2918889"/>
              <a:gd name="connsiteY927" fmla="*/ 1145754 h 2979720"/>
              <a:gd name="connsiteX928" fmla="*/ 877121 w 2918889"/>
              <a:gd name="connsiteY928" fmla="*/ 1071761 h 2979720"/>
              <a:gd name="connsiteX929" fmla="*/ 2418239 w 2918889"/>
              <a:gd name="connsiteY929" fmla="*/ 1048548 h 2979720"/>
              <a:gd name="connsiteX930" fmla="*/ 2347651 w 2918889"/>
              <a:gd name="connsiteY930" fmla="*/ 1070757 h 2979720"/>
              <a:gd name="connsiteX931" fmla="*/ 2310264 w 2918889"/>
              <a:gd name="connsiteY931" fmla="*/ 1111101 h 2979720"/>
              <a:gd name="connsiteX932" fmla="*/ 2354347 w 2918889"/>
              <a:gd name="connsiteY932" fmla="*/ 1083647 h 2979720"/>
              <a:gd name="connsiteX933" fmla="*/ 2380852 w 2918889"/>
              <a:gd name="connsiteY933" fmla="*/ 1094919 h 2979720"/>
              <a:gd name="connsiteX934" fmla="*/ 2418239 w 2918889"/>
              <a:gd name="connsiteY934" fmla="*/ 1048604 h 2979720"/>
              <a:gd name="connsiteX935" fmla="*/ 2546192 w 2918889"/>
              <a:gd name="connsiteY935" fmla="*/ 1029743 h 2979720"/>
              <a:gd name="connsiteX936" fmla="*/ 2520133 w 2918889"/>
              <a:gd name="connsiteY936" fmla="*/ 1054519 h 2979720"/>
              <a:gd name="connsiteX937" fmla="*/ 2515145 w 2918889"/>
              <a:gd name="connsiteY937" fmla="*/ 1070555 h 2979720"/>
              <a:gd name="connsiteX938" fmla="*/ 2512385 w 2918889"/>
              <a:gd name="connsiteY938" fmla="*/ 1087496 h 2979720"/>
              <a:gd name="connsiteX939" fmla="*/ 2512376 w 2918889"/>
              <a:gd name="connsiteY939" fmla="*/ 1087497 h 2979720"/>
              <a:gd name="connsiteX940" fmla="*/ 2512376 w 2918889"/>
              <a:gd name="connsiteY940" fmla="*/ 1087553 h 2979720"/>
              <a:gd name="connsiteX941" fmla="*/ 2512385 w 2918889"/>
              <a:gd name="connsiteY941" fmla="*/ 1087496 h 2979720"/>
              <a:gd name="connsiteX942" fmla="*/ 2528482 w 2918889"/>
              <a:gd name="connsiteY942" fmla="*/ 1085803 h 2979720"/>
              <a:gd name="connsiteX943" fmla="*/ 2534585 w 2918889"/>
              <a:gd name="connsiteY943" fmla="*/ 1074105 h 2979720"/>
              <a:gd name="connsiteX944" fmla="*/ 2546192 w 2918889"/>
              <a:gd name="connsiteY944" fmla="*/ 1029743 h 2979720"/>
              <a:gd name="connsiteX945" fmla="*/ 592533 w 2918889"/>
              <a:gd name="connsiteY945" fmla="*/ 1028571 h 2979720"/>
              <a:gd name="connsiteX946" fmla="*/ 592580 w 2918889"/>
              <a:gd name="connsiteY946" fmla="*/ 1028927 h 2979720"/>
              <a:gd name="connsiteX947" fmla="*/ 592254 w 2918889"/>
              <a:gd name="connsiteY947" fmla="*/ 1028794 h 2979720"/>
              <a:gd name="connsiteX948" fmla="*/ 592424 w 2918889"/>
              <a:gd name="connsiteY948" fmla="*/ 1028215 h 2979720"/>
              <a:gd name="connsiteX949" fmla="*/ 592646 w 2918889"/>
              <a:gd name="connsiteY949" fmla="*/ 1028460 h 2979720"/>
              <a:gd name="connsiteX950" fmla="*/ 592367 w 2918889"/>
              <a:gd name="connsiteY950" fmla="*/ 1028683 h 2979720"/>
              <a:gd name="connsiteX951" fmla="*/ 2145427 w 2918889"/>
              <a:gd name="connsiteY951" fmla="*/ 1021429 h 2979720"/>
              <a:gd name="connsiteX952" fmla="*/ 2119702 w 2918889"/>
              <a:gd name="connsiteY952" fmla="*/ 1089116 h 2979720"/>
              <a:gd name="connsiteX953" fmla="*/ 2119702 w 2918889"/>
              <a:gd name="connsiteY953" fmla="*/ 1089171 h 2979720"/>
              <a:gd name="connsiteX954" fmla="*/ 2148272 w 2918889"/>
              <a:gd name="connsiteY954" fmla="*/ 1075277 h 2979720"/>
              <a:gd name="connsiteX955" fmla="*/ 2161776 w 2918889"/>
              <a:gd name="connsiteY955" fmla="*/ 1052231 h 2979720"/>
              <a:gd name="connsiteX956" fmla="*/ 2165292 w 2918889"/>
              <a:gd name="connsiteY956" fmla="*/ 1042912 h 2979720"/>
              <a:gd name="connsiteX957" fmla="*/ 2151565 w 2918889"/>
              <a:gd name="connsiteY957" fmla="*/ 1041796 h 2979720"/>
              <a:gd name="connsiteX958" fmla="*/ 2145427 w 2918889"/>
              <a:gd name="connsiteY958" fmla="*/ 1021429 h 2979720"/>
              <a:gd name="connsiteX959" fmla="*/ 1693212 w 2918889"/>
              <a:gd name="connsiteY959" fmla="*/ 1013449 h 2979720"/>
              <a:gd name="connsiteX960" fmla="*/ 1667432 w 2918889"/>
              <a:gd name="connsiteY960" fmla="*/ 1032645 h 2979720"/>
              <a:gd name="connsiteX961" fmla="*/ 1632947 w 2918889"/>
              <a:gd name="connsiteY961" fmla="*/ 1031473 h 2979720"/>
              <a:gd name="connsiteX962" fmla="*/ 1632947 w 2918889"/>
              <a:gd name="connsiteY962" fmla="*/ 1031529 h 2979720"/>
              <a:gd name="connsiteX963" fmla="*/ 1680880 w 2918889"/>
              <a:gd name="connsiteY963" fmla="*/ 1044698 h 2979720"/>
              <a:gd name="connsiteX964" fmla="*/ 1693212 w 2918889"/>
              <a:gd name="connsiteY964" fmla="*/ 1013449 h 2979720"/>
              <a:gd name="connsiteX965" fmla="*/ 1831934 w 2918889"/>
              <a:gd name="connsiteY965" fmla="*/ 1013114 h 2979720"/>
              <a:gd name="connsiteX966" fmla="*/ 1827582 w 2918889"/>
              <a:gd name="connsiteY966" fmla="*/ 1015570 h 2979720"/>
              <a:gd name="connsiteX967" fmla="*/ 1828307 w 2918889"/>
              <a:gd name="connsiteY967" fmla="*/ 1020257 h 2979720"/>
              <a:gd name="connsiteX968" fmla="*/ 1832437 w 2918889"/>
              <a:gd name="connsiteY968" fmla="*/ 1017076 h 2979720"/>
              <a:gd name="connsiteX969" fmla="*/ 1831934 w 2918889"/>
              <a:gd name="connsiteY969" fmla="*/ 1013170 h 2979720"/>
              <a:gd name="connsiteX970" fmla="*/ 2847686 w 2918889"/>
              <a:gd name="connsiteY970" fmla="*/ 1008483 h 2979720"/>
              <a:gd name="connsiteX971" fmla="*/ 2839372 w 2918889"/>
              <a:gd name="connsiteY971" fmla="*/ 1024163 h 2979720"/>
              <a:gd name="connsiteX972" fmla="*/ 2859126 w 2918889"/>
              <a:gd name="connsiteY972" fmla="*/ 1039732 h 2979720"/>
              <a:gd name="connsiteX973" fmla="*/ 2862362 w 2918889"/>
              <a:gd name="connsiteY973" fmla="*/ 1061327 h 2979720"/>
              <a:gd name="connsiteX974" fmla="*/ 2839672 w 2918889"/>
              <a:gd name="connsiteY974" fmla="*/ 1042205 h 2979720"/>
              <a:gd name="connsiteX975" fmla="*/ 2839707 w 2918889"/>
              <a:gd name="connsiteY975" fmla="*/ 1042187 h 2979720"/>
              <a:gd name="connsiteX976" fmla="*/ 2839651 w 2918889"/>
              <a:gd name="connsiteY976" fmla="*/ 1042187 h 2979720"/>
              <a:gd name="connsiteX977" fmla="*/ 2839672 w 2918889"/>
              <a:gd name="connsiteY977" fmla="*/ 1042205 h 2979720"/>
              <a:gd name="connsiteX978" fmla="*/ 2821962 w 2918889"/>
              <a:gd name="connsiteY978" fmla="*/ 1051283 h 2979720"/>
              <a:gd name="connsiteX979" fmla="*/ 2813927 w 2918889"/>
              <a:gd name="connsiteY979" fmla="*/ 1031975 h 2979720"/>
              <a:gd name="connsiteX980" fmla="*/ 2847686 w 2918889"/>
              <a:gd name="connsiteY980" fmla="*/ 1008483 h 2979720"/>
              <a:gd name="connsiteX981" fmla="*/ 1616876 w 2918889"/>
              <a:gd name="connsiteY981" fmla="*/ 1008036 h 2979720"/>
              <a:gd name="connsiteX982" fmla="*/ 1589254 w 2918889"/>
              <a:gd name="connsiteY982" fmla="*/ 1025112 h 2979720"/>
              <a:gd name="connsiteX983" fmla="*/ 1594723 w 2918889"/>
              <a:gd name="connsiteY983" fmla="*/ 1048157 h 2979720"/>
              <a:gd name="connsiteX984" fmla="*/ 1549189 w 2918889"/>
              <a:gd name="connsiteY984" fmla="*/ 1058425 h 2979720"/>
              <a:gd name="connsiteX985" fmla="*/ 1536522 w 2918889"/>
              <a:gd name="connsiteY985" fmla="*/ 1050055 h 2979720"/>
              <a:gd name="connsiteX986" fmla="*/ 1446124 w 2918889"/>
              <a:gd name="connsiteY986" fmla="*/ 1056137 h 2979720"/>
              <a:gd name="connsiteX987" fmla="*/ 1440321 w 2918889"/>
              <a:gd name="connsiteY987" fmla="*/ 1041964 h 2979720"/>
              <a:gd name="connsiteX988" fmla="*/ 1424864 w 2918889"/>
              <a:gd name="connsiteY988" fmla="*/ 1048157 h 2979720"/>
              <a:gd name="connsiteX989" fmla="*/ 1420401 w 2918889"/>
              <a:gd name="connsiteY989" fmla="*/ 1036997 h 2979720"/>
              <a:gd name="connsiteX990" fmla="*/ 1399307 w 2918889"/>
              <a:gd name="connsiteY990" fmla="*/ 1056193 h 2979720"/>
              <a:gd name="connsiteX991" fmla="*/ 1404330 w 2918889"/>
              <a:gd name="connsiteY991" fmla="*/ 1065288 h 2979720"/>
              <a:gd name="connsiteX992" fmla="*/ 1385748 w 2918889"/>
              <a:gd name="connsiteY992" fmla="*/ 1065623 h 2979720"/>
              <a:gd name="connsiteX993" fmla="*/ 1365269 w 2918889"/>
              <a:gd name="connsiteY993" fmla="*/ 1076002 h 2979720"/>
              <a:gd name="connsiteX994" fmla="*/ 1381675 w 2918889"/>
              <a:gd name="connsiteY994" fmla="*/ 1037611 h 2979720"/>
              <a:gd name="connsiteX995" fmla="*/ 1337312 w 2918889"/>
              <a:gd name="connsiteY995" fmla="*/ 1034654 h 2979720"/>
              <a:gd name="connsiteX996" fmla="*/ 1312703 w 2918889"/>
              <a:gd name="connsiteY996" fmla="*/ 1037611 h 2979720"/>
              <a:gd name="connsiteX997" fmla="*/ 1282236 w 2918889"/>
              <a:gd name="connsiteY997" fmla="*/ 1048604 h 2979720"/>
              <a:gd name="connsiteX998" fmla="*/ 1274257 w 2918889"/>
              <a:gd name="connsiteY998" fmla="*/ 1057978 h 2979720"/>
              <a:gd name="connsiteX999" fmla="*/ 1279781 w 2918889"/>
              <a:gd name="connsiteY999" fmla="*/ 1069362 h 2979720"/>
              <a:gd name="connsiteX1000" fmla="*/ 1302158 w 2918889"/>
              <a:gd name="connsiteY1000" fmla="*/ 1075891 h 2979720"/>
              <a:gd name="connsiteX1001" fmla="*/ 1314992 w 2918889"/>
              <a:gd name="connsiteY1001" fmla="*/ 1062164 h 2979720"/>
              <a:gd name="connsiteX1002" fmla="*/ 1310359 w 2918889"/>
              <a:gd name="connsiteY1002" fmla="*/ 1120588 h 2979720"/>
              <a:gd name="connsiteX1003" fmla="*/ 1298419 w 2918889"/>
              <a:gd name="connsiteY1003" fmla="*/ 1140843 h 2979720"/>
              <a:gd name="connsiteX1004" fmla="*/ 1298531 w 2918889"/>
              <a:gd name="connsiteY1004" fmla="*/ 1164950 h 2979720"/>
              <a:gd name="connsiteX1005" fmla="*/ 1314880 w 2918889"/>
              <a:gd name="connsiteY1005" fmla="*/ 1183364 h 2979720"/>
              <a:gd name="connsiteX1006" fmla="*/ 1322636 w 2918889"/>
              <a:gd name="connsiteY1006" fmla="*/ 1200049 h 2979720"/>
              <a:gd name="connsiteX1007" fmla="*/ 1317559 w 2918889"/>
              <a:gd name="connsiteY1007" fmla="*/ 1201444 h 2979720"/>
              <a:gd name="connsiteX1008" fmla="*/ 1298809 w 2918889"/>
              <a:gd name="connsiteY1008" fmla="*/ 1250381 h 2979720"/>
              <a:gd name="connsiteX1009" fmla="*/ 1311308 w 2918889"/>
              <a:gd name="connsiteY1009" fmla="*/ 1273930 h 2979720"/>
              <a:gd name="connsiteX1010" fmla="*/ 1323362 w 2918889"/>
              <a:gd name="connsiteY1010" fmla="*/ 1296250 h 2979720"/>
              <a:gd name="connsiteX1011" fmla="*/ 1326264 w 2918889"/>
              <a:gd name="connsiteY1011" fmla="*/ 1309531 h 2979720"/>
              <a:gd name="connsiteX1012" fmla="*/ 1335024 w 2918889"/>
              <a:gd name="connsiteY1012" fmla="*/ 1319408 h 2979720"/>
              <a:gd name="connsiteX1013" fmla="*/ 1341219 w 2918889"/>
              <a:gd name="connsiteY1013" fmla="*/ 1307578 h 2979720"/>
              <a:gd name="connsiteX1014" fmla="*/ 1359745 w 2918889"/>
              <a:gd name="connsiteY1014" fmla="*/ 1324597 h 2979720"/>
              <a:gd name="connsiteX1015" fmla="*/ 1378382 w 2918889"/>
              <a:gd name="connsiteY1015" fmla="*/ 1334083 h 2979720"/>
              <a:gd name="connsiteX1016" fmla="*/ 1361586 w 2918889"/>
              <a:gd name="connsiteY1016" fmla="*/ 1356013 h 2979720"/>
              <a:gd name="connsiteX1017" fmla="*/ 1386306 w 2918889"/>
              <a:gd name="connsiteY1017" fmla="*/ 1360645 h 2979720"/>
              <a:gd name="connsiteX1018" fmla="*/ 1387366 w 2918889"/>
              <a:gd name="connsiteY1018" fmla="*/ 1343235 h 2979720"/>
              <a:gd name="connsiteX1019" fmla="*/ 1440990 w 2918889"/>
              <a:gd name="connsiteY1019" fmla="*/ 1343012 h 2979720"/>
              <a:gd name="connsiteX1020" fmla="*/ 1437307 w 2918889"/>
              <a:gd name="connsiteY1020" fmla="*/ 1360366 h 2979720"/>
              <a:gd name="connsiteX1021" fmla="*/ 1446515 w 2918889"/>
              <a:gd name="connsiteY1021" fmla="*/ 1372977 h 2979720"/>
              <a:gd name="connsiteX1022" fmla="*/ 1405166 w 2918889"/>
              <a:gd name="connsiteY1022" fmla="*/ 1402105 h 2979720"/>
              <a:gd name="connsiteX1023" fmla="*/ 1389821 w 2918889"/>
              <a:gd name="connsiteY1023" fmla="*/ 1437762 h 2979720"/>
              <a:gd name="connsiteX1024" fmla="*/ 1384297 w 2918889"/>
              <a:gd name="connsiteY1024" fmla="*/ 1454726 h 2979720"/>
              <a:gd name="connsiteX1025" fmla="*/ 1409408 w 2918889"/>
              <a:gd name="connsiteY1025" fmla="*/ 1439492 h 2979720"/>
              <a:gd name="connsiteX1026" fmla="*/ 1415155 w 2918889"/>
              <a:gd name="connsiteY1026" fmla="*/ 1467783 h 2979720"/>
              <a:gd name="connsiteX1027" fmla="*/ 1378940 w 2918889"/>
              <a:gd name="connsiteY1027" fmla="*/ 1483854 h 2979720"/>
              <a:gd name="connsiteX1028" fmla="*/ 1357401 w 2918889"/>
              <a:gd name="connsiteY1028" fmla="*/ 1496298 h 2979720"/>
              <a:gd name="connsiteX1029" fmla="*/ 1364209 w 2918889"/>
              <a:gd name="connsiteY1029" fmla="*/ 1527212 h 2979720"/>
              <a:gd name="connsiteX1030" fmla="*/ 1375425 w 2918889"/>
              <a:gd name="connsiteY1030" fmla="*/ 1511532 h 2979720"/>
              <a:gd name="connsiteX1031" fmla="*/ 1379442 w 2918889"/>
              <a:gd name="connsiteY1031" fmla="*/ 1513819 h 2979720"/>
              <a:gd name="connsiteX1032" fmla="*/ 1372523 w 2918889"/>
              <a:gd name="connsiteY1032" fmla="*/ 1534578 h 2979720"/>
              <a:gd name="connsiteX1033" fmla="*/ 1347357 w 2918889"/>
              <a:gd name="connsiteY1033" fmla="*/ 1538818 h 2979720"/>
              <a:gd name="connsiteX1034" fmla="*/ 1371016 w 2918889"/>
              <a:gd name="connsiteY1034" fmla="*/ 1578047 h 2979720"/>
              <a:gd name="connsiteX1035" fmla="*/ 1328049 w 2918889"/>
              <a:gd name="connsiteY1035" fmla="*/ 1624083 h 2979720"/>
              <a:gd name="connsiteX1036" fmla="*/ 1345794 w 2918889"/>
              <a:gd name="connsiteY1036" fmla="*/ 1640488 h 2979720"/>
              <a:gd name="connsiteX1037" fmla="*/ 1358125 w 2918889"/>
              <a:gd name="connsiteY1037" fmla="*/ 1670844 h 2979720"/>
              <a:gd name="connsiteX1038" fmla="*/ 1367724 w 2918889"/>
              <a:gd name="connsiteY1038" fmla="*/ 1674806 h 2979720"/>
              <a:gd name="connsiteX1039" fmla="*/ 1367222 w 2918889"/>
              <a:gd name="connsiteY1039" fmla="*/ 1703711 h 2979720"/>
              <a:gd name="connsiteX1040" fmla="*/ 1370626 w 2918889"/>
              <a:gd name="connsiteY1040" fmla="*/ 1707785 h 2979720"/>
              <a:gd name="connsiteX1041" fmla="*/ 1369844 w 2918889"/>
              <a:gd name="connsiteY1041" fmla="*/ 1710352 h 2979720"/>
              <a:gd name="connsiteX1042" fmla="*/ 1368560 w 2918889"/>
              <a:gd name="connsiteY1042" fmla="*/ 1712807 h 2979720"/>
              <a:gd name="connsiteX1043" fmla="*/ 1365548 w 2918889"/>
              <a:gd name="connsiteY1043" fmla="*/ 1717383 h 2979720"/>
              <a:gd name="connsiteX1044" fmla="*/ 1349087 w 2918889"/>
              <a:gd name="connsiteY1044" fmla="*/ 1727650 h 2979720"/>
              <a:gd name="connsiteX1045" fmla="*/ 1340102 w 2918889"/>
              <a:gd name="connsiteY1045" fmla="*/ 1746232 h 2979720"/>
              <a:gd name="connsiteX1046" fmla="*/ 1346576 w 2918889"/>
              <a:gd name="connsiteY1046" fmla="*/ 1770227 h 2979720"/>
              <a:gd name="connsiteX1047" fmla="*/ 1329612 w 2918889"/>
              <a:gd name="connsiteY1047" fmla="*/ 1806553 h 2979720"/>
              <a:gd name="connsiteX1048" fmla="*/ 1354220 w 2918889"/>
              <a:gd name="connsiteY1048" fmla="*/ 1791654 h 2979720"/>
              <a:gd name="connsiteX1049" fmla="*/ 1345292 w 2918889"/>
              <a:gd name="connsiteY1049" fmla="*/ 1815147 h 2979720"/>
              <a:gd name="connsiteX1050" fmla="*/ 1371350 w 2918889"/>
              <a:gd name="connsiteY1050" fmla="*/ 1807000 h 2979720"/>
              <a:gd name="connsiteX1051" fmla="*/ 1382400 w 2918889"/>
              <a:gd name="connsiteY1051" fmla="*/ 1795505 h 2979720"/>
              <a:gd name="connsiteX1052" fmla="*/ 1371519 w 2918889"/>
              <a:gd name="connsiteY1052" fmla="*/ 1779490 h 2979720"/>
              <a:gd name="connsiteX1053" fmla="*/ 1393393 w 2918889"/>
              <a:gd name="connsiteY1053" fmla="*/ 1755160 h 2979720"/>
              <a:gd name="connsiteX1054" fmla="*/ 1399140 w 2918889"/>
              <a:gd name="connsiteY1054" fmla="*/ 1733398 h 2979720"/>
              <a:gd name="connsiteX1055" fmla="*/ 1392388 w 2918889"/>
              <a:gd name="connsiteY1055" fmla="*/ 1723465 h 2979720"/>
              <a:gd name="connsiteX1056" fmla="*/ 1412365 w 2918889"/>
              <a:gd name="connsiteY1056" fmla="*/ 1687250 h 2979720"/>
              <a:gd name="connsiteX1057" fmla="*/ 1427821 w 2918889"/>
              <a:gd name="connsiteY1057" fmla="*/ 1688087 h 2979720"/>
              <a:gd name="connsiteX1058" fmla="*/ 1455722 w 2918889"/>
              <a:gd name="connsiteY1058" fmla="*/ 1718722 h 2979720"/>
              <a:gd name="connsiteX1059" fmla="*/ 1476089 w 2918889"/>
              <a:gd name="connsiteY1059" fmla="*/ 1762526 h 2979720"/>
              <a:gd name="connsiteX1060" fmla="*/ 1454438 w 2918889"/>
              <a:gd name="connsiteY1060" fmla="*/ 1777983 h 2979720"/>
              <a:gd name="connsiteX1061" fmla="*/ 1453880 w 2918889"/>
              <a:gd name="connsiteY1061" fmla="*/ 1796732 h 2979720"/>
              <a:gd name="connsiteX1062" fmla="*/ 1450588 w 2918889"/>
              <a:gd name="connsiteY1062" fmla="*/ 1814142 h 2979720"/>
              <a:gd name="connsiteX1063" fmla="*/ 1446570 w 2918889"/>
              <a:gd name="connsiteY1063" fmla="*/ 1827925 h 2979720"/>
              <a:gd name="connsiteX1064" fmla="*/ 1469728 w 2918889"/>
              <a:gd name="connsiteY1064" fmla="*/ 1812580 h 2979720"/>
              <a:gd name="connsiteX1065" fmla="*/ 1489482 w 2918889"/>
              <a:gd name="connsiteY1065" fmla="*/ 1789255 h 2979720"/>
              <a:gd name="connsiteX1066" fmla="*/ 1506613 w 2918889"/>
              <a:gd name="connsiteY1066" fmla="*/ 1767381 h 2979720"/>
              <a:gd name="connsiteX1067" fmla="*/ 1489259 w 2918889"/>
              <a:gd name="connsiteY1067" fmla="*/ 1765707 h 2979720"/>
              <a:gd name="connsiteX1068" fmla="*/ 1480553 w 2918889"/>
              <a:gd name="connsiteY1068" fmla="*/ 1693555 h 2979720"/>
              <a:gd name="connsiteX1069" fmla="*/ 1448356 w 2918889"/>
              <a:gd name="connsiteY1069" fmla="*/ 1665264 h 2979720"/>
              <a:gd name="connsiteX1070" fmla="*/ 1416216 w 2918889"/>
              <a:gd name="connsiteY1070" fmla="*/ 1664762 h 2979720"/>
              <a:gd name="connsiteX1071" fmla="*/ 1387087 w 2918889"/>
              <a:gd name="connsiteY1071" fmla="*/ 1650923 h 2979720"/>
              <a:gd name="connsiteX1072" fmla="*/ 1353830 w 2918889"/>
              <a:gd name="connsiteY1072" fmla="*/ 1657675 h 2979720"/>
              <a:gd name="connsiteX1073" fmla="*/ 1365660 w 2918889"/>
              <a:gd name="connsiteY1073" fmla="*/ 1617498 h 2979720"/>
              <a:gd name="connsiteX1074" fmla="*/ 1352824 w 2918889"/>
              <a:gd name="connsiteY1074" fmla="*/ 1610244 h 2979720"/>
              <a:gd name="connsiteX1075" fmla="*/ 1382177 w 2918889"/>
              <a:gd name="connsiteY1075" fmla="*/ 1601037 h 2979720"/>
              <a:gd name="connsiteX1076" fmla="*/ 1390547 w 2918889"/>
              <a:gd name="connsiteY1076" fmla="*/ 1626929 h 2979720"/>
              <a:gd name="connsiteX1077" fmla="*/ 1435131 w 2918889"/>
              <a:gd name="connsiteY1077" fmla="*/ 1630444 h 2979720"/>
              <a:gd name="connsiteX1078" fmla="*/ 1442497 w 2918889"/>
              <a:gd name="connsiteY1078" fmla="*/ 1628268 h 2979720"/>
              <a:gd name="connsiteX1079" fmla="*/ 1482004 w 2918889"/>
              <a:gd name="connsiteY1079" fmla="*/ 1607845 h 2979720"/>
              <a:gd name="connsiteX1080" fmla="*/ 1495787 w 2918889"/>
              <a:gd name="connsiteY1080" fmla="*/ 1575647 h 2979720"/>
              <a:gd name="connsiteX1081" fmla="*/ 1486580 w 2918889"/>
              <a:gd name="connsiteY1081" fmla="*/ 1559967 h 2979720"/>
              <a:gd name="connsiteX1082" fmla="*/ 1588752 w 2918889"/>
              <a:gd name="connsiteY1082" fmla="*/ 1513987 h 2979720"/>
              <a:gd name="connsiteX1083" fmla="*/ 1590091 w 2918889"/>
              <a:gd name="connsiteY1083" fmla="*/ 1492224 h 2979720"/>
              <a:gd name="connsiteX1084" fmla="*/ 1611575 w 2918889"/>
              <a:gd name="connsiteY1084" fmla="*/ 1482905 h 2979720"/>
              <a:gd name="connsiteX1085" fmla="*/ 1588250 w 2918889"/>
              <a:gd name="connsiteY1085" fmla="*/ 1472136 h 2979720"/>
              <a:gd name="connsiteX1086" fmla="*/ 1582726 w 2918889"/>
              <a:gd name="connsiteY1086" fmla="*/ 1442171 h 2979720"/>
              <a:gd name="connsiteX1087" fmla="*/ 1605939 w 2918889"/>
              <a:gd name="connsiteY1087" fmla="*/ 1418176 h 2979720"/>
              <a:gd name="connsiteX1088" fmla="*/ 1615593 w 2918889"/>
              <a:gd name="connsiteY1088" fmla="*/ 1376213 h 2979720"/>
              <a:gd name="connsiteX1089" fmla="*/ 1647455 w 2918889"/>
              <a:gd name="connsiteY1089" fmla="*/ 1354172 h 2979720"/>
              <a:gd name="connsiteX1090" fmla="*/ 1644219 w 2918889"/>
              <a:gd name="connsiteY1090" fmla="*/ 1303449 h 2979720"/>
              <a:gd name="connsiteX1091" fmla="*/ 1599578 w 2918889"/>
              <a:gd name="connsiteY1091" fmla="*/ 1277501 h 2979720"/>
              <a:gd name="connsiteX1092" fmla="*/ 1615872 w 2918889"/>
              <a:gd name="connsiteY1092" fmla="*/ 1272256 h 2979720"/>
              <a:gd name="connsiteX1093" fmla="*/ 1629766 w 2918889"/>
              <a:gd name="connsiteY1093" fmla="*/ 1278171 h 2979720"/>
              <a:gd name="connsiteX1094" fmla="*/ 1658727 w 2918889"/>
              <a:gd name="connsiteY1094" fmla="*/ 1260147 h 2979720"/>
              <a:gd name="connsiteX1095" fmla="*/ 1621619 w 2918889"/>
              <a:gd name="connsiteY1095" fmla="*/ 1241676 h 2979720"/>
              <a:gd name="connsiteX1096" fmla="*/ 1630045 w 2918889"/>
              <a:gd name="connsiteY1096" fmla="*/ 1221253 h 2979720"/>
              <a:gd name="connsiteX1097" fmla="*/ 1583340 w 2918889"/>
              <a:gd name="connsiteY1097" fmla="*/ 1205517 h 2979720"/>
              <a:gd name="connsiteX1098" fmla="*/ 1587692 w 2918889"/>
              <a:gd name="connsiteY1098" fmla="*/ 1196701 h 2979720"/>
              <a:gd name="connsiteX1099" fmla="*/ 1566376 w 2918889"/>
              <a:gd name="connsiteY1099" fmla="*/ 1152952 h 2979720"/>
              <a:gd name="connsiteX1100" fmla="*/ 1532672 w 2918889"/>
              <a:gd name="connsiteY1100" fmla="*/ 1176166 h 2979720"/>
              <a:gd name="connsiteX1101" fmla="*/ 1505664 w 2918889"/>
              <a:gd name="connsiteY1101" fmla="*/ 1186880 h 2979720"/>
              <a:gd name="connsiteX1102" fmla="*/ 1492272 w 2918889"/>
              <a:gd name="connsiteY1102" fmla="*/ 1196589 h 2979720"/>
              <a:gd name="connsiteX1103" fmla="*/ 1479735 w 2918889"/>
              <a:gd name="connsiteY1103" fmla="*/ 1173668 h 2979720"/>
              <a:gd name="connsiteX1104" fmla="*/ 1493276 w 2918889"/>
              <a:gd name="connsiteY1104" fmla="*/ 1165884 h 2979720"/>
              <a:gd name="connsiteX1105" fmla="*/ 1499638 w 2918889"/>
              <a:gd name="connsiteY1105" fmla="*/ 1149548 h 2979720"/>
              <a:gd name="connsiteX1106" fmla="*/ 1469840 w 2918889"/>
              <a:gd name="connsiteY1106" fmla="*/ 1149548 h 2979720"/>
              <a:gd name="connsiteX1107" fmla="*/ 1484460 w 2918889"/>
              <a:gd name="connsiteY1107" fmla="*/ 1141792 h 2979720"/>
              <a:gd name="connsiteX1108" fmla="*/ 1480833 w 2918889"/>
              <a:gd name="connsiteY1108" fmla="*/ 1135933 h 2979720"/>
              <a:gd name="connsiteX1109" fmla="*/ 1462809 w 2918889"/>
              <a:gd name="connsiteY1109" fmla="*/ 1123657 h 2979720"/>
              <a:gd name="connsiteX1110" fmla="*/ 1464873 w 2918889"/>
              <a:gd name="connsiteY1110" fmla="*/ 1104963 h 2979720"/>
              <a:gd name="connsiteX1111" fmla="*/ 1450588 w 2918889"/>
              <a:gd name="connsiteY1111" fmla="*/ 1103289 h 2979720"/>
              <a:gd name="connsiteX1112" fmla="*/ 1427486 w 2918889"/>
              <a:gd name="connsiteY1112" fmla="*/ 1150553 h 2979720"/>
              <a:gd name="connsiteX1113" fmla="*/ 1429495 w 2918889"/>
              <a:gd name="connsiteY1113" fmla="*/ 1164057 h 2979720"/>
              <a:gd name="connsiteX1114" fmla="*/ 1494113 w 2918889"/>
              <a:gd name="connsiteY1114" fmla="*/ 1256743 h 2979720"/>
              <a:gd name="connsiteX1115" fmla="*/ 1531110 w 2918889"/>
              <a:gd name="connsiteY1115" fmla="*/ 1299431 h 2979720"/>
              <a:gd name="connsiteX1116" fmla="*/ 1516936 w 2918889"/>
              <a:gd name="connsiteY1116" fmla="*/ 1325378 h 2979720"/>
              <a:gd name="connsiteX1117" fmla="*/ 1519447 w 2918889"/>
              <a:gd name="connsiteY1117" fmla="*/ 1353279 h 2979720"/>
              <a:gd name="connsiteX1118" fmla="*/ 1504102 w 2918889"/>
              <a:gd name="connsiteY1118" fmla="*/ 1371359 h 2979720"/>
              <a:gd name="connsiteX1119" fmla="*/ 1508845 w 2918889"/>
              <a:gd name="connsiteY1119" fmla="*/ 1382296 h 2979720"/>
              <a:gd name="connsiteX1120" fmla="*/ 1513142 w 2918889"/>
              <a:gd name="connsiteY1120" fmla="*/ 1423254 h 2979720"/>
              <a:gd name="connsiteX1121" fmla="*/ 1506669 w 2918889"/>
              <a:gd name="connsiteY1121" fmla="*/ 1457293 h 2979720"/>
              <a:gd name="connsiteX1122" fmla="*/ 1488645 w 2918889"/>
              <a:gd name="connsiteY1122" fmla="*/ 1499423 h 2979720"/>
              <a:gd name="connsiteX1123" fmla="*/ 1484404 w 2918889"/>
              <a:gd name="connsiteY1123" fmla="*/ 1499869 h 2979720"/>
              <a:gd name="connsiteX1124" fmla="*/ 1479326 w 2918889"/>
              <a:gd name="connsiteY1124" fmla="*/ 1479558 h 2979720"/>
              <a:gd name="connsiteX1125" fmla="*/ 1454885 w 2918889"/>
              <a:gd name="connsiteY1125" fmla="*/ 1496688 h 2979720"/>
              <a:gd name="connsiteX1126" fmla="*/ 1483232 w 2918889"/>
              <a:gd name="connsiteY1126" fmla="*/ 1550258 h 2979720"/>
              <a:gd name="connsiteX1127" fmla="*/ 1464818 w 2918889"/>
              <a:gd name="connsiteY1127" fmla="*/ 1562199 h 2979720"/>
              <a:gd name="connsiteX1128" fmla="*/ 1428826 w 2918889"/>
              <a:gd name="connsiteY1128" fmla="*/ 1549923 h 2979720"/>
              <a:gd name="connsiteX1129" fmla="*/ 1408123 w 2918889"/>
              <a:gd name="connsiteY1129" fmla="*/ 1557847 h 2979720"/>
              <a:gd name="connsiteX1130" fmla="*/ 1403325 w 2918889"/>
              <a:gd name="connsiteY1130" fmla="*/ 1555615 h 2979720"/>
              <a:gd name="connsiteX1131" fmla="*/ 1409965 w 2918889"/>
              <a:gd name="connsiteY1131" fmla="*/ 1538093 h 2979720"/>
              <a:gd name="connsiteX1132" fmla="*/ 1428435 w 2918889"/>
              <a:gd name="connsiteY1132" fmla="*/ 1539934 h 2979720"/>
              <a:gd name="connsiteX1133" fmla="*/ 1436080 w 2918889"/>
              <a:gd name="connsiteY1133" fmla="*/ 1478162 h 2979720"/>
              <a:gd name="connsiteX1134" fmla="*/ 1444171 w 2918889"/>
              <a:gd name="connsiteY1134" fmla="*/ 1456846 h 2979720"/>
              <a:gd name="connsiteX1135" fmla="*/ 1466380 w 2918889"/>
              <a:gd name="connsiteY1135" fmla="*/ 1445407 h 2979720"/>
              <a:gd name="connsiteX1136" fmla="*/ 1485408 w 2918889"/>
              <a:gd name="connsiteY1136" fmla="*/ 1423310 h 2979720"/>
              <a:gd name="connsiteX1137" fmla="*/ 1491491 w 2918889"/>
              <a:gd name="connsiteY1137" fmla="*/ 1404895 h 2979720"/>
              <a:gd name="connsiteX1138" fmla="*/ 1486692 w 2918889"/>
              <a:gd name="connsiteY1138" fmla="*/ 1372084 h 2979720"/>
              <a:gd name="connsiteX1139" fmla="*/ 1480777 w 2918889"/>
              <a:gd name="connsiteY1139" fmla="*/ 1352609 h 2979720"/>
              <a:gd name="connsiteX1140" fmla="*/ 1470230 w 2918889"/>
              <a:gd name="connsiteY1140" fmla="*/ 1316339 h 2979720"/>
              <a:gd name="connsiteX1141" fmla="*/ 1466770 w 2918889"/>
              <a:gd name="connsiteY1141" fmla="*/ 1280124 h 2979720"/>
              <a:gd name="connsiteX1142" fmla="*/ 1446794 w 2918889"/>
              <a:gd name="connsiteY1142" fmla="*/ 1284030 h 2979720"/>
              <a:gd name="connsiteX1143" fmla="*/ 1426538 w 2918889"/>
              <a:gd name="connsiteY1143" fmla="*/ 1262769 h 2979720"/>
              <a:gd name="connsiteX1144" fmla="*/ 1410747 w 2918889"/>
              <a:gd name="connsiteY1144" fmla="*/ 1219300 h 2979720"/>
              <a:gd name="connsiteX1145" fmla="*/ 1389151 w 2918889"/>
              <a:gd name="connsiteY1145" fmla="*/ 1206856 h 2979720"/>
              <a:gd name="connsiteX1146" fmla="*/ 1352100 w 2918889"/>
              <a:gd name="connsiteY1146" fmla="*/ 1187717 h 2979720"/>
              <a:gd name="connsiteX1147" fmla="*/ 1337144 w 2918889"/>
              <a:gd name="connsiteY1147" fmla="*/ 1166121 h 2979720"/>
              <a:gd name="connsiteX1148" fmla="*/ 1345627 w 2918889"/>
              <a:gd name="connsiteY1148" fmla="*/ 1139672 h 2979720"/>
              <a:gd name="connsiteX1149" fmla="*/ 1336866 w 2918889"/>
              <a:gd name="connsiteY1149" fmla="*/ 1131301 h 2979720"/>
              <a:gd name="connsiteX1150" fmla="*/ 1330505 w 2918889"/>
              <a:gd name="connsiteY1150" fmla="*/ 1125386 h 2979720"/>
              <a:gd name="connsiteX1151" fmla="*/ 1349310 w 2918889"/>
              <a:gd name="connsiteY1151" fmla="*/ 1097765 h 2979720"/>
              <a:gd name="connsiteX1152" fmla="*/ 1337925 w 2918889"/>
              <a:gd name="connsiteY1152" fmla="*/ 1068246 h 2979720"/>
              <a:gd name="connsiteX1153" fmla="*/ 1379331 w 2918889"/>
              <a:gd name="connsiteY1153" fmla="*/ 1099718 h 2979720"/>
              <a:gd name="connsiteX1154" fmla="*/ 1375536 w 2918889"/>
              <a:gd name="connsiteY1154" fmla="*/ 1123433 h 2979720"/>
              <a:gd name="connsiteX1155" fmla="*/ 1366385 w 2918889"/>
              <a:gd name="connsiteY1155" fmla="*/ 1149046 h 2979720"/>
              <a:gd name="connsiteX1156" fmla="*/ 1383962 w 2918889"/>
              <a:gd name="connsiteY1156" fmla="*/ 1143243 h 2979720"/>
              <a:gd name="connsiteX1157" fmla="*/ 1383962 w 2918889"/>
              <a:gd name="connsiteY1157" fmla="*/ 1170641 h 2979720"/>
              <a:gd name="connsiteX1158" fmla="*/ 1389319 w 2918889"/>
              <a:gd name="connsiteY1158" fmla="*/ 1171423 h 2979720"/>
              <a:gd name="connsiteX1159" fmla="*/ 1396462 w 2918889"/>
              <a:gd name="connsiteY1159" fmla="*/ 1135654 h 2979720"/>
              <a:gd name="connsiteX1160" fmla="*/ 1405836 w 2918889"/>
              <a:gd name="connsiteY1160" fmla="*/ 1143020 h 2979720"/>
              <a:gd name="connsiteX1161" fmla="*/ 1408402 w 2918889"/>
              <a:gd name="connsiteY1161" fmla="*/ 1121257 h 2979720"/>
              <a:gd name="connsiteX1162" fmla="*/ 1419228 w 2918889"/>
              <a:gd name="connsiteY1162" fmla="*/ 1127619 h 2979720"/>
              <a:gd name="connsiteX1163" fmla="*/ 1417944 w 2918889"/>
              <a:gd name="connsiteY1163" fmla="*/ 1059932 h 2979720"/>
              <a:gd name="connsiteX1164" fmla="*/ 1434964 w 2918889"/>
              <a:gd name="connsiteY1164" fmla="*/ 1067521 h 2979720"/>
              <a:gd name="connsiteX1165" fmla="*/ 1437140 w 2918889"/>
              <a:gd name="connsiteY1165" fmla="*/ 1093915 h 2979720"/>
              <a:gd name="connsiteX1166" fmla="*/ 1444618 w 2918889"/>
              <a:gd name="connsiteY1166" fmla="*/ 1086381 h 2979720"/>
              <a:gd name="connsiteX1167" fmla="*/ 1475364 w 2918889"/>
              <a:gd name="connsiteY1167" fmla="*/ 1067632 h 2979720"/>
              <a:gd name="connsiteX1168" fmla="*/ 1494281 w 2918889"/>
              <a:gd name="connsiteY1168" fmla="*/ 1043861 h 2979720"/>
              <a:gd name="connsiteX1169" fmla="*/ 1504102 w 2918889"/>
              <a:gd name="connsiteY1169" fmla="*/ 1051282 h 2979720"/>
              <a:gd name="connsiteX1170" fmla="*/ 1533174 w 2918889"/>
              <a:gd name="connsiteY1170" fmla="*/ 1069306 h 2979720"/>
              <a:gd name="connsiteX1171" fmla="*/ 1575862 w 2918889"/>
              <a:gd name="connsiteY1171" fmla="*/ 1079853 h 2979720"/>
              <a:gd name="connsiteX1172" fmla="*/ 1618829 w 2918889"/>
              <a:gd name="connsiteY1172" fmla="*/ 1070199 h 2979720"/>
              <a:gd name="connsiteX1173" fmla="*/ 1617992 w 2918889"/>
              <a:gd name="connsiteY1173" fmla="*/ 1031138 h 2979720"/>
              <a:gd name="connsiteX1174" fmla="*/ 1630659 w 2918889"/>
              <a:gd name="connsiteY1174" fmla="*/ 1015681 h 2979720"/>
              <a:gd name="connsiteX1175" fmla="*/ 1616876 w 2918889"/>
              <a:gd name="connsiteY1175" fmla="*/ 1008036 h 2979720"/>
              <a:gd name="connsiteX1176" fmla="*/ 2456735 w 2918889"/>
              <a:gd name="connsiteY1176" fmla="*/ 975295 h 2979720"/>
              <a:gd name="connsiteX1177" fmla="*/ 2435314 w 2918889"/>
              <a:gd name="connsiteY1177" fmla="*/ 989678 h 2979720"/>
              <a:gd name="connsiteX1178" fmla="*/ 2431408 w 2918889"/>
              <a:gd name="connsiteY1178" fmla="*/ 995872 h 2979720"/>
              <a:gd name="connsiteX1179" fmla="*/ 2454399 w 2918889"/>
              <a:gd name="connsiteY1179" fmla="*/ 1006139 h 2979720"/>
              <a:gd name="connsiteX1180" fmla="*/ 2454343 w 2918889"/>
              <a:gd name="connsiteY1180" fmla="*/ 1006083 h 2979720"/>
              <a:gd name="connsiteX1181" fmla="*/ 2492790 w 2918889"/>
              <a:gd name="connsiteY1181" fmla="*/ 986106 h 2979720"/>
              <a:gd name="connsiteX1182" fmla="*/ 2481295 w 2918889"/>
              <a:gd name="connsiteY1182" fmla="*/ 983763 h 2979720"/>
              <a:gd name="connsiteX1183" fmla="*/ 2456735 w 2918889"/>
              <a:gd name="connsiteY1183" fmla="*/ 975295 h 2979720"/>
              <a:gd name="connsiteX1184" fmla="*/ 2809634 w 2918889"/>
              <a:gd name="connsiteY1184" fmla="*/ 961747 h 2979720"/>
              <a:gd name="connsiteX1185" fmla="*/ 2812478 w 2918889"/>
              <a:gd name="connsiteY1185" fmla="*/ 983391 h 2979720"/>
              <a:gd name="connsiteX1186" fmla="*/ 2793001 w 2918889"/>
              <a:gd name="connsiteY1186" fmla="*/ 1005692 h 2979720"/>
              <a:gd name="connsiteX1187" fmla="*/ 2785133 w 2918889"/>
              <a:gd name="connsiteY1187" fmla="*/ 1036718 h 2979720"/>
              <a:gd name="connsiteX1188" fmla="*/ 2782678 w 2918889"/>
              <a:gd name="connsiteY1188" fmla="*/ 1036160 h 2979720"/>
              <a:gd name="connsiteX1189" fmla="*/ 2785635 w 2918889"/>
              <a:gd name="connsiteY1189" fmla="*/ 983372 h 2979720"/>
              <a:gd name="connsiteX1190" fmla="*/ 2796441 w 2918889"/>
              <a:gd name="connsiteY1190" fmla="*/ 968204 h 2979720"/>
              <a:gd name="connsiteX1191" fmla="*/ 2809630 w 2918889"/>
              <a:gd name="connsiteY1191" fmla="*/ 961721 h 2979720"/>
              <a:gd name="connsiteX1192" fmla="*/ 2809686 w 2918889"/>
              <a:gd name="connsiteY1192" fmla="*/ 961721 h 2979720"/>
              <a:gd name="connsiteX1193" fmla="*/ 2809634 w 2918889"/>
              <a:gd name="connsiteY1193" fmla="*/ 961747 h 2979720"/>
              <a:gd name="connsiteX1194" fmla="*/ 103935 w 2918889"/>
              <a:gd name="connsiteY1194" fmla="*/ 924222 h 2979720"/>
              <a:gd name="connsiteX1195" fmla="*/ 104002 w 2918889"/>
              <a:gd name="connsiteY1195" fmla="*/ 924260 h 2979720"/>
              <a:gd name="connsiteX1196" fmla="*/ 103935 w 2918889"/>
              <a:gd name="connsiteY1196" fmla="*/ 924278 h 2979720"/>
              <a:gd name="connsiteX1197" fmla="*/ 531264 w 2918889"/>
              <a:gd name="connsiteY1197" fmla="*/ 909156 h 2979720"/>
              <a:gd name="connsiteX1198" fmla="*/ 506600 w 2918889"/>
              <a:gd name="connsiteY1198" fmla="*/ 912170 h 2979720"/>
              <a:gd name="connsiteX1199" fmla="*/ 494435 w 2918889"/>
              <a:gd name="connsiteY1199" fmla="*/ 924725 h 2979720"/>
              <a:gd name="connsiteX1200" fmla="*/ 503810 w 2918889"/>
              <a:gd name="connsiteY1200" fmla="*/ 937169 h 2979720"/>
              <a:gd name="connsiteX1201" fmla="*/ 472840 w 2918889"/>
              <a:gd name="connsiteY1201" fmla="*/ 952904 h 2979720"/>
              <a:gd name="connsiteX1202" fmla="*/ 472282 w 2918889"/>
              <a:gd name="connsiteY1202" fmla="*/ 957536 h 2979720"/>
              <a:gd name="connsiteX1203" fmla="*/ 492148 w 2918889"/>
              <a:gd name="connsiteY1203" fmla="*/ 953630 h 2979720"/>
              <a:gd name="connsiteX1204" fmla="*/ 483052 w 2918889"/>
              <a:gd name="connsiteY1204" fmla="*/ 971654 h 2979720"/>
              <a:gd name="connsiteX1205" fmla="*/ 518318 w 2918889"/>
              <a:gd name="connsiteY1205" fmla="*/ 983595 h 2979720"/>
              <a:gd name="connsiteX1206" fmla="*/ 518318 w 2918889"/>
              <a:gd name="connsiteY1206" fmla="*/ 983651 h 2979720"/>
              <a:gd name="connsiteX1207" fmla="*/ 525126 w 2918889"/>
              <a:gd name="connsiteY1207" fmla="*/ 966632 h 2979720"/>
              <a:gd name="connsiteX1208" fmla="*/ 545326 w 2918889"/>
              <a:gd name="connsiteY1208" fmla="*/ 971319 h 2979720"/>
              <a:gd name="connsiteX1209" fmla="*/ 532548 w 2918889"/>
              <a:gd name="connsiteY1209" fmla="*/ 977848 h 2979720"/>
              <a:gd name="connsiteX1210" fmla="*/ 562401 w 2918889"/>
              <a:gd name="connsiteY1210" fmla="*/ 971375 h 2979720"/>
              <a:gd name="connsiteX1211" fmla="*/ 552805 w 2918889"/>
              <a:gd name="connsiteY1211" fmla="*/ 966297 h 2979720"/>
              <a:gd name="connsiteX1212" fmla="*/ 578974 w 2918889"/>
              <a:gd name="connsiteY1212" fmla="*/ 949835 h 2979720"/>
              <a:gd name="connsiteX1213" fmla="*/ 577579 w 2918889"/>
              <a:gd name="connsiteY1213" fmla="*/ 946655 h 2979720"/>
              <a:gd name="connsiteX1214" fmla="*/ 529869 w 2918889"/>
              <a:gd name="connsiteY1214" fmla="*/ 962168 h 2979720"/>
              <a:gd name="connsiteX1215" fmla="*/ 527916 w 2918889"/>
              <a:gd name="connsiteY1215" fmla="*/ 932481 h 2979720"/>
              <a:gd name="connsiteX1216" fmla="*/ 531264 w 2918889"/>
              <a:gd name="connsiteY1216" fmla="*/ 909156 h 2979720"/>
              <a:gd name="connsiteX1217" fmla="*/ 2216350 w 2918889"/>
              <a:gd name="connsiteY1217" fmla="*/ 908822 h 2979720"/>
              <a:gd name="connsiteX1218" fmla="*/ 2177847 w 2918889"/>
              <a:gd name="connsiteY1218" fmla="*/ 985158 h 2979720"/>
              <a:gd name="connsiteX1219" fmla="*/ 2206696 w 2918889"/>
              <a:gd name="connsiteY1219" fmla="*/ 977792 h 2979720"/>
              <a:gd name="connsiteX1220" fmla="*/ 2216238 w 2918889"/>
              <a:gd name="connsiteY1220" fmla="*/ 941186 h 2979720"/>
              <a:gd name="connsiteX1221" fmla="*/ 2216350 w 2918889"/>
              <a:gd name="connsiteY1221" fmla="*/ 908822 h 2979720"/>
              <a:gd name="connsiteX1222" fmla="*/ 144112 w 2918889"/>
              <a:gd name="connsiteY1222" fmla="*/ 897940 h 2979720"/>
              <a:gd name="connsiteX1223" fmla="*/ 148688 w 2918889"/>
              <a:gd name="connsiteY1223" fmla="*/ 920149 h 2979720"/>
              <a:gd name="connsiteX1224" fmla="*/ 132617 w 2918889"/>
              <a:gd name="connsiteY1224" fmla="*/ 924278 h 2979720"/>
              <a:gd name="connsiteX1225" fmla="*/ 131557 w 2918889"/>
              <a:gd name="connsiteY1225" fmla="*/ 931198 h 2979720"/>
              <a:gd name="connsiteX1226" fmla="*/ 118722 w 2918889"/>
              <a:gd name="connsiteY1226" fmla="*/ 952123 h 2979720"/>
              <a:gd name="connsiteX1227" fmla="*/ 121847 w 2918889"/>
              <a:gd name="connsiteY1227" fmla="*/ 934155 h 2979720"/>
              <a:gd name="connsiteX1228" fmla="*/ 104002 w 2918889"/>
              <a:gd name="connsiteY1228" fmla="*/ 924260 h 2979720"/>
              <a:gd name="connsiteX1229" fmla="*/ 128940 w 2918889"/>
              <a:gd name="connsiteY1229" fmla="*/ 917492 h 2979720"/>
              <a:gd name="connsiteX1230" fmla="*/ 144112 w 2918889"/>
              <a:gd name="connsiteY1230" fmla="*/ 897940 h 2979720"/>
              <a:gd name="connsiteX1231" fmla="*/ 1524190 w 2918889"/>
              <a:gd name="connsiteY1231" fmla="*/ 883863 h 2979720"/>
              <a:gd name="connsiteX1232" fmla="*/ 1524134 w 2918889"/>
              <a:gd name="connsiteY1232" fmla="*/ 883934 h 2979720"/>
              <a:gd name="connsiteX1233" fmla="*/ 1524079 w 2918889"/>
              <a:gd name="connsiteY1233" fmla="*/ 883878 h 2979720"/>
              <a:gd name="connsiteX1234" fmla="*/ 2111855 w 2918889"/>
              <a:gd name="connsiteY1234" fmla="*/ 865576 h 2979720"/>
              <a:gd name="connsiteX1235" fmla="*/ 2088788 w 2918889"/>
              <a:gd name="connsiteY1235" fmla="*/ 875731 h 2979720"/>
              <a:gd name="connsiteX1236" fmla="*/ 2083878 w 2918889"/>
              <a:gd name="connsiteY1236" fmla="*/ 879693 h 2979720"/>
              <a:gd name="connsiteX1237" fmla="*/ 2057874 w 2918889"/>
              <a:gd name="connsiteY1237" fmla="*/ 885776 h 2979720"/>
              <a:gd name="connsiteX1238" fmla="*/ 2057093 w 2918889"/>
              <a:gd name="connsiteY1238" fmla="*/ 890240 h 2979720"/>
              <a:gd name="connsiteX1239" fmla="*/ 2068923 w 2918889"/>
              <a:gd name="connsiteY1239" fmla="*/ 891635 h 2979720"/>
              <a:gd name="connsiteX1240" fmla="*/ 2037842 w 2918889"/>
              <a:gd name="connsiteY1240" fmla="*/ 927794 h 2979720"/>
              <a:gd name="connsiteX1241" fmla="*/ 2017306 w 2918889"/>
              <a:gd name="connsiteY1241" fmla="*/ 967971 h 2979720"/>
              <a:gd name="connsiteX1242" fmla="*/ 1995488 w 2918889"/>
              <a:gd name="connsiteY1242" fmla="*/ 974277 h 2979720"/>
              <a:gd name="connsiteX1243" fmla="*/ 1982375 w 2918889"/>
              <a:gd name="connsiteY1243" fmla="*/ 1001173 h 2979720"/>
              <a:gd name="connsiteX1244" fmla="*/ 1954976 w 2918889"/>
              <a:gd name="connsiteY1244" fmla="*/ 998327 h 2979720"/>
              <a:gd name="connsiteX1245" fmla="*/ 1931428 w 2918889"/>
              <a:gd name="connsiteY1245" fmla="*/ 1018136 h 2979720"/>
              <a:gd name="connsiteX1246" fmla="*/ 1947667 w 2918889"/>
              <a:gd name="connsiteY1246" fmla="*/ 1026562 h 2979720"/>
              <a:gd name="connsiteX1247" fmla="*/ 1926908 w 2918889"/>
              <a:gd name="connsiteY1247" fmla="*/ 1039229 h 2979720"/>
              <a:gd name="connsiteX1248" fmla="*/ 1906206 w 2918889"/>
              <a:gd name="connsiteY1248" fmla="*/ 1021819 h 2979720"/>
              <a:gd name="connsiteX1249" fmla="*/ 1906206 w 2918889"/>
              <a:gd name="connsiteY1249" fmla="*/ 1069418 h 2979720"/>
              <a:gd name="connsiteX1250" fmla="*/ 1889410 w 2918889"/>
              <a:gd name="connsiteY1250" fmla="*/ 1049553 h 2979720"/>
              <a:gd name="connsiteX1251" fmla="*/ 1907211 w 2918889"/>
              <a:gd name="connsiteY1251" fmla="*/ 1082475 h 2979720"/>
              <a:gd name="connsiteX1252" fmla="*/ 1933047 w 2918889"/>
              <a:gd name="connsiteY1252" fmla="*/ 1060266 h 2979720"/>
              <a:gd name="connsiteX1253" fmla="*/ 1947778 w 2918889"/>
              <a:gd name="connsiteY1253" fmla="*/ 1098434 h 2979720"/>
              <a:gd name="connsiteX1254" fmla="*/ 1961561 w 2918889"/>
              <a:gd name="connsiteY1254" fmla="*/ 1109539 h 2979720"/>
              <a:gd name="connsiteX1255" fmla="*/ 1963123 w 2918889"/>
              <a:gd name="connsiteY1255" fmla="*/ 1123489 h 2979720"/>
              <a:gd name="connsiteX1256" fmla="*/ 1988234 w 2918889"/>
              <a:gd name="connsiteY1256" fmla="*/ 1119639 h 2979720"/>
              <a:gd name="connsiteX1257" fmla="*/ 1994707 w 2918889"/>
              <a:gd name="connsiteY1257" fmla="*/ 1131692 h 2979720"/>
              <a:gd name="connsiteX1258" fmla="*/ 2002408 w 2918889"/>
              <a:gd name="connsiteY1258" fmla="*/ 1133645 h 2979720"/>
              <a:gd name="connsiteX1259" fmla="*/ 2012284 w 2918889"/>
              <a:gd name="connsiteY1259" fmla="*/ 1129237 h 2979720"/>
              <a:gd name="connsiteX1260" fmla="*/ 2031257 w 2918889"/>
              <a:gd name="connsiteY1260" fmla="*/ 1087944 h 2979720"/>
              <a:gd name="connsiteX1261" fmla="*/ 2008155 w 2918889"/>
              <a:gd name="connsiteY1261" fmla="*/ 1087386 h 2979720"/>
              <a:gd name="connsiteX1262" fmla="*/ 1985835 w 2918889"/>
              <a:gd name="connsiteY1262" fmla="*/ 1100834 h 2979720"/>
              <a:gd name="connsiteX1263" fmla="*/ 1979975 w 2918889"/>
              <a:gd name="connsiteY1263" fmla="*/ 1078904 h 2979720"/>
              <a:gd name="connsiteX1264" fmla="*/ 1966527 w 2918889"/>
              <a:gd name="connsiteY1264" fmla="*/ 1040066 h 2979720"/>
              <a:gd name="connsiteX1265" fmla="*/ 2012675 w 2918889"/>
              <a:gd name="connsiteY1265" fmla="*/ 1014230 h 2979720"/>
              <a:gd name="connsiteX1266" fmla="*/ 2038120 w 2918889"/>
              <a:gd name="connsiteY1266" fmla="*/ 1012891 h 2979720"/>
              <a:gd name="connsiteX1267" fmla="*/ 2065296 w 2918889"/>
              <a:gd name="connsiteY1267" fmla="*/ 950952 h 2979720"/>
              <a:gd name="connsiteX1268" fmla="*/ 2068923 w 2918889"/>
              <a:gd name="connsiteY1268" fmla="*/ 947771 h 2979720"/>
              <a:gd name="connsiteX1269" fmla="*/ 2078855 w 2918889"/>
              <a:gd name="connsiteY1269" fmla="*/ 959712 h 2979720"/>
              <a:gd name="connsiteX1270" fmla="*/ 2078911 w 2918889"/>
              <a:gd name="connsiteY1270" fmla="*/ 959657 h 2979720"/>
              <a:gd name="connsiteX1271" fmla="*/ 2092694 w 2918889"/>
              <a:gd name="connsiteY1271" fmla="*/ 933709 h 2979720"/>
              <a:gd name="connsiteX1272" fmla="*/ 2101734 w 2918889"/>
              <a:gd name="connsiteY1272" fmla="*/ 903353 h 2979720"/>
              <a:gd name="connsiteX1273" fmla="*/ 2107481 w 2918889"/>
              <a:gd name="connsiteY1273" fmla="*/ 966576 h 2979720"/>
              <a:gd name="connsiteX1274" fmla="*/ 2124724 w 2918889"/>
              <a:gd name="connsiteY1274" fmla="*/ 957704 h 2979720"/>
              <a:gd name="connsiteX1275" fmla="*/ 2129858 w 2918889"/>
              <a:gd name="connsiteY1275" fmla="*/ 975114 h 2979720"/>
              <a:gd name="connsiteX1276" fmla="*/ 2167859 w 2918889"/>
              <a:gd name="connsiteY1276" fmla="*/ 940182 h 2979720"/>
              <a:gd name="connsiteX1277" fmla="*/ 2173439 w 2918889"/>
              <a:gd name="connsiteY1277" fmla="*/ 912895 h 2979720"/>
              <a:gd name="connsiteX1278" fmla="*/ 2146654 w 2918889"/>
              <a:gd name="connsiteY1278" fmla="*/ 936555 h 2979720"/>
              <a:gd name="connsiteX1279" fmla="*/ 2110551 w 2918889"/>
              <a:gd name="connsiteY1279" fmla="*/ 898219 h 2979720"/>
              <a:gd name="connsiteX1280" fmla="*/ 2126175 w 2918889"/>
              <a:gd name="connsiteY1280" fmla="*/ 890575 h 2979720"/>
              <a:gd name="connsiteX1281" fmla="*/ 2111855 w 2918889"/>
              <a:gd name="connsiteY1281" fmla="*/ 865576 h 2979720"/>
              <a:gd name="connsiteX1282" fmla="*/ 623002 w 2918889"/>
              <a:gd name="connsiteY1282" fmla="*/ 864167 h 2979720"/>
              <a:gd name="connsiteX1283" fmla="*/ 610950 w 2918889"/>
              <a:gd name="connsiteY1283" fmla="*/ 867640 h 2979720"/>
              <a:gd name="connsiteX1284" fmla="*/ 611451 w 2918889"/>
              <a:gd name="connsiteY1284" fmla="*/ 887338 h 2979720"/>
              <a:gd name="connsiteX1285" fmla="*/ 634833 w 2918889"/>
              <a:gd name="connsiteY1285" fmla="*/ 905473 h 2979720"/>
              <a:gd name="connsiteX1286" fmla="*/ 668537 w 2918889"/>
              <a:gd name="connsiteY1286" fmla="*/ 914681 h 2979720"/>
              <a:gd name="connsiteX1287" fmla="*/ 668592 w 2918889"/>
              <a:gd name="connsiteY1287" fmla="*/ 914625 h 2979720"/>
              <a:gd name="connsiteX1288" fmla="*/ 640469 w 2918889"/>
              <a:gd name="connsiteY1288" fmla="*/ 874838 h 2979720"/>
              <a:gd name="connsiteX1289" fmla="*/ 635391 w 2918889"/>
              <a:gd name="connsiteY1289" fmla="*/ 868310 h 2979720"/>
              <a:gd name="connsiteX1290" fmla="*/ 623002 w 2918889"/>
              <a:gd name="connsiteY1290" fmla="*/ 864167 h 2979720"/>
              <a:gd name="connsiteX1291" fmla="*/ 919362 w 2918889"/>
              <a:gd name="connsiteY1291" fmla="*/ 858489 h 2979720"/>
              <a:gd name="connsiteX1292" fmla="*/ 919362 w 2918889"/>
              <a:gd name="connsiteY1292" fmla="*/ 858545 h 2979720"/>
              <a:gd name="connsiteX1293" fmla="*/ 930858 w 2918889"/>
              <a:gd name="connsiteY1293" fmla="*/ 900284 h 2979720"/>
              <a:gd name="connsiteX1294" fmla="*/ 947765 w 2918889"/>
              <a:gd name="connsiteY1294" fmla="*/ 861502 h 2979720"/>
              <a:gd name="connsiteX1295" fmla="*/ 922990 w 2918889"/>
              <a:gd name="connsiteY1295" fmla="*/ 866859 h 2979720"/>
              <a:gd name="connsiteX1296" fmla="*/ 919362 w 2918889"/>
              <a:gd name="connsiteY1296" fmla="*/ 858489 h 2979720"/>
              <a:gd name="connsiteX1297" fmla="*/ 257194 w 2918889"/>
              <a:gd name="connsiteY1297" fmla="*/ 838646 h 2979720"/>
              <a:gd name="connsiteX1298" fmla="*/ 257781 w 2918889"/>
              <a:gd name="connsiteY1298" fmla="*/ 838736 h 2979720"/>
              <a:gd name="connsiteX1299" fmla="*/ 257782 w 2918889"/>
              <a:gd name="connsiteY1299" fmla="*/ 838735 h 2979720"/>
              <a:gd name="connsiteX1300" fmla="*/ 257785 w 2918889"/>
              <a:gd name="connsiteY1300" fmla="*/ 838855 h 2979720"/>
              <a:gd name="connsiteX1301" fmla="*/ 257504 w 2918889"/>
              <a:gd name="connsiteY1301" fmla="*/ 839014 h 2979720"/>
              <a:gd name="connsiteX1302" fmla="*/ 257502 w 2918889"/>
              <a:gd name="connsiteY1302" fmla="*/ 839015 h 2979720"/>
              <a:gd name="connsiteX1303" fmla="*/ 1056242 w 2918889"/>
              <a:gd name="connsiteY1303" fmla="*/ 833378 h 2979720"/>
              <a:gd name="connsiteX1304" fmla="*/ 1082133 w 2918889"/>
              <a:gd name="connsiteY1304" fmla="*/ 845431 h 2979720"/>
              <a:gd name="connsiteX1305" fmla="*/ 1111093 w 2918889"/>
              <a:gd name="connsiteY1305" fmla="*/ 859605 h 2979720"/>
              <a:gd name="connsiteX1306" fmla="*/ 1085983 w 2918889"/>
              <a:gd name="connsiteY1306" fmla="*/ 869202 h 2979720"/>
              <a:gd name="connsiteX1307" fmla="*/ 1082522 w 2918889"/>
              <a:gd name="connsiteY1307" fmla="*/ 889905 h 2979720"/>
              <a:gd name="connsiteX1308" fmla="*/ 1056242 w 2918889"/>
              <a:gd name="connsiteY1308" fmla="*/ 833378 h 2979720"/>
              <a:gd name="connsiteX1309" fmla="*/ 2647548 w 2918889"/>
              <a:gd name="connsiteY1309" fmla="*/ 807326 h 2979720"/>
              <a:gd name="connsiteX1310" fmla="*/ 2661142 w 2918889"/>
              <a:gd name="connsiteY1310" fmla="*/ 807430 h 2979720"/>
              <a:gd name="connsiteX1311" fmla="*/ 2670963 w 2918889"/>
              <a:gd name="connsiteY1311" fmla="*/ 829472 h 2979720"/>
              <a:gd name="connsiteX1312" fmla="*/ 2709187 w 2918889"/>
              <a:gd name="connsiteY1312" fmla="*/ 818256 h 2979720"/>
              <a:gd name="connsiteX1313" fmla="*/ 2746463 w 2918889"/>
              <a:gd name="connsiteY1313" fmla="*/ 839237 h 2979720"/>
              <a:gd name="connsiteX1314" fmla="*/ 2772968 w 2918889"/>
              <a:gd name="connsiteY1314" fmla="*/ 845989 h 2979720"/>
              <a:gd name="connsiteX1315" fmla="*/ 2736139 w 2918889"/>
              <a:gd name="connsiteY1315" fmla="*/ 872160 h 2979720"/>
              <a:gd name="connsiteX1316" fmla="*/ 2720850 w 2918889"/>
              <a:gd name="connsiteY1316" fmla="*/ 856145 h 2979720"/>
              <a:gd name="connsiteX1317" fmla="*/ 2701319 w 2918889"/>
              <a:gd name="connsiteY1317" fmla="*/ 866078 h 2979720"/>
              <a:gd name="connsiteX1318" fmla="*/ 2664658 w 2918889"/>
              <a:gd name="connsiteY1318" fmla="*/ 847496 h 2979720"/>
              <a:gd name="connsiteX1319" fmla="*/ 2637929 w 2918889"/>
              <a:gd name="connsiteY1319" fmla="*/ 817475 h 2979720"/>
              <a:gd name="connsiteX1320" fmla="*/ 2647548 w 2918889"/>
              <a:gd name="connsiteY1320" fmla="*/ 807326 h 2979720"/>
              <a:gd name="connsiteX1321" fmla="*/ 1492941 w 2918889"/>
              <a:gd name="connsiteY1321" fmla="*/ 806649 h 2979720"/>
              <a:gd name="connsiteX1322" fmla="*/ 1498466 w 2918889"/>
              <a:gd name="connsiteY1322" fmla="*/ 835108 h 2979720"/>
              <a:gd name="connsiteX1323" fmla="*/ 1483343 w 2918889"/>
              <a:gd name="connsiteY1323" fmla="*/ 837787 h 2979720"/>
              <a:gd name="connsiteX1324" fmla="*/ 1496066 w 2918889"/>
              <a:gd name="connsiteY1324" fmla="*/ 857150 h 2979720"/>
              <a:gd name="connsiteX1325" fmla="*/ 1483511 w 2918889"/>
              <a:gd name="connsiteY1325" fmla="*/ 885050 h 2979720"/>
              <a:gd name="connsiteX1326" fmla="*/ 1473857 w 2918889"/>
              <a:gd name="connsiteY1326" fmla="*/ 867026 h 2979720"/>
              <a:gd name="connsiteX1327" fmla="*/ 1454996 w 2918889"/>
              <a:gd name="connsiteY1327" fmla="*/ 864794 h 2979720"/>
              <a:gd name="connsiteX1328" fmla="*/ 1418558 w 2918889"/>
              <a:gd name="connsiteY1328" fmla="*/ 880195 h 2979720"/>
              <a:gd name="connsiteX1329" fmla="*/ 1413425 w 2918889"/>
              <a:gd name="connsiteY1329" fmla="*/ 881870 h 2979720"/>
              <a:gd name="connsiteX1330" fmla="*/ 1397522 w 2918889"/>
              <a:gd name="connsiteY1330" fmla="*/ 887115 h 2979720"/>
              <a:gd name="connsiteX1331" fmla="*/ 1349812 w 2918889"/>
              <a:gd name="connsiteY1331" fmla="*/ 910105 h 2979720"/>
              <a:gd name="connsiteX1332" fmla="*/ 1321074 w 2918889"/>
              <a:gd name="connsiteY1332" fmla="*/ 920372 h 2979720"/>
              <a:gd name="connsiteX1333" fmla="*/ 1308127 w 2918889"/>
              <a:gd name="connsiteY1333" fmla="*/ 915964 h 2979720"/>
              <a:gd name="connsiteX1334" fmla="*/ 1303663 w 2918889"/>
              <a:gd name="connsiteY1334" fmla="*/ 927571 h 2979720"/>
              <a:gd name="connsiteX1335" fmla="*/ 1341999 w 2918889"/>
              <a:gd name="connsiteY1335" fmla="*/ 937224 h 2979720"/>
              <a:gd name="connsiteX1336" fmla="*/ 1398248 w 2918889"/>
              <a:gd name="connsiteY1336" fmla="*/ 894481 h 2979720"/>
              <a:gd name="connsiteX1337" fmla="*/ 1458456 w 2918889"/>
              <a:gd name="connsiteY1337" fmla="*/ 903855 h 2979720"/>
              <a:gd name="connsiteX1338" fmla="*/ 1479437 w 2918889"/>
              <a:gd name="connsiteY1338" fmla="*/ 905920 h 2979720"/>
              <a:gd name="connsiteX1339" fmla="*/ 1424194 w 2918889"/>
              <a:gd name="connsiteY1339" fmla="*/ 961331 h 2979720"/>
              <a:gd name="connsiteX1340" fmla="*/ 1456224 w 2918889"/>
              <a:gd name="connsiteY1340" fmla="*/ 971598 h 2979720"/>
              <a:gd name="connsiteX1341" fmla="*/ 1484404 w 2918889"/>
              <a:gd name="connsiteY1341" fmla="*/ 943697 h 2979720"/>
              <a:gd name="connsiteX1342" fmla="*/ 1539870 w 2918889"/>
              <a:gd name="connsiteY1342" fmla="*/ 905362 h 2979720"/>
              <a:gd name="connsiteX1343" fmla="*/ 1611184 w 2918889"/>
              <a:gd name="connsiteY1343" fmla="*/ 905473 h 2979720"/>
              <a:gd name="connsiteX1344" fmla="*/ 1580717 w 2918889"/>
              <a:gd name="connsiteY1344" fmla="*/ 897103 h 2979720"/>
              <a:gd name="connsiteX1345" fmla="*/ 1578876 w 2918889"/>
              <a:gd name="connsiteY1345" fmla="*/ 864236 h 2979720"/>
              <a:gd name="connsiteX1346" fmla="*/ 1590873 w 2918889"/>
              <a:gd name="connsiteY1346" fmla="*/ 849003 h 2979720"/>
              <a:gd name="connsiteX1347" fmla="*/ 1577369 w 2918889"/>
              <a:gd name="connsiteY1347" fmla="*/ 855699 h 2979720"/>
              <a:gd name="connsiteX1348" fmla="*/ 1539962 w 2918889"/>
              <a:gd name="connsiteY1348" fmla="*/ 881688 h 2979720"/>
              <a:gd name="connsiteX1349" fmla="*/ 1524190 w 2918889"/>
              <a:gd name="connsiteY1349" fmla="*/ 883863 h 2979720"/>
              <a:gd name="connsiteX1350" fmla="*/ 1535504 w 2918889"/>
              <a:gd name="connsiteY1350" fmla="*/ 869356 h 2979720"/>
              <a:gd name="connsiteX1351" fmla="*/ 1545618 w 2918889"/>
              <a:gd name="connsiteY1351" fmla="*/ 851011 h 2979720"/>
              <a:gd name="connsiteX1352" fmla="*/ 1516489 w 2918889"/>
              <a:gd name="connsiteY1352" fmla="*/ 868031 h 2979720"/>
              <a:gd name="connsiteX1353" fmla="*/ 1514146 w 2918889"/>
              <a:gd name="connsiteY1353" fmla="*/ 833099 h 2979720"/>
              <a:gd name="connsiteX1354" fmla="*/ 1492941 w 2918889"/>
              <a:gd name="connsiteY1354" fmla="*/ 806649 h 2979720"/>
              <a:gd name="connsiteX1355" fmla="*/ 249466 w 2918889"/>
              <a:gd name="connsiteY1355" fmla="*/ 779363 h 2979720"/>
              <a:gd name="connsiteX1356" fmla="*/ 245002 w 2918889"/>
              <a:gd name="connsiteY1356" fmla="*/ 796215 h 2979720"/>
              <a:gd name="connsiteX1357" fmla="*/ 241982 w 2918889"/>
              <a:gd name="connsiteY1357" fmla="*/ 820419 h 2979720"/>
              <a:gd name="connsiteX1358" fmla="*/ 257194 w 2918889"/>
              <a:gd name="connsiteY1358" fmla="*/ 838646 h 2979720"/>
              <a:gd name="connsiteX1359" fmla="*/ 230885 w 2918889"/>
              <a:gd name="connsiteY1359" fmla="*/ 834606 h 2979720"/>
              <a:gd name="connsiteX1360" fmla="*/ 215818 w 2918889"/>
              <a:gd name="connsiteY1360" fmla="*/ 885162 h 2979720"/>
              <a:gd name="connsiteX1361" fmla="*/ 202928 w 2918889"/>
              <a:gd name="connsiteY1361" fmla="*/ 868422 h 2979720"/>
              <a:gd name="connsiteX1362" fmla="*/ 169392 w 2918889"/>
              <a:gd name="connsiteY1362" fmla="*/ 875509 h 2979720"/>
              <a:gd name="connsiteX1363" fmla="*/ 141379 w 2918889"/>
              <a:gd name="connsiteY1363" fmla="*/ 851514 h 2979720"/>
              <a:gd name="connsiteX1364" fmla="*/ 152037 w 2918889"/>
              <a:gd name="connsiteY1364" fmla="*/ 826515 h 2979720"/>
              <a:gd name="connsiteX1365" fmla="*/ 174190 w 2918889"/>
              <a:gd name="connsiteY1365" fmla="*/ 852463 h 2979720"/>
              <a:gd name="connsiteX1366" fmla="*/ 198241 w 2918889"/>
              <a:gd name="connsiteY1366" fmla="*/ 850175 h 2979720"/>
              <a:gd name="connsiteX1367" fmla="*/ 219501 w 2918889"/>
              <a:gd name="connsiteY1367" fmla="*/ 806148 h 2979720"/>
              <a:gd name="connsiteX1368" fmla="*/ 249466 w 2918889"/>
              <a:gd name="connsiteY1368" fmla="*/ 779363 h 2979720"/>
              <a:gd name="connsiteX1369" fmla="*/ 2586815 w 2918889"/>
              <a:gd name="connsiteY1369" fmla="*/ 778303 h 2979720"/>
              <a:gd name="connsiteX1370" fmla="*/ 2603109 w 2918889"/>
              <a:gd name="connsiteY1370" fmla="*/ 778972 h 2979720"/>
              <a:gd name="connsiteX1371" fmla="*/ 2614102 w 2918889"/>
              <a:gd name="connsiteY1371" fmla="*/ 792755 h 2979720"/>
              <a:gd name="connsiteX1372" fmla="*/ 2607183 w 2918889"/>
              <a:gd name="connsiteY1372" fmla="*/ 809217 h 2979720"/>
              <a:gd name="connsiteX1373" fmla="*/ 2571191 w 2918889"/>
              <a:gd name="connsiteY1373" fmla="*/ 826348 h 2979720"/>
              <a:gd name="connsiteX1374" fmla="*/ 2579003 w 2918889"/>
              <a:gd name="connsiteY1374" fmla="*/ 844316 h 2979720"/>
              <a:gd name="connsiteX1375" fmla="*/ 2579003 w 2918889"/>
              <a:gd name="connsiteY1375" fmla="*/ 844371 h 2979720"/>
              <a:gd name="connsiteX1376" fmla="*/ 2567285 w 2918889"/>
              <a:gd name="connsiteY1376" fmla="*/ 855476 h 2979720"/>
              <a:gd name="connsiteX1377" fmla="*/ 2540779 w 2918889"/>
              <a:gd name="connsiteY1377" fmla="*/ 803023 h 2979720"/>
              <a:gd name="connsiteX1378" fmla="*/ 2559696 w 2918889"/>
              <a:gd name="connsiteY1378" fmla="*/ 782823 h 2979720"/>
              <a:gd name="connsiteX1379" fmla="*/ 2586815 w 2918889"/>
              <a:gd name="connsiteY1379" fmla="*/ 778303 h 2979720"/>
              <a:gd name="connsiteX1380" fmla="*/ 215093 w 2918889"/>
              <a:gd name="connsiteY1380" fmla="*/ 719265 h 2979720"/>
              <a:gd name="connsiteX1381" fmla="*/ 220338 w 2918889"/>
              <a:gd name="connsiteY1381" fmla="*/ 739577 h 2979720"/>
              <a:gd name="connsiteX1382" fmla="*/ 220338 w 2918889"/>
              <a:gd name="connsiteY1382" fmla="*/ 764018 h 2979720"/>
              <a:gd name="connsiteX1383" fmla="*/ 206221 w 2918889"/>
              <a:gd name="connsiteY1383" fmla="*/ 782990 h 2979720"/>
              <a:gd name="connsiteX1384" fmla="*/ 185072 w 2918889"/>
              <a:gd name="connsiteY1384" fmla="*/ 781372 h 2979720"/>
              <a:gd name="connsiteX1385" fmla="*/ 185016 w 2918889"/>
              <a:gd name="connsiteY1385" fmla="*/ 781316 h 2979720"/>
              <a:gd name="connsiteX1386" fmla="*/ 191210 w 2918889"/>
              <a:gd name="connsiteY1386" fmla="*/ 767366 h 2979720"/>
              <a:gd name="connsiteX1387" fmla="*/ 209959 w 2918889"/>
              <a:gd name="connsiteY1387" fmla="*/ 777745 h 2979720"/>
              <a:gd name="connsiteX1388" fmla="*/ 194112 w 2918889"/>
              <a:gd name="connsiteY1388" fmla="*/ 749342 h 2979720"/>
              <a:gd name="connsiteX1389" fmla="*/ 202370 w 2918889"/>
              <a:gd name="connsiteY1389" fmla="*/ 734945 h 2979720"/>
              <a:gd name="connsiteX1390" fmla="*/ 215093 w 2918889"/>
              <a:gd name="connsiteY1390" fmla="*/ 719265 h 2979720"/>
              <a:gd name="connsiteX1391" fmla="*/ 571497 w 2918889"/>
              <a:gd name="connsiteY1391" fmla="*/ 717981 h 2979720"/>
              <a:gd name="connsiteX1392" fmla="*/ 585671 w 2918889"/>
              <a:gd name="connsiteY1392" fmla="*/ 774173 h 2979720"/>
              <a:gd name="connsiteX1393" fmla="*/ 557045 w 2918889"/>
              <a:gd name="connsiteY1393" fmla="*/ 786226 h 2979720"/>
              <a:gd name="connsiteX1394" fmla="*/ 579421 w 2918889"/>
              <a:gd name="connsiteY1394" fmla="*/ 812229 h 2979720"/>
              <a:gd name="connsiteX1395" fmla="*/ 555706 w 2918889"/>
              <a:gd name="connsiteY1395" fmla="*/ 833434 h 2979720"/>
              <a:gd name="connsiteX1396" fmla="*/ 585503 w 2918889"/>
              <a:gd name="connsiteY1396" fmla="*/ 862004 h 2979720"/>
              <a:gd name="connsiteX1397" fmla="*/ 576519 w 2918889"/>
              <a:gd name="connsiteY1397" fmla="*/ 844092 h 2979720"/>
              <a:gd name="connsiteX1398" fmla="*/ 597166 w 2918889"/>
              <a:gd name="connsiteY1398" fmla="*/ 853690 h 2979720"/>
              <a:gd name="connsiteX1399" fmla="*/ 601072 w 2918889"/>
              <a:gd name="connsiteY1399" fmla="*/ 850677 h 2979720"/>
              <a:gd name="connsiteX1400" fmla="*/ 590023 w 2918889"/>
              <a:gd name="connsiteY1400" fmla="*/ 830755 h 2979720"/>
              <a:gd name="connsiteX1401" fmla="*/ 590414 w 2918889"/>
              <a:gd name="connsiteY1401" fmla="*/ 804361 h 2979720"/>
              <a:gd name="connsiteX1402" fmla="*/ 592423 w 2918889"/>
              <a:gd name="connsiteY1402" fmla="*/ 794540 h 2979720"/>
              <a:gd name="connsiteX1403" fmla="*/ 621775 w 2918889"/>
              <a:gd name="connsiteY1403" fmla="*/ 751406 h 2979720"/>
              <a:gd name="connsiteX1404" fmla="*/ 659218 w 2918889"/>
              <a:gd name="connsiteY1404" fmla="*/ 811058 h 2979720"/>
              <a:gd name="connsiteX1405" fmla="*/ 671048 w 2918889"/>
              <a:gd name="connsiteY1405" fmla="*/ 842529 h 2979720"/>
              <a:gd name="connsiteX1406" fmla="*/ 699172 w 2918889"/>
              <a:gd name="connsiteY1406" fmla="*/ 851514 h 2979720"/>
              <a:gd name="connsiteX1407" fmla="*/ 756646 w 2918889"/>
              <a:gd name="connsiteY1407" fmla="*/ 890072 h 2979720"/>
              <a:gd name="connsiteX1408" fmla="*/ 770429 w 2918889"/>
              <a:gd name="connsiteY1408" fmla="*/ 921433 h 2979720"/>
              <a:gd name="connsiteX1409" fmla="*/ 750285 w 2918889"/>
              <a:gd name="connsiteY1409" fmla="*/ 950059 h 2979720"/>
              <a:gd name="connsiteX1410" fmla="*/ 766188 w 2918889"/>
              <a:gd name="connsiteY1410" fmla="*/ 979801 h 2979720"/>
              <a:gd name="connsiteX1411" fmla="*/ 744928 w 2918889"/>
              <a:gd name="connsiteY1411" fmla="*/ 929635 h 2979720"/>
              <a:gd name="connsiteX1412" fmla="*/ 727184 w 2918889"/>
              <a:gd name="connsiteY1412" fmla="*/ 953965 h 2979720"/>
              <a:gd name="connsiteX1413" fmla="*/ 714517 w 2918889"/>
              <a:gd name="connsiteY1413" fmla="*/ 936834 h 2979720"/>
              <a:gd name="connsiteX1414" fmla="*/ 686616 w 2918889"/>
              <a:gd name="connsiteY1414" fmla="*/ 935215 h 2979720"/>
              <a:gd name="connsiteX1415" fmla="*/ 688960 w 2918889"/>
              <a:gd name="connsiteY1415" fmla="*/ 924892 h 2979720"/>
              <a:gd name="connsiteX1416" fmla="*/ 589856 w 2918889"/>
              <a:gd name="connsiteY1416" fmla="*/ 949835 h 2979720"/>
              <a:gd name="connsiteX1417" fmla="*/ 637176 w 2918889"/>
              <a:gd name="connsiteY1417" fmla="*/ 944813 h 2979720"/>
              <a:gd name="connsiteX1418" fmla="*/ 600960 w 2918889"/>
              <a:gd name="connsiteY1418" fmla="*/ 956029 h 2979720"/>
              <a:gd name="connsiteX1419" fmla="*/ 567814 w 2918889"/>
              <a:gd name="connsiteY1419" fmla="*/ 966911 h 2979720"/>
              <a:gd name="connsiteX1420" fmla="*/ 582490 w 2918889"/>
              <a:gd name="connsiteY1420" fmla="*/ 975113 h 2979720"/>
              <a:gd name="connsiteX1421" fmla="*/ 568093 w 2918889"/>
              <a:gd name="connsiteY1421" fmla="*/ 985325 h 2979720"/>
              <a:gd name="connsiteX1422" fmla="*/ 588014 w 2918889"/>
              <a:gd name="connsiteY1422" fmla="*/ 990068 h 2979720"/>
              <a:gd name="connsiteX1423" fmla="*/ 588024 w 2918889"/>
              <a:gd name="connsiteY1423" fmla="*/ 990075 h 2979720"/>
              <a:gd name="connsiteX1424" fmla="*/ 607319 w 2918889"/>
              <a:gd name="connsiteY1424" fmla="*/ 975895 h 2979720"/>
              <a:gd name="connsiteX1425" fmla="*/ 594709 w 2918889"/>
              <a:gd name="connsiteY1425" fmla="*/ 969031 h 2979720"/>
              <a:gd name="connsiteX1426" fmla="*/ 637340 w 2918889"/>
              <a:gd name="connsiteY1426" fmla="*/ 960159 h 2979720"/>
              <a:gd name="connsiteX1427" fmla="*/ 638624 w 2918889"/>
              <a:gd name="connsiteY1427" fmla="*/ 964065 h 2979720"/>
              <a:gd name="connsiteX1428" fmla="*/ 617253 w 2918889"/>
              <a:gd name="connsiteY1428" fmla="*/ 973830 h 2979720"/>
              <a:gd name="connsiteX1429" fmla="*/ 618257 w 2918889"/>
              <a:gd name="connsiteY1429" fmla="*/ 976844 h 2979720"/>
              <a:gd name="connsiteX1430" fmla="*/ 670320 w 2918889"/>
              <a:gd name="connsiteY1430" fmla="*/ 966074 h 2979720"/>
              <a:gd name="connsiteX1431" fmla="*/ 610222 w 2918889"/>
              <a:gd name="connsiteY1431" fmla="*/ 995481 h 2979720"/>
              <a:gd name="connsiteX1432" fmla="*/ 610175 w 2918889"/>
              <a:gd name="connsiteY1432" fmla="*/ 995389 h 2979720"/>
              <a:gd name="connsiteX1433" fmla="*/ 603360 w 2918889"/>
              <a:gd name="connsiteY1433" fmla="*/ 1005972 h 2979720"/>
              <a:gd name="connsiteX1434" fmla="*/ 593951 w 2918889"/>
              <a:gd name="connsiteY1434" fmla="*/ 1015612 h 2979720"/>
              <a:gd name="connsiteX1435" fmla="*/ 592424 w 2918889"/>
              <a:gd name="connsiteY1435" fmla="*/ 1028215 h 2979720"/>
              <a:gd name="connsiteX1436" fmla="*/ 577245 w 2918889"/>
              <a:gd name="connsiteY1436" fmla="*/ 1011496 h 2979720"/>
              <a:gd name="connsiteX1437" fmla="*/ 554590 w 2918889"/>
              <a:gd name="connsiteY1437" fmla="*/ 997211 h 2979720"/>
              <a:gd name="connsiteX1438" fmla="*/ 557435 w 2918889"/>
              <a:gd name="connsiteY1438" fmla="*/ 1014732 h 2979720"/>
              <a:gd name="connsiteX1439" fmla="*/ 521276 w 2918889"/>
              <a:gd name="connsiteY1439" fmla="*/ 1030747 h 2979720"/>
              <a:gd name="connsiteX1440" fmla="*/ 563517 w 2918889"/>
              <a:gd name="connsiteY1440" fmla="*/ 1025390 h 2979720"/>
              <a:gd name="connsiteX1441" fmla="*/ 563517 w 2918889"/>
              <a:gd name="connsiteY1441" fmla="*/ 1044140 h 2979720"/>
              <a:gd name="connsiteX1442" fmla="*/ 575682 w 2918889"/>
              <a:gd name="connsiteY1442" fmla="*/ 1044921 h 2979720"/>
              <a:gd name="connsiteX1443" fmla="*/ 570046 w 2918889"/>
              <a:gd name="connsiteY1443" fmla="*/ 1056807 h 2979720"/>
              <a:gd name="connsiteX1444" fmla="*/ 570046 w 2918889"/>
              <a:gd name="connsiteY1444" fmla="*/ 1056860 h 2979720"/>
              <a:gd name="connsiteX1445" fmla="*/ 575681 w 2918889"/>
              <a:gd name="connsiteY1445" fmla="*/ 1044977 h 2979720"/>
              <a:gd name="connsiteX1446" fmla="*/ 594709 w 2918889"/>
              <a:gd name="connsiteY1446" fmla="*/ 1044977 h 2979720"/>
              <a:gd name="connsiteX1447" fmla="*/ 592580 w 2918889"/>
              <a:gd name="connsiteY1447" fmla="*/ 1028927 h 2979720"/>
              <a:gd name="connsiteX1448" fmla="*/ 604587 w 2918889"/>
              <a:gd name="connsiteY1448" fmla="*/ 1033817 h 2979720"/>
              <a:gd name="connsiteX1449" fmla="*/ 640300 w 2918889"/>
              <a:gd name="connsiteY1449" fmla="*/ 1018750 h 2979720"/>
              <a:gd name="connsiteX1450" fmla="*/ 623949 w 2918889"/>
              <a:gd name="connsiteY1450" fmla="*/ 1040624 h 2979720"/>
              <a:gd name="connsiteX1451" fmla="*/ 601740 w 2918889"/>
              <a:gd name="connsiteY1451" fmla="*/ 1050836 h 2979720"/>
              <a:gd name="connsiteX1452" fmla="*/ 649506 w 2918889"/>
              <a:gd name="connsiteY1452" fmla="*/ 1060768 h 2979720"/>
              <a:gd name="connsiteX1453" fmla="*/ 625846 w 2918889"/>
              <a:gd name="connsiteY1453" fmla="*/ 1079350 h 2979720"/>
              <a:gd name="connsiteX1454" fmla="*/ 672832 w 2918889"/>
              <a:gd name="connsiteY1454" fmla="*/ 1087720 h 2979720"/>
              <a:gd name="connsiteX1455" fmla="*/ 595044 w 2918889"/>
              <a:gd name="connsiteY1455" fmla="*/ 1057030 h 2979720"/>
              <a:gd name="connsiteX1456" fmla="*/ 569989 w 2918889"/>
              <a:gd name="connsiteY1456" fmla="*/ 1057030 h 2979720"/>
              <a:gd name="connsiteX1457" fmla="*/ 570039 w 2918889"/>
              <a:gd name="connsiteY1457" fmla="*/ 1056879 h 2979720"/>
              <a:gd name="connsiteX1458" fmla="*/ 564354 w 2918889"/>
              <a:gd name="connsiteY1458" fmla="*/ 1071371 h 2979720"/>
              <a:gd name="connsiteX1459" fmla="*/ 537681 w 2918889"/>
              <a:gd name="connsiteY1459" fmla="*/ 1093970 h 2979720"/>
              <a:gd name="connsiteX1460" fmla="*/ 538239 w 2918889"/>
              <a:gd name="connsiteY1460" fmla="*/ 1153845 h 2979720"/>
              <a:gd name="connsiteX1461" fmla="*/ 515752 w 2918889"/>
              <a:gd name="connsiteY1461" fmla="*/ 1174715 h 2979720"/>
              <a:gd name="connsiteX1462" fmla="*/ 518374 w 2918889"/>
              <a:gd name="connsiteY1462" fmla="*/ 1125554 h 2979720"/>
              <a:gd name="connsiteX1463" fmla="*/ 504870 w 2918889"/>
              <a:gd name="connsiteY1463" fmla="*/ 1085935 h 2979720"/>
              <a:gd name="connsiteX1464" fmla="*/ 470720 w 2918889"/>
              <a:gd name="connsiteY1464" fmla="*/ 1059039 h 2979720"/>
              <a:gd name="connsiteX1465" fmla="*/ 437518 w 2918889"/>
              <a:gd name="connsiteY1465" fmla="*/ 1030859 h 2979720"/>
              <a:gd name="connsiteX1466" fmla="*/ 435174 w 2918889"/>
              <a:gd name="connsiteY1466" fmla="*/ 1006585 h 2979720"/>
              <a:gd name="connsiteX1467" fmla="*/ 406716 w 2918889"/>
              <a:gd name="connsiteY1467" fmla="*/ 983651 h 2979720"/>
              <a:gd name="connsiteX1468" fmla="*/ 411961 w 2918889"/>
              <a:gd name="connsiteY1468" fmla="*/ 948050 h 2979720"/>
              <a:gd name="connsiteX1469" fmla="*/ 400243 w 2918889"/>
              <a:gd name="connsiteY1469" fmla="*/ 949389 h 2979720"/>
              <a:gd name="connsiteX1470" fmla="*/ 398569 w 2918889"/>
              <a:gd name="connsiteY1470" fmla="*/ 943251 h 2979720"/>
              <a:gd name="connsiteX1471" fmla="*/ 405321 w 2918889"/>
              <a:gd name="connsiteY1471" fmla="*/ 922158 h 2979720"/>
              <a:gd name="connsiteX1472" fmla="*/ 407469 w 2918889"/>
              <a:gd name="connsiteY1472" fmla="*/ 908668 h 2979720"/>
              <a:gd name="connsiteX1473" fmla="*/ 401607 w 2918889"/>
              <a:gd name="connsiteY1473" fmla="*/ 896487 h 2979720"/>
              <a:gd name="connsiteX1474" fmla="*/ 374908 w 2918889"/>
              <a:gd name="connsiteY1474" fmla="*/ 893142 h 2979720"/>
              <a:gd name="connsiteX1475" fmla="*/ 384729 w 2918889"/>
              <a:gd name="connsiteY1475" fmla="*/ 873165 h 2979720"/>
              <a:gd name="connsiteX1476" fmla="*/ 380935 w 2918889"/>
              <a:gd name="connsiteY1476" fmla="*/ 852128 h 2979720"/>
              <a:gd name="connsiteX1477" fmla="*/ 390923 w 2918889"/>
              <a:gd name="connsiteY1477" fmla="*/ 831369 h 2979720"/>
              <a:gd name="connsiteX1478" fmla="*/ 421670 w 2918889"/>
              <a:gd name="connsiteY1478" fmla="*/ 825064 h 2979720"/>
              <a:gd name="connsiteX1479" fmla="*/ 422953 w 2918889"/>
              <a:gd name="connsiteY1479" fmla="*/ 857987 h 2979720"/>
              <a:gd name="connsiteX1480" fmla="*/ 424837 w 2918889"/>
              <a:gd name="connsiteY1480" fmla="*/ 878715 h 2979720"/>
              <a:gd name="connsiteX1481" fmla="*/ 439248 w 2918889"/>
              <a:gd name="connsiteY1481" fmla="*/ 868477 h 2979720"/>
              <a:gd name="connsiteX1482" fmla="*/ 439750 w 2918889"/>
              <a:gd name="connsiteY1482" fmla="*/ 860777 h 2979720"/>
              <a:gd name="connsiteX1483" fmla="*/ 452529 w 2918889"/>
              <a:gd name="connsiteY1483" fmla="*/ 831313 h 2979720"/>
              <a:gd name="connsiteX1484" fmla="*/ 461847 w 2918889"/>
              <a:gd name="connsiteY1484" fmla="*/ 800288 h 2979720"/>
              <a:gd name="connsiteX1485" fmla="*/ 474291 w 2918889"/>
              <a:gd name="connsiteY1485" fmla="*/ 814350 h 2979720"/>
              <a:gd name="connsiteX1486" fmla="*/ 495328 w 2918889"/>
              <a:gd name="connsiteY1486" fmla="*/ 813011 h 2979720"/>
              <a:gd name="connsiteX1487" fmla="*/ 497114 w 2918889"/>
              <a:gd name="connsiteY1487" fmla="*/ 807654 h 2979720"/>
              <a:gd name="connsiteX1488" fmla="*/ 496723 w 2918889"/>
              <a:gd name="connsiteY1488" fmla="*/ 775959 h 2979720"/>
              <a:gd name="connsiteX1489" fmla="*/ 534501 w 2918889"/>
              <a:gd name="connsiteY1489" fmla="*/ 745156 h 2979720"/>
              <a:gd name="connsiteX1490" fmla="*/ 556655 w 2918889"/>
              <a:gd name="connsiteY1490" fmla="*/ 739911 h 2979720"/>
              <a:gd name="connsiteX1491" fmla="*/ 571497 w 2918889"/>
              <a:gd name="connsiteY1491" fmla="*/ 717981 h 2979720"/>
              <a:gd name="connsiteX1492" fmla="*/ 2546250 w 2918889"/>
              <a:gd name="connsiteY1492" fmla="*/ 699131 h 2979720"/>
              <a:gd name="connsiteX1493" fmla="*/ 2545578 w 2918889"/>
              <a:gd name="connsiteY1493" fmla="*/ 699511 h 2979720"/>
              <a:gd name="connsiteX1494" fmla="*/ 2545634 w 2918889"/>
              <a:gd name="connsiteY1494" fmla="*/ 699455 h 2979720"/>
              <a:gd name="connsiteX1495" fmla="*/ 2545355 w 2918889"/>
              <a:gd name="connsiteY1495" fmla="*/ 699176 h 2979720"/>
              <a:gd name="connsiteX1496" fmla="*/ 2625207 w 2918889"/>
              <a:gd name="connsiteY1496" fmla="*/ 678251 h 2979720"/>
              <a:gd name="connsiteX1497" fmla="*/ 2621636 w 2918889"/>
              <a:gd name="connsiteY1497" fmla="*/ 686342 h 2979720"/>
              <a:gd name="connsiteX1498" fmla="*/ 2636311 w 2918889"/>
              <a:gd name="connsiteY1498" fmla="*/ 690360 h 2979720"/>
              <a:gd name="connsiteX1499" fmla="*/ 2590938 w 2918889"/>
              <a:gd name="connsiteY1499" fmla="*/ 696882 h 2979720"/>
              <a:gd name="connsiteX1500" fmla="*/ 2546250 w 2918889"/>
              <a:gd name="connsiteY1500" fmla="*/ 699131 h 2979720"/>
              <a:gd name="connsiteX1501" fmla="*/ 2582442 w 2918889"/>
              <a:gd name="connsiteY1501" fmla="*/ 678649 h 2979720"/>
              <a:gd name="connsiteX1502" fmla="*/ 2625207 w 2918889"/>
              <a:gd name="connsiteY1502" fmla="*/ 678251 h 2979720"/>
              <a:gd name="connsiteX1503" fmla="*/ 2517286 w 2918889"/>
              <a:gd name="connsiteY1503" fmla="*/ 669099 h 2979720"/>
              <a:gd name="connsiteX1504" fmla="*/ 2534250 w 2918889"/>
              <a:gd name="connsiteY1504" fmla="*/ 697837 h 2979720"/>
              <a:gd name="connsiteX1505" fmla="*/ 2545522 w 2918889"/>
              <a:gd name="connsiteY1505" fmla="*/ 699567 h 2979720"/>
              <a:gd name="connsiteX1506" fmla="*/ 2545243 w 2918889"/>
              <a:gd name="connsiteY1506" fmla="*/ 699287 h 2979720"/>
              <a:gd name="connsiteX1507" fmla="*/ 2545299 w 2918889"/>
              <a:gd name="connsiteY1507" fmla="*/ 699232 h 2979720"/>
              <a:gd name="connsiteX1508" fmla="*/ 2554394 w 2918889"/>
              <a:gd name="connsiteY1508" fmla="*/ 709164 h 2979720"/>
              <a:gd name="connsiteX1509" fmla="*/ 2535757 w 2918889"/>
              <a:gd name="connsiteY1509" fmla="*/ 711062 h 2979720"/>
              <a:gd name="connsiteX1510" fmla="*/ 2518960 w 2918889"/>
              <a:gd name="connsiteY1510" fmla="*/ 714521 h 2979720"/>
              <a:gd name="connsiteX1511" fmla="*/ 2484643 w 2918889"/>
              <a:gd name="connsiteY1511" fmla="*/ 700459 h 2979720"/>
              <a:gd name="connsiteX1512" fmla="*/ 2449711 w 2918889"/>
              <a:gd name="connsiteY1512" fmla="*/ 702468 h 2979720"/>
              <a:gd name="connsiteX1513" fmla="*/ 2482020 w 2918889"/>
              <a:gd name="connsiteY1513" fmla="*/ 688183 h 2979720"/>
              <a:gd name="connsiteX1514" fmla="*/ 2517286 w 2918889"/>
              <a:gd name="connsiteY1514" fmla="*/ 669099 h 2979720"/>
              <a:gd name="connsiteX1515" fmla="*/ 637119 w 2918889"/>
              <a:gd name="connsiteY1515" fmla="*/ 661789 h 2979720"/>
              <a:gd name="connsiteX1516" fmla="*/ 641192 w 2918889"/>
              <a:gd name="connsiteY1516" fmla="*/ 664021 h 2979720"/>
              <a:gd name="connsiteX1517" fmla="*/ 632766 w 2918889"/>
              <a:gd name="connsiteY1517" fmla="*/ 683831 h 2979720"/>
              <a:gd name="connsiteX1518" fmla="*/ 671883 w 2918889"/>
              <a:gd name="connsiteY1518" fmla="*/ 693986 h 2979720"/>
              <a:gd name="connsiteX1519" fmla="*/ 649618 w 2918889"/>
              <a:gd name="connsiteY1519" fmla="*/ 709164 h 2979720"/>
              <a:gd name="connsiteX1520" fmla="*/ 670097 w 2918889"/>
              <a:gd name="connsiteY1520" fmla="*/ 726072 h 2979720"/>
              <a:gd name="connsiteX1521" fmla="*/ 660240 w 2918889"/>
              <a:gd name="connsiteY1521" fmla="*/ 746569 h 2979720"/>
              <a:gd name="connsiteX1522" fmla="*/ 660221 w 2918889"/>
              <a:gd name="connsiteY1522" fmla="*/ 746551 h 2979720"/>
              <a:gd name="connsiteX1523" fmla="*/ 660221 w 2918889"/>
              <a:gd name="connsiteY1523" fmla="*/ 746607 h 2979720"/>
              <a:gd name="connsiteX1524" fmla="*/ 660240 w 2918889"/>
              <a:gd name="connsiteY1524" fmla="*/ 746569 h 2979720"/>
              <a:gd name="connsiteX1525" fmla="*/ 675622 w 2918889"/>
              <a:gd name="connsiteY1525" fmla="*/ 761283 h 2979720"/>
              <a:gd name="connsiteX1526" fmla="*/ 670934 w 2918889"/>
              <a:gd name="connsiteY1526" fmla="*/ 765245 h 2979720"/>
              <a:gd name="connsiteX1527" fmla="*/ 642866 w 2918889"/>
              <a:gd name="connsiteY1527" fmla="*/ 757153 h 2979720"/>
              <a:gd name="connsiteX1528" fmla="*/ 649228 w 2918889"/>
              <a:gd name="connsiteY1528" fmla="*/ 736507 h 2979720"/>
              <a:gd name="connsiteX1529" fmla="*/ 617979 w 2918889"/>
              <a:gd name="connsiteY1529" fmla="*/ 684110 h 2979720"/>
              <a:gd name="connsiteX1530" fmla="*/ 637119 w 2918889"/>
              <a:gd name="connsiteY1530" fmla="*/ 661789 h 2979720"/>
              <a:gd name="connsiteX1531" fmla="*/ 2584304 w 2918889"/>
              <a:gd name="connsiteY1531" fmla="*/ 654591 h 2979720"/>
              <a:gd name="connsiteX1532" fmla="*/ 2585596 w 2918889"/>
              <a:gd name="connsiteY1532" fmla="*/ 654652 h 2979720"/>
              <a:gd name="connsiteX1533" fmla="*/ 2584583 w 2918889"/>
              <a:gd name="connsiteY1533" fmla="*/ 654814 h 2979720"/>
              <a:gd name="connsiteX1534" fmla="*/ 2584472 w 2918889"/>
              <a:gd name="connsiteY1534" fmla="*/ 654759 h 2979720"/>
              <a:gd name="connsiteX1535" fmla="*/ 2584583 w 2918889"/>
              <a:gd name="connsiteY1535" fmla="*/ 654870 h 2979720"/>
              <a:gd name="connsiteX1536" fmla="*/ 2584317 w 2918889"/>
              <a:gd name="connsiteY1536" fmla="*/ 654725 h 2979720"/>
              <a:gd name="connsiteX1537" fmla="*/ 2584384 w 2918889"/>
              <a:gd name="connsiteY1537" fmla="*/ 654671 h 2979720"/>
              <a:gd name="connsiteX1538" fmla="*/ 2620798 w 2918889"/>
              <a:gd name="connsiteY1538" fmla="*/ 649011 h 2979720"/>
              <a:gd name="connsiteX1539" fmla="*/ 2657013 w 2918889"/>
              <a:gd name="connsiteY1539" fmla="*/ 670829 h 2979720"/>
              <a:gd name="connsiteX1540" fmla="*/ 2677269 w 2918889"/>
              <a:gd name="connsiteY1540" fmla="*/ 659055 h 2979720"/>
              <a:gd name="connsiteX1541" fmla="*/ 2688708 w 2918889"/>
              <a:gd name="connsiteY1541" fmla="*/ 704087 h 2979720"/>
              <a:gd name="connsiteX1542" fmla="*/ 2704165 w 2918889"/>
              <a:gd name="connsiteY1542" fmla="*/ 738907 h 2979720"/>
              <a:gd name="connsiteX1543" fmla="*/ 2737255 w 2918889"/>
              <a:gd name="connsiteY1543" fmla="*/ 755703 h 2979720"/>
              <a:gd name="connsiteX1544" fmla="*/ 2757176 w 2918889"/>
              <a:gd name="connsiteY1544" fmla="*/ 763627 h 2979720"/>
              <a:gd name="connsiteX1545" fmla="*/ 2714935 w 2918889"/>
              <a:gd name="connsiteY1545" fmla="*/ 763627 h 2979720"/>
              <a:gd name="connsiteX1546" fmla="*/ 2671354 w 2918889"/>
              <a:gd name="connsiteY1546" fmla="*/ 733103 h 2979720"/>
              <a:gd name="connsiteX1547" fmla="*/ 2675762 w 2918889"/>
              <a:gd name="connsiteY1547" fmla="*/ 746161 h 2979720"/>
              <a:gd name="connsiteX1548" fmla="*/ 2671633 w 2918889"/>
              <a:gd name="connsiteY1548" fmla="*/ 758772 h 2979720"/>
              <a:gd name="connsiteX1549" fmla="*/ 2704277 w 2918889"/>
              <a:gd name="connsiteY1549" fmla="*/ 762288 h 2979720"/>
              <a:gd name="connsiteX1550" fmla="*/ 2667560 w 2918889"/>
              <a:gd name="connsiteY1550" fmla="*/ 767589 h 2979720"/>
              <a:gd name="connsiteX1551" fmla="*/ 2645183 w 2918889"/>
              <a:gd name="connsiteY1551" fmla="*/ 751295 h 2979720"/>
              <a:gd name="connsiteX1552" fmla="*/ 2603221 w 2918889"/>
              <a:gd name="connsiteY1552" fmla="*/ 729755 h 2979720"/>
              <a:gd name="connsiteX1553" fmla="*/ 2591000 w 2918889"/>
              <a:gd name="connsiteY1553" fmla="*/ 727300 h 2979720"/>
              <a:gd name="connsiteX1554" fmla="*/ 2608075 w 2918889"/>
              <a:gd name="connsiteY1554" fmla="*/ 712401 h 2979720"/>
              <a:gd name="connsiteX1555" fmla="*/ 2654502 w 2918889"/>
              <a:gd name="connsiteY1555" fmla="*/ 713852 h 2979720"/>
              <a:gd name="connsiteX1556" fmla="*/ 2661477 w 2918889"/>
              <a:gd name="connsiteY1556" fmla="*/ 717144 h 2979720"/>
              <a:gd name="connsiteX1557" fmla="*/ 2688764 w 2918889"/>
              <a:gd name="connsiteY1557" fmla="*/ 722892 h 2979720"/>
              <a:gd name="connsiteX1558" fmla="*/ 2662649 w 2918889"/>
              <a:gd name="connsiteY1558" fmla="*/ 701018 h 2979720"/>
              <a:gd name="connsiteX1559" fmla="*/ 2647639 w 2918889"/>
              <a:gd name="connsiteY1559" fmla="*/ 686398 h 2979720"/>
              <a:gd name="connsiteX1560" fmla="*/ 2592618 w 2918889"/>
              <a:gd name="connsiteY1560" fmla="*/ 654982 h 2979720"/>
              <a:gd name="connsiteX1561" fmla="*/ 2585596 w 2918889"/>
              <a:gd name="connsiteY1561" fmla="*/ 654652 h 2979720"/>
              <a:gd name="connsiteX1562" fmla="*/ 1315995 w 2918889"/>
              <a:gd name="connsiteY1562" fmla="*/ 644100 h 2979720"/>
              <a:gd name="connsiteX1563" fmla="*/ 1294624 w 2918889"/>
              <a:gd name="connsiteY1563" fmla="*/ 662180 h 2979720"/>
              <a:gd name="connsiteX1564" fmla="*/ 1309411 w 2918889"/>
              <a:gd name="connsiteY1564" fmla="*/ 695214 h 2979720"/>
              <a:gd name="connsiteX1565" fmla="*/ 1340660 w 2918889"/>
              <a:gd name="connsiteY1565" fmla="*/ 717702 h 2979720"/>
              <a:gd name="connsiteX1566" fmla="*/ 1409519 w 2918889"/>
              <a:gd name="connsiteY1566" fmla="*/ 724845 h 2979720"/>
              <a:gd name="connsiteX1567" fmla="*/ 1401930 w 2918889"/>
              <a:gd name="connsiteY1567" fmla="*/ 775847 h 2979720"/>
              <a:gd name="connsiteX1568" fmla="*/ 1412811 w 2918889"/>
              <a:gd name="connsiteY1568" fmla="*/ 766305 h 2979720"/>
              <a:gd name="connsiteX1569" fmla="*/ 1415100 w 2918889"/>
              <a:gd name="connsiteY1569" fmla="*/ 771327 h 2979720"/>
              <a:gd name="connsiteX1570" fmla="*/ 1451035 w 2918889"/>
              <a:gd name="connsiteY1570" fmla="*/ 818033 h 2979720"/>
              <a:gd name="connsiteX1571" fmla="*/ 1452988 w 2918889"/>
              <a:gd name="connsiteY1571" fmla="*/ 819930 h 2979720"/>
              <a:gd name="connsiteX1572" fmla="*/ 1481893 w 2918889"/>
              <a:gd name="connsiteY1572" fmla="*/ 825399 h 2979720"/>
              <a:gd name="connsiteX1573" fmla="*/ 1478321 w 2918889"/>
              <a:gd name="connsiteY1573" fmla="*/ 799563 h 2979720"/>
              <a:gd name="connsiteX1574" fmla="*/ 1467663 w 2918889"/>
              <a:gd name="connsiteY1574" fmla="*/ 781985 h 2979720"/>
              <a:gd name="connsiteX1575" fmla="*/ 1429607 w 2918889"/>
              <a:gd name="connsiteY1575" fmla="*/ 760948 h 2979720"/>
              <a:gd name="connsiteX1576" fmla="*/ 1429551 w 2918889"/>
              <a:gd name="connsiteY1576" fmla="*/ 760948 h 2979720"/>
              <a:gd name="connsiteX1577" fmla="*/ 1460967 w 2918889"/>
              <a:gd name="connsiteY1577" fmla="*/ 728360 h 2979720"/>
              <a:gd name="connsiteX1578" fmla="*/ 1454438 w 2918889"/>
              <a:gd name="connsiteY1578" fmla="*/ 712624 h 2979720"/>
              <a:gd name="connsiteX1579" fmla="*/ 1440823 w 2918889"/>
              <a:gd name="connsiteY1579" fmla="*/ 725738 h 2979720"/>
              <a:gd name="connsiteX1580" fmla="*/ 1442330 w 2918889"/>
              <a:gd name="connsiteY1580" fmla="*/ 748560 h 2979720"/>
              <a:gd name="connsiteX1581" fmla="*/ 1429216 w 2918889"/>
              <a:gd name="connsiteY1581" fmla="*/ 739911 h 2979720"/>
              <a:gd name="connsiteX1582" fmla="*/ 1435075 w 2918889"/>
              <a:gd name="connsiteY1582" fmla="*/ 714577 h 2979720"/>
              <a:gd name="connsiteX1583" fmla="*/ 1424529 w 2918889"/>
              <a:gd name="connsiteY1583" fmla="*/ 718093 h 2979720"/>
              <a:gd name="connsiteX1584" fmla="*/ 1407678 w 2918889"/>
              <a:gd name="connsiteY1584" fmla="*/ 684166 h 2979720"/>
              <a:gd name="connsiteX1585" fmla="*/ 1406673 w 2918889"/>
              <a:gd name="connsiteY1585" fmla="*/ 692871 h 2979720"/>
              <a:gd name="connsiteX1586" fmla="*/ 1404609 w 2918889"/>
              <a:gd name="connsiteY1586" fmla="*/ 703138 h 2979720"/>
              <a:gd name="connsiteX1587" fmla="*/ 1359242 w 2918889"/>
              <a:gd name="connsiteY1587" fmla="*/ 672726 h 2979720"/>
              <a:gd name="connsiteX1588" fmla="*/ 1352769 w 2918889"/>
              <a:gd name="connsiteY1588" fmla="*/ 661566 h 2979720"/>
              <a:gd name="connsiteX1589" fmla="*/ 1334912 w 2918889"/>
              <a:gd name="connsiteY1589" fmla="*/ 690750 h 2979720"/>
              <a:gd name="connsiteX1590" fmla="*/ 1315995 w 2918889"/>
              <a:gd name="connsiteY1590" fmla="*/ 644100 h 2979720"/>
              <a:gd name="connsiteX1591" fmla="*/ 1039166 w 2918889"/>
              <a:gd name="connsiteY1591" fmla="*/ 614637 h 2979720"/>
              <a:gd name="connsiteX1592" fmla="*/ 1039166 w 2918889"/>
              <a:gd name="connsiteY1592" fmla="*/ 706430 h 2979720"/>
              <a:gd name="connsiteX1593" fmla="*/ 1046866 w 2918889"/>
              <a:gd name="connsiteY1593" fmla="*/ 703640 h 2979720"/>
              <a:gd name="connsiteX1594" fmla="*/ 1049098 w 2918889"/>
              <a:gd name="connsiteY1594" fmla="*/ 706374 h 2979720"/>
              <a:gd name="connsiteX1595" fmla="*/ 1044802 w 2918889"/>
              <a:gd name="connsiteY1595" fmla="*/ 720045 h 2979720"/>
              <a:gd name="connsiteX1596" fmla="*/ 1025885 w 2918889"/>
              <a:gd name="connsiteY1596" fmla="*/ 714242 h 2979720"/>
              <a:gd name="connsiteX1597" fmla="*/ 1031856 w 2918889"/>
              <a:gd name="connsiteY1597" fmla="*/ 702356 h 2979720"/>
              <a:gd name="connsiteX1598" fmla="*/ 1033195 w 2918889"/>
              <a:gd name="connsiteY1598" fmla="*/ 659780 h 2979720"/>
              <a:gd name="connsiteX1599" fmla="*/ 1032916 w 2918889"/>
              <a:gd name="connsiteY1599" fmla="*/ 615530 h 2979720"/>
              <a:gd name="connsiteX1600" fmla="*/ 1039166 w 2918889"/>
              <a:gd name="connsiteY1600" fmla="*/ 614637 h 2979720"/>
              <a:gd name="connsiteX1601" fmla="*/ 628226 w 2918889"/>
              <a:gd name="connsiteY1601" fmla="*/ 610226 h 2979720"/>
              <a:gd name="connsiteX1602" fmla="*/ 646044 w 2918889"/>
              <a:gd name="connsiteY1602" fmla="*/ 611178 h 2979720"/>
              <a:gd name="connsiteX1603" fmla="*/ 635944 w 2918889"/>
              <a:gd name="connsiteY1603" fmla="*/ 622784 h 2979720"/>
              <a:gd name="connsiteX1604" fmla="*/ 613624 w 2918889"/>
              <a:gd name="connsiteY1604" fmla="*/ 666421 h 2979720"/>
              <a:gd name="connsiteX1605" fmla="*/ 613624 w 2918889"/>
              <a:gd name="connsiteY1605" fmla="*/ 666365 h 2979720"/>
              <a:gd name="connsiteX1606" fmla="*/ 607374 w 2918889"/>
              <a:gd name="connsiteY1606" fmla="*/ 659278 h 2979720"/>
              <a:gd name="connsiteX1607" fmla="*/ 603970 w 2918889"/>
              <a:gd name="connsiteY1607" fmla="*/ 638632 h 2979720"/>
              <a:gd name="connsiteX1608" fmla="*/ 628226 w 2918889"/>
              <a:gd name="connsiteY1608" fmla="*/ 610226 h 2979720"/>
              <a:gd name="connsiteX1609" fmla="*/ 2345865 w 2918889"/>
              <a:gd name="connsiteY1609" fmla="*/ 604481 h 2979720"/>
              <a:gd name="connsiteX1610" fmla="*/ 2360206 w 2918889"/>
              <a:gd name="connsiteY1610" fmla="*/ 634781 h 2979720"/>
              <a:gd name="connsiteX1611" fmla="*/ 2387493 w 2918889"/>
              <a:gd name="connsiteY1611" fmla="*/ 608722 h 2979720"/>
              <a:gd name="connsiteX1612" fmla="*/ 2395863 w 2918889"/>
              <a:gd name="connsiteY1612" fmla="*/ 628978 h 2979720"/>
              <a:gd name="connsiteX1613" fmla="*/ 2436263 w 2918889"/>
              <a:gd name="connsiteY1613" fmla="*/ 638799 h 2979720"/>
              <a:gd name="connsiteX1614" fmla="*/ 2463327 w 2918889"/>
              <a:gd name="connsiteY1614" fmla="*/ 632716 h 2979720"/>
              <a:gd name="connsiteX1615" fmla="*/ 2521025 w 2918889"/>
              <a:gd name="connsiteY1615" fmla="*/ 629257 h 2979720"/>
              <a:gd name="connsiteX1616" fmla="*/ 2560868 w 2918889"/>
              <a:gd name="connsiteY1616" fmla="*/ 641924 h 2979720"/>
              <a:gd name="connsiteX1617" fmla="*/ 2584317 w 2918889"/>
              <a:gd name="connsiteY1617" fmla="*/ 654725 h 2979720"/>
              <a:gd name="connsiteX1618" fmla="*/ 2574148 w 2918889"/>
              <a:gd name="connsiteY1618" fmla="*/ 662793 h 2979720"/>
              <a:gd name="connsiteX1619" fmla="*/ 2509698 w 2918889"/>
              <a:gd name="connsiteY1619" fmla="*/ 638631 h 2979720"/>
              <a:gd name="connsiteX1620" fmla="*/ 2448205 w 2918889"/>
              <a:gd name="connsiteY1620" fmla="*/ 675907 h 2979720"/>
              <a:gd name="connsiteX1621" fmla="*/ 2412827 w 2918889"/>
              <a:gd name="connsiteY1621" fmla="*/ 668708 h 2979720"/>
              <a:gd name="connsiteX1622" fmla="*/ 2351389 w 2918889"/>
              <a:gd name="connsiteY1622" fmla="*/ 644323 h 2979720"/>
              <a:gd name="connsiteX1623" fmla="*/ 2321815 w 2918889"/>
              <a:gd name="connsiteY1623" fmla="*/ 648843 h 2979720"/>
              <a:gd name="connsiteX1624" fmla="*/ 2319750 w 2918889"/>
              <a:gd name="connsiteY1624" fmla="*/ 617148 h 2979720"/>
              <a:gd name="connsiteX1625" fmla="*/ 2345865 w 2918889"/>
              <a:gd name="connsiteY1625" fmla="*/ 604481 h 2979720"/>
              <a:gd name="connsiteX1626" fmla="*/ 769088 w 2918889"/>
              <a:gd name="connsiteY1626" fmla="*/ 572451 h 2979720"/>
              <a:gd name="connsiteX1627" fmla="*/ 806363 w 2918889"/>
              <a:gd name="connsiteY1627" fmla="*/ 580989 h 2979720"/>
              <a:gd name="connsiteX1628" fmla="*/ 811608 w 2918889"/>
              <a:gd name="connsiteY1628" fmla="*/ 583946 h 2979720"/>
              <a:gd name="connsiteX1629" fmla="*/ 791799 w 2918889"/>
              <a:gd name="connsiteY1629" fmla="*/ 610786 h 2979720"/>
              <a:gd name="connsiteX1630" fmla="*/ 752180 w 2918889"/>
              <a:gd name="connsiteY1630" fmla="*/ 577250 h 2979720"/>
              <a:gd name="connsiteX1631" fmla="*/ 752236 w 2918889"/>
              <a:gd name="connsiteY1631" fmla="*/ 577250 h 2979720"/>
              <a:gd name="connsiteX1632" fmla="*/ 769088 w 2918889"/>
              <a:gd name="connsiteY1632" fmla="*/ 572451 h 2979720"/>
              <a:gd name="connsiteX1633" fmla="*/ 1252069 w 2918889"/>
              <a:gd name="connsiteY1633" fmla="*/ 571917 h 2979720"/>
              <a:gd name="connsiteX1634" fmla="*/ 1232518 w 2918889"/>
              <a:gd name="connsiteY1634" fmla="*/ 573009 h 2979720"/>
              <a:gd name="connsiteX1635" fmla="*/ 1230732 w 2918889"/>
              <a:gd name="connsiteY1635" fmla="*/ 583333 h 2979720"/>
              <a:gd name="connsiteX1636" fmla="*/ 1239325 w 2918889"/>
              <a:gd name="connsiteY1636" fmla="*/ 657492 h 2979720"/>
              <a:gd name="connsiteX1637" fmla="*/ 1285864 w 2918889"/>
              <a:gd name="connsiteY1637" fmla="*/ 681654 h 2979720"/>
              <a:gd name="connsiteX1638" fmla="*/ 1285919 w 2918889"/>
              <a:gd name="connsiteY1638" fmla="*/ 681654 h 2979720"/>
              <a:gd name="connsiteX1639" fmla="*/ 1288765 w 2918889"/>
              <a:gd name="connsiteY1639" fmla="*/ 652470 h 2979720"/>
              <a:gd name="connsiteX1640" fmla="*/ 1285027 w 2918889"/>
              <a:gd name="connsiteY1640" fmla="*/ 640082 h 2979720"/>
              <a:gd name="connsiteX1641" fmla="*/ 1254671 w 2918889"/>
              <a:gd name="connsiteY1641" fmla="*/ 609950 h 2979720"/>
              <a:gd name="connsiteX1642" fmla="*/ 1252104 w 2918889"/>
              <a:gd name="connsiteY1642" fmla="*/ 601580 h 2979720"/>
              <a:gd name="connsiteX1643" fmla="*/ 1270909 w 2918889"/>
              <a:gd name="connsiteY1643" fmla="*/ 606546 h 2979720"/>
              <a:gd name="connsiteX1644" fmla="*/ 1252069 w 2918889"/>
              <a:gd name="connsiteY1644" fmla="*/ 571917 h 2979720"/>
              <a:gd name="connsiteX1645" fmla="*/ 456209 w 2918889"/>
              <a:gd name="connsiteY1645" fmla="*/ 568992 h 2979720"/>
              <a:gd name="connsiteX1646" fmla="*/ 452136 w 2918889"/>
              <a:gd name="connsiteY1646" fmla="*/ 608946 h 2979720"/>
              <a:gd name="connsiteX1647" fmla="*/ 448174 w 2918889"/>
              <a:gd name="connsiteY1647" fmla="*/ 623008 h 2979720"/>
              <a:gd name="connsiteX1648" fmla="*/ 426467 w 2918889"/>
              <a:gd name="connsiteY1648" fmla="*/ 626356 h 2979720"/>
              <a:gd name="connsiteX1649" fmla="*/ 408778 w 2918889"/>
              <a:gd name="connsiteY1649" fmla="*/ 632829 h 2979720"/>
              <a:gd name="connsiteX1650" fmla="*/ 408778 w 2918889"/>
              <a:gd name="connsiteY1650" fmla="*/ 632773 h 2979720"/>
              <a:gd name="connsiteX1651" fmla="*/ 456209 w 2918889"/>
              <a:gd name="connsiteY1651" fmla="*/ 568992 h 2979720"/>
              <a:gd name="connsiteX1652" fmla="*/ 563071 w 2918889"/>
              <a:gd name="connsiteY1652" fmla="*/ 558445 h 2979720"/>
              <a:gd name="connsiteX1653" fmla="*/ 573450 w 2918889"/>
              <a:gd name="connsiteY1653" fmla="*/ 574627 h 2979720"/>
              <a:gd name="connsiteX1654" fmla="*/ 583327 w 2918889"/>
              <a:gd name="connsiteY1654" fmla="*/ 589582 h 2979720"/>
              <a:gd name="connsiteX1655" fmla="*/ 589019 w 2918889"/>
              <a:gd name="connsiteY1655" fmla="*/ 599738 h 2979720"/>
              <a:gd name="connsiteX1656" fmla="*/ 588628 w 2918889"/>
              <a:gd name="connsiteY1656" fmla="*/ 625686 h 2979720"/>
              <a:gd name="connsiteX1657" fmla="*/ 594766 w 2918889"/>
              <a:gd name="connsiteY1657" fmla="*/ 650852 h 2979720"/>
              <a:gd name="connsiteX1658" fmla="*/ 570102 w 2918889"/>
              <a:gd name="connsiteY1658" fmla="*/ 652526 h 2979720"/>
              <a:gd name="connsiteX1659" fmla="*/ 546052 w 2918889"/>
              <a:gd name="connsiteY1659" fmla="*/ 691196 h 2979720"/>
              <a:gd name="connsiteX1660" fmla="*/ 534668 w 2918889"/>
              <a:gd name="connsiteY1660" fmla="*/ 668820 h 2979720"/>
              <a:gd name="connsiteX1661" fmla="*/ 531376 w 2918889"/>
              <a:gd name="connsiteY1661" fmla="*/ 669824 h 2979720"/>
              <a:gd name="connsiteX1662" fmla="*/ 534668 w 2918889"/>
              <a:gd name="connsiteY1662" fmla="*/ 687625 h 2979720"/>
              <a:gd name="connsiteX1663" fmla="*/ 502527 w 2918889"/>
              <a:gd name="connsiteY1663" fmla="*/ 709332 h 2979720"/>
              <a:gd name="connsiteX1664" fmla="*/ 493375 w 2918889"/>
              <a:gd name="connsiteY1664" fmla="*/ 711396 h 2979720"/>
              <a:gd name="connsiteX1665" fmla="*/ 493374 w 2918889"/>
              <a:gd name="connsiteY1665" fmla="*/ 711419 h 2979720"/>
              <a:gd name="connsiteX1666" fmla="*/ 496784 w 2918889"/>
              <a:gd name="connsiteY1666" fmla="*/ 705998 h 2979720"/>
              <a:gd name="connsiteX1667" fmla="*/ 502468 w 2918889"/>
              <a:gd name="connsiteY1667" fmla="*/ 709444 h 2979720"/>
              <a:gd name="connsiteX1668" fmla="*/ 523338 w 2918889"/>
              <a:gd name="connsiteY1668" fmla="*/ 718874 h 2979720"/>
              <a:gd name="connsiteX1669" fmla="*/ 506542 w 2918889"/>
              <a:gd name="connsiteY1669" fmla="*/ 744208 h 2979720"/>
              <a:gd name="connsiteX1670" fmla="*/ 464300 w 2918889"/>
              <a:gd name="connsiteY1670" fmla="*/ 753694 h 2979720"/>
              <a:gd name="connsiteX1671" fmla="*/ 492926 w 2918889"/>
              <a:gd name="connsiteY1671" fmla="*/ 721218 h 2979720"/>
              <a:gd name="connsiteX1672" fmla="*/ 492874 w 2918889"/>
              <a:gd name="connsiteY1672" fmla="*/ 721271 h 2979720"/>
              <a:gd name="connsiteX1673" fmla="*/ 492873 w 2918889"/>
              <a:gd name="connsiteY1673" fmla="*/ 721273 h 2979720"/>
              <a:gd name="connsiteX1674" fmla="*/ 472115 w 2918889"/>
              <a:gd name="connsiteY1674" fmla="*/ 733550 h 2979720"/>
              <a:gd name="connsiteX1675" fmla="*/ 445442 w 2918889"/>
              <a:gd name="connsiteY1675" fmla="*/ 762008 h 2979720"/>
              <a:gd name="connsiteX1676" fmla="*/ 449571 w 2918889"/>
              <a:gd name="connsiteY1676" fmla="*/ 740246 h 2979720"/>
              <a:gd name="connsiteX1677" fmla="*/ 474570 w 2918889"/>
              <a:gd name="connsiteY1677" fmla="*/ 714242 h 2979720"/>
              <a:gd name="connsiteX1678" fmla="*/ 440699 w 2918889"/>
              <a:gd name="connsiteY1678" fmla="*/ 724900 h 2979720"/>
              <a:gd name="connsiteX1679" fmla="*/ 412631 w 2918889"/>
              <a:gd name="connsiteY1679" fmla="*/ 739632 h 2979720"/>
              <a:gd name="connsiteX1680" fmla="*/ 376025 w 2918889"/>
              <a:gd name="connsiteY1680" fmla="*/ 753080 h 2979720"/>
              <a:gd name="connsiteX1681" fmla="*/ 368436 w 2918889"/>
              <a:gd name="connsiteY1681" fmla="*/ 735670 h 2979720"/>
              <a:gd name="connsiteX1682" fmla="*/ 359843 w 2918889"/>
              <a:gd name="connsiteY1682" fmla="*/ 723784 h 2979720"/>
              <a:gd name="connsiteX1683" fmla="*/ 330268 w 2918889"/>
              <a:gd name="connsiteY1683" fmla="*/ 712401 h 2979720"/>
              <a:gd name="connsiteX1684" fmla="*/ 368101 w 2918889"/>
              <a:gd name="connsiteY1684" fmla="*/ 698897 h 2979720"/>
              <a:gd name="connsiteX1685" fmla="*/ 361517 w 2918889"/>
              <a:gd name="connsiteY1685" fmla="*/ 712903 h 2979720"/>
              <a:gd name="connsiteX1686" fmla="*/ 386069 w 2918889"/>
              <a:gd name="connsiteY1686" fmla="*/ 719655 h 2979720"/>
              <a:gd name="connsiteX1687" fmla="*/ 399238 w 2918889"/>
              <a:gd name="connsiteY1687" fmla="*/ 682882 h 2979720"/>
              <a:gd name="connsiteX1688" fmla="*/ 451636 w 2918889"/>
              <a:gd name="connsiteY1688" fmla="*/ 681431 h 2979720"/>
              <a:gd name="connsiteX1689" fmla="*/ 483889 w 2918889"/>
              <a:gd name="connsiteY1689" fmla="*/ 639748 h 2979720"/>
              <a:gd name="connsiteX1690" fmla="*/ 498900 w 2918889"/>
              <a:gd name="connsiteY1690" fmla="*/ 635395 h 2979720"/>
              <a:gd name="connsiteX1691" fmla="*/ 498900 w 2918889"/>
              <a:gd name="connsiteY1691" fmla="*/ 620887 h 2979720"/>
              <a:gd name="connsiteX1692" fmla="*/ 507102 w 2918889"/>
              <a:gd name="connsiteY1692" fmla="*/ 605541 h 2979720"/>
              <a:gd name="connsiteX1693" fmla="*/ 525070 w 2918889"/>
              <a:gd name="connsiteY1693" fmla="*/ 599961 h 2979720"/>
              <a:gd name="connsiteX1694" fmla="*/ 517370 w 2918889"/>
              <a:gd name="connsiteY1694" fmla="*/ 585230 h 2979720"/>
              <a:gd name="connsiteX1695" fmla="*/ 563071 w 2918889"/>
              <a:gd name="connsiteY1695" fmla="*/ 558445 h 2979720"/>
              <a:gd name="connsiteX1696" fmla="*/ 748666 w 2918889"/>
              <a:gd name="connsiteY1696" fmla="*/ 491986 h 2979720"/>
              <a:gd name="connsiteX1697" fmla="*/ 786610 w 2918889"/>
              <a:gd name="connsiteY1697" fmla="*/ 496618 h 2979720"/>
              <a:gd name="connsiteX1698" fmla="*/ 821431 w 2918889"/>
              <a:gd name="connsiteY1698" fmla="*/ 507220 h 2979720"/>
              <a:gd name="connsiteX1699" fmla="*/ 796655 w 2918889"/>
              <a:gd name="connsiteY1699" fmla="*/ 553089 h 2979720"/>
              <a:gd name="connsiteX1700" fmla="*/ 782704 w 2918889"/>
              <a:gd name="connsiteY1700" fmla="*/ 541259 h 2979720"/>
              <a:gd name="connsiteX1701" fmla="*/ 765797 w 2918889"/>
              <a:gd name="connsiteY1701" fmla="*/ 533558 h 2979720"/>
              <a:gd name="connsiteX1702" fmla="*/ 712563 w 2918889"/>
              <a:gd name="connsiteY1702" fmla="*/ 536739 h 2979720"/>
              <a:gd name="connsiteX1703" fmla="*/ 709215 w 2918889"/>
              <a:gd name="connsiteY1703" fmla="*/ 526248 h 2979720"/>
              <a:gd name="connsiteX1704" fmla="*/ 749280 w 2918889"/>
              <a:gd name="connsiteY1704" fmla="*/ 521505 h 2979720"/>
              <a:gd name="connsiteX1705" fmla="*/ 754191 w 2918889"/>
              <a:gd name="connsiteY1705" fmla="*/ 514307 h 2979720"/>
              <a:gd name="connsiteX1706" fmla="*/ 740799 w 2918889"/>
              <a:gd name="connsiteY1706" fmla="*/ 512967 h 2979720"/>
              <a:gd name="connsiteX1707" fmla="*/ 739404 w 2918889"/>
              <a:gd name="connsiteY1707" fmla="*/ 494720 h 2979720"/>
              <a:gd name="connsiteX1708" fmla="*/ 748666 w 2918889"/>
              <a:gd name="connsiteY1708" fmla="*/ 491986 h 2979720"/>
              <a:gd name="connsiteX1709" fmla="*/ 653190 w 2918889"/>
              <a:gd name="connsiteY1709" fmla="*/ 456385 h 2979720"/>
              <a:gd name="connsiteX1710" fmla="*/ 664518 w 2918889"/>
              <a:gd name="connsiteY1710" fmla="*/ 487634 h 2979720"/>
              <a:gd name="connsiteX1711" fmla="*/ 701012 w 2918889"/>
              <a:gd name="connsiteY1711" fmla="*/ 501528 h 2979720"/>
              <a:gd name="connsiteX1712" fmla="*/ 649898 w 2918889"/>
              <a:gd name="connsiteY1712" fmla="*/ 522454 h 2979720"/>
              <a:gd name="connsiteX1713" fmla="*/ 624564 w 2918889"/>
              <a:gd name="connsiteY1713" fmla="*/ 534674 h 2979720"/>
              <a:gd name="connsiteX1714" fmla="*/ 599231 w 2918889"/>
              <a:gd name="connsiteY1714" fmla="*/ 548904 h 2979720"/>
              <a:gd name="connsiteX1715" fmla="*/ 592366 w 2918889"/>
              <a:gd name="connsiteY1715" fmla="*/ 528145 h 2979720"/>
              <a:gd name="connsiteX1716" fmla="*/ 628749 w 2918889"/>
              <a:gd name="connsiteY1716" fmla="*/ 520445 h 2979720"/>
              <a:gd name="connsiteX1717" fmla="*/ 612344 w 2918889"/>
              <a:gd name="connsiteY1717" fmla="*/ 512577 h 2979720"/>
              <a:gd name="connsiteX1718" fmla="*/ 627801 w 2918889"/>
              <a:gd name="connsiteY1718" fmla="*/ 478203 h 2979720"/>
              <a:gd name="connsiteX1719" fmla="*/ 653190 w 2918889"/>
              <a:gd name="connsiteY1719" fmla="*/ 456385 h 2979720"/>
              <a:gd name="connsiteX1720" fmla="*/ 1773845 w 2918889"/>
              <a:gd name="connsiteY1720" fmla="*/ 452200 h 2979720"/>
              <a:gd name="connsiteX1721" fmla="*/ 1786958 w 2918889"/>
              <a:gd name="connsiteY1721" fmla="*/ 463416 h 2979720"/>
              <a:gd name="connsiteX1722" fmla="*/ 1777360 w 2918889"/>
              <a:gd name="connsiteY1722" fmla="*/ 475748 h 2979720"/>
              <a:gd name="connsiteX1723" fmla="*/ 1783666 w 2918889"/>
              <a:gd name="connsiteY1723" fmla="*/ 500859 h 2979720"/>
              <a:gd name="connsiteX1724" fmla="*/ 1764247 w 2918889"/>
              <a:gd name="connsiteY1724" fmla="*/ 490647 h 2979720"/>
              <a:gd name="connsiteX1725" fmla="*/ 1750073 w 2918889"/>
              <a:gd name="connsiteY1725" fmla="*/ 488359 h 2979720"/>
              <a:gd name="connsiteX1726" fmla="*/ 1756044 w 2918889"/>
              <a:gd name="connsiteY1726" fmla="*/ 472791 h 2979720"/>
              <a:gd name="connsiteX1727" fmla="*/ 1773845 w 2918889"/>
              <a:gd name="connsiteY1727" fmla="*/ 452200 h 2979720"/>
              <a:gd name="connsiteX1728" fmla="*/ 1950289 w 2918889"/>
              <a:gd name="connsiteY1728" fmla="*/ 432265 h 2979720"/>
              <a:gd name="connsiteX1729" fmla="*/ 1933995 w 2918889"/>
              <a:gd name="connsiteY1729" fmla="*/ 438361 h 2979720"/>
              <a:gd name="connsiteX1730" fmla="*/ 1919431 w 2918889"/>
              <a:gd name="connsiteY1730" fmla="*/ 438082 h 2979720"/>
              <a:gd name="connsiteX1731" fmla="*/ 1893539 w 2918889"/>
              <a:gd name="connsiteY1731" fmla="*/ 455882 h 2979720"/>
              <a:gd name="connsiteX1732" fmla="*/ 1901965 w 2918889"/>
              <a:gd name="connsiteY1732" fmla="*/ 478314 h 2979720"/>
              <a:gd name="connsiteX1733" fmla="*/ 1894209 w 2918889"/>
              <a:gd name="connsiteY1733" fmla="*/ 473516 h 2979720"/>
              <a:gd name="connsiteX1734" fmla="*/ 1892312 w 2918889"/>
              <a:gd name="connsiteY1734" fmla="*/ 512297 h 2979720"/>
              <a:gd name="connsiteX1735" fmla="*/ 1886843 w 2918889"/>
              <a:gd name="connsiteY1735" fmla="*/ 498849 h 2979720"/>
              <a:gd name="connsiteX1736" fmla="*/ 1875627 w 2918889"/>
              <a:gd name="connsiteY1736" fmla="*/ 555655 h 2979720"/>
              <a:gd name="connsiteX1737" fmla="*/ 1853083 w 2918889"/>
              <a:gd name="connsiteY1737" fmla="*/ 576860 h 2979720"/>
              <a:gd name="connsiteX1738" fmla="*/ 1824290 w 2918889"/>
              <a:gd name="connsiteY1738" fmla="*/ 632661 h 2979720"/>
              <a:gd name="connsiteX1739" fmla="*/ 1804536 w 2918889"/>
              <a:gd name="connsiteY1739" fmla="*/ 661399 h 2979720"/>
              <a:gd name="connsiteX1740" fmla="*/ 1763355 w 2918889"/>
              <a:gd name="connsiteY1740" fmla="*/ 686286 h 2979720"/>
              <a:gd name="connsiteX1741" fmla="*/ 1780430 w 2918889"/>
              <a:gd name="connsiteY1741" fmla="*/ 691531 h 2979720"/>
              <a:gd name="connsiteX1742" fmla="*/ 1764579 w 2918889"/>
              <a:gd name="connsiteY1742" fmla="*/ 704878 h 2979720"/>
              <a:gd name="connsiteX1743" fmla="*/ 1764415 w 2918889"/>
              <a:gd name="connsiteY1743" fmla="*/ 704812 h 2979720"/>
              <a:gd name="connsiteX1744" fmla="*/ 1763935 w 2918889"/>
              <a:gd name="connsiteY1744" fmla="*/ 704894 h 2979720"/>
              <a:gd name="connsiteX1745" fmla="*/ 1751861 w 2918889"/>
              <a:gd name="connsiteY1745" fmla="*/ 689679 h 2979720"/>
              <a:gd name="connsiteX1746" fmla="*/ 1706214 w 2918889"/>
              <a:gd name="connsiteY1746" fmla="*/ 695995 h 2979720"/>
              <a:gd name="connsiteX1747" fmla="*/ 1729539 w 2918889"/>
              <a:gd name="connsiteY1747" fmla="*/ 710783 h 2979720"/>
              <a:gd name="connsiteX1748" fmla="*/ 1763935 w 2918889"/>
              <a:gd name="connsiteY1748" fmla="*/ 704894 h 2979720"/>
              <a:gd name="connsiteX1749" fmla="*/ 1764136 w 2918889"/>
              <a:gd name="connsiteY1749" fmla="*/ 705147 h 2979720"/>
              <a:gd name="connsiteX1750" fmla="*/ 1764192 w 2918889"/>
              <a:gd name="connsiteY1750" fmla="*/ 705203 h 2979720"/>
              <a:gd name="connsiteX1751" fmla="*/ 1764579 w 2918889"/>
              <a:gd name="connsiteY1751" fmla="*/ 704878 h 2979720"/>
              <a:gd name="connsiteX1752" fmla="*/ 1773434 w 2918889"/>
              <a:gd name="connsiteY1752" fmla="*/ 708411 h 2979720"/>
              <a:gd name="connsiteX1753" fmla="*/ 1781323 w 2918889"/>
              <a:gd name="connsiteY1753" fmla="*/ 709332 h 2979720"/>
              <a:gd name="connsiteX1754" fmla="*/ 1807438 w 2918889"/>
              <a:gd name="connsiteY1754" fmla="*/ 712122 h 2979720"/>
              <a:gd name="connsiteX1755" fmla="*/ 1824178 w 2918889"/>
              <a:gd name="connsiteY1755" fmla="*/ 719320 h 2979720"/>
              <a:gd name="connsiteX1756" fmla="*/ 1854199 w 2918889"/>
              <a:gd name="connsiteY1756" fmla="*/ 659669 h 2979720"/>
              <a:gd name="connsiteX1757" fmla="*/ 1884667 w 2918889"/>
              <a:gd name="connsiteY1757" fmla="*/ 606490 h 2979720"/>
              <a:gd name="connsiteX1758" fmla="*/ 1898896 w 2918889"/>
              <a:gd name="connsiteY1758" fmla="*/ 601747 h 2979720"/>
              <a:gd name="connsiteX1759" fmla="*/ 1924788 w 2918889"/>
              <a:gd name="connsiteY1759" fmla="*/ 578143 h 2979720"/>
              <a:gd name="connsiteX1760" fmla="*/ 1933437 w 2918889"/>
              <a:gd name="connsiteY1760" fmla="*/ 539975 h 2979720"/>
              <a:gd name="connsiteX1761" fmla="*/ 1952689 w 2918889"/>
              <a:gd name="connsiteY1761" fmla="*/ 545443 h 2979720"/>
              <a:gd name="connsiteX1762" fmla="*/ 1936562 w 2918889"/>
              <a:gd name="connsiteY1762" fmla="*/ 496394 h 2979720"/>
              <a:gd name="connsiteX1763" fmla="*/ 1929810 w 2918889"/>
              <a:gd name="connsiteY1763" fmla="*/ 469275 h 2979720"/>
              <a:gd name="connsiteX1764" fmla="*/ 1993814 w 2918889"/>
              <a:gd name="connsiteY1764" fmla="*/ 472902 h 2979720"/>
              <a:gd name="connsiteX1765" fmla="*/ 1985835 w 2918889"/>
              <a:gd name="connsiteY1765" fmla="*/ 529707 h 2979720"/>
              <a:gd name="connsiteX1766" fmla="*/ 2002575 w 2918889"/>
              <a:gd name="connsiteY1766" fmla="*/ 515980 h 2979720"/>
              <a:gd name="connsiteX1767" fmla="*/ 2007095 w 2918889"/>
              <a:gd name="connsiteY1767" fmla="*/ 527252 h 2979720"/>
              <a:gd name="connsiteX1768" fmla="*/ 2012954 w 2918889"/>
              <a:gd name="connsiteY1768" fmla="*/ 537408 h 2979720"/>
              <a:gd name="connsiteX1769" fmla="*/ 1987620 w 2918889"/>
              <a:gd name="connsiteY1769" fmla="*/ 541537 h 2979720"/>
              <a:gd name="connsiteX1770" fmla="*/ 1960780 w 2918889"/>
              <a:gd name="connsiteY1770" fmla="*/ 550298 h 2979720"/>
              <a:gd name="connsiteX1771" fmla="*/ 1952744 w 2918889"/>
              <a:gd name="connsiteY1771" fmla="*/ 570889 h 2979720"/>
              <a:gd name="connsiteX1772" fmla="*/ 1975065 w 2918889"/>
              <a:gd name="connsiteY1772" fmla="*/ 564248 h 2979720"/>
              <a:gd name="connsiteX1773" fmla="*/ 1981594 w 2918889"/>
              <a:gd name="connsiteY1773" fmla="*/ 562463 h 2979720"/>
              <a:gd name="connsiteX1774" fmla="*/ 2001292 w 2918889"/>
              <a:gd name="connsiteY1774" fmla="*/ 585286 h 2979720"/>
              <a:gd name="connsiteX1775" fmla="*/ 2027128 w 2918889"/>
              <a:gd name="connsiteY1775" fmla="*/ 572005 h 2979720"/>
              <a:gd name="connsiteX1776" fmla="*/ 2032206 w 2918889"/>
              <a:gd name="connsiteY1776" fmla="*/ 553702 h 2979720"/>
              <a:gd name="connsiteX1777" fmla="*/ 2035665 w 2918889"/>
              <a:gd name="connsiteY1777" fmla="*/ 514809 h 2979720"/>
              <a:gd name="connsiteX1778" fmla="*/ 2045821 w 2918889"/>
              <a:gd name="connsiteY1778" fmla="*/ 523904 h 2979720"/>
              <a:gd name="connsiteX1779" fmla="*/ 2058823 w 2918889"/>
              <a:gd name="connsiteY1779" fmla="*/ 538078 h 2979720"/>
              <a:gd name="connsiteX1780" fmla="*/ 2092527 w 2918889"/>
              <a:gd name="connsiteY1780" fmla="*/ 571000 h 2979720"/>
              <a:gd name="connsiteX1781" fmla="*/ 2095149 w 2918889"/>
              <a:gd name="connsiteY1781" fmla="*/ 574683 h 2979720"/>
              <a:gd name="connsiteX1782" fmla="*/ 2080641 w 2918889"/>
              <a:gd name="connsiteY1782" fmla="*/ 583835 h 2979720"/>
              <a:gd name="connsiteX1783" fmla="*/ 2122213 w 2918889"/>
              <a:gd name="connsiteY1783" fmla="*/ 565364 h 2979720"/>
              <a:gd name="connsiteX1784" fmla="*/ 2111946 w 2918889"/>
              <a:gd name="connsiteY1784" fmla="*/ 520054 h 2979720"/>
              <a:gd name="connsiteX1785" fmla="*/ 2098107 w 2918889"/>
              <a:gd name="connsiteY1785" fmla="*/ 512632 h 2979720"/>
              <a:gd name="connsiteX1786" fmla="*/ 2074335 w 2918889"/>
              <a:gd name="connsiteY1786" fmla="*/ 507220 h 2979720"/>
              <a:gd name="connsiteX1787" fmla="*/ 2005142 w 2918889"/>
              <a:gd name="connsiteY1787" fmla="*/ 485178 h 2979720"/>
              <a:gd name="connsiteX1788" fmla="*/ 1966248 w 2918889"/>
              <a:gd name="connsiteY1788" fmla="*/ 439477 h 2979720"/>
              <a:gd name="connsiteX1789" fmla="*/ 1950289 w 2918889"/>
              <a:gd name="connsiteY1789" fmla="*/ 432265 h 2979720"/>
              <a:gd name="connsiteX1790" fmla="*/ 2142580 w 2918889"/>
              <a:gd name="connsiteY1790" fmla="*/ 431553 h 2979720"/>
              <a:gd name="connsiteX1791" fmla="*/ 2142662 w 2918889"/>
              <a:gd name="connsiteY1791" fmla="*/ 431565 h 2979720"/>
              <a:gd name="connsiteX1792" fmla="*/ 2142580 w 2918889"/>
              <a:gd name="connsiteY1792" fmla="*/ 431608 h 2979720"/>
              <a:gd name="connsiteX1793" fmla="*/ 2338275 w 2918889"/>
              <a:gd name="connsiteY1793" fmla="*/ 429098 h 2979720"/>
              <a:gd name="connsiteX1794" fmla="*/ 2331356 w 2918889"/>
              <a:gd name="connsiteY1794" fmla="*/ 446173 h 2979720"/>
              <a:gd name="connsiteX1795" fmla="*/ 2340954 w 2918889"/>
              <a:gd name="connsiteY1795" fmla="*/ 446006 h 2979720"/>
              <a:gd name="connsiteX1796" fmla="*/ 2357862 w 2918889"/>
              <a:gd name="connsiteY1796" fmla="*/ 448628 h 2979720"/>
              <a:gd name="connsiteX1797" fmla="*/ 2356411 w 2918889"/>
              <a:gd name="connsiteY1797" fmla="*/ 467210 h 2979720"/>
              <a:gd name="connsiteX1798" fmla="*/ 2310263 w 2918889"/>
              <a:gd name="connsiteY1798" fmla="*/ 451028 h 2979720"/>
              <a:gd name="connsiteX1799" fmla="*/ 2315787 w 2918889"/>
              <a:gd name="connsiteY1799" fmla="*/ 443327 h 2979720"/>
              <a:gd name="connsiteX1800" fmla="*/ 2317461 w 2918889"/>
              <a:gd name="connsiteY1800" fmla="*/ 441821 h 2979720"/>
              <a:gd name="connsiteX1801" fmla="*/ 2317350 w 2918889"/>
              <a:gd name="connsiteY1801" fmla="*/ 441821 h 2979720"/>
              <a:gd name="connsiteX1802" fmla="*/ 2338275 w 2918889"/>
              <a:gd name="connsiteY1802" fmla="*/ 429098 h 2979720"/>
              <a:gd name="connsiteX1803" fmla="*/ 2207129 w 2918889"/>
              <a:gd name="connsiteY1803" fmla="*/ 423559 h 2979720"/>
              <a:gd name="connsiteX1804" fmla="*/ 2225836 w 2918889"/>
              <a:gd name="connsiteY1804" fmla="*/ 428484 h 2979720"/>
              <a:gd name="connsiteX1805" fmla="*/ 2235322 w 2918889"/>
              <a:gd name="connsiteY1805" fmla="*/ 433673 h 2979720"/>
              <a:gd name="connsiteX1806" fmla="*/ 2190290 w 2918889"/>
              <a:gd name="connsiteY1806" fmla="*/ 438416 h 2979720"/>
              <a:gd name="connsiteX1807" fmla="*/ 2142662 w 2918889"/>
              <a:gd name="connsiteY1807" fmla="*/ 431565 h 2979720"/>
              <a:gd name="connsiteX1808" fmla="*/ 2155348 w 2918889"/>
              <a:gd name="connsiteY1808" fmla="*/ 424910 h 2979720"/>
              <a:gd name="connsiteX1809" fmla="*/ 2187835 w 2918889"/>
              <a:gd name="connsiteY1809" fmla="*/ 427256 h 2979720"/>
              <a:gd name="connsiteX1810" fmla="*/ 2207129 w 2918889"/>
              <a:gd name="connsiteY1810" fmla="*/ 423559 h 2979720"/>
              <a:gd name="connsiteX1811" fmla="*/ 2264674 w 2918889"/>
              <a:gd name="connsiteY1811" fmla="*/ 392771 h 2979720"/>
              <a:gd name="connsiteX1812" fmla="*/ 2314951 w 2918889"/>
              <a:gd name="connsiteY1812" fmla="*/ 403094 h 2979720"/>
              <a:gd name="connsiteX1813" fmla="*/ 2297318 w 2918889"/>
              <a:gd name="connsiteY1813" fmla="*/ 424634 h 2979720"/>
              <a:gd name="connsiteX1814" fmla="*/ 2317406 w 2918889"/>
              <a:gd name="connsiteY1814" fmla="*/ 441765 h 2979720"/>
              <a:gd name="connsiteX1815" fmla="*/ 2315732 w 2918889"/>
              <a:gd name="connsiteY1815" fmla="*/ 443271 h 2979720"/>
              <a:gd name="connsiteX1816" fmla="*/ 2315676 w 2918889"/>
              <a:gd name="connsiteY1816" fmla="*/ 443327 h 2979720"/>
              <a:gd name="connsiteX1817" fmla="*/ 2279294 w 2918889"/>
              <a:gd name="connsiteY1817" fmla="*/ 434845 h 2979720"/>
              <a:gd name="connsiteX1818" fmla="*/ 2285376 w 2918889"/>
              <a:gd name="connsiteY1818" fmla="*/ 417045 h 2979720"/>
              <a:gd name="connsiteX1819" fmla="*/ 2262163 w 2918889"/>
              <a:gd name="connsiteY1819" fmla="*/ 398240 h 2979720"/>
              <a:gd name="connsiteX1820" fmla="*/ 2264674 w 2918889"/>
              <a:gd name="connsiteY1820" fmla="*/ 392771 h 2979720"/>
              <a:gd name="connsiteX1821" fmla="*/ 1973725 w 2918889"/>
              <a:gd name="connsiteY1821" fmla="*/ 330776 h 2979720"/>
              <a:gd name="connsiteX1822" fmla="*/ 1968034 w 2918889"/>
              <a:gd name="connsiteY1822" fmla="*/ 347516 h 2979720"/>
              <a:gd name="connsiteX1823" fmla="*/ 1984663 w 2918889"/>
              <a:gd name="connsiteY1823" fmla="*/ 342773 h 2979720"/>
              <a:gd name="connsiteX1824" fmla="*/ 1977799 w 2918889"/>
              <a:gd name="connsiteY1824" fmla="*/ 359290 h 2979720"/>
              <a:gd name="connsiteX1825" fmla="*/ 1993702 w 2918889"/>
              <a:gd name="connsiteY1825" fmla="*/ 359625 h 2979720"/>
              <a:gd name="connsiteX1826" fmla="*/ 2009996 w 2918889"/>
              <a:gd name="connsiteY1826" fmla="*/ 369837 h 2979720"/>
              <a:gd name="connsiteX1827" fmla="*/ 1947778 w 2918889"/>
              <a:gd name="connsiteY1827" fmla="*/ 349023 h 2979720"/>
              <a:gd name="connsiteX1828" fmla="*/ 1947722 w 2918889"/>
              <a:gd name="connsiteY1828" fmla="*/ 349023 h 2979720"/>
              <a:gd name="connsiteX1829" fmla="*/ 1958324 w 2918889"/>
              <a:gd name="connsiteY1829" fmla="*/ 337305 h 2979720"/>
              <a:gd name="connsiteX1830" fmla="*/ 1973725 w 2918889"/>
              <a:gd name="connsiteY1830" fmla="*/ 330776 h 2979720"/>
              <a:gd name="connsiteX1831" fmla="*/ 1239995 w 2918889"/>
              <a:gd name="connsiteY1831" fmla="*/ 326702 h 2979720"/>
              <a:gd name="connsiteX1832" fmla="*/ 1203557 w 2918889"/>
              <a:gd name="connsiteY1832" fmla="*/ 356110 h 2979720"/>
              <a:gd name="connsiteX1833" fmla="*/ 1198869 w 2918889"/>
              <a:gd name="connsiteY1833" fmla="*/ 378095 h 2979720"/>
              <a:gd name="connsiteX1834" fmla="*/ 1188657 w 2918889"/>
              <a:gd name="connsiteY1834" fmla="*/ 378207 h 2979720"/>
              <a:gd name="connsiteX1835" fmla="*/ 1166838 w 2918889"/>
              <a:gd name="connsiteY1835" fmla="*/ 416654 h 2979720"/>
              <a:gd name="connsiteX1836" fmla="*/ 1168010 w 2918889"/>
              <a:gd name="connsiteY1836" fmla="*/ 435347 h 2979720"/>
              <a:gd name="connsiteX1837" fmla="*/ 1168010 w 2918889"/>
              <a:gd name="connsiteY1837" fmla="*/ 488191 h 2979720"/>
              <a:gd name="connsiteX1838" fmla="*/ 1187875 w 2918889"/>
              <a:gd name="connsiteY1838" fmla="*/ 454041 h 2979720"/>
              <a:gd name="connsiteX1839" fmla="*/ 1187875 w 2918889"/>
              <a:gd name="connsiteY1839" fmla="*/ 453985 h 2979720"/>
              <a:gd name="connsiteX1840" fmla="*/ 1190833 w 2918889"/>
              <a:gd name="connsiteY1840" fmla="*/ 455603 h 2979720"/>
              <a:gd name="connsiteX1841" fmla="*/ 1178724 w 2918889"/>
              <a:gd name="connsiteY1841" fmla="*/ 524574 h 2979720"/>
              <a:gd name="connsiteX1842" fmla="*/ 1190944 w 2918889"/>
              <a:gd name="connsiteY1842" fmla="*/ 553869 h 2979720"/>
              <a:gd name="connsiteX1843" fmla="*/ 1203222 w 2918889"/>
              <a:gd name="connsiteY1843" fmla="*/ 531995 h 2979720"/>
              <a:gd name="connsiteX1844" fmla="*/ 1223199 w 2918889"/>
              <a:gd name="connsiteY1844" fmla="*/ 521784 h 2979720"/>
              <a:gd name="connsiteX1845" fmla="*/ 1250932 w 2918889"/>
              <a:gd name="connsiteY1845" fmla="*/ 513860 h 2979720"/>
              <a:gd name="connsiteX1846" fmla="*/ 1220464 w 2918889"/>
              <a:gd name="connsiteY1846" fmla="*/ 490256 h 2979720"/>
              <a:gd name="connsiteX1847" fmla="*/ 1222529 w 2918889"/>
              <a:gd name="connsiteY1847" fmla="*/ 477533 h 2979720"/>
              <a:gd name="connsiteX1848" fmla="*/ 1200599 w 2918889"/>
              <a:gd name="connsiteY1848" fmla="*/ 434064 h 2979720"/>
              <a:gd name="connsiteX1849" fmla="*/ 1189997 w 2918889"/>
              <a:gd name="connsiteY1849" fmla="*/ 425192 h 2979720"/>
              <a:gd name="connsiteX1850" fmla="*/ 1205175 w 2918889"/>
              <a:gd name="connsiteY1850" fmla="*/ 405940 h 2979720"/>
              <a:gd name="connsiteX1851" fmla="*/ 1241223 w 2918889"/>
              <a:gd name="connsiteY1851" fmla="*/ 359681 h 2979720"/>
              <a:gd name="connsiteX1852" fmla="*/ 1254950 w 2918889"/>
              <a:gd name="connsiteY1852" fmla="*/ 338309 h 2979720"/>
              <a:gd name="connsiteX1853" fmla="*/ 1239995 w 2918889"/>
              <a:gd name="connsiteY1853" fmla="*/ 326702 h 2979720"/>
              <a:gd name="connsiteX1854" fmla="*/ 1868205 w 2918889"/>
              <a:gd name="connsiteY1854" fmla="*/ 295007 h 2979720"/>
              <a:gd name="connsiteX1855" fmla="*/ 1882713 w 2918889"/>
              <a:gd name="connsiteY1855" fmla="*/ 309013 h 2979720"/>
              <a:gd name="connsiteX1856" fmla="*/ 1907545 w 2918889"/>
              <a:gd name="connsiteY1856" fmla="*/ 299359 h 2979720"/>
              <a:gd name="connsiteX1857" fmla="*/ 1938515 w 2918889"/>
              <a:gd name="connsiteY1857" fmla="*/ 335240 h 2979720"/>
              <a:gd name="connsiteX1858" fmla="*/ 1955032 w 2918889"/>
              <a:gd name="connsiteY1858" fmla="*/ 324303 h 2979720"/>
              <a:gd name="connsiteX1859" fmla="*/ 1958324 w 2918889"/>
              <a:gd name="connsiteY1859" fmla="*/ 337304 h 2979720"/>
              <a:gd name="connsiteX1860" fmla="*/ 1947722 w 2918889"/>
              <a:gd name="connsiteY1860" fmla="*/ 349023 h 2979720"/>
              <a:gd name="connsiteX1861" fmla="*/ 1919710 w 2918889"/>
              <a:gd name="connsiteY1861" fmla="*/ 344056 h 2979720"/>
              <a:gd name="connsiteX1862" fmla="*/ 1905815 w 2918889"/>
              <a:gd name="connsiteY1862" fmla="*/ 320229 h 2979720"/>
              <a:gd name="connsiteX1863" fmla="*/ 1877133 w 2918889"/>
              <a:gd name="connsiteY1863" fmla="*/ 314426 h 2979720"/>
              <a:gd name="connsiteX1864" fmla="*/ 1868205 w 2918889"/>
              <a:gd name="connsiteY1864" fmla="*/ 295007 h 2979720"/>
              <a:gd name="connsiteX1865" fmla="*/ 2051457 w 2918889"/>
              <a:gd name="connsiteY1865" fmla="*/ 283401 h 2979720"/>
              <a:gd name="connsiteX1866" fmla="*/ 2086891 w 2918889"/>
              <a:gd name="connsiteY1866" fmla="*/ 310130 h 2979720"/>
              <a:gd name="connsiteX1867" fmla="*/ 2138730 w 2918889"/>
              <a:gd name="connsiteY1867" fmla="*/ 358454 h 2979720"/>
              <a:gd name="connsiteX1868" fmla="*/ 2138702 w 2918889"/>
              <a:gd name="connsiteY1868" fmla="*/ 358479 h 2979720"/>
              <a:gd name="connsiteX1869" fmla="*/ 2144763 w 2918889"/>
              <a:gd name="connsiteY1869" fmla="*/ 364110 h 2979720"/>
              <a:gd name="connsiteX1870" fmla="*/ 2154075 w 2918889"/>
              <a:gd name="connsiteY1870" fmla="*/ 364703 h 2979720"/>
              <a:gd name="connsiteX1871" fmla="*/ 2194364 w 2918889"/>
              <a:gd name="connsiteY1871" fmla="*/ 366154 h 2979720"/>
              <a:gd name="connsiteX1872" fmla="*/ 2236884 w 2918889"/>
              <a:gd name="connsiteY1872" fmla="*/ 372571 h 2979720"/>
              <a:gd name="connsiteX1873" fmla="*/ 2210211 w 2918889"/>
              <a:gd name="connsiteY1873" fmla="*/ 385851 h 2979720"/>
              <a:gd name="connsiteX1874" fmla="*/ 2190737 w 2918889"/>
              <a:gd name="connsiteY1874" fmla="*/ 378486 h 2979720"/>
              <a:gd name="connsiteX1875" fmla="*/ 2140404 w 2918889"/>
              <a:gd name="connsiteY1875" fmla="*/ 382169 h 2979720"/>
              <a:gd name="connsiteX1876" fmla="*/ 2122101 w 2918889"/>
              <a:gd name="connsiteY1876" fmla="*/ 390092 h 2979720"/>
              <a:gd name="connsiteX1877" fmla="*/ 2126230 w 2918889"/>
              <a:gd name="connsiteY1877" fmla="*/ 380439 h 2979720"/>
              <a:gd name="connsiteX1878" fmla="*/ 2137502 w 2918889"/>
              <a:gd name="connsiteY1878" fmla="*/ 359457 h 2979720"/>
              <a:gd name="connsiteX1879" fmla="*/ 2137563 w 2918889"/>
              <a:gd name="connsiteY1879" fmla="*/ 359403 h 2979720"/>
              <a:gd name="connsiteX1880" fmla="*/ 2124724 w 2918889"/>
              <a:gd name="connsiteY1880" fmla="*/ 345508 h 2979720"/>
              <a:gd name="connsiteX1881" fmla="*/ 2051457 w 2918889"/>
              <a:gd name="connsiteY1881" fmla="*/ 314538 h 2979720"/>
              <a:gd name="connsiteX1882" fmla="*/ 1670383 w 2918889"/>
              <a:gd name="connsiteY1882" fmla="*/ 275198 h 2979720"/>
              <a:gd name="connsiteX1883" fmla="*/ 1683615 w 2918889"/>
              <a:gd name="connsiteY1883" fmla="*/ 286302 h 2979720"/>
              <a:gd name="connsiteX1884" fmla="*/ 1716537 w 2918889"/>
              <a:gd name="connsiteY1884" fmla="*/ 298522 h 2979720"/>
              <a:gd name="connsiteX1885" fmla="*/ 1746559 w 2918889"/>
              <a:gd name="connsiteY1885" fmla="*/ 320452 h 2979720"/>
              <a:gd name="connsiteX1886" fmla="*/ 1729930 w 2918889"/>
              <a:gd name="connsiteY1886" fmla="*/ 345563 h 2979720"/>
              <a:gd name="connsiteX1887" fmla="*/ 1752697 w 2918889"/>
              <a:gd name="connsiteY1887" fmla="*/ 342047 h 2979720"/>
              <a:gd name="connsiteX1888" fmla="*/ 1749404 w 2918889"/>
              <a:gd name="connsiteY1888" fmla="*/ 361243 h 2979720"/>
              <a:gd name="connsiteX1889" fmla="*/ 1783722 w 2918889"/>
              <a:gd name="connsiteY1889" fmla="*/ 361522 h 2979720"/>
              <a:gd name="connsiteX1890" fmla="*/ 1794269 w 2918889"/>
              <a:gd name="connsiteY1890" fmla="*/ 338253 h 2979720"/>
              <a:gd name="connsiteX1891" fmla="*/ 1812516 w 2918889"/>
              <a:gd name="connsiteY1891" fmla="*/ 353766 h 2979720"/>
              <a:gd name="connsiteX1892" fmla="*/ 1804369 w 2918889"/>
              <a:gd name="connsiteY1892" fmla="*/ 376198 h 2979720"/>
              <a:gd name="connsiteX1893" fmla="*/ 1834278 w 2918889"/>
              <a:gd name="connsiteY1893" fmla="*/ 388028 h 2979720"/>
              <a:gd name="connsiteX1894" fmla="*/ 1796836 w 2918889"/>
              <a:gd name="connsiteY1894" fmla="*/ 416654 h 2979720"/>
              <a:gd name="connsiteX1895" fmla="*/ 1772004 w 2918889"/>
              <a:gd name="connsiteY1895" fmla="*/ 406609 h 2979720"/>
              <a:gd name="connsiteX1896" fmla="*/ 1746000 w 2918889"/>
              <a:gd name="connsiteY1896" fmla="*/ 399076 h 2979720"/>
              <a:gd name="connsiteX1897" fmla="*/ 1722118 w 2918889"/>
              <a:gd name="connsiteY1897" fmla="*/ 412301 h 2979720"/>
              <a:gd name="connsiteX1898" fmla="*/ 1730767 w 2918889"/>
              <a:gd name="connsiteY1898" fmla="*/ 387916 h 2979720"/>
              <a:gd name="connsiteX1899" fmla="*/ 1726135 w 2918889"/>
              <a:gd name="connsiteY1899" fmla="*/ 353040 h 2979720"/>
              <a:gd name="connsiteX1900" fmla="*/ 1718602 w 2918889"/>
              <a:gd name="connsiteY1900" fmla="*/ 369167 h 2979720"/>
              <a:gd name="connsiteX1901" fmla="*/ 1684731 w 2918889"/>
              <a:gd name="connsiteY1901" fmla="*/ 326535 h 2979720"/>
              <a:gd name="connsiteX1902" fmla="*/ 1634063 w 2918889"/>
              <a:gd name="connsiteY1902" fmla="*/ 322126 h 2979720"/>
              <a:gd name="connsiteX1903" fmla="*/ 1661964 w 2918889"/>
              <a:gd name="connsiteY1903" fmla="*/ 306000 h 2979720"/>
              <a:gd name="connsiteX1904" fmla="*/ 1652087 w 2918889"/>
              <a:gd name="connsiteY1904" fmla="*/ 279829 h 2979720"/>
              <a:gd name="connsiteX1905" fmla="*/ 1670383 w 2918889"/>
              <a:gd name="connsiteY1905" fmla="*/ 275198 h 2979720"/>
              <a:gd name="connsiteX1906" fmla="*/ 1041847 w 2918889"/>
              <a:gd name="connsiteY1906" fmla="*/ 249418 h 2979720"/>
              <a:gd name="connsiteX1907" fmla="*/ 1061656 w 2918889"/>
              <a:gd name="connsiteY1907" fmla="*/ 282229 h 2979720"/>
              <a:gd name="connsiteX1908" fmla="*/ 1087490 w 2918889"/>
              <a:gd name="connsiteY1908" fmla="*/ 292106 h 2979720"/>
              <a:gd name="connsiteX1909" fmla="*/ 1110368 w 2918889"/>
              <a:gd name="connsiteY1909" fmla="*/ 305554 h 2979720"/>
              <a:gd name="connsiteX1910" fmla="*/ 1068127 w 2918889"/>
              <a:gd name="connsiteY1910" fmla="*/ 314092 h 2979720"/>
              <a:gd name="connsiteX1911" fmla="*/ 1030128 w 2918889"/>
              <a:gd name="connsiteY1911" fmla="*/ 372516 h 2979720"/>
              <a:gd name="connsiteX1912" fmla="*/ 979070 w 2918889"/>
              <a:gd name="connsiteY1912" fmla="*/ 419054 h 2979720"/>
              <a:gd name="connsiteX1913" fmla="*/ 955354 w 2918889"/>
              <a:gd name="connsiteY1913" fmla="*/ 497734 h 2979720"/>
              <a:gd name="connsiteX1914" fmla="*/ 969584 w 2918889"/>
              <a:gd name="connsiteY1914" fmla="*/ 522733 h 2979720"/>
              <a:gd name="connsiteX1915" fmla="*/ 941348 w 2918889"/>
              <a:gd name="connsiteY1915" fmla="*/ 519050 h 2979720"/>
              <a:gd name="connsiteX1916" fmla="*/ 898604 w 2918889"/>
              <a:gd name="connsiteY1916" fmla="*/ 527588 h 2979720"/>
              <a:gd name="connsiteX1917" fmla="*/ 886775 w 2918889"/>
              <a:gd name="connsiteY1917" fmla="*/ 498906 h 2979720"/>
              <a:gd name="connsiteX1918" fmla="*/ 873661 w 2918889"/>
              <a:gd name="connsiteY1918" fmla="*/ 511461 h 2979720"/>
              <a:gd name="connsiteX1919" fmla="*/ 866855 w 2918889"/>
              <a:gd name="connsiteY1919" fmla="*/ 484453 h 2979720"/>
              <a:gd name="connsiteX1920" fmla="*/ 850615 w 2918889"/>
              <a:gd name="connsiteY1920" fmla="*/ 506550 h 2979720"/>
              <a:gd name="connsiteX1921" fmla="*/ 830191 w 2918889"/>
              <a:gd name="connsiteY1921" fmla="*/ 477143 h 2979720"/>
              <a:gd name="connsiteX1922" fmla="*/ 844031 w 2918889"/>
              <a:gd name="connsiteY1922" fmla="*/ 475637 h 2979720"/>
              <a:gd name="connsiteX1923" fmla="*/ 884989 w 2918889"/>
              <a:gd name="connsiteY1923" fmla="*/ 482389 h 2979720"/>
              <a:gd name="connsiteX1924" fmla="*/ 914787 w 2918889"/>
              <a:gd name="connsiteY1924" fmla="*/ 492991 h 2979720"/>
              <a:gd name="connsiteX1925" fmla="*/ 916238 w 2918889"/>
              <a:gd name="connsiteY1925" fmla="*/ 464755 h 2979720"/>
              <a:gd name="connsiteX1926" fmla="*/ 899497 w 2918889"/>
              <a:gd name="connsiteY1926" fmla="*/ 453707 h 2979720"/>
              <a:gd name="connsiteX1927" fmla="*/ 897433 w 2918889"/>
              <a:gd name="connsiteY1927" fmla="*/ 420672 h 2979720"/>
              <a:gd name="connsiteX1928" fmla="*/ 908091 w 2918889"/>
              <a:gd name="connsiteY1928" fmla="*/ 413530 h 2979720"/>
              <a:gd name="connsiteX1929" fmla="*/ 895703 w 2918889"/>
              <a:gd name="connsiteY1929" fmla="*/ 376366 h 2979720"/>
              <a:gd name="connsiteX1930" fmla="*/ 895814 w 2918889"/>
              <a:gd name="connsiteY1930" fmla="*/ 376422 h 2979720"/>
              <a:gd name="connsiteX1931" fmla="*/ 928737 w 2918889"/>
              <a:gd name="connsiteY1931" fmla="*/ 367717 h 2979720"/>
              <a:gd name="connsiteX1932" fmla="*/ 926115 w 2918889"/>
              <a:gd name="connsiteY1932" fmla="*/ 336077 h 2979720"/>
              <a:gd name="connsiteX1933" fmla="*/ 935601 w 2918889"/>
              <a:gd name="connsiteY1933" fmla="*/ 349247 h 2979720"/>
              <a:gd name="connsiteX1934" fmla="*/ 944641 w 2918889"/>
              <a:gd name="connsiteY1934" fmla="*/ 323466 h 2979720"/>
              <a:gd name="connsiteX1935" fmla="*/ 957419 w 2918889"/>
              <a:gd name="connsiteY1935" fmla="*/ 351925 h 2979720"/>
              <a:gd name="connsiteX1936" fmla="*/ 962832 w 2918889"/>
              <a:gd name="connsiteY1936" fmla="*/ 343443 h 2979720"/>
              <a:gd name="connsiteX1937" fmla="*/ 968524 w 2918889"/>
              <a:gd name="connsiteY1937" fmla="*/ 319337 h 2979720"/>
              <a:gd name="connsiteX1938" fmla="*/ 984873 w 2918889"/>
              <a:gd name="connsiteY1938" fmla="*/ 302373 h 2979720"/>
              <a:gd name="connsiteX1939" fmla="*/ 991514 w 2918889"/>
              <a:gd name="connsiteY1939" fmla="*/ 294003 h 2979720"/>
              <a:gd name="connsiteX1940" fmla="*/ 1009091 w 2918889"/>
              <a:gd name="connsiteY1940" fmla="*/ 266214 h 2979720"/>
              <a:gd name="connsiteX1941" fmla="*/ 1041847 w 2918889"/>
              <a:gd name="connsiteY1941" fmla="*/ 249418 h 2979720"/>
              <a:gd name="connsiteX1942" fmla="*/ 1854367 w 2918889"/>
              <a:gd name="connsiteY1942" fmla="*/ 216160 h 2979720"/>
              <a:gd name="connsiteX1943" fmla="*/ 1933772 w 2918889"/>
              <a:gd name="connsiteY1943" fmla="*/ 224140 h 2979720"/>
              <a:gd name="connsiteX1944" fmla="*/ 1905202 w 2918889"/>
              <a:gd name="connsiteY1944" fmla="*/ 239429 h 2979720"/>
              <a:gd name="connsiteX1945" fmla="*/ 1921273 w 2918889"/>
              <a:gd name="connsiteY1945" fmla="*/ 243558 h 2979720"/>
              <a:gd name="connsiteX1946" fmla="*/ 1919320 w 2918889"/>
              <a:gd name="connsiteY1946" fmla="*/ 246572 h 2979720"/>
              <a:gd name="connsiteX1947" fmla="*/ 1878975 w 2918889"/>
              <a:gd name="connsiteY1947" fmla="*/ 239150 h 2979720"/>
              <a:gd name="connsiteX1948" fmla="*/ 1857548 w 2918889"/>
              <a:gd name="connsiteY1948" fmla="*/ 235021 h 2979720"/>
              <a:gd name="connsiteX1949" fmla="*/ 1854367 w 2918889"/>
              <a:gd name="connsiteY1949" fmla="*/ 216160 h 2979720"/>
              <a:gd name="connsiteX1950" fmla="*/ 1294011 w 2918889"/>
              <a:gd name="connsiteY1950" fmla="*/ 208571 h 2979720"/>
              <a:gd name="connsiteX1951" fmla="*/ 1254168 w 2918889"/>
              <a:gd name="connsiteY1951" fmla="*/ 221684 h 2979720"/>
              <a:gd name="connsiteX1952" fmla="*/ 1239381 w 2918889"/>
              <a:gd name="connsiteY1952" fmla="*/ 249529 h 2979720"/>
              <a:gd name="connsiteX1953" fmla="*/ 1234247 w 2918889"/>
              <a:gd name="connsiteY1953" fmla="*/ 258122 h 2979720"/>
              <a:gd name="connsiteX1954" fmla="*/ 1231401 w 2918889"/>
              <a:gd name="connsiteY1954" fmla="*/ 248580 h 2979720"/>
              <a:gd name="connsiteX1955" fmla="*/ 1212707 w 2918889"/>
              <a:gd name="connsiteY1955" fmla="*/ 266493 h 2979720"/>
              <a:gd name="connsiteX1956" fmla="*/ 1208579 w 2918889"/>
              <a:gd name="connsiteY1956" fmla="*/ 291715 h 2979720"/>
              <a:gd name="connsiteX1957" fmla="*/ 1214605 w 2918889"/>
              <a:gd name="connsiteY1957" fmla="*/ 321066 h 2979720"/>
              <a:gd name="connsiteX1958" fmla="*/ 1245631 w 2918889"/>
              <a:gd name="connsiteY1958" fmla="*/ 270008 h 2979720"/>
              <a:gd name="connsiteX1959" fmla="*/ 1245519 w 2918889"/>
              <a:gd name="connsiteY1959" fmla="*/ 270064 h 2979720"/>
              <a:gd name="connsiteX1960" fmla="*/ 1252327 w 2918889"/>
              <a:gd name="connsiteY1960" fmla="*/ 246739 h 2979720"/>
              <a:gd name="connsiteX1961" fmla="*/ 1294011 w 2918889"/>
              <a:gd name="connsiteY1961" fmla="*/ 208571 h 2979720"/>
              <a:gd name="connsiteX1962" fmla="*/ 1683775 w 2918889"/>
              <a:gd name="connsiteY1962" fmla="*/ 154827 h 2979720"/>
              <a:gd name="connsiteX1963" fmla="*/ 1691929 w 2918889"/>
              <a:gd name="connsiteY1963" fmla="*/ 157457 h 2979720"/>
              <a:gd name="connsiteX1964" fmla="*/ 1755487 w 2918889"/>
              <a:gd name="connsiteY1964" fmla="*/ 175369 h 2979720"/>
              <a:gd name="connsiteX1965" fmla="*/ 1755431 w 2918889"/>
              <a:gd name="connsiteY1965" fmla="*/ 175369 h 2979720"/>
              <a:gd name="connsiteX1966" fmla="*/ 1740811 w 2918889"/>
              <a:gd name="connsiteY1966" fmla="*/ 189431 h 2979720"/>
              <a:gd name="connsiteX1967" fmla="*/ 1694440 w 2918889"/>
              <a:gd name="connsiteY1967" fmla="*/ 195736 h 2979720"/>
              <a:gd name="connsiteX1968" fmla="*/ 1678481 w 2918889"/>
              <a:gd name="connsiteY1968" fmla="*/ 197466 h 2979720"/>
              <a:gd name="connsiteX1969" fmla="*/ 1657220 w 2918889"/>
              <a:gd name="connsiteY1969" fmla="*/ 204832 h 2979720"/>
              <a:gd name="connsiteX1970" fmla="*/ 1693882 w 2918889"/>
              <a:gd name="connsiteY1970" fmla="*/ 238648 h 2979720"/>
              <a:gd name="connsiteX1971" fmla="*/ 1675133 w 2918889"/>
              <a:gd name="connsiteY1971" fmla="*/ 246571 h 2979720"/>
              <a:gd name="connsiteX1972" fmla="*/ 1666037 w 2918889"/>
              <a:gd name="connsiteY1972" fmla="*/ 262865 h 2979720"/>
              <a:gd name="connsiteX1973" fmla="*/ 1617713 w 2918889"/>
              <a:gd name="connsiteY1973" fmla="*/ 229161 h 2979720"/>
              <a:gd name="connsiteX1974" fmla="*/ 1637857 w 2918889"/>
              <a:gd name="connsiteY1974" fmla="*/ 222800 h 2979720"/>
              <a:gd name="connsiteX1975" fmla="*/ 1631719 w 2918889"/>
              <a:gd name="connsiteY1975" fmla="*/ 210468 h 2979720"/>
              <a:gd name="connsiteX1976" fmla="*/ 1615202 w 2918889"/>
              <a:gd name="connsiteY1976" fmla="*/ 205669 h 2979720"/>
              <a:gd name="connsiteX1977" fmla="*/ 1630101 w 2918889"/>
              <a:gd name="connsiteY1977" fmla="*/ 191496 h 2979720"/>
              <a:gd name="connsiteX1978" fmla="*/ 1609287 w 2918889"/>
              <a:gd name="connsiteY1978" fmla="*/ 184353 h 2979720"/>
              <a:gd name="connsiteX1979" fmla="*/ 1625804 w 2918889"/>
              <a:gd name="connsiteY1979" fmla="*/ 163874 h 2979720"/>
              <a:gd name="connsiteX1980" fmla="*/ 1640871 w 2918889"/>
              <a:gd name="connsiteY1980" fmla="*/ 179219 h 2979720"/>
              <a:gd name="connsiteX1981" fmla="*/ 1650245 w 2918889"/>
              <a:gd name="connsiteY1981" fmla="*/ 174086 h 2979720"/>
              <a:gd name="connsiteX1982" fmla="*/ 1674575 w 2918889"/>
              <a:gd name="connsiteY1982" fmla="*/ 156341 h 2979720"/>
              <a:gd name="connsiteX1983" fmla="*/ 1683775 w 2918889"/>
              <a:gd name="connsiteY1983" fmla="*/ 154827 h 2979720"/>
              <a:gd name="connsiteX1984" fmla="*/ 1526422 w 2918889"/>
              <a:gd name="connsiteY1984" fmla="*/ 147078 h 2979720"/>
              <a:gd name="connsiteX1985" fmla="*/ 1547180 w 2918889"/>
              <a:gd name="connsiteY1985" fmla="*/ 155225 h 2979720"/>
              <a:gd name="connsiteX1986" fmla="*/ 1575081 w 2918889"/>
              <a:gd name="connsiteY1986" fmla="*/ 155393 h 2979720"/>
              <a:gd name="connsiteX1987" fmla="*/ 1550305 w 2918889"/>
              <a:gd name="connsiteY1987" fmla="*/ 162256 h 2979720"/>
              <a:gd name="connsiteX1988" fmla="*/ 1549468 w 2918889"/>
              <a:gd name="connsiteY1988" fmla="*/ 167446 h 2979720"/>
              <a:gd name="connsiteX1989" fmla="*/ 1577592 w 2918889"/>
              <a:gd name="connsiteY1989" fmla="*/ 178104 h 2979720"/>
              <a:gd name="connsiteX1990" fmla="*/ 1564813 w 2918889"/>
              <a:gd name="connsiteY1990" fmla="*/ 189710 h 2979720"/>
              <a:gd name="connsiteX1991" fmla="*/ 1556164 w 2918889"/>
              <a:gd name="connsiteY1991" fmla="*/ 182847 h 2979720"/>
              <a:gd name="connsiteX1992" fmla="*/ 1498187 w 2918889"/>
              <a:gd name="connsiteY1992" fmla="*/ 173528 h 2979720"/>
              <a:gd name="connsiteX1993" fmla="*/ 1493890 w 2918889"/>
              <a:gd name="connsiteY1993" fmla="*/ 170961 h 2979720"/>
              <a:gd name="connsiteX1994" fmla="*/ 1493946 w 2918889"/>
              <a:gd name="connsiteY1994" fmla="*/ 170961 h 2979720"/>
              <a:gd name="connsiteX1995" fmla="*/ 1499470 w 2918889"/>
              <a:gd name="connsiteY1995" fmla="*/ 155895 h 2979720"/>
              <a:gd name="connsiteX1996" fmla="*/ 1526422 w 2918889"/>
              <a:gd name="connsiteY1996" fmla="*/ 147078 h 2979720"/>
              <a:gd name="connsiteX1997" fmla="*/ 1401317 w 2918889"/>
              <a:gd name="connsiteY1997" fmla="*/ 136085 h 2979720"/>
              <a:gd name="connsiteX1998" fmla="*/ 1450756 w 2918889"/>
              <a:gd name="connsiteY1998" fmla="*/ 147971 h 2979720"/>
              <a:gd name="connsiteX1999" fmla="*/ 1410132 w 2918889"/>
              <a:gd name="connsiteY1999" fmla="*/ 184018 h 2979720"/>
              <a:gd name="connsiteX2000" fmla="*/ 1417611 w 2918889"/>
              <a:gd name="connsiteY2000" fmla="*/ 195904 h 2979720"/>
              <a:gd name="connsiteX2001" fmla="*/ 1405836 w 2918889"/>
              <a:gd name="connsiteY2001" fmla="*/ 202098 h 2979720"/>
              <a:gd name="connsiteX2002" fmla="*/ 1373472 w 2918889"/>
              <a:gd name="connsiteY2002" fmla="*/ 226706 h 2979720"/>
              <a:gd name="connsiteX2003" fmla="*/ 1391718 w 2918889"/>
              <a:gd name="connsiteY2003" fmla="*/ 243837 h 2979720"/>
              <a:gd name="connsiteX2004" fmla="*/ 1365102 w 2918889"/>
              <a:gd name="connsiteY2004" fmla="*/ 256448 h 2979720"/>
              <a:gd name="connsiteX2005" fmla="*/ 1350258 w 2918889"/>
              <a:gd name="connsiteY2005" fmla="*/ 287474 h 2979720"/>
              <a:gd name="connsiteX2006" fmla="*/ 1339321 w 2918889"/>
              <a:gd name="connsiteY2006" fmla="*/ 319058 h 2979720"/>
              <a:gd name="connsiteX2007" fmla="*/ 1334912 w 2918889"/>
              <a:gd name="connsiteY2007" fmla="*/ 329046 h 2979720"/>
              <a:gd name="connsiteX2008" fmla="*/ 1355392 w 2918889"/>
              <a:gd name="connsiteY2008" fmla="*/ 345898 h 2979720"/>
              <a:gd name="connsiteX2009" fmla="*/ 1365213 w 2918889"/>
              <a:gd name="connsiteY2009" fmla="*/ 340653 h 2979720"/>
              <a:gd name="connsiteX2010" fmla="*/ 1380949 w 2918889"/>
              <a:gd name="connsiteY2010" fmla="*/ 334961 h 2979720"/>
              <a:gd name="connsiteX2011" fmla="*/ 1353774 w 2918889"/>
              <a:gd name="connsiteY2011" fmla="*/ 370953 h 2979720"/>
              <a:gd name="connsiteX2012" fmla="*/ 1340548 w 2918889"/>
              <a:gd name="connsiteY2012" fmla="*/ 400862 h 2979720"/>
              <a:gd name="connsiteX2013" fmla="*/ 1363204 w 2918889"/>
              <a:gd name="connsiteY2013" fmla="*/ 445782 h 2979720"/>
              <a:gd name="connsiteX2014" fmla="*/ 1373526 w 2918889"/>
              <a:gd name="connsiteY2014" fmla="*/ 459621 h 2979720"/>
              <a:gd name="connsiteX2015" fmla="*/ 1345794 w 2918889"/>
              <a:gd name="connsiteY2015" fmla="*/ 498068 h 2979720"/>
              <a:gd name="connsiteX2016" fmla="*/ 1341832 w 2918889"/>
              <a:gd name="connsiteY2016" fmla="*/ 544551 h 2979720"/>
              <a:gd name="connsiteX2017" fmla="*/ 1355837 w 2918889"/>
              <a:gd name="connsiteY2017" fmla="*/ 573344 h 2979720"/>
              <a:gd name="connsiteX2018" fmla="*/ 1391829 w 2918889"/>
              <a:gd name="connsiteY2018" fmla="*/ 591759 h 2979720"/>
              <a:gd name="connsiteX2019" fmla="*/ 1402321 w 2918889"/>
              <a:gd name="connsiteY2019" fmla="*/ 568657 h 2979720"/>
              <a:gd name="connsiteX2020" fmla="*/ 1416605 w 2918889"/>
              <a:gd name="connsiteY2020" fmla="*/ 574516 h 2979720"/>
              <a:gd name="connsiteX2021" fmla="*/ 1421962 w 2918889"/>
              <a:gd name="connsiteY2021" fmla="*/ 557887 h 2979720"/>
              <a:gd name="connsiteX2022" fmla="*/ 1420066 w 2918889"/>
              <a:gd name="connsiteY2022" fmla="*/ 549126 h 2979720"/>
              <a:gd name="connsiteX2023" fmla="*/ 1372244 w 2918889"/>
              <a:gd name="connsiteY2023" fmla="*/ 523179 h 2979720"/>
              <a:gd name="connsiteX2024" fmla="*/ 1370792 w 2918889"/>
              <a:gd name="connsiteY2024" fmla="*/ 514585 h 2979720"/>
              <a:gd name="connsiteX2025" fmla="*/ 1392221 w 2918889"/>
              <a:gd name="connsiteY2025" fmla="*/ 526025 h 2979720"/>
              <a:gd name="connsiteX2026" fmla="*/ 1358739 w 2918889"/>
              <a:gd name="connsiteY2026" fmla="*/ 503816 h 2979720"/>
              <a:gd name="connsiteX2027" fmla="*/ 1392723 w 2918889"/>
              <a:gd name="connsiteY2027" fmla="*/ 485011 h 2979720"/>
              <a:gd name="connsiteX2028" fmla="*/ 1373583 w 2918889"/>
              <a:gd name="connsiteY2028" fmla="*/ 459677 h 2979720"/>
              <a:gd name="connsiteX2029" fmla="*/ 1394174 w 2918889"/>
              <a:gd name="connsiteY2029" fmla="*/ 463639 h 2979720"/>
              <a:gd name="connsiteX2030" fmla="*/ 1363148 w 2918889"/>
              <a:gd name="connsiteY2030" fmla="*/ 418384 h 2979720"/>
              <a:gd name="connsiteX2031" fmla="*/ 1376094 w 2918889"/>
              <a:gd name="connsiteY2031" fmla="*/ 412301 h 2979720"/>
              <a:gd name="connsiteX2032" fmla="*/ 1368505 w 2918889"/>
              <a:gd name="connsiteY2032" fmla="*/ 397068 h 2979720"/>
              <a:gd name="connsiteX2033" fmla="*/ 1384911 w 2918889"/>
              <a:gd name="connsiteY2033" fmla="*/ 397068 h 2979720"/>
              <a:gd name="connsiteX2034" fmla="*/ 1382065 w 2918889"/>
              <a:gd name="connsiteY2034" fmla="*/ 363029 h 2979720"/>
              <a:gd name="connsiteX2035" fmla="*/ 1408180 w 2918889"/>
              <a:gd name="connsiteY2035" fmla="*/ 343331 h 2979720"/>
              <a:gd name="connsiteX2036" fmla="*/ 1397465 w 2918889"/>
              <a:gd name="connsiteY2036" fmla="*/ 300476 h 2979720"/>
              <a:gd name="connsiteX2037" fmla="*/ 1422800 w 2918889"/>
              <a:gd name="connsiteY2037" fmla="*/ 271515 h 2979720"/>
              <a:gd name="connsiteX2038" fmla="*/ 1459795 w 2918889"/>
              <a:gd name="connsiteY2038" fmla="*/ 275979 h 2979720"/>
              <a:gd name="connsiteX2039" fmla="*/ 1479158 w 2918889"/>
              <a:gd name="connsiteY2039" fmla="*/ 223191 h 2979720"/>
              <a:gd name="connsiteX2040" fmla="*/ 1536522 w 2918889"/>
              <a:gd name="connsiteY2040" fmla="*/ 228046 h 2979720"/>
              <a:gd name="connsiteX2041" fmla="*/ 1536522 w 2918889"/>
              <a:gd name="connsiteY2041" fmla="*/ 253770 h 2979720"/>
              <a:gd name="connsiteX2042" fmla="*/ 1500475 w 2918889"/>
              <a:gd name="connsiteY2042" fmla="*/ 258736 h 2979720"/>
              <a:gd name="connsiteX2043" fmla="*/ 1490263 w 2918889"/>
              <a:gd name="connsiteY2043" fmla="*/ 278378 h 2979720"/>
              <a:gd name="connsiteX2044" fmla="*/ 1509403 w 2918889"/>
              <a:gd name="connsiteY2044" fmla="*/ 323689 h 2979720"/>
              <a:gd name="connsiteX2045" fmla="*/ 1519001 w 2918889"/>
              <a:gd name="connsiteY2045" fmla="*/ 314091 h 2979720"/>
              <a:gd name="connsiteX2046" fmla="*/ 1524971 w 2918889"/>
              <a:gd name="connsiteY2046" fmla="*/ 324693 h 2979720"/>
              <a:gd name="connsiteX2047" fmla="*/ 1539759 w 2918889"/>
              <a:gd name="connsiteY2047" fmla="*/ 320955 h 2979720"/>
              <a:gd name="connsiteX2048" fmla="*/ 1545674 w 2918889"/>
              <a:gd name="connsiteY2048" fmla="*/ 308790 h 2979720"/>
              <a:gd name="connsiteX2049" fmla="*/ 1551310 w 2918889"/>
              <a:gd name="connsiteY2049" fmla="*/ 300978 h 2979720"/>
              <a:gd name="connsiteX2050" fmla="*/ 1545506 w 2918889"/>
              <a:gd name="connsiteY2050" fmla="*/ 355384 h 2979720"/>
              <a:gd name="connsiteX2051" fmla="*/ 1536311 w 2918889"/>
              <a:gd name="connsiteY2051" fmla="*/ 360010 h 2979720"/>
              <a:gd name="connsiteX2052" fmla="*/ 1537304 w 2918889"/>
              <a:gd name="connsiteY2052" fmla="*/ 378374 h 2979720"/>
              <a:gd name="connsiteX2053" fmla="*/ 1539368 w 2918889"/>
              <a:gd name="connsiteY2053" fmla="*/ 391264 h 2979720"/>
              <a:gd name="connsiteX2054" fmla="*/ 1558676 w 2918889"/>
              <a:gd name="connsiteY2054" fmla="*/ 400081 h 2979720"/>
              <a:gd name="connsiteX2055" fmla="*/ 1571287 w 2918889"/>
              <a:gd name="connsiteY2055" fmla="*/ 418997 h 2979720"/>
              <a:gd name="connsiteX2056" fmla="*/ 1557615 w 2918889"/>
              <a:gd name="connsiteY2056" fmla="*/ 422401 h 2979720"/>
              <a:gd name="connsiteX2057" fmla="*/ 1534681 w 2918889"/>
              <a:gd name="connsiteY2057" fmla="*/ 358453 h 2979720"/>
              <a:gd name="connsiteX2058" fmla="*/ 1534681 w 2918889"/>
              <a:gd name="connsiteY2058" fmla="*/ 336468 h 2979720"/>
              <a:gd name="connsiteX2059" fmla="*/ 1508398 w 2918889"/>
              <a:gd name="connsiteY2059" fmla="*/ 388865 h 2979720"/>
              <a:gd name="connsiteX2060" fmla="*/ 1515876 w 2918889"/>
              <a:gd name="connsiteY2060" fmla="*/ 402704 h 2979720"/>
              <a:gd name="connsiteX2061" fmla="*/ 1540707 w 2918889"/>
              <a:gd name="connsiteY2061" fmla="*/ 432334 h 2979720"/>
              <a:gd name="connsiteX2062" fmla="*/ 1582447 w 2918889"/>
              <a:gd name="connsiteY2062" fmla="*/ 435682 h 2979720"/>
              <a:gd name="connsiteX2063" fmla="*/ 1589143 w 2918889"/>
              <a:gd name="connsiteY2063" fmla="*/ 433450 h 2979720"/>
              <a:gd name="connsiteX2064" fmla="*/ 1592714 w 2918889"/>
              <a:gd name="connsiteY2064" fmla="*/ 454655 h 2979720"/>
              <a:gd name="connsiteX2065" fmla="*/ 1631664 w 2918889"/>
              <a:gd name="connsiteY2065" fmla="*/ 464643 h 2979720"/>
              <a:gd name="connsiteX2066" fmla="*/ 1643661 w 2918889"/>
              <a:gd name="connsiteY2066" fmla="*/ 448349 h 2979720"/>
              <a:gd name="connsiteX2067" fmla="*/ 1654319 w 2918889"/>
              <a:gd name="connsiteY2067" fmla="*/ 488917 h 2979720"/>
              <a:gd name="connsiteX2068" fmla="*/ 1701471 w 2918889"/>
              <a:gd name="connsiteY2068" fmla="*/ 519998 h 2979720"/>
              <a:gd name="connsiteX2069" fmla="*/ 1670836 w 2918889"/>
              <a:gd name="connsiteY2069" fmla="*/ 574628 h 2979720"/>
              <a:gd name="connsiteX2070" fmla="*/ 1675244 w 2918889"/>
              <a:gd name="connsiteY2070" fmla="*/ 608722 h 2979720"/>
              <a:gd name="connsiteX2071" fmla="*/ 1703759 w 2918889"/>
              <a:gd name="connsiteY2071" fmla="*/ 662794 h 2979720"/>
              <a:gd name="connsiteX2072" fmla="*/ 1721002 w 2918889"/>
              <a:gd name="connsiteY2072" fmla="*/ 675795 h 2979720"/>
              <a:gd name="connsiteX2073" fmla="*/ 1747898 w 2918889"/>
              <a:gd name="connsiteY2073" fmla="*/ 669657 h 2979720"/>
              <a:gd name="connsiteX2074" fmla="*/ 1752083 w 2918889"/>
              <a:gd name="connsiteY2074" fmla="*/ 663631 h 2979720"/>
              <a:gd name="connsiteX2075" fmla="*/ 1722397 w 2918889"/>
              <a:gd name="connsiteY2075" fmla="*/ 657883 h 2979720"/>
              <a:gd name="connsiteX2076" fmla="*/ 1741257 w 2918889"/>
              <a:gd name="connsiteY2076" fmla="*/ 655037 h 2979720"/>
              <a:gd name="connsiteX2077" fmla="*/ 1754594 w 2918889"/>
              <a:gd name="connsiteY2077" fmla="*/ 651075 h 2979720"/>
              <a:gd name="connsiteX2078" fmla="*/ 1724015 w 2918889"/>
              <a:gd name="connsiteY2078" fmla="*/ 648397 h 2979720"/>
              <a:gd name="connsiteX2079" fmla="*/ 1733892 w 2918889"/>
              <a:gd name="connsiteY2079" fmla="*/ 614860 h 2979720"/>
              <a:gd name="connsiteX2080" fmla="*/ 1706828 w 2918889"/>
              <a:gd name="connsiteY2080" fmla="*/ 597618 h 2979720"/>
              <a:gd name="connsiteX2081" fmla="*/ 1722062 w 2918889"/>
              <a:gd name="connsiteY2081" fmla="*/ 577976 h 2979720"/>
              <a:gd name="connsiteX2082" fmla="*/ 1747507 w 2918889"/>
              <a:gd name="connsiteY2082" fmla="*/ 553646 h 2979720"/>
              <a:gd name="connsiteX2083" fmla="*/ 1775352 w 2918889"/>
              <a:gd name="connsiteY2083" fmla="*/ 533279 h 2979720"/>
              <a:gd name="connsiteX2084" fmla="*/ 1792092 w 2918889"/>
              <a:gd name="connsiteY2084" fmla="*/ 547062 h 2979720"/>
              <a:gd name="connsiteX2085" fmla="*/ 1815417 w 2918889"/>
              <a:gd name="connsiteY2085" fmla="*/ 516706 h 2979720"/>
              <a:gd name="connsiteX2086" fmla="*/ 1798175 w 2918889"/>
              <a:gd name="connsiteY2086" fmla="*/ 509117 h 2979720"/>
              <a:gd name="connsiteX2087" fmla="*/ 1836008 w 2918889"/>
              <a:gd name="connsiteY2087" fmla="*/ 471786 h 2979720"/>
              <a:gd name="connsiteX2088" fmla="*/ 1821277 w 2918889"/>
              <a:gd name="connsiteY2088" fmla="*/ 456329 h 2979720"/>
              <a:gd name="connsiteX2089" fmla="*/ 1858105 w 2918889"/>
              <a:gd name="connsiteY2089" fmla="*/ 440035 h 2979720"/>
              <a:gd name="connsiteX2090" fmla="*/ 1881207 w 2918889"/>
              <a:gd name="connsiteY2090" fmla="*/ 434734 h 2979720"/>
              <a:gd name="connsiteX2091" fmla="*/ 1884723 w 2918889"/>
              <a:gd name="connsiteY2091" fmla="*/ 409121 h 2979720"/>
              <a:gd name="connsiteX2092" fmla="*/ 1842425 w 2918889"/>
              <a:gd name="connsiteY2092" fmla="*/ 342717 h 2979720"/>
              <a:gd name="connsiteX2093" fmla="*/ 1823955 w 2918889"/>
              <a:gd name="connsiteY2093" fmla="*/ 320397 h 2979720"/>
              <a:gd name="connsiteX2094" fmla="*/ 1850405 w 2918889"/>
              <a:gd name="connsiteY2094" fmla="*/ 323466 h 2979720"/>
              <a:gd name="connsiteX2095" fmla="*/ 1811846 w 2918889"/>
              <a:gd name="connsiteY2095" fmla="*/ 292663 h 2979720"/>
              <a:gd name="connsiteX2096" fmla="*/ 1786122 w 2918889"/>
              <a:gd name="connsiteY2096" fmla="*/ 274863 h 2979720"/>
              <a:gd name="connsiteX2097" fmla="*/ 1853474 w 2918889"/>
              <a:gd name="connsiteY2097" fmla="*/ 298969 h 2979720"/>
              <a:gd name="connsiteX2098" fmla="*/ 1902746 w 2918889"/>
              <a:gd name="connsiteY2098" fmla="*/ 329437 h 2979720"/>
              <a:gd name="connsiteX2099" fmla="*/ 1882156 w 2918889"/>
              <a:gd name="connsiteY2099" fmla="*/ 348521 h 2979720"/>
              <a:gd name="connsiteX2100" fmla="*/ 1905816 w 2918889"/>
              <a:gd name="connsiteY2100" fmla="*/ 362415 h 2979720"/>
              <a:gd name="connsiteX2101" fmla="*/ 1913907 w 2918889"/>
              <a:gd name="connsiteY2101" fmla="*/ 368832 h 2979720"/>
              <a:gd name="connsiteX2102" fmla="*/ 1945435 w 2918889"/>
              <a:gd name="connsiteY2102" fmla="*/ 371511 h 2979720"/>
              <a:gd name="connsiteX2103" fmla="*/ 1990020 w 2918889"/>
              <a:gd name="connsiteY2103" fmla="*/ 396231 h 2979720"/>
              <a:gd name="connsiteX2104" fmla="*/ 1982710 w 2918889"/>
              <a:gd name="connsiteY2104" fmla="*/ 412357 h 2979720"/>
              <a:gd name="connsiteX2105" fmla="*/ 2001626 w 2918889"/>
              <a:gd name="connsiteY2105" fmla="*/ 406666 h 2979720"/>
              <a:gd name="connsiteX2106" fmla="*/ 2028020 w 2918889"/>
              <a:gd name="connsiteY2106" fmla="*/ 420672 h 2979720"/>
              <a:gd name="connsiteX2107" fmla="*/ 2051401 w 2918889"/>
              <a:gd name="connsiteY2107" fmla="*/ 432502 h 2979720"/>
              <a:gd name="connsiteX2108" fmla="*/ 2057484 w 2918889"/>
              <a:gd name="connsiteY2108" fmla="*/ 451586 h 2979720"/>
              <a:gd name="connsiteX2109" fmla="*/ 2074280 w 2918889"/>
              <a:gd name="connsiteY2109" fmla="*/ 458505 h 2979720"/>
              <a:gd name="connsiteX2110" fmla="*/ 2084882 w 2918889"/>
              <a:gd name="connsiteY2110" fmla="*/ 478538 h 2979720"/>
              <a:gd name="connsiteX2111" fmla="*/ 2092415 w 2918889"/>
              <a:gd name="connsiteY2111" fmla="*/ 458617 h 2979720"/>
              <a:gd name="connsiteX2112" fmla="*/ 2117414 w 2918889"/>
              <a:gd name="connsiteY2112" fmla="*/ 464029 h 2979720"/>
              <a:gd name="connsiteX2113" fmla="*/ 2126231 w 2918889"/>
              <a:gd name="connsiteY2113" fmla="*/ 476082 h 2979720"/>
              <a:gd name="connsiteX2114" fmla="*/ 2142748 w 2918889"/>
              <a:gd name="connsiteY2114" fmla="*/ 517152 h 2979720"/>
              <a:gd name="connsiteX2115" fmla="*/ 2145036 w 2918889"/>
              <a:gd name="connsiteY2115" fmla="*/ 482723 h 2979720"/>
              <a:gd name="connsiteX2116" fmla="*/ 2151007 w 2918889"/>
              <a:gd name="connsiteY2116" fmla="*/ 496673 h 2979720"/>
              <a:gd name="connsiteX2117" fmla="*/ 2156308 w 2918889"/>
              <a:gd name="connsiteY2117" fmla="*/ 506550 h 2979720"/>
              <a:gd name="connsiteX2118" fmla="*/ 2195369 w 2918889"/>
              <a:gd name="connsiteY2118" fmla="*/ 484564 h 2979720"/>
              <a:gd name="connsiteX2119" fmla="*/ 2202121 w 2918889"/>
              <a:gd name="connsiteY2119" fmla="*/ 507610 h 2979720"/>
              <a:gd name="connsiteX2120" fmla="*/ 2219586 w 2918889"/>
              <a:gd name="connsiteY2120" fmla="*/ 494608 h 2979720"/>
              <a:gd name="connsiteX2121" fmla="*/ 2223604 w 2918889"/>
              <a:gd name="connsiteY2121" fmla="*/ 505434 h 2979720"/>
              <a:gd name="connsiteX2122" fmla="*/ 2227957 w 2918889"/>
              <a:gd name="connsiteY2122" fmla="*/ 506104 h 2979720"/>
              <a:gd name="connsiteX2123" fmla="*/ 2252788 w 2918889"/>
              <a:gd name="connsiteY2123" fmla="*/ 496562 h 2979720"/>
              <a:gd name="connsiteX2124" fmla="*/ 2289952 w 2918889"/>
              <a:gd name="connsiteY2124" fmla="*/ 485178 h 2979720"/>
              <a:gd name="connsiteX2125" fmla="*/ 2294249 w 2918889"/>
              <a:gd name="connsiteY2125" fmla="*/ 492990 h 2979720"/>
              <a:gd name="connsiteX2126" fmla="*/ 2303344 w 2918889"/>
              <a:gd name="connsiteY2126" fmla="*/ 487577 h 2979720"/>
              <a:gd name="connsiteX2127" fmla="*/ 2347595 w 2918889"/>
              <a:gd name="connsiteY2127" fmla="*/ 498236 h 2979720"/>
              <a:gd name="connsiteX2128" fmla="*/ 2366344 w 2918889"/>
              <a:gd name="connsiteY2128" fmla="*/ 526471 h 2979720"/>
              <a:gd name="connsiteX2129" fmla="*/ 2358978 w 2918889"/>
              <a:gd name="connsiteY2129" fmla="*/ 534674 h 2979720"/>
              <a:gd name="connsiteX2130" fmla="*/ 2290064 w 2918889"/>
              <a:gd name="connsiteY2130" fmla="*/ 525634 h 2979720"/>
              <a:gd name="connsiteX2131" fmla="*/ 2309092 w 2918889"/>
              <a:gd name="connsiteY2131" fmla="*/ 558613 h 2979720"/>
              <a:gd name="connsiteX2132" fmla="*/ 2280075 w 2918889"/>
              <a:gd name="connsiteY2132" fmla="*/ 558613 h 2979720"/>
              <a:gd name="connsiteX2133" fmla="*/ 2270700 w 2918889"/>
              <a:gd name="connsiteY2133" fmla="*/ 545499 h 2979720"/>
              <a:gd name="connsiteX2134" fmla="*/ 2220424 w 2918889"/>
              <a:gd name="connsiteY2134" fmla="*/ 538189 h 2979720"/>
              <a:gd name="connsiteX2135" fmla="*/ 2205469 w 2918889"/>
              <a:gd name="connsiteY2135" fmla="*/ 558836 h 2979720"/>
              <a:gd name="connsiteX2136" fmla="*/ 2184934 w 2918889"/>
              <a:gd name="connsiteY2136" fmla="*/ 553869 h 2979720"/>
              <a:gd name="connsiteX2137" fmla="*/ 2174053 w 2918889"/>
              <a:gd name="connsiteY2137" fmla="*/ 570721 h 2979720"/>
              <a:gd name="connsiteX2138" fmla="*/ 2158930 w 2918889"/>
              <a:gd name="connsiteY2138" fmla="*/ 588187 h 2979720"/>
              <a:gd name="connsiteX2139" fmla="*/ 2112504 w 2918889"/>
              <a:gd name="connsiteY2139" fmla="*/ 634168 h 2979720"/>
              <a:gd name="connsiteX2140" fmla="*/ 2107761 w 2918889"/>
              <a:gd name="connsiteY2140" fmla="*/ 641812 h 2979720"/>
              <a:gd name="connsiteX2141" fmla="*/ 2038511 w 2918889"/>
              <a:gd name="connsiteY2141" fmla="*/ 634614 h 2979720"/>
              <a:gd name="connsiteX2142" fmla="*/ 2024561 w 2918889"/>
              <a:gd name="connsiteY2142" fmla="*/ 639692 h 2979720"/>
              <a:gd name="connsiteX2143" fmla="*/ 2027518 w 2918889"/>
              <a:gd name="connsiteY2143" fmla="*/ 653754 h 2979720"/>
              <a:gd name="connsiteX2144" fmla="*/ 2028411 w 2918889"/>
              <a:gd name="connsiteY2144" fmla="*/ 659390 h 2979720"/>
              <a:gd name="connsiteX2145" fmla="*/ 2018032 w 2918889"/>
              <a:gd name="connsiteY2145" fmla="*/ 658106 h 2979720"/>
              <a:gd name="connsiteX2146" fmla="*/ 2031927 w 2918889"/>
              <a:gd name="connsiteY2146" fmla="*/ 671554 h 2979720"/>
              <a:gd name="connsiteX2147" fmla="*/ 2018255 w 2918889"/>
              <a:gd name="connsiteY2147" fmla="*/ 684333 h 2979720"/>
              <a:gd name="connsiteX2148" fmla="*/ 2038679 w 2918889"/>
              <a:gd name="connsiteY2148" fmla="*/ 699511 h 2979720"/>
              <a:gd name="connsiteX2149" fmla="*/ 2015354 w 2918889"/>
              <a:gd name="connsiteY2149" fmla="*/ 714689 h 2979720"/>
              <a:gd name="connsiteX2150" fmla="*/ 2038232 w 2918889"/>
              <a:gd name="connsiteY2150" fmla="*/ 726742 h 2979720"/>
              <a:gd name="connsiteX2151" fmla="*/ 2009606 w 2918889"/>
              <a:gd name="connsiteY2151" fmla="*/ 733271 h 2979720"/>
              <a:gd name="connsiteX2152" fmla="*/ 1993814 w 2918889"/>
              <a:gd name="connsiteY2152" fmla="*/ 756317 h 2979720"/>
              <a:gd name="connsiteX2153" fmla="*/ 1990801 w 2918889"/>
              <a:gd name="connsiteY2153" fmla="*/ 783213 h 2979720"/>
              <a:gd name="connsiteX2154" fmla="*/ 2007876 w 2918889"/>
              <a:gd name="connsiteY2154" fmla="*/ 782041 h 2979720"/>
              <a:gd name="connsiteX2155" fmla="*/ 1977688 w 2918889"/>
              <a:gd name="connsiteY2155" fmla="*/ 815020 h 2979720"/>
              <a:gd name="connsiteX2156" fmla="*/ 1960891 w 2918889"/>
              <a:gd name="connsiteY2156" fmla="*/ 869928 h 2979720"/>
              <a:gd name="connsiteX2157" fmla="*/ 1949006 w 2918889"/>
              <a:gd name="connsiteY2157" fmla="*/ 880140 h 2979720"/>
              <a:gd name="connsiteX2158" fmla="*/ 1928917 w 2918889"/>
              <a:gd name="connsiteY2158" fmla="*/ 896322 h 2979720"/>
              <a:gd name="connsiteX2159" fmla="*/ 1911172 w 2918889"/>
              <a:gd name="connsiteY2159" fmla="*/ 905753 h 2979720"/>
              <a:gd name="connsiteX2160" fmla="*/ 1911786 w 2918889"/>
              <a:gd name="connsiteY2160" fmla="*/ 880586 h 2979720"/>
              <a:gd name="connsiteX2161" fmla="*/ 1905648 w 2918889"/>
              <a:gd name="connsiteY2161" fmla="*/ 846882 h 2979720"/>
              <a:gd name="connsiteX2162" fmla="*/ 1919096 w 2918889"/>
              <a:gd name="connsiteY2162" fmla="*/ 829026 h 2979720"/>
              <a:gd name="connsiteX2163" fmla="*/ 1885894 w 2918889"/>
              <a:gd name="connsiteY2163" fmla="*/ 803803 h 2979720"/>
              <a:gd name="connsiteX2164" fmla="*/ 1911954 w 2918889"/>
              <a:gd name="connsiteY2164" fmla="*/ 795880 h 2979720"/>
              <a:gd name="connsiteX2165" fmla="*/ 1892591 w 2918889"/>
              <a:gd name="connsiteY2165" fmla="*/ 790244 h 2979720"/>
              <a:gd name="connsiteX2166" fmla="*/ 1909052 w 2918889"/>
              <a:gd name="connsiteY2166" fmla="*/ 773448 h 2979720"/>
              <a:gd name="connsiteX2167" fmla="*/ 1838910 w 2918889"/>
              <a:gd name="connsiteY2167" fmla="*/ 832764 h 2979720"/>
              <a:gd name="connsiteX2168" fmla="*/ 1834780 w 2918889"/>
              <a:gd name="connsiteY2168" fmla="*/ 806147 h 2979720"/>
              <a:gd name="connsiteX2169" fmla="*/ 1829312 w 2918889"/>
              <a:gd name="connsiteY2169" fmla="*/ 823446 h 2979720"/>
              <a:gd name="connsiteX2170" fmla="*/ 1785843 w 2918889"/>
              <a:gd name="connsiteY2170" fmla="*/ 844762 h 2979720"/>
              <a:gd name="connsiteX2171" fmla="*/ 1769437 w 2918889"/>
              <a:gd name="connsiteY2171" fmla="*/ 845543 h 2979720"/>
              <a:gd name="connsiteX2172" fmla="*/ 1772227 w 2918889"/>
              <a:gd name="connsiteY2172" fmla="*/ 803636 h 2979720"/>
              <a:gd name="connsiteX2173" fmla="*/ 1787572 w 2918889"/>
              <a:gd name="connsiteY2173" fmla="*/ 789909 h 2979720"/>
              <a:gd name="connsiteX2174" fmla="*/ 1766200 w 2918889"/>
              <a:gd name="connsiteY2174" fmla="*/ 755870 h 2979720"/>
              <a:gd name="connsiteX2175" fmla="*/ 1738579 w 2918889"/>
              <a:gd name="connsiteY2175" fmla="*/ 757488 h 2979720"/>
              <a:gd name="connsiteX2176" fmla="*/ 1736403 w 2918889"/>
              <a:gd name="connsiteY2176" fmla="*/ 743315 h 2979720"/>
              <a:gd name="connsiteX2177" fmla="*/ 1720611 w 2918889"/>
              <a:gd name="connsiteY2177" fmla="*/ 760000 h 2979720"/>
              <a:gd name="connsiteX2178" fmla="*/ 1707442 w 2918889"/>
              <a:gd name="connsiteY2178" fmla="*/ 750848 h 2979720"/>
              <a:gd name="connsiteX2179" fmla="*/ 1686628 w 2918889"/>
              <a:gd name="connsiteY2179" fmla="*/ 766807 h 2979720"/>
              <a:gd name="connsiteX2180" fmla="*/ 1679374 w 2918889"/>
              <a:gd name="connsiteY2180" fmla="*/ 746105 h 2979720"/>
              <a:gd name="connsiteX2181" fmla="*/ 1698179 w 2918889"/>
              <a:gd name="connsiteY2181" fmla="*/ 731318 h 2979720"/>
              <a:gd name="connsiteX2182" fmla="*/ 1684228 w 2918889"/>
              <a:gd name="connsiteY2182" fmla="*/ 716419 h 2979720"/>
              <a:gd name="connsiteX2183" fmla="*/ 1663415 w 2918889"/>
              <a:gd name="connsiteY2183" fmla="*/ 762678 h 2979720"/>
              <a:gd name="connsiteX2184" fmla="*/ 1629599 w 2918889"/>
              <a:gd name="connsiteY2184" fmla="*/ 703082 h 2979720"/>
              <a:gd name="connsiteX2185" fmla="*/ 1565650 w 2918889"/>
              <a:gd name="connsiteY2185" fmla="*/ 722724 h 2979720"/>
              <a:gd name="connsiteX2186" fmla="*/ 1521121 w 2918889"/>
              <a:gd name="connsiteY2186" fmla="*/ 683217 h 2979720"/>
              <a:gd name="connsiteX2187" fmla="*/ 1505776 w 2918889"/>
              <a:gd name="connsiteY2187" fmla="*/ 666867 h 2979720"/>
              <a:gd name="connsiteX2188" fmla="*/ 1524525 w 2918889"/>
              <a:gd name="connsiteY2188" fmla="*/ 650852 h 2979720"/>
              <a:gd name="connsiteX2189" fmla="*/ 1515987 w 2918889"/>
              <a:gd name="connsiteY2189" fmla="*/ 636009 h 2979720"/>
              <a:gd name="connsiteX2190" fmla="*/ 1505552 w 2918889"/>
              <a:gd name="connsiteY2190" fmla="*/ 593935 h 2979720"/>
              <a:gd name="connsiteX2191" fmla="*/ 1508287 w 2918889"/>
              <a:gd name="connsiteY2191" fmla="*/ 587685 h 2979720"/>
              <a:gd name="connsiteX2192" fmla="*/ 1522181 w 2918889"/>
              <a:gd name="connsiteY2192" fmla="*/ 607718 h 2979720"/>
              <a:gd name="connsiteX2193" fmla="*/ 1516545 w 2918889"/>
              <a:gd name="connsiteY2193" fmla="*/ 566425 h 2979720"/>
              <a:gd name="connsiteX2194" fmla="*/ 1478656 w 2918889"/>
              <a:gd name="connsiteY2194" fmla="*/ 558557 h 2979720"/>
              <a:gd name="connsiteX2195" fmla="*/ 1460632 w 2918889"/>
              <a:gd name="connsiteY2195" fmla="*/ 565141 h 2979720"/>
              <a:gd name="connsiteX2196" fmla="*/ 1413704 w 2918889"/>
              <a:gd name="connsiteY2196" fmla="*/ 588578 h 2979720"/>
              <a:gd name="connsiteX2197" fmla="*/ 1449137 w 2918889"/>
              <a:gd name="connsiteY2197" fmla="*/ 602696 h 2979720"/>
              <a:gd name="connsiteX2198" fmla="*/ 1451202 w 2918889"/>
              <a:gd name="connsiteY2198" fmla="*/ 628029 h 2979720"/>
              <a:gd name="connsiteX2199" fmla="*/ 1475420 w 2918889"/>
              <a:gd name="connsiteY2199" fmla="*/ 647783 h 2979720"/>
              <a:gd name="connsiteX2200" fmla="*/ 1482730 w 2918889"/>
              <a:gd name="connsiteY2200" fmla="*/ 679813 h 2979720"/>
              <a:gd name="connsiteX2201" fmla="*/ 1462530 w 2918889"/>
              <a:gd name="connsiteY2201" fmla="*/ 698004 h 2979720"/>
              <a:gd name="connsiteX2202" fmla="*/ 1476815 w 2918889"/>
              <a:gd name="connsiteY2202" fmla="*/ 728081 h 2979720"/>
              <a:gd name="connsiteX2203" fmla="*/ 1515374 w 2918889"/>
              <a:gd name="connsiteY2203" fmla="*/ 752634 h 2979720"/>
              <a:gd name="connsiteX2204" fmla="*/ 1524916 w 2918889"/>
              <a:gd name="connsiteY2204" fmla="*/ 744375 h 2979720"/>
              <a:gd name="connsiteX2205" fmla="*/ 1529045 w 2918889"/>
              <a:gd name="connsiteY2205" fmla="*/ 755089 h 2979720"/>
              <a:gd name="connsiteX2206" fmla="*/ 1580940 w 2918889"/>
              <a:gd name="connsiteY2206" fmla="*/ 726686 h 2979720"/>
              <a:gd name="connsiteX2207" fmla="*/ 1613472 w 2918889"/>
              <a:gd name="connsiteY2207" fmla="*/ 723561 h 2979720"/>
              <a:gd name="connsiteX2208" fmla="*/ 1613472 w 2918889"/>
              <a:gd name="connsiteY2208" fmla="*/ 738125 h 2979720"/>
              <a:gd name="connsiteX2209" fmla="*/ 1590259 w 2918889"/>
              <a:gd name="connsiteY2209" fmla="*/ 733884 h 2979720"/>
              <a:gd name="connsiteX2210" fmla="*/ 1583395 w 2918889"/>
              <a:gd name="connsiteY2210" fmla="*/ 769207 h 2979720"/>
              <a:gd name="connsiteX2211" fmla="*/ 1594277 w 2918889"/>
              <a:gd name="connsiteY2211" fmla="*/ 757321 h 2979720"/>
              <a:gd name="connsiteX2212" fmla="*/ 1603484 w 2918889"/>
              <a:gd name="connsiteY2212" fmla="*/ 788737 h 2979720"/>
              <a:gd name="connsiteX2213" fmla="*/ 1633672 w 2918889"/>
              <a:gd name="connsiteY2213" fmla="*/ 802297 h 2979720"/>
              <a:gd name="connsiteX2214" fmla="*/ 1671506 w 2918889"/>
              <a:gd name="connsiteY2214" fmla="*/ 798391 h 2979720"/>
              <a:gd name="connsiteX2215" fmla="*/ 1712687 w 2918889"/>
              <a:gd name="connsiteY2215" fmla="*/ 783771 h 2979720"/>
              <a:gd name="connsiteX2216" fmla="*/ 1700467 w 2918889"/>
              <a:gd name="connsiteY2216" fmla="*/ 762343 h 2979720"/>
              <a:gd name="connsiteX2217" fmla="*/ 1727921 w 2918889"/>
              <a:gd name="connsiteY2217" fmla="*/ 780869 h 2979720"/>
              <a:gd name="connsiteX2218" fmla="*/ 1744996 w 2918889"/>
              <a:gd name="connsiteY2218" fmla="*/ 832764 h 2979720"/>
              <a:gd name="connsiteX2219" fmla="*/ 1759393 w 2918889"/>
              <a:gd name="connsiteY2219" fmla="*/ 846213 h 2979720"/>
              <a:gd name="connsiteX2220" fmla="*/ 1734505 w 2918889"/>
              <a:gd name="connsiteY2220" fmla="*/ 845822 h 2979720"/>
              <a:gd name="connsiteX2221" fmla="*/ 1712799 w 2918889"/>
              <a:gd name="connsiteY2221" fmla="*/ 860777 h 2979720"/>
              <a:gd name="connsiteX2222" fmla="*/ 1712352 w 2918889"/>
              <a:gd name="connsiteY2222" fmla="*/ 873555 h 2979720"/>
              <a:gd name="connsiteX2223" fmla="*/ 1730488 w 2918889"/>
              <a:gd name="connsiteY2223" fmla="*/ 894815 h 2979720"/>
              <a:gd name="connsiteX2224" fmla="*/ 1747563 w 2918889"/>
              <a:gd name="connsiteY2224" fmla="*/ 913844 h 2979720"/>
              <a:gd name="connsiteX2225" fmla="*/ 1794994 w 2918889"/>
              <a:gd name="connsiteY2225" fmla="*/ 916243 h 2979720"/>
              <a:gd name="connsiteX2226" fmla="*/ 1820663 w 2918889"/>
              <a:gd name="connsiteY2226" fmla="*/ 910663 h 2979720"/>
              <a:gd name="connsiteX2227" fmla="*/ 1819323 w 2918889"/>
              <a:gd name="connsiteY2227" fmla="*/ 890240 h 2979720"/>
              <a:gd name="connsiteX2228" fmla="*/ 1804815 w 2918889"/>
              <a:gd name="connsiteY2228" fmla="*/ 892249 h 2979720"/>
              <a:gd name="connsiteX2229" fmla="*/ 1805652 w 2918889"/>
              <a:gd name="connsiteY2229" fmla="*/ 854136 h 2979720"/>
              <a:gd name="connsiteX2230" fmla="*/ 1804257 w 2918889"/>
              <a:gd name="connsiteY2230" fmla="*/ 835554 h 2979720"/>
              <a:gd name="connsiteX2231" fmla="*/ 1842927 w 2918889"/>
              <a:gd name="connsiteY2231" fmla="*/ 852351 h 2979720"/>
              <a:gd name="connsiteX2232" fmla="*/ 1858217 w 2918889"/>
              <a:gd name="connsiteY2232" fmla="*/ 882149 h 2979720"/>
              <a:gd name="connsiteX2233" fmla="*/ 1888629 w 2918889"/>
              <a:gd name="connsiteY2233" fmla="*/ 913397 h 2979720"/>
              <a:gd name="connsiteX2234" fmla="*/ 1911786 w 2918889"/>
              <a:gd name="connsiteY2234" fmla="*/ 917192 h 2979720"/>
              <a:gd name="connsiteX2235" fmla="*/ 1886731 w 2918889"/>
              <a:gd name="connsiteY2235" fmla="*/ 933542 h 2979720"/>
              <a:gd name="connsiteX2236" fmla="*/ 1894655 w 2918889"/>
              <a:gd name="connsiteY2236" fmla="*/ 948552 h 2979720"/>
              <a:gd name="connsiteX2237" fmla="*/ 1888238 w 2918889"/>
              <a:gd name="connsiteY2237" fmla="*/ 964958 h 2979720"/>
              <a:gd name="connsiteX2238" fmla="*/ 1914576 w 2918889"/>
              <a:gd name="connsiteY2238" fmla="*/ 960605 h 2979720"/>
              <a:gd name="connsiteX2239" fmla="*/ 1950457 w 2918889"/>
              <a:gd name="connsiteY2239" fmla="*/ 944925 h 2979720"/>
              <a:gd name="connsiteX2240" fmla="*/ 1970657 w 2918889"/>
              <a:gd name="connsiteY2240" fmla="*/ 928687 h 2979720"/>
              <a:gd name="connsiteX2241" fmla="*/ 1974507 w 2918889"/>
              <a:gd name="connsiteY2241" fmla="*/ 919089 h 2979720"/>
              <a:gd name="connsiteX2242" fmla="*/ 1990131 w 2918889"/>
              <a:gd name="connsiteY2242" fmla="*/ 879693 h 2979720"/>
              <a:gd name="connsiteX2243" fmla="*/ 2017753 w 2918889"/>
              <a:gd name="connsiteY2243" fmla="*/ 857150 h 2979720"/>
              <a:gd name="connsiteX2244" fmla="*/ 2018757 w 2918889"/>
              <a:gd name="connsiteY2244" fmla="*/ 819874 h 2979720"/>
              <a:gd name="connsiteX2245" fmla="*/ 2046825 w 2918889"/>
              <a:gd name="connsiteY2245" fmla="*/ 797833 h 2979720"/>
              <a:gd name="connsiteX2246" fmla="*/ 2057539 w 2918889"/>
              <a:gd name="connsiteY2246" fmla="*/ 780590 h 2979720"/>
              <a:gd name="connsiteX2247" fmla="*/ 2063175 w 2918889"/>
              <a:gd name="connsiteY2247" fmla="*/ 775289 h 2979720"/>
              <a:gd name="connsiteX2248" fmla="*/ 2073108 w 2918889"/>
              <a:gd name="connsiteY2248" fmla="*/ 751295 h 2979720"/>
              <a:gd name="connsiteX2249" fmla="*/ 2073889 w 2918889"/>
              <a:gd name="connsiteY2249" fmla="*/ 731039 h 2979720"/>
              <a:gd name="connsiteX2250" fmla="*/ 2085607 w 2918889"/>
              <a:gd name="connsiteY2250" fmla="*/ 718986 h 2979720"/>
              <a:gd name="connsiteX2251" fmla="*/ 2080250 w 2918889"/>
              <a:gd name="connsiteY2251" fmla="*/ 695605 h 2979720"/>
              <a:gd name="connsiteX2252" fmla="*/ 2085273 w 2918889"/>
              <a:gd name="connsiteY2252" fmla="*/ 680148 h 2979720"/>
              <a:gd name="connsiteX2253" fmla="*/ 2100953 w 2918889"/>
              <a:gd name="connsiteY2253" fmla="*/ 737121 h 2979720"/>
              <a:gd name="connsiteX2254" fmla="*/ 2113285 w 2918889"/>
              <a:gd name="connsiteY2254" fmla="*/ 752745 h 2979720"/>
              <a:gd name="connsiteX2255" fmla="*/ 2092248 w 2918889"/>
              <a:gd name="connsiteY2255" fmla="*/ 764966 h 2979720"/>
              <a:gd name="connsiteX2256" fmla="*/ 2115684 w 2918889"/>
              <a:gd name="connsiteY2256" fmla="*/ 770323 h 2979720"/>
              <a:gd name="connsiteX2257" fmla="*/ 2144032 w 2918889"/>
              <a:gd name="connsiteY2257" fmla="*/ 731485 h 2979720"/>
              <a:gd name="connsiteX2258" fmla="*/ 2170481 w 2918889"/>
              <a:gd name="connsiteY2258" fmla="*/ 719488 h 2979720"/>
              <a:gd name="connsiteX2259" fmla="*/ 2164678 w 2918889"/>
              <a:gd name="connsiteY2259" fmla="*/ 699176 h 2979720"/>
              <a:gd name="connsiteX2260" fmla="*/ 2145203 w 2918889"/>
              <a:gd name="connsiteY2260" fmla="*/ 707323 h 2979720"/>
              <a:gd name="connsiteX2261" fmla="*/ 2150225 w 2918889"/>
              <a:gd name="connsiteY2261" fmla="*/ 677079 h 2979720"/>
              <a:gd name="connsiteX2262" fmla="*/ 2165124 w 2918889"/>
              <a:gd name="connsiteY2262" fmla="*/ 679757 h 2979720"/>
              <a:gd name="connsiteX2263" fmla="*/ 2170202 w 2918889"/>
              <a:gd name="connsiteY2263" fmla="*/ 666086 h 2979720"/>
              <a:gd name="connsiteX2264" fmla="*/ 2167970 w 2918889"/>
              <a:gd name="connsiteY2264" fmla="*/ 633330 h 2979720"/>
              <a:gd name="connsiteX2265" fmla="*/ 2197043 w 2918889"/>
              <a:gd name="connsiteY2265" fmla="*/ 633330 h 2979720"/>
              <a:gd name="connsiteX2266" fmla="*/ 2224441 w 2918889"/>
              <a:gd name="connsiteY2266" fmla="*/ 596055 h 2979720"/>
              <a:gd name="connsiteX2267" fmla="*/ 2237331 w 2918889"/>
              <a:gd name="connsiteY2267" fmla="*/ 607941 h 2979720"/>
              <a:gd name="connsiteX2268" fmla="*/ 2264953 w 2918889"/>
              <a:gd name="connsiteY2268" fmla="*/ 627137 h 2979720"/>
              <a:gd name="connsiteX2269" fmla="*/ 2283256 w 2918889"/>
              <a:gd name="connsiteY2269" fmla="*/ 644826 h 2979720"/>
              <a:gd name="connsiteX2270" fmla="*/ 2288780 w 2918889"/>
              <a:gd name="connsiteY2270" fmla="*/ 666588 h 2979720"/>
              <a:gd name="connsiteX2271" fmla="*/ 2269808 w 2918889"/>
              <a:gd name="connsiteY2271" fmla="*/ 677525 h 2979720"/>
              <a:gd name="connsiteX2272" fmla="*/ 2270477 w 2918889"/>
              <a:gd name="connsiteY2272" fmla="*/ 681320 h 2979720"/>
              <a:gd name="connsiteX2273" fmla="*/ 2295086 w 2918889"/>
              <a:gd name="connsiteY2273" fmla="*/ 679701 h 2979720"/>
              <a:gd name="connsiteX2274" fmla="*/ 2250166 w 2918889"/>
              <a:gd name="connsiteY2274" fmla="*/ 724677 h 2979720"/>
              <a:gd name="connsiteX2275" fmla="*/ 2202065 w 2918889"/>
              <a:gd name="connsiteY2275" fmla="*/ 759274 h 2979720"/>
              <a:gd name="connsiteX2276" fmla="*/ 2163952 w 2918889"/>
              <a:gd name="connsiteY2276" fmla="*/ 775122 h 2979720"/>
              <a:gd name="connsiteX2277" fmla="*/ 2194364 w 2918889"/>
              <a:gd name="connsiteY2277" fmla="*/ 781483 h 2979720"/>
              <a:gd name="connsiteX2278" fmla="*/ 2216573 w 2918889"/>
              <a:gd name="connsiteY2278" fmla="*/ 769932 h 2979720"/>
              <a:gd name="connsiteX2279" fmla="*/ 2249719 w 2918889"/>
              <a:gd name="connsiteY2279" fmla="*/ 741529 h 2979720"/>
              <a:gd name="connsiteX2280" fmla="*/ 2293244 w 2918889"/>
              <a:gd name="connsiteY2280" fmla="*/ 719544 h 2979720"/>
              <a:gd name="connsiteX2281" fmla="*/ 2301168 w 2918889"/>
              <a:gd name="connsiteY2281" fmla="*/ 722668 h 2979720"/>
              <a:gd name="connsiteX2282" fmla="*/ 2313500 w 2918889"/>
              <a:gd name="connsiteY2282" fmla="*/ 708774 h 2979720"/>
              <a:gd name="connsiteX2283" fmla="*/ 2335597 w 2918889"/>
              <a:gd name="connsiteY2283" fmla="*/ 687179 h 2979720"/>
              <a:gd name="connsiteX2284" fmla="*/ 2376053 w 2918889"/>
              <a:gd name="connsiteY2284" fmla="*/ 657827 h 2979720"/>
              <a:gd name="connsiteX2285" fmla="*/ 2395640 w 2918889"/>
              <a:gd name="connsiteY2285" fmla="*/ 697223 h 2979720"/>
              <a:gd name="connsiteX2286" fmla="*/ 2381410 w 2918889"/>
              <a:gd name="connsiteY2286" fmla="*/ 741418 h 2979720"/>
              <a:gd name="connsiteX2287" fmla="*/ 2330575 w 2918889"/>
              <a:gd name="connsiteY2287" fmla="*/ 777354 h 2979720"/>
              <a:gd name="connsiteX2288" fmla="*/ 2296537 w 2918889"/>
              <a:gd name="connsiteY2288" fmla="*/ 804250 h 2979720"/>
              <a:gd name="connsiteX2289" fmla="*/ 2252398 w 2918889"/>
              <a:gd name="connsiteY2289" fmla="*/ 827408 h 2979720"/>
              <a:gd name="connsiteX2290" fmla="*/ 2320364 w 2918889"/>
              <a:gd name="connsiteY2290" fmla="*/ 818368 h 2979720"/>
              <a:gd name="connsiteX2291" fmla="*/ 2317685 w 2918889"/>
              <a:gd name="connsiteY2291" fmla="*/ 837954 h 2979720"/>
              <a:gd name="connsiteX2292" fmla="*/ 2338109 w 2918889"/>
              <a:gd name="connsiteY2292" fmla="*/ 831481 h 2979720"/>
              <a:gd name="connsiteX2293" fmla="*/ 2359927 w 2918889"/>
              <a:gd name="connsiteY2293" fmla="*/ 829919 h 2979720"/>
              <a:gd name="connsiteX2294" fmla="*/ 2392068 w 2918889"/>
              <a:gd name="connsiteY2294" fmla="*/ 811560 h 2979720"/>
              <a:gd name="connsiteX2295" fmla="*/ 2440448 w 2918889"/>
              <a:gd name="connsiteY2295" fmla="*/ 803636 h 2979720"/>
              <a:gd name="connsiteX2296" fmla="*/ 2435705 w 2918889"/>
              <a:gd name="connsiteY2296" fmla="*/ 763403 h 2979720"/>
              <a:gd name="connsiteX2297" fmla="*/ 2462043 w 2918889"/>
              <a:gd name="connsiteY2297" fmla="*/ 750290 h 2979720"/>
              <a:gd name="connsiteX2298" fmla="*/ 2464554 w 2918889"/>
              <a:gd name="connsiteY2298" fmla="*/ 753806 h 2979720"/>
              <a:gd name="connsiteX2299" fmla="*/ 2444801 w 2918889"/>
              <a:gd name="connsiteY2299" fmla="*/ 771829 h 2979720"/>
              <a:gd name="connsiteX2300" fmla="*/ 2465224 w 2918889"/>
              <a:gd name="connsiteY2300" fmla="*/ 770100 h 2979720"/>
              <a:gd name="connsiteX2301" fmla="*/ 2469018 w 2918889"/>
              <a:gd name="connsiteY2301" fmla="*/ 786840 h 2979720"/>
              <a:gd name="connsiteX2302" fmla="*/ 2489107 w 2918889"/>
              <a:gd name="connsiteY2302" fmla="*/ 784106 h 2979720"/>
              <a:gd name="connsiteX2303" fmla="*/ 2479844 w 2918889"/>
              <a:gd name="connsiteY2303" fmla="*/ 858712 h 2979720"/>
              <a:gd name="connsiteX2304" fmla="*/ 2434031 w 2918889"/>
              <a:gd name="connsiteY2304" fmla="*/ 877350 h 2979720"/>
              <a:gd name="connsiteX2305" fmla="*/ 2386042 w 2918889"/>
              <a:gd name="connsiteY2305" fmla="*/ 882316 h 2979720"/>
              <a:gd name="connsiteX2306" fmla="*/ 2330687 w 2918889"/>
              <a:gd name="connsiteY2306" fmla="*/ 923609 h 2979720"/>
              <a:gd name="connsiteX2307" fmla="*/ 2318857 w 2918889"/>
              <a:gd name="connsiteY2307" fmla="*/ 937671 h 2979720"/>
              <a:gd name="connsiteX2308" fmla="*/ 2306637 w 2918889"/>
              <a:gd name="connsiteY2308" fmla="*/ 931254 h 2979720"/>
              <a:gd name="connsiteX2309" fmla="*/ 2288166 w 2918889"/>
              <a:gd name="connsiteY2309" fmla="*/ 950896 h 2979720"/>
              <a:gd name="connsiteX2310" fmla="*/ 2312105 w 2918889"/>
              <a:gd name="connsiteY2310" fmla="*/ 955192 h 2979720"/>
              <a:gd name="connsiteX2311" fmla="*/ 2325888 w 2918889"/>
              <a:gd name="connsiteY2311" fmla="*/ 949278 h 2979720"/>
              <a:gd name="connsiteX2312" fmla="*/ 2337941 w 2918889"/>
              <a:gd name="connsiteY2312" fmla="*/ 929133 h 2979720"/>
              <a:gd name="connsiteX2313" fmla="*/ 2399434 w 2918889"/>
              <a:gd name="connsiteY2313" fmla="*/ 924502 h 2979720"/>
              <a:gd name="connsiteX2314" fmla="*/ 2389780 w 2918889"/>
              <a:gd name="connsiteY2314" fmla="*/ 949947 h 2979720"/>
              <a:gd name="connsiteX2315" fmla="*/ 2441118 w 2918889"/>
              <a:gd name="connsiteY2315" fmla="*/ 901791 h 2979720"/>
              <a:gd name="connsiteX2316" fmla="*/ 2478170 w 2918889"/>
              <a:gd name="connsiteY2316" fmla="*/ 880028 h 2979720"/>
              <a:gd name="connsiteX2317" fmla="*/ 2491283 w 2918889"/>
              <a:gd name="connsiteY2317" fmla="*/ 872607 h 2979720"/>
              <a:gd name="connsiteX2318" fmla="*/ 2527387 w 2918889"/>
              <a:gd name="connsiteY2318" fmla="*/ 831648 h 2979720"/>
              <a:gd name="connsiteX2319" fmla="*/ 2533357 w 2918889"/>
              <a:gd name="connsiteY2319" fmla="*/ 862618 h 2979720"/>
              <a:gd name="connsiteX2320" fmla="*/ 2567396 w 2918889"/>
              <a:gd name="connsiteY2320" fmla="*/ 856089 h 2979720"/>
              <a:gd name="connsiteX2321" fmla="*/ 2579115 w 2918889"/>
              <a:gd name="connsiteY2321" fmla="*/ 844985 h 2979720"/>
              <a:gd name="connsiteX2322" fmla="*/ 2607183 w 2918889"/>
              <a:gd name="connsiteY2322" fmla="*/ 866078 h 2979720"/>
              <a:gd name="connsiteX2323" fmla="*/ 2615162 w 2918889"/>
              <a:gd name="connsiteY2323" fmla="*/ 843813 h 2979720"/>
              <a:gd name="connsiteX2324" fmla="*/ 2617896 w 2918889"/>
              <a:gd name="connsiteY2324" fmla="*/ 847719 h 2979720"/>
              <a:gd name="connsiteX2325" fmla="*/ 2623365 w 2918889"/>
              <a:gd name="connsiteY2325" fmla="*/ 874169 h 2979720"/>
              <a:gd name="connsiteX2326" fmla="*/ 2624648 w 2918889"/>
              <a:gd name="connsiteY2326" fmla="*/ 916522 h 2979720"/>
              <a:gd name="connsiteX2327" fmla="*/ 2615497 w 2918889"/>
              <a:gd name="connsiteY2327" fmla="*/ 942247 h 2979720"/>
              <a:gd name="connsiteX2328" fmla="*/ 2604783 w 2918889"/>
              <a:gd name="connsiteY2328" fmla="*/ 930975 h 2979720"/>
              <a:gd name="connsiteX2329" fmla="*/ 2597920 w 2918889"/>
              <a:gd name="connsiteY2329" fmla="*/ 942191 h 2979720"/>
              <a:gd name="connsiteX2330" fmla="*/ 2588098 w 2918889"/>
              <a:gd name="connsiteY2330" fmla="*/ 986218 h 2979720"/>
              <a:gd name="connsiteX2331" fmla="*/ 2579505 w 2918889"/>
              <a:gd name="connsiteY2331" fmla="*/ 1031361 h 2979720"/>
              <a:gd name="connsiteX2332" fmla="*/ 2585085 w 2918889"/>
              <a:gd name="connsiteY2332" fmla="*/ 1039732 h 2979720"/>
              <a:gd name="connsiteX2333" fmla="*/ 2583188 w 2918889"/>
              <a:gd name="connsiteY2333" fmla="*/ 1044809 h 2979720"/>
              <a:gd name="connsiteX2334" fmla="*/ 2547698 w 2918889"/>
              <a:gd name="connsiteY2334" fmla="*/ 1123768 h 2979720"/>
              <a:gd name="connsiteX2335" fmla="*/ 2547308 w 2918889"/>
              <a:gd name="connsiteY2335" fmla="*/ 1143968 h 2979720"/>
              <a:gd name="connsiteX2336" fmla="*/ 2552609 w 2918889"/>
              <a:gd name="connsiteY2336" fmla="*/ 1145698 h 2979720"/>
              <a:gd name="connsiteX2337" fmla="*/ 2561370 w 2918889"/>
              <a:gd name="connsiteY2337" fmla="*/ 1131748 h 2979720"/>
              <a:gd name="connsiteX2338" fmla="*/ 2580007 w 2918889"/>
              <a:gd name="connsiteY2338" fmla="*/ 1078848 h 2979720"/>
              <a:gd name="connsiteX2339" fmla="*/ 2575432 w 2918889"/>
              <a:gd name="connsiteY2339" fmla="*/ 1112441 h 2979720"/>
              <a:gd name="connsiteX2340" fmla="*/ 2583969 w 2918889"/>
              <a:gd name="connsiteY2340" fmla="*/ 1101224 h 2979720"/>
              <a:gd name="connsiteX2341" fmla="*/ 2601212 w 2918889"/>
              <a:gd name="connsiteY2341" fmla="*/ 1080745 h 2979720"/>
              <a:gd name="connsiteX2342" fmla="*/ 2612093 w 2918889"/>
              <a:gd name="connsiteY2342" fmla="*/ 1066070 h 2979720"/>
              <a:gd name="connsiteX2343" fmla="*/ 2621412 w 2918889"/>
              <a:gd name="connsiteY2343" fmla="*/ 1035435 h 2979720"/>
              <a:gd name="connsiteX2344" fmla="*/ 2635418 w 2918889"/>
              <a:gd name="connsiteY2344" fmla="*/ 1056081 h 2979720"/>
              <a:gd name="connsiteX2345" fmla="*/ 2624090 w 2918889"/>
              <a:gd name="connsiteY2345" fmla="*/ 1082252 h 2979720"/>
              <a:gd name="connsiteX2346" fmla="*/ 2618219 w 2918889"/>
              <a:gd name="connsiteY2346" fmla="*/ 1101407 h 2979720"/>
              <a:gd name="connsiteX2347" fmla="*/ 2618331 w 2918889"/>
              <a:gd name="connsiteY2347" fmla="*/ 1101507 h 2979720"/>
              <a:gd name="connsiteX2348" fmla="*/ 2618399 w 2918889"/>
              <a:gd name="connsiteY2348" fmla="*/ 1101448 h 2979720"/>
              <a:gd name="connsiteX2349" fmla="*/ 2618336 w 2918889"/>
              <a:gd name="connsiteY2349" fmla="*/ 1101511 h 2979720"/>
              <a:gd name="connsiteX2350" fmla="*/ 2626155 w 2918889"/>
              <a:gd name="connsiteY2350" fmla="*/ 1108479 h 2979720"/>
              <a:gd name="connsiteX2351" fmla="*/ 2646690 w 2918889"/>
              <a:gd name="connsiteY2351" fmla="*/ 1097207 h 2979720"/>
              <a:gd name="connsiteX2352" fmla="*/ 2655730 w 2918889"/>
              <a:gd name="connsiteY2352" fmla="*/ 1065959 h 2979720"/>
              <a:gd name="connsiteX2353" fmla="*/ 2655562 w 2918889"/>
              <a:gd name="connsiteY2353" fmla="*/ 1050390 h 2979720"/>
              <a:gd name="connsiteX2354" fmla="*/ 2655451 w 2918889"/>
              <a:gd name="connsiteY2354" fmla="*/ 1050502 h 2979720"/>
              <a:gd name="connsiteX2355" fmla="*/ 2671187 w 2918889"/>
              <a:gd name="connsiteY2355" fmla="*/ 1015012 h 2979720"/>
              <a:gd name="connsiteX2356" fmla="*/ 2668285 w 2918889"/>
              <a:gd name="connsiteY2356" fmla="*/ 1052901 h 2979720"/>
              <a:gd name="connsiteX2357" fmla="*/ 2675818 w 2918889"/>
              <a:gd name="connsiteY2357" fmla="*/ 1070199 h 2979720"/>
              <a:gd name="connsiteX2358" fmla="*/ 2699757 w 2918889"/>
              <a:gd name="connsiteY2358" fmla="*/ 1055747 h 2979720"/>
              <a:gd name="connsiteX2359" fmla="*/ 2688429 w 2918889"/>
              <a:gd name="connsiteY2359" fmla="*/ 1095310 h 2979720"/>
              <a:gd name="connsiteX2360" fmla="*/ 2712926 w 2918889"/>
              <a:gd name="connsiteY2360" fmla="*/ 1081639 h 2979720"/>
              <a:gd name="connsiteX2361" fmla="*/ 2709466 w 2918889"/>
              <a:gd name="connsiteY2361" fmla="*/ 1111995 h 2979720"/>
              <a:gd name="connsiteX2362" fmla="*/ 2776539 w 2918889"/>
              <a:gd name="connsiteY2362" fmla="*/ 1123267 h 2979720"/>
              <a:gd name="connsiteX2363" fmla="*/ 2713317 w 2918889"/>
              <a:gd name="connsiteY2363" fmla="*/ 1168633 h 2979720"/>
              <a:gd name="connsiteX2364" fmla="*/ 2673642 w 2918889"/>
              <a:gd name="connsiteY2364" fmla="*/ 1175441 h 2979720"/>
              <a:gd name="connsiteX2365" fmla="*/ 2702826 w 2918889"/>
              <a:gd name="connsiteY2365" fmla="*/ 1121927 h 2979720"/>
              <a:gd name="connsiteX2366" fmla="*/ 2677325 w 2918889"/>
              <a:gd name="connsiteY2366" fmla="*/ 1144750 h 2979720"/>
              <a:gd name="connsiteX2367" fmla="*/ 2657383 w 2918889"/>
              <a:gd name="connsiteY2367" fmla="*/ 1156649 h 2979720"/>
              <a:gd name="connsiteX2368" fmla="*/ 2660640 w 2918889"/>
              <a:gd name="connsiteY2368" fmla="*/ 1145141 h 2979720"/>
              <a:gd name="connsiteX2369" fmla="*/ 2644904 w 2918889"/>
              <a:gd name="connsiteY2369" fmla="*/ 1149326 h 2979720"/>
              <a:gd name="connsiteX2370" fmla="*/ 2614548 w 2918889"/>
              <a:gd name="connsiteY2370" fmla="*/ 1119584 h 2979720"/>
              <a:gd name="connsiteX2371" fmla="*/ 2618064 w 2918889"/>
              <a:gd name="connsiteY2371" fmla="*/ 1101740 h 2979720"/>
              <a:gd name="connsiteX2372" fmla="*/ 2609805 w 2918889"/>
              <a:gd name="connsiteY2372" fmla="*/ 1108925 h 2979720"/>
              <a:gd name="connsiteX2373" fmla="*/ 2602942 w 2918889"/>
              <a:gd name="connsiteY2373" fmla="*/ 1090622 h 2979720"/>
              <a:gd name="connsiteX2374" fmla="*/ 2572418 w 2918889"/>
              <a:gd name="connsiteY2374" fmla="*/ 1128121 h 2979720"/>
              <a:gd name="connsiteX2375" fmla="*/ 2569852 w 2918889"/>
              <a:gd name="connsiteY2375" fmla="*/ 1135486 h 2979720"/>
              <a:gd name="connsiteX2376" fmla="*/ 2565108 w 2918889"/>
              <a:gd name="connsiteY2376" fmla="*/ 1151892 h 2979720"/>
              <a:gd name="connsiteX2377" fmla="*/ 2557603 w 2918889"/>
              <a:gd name="connsiteY2377" fmla="*/ 1164880 h 2979720"/>
              <a:gd name="connsiteX2378" fmla="*/ 2556986 w 2918889"/>
              <a:gd name="connsiteY2378" fmla="*/ 1179381 h 2979720"/>
              <a:gd name="connsiteX2379" fmla="*/ 2556696 w 2918889"/>
              <a:gd name="connsiteY2379" fmla="*/ 1179614 h 2979720"/>
              <a:gd name="connsiteX2380" fmla="*/ 2532130 w 2918889"/>
              <a:gd name="connsiteY2380" fmla="*/ 1147484 h 2979720"/>
              <a:gd name="connsiteX2381" fmla="*/ 2473650 w 2918889"/>
              <a:gd name="connsiteY2381" fmla="*/ 1165954 h 2979720"/>
              <a:gd name="connsiteX2382" fmla="*/ 2516673 w 2918889"/>
              <a:gd name="connsiteY2382" fmla="*/ 1162048 h 2979720"/>
              <a:gd name="connsiteX2383" fmla="*/ 2559584 w 2918889"/>
              <a:gd name="connsiteY2383" fmla="*/ 1216789 h 2979720"/>
              <a:gd name="connsiteX2384" fmla="*/ 2556682 w 2918889"/>
              <a:gd name="connsiteY2384" fmla="*/ 1179625 h 2979720"/>
              <a:gd name="connsiteX2385" fmla="*/ 2556696 w 2918889"/>
              <a:gd name="connsiteY2385" fmla="*/ 1179614 h 2979720"/>
              <a:gd name="connsiteX2386" fmla="*/ 2556961 w 2918889"/>
              <a:gd name="connsiteY2386" fmla="*/ 1179960 h 2979720"/>
              <a:gd name="connsiteX2387" fmla="*/ 2556986 w 2918889"/>
              <a:gd name="connsiteY2387" fmla="*/ 1179381 h 2979720"/>
              <a:gd name="connsiteX2388" fmla="*/ 2576436 w 2918889"/>
              <a:gd name="connsiteY2388" fmla="*/ 1163722 h 2979720"/>
              <a:gd name="connsiteX2389" fmla="*/ 2594125 w 2918889"/>
              <a:gd name="connsiteY2389" fmla="*/ 1167628 h 2979720"/>
              <a:gd name="connsiteX2390" fmla="*/ 2594125 w 2918889"/>
              <a:gd name="connsiteY2390" fmla="*/ 1191120 h 2979720"/>
              <a:gd name="connsiteX2391" fmla="*/ 2609471 w 2918889"/>
              <a:gd name="connsiteY2391" fmla="*/ 1177003 h 2979720"/>
              <a:gd name="connsiteX2392" fmla="*/ 2613153 w 2918889"/>
              <a:gd name="connsiteY2392" fmla="*/ 1179793 h 2979720"/>
              <a:gd name="connsiteX2393" fmla="*/ 2587429 w 2918889"/>
              <a:gd name="connsiteY2393" fmla="*/ 1220918 h 2979720"/>
              <a:gd name="connsiteX2394" fmla="*/ 2645853 w 2918889"/>
              <a:gd name="connsiteY2394" fmla="*/ 1174436 h 2979720"/>
              <a:gd name="connsiteX2395" fmla="*/ 2648999 w 2918889"/>
              <a:gd name="connsiteY2395" fmla="*/ 1163917 h 2979720"/>
              <a:gd name="connsiteX2396" fmla="*/ 2657271 w 2918889"/>
              <a:gd name="connsiteY2396" fmla="*/ 1157561 h 2979720"/>
              <a:gd name="connsiteX2397" fmla="*/ 2655827 w 2918889"/>
              <a:gd name="connsiteY2397" fmla="*/ 1179249 h 2979720"/>
              <a:gd name="connsiteX2398" fmla="*/ 2662482 w 2918889"/>
              <a:gd name="connsiteY2398" fmla="*/ 1202671 h 2979720"/>
              <a:gd name="connsiteX2399" fmla="*/ 2698362 w 2918889"/>
              <a:gd name="connsiteY2399" fmla="*/ 1192013 h 2979720"/>
              <a:gd name="connsiteX2400" fmla="*/ 2697079 w 2918889"/>
              <a:gd name="connsiteY2400" fmla="*/ 1213329 h 2979720"/>
              <a:gd name="connsiteX2401" fmla="*/ 2675707 w 2918889"/>
              <a:gd name="connsiteY2401" fmla="*/ 1236152 h 2979720"/>
              <a:gd name="connsiteX2402" fmla="*/ 2698474 w 2918889"/>
              <a:gd name="connsiteY2402" fmla="*/ 1238831 h 2979720"/>
              <a:gd name="connsiteX2403" fmla="*/ 2715102 w 2918889"/>
              <a:gd name="connsiteY2403" fmla="*/ 1215059 h 2979720"/>
              <a:gd name="connsiteX2404" fmla="*/ 2712591 w 2918889"/>
              <a:gd name="connsiteY2404" fmla="*/ 1214222 h 2979720"/>
              <a:gd name="connsiteX2405" fmla="*/ 2735861 w 2918889"/>
              <a:gd name="connsiteY2405" fmla="*/ 1174213 h 2979720"/>
              <a:gd name="connsiteX2406" fmla="*/ 2739711 w 2918889"/>
              <a:gd name="connsiteY2406" fmla="*/ 1185931 h 2979720"/>
              <a:gd name="connsiteX2407" fmla="*/ 2730280 w 2918889"/>
              <a:gd name="connsiteY2407" fmla="*/ 1209256 h 2979720"/>
              <a:gd name="connsiteX2408" fmla="*/ 2772968 w 2918889"/>
              <a:gd name="connsiteY2408" fmla="*/ 1170139 h 2979720"/>
              <a:gd name="connsiteX2409" fmla="*/ 2776540 w 2918889"/>
              <a:gd name="connsiteY2409" fmla="*/ 1194692 h 2979720"/>
              <a:gd name="connsiteX2410" fmla="*/ 2795345 w 2918889"/>
              <a:gd name="connsiteY2410" fmla="*/ 1189781 h 2979720"/>
              <a:gd name="connsiteX2411" fmla="*/ 2804440 w 2918889"/>
              <a:gd name="connsiteY2411" fmla="*/ 1154515 h 2979720"/>
              <a:gd name="connsiteX2412" fmla="*/ 2778939 w 2918889"/>
              <a:gd name="connsiteY2412" fmla="*/ 1161881 h 2979720"/>
              <a:gd name="connsiteX2413" fmla="*/ 2777209 w 2918889"/>
              <a:gd name="connsiteY2413" fmla="*/ 1159202 h 2979720"/>
              <a:gd name="connsiteX2414" fmla="*/ 2799251 w 2918889"/>
              <a:gd name="connsiteY2414" fmla="*/ 1140453 h 2979720"/>
              <a:gd name="connsiteX2415" fmla="*/ 2823078 w 2918889"/>
              <a:gd name="connsiteY2415" fmla="*/ 1127898 h 2979720"/>
              <a:gd name="connsiteX2416" fmla="*/ 2815322 w 2918889"/>
              <a:gd name="connsiteY2416" fmla="*/ 1155575 h 2979720"/>
              <a:gd name="connsiteX2417" fmla="*/ 2875141 w 2918889"/>
              <a:gd name="connsiteY2417" fmla="*/ 1126781 h 2979720"/>
              <a:gd name="connsiteX2418" fmla="*/ 2875475 w 2918889"/>
              <a:gd name="connsiteY2418" fmla="*/ 1080355 h 2979720"/>
              <a:gd name="connsiteX2419" fmla="*/ 2875252 w 2918889"/>
              <a:gd name="connsiteY2419" fmla="*/ 1065512 h 2979720"/>
              <a:gd name="connsiteX2420" fmla="*/ 2878489 w 2918889"/>
              <a:gd name="connsiteY2420" fmla="*/ 1168465 h 2979720"/>
              <a:gd name="connsiteX2421" fmla="*/ 2864762 w 2918889"/>
              <a:gd name="connsiteY2421" fmla="*/ 1182248 h 2979720"/>
              <a:gd name="connsiteX2422" fmla="*/ 2830276 w 2918889"/>
              <a:gd name="connsiteY2422" fmla="*/ 1223485 h 2979720"/>
              <a:gd name="connsiteX2423" fmla="*/ 2800088 w 2918889"/>
              <a:gd name="connsiteY2423" fmla="*/ 1250381 h 2979720"/>
              <a:gd name="connsiteX2424" fmla="*/ 2776986 w 2918889"/>
              <a:gd name="connsiteY2424" fmla="*/ 1275827 h 2979720"/>
              <a:gd name="connsiteX2425" fmla="*/ 2709076 w 2918889"/>
              <a:gd name="connsiteY2425" fmla="*/ 1337990 h 2979720"/>
              <a:gd name="connsiteX2426" fmla="*/ 2688429 w 2918889"/>
              <a:gd name="connsiteY2426" fmla="*/ 1374539 h 2979720"/>
              <a:gd name="connsiteX2427" fmla="*/ 2675762 w 2918889"/>
              <a:gd name="connsiteY2427" fmla="*/ 1403110 h 2979720"/>
              <a:gd name="connsiteX2428" fmla="*/ 2656790 w 2918889"/>
              <a:gd name="connsiteY2428" fmla="*/ 1418957 h 2979720"/>
              <a:gd name="connsiteX2429" fmla="*/ 2586480 w 2918889"/>
              <a:gd name="connsiteY2429" fmla="*/ 1441724 h 2979720"/>
              <a:gd name="connsiteX2430" fmla="*/ 2566001 w 2918889"/>
              <a:gd name="connsiteY2430" fmla="*/ 1437260 h 2979720"/>
              <a:gd name="connsiteX2431" fmla="*/ 2540221 w 2918889"/>
              <a:gd name="connsiteY2431" fmla="*/ 1480283 h 2979720"/>
              <a:gd name="connsiteX2432" fmla="*/ 2531795 w 2918889"/>
              <a:gd name="connsiteY2432" fmla="*/ 1494177 h 2979720"/>
              <a:gd name="connsiteX2433" fmla="*/ 2460481 w 2918889"/>
              <a:gd name="connsiteY2433" fmla="*/ 1537535 h 2979720"/>
              <a:gd name="connsiteX2434" fmla="*/ 2408809 w 2918889"/>
              <a:gd name="connsiteY2434" fmla="*/ 1541106 h 2979720"/>
              <a:gd name="connsiteX2435" fmla="*/ 2364224 w 2918889"/>
              <a:gd name="connsiteY2435" fmla="*/ 1560023 h 2979720"/>
              <a:gd name="connsiteX2436" fmla="*/ 2263446 w 2918889"/>
              <a:gd name="connsiteY2436" fmla="*/ 1566942 h 2979720"/>
              <a:gd name="connsiteX2437" fmla="*/ 2156364 w 2918889"/>
              <a:gd name="connsiteY2437" fmla="*/ 1593671 h 2979720"/>
              <a:gd name="connsiteX2438" fmla="*/ 2104412 w 2918889"/>
              <a:gd name="connsiteY2438" fmla="*/ 1610691 h 2979720"/>
              <a:gd name="connsiteX2439" fmla="*/ 2026681 w 2918889"/>
              <a:gd name="connsiteY2439" fmla="*/ 1642386 h 2979720"/>
              <a:gd name="connsiteX2440" fmla="*/ 2002854 w 2918889"/>
              <a:gd name="connsiteY2440" fmla="*/ 1640656 h 2979720"/>
              <a:gd name="connsiteX2441" fmla="*/ 1944486 w 2918889"/>
              <a:gd name="connsiteY2441" fmla="*/ 1621181 h 2979720"/>
              <a:gd name="connsiteX2442" fmla="*/ 1907378 w 2918889"/>
              <a:gd name="connsiteY2442" fmla="*/ 1600479 h 2979720"/>
              <a:gd name="connsiteX2443" fmla="*/ 1836064 w 2918889"/>
              <a:gd name="connsiteY2443" fmla="*/ 1567835 h 2979720"/>
              <a:gd name="connsiteX2444" fmla="*/ 1833553 w 2918889"/>
              <a:gd name="connsiteY2444" fmla="*/ 1566719 h 2979720"/>
              <a:gd name="connsiteX2445" fmla="*/ 1782383 w 2918889"/>
              <a:gd name="connsiteY2445" fmla="*/ 1527826 h 2979720"/>
              <a:gd name="connsiteX2446" fmla="*/ 1745589 w 2918889"/>
              <a:gd name="connsiteY2446" fmla="*/ 1548570 h 2979720"/>
              <a:gd name="connsiteX2447" fmla="*/ 1720673 w 2918889"/>
              <a:gd name="connsiteY2447" fmla="*/ 1581244 h 2979720"/>
              <a:gd name="connsiteX2448" fmla="*/ 1720276 w 2918889"/>
              <a:gd name="connsiteY2448" fmla="*/ 1581060 h 2979720"/>
              <a:gd name="connsiteX2449" fmla="*/ 1720093 w 2918889"/>
              <a:gd name="connsiteY2449" fmla="*/ 1581626 h 2979720"/>
              <a:gd name="connsiteX2450" fmla="*/ 1680601 w 2918889"/>
              <a:gd name="connsiteY2450" fmla="*/ 1582678 h 2979720"/>
              <a:gd name="connsiteX2451" fmla="*/ 1688358 w 2918889"/>
              <a:gd name="connsiteY2451" fmla="*/ 1572020 h 2979720"/>
              <a:gd name="connsiteX2452" fmla="*/ 1721113 w 2918889"/>
              <a:gd name="connsiteY2452" fmla="*/ 1532848 h 2979720"/>
              <a:gd name="connsiteX2453" fmla="*/ 1738914 w 2918889"/>
              <a:gd name="connsiteY2453" fmla="*/ 1496967 h 2979720"/>
              <a:gd name="connsiteX2454" fmla="*/ 1733166 w 2918889"/>
              <a:gd name="connsiteY2454" fmla="*/ 1465328 h 2979720"/>
              <a:gd name="connsiteX2455" fmla="*/ 1708948 w 2918889"/>
              <a:gd name="connsiteY2455" fmla="*/ 1453275 h 2979720"/>
              <a:gd name="connsiteX2456" fmla="*/ 1729316 w 2918889"/>
              <a:gd name="connsiteY2456" fmla="*/ 1446021 h 2979720"/>
              <a:gd name="connsiteX2457" fmla="*/ 1761625 w 2918889"/>
              <a:gd name="connsiteY2457" fmla="*/ 1423756 h 2979720"/>
              <a:gd name="connsiteX2458" fmla="*/ 1767428 w 2918889"/>
              <a:gd name="connsiteY2458" fmla="*/ 1418288 h 2979720"/>
              <a:gd name="connsiteX2459" fmla="*/ 1804704 w 2918889"/>
              <a:gd name="connsiteY2459" fmla="*/ 1381515 h 2979720"/>
              <a:gd name="connsiteX2460" fmla="*/ 1807828 w 2918889"/>
              <a:gd name="connsiteY2460" fmla="*/ 1377162 h 2979720"/>
              <a:gd name="connsiteX2461" fmla="*/ 1825015 w 2918889"/>
              <a:gd name="connsiteY2461" fmla="*/ 1312544 h 2979720"/>
              <a:gd name="connsiteX2462" fmla="*/ 1850349 w 2918889"/>
              <a:gd name="connsiteY2462" fmla="*/ 1307968 h 2979720"/>
              <a:gd name="connsiteX2463" fmla="*/ 1862346 w 2918889"/>
              <a:gd name="connsiteY2463" fmla="*/ 1267345 h 2979720"/>
              <a:gd name="connsiteX2464" fmla="*/ 1820328 w 2918889"/>
              <a:gd name="connsiteY2464" fmla="*/ 1288940 h 2979720"/>
              <a:gd name="connsiteX2465" fmla="*/ 1817649 w 2918889"/>
              <a:gd name="connsiteY2465" fmla="*/ 1285257 h 2979720"/>
              <a:gd name="connsiteX2466" fmla="*/ 1838128 w 2918889"/>
              <a:gd name="connsiteY2466" fmla="*/ 1253116 h 2979720"/>
              <a:gd name="connsiteX2467" fmla="*/ 1803978 w 2918889"/>
              <a:gd name="connsiteY2467" fmla="*/ 1234701 h 2979720"/>
              <a:gd name="connsiteX2468" fmla="*/ 1852079 w 2918889"/>
              <a:gd name="connsiteY2468" fmla="*/ 1186098 h 2979720"/>
              <a:gd name="connsiteX2469" fmla="*/ 1869824 w 2918889"/>
              <a:gd name="connsiteY2469" fmla="*/ 1190004 h 2979720"/>
              <a:gd name="connsiteX2470" fmla="*/ 1885894 w 2918889"/>
              <a:gd name="connsiteY2470" fmla="*/ 1182694 h 2979720"/>
              <a:gd name="connsiteX2471" fmla="*/ 1889131 w 2918889"/>
              <a:gd name="connsiteY2471" fmla="*/ 1185150 h 2979720"/>
              <a:gd name="connsiteX2472" fmla="*/ 1911061 w 2918889"/>
              <a:gd name="connsiteY2472" fmla="*/ 1191176 h 2979720"/>
              <a:gd name="connsiteX2473" fmla="*/ 1907824 w 2918889"/>
              <a:gd name="connsiteY2473" fmla="*/ 1167684 h 2979720"/>
              <a:gd name="connsiteX2474" fmla="*/ 1892479 w 2918889"/>
              <a:gd name="connsiteY2474" fmla="*/ 1150609 h 2979720"/>
              <a:gd name="connsiteX2475" fmla="*/ 1835115 w 2918889"/>
              <a:gd name="connsiteY2475" fmla="*/ 1196143 h 2979720"/>
              <a:gd name="connsiteX2476" fmla="*/ 1819491 w 2918889"/>
              <a:gd name="connsiteY2476" fmla="*/ 1211488 h 2979720"/>
              <a:gd name="connsiteX2477" fmla="*/ 1801132 w 2918889"/>
              <a:gd name="connsiteY2477" fmla="*/ 1220304 h 2979720"/>
              <a:gd name="connsiteX2478" fmla="*/ 1787517 w 2918889"/>
              <a:gd name="connsiteY2478" fmla="*/ 1237380 h 2979720"/>
              <a:gd name="connsiteX2479" fmla="*/ 1762294 w 2918889"/>
              <a:gd name="connsiteY2479" fmla="*/ 1286039 h 2979720"/>
              <a:gd name="connsiteX2480" fmla="*/ 1778812 w 2918889"/>
              <a:gd name="connsiteY2480" fmla="*/ 1272479 h 2979720"/>
              <a:gd name="connsiteX2481" fmla="*/ 1767540 w 2918889"/>
              <a:gd name="connsiteY2481" fmla="*/ 1302444 h 2979720"/>
              <a:gd name="connsiteX2482" fmla="*/ 1761123 w 2918889"/>
              <a:gd name="connsiteY2482" fmla="*/ 1310312 h 2979720"/>
              <a:gd name="connsiteX2483" fmla="*/ 1732329 w 2918889"/>
              <a:gd name="connsiteY2483" fmla="*/ 1332577 h 2979720"/>
              <a:gd name="connsiteX2484" fmla="*/ 1719774 w 2918889"/>
              <a:gd name="connsiteY2484" fmla="*/ 1341282 h 2979720"/>
              <a:gd name="connsiteX2485" fmla="*/ 1684675 w 2918889"/>
              <a:gd name="connsiteY2485" fmla="*/ 1383802 h 2979720"/>
              <a:gd name="connsiteX2486" fmla="*/ 1705210 w 2918889"/>
              <a:gd name="connsiteY2486" fmla="*/ 1407351 h 2979720"/>
              <a:gd name="connsiteX2487" fmla="*/ 1697230 w 2918889"/>
              <a:gd name="connsiteY2487" fmla="*/ 1441501 h 2979720"/>
              <a:gd name="connsiteX2488" fmla="*/ 1687856 w 2918889"/>
              <a:gd name="connsiteY2488" fmla="*/ 1452829 h 2979720"/>
              <a:gd name="connsiteX2489" fmla="*/ 1674910 w 2918889"/>
              <a:gd name="connsiteY2489" fmla="*/ 1435921 h 2979720"/>
              <a:gd name="connsiteX2490" fmla="*/ 1697788 w 2918889"/>
              <a:gd name="connsiteY2490" fmla="*/ 1408578 h 2979720"/>
              <a:gd name="connsiteX2491" fmla="*/ 1685568 w 2918889"/>
              <a:gd name="connsiteY2491" fmla="*/ 1405174 h 2979720"/>
              <a:gd name="connsiteX2492" fmla="*/ 1662912 w 2918889"/>
              <a:gd name="connsiteY2492" fmla="*/ 1420687 h 2979720"/>
              <a:gd name="connsiteX2493" fmla="*/ 1669441 w 2918889"/>
              <a:gd name="connsiteY2493" fmla="*/ 1447527 h 2979720"/>
              <a:gd name="connsiteX2494" fmla="*/ 1657053 w 2918889"/>
              <a:gd name="connsiteY2494" fmla="*/ 1457516 h 2979720"/>
              <a:gd name="connsiteX2495" fmla="*/ 1659229 w 2918889"/>
              <a:gd name="connsiteY2495" fmla="*/ 1486086 h 2979720"/>
              <a:gd name="connsiteX2496" fmla="*/ 1670613 w 2918889"/>
              <a:gd name="connsiteY2496" fmla="*/ 1498474 h 2979720"/>
              <a:gd name="connsiteX2497" fmla="*/ 1657723 w 2918889"/>
              <a:gd name="connsiteY2497" fmla="*/ 1507068 h 2979720"/>
              <a:gd name="connsiteX2498" fmla="*/ 1564479 w 2918889"/>
              <a:gd name="connsiteY2498" fmla="*/ 1557512 h 2979720"/>
              <a:gd name="connsiteX2499" fmla="*/ 1558117 w 2918889"/>
              <a:gd name="connsiteY2499" fmla="*/ 1562757 h 2979720"/>
              <a:gd name="connsiteX2500" fmla="*/ 1532560 w 2918889"/>
              <a:gd name="connsiteY2500" fmla="*/ 1598414 h 2979720"/>
              <a:gd name="connsiteX2501" fmla="*/ 1553542 w 2918889"/>
              <a:gd name="connsiteY2501" fmla="*/ 1623525 h 2979720"/>
              <a:gd name="connsiteX2502" fmla="*/ 1539424 w 2918889"/>
              <a:gd name="connsiteY2502" fmla="*/ 1646571 h 2979720"/>
              <a:gd name="connsiteX2503" fmla="*/ 1529938 w 2918889"/>
              <a:gd name="connsiteY2503" fmla="*/ 1612755 h 2979720"/>
              <a:gd name="connsiteX2504" fmla="*/ 1481111 w 2918889"/>
              <a:gd name="connsiteY2504" fmla="*/ 1637364 h 2979720"/>
              <a:gd name="connsiteX2505" fmla="*/ 1485910 w 2918889"/>
              <a:gd name="connsiteY2505" fmla="*/ 1664539 h 2979720"/>
              <a:gd name="connsiteX2506" fmla="*/ 1500754 w 2918889"/>
              <a:gd name="connsiteY2506" fmla="*/ 1662084 h 2979720"/>
              <a:gd name="connsiteX2507" fmla="*/ 1528375 w 2918889"/>
              <a:gd name="connsiteY2507" fmla="*/ 1691602 h 2979720"/>
              <a:gd name="connsiteX2508" fmla="*/ 1524971 w 2918889"/>
              <a:gd name="connsiteY2508" fmla="*/ 1662307 h 2979720"/>
              <a:gd name="connsiteX2509" fmla="*/ 1537136 w 2918889"/>
              <a:gd name="connsiteY2509" fmla="*/ 1657285 h 2979720"/>
              <a:gd name="connsiteX2510" fmla="*/ 1556443 w 2918889"/>
              <a:gd name="connsiteY2510" fmla="*/ 1670119 h 2979720"/>
              <a:gd name="connsiteX2511" fmla="*/ 1565595 w 2918889"/>
              <a:gd name="connsiteY2511" fmla="*/ 1653379 h 2979720"/>
              <a:gd name="connsiteX2512" fmla="*/ 1605772 w 2918889"/>
              <a:gd name="connsiteY2512" fmla="*/ 1628324 h 2979720"/>
              <a:gd name="connsiteX2513" fmla="*/ 1611408 w 2918889"/>
              <a:gd name="connsiteY2513" fmla="*/ 1627821 h 2979720"/>
              <a:gd name="connsiteX2514" fmla="*/ 1618941 w 2918889"/>
              <a:gd name="connsiteY2514" fmla="*/ 1650588 h 2979720"/>
              <a:gd name="connsiteX2515" fmla="*/ 1659341 w 2918889"/>
              <a:gd name="connsiteY2515" fmla="*/ 1597800 h 2979720"/>
              <a:gd name="connsiteX2516" fmla="*/ 1660513 w 2918889"/>
              <a:gd name="connsiteY2516" fmla="*/ 1605892 h 2979720"/>
              <a:gd name="connsiteX2517" fmla="*/ 1689418 w 2918889"/>
              <a:gd name="connsiteY2517" fmla="*/ 1595010 h 2979720"/>
              <a:gd name="connsiteX2518" fmla="*/ 1682833 w 2918889"/>
              <a:gd name="connsiteY2518" fmla="*/ 1600925 h 2979720"/>
              <a:gd name="connsiteX2519" fmla="*/ 1649911 w 2918889"/>
              <a:gd name="connsiteY2519" fmla="*/ 1659517 h 2979720"/>
              <a:gd name="connsiteX2520" fmla="*/ 1621675 w 2918889"/>
              <a:gd name="connsiteY2520" fmla="*/ 1683567 h 2979720"/>
              <a:gd name="connsiteX2521" fmla="*/ 1609734 w 2918889"/>
              <a:gd name="connsiteY2521" fmla="*/ 1691993 h 2979720"/>
              <a:gd name="connsiteX2522" fmla="*/ 1640034 w 2918889"/>
              <a:gd name="connsiteY2522" fmla="*/ 1698968 h 2979720"/>
              <a:gd name="connsiteX2523" fmla="*/ 1650580 w 2918889"/>
              <a:gd name="connsiteY2523" fmla="*/ 1730496 h 2979720"/>
              <a:gd name="connsiteX2524" fmla="*/ 1630436 w 2918889"/>
              <a:gd name="connsiteY2524" fmla="*/ 1705664 h 2979720"/>
              <a:gd name="connsiteX2525" fmla="*/ 1621508 w 2918889"/>
              <a:gd name="connsiteY2525" fmla="*/ 1717662 h 2979720"/>
              <a:gd name="connsiteX2526" fmla="*/ 1598518 w 2918889"/>
              <a:gd name="connsiteY2526" fmla="*/ 1691937 h 2979720"/>
              <a:gd name="connsiteX2527" fmla="*/ 1611240 w 2918889"/>
              <a:gd name="connsiteY2527" fmla="*/ 1739257 h 2979720"/>
              <a:gd name="connsiteX2528" fmla="*/ 1597792 w 2918889"/>
              <a:gd name="connsiteY2528" fmla="*/ 1770115 h 2979720"/>
              <a:gd name="connsiteX2529" fmla="*/ 1578708 w 2918889"/>
              <a:gd name="connsiteY2529" fmla="*/ 1746455 h 2979720"/>
              <a:gd name="connsiteX2530" fmla="*/ 1567213 w 2918889"/>
              <a:gd name="connsiteY2530" fmla="*/ 1802256 h 2979720"/>
              <a:gd name="connsiteX2531" fmla="*/ 1608060 w 2918889"/>
              <a:gd name="connsiteY2531" fmla="*/ 1789701 h 2979720"/>
              <a:gd name="connsiteX2532" fmla="*/ 1640703 w 2918889"/>
              <a:gd name="connsiteY2532" fmla="*/ 1789701 h 2979720"/>
              <a:gd name="connsiteX2533" fmla="*/ 1634788 w 2918889"/>
              <a:gd name="connsiteY2533" fmla="*/ 1813751 h 2979720"/>
              <a:gd name="connsiteX2534" fmla="*/ 1650971 w 2918889"/>
              <a:gd name="connsiteY2534" fmla="*/ 1846395 h 2979720"/>
              <a:gd name="connsiteX2535" fmla="*/ 1675189 w 2918889"/>
              <a:gd name="connsiteY2535" fmla="*/ 1858727 h 2979720"/>
              <a:gd name="connsiteX2536" fmla="*/ 1687353 w 2918889"/>
              <a:gd name="connsiteY2536" fmla="*/ 1850246 h 2979720"/>
              <a:gd name="connsiteX2537" fmla="*/ 1692710 w 2918889"/>
              <a:gd name="connsiteY2537" fmla="*/ 1874854 h 2979720"/>
              <a:gd name="connsiteX2538" fmla="*/ 1709506 w 2918889"/>
              <a:gd name="connsiteY2538" fmla="*/ 1897732 h 2979720"/>
              <a:gd name="connsiteX2539" fmla="*/ 1730376 w 2918889"/>
              <a:gd name="connsiteY2539" fmla="*/ 1896728 h 2979720"/>
              <a:gd name="connsiteX2540" fmla="*/ 1723568 w 2918889"/>
              <a:gd name="connsiteY2540" fmla="*/ 1921839 h 2979720"/>
              <a:gd name="connsiteX2541" fmla="*/ 1710511 w 2918889"/>
              <a:gd name="connsiteY2541" fmla="*/ 1939304 h 2979720"/>
              <a:gd name="connsiteX2542" fmla="*/ 1693157 w 2918889"/>
              <a:gd name="connsiteY2542" fmla="*/ 1997059 h 2979720"/>
              <a:gd name="connsiteX2543" fmla="*/ 1717765 w 2918889"/>
              <a:gd name="connsiteY2543" fmla="*/ 1994938 h 2979720"/>
              <a:gd name="connsiteX2544" fmla="*/ 1717765 w 2918889"/>
              <a:gd name="connsiteY2544" fmla="*/ 2028754 h 2979720"/>
              <a:gd name="connsiteX2545" fmla="*/ 1705098 w 2918889"/>
              <a:gd name="connsiteY2545" fmla="*/ 2035952 h 2979720"/>
              <a:gd name="connsiteX2546" fmla="*/ 1722062 w 2918889"/>
              <a:gd name="connsiteY2546" fmla="*/ 2062904 h 2979720"/>
              <a:gd name="connsiteX2547" fmla="*/ 1677588 w 2918889"/>
              <a:gd name="connsiteY2547" fmla="*/ 2062904 h 2979720"/>
              <a:gd name="connsiteX2548" fmla="*/ 1699909 w 2918889"/>
              <a:gd name="connsiteY2548" fmla="*/ 2079422 h 2979720"/>
              <a:gd name="connsiteX2549" fmla="*/ 1738970 w 2918889"/>
              <a:gd name="connsiteY2549" fmla="*/ 2075962 h 2979720"/>
              <a:gd name="connsiteX2550" fmla="*/ 1765308 w 2918889"/>
              <a:gd name="connsiteY2550" fmla="*/ 2041700 h 2979720"/>
              <a:gd name="connsiteX2551" fmla="*/ 1779035 w 2918889"/>
              <a:gd name="connsiteY2551" fmla="*/ 2007326 h 2979720"/>
              <a:gd name="connsiteX2552" fmla="*/ 1749460 w 2918889"/>
              <a:gd name="connsiteY2552" fmla="*/ 2012181 h 2979720"/>
              <a:gd name="connsiteX2553" fmla="*/ 1763076 w 2918889"/>
              <a:gd name="connsiteY2553" fmla="*/ 1988298 h 2979720"/>
              <a:gd name="connsiteX2554" fmla="*/ 1741425 w 2918889"/>
              <a:gd name="connsiteY2554" fmla="*/ 1978086 h 2979720"/>
              <a:gd name="connsiteX2555" fmla="*/ 1758221 w 2918889"/>
              <a:gd name="connsiteY2555" fmla="*/ 1934840 h 2979720"/>
              <a:gd name="connsiteX2556" fmla="*/ 1739862 w 2918889"/>
              <a:gd name="connsiteY2556" fmla="*/ 1910957 h 2979720"/>
              <a:gd name="connsiteX2557" fmla="*/ 1751134 w 2918889"/>
              <a:gd name="connsiteY2557" fmla="*/ 1887074 h 2979720"/>
              <a:gd name="connsiteX2558" fmla="*/ 1714417 w 2918889"/>
              <a:gd name="connsiteY2558" fmla="*/ 1845558 h 2979720"/>
              <a:gd name="connsiteX2559" fmla="*/ 1671059 w 2918889"/>
              <a:gd name="connsiteY2559" fmla="*/ 1804879 h 2979720"/>
              <a:gd name="connsiteX2560" fmla="*/ 1707944 w 2918889"/>
              <a:gd name="connsiteY2560" fmla="*/ 1787636 h 2979720"/>
              <a:gd name="connsiteX2561" fmla="*/ 1744773 w 2918889"/>
              <a:gd name="connsiteY2561" fmla="*/ 1787636 h 2979720"/>
              <a:gd name="connsiteX2562" fmla="*/ 1645391 w 2918889"/>
              <a:gd name="connsiteY2562" fmla="*/ 1766488 h 2979720"/>
              <a:gd name="connsiteX2563" fmla="*/ 1670166 w 2918889"/>
              <a:gd name="connsiteY2563" fmla="*/ 1755216 h 2979720"/>
              <a:gd name="connsiteX2564" fmla="*/ 1697900 w 2918889"/>
              <a:gd name="connsiteY2564" fmla="*/ 1725530 h 2979720"/>
              <a:gd name="connsiteX2565" fmla="*/ 1745945 w 2918889"/>
              <a:gd name="connsiteY2565" fmla="*/ 1685185 h 2979720"/>
              <a:gd name="connsiteX2566" fmla="*/ 1748790 w 2918889"/>
              <a:gd name="connsiteY2566" fmla="*/ 1657954 h 2979720"/>
              <a:gd name="connsiteX2567" fmla="*/ 1720388 w 2918889"/>
              <a:gd name="connsiteY2567" fmla="*/ 1653546 h 2979720"/>
              <a:gd name="connsiteX2568" fmla="*/ 1720276 w 2918889"/>
              <a:gd name="connsiteY2568" fmla="*/ 1640656 h 2979720"/>
              <a:gd name="connsiteX2569" fmla="*/ 1735063 w 2918889"/>
              <a:gd name="connsiteY2569" fmla="*/ 1620400 h 2979720"/>
              <a:gd name="connsiteX2570" fmla="*/ 1710120 w 2918889"/>
              <a:gd name="connsiteY2570" fmla="*/ 1612476 h 2979720"/>
              <a:gd name="connsiteX2571" fmla="*/ 1720093 w 2918889"/>
              <a:gd name="connsiteY2571" fmla="*/ 1581626 h 2979720"/>
              <a:gd name="connsiteX2572" fmla="*/ 1720388 w 2918889"/>
              <a:gd name="connsiteY2572" fmla="*/ 1581618 h 2979720"/>
              <a:gd name="connsiteX2573" fmla="*/ 1720673 w 2918889"/>
              <a:gd name="connsiteY2573" fmla="*/ 1581244 h 2979720"/>
              <a:gd name="connsiteX2574" fmla="*/ 1731095 w 2918889"/>
              <a:gd name="connsiteY2574" fmla="*/ 1586068 h 2979720"/>
              <a:gd name="connsiteX2575" fmla="*/ 1738188 w 2918889"/>
              <a:gd name="connsiteY2575" fmla="*/ 1591997 h 2979720"/>
              <a:gd name="connsiteX2576" fmla="*/ 1772841 w 2918889"/>
              <a:gd name="connsiteY2576" fmla="*/ 1657619 h 2979720"/>
              <a:gd name="connsiteX2577" fmla="*/ 1809558 w 2918889"/>
              <a:gd name="connsiteY2577" fmla="*/ 1685353 h 2979720"/>
              <a:gd name="connsiteX2578" fmla="*/ 1819993 w 2918889"/>
              <a:gd name="connsiteY2578" fmla="*/ 1700140 h 2979720"/>
              <a:gd name="connsiteX2579" fmla="*/ 1831321 w 2918889"/>
              <a:gd name="connsiteY2579" fmla="*/ 1751645 h 2979720"/>
              <a:gd name="connsiteX2580" fmla="*/ 1787293 w 2918889"/>
              <a:gd name="connsiteY2580" fmla="*/ 1800247 h 2979720"/>
              <a:gd name="connsiteX2581" fmla="*/ 1807940 w 2918889"/>
              <a:gd name="connsiteY2581" fmla="*/ 1810682 h 2979720"/>
              <a:gd name="connsiteX2582" fmla="*/ 1831823 w 2918889"/>
              <a:gd name="connsiteY2582" fmla="*/ 1804488 h 2979720"/>
              <a:gd name="connsiteX2583" fmla="*/ 1823564 w 2918889"/>
              <a:gd name="connsiteY2583" fmla="*/ 1814142 h 2979720"/>
              <a:gd name="connsiteX2584" fmla="*/ 1849121 w 2918889"/>
              <a:gd name="connsiteY2584" fmla="*/ 1843382 h 2979720"/>
              <a:gd name="connsiteX2585" fmla="*/ 1853976 w 2918889"/>
              <a:gd name="connsiteY2585" fmla="*/ 1833896 h 2979720"/>
              <a:gd name="connsiteX2586" fmla="*/ 1831823 w 2918889"/>
              <a:gd name="connsiteY2586" fmla="*/ 1876695 h 2979720"/>
              <a:gd name="connsiteX2587" fmla="*/ 1867815 w 2918889"/>
              <a:gd name="connsiteY2587" fmla="*/ 1902699 h 2979720"/>
              <a:gd name="connsiteX2588" fmla="*/ 1863909 w 2918889"/>
              <a:gd name="connsiteY2588" fmla="*/ 1912687 h 2979720"/>
              <a:gd name="connsiteX2589" fmla="*/ 1904365 w 2918889"/>
              <a:gd name="connsiteY2589" fmla="*/ 1922397 h 2979720"/>
              <a:gd name="connsiteX2590" fmla="*/ 1874455 w 2918889"/>
              <a:gd name="connsiteY2590" fmla="*/ 1943880 h 2979720"/>
              <a:gd name="connsiteX2591" fmla="*/ 1891753 w 2918889"/>
              <a:gd name="connsiteY2591" fmla="*/ 1953143 h 2979720"/>
              <a:gd name="connsiteX2592" fmla="*/ 1869656 w 2918889"/>
              <a:gd name="connsiteY2592" fmla="*/ 1985899 h 2979720"/>
              <a:gd name="connsiteX2593" fmla="*/ 1881095 w 2918889"/>
              <a:gd name="connsiteY2593" fmla="*/ 1991813 h 2979720"/>
              <a:gd name="connsiteX2594" fmla="*/ 1863295 w 2918889"/>
              <a:gd name="connsiteY2594" fmla="*/ 2019268 h 2979720"/>
              <a:gd name="connsiteX2595" fmla="*/ 1876687 w 2918889"/>
              <a:gd name="connsiteY2595" fmla="*/ 2027470 h 2979720"/>
              <a:gd name="connsiteX2596" fmla="*/ 1817984 w 2918889"/>
              <a:gd name="connsiteY2596" fmla="*/ 2066587 h 2979720"/>
              <a:gd name="connsiteX2597" fmla="*/ 1815708 w 2918889"/>
              <a:gd name="connsiteY2597" fmla="*/ 2066777 h 2979720"/>
              <a:gd name="connsiteX2598" fmla="*/ 1815585 w 2918889"/>
              <a:gd name="connsiteY2598" fmla="*/ 2066531 h 2979720"/>
              <a:gd name="connsiteX2599" fmla="*/ 1815271 w 2918889"/>
              <a:gd name="connsiteY2599" fmla="*/ 2066775 h 2979720"/>
              <a:gd name="connsiteX2600" fmla="*/ 1810221 w 2918889"/>
              <a:gd name="connsiteY2600" fmla="*/ 2061649 h 2979720"/>
              <a:gd name="connsiteX2601" fmla="*/ 1805596 w 2918889"/>
              <a:gd name="connsiteY2601" fmla="*/ 2058998 h 2979720"/>
              <a:gd name="connsiteX2602" fmla="*/ 1760007 w 2918889"/>
              <a:gd name="connsiteY2602" fmla="*/ 2089354 h 2979720"/>
              <a:gd name="connsiteX2603" fmla="*/ 1799012 w 2918889"/>
              <a:gd name="connsiteY2603" fmla="*/ 2079366 h 2979720"/>
              <a:gd name="connsiteX2604" fmla="*/ 1815271 w 2918889"/>
              <a:gd name="connsiteY2604" fmla="*/ 2066775 h 2979720"/>
              <a:gd name="connsiteX2605" fmla="*/ 1815306 w 2918889"/>
              <a:gd name="connsiteY2605" fmla="*/ 2066810 h 2979720"/>
              <a:gd name="connsiteX2606" fmla="*/ 1815708 w 2918889"/>
              <a:gd name="connsiteY2606" fmla="*/ 2066777 h 2979720"/>
              <a:gd name="connsiteX2607" fmla="*/ 1826236 w 2918889"/>
              <a:gd name="connsiteY2607" fmla="*/ 2087722 h 2979720"/>
              <a:gd name="connsiteX2608" fmla="*/ 1848061 w 2918889"/>
              <a:gd name="connsiteY2608" fmla="*/ 2083886 h 2979720"/>
              <a:gd name="connsiteX2609" fmla="*/ 1872279 w 2918889"/>
              <a:gd name="connsiteY2609" fmla="*/ 2071665 h 2979720"/>
              <a:gd name="connsiteX2610" fmla="*/ 1881676 w 2918889"/>
              <a:gd name="connsiteY2610" fmla="*/ 2077262 h 2979720"/>
              <a:gd name="connsiteX2611" fmla="*/ 1890457 w 2918889"/>
              <a:gd name="connsiteY2611" fmla="*/ 2065306 h 2979720"/>
              <a:gd name="connsiteX2612" fmla="*/ 1895660 w 2918889"/>
              <a:gd name="connsiteY2612" fmla="*/ 2026745 h 2979720"/>
              <a:gd name="connsiteX2613" fmla="*/ 1903695 w 2918889"/>
              <a:gd name="connsiteY2613" fmla="*/ 2005206 h 2979720"/>
              <a:gd name="connsiteX2614" fmla="*/ 1908941 w 2918889"/>
              <a:gd name="connsiteY2614" fmla="*/ 2032214 h 2979720"/>
              <a:gd name="connsiteX2615" fmla="*/ 1906562 w 2918889"/>
              <a:gd name="connsiteY2615" fmla="*/ 2060610 h 2979720"/>
              <a:gd name="connsiteX2616" fmla="*/ 1881896 w 2918889"/>
              <a:gd name="connsiteY2616" fmla="*/ 2077394 h 2979720"/>
              <a:gd name="connsiteX2617" fmla="*/ 1882490 w 2918889"/>
              <a:gd name="connsiteY2617" fmla="*/ 2077747 h 2979720"/>
              <a:gd name="connsiteX2618" fmla="*/ 1871107 w 2918889"/>
              <a:gd name="connsiteY2618" fmla="*/ 2084723 h 2979720"/>
              <a:gd name="connsiteX2619" fmla="*/ 1813241 w 2918889"/>
              <a:gd name="connsiteY2619" fmla="*/ 2091419 h 2979720"/>
              <a:gd name="connsiteX2620" fmla="*/ 1761457 w 2918889"/>
              <a:gd name="connsiteY2620" fmla="*/ 2108159 h 2979720"/>
              <a:gd name="connsiteX2621" fmla="*/ 1764080 w 2918889"/>
              <a:gd name="connsiteY2621" fmla="*/ 2133381 h 2979720"/>
              <a:gd name="connsiteX2622" fmla="*/ 1787238 w 2918889"/>
              <a:gd name="connsiteY2622" fmla="*/ 2130815 h 2979720"/>
              <a:gd name="connsiteX2623" fmla="*/ 1785898 w 2918889"/>
              <a:gd name="connsiteY2623" fmla="*/ 2148280 h 2979720"/>
              <a:gd name="connsiteX2624" fmla="*/ 1802806 w 2918889"/>
              <a:gd name="connsiteY2624" fmla="*/ 2159162 h 2979720"/>
              <a:gd name="connsiteX2625" fmla="*/ 1785731 w 2918889"/>
              <a:gd name="connsiteY2625" fmla="*/ 2190020 h 2979720"/>
              <a:gd name="connsiteX2626" fmla="*/ 1799179 w 2918889"/>
              <a:gd name="connsiteY2626" fmla="*/ 2196325 h 2979720"/>
              <a:gd name="connsiteX2627" fmla="*/ 1805931 w 2918889"/>
              <a:gd name="connsiteY2627" fmla="*/ 2212340 h 2979720"/>
              <a:gd name="connsiteX2628" fmla="*/ 1802081 w 2918889"/>
              <a:gd name="connsiteY2628" fmla="*/ 2266635 h 2979720"/>
              <a:gd name="connsiteX2629" fmla="*/ 1795664 w 2918889"/>
              <a:gd name="connsiteY2629" fmla="*/ 2278019 h 2979720"/>
              <a:gd name="connsiteX2630" fmla="*/ 1784503 w 2918889"/>
              <a:gd name="connsiteY2630" fmla="*/ 2357647 h 2979720"/>
              <a:gd name="connsiteX2631" fmla="*/ 1795385 w 2918889"/>
              <a:gd name="connsiteY2631" fmla="*/ 2407366 h 2979720"/>
              <a:gd name="connsiteX2632" fmla="*/ 1826857 w 2918889"/>
              <a:gd name="connsiteY2632" fmla="*/ 2425390 h 2979720"/>
              <a:gd name="connsiteX2633" fmla="*/ 1853418 w 2918889"/>
              <a:gd name="connsiteY2633" fmla="*/ 2434653 h 2979720"/>
              <a:gd name="connsiteX2634" fmla="*/ 1927466 w 2918889"/>
              <a:gd name="connsiteY2634" fmla="*/ 2475778 h 2979720"/>
              <a:gd name="connsiteX2635" fmla="*/ 1928192 w 2918889"/>
              <a:gd name="connsiteY2635" fmla="*/ 2476113 h 2979720"/>
              <a:gd name="connsiteX2636" fmla="*/ 1994930 w 2918889"/>
              <a:gd name="connsiteY2636" fmla="*/ 2462274 h 2979720"/>
              <a:gd name="connsiteX2637" fmla="*/ 2082762 w 2918889"/>
              <a:gd name="connsiteY2637" fmla="*/ 2493132 h 2979720"/>
              <a:gd name="connsiteX2638" fmla="*/ 2094312 w 2918889"/>
              <a:gd name="connsiteY2638" fmla="*/ 2506636 h 2979720"/>
              <a:gd name="connsiteX2639" fmla="*/ 2162334 w 2918889"/>
              <a:gd name="connsiteY2639" fmla="*/ 2568018 h 2979720"/>
              <a:gd name="connsiteX2640" fmla="*/ 2185101 w 2918889"/>
              <a:gd name="connsiteY2640" fmla="*/ 2561656 h 2979720"/>
              <a:gd name="connsiteX2641" fmla="*/ 2222600 w 2918889"/>
              <a:gd name="connsiteY2641" fmla="*/ 2562884 h 2979720"/>
              <a:gd name="connsiteX2642" fmla="*/ 2251672 w 2918889"/>
              <a:gd name="connsiteY2642" fmla="*/ 2563330 h 2979720"/>
              <a:gd name="connsiteX2643" fmla="*/ 2259540 w 2918889"/>
              <a:gd name="connsiteY2643" fmla="*/ 2560596 h 2979720"/>
              <a:gd name="connsiteX2644" fmla="*/ 2330687 w 2918889"/>
              <a:gd name="connsiteY2644" fmla="*/ 2572594 h 2979720"/>
              <a:gd name="connsiteX2645" fmla="*/ 2364502 w 2918889"/>
              <a:gd name="connsiteY2645" fmla="*/ 2565730 h 2979720"/>
              <a:gd name="connsiteX2646" fmla="*/ 2391064 w 2918889"/>
              <a:gd name="connsiteY2646" fmla="*/ 2562884 h 2979720"/>
              <a:gd name="connsiteX2647" fmla="*/ 2426442 w 2918889"/>
              <a:gd name="connsiteY2647" fmla="*/ 2560373 h 2979720"/>
              <a:gd name="connsiteX2648" fmla="*/ 2456798 w 2918889"/>
              <a:gd name="connsiteY2648" fmla="*/ 2592961 h 2979720"/>
              <a:gd name="connsiteX2649" fmla="*/ 2464443 w 2918889"/>
              <a:gd name="connsiteY2649" fmla="*/ 2638662 h 2979720"/>
              <a:gd name="connsiteX2650" fmla="*/ 2513771 w 2918889"/>
              <a:gd name="connsiteY2650" fmla="*/ 2652836 h 2979720"/>
              <a:gd name="connsiteX2651" fmla="*/ 2583132 w 2918889"/>
              <a:gd name="connsiteY2651" fmla="*/ 2696640 h 2979720"/>
              <a:gd name="connsiteX2652" fmla="*/ 2591614 w 2918889"/>
              <a:gd name="connsiteY2652" fmla="*/ 2721918 h 2979720"/>
              <a:gd name="connsiteX2653" fmla="*/ 2602384 w 2918889"/>
              <a:gd name="connsiteY2653" fmla="*/ 2760979 h 2979720"/>
              <a:gd name="connsiteX2654" fmla="*/ 2651042 w 2918889"/>
              <a:gd name="connsiteY2654" fmla="*/ 2784192 h 2979720"/>
              <a:gd name="connsiteX2655" fmla="*/ 2658799 w 2918889"/>
              <a:gd name="connsiteY2655" fmla="*/ 2786257 h 2979720"/>
              <a:gd name="connsiteX2656" fmla="*/ 2669736 w 2918889"/>
              <a:gd name="connsiteY2656" fmla="*/ 2787038 h 2979720"/>
              <a:gd name="connsiteX2657" fmla="*/ 2733238 w 2918889"/>
              <a:gd name="connsiteY2657" fmla="*/ 2812316 h 2979720"/>
              <a:gd name="connsiteX2658" fmla="*/ 2681454 w 2918889"/>
              <a:gd name="connsiteY2658" fmla="*/ 2829224 h 2979720"/>
              <a:gd name="connsiteX2659" fmla="*/ 2706676 w 2918889"/>
              <a:gd name="connsiteY2659" fmla="*/ 2833632 h 2979720"/>
              <a:gd name="connsiteX2660" fmla="*/ 2741162 w 2918889"/>
              <a:gd name="connsiteY2660" fmla="*/ 2859636 h 2979720"/>
              <a:gd name="connsiteX2661" fmla="*/ 2751652 w 2918889"/>
              <a:gd name="connsiteY2661" fmla="*/ 2843565 h 2979720"/>
              <a:gd name="connsiteX2662" fmla="*/ 2769620 w 2918889"/>
              <a:gd name="connsiteY2662" fmla="*/ 2857292 h 2979720"/>
              <a:gd name="connsiteX2663" fmla="*/ 2776763 w 2918889"/>
              <a:gd name="connsiteY2663" fmla="*/ 2856678 h 2979720"/>
              <a:gd name="connsiteX2664" fmla="*/ 2800478 w 2918889"/>
              <a:gd name="connsiteY2664" fmla="*/ 2860472 h 2979720"/>
              <a:gd name="connsiteX2665" fmla="*/ 2889482 w 2918889"/>
              <a:gd name="connsiteY2665" fmla="*/ 2875092 h 2979720"/>
              <a:gd name="connsiteX2666" fmla="*/ 2914257 w 2918889"/>
              <a:gd name="connsiteY2666" fmla="*/ 2866220 h 2979720"/>
              <a:gd name="connsiteX2667" fmla="*/ 2918889 w 2918889"/>
              <a:gd name="connsiteY2667" fmla="*/ 2874256 h 2979720"/>
              <a:gd name="connsiteX2668" fmla="*/ 2813536 w 2918889"/>
              <a:gd name="connsiteY2668" fmla="*/ 2886308 h 2979720"/>
              <a:gd name="connsiteX2669" fmla="*/ 2708629 w 2918889"/>
              <a:gd name="connsiteY2669" fmla="*/ 2882179 h 2979720"/>
              <a:gd name="connsiteX2670" fmla="*/ 2715381 w 2918889"/>
              <a:gd name="connsiteY2670" fmla="*/ 2925704 h 2979720"/>
              <a:gd name="connsiteX2671" fmla="*/ 2652103 w 2918889"/>
              <a:gd name="connsiteY2671" fmla="*/ 2903049 h 2979720"/>
              <a:gd name="connsiteX2672" fmla="*/ 2579784 w 2918889"/>
              <a:gd name="connsiteY2672" fmla="*/ 2895851 h 2979720"/>
              <a:gd name="connsiteX2673" fmla="*/ 2609247 w 2918889"/>
              <a:gd name="connsiteY2673" fmla="*/ 2906453 h 2979720"/>
              <a:gd name="connsiteX2674" fmla="*/ 2634469 w 2918889"/>
              <a:gd name="connsiteY2674" fmla="*/ 2920292 h 2979720"/>
              <a:gd name="connsiteX2675" fmla="*/ 2651210 w 2918889"/>
              <a:gd name="connsiteY2675" fmla="*/ 2951708 h 2979720"/>
              <a:gd name="connsiteX2676" fmla="*/ 2607015 w 2918889"/>
              <a:gd name="connsiteY2676" fmla="*/ 2922021 h 2979720"/>
              <a:gd name="connsiteX2677" fmla="*/ 2586982 w 2918889"/>
              <a:gd name="connsiteY2677" fmla="*/ 2916943 h 2979720"/>
              <a:gd name="connsiteX2678" fmla="*/ 2559919 w 2918889"/>
              <a:gd name="connsiteY2678" fmla="*/ 2904277 h 2979720"/>
              <a:gd name="connsiteX2679" fmla="*/ 2539105 w 2918889"/>
              <a:gd name="connsiteY2679" fmla="*/ 2892893 h 2979720"/>
              <a:gd name="connsiteX2680" fmla="*/ 2456073 w 2918889"/>
              <a:gd name="connsiteY2680" fmla="*/ 2888094 h 2979720"/>
              <a:gd name="connsiteX2681" fmla="*/ 2427335 w 2918889"/>
              <a:gd name="connsiteY2681" fmla="*/ 2892279 h 2979720"/>
              <a:gd name="connsiteX2682" fmla="*/ 2452278 w 2918889"/>
              <a:gd name="connsiteY2682" fmla="*/ 2929276 h 2979720"/>
              <a:gd name="connsiteX2683" fmla="*/ 2509921 w 2918889"/>
              <a:gd name="connsiteY2683" fmla="*/ 2903551 h 2979720"/>
              <a:gd name="connsiteX2684" fmla="*/ 2535199 w 2918889"/>
              <a:gd name="connsiteY2684" fmla="*/ 2924253 h 2979720"/>
              <a:gd name="connsiteX2685" fmla="*/ 2463885 w 2918889"/>
              <a:gd name="connsiteY2685" fmla="*/ 2930224 h 2979720"/>
              <a:gd name="connsiteX2686" fmla="*/ 2444857 w 2918889"/>
              <a:gd name="connsiteY2686" fmla="*/ 2930001 h 2979720"/>
              <a:gd name="connsiteX2687" fmla="*/ 2372482 w 2918889"/>
              <a:gd name="connsiteY2687" fmla="*/ 2923249 h 2979720"/>
              <a:gd name="connsiteX2688" fmla="*/ 2362829 w 2918889"/>
              <a:gd name="connsiteY2688" fmla="*/ 2923249 h 2979720"/>
              <a:gd name="connsiteX2689" fmla="*/ 2407637 w 2918889"/>
              <a:gd name="connsiteY2689" fmla="*/ 2895125 h 2979720"/>
              <a:gd name="connsiteX2690" fmla="*/ 2361824 w 2918889"/>
              <a:gd name="connsiteY2690" fmla="*/ 2882682 h 2979720"/>
              <a:gd name="connsiteX2691" fmla="*/ 2313333 w 2918889"/>
              <a:gd name="connsiteY2691" fmla="*/ 2899589 h 2979720"/>
              <a:gd name="connsiteX2692" fmla="*/ 2315397 w 2918889"/>
              <a:gd name="connsiteY2692" fmla="*/ 2887480 h 2979720"/>
              <a:gd name="connsiteX2693" fmla="*/ 2288222 w 2918889"/>
              <a:gd name="connsiteY2693" fmla="*/ 2882123 h 2979720"/>
              <a:gd name="connsiteX2694" fmla="*/ 2258089 w 2918889"/>
              <a:gd name="connsiteY2694" fmla="*/ 2897748 h 2979720"/>
              <a:gd name="connsiteX2695" fmla="*/ 2191574 w 2918889"/>
              <a:gd name="connsiteY2695" fmla="*/ 2898194 h 2979720"/>
              <a:gd name="connsiteX2696" fmla="*/ 2145203 w 2918889"/>
              <a:gd name="connsiteY2696" fmla="*/ 2897469 h 2979720"/>
              <a:gd name="connsiteX2697" fmla="*/ 2105919 w 2918889"/>
              <a:gd name="connsiteY2697" fmla="*/ 2903049 h 2979720"/>
              <a:gd name="connsiteX2698" fmla="*/ 2066970 w 2918889"/>
              <a:gd name="connsiteY2698" fmla="*/ 2899199 h 2979720"/>
              <a:gd name="connsiteX2699" fmla="*/ 2059102 w 2918889"/>
              <a:gd name="connsiteY2699" fmla="*/ 2898250 h 2979720"/>
              <a:gd name="connsiteX2700" fmla="*/ 2004472 w 2918889"/>
              <a:gd name="connsiteY2700" fmla="*/ 2909187 h 2979720"/>
              <a:gd name="connsiteX2701" fmla="*/ 1996325 w 2918889"/>
              <a:gd name="connsiteY2701" fmla="*/ 2910247 h 2979720"/>
              <a:gd name="connsiteX2702" fmla="*/ 1935279 w 2918889"/>
              <a:gd name="connsiteY2702" fmla="*/ 2911196 h 2979720"/>
              <a:gd name="connsiteX2703" fmla="*/ 1923058 w 2918889"/>
              <a:gd name="connsiteY2703" fmla="*/ 2916051 h 2979720"/>
              <a:gd name="connsiteX2704" fmla="*/ 1911005 w 2918889"/>
              <a:gd name="connsiteY2704" fmla="*/ 2919901 h 2979720"/>
              <a:gd name="connsiteX2705" fmla="*/ 1876018 w 2918889"/>
              <a:gd name="connsiteY2705" fmla="*/ 2917892 h 2979720"/>
              <a:gd name="connsiteX2706" fmla="*/ 1868373 w 2918889"/>
              <a:gd name="connsiteY2706" fmla="*/ 2917502 h 2979720"/>
              <a:gd name="connsiteX2707" fmla="*/ 1825071 w 2918889"/>
              <a:gd name="connsiteY2707" fmla="*/ 2907792 h 2979720"/>
              <a:gd name="connsiteX2708" fmla="*/ 1779649 w 2918889"/>
              <a:gd name="connsiteY2708" fmla="*/ 2905504 h 2979720"/>
              <a:gd name="connsiteX2709" fmla="*/ 1744996 w 2918889"/>
              <a:gd name="connsiteY2709" fmla="*/ 2909466 h 2979720"/>
              <a:gd name="connsiteX2710" fmla="*/ 1706102 w 2918889"/>
              <a:gd name="connsiteY2710" fmla="*/ 2923919 h 2979720"/>
              <a:gd name="connsiteX2711" fmla="*/ 1695500 w 2918889"/>
              <a:gd name="connsiteY2711" fmla="*/ 2925537 h 2979720"/>
              <a:gd name="connsiteX2712" fmla="*/ 1621508 w 2918889"/>
              <a:gd name="connsiteY2712" fmla="*/ 2916218 h 2979720"/>
              <a:gd name="connsiteX2713" fmla="*/ 1581945 w 2918889"/>
              <a:gd name="connsiteY2713" fmla="*/ 2943114 h 2979720"/>
              <a:gd name="connsiteX2714" fmla="*/ 1513420 w 2918889"/>
              <a:gd name="connsiteY2714" fmla="*/ 2935637 h 2979720"/>
              <a:gd name="connsiteX2715" fmla="*/ 1506445 w 2918889"/>
              <a:gd name="connsiteY2715" fmla="*/ 2939376 h 2979720"/>
              <a:gd name="connsiteX2716" fmla="*/ 1435578 w 2918889"/>
              <a:gd name="connsiteY2716" fmla="*/ 2923416 h 2979720"/>
              <a:gd name="connsiteX2717" fmla="*/ 1345905 w 2918889"/>
              <a:gd name="connsiteY2717" fmla="*/ 2921519 h 2979720"/>
              <a:gd name="connsiteX2718" fmla="*/ 1304445 w 2918889"/>
              <a:gd name="connsiteY2718" fmla="*/ 2914600 h 2979720"/>
              <a:gd name="connsiteX2719" fmla="*/ 1267225 w 2918889"/>
              <a:gd name="connsiteY2719" fmla="*/ 2917836 h 2979720"/>
              <a:gd name="connsiteX2720" fmla="*/ 1242283 w 2918889"/>
              <a:gd name="connsiteY2720" fmla="*/ 2912033 h 2979720"/>
              <a:gd name="connsiteX2721" fmla="*/ 1257795 w 2918889"/>
              <a:gd name="connsiteY2721" fmla="*/ 2907792 h 2979720"/>
              <a:gd name="connsiteX2722" fmla="*/ 1257795 w 2918889"/>
              <a:gd name="connsiteY2722" fmla="*/ 2905839 h 2979720"/>
              <a:gd name="connsiteX2723" fmla="*/ 1236256 w 2918889"/>
              <a:gd name="connsiteY2723" fmla="*/ 2906174 h 2979720"/>
              <a:gd name="connsiteX2724" fmla="*/ 1192619 w 2918889"/>
              <a:gd name="connsiteY2724" fmla="*/ 2905839 h 2979720"/>
              <a:gd name="connsiteX2725" fmla="*/ 1170744 w 2918889"/>
              <a:gd name="connsiteY2725" fmla="*/ 2918171 h 2979720"/>
              <a:gd name="connsiteX2726" fmla="*/ 1133693 w 2918889"/>
              <a:gd name="connsiteY2726" fmla="*/ 2915492 h 2979720"/>
              <a:gd name="connsiteX2727" fmla="*/ 1123259 w 2918889"/>
              <a:gd name="connsiteY2727" fmla="*/ 2917223 h 2979720"/>
              <a:gd name="connsiteX2728" fmla="*/ 1077780 w 2918889"/>
              <a:gd name="connsiteY2728" fmla="*/ 2937088 h 2979720"/>
              <a:gd name="connsiteX2729" fmla="*/ 1061600 w 2918889"/>
              <a:gd name="connsiteY2729" fmla="*/ 2925369 h 2979720"/>
              <a:gd name="connsiteX2730" fmla="*/ 1031132 w 2918889"/>
              <a:gd name="connsiteY2730" fmla="*/ 2912256 h 2979720"/>
              <a:gd name="connsiteX2731" fmla="*/ 955019 w 2918889"/>
              <a:gd name="connsiteY2731" fmla="*/ 2913651 h 2979720"/>
              <a:gd name="connsiteX2732" fmla="*/ 949718 w 2918889"/>
              <a:gd name="connsiteY2732" fmla="*/ 2914935 h 2979720"/>
              <a:gd name="connsiteX2733" fmla="*/ 896372 w 2918889"/>
              <a:gd name="connsiteY2733" fmla="*/ 2909633 h 2979720"/>
              <a:gd name="connsiteX2734" fmla="*/ 818250 w 2918889"/>
              <a:gd name="connsiteY2734" fmla="*/ 2912089 h 2979720"/>
              <a:gd name="connsiteX2735" fmla="*/ 806923 w 2918889"/>
              <a:gd name="connsiteY2735" fmla="*/ 2918952 h 2979720"/>
              <a:gd name="connsiteX2736" fmla="*/ 790852 w 2918889"/>
              <a:gd name="connsiteY2736" fmla="*/ 2891833 h 2979720"/>
              <a:gd name="connsiteX2737" fmla="*/ 718367 w 2918889"/>
              <a:gd name="connsiteY2737" fmla="*/ 2922245 h 2979720"/>
              <a:gd name="connsiteX2738" fmla="*/ 677967 w 2918889"/>
              <a:gd name="connsiteY2738" fmla="*/ 2910749 h 2979720"/>
              <a:gd name="connsiteX2739" fmla="*/ 666472 w 2918889"/>
              <a:gd name="connsiteY2739" fmla="*/ 2910973 h 2979720"/>
              <a:gd name="connsiteX2740" fmla="*/ 639073 w 2918889"/>
              <a:gd name="connsiteY2740" fmla="*/ 2906509 h 2979720"/>
              <a:gd name="connsiteX2741" fmla="*/ 611283 w 2918889"/>
              <a:gd name="connsiteY2741" fmla="*/ 2904835 h 2979720"/>
              <a:gd name="connsiteX2742" fmla="*/ 532380 w 2918889"/>
              <a:gd name="connsiteY2742" fmla="*/ 2904723 h 2979720"/>
              <a:gd name="connsiteX2743" fmla="*/ 509446 w 2918889"/>
              <a:gd name="connsiteY2743" fmla="*/ 2909299 h 2979720"/>
              <a:gd name="connsiteX2744" fmla="*/ 509836 w 2918889"/>
              <a:gd name="connsiteY2744" fmla="*/ 2909020 h 2979720"/>
              <a:gd name="connsiteX2745" fmla="*/ 508931 w 2918889"/>
              <a:gd name="connsiteY2745" fmla="*/ 2908916 h 2979720"/>
              <a:gd name="connsiteX2746" fmla="*/ 508550 w 2918889"/>
              <a:gd name="connsiteY2746" fmla="*/ 2909207 h 2979720"/>
              <a:gd name="connsiteX2747" fmla="*/ 508550 w 2918889"/>
              <a:gd name="connsiteY2747" fmla="*/ 2909187 h 2979720"/>
              <a:gd name="connsiteX2748" fmla="*/ 508930 w 2918889"/>
              <a:gd name="connsiteY2748" fmla="*/ 2908916 h 2979720"/>
              <a:gd name="connsiteX2749" fmla="*/ 482556 w 2918889"/>
              <a:gd name="connsiteY2749" fmla="*/ 2905881 h 2979720"/>
              <a:gd name="connsiteX2750" fmla="*/ 455821 w 2918889"/>
              <a:gd name="connsiteY2750" fmla="*/ 2905839 h 2979720"/>
              <a:gd name="connsiteX2751" fmla="*/ 398903 w 2918889"/>
              <a:gd name="connsiteY2751" fmla="*/ 2943114 h 2979720"/>
              <a:gd name="connsiteX2752" fmla="*/ 380489 w 2918889"/>
              <a:gd name="connsiteY2752" fmla="*/ 2936920 h 2979720"/>
              <a:gd name="connsiteX2753" fmla="*/ 396169 w 2918889"/>
              <a:gd name="connsiteY2753" fmla="*/ 2908908 h 2979720"/>
              <a:gd name="connsiteX2754" fmla="*/ 402307 w 2918889"/>
              <a:gd name="connsiteY2754" fmla="*/ 2928048 h 2979720"/>
              <a:gd name="connsiteX2755" fmla="*/ 413244 w 2918889"/>
              <a:gd name="connsiteY2755" fmla="*/ 2907402 h 2979720"/>
              <a:gd name="connsiteX2756" fmla="*/ 400689 w 2918889"/>
              <a:gd name="connsiteY2756" fmla="*/ 2861644 h 2979720"/>
              <a:gd name="connsiteX2757" fmla="*/ 360624 w 2918889"/>
              <a:gd name="connsiteY2757" fmla="*/ 2879333 h 2979720"/>
              <a:gd name="connsiteX2758" fmla="*/ 296898 w 2918889"/>
              <a:gd name="connsiteY2758" fmla="*/ 2822193 h 2979720"/>
              <a:gd name="connsiteX2759" fmla="*/ 313583 w 2918889"/>
              <a:gd name="connsiteY2759" fmla="*/ 2797194 h 2979720"/>
              <a:gd name="connsiteX2760" fmla="*/ 296619 w 2918889"/>
              <a:gd name="connsiteY2760" fmla="*/ 2803165 h 2979720"/>
              <a:gd name="connsiteX2761" fmla="*/ 270337 w 2918889"/>
              <a:gd name="connsiteY2761" fmla="*/ 2786257 h 2979720"/>
              <a:gd name="connsiteX2762" fmla="*/ 270337 w 2918889"/>
              <a:gd name="connsiteY2762" fmla="*/ 2763657 h 2979720"/>
              <a:gd name="connsiteX2763" fmla="*/ 293829 w 2918889"/>
              <a:gd name="connsiteY2763" fmla="*/ 2766392 h 2979720"/>
              <a:gd name="connsiteX2764" fmla="*/ 303929 w 2918889"/>
              <a:gd name="connsiteY2764" fmla="*/ 2750600 h 2979720"/>
              <a:gd name="connsiteX2765" fmla="*/ 313527 w 2918889"/>
              <a:gd name="connsiteY2765" fmla="*/ 2745466 h 2979720"/>
              <a:gd name="connsiteX2766" fmla="*/ 302590 w 2918889"/>
              <a:gd name="connsiteY2766" fmla="*/ 2738602 h 2979720"/>
              <a:gd name="connsiteX2767" fmla="*/ 297624 w 2918889"/>
              <a:gd name="connsiteY2767" fmla="*/ 2734194 h 2979720"/>
              <a:gd name="connsiteX2768" fmla="*/ 331830 w 2918889"/>
              <a:gd name="connsiteY2768" fmla="*/ 2716394 h 2979720"/>
              <a:gd name="connsiteX2769" fmla="*/ 335178 w 2918889"/>
              <a:gd name="connsiteY2769" fmla="*/ 2692064 h 2979720"/>
              <a:gd name="connsiteX2770" fmla="*/ 337857 w 2918889"/>
              <a:gd name="connsiteY2770" fmla="*/ 2668628 h 2979720"/>
              <a:gd name="connsiteX2771" fmla="*/ 348849 w 2918889"/>
              <a:gd name="connsiteY2771" fmla="*/ 2638774 h 2979720"/>
              <a:gd name="connsiteX2772" fmla="*/ 365255 w 2918889"/>
              <a:gd name="connsiteY2772" fmla="*/ 2640392 h 2979720"/>
              <a:gd name="connsiteX2773" fmla="*/ 362409 w 2918889"/>
              <a:gd name="connsiteY2773" fmla="*/ 2643684 h 2979720"/>
              <a:gd name="connsiteX2774" fmla="*/ 365702 w 2918889"/>
              <a:gd name="connsiteY2774" fmla="*/ 2640839 h 2979720"/>
              <a:gd name="connsiteX2775" fmla="*/ 376527 w 2918889"/>
              <a:gd name="connsiteY2775" fmla="*/ 2650046 h 2979720"/>
              <a:gd name="connsiteX2776" fmla="*/ 372677 w 2918889"/>
              <a:gd name="connsiteY2776" fmla="*/ 2671194 h 2979720"/>
              <a:gd name="connsiteX2777" fmla="*/ 385678 w 2918889"/>
              <a:gd name="connsiteY2777" fmla="*/ 2679397 h 2979720"/>
              <a:gd name="connsiteX2778" fmla="*/ 370445 w 2918889"/>
              <a:gd name="connsiteY2778" fmla="*/ 2687712 h 2979720"/>
              <a:gd name="connsiteX2779" fmla="*/ 378592 w 2918889"/>
              <a:gd name="connsiteY2779" fmla="*/ 2716673 h 2979720"/>
              <a:gd name="connsiteX2780" fmla="*/ 409003 w 2918889"/>
              <a:gd name="connsiteY2780" fmla="*/ 2689832 h 2979720"/>
              <a:gd name="connsiteX2781" fmla="*/ 434393 w 2918889"/>
              <a:gd name="connsiteY2781" fmla="*/ 2672422 h 2979720"/>
              <a:gd name="connsiteX2782" fmla="*/ 458555 w 2918889"/>
              <a:gd name="connsiteY2782" fmla="*/ 2698816 h 2979720"/>
              <a:gd name="connsiteX2783" fmla="*/ 420833 w 2918889"/>
              <a:gd name="connsiteY2783" fmla="*/ 2725545 h 2979720"/>
              <a:gd name="connsiteX2784" fmla="*/ 476969 w 2918889"/>
              <a:gd name="connsiteY2784" fmla="*/ 2734417 h 2979720"/>
              <a:gd name="connsiteX2785" fmla="*/ 463800 w 2918889"/>
              <a:gd name="connsiteY2785" fmla="*/ 2745522 h 2979720"/>
              <a:gd name="connsiteX2786" fmla="*/ 501634 w 2918889"/>
              <a:gd name="connsiteY2786" fmla="*/ 2727610 h 2979720"/>
              <a:gd name="connsiteX2787" fmla="*/ 488074 w 2918889"/>
              <a:gd name="connsiteY2787" fmla="*/ 2746582 h 2979720"/>
              <a:gd name="connsiteX2788" fmla="*/ 488688 w 2918889"/>
              <a:gd name="connsiteY2788" fmla="*/ 2789828 h 2979720"/>
              <a:gd name="connsiteX2789" fmla="*/ 507995 w 2918889"/>
              <a:gd name="connsiteY2789" fmla="*/ 2845518 h 2979720"/>
              <a:gd name="connsiteX2790" fmla="*/ 505595 w 2918889"/>
              <a:gd name="connsiteY2790" fmla="*/ 2833409 h 2979720"/>
              <a:gd name="connsiteX2791" fmla="*/ 517537 w 2918889"/>
              <a:gd name="connsiteY2791" fmla="*/ 2755510 h 2979720"/>
              <a:gd name="connsiteX2792" fmla="*/ 533440 w 2918889"/>
              <a:gd name="connsiteY2792" fmla="*/ 2747754 h 2979720"/>
              <a:gd name="connsiteX2793" fmla="*/ 519881 w 2918889"/>
              <a:gd name="connsiteY2793" fmla="*/ 2786815 h 2979720"/>
              <a:gd name="connsiteX2794" fmla="*/ 512626 w 2918889"/>
              <a:gd name="connsiteY2794" fmla="*/ 2807629 h 2979720"/>
              <a:gd name="connsiteX2795" fmla="*/ 519211 w 2918889"/>
              <a:gd name="connsiteY2795" fmla="*/ 2823197 h 2979720"/>
              <a:gd name="connsiteX2796" fmla="*/ 535393 w 2918889"/>
              <a:gd name="connsiteY2796" fmla="*/ 2811870 h 2979720"/>
              <a:gd name="connsiteX2797" fmla="*/ 552413 w 2918889"/>
              <a:gd name="connsiteY2797" fmla="*/ 2833465 h 2979720"/>
              <a:gd name="connsiteX2798" fmla="*/ 581820 w 2918889"/>
              <a:gd name="connsiteY2798" fmla="*/ 2808075 h 2979720"/>
              <a:gd name="connsiteX2799" fmla="*/ 583885 w 2918889"/>
              <a:gd name="connsiteY2799" fmla="*/ 2784806 h 2979720"/>
              <a:gd name="connsiteX2800" fmla="*/ 601295 w 2918889"/>
              <a:gd name="connsiteY2800" fmla="*/ 2814715 h 2979720"/>
              <a:gd name="connsiteX2801" fmla="*/ 612233 w 2918889"/>
              <a:gd name="connsiteY2801" fmla="*/ 2803555 h 2979720"/>
              <a:gd name="connsiteX2802" fmla="*/ 625235 w 2918889"/>
              <a:gd name="connsiteY2802" fmla="*/ 2811200 h 2979720"/>
              <a:gd name="connsiteX2803" fmla="*/ 639241 w 2918889"/>
              <a:gd name="connsiteY2803" fmla="*/ 2833409 h 2979720"/>
              <a:gd name="connsiteX2804" fmla="*/ 690690 w 2918889"/>
              <a:gd name="connsiteY2804" fmla="*/ 2813432 h 2979720"/>
              <a:gd name="connsiteX2805" fmla="*/ 699729 w 2918889"/>
              <a:gd name="connsiteY2805" fmla="*/ 2760086 h 2979720"/>
              <a:gd name="connsiteX2806" fmla="*/ 726570 w 2918889"/>
              <a:gd name="connsiteY2806" fmla="*/ 2718347 h 2979720"/>
              <a:gd name="connsiteX2807" fmla="*/ 725789 w 2918889"/>
              <a:gd name="connsiteY2807" fmla="*/ 2767842 h 2979720"/>
              <a:gd name="connsiteX2808" fmla="*/ 722440 w 2918889"/>
              <a:gd name="connsiteY2808" fmla="*/ 2789661 h 2979720"/>
              <a:gd name="connsiteX2809" fmla="*/ 766578 w 2918889"/>
              <a:gd name="connsiteY2809" fmla="*/ 2814213 h 2979720"/>
              <a:gd name="connsiteX2810" fmla="*/ 779189 w 2918889"/>
              <a:gd name="connsiteY2810" fmla="*/ 2803053 h 2979720"/>
              <a:gd name="connsiteX2811" fmla="*/ 811164 w 2918889"/>
              <a:gd name="connsiteY2811" fmla="*/ 2815887 h 2979720"/>
              <a:gd name="connsiteX2812" fmla="*/ 812559 w 2918889"/>
              <a:gd name="connsiteY2812" fmla="*/ 2831009 h 2979720"/>
              <a:gd name="connsiteX2813" fmla="*/ 831922 w 2918889"/>
              <a:gd name="connsiteY2813" fmla="*/ 2848754 h 2979720"/>
              <a:gd name="connsiteX2814" fmla="*/ 821597 w 2918889"/>
              <a:gd name="connsiteY2814" fmla="*/ 2853218 h 2979720"/>
              <a:gd name="connsiteX2815" fmla="*/ 830024 w 2918889"/>
              <a:gd name="connsiteY2815" fmla="*/ 2857403 h 2979720"/>
              <a:gd name="connsiteX2816" fmla="*/ 858651 w 2918889"/>
              <a:gd name="connsiteY2816" fmla="*/ 2843732 h 2979720"/>
              <a:gd name="connsiteX2817" fmla="*/ 894642 w 2918889"/>
              <a:gd name="connsiteY2817" fmla="*/ 2857571 h 2979720"/>
              <a:gd name="connsiteX2818" fmla="*/ 903459 w 2918889"/>
              <a:gd name="connsiteY2818" fmla="*/ 2838598 h 2979720"/>
              <a:gd name="connsiteX2819" fmla="*/ 909151 w 2918889"/>
              <a:gd name="connsiteY2819" fmla="*/ 2822360 h 2979720"/>
              <a:gd name="connsiteX2820" fmla="*/ 915958 w 2918889"/>
              <a:gd name="connsiteY2820" fmla="*/ 2801770 h 2979720"/>
              <a:gd name="connsiteX2821" fmla="*/ 906249 w 2918889"/>
              <a:gd name="connsiteY2821" fmla="*/ 2795073 h 2979720"/>
              <a:gd name="connsiteX2822" fmla="*/ 900725 w 2918889"/>
              <a:gd name="connsiteY2822" fmla="*/ 2796357 h 2979720"/>
              <a:gd name="connsiteX2823" fmla="*/ 878851 w 2918889"/>
              <a:gd name="connsiteY2823" fmla="*/ 2808689 h 2979720"/>
              <a:gd name="connsiteX2824" fmla="*/ 848606 w 2918889"/>
              <a:gd name="connsiteY2824" fmla="*/ 2792451 h 2979720"/>
              <a:gd name="connsiteX2825" fmla="*/ 841296 w 2918889"/>
              <a:gd name="connsiteY2825" fmla="*/ 2773701 h 2979720"/>
              <a:gd name="connsiteX2826" fmla="*/ 821989 w 2918889"/>
              <a:gd name="connsiteY2826" fmla="*/ 2759249 h 2979720"/>
              <a:gd name="connsiteX2827" fmla="*/ 783709 w 2918889"/>
              <a:gd name="connsiteY2827" fmla="*/ 2733859 h 2979720"/>
              <a:gd name="connsiteX2828" fmla="*/ 805695 w 2918889"/>
              <a:gd name="connsiteY2828" fmla="*/ 2739997 h 2979720"/>
              <a:gd name="connsiteX2829" fmla="*/ 828071 w 2918889"/>
              <a:gd name="connsiteY2829" fmla="*/ 2730400 h 2979720"/>
              <a:gd name="connsiteX2830" fmla="*/ 874945 w 2918889"/>
              <a:gd name="connsiteY2830" fmla="*/ 2712767 h 2979720"/>
              <a:gd name="connsiteX2831" fmla="*/ 919809 w 2918889"/>
              <a:gd name="connsiteY2831" fmla="*/ 2685870 h 2979720"/>
              <a:gd name="connsiteX2832" fmla="*/ 912666 w 2918889"/>
              <a:gd name="connsiteY2832" fmla="*/ 2675101 h 2979720"/>
              <a:gd name="connsiteX2833" fmla="*/ 968579 w 2918889"/>
              <a:gd name="connsiteY2833" fmla="*/ 2648539 h 2979720"/>
              <a:gd name="connsiteX2834" fmla="*/ 1013276 w 2918889"/>
              <a:gd name="connsiteY2834" fmla="*/ 2684866 h 2979720"/>
              <a:gd name="connsiteX2835" fmla="*/ 1002004 w 2918889"/>
              <a:gd name="connsiteY2835" fmla="*/ 2691673 h 2979720"/>
              <a:gd name="connsiteX2836" fmla="*/ 978121 w 2918889"/>
              <a:gd name="connsiteY2836" fmla="*/ 2674654 h 2979720"/>
              <a:gd name="connsiteX2837" fmla="*/ 966682 w 2918889"/>
              <a:gd name="connsiteY2837" fmla="*/ 2693124 h 2979720"/>
              <a:gd name="connsiteX2838" fmla="*/ 989002 w 2918889"/>
              <a:gd name="connsiteY2838" fmla="*/ 2713157 h 2979720"/>
              <a:gd name="connsiteX2839" fmla="*/ 953234 w 2918889"/>
              <a:gd name="connsiteY2839" fmla="*/ 2716282 h 2979720"/>
              <a:gd name="connsiteX2840" fmla="*/ 998210 w 2918889"/>
              <a:gd name="connsiteY2840" fmla="*/ 2745522 h 2979720"/>
              <a:gd name="connsiteX2841" fmla="*/ 1030128 w 2918889"/>
              <a:gd name="connsiteY2841" fmla="*/ 2734194 h 2979720"/>
              <a:gd name="connsiteX2842" fmla="*/ 1051277 w 2918889"/>
              <a:gd name="connsiteY2842" fmla="*/ 2771302 h 2979720"/>
              <a:gd name="connsiteX2843" fmla="*/ 1042851 w 2918889"/>
              <a:gd name="connsiteY2843" fmla="*/ 2795855 h 2979720"/>
              <a:gd name="connsiteX2844" fmla="*/ 1013722 w 2918889"/>
              <a:gd name="connsiteY2844" fmla="*/ 2807294 h 2979720"/>
              <a:gd name="connsiteX2845" fmla="*/ 1006971 w 2918889"/>
              <a:gd name="connsiteY2845" fmla="*/ 2798701 h 2979720"/>
              <a:gd name="connsiteX2846" fmla="*/ 999716 w 2918889"/>
              <a:gd name="connsiteY2846" fmla="*/ 2787205 h 2979720"/>
              <a:gd name="connsiteX2847" fmla="*/ 991458 w 2918889"/>
              <a:gd name="connsiteY2847" fmla="*/ 2802328 h 2979720"/>
              <a:gd name="connsiteX2848" fmla="*/ 1000721 w 2918889"/>
              <a:gd name="connsiteY2848" fmla="*/ 2836589 h 2979720"/>
              <a:gd name="connsiteX2849" fmla="*/ 1015006 w 2918889"/>
              <a:gd name="connsiteY2849" fmla="*/ 2838766 h 2979720"/>
              <a:gd name="connsiteX2850" fmla="*/ 1028231 w 2918889"/>
              <a:gd name="connsiteY2850" fmla="*/ 2822081 h 2979720"/>
              <a:gd name="connsiteX2851" fmla="*/ 1037661 w 2918889"/>
              <a:gd name="connsiteY2851" fmla="*/ 2850875 h 2979720"/>
              <a:gd name="connsiteX2852" fmla="*/ 1050886 w 2918889"/>
              <a:gd name="connsiteY2852" fmla="*/ 2857515 h 2979720"/>
              <a:gd name="connsiteX2853" fmla="*/ 1060986 w 2918889"/>
              <a:gd name="connsiteY2853" fmla="*/ 2846187 h 2979720"/>
              <a:gd name="connsiteX2854" fmla="*/ 1059982 w 2918889"/>
              <a:gd name="connsiteY2854" fmla="*/ 2827048 h 2979720"/>
              <a:gd name="connsiteX2855" fmla="*/ 1065785 w 2918889"/>
              <a:gd name="connsiteY2855" fmla="*/ 2806066 h 2979720"/>
              <a:gd name="connsiteX2856" fmla="*/ 1070191 w 2918889"/>
              <a:gd name="connsiteY2856" fmla="*/ 2815999 h 2979720"/>
              <a:gd name="connsiteX2857" fmla="*/ 1107689 w 2918889"/>
              <a:gd name="connsiteY2857" fmla="*/ 2815999 h 2979720"/>
              <a:gd name="connsiteX2858" fmla="*/ 1107689 w 2918889"/>
              <a:gd name="connsiteY2858" fmla="*/ 2779393 h 2979720"/>
              <a:gd name="connsiteX2859" fmla="*/ 1136372 w 2918889"/>
              <a:gd name="connsiteY2859" fmla="*/ 2758858 h 2979720"/>
              <a:gd name="connsiteX2860" fmla="*/ 1153001 w 2918889"/>
              <a:gd name="connsiteY2860" fmla="*/ 2769963 h 2979720"/>
              <a:gd name="connsiteX2861" fmla="*/ 1198479 w 2918889"/>
              <a:gd name="connsiteY2861" fmla="*/ 2726270 h 2979720"/>
              <a:gd name="connsiteX2862" fmla="*/ 1183914 w 2918889"/>
              <a:gd name="connsiteY2862" fmla="*/ 2708972 h 2979720"/>
              <a:gd name="connsiteX2863" fmla="*/ 1203668 w 2918889"/>
              <a:gd name="connsiteY2863" fmla="*/ 2700100 h 2979720"/>
              <a:gd name="connsiteX2864" fmla="*/ 1243957 w 2918889"/>
              <a:gd name="connsiteY2864" fmla="*/ 2729284 h 2979720"/>
              <a:gd name="connsiteX2865" fmla="*/ 1304724 w 2918889"/>
              <a:gd name="connsiteY2865" fmla="*/ 2734306 h 2979720"/>
              <a:gd name="connsiteX2866" fmla="*/ 1289547 w 2918889"/>
              <a:gd name="connsiteY2866" fmla="*/ 2704731 h 2979720"/>
              <a:gd name="connsiteX2867" fmla="*/ 1250988 w 2918889"/>
              <a:gd name="connsiteY2867" fmla="*/ 2694575 h 2979720"/>
              <a:gd name="connsiteX2868" fmla="*/ 1242394 w 2918889"/>
              <a:gd name="connsiteY2868" fmla="*/ 2673036 h 2979720"/>
              <a:gd name="connsiteX2869" fmla="*/ 1254502 w 2918889"/>
              <a:gd name="connsiteY2869" fmla="*/ 2651385 h 2979720"/>
              <a:gd name="connsiteX2870" fmla="*/ 1260027 w 2918889"/>
              <a:gd name="connsiteY2870" fmla="*/ 2626832 h 2979720"/>
              <a:gd name="connsiteX2871" fmla="*/ 1278721 w 2918889"/>
              <a:gd name="connsiteY2871" fmla="*/ 2658304 h 2979720"/>
              <a:gd name="connsiteX2872" fmla="*/ 1283575 w 2918889"/>
              <a:gd name="connsiteY2872" fmla="*/ 2673148 h 2979720"/>
              <a:gd name="connsiteX2873" fmla="*/ 1311029 w 2918889"/>
              <a:gd name="connsiteY2873" fmla="*/ 2704508 h 2979720"/>
              <a:gd name="connsiteX2874" fmla="*/ 1318786 w 2918889"/>
              <a:gd name="connsiteY2874" fmla="*/ 2703838 h 2979720"/>
              <a:gd name="connsiteX2875" fmla="*/ 1338317 w 2918889"/>
              <a:gd name="connsiteY2875" fmla="*/ 2713827 h 2979720"/>
              <a:gd name="connsiteX2876" fmla="*/ 1352658 w 2918889"/>
              <a:gd name="connsiteY2876" fmla="*/ 2699263 h 2979720"/>
              <a:gd name="connsiteX2877" fmla="*/ 1359745 w 2918889"/>
              <a:gd name="connsiteY2877" fmla="*/ 2692901 h 2979720"/>
              <a:gd name="connsiteX2878" fmla="*/ 1350815 w 2918889"/>
              <a:gd name="connsiteY2878" fmla="*/ 2743792 h 2979720"/>
              <a:gd name="connsiteX2879" fmla="*/ 1348305 w 2918889"/>
              <a:gd name="connsiteY2879" fmla="*/ 2743792 h 2979720"/>
              <a:gd name="connsiteX2880" fmla="*/ 1345013 w 2918889"/>
              <a:gd name="connsiteY2880" fmla="*/ 2719574 h 2979720"/>
              <a:gd name="connsiteX2881" fmla="*/ 1321018 w 2918889"/>
              <a:gd name="connsiteY2881" fmla="*/ 2722309 h 2979720"/>
              <a:gd name="connsiteX2882" fmla="*/ 1319009 w 2918889"/>
              <a:gd name="connsiteY2882" fmla="*/ 2749428 h 2979720"/>
              <a:gd name="connsiteX2883" fmla="*/ 1278608 w 2918889"/>
              <a:gd name="connsiteY2883" fmla="*/ 2750209 h 2979720"/>
              <a:gd name="connsiteX2884" fmla="*/ 1242227 w 2918889"/>
              <a:gd name="connsiteY2884" fmla="*/ 2772641 h 2979720"/>
              <a:gd name="connsiteX2885" fmla="*/ 1204003 w 2918889"/>
              <a:gd name="connsiteY2885" fmla="*/ 2775878 h 2979720"/>
              <a:gd name="connsiteX2886" fmla="*/ 1230397 w 2918889"/>
              <a:gd name="connsiteY2886" fmla="*/ 2813655 h 2979720"/>
              <a:gd name="connsiteX2887" fmla="*/ 1164663 w 2918889"/>
              <a:gd name="connsiteY2887" fmla="*/ 2796692 h 2979720"/>
              <a:gd name="connsiteX2888" fmla="*/ 1161259 w 2918889"/>
              <a:gd name="connsiteY2888" fmla="*/ 2810642 h 2979720"/>
              <a:gd name="connsiteX2889" fmla="*/ 1129341 w 2918889"/>
              <a:gd name="connsiteY2889" fmla="*/ 2826880 h 2979720"/>
              <a:gd name="connsiteX2890" fmla="*/ 1145188 w 2918889"/>
              <a:gd name="connsiteY2890" fmla="*/ 2830340 h 2979720"/>
              <a:gd name="connsiteX2891" fmla="*/ 1130513 w 2918889"/>
              <a:gd name="connsiteY2891" fmla="*/ 2851935 h 2979720"/>
              <a:gd name="connsiteX2892" fmla="*/ 1109308 w 2918889"/>
              <a:gd name="connsiteY2892" fmla="*/ 2855116 h 2979720"/>
              <a:gd name="connsiteX2893" fmla="*/ 1117176 w 2918889"/>
              <a:gd name="connsiteY2893" fmla="*/ 2867838 h 2979720"/>
              <a:gd name="connsiteX2894" fmla="*/ 1105457 w 2918889"/>
              <a:gd name="connsiteY2894" fmla="*/ 2872972 h 2979720"/>
              <a:gd name="connsiteX2895" fmla="*/ 1106852 w 2918889"/>
              <a:gd name="connsiteY2895" fmla="*/ 2877492 h 2979720"/>
              <a:gd name="connsiteX2896" fmla="*/ 1149932 w 2918889"/>
              <a:gd name="connsiteY2896" fmla="*/ 2883574 h 2979720"/>
              <a:gd name="connsiteX2897" fmla="*/ 1141952 w 2918889"/>
              <a:gd name="connsiteY2897" fmla="*/ 2858408 h 2979720"/>
              <a:gd name="connsiteX2898" fmla="*/ 1230676 w 2918889"/>
              <a:gd name="connsiteY2898" fmla="*/ 2884802 h 2979720"/>
              <a:gd name="connsiteX2899" fmla="*/ 1246301 w 2918889"/>
              <a:gd name="connsiteY2899" fmla="*/ 2871465 h 2979720"/>
              <a:gd name="connsiteX2900" fmla="*/ 1286756 w 2918889"/>
              <a:gd name="connsiteY2900" fmla="*/ 2851042 h 2979720"/>
              <a:gd name="connsiteX2901" fmla="*/ 1322358 w 2918889"/>
              <a:gd name="connsiteY2901" fmla="*/ 2838040 h 2979720"/>
              <a:gd name="connsiteX2902" fmla="*/ 1316554 w 2918889"/>
              <a:gd name="connsiteY2902" fmla="*/ 2816111 h 2979720"/>
              <a:gd name="connsiteX2903" fmla="*/ 1343283 w 2918889"/>
              <a:gd name="connsiteY2903" fmla="*/ 2813209 h 2979720"/>
              <a:gd name="connsiteX2904" fmla="*/ 1359745 w 2918889"/>
              <a:gd name="connsiteY2904" fmla="*/ 2778779 h 2979720"/>
              <a:gd name="connsiteX2905" fmla="*/ 1375257 w 2918889"/>
              <a:gd name="connsiteY2905" fmla="*/ 2769684 h 2979720"/>
              <a:gd name="connsiteX2906" fmla="*/ 1402376 w 2918889"/>
              <a:gd name="connsiteY2906" fmla="*/ 2763434 h 2979720"/>
              <a:gd name="connsiteX2907" fmla="*/ 1374476 w 2918889"/>
              <a:gd name="connsiteY2907" fmla="*/ 2718123 h 2979720"/>
              <a:gd name="connsiteX2908" fmla="*/ 1410411 w 2918889"/>
              <a:gd name="connsiteY2908" fmla="*/ 2671585 h 2979720"/>
              <a:gd name="connsiteX2909" fmla="*/ 1397522 w 2918889"/>
              <a:gd name="connsiteY2909" fmla="*/ 2697756 h 2979720"/>
              <a:gd name="connsiteX2910" fmla="*/ 1412587 w 2918889"/>
              <a:gd name="connsiteY2910" fmla="*/ 2746080 h 2979720"/>
              <a:gd name="connsiteX2911" fmla="*/ 1435689 w 2918889"/>
              <a:gd name="connsiteY2911" fmla="*/ 2704564 h 2979720"/>
              <a:gd name="connsiteX2912" fmla="*/ 1439484 w 2918889"/>
              <a:gd name="connsiteY2912" fmla="*/ 2722643 h 2979720"/>
              <a:gd name="connsiteX2913" fmla="*/ 1438591 w 2918889"/>
              <a:gd name="connsiteY2913" fmla="*/ 2749316 h 2979720"/>
              <a:gd name="connsiteX2914" fmla="*/ 1448579 w 2918889"/>
              <a:gd name="connsiteY2914" fmla="*/ 2764048 h 2979720"/>
              <a:gd name="connsiteX2915" fmla="*/ 1457508 w 2918889"/>
              <a:gd name="connsiteY2915" fmla="*/ 2763490 h 2979720"/>
              <a:gd name="connsiteX2916" fmla="*/ 1470900 w 2918889"/>
              <a:gd name="connsiteY2916" fmla="*/ 2768456 h 2979720"/>
              <a:gd name="connsiteX2917" fmla="*/ 1445845 w 2918889"/>
              <a:gd name="connsiteY2917" fmla="*/ 2846187 h 2979720"/>
              <a:gd name="connsiteX2918" fmla="*/ 1494057 w 2918889"/>
              <a:gd name="connsiteY2918" fmla="*/ 2830842 h 2979720"/>
              <a:gd name="connsiteX2919" fmla="*/ 1506669 w 2918889"/>
              <a:gd name="connsiteY2919" fmla="*/ 2862035 h 2979720"/>
              <a:gd name="connsiteX2920" fmla="*/ 1540317 w 2918889"/>
              <a:gd name="connsiteY2920" fmla="*/ 2852493 h 2979720"/>
              <a:gd name="connsiteX2921" fmla="*/ 1554490 w 2918889"/>
              <a:gd name="connsiteY2921" fmla="*/ 2881231 h 2979720"/>
              <a:gd name="connsiteX2922" fmla="*/ 1560740 w 2918889"/>
              <a:gd name="connsiteY2922" fmla="*/ 2889545 h 2979720"/>
              <a:gd name="connsiteX2923" fmla="*/ 1584344 w 2918889"/>
              <a:gd name="connsiteY2923" fmla="*/ 2896130 h 2979720"/>
              <a:gd name="connsiteX2924" fmla="*/ 1624186 w 2918889"/>
              <a:gd name="connsiteY2924" fmla="*/ 2887369 h 2979720"/>
              <a:gd name="connsiteX2925" fmla="*/ 1665981 w 2918889"/>
              <a:gd name="connsiteY2925" fmla="*/ 2896353 h 2979720"/>
              <a:gd name="connsiteX2926" fmla="*/ 1665981 w 2918889"/>
              <a:gd name="connsiteY2926" fmla="*/ 2870963 h 2979720"/>
              <a:gd name="connsiteX2927" fmla="*/ 1605995 w 2918889"/>
              <a:gd name="connsiteY2927" fmla="*/ 2862481 h 2979720"/>
              <a:gd name="connsiteX2928" fmla="*/ 1591821 w 2918889"/>
              <a:gd name="connsiteY2928" fmla="*/ 2851377 h 2979720"/>
              <a:gd name="connsiteX2929" fmla="*/ 1586855 w 2918889"/>
              <a:gd name="connsiteY2929" fmla="*/ 2837092 h 2979720"/>
              <a:gd name="connsiteX2930" fmla="*/ 1575137 w 2918889"/>
              <a:gd name="connsiteY2930" fmla="*/ 2824202 h 2979720"/>
              <a:gd name="connsiteX2931" fmla="*/ 1563474 w 2918889"/>
              <a:gd name="connsiteY2931" fmla="*/ 2809972 h 2979720"/>
              <a:gd name="connsiteX2932" fmla="*/ 1574523 w 2918889"/>
              <a:gd name="connsiteY2932" fmla="*/ 2788042 h 2979720"/>
              <a:gd name="connsiteX2933" fmla="*/ 1561354 w 2918889"/>
              <a:gd name="connsiteY2933" fmla="*/ 2768679 h 2979720"/>
              <a:gd name="connsiteX2934" fmla="*/ 1579378 w 2918889"/>
              <a:gd name="connsiteY2934" fmla="*/ 2752162 h 2979720"/>
              <a:gd name="connsiteX2935" fmla="*/ 1565874 w 2918889"/>
              <a:gd name="connsiteY2935" fmla="*/ 2732799 h 2979720"/>
              <a:gd name="connsiteX2936" fmla="*/ 1572291 w 2918889"/>
              <a:gd name="connsiteY2936" fmla="*/ 2703559 h 2979720"/>
              <a:gd name="connsiteX2937" fmla="*/ 1577927 w 2918889"/>
              <a:gd name="connsiteY2937" fmla="*/ 2722253 h 2979720"/>
              <a:gd name="connsiteX2938" fmla="*/ 1590036 w 2918889"/>
              <a:gd name="connsiteY2938" fmla="*/ 2705791 h 2979720"/>
              <a:gd name="connsiteX2939" fmla="*/ 1583730 w 2918889"/>
              <a:gd name="connsiteY2939" fmla="*/ 2735478 h 2979720"/>
              <a:gd name="connsiteX2940" fmla="*/ 1609901 w 2918889"/>
              <a:gd name="connsiteY2940" fmla="*/ 2710032 h 2979720"/>
              <a:gd name="connsiteX2941" fmla="*/ 1614979 w 2918889"/>
              <a:gd name="connsiteY2941" fmla="*/ 2769740 h 2979720"/>
              <a:gd name="connsiteX2942" fmla="*/ 1627981 w 2918889"/>
              <a:gd name="connsiteY2942" fmla="*/ 2779561 h 2979720"/>
              <a:gd name="connsiteX2943" fmla="*/ 1657165 w 2918889"/>
              <a:gd name="connsiteY2943" fmla="*/ 2747363 h 2979720"/>
              <a:gd name="connsiteX2944" fmla="*/ 1661685 w 2918889"/>
              <a:gd name="connsiteY2944" fmla="*/ 2717621 h 2979720"/>
              <a:gd name="connsiteX2945" fmla="*/ 1672678 w 2918889"/>
              <a:gd name="connsiteY2945" fmla="*/ 2753167 h 2979720"/>
              <a:gd name="connsiteX2946" fmla="*/ 1710901 w 2918889"/>
              <a:gd name="connsiteY2946" fmla="*/ 2715222 h 2979720"/>
              <a:gd name="connsiteX2947" fmla="*/ 1718490 w 2918889"/>
              <a:gd name="connsiteY2947" fmla="*/ 2728056 h 2979720"/>
              <a:gd name="connsiteX2948" fmla="*/ 1752920 w 2918889"/>
              <a:gd name="connsiteY2948" fmla="*/ 2722532 h 2979720"/>
              <a:gd name="connsiteX2949" fmla="*/ 1766033 w 2918889"/>
              <a:gd name="connsiteY2949" fmla="*/ 2736538 h 2979720"/>
              <a:gd name="connsiteX2950" fmla="*/ 1789135 w 2918889"/>
              <a:gd name="connsiteY2950" fmla="*/ 2705233 h 2979720"/>
              <a:gd name="connsiteX2951" fmla="*/ 1794101 w 2918889"/>
              <a:gd name="connsiteY2951" fmla="*/ 2755845 h 2979720"/>
              <a:gd name="connsiteX2952" fmla="*/ 1814413 w 2918889"/>
              <a:gd name="connsiteY2952" fmla="*/ 2739718 h 2979720"/>
              <a:gd name="connsiteX2953" fmla="*/ 1814301 w 2918889"/>
              <a:gd name="connsiteY2953" fmla="*/ 2748926 h 2979720"/>
              <a:gd name="connsiteX2954" fmla="*/ 1816087 w 2918889"/>
              <a:gd name="connsiteY2954" fmla="*/ 2771693 h 2979720"/>
              <a:gd name="connsiteX2955" fmla="*/ 1838687 w 2918889"/>
              <a:gd name="connsiteY2955" fmla="*/ 2766280 h 2979720"/>
              <a:gd name="connsiteX2956" fmla="*/ 1838687 w 2918889"/>
              <a:gd name="connsiteY2956" fmla="*/ 2695133 h 2979720"/>
              <a:gd name="connsiteX2957" fmla="*/ 1848787 w 2918889"/>
              <a:gd name="connsiteY2957" fmla="*/ 2716673 h 2979720"/>
              <a:gd name="connsiteX2958" fmla="*/ 1850740 w 2918889"/>
              <a:gd name="connsiteY2958" fmla="*/ 2727554 h 2979720"/>
              <a:gd name="connsiteX2959" fmla="*/ 1918092 w 2918889"/>
              <a:gd name="connsiteY2959" fmla="*/ 2755399 h 2979720"/>
              <a:gd name="connsiteX2960" fmla="*/ 1925346 w 2918889"/>
              <a:gd name="connsiteY2960" fmla="*/ 2754506 h 2979720"/>
              <a:gd name="connsiteX2961" fmla="*/ 1924732 w 2918889"/>
              <a:gd name="connsiteY2961" fmla="*/ 2764550 h 2979720"/>
              <a:gd name="connsiteX2962" fmla="*/ 1937511 w 2918889"/>
              <a:gd name="connsiteY2962" fmla="*/ 2774538 h 2979720"/>
              <a:gd name="connsiteX2963" fmla="*/ 1955813 w 2918889"/>
              <a:gd name="connsiteY2963" fmla="*/ 2768679 h 2979720"/>
              <a:gd name="connsiteX2964" fmla="*/ 2009104 w 2918889"/>
              <a:gd name="connsiteY2964" fmla="*/ 2779282 h 2979720"/>
              <a:gd name="connsiteX2965" fmla="*/ 2025956 w 2918889"/>
              <a:gd name="connsiteY2965" fmla="*/ 2785364 h 2979720"/>
              <a:gd name="connsiteX2966" fmla="*/ 2083933 w 2918889"/>
              <a:gd name="connsiteY2966" fmla="*/ 2806289 h 2979720"/>
              <a:gd name="connsiteX2967" fmla="*/ 2098274 w 2918889"/>
              <a:gd name="connsiteY2967" fmla="*/ 2764271 h 2979720"/>
              <a:gd name="connsiteX2968" fmla="*/ 2124166 w 2918889"/>
              <a:gd name="connsiteY2968" fmla="*/ 2779784 h 2979720"/>
              <a:gd name="connsiteX2969" fmla="*/ 2154466 w 2918889"/>
              <a:gd name="connsiteY2969" fmla="*/ 2767787 h 2979720"/>
              <a:gd name="connsiteX2970" fmla="*/ 2128463 w 2918889"/>
              <a:gd name="connsiteY2970" fmla="*/ 2803499 h 2979720"/>
              <a:gd name="connsiteX2971" fmla="*/ 2107872 w 2918889"/>
              <a:gd name="connsiteY2971" fmla="*/ 2845016 h 2979720"/>
              <a:gd name="connsiteX2972" fmla="*/ 2141130 w 2918889"/>
              <a:gd name="connsiteY2972" fmla="*/ 2847248 h 2979720"/>
              <a:gd name="connsiteX2973" fmla="*/ 2154745 w 2918889"/>
              <a:gd name="connsiteY2973" fmla="*/ 2840607 h 2979720"/>
              <a:gd name="connsiteX2974" fmla="*/ 2178517 w 2918889"/>
              <a:gd name="connsiteY2974" fmla="*/ 2833520 h 2979720"/>
              <a:gd name="connsiteX2975" fmla="*/ 2183037 w 2918889"/>
              <a:gd name="connsiteY2975" fmla="*/ 2813767 h 2979720"/>
              <a:gd name="connsiteX2976" fmla="*/ 2203125 w 2918889"/>
              <a:gd name="connsiteY2976" fmla="*/ 2803667 h 2979720"/>
              <a:gd name="connsiteX2977" fmla="*/ 2202790 w 2918889"/>
              <a:gd name="connsiteY2977" fmla="*/ 2756515 h 2979720"/>
              <a:gd name="connsiteX2978" fmla="*/ 2221874 w 2918889"/>
              <a:gd name="connsiteY2978" fmla="*/ 2744294 h 2979720"/>
              <a:gd name="connsiteX2979" fmla="*/ 2246204 w 2918889"/>
              <a:gd name="connsiteY2979" fmla="*/ 2772139 h 2979720"/>
              <a:gd name="connsiteX2980" fmla="*/ 2209598 w 2918889"/>
              <a:gd name="connsiteY2980" fmla="*/ 2850317 h 2979720"/>
              <a:gd name="connsiteX2981" fmla="*/ 2235155 w 2918889"/>
              <a:gd name="connsiteY2981" fmla="*/ 2848587 h 2979720"/>
              <a:gd name="connsiteX2982" fmla="*/ 2266627 w 2918889"/>
              <a:gd name="connsiteY2982" fmla="*/ 2830172 h 2979720"/>
              <a:gd name="connsiteX2983" fmla="*/ 2282251 w 2918889"/>
              <a:gd name="connsiteY2983" fmla="*/ 2807964 h 2979720"/>
              <a:gd name="connsiteX2984" fmla="*/ 2279015 w 2918889"/>
              <a:gd name="connsiteY2984" fmla="*/ 2791614 h 2979720"/>
              <a:gd name="connsiteX2985" fmla="*/ 2291961 w 2918889"/>
              <a:gd name="connsiteY2985" fmla="*/ 2771135 h 2979720"/>
              <a:gd name="connsiteX2986" fmla="*/ 2307418 w 2918889"/>
              <a:gd name="connsiteY2986" fmla="*/ 2790777 h 2979720"/>
              <a:gd name="connsiteX2987" fmla="*/ 2303065 w 2918889"/>
              <a:gd name="connsiteY2987" fmla="*/ 2822360 h 2979720"/>
              <a:gd name="connsiteX2988" fmla="*/ 2308924 w 2918889"/>
              <a:gd name="connsiteY2988" fmla="*/ 2843900 h 2979720"/>
              <a:gd name="connsiteX2989" fmla="*/ 2337662 w 2918889"/>
              <a:gd name="connsiteY2989" fmla="*/ 2843565 h 2979720"/>
              <a:gd name="connsiteX2990" fmla="*/ 2359648 w 2918889"/>
              <a:gd name="connsiteY2990" fmla="*/ 2819291 h 2979720"/>
              <a:gd name="connsiteX2991" fmla="*/ 2362103 w 2918889"/>
              <a:gd name="connsiteY2991" fmla="*/ 2821412 h 2979720"/>
              <a:gd name="connsiteX2992" fmla="*/ 2382247 w 2918889"/>
              <a:gd name="connsiteY2992" fmla="*/ 2827829 h 2979720"/>
              <a:gd name="connsiteX2993" fmla="*/ 2398318 w 2918889"/>
              <a:gd name="connsiteY2993" fmla="*/ 2841054 h 2979720"/>
              <a:gd name="connsiteX2994" fmla="*/ 2405203 w 2918889"/>
              <a:gd name="connsiteY2994" fmla="*/ 2837755 h 2979720"/>
              <a:gd name="connsiteX2995" fmla="*/ 2412711 w 2918889"/>
              <a:gd name="connsiteY2995" fmla="*/ 2831214 h 2979720"/>
              <a:gd name="connsiteX2996" fmla="*/ 2436654 w 2918889"/>
              <a:gd name="connsiteY2996" fmla="*/ 2820351 h 2979720"/>
              <a:gd name="connsiteX2997" fmla="*/ 2460760 w 2918889"/>
              <a:gd name="connsiteY2997" fmla="*/ 2860138 h 2979720"/>
              <a:gd name="connsiteX2998" fmla="*/ 2479342 w 2918889"/>
              <a:gd name="connsiteY2998" fmla="*/ 2850205 h 2979720"/>
              <a:gd name="connsiteX2999" fmla="*/ 2490948 w 2918889"/>
              <a:gd name="connsiteY2999" fmla="*/ 2821412 h 2979720"/>
              <a:gd name="connsiteX3000" fmla="*/ 2503448 w 2918889"/>
              <a:gd name="connsiteY3000" fmla="*/ 2799147 h 2979720"/>
              <a:gd name="connsiteX3001" fmla="*/ 2475659 w 2918889"/>
              <a:gd name="connsiteY3001" fmla="*/ 2796245 h 2979720"/>
              <a:gd name="connsiteX3002" fmla="*/ 2512209 w 2918889"/>
              <a:gd name="connsiteY3002" fmla="*/ 2781514 h 2979720"/>
              <a:gd name="connsiteX3003" fmla="*/ 2543960 w 2918889"/>
              <a:gd name="connsiteY3003" fmla="*/ 2754450 h 2979720"/>
              <a:gd name="connsiteX3004" fmla="*/ 2582909 w 2918889"/>
              <a:gd name="connsiteY3004" fmla="*/ 2759416 h 2979720"/>
              <a:gd name="connsiteX3005" fmla="*/ 2553223 w 2918889"/>
              <a:gd name="connsiteY3005" fmla="*/ 2742955 h 2979720"/>
              <a:gd name="connsiteX3006" fmla="*/ 2522365 w 2918889"/>
              <a:gd name="connsiteY3006" fmla="*/ 2739384 h 2979720"/>
              <a:gd name="connsiteX3007" fmla="*/ 2490837 w 2918889"/>
              <a:gd name="connsiteY3007" fmla="*/ 2741783 h 2979720"/>
              <a:gd name="connsiteX3008" fmla="*/ 2480514 w 2918889"/>
              <a:gd name="connsiteY3008" fmla="*/ 2740053 h 2979720"/>
              <a:gd name="connsiteX3009" fmla="*/ 2538435 w 2918889"/>
              <a:gd name="connsiteY3009" fmla="*/ 2699765 h 2979720"/>
              <a:gd name="connsiteX3010" fmla="*/ 2511986 w 2918889"/>
              <a:gd name="connsiteY3010" fmla="*/ 2687544 h 2979720"/>
              <a:gd name="connsiteX3011" fmla="*/ 2494018 w 2918889"/>
              <a:gd name="connsiteY3011" fmla="*/ 2691450 h 2979720"/>
              <a:gd name="connsiteX3012" fmla="*/ 2477221 w 2918889"/>
              <a:gd name="connsiteY3012" fmla="*/ 2699039 h 2979720"/>
              <a:gd name="connsiteX3013" fmla="*/ 2421253 w 2918889"/>
              <a:gd name="connsiteY3013" fmla="*/ 2723871 h 2979720"/>
              <a:gd name="connsiteX3014" fmla="*/ 2409367 w 2918889"/>
              <a:gd name="connsiteY3014" fmla="*/ 2712990 h 2979720"/>
              <a:gd name="connsiteX3015" fmla="*/ 2469297 w 2918889"/>
              <a:gd name="connsiteY3015" fmla="*/ 2681518 h 2979720"/>
              <a:gd name="connsiteX3016" fmla="*/ 2444131 w 2918889"/>
              <a:gd name="connsiteY3016" fmla="*/ 2684643 h 2979720"/>
              <a:gd name="connsiteX3017" fmla="*/ 2466117 w 2918889"/>
              <a:gd name="connsiteY3017" fmla="*/ 2652110 h 2979720"/>
              <a:gd name="connsiteX3018" fmla="*/ 2449934 w 2918889"/>
              <a:gd name="connsiteY3018" fmla="*/ 2652222 h 2979720"/>
              <a:gd name="connsiteX3019" fmla="*/ 2437212 w 2918889"/>
              <a:gd name="connsiteY3019" fmla="*/ 2656965 h 2979720"/>
              <a:gd name="connsiteX3020" fmla="*/ 2430348 w 2918889"/>
              <a:gd name="connsiteY3020" fmla="*/ 2625605 h 2979720"/>
              <a:gd name="connsiteX3021" fmla="*/ 2417179 w 2918889"/>
              <a:gd name="connsiteY3021" fmla="*/ 2636598 h 2979720"/>
              <a:gd name="connsiteX3022" fmla="*/ 2359871 w 2918889"/>
              <a:gd name="connsiteY3022" fmla="*/ 2641173 h 2979720"/>
              <a:gd name="connsiteX3023" fmla="*/ 2318076 w 2918889"/>
              <a:gd name="connsiteY3023" fmla="*/ 2637881 h 2979720"/>
              <a:gd name="connsiteX3024" fmla="*/ 2301503 w 2918889"/>
              <a:gd name="connsiteY3024" fmla="*/ 2608306 h 2979720"/>
              <a:gd name="connsiteX3025" fmla="*/ 2264897 w 2918889"/>
              <a:gd name="connsiteY3025" fmla="*/ 2599378 h 2979720"/>
              <a:gd name="connsiteX3026" fmla="*/ 2238224 w 2918889"/>
              <a:gd name="connsiteY3026" fmla="*/ 2603173 h 2979720"/>
              <a:gd name="connsiteX3027" fmla="*/ 2214564 w 2918889"/>
              <a:gd name="connsiteY3027" fmla="*/ 2590785 h 2979720"/>
              <a:gd name="connsiteX3028" fmla="*/ 2209877 w 2918889"/>
              <a:gd name="connsiteY3028" fmla="*/ 2621420 h 2979720"/>
              <a:gd name="connsiteX3029" fmla="*/ 2169979 w 2918889"/>
              <a:gd name="connsiteY3029" fmla="*/ 2605684 h 2979720"/>
              <a:gd name="connsiteX3030" fmla="*/ 2164176 w 2918889"/>
              <a:gd name="connsiteY3030" fmla="*/ 2588162 h 2979720"/>
              <a:gd name="connsiteX3031" fmla="*/ 2150002 w 2918889"/>
              <a:gd name="connsiteY3031" fmla="*/ 2578453 h 2979720"/>
              <a:gd name="connsiteX3032" fmla="*/ 2134936 w 2918889"/>
              <a:gd name="connsiteY3032" fmla="*/ 2561266 h 2979720"/>
              <a:gd name="connsiteX3033" fmla="*/ 2103575 w 2918889"/>
              <a:gd name="connsiteY3033" fmla="*/ 2530185 h 2979720"/>
              <a:gd name="connsiteX3034" fmla="*/ 2077293 w 2918889"/>
              <a:gd name="connsiteY3034" fmla="*/ 2515118 h 2979720"/>
              <a:gd name="connsiteX3035" fmla="*/ 2012508 w 2918889"/>
              <a:gd name="connsiteY3035" fmla="*/ 2479796 h 2979720"/>
              <a:gd name="connsiteX3036" fmla="*/ 2008434 w 2918889"/>
              <a:gd name="connsiteY3036" fmla="*/ 2482586 h 2979720"/>
              <a:gd name="connsiteX3037" fmla="*/ 2026067 w 2918889"/>
              <a:gd name="connsiteY3037" fmla="*/ 2517183 h 2979720"/>
              <a:gd name="connsiteX3038" fmla="*/ 2042752 w 2918889"/>
              <a:gd name="connsiteY3038" fmla="*/ 2512496 h 2979720"/>
              <a:gd name="connsiteX3039" fmla="*/ 2046937 w 2918889"/>
              <a:gd name="connsiteY3039" fmla="*/ 2520252 h 2979720"/>
              <a:gd name="connsiteX3040" fmla="*/ 2052238 w 2918889"/>
              <a:gd name="connsiteY3040" fmla="*/ 2510319 h 2979720"/>
              <a:gd name="connsiteX3041" fmla="*/ 2066523 w 2918889"/>
              <a:gd name="connsiteY3041" fmla="*/ 2558308 h 2979720"/>
              <a:gd name="connsiteX3042" fmla="*/ 2024505 w 2918889"/>
              <a:gd name="connsiteY3042" fmla="*/ 2526055 h 2979720"/>
              <a:gd name="connsiteX3043" fmla="*/ 1998334 w 2918889"/>
              <a:gd name="connsiteY3043" fmla="*/ 2515732 h 2979720"/>
              <a:gd name="connsiteX3044" fmla="*/ 1976516 w 2918889"/>
              <a:gd name="connsiteY3044" fmla="*/ 2493523 h 2979720"/>
              <a:gd name="connsiteX3045" fmla="*/ 1981705 w 2918889"/>
              <a:gd name="connsiteY3045" fmla="*/ 2483981 h 2979720"/>
              <a:gd name="connsiteX3046" fmla="*/ 1917924 w 2918889"/>
              <a:gd name="connsiteY3046" fmla="*/ 2504125 h 2979720"/>
              <a:gd name="connsiteX3047" fmla="*/ 1897445 w 2918889"/>
              <a:gd name="connsiteY3047" fmla="*/ 2500164 h 2979720"/>
              <a:gd name="connsiteX3048" fmla="*/ 1909666 w 2918889"/>
              <a:gd name="connsiteY3048" fmla="*/ 2487273 h 2979720"/>
              <a:gd name="connsiteX3049" fmla="*/ 1885671 w 2918889"/>
              <a:gd name="connsiteY3049" fmla="*/ 2498601 h 2979720"/>
              <a:gd name="connsiteX3050" fmla="*/ 1868205 w 2918889"/>
              <a:gd name="connsiteY3050" fmla="*/ 2505465 h 2979720"/>
              <a:gd name="connsiteX3051" fmla="*/ 1856041 w 2918889"/>
              <a:gd name="connsiteY3051" fmla="*/ 2513556 h 2979720"/>
              <a:gd name="connsiteX3052" fmla="*/ 1853251 w 2918889"/>
              <a:gd name="connsiteY3052" fmla="*/ 2530129 h 2979720"/>
              <a:gd name="connsiteX3053" fmla="*/ 1806545 w 2918889"/>
              <a:gd name="connsiteY3053" fmla="*/ 2515230 h 2979720"/>
              <a:gd name="connsiteX3054" fmla="*/ 1828865 w 2918889"/>
              <a:gd name="connsiteY3054" fmla="*/ 2490733 h 2979720"/>
              <a:gd name="connsiteX3055" fmla="*/ 1836287 w 2918889"/>
              <a:gd name="connsiteY3055" fmla="*/ 2515118 h 2979720"/>
              <a:gd name="connsiteX3056" fmla="*/ 1853083 w 2918889"/>
              <a:gd name="connsiteY3056" fmla="*/ 2491737 h 2979720"/>
              <a:gd name="connsiteX3057" fmla="*/ 1828754 w 2918889"/>
              <a:gd name="connsiteY3057" fmla="*/ 2459428 h 2979720"/>
              <a:gd name="connsiteX3058" fmla="*/ 1783387 w 2918889"/>
              <a:gd name="connsiteY3058" fmla="*/ 2481358 h 2979720"/>
              <a:gd name="connsiteX3059" fmla="*/ 1800630 w 2918889"/>
              <a:gd name="connsiteY3059" fmla="*/ 2462721 h 2979720"/>
              <a:gd name="connsiteX3060" fmla="*/ 1805317 w 2918889"/>
              <a:gd name="connsiteY3060" fmla="*/ 2419419 h 2979720"/>
              <a:gd name="connsiteX3061" fmla="*/ 1773622 w 2918889"/>
              <a:gd name="connsiteY3061" fmla="*/ 2432588 h 2979720"/>
              <a:gd name="connsiteX3062" fmla="*/ 1781602 w 2918889"/>
              <a:gd name="connsiteY3062" fmla="*/ 2376564 h 2979720"/>
              <a:gd name="connsiteX3063" fmla="*/ 1749237 w 2918889"/>
              <a:gd name="connsiteY3063" fmla="*/ 2331253 h 2979720"/>
              <a:gd name="connsiteX3064" fmla="*/ 1716314 w 2918889"/>
              <a:gd name="connsiteY3064" fmla="*/ 2377401 h 2979720"/>
              <a:gd name="connsiteX3065" fmla="*/ 1711292 w 2918889"/>
              <a:gd name="connsiteY3065" fmla="*/ 2362669 h 2979720"/>
              <a:gd name="connsiteX3066" fmla="*/ 1694998 w 2918889"/>
              <a:gd name="connsiteY3066" fmla="*/ 2361497 h 2979720"/>
              <a:gd name="connsiteX3067" fmla="*/ 1681829 w 2918889"/>
              <a:gd name="connsiteY3067" fmla="*/ 2385157 h 2979720"/>
              <a:gd name="connsiteX3068" fmla="*/ 1675468 w 2918889"/>
              <a:gd name="connsiteY3068" fmla="*/ 2374220 h 2979720"/>
              <a:gd name="connsiteX3069" fmla="*/ 1685233 w 2918889"/>
              <a:gd name="connsiteY3069" fmla="*/ 2342860 h 2979720"/>
              <a:gd name="connsiteX3070" fmla="*/ 1651250 w 2918889"/>
              <a:gd name="connsiteY3070" fmla="*/ 2428794 h 2979720"/>
              <a:gd name="connsiteX3071" fmla="*/ 1665312 w 2918889"/>
              <a:gd name="connsiteY3071" fmla="*/ 2421260 h 2979720"/>
              <a:gd name="connsiteX3072" fmla="*/ 1681829 w 2918889"/>
              <a:gd name="connsiteY3072" fmla="*/ 2389844 h 2979720"/>
              <a:gd name="connsiteX3073" fmla="*/ 1671729 w 2918889"/>
              <a:gd name="connsiteY3073" fmla="*/ 2429240 h 2979720"/>
              <a:gd name="connsiteX3074" fmla="*/ 1675133 w 2918889"/>
              <a:gd name="connsiteY3074" fmla="*/ 2471426 h 2979720"/>
              <a:gd name="connsiteX3075" fmla="*/ 1663191 w 2918889"/>
              <a:gd name="connsiteY3075" fmla="*/ 2510877 h 2979720"/>
              <a:gd name="connsiteX3076" fmla="*/ 1641429 w 2918889"/>
              <a:gd name="connsiteY3076" fmla="*/ 2539448 h 2979720"/>
              <a:gd name="connsiteX3077" fmla="*/ 1628873 w 2918889"/>
              <a:gd name="connsiteY3077" fmla="*/ 2525888 h 2979720"/>
              <a:gd name="connsiteX3078" fmla="*/ 1619220 w 2918889"/>
              <a:gd name="connsiteY3078" fmla="*/ 2554235 h 2979720"/>
              <a:gd name="connsiteX3079" fmla="*/ 1667265 w 2918889"/>
              <a:gd name="connsiteY3079" fmla="*/ 2567404 h 2979720"/>
              <a:gd name="connsiteX3080" fmla="*/ 1650580 w 2918889"/>
              <a:gd name="connsiteY3080" fmla="*/ 2579346 h 2979720"/>
              <a:gd name="connsiteX3081" fmla="*/ 1641429 w 2918889"/>
              <a:gd name="connsiteY3081" fmla="*/ 2590952 h 2979720"/>
              <a:gd name="connsiteX3082" fmla="*/ 1608729 w 2918889"/>
              <a:gd name="connsiteY3082" fmla="*/ 2573375 h 2979720"/>
              <a:gd name="connsiteX3083" fmla="*/ 1609008 w 2918889"/>
              <a:gd name="connsiteY3083" fmla="*/ 2561768 h 2979720"/>
              <a:gd name="connsiteX3084" fmla="*/ 1606888 w 2918889"/>
              <a:gd name="connsiteY3084" fmla="*/ 2513891 h 2979720"/>
              <a:gd name="connsiteX3085" fmla="*/ 1602312 w 2918889"/>
              <a:gd name="connsiteY3085" fmla="*/ 2475834 h 2979720"/>
              <a:gd name="connsiteX3086" fmla="*/ 1597122 w 2918889"/>
              <a:gd name="connsiteY3086" fmla="*/ 2452398 h 2979720"/>
              <a:gd name="connsiteX3087" fmla="*/ 1586241 w 2918889"/>
              <a:gd name="connsiteY3087" fmla="*/ 2399889 h 2979720"/>
              <a:gd name="connsiteX3088" fmla="*/ 1567108 w 2918889"/>
              <a:gd name="connsiteY3088" fmla="*/ 2426360 h 2979720"/>
              <a:gd name="connsiteX3089" fmla="*/ 1553553 w 2918889"/>
              <a:gd name="connsiteY3089" fmla="*/ 2451931 h 2979720"/>
              <a:gd name="connsiteX3090" fmla="*/ 1553263 w 2918889"/>
              <a:gd name="connsiteY3090" fmla="*/ 2451560 h 2979720"/>
              <a:gd name="connsiteX3091" fmla="*/ 1553163 w 2918889"/>
              <a:gd name="connsiteY3091" fmla="*/ 2451639 h 2979720"/>
              <a:gd name="connsiteX3092" fmla="*/ 1526645 w 2918889"/>
              <a:gd name="connsiteY3092" fmla="*/ 2429798 h 2979720"/>
              <a:gd name="connsiteX3093" fmla="*/ 1544334 w 2918889"/>
              <a:gd name="connsiteY3093" fmla="*/ 2417801 h 2979720"/>
              <a:gd name="connsiteX3094" fmla="*/ 1551644 w 2918889"/>
              <a:gd name="connsiteY3094" fmla="*/ 2401618 h 2979720"/>
              <a:gd name="connsiteX3095" fmla="*/ 1539145 w 2918889"/>
              <a:gd name="connsiteY3095" fmla="*/ 2392913 h 2979720"/>
              <a:gd name="connsiteX3096" fmla="*/ 1551923 w 2918889"/>
              <a:gd name="connsiteY3096" fmla="*/ 2359879 h 2979720"/>
              <a:gd name="connsiteX3097" fmla="*/ 1503265 w 2918889"/>
              <a:gd name="connsiteY3097" fmla="*/ 2391072 h 2979720"/>
              <a:gd name="connsiteX3098" fmla="*/ 1503265 w 2918889"/>
              <a:gd name="connsiteY3098" fmla="*/ 2435601 h 2979720"/>
              <a:gd name="connsiteX3099" fmla="*/ 1492662 w 2918889"/>
              <a:gd name="connsiteY3099" fmla="*/ 2434374 h 2979720"/>
              <a:gd name="connsiteX3100" fmla="*/ 1474583 w 2918889"/>
              <a:gd name="connsiteY3100" fmla="*/ 2403404 h 2979720"/>
              <a:gd name="connsiteX3101" fmla="*/ 1459516 w 2918889"/>
              <a:gd name="connsiteY3101" fmla="*/ 2377680 h 2979720"/>
              <a:gd name="connsiteX3102" fmla="*/ 1475643 w 2918889"/>
              <a:gd name="connsiteY3102" fmla="*/ 2368417 h 2979720"/>
              <a:gd name="connsiteX3103" fmla="*/ 1469951 w 2918889"/>
              <a:gd name="connsiteY3103" fmla="*/ 2345203 h 2979720"/>
              <a:gd name="connsiteX3104" fmla="*/ 1456001 w 2918889"/>
              <a:gd name="connsiteY3104" fmla="*/ 2370537 h 2979720"/>
              <a:gd name="connsiteX3105" fmla="*/ 1453880 w 2918889"/>
              <a:gd name="connsiteY3105" fmla="*/ 2383594 h 2979720"/>
              <a:gd name="connsiteX3106" fmla="*/ 1447798 w 2918889"/>
              <a:gd name="connsiteY3106" fmla="*/ 2419140 h 2979720"/>
              <a:gd name="connsiteX3107" fmla="*/ 1470342 w 2918889"/>
              <a:gd name="connsiteY3107" fmla="*/ 2440121 h 2979720"/>
              <a:gd name="connsiteX3108" fmla="*/ 1476089 w 2918889"/>
              <a:gd name="connsiteY3108" fmla="*/ 2504572 h 2979720"/>
              <a:gd name="connsiteX3109" fmla="*/ 1479437 w 2918889"/>
              <a:gd name="connsiteY3109" fmla="*/ 2511379 h 2979720"/>
              <a:gd name="connsiteX3110" fmla="*/ 1495731 w 2918889"/>
              <a:gd name="connsiteY3110" fmla="*/ 2503288 h 2979720"/>
              <a:gd name="connsiteX3111" fmla="*/ 1503376 w 2918889"/>
              <a:gd name="connsiteY3111" fmla="*/ 2473100 h 2979720"/>
              <a:gd name="connsiteX3112" fmla="*/ 1504771 w 2918889"/>
              <a:gd name="connsiteY3112" fmla="*/ 2492965 h 2979720"/>
              <a:gd name="connsiteX3113" fmla="*/ 1515374 w 2918889"/>
              <a:gd name="connsiteY3113" fmla="*/ 2473881 h 2979720"/>
              <a:gd name="connsiteX3114" fmla="*/ 1526311 w 2918889"/>
              <a:gd name="connsiteY3114" fmla="*/ 2468078 h 2979720"/>
              <a:gd name="connsiteX3115" fmla="*/ 1539557 w 2918889"/>
              <a:gd name="connsiteY3115" fmla="*/ 2462351 h 2979720"/>
              <a:gd name="connsiteX3116" fmla="*/ 1553163 w 2918889"/>
              <a:gd name="connsiteY3116" fmla="*/ 2451639 h 2979720"/>
              <a:gd name="connsiteX3117" fmla="*/ 1553542 w 2918889"/>
              <a:gd name="connsiteY3117" fmla="*/ 2451951 h 2979720"/>
              <a:gd name="connsiteX3118" fmla="*/ 1553553 w 2918889"/>
              <a:gd name="connsiteY3118" fmla="*/ 2451931 h 2979720"/>
              <a:gd name="connsiteX3119" fmla="*/ 1557838 w 2918889"/>
              <a:gd name="connsiteY3119" fmla="*/ 2457420 h 2979720"/>
              <a:gd name="connsiteX3120" fmla="*/ 1555606 w 2918889"/>
              <a:gd name="connsiteY3120" fmla="*/ 2490063 h 2979720"/>
              <a:gd name="connsiteX3121" fmla="*/ 1545450 w 2918889"/>
              <a:gd name="connsiteY3121" fmla="*/ 2537439 h 2979720"/>
              <a:gd name="connsiteX3122" fmla="*/ 1528208 w 2918889"/>
              <a:gd name="connsiteY3122" fmla="*/ 2545586 h 2979720"/>
              <a:gd name="connsiteX3123" fmla="*/ 1519224 w 2918889"/>
              <a:gd name="connsiteY3123" fmla="*/ 2555407 h 2979720"/>
              <a:gd name="connsiteX3124" fmla="*/ 1516824 w 2918889"/>
              <a:gd name="connsiteY3124" fmla="*/ 2583531 h 2979720"/>
              <a:gd name="connsiteX3125" fmla="*/ 1502483 w 2918889"/>
              <a:gd name="connsiteY3125" fmla="*/ 2608920 h 2979720"/>
              <a:gd name="connsiteX3126" fmla="*/ 1506222 w 2918889"/>
              <a:gd name="connsiteY3126" fmla="*/ 2636040 h 2979720"/>
              <a:gd name="connsiteX3127" fmla="*/ 1480274 w 2918889"/>
              <a:gd name="connsiteY3127" fmla="*/ 2666563 h 2979720"/>
              <a:gd name="connsiteX3128" fmla="*/ 1449751 w 2918889"/>
              <a:gd name="connsiteY3128" fmla="*/ 2634589 h 2979720"/>
              <a:gd name="connsiteX3129" fmla="*/ 1464483 w 2918889"/>
              <a:gd name="connsiteY3129" fmla="*/ 2541568 h 2979720"/>
              <a:gd name="connsiteX3130" fmla="*/ 1464371 w 2918889"/>
              <a:gd name="connsiteY3130" fmla="*/ 2530631 h 2979720"/>
              <a:gd name="connsiteX3131" fmla="*/ 1448245 w 2918889"/>
              <a:gd name="connsiteY3131" fmla="*/ 2497987 h 2979720"/>
              <a:gd name="connsiteX3132" fmla="*/ 1427598 w 2918889"/>
              <a:gd name="connsiteY3132" fmla="*/ 2510431 h 2979720"/>
              <a:gd name="connsiteX3133" fmla="*/ 1414317 w 2918889"/>
              <a:gd name="connsiteY3133" fmla="*/ 2528566 h 2979720"/>
              <a:gd name="connsiteX3134" fmla="*/ 1376150 w 2918889"/>
              <a:gd name="connsiteY3134" fmla="*/ 2506413 h 2979720"/>
              <a:gd name="connsiteX3135" fmla="*/ 1360191 w 2918889"/>
              <a:gd name="connsiteY3135" fmla="*/ 2524716 h 2979720"/>
              <a:gd name="connsiteX3136" fmla="*/ 1373081 w 2918889"/>
              <a:gd name="connsiteY3136" fmla="*/ 2533254 h 2979720"/>
              <a:gd name="connsiteX3137" fmla="*/ 1370961 w 2918889"/>
              <a:gd name="connsiteY3137" fmla="*/ 2538443 h 2979720"/>
              <a:gd name="connsiteX3138" fmla="*/ 1352267 w 2918889"/>
              <a:gd name="connsiteY3138" fmla="*/ 2559313 h 2979720"/>
              <a:gd name="connsiteX3139" fmla="*/ 1349868 w 2918889"/>
              <a:gd name="connsiteY3139" fmla="*/ 2566790 h 2979720"/>
              <a:gd name="connsiteX3140" fmla="*/ 1344343 w 2918889"/>
              <a:gd name="connsiteY3140" fmla="*/ 2605181 h 2979720"/>
              <a:gd name="connsiteX3141" fmla="*/ 1296243 w 2918889"/>
              <a:gd name="connsiteY3141" fmla="*/ 2594524 h 2979720"/>
              <a:gd name="connsiteX3142" fmla="*/ 1284468 w 2918889"/>
              <a:gd name="connsiteY3142" fmla="*/ 2562270 h 2979720"/>
              <a:gd name="connsiteX3143" fmla="*/ 1303385 w 2918889"/>
              <a:gd name="connsiteY3143" fmla="*/ 2530966 h 2979720"/>
              <a:gd name="connsiteX3144" fmla="*/ 1315606 w 2918889"/>
              <a:gd name="connsiteY3144" fmla="*/ 2517741 h 2979720"/>
              <a:gd name="connsiteX3145" fmla="*/ 1337815 w 2918889"/>
              <a:gd name="connsiteY3145" fmla="*/ 2503400 h 2979720"/>
              <a:gd name="connsiteX3146" fmla="*/ 1334020 w 2918889"/>
              <a:gd name="connsiteY3146" fmla="*/ 2484372 h 2979720"/>
              <a:gd name="connsiteX3147" fmla="*/ 1338260 w 2918889"/>
              <a:gd name="connsiteY3147" fmla="*/ 2445478 h 2979720"/>
              <a:gd name="connsiteX3148" fmla="*/ 1322692 w 2918889"/>
              <a:gd name="connsiteY3148" fmla="*/ 2419531 h 2979720"/>
              <a:gd name="connsiteX3149" fmla="*/ 1296689 w 2918889"/>
              <a:gd name="connsiteY3149" fmla="*/ 2427287 h 2979720"/>
              <a:gd name="connsiteX3150" fmla="*/ 1291834 w 2918889"/>
              <a:gd name="connsiteY3150" fmla="*/ 2391574 h 2979720"/>
              <a:gd name="connsiteX3151" fmla="*/ 1276823 w 2918889"/>
              <a:gd name="connsiteY3151" fmla="*/ 2360270 h 2979720"/>
              <a:gd name="connsiteX3152" fmla="*/ 1271354 w 2918889"/>
              <a:gd name="connsiteY3152" fmla="*/ 2370146 h 2979720"/>
              <a:gd name="connsiteX3153" fmla="*/ 1266555 w 2918889"/>
              <a:gd name="connsiteY3153" fmla="*/ 2354689 h 2979720"/>
              <a:gd name="connsiteX3154" fmla="*/ 1248867 w 2918889"/>
              <a:gd name="connsiteY3154" fmla="*/ 2389063 h 2979720"/>
              <a:gd name="connsiteX3155" fmla="*/ 1243231 w 2918889"/>
              <a:gd name="connsiteY3155" fmla="*/ 2370425 h 2979720"/>
              <a:gd name="connsiteX3156" fmla="*/ 1225542 w 2918889"/>
              <a:gd name="connsiteY3156" fmla="*/ 2357535 h 2979720"/>
              <a:gd name="connsiteX3157" fmla="*/ 1212652 w 2918889"/>
              <a:gd name="connsiteY3157" fmla="*/ 2344868 h 2979720"/>
              <a:gd name="connsiteX3158" fmla="*/ 1215721 w 2918889"/>
              <a:gd name="connsiteY3158" fmla="*/ 2338340 h 2979720"/>
              <a:gd name="connsiteX3159" fmla="*/ 1240888 w 2918889"/>
              <a:gd name="connsiteY3159" fmla="*/ 2334378 h 2979720"/>
              <a:gd name="connsiteX3160" fmla="*/ 1270573 w 2918889"/>
              <a:gd name="connsiteY3160" fmla="*/ 2334713 h 2979720"/>
              <a:gd name="connsiteX3161" fmla="*/ 1296577 w 2918889"/>
              <a:gd name="connsiteY3161" fmla="*/ 2287058 h 2979720"/>
              <a:gd name="connsiteX3162" fmla="*/ 1280395 w 2918889"/>
              <a:gd name="connsiteY3162" fmla="*/ 2289514 h 2979720"/>
              <a:gd name="connsiteX3163" fmla="*/ 1292616 w 2918889"/>
              <a:gd name="connsiteY3163" fmla="*/ 2274503 h 2979720"/>
              <a:gd name="connsiteX3164" fmla="*/ 1278442 w 2918889"/>
              <a:gd name="connsiteY3164" fmla="*/ 2271155 h 2979720"/>
              <a:gd name="connsiteX3165" fmla="*/ 1266445 w 2918889"/>
              <a:gd name="connsiteY3165" fmla="*/ 2230922 h 2979720"/>
              <a:gd name="connsiteX3166" fmla="*/ 1263542 w 2918889"/>
              <a:gd name="connsiteY3166" fmla="*/ 2193647 h 2979720"/>
              <a:gd name="connsiteX3167" fmla="*/ 1263430 w 2918889"/>
              <a:gd name="connsiteY3167" fmla="*/ 2172610 h 2979720"/>
              <a:gd name="connsiteX3168" fmla="*/ 1245798 w 2918889"/>
              <a:gd name="connsiteY3168" fmla="*/ 2211726 h 2979720"/>
              <a:gd name="connsiteX3169" fmla="*/ 1221134 w 2918889"/>
              <a:gd name="connsiteY3169" fmla="*/ 2204193 h 2979720"/>
              <a:gd name="connsiteX3170" fmla="*/ 1227941 w 2918889"/>
              <a:gd name="connsiteY3170" fmla="*/ 2178859 h 2979720"/>
              <a:gd name="connsiteX3171" fmla="*/ 1211368 w 2918889"/>
              <a:gd name="connsiteY3171" fmla="*/ 2133270 h 2979720"/>
              <a:gd name="connsiteX3172" fmla="*/ 1200209 w 2918889"/>
              <a:gd name="connsiteY3172" fmla="*/ 2121384 h 2979720"/>
              <a:gd name="connsiteX3173" fmla="*/ 1182240 w 2918889"/>
              <a:gd name="connsiteY3173" fmla="*/ 2110893 h 2979720"/>
              <a:gd name="connsiteX3174" fmla="*/ 1130009 w 2918889"/>
              <a:gd name="connsiteY3174" fmla="*/ 2072279 h 2979720"/>
              <a:gd name="connsiteX3175" fmla="*/ 1140613 w 2918889"/>
              <a:gd name="connsiteY3175" fmla="*/ 2058384 h 2979720"/>
              <a:gd name="connsiteX3176" fmla="*/ 1171749 w 2918889"/>
              <a:gd name="connsiteY3176" fmla="*/ 2058719 h 2979720"/>
              <a:gd name="connsiteX3177" fmla="*/ 1136985 w 2918889"/>
              <a:gd name="connsiteY3177" fmla="*/ 2019547 h 2979720"/>
              <a:gd name="connsiteX3178" fmla="*/ 1131461 w 2918889"/>
              <a:gd name="connsiteY3178" fmla="*/ 1976412 h 2979720"/>
              <a:gd name="connsiteX3179" fmla="*/ 1135256 w 2918889"/>
              <a:gd name="connsiteY3179" fmla="*/ 1966647 h 2979720"/>
              <a:gd name="connsiteX3180" fmla="*/ 1115111 w 2918889"/>
              <a:gd name="connsiteY3180" fmla="*/ 1952976 h 2979720"/>
              <a:gd name="connsiteX3181" fmla="*/ 1124040 w 2918889"/>
              <a:gd name="connsiteY3181" fmla="*/ 1915589 h 2979720"/>
              <a:gd name="connsiteX3182" fmla="*/ 1135534 w 2918889"/>
              <a:gd name="connsiteY3182" fmla="*/ 1910120 h 2979720"/>
              <a:gd name="connsiteX3183" fmla="*/ 1147365 w 2918889"/>
              <a:gd name="connsiteY3183" fmla="*/ 1940811 h 2979720"/>
              <a:gd name="connsiteX3184" fmla="*/ 1196135 w 2918889"/>
              <a:gd name="connsiteY3184" fmla="*/ 1977640 h 2979720"/>
              <a:gd name="connsiteX3185" fmla="*/ 1197139 w 2918889"/>
              <a:gd name="connsiteY3185" fmla="*/ 2016031 h 2979720"/>
              <a:gd name="connsiteX3186" fmla="*/ 1218009 w 2918889"/>
              <a:gd name="connsiteY3186" fmla="*/ 2050293 h 2979720"/>
              <a:gd name="connsiteX3187" fmla="*/ 1217619 w 2918889"/>
              <a:gd name="connsiteY3187" fmla="*/ 2031098 h 2979720"/>
              <a:gd name="connsiteX3188" fmla="*/ 1223588 w 2918889"/>
              <a:gd name="connsiteY3188" fmla="*/ 1988968 h 2979720"/>
              <a:gd name="connsiteX3189" fmla="*/ 1196470 w 2918889"/>
              <a:gd name="connsiteY3189" fmla="*/ 1977361 h 2979720"/>
              <a:gd name="connsiteX3190" fmla="*/ 1188545 w 2918889"/>
              <a:gd name="connsiteY3190" fmla="*/ 1962127 h 2979720"/>
              <a:gd name="connsiteX3191" fmla="*/ 1199985 w 2918889"/>
              <a:gd name="connsiteY3191" fmla="*/ 1943936 h 2979720"/>
              <a:gd name="connsiteX3192" fmla="*/ 1216782 w 2918889"/>
              <a:gd name="connsiteY3192" fmla="*/ 1884173 h 2979720"/>
              <a:gd name="connsiteX3193" fmla="*/ 1216391 w 2918889"/>
              <a:gd name="connsiteY3193" fmla="*/ 1874296 h 2979720"/>
              <a:gd name="connsiteX3194" fmla="*/ 1193457 w 2918889"/>
              <a:gd name="connsiteY3194" fmla="*/ 1890534 h 2979720"/>
              <a:gd name="connsiteX3195" fmla="*/ 1228332 w 2918889"/>
              <a:gd name="connsiteY3195" fmla="*/ 1827981 h 2979720"/>
              <a:gd name="connsiteX3196" fmla="*/ 1219962 w 2918889"/>
              <a:gd name="connsiteY3196" fmla="*/ 1818160 h 2979720"/>
              <a:gd name="connsiteX3197" fmla="*/ 1180287 w 2918889"/>
              <a:gd name="connsiteY3197" fmla="*/ 1832891 h 2979720"/>
              <a:gd name="connsiteX3198" fmla="*/ 1197808 w 2918889"/>
              <a:gd name="connsiteY3198" fmla="*/ 1834900 h 2979720"/>
              <a:gd name="connsiteX3199" fmla="*/ 1186480 w 2918889"/>
              <a:gd name="connsiteY3199" fmla="*/ 1849185 h 2979720"/>
              <a:gd name="connsiteX3200" fmla="*/ 1195074 w 2918889"/>
              <a:gd name="connsiteY3200" fmla="*/ 1860904 h 2979720"/>
              <a:gd name="connsiteX3201" fmla="*/ 1168624 w 2918889"/>
              <a:gd name="connsiteY3201" fmla="*/ 1876807 h 2979720"/>
              <a:gd name="connsiteX3202" fmla="*/ 1159864 w 2918889"/>
              <a:gd name="connsiteY3202" fmla="*/ 1840034 h 2979720"/>
              <a:gd name="connsiteX3203" fmla="*/ 1155623 w 2918889"/>
              <a:gd name="connsiteY3203" fmla="*/ 1839476 h 2979720"/>
              <a:gd name="connsiteX3204" fmla="*/ 1149876 w 2918889"/>
              <a:gd name="connsiteY3204" fmla="*/ 1867042 h 2979720"/>
              <a:gd name="connsiteX3205" fmla="*/ 1140501 w 2918889"/>
              <a:gd name="connsiteY3205" fmla="*/ 1864419 h 2979720"/>
              <a:gd name="connsiteX3206" fmla="*/ 1119743 w 2918889"/>
              <a:gd name="connsiteY3206" fmla="*/ 1890757 h 2979720"/>
              <a:gd name="connsiteX3207" fmla="*/ 1103784 w 2918889"/>
              <a:gd name="connsiteY3207" fmla="*/ 1922843 h 2979720"/>
              <a:gd name="connsiteX3208" fmla="*/ 1088829 w 2918889"/>
              <a:gd name="connsiteY3208" fmla="*/ 1981379 h 2979720"/>
              <a:gd name="connsiteX3209" fmla="*/ 1078116 w 2918889"/>
              <a:gd name="connsiteY3209" fmla="*/ 1979816 h 2979720"/>
              <a:gd name="connsiteX3210" fmla="*/ 1084923 w 2918889"/>
              <a:gd name="connsiteY3210" fmla="*/ 2017761 h 2979720"/>
              <a:gd name="connsiteX3211" fmla="*/ 1075493 w 2918889"/>
              <a:gd name="connsiteY3211" fmla="*/ 2030260 h 2979720"/>
              <a:gd name="connsiteX3212" fmla="*/ 1071810 w 2918889"/>
              <a:gd name="connsiteY3212" fmla="*/ 2063853 h 2979720"/>
              <a:gd name="connsiteX3213" fmla="*/ 1027059 w 2918889"/>
              <a:gd name="connsiteY3213" fmla="*/ 2028196 h 2979720"/>
              <a:gd name="connsiteX3214" fmla="*/ 1035597 w 2918889"/>
              <a:gd name="connsiteY3214" fmla="*/ 1979314 h 2979720"/>
              <a:gd name="connsiteX3215" fmla="*/ 1046924 w 2918889"/>
              <a:gd name="connsiteY3215" fmla="*/ 1961848 h 2979720"/>
              <a:gd name="connsiteX3216" fmla="*/ 1075660 w 2918889"/>
              <a:gd name="connsiteY3216" fmla="*/ 1915477 h 2979720"/>
              <a:gd name="connsiteX3217" fmla="*/ 1082021 w 2918889"/>
              <a:gd name="connsiteY3217" fmla="*/ 1903982 h 2979720"/>
              <a:gd name="connsiteX3218" fmla="*/ 1106741 w 2918889"/>
              <a:gd name="connsiteY3218" fmla="*/ 1839699 h 2979720"/>
              <a:gd name="connsiteX3219" fmla="*/ 1143626 w 2918889"/>
              <a:gd name="connsiteY3219" fmla="*/ 1826586 h 2979720"/>
              <a:gd name="connsiteX3220" fmla="*/ 1151103 w 2918889"/>
              <a:gd name="connsiteY3220" fmla="*/ 1796286 h 2979720"/>
              <a:gd name="connsiteX3221" fmla="*/ 1210699 w 2918889"/>
              <a:gd name="connsiteY3221" fmla="*/ 1733788 h 2979720"/>
              <a:gd name="connsiteX3222" fmla="*/ 1218344 w 2918889"/>
              <a:gd name="connsiteY3222" fmla="*/ 1733788 h 2979720"/>
              <a:gd name="connsiteX3223" fmla="*/ 1219124 w 2918889"/>
              <a:gd name="connsiteY3223" fmla="*/ 1698912 h 2979720"/>
              <a:gd name="connsiteX3224" fmla="*/ 1226044 w 2918889"/>
              <a:gd name="connsiteY3224" fmla="*/ 1664650 h 2979720"/>
              <a:gd name="connsiteX3225" fmla="*/ 1198032 w 2918889"/>
              <a:gd name="connsiteY3225" fmla="*/ 1599363 h 2979720"/>
              <a:gd name="connsiteX3226" fmla="*/ 1131685 w 2918889"/>
              <a:gd name="connsiteY3226" fmla="*/ 1601930 h 2979720"/>
              <a:gd name="connsiteX3227" fmla="*/ 1115781 w 2918889"/>
              <a:gd name="connsiteY3227" fmla="*/ 1602488 h 2979720"/>
              <a:gd name="connsiteX3228" fmla="*/ 1084532 w 2918889"/>
              <a:gd name="connsiteY3228" fmla="*/ 1586863 h 2979720"/>
              <a:gd name="connsiteX3229" fmla="*/ 1104118 w 2918889"/>
              <a:gd name="connsiteY3229" fmla="*/ 1579386 h 2979720"/>
              <a:gd name="connsiteX3230" fmla="*/ 1109978 w 2918889"/>
              <a:gd name="connsiteY3230" fmla="*/ 1562199 h 2979720"/>
              <a:gd name="connsiteX3231" fmla="*/ 1123928 w 2918889"/>
              <a:gd name="connsiteY3231" fmla="*/ 1580279 h 2979720"/>
              <a:gd name="connsiteX3232" fmla="*/ 1146360 w 2918889"/>
              <a:gd name="connsiteY3232" fmla="*/ 1548249 h 2979720"/>
              <a:gd name="connsiteX3233" fmla="*/ 1161092 w 2918889"/>
              <a:gd name="connsiteY3233" fmla="*/ 1564989 h 2979720"/>
              <a:gd name="connsiteX3234" fmla="*/ 1159083 w 2918889"/>
              <a:gd name="connsiteY3234" fmla="*/ 1552099 h 2979720"/>
              <a:gd name="connsiteX3235" fmla="*/ 1169015 w 2918889"/>
              <a:gd name="connsiteY3235" fmla="*/ 1528439 h 2979720"/>
              <a:gd name="connsiteX3236" fmla="*/ 1123259 w 2918889"/>
              <a:gd name="connsiteY3236" fmla="*/ 1540269 h 2979720"/>
              <a:gd name="connsiteX3237" fmla="*/ 1056801 w 2918889"/>
              <a:gd name="connsiteY3237" fmla="*/ 1570179 h 2979720"/>
              <a:gd name="connsiteX3238" fmla="*/ 1008031 w 2918889"/>
              <a:gd name="connsiteY3238" fmla="*/ 1567500 h 2979720"/>
              <a:gd name="connsiteX3239" fmla="*/ 954015 w 2918889"/>
              <a:gd name="connsiteY3239" fmla="*/ 1564041 h 2979720"/>
              <a:gd name="connsiteX3240" fmla="*/ 922487 w 2918889"/>
              <a:gd name="connsiteY3240" fmla="*/ 1554108 h 2979720"/>
              <a:gd name="connsiteX3241" fmla="*/ 889509 w 2918889"/>
              <a:gd name="connsiteY3241" fmla="*/ 1535470 h 2979720"/>
              <a:gd name="connsiteX3242" fmla="*/ 854242 w 2918889"/>
              <a:gd name="connsiteY3242" fmla="*/ 1533461 h 2979720"/>
              <a:gd name="connsiteX3243" fmla="*/ 827067 w 2918889"/>
              <a:gd name="connsiteY3243" fmla="*/ 1559465 h 2979720"/>
              <a:gd name="connsiteX3244" fmla="*/ 784937 w 2918889"/>
              <a:gd name="connsiteY3244" fmla="*/ 1581674 h 2979720"/>
              <a:gd name="connsiteX3245" fmla="*/ 748443 w 2918889"/>
              <a:gd name="connsiteY3245" fmla="*/ 1591328 h 2979720"/>
              <a:gd name="connsiteX3246" fmla="*/ 702017 w 2918889"/>
              <a:gd name="connsiteY3246" fmla="*/ 1586361 h 2979720"/>
              <a:gd name="connsiteX3247" fmla="*/ 677465 w 2918889"/>
              <a:gd name="connsiteY3247" fmla="*/ 1575759 h 2979720"/>
              <a:gd name="connsiteX3248" fmla="*/ 666416 w 2918889"/>
              <a:gd name="connsiteY3248" fmla="*/ 1575201 h 2979720"/>
              <a:gd name="connsiteX3249" fmla="*/ 627722 w 2918889"/>
              <a:gd name="connsiteY3249" fmla="*/ 1547179 h 2979720"/>
              <a:gd name="connsiteX3250" fmla="*/ 626918 w 2918889"/>
              <a:gd name="connsiteY3250" fmla="*/ 1525620 h 2979720"/>
              <a:gd name="connsiteX3251" fmla="*/ 627188 w 2918889"/>
              <a:gd name="connsiteY3251" fmla="*/ 1525705 h 2979720"/>
              <a:gd name="connsiteX3252" fmla="*/ 627237 w 2918889"/>
              <a:gd name="connsiteY3252" fmla="*/ 1525323 h 2979720"/>
              <a:gd name="connsiteX3253" fmla="*/ 635801 w 2918889"/>
              <a:gd name="connsiteY3253" fmla="*/ 1524089 h 2979720"/>
              <a:gd name="connsiteX3254" fmla="*/ 658660 w 2918889"/>
              <a:gd name="connsiteY3254" fmla="*/ 1534243 h 2979720"/>
              <a:gd name="connsiteX3255" fmla="*/ 667086 w 2918889"/>
              <a:gd name="connsiteY3255" fmla="*/ 1558907 h 2979720"/>
              <a:gd name="connsiteX3256" fmla="*/ 695879 w 2918889"/>
              <a:gd name="connsiteY3256" fmla="*/ 1558907 h 2979720"/>
              <a:gd name="connsiteX3257" fmla="*/ 747215 w 2918889"/>
              <a:gd name="connsiteY3257" fmla="*/ 1548584 h 2979720"/>
              <a:gd name="connsiteX3258" fmla="*/ 757315 w 2918889"/>
              <a:gd name="connsiteY3258" fmla="*/ 1533127 h 2979720"/>
              <a:gd name="connsiteX3259" fmla="*/ 770429 w 2918889"/>
              <a:gd name="connsiteY3259" fmla="*/ 1553494 h 2979720"/>
              <a:gd name="connsiteX3260" fmla="*/ 788508 w 2918889"/>
              <a:gd name="connsiteY3260" fmla="*/ 1531787 h 2979720"/>
              <a:gd name="connsiteX3261" fmla="*/ 797102 w 2918889"/>
              <a:gd name="connsiteY3261" fmla="*/ 1529500 h 2979720"/>
              <a:gd name="connsiteX3262" fmla="*/ 800450 w 2918889"/>
              <a:gd name="connsiteY3262" fmla="*/ 1511197 h 2979720"/>
              <a:gd name="connsiteX3263" fmla="*/ 807871 w 2918889"/>
              <a:gd name="connsiteY3263" fmla="*/ 1491443 h 2979720"/>
              <a:gd name="connsiteX3264" fmla="*/ 778743 w 2918889"/>
              <a:gd name="connsiteY3264" fmla="*/ 1516442 h 2979720"/>
              <a:gd name="connsiteX3265" fmla="*/ 701236 w 2918889"/>
              <a:gd name="connsiteY3265" fmla="*/ 1498363 h 2979720"/>
              <a:gd name="connsiteX3266" fmla="*/ 641138 w 2918889"/>
              <a:gd name="connsiteY3266" fmla="*/ 1510025 h 2979720"/>
              <a:gd name="connsiteX3267" fmla="*/ 628994 w 2918889"/>
              <a:gd name="connsiteY3267" fmla="*/ 1511671 h 2979720"/>
              <a:gd name="connsiteX3268" fmla="*/ 627237 w 2918889"/>
              <a:gd name="connsiteY3268" fmla="*/ 1525323 h 2979720"/>
              <a:gd name="connsiteX3269" fmla="*/ 626909 w 2918889"/>
              <a:gd name="connsiteY3269" fmla="*/ 1525370 h 2979720"/>
              <a:gd name="connsiteX3270" fmla="*/ 626918 w 2918889"/>
              <a:gd name="connsiteY3270" fmla="*/ 1525620 h 2979720"/>
              <a:gd name="connsiteX3271" fmla="*/ 626127 w 2918889"/>
              <a:gd name="connsiteY3271" fmla="*/ 1525370 h 2979720"/>
              <a:gd name="connsiteX3272" fmla="*/ 617979 w 2918889"/>
              <a:gd name="connsiteY3272" fmla="*/ 1526486 h 2979720"/>
              <a:gd name="connsiteX3273" fmla="*/ 544991 w 2918889"/>
              <a:gd name="connsiteY3273" fmla="*/ 1546965 h 2979720"/>
              <a:gd name="connsiteX3274" fmla="*/ 494770 w 2918889"/>
              <a:gd name="connsiteY3274" fmla="*/ 1512145 h 2979720"/>
              <a:gd name="connsiteX3275" fmla="*/ 456379 w 2918889"/>
              <a:gd name="connsiteY3275" fmla="*/ 1472917 h 2979720"/>
              <a:gd name="connsiteX3276" fmla="*/ 441257 w 2918889"/>
              <a:gd name="connsiteY3276" fmla="*/ 1437093 h 2979720"/>
              <a:gd name="connsiteX3277" fmla="*/ 414528 w 2918889"/>
              <a:gd name="connsiteY3277" fmla="*/ 1434916 h 2979720"/>
              <a:gd name="connsiteX3278" fmla="*/ 385734 w 2918889"/>
              <a:gd name="connsiteY3278" fmla="*/ 1420966 h 2979720"/>
              <a:gd name="connsiteX3279" fmla="*/ 359284 w 2918889"/>
              <a:gd name="connsiteY3279" fmla="*/ 1398478 h 2979720"/>
              <a:gd name="connsiteX3280" fmla="*/ 331160 w 2918889"/>
              <a:gd name="connsiteY3280" fmla="*/ 1404058 h 2979720"/>
              <a:gd name="connsiteX3281" fmla="*/ 293495 w 2918889"/>
              <a:gd name="connsiteY3281" fmla="*/ 1425988 h 2979720"/>
              <a:gd name="connsiteX3282" fmla="*/ 279991 w 2918889"/>
              <a:gd name="connsiteY3282" fmla="*/ 1434526 h 2979720"/>
              <a:gd name="connsiteX3283" fmla="*/ 245896 w 2918889"/>
              <a:gd name="connsiteY3283" fmla="*/ 1442059 h 2979720"/>
              <a:gd name="connsiteX3284" fmla="*/ 232559 w 2918889"/>
              <a:gd name="connsiteY3284" fmla="*/ 1454000 h 2979720"/>
              <a:gd name="connsiteX3285" fmla="*/ 204212 w 2918889"/>
              <a:gd name="connsiteY3285" fmla="*/ 1457851 h 2979720"/>
              <a:gd name="connsiteX3286" fmla="*/ 196847 w 2918889"/>
              <a:gd name="connsiteY3286" fmla="*/ 1453945 h 2979720"/>
              <a:gd name="connsiteX3287" fmla="*/ 176312 w 2918889"/>
              <a:gd name="connsiteY3287" fmla="*/ 1406458 h 2979720"/>
              <a:gd name="connsiteX3288" fmla="*/ 172740 w 2918889"/>
              <a:gd name="connsiteY3288" fmla="*/ 1402663 h 2979720"/>
              <a:gd name="connsiteX3289" fmla="*/ 166770 w 2918889"/>
              <a:gd name="connsiteY3289" fmla="*/ 1351382 h 2979720"/>
              <a:gd name="connsiteX3290" fmla="*/ 181055 w 2918889"/>
              <a:gd name="connsiteY3290" fmla="*/ 1338492 h 2979720"/>
              <a:gd name="connsiteX3291" fmla="*/ 175140 w 2918889"/>
              <a:gd name="connsiteY3291" fmla="*/ 1305457 h 2979720"/>
              <a:gd name="connsiteX3292" fmla="*/ 143277 w 2918889"/>
              <a:gd name="connsiteY3292" fmla="*/ 1289721 h 2979720"/>
              <a:gd name="connsiteX3293" fmla="*/ 146346 w 2918889"/>
              <a:gd name="connsiteY3293" fmla="*/ 1254009 h 2979720"/>
              <a:gd name="connsiteX3294" fmla="*/ 110745 w 2918889"/>
              <a:gd name="connsiteY3294" fmla="*/ 1250939 h 2979720"/>
              <a:gd name="connsiteX3295" fmla="*/ 125588 w 2918889"/>
              <a:gd name="connsiteY3295" fmla="*/ 1224936 h 2979720"/>
              <a:gd name="connsiteX3296" fmla="*/ 71573 w 2918889"/>
              <a:gd name="connsiteY3296" fmla="*/ 1184647 h 2979720"/>
              <a:gd name="connsiteX3297" fmla="*/ 82565 w 2918889"/>
              <a:gd name="connsiteY3297" fmla="*/ 1112496 h 2979720"/>
              <a:gd name="connsiteX3298" fmla="*/ 63760 w 2918889"/>
              <a:gd name="connsiteY3298" fmla="*/ 1134817 h 2979720"/>
              <a:gd name="connsiteX3299" fmla="*/ 77990 w 2918889"/>
              <a:gd name="connsiteY3299" fmla="*/ 1101392 h 2979720"/>
              <a:gd name="connsiteX3300" fmla="*/ 77041 w 2918889"/>
              <a:gd name="connsiteY3300" fmla="*/ 1073659 h 2979720"/>
              <a:gd name="connsiteX3301" fmla="*/ 84295 w 2918889"/>
              <a:gd name="connsiteY3301" fmla="*/ 1088334 h 2979720"/>
              <a:gd name="connsiteX3302" fmla="*/ 81896 w 2918889"/>
              <a:gd name="connsiteY3302" fmla="*/ 1067855 h 2979720"/>
              <a:gd name="connsiteX3303" fmla="*/ 58404 w 2918889"/>
              <a:gd name="connsiteY3303" fmla="*/ 1047878 h 2979720"/>
              <a:gd name="connsiteX3304" fmla="*/ 56283 w 2918889"/>
              <a:gd name="connsiteY3304" fmla="*/ 1083201 h 2979720"/>
              <a:gd name="connsiteX3305" fmla="*/ 29270 w 2918889"/>
              <a:gd name="connsiteY3305" fmla="*/ 1085485 h 2979720"/>
              <a:gd name="connsiteX3306" fmla="*/ 29274 w 2918889"/>
              <a:gd name="connsiteY3306" fmla="*/ 1085544 h 2979720"/>
              <a:gd name="connsiteX3307" fmla="*/ 13929 w 2918889"/>
              <a:gd name="connsiteY3307" fmla="*/ 1134761 h 2979720"/>
              <a:gd name="connsiteX3308" fmla="*/ 29107 w 2918889"/>
              <a:gd name="connsiteY3308" fmla="*/ 1158756 h 2979720"/>
              <a:gd name="connsiteX3309" fmla="*/ 1430 w 2918889"/>
              <a:gd name="connsiteY3309" fmla="*/ 1108814 h 2979720"/>
              <a:gd name="connsiteX3310" fmla="*/ 17947 w 2918889"/>
              <a:gd name="connsiteY3310" fmla="*/ 1077453 h 2979720"/>
              <a:gd name="connsiteX3311" fmla="*/ 22299 w 2918889"/>
              <a:gd name="connsiteY3311" fmla="*/ 1077411 h 2979720"/>
              <a:gd name="connsiteX3312" fmla="*/ 28780 w 2918889"/>
              <a:gd name="connsiteY3312" fmla="*/ 1078782 h 2979720"/>
              <a:gd name="connsiteX3313" fmla="*/ 28773 w 2918889"/>
              <a:gd name="connsiteY3313" fmla="*/ 1078681 h 2979720"/>
              <a:gd name="connsiteX3314" fmla="*/ 30949 w 2918889"/>
              <a:gd name="connsiteY3314" fmla="*/ 1077063 h 2979720"/>
              <a:gd name="connsiteX3315" fmla="*/ 66606 w 2918889"/>
              <a:gd name="connsiteY3315" fmla="*/ 1033370 h 2979720"/>
              <a:gd name="connsiteX3316" fmla="*/ 95009 w 2918889"/>
              <a:gd name="connsiteY3316" fmla="*/ 976118 h 2979720"/>
              <a:gd name="connsiteX3317" fmla="*/ 123635 w 2918889"/>
              <a:gd name="connsiteY3317" fmla="*/ 976118 h 2979720"/>
              <a:gd name="connsiteX3318" fmla="*/ 129662 w 2918889"/>
              <a:gd name="connsiteY3318" fmla="*/ 1004130 h 2979720"/>
              <a:gd name="connsiteX3319" fmla="*/ 149304 w 2918889"/>
              <a:gd name="connsiteY3319" fmla="*/ 1033259 h 2979720"/>
              <a:gd name="connsiteX3320" fmla="*/ 133177 w 2918889"/>
              <a:gd name="connsiteY3320" fmla="*/ 1081694 h 2979720"/>
              <a:gd name="connsiteX3321" fmla="*/ 125644 w 2918889"/>
              <a:gd name="connsiteY3321" fmla="*/ 1075612 h 2979720"/>
              <a:gd name="connsiteX3322" fmla="*/ 137474 w 2918889"/>
              <a:gd name="connsiteY3322" fmla="*/ 1092185 h 2979720"/>
              <a:gd name="connsiteX3323" fmla="*/ 115432 w 2918889"/>
              <a:gd name="connsiteY3323" fmla="*/ 1124549 h 2979720"/>
              <a:gd name="connsiteX3324" fmla="*/ 115823 w 2918889"/>
              <a:gd name="connsiteY3324" fmla="*/ 1152785 h 2979720"/>
              <a:gd name="connsiteX3325" fmla="*/ 117832 w 2918889"/>
              <a:gd name="connsiteY3325" fmla="*/ 1185206 h 2979720"/>
              <a:gd name="connsiteX3326" fmla="*/ 145621 w 2918889"/>
              <a:gd name="connsiteY3326" fmla="*/ 1201946 h 2979720"/>
              <a:gd name="connsiteX3327" fmla="*/ 152819 w 2918889"/>
              <a:gd name="connsiteY3327" fmla="*/ 1205071 h 2979720"/>
              <a:gd name="connsiteX3328" fmla="*/ 196344 w 2918889"/>
              <a:gd name="connsiteY3328" fmla="*/ 1183197 h 2979720"/>
              <a:gd name="connsiteX3329" fmla="*/ 207170 w 2918889"/>
              <a:gd name="connsiteY3329" fmla="*/ 1170753 h 2979720"/>
              <a:gd name="connsiteX3330" fmla="*/ 217995 w 2918889"/>
              <a:gd name="connsiteY3330" fmla="*/ 1157137 h 2979720"/>
              <a:gd name="connsiteX3331" fmla="*/ 204324 w 2918889"/>
              <a:gd name="connsiteY3331" fmla="*/ 1138109 h 2979720"/>
              <a:gd name="connsiteX3332" fmla="*/ 207895 w 2918889"/>
              <a:gd name="connsiteY3332" fmla="*/ 1131692 h 2979720"/>
              <a:gd name="connsiteX3333" fmla="*/ 216377 w 2918889"/>
              <a:gd name="connsiteY3333" fmla="*/ 1120755 h 2979720"/>
              <a:gd name="connsiteX3334" fmla="*/ 187528 w 2918889"/>
              <a:gd name="connsiteY3334" fmla="*/ 1080969 h 2979720"/>
              <a:gd name="connsiteX3335" fmla="*/ 174694 w 2918889"/>
              <a:gd name="connsiteY3335" fmla="*/ 1083759 h 2979720"/>
              <a:gd name="connsiteX3336" fmla="*/ 158121 w 2918889"/>
              <a:gd name="connsiteY3336" fmla="*/ 1042131 h 2979720"/>
              <a:gd name="connsiteX3337" fmla="*/ 158623 w 2918889"/>
              <a:gd name="connsiteY3337" fmla="*/ 999834 h 2979720"/>
              <a:gd name="connsiteX3338" fmla="*/ 168834 w 2918889"/>
              <a:gd name="connsiteY3338" fmla="*/ 953295 h 2979720"/>
              <a:gd name="connsiteX3339" fmla="*/ 188197 w 2918889"/>
              <a:gd name="connsiteY3339" fmla="*/ 915016 h 2979720"/>
              <a:gd name="connsiteX3340" fmla="*/ 194001 w 2918889"/>
              <a:gd name="connsiteY3340" fmla="*/ 933709 h 2979720"/>
              <a:gd name="connsiteX3341" fmla="*/ 214647 w 2918889"/>
              <a:gd name="connsiteY3341" fmla="*/ 919145 h 2979720"/>
              <a:gd name="connsiteX3342" fmla="*/ 224524 w 2918889"/>
              <a:gd name="connsiteY3342" fmla="*/ 933876 h 2979720"/>
              <a:gd name="connsiteX3343" fmla="*/ 224674 w 2918889"/>
              <a:gd name="connsiteY3343" fmla="*/ 934023 h 2979720"/>
              <a:gd name="connsiteX3344" fmla="*/ 241432 w 2918889"/>
              <a:gd name="connsiteY3344" fmla="*/ 924669 h 2979720"/>
              <a:gd name="connsiteX3345" fmla="*/ 247236 w 2918889"/>
              <a:gd name="connsiteY3345" fmla="*/ 908041 h 2979720"/>
              <a:gd name="connsiteX3346" fmla="*/ 253988 w 2918889"/>
              <a:gd name="connsiteY3346" fmla="*/ 886724 h 2979720"/>
              <a:gd name="connsiteX3347" fmla="*/ 264088 w 2918889"/>
              <a:gd name="connsiteY3347" fmla="*/ 865743 h 2979720"/>
              <a:gd name="connsiteX3348" fmla="*/ 241432 w 2918889"/>
              <a:gd name="connsiteY3348" fmla="*/ 864404 h 2979720"/>
              <a:gd name="connsiteX3349" fmla="*/ 246175 w 2918889"/>
              <a:gd name="connsiteY3349" fmla="*/ 857038 h 2979720"/>
              <a:gd name="connsiteX3350" fmla="*/ 258151 w 2918889"/>
              <a:gd name="connsiteY3350" fmla="*/ 851737 h 2979720"/>
              <a:gd name="connsiteX3351" fmla="*/ 257785 w 2918889"/>
              <a:gd name="connsiteY3351" fmla="*/ 838855 h 2979720"/>
              <a:gd name="connsiteX3352" fmla="*/ 265706 w 2918889"/>
              <a:gd name="connsiteY3352" fmla="*/ 834383 h 2979720"/>
              <a:gd name="connsiteX3353" fmla="*/ 291877 w 2918889"/>
              <a:gd name="connsiteY3353" fmla="*/ 795936 h 2979720"/>
              <a:gd name="connsiteX3354" fmla="*/ 300414 w 2918889"/>
              <a:gd name="connsiteY3354" fmla="*/ 802185 h 2979720"/>
              <a:gd name="connsiteX3355" fmla="*/ 323293 w 2918889"/>
              <a:gd name="connsiteY3355" fmla="*/ 777298 h 2979720"/>
              <a:gd name="connsiteX3356" fmla="*/ 326306 w 2918889"/>
              <a:gd name="connsiteY3356" fmla="*/ 779753 h 2979720"/>
              <a:gd name="connsiteX3357" fmla="*/ 312356 w 2918889"/>
              <a:gd name="connsiteY3357" fmla="*/ 808100 h 2979720"/>
              <a:gd name="connsiteX3358" fmla="*/ 309063 w 2918889"/>
              <a:gd name="connsiteY3358" fmla="*/ 851793 h 2979720"/>
              <a:gd name="connsiteX3359" fmla="*/ 306776 w 2918889"/>
              <a:gd name="connsiteY3359" fmla="*/ 882484 h 2979720"/>
              <a:gd name="connsiteX3360" fmla="*/ 302200 w 2918889"/>
              <a:gd name="connsiteY3360" fmla="*/ 897996 h 2979720"/>
              <a:gd name="connsiteX3361" fmla="*/ 328985 w 2918889"/>
              <a:gd name="connsiteY3361" fmla="*/ 926678 h 2979720"/>
              <a:gd name="connsiteX3362" fmla="*/ 357387 w 2918889"/>
              <a:gd name="connsiteY3362" fmla="*/ 965404 h 2979720"/>
              <a:gd name="connsiteX3363" fmla="*/ 363526 w 2918889"/>
              <a:gd name="connsiteY3363" fmla="*/ 1008427 h 2979720"/>
              <a:gd name="connsiteX3364" fmla="*/ 404372 w 2918889"/>
              <a:gd name="connsiteY3364" fmla="*/ 1016965 h 2979720"/>
              <a:gd name="connsiteX3365" fmla="*/ 460229 w 2918889"/>
              <a:gd name="connsiteY3365" fmla="*/ 1074886 h 2979720"/>
              <a:gd name="connsiteX3366" fmla="*/ 469995 w 2918889"/>
              <a:gd name="connsiteY3366" fmla="*/ 1123099 h 2979720"/>
              <a:gd name="connsiteX3367" fmla="*/ 469157 w 2918889"/>
              <a:gd name="connsiteY3367" fmla="*/ 1123824 h 2979720"/>
              <a:gd name="connsiteX3368" fmla="*/ 460955 w 2918889"/>
              <a:gd name="connsiteY3368" fmla="*/ 1122987 h 2979720"/>
              <a:gd name="connsiteX3369" fmla="*/ 426972 w 2918889"/>
              <a:gd name="connsiteY3369" fmla="*/ 1114505 h 2979720"/>
              <a:gd name="connsiteX3370" fmla="*/ 419159 w 2918889"/>
              <a:gd name="connsiteY3370" fmla="*/ 1083312 h 2979720"/>
              <a:gd name="connsiteX3371" fmla="*/ 396281 w 2918889"/>
              <a:gd name="connsiteY3371" fmla="*/ 1057588 h 2979720"/>
              <a:gd name="connsiteX3372" fmla="*/ 388915 w 2918889"/>
              <a:gd name="connsiteY3372" fmla="*/ 1089339 h 2979720"/>
              <a:gd name="connsiteX3373" fmla="*/ 352533 w 2918889"/>
              <a:gd name="connsiteY3373" fmla="*/ 1059597 h 2979720"/>
              <a:gd name="connsiteX3374" fmla="*/ 321340 w 2918889"/>
              <a:gd name="connsiteY3374" fmla="*/ 1022266 h 2979720"/>
              <a:gd name="connsiteX3375" fmla="*/ 292490 w 2918889"/>
              <a:gd name="connsiteY3375" fmla="*/ 1029185 h 2979720"/>
              <a:gd name="connsiteX3376" fmla="*/ 264534 w 2918889"/>
              <a:gd name="connsiteY3376" fmla="*/ 1016686 h 2979720"/>
              <a:gd name="connsiteX3377" fmla="*/ 266487 w 2918889"/>
              <a:gd name="connsiteY3377" fmla="*/ 985939 h 2979720"/>
              <a:gd name="connsiteX3378" fmla="*/ 254322 w 2918889"/>
              <a:gd name="connsiteY3378" fmla="*/ 1003461 h 2979720"/>
              <a:gd name="connsiteX3379" fmla="*/ 248686 w 2918889"/>
              <a:gd name="connsiteY3379" fmla="*/ 998494 h 2979720"/>
              <a:gd name="connsiteX3380" fmla="*/ 248686 w 2918889"/>
              <a:gd name="connsiteY3380" fmla="*/ 960438 h 2979720"/>
              <a:gd name="connsiteX3381" fmla="*/ 251086 w 2918889"/>
              <a:gd name="connsiteY3381" fmla="*/ 942247 h 2979720"/>
              <a:gd name="connsiteX3382" fmla="*/ 229323 w 2918889"/>
              <a:gd name="connsiteY3382" fmla="*/ 938564 h 2979720"/>
              <a:gd name="connsiteX3383" fmla="*/ 229435 w 2918889"/>
              <a:gd name="connsiteY3383" fmla="*/ 938731 h 2979720"/>
              <a:gd name="connsiteX3384" fmla="*/ 229299 w 2918889"/>
              <a:gd name="connsiteY3384" fmla="*/ 938599 h 2979720"/>
              <a:gd name="connsiteX3385" fmla="*/ 186635 w 2918889"/>
              <a:gd name="connsiteY3385" fmla="*/ 1000894 h 2979720"/>
              <a:gd name="connsiteX3386" fmla="*/ 189146 w 2918889"/>
              <a:gd name="connsiteY3386" fmla="*/ 979801 h 2979720"/>
              <a:gd name="connsiteX3387" fmla="*/ 181501 w 2918889"/>
              <a:gd name="connsiteY3387" fmla="*/ 1002568 h 2979720"/>
              <a:gd name="connsiteX3388" fmla="*/ 184124 w 2918889"/>
              <a:gd name="connsiteY3388" fmla="*/ 1039118 h 2979720"/>
              <a:gd name="connsiteX3389" fmla="*/ 245226 w 2918889"/>
              <a:gd name="connsiteY3389" fmla="*/ 1071929 h 2979720"/>
              <a:gd name="connsiteX3390" fmla="*/ 251309 w 2918889"/>
              <a:gd name="connsiteY3390" fmla="*/ 1112999 h 2979720"/>
              <a:gd name="connsiteX3391" fmla="*/ 277145 w 2918889"/>
              <a:gd name="connsiteY3391" fmla="*/ 1109874 h 2979720"/>
              <a:gd name="connsiteX3392" fmla="*/ 298238 w 2918889"/>
              <a:gd name="connsiteY3392" fmla="*/ 1130799 h 2979720"/>
              <a:gd name="connsiteX3393" fmla="*/ 312132 w 2918889"/>
              <a:gd name="connsiteY3393" fmla="*/ 1149827 h 2979720"/>
              <a:gd name="connsiteX3394" fmla="*/ 346562 w 2918889"/>
              <a:gd name="connsiteY3394" fmla="*/ 1158365 h 2979720"/>
              <a:gd name="connsiteX3395" fmla="*/ 369942 w 2918889"/>
              <a:gd name="connsiteY3395" fmla="*/ 1182862 h 2979720"/>
              <a:gd name="connsiteX3396" fmla="*/ 390477 w 2918889"/>
              <a:gd name="connsiteY3396" fmla="*/ 1152897 h 2979720"/>
              <a:gd name="connsiteX3397" fmla="*/ 413579 w 2918889"/>
              <a:gd name="connsiteY3397" fmla="*/ 1187103 h 2979720"/>
              <a:gd name="connsiteX3398" fmla="*/ 447953 w 2918889"/>
              <a:gd name="connsiteY3398" fmla="*/ 1217068 h 2979720"/>
              <a:gd name="connsiteX3399" fmla="*/ 505930 w 2918889"/>
              <a:gd name="connsiteY3399" fmla="*/ 1207024 h 2979720"/>
              <a:gd name="connsiteX3400" fmla="*/ 552580 w 2918889"/>
              <a:gd name="connsiteY3400" fmla="*/ 1156970 h 2979720"/>
              <a:gd name="connsiteX3401" fmla="*/ 580481 w 2918889"/>
              <a:gd name="connsiteY3401" fmla="*/ 1183531 h 2979720"/>
              <a:gd name="connsiteX3402" fmla="*/ 620045 w 2918889"/>
              <a:gd name="connsiteY3402" fmla="*/ 1165173 h 2979720"/>
              <a:gd name="connsiteX3403" fmla="*/ 621384 w 2918889"/>
              <a:gd name="connsiteY3403" fmla="*/ 1148600 h 2979720"/>
              <a:gd name="connsiteX3404" fmla="*/ 627634 w 2918889"/>
              <a:gd name="connsiteY3404" fmla="*/ 1151167 h 2979720"/>
              <a:gd name="connsiteX3405" fmla="*/ 646383 w 2918889"/>
              <a:gd name="connsiteY3405" fmla="*/ 1168298 h 2979720"/>
              <a:gd name="connsiteX3406" fmla="*/ 675065 w 2918889"/>
              <a:gd name="connsiteY3406" fmla="*/ 1154403 h 2979720"/>
              <a:gd name="connsiteX3407" fmla="*/ 685556 w 2918889"/>
              <a:gd name="connsiteY3407" fmla="*/ 1135877 h 2979720"/>
              <a:gd name="connsiteX3408" fmla="*/ 725454 w 2918889"/>
              <a:gd name="connsiteY3408" fmla="*/ 1131134 h 2979720"/>
              <a:gd name="connsiteX3409" fmla="*/ 754023 w 2918889"/>
              <a:gd name="connsiteY3409" fmla="*/ 1099495 h 2979720"/>
              <a:gd name="connsiteX3410" fmla="*/ 753800 w 2918889"/>
              <a:gd name="connsiteY3410" fmla="*/ 1084038 h 2979720"/>
              <a:gd name="connsiteX3411" fmla="*/ 733489 w 2918889"/>
              <a:gd name="connsiteY3411" fmla="*/ 1079239 h 2979720"/>
              <a:gd name="connsiteX3412" fmla="*/ 718925 w 2918889"/>
              <a:gd name="connsiteY3412" fmla="*/ 1079629 h 2979720"/>
              <a:gd name="connsiteX3413" fmla="*/ 718925 w 2918889"/>
              <a:gd name="connsiteY3413" fmla="*/ 1046204 h 2979720"/>
              <a:gd name="connsiteX3414" fmla="*/ 730978 w 2918889"/>
              <a:gd name="connsiteY3414" fmla="*/ 1054798 h 2979720"/>
              <a:gd name="connsiteX3415" fmla="*/ 752126 w 2918889"/>
              <a:gd name="connsiteY3415" fmla="*/ 1047488 h 2979720"/>
              <a:gd name="connsiteX3416" fmla="*/ 764458 w 2918889"/>
              <a:gd name="connsiteY3416" fmla="*/ 1029910 h 2979720"/>
              <a:gd name="connsiteX3417" fmla="*/ 787169 w 2918889"/>
              <a:gd name="connsiteY3417" fmla="*/ 1035491 h 2979720"/>
              <a:gd name="connsiteX3418" fmla="*/ 807983 w 2918889"/>
              <a:gd name="connsiteY3418" fmla="*/ 1048381 h 2979720"/>
              <a:gd name="connsiteX3419" fmla="*/ 834544 w 2918889"/>
              <a:gd name="connsiteY3419" fmla="*/ 1025056 h 2979720"/>
              <a:gd name="connsiteX3420" fmla="*/ 836776 w 2918889"/>
              <a:gd name="connsiteY3420" fmla="*/ 1007813 h 2979720"/>
              <a:gd name="connsiteX3421" fmla="*/ 823997 w 2918889"/>
              <a:gd name="connsiteY3421" fmla="*/ 963005 h 2979720"/>
              <a:gd name="connsiteX3422" fmla="*/ 812224 w 2918889"/>
              <a:gd name="connsiteY3422" fmla="*/ 941744 h 2979720"/>
              <a:gd name="connsiteX3423" fmla="*/ 819255 w 2918889"/>
              <a:gd name="connsiteY3423" fmla="*/ 919535 h 2979720"/>
              <a:gd name="connsiteX3424" fmla="*/ 839622 w 2918889"/>
              <a:gd name="connsiteY3424" fmla="*/ 927013 h 2979720"/>
              <a:gd name="connsiteX3425" fmla="*/ 875335 w 2918889"/>
              <a:gd name="connsiteY3425" fmla="*/ 899056 h 2979720"/>
              <a:gd name="connsiteX3426" fmla="*/ 874777 w 2918889"/>
              <a:gd name="connsiteY3426" fmla="*/ 908766 h 2979720"/>
              <a:gd name="connsiteX3427" fmla="*/ 878014 w 2918889"/>
              <a:gd name="connsiteY3427" fmla="*/ 909938 h 2979720"/>
              <a:gd name="connsiteX3428" fmla="*/ 887667 w 2918889"/>
              <a:gd name="connsiteY3428" fmla="*/ 889068 h 2979720"/>
              <a:gd name="connsiteX3429" fmla="*/ 869811 w 2918889"/>
              <a:gd name="connsiteY3429" fmla="*/ 863232 h 2979720"/>
              <a:gd name="connsiteX3430" fmla="*/ 837279 w 2918889"/>
              <a:gd name="connsiteY3430" fmla="*/ 866971 h 2979720"/>
              <a:gd name="connsiteX3431" fmla="*/ 836330 w 2918889"/>
              <a:gd name="connsiteY3431" fmla="*/ 863734 h 2979720"/>
              <a:gd name="connsiteX3432" fmla="*/ 847434 w 2918889"/>
              <a:gd name="connsiteY3432" fmla="*/ 857875 h 2979720"/>
              <a:gd name="connsiteX3433" fmla="*/ 831699 w 2918889"/>
              <a:gd name="connsiteY3433" fmla="*/ 834438 h 2979720"/>
              <a:gd name="connsiteX3434" fmla="*/ 808986 w 2918889"/>
              <a:gd name="connsiteY3434" fmla="*/ 786784 h 2979720"/>
              <a:gd name="connsiteX3435" fmla="*/ 788229 w 2918889"/>
              <a:gd name="connsiteY3435" fmla="*/ 795601 h 2979720"/>
              <a:gd name="connsiteX3436" fmla="*/ 804133 w 2918889"/>
              <a:gd name="connsiteY3436" fmla="*/ 810667 h 2979720"/>
              <a:gd name="connsiteX3437" fmla="*/ 802068 w 2918889"/>
              <a:gd name="connsiteY3437" fmla="*/ 835108 h 2979720"/>
              <a:gd name="connsiteX3438" fmla="*/ 779636 w 2918889"/>
              <a:gd name="connsiteY3438" fmla="*/ 789295 h 2979720"/>
              <a:gd name="connsiteX3439" fmla="*/ 757762 w 2918889"/>
              <a:gd name="connsiteY3439" fmla="*/ 756986 h 2979720"/>
              <a:gd name="connsiteX3440" fmla="*/ 772326 w 2918889"/>
              <a:gd name="connsiteY3440" fmla="*/ 752801 h 2979720"/>
              <a:gd name="connsiteX3441" fmla="*/ 772493 w 2918889"/>
              <a:gd name="connsiteY3441" fmla="*/ 749565 h 2979720"/>
              <a:gd name="connsiteX3442" fmla="*/ 747048 w 2918889"/>
              <a:gd name="connsiteY3442" fmla="*/ 747556 h 2979720"/>
              <a:gd name="connsiteX3443" fmla="*/ 694763 w 2918889"/>
              <a:gd name="connsiteY3443" fmla="*/ 718539 h 2979720"/>
              <a:gd name="connsiteX3444" fmla="*/ 708713 w 2918889"/>
              <a:gd name="connsiteY3444" fmla="*/ 686119 h 2979720"/>
              <a:gd name="connsiteX3445" fmla="*/ 686002 w 2918889"/>
              <a:gd name="connsiteY3445" fmla="*/ 605486 h 2979720"/>
              <a:gd name="connsiteX3446" fmla="*/ 712731 w 2918889"/>
              <a:gd name="connsiteY3446" fmla="*/ 605820 h 2979720"/>
              <a:gd name="connsiteX3447" fmla="*/ 737730 w 2918889"/>
              <a:gd name="connsiteY3447" fmla="*/ 601580 h 2979720"/>
              <a:gd name="connsiteX3448" fmla="*/ 741635 w 2918889"/>
              <a:gd name="connsiteY3448" fmla="*/ 621947 h 2979720"/>
              <a:gd name="connsiteX3449" fmla="*/ 759659 w 2918889"/>
              <a:gd name="connsiteY3449" fmla="*/ 655260 h 2979720"/>
              <a:gd name="connsiteX3450" fmla="*/ 764458 w 2918889"/>
              <a:gd name="connsiteY3450" fmla="*/ 659390 h 2979720"/>
              <a:gd name="connsiteX3451" fmla="*/ 759603 w 2918889"/>
              <a:gd name="connsiteY3451" fmla="*/ 685728 h 2979720"/>
              <a:gd name="connsiteX3452" fmla="*/ 786555 w 2918889"/>
              <a:gd name="connsiteY3452" fmla="*/ 703696 h 2979720"/>
              <a:gd name="connsiteX3453" fmla="*/ 788285 w 2918889"/>
              <a:gd name="connsiteY3453" fmla="*/ 722334 h 2979720"/>
              <a:gd name="connsiteX3454" fmla="*/ 810382 w 2918889"/>
              <a:gd name="connsiteY3454" fmla="*/ 743036 h 2979720"/>
              <a:gd name="connsiteX3455" fmla="*/ 838171 w 2918889"/>
              <a:gd name="connsiteY3455" fmla="*/ 758158 h 2979720"/>
              <a:gd name="connsiteX3456" fmla="*/ 874721 w 2918889"/>
              <a:gd name="connsiteY3456" fmla="*/ 760279 h 2979720"/>
              <a:gd name="connsiteX3457" fmla="*/ 880580 w 2918889"/>
              <a:gd name="connsiteY3457" fmla="*/ 756372 h 2979720"/>
              <a:gd name="connsiteX3458" fmla="*/ 888225 w 2918889"/>
              <a:gd name="connsiteY3458" fmla="*/ 773392 h 2979720"/>
              <a:gd name="connsiteX3459" fmla="*/ 929741 w 2918889"/>
              <a:gd name="connsiteY3459" fmla="*/ 796494 h 2979720"/>
              <a:gd name="connsiteX3460" fmla="*/ 961269 w 2918889"/>
              <a:gd name="connsiteY3460" fmla="*/ 868700 h 2979720"/>
              <a:gd name="connsiteX3461" fmla="*/ 978344 w 2918889"/>
              <a:gd name="connsiteY3461" fmla="*/ 867863 h 2979720"/>
              <a:gd name="connsiteX3462" fmla="*/ 965566 w 2918889"/>
              <a:gd name="connsiteY3462" fmla="*/ 892751 h 2979720"/>
              <a:gd name="connsiteX3463" fmla="*/ 984929 w 2918889"/>
              <a:gd name="connsiteY3463" fmla="*/ 925729 h 2979720"/>
              <a:gd name="connsiteX3464" fmla="*/ 1004627 w 2918889"/>
              <a:gd name="connsiteY3464" fmla="*/ 909491 h 2979720"/>
              <a:gd name="connsiteX3465" fmla="*/ 1002395 w 2918889"/>
              <a:gd name="connsiteY3465" fmla="*/ 998829 h 2979720"/>
              <a:gd name="connsiteX3466" fmla="*/ 990788 w 2918889"/>
              <a:gd name="connsiteY3466" fmla="*/ 998271 h 2979720"/>
              <a:gd name="connsiteX3467" fmla="*/ 992964 w 2918889"/>
              <a:gd name="connsiteY3467" fmla="*/ 1013840 h 2979720"/>
              <a:gd name="connsiteX3468" fmla="*/ 980409 w 2918889"/>
              <a:gd name="connsiteY3468" fmla="*/ 1013840 h 2979720"/>
              <a:gd name="connsiteX3469" fmla="*/ 974996 w 2918889"/>
              <a:gd name="connsiteY3469" fmla="*/ 1038392 h 2979720"/>
              <a:gd name="connsiteX3470" fmla="*/ 1009593 w 2918889"/>
              <a:gd name="connsiteY3470" fmla="*/ 1037109 h 2979720"/>
              <a:gd name="connsiteX3471" fmla="*/ 1037215 w 2918889"/>
              <a:gd name="connsiteY3471" fmla="*/ 1063391 h 2979720"/>
              <a:gd name="connsiteX3472" fmla="*/ 1018075 w 2918889"/>
              <a:gd name="connsiteY3472" fmla="*/ 996318 h 2979720"/>
              <a:gd name="connsiteX3473" fmla="*/ 1025106 w 2918889"/>
              <a:gd name="connsiteY3473" fmla="*/ 1005525 h 2979720"/>
              <a:gd name="connsiteX3474" fmla="*/ 1033532 w 2918889"/>
              <a:gd name="connsiteY3474" fmla="*/ 1012166 h 2979720"/>
              <a:gd name="connsiteX3475" fmla="*/ 1038610 w 2918889"/>
              <a:gd name="connsiteY3475" fmla="*/ 997043 h 2979720"/>
              <a:gd name="connsiteX3476" fmla="*/ 1040786 w 2918889"/>
              <a:gd name="connsiteY3476" fmla="*/ 981977 h 2979720"/>
              <a:gd name="connsiteX3477" fmla="*/ 1025720 w 2918889"/>
              <a:gd name="connsiteY3477" fmla="*/ 968138 h 2979720"/>
              <a:gd name="connsiteX3478" fmla="*/ 1018689 w 2918889"/>
              <a:gd name="connsiteY3478" fmla="*/ 940907 h 2979720"/>
              <a:gd name="connsiteX3479" fmla="*/ 1007528 w 2918889"/>
              <a:gd name="connsiteY3479" fmla="*/ 908822 h 2979720"/>
              <a:gd name="connsiteX3480" fmla="*/ 994025 w 2918889"/>
              <a:gd name="connsiteY3480" fmla="*/ 883265 h 2979720"/>
              <a:gd name="connsiteX3481" fmla="*/ 962162 w 2918889"/>
              <a:gd name="connsiteY3481" fmla="*/ 821827 h 2979720"/>
              <a:gd name="connsiteX3482" fmla="*/ 956526 w 2918889"/>
              <a:gd name="connsiteY3482" fmla="*/ 816359 h 2979720"/>
              <a:gd name="connsiteX3483" fmla="*/ 932643 w 2918889"/>
              <a:gd name="connsiteY3483" fmla="*/ 754364 h 2979720"/>
              <a:gd name="connsiteX3484" fmla="*/ 929351 w 2918889"/>
              <a:gd name="connsiteY3484" fmla="*/ 745435 h 2979720"/>
              <a:gd name="connsiteX3485" fmla="*/ 900725 w 2918889"/>
              <a:gd name="connsiteY3485" fmla="*/ 766863 h 2979720"/>
              <a:gd name="connsiteX3486" fmla="*/ 874052 w 2918889"/>
              <a:gd name="connsiteY3486" fmla="*/ 717590 h 2979720"/>
              <a:gd name="connsiteX3487" fmla="*/ 860994 w 2918889"/>
              <a:gd name="connsiteY3487" fmla="*/ 729420 h 2979720"/>
              <a:gd name="connsiteX3488" fmla="*/ 878851 w 2918889"/>
              <a:gd name="connsiteY3488" fmla="*/ 731094 h 2979720"/>
              <a:gd name="connsiteX3489" fmla="*/ 863673 w 2918889"/>
              <a:gd name="connsiteY3489" fmla="*/ 748560 h 2979720"/>
              <a:gd name="connsiteX3490" fmla="*/ 846263 w 2918889"/>
              <a:gd name="connsiteY3490" fmla="*/ 723729 h 2979720"/>
              <a:gd name="connsiteX3491" fmla="*/ 833875 w 2918889"/>
              <a:gd name="connsiteY3491" fmla="*/ 724342 h 2979720"/>
              <a:gd name="connsiteX3492" fmla="*/ 837055 w 2918889"/>
              <a:gd name="connsiteY3492" fmla="*/ 702915 h 2979720"/>
              <a:gd name="connsiteX3493" fmla="*/ 796655 w 2918889"/>
              <a:gd name="connsiteY3493" fmla="*/ 693596 h 2979720"/>
              <a:gd name="connsiteX3494" fmla="*/ 797102 w 2918889"/>
              <a:gd name="connsiteY3494" fmla="*/ 688630 h 2979720"/>
              <a:gd name="connsiteX3495" fmla="*/ 815906 w 2918889"/>
              <a:gd name="connsiteY3495" fmla="*/ 688853 h 2979720"/>
              <a:gd name="connsiteX3496" fmla="*/ 836442 w 2918889"/>
              <a:gd name="connsiteY3496" fmla="*/ 680204 h 2979720"/>
              <a:gd name="connsiteX3497" fmla="*/ 833596 w 2918889"/>
              <a:gd name="connsiteY3497" fmla="*/ 654200 h 2979720"/>
              <a:gd name="connsiteX3498" fmla="*/ 845649 w 2918889"/>
              <a:gd name="connsiteY3498" fmla="*/ 619603 h 2979720"/>
              <a:gd name="connsiteX3499" fmla="*/ 884766 w 2918889"/>
              <a:gd name="connsiteY3499" fmla="*/ 606657 h 2979720"/>
              <a:gd name="connsiteX3500" fmla="*/ 885213 w 2918889"/>
              <a:gd name="connsiteY3500" fmla="*/ 626858 h 2979720"/>
              <a:gd name="connsiteX3501" fmla="*/ 916405 w 2918889"/>
              <a:gd name="connsiteY3501" fmla="*/ 662570 h 2979720"/>
              <a:gd name="connsiteX3502" fmla="*/ 922934 w 2918889"/>
              <a:gd name="connsiteY3502" fmla="*/ 676130 h 2979720"/>
              <a:gd name="connsiteX3503" fmla="*/ 932866 w 2918889"/>
              <a:gd name="connsiteY3503" fmla="*/ 684277 h 2979720"/>
              <a:gd name="connsiteX3504" fmla="*/ 963166 w 2918889"/>
              <a:gd name="connsiteY3504" fmla="*/ 692312 h 2979720"/>
              <a:gd name="connsiteX3505" fmla="*/ 982530 w 2918889"/>
              <a:gd name="connsiteY3505" fmla="*/ 709276 h 2979720"/>
              <a:gd name="connsiteX3506" fmla="*/ 991067 w 2918889"/>
              <a:gd name="connsiteY3506" fmla="*/ 740190 h 2979720"/>
              <a:gd name="connsiteX3507" fmla="*/ 1012104 w 2918889"/>
              <a:gd name="connsiteY3507" fmla="*/ 740692 h 2979720"/>
              <a:gd name="connsiteX3508" fmla="*/ 1026501 w 2918889"/>
              <a:gd name="connsiteY3508" fmla="*/ 798223 h 2979720"/>
              <a:gd name="connsiteX3509" fmla="*/ 1025497 w 2918889"/>
              <a:gd name="connsiteY3509" fmla="*/ 806036 h 2979720"/>
              <a:gd name="connsiteX3510" fmla="*/ 1027896 w 2918889"/>
              <a:gd name="connsiteY3510" fmla="*/ 844594 h 2979720"/>
              <a:gd name="connsiteX3511" fmla="*/ 1029961 w 2918889"/>
              <a:gd name="connsiteY3511" fmla="*/ 859605 h 2979720"/>
              <a:gd name="connsiteX3512" fmla="*/ 1034369 w 2918889"/>
              <a:gd name="connsiteY3512" fmla="*/ 868756 h 2979720"/>
              <a:gd name="connsiteX3513" fmla="*/ 1070860 w 2918889"/>
              <a:gd name="connsiteY3513" fmla="*/ 909324 h 2979720"/>
              <a:gd name="connsiteX3514" fmla="*/ 1108861 w 2918889"/>
              <a:gd name="connsiteY3514" fmla="*/ 909324 h 2979720"/>
              <a:gd name="connsiteX3515" fmla="*/ 1098762 w 2918889"/>
              <a:gd name="connsiteY3515" fmla="*/ 928519 h 2979720"/>
              <a:gd name="connsiteX3516" fmla="*/ 1096027 w 2918889"/>
              <a:gd name="connsiteY3516" fmla="*/ 938564 h 2979720"/>
              <a:gd name="connsiteX3517" fmla="*/ 1095581 w 2918889"/>
              <a:gd name="connsiteY3517" fmla="*/ 977401 h 2979720"/>
              <a:gd name="connsiteX3518" fmla="*/ 1105569 w 2918889"/>
              <a:gd name="connsiteY3518" fmla="*/ 995369 h 2979720"/>
              <a:gd name="connsiteX3519" fmla="*/ 1102946 w 2918889"/>
              <a:gd name="connsiteY3519" fmla="*/ 1031752 h 2979720"/>
              <a:gd name="connsiteX3520" fmla="*/ 1100101 w 2918889"/>
              <a:gd name="connsiteY3520" fmla="*/ 1052231 h 2979720"/>
              <a:gd name="connsiteX3521" fmla="*/ 1124096 w 2918889"/>
              <a:gd name="connsiteY3521" fmla="*/ 994811 h 2979720"/>
              <a:gd name="connsiteX3522" fmla="*/ 1148871 w 2918889"/>
              <a:gd name="connsiteY3522" fmla="*/ 973049 h 2979720"/>
              <a:gd name="connsiteX3523" fmla="*/ 1162096 w 2918889"/>
              <a:gd name="connsiteY3523" fmla="*/ 995481 h 2979720"/>
              <a:gd name="connsiteX3524" fmla="*/ 1188545 w 2918889"/>
              <a:gd name="connsiteY3524" fmla="*/ 953239 h 2979720"/>
              <a:gd name="connsiteX3525" fmla="*/ 1184304 w 2918889"/>
              <a:gd name="connsiteY3525" fmla="*/ 977569 h 2979720"/>
              <a:gd name="connsiteX3526" fmla="*/ 1180621 w 2918889"/>
              <a:gd name="connsiteY3526" fmla="*/ 999666 h 2979720"/>
              <a:gd name="connsiteX3527" fmla="*/ 1203222 w 2918889"/>
              <a:gd name="connsiteY3527" fmla="*/ 989845 h 2979720"/>
              <a:gd name="connsiteX3528" fmla="*/ 1208300 w 2918889"/>
              <a:gd name="connsiteY3528" fmla="*/ 1009376 h 2979720"/>
              <a:gd name="connsiteX3529" fmla="*/ 1255619 w 2918889"/>
              <a:gd name="connsiteY3529" fmla="*/ 1030413 h 2979720"/>
              <a:gd name="connsiteX3530" fmla="*/ 1281232 w 2918889"/>
              <a:gd name="connsiteY3530" fmla="*/ 995816 h 2979720"/>
              <a:gd name="connsiteX3531" fmla="*/ 1315828 w 2918889"/>
              <a:gd name="connsiteY3531" fmla="*/ 985939 h 2979720"/>
              <a:gd name="connsiteX3532" fmla="*/ 1312369 w 2918889"/>
              <a:gd name="connsiteY3532" fmla="*/ 967246 h 2979720"/>
              <a:gd name="connsiteX3533" fmla="*/ 1384519 w 2918889"/>
              <a:gd name="connsiteY3533" fmla="*/ 971821 h 2979720"/>
              <a:gd name="connsiteX3534" fmla="*/ 1329891 w 2918889"/>
              <a:gd name="connsiteY3534" fmla="*/ 956867 h 2979720"/>
              <a:gd name="connsiteX3535" fmla="*/ 1324367 w 2918889"/>
              <a:gd name="connsiteY3535" fmla="*/ 956364 h 2979720"/>
              <a:gd name="connsiteX3536" fmla="*/ 1299479 w 2918889"/>
              <a:gd name="connsiteY3536" fmla="*/ 949389 h 2979720"/>
              <a:gd name="connsiteX3537" fmla="*/ 1285808 w 2918889"/>
              <a:gd name="connsiteY3537" fmla="*/ 971040 h 2979720"/>
              <a:gd name="connsiteX3538" fmla="*/ 1272024 w 2918889"/>
              <a:gd name="connsiteY3538" fmla="*/ 978462 h 2979720"/>
              <a:gd name="connsiteX3539" fmla="*/ 1213210 w 2918889"/>
              <a:gd name="connsiteY3539" fmla="*/ 973663 h 2979720"/>
              <a:gd name="connsiteX3540" fmla="*/ 1165779 w 2918889"/>
              <a:gd name="connsiteY3540" fmla="*/ 924223 h 2979720"/>
              <a:gd name="connsiteX3541" fmla="*/ 1145077 w 2918889"/>
              <a:gd name="connsiteY3541" fmla="*/ 930807 h 2979720"/>
              <a:gd name="connsiteX3542" fmla="*/ 1139441 w 2918889"/>
              <a:gd name="connsiteY3542" fmla="*/ 851458 h 2979720"/>
              <a:gd name="connsiteX3543" fmla="*/ 1122700 w 2918889"/>
              <a:gd name="connsiteY3543" fmla="*/ 844092 h 2979720"/>
              <a:gd name="connsiteX3544" fmla="*/ 1119743 w 2918889"/>
              <a:gd name="connsiteY3544" fmla="*/ 813736 h 2979720"/>
              <a:gd name="connsiteX3545" fmla="*/ 1109141 w 2918889"/>
              <a:gd name="connsiteY3545" fmla="*/ 840130 h 2979720"/>
              <a:gd name="connsiteX3546" fmla="*/ 1085760 w 2918889"/>
              <a:gd name="connsiteY3546" fmla="*/ 794875 h 2979720"/>
              <a:gd name="connsiteX3547" fmla="*/ 1077222 w 2918889"/>
              <a:gd name="connsiteY3547" fmla="*/ 774898 h 2979720"/>
              <a:gd name="connsiteX3548" fmla="*/ 1060149 w 2918889"/>
              <a:gd name="connsiteY3548" fmla="*/ 711118 h 2979720"/>
              <a:gd name="connsiteX3549" fmla="*/ 1058364 w 2918889"/>
              <a:gd name="connsiteY3549" fmla="*/ 701576 h 2979720"/>
              <a:gd name="connsiteX3550" fmla="*/ 1091843 w 2918889"/>
              <a:gd name="connsiteY3550" fmla="*/ 706430 h 2979720"/>
              <a:gd name="connsiteX3551" fmla="*/ 1105457 w 2918889"/>
              <a:gd name="connsiteY3551" fmla="*/ 744877 h 2979720"/>
              <a:gd name="connsiteX3552" fmla="*/ 1138212 w 2918889"/>
              <a:gd name="connsiteY3552" fmla="*/ 785947 h 2979720"/>
              <a:gd name="connsiteX3553" fmla="*/ 1164105 w 2918889"/>
              <a:gd name="connsiteY3553" fmla="*/ 809160 h 2979720"/>
              <a:gd name="connsiteX3554" fmla="*/ 1195185 w 2918889"/>
              <a:gd name="connsiteY3554" fmla="*/ 794875 h 2979720"/>
              <a:gd name="connsiteX3555" fmla="*/ 1227327 w 2918889"/>
              <a:gd name="connsiteY3555" fmla="*/ 839851 h 2979720"/>
              <a:gd name="connsiteX3556" fmla="*/ 1270406 w 2918889"/>
              <a:gd name="connsiteY3556" fmla="*/ 861949 h 2979720"/>
              <a:gd name="connsiteX3557" fmla="*/ 1292727 w 2918889"/>
              <a:gd name="connsiteY3557" fmla="*/ 881981 h 2979720"/>
              <a:gd name="connsiteX3558" fmla="*/ 1324199 w 2918889"/>
              <a:gd name="connsiteY3558" fmla="*/ 874392 h 2979720"/>
              <a:gd name="connsiteX3559" fmla="*/ 1354331 w 2918889"/>
              <a:gd name="connsiteY3559" fmla="*/ 869147 h 2979720"/>
              <a:gd name="connsiteX3560" fmla="*/ 1361921 w 2918889"/>
              <a:gd name="connsiteY3560" fmla="*/ 866245 h 2979720"/>
              <a:gd name="connsiteX3561" fmla="*/ 1410022 w 2918889"/>
              <a:gd name="connsiteY3561" fmla="*/ 854192 h 2979720"/>
              <a:gd name="connsiteX3562" fmla="*/ 1428157 w 2918889"/>
              <a:gd name="connsiteY3562" fmla="*/ 830756 h 2979720"/>
              <a:gd name="connsiteX3563" fmla="*/ 1396015 w 2918889"/>
              <a:gd name="connsiteY3563" fmla="*/ 830756 h 2979720"/>
              <a:gd name="connsiteX3564" fmla="*/ 1388315 w 2918889"/>
              <a:gd name="connsiteY3564" fmla="*/ 831146 h 2979720"/>
              <a:gd name="connsiteX3565" fmla="*/ 1356228 w 2918889"/>
              <a:gd name="connsiteY3565" fmla="*/ 842809 h 2979720"/>
              <a:gd name="connsiteX3566" fmla="*/ 1338428 w 2918889"/>
              <a:gd name="connsiteY3566" fmla="*/ 802520 h 2979720"/>
              <a:gd name="connsiteX3567" fmla="*/ 1239549 w 2918889"/>
              <a:gd name="connsiteY3567" fmla="*/ 757767 h 2979720"/>
              <a:gd name="connsiteX3568" fmla="*/ 1220297 w 2918889"/>
              <a:gd name="connsiteY3568" fmla="*/ 769039 h 2979720"/>
              <a:gd name="connsiteX3569" fmla="*/ 1248365 w 2918889"/>
              <a:gd name="connsiteY3569" fmla="*/ 780702 h 2979720"/>
              <a:gd name="connsiteX3570" fmla="*/ 1283520 w 2918889"/>
              <a:gd name="connsiteY3570" fmla="*/ 820321 h 2979720"/>
              <a:gd name="connsiteX3571" fmla="*/ 1275764 w 2918889"/>
              <a:gd name="connsiteY3571" fmla="*/ 846659 h 2979720"/>
              <a:gd name="connsiteX3572" fmla="*/ 1258408 w 2918889"/>
              <a:gd name="connsiteY3572" fmla="*/ 844483 h 2979720"/>
              <a:gd name="connsiteX3573" fmla="*/ 1255674 w 2918889"/>
              <a:gd name="connsiteY3573" fmla="*/ 838010 h 2979720"/>
              <a:gd name="connsiteX3574" fmla="*/ 1221804 w 2918889"/>
              <a:gd name="connsiteY3574" fmla="*/ 786394 h 2979720"/>
              <a:gd name="connsiteX3575" fmla="*/ 1199260 w 2918889"/>
              <a:gd name="connsiteY3575" fmla="*/ 775512 h 2979720"/>
              <a:gd name="connsiteX3576" fmla="*/ 1194294 w 2918889"/>
              <a:gd name="connsiteY3576" fmla="*/ 773448 h 2979720"/>
              <a:gd name="connsiteX3577" fmla="*/ 1151271 w 2918889"/>
              <a:gd name="connsiteY3577" fmla="*/ 757321 h 2979720"/>
              <a:gd name="connsiteX3578" fmla="*/ 1153112 w 2918889"/>
              <a:gd name="connsiteY3578" fmla="*/ 743985 h 2979720"/>
              <a:gd name="connsiteX3579" fmla="*/ 1144630 w 2918889"/>
              <a:gd name="connsiteY3579" fmla="*/ 729197 h 2979720"/>
              <a:gd name="connsiteX3580" fmla="*/ 1116618 w 2918889"/>
              <a:gd name="connsiteY3580" fmla="*/ 700459 h 2979720"/>
              <a:gd name="connsiteX3581" fmla="*/ 1113660 w 2918889"/>
              <a:gd name="connsiteY3581" fmla="*/ 689746 h 2979720"/>
              <a:gd name="connsiteX3582" fmla="*/ 1093126 w 2918889"/>
              <a:gd name="connsiteY3582" fmla="*/ 663742 h 2979720"/>
              <a:gd name="connsiteX3583" fmla="*/ 1087043 w 2918889"/>
              <a:gd name="connsiteY3583" fmla="*/ 650517 h 2979720"/>
              <a:gd name="connsiteX3584" fmla="*/ 1102333 w 2918889"/>
              <a:gd name="connsiteY3584" fmla="*/ 659669 h 2979720"/>
              <a:gd name="connsiteX3585" fmla="*/ 1105736 w 2918889"/>
              <a:gd name="connsiteY3585" fmla="*/ 649234 h 2979720"/>
              <a:gd name="connsiteX3586" fmla="*/ 1129006 w 2918889"/>
              <a:gd name="connsiteY3586" fmla="*/ 681989 h 2979720"/>
              <a:gd name="connsiteX3587" fmla="*/ 1154117 w 2918889"/>
              <a:gd name="connsiteY3587" fmla="*/ 710002 h 2979720"/>
              <a:gd name="connsiteX3588" fmla="*/ 1170577 w 2918889"/>
              <a:gd name="connsiteY3588" fmla="*/ 749174 h 2979720"/>
              <a:gd name="connsiteX3589" fmla="*/ 1214717 w 2918889"/>
              <a:gd name="connsiteY3589" fmla="*/ 749844 h 2979720"/>
              <a:gd name="connsiteX3590" fmla="*/ 1191503 w 2918889"/>
              <a:gd name="connsiteY3590" fmla="*/ 742199 h 2979720"/>
              <a:gd name="connsiteX3591" fmla="*/ 1198758 w 2918889"/>
              <a:gd name="connsiteY3591" fmla="*/ 727467 h 2979720"/>
              <a:gd name="connsiteX3592" fmla="*/ 1175432 w 2918889"/>
              <a:gd name="connsiteY3592" fmla="*/ 735391 h 2979720"/>
              <a:gd name="connsiteX3593" fmla="*/ 1159920 w 2918889"/>
              <a:gd name="connsiteY3593" fmla="*/ 691029 h 2979720"/>
              <a:gd name="connsiteX3594" fmla="*/ 1152108 w 2918889"/>
              <a:gd name="connsiteY3594" fmla="*/ 652359 h 2979720"/>
              <a:gd name="connsiteX3595" fmla="*/ 1147030 w 2918889"/>
              <a:gd name="connsiteY3595" fmla="*/ 678809 h 2979720"/>
              <a:gd name="connsiteX3596" fmla="*/ 1133971 w 2918889"/>
              <a:gd name="connsiteY3596" fmla="*/ 666923 h 2979720"/>
              <a:gd name="connsiteX3597" fmla="*/ 1144128 w 2918889"/>
              <a:gd name="connsiteY3597" fmla="*/ 628364 h 2979720"/>
              <a:gd name="connsiteX3598" fmla="*/ 1119743 w 2918889"/>
              <a:gd name="connsiteY3598" fmla="*/ 611624 h 2979720"/>
              <a:gd name="connsiteX3599" fmla="*/ 1094409 w 2918889"/>
              <a:gd name="connsiteY3599" fmla="*/ 620106 h 2979720"/>
              <a:gd name="connsiteX3600" fmla="*/ 1094409 w 2918889"/>
              <a:gd name="connsiteY3600" fmla="*/ 637906 h 2979720"/>
              <a:gd name="connsiteX3601" fmla="*/ 1079622 w 2918889"/>
              <a:gd name="connsiteY3601" fmla="*/ 625407 h 2979720"/>
              <a:gd name="connsiteX3602" fmla="*/ 1087378 w 2918889"/>
              <a:gd name="connsiteY3602" fmla="*/ 610006 h 2979720"/>
              <a:gd name="connsiteX3603" fmla="*/ 1077112 w 2918889"/>
              <a:gd name="connsiteY3603" fmla="*/ 607941 h 2979720"/>
              <a:gd name="connsiteX3604" fmla="*/ 1072814 w 2918889"/>
              <a:gd name="connsiteY3604" fmla="*/ 574572 h 2979720"/>
              <a:gd name="connsiteX3605" fmla="*/ 1088439 w 2918889"/>
              <a:gd name="connsiteY3605" fmla="*/ 583556 h 2979720"/>
              <a:gd name="connsiteX3606" fmla="*/ 1107132 w 2918889"/>
              <a:gd name="connsiteY3606" fmla="*/ 525690 h 2979720"/>
              <a:gd name="connsiteX3607" fmla="*/ 1109084 w 2918889"/>
              <a:gd name="connsiteY3607" fmla="*/ 525857 h 2979720"/>
              <a:gd name="connsiteX3608" fmla="*/ 1110480 w 2918889"/>
              <a:gd name="connsiteY3608" fmla="*/ 528033 h 2979720"/>
              <a:gd name="connsiteX3609" fmla="*/ 1115223 w 2918889"/>
              <a:gd name="connsiteY3609" fmla="*/ 535455 h 2979720"/>
              <a:gd name="connsiteX3610" fmla="*/ 1119018 w 2918889"/>
              <a:gd name="connsiteY3610" fmla="*/ 511628 h 2979720"/>
              <a:gd name="connsiteX3611" fmla="*/ 1146862 w 2918889"/>
              <a:gd name="connsiteY3611" fmla="*/ 462802 h 2979720"/>
              <a:gd name="connsiteX3612" fmla="*/ 1160032 w 2918889"/>
              <a:gd name="connsiteY3612" fmla="*/ 420114 h 2979720"/>
              <a:gd name="connsiteX3613" fmla="*/ 1131573 w 2918889"/>
              <a:gd name="connsiteY3613" fmla="*/ 417714 h 2979720"/>
              <a:gd name="connsiteX3614" fmla="*/ 1131573 w 2918889"/>
              <a:gd name="connsiteY3614" fmla="*/ 407335 h 2979720"/>
              <a:gd name="connsiteX3615" fmla="*/ 1126718 w 2918889"/>
              <a:gd name="connsiteY3615" fmla="*/ 405494 h 2979720"/>
              <a:gd name="connsiteX3616" fmla="*/ 1093908 w 2918889"/>
              <a:gd name="connsiteY3616" fmla="*/ 437803 h 2979720"/>
              <a:gd name="connsiteX3617" fmla="*/ 1055573 w 2918889"/>
              <a:gd name="connsiteY3617" fmla="*/ 450525 h 2979720"/>
              <a:gd name="connsiteX3618" fmla="*/ 1061488 w 2918889"/>
              <a:gd name="connsiteY3618" fmla="*/ 427424 h 2979720"/>
              <a:gd name="connsiteX3619" fmla="*/ 1073483 w 2918889"/>
              <a:gd name="connsiteY3619" fmla="*/ 412692 h 2979720"/>
              <a:gd name="connsiteX3620" fmla="*/ 1073149 w 2918889"/>
              <a:gd name="connsiteY3620" fmla="*/ 384122 h 2979720"/>
              <a:gd name="connsiteX3621" fmla="*/ 1110647 w 2918889"/>
              <a:gd name="connsiteY3621" fmla="*/ 358565 h 2979720"/>
              <a:gd name="connsiteX3622" fmla="*/ 1131628 w 2918889"/>
              <a:gd name="connsiteY3622" fmla="*/ 355998 h 2979720"/>
              <a:gd name="connsiteX3623" fmla="*/ 1137823 w 2918889"/>
              <a:gd name="connsiteY3623" fmla="*/ 325921 h 2979720"/>
              <a:gd name="connsiteX3624" fmla="*/ 1153447 w 2918889"/>
              <a:gd name="connsiteY3624" fmla="*/ 334961 h 2979720"/>
              <a:gd name="connsiteX3625" fmla="*/ 1177887 w 2918889"/>
              <a:gd name="connsiteY3625" fmla="*/ 294784 h 2979720"/>
              <a:gd name="connsiteX3626" fmla="*/ 1190163 w 2918889"/>
              <a:gd name="connsiteY3626" fmla="*/ 300978 h 2979720"/>
              <a:gd name="connsiteX3627" fmla="*/ 1204115 w 2918889"/>
              <a:gd name="connsiteY3627" fmla="*/ 234909 h 2979720"/>
              <a:gd name="connsiteX3628" fmla="*/ 1231904 w 2918889"/>
              <a:gd name="connsiteY3628" fmla="*/ 212086 h 2979720"/>
              <a:gd name="connsiteX3629" fmla="*/ 1260640 w 2918889"/>
              <a:gd name="connsiteY3629" fmla="*/ 186250 h 2979720"/>
              <a:gd name="connsiteX3630" fmla="*/ 1253108 w 2918889"/>
              <a:gd name="connsiteY3630" fmla="*/ 173528 h 2979720"/>
              <a:gd name="connsiteX3631" fmla="*/ 1261088 w 2918889"/>
              <a:gd name="connsiteY3631" fmla="*/ 172914 h 2979720"/>
              <a:gd name="connsiteX3632" fmla="*/ 1271690 w 2918889"/>
              <a:gd name="connsiteY3632" fmla="*/ 181786 h 2979720"/>
              <a:gd name="connsiteX3633" fmla="*/ 1304556 w 2918889"/>
              <a:gd name="connsiteY3633" fmla="*/ 177936 h 2979720"/>
              <a:gd name="connsiteX3634" fmla="*/ 1346073 w 2918889"/>
              <a:gd name="connsiteY3634" fmla="*/ 169119 h 2979720"/>
              <a:gd name="connsiteX3635" fmla="*/ 1331620 w 2918889"/>
              <a:gd name="connsiteY3635" fmla="*/ 166664 h 2979720"/>
              <a:gd name="connsiteX3636" fmla="*/ 1335916 w 2918889"/>
              <a:gd name="connsiteY3636" fmla="*/ 160191 h 2979720"/>
              <a:gd name="connsiteX3637" fmla="*/ 1362367 w 2918889"/>
              <a:gd name="connsiteY3637" fmla="*/ 157066 h 2979720"/>
              <a:gd name="connsiteX3638" fmla="*/ 1383628 w 2918889"/>
              <a:gd name="connsiteY3638" fmla="*/ 141777 h 2979720"/>
              <a:gd name="connsiteX3639" fmla="*/ 1389989 w 2918889"/>
              <a:gd name="connsiteY3639" fmla="*/ 151319 h 2979720"/>
              <a:gd name="connsiteX3640" fmla="*/ 1401317 w 2918889"/>
              <a:gd name="connsiteY3640" fmla="*/ 136085 h 2979720"/>
              <a:gd name="connsiteX3641" fmla="*/ 1272302 w 2918889"/>
              <a:gd name="connsiteY3641" fmla="*/ 124813 h 2979720"/>
              <a:gd name="connsiteX3642" fmla="*/ 1299533 w 2918889"/>
              <a:gd name="connsiteY3642" fmla="*/ 127436 h 2979720"/>
              <a:gd name="connsiteX3643" fmla="*/ 1285583 w 2918889"/>
              <a:gd name="connsiteY3643" fmla="*/ 153160 h 2979720"/>
              <a:gd name="connsiteX3644" fmla="*/ 1295851 w 2918889"/>
              <a:gd name="connsiteY3644" fmla="*/ 133797 h 2979720"/>
              <a:gd name="connsiteX3645" fmla="*/ 1265327 w 2918889"/>
              <a:gd name="connsiteY3645" fmla="*/ 151765 h 2979720"/>
              <a:gd name="connsiteX3646" fmla="*/ 1265327 w 2918889"/>
              <a:gd name="connsiteY3646" fmla="*/ 151821 h 2979720"/>
              <a:gd name="connsiteX3647" fmla="*/ 1259412 w 2918889"/>
              <a:gd name="connsiteY3647" fmla="*/ 138094 h 2979720"/>
              <a:gd name="connsiteX3648" fmla="*/ 1247415 w 2918889"/>
              <a:gd name="connsiteY3648" fmla="*/ 144846 h 2979720"/>
              <a:gd name="connsiteX3649" fmla="*/ 1248419 w 2918889"/>
              <a:gd name="connsiteY3649" fmla="*/ 137257 h 2979720"/>
              <a:gd name="connsiteX3650" fmla="*/ 1272302 w 2918889"/>
              <a:gd name="connsiteY3650" fmla="*/ 124813 h 2979720"/>
              <a:gd name="connsiteX3651" fmla="*/ 1243343 w 2918889"/>
              <a:gd name="connsiteY3651" fmla="*/ 114713 h 2979720"/>
              <a:gd name="connsiteX3652" fmla="*/ 1232629 w 2918889"/>
              <a:gd name="connsiteY3652" fmla="*/ 128105 h 2979720"/>
              <a:gd name="connsiteX3653" fmla="*/ 1216894 w 2918889"/>
              <a:gd name="connsiteY3653" fmla="*/ 139489 h 2979720"/>
              <a:gd name="connsiteX3654" fmla="*/ 1207073 w 2918889"/>
              <a:gd name="connsiteY3654" fmla="*/ 149756 h 2979720"/>
              <a:gd name="connsiteX3655" fmla="*/ 1187429 w 2918889"/>
              <a:gd name="connsiteY3655" fmla="*/ 154946 h 2979720"/>
              <a:gd name="connsiteX3656" fmla="*/ 1170298 w 2918889"/>
              <a:gd name="connsiteY3656" fmla="*/ 168617 h 2979720"/>
              <a:gd name="connsiteX3657" fmla="*/ 1159138 w 2918889"/>
              <a:gd name="connsiteY3657" fmla="*/ 160916 h 2979720"/>
              <a:gd name="connsiteX3658" fmla="*/ 1136315 w 2918889"/>
              <a:gd name="connsiteY3658" fmla="*/ 210691 h 2979720"/>
              <a:gd name="connsiteX3659" fmla="*/ 1111373 w 2918889"/>
              <a:gd name="connsiteY3659" fmla="*/ 197411 h 2979720"/>
              <a:gd name="connsiteX3660" fmla="*/ 1124487 w 2918889"/>
              <a:gd name="connsiteY3660" fmla="*/ 205502 h 2979720"/>
              <a:gd name="connsiteX3661" fmla="*/ 1101887 w 2918889"/>
              <a:gd name="connsiteY3661" fmla="*/ 164711 h 2979720"/>
              <a:gd name="connsiteX3662" fmla="*/ 1159529 w 2918889"/>
              <a:gd name="connsiteY3662" fmla="*/ 138094 h 2979720"/>
              <a:gd name="connsiteX3663" fmla="*/ 1168345 w 2918889"/>
              <a:gd name="connsiteY3663" fmla="*/ 131844 h 2979720"/>
              <a:gd name="connsiteX3664" fmla="*/ 1243343 w 2918889"/>
              <a:gd name="connsiteY3664" fmla="*/ 114713 h 2979720"/>
              <a:gd name="connsiteX3665" fmla="*/ 1774905 w 2918889"/>
              <a:gd name="connsiteY3665" fmla="*/ 95741 h 2979720"/>
              <a:gd name="connsiteX3666" fmla="*/ 1842146 w 2918889"/>
              <a:gd name="connsiteY3666" fmla="*/ 128161 h 2979720"/>
              <a:gd name="connsiteX3667" fmla="*/ 1774905 w 2918889"/>
              <a:gd name="connsiteY3667" fmla="*/ 95741 h 2979720"/>
              <a:gd name="connsiteX3668" fmla="*/ 1527772 w 2918889"/>
              <a:gd name="connsiteY3668" fmla="*/ 73402 h 2979720"/>
              <a:gd name="connsiteX3669" fmla="*/ 1544223 w 2918889"/>
              <a:gd name="connsiteY3669" fmla="*/ 74090 h 2979720"/>
              <a:gd name="connsiteX3670" fmla="*/ 1533007 w 2918889"/>
              <a:gd name="connsiteY3670" fmla="*/ 89435 h 2979720"/>
              <a:gd name="connsiteX3671" fmla="*/ 1536578 w 2918889"/>
              <a:gd name="connsiteY3671" fmla="*/ 93118 h 2979720"/>
              <a:gd name="connsiteX3672" fmla="*/ 1560573 w 2918889"/>
              <a:gd name="connsiteY3672" fmla="*/ 96132 h 2979720"/>
              <a:gd name="connsiteX3673" fmla="*/ 1573463 w 2918889"/>
              <a:gd name="connsiteY3673" fmla="*/ 100205 h 2979720"/>
              <a:gd name="connsiteX3674" fmla="*/ 1637244 w 2918889"/>
              <a:gd name="connsiteY3674" fmla="*/ 118173 h 2979720"/>
              <a:gd name="connsiteX3675" fmla="*/ 1637300 w 2918889"/>
              <a:gd name="connsiteY3675" fmla="*/ 118229 h 2979720"/>
              <a:gd name="connsiteX3676" fmla="*/ 1644610 w 2918889"/>
              <a:gd name="connsiteY3676" fmla="*/ 103888 h 2979720"/>
              <a:gd name="connsiteX3677" fmla="*/ 1681215 w 2918889"/>
              <a:gd name="connsiteY3677" fmla="*/ 116555 h 2979720"/>
              <a:gd name="connsiteX3678" fmla="*/ 1704317 w 2918889"/>
              <a:gd name="connsiteY3678" fmla="*/ 121465 h 2979720"/>
              <a:gd name="connsiteX3679" fmla="*/ 1713636 w 2918889"/>
              <a:gd name="connsiteY3679" fmla="*/ 130059 h 2979720"/>
              <a:gd name="connsiteX3680" fmla="*/ 1764136 w 2918889"/>
              <a:gd name="connsiteY3680" fmla="*/ 137313 h 2979720"/>
              <a:gd name="connsiteX3681" fmla="*/ 1784225 w 2918889"/>
              <a:gd name="connsiteY3681" fmla="*/ 135304 h 2979720"/>
              <a:gd name="connsiteX3682" fmla="*/ 1778644 w 2918889"/>
              <a:gd name="connsiteY3682" fmla="*/ 144734 h 2979720"/>
              <a:gd name="connsiteX3683" fmla="*/ 1836287 w 2918889"/>
              <a:gd name="connsiteY3683" fmla="*/ 158573 h 2979720"/>
              <a:gd name="connsiteX3684" fmla="*/ 1836287 w 2918889"/>
              <a:gd name="connsiteY3684" fmla="*/ 189431 h 2979720"/>
              <a:gd name="connsiteX3685" fmla="*/ 1861900 w 2918889"/>
              <a:gd name="connsiteY3685" fmla="*/ 198415 h 2979720"/>
              <a:gd name="connsiteX3686" fmla="*/ 1823564 w 2918889"/>
              <a:gd name="connsiteY3686" fmla="*/ 201484 h 2979720"/>
              <a:gd name="connsiteX3687" fmla="*/ 1773176 w 2918889"/>
              <a:gd name="connsiteY3687" fmla="*/ 165660 h 2979720"/>
              <a:gd name="connsiteX3688" fmla="*/ 1722229 w 2918889"/>
              <a:gd name="connsiteY3688" fmla="*/ 143172 h 2979720"/>
              <a:gd name="connsiteX3689" fmla="*/ 1674966 w 2918889"/>
              <a:gd name="connsiteY3689" fmla="*/ 132235 h 2979720"/>
              <a:gd name="connsiteX3690" fmla="*/ 1621117 w 2918889"/>
              <a:gd name="connsiteY3690" fmla="*/ 136587 h 2979720"/>
              <a:gd name="connsiteX3691" fmla="*/ 1600973 w 2918889"/>
              <a:gd name="connsiteY3691" fmla="*/ 125818 h 2979720"/>
              <a:gd name="connsiteX3692" fmla="*/ 1578876 w 2918889"/>
              <a:gd name="connsiteY3692" fmla="*/ 132068 h 2979720"/>
              <a:gd name="connsiteX3693" fmla="*/ 1552984 w 2918889"/>
              <a:gd name="connsiteY3693" fmla="*/ 125092 h 2979720"/>
              <a:gd name="connsiteX3694" fmla="*/ 1528320 w 2918889"/>
              <a:gd name="connsiteY3694" fmla="*/ 114379 h 2979720"/>
              <a:gd name="connsiteX3695" fmla="*/ 1496680 w 2918889"/>
              <a:gd name="connsiteY3695" fmla="*/ 133909 h 2979720"/>
              <a:gd name="connsiteX3696" fmla="*/ 1482451 w 2918889"/>
              <a:gd name="connsiteY3696" fmla="*/ 117057 h 2979720"/>
              <a:gd name="connsiteX3697" fmla="*/ 1473746 w 2918889"/>
              <a:gd name="connsiteY3697" fmla="*/ 100038 h 2979720"/>
              <a:gd name="connsiteX3698" fmla="*/ 1431560 w 2918889"/>
              <a:gd name="connsiteY3698" fmla="*/ 94792 h 2979720"/>
              <a:gd name="connsiteX3699" fmla="*/ 1488254 w 2918889"/>
              <a:gd name="connsiteY3699" fmla="*/ 77606 h 2979720"/>
              <a:gd name="connsiteX3700" fmla="*/ 1488254 w 2918889"/>
              <a:gd name="connsiteY3700" fmla="*/ 93341 h 2979720"/>
              <a:gd name="connsiteX3701" fmla="*/ 1527772 w 2918889"/>
              <a:gd name="connsiteY3701" fmla="*/ 73402 h 2979720"/>
              <a:gd name="connsiteX3702" fmla="*/ 1672433 w 2918889"/>
              <a:gd name="connsiteY3702" fmla="*/ 153 h 2979720"/>
              <a:gd name="connsiteX3703" fmla="*/ 1704038 w 2918889"/>
              <a:gd name="connsiteY3703" fmla="*/ 9974 h 2979720"/>
              <a:gd name="connsiteX3704" fmla="*/ 1743824 w 2918889"/>
              <a:gd name="connsiteY3704" fmla="*/ 35363 h 2979720"/>
              <a:gd name="connsiteX3705" fmla="*/ 1762853 w 2918889"/>
              <a:gd name="connsiteY3705" fmla="*/ 66668 h 2979720"/>
              <a:gd name="connsiteX3706" fmla="*/ 1744717 w 2918889"/>
              <a:gd name="connsiteY3706" fmla="*/ 53834 h 2979720"/>
              <a:gd name="connsiteX3707" fmla="*/ 1683280 w 2918889"/>
              <a:gd name="connsiteY3707" fmla="*/ 16670 h 2979720"/>
              <a:gd name="connsiteX3708" fmla="*/ 1645893 w 2918889"/>
              <a:gd name="connsiteY3708" fmla="*/ 19962 h 2979720"/>
              <a:gd name="connsiteX3709" fmla="*/ 1602424 w 2918889"/>
              <a:gd name="connsiteY3709" fmla="*/ 23199 h 2979720"/>
              <a:gd name="connsiteX3710" fmla="*/ 1584623 w 2918889"/>
              <a:gd name="connsiteY3710" fmla="*/ 37986 h 2979720"/>
              <a:gd name="connsiteX3711" fmla="*/ 1574300 w 2918889"/>
              <a:gd name="connsiteY3711" fmla="*/ 40274 h 2979720"/>
              <a:gd name="connsiteX3712" fmla="*/ 1520061 w 2918889"/>
              <a:gd name="connsiteY3712" fmla="*/ 37763 h 2979720"/>
              <a:gd name="connsiteX3713" fmla="*/ 1504995 w 2918889"/>
              <a:gd name="connsiteY3713" fmla="*/ 20353 h 2979720"/>
              <a:gd name="connsiteX3714" fmla="*/ 1452095 w 2918889"/>
              <a:gd name="connsiteY3714" fmla="*/ 18790 h 2979720"/>
              <a:gd name="connsiteX3715" fmla="*/ 1466268 w 2918889"/>
              <a:gd name="connsiteY3715" fmla="*/ 9304 h 2979720"/>
              <a:gd name="connsiteX3716" fmla="*/ 1488198 w 2918889"/>
              <a:gd name="connsiteY3716" fmla="*/ 7016 h 2979720"/>
              <a:gd name="connsiteX3717" fmla="*/ 1572626 w 2918889"/>
              <a:gd name="connsiteY3717" fmla="*/ 21692 h 2979720"/>
              <a:gd name="connsiteX3718" fmla="*/ 1572626 w 2918889"/>
              <a:gd name="connsiteY3718" fmla="*/ 21748 h 2979720"/>
              <a:gd name="connsiteX3719" fmla="*/ 1621117 w 2918889"/>
              <a:gd name="connsiteY3719" fmla="*/ 9583 h 2979720"/>
              <a:gd name="connsiteX3720" fmla="*/ 1639532 w 2918889"/>
              <a:gd name="connsiteY3720" fmla="*/ 4728 h 2979720"/>
              <a:gd name="connsiteX3721" fmla="*/ 1672433 w 2918889"/>
              <a:gd name="connsiteY3721" fmla="*/ 153 h 297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Lst>
            <a:rect l="l" t="t" r="r" b="b"/>
            <a:pathLst>
              <a:path w="2918889" h="2979720">
                <a:moveTo>
                  <a:pt x="1885224" y="2956004"/>
                </a:moveTo>
                <a:lnTo>
                  <a:pt x="1885280" y="2956060"/>
                </a:lnTo>
                <a:lnTo>
                  <a:pt x="1885233" y="2956052"/>
                </a:lnTo>
                <a:close/>
                <a:moveTo>
                  <a:pt x="1863462" y="2938762"/>
                </a:moveTo>
                <a:cubicBezTo>
                  <a:pt x="1863295" y="2943170"/>
                  <a:pt x="1863127" y="2946463"/>
                  <a:pt x="1862904" y="2951931"/>
                </a:cubicBezTo>
                <a:lnTo>
                  <a:pt x="1885233" y="2956052"/>
                </a:lnTo>
                <a:lnTo>
                  <a:pt x="1889744" y="2979720"/>
                </a:lnTo>
                <a:cubicBezTo>
                  <a:pt x="1877859" y="2960692"/>
                  <a:pt x="1853194" y="2970011"/>
                  <a:pt x="1839244" y="2956563"/>
                </a:cubicBezTo>
                <a:cubicBezTo>
                  <a:pt x="1847279" y="2950648"/>
                  <a:pt x="1854589" y="2945235"/>
                  <a:pt x="1863462" y="2938762"/>
                </a:cubicBezTo>
                <a:close/>
                <a:moveTo>
                  <a:pt x="2243804" y="2923807"/>
                </a:moveTo>
                <a:cubicBezTo>
                  <a:pt x="2245199" y="2939989"/>
                  <a:pt x="2246482" y="2942723"/>
                  <a:pt x="2256136" y="2949866"/>
                </a:cubicBezTo>
                <a:cubicBezTo>
                  <a:pt x="2241516" y="2955056"/>
                  <a:pt x="2228235" y="2959743"/>
                  <a:pt x="2211439" y="2965714"/>
                </a:cubicBezTo>
                <a:cubicBezTo>
                  <a:pt x="2216908" y="2945067"/>
                  <a:pt x="2231416" y="2936585"/>
                  <a:pt x="2243804" y="2923807"/>
                </a:cubicBezTo>
                <a:close/>
                <a:moveTo>
                  <a:pt x="508550" y="2909207"/>
                </a:moveTo>
                <a:lnTo>
                  <a:pt x="508550" y="2909243"/>
                </a:lnTo>
                <a:cubicBezTo>
                  <a:pt x="531094" y="2913484"/>
                  <a:pt x="533159" y="2917557"/>
                  <a:pt x="523784" y="2940268"/>
                </a:cubicBezTo>
                <a:cubicBezTo>
                  <a:pt x="507100" y="2938818"/>
                  <a:pt x="490359" y="2937423"/>
                  <a:pt x="473563" y="2935972"/>
                </a:cubicBezTo>
                <a:close/>
                <a:moveTo>
                  <a:pt x="235514" y="2893507"/>
                </a:moveTo>
                <a:lnTo>
                  <a:pt x="235522" y="2893517"/>
                </a:lnTo>
                <a:lnTo>
                  <a:pt x="235458" y="2893562"/>
                </a:lnTo>
                <a:close/>
                <a:moveTo>
                  <a:pt x="307721" y="2866443"/>
                </a:moveTo>
                <a:cubicBezTo>
                  <a:pt x="308056" y="2870572"/>
                  <a:pt x="309953" y="2875985"/>
                  <a:pt x="308335" y="2877380"/>
                </a:cubicBezTo>
                <a:cubicBezTo>
                  <a:pt x="302196" y="2882681"/>
                  <a:pt x="294998" y="2886755"/>
                  <a:pt x="288079" y="2891107"/>
                </a:cubicBezTo>
                <a:cubicBezTo>
                  <a:pt x="286572" y="2892056"/>
                  <a:pt x="284675" y="2892558"/>
                  <a:pt x="282889" y="2892726"/>
                </a:cubicBezTo>
                <a:cubicBezTo>
                  <a:pt x="267934" y="2894121"/>
                  <a:pt x="252924" y="2895404"/>
                  <a:pt x="237969" y="2896743"/>
                </a:cubicBezTo>
                <a:lnTo>
                  <a:pt x="235522" y="2893517"/>
                </a:lnTo>
                <a:lnTo>
                  <a:pt x="257500" y="2877826"/>
                </a:lnTo>
                <a:cubicBezTo>
                  <a:pt x="261517" y="2891163"/>
                  <a:pt x="274184" y="2883630"/>
                  <a:pt x="281717" y="2882849"/>
                </a:cubicBezTo>
                <a:cubicBezTo>
                  <a:pt x="290143" y="2881956"/>
                  <a:pt x="297788" y="2873139"/>
                  <a:pt x="307721" y="2866443"/>
                </a:cubicBezTo>
                <a:close/>
                <a:moveTo>
                  <a:pt x="2412882" y="2831065"/>
                </a:moveTo>
                <a:lnTo>
                  <a:pt x="2412711" y="2831214"/>
                </a:lnTo>
                <a:lnTo>
                  <a:pt x="2412548" y="2831288"/>
                </a:lnTo>
                <a:close/>
                <a:moveTo>
                  <a:pt x="2411510" y="2830718"/>
                </a:moveTo>
                <a:lnTo>
                  <a:pt x="2411655" y="2830898"/>
                </a:lnTo>
                <a:lnTo>
                  <a:pt x="2411543" y="2830953"/>
                </a:lnTo>
                <a:lnTo>
                  <a:pt x="2411208" y="2831176"/>
                </a:lnTo>
                <a:close/>
                <a:moveTo>
                  <a:pt x="1759058" y="2791167"/>
                </a:moveTo>
                <a:cubicBezTo>
                  <a:pt x="1754873" y="2796357"/>
                  <a:pt x="1747898" y="2796301"/>
                  <a:pt x="1739918" y="2796413"/>
                </a:cubicBezTo>
                <a:cubicBezTo>
                  <a:pt x="1730209" y="2796580"/>
                  <a:pt x="1720611" y="2799761"/>
                  <a:pt x="1709730" y="2801825"/>
                </a:cubicBezTo>
                <a:cubicBezTo>
                  <a:pt x="1706214" y="2815497"/>
                  <a:pt x="1702531" y="2829670"/>
                  <a:pt x="1698793" y="2844067"/>
                </a:cubicBezTo>
                <a:cubicBezTo>
                  <a:pt x="1702866" y="2849870"/>
                  <a:pt x="1706772" y="2855450"/>
                  <a:pt x="1711348" y="2861979"/>
                </a:cubicBezTo>
                <a:cubicBezTo>
                  <a:pt x="1713357" y="2857292"/>
                  <a:pt x="1713915" y="2853107"/>
                  <a:pt x="1715644" y="2852493"/>
                </a:cubicBezTo>
                <a:cubicBezTo>
                  <a:pt x="1725466" y="2849201"/>
                  <a:pt x="1735621" y="2846745"/>
                  <a:pt x="1745889" y="2843900"/>
                </a:cubicBezTo>
                <a:cubicBezTo>
                  <a:pt x="1743768" y="2838822"/>
                  <a:pt x="1742429" y="2835474"/>
                  <a:pt x="1740532" y="2830898"/>
                </a:cubicBezTo>
                <a:cubicBezTo>
                  <a:pt x="1753980" y="2832349"/>
                  <a:pt x="1761067" y="2836701"/>
                  <a:pt x="1766089" y="2849257"/>
                </a:cubicBezTo>
                <a:cubicBezTo>
                  <a:pt x="1772283" y="2864825"/>
                  <a:pt x="1780653" y="2865271"/>
                  <a:pt x="1800183" y="2856287"/>
                </a:cubicBezTo>
                <a:lnTo>
                  <a:pt x="1795856" y="2837033"/>
                </a:lnTo>
                <a:lnTo>
                  <a:pt x="1795887" y="2837036"/>
                </a:lnTo>
                <a:lnTo>
                  <a:pt x="1795831" y="2836924"/>
                </a:lnTo>
                <a:lnTo>
                  <a:pt x="1795856" y="2837033"/>
                </a:lnTo>
                <a:lnTo>
                  <a:pt x="1777703" y="2835425"/>
                </a:lnTo>
                <a:cubicBezTo>
                  <a:pt x="1773050" y="2832837"/>
                  <a:pt x="1769856" y="2828052"/>
                  <a:pt x="1768265" y="2820630"/>
                </a:cubicBezTo>
                <a:cubicBezTo>
                  <a:pt x="1766033" y="2810363"/>
                  <a:pt x="1762015" y="2800486"/>
                  <a:pt x="1759058" y="2791167"/>
                </a:cubicBezTo>
                <a:close/>
                <a:moveTo>
                  <a:pt x="1973782" y="2786257"/>
                </a:moveTo>
                <a:cubicBezTo>
                  <a:pt x="1959664" y="2788935"/>
                  <a:pt x="1947443" y="2793009"/>
                  <a:pt x="1940859" y="2807852"/>
                </a:cubicBezTo>
                <a:cubicBezTo>
                  <a:pt x="1938627" y="2812874"/>
                  <a:pt x="1931317" y="2815664"/>
                  <a:pt x="1926071" y="2819682"/>
                </a:cubicBezTo>
                <a:cubicBezTo>
                  <a:pt x="1924118" y="2815497"/>
                  <a:pt x="1922835" y="2812707"/>
                  <a:pt x="1920882" y="2808354"/>
                </a:cubicBezTo>
                <a:cubicBezTo>
                  <a:pt x="1906318" y="2821467"/>
                  <a:pt x="1886564" y="2829503"/>
                  <a:pt x="1892479" y="2855171"/>
                </a:cubicBezTo>
                <a:cubicBezTo>
                  <a:pt x="1906541" y="2852437"/>
                  <a:pt x="1919543" y="2851210"/>
                  <a:pt x="1931707" y="2847192"/>
                </a:cubicBezTo>
                <a:cubicBezTo>
                  <a:pt x="1944542" y="2842951"/>
                  <a:pt x="1957041" y="2856622"/>
                  <a:pt x="1968034" y="2844569"/>
                </a:cubicBezTo>
                <a:cubicBezTo>
                  <a:pt x="1982319" y="2867503"/>
                  <a:pt x="1986225" y="2868229"/>
                  <a:pt x="2010052" y="2854279"/>
                </a:cubicBezTo>
                <a:lnTo>
                  <a:pt x="2010052" y="2854334"/>
                </a:lnTo>
                <a:cubicBezTo>
                  <a:pt x="2014182" y="2866332"/>
                  <a:pt x="2019650" y="2876934"/>
                  <a:pt x="2040018" y="2880561"/>
                </a:cubicBezTo>
                <a:cubicBezTo>
                  <a:pt x="2026235" y="2860138"/>
                  <a:pt x="2019204" y="2841333"/>
                  <a:pt x="1998446" y="2833465"/>
                </a:cubicBezTo>
                <a:cubicBezTo>
                  <a:pt x="2000064" y="2824202"/>
                  <a:pt x="2002575" y="2816111"/>
                  <a:pt x="2002631" y="2808019"/>
                </a:cubicBezTo>
                <a:cubicBezTo>
                  <a:pt x="2002742" y="2789772"/>
                  <a:pt x="1992419" y="2782686"/>
                  <a:pt x="1973782" y="2786257"/>
                </a:cubicBezTo>
                <a:close/>
                <a:moveTo>
                  <a:pt x="1843820" y="2778835"/>
                </a:moveTo>
                <a:lnTo>
                  <a:pt x="1843820" y="2778891"/>
                </a:lnTo>
                <a:cubicBezTo>
                  <a:pt x="1825294" y="2782406"/>
                  <a:pt x="1804592" y="2778166"/>
                  <a:pt x="1796277" y="2800542"/>
                </a:cubicBezTo>
                <a:cubicBezTo>
                  <a:pt x="1799514" y="2802160"/>
                  <a:pt x="1803197" y="2804002"/>
                  <a:pt x="1807717" y="2806289"/>
                </a:cubicBezTo>
                <a:cubicBezTo>
                  <a:pt x="1802248" y="2813990"/>
                  <a:pt x="1797840" y="2820184"/>
                  <a:pt x="1791478" y="2829168"/>
                </a:cubicBezTo>
                <a:cubicBezTo>
                  <a:pt x="1801355" y="2825876"/>
                  <a:pt x="1806936" y="2824034"/>
                  <a:pt x="1813353" y="2821858"/>
                </a:cubicBezTo>
                <a:cubicBezTo>
                  <a:pt x="1810507" y="2836478"/>
                  <a:pt x="1820328" y="2841277"/>
                  <a:pt x="1828698" y="2844960"/>
                </a:cubicBezTo>
                <a:cubicBezTo>
                  <a:pt x="1839468" y="2849703"/>
                  <a:pt x="1847838" y="2842449"/>
                  <a:pt x="1856431" y="2834860"/>
                </a:cubicBezTo>
                <a:cubicBezTo>
                  <a:pt x="1852190" y="2816111"/>
                  <a:pt x="1848005" y="2797473"/>
                  <a:pt x="1843820" y="2778835"/>
                </a:cubicBezTo>
                <a:close/>
                <a:moveTo>
                  <a:pt x="913491" y="2750042"/>
                </a:moveTo>
                <a:cubicBezTo>
                  <a:pt x="893680" y="2748849"/>
                  <a:pt x="892215" y="2754687"/>
                  <a:pt x="891629" y="2775655"/>
                </a:cubicBezTo>
                <a:cubicBezTo>
                  <a:pt x="908816" y="2771079"/>
                  <a:pt x="923603" y="2763936"/>
                  <a:pt x="940065" y="2753278"/>
                </a:cubicBezTo>
                <a:cubicBezTo>
                  <a:pt x="928737" y="2751618"/>
                  <a:pt x="920095" y="2750439"/>
                  <a:pt x="913491" y="2750042"/>
                </a:cubicBezTo>
                <a:close/>
                <a:moveTo>
                  <a:pt x="2374045" y="2749595"/>
                </a:moveTo>
                <a:cubicBezTo>
                  <a:pt x="2381578" y="2758802"/>
                  <a:pt x="2387995" y="2766670"/>
                  <a:pt x="2398374" y="2779393"/>
                </a:cubicBezTo>
                <a:cubicBezTo>
                  <a:pt x="2397314" y="2767005"/>
                  <a:pt x="2396867" y="2761313"/>
                  <a:pt x="2396309" y="2755175"/>
                </a:cubicBezTo>
                <a:cubicBezTo>
                  <a:pt x="2398541" y="2755677"/>
                  <a:pt x="2399323" y="2755845"/>
                  <a:pt x="2400104" y="2756068"/>
                </a:cubicBezTo>
                <a:cubicBezTo>
                  <a:pt x="2409758" y="2758579"/>
                  <a:pt x="2401666" y="2771637"/>
                  <a:pt x="2411766" y="2774873"/>
                </a:cubicBezTo>
                <a:cubicBezTo>
                  <a:pt x="2422034" y="2778165"/>
                  <a:pt x="2417904" y="2788879"/>
                  <a:pt x="2420527" y="2796245"/>
                </a:cubicBezTo>
                <a:cubicBezTo>
                  <a:pt x="2423150" y="2803444"/>
                  <a:pt x="2423303" y="2809722"/>
                  <a:pt x="2421559" y="2815427"/>
                </a:cubicBezTo>
                <a:lnTo>
                  <a:pt x="2411510" y="2830718"/>
                </a:lnTo>
                <a:lnTo>
                  <a:pt x="2386488" y="2799649"/>
                </a:lnTo>
                <a:cubicBezTo>
                  <a:pt x="2384256" y="2796915"/>
                  <a:pt x="2379736" y="2792451"/>
                  <a:pt x="2380294" y="2791613"/>
                </a:cubicBezTo>
                <a:cubicBezTo>
                  <a:pt x="2389781" y="2777998"/>
                  <a:pt x="2374547" y="2770409"/>
                  <a:pt x="2373040" y="2759751"/>
                </a:cubicBezTo>
                <a:cubicBezTo>
                  <a:pt x="2372650" y="2757184"/>
                  <a:pt x="2373542" y="2754394"/>
                  <a:pt x="2374045" y="2749595"/>
                </a:cubicBezTo>
                <a:close/>
                <a:moveTo>
                  <a:pt x="1045353" y="2680527"/>
                </a:moveTo>
                <a:cubicBezTo>
                  <a:pt x="1049573" y="2683024"/>
                  <a:pt x="1052670" y="2687154"/>
                  <a:pt x="1054400" y="2689497"/>
                </a:cubicBezTo>
                <a:cubicBezTo>
                  <a:pt x="1061375" y="2698928"/>
                  <a:pt x="1074041" y="2688381"/>
                  <a:pt x="1079063" y="2700155"/>
                </a:cubicBezTo>
                <a:cubicBezTo>
                  <a:pt x="1082746" y="2708693"/>
                  <a:pt x="1089721" y="2715836"/>
                  <a:pt x="1095189" y="2723592"/>
                </a:cubicBezTo>
                <a:lnTo>
                  <a:pt x="1091283" y="2728168"/>
                </a:lnTo>
                <a:cubicBezTo>
                  <a:pt x="1081964" y="2721639"/>
                  <a:pt x="1072646" y="2715166"/>
                  <a:pt x="1062881" y="2708358"/>
                </a:cubicBezTo>
                <a:cubicBezTo>
                  <a:pt x="1062044" y="2709753"/>
                  <a:pt x="1060036" y="2712934"/>
                  <a:pt x="1057859" y="2716505"/>
                </a:cubicBezTo>
                <a:cubicBezTo>
                  <a:pt x="1052726" y="2702371"/>
                  <a:pt x="1043295" y="2690652"/>
                  <a:pt x="1029568" y="2681350"/>
                </a:cubicBezTo>
                <a:cubicBezTo>
                  <a:pt x="1035790" y="2677165"/>
                  <a:pt x="1041133" y="2678030"/>
                  <a:pt x="1045353" y="2680527"/>
                </a:cubicBezTo>
                <a:close/>
                <a:moveTo>
                  <a:pt x="713566" y="2666005"/>
                </a:moveTo>
                <a:lnTo>
                  <a:pt x="713622" y="2666061"/>
                </a:lnTo>
                <a:lnTo>
                  <a:pt x="713499" y="2666049"/>
                </a:lnTo>
                <a:close/>
                <a:moveTo>
                  <a:pt x="638556" y="2655487"/>
                </a:moveTo>
                <a:cubicBezTo>
                  <a:pt x="643382" y="2653018"/>
                  <a:pt x="649339" y="2652836"/>
                  <a:pt x="657654" y="2655570"/>
                </a:cubicBezTo>
                <a:cubicBezTo>
                  <a:pt x="665661" y="2658193"/>
                  <a:pt x="673794" y="2660886"/>
                  <a:pt x="682855" y="2662888"/>
                </a:cubicBezTo>
                <a:lnTo>
                  <a:pt x="713499" y="2666049"/>
                </a:lnTo>
                <a:lnTo>
                  <a:pt x="690354" y="2680932"/>
                </a:lnTo>
                <a:cubicBezTo>
                  <a:pt x="683030" y="2683792"/>
                  <a:pt x="675734" y="2684475"/>
                  <a:pt x="667308" y="2682801"/>
                </a:cubicBezTo>
                <a:cubicBezTo>
                  <a:pt x="660333" y="2681406"/>
                  <a:pt x="652408" y="2684475"/>
                  <a:pt x="641360" y="2686038"/>
                </a:cubicBezTo>
                <a:cubicBezTo>
                  <a:pt x="638347" y="2682690"/>
                  <a:pt x="632432" y="2676049"/>
                  <a:pt x="626237" y="2669130"/>
                </a:cubicBezTo>
                <a:cubicBezTo>
                  <a:pt x="630032" y="2662713"/>
                  <a:pt x="633729" y="2657956"/>
                  <a:pt x="638556" y="2655487"/>
                </a:cubicBezTo>
                <a:close/>
                <a:moveTo>
                  <a:pt x="2249326" y="2632092"/>
                </a:moveTo>
                <a:lnTo>
                  <a:pt x="2261493" y="2635091"/>
                </a:lnTo>
                <a:cubicBezTo>
                  <a:pt x="2261939" y="2637212"/>
                  <a:pt x="2262999" y="2639667"/>
                  <a:pt x="2262497" y="2640002"/>
                </a:cubicBezTo>
                <a:cubicBezTo>
                  <a:pt x="2255355" y="2645024"/>
                  <a:pt x="2253011" y="2652557"/>
                  <a:pt x="2257475" y="2659030"/>
                </a:cubicBezTo>
                <a:cubicBezTo>
                  <a:pt x="2260488" y="2663383"/>
                  <a:pt x="2267798" y="2666340"/>
                  <a:pt x="2273546" y="2666898"/>
                </a:cubicBezTo>
                <a:cubicBezTo>
                  <a:pt x="2282753" y="2667791"/>
                  <a:pt x="2292183" y="2666228"/>
                  <a:pt x="2303846" y="2665615"/>
                </a:cubicBezTo>
                <a:cubicBezTo>
                  <a:pt x="2299661" y="2671641"/>
                  <a:pt x="2296313" y="2676552"/>
                  <a:pt x="2294248" y="2679509"/>
                </a:cubicBezTo>
                <a:cubicBezTo>
                  <a:pt x="2281749" y="2679063"/>
                  <a:pt x="2270644" y="2678226"/>
                  <a:pt x="2259595" y="2678393"/>
                </a:cubicBezTo>
                <a:cubicBezTo>
                  <a:pt x="2249272" y="2678616"/>
                  <a:pt x="2243859" y="2674375"/>
                  <a:pt x="2244752" y="2664387"/>
                </a:cubicBezTo>
                <a:close/>
                <a:moveTo>
                  <a:pt x="2249272" y="2632078"/>
                </a:moveTo>
                <a:lnTo>
                  <a:pt x="2249328" y="2632078"/>
                </a:lnTo>
                <a:lnTo>
                  <a:pt x="2249326" y="2632092"/>
                </a:lnTo>
                <a:close/>
                <a:moveTo>
                  <a:pt x="1863742" y="2603563"/>
                </a:moveTo>
                <a:lnTo>
                  <a:pt x="1863742" y="2603619"/>
                </a:lnTo>
                <a:lnTo>
                  <a:pt x="1863684" y="2603627"/>
                </a:lnTo>
                <a:close/>
                <a:moveTo>
                  <a:pt x="736974" y="2602140"/>
                </a:moveTo>
                <a:cubicBezTo>
                  <a:pt x="749055" y="2598708"/>
                  <a:pt x="764735" y="2598681"/>
                  <a:pt x="783987" y="2602224"/>
                </a:cubicBezTo>
                <a:cubicBezTo>
                  <a:pt x="769088" y="2611877"/>
                  <a:pt x="756086" y="2620359"/>
                  <a:pt x="740797" y="2630236"/>
                </a:cubicBezTo>
                <a:cubicBezTo>
                  <a:pt x="730976" y="2627613"/>
                  <a:pt x="721266" y="2625046"/>
                  <a:pt x="711557" y="2622479"/>
                </a:cubicBezTo>
                <a:cubicBezTo>
                  <a:pt x="716412" y="2612407"/>
                  <a:pt x="724893" y="2605572"/>
                  <a:pt x="736974" y="2602140"/>
                </a:cubicBezTo>
                <a:close/>
                <a:moveTo>
                  <a:pt x="1761507" y="2593756"/>
                </a:moveTo>
                <a:cubicBezTo>
                  <a:pt x="1766090" y="2593561"/>
                  <a:pt x="1770610" y="2595304"/>
                  <a:pt x="1778366" y="2599545"/>
                </a:cubicBezTo>
                <a:cubicBezTo>
                  <a:pt x="1789861" y="2605795"/>
                  <a:pt x="1808164" y="2591900"/>
                  <a:pt x="1812070" y="2611431"/>
                </a:cubicBezTo>
                <a:cubicBezTo>
                  <a:pt x="1823788" y="2616509"/>
                  <a:pt x="1826634" y="2599936"/>
                  <a:pt x="1838185" y="2604958"/>
                </a:cubicBezTo>
                <a:cubicBezTo>
                  <a:pt x="1841366" y="2606353"/>
                  <a:pt x="1845230" y="2606214"/>
                  <a:pt x="1849561" y="2605628"/>
                </a:cubicBezTo>
                <a:lnTo>
                  <a:pt x="1863684" y="2603627"/>
                </a:lnTo>
                <a:lnTo>
                  <a:pt x="1852198" y="2616321"/>
                </a:lnTo>
                <a:cubicBezTo>
                  <a:pt x="1847755" y="2618602"/>
                  <a:pt x="1842761" y="2619327"/>
                  <a:pt x="1837348" y="2619745"/>
                </a:cubicBezTo>
                <a:cubicBezTo>
                  <a:pt x="1816980" y="2621252"/>
                  <a:pt x="1797115" y="2623372"/>
                  <a:pt x="1777919" y="2612379"/>
                </a:cubicBezTo>
                <a:cubicBezTo>
                  <a:pt x="1767094" y="2606185"/>
                  <a:pt x="1754315" y="2603284"/>
                  <a:pt x="1744271" y="2599601"/>
                </a:cubicBezTo>
                <a:cubicBezTo>
                  <a:pt x="1752279" y="2596086"/>
                  <a:pt x="1756924" y="2593951"/>
                  <a:pt x="1761507" y="2593756"/>
                </a:cubicBezTo>
                <a:close/>
                <a:moveTo>
                  <a:pt x="2107314" y="2563554"/>
                </a:moveTo>
                <a:cubicBezTo>
                  <a:pt x="2110886" y="2567795"/>
                  <a:pt x="2113731" y="2570194"/>
                  <a:pt x="2115238" y="2573264"/>
                </a:cubicBezTo>
                <a:cubicBezTo>
                  <a:pt x="2118698" y="2580406"/>
                  <a:pt x="2120428" y="2587883"/>
                  <a:pt x="2132090" y="2585763"/>
                </a:cubicBezTo>
                <a:cubicBezTo>
                  <a:pt x="2134769" y="2585261"/>
                  <a:pt x="2141297" y="2595975"/>
                  <a:pt x="2142971" y="2602336"/>
                </a:cubicBezTo>
                <a:cubicBezTo>
                  <a:pt x="2144924" y="2609757"/>
                  <a:pt x="2143418" y="2618072"/>
                  <a:pt x="2143418" y="2626777"/>
                </a:cubicBezTo>
                <a:cubicBezTo>
                  <a:pt x="2128630" y="2620025"/>
                  <a:pt x="2140684" y="2609479"/>
                  <a:pt x="2137056" y="2601834"/>
                </a:cubicBezTo>
                <a:lnTo>
                  <a:pt x="2137001" y="2601834"/>
                </a:lnTo>
                <a:cubicBezTo>
                  <a:pt x="2125321" y="2602129"/>
                  <a:pt x="2111706" y="2597219"/>
                  <a:pt x="2096154" y="2587102"/>
                </a:cubicBezTo>
                <a:cubicBezTo>
                  <a:pt x="2099558" y="2579904"/>
                  <a:pt x="2103018" y="2572594"/>
                  <a:pt x="2107314" y="2563554"/>
                </a:cubicBezTo>
                <a:close/>
                <a:moveTo>
                  <a:pt x="526017" y="2561322"/>
                </a:moveTo>
                <a:cubicBezTo>
                  <a:pt x="524567" y="2567628"/>
                  <a:pt x="523171" y="2573431"/>
                  <a:pt x="521107" y="2582471"/>
                </a:cubicBezTo>
                <a:cubicBezTo>
                  <a:pt x="531876" y="2585205"/>
                  <a:pt x="543148" y="2588330"/>
                  <a:pt x="554588" y="2590897"/>
                </a:cubicBezTo>
                <a:cubicBezTo>
                  <a:pt x="562288" y="2592626"/>
                  <a:pt x="566418" y="2595640"/>
                  <a:pt x="563460" y="2601834"/>
                </a:cubicBezTo>
                <a:cubicBezTo>
                  <a:pt x="545213" y="2604568"/>
                  <a:pt x="528584" y="2607023"/>
                  <a:pt x="512011" y="2609590"/>
                </a:cubicBezTo>
                <a:cubicBezTo>
                  <a:pt x="510226" y="2609869"/>
                  <a:pt x="508440" y="2610985"/>
                  <a:pt x="506654" y="2610929"/>
                </a:cubicBezTo>
                <a:cubicBezTo>
                  <a:pt x="482939" y="2610427"/>
                  <a:pt x="482436" y="2610483"/>
                  <a:pt x="469993" y="2618184"/>
                </a:cubicBezTo>
                <a:lnTo>
                  <a:pt x="469937" y="2618128"/>
                </a:lnTo>
                <a:cubicBezTo>
                  <a:pt x="472113" y="2606577"/>
                  <a:pt x="473564" y="2598597"/>
                  <a:pt x="475461" y="2588553"/>
                </a:cubicBezTo>
                <a:cubicBezTo>
                  <a:pt x="481711" y="2591008"/>
                  <a:pt x="486845" y="2593073"/>
                  <a:pt x="492369" y="2595249"/>
                </a:cubicBezTo>
                <a:cubicBezTo>
                  <a:pt x="504311" y="2584870"/>
                  <a:pt x="502134" y="2561768"/>
                  <a:pt x="526017" y="2561322"/>
                </a:cubicBezTo>
                <a:close/>
                <a:moveTo>
                  <a:pt x="652135" y="2560759"/>
                </a:moveTo>
                <a:lnTo>
                  <a:pt x="653362" y="2578195"/>
                </a:lnTo>
                <a:cubicBezTo>
                  <a:pt x="653787" y="2584214"/>
                  <a:pt x="654248" y="2590701"/>
                  <a:pt x="654806" y="2598541"/>
                </a:cubicBezTo>
                <a:cubicBezTo>
                  <a:pt x="643646" y="2588609"/>
                  <a:pt x="637062" y="2582693"/>
                  <a:pt x="632597" y="2578676"/>
                </a:cubicBezTo>
                <a:cubicBezTo>
                  <a:pt x="618033" y="2573765"/>
                  <a:pt x="603581" y="2595137"/>
                  <a:pt x="590858" y="2571422"/>
                </a:cubicBezTo>
                <a:cubicBezTo>
                  <a:pt x="609161" y="2571422"/>
                  <a:pt x="624841" y="2571924"/>
                  <a:pt x="640410" y="2571031"/>
                </a:cubicBezTo>
                <a:cubicBezTo>
                  <a:pt x="642139" y="2570920"/>
                  <a:pt x="643785" y="2569525"/>
                  <a:pt x="645648" y="2567565"/>
                </a:cubicBezTo>
                <a:close/>
                <a:moveTo>
                  <a:pt x="652128" y="2560652"/>
                </a:moveTo>
                <a:lnTo>
                  <a:pt x="652184" y="2560708"/>
                </a:lnTo>
                <a:lnTo>
                  <a:pt x="652135" y="2560759"/>
                </a:lnTo>
                <a:close/>
                <a:moveTo>
                  <a:pt x="1996716" y="2558197"/>
                </a:moveTo>
                <a:cubicBezTo>
                  <a:pt x="2000678" y="2558643"/>
                  <a:pt x="2004919" y="2558030"/>
                  <a:pt x="2005589" y="2559313"/>
                </a:cubicBezTo>
                <a:cubicBezTo>
                  <a:pt x="2009327" y="2566567"/>
                  <a:pt x="2012173" y="2574268"/>
                  <a:pt x="2015187" y="2581299"/>
                </a:cubicBezTo>
                <a:cubicBezTo>
                  <a:pt x="2004473" y="2587493"/>
                  <a:pt x="1994484" y="2593296"/>
                  <a:pt x="1984161" y="2599323"/>
                </a:cubicBezTo>
                <a:cubicBezTo>
                  <a:pt x="1973559" y="2591845"/>
                  <a:pt x="1965468" y="2582694"/>
                  <a:pt x="1974898" y="2566288"/>
                </a:cubicBezTo>
                <a:cubicBezTo>
                  <a:pt x="1978134" y="2571143"/>
                  <a:pt x="1981594" y="2576332"/>
                  <a:pt x="1984998" y="2581355"/>
                </a:cubicBezTo>
                <a:lnTo>
                  <a:pt x="1984942" y="2581410"/>
                </a:lnTo>
                <a:cubicBezTo>
                  <a:pt x="1988290" y="2579792"/>
                  <a:pt x="1992141" y="2577951"/>
                  <a:pt x="1997665" y="2575272"/>
                </a:cubicBezTo>
                <a:cubicBezTo>
                  <a:pt x="1997442" y="2570864"/>
                  <a:pt x="1997107" y="2564949"/>
                  <a:pt x="1996716" y="2558197"/>
                </a:cubicBezTo>
                <a:close/>
                <a:moveTo>
                  <a:pt x="1187318" y="2542740"/>
                </a:moveTo>
                <a:cubicBezTo>
                  <a:pt x="1191151" y="2558364"/>
                  <a:pt x="1200710" y="2570138"/>
                  <a:pt x="1216001" y="2578062"/>
                </a:cubicBezTo>
                <a:cubicBezTo>
                  <a:pt x="1207073" y="2579290"/>
                  <a:pt x="1200376" y="2580238"/>
                  <a:pt x="1193958" y="2581187"/>
                </a:cubicBezTo>
                <a:cubicBezTo>
                  <a:pt x="1195018" y="2585261"/>
                  <a:pt x="1198256" y="2591120"/>
                  <a:pt x="1196748" y="2592905"/>
                </a:cubicBezTo>
                <a:cubicBezTo>
                  <a:pt x="1179617" y="2612715"/>
                  <a:pt x="1185755" y="2637770"/>
                  <a:pt x="1180677" y="2660313"/>
                </a:cubicBezTo>
                <a:cubicBezTo>
                  <a:pt x="1167843" y="2655012"/>
                  <a:pt x="1175655" y="2642066"/>
                  <a:pt x="1170745" y="2633640"/>
                </a:cubicBezTo>
                <a:cubicBezTo>
                  <a:pt x="1165611" y="2643127"/>
                  <a:pt x="1160645" y="2652390"/>
                  <a:pt x="1154507" y="2663773"/>
                </a:cubicBezTo>
                <a:cubicBezTo>
                  <a:pt x="1148370" y="2642624"/>
                  <a:pt x="1165834" y="2621699"/>
                  <a:pt x="1144854" y="2606465"/>
                </a:cubicBezTo>
                <a:cubicBezTo>
                  <a:pt x="1157520" y="2591008"/>
                  <a:pt x="1181849" y="2590283"/>
                  <a:pt x="1188545" y="2563442"/>
                </a:cubicBezTo>
                <a:cubicBezTo>
                  <a:pt x="1176548" y="2570362"/>
                  <a:pt x="1168624" y="2574881"/>
                  <a:pt x="1160701" y="2579457"/>
                </a:cubicBezTo>
                <a:cubicBezTo>
                  <a:pt x="1168569" y="2565842"/>
                  <a:pt x="1167006" y="2545809"/>
                  <a:pt x="1187318" y="2542740"/>
                </a:cubicBezTo>
                <a:close/>
                <a:moveTo>
                  <a:pt x="1206636" y="2523923"/>
                </a:moveTo>
                <a:lnTo>
                  <a:pt x="1206681" y="2523934"/>
                </a:lnTo>
                <a:lnTo>
                  <a:pt x="1206625" y="2523934"/>
                </a:lnTo>
                <a:close/>
                <a:moveTo>
                  <a:pt x="878905" y="2511435"/>
                </a:moveTo>
                <a:cubicBezTo>
                  <a:pt x="884039" y="2521591"/>
                  <a:pt x="888112" y="2529515"/>
                  <a:pt x="892911" y="2538945"/>
                </a:cubicBezTo>
                <a:cubicBezTo>
                  <a:pt x="880802" y="2541400"/>
                  <a:pt x="867410" y="2537996"/>
                  <a:pt x="864564" y="2553007"/>
                </a:cubicBezTo>
                <a:cubicBezTo>
                  <a:pt x="853404" y="2546199"/>
                  <a:pt x="845145" y="2554625"/>
                  <a:pt x="835492" y="2557750"/>
                </a:cubicBezTo>
                <a:cubicBezTo>
                  <a:pt x="824555" y="2561266"/>
                  <a:pt x="812892" y="2562382"/>
                  <a:pt x="801285" y="2564558"/>
                </a:cubicBezTo>
                <a:cubicBezTo>
                  <a:pt x="800895" y="2539280"/>
                  <a:pt x="821932" y="2555741"/>
                  <a:pt x="834208" y="2546869"/>
                </a:cubicBezTo>
                <a:lnTo>
                  <a:pt x="834208" y="2540117"/>
                </a:lnTo>
                <a:cubicBezTo>
                  <a:pt x="833873" y="2530296"/>
                  <a:pt x="832032" y="2522260"/>
                  <a:pt x="848549" y="2525497"/>
                </a:cubicBezTo>
                <a:cubicBezTo>
                  <a:pt x="856919" y="2527171"/>
                  <a:pt x="867633" y="2517015"/>
                  <a:pt x="878905" y="2511435"/>
                </a:cubicBezTo>
                <a:close/>
                <a:moveTo>
                  <a:pt x="1254112" y="2464506"/>
                </a:moveTo>
                <a:cubicBezTo>
                  <a:pt x="1252159" y="2477340"/>
                  <a:pt x="1238041" y="2477563"/>
                  <a:pt x="1231903" y="2485990"/>
                </a:cubicBezTo>
                <a:cubicBezTo>
                  <a:pt x="1236981" y="2491793"/>
                  <a:pt x="1239214" y="2502451"/>
                  <a:pt x="1232126" y="2502953"/>
                </a:cubicBezTo>
                <a:cubicBezTo>
                  <a:pt x="1224789" y="2503483"/>
                  <a:pt x="1221384" y="2507640"/>
                  <a:pt x="1218330" y="2512209"/>
                </a:cubicBezTo>
                <a:lnTo>
                  <a:pt x="1206636" y="2523923"/>
                </a:lnTo>
                <a:lnTo>
                  <a:pt x="1187485" y="2519303"/>
                </a:lnTo>
                <a:cubicBezTo>
                  <a:pt x="1206625" y="2505241"/>
                  <a:pt x="1222807" y="2491681"/>
                  <a:pt x="1214772" y="2467408"/>
                </a:cubicBezTo>
                <a:cubicBezTo>
                  <a:pt x="1228834" y="2466403"/>
                  <a:pt x="1241054" y="2465510"/>
                  <a:pt x="1254112" y="2464506"/>
                </a:cubicBezTo>
                <a:close/>
                <a:moveTo>
                  <a:pt x="1384185" y="2454574"/>
                </a:moveTo>
                <a:cubicBezTo>
                  <a:pt x="1379553" y="2467296"/>
                  <a:pt x="1376318" y="2476281"/>
                  <a:pt x="1373304" y="2484539"/>
                </a:cubicBezTo>
                <a:cubicBezTo>
                  <a:pt x="1386306" y="2492407"/>
                  <a:pt x="1397131" y="2498992"/>
                  <a:pt x="1410635" y="2507194"/>
                </a:cubicBezTo>
                <a:cubicBezTo>
                  <a:pt x="1420958" y="2501559"/>
                  <a:pt x="1432174" y="2496425"/>
                  <a:pt x="1426817" y="2482307"/>
                </a:cubicBezTo>
                <a:cubicBezTo>
                  <a:pt x="1421069" y="2467185"/>
                  <a:pt x="1408012" y="2476448"/>
                  <a:pt x="1397801" y="2476169"/>
                </a:cubicBezTo>
                <a:cubicBezTo>
                  <a:pt x="1394007" y="2470198"/>
                  <a:pt x="1390324" y="2464283"/>
                  <a:pt x="1384185" y="2454574"/>
                </a:cubicBezTo>
                <a:close/>
                <a:moveTo>
                  <a:pt x="1890749" y="2388338"/>
                </a:moveTo>
                <a:cubicBezTo>
                  <a:pt x="1891307" y="2393974"/>
                  <a:pt x="1891976" y="2400503"/>
                  <a:pt x="1893092" y="2411328"/>
                </a:cubicBezTo>
                <a:cubicBezTo>
                  <a:pt x="1877133" y="2403460"/>
                  <a:pt x="1876519" y="2414286"/>
                  <a:pt x="1872669" y="2421930"/>
                </a:cubicBezTo>
                <a:cubicBezTo>
                  <a:pt x="1859332" y="2419642"/>
                  <a:pt x="1845940" y="2417355"/>
                  <a:pt x="1828028" y="2414286"/>
                </a:cubicBezTo>
                <a:cubicBezTo>
                  <a:pt x="1851688" y="2404465"/>
                  <a:pt x="1870325" y="2396764"/>
                  <a:pt x="1890749" y="2388338"/>
                </a:cubicBezTo>
                <a:close/>
                <a:moveTo>
                  <a:pt x="1211440" y="2344828"/>
                </a:moveTo>
                <a:lnTo>
                  <a:pt x="1224315" y="2357480"/>
                </a:lnTo>
                <a:cubicBezTo>
                  <a:pt x="1214996" y="2371040"/>
                  <a:pt x="1219516" y="2391016"/>
                  <a:pt x="1203724" y="2401730"/>
                </a:cubicBezTo>
                <a:cubicBezTo>
                  <a:pt x="1201660" y="2403125"/>
                  <a:pt x="1200934" y="2408371"/>
                  <a:pt x="1199538" y="2408426"/>
                </a:cubicBezTo>
                <a:cubicBezTo>
                  <a:pt x="1189606" y="2408650"/>
                  <a:pt x="1179394" y="2407422"/>
                  <a:pt x="1174204" y="2418973"/>
                </a:cubicBezTo>
                <a:cubicBezTo>
                  <a:pt x="1170243" y="2427790"/>
                  <a:pt x="1166225" y="2436662"/>
                  <a:pt x="1161426" y="2447208"/>
                </a:cubicBezTo>
                <a:cubicBezTo>
                  <a:pt x="1166003" y="2449552"/>
                  <a:pt x="1170633" y="2451896"/>
                  <a:pt x="1177106" y="2455188"/>
                </a:cubicBezTo>
                <a:cubicBezTo>
                  <a:pt x="1166113" y="2468469"/>
                  <a:pt x="1154731" y="2481247"/>
                  <a:pt x="1144575" y="2494918"/>
                </a:cubicBezTo>
                <a:cubicBezTo>
                  <a:pt x="1134809" y="2508032"/>
                  <a:pt x="1123761" y="2519192"/>
                  <a:pt x="1106462" y="2524437"/>
                </a:cubicBezTo>
                <a:cubicBezTo>
                  <a:pt x="1094465" y="2518634"/>
                  <a:pt x="1079791" y="2511547"/>
                  <a:pt x="1064279" y="2504070"/>
                </a:cubicBezTo>
                <a:cubicBezTo>
                  <a:pt x="1060708" y="2489601"/>
                  <a:pt x="1063849" y="2475650"/>
                  <a:pt x="1073707" y="2462219"/>
                </a:cubicBezTo>
                <a:lnTo>
                  <a:pt x="1073707" y="2494695"/>
                </a:lnTo>
                <a:cubicBezTo>
                  <a:pt x="1082357" y="2484093"/>
                  <a:pt x="1090057" y="2476058"/>
                  <a:pt x="1096084" y="2466906"/>
                </a:cubicBezTo>
                <a:cubicBezTo>
                  <a:pt x="1107466" y="2449608"/>
                  <a:pt x="1119576" y="2433704"/>
                  <a:pt x="1140446" y="2426729"/>
                </a:cubicBezTo>
                <a:cubicBezTo>
                  <a:pt x="1144240" y="2425446"/>
                  <a:pt x="1148927" y="2420312"/>
                  <a:pt x="1149318" y="2416573"/>
                </a:cubicBezTo>
                <a:cubicBezTo>
                  <a:pt x="1151271" y="2396764"/>
                  <a:pt x="1164607" y="2382032"/>
                  <a:pt x="1174986" y="2362111"/>
                </a:cubicBezTo>
                <a:cubicBezTo>
                  <a:pt x="1180510" y="2359935"/>
                  <a:pt x="1193679" y="2364120"/>
                  <a:pt x="1199595" y="2350839"/>
                </a:cubicBezTo>
                <a:cubicBezTo>
                  <a:pt x="1200292" y="2349277"/>
                  <a:pt x="1202245" y="2348259"/>
                  <a:pt x="1204533" y="2347387"/>
                </a:cubicBezTo>
                <a:close/>
                <a:moveTo>
                  <a:pt x="1211425" y="2344813"/>
                </a:moveTo>
                <a:lnTo>
                  <a:pt x="1211480" y="2344813"/>
                </a:lnTo>
                <a:lnTo>
                  <a:pt x="1211440" y="2344828"/>
                </a:lnTo>
                <a:close/>
                <a:moveTo>
                  <a:pt x="1532226" y="2306812"/>
                </a:moveTo>
                <a:cubicBezTo>
                  <a:pt x="1525306" y="2313062"/>
                  <a:pt x="1517996" y="2319646"/>
                  <a:pt x="1510463" y="2326454"/>
                </a:cubicBezTo>
                <a:cubicBezTo>
                  <a:pt x="1511077" y="2336275"/>
                  <a:pt x="1509793" y="2347938"/>
                  <a:pt x="1521567" y="2353406"/>
                </a:cubicBezTo>
                <a:cubicBezTo>
                  <a:pt x="1529156" y="2356921"/>
                  <a:pt x="1537359" y="2357535"/>
                  <a:pt x="1544502" y="2348775"/>
                </a:cubicBezTo>
                <a:cubicBezTo>
                  <a:pt x="1540038" y="2333541"/>
                  <a:pt x="1535964" y="2319535"/>
                  <a:pt x="1532226" y="2306812"/>
                </a:cubicBezTo>
                <a:close/>
                <a:moveTo>
                  <a:pt x="1565037" y="2251903"/>
                </a:moveTo>
                <a:cubicBezTo>
                  <a:pt x="1556611" y="2266970"/>
                  <a:pt x="1561131" y="2281534"/>
                  <a:pt x="1562470" y="2294201"/>
                </a:cubicBezTo>
                <a:cubicBezTo>
                  <a:pt x="1564590" y="2314178"/>
                  <a:pt x="1577536" y="2332146"/>
                  <a:pt x="1576476" y="2353406"/>
                </a:cubicBezTo>
                <a:cubicBezTo>
                  <a:pt x="1576420" y="2355080"/>
                  <a:pt x="1579991" y="2356866"/>
                  <a:pt x="1581889" y="2358651"/>
                </a:cubicBezTo>
                <a:lnTo>
                  <a:pt x="1581945" y="2358707"/>
                </a:lnTo>
                <a:cubicBezTo>
                  <a:pt x="1586297" y="2339009"/>
                  <a:pt x="1590538" y="2319869"/>
                  <a:pt x="1594835" y="2300339"/>
                </a:cubicBezTo>
                <a:cubicBezTo>
                  <a:pt x="1579361" y="2289664"/>
                  <a:pt x="1569428" y="2273515"/>
                  <a:pt x="1565037" y="2251903"/>
                </a:cubicBezTo>
                <a:close/>
                <a:moveTo>
                  <a:pt x="1436247" y="2242585"/>
                </a:moveTo>
                <a:cubicBezTo>
                  <a:pt x="1425310" y="2251457"/>
                  <a:pt x="1412030" y="2258376"/>
                  <a:pt x="1404609" y="2269369"/>
                </a:cubicBezTo>
                <a:cubicBezTo>
                  <a:pt x="1397243" y="2280195"/>
                  <a:pt x="1395792" y="2295094"/>
                  <a:pt x="1391384" y="2309267"/>
                </a:cubicBezTo>
                <a:cubicBezTo>
                  <a:pt x="1398750" y="2307928"/>
                  <a:pt x="1403269" y="2307091"/>
                  <a:pt x="1407789" y="2306254"/>
                </a:cubicBezTo>
                <a:cubicBezTo>
                  <a:pt x="1411360" y="2325840"/>
                  <a:pt x="1392500" y="2323050"/>
                  <a:pt x="1385860" y="2331755"/>
                </a:cubicBezTo>
                <a:cubicBezTo>
                  <a:pt x="1378605" y="2344422"/>
                  <a:pt x="1371294" y="2357089"/>
                  <a:pt x="1364041" y="2369756"/>
                </a:cubicBezTo>
                <a:cubicBezTo>
                  <a:pt x="1365102" y="2370649"/>
                  <a:pt x="1366162" y="2371541"/>
                  <a:pt x="1367222" y="2372490"/>
                </a:cubicBezTo>
                <a:cubicBezTo>
                  <a:pt x="1370513" y="2370425"/>
                  <a:pt x="1373750" y="2368361"/>
                  <a:pt x="1378996" y="2365013"/>
                </a:cubicBezTo>
                <a:cubicBezTo>
                  <a:pt x="1377322" y="2384041"/>
                  <a:pt x="1375815" y="2401674"/>
                  <a:pt x="1374365" y="2417912"/>
                </a:cubicBezTo>
                <a:cubicBezTo>
                  <a:pt x="1385804" y="2418638"/>
                  <a:pt x="1396239" y="2418582"/>
                  <a:pt x="1406506" y="2420144"/>
                </a:cubicBezTo>
                <a:cubicBezTo>
                  <a:pt x="1425980" y="2423046"/>
                  <a:pt x="1426315" y="2423213"/>
                  <a:pt x="1437865" y="2402734"/>
                </a:cubicBezTo>
                <a:cubicBezTo>
                  <a:pt x="1434127" y="2398103"/>
                  <a:pt x="1430109" y="2393136"/>
                  <a:pt x="1426928" y="2389230"/>
                </a:cubicBezTo>
                <a:cubicBezTo>
                  <a:pt x="1429105" y="2380860"/>
                  <a:pt x="1435187" y="2370425"/>
                  <a:pt x="1432285" y="2366296"/>
                </a:cubicBezTo>
                <a:cubicBezTo>
                  <a:pt x="1424362" y="2354968"/>
                  <a:pt x="1426817" y="2344757"/>
                  <a:pt x="1428602" y="2333150"/>
                </a:cubicBezTo>
                <a:cubicBezTo>
                  <a:pt x="1429440" y="2327626"/>
                  <a:pt x="1425701" y="2321265"/>
                  <a:pt x="1423636" y="2315405"/>
                </a:cubicBezTo>
                <a:cubicBezTo>
                  <a:pt x="1421906" y="2310439"/>
                  <a:pt x="1419674" y="2305696"/>
                  <a:pt x="1417611" y="2300897"/>
                </a:cubicBezTo>
                <a:lnTo>
                  <a:pt x="1417666" y="2300785"/>
                </a:lnTo>
                <a:cubicBezTo>
                  <a:pt x="1422409" y="2303520"/>
                  <a:pt x="1427096" y="2306310"/>
                  <a:pt x="1431895" y="2309100"/>
                </a:cubicBezTo>
                <a:cubicBezTo>
                  <a:pt x="1437642" y="2306812"/>
                  <a:pt x="1443669" y="2304468"/>
                  <a:pt x="1449695" y="2302125"/>
                </a:cubicBezTo>
                <a:cubicBezTo>
                  <a:pt x="1442218" y="2316968"/>
                  <a:pt x="1448356" y="2329579"/>
                  <a:pt x="1448021" y="2343027"/>
                </a:cubicBezTo>
                <a:cubicBezTo>
                  <a:pt x="1456336" y="2339065"/>
                  <a:pt x="1462418" y="2336108"/>
                  <a:pt x="1469058" y="2332983"/>
                </a:cubicBezTo>
                <a:cubicBezTo>
                  <a:pt x="1468166" y="2328519"/>
                  <a:pt x="1468277" y="2324501"/>
                  <a:pt x="1466603" y="2321543"/>
                </a:cubicBezTo>
                <a:cubicBezTo>
                  <a:pt x="1458065" y="2306700"/>
                  <a:pt x="1447910" y="2293364"/>
                  <a:pt x="1459126" y="2274280"/>
                </a:cubicBezTo>
                <a:cubicBezTo>
                  <a:pt x="1463813" y="2266356"/>
                  <a:pt x="1447296" y="2257930"/>
                  <a:pt x="1452151" y="2246602"/>
                </a:cubicBezTo>
                <a:cubicBezTo>
                  <a:pt x="1446961" y="2245263"/>
                  <a:pt x="1441716" y="2243980"/>
                  <a:pt x="1436247" y="2242585"/>
                </a:cubicBezTo>
                <a:close/>
                <a:moveTo>
                  <a:pt x="1324199" y="2236558"/>
                </a:moveTo>
                <a:cubicBezTo>
                  <a:pt x="1320572" y="2238678"/>
                  <a:pt x="1316665" y="2240911"/>
                  <a:pt x="1311923" y="2243701"/>
                </a:cubicBezTo>
                <a:cubicBezTo>
                  <a:pt x="1314546" y="2252294"/>
                  <a:pt x="1317949" y="2259939"/>
                  <a:pt x="1318954" y="2267863"/>
                </a:cubicBezTo>
                <a:cubicBezTo>
                  <a:pt x="1320293" y="2278242"/>
                  <a:pt x="1320628" y="2288956"/>
                  <a:pt x="1319735" y="2299334"/>
                </a:cubicBezTo>
                <a:cubicBezTo>
                  <a:pt x="1319344" y="2303854"/>
                  <a:pt x="1306957" y="2301957"/>
                  <a:pt x="1311699" y="2312671"/>
                </a:cubicBezTo>
                <a:cubicBezTo>
                  <a:pt x="1313318" y="2316298"/>
                  <a:pt x="1305672" y="2323385"/>
                  <a:pt x="1303775" y="2329356"/>
                </a:cubicBezTo>
                <a:cubicBezTo>
                  <a:pt x="1302381" y="2333652"/>
                  <a:pt x="1303497" y="2338730"/>
                  <a:pt x="1303497" y="2346654"/>
                </a:cubicBezTo>
                <a:cubicBezTo>
                  <a:pt x="1310917" y="2338953"/>
                  <a:pt x="1316164" y="2329802"/>
                  <a:pt x="1320070" y="2330304"/>
                </a:cubicBezTo>
                <a:cubicBezTo>
                  <a:pt x="1325985" y="2331085"/>
                  <a:pt x="1331006" y="2338619"/>
                  <a:pt x="1335805" y="2342748"/>
                </a:cubicBezTo>
                <a:cubicBezTo>
                  <a:pt x="1342781" y="2335382"/>
                  <a:pt x="1349254" y="2327626"/>
                  <a:pt x="1356676" y="2320874"/>
                </a:cubicBezTo>
                <a:cubicBezTo>
                  <a:pt x="1362060" y="2316020"/>
                  <a:pt x="1361837" y="2310705"/>
                  <a:pt x="1360944" y="2305146"/>
                </a:cubicBezTo>
                <a:lnTo>
                  <a:pt x="1361193" y="2288062"/>
                </a:lnTo>
                <a:lnTo>
                  <a:pt x="1361195" y="2288063"/>
                </a:lnTo>
                <a:lnTo>
                  <a:pt x="1361195" y="2287951"/>
                </a:lnTo>
                <a:lnTo>
                  <a:pt x="1361193" y="2288062"/>
                </a:lnTo>
                <a:lnTo>
                  <a:pt x="1343401" y="2277788"/>
                </a:lnTo>
                <a:cubicBezTo>
                  <a:pt x="1339154" y="2273415"/>
                  <a:pt x="1336782" y="2267723"/>
                  <a:pt x="1336866" y="2259604"/>
                </a:cubicBezTo>
                <a:cubicBezTo>
                  <a:pt x="1336921" y="2252852"/>
                  <a:pt x="1331899" y="2245988"/>
                  <a:pt x="1328886" y="2239348"/>
                </a:cubicBezTo>
                <a:cubicBezTo>
                  <a:pt x="1328328" y="2238120"/>
                  <a:pt x="1326095" y="2237618"/>
                  <a:pt x="1324199" y="2236558"/>
                </a:cubicBezTo>
                <a:close/>
                <a:moveTo>
                  <a:pt x="1648683" y="2222050"/>
                </a:moveTo>
                <a:cubicBezTo>
                  <a:pt x="1636239" y="2231313"/>
                  <a:pt x="1651752" y="2240520"/>
                  <a:pt x="1651361" y="2250229"/>
                </a:cubicBezTo>
                <a:cubicBezTo>
                  <a:pt x="1636462" y="2267360"/>
                  <a:pt x="1638639" y="2284938"/>
                  <a:pt x="1648683" y="2302459"/>
                </a:cubicBezTo>
                <a:cubicBezTo>
                  <a:pt x="1666316" y="2290406"/>
                  <a:pt x="1661015" y="2268142"/>
                  <a:pt x="1671338" y="2254359"/>
                </a:cubicBezTo>
                <a:cubicBezTo>
                  <a:pt x="1662578" y="2241859"/>
                  <a:pt x="1655658" y="2231927"/>
                  <a:pt x="1648683" y="2222050"/>
                </a:cubicBezTo>
                <a:close/>
                <a:moveTo>
                  <a:pt x="1744326" y="2089912"/>
                </a:moveTo>
                <a:cubicBezTo>
                  <a:pt x="1721280" y="2087066"/>
                  <a:pt x="1702699" y="2097389"/>
                  <a:pt x="1684228" y="2108438"/>
                </a:cubicBezTo>
                <a:cubicBezTo>
                  <a:pt x="1691259" y="2109219"/>
                  <a:pt x="1703368" y="2106262"/>
                  <a:pt x="1703703" y="2107211"/>
                </a:cubicBezTo>
                <a:cubicBezTo>
                  <a:pt x="1708837" y="2122723"/>
                  <a:pt x="1721448" y="2115023"/>
                  <a:pt x="1730711" y="2116808"/>
                </a:cubicBezTo>
                <a:cubicBezTo>
                  <a:pt x="1720443" y="2131986"/>
                  <a:pt x="1708725" y="2146383"/>
                  <a:pt x="1700467" y="2162510"/>
                </a:cubicBezTo>
                <a:cubicBezTo>
                  <a:pt x="1694775" y="2173558"/>
                  <a:pt x="1695110" y="2186895"/>
                  <a:pt x="1706493" y="2199897"/>
                </a:cubicBezTo>
                <a:cubicBezTo>
                  <a:pt x="1707888" y="2190076"/>
                  <a:pt x="1708893" y="2183100"/>
                  <a:pt x="1709897" y="2176181"/>
                </a:cubicBezTo>
                <a:cubicBezTo>
                  <a:pt x="1710790" y="2176181"/>
                  <a:pt x="1711738" y="2176181"/>
                  <a:pt x="1712631" y="2176181"/>
                </a:cubicBezTo>
                <a:cubicBezTo>
                  <a:pt x="1714026" y="2183993"/>
                  <a:pt x="1715421" y="2191805"/>
                  <a:pt x="1717040" y="2200957"/>
                </a:cubicBezTo>
                <a:cubicBezTo>
                  <a:pt x="1711348" y="2203914"/>
                  <a:pt x="1705991" y="2206704"/>
                  <a:pt x="1697621" y="2211057"/>
                </a:cubicBezTo>
                <a:cubicBezTo>
                  <a:pt x="1706661" y="2225956"/>
                  <a:pt x="1683168" y="2242306"/>
                  <a:pt x="1698011" y="2256200"/>
                </a:cubicBezTo>
                <a:cubicBezTo>
                  <a:pt x="1714417" y="2258879"/>
                  <a:pt x="1721950" y="2237897"/>
                  <a:pt x="1742764" y="2247997"/>
                </a:cubicBezTo>
                <a:cubicBezTo>
                  <a:pt x="1730990" y="2253968"/>
                  <a:pt x="1722508" y="2258655"/>
                  <a:pt x="1713636" y="2262617"/>
                </a:cubicBezTo>
                <a:cubicBezTo>
                  <a:pt x="1704038" y="2266914"/>
                  <a:pt x="1702364" y="2273387"/>
                  <a:pt x="1706047" y="2282985"/>
                </a:cubicBezTo>
                <a:cubicBezTo>
                  <a:pt x="1732608" y="2285496"/>
                  <a:pt x="1740644" y="2262059"/>
                  <a:pt x="1755598" y="2249337"/>
                </a:cubicBezTo>
                <a:cubicBezTo>
                  <a:pt x="1757775" y="2247495"/>
                  <a:pt x="1757663" y="2238734"/>
                  <a:pt x="1755487" y="2236781"/>
                </a:cubicBezTo>
                <a:cubicBezTo>
                  <a:pt x="1747507" y="2229806"/>
                  <a:pt x="1752083" y="2223891"/>
                  <a:pt x="1754650" y="2217027"/>
                </a:cubicBezTo>
                <a:cubicBezTo>
                  <a:pt x="1756547" y="2212005"/>
                  <a:pt x="1759783" y="2204305"/>
                  <a:pt x="1757663" y="2201459"/>
                </a:cubicBezTo>
                <a:cubicBezTo>
                  <a:pt x="1747953" y="2188569"/>
                  <a:pt x="1760062" y="2179752"/>
                  <a:pt x="1763857" y="2168425"/>
                </a:cubicBezTo>
                <a:cubicBezTo>
                  <a:pt x="1754371" y="2161170"/>
                  <a:pt x="1745833" y="2154586"/>
                  <a:pt x="1737686" y="2148336"/>
                </a:cubicBezTo>
                <a:cubicBezTo>
                  <a:pt x="1742373" y="2140635"/>
                  <a:pt x="1748567" y="2134051"/>
                  <a:pt x="1750409" y="2126406"/>
                </a:cubicBezTo>
                <a:cubicBezTo>
                  <a:pt x="1752027" y="2119487"/>
                  <a:pt x="1755989" y="2108048"/>
                  <a:pt x="1741592" y="2106820"/>
                </a:cubicBezTo>
                <a:lnTo>
                  <a:pt x="1741536" y="2106820"/>
                </a:lnTo>
                <a:cubicBezTo>
                  <a:pt x="1742373" y="2101575"/>
                  <a:pt x="1743266" y="2096385"/>
                  <a:pt x="1744326" y="2089912"/>
                </a:cubicBezTo>
                <a:close/>
                <a:moveTo>
                  <a:pt x="1351228" y="2021764"/>
                </a:moveTo>
                <a:lnTo>
                  <a:pt x="1351262" y="2021835"/>
                </a:lnTo>
                <a:lnTo>
                  <a:pt x="1351207" y="2021835"/>
                </a:lnTo>
                <a:close/>
                <a:moveTo>
                  <a:pt x="1903962" y="2004701"/>
                </a:moveTo>
                <a:lnTo>
                  <a:pt x="1903807" y="2005038"/>
                </a:lnTo>
                <a:lnTo>
                  <a:pt x="1903751" y="2004927"/>
                </a:lnTo>
                <a:close/>
                <a:moveTo>
                  <a:pt x="1182798" y="1905768"/>
                </a:moveTo>
                <a:cubicBezTo>
                  <a:pt x="1179115" y="1919774"/>
                  <a:pt x="1169908" y="1931325"/>
                  <a:pt x="1182296" y="1943992"/>
                </a:cubicBezTo>
                <a:cubicBezTo>
                  <a:pt x="1184751" y="1946503"/>
                  <a:pt x="1179227" y="1956826"/>
                  <a:pt x="1175599" y="1969995"/>
                </a:cubicBezTo>
                <a:cubicBezTo>
                  <a:pt x="1168345" y="1950744"/>
                  <a:pt x="1150489" y="1942820"/>
                  <a:pt x="1157353" y="1925968"/>
                </a:cubicBezTo>
                <a:cubicBezTo>
                  <a:pt x="1160812" y="1917430"/>
                  <a:pt x="1164160" y="1903759"/>
                  <a:pt x="1182798" y="1905768"/>
                </a:cubicBezTo>
                <a:close/>
                <a:moveTo>
                  <a:pt x="1327758" y="1860709"/>
                </a:moveTo>
                <a:cubicBezTo>
                  <a:pt x="1337117" y="1860196"/>
                  <a:pt x="1345110" y="1868284"/>
                  <a:pt x="1354610" y="1866986"/>
                </a:cubicBezTo>
                <a:cubicBezTo>
                  <a:pt x="1356284" y="1879764"/>
                  <a:pt x="1357121" y="1890702"/>
                  <a:pt x="1359186" y="1901360"/>
                </a:cubicBezTo>
                <a:cubicBezTo>
                  <a:pt x="1363147" y="1921392"/>
                  <a:pt x="1363650" y="1922341"/>
                  <a:pt x="1344677" y="1929930"/>
                </a:cubicBezTo>
                <a:cubicBezTo>
                  <a:pt x="1328885" y="1936235"/>
                  <a:pt x="1320125" y="1950688"/>
                  <a:pt x="1306788" y="1959784"/>
                </a:cubicBezTo>
                <a:cubicBezTo>
                  <a:pt x="1302938" y="1962406"/>
                  <a:pt x="1302994" y="1970609"/>
                  <a:pt x="1300259" y="1979537"/>
                </a:cubicBezTo>
                <a:cubicBezTo>
                  <a:pt x="1296577" y="1973455"/>
                  <a:pt x="1294065" y="1969326"/>
                  <a:pt x="1290829" y="1964024"/>
                </a:cubicBezTo>
                <a:cubicBezTo>
                  <a:pt x="1295461" y="1953701"/>
                  <a:pt x="1310973" y="1946559"/>
                  <a:pt x="1302491" y="1931102"/>
                </a:cubicBezTo>
                <a:cubicBezTo>
                  <a:pt x="1301599" y="1929428"/>
                  <a:pt x="1306956" y="1923568"/>
                  <a:pt x="1310192" y="1920499"/>
                </a:cubicBezTo>
                <a:cubicBezTo>
                  <a:pt x="1332680" y="1899462"/>
                  <a:pt x="1333071" y="1897565"/>
                  <a:pt x="1317837" y="1869999"/>
                </a:cubicBezTo>
                <a:cubicBezTo>
                  <a:pt x="1317446" y="1869330"/>
                  <a:pt x="1317837" y="1868214"/>
                  <a:pt x="1317837" y="1864754"/>
                </a:cubicBezTo>
                <a:cubicBezTo>
                  <a:pt x="1321367" y="1862006"/>
                  <a:pt x="1324638" y="1860880"/>
                  <a:pt x="1327758" y="1860709"/>
                </a:cubicBezTo>
                <a:close/>
                <a:moveTo>
                  <a:pt x="1903081" y="1848627"/>
                </a:moveTo>
                <a:cubicBezTo>
                  <a:pt x="1905202" y="1854207"/>
                  <a:pt x="1909052" y="1859731"/>
                  <a:pt x="1909052" y="1865312"/>
                </a:cubicBezTo>
                <a:cubicBezTo>
                  <a:pt x="1909052" y="1880713"/>
                  <a:pt x="1913070" y="1893435"/>
                  <a:pt x="1924230" y="1904931"/>
                </a:cubicBezTo>
                <a:cubicBezTo>
                  <a:pt x="1940803" y="1922062"/>
                  <a:pt x="1944319" y="1944717"/>
                  <a:pt x="1935725" y="1965308"/>
                </a:cubicBezTo>
                <a:cubicBezTo>
                  <a:pt x="1932573" y="1972841"/>
                  <a:pt x="1927327" y="1979482"/>
                  <a:pt x="1921496" y="1985871"/>
                </a:cubicBezTo>
                <a:lnTo>
                  <a:pt x="1903962" y="2004701"/>
                </a:lnTo>
                <a:lnTo>
                  <a:pt x="1913977" y="1982885"/>
                </a:lnTo>
                <a:cubicBezTo>
                  <a:pt x="1919111" y="1976580"/>
                  <a:pt x="1925012" y="1970776"/>
                  <a:pt x="1928750" y="1963745"/>
                </a:cubicBezTo>
                <a:cubicBezTo>
                  <a:pt x="1927132" y="1959504"/>
                  <a:pt x="1923114" y="1953031"/>
                  <a:pt x="1924453" y="1951636"/>
                </a:cubicBezTo>
                <a:cubicBezTo>
                  <a:pt x="1931373" y="1944326"/>
                  <a:pt x="1930480" y="1937798"/>
                  <a:pt x="1927299" y="1929037"/>
                </a:cubicBezTo>
                <a:cubicBezTo>
                  <a:pt x="1923672" y="1918993"/>
                  <a:pt x="1918817" y="1911459"/>
                  <a:pt x="1909834" y="1905210"/>
                </a:cubicBezTo>
                <a:cubicBezTo>
                  <a:pt x="1891698" y="1892654"/>
                  <a:pt x="1892535" y="1892264"/>
                  <a:pt x="1900849" y="1870389"/>
                </a:cubicBezTo>
                <a:cubicBezTo>
                  <a:pt x="1903361" y="1863805"/>
                  <a:pt x="1902412" y="1855937"/>
                  <a:pt x="1903081" y="1848627"/>
                </a:cubicBezTo>
                <a:close/>
                <a:moveTo>
                  <a:pt x="1337982" y="1839908"/>
                </a:moveTo>
                <a:cubicBezTo>
                  <a:pt x="1331355" y="1838178"/>
                  <a:pt x="1324645" y="1837913"/>
                  <a:pt x="1317447" y="1841261"/>
                </a:cubicBezTo>
                <a:cubicBezTo>
                  <a:pt x="1303329" y="1847846"/>
                  <a:pt x="1296075" y="1859899"/>
                  <a:pt x="1292727" y="1876193"/>
                </a:cubicBezTo>
                <a:cubicBezTo>
                  <a:pt x="1280507" y="1871841"/>
                  <a:pt x="1269290" y="1867879"/>
                  <a:pt x="1257684" y="1863694"/>
                </a:cubicBezTo>
                <a:cubicBezTo>
                  <a:pt x="1236982" y="1879820"/>
                  <a:pt x="1238321" y="1881550"/>
                  <a:pt x="1235755" y="1907386"/>
                </a:cubicBezTo>
                <a:cubicBezTo>
                  <a:pt x="1234415" y="1920667"/>
                  <a:pt x="1232573" y="1934450"/>
                  <a:pt x="1227662" y="1946726"/>
                </a:cubicBezTo>
                <a:cubicBezTo>
                  <a:pt x="1223143" y="1958054"/>
                  <a:pt x="1226435" y="1964973"/>
                  <a:pt x="1234805" y="1970218"/>
                </a:cubicBezTo>
                <a:cubicBezTo>
                  <a:pt x="1245240" y="1976747"/>
                  <a:pt x="1256623" y="1981769"/>
                  <a:pt x="1266946" y="1987070"/>
                </a:cubicBezTo>
                <a:cubicBezTo>
                  <a:pt x="1269345" y="2001858"/>
                  <a:pt x="1268453" y="2014022"/>
                  <a:pt x="1251044" y="2021109"/>
                </a:cubicBezTo>
                <a:cubicBezTo>
                  <a:pt x="1252494" y="2013967"/>
                  <a:pt x="1253666" y="2008442"/>
                  <a:pt x="1255005" y="2001858"/>
                </a:cubicBezTo>
                <a:cubicBezTo>
                  <a:pt x="1234080" y="2006936"/>
                  <a:pt x="1233745" y="2026689"/>
                  <a:pt x="1224538" y="2038910"/>
                </a:cubicBezTo>
                <a:cubicBezTo>
                  <a:pt x="1221914" y="2042369"/>
                  <a:pt x="1227495" y="2052023"/>
                  <a:pt x="1229616" y="2059779"/>
                </a:cubicBezTo>
                <a:lnTo>
                  <a:pt x="1229672" y="2059835"/>
                </a:lnTo>
                <a:cubicBezTo>
                  <a:pt x="1259859" y="2055036"/>
                  <a:pt x="1274424" y="2039077"/>
                  <a:pt x="1281344" y="2014301"/>
                </a:cubicBezTo>
                <a:cubicBezTo>
                  <a:pt x="1289322" y="2028977"/>
                  <a:pt x="1280674" y="2039412"/>
                  <a:pt x="1273922" y="2050070"/>
                </a:cubicBezTo>
                <a:cubicBezTo>
                  <a:pt x="1269903" y="2056376"/>
                  <a:pt x="1268843" y="2063406"/>
                  <a:pt x="1274982" y="2067201"/>
                </a:cubicBezTo>
                <a:cubicBezTo>
                  <a:pt x="1279725" y="2070103"/>
                  <a:pt x="1288541" y="2071554"/>
                  <a:pt x="1292727" y="2068987"/>
                </a:cubicBezTo>
                <a:cubicBezTo>
                  <a:pt x="1299256" y="2064969"/>
                  <a:pt x="1306008" y="2057826"/>
                  <a:pt x="1308073" y="2050684"/>
                </a:cubicBezTo>
                <a:cubicBezTo>
                  <a:pt x="1314657" y="2027917"/>
                  <a:pt x="1326822" y="2006210"/>
                  <a:pt x="1322916" y="1980932"/>
                </a:cubicBezTo>
                <a:cubicBezTo>
                  <a:pt x="1321409" y="1971279"/>
                  <a:pt x="1326487" y="1965085"/>
                  <a:pt x="1335192" y="1958556"/>
                </a:cubicBezTo>
                <a:cubicBezTo>
                  <a:pt x="1352714" y="1945387"/>
                  <a:pt x="1368729" y="1929762"/>
                  <a:pt x="1383571" y="1913524"/>
                </a:cubicBezTo>
                <a:cubicBezTo>
                  <a:pt x="1394230" y="1901862"/>
                  <a:pt x="1392723" y="1892878"/>
                  <a:pt x="1379721" y="1883112"/>
                </a:cubicBezTo>
                <a:cubicBezTo>
                  <a:pt x="1367277" y="1873738"/>
                  <a:pt x="1359019" y="1862801"/>
                  <a:pt x="1358015" y="1847344"/>
                </a:cubicBezTo>
                <a:cubicBezTo>
                  <a:pt x="1351151" y="1844833"/>
                  <a:pt x="1344608" y="1841638"/>
                  <a:pt x="1337982" y="1839908"/>
                </a:cubicBezTo>
                <a:close/>
                <a:moveTo>
                  <a:pt x="1523409" y="1786744"/>
                </a:moveTo>
                <a:cubicBezTo>
                  <a:pt x="1500642" y="1788139"/>
                  <a:pt x="1486134" y="1806386"/>
                  <a:pt x="1481446" y="1834398"/>
                </a:cubicBezTo>
                <a:cubicBezTo>
                  <a:pt x="1492439" y="1824354"/>
                  <a:pt x="1498410" y="1808841"/>
                  <a:pt x="1518610" y="1804042"/>
                </a:cubicBezTo>
                <a:cubicBezTo>
                  <a:pt x="1503544" y="1828539"/>
                  <a:pt x="1488087" y="1849297"/>
                  <a:pt x="1507282" y="1874184"/>
                </a:cubicBezTo>
                <a:cubicBezTo>
                  <a:pt x="1511691" y="1873068"/>
                  <a:pt x="1516043" y="1872008"/>
                  <a:pt x="1520396" y="1870892"/>
                </a:cubicBezTo>
                <a:cubicBezTo>
                  <a:pt x="1519168" y="1886461"/>
                  <a:pt x="1507338" y="1901304"/>
                  <a:pt x="1516713" y="1918825"/>
                </a:cubicBezTo>
                <a:cubicBezTo>
                  <a:pt x="1522181" y="1912297"/>
                  <a:pt x="1527036" y="1906493"/>
                  <a:pt x="1535964" y="1895891"/>
                </a:cubicBezTo>
                <a:cubicBezTo>
                  <a:pt x="1533509" y="1914082"/>
                  <a:pt x="1525753" y="1924740"/>
                  <a:pt x="1528654" y="1938244"/>
                </a:cubicBezTo>
                <a:cubicBezTo>
                  <a:pt x="1530161" y="1945163"/>
                  <a:pt x="1522125" y="1955040"/>
                  <a:pt x="1516657" y="1962295"/>
                </a:cubicBezTo>
                <a:cubicBezTo>
                  <a:pt x="1511802" y="1968712"/>
                  <a:pt x="1504548" y="1973232"/>
                  <a:pt x="1498187" y="1978756"/>
                </a:cubicBezTo>
                <a:cubicBezTo>
                  <a:pt x="1509180" y="1986959"/>
                  <a:pt x="1504939" y="1995329"/>
                  <a:pt x="1500586" y="2003699"/>
                </a:cubicBezTo>
                <a:cubicBezTo>
                  <a:pt x="1487808" y="1999458"/>
                  <a:pt x="1489538" y="2012292"/>
                  <a:pt x="1484571" y="2017259"/>
                </a:cubicBezTo>
                <a:cubicBezTo>
                  <a:pt x="1481223" y="2020663"/>
                  <a:pt x="1477652" y="2023843"/>
                  <a:pt x="1474136" y="2027136"/>
                </a:cubicBezTo>
                <a:cubicBezTo>
                  <a:pt x="1472686" y="2021723"/>
                  <a:pt x="1476536" y="2017482"/>
                  <a:pt x="1475922" y="2016701"/>
                </a:cubicBezTo>
                <a:cubicBezTo>
                  <a:pt x="1470286" y="2009447"/>
                  <a:pt x="1471067" y="2002695"/>
                  <a:pt x="1472630" y="1993767"/>
                </a:cubicBezTo>
                <a:cubicBezTo>
                  <a:pt x="1474918" y="1980876"/>
                  <a:pt x="1462027" y="1974292"/>
                  <a:pt x="1450477" y="1982327"/>
                </a:cubicBezTo>
                <a:cubicBezTo>
                  <a:pt x="1439595" y="1989916"/>
                  <a:pt x="1430221" y="1999793"/>
                  <a:pt x="1419730" y="2009112"/>
                </a:cubicBezTo>
                <a:cubicBezTo>
                  <a:pt x="1413034" y="2000518"/>
                  <a:pt x="1430221" y="1983053"/>
                  <a:pt x="1409184" y="1980597"/>
                </a:cubicBezTo>
                <a:cubicBezTo>
                  <a:pt x="1403939" y="1988968"/>
                  <a:pt x="1398694" y="1997282"/>
                  <a:pt x="1395289" y="2002695"/>
                </a:cubicBezTo>
                <a:lnTo>
                  <a:pt x="1357065" y="2002695"/>
                </a:lnTo>
                <a:lnTo>
                  <a:pt x="1351228" y="2021764"/>
                </a:lnTo>
                <a:lnTo>
                  <a:pt x="1347621" y="2014232"/>
                </a:lnTo>
                <a:cubicBezTo>
                  <a:pt x="1346450" y="2011721"/>
                  <a:pt x="1345682" y="2009391"/>
                  <a:pt x="1346408" y="2007717"/>
                </a:cubicBezTo>
                <a:cubicBezTo>
                  <a:pt x="1349533" y="2000518"/>
                  <a:pt x="1354945" y="1993711"/>
                  <a:pt x="1360916" y="1988465"/>
                </a:cubicBezTo>
                <a:cubicBezTo>
                  <a:pt x="1365548" y="1984392"/>
                  <a:pt x="1373415" y="1984001"/>
                  <a:pt x="1378159" y="1979984"/>
                </a:cubicBezTo>
                <a:cubicBezTo>
                  <a:pt x="1385302" y="1973845"/>
                  <a:pt x="1398638" y="1968321"/>
                  <a:pt x="1392277" y="1956714"/>
                </a:cubicBezTo>
                <a:cubicBezTo>
                  <a:pt x="1389264" y="1951190"/>
                  <a:pt x="1376931" y="1950799"/>
                  <a:pt x="1371741" y="1949126"/>
                </a:cubicBezTo>
                <a:cubicBezTo>
                  <a:pt x="1361084" y="1959560"/>
                  <a:pt x="1353327" y="1967094"/>
                  <a:pt x="1345627" y="1974627"/>
                </a:cubicBezTo>
                <a:cubicBezTo>
                  <a:pt x="1337032" y="1982997"/>
                  <a:pt x="1330728" y="2022058"/>
                  <a:pt x="1337424" y="2031321"/>
                </a:cubicBezTo>
                <a:cubicBezTo>
                  <a:pt x="1340437" y="2035450"/>
                  <a:pt x="1345905" y="2038240"/>
                  <a:pt x="1350761" y="2040528"/>
                </a:cubicBezTo>
                <a:lnTo>
                  <a:pt x="1373205" y="2049440"/>
                </a:lnTo>
                <a:lnTo>
                  <a:pt x="1361752" y="2032939"/>
                </a:lnTo>
                <a:cubicBezTo>
                  <a:pt x="1388648" y="2024513"/>
                  <a:pt x="1402041" y="2032437"/>
                  <a:pt x="1405333" y="2059836"/>
                </a:cubicBezTo>
                <a:cubicBezTo>
                  <a:pt x="1417051" y="2055874"/>
                  <a:pt x="1428490" y="2052023"/>
                  <a:pt x="1443334" y="2047001"/>
                </a:cubicBezTo>
                <a:cubicBezTo>
                  <a:pt x="1441381" y="2059277"/>
                  <a:pt x="1440097" y="2066978"/>
                  <a:pt x="1438646" y="2076018"/>
                </a:cubicBezTo>
                <a:cubicBezTo>
                  <a:pt x="1430499" y="2076687"/>
                  <a:pt x="1423245" y="2077636"/>
                  <a:pt x="1416047" y="2077804"/>
                </a:cubicBezTo>
                <a:cubicBezTo>
                  <a:pt x="1400255" y="2078250"/>
                  <a:pt x="1386360" y="2075627"/>
                  <a:pt x="1381450" y="2057157"/>
                </a:cubicBezTo>
                <a:lnTo>
                  <a:pt x="1373930" y="2050268"/>
                </a:lnTo>
                <a:lnTo>
                  <a:pt x="1378208" y="2070766"/>
                </a:lnTo>
                <a:cubicBezTo>
                  <a:pt x="1382079" y="2076171"/>
                  <a:pt x="1388231" y="2080091"/>
                  <a:pt x="1396294" y="2082937"/>
                </a:cubicBezTo>
                <a:cubicBezTo>
                  <a:pt x="1419116" y="2090972"/>
                  <a:pt x="1441214" y="2093204"/>
                  <a:pt x="1462809" y="2079422"/>
                </a:cubicBezTo>
                <a:cubicBezTo>
                  <a:pt x="1466213" y="2077245"/>
                  <a:pt x="1470286" y="2076185"/>
                  <a:pt x="1474527" y="2074344"/>
                </a:cubicBezTo>
                <a:cubicBezTo>
                  <a:pt x="1480107" y="2109554"/>
                  <a:pt x="1501423" y="2115079"/>
                  <a:pt x="1536411" y="2090805"/>
                </a:cubicBezTo>
                <a:cubicBezTo>
                  <a:pt x="1537694" y="2092814"/>
                  <a:pt x="1538977" y="2095269"/>
                  <a:pt x="1540652" y="2097445"/>
                </a:cubicBezTo>
                <a:cubicBezTo>
                  <a:pt x="1555216" y="2115971"/>
                  <a:pt x="1564144" y="2115413"/>
                  <a:pt x="1572458" y="2093372"/>
                </a:cubicBezTo>
                <a:cubicBezTo>
                  <a:pt x="1575862" y="2084388"/>
                  <a:pt x="1581331" y="2080147"/>
                  <a:pt x="1588473" y="2075794"/>
                </a:cubicBezTo>
                <a:cubicBezTo>
                  <a:pt x="1598350" y="2069712"/>
                  <a:pt x="1598852" y="2061286"/>
                  <a:pt x="1592993" y="2052079"/>
                </a:cubicBezTo>
                <a:cubicBezTo>
                  <a:pt x="1590203" y="2047671"/>
                  <a:pt x="1586967" y="2043597"/>
                  <a:pt x="1582558" y="2037459"/>
                </a:cubicBezTo>
                <a:cubicBezTo>
                  <a:pt x="1600917" y="2021221"/>
                  <a:pt x="1607167" y="2002304"/>
                  <a:pt x="1594723" y="1979649"/>
                </a:cubicBezTo>
                <a:cubicBezTo>
                  <a:pt x="1619834" y="1965531"/>
                  <a:pt x="1613082" y="1946168"/>
                  <a:pt x="1603261" y="1927195"/>
                </a:cubicBezTo>
                <a:cubicBezTo>
                  <a:pt x="1612468" y="1923122"/>
                  <a:pt x="1619499" y="1919997"/>
                  <a:pt x="1626474" y="1916928"/>
                </a:cubicBezTo>
                <a:cubicBezTo>
                  <a:pt x="1619331" y="1901583"/>
                  <a:pt x="1639532" y="1913189"/>
                  <a:pt x="1638750" y="1900857"/>
                </a:cubicBezTo>
                <a:cubicBezTo>
                  <a:pt x="1629152" y="1895835"/>
                  <a:pt x="1617992" y="1890032"/>
                  <a:pt x="1606553" y="1884061"/>
                </a:cubicBezTo>
                <a:cubicBezTo>
                  <a:pt x="1632333" y="1874240"/>
                  <a:pt x="1634286" y="1866930"/>
                  <a:pt x="1615760" y="1848292"/>
                </a:cubicBezTo>
                <a:cubicBezTo>
                  <a:pt x="1608450" y="1852812"/>
                  <a:pt x="1600973" y="1857500"/>
                  <a:pt x="1593551" y="1862131"/>
                </a:cubicBezTo>
                <a:cubicBezTo>
                  <a:pt x="1592323" y="1860457"/>
                  <a:pt x="1591152" y="1858783"/>
                  <a:pt x="1589924" y="1857109"/>
                </a:cubicBezTo>
                <a:cubicBezTo>
                  <a:pt x="1595783" y="1850692"/>
                  <a:pt x="1601642" y="1844275"/>
                  <a:pt x="1606776" y="1838695"/>
                </a:cubicBezTo>
                <a:cubicBezTo>
                  <a:pt x="1581833" y="1845558"/>
                  <a:pt x="1552314" y="1848683"/>
                  <a:pt x="1551142" y="1885456"/>
                </a:cubicBezTo>
                <a:cubicBezTo>
                  <a:pt x="1542549" y="1884117"/>
                  <a:pt x="1535685" y="1884061"/>
                  <a:pt x="1529715" y="1881717"/>
                </a:cubicBezTo>
                <a:cubicBezTo>
                  <a:pt x="1527092" y="1880713"/>
                  <a:pt x="1526366" y="1874966"/>
                  <a:pt x="1524748" y="1871338"/>
                </a:cubicBezTo>
                <a:cubicBezTo>
                  <a:pt x="1532616" y="1871450"/>
                  <a:pt x="1532951" y="1868381"/>
                  <a:pt x="1530998" y="1861127"/>
                </a:cubicBezTo>
                <a:cubicBezTo>
                  <a:pt x="1526645" y="1844721"/>
                  <a:pt x="1522237" y="1827646"/>
                  <a:pt x="1535908" y="1812691"/>
                </a:cubicBezTo>
                <a:cubicBezTo>
                  <a:pt x="1540317" y="1815314"/>
                  <a:pt x="1543944" y="1817434"/>
                  <a:pt x="1548520" y="1820113"/>
                </a:cubicBezTo>
                <a:cubicBezTo>
                  <a:pt x="1551198" y="1813473"/>
                  <a:pt x="1554658" y="1807781"/>
                  <a:pt x="1555550" y="1801754"/>
                </a:cubicBezTo>
                <a:cubicBezTo>
                  <a:pt x="1556053" y="1798239"/>
                  <a:pt x="1552202" y="1790706"/>
                  <a:pt x="1550752" y="1790817"/>
                </a:cubicBezTo>
                <a:cubicBezTo>
                  <a:pt x="1541042" y="1791598"/>
                  <a:pt x="1531667" y="1786241"/>
                  <a:pt x="1523409" y="1786744"/>
                </a:cubicBezTo>
                <a:close/>
                <a:moveTo>
                  <a:pt x="2115852" y="1542111"/>
                </a:moveTo>
                <a:cubicBezTo>
                  <a:pt x="2101343" y="1549644"/>
                  <a:pt x="2090350" y="1555336"/>
                  <a:pt x="2077349" y="1562088"/>
                </a:cubicBezTo>
                <a:cubicBezTo>
                  <a:pt x="2089290" y="1570625"/>
                  <a:pt x="2076623" y="1587589"/>
                  <a:pt x="2093029" y="1595847"/>
                </a:cubicBezTo>
                <a:cubicBezTo>
                  <a:pt x="2100283" y="1578772"/>
                  <a:pt x="2107147" y="1562590"/>
                  <a:pt x="2115852" y="1542111"/>
                </a:cubicBezTo>
                <a:close/>
                <a:moveTo>
                  <a:pt x="1976683" y="1539209"/>
                </a:moveTo>
                <a:cubicBezTo>
                  <a:pt x="1984384" y="1553271"/>
                  <a:pt x="1968201" y="1573694"/>
                  <a:pt x="1996828" y="1580167"/>
                </a:cubicBezTo>
                <a:cubicBezTo>
                  <a:pt x="2003914" y="1570458"/>
                  <a:pt x="2011057" y="1560637"/>
                  <a:pt x="2020320" y="1548026"/>
                </a:cubicBezTo>
                <a:cubicBezTo>
                  <a:pt x="2009662" y="1548026"/>
                  <a:pt x="2003077" y="1549086"/>
                  <a:pt x="1996995" y="1547747"/>
                </a:cubicBezTo>
                <a:cubicBezTo>
                  <a:pt x="1990578" y="1546352"/>
                  <a:pt x="1984663" y="1542669"/>
                  <a:pt x="1976683" y="1539209"/>
                </a:cubicBezTo>
                <a:close/>
                <a:moveTo>
                  <a:pt x="2376835" y="1488430"/>
                </a:moveTo>
                <a:lnTo>
                  <a:pt x="2376890" y="1488430"/>
                </a:lnTo>
                <a:lnTo>
                  <a:pt x="2376864" y="1488446"/>
                </a:lnTo>
                <a:close/>
                <a:moveTo>
                  <a:pt x="1019861" y="1486756"/>
                </a:moveTo>
                <a:cubicBezTo>
                  <a:pt x="1015173" y="1486923"/>
                  <a:pt x="1007919" y="1489658"/>
                  <a:pt x="1006412" y="1493173"/>
                </a:cubicBezTo>
                <a:cubicBezTo>
                  <a:pt x="1000553" y="1506956"/>
                  <a:pt x="990063" y="1503440"/>
                  <a:pt x="980744" y="1500873"/>
                </a:cubicBezTo>
                <a:cubicBezTo>
                  <a:pt x="970867" y="1498195"/>
                  <a:pt x="961548" y="1494233"/>
                  <a:pt x="951392" y="1500706"/>
                </a:cubicBezTo>
                <a:cubicBezTo>
                  <a:pt x="955633" y="1507402"/>
                  <a:pt x="962497" y="1513596"/>
                  <a:pt x="963390" y="1520516"/>
                </a:cubicBezTo>
                <a:cubicBezTo>
                  <a:pt x="965231" y="1534689"/>
                  <a:pt x="976391" y="1535526"/>
                  <a:pt x="984985" y="1536698"/>
                </a:cubicBezTo>
                <a:cubicBezTo>
                  <a:pt x="1009482" y="1539990"/>
                  <a:pt x="1027505" y="1525203"/>
                  <a:pt x="1047371" y="1509578"/>
                </a:cubicBezTo>
                <a:lnTo>
                  <a:pt x="1047315" y="1509634"/>
                </a:lnTo>
                <a:cubicBezTo>
                  <a:pt x="1049547" y="1517335"/>
                  <a:pt x="1051109" y="1522580"/>
                  <a:pt x="1053732" y="1531620"/>
                </a:cubicBezTo>
                <a:cubicBezTo>
                  <a:pt x="1059033" y="1521408"/>
                  <a:pt x="1062214" y="1515382"/>
                  <a:pt x="1065618" y="1508853"/>
                </a:cubicBezTo>
                <a:cubicBezTo>
                  <a:pt x="1069911" y="1511811"/>
                  <a:pt x="1072814" y="1513764"/>
                  <a:pt x="1075325" y="1515493"/>
                </a:cubicBezTo>
                <a:cubicBezTo>
                  <a:pt x="1078618" y="1506621"/>
                  <a:pt x="1081965" y="1497693"/>
                  <a:pt x="1084700" y="1490215"/>
                </a:cubicBezTo>
                <a:cubicBezTo>
                  <a:pt x="1073985" y="1489546"/>
                  <a:pt x="1063441" y="1488932"/>
                  <a:pt x="1052895" y="1488263"/>
                </a:cubicBezTo>
                <a:cubicBezTo>
                  <a:pt x="1041902" y="1487649"/>
                  <a:pt x="1030853" y="1486309"/>
                  <a:pt x="1019861" y="1486756"/>
                </a:cubicBezTo>
                <a:close/>
                <a:moveTo>
                  <a:pt x="1223422" y="1465942"/>
                </a:moveTo>
                <a:cubicBezTo>
                  <a:pt x="1222139" y="1466109"/>
                  <a:pt x="1220855" y="1466221"/>
                  <a:pt x="1219516" y="1466388"/>
                </a:cubicBezTo>
                <a:lnTo>
                  <a:pt x="1219516" y="1492559"/>
                </a:lnTo>
                <a:lnTo>
                  <a:pt x="1219516" y="1492615"/>
                </a:lnTo>
                <a:cubicBezTo>
                  <a:pt x="1211871" y="1498139"/>
                  <a:pt x="1204728" y="1503329"/>
                  <a:pt x="1197251" y="1508686"/>
                </a:cubicBezTo>
                <a:cubicBezTo>
                  <a:pt x="1197865" y="1516665"/>
                  <a:pt x="1198590" y="1525538"/>
                  <a:pt x="1199762" y="1540381"/>
                </a:cubicBezTo>
                <a:cubicBezTo>
                  <a:pt x="1209304" y="1520292"/>
                  <a:pt x="1209918" y="1502157"/>
                  <a:pt x="1227885" y="1496967"/>
                </a:cubicBezTo>
                <a:cubicBezTo>
                  <a:pt x="1226156" y="1485026"/>
                  <a:pt x="1224760" y="1475484"/>
                  <a:pt x="1223422" y="1465942"/>
                </a:cubicBezTo>
                <a:close/>
                <a:moveTo>
                  <a:pt x="1127723" y="1460808"/>
                </a:moveTo>
                <a:cubicBezTo>
                  <a:pt x="1091396" y="1455005"/>
                  <a:pt x="1101998" y="1485472"/>
                  <a:pt x="1089388" y="1505840"/>
                </a:cubicBezTo>
                <a:cubicBezTo>
                  <a:pt x="1099487" y="1499367"/>
                  <a:pt x="1103951" y="1496521"/>
                  <a:pt x="1107522" y="1494233"/>
                </a:cubicBezTo>
                <a:cubicBezTo>
                  <a:pt x="1112210" y="1496856"/>
                  <a:pt x="1116339" y="1499088"/>
                  <a:pt x="1123984" y="1503329"/>
                </a:cubicBezTo>
                <a:cubicBezTo>
                  <a:pt x="1125435" y="1486644"/>
                  <a:pt x="1126550" y="1473754"/>
                  <a:pt x="1127723" y="1460808"/>
                </a:cubicBezTo>
                <a:close/>
                <a:moveTo>
                  <a:pt x="901652" y="1450813"/>
                </a:moveTo>
                <a:cubicBezTo>
                  <a:pt x="891559" y="1449844"/>
                  <a:pt x="881920" y="1450541"/>
                  <a:pt x="872489" y="1456735"/>
                </a:cubicBezTo>
                <a:cubicBezTo>
                  <a:pt x="875391" y="1477046"/>
                  <a:pt x="887779" y="1455953"/>
                  <a:pt x="893583" y="1464380"/>
                </a:cubicBezTo>
                <a:cubicBezTo>
                  <a:pt x="890848" y="1468732"/>
                  <a:pt x="888169" y="1472973"/>
                  <a:pt x="885491" y="1477270"/>
                </a:cubicBezTo>
                <a:lnTo>
                  <a:pt x="885548" y="1477325"/>
                </a:lnTo>
                <a:cubicBezTo>
                  <a:pt x="886831" y="1478609"/>
                  <a:pt x="888058" y="1479948"/>
                  <a:pt x="889341" y="1481231"/>
                </a:cubicBezTo>
                <a:cubicBezTo>
                  <a:pt x="896595" y="1477883"/>
                  <a:pt x="904129" y="1475037"/>
                  <a:pt x="910992" y="1471020"/>
                </a:cubicBezTo>
                <a:cubicBezTo>
                  <a:pt x="917967" y="1466946"/>
                  <a:pt x="924217" y="1461645"/>
                  <a:pt x="933536" y="1454893"/>
                </a:cubicBezTo>
                <a:cubicBezTo>
                  <a:pt x="922292" y="1454419"/>
                  <a:pt x="911745" y="1451783"/>
                  <a:pt x="901652" y="1450813"/>
                </a:cubicBezTo>
                <a:close/>
                <a:moveTo>
                  <a:pt x="2081590" y="1435865"/>
                </a:moveTo>
                <a:cubicBezTo>
                  <a:pt x="2072271" y="1442784"/>
                  <a:pt x="2065184" y="1448476"/>
                  <a:pt x="2057762" y="1453498"/>
                </a:cubicBezTo>
                <a:cubicBezTo>
                  <a:pt x="2048946" y="1459525"/>
                  <a:pt x="2043310" y="1466835"/>
                  <a:pt x="2044761" y="1478162"/>
                </a:cubicBezTo>
                <a:cubicBezTo>
                  <a:pt x="2044761" y="1478553"/>
                  <a:pt x="2043366" y="1478999"/>
                  <a:pt x="2042752" y="1479613"/>
                </a:cubicBezTo>
                <a:cubicBezTo>
                  <a:pt x="2031815" y="1489936"/>
                  <a:pt x="2031703" y="1489992"/>
                  <a:pt x="2038065" y="1497581"/>
                </a:cubicBezTo>
                <a:cubicBezTo>
                  <a:pt x="2040352" y="1500260"/>
                  <a:pt x="2043366" y="1502380"/>
                  <a:pt x="2045933" y="1504668"/>
                </a:cubicBezTo>
                <a:cubicBezTo>
                  <a:pt x="2056423" y="1497749"/>
                  <a:pt x="2060943" y="1485193"/>
                  <a:pt x="2075507" y="1481510"/>
                </a:cubicBezTo>
                <a:cubicBezTo>
                  <a:pt x="2082985" y="1479613"/>
                  <a:pt x="2088844" y="1464826"/>
                  <a:pt x="2091857" y="1454782"/>
                </a:cubicBezTo>
                <a:cubicBezTo>
                  <a:pt x="2093196" y="1450262"/>
                  <a:pt x="2085775" y="1443119"/>
                  <a:pt x="2081590" y="1435865"/>
                </a:cubicBezTo>
                <a:close/>
                <a:moveTo>
                  <a:pt x="1036043" y="1424091"/>
                </a:moveTo>
                <a:cubicBezTo>
                  <a:pt x="1026445" y="1430731"/>
                  <a:pt x="1020642" y="1437539"/>
                  <a:pt x="1007975" y="1434303"/>
                </a:cubicBezTo>
                <a:cubicBezTo>
                  <a:pt x="995531" y="1431122"/>
                  <a:pt x="980521" y="1435865"/>
                  <a:pt x="967128" y="1439046"/>
                </a:cubicBezTo>
                <a:cubicBezTo>
                  <a:pt x="961520" y="1440357"/>
                  <a:pt x="955479" y="1441543"/>
                  <a:pt x="950443" y="1444242"/>
                </a:cubicBezTo>
                <a:lnTo>
                  <a:pt x="939824" y="1458469"/>
                </a:lnTo>
                <a:lnTo>
                  <a:pt x="939786" y="1458464"/>
                </a:lnTo>
                <a:lnTo>
                  <a:pt x="939786" y="1458520"/>
                </a:lnTo>
                <a:lnTo>
                  <a:pt x="939824" y="1458469"/>
                </a:lnTo>
                <a:lnTo>
                  <a:pt x="957150" y="1460481"/>
                </a:lnTo>
                <a:cubicBezTo>
                  <a:pt x="974034" y="1459365"/>
                  <a:pt x="989686" y="1450346"/>
                  <a:pt x="1005966" y="1446914"/>
                </a:cubicBezTo>
                <a:cubicBezTo>
                  <a:pt x="1018075" y="1444347"/>
                  <a:pt x="1029626" y="1439269"/>
                  <a:pt x="1042572" y="1440217"/>
                </a:cubicBezTo>
                <a:cubicBezTo>
                  <a:pt x="1043911" y="1440329"/>
                  <a:pt x="1045362" y="1438711"/>
                  <a:pt x="1047371" y="1437595"/>
                </a:cubicBezTo>
                <a:cubicBezTo>
                  <a:pt x="1043688" y="1433242"/>
                  <a:pt x="1040172" y="1429001"/>
                  <a:pt x="1036043" y="1424091"/>
                </a:cubicBezTo>
                <a:close/>
                <a:moveTo>
                  <a:pt x="782705" y="1415330"/>
                </a:moveTo>
                <a:cubicBezTo>
                  <a:pt x="750452" y="1429336"/>
                  <a:pt x="750452" y="1428611"/>
                  <a:pt x="693703" y="1427662"/>
                </a:cubicBezTo>
                <a:cubicBezTo>
                  <a:pt x="682710" y="1427495"/>
                  <a:pt x="671605" y="1435307"/>
                  <a:pt x="659608" y="1439827"/>
                </a:cubicBezTo>
                <a:cubicBezTo>
                  <a:pt x="663068" y="1448420"/>
                  <a:pt x="665970" y="1455619"/>
                  <a:pt x="669094" y="1463375"/>
                </a:cubicBezTo>
                <a:cubicBezTo>
                  <a:pt x="683938" y="1456958"/>
                  <a:pt x="696939" y="1451266"/>
                  <a:pt x="712117" y="1444737"/>
                </a:cubicBezTo>
                <a:lnTo>
                  <a:pt x="710668" y="1461732"/>
                </a:lnTo>
                <a:lnTo>
                  <a:pt x="710611" y="1461757"/>
                </a:lnTo>
                <a:lnTo>
                  <a:pt x="710666" y="1461757"/>
                </a:lnTo>
                <a:lnTo>
                  <a:pt x="710668" y="1461732"/>
                </a:lnTo>
                <a:lnTo>
                  <a:pt x="725342" y="1455340"/>
                </a:lnTo>
                <a:cubicBezTo>
                  <a:pt x="730141" y="1453219"/>
                  <a:pt x="734939" y="1451099"/>
                  <a:pt x="739738" y="1448978"/>
                </a:cubicBezTo>
                <a:cubicBezTo>
                  <a:pt x="738120" y="1444905"/>
                  <a:pt x="736725" y="1441389"/>
                  <a:pt x="735219" y="1437539"/>
                </a:cubicBezTo>
                <a:cubicBezTo>
                  <a:pt x="746825" y="1436032"/>
                  <a:pt x="756088" y="1435642"/>
                  <a:pt x="764960" y="1433466"/>
                </a:cubicBezTo>
                <a:cubicBezTo>
                  <a:pt x="777348" y="1430396"/>
                  <a:pt x="778408" y="1428611"/>
                  <a:pt x="782705" y="1415330"/>
                </a:cubicBezTo>
                <a:close/>
                <a:moveTo>
                  <a:pt x="2217075" y="1393233"/>
                </a:moveTo>
                <a:cubicBezTo>
                  <a:pt x="2207422" y="1401994"/>
                  <a:pt x="2201172" y="1407685"/>
                  <a:pt x="2193416" y="1414772"/>
                </a:cubicBezTo>
                <a:cubicBezTo>
                  <a:pt x="2200837" y="1416390"/>
                  <a:pt x="2205413" y="1417395"/>
                  <a:pt x="2212053" y="1418901"/>
                </a:cubicBezTo>
                <a:cubicBezTo>
                  <a:pt x="2203683" y="1426323"/>
                  <a:pt x="2197378" y="1431903"/>
                  <a:pt x="2188784" y="1439548"/>
                </a:cubicBezTo>
                <a:cubicBezTo>
                  <a:pt x="2199107" y="1437762"/>
                  <a:pt x="2205803" y="1436590"/>
                  <a:pt x="2218080" y="1434470"/>
                </a:cubicBezTo>
                <a:cubicBezTo>
                  <a:pt x="2209375" y="1442450"/>
                  <a:pt x="2204966" y="1446467"/>
                  <a:pt x="2200670" y="1450373"/>
                </a:cubicBezTo>
                <a:cubicBezTo>
                  <a:pt x="2214676" y="1472303"/>
                  <a:pt x="2213337" y="1474759"/>
                  <a:pt x="2187278" y="1476098"/>
                </a:cubicBezTo>
                <a:cubicBezTo>
                  <a:pt x="2185492" y="1476209"/>
                  <a:pt x="2183706" y="1476712"/>
                  <a:pt x="2181976" y="1477046"/>
                </a:cubicBezTo>
                <a:cubicBezTo>
                  <a:pt x="2158707" y="1496856"/>
                  <a:pt x="2155806" y="1526598"/>
                  <a:pt x="2145259" y="1552490"/>
                </a:cubicBezTo>
                <a:cubicBezTo>
                  <a:pt x="2143976" y="1555615"/>
                  <a:pt x="2143864" y="1560581"/>
                  <a:pt x="2145538" y="1563259"/>
                </a:cubicBezTo>
                <a:cubicBezTo>
                  <a:pt x="2147435" y="1566273"/>
                  <a:pt x="2151955" y="1567668"/>
                  <a:pt x="2157089" y="1570904"/>
                </a:cubicBezTo>
                <a:cubicBezTo>
                  <a:pt x="2159265" y="1561139"/>
                  <a:pt x="2160939" y="1553885"/>
                  <a:pt x="2162892" y="1545236"/>
                </a:cubicBezTo>
                <a:cubicBezTo>
                  <a:pt x="2169142" y="1555168"/>
                  <a:pt x="2161274" y="1567500"/>
                  <a:pt x="2174443" y="1576373"/>
                </a:cubicBezTo>
                <a:cubicBezTo>
                  <a:pt x="2179186" y="1560804"/>
                  <a:pt x="2186552" y="1552936"/>
                  <a:pt x="2204018" y="1553717"/>
                </a:cubicBezTo>
                <a:cubicBezTo>
                  <a:pt x="2217466" y="1554331"/>
                  <a:pt x="2231361" y="1545403"/>
                  <a:pt x="2244864" y="1540771"/>
                </a:cubicBezTo>
                <a:cubicBezTo>
                  <a:pt x="2244234" y="1529237"/>
                  <a:pt x="2248715" y="1515940"/>
                  <a:pt x="2258313" y="1500873"/>
                </a:cubicBezTo>
                <a:cubicBezTo>
                  <a:pt x="2265120" y="1501934"/>
                  <a:pt x="2272151" y="1502994"/>
                  <a:pt x="2281303" y="1504389"/>
                </a:cubicBezTo>
                <a:cubicBezTo>
                  <a:pt x="2274328" y="1508965"/>
                  <a:pt x="2269305" y="1512257"/>
                  <a:pt x="2264283" y="1515493"/>
                </a:cubicBezTo>
                <a:cubicBezTo>
                  <a:pt x="2264953" y="1516888"/>
                  <a:pt x="2265567" y="1518283"/>
                  <a:pt x="2266236" y="1519678"/>
                </a:cubicBezTo>
                <a:cubicBezTo>
                  <a:pt x="2283367" y="1513596"/>
                  <a:pt x="2300498" y="1507514"/>
                  <a:pt x="2316402" y="1501878"/>
                </a:cubicBezTo>
                <a:lnTo>
                  <a:pt x="2316402" y="1501822"/>
                </a:lnTo>
                <a:cubicBezTo>
                  <a:pt x="2323544" y="1491220"/>
                  <a:pt x="2326948" y="1480729"/>
                  <a:pt x="2333923" y="1476935"/>
                </a:cubicBezTo>
                <a:cubicBezTo>
                  <a:pt x="2344302" y="1471299"/>
                  <a:pt x="2350552" y="1464603"/>
                  <a:pt x="2356690" y="1454503"/>
                </a:cubicBezTo>
                <a:cubicBezTo>
                  <a:pt x="2362270" y="1445295"/>
                  <a:pt x="2374212" y="1439994"/>
                  <a:pt x="2383196" y="1432796"/>
                </a:cubicBezTo>
                <a:cubicBezTo>
                  <a:pt x="2384535" y="1431736"/>
                  <a:pt x="2385038" y="1429671"/>
                  <a:pt x="2385986" y="1427997"/>
                </a:cubicBezTo>
                <a:cubicBezTo>
                  <a:pt x="2377058" y="1428443"/>
                  <a:pt x="2367572" y="1431234"/>
                  <a:pt x="2359592" y="1428778"/>
                </a:cubicBezTo>
                <a:cubicBezTo>
                  <a:pt x="2350664" y="1426044"/>
                  <a:pt x="2343131" y="1418678"/>
                  <a:pt x="2333254" y="1412149"/>
                </a:cubicBezTo>
                <a:cubicBezTo>
                  <a:pt x="2330129" y="1417953"/>
                  <a:pt x="2327729" y="1422417"/>
                  <a:pt x="2325330" y="1426881"/>
                </a:cubicBezTo>
                <a:cubicBezTo>
                  <a:pt x="2316234" y="1418846"/>
                  <a:pt x="2309650" y="1419571"/>
                  <a:pt x="2305911" y="1434526"/>
                </a:cubicBezTo>
                <a:cubicBezTo>
                  <a:pt x="2313612" y="1438041"/>
                  <a:pt x="2321201" y="1441557"/>
                  <a:pt x="2329459" y="1445351"/>
                </a:cubicBezTo>
                <a:cubicBezTo>
                  <a:pt x="2316123" y="1447918"/>
                  <a:pt x="2303679" y="1451489"/>
                  <a:pt x="2291012" y="1452494"/>
                </a:cubicBezTo>
                <a:cubicBezTo>
                  <a:pt x="2268245" y="1454224"/>
                  <a:pt x="2261661" y="1443789"/>
                  <a:pt x="2272151" y="1423979"/>
                </a:cubicBezTo>
                <a:cubicBezTo>
                  <a:pt x="2275165" y="1418232"/>
                  <a:pt x="2278848" y="1412819"/>
                  <a:pt x="2283814" y="1404616"/>
                </a:cubicBezTo>
                <a:cubicBezTo>
                  <a:pt x="2268803" y="1411982"/>
                  <a:pt x="2257699" y="1417395"/>
                  <a:pt x="2241461" y="1425319"/>
                </a:cubicBezTo>
                <a:cubicBezTo>
                  <a:pt x="2246985" y="1414382"/>
                  <a:pt x="2249496" y="1409415"/>
                  <a:pt x="2254574" y="1399259"/>
                </a:cubicBezTo>
                <a:cubicBezTo>
                  <a:pt x="2243414" y="1405509"/>
                  <a:pt x="2237499" y="1408801"/>
                  <a:pt x="2229463" y="1413321"/>
                </a:cubicBezTo>
                <a:cubicBezTo>
                  <a:pt x="2225613" y="1407127"/>
                  <a:pt x="2221763" y="1400822"/>
                  <a:pt x="2217075" y="1393233"/>
                </a:cubicBezTo>
                <a:close/>
                <a:moveTo>
                  <a:pt x="1234617" y="1386719"/>
                </a:moveTo>
                <a:cubicBezTo>
                  <a:pt x="1231499" y="1387974"/>
                  <a:pt x="1229393" y="1391113"/>
                  <a:pt x="1228556" y="1397139"/>
                </a:cubicBezTo>
                <a:cubicBezTo>
                  <a:pt x="1226992" y="1408355"/>
                  <a:pt x="1224035" y="1419348"/>
                  <a:pt x="1221469" y="1431512"/>
                </a:cubicBezTo>
                <a:cubicBezTo>
                  <a:pt x="1226769" y="1440664"/>
                  <a:pt x="1233243" y="1450150"/>
                  <a:pt x="1246189" y="1454614"/>
                </a:cubicBezTo>
                <a:lnTo>
                  <a:pt x="1246245" y="1454614"/>
                </a:lnTo>
                <a:cubicBezTo>
                  <a:pt x="1237205" y="1431401"/>
                  <a:pt x="1236870" y="1409527"/>
                  <a:pt x="1246747" y="1387597"/>
                </a:cubicBezTo>
                <a:cubicBezTo>
                  <a:pt x="1241865" y="1386091"/>
                  <a:pt x="1237735" y="1385463"/>
                  <a:pt x="1234617" y="1386719"/>
                </a:cubicBezTo>
                <a:close/>
                <a:moveTo>
                  <a:pt x="2531070" y="1360422"/>
                </a:moveTo>
                <a:cubicBezTo>
                  <a:pt x="2511316" y="1366616"/>
                  <a:pt x="2481853" y="1355344"/>
                  <a:pt x="2481351" y="1387262"/>
                </a:cubicBezTo>
                <a:cubicBezTo>
                  <a:pt x="2467735" y="1402607"/>
                  <a:pt x="2444299" y="1388713"/>
                  <a:pt x="2434198" y="1409583"/>
                </a:cubicBezTo>
                <a:cubicBezTo>
                  <a:pt x="2444410" y="1410699"/>
                  <a:pt x="2452557" y="1411591"/>
                  <a:pt x="2460648" y="1412484"/>
                </a:cubicBezTo>
                <a:cubicBezTo>
                  <a:pt x="2438216" y="1414326"/>
                  <a:pt x="2433640" y="1439213"/>
                  <a:pt x="2415058" y="1447025"/>
                </a:cubicBezTo>
                <a:cubicBezTo>
                  <a:pt x="2413887" y="1440608"/>
                  <a:pt x="2413050" y="1436088"/>
                  <a:pt x="2411934" y="1429839"/>
                </a:cubicBezTo>
                <a:cubicBezTo>
                  <a:pt x="2384926" y="1449815"/>
                  <a:pt x="2367795" y="1476042"/>
                  <a:pt x="2351668" y="1504110"/>
                </a:cubicBezTo>
                <a:lnTo>
                  <a:pt x="2376864" y="1488446"/>
                </a:lnTo>
                <a:lnTo>
                  <a:pt x="2394747" y="1498384"/>
                </a:lnTo>
                <a:cubicBezTo>
                  <a:pt x="2400885" y="1501181"/>
                  <a:pt x="2407442" y="1501822"/>
                  <a:pt x="2415170" y="1495405"/>
                </a:cubicBezTo>
                <a:cubicBezTo>
                  <a:pt x="2416788" y="1498641"/>
                  <a:pt x="2418407" y="1501934"/>
                  <a:pt x="2420973" y="1507068"/>
                </a:cubicBezTo>
                <a:cubicBezTo>
                  <a:pt x="2438272" y="1484524"/>
                  <a:pt x="2468070" y="1500371"/>
                  <a:pt x="2490558" y="1483854"/>
                </a:cubicBezTo>
                <a:cubicBezTo>
                  <a:pt x="2482801" y="1478609"/>
                  <a:pt x="2477445" y="1474926"/>
                  <a:pt x="2470972" y="1470573"/>
                </a:cubicBezTo>
                <a:cubicBezTo>
                  <a:pt x="2484085" y="1469904"/>
                  <a:pt x="2495970" y="1469290"/>
                  <a:pt x="2513492" y="1468341"/>
                </a:cubicBezTo>
                <a:cubicBezTo>
                  <a:pt x="2501662" y="1462315"/>
                  <a:pt x="2494799" y="1458855"/>
                  <a:pt x="2487545" y="1455172"/>
                </a:cubicBezTo>
                <a:cubicBezTo>
                  <a:pt x="2506294" y="1446746"/>
                  <a:pt x="2524485" y="1438488"/>
                  <a:pt x="2544239" y="1429559"/>
                </a:cubicBezTo>
                <a:cubicBezTo>
                  <a:pt x="2528559" y="1414605"/>
                  <a:pt x="2513157" y="1423421"/>
                  <a:pt x="2497645" y="1425542"/>
                </a:cubicBezTo>
                <a:cubicBezTo>
                  <a:pt x="2502443" y="1418120"/>
                  <a:pt x="2507745" y="1412373"/>
                  <a:pt x="2513436" y="1407127"/>
                </a:cubicBezTo>
                <a:cubicBezTo>
                  <a:pt x="2519296" y="1401715"/>
                  <a:pt x="2526605" y="1398757"/>
                  <a:pt x="2525768" y="1387485"/>
                </a:cubicBezTo>
                <a:cubicBezTo>
                  <a:pt x="2525434" y="1382910"/>
                  <a:pt x="2536147" y="1377441"/>
                  <a:pt x="2541951" y="1372252"/>
                </a:cubicBezTo>
                <a:cubicBezTo>
                  <a:pt x="2538212" y="1368234"/>
                  <a:pt x="2534529" y="1364216"/>
                  <a:pt x="2531070" y="1360422"/>
                </a:cubicBezTo>
                <a:close/>
                <a:moveTo>
                  <a:pt x="967073" y="1350880"/>
                </a:moveTo>
                <a:cubicBezTo>
                  <a:pt x="944975" y="1350880"/>
                  <a:pt x="932587" y="1353446"/>
                  <a:pt x="913168" y="1361705"/>
                </a:cubicBezTo>
                <a:cubicBezTo>
                  <a:pt x="903850" y="1365667"/>
                  <a:pt x="894363" y="1369182"/>
                  <a:pt x="885770" y="1359919"/>
                </a:cubicBezTo>
                <a:cubicBezTo>
                  <a:pt x="879520" y="1368792"/>
                  <a:pt x="873773" y="1376995"/>
                  <a:pt x="867969" y="1385197"/>
                </a:cubicBezTo>
                <a:cubicBezTo>
                  <a:pt x="867077" y="1385365"/>
                  <a:pt x="866128" y="1385755"/>
                  <a:pt x="865291" y="1385588"/>
                </a:cubicBezTo>
                <a:lnTo>
                  <a:pt x="849782" y="1383309"/>
                </a:lnTo>
                <a:lnTo>
                  <a:pt x="849778" y="1383300"/>
                </a:lnTo>
                <a:lnTo>
                  <a:pt x="849722" y="1383300"/>
                </a:lnTo>
                <a:lnTo>
                  <a:pt x="849782" y="1383309"/>
                </a:lnTo>
                <a:lnTo>
                  <a:pt x="855944" y="1397369"/>
                </a:lnTo>
                <a:cubicBezTo>
                  <a:pt x="858874" y="1400501"/>
                  <a:pt x="862919" y="1402189"/>
                  <a:pt x="868806" y="1402775"/>
                </a:cubicBezTo>
                <a:cubicBezTo>
                  <a:pt x="888783" y="1404784"/>
                  <a:pt x="892243" y="1388769"/>
                  <a:pt x="900725" y="1375376"/>
                </a:cubicBezTo>
                <a:cubicBezTo>
                  <a:pt x="922376" y="1387987"/>
                  <a:pt x="935043" y="1373870"/>
                  <a:pt x="947263" y="1359919"/>
                </a:cubicBezTo>
                <a:cubicBezTo>
                  <a:pt x="957458" y="1364869"/>
                  <a:pt x="964059" y="1361856"/>
                  <a:pt x="967073" y="1350880"/>
                </a:cubicBezTo>
                <a:close/>
                <a:moveTo>
                  <a:pt x="1237986" y="1333079"/>
                </a:moveTo>
                <a:lnTo>
                  <a:pt x="1238042" y="1333135"/>
                </a:lnTo>
                <a:lnTo>
                  <a:pt x="1238009" y="1333151"/>
                </a:lnTo>
                <a:close/>
                <a:moveTo>
                  <a:pt x="2630005" y="1332409"/>
                </a:moveTo>
                <a:cubicBezTo>
                  <a:pt x="2627048" y="1334139"/>
                  <a:pt x="2623923" y="1335925"/>
                  <a:pt x="2620742" y="1337711"/>
                </a:cubicBezTo>
                <a:cubicBezTo>
                  <a:pt x="2622528" y="1340277"/>
                  <a:pt x="2623979" y="1342454"/>
                  <a:pt x="2626099" y="1345579"/>
                </a:cubicBezTo>
                <a:cubicBezTo>
                  <a:pt x="2610196" y="1352330"/>
                  <a:pt x="2594571" y="1359027"/>
                  <a:pt x="2576157" y="1366839"/>
                </a:cubicBezTo>
                <a:cubicBezTo>
                  <a:pt x="2585364" y="1371917"/>
                  <a:pt x="2591056" y="1375097"/>
                  <a:pt x="2595688" y="1377608"/>
                </a:cubicBezTo>
                <a:cubicBezTo>
                  <a:pt x="2606513" y="1369238"/>
                  <a:pt x="2614158" y="1361928"/>
                  <a:pt x="2623086" y="1356795"/>
                </a:cubicBezTo>
                <a:cubicBezTo>
                  <a:pt x="2631735" y="1351828"/>
                  <a:pt x="2634414" y="1345076"/>
                  <a:pt x="2633800" y="1336148"/>
                </a:cubicBezTo>
                <a:cubicBezTo>
                  <a:pt x="2633744" y="1334976"/>
                  <a:pt x="2631623" y="1333916"/>
                  <a:pt x="2630005" y="1332409"/>
                </a:cubicBezTo>
                <a:close/>
                <a:moveTo>
                  <a:pt x="2307041" y="1331036"/>
                </a:moveTo>
                <a:cubicBezTo>
                  <a:pt x="2292254" y="1328824"/>
                  <a:pt x="2275918" y="1331293"/>
                  <a:pt x="2259038" y="1331572"/>
                </a:cubicBezTo>
                <a:cubicBezTo>
                  <a:pt x="2263056" y="1339887"/>
                  <a:pt x="2264172" y="1347141"/>
                  <a:pt x="2267687" y="1348536"/>
                </a:cubicBezTo>
                <a:cubicBezTo>
                  <a:pt x="2276727" y="1352163"/>
                  <a:pt x="2286827" y="1353223"/>
                  <a:pt x="2296481" y="1355344"/>
                </a:cubicBezTo>
                <a:cubicBezTo>
                  <a:pt x="2304683" y="1341951"/>
                  <a:pt x="2313333" y="1351661"/>
                  <a:pt x="2322261" y="1354451"/>
                </a:cubicBezTo>
                <a:lnTo>
                  <a:pt x="2345743" y="1358569"/>
                </a:lnTo>
                <a:lnTo>
                  <a:pt x="2345753" y="1358580"/>
                </a:lnTo>
                <a:lnTo>
                  <a:pt x="2345809" y="1358580"/>
                </a:lnTo>
                <a:lnTo>
                  <a:pt x="2345743" y="1358569"/>
                </a:lnTo>
                <a:lnTo>
                  <a:pt x="2327935" y="1338721"/>
                </a:lnTo>
                <a:cubicBezTo>
                  <a:pt x="2321441" y="1334417"/>
                  <a:pt x="2314435" y="1332141"/>
                  <a:pt x="2307041" y="1331036"/>
                </a:cubicBezTo>
                <a:close/>
                <a:moveTo>
                  <a:pt x="2173216" y="1322923"/>
                </a:moveTo>
                <a:cubicBezTo>
                  <a:pt x="2159991" y="1332967"/>
                  <a:pt x="2146598" y="1343067"/>
                  <a:pt x="2133206" y="1353223"/>
                </a:cubicBezTo>
                <a:lnTo>
                  <a:pt x="2133150" y="1353223"/>
                </a:lnTo>
                <a:cubicBezTo>
                  <a:pt x="2134266" y="1355846"/>
                  <a:pt x="2135327" y="1358524"/>
                  <a:pt x="2136442" y="1361147"/>
                </a:cubicBezTo>
                <a:cubicBezTo>
                  <a:pt x="2151286" y="1351772"/>
                  <a:pt x="2165236" y="1355400"/>
                  <a:pt x="2178238" y="1362598"/>
                </a:cubicBezTo>
                <a:cubicBezTo>
                  <a:pt x="2185827" y="1348201"/>
                  <a:pt x="2184153" y="1334976"/>
                  <a:pt x="2173216" y="1322923"/>
                </a:cubicBezTo>
                <a:close/>
                <a:moveTo>
                  <a:pt x="988028" y="1309531"/>
                </a:moveTo>
                <a:cubicBezTo>
                  <a:pt x="984935" y="1308380"/>
                  <a:pt x="981176" y="1308750"/>
                  <a:pt x="976112" y="1311986"/>
                </a:cubicBezTo>
                <a:cubicBezTo>
                  <a:pt x="974996" y="1319240"/>
                  <a:pt x="973601" y="1327945"/>
                  <a:pt x="971369" y="1342063"/>
                </a:cubicBezTo>
                <a:cubicBezTo>
                  <a:pt x="985264" y="1343737"/>
                  <a:pt x="996312" y="1345020"/>
                  <a:pt x="1007584" y="1346360"/>
                </a:cubicBezTo>
                <a:cubicBezTo>
                  <a:pt x="1010542" y="1337711"/>
                  <a:pt x="1012495" y="1332075"/>
                  <a:pt x="1015062" y="1324597"/>
                </a:cubicBezTo>
                <a:cubicBezTo>
                  <a:pt x="1000581" y="1330122"/>
                  <a:pt x="997306" y="1312984"/>
                  <a:pt x="988028" y="1309531"/>
                </a:cubicBezTo>
                <a:close/>
                <a:moveTo>
                  <a:pt x="600011" y="1307020"/>
                </a:moveTo>
                <a:lnTo>
                  <a:pt x="600030" y="1307035"/>
                </a:lnTo>
                <a:lnTo>
                  <a:pt x="580369" y="1315055"/>
                </a:lnTo>
                <a:cubicBezTo>
                  <a:pt x="599509" y="1340780"/>
                  <a:pt x="606708" y="1342900"/>
                  <a:pt x="625067" y="1326997"/>
                </a:cubicBezTo>
                <a:lnTo>
                  <a:pt x="600030" y="1307035"/>
                </a:lnTo>
                <a:lnTo>
                  <a:pt x="600067" y="1307020"/>
                </a:lnTo>
                <a:close/>
                <a:moveTo>
                  <a:pt x="2357096" y="1290938"/>
                </a:moveTo>
                <a:lnTo>
                  <a:pt x="2357137" y="1291005"/>
                </a:lnTo>
                <a:lnTo>
                  <a:pt x="2357025" y="1290949"/>
                </a:lnTo>
                <a:close/>
                <a:moveTo>
                  <a:pt x="502144" y="1286497"/>
                </a:moveTo>
                <a:cubicBezTo>
                  <a:pt x="490731" y="1283047"/>
                  <a:pt x="479704" y="1294200"/>
                  <a:pt x="468990" y="1294744"/>
                </a:cubicBezTo>
                <a:cubicBezTo>
                  <a:pt x="449124" y="1282132"/>
                  <a:pt x="441089" y="1285313"/>
                  <a:pt x="436179" y="1309029"/>
                </a:cubicBezTo>
                <a:cubicBezTo>
                  <a:pt x="411235" y="1298203"/>
                  <a:pt x="402977" y="1314441"/>
                  <a:pt x="398792" y="1336148"/>
                </a:cubicBezTo>
                <a:cubicBezTo>
                  <a:pt x="387408" y="1329619"/>
                  <a:pt x="378815" y="1319966"/>
                  <a:pt x="367097" y="1329563"/>
                </a:cubicBezTo>
                <a:cubicBezTo>
                  <a:pt x="357722" y="1337264"/>
                  <a:pt x="356271" y="1345913"/>
                  <a:pt x="362911" y="1357074"/>
                </a:cubicBezTo>
                <a:cubicBezTo>
                  <a:pt x="366260" y="1357074"/>
                  <a:pt x="369942" y="1357687"/>
                  <a:pt x="373402" y="1356962"/>
                </a:cubicBezTo>
                <a:cubicBezTo>
                  <a:pt x="388301" y="1353893"/>
                  <a:pt x="403088" y="1350433"/>
                  <a:pt x="414137" y="1365611"/>
                </a:cubicBezTo>
                <a:cubicBezTo>
                  <a:pt x="414416" y="1366002"/>
                  <a:pt x="417374" y="1364384"/>
                  <a:pt x="419103" y="1363658"/>
                </a:cubicBezTo>
                <a:cubicBezTo>
                  <a:pt x="420164" y="1366058"/>
                  <a:pt x="420777" y="1370131"/>
                  <a:pt x="422396" y="1370689"/>
                </a:cubicBezTo>
                <a:cubicBezTo>
                  <a:pt x="435286" y="1374651"/>
                  <a:pt x="448399" y="1377887"/>
                  <a:pt x="460062" y="1380957"/>
                </a:cubicBezTo>
                <a:cubicBezTo>
                  <a:pt x="468320" y="1379171"/>
                  <a:pt x="475909" y="1376381"/>
                  <a:pt x="483666" y="1376046"/>
                </a:cubicBezTo>
                <a:cubicBezTo>
                  <a:pt x="500239" y="1375265"/>
                  <a:pt x="517146" y="1380398"/>
                  <a:pt x="533273" y="1372307"/>
                </a:cubicBezTo>
                <a:cubicBezTo>
                  <a:pt x="535951" y="1370968"/>
                  <a:pt x="542480" y="1371303"/>
                  <a:pt x="542703" y="1372028"/>
                </a:cubicBezTo>
                <a:cubicBezTo>
                  <a:pt x="547502" y="1390387"/>
                  <a:pt x="562345" y="1378445"/>
                  <a:pt x="569488" y="1379896"/>
                </a:cubicBezTo>
                <a:cubicBezTo>
                  <a:pt x="572948" y="1389048"/>
                  <a:pt x="573785" y="1396804"/>
                  <a:pt x="578026" y="1401380"/>
                </a:cubicBezTo>
                <a:cubicBezTo>
                  <a:pt x="584443" y="1408355"/>
                  <a:pt x="600011" y="1407295"/>
                  <a:pt x="595938" y="1423533"/>
                </a:cubicBezTo>
                <a:cubicBezTo>
                  <a:pt x="595659" y="1424705"/>
                  <a:pt x="603080" y="1429894"/>
                  <a:pt x="606763" y="1429727"/>
                </a:cubicBezTo>
                <a:cubicBezTo>
                  <a:pt x="618706" y="1429113"/>
                  <a:pt x="630424" y="1426546"/>
                  <a:pt x="635167" y="1414772"/>
                </a:cubicBezTo>
                <a:cubicBezTo>
                  <a:pt x="612567" y="1394795"/>
                  <a:pt x="591195" y="1375934"/>
                  <a:pt x="568707" y="1356125"/>
                </a:cubicBezTo>
                <a:cubicBezTo>
                  <a:pt x="552916" y="1360366"/>
                  <a:pt x="535449" y="1361817"/>
                  <a:pt x="523396" y="1343960"/>
                </a:cubicBezTo>
                <a:cubicBezTo>
                  <a:pt x="508720" y="1358134"/>
                  <a:pt x="492092" y="1363602"/>
                  <a:pt x="474179" y="1363212"/>
                </a:cubicBezTo>
                <a:cubicBezTo>
                  <a:pt x="457774" y="1362877"/>
                  <a:pt x="441480" y="1359696"/>
                  <a:pt x="425074" y="1357743"/>
                </a:cubicBezTo>
                <a:lnTo>
                  <a:pt x="425186" y="1357576"/>
                </a:lnTo>
                <a:cubicBezTo>
                  <a:pt x="431993" y="1349429"/>
                  <a:pt x="439750" y="1353391"/>
                  <a:pt x="447953" y="1354953"/>
                </a:cubicBezTo>
                <a:cubicBezTo>
                  <a:pt x="459280" y="1357074"/>
                  <a:pt x="470943" y="1357464"/>
                  <a:pt x="485730" y="1358971"/>
                </a:cubicBezTo>
                <a:cubicBezTo>
                  <a:pt x="467372" y="1338603"/>
                  <a:pt x="446669" y="1349206"/>
                  <a:pt x="428422" y="1346415"/>
                </a:cubicBezTo>
                <a:cubicBezTo>
                  <a:pt x="436792" y="1337543"/>
                  <a:pt x="444326" y="1329563"/>
                  <a:pt x="452584" y="1320747"/>
                </a:cubicBezTo>
                <a:cubicBezTo>
                  <a:pt x="460675" y="1320747"/>
                  <a:pt x="470496" y="1321249"/>
                  <a:pt x="480262" y="1320524"/>
                </a:cubicBezTo>
                <a:cubicBezTo>
                  <a:pt x="484224" y="1320245"/>
                  <a:pt x="491478" y="1317120"/>
                  <a:pt x="491366" y="1315613"/>
                </a:cubicBezTo>
                <a:cubicBezTo>
                  <a:pt x="490417" y="1300156"/>
                  <a:pt x="508162" y="1304788"/>
                  <a:pt x="513687" y="1295748"/>
                </a:cubicBezTo>
                <a:cubicBezTo>
                  <a:pt x="509795" y="1290419"/>
                  <a:pt x="505948" y="1287647"/>
                  <a:pt x="502144" y="1286497"/>
                </a:cubicBezTo>
                <a:close/>
                <a:moveTo>
                  <a:pt x="2183371" y="1278617"/>
                </a:moveTo>
                <a:cubicBezTo>
                  <a:pt x="2184376" y="1299654"/>
                  <a:pt x="2201842" y="1294855"/>
                  <a:pt x="2213058" y="1297645"/>
                </a:cubicBezTo>
                <a:cubicBezTo>
                  <a:pt x="2220608" y="1314347"/>
                  <a:pt x="2230244" y="1321377"/>
                  <a:pt x="2241963" y="1318738"/>
                </a:cubicBezTo>
                <a:cubicBezTo>
                  <a:pt x="2233966" y="1304269"/>
                  <a:pt x="2214436" y="1290893"/>
                  <a:pt x="2183371" y="1278617"/>
                </a:cubicBezTo>
                <a:close/>
                <a:moveTo>
                  <a:pt x="2182665" y="1251276"/>
                </a:moveTo>
                <a:cubicBezTo>
                  <a:pt x="2170346" y="1249869"/>
                  <a:pt x="2158889" y="1257957"/>
                  <a:pt x="2147212" y="1263439"/>
                </a:cubicBezTo>
                <a:cubicBezTo>
                  <a:pt x="2146208" y="1263941"/>
                  <a:pt x="2146264" y="1266731"/>
                  <a:pt x="2145482" y="1270079"/>
                </a:cubicBezTo>
                <a:cubicBezTo>
                  <a:pt x="2150281" y="1272981"/>
                  <a:pt x="2155471" y="1276106"/>
                  <a:pt x="2159712" y="1278673"/>
                </a:cubicBezTo>
                <a:lnTo>
                  <a:pt x="2159712" y="1278617"/>
                </a:lnTo>
                <a:cubicBezTo>
                  <a:pt x="2172490" y="1270637"/>
                  <a:pt x="2183762" y="1263551"/>
                  <a:pt x="2195313" y="1256296"/>
                </a:cubicBezTo>
                <a:cubicBezTo>
                  <a:pt x="2190975" y="1253269"/>
                  <a:pt x="2186772" y="1251745"/>
                  <a:pt x="2182665" y="1251276"/>
                </a:cubicBezTo>
                <a:close/>
                <a:moveTo>
                  <a:pt x="213252" y="1237938"/>
                </a:moveTo>
                <a:cubicBezTo>
                  <a:pt x="198297" y="1239556"/>
                  <a:pt x="184403" y="1241007"/>
                  <a:pt x="168388" y="1242737"/>
                </a:cubicBezTo>
                <a:lnTo>
                  <a:pt x="168332" y="1242737"/>
                </a:lnTo>
                <a:cubicBezTo>
                  <a:pt x="174526" y="1255236"/>
                  <a:pt x="189258" y="1246587"/>
                  <a:pt x="188811" y="1259477"/>
                </a:cubicBezTo>
                <a:cubicBezTo>
                  <a:pt x="188309" y="1275213"/>
                  <a:pt x="198855" y="1270526"/>
                  <a:pt x="208621" y="1271977"/>
                </a:cubicBezTo>
                <a:cubicBezTo>
                  <a:pt x="209458" y="1259812"/>
                  <a:pt x="220897" y="1250716"/>
                  <a:pt x="213252" y="1237938"/>
                </a:cubicBezTo>
                <a:close/>
                <a:moveTo>
                  <a:pt x="1219913" y="1231228"/>
                </a:moveTo>
                <a:cubicBezTo>
                  <a:pt x="1217018" y="1230824"/>
                  <a:pt x="1213545" y="1232498"/>
                  <a:pt x="1209918" y="1235706"/>
                </a:cubicBezTo>
                <a:cubicBezTo>
                  <a:pt x="1225263" y="1258361"/>
                  <a:pt x="1212317" y="1284978"/>
                  <a:pt x="1220017" y="1308582"/>
                </a:cubicBezTo>
                <a:cubicBezTo>
                  <a:pt x="1222641" y="1307801"/>
                  <a:pt x="1224929" y="1307076"/>
                  <a:pt x="1227997" y="1306183"/>
                </a:cubicBezTo>
                <a:cubicBezTo>
                  <a:pt x="1228611" y="1316897"/>
                  <a:pt x="1229225" y="1326885"/>
                  <a:pt x="1229783" y="1337097"/>
                </a:cubicBezTo>
                <a:lnTo>
                  <a:pt x="1238009" y="1333151"/>
                </a:lnTo>
                <a:lnTo>
                  <a:pt x="1243678" y="1350433"/>
                </a:lnTo>
                <a:cubicBezTo>
                  <a:pt x="1231568" y="1365444"/>
                  <a:pt x="1219572" y="1356906"/>
                  <a:pt x="1204449" y="1346750"/>
                </a:cubicBezTo>
                <a:cubicBezTo>
                  <a:pt x="1210253" y="1360422"/>
                  <a:pt x="1212150" y="1368736"/>
                  <a:pt x="1224704" y="1369294"/>
                </a:cubicBezTo>
                <a:cubicBezTo>
                  <a:pt x="1234471" y="1369740"/>
                  <a:pt x="1244124" y="1373814"/>
                  <a:pt x="1254838" y="1376492"/>
                </a:cubicBezTo>
                <a:cubicBezTo>
                  <a:pt x="1255841" y="1367899"/>
                  <a:pt x="1256903" y="1358748"/>
                  <a:pt x="1258075" y="1348703"/>
                </a:cubicBezTo>
                <a:cubicBezTo>
                  <a:pt x="1268565" y="1356013"/>
                  <a:pt x="1266667" y="1371526"/>
                  <a:pt x="1282683" y="1373702"/>
                </a:cubicBezTo>
                <a:cubicBezTo>
                  <a:pt x="1282292" y="1367955"/>
                  <a:pt x="1283520" y="1362765"/>
                  <a:pt x="1281455" y="1359752"/>
                </a:cubicBezTo>
                <a:cubicBezTo>
                  <a:pt x="1271578" y="1345132"/>
                  <a:pt x="1268565" y="1325992"/>
                  <a:pt x="1250765" y="1316339"/>
                </a:cubicBezTo>
                <a:cubicBezTo>
                  <a:pt x="1245352" y="1313381"/>
                  <a:pt x="1241836" y="1304676"/>
                  <a:pt x="1240051" y="1297924"/>
                </a:cubicBezTo>
                <a:cubicBezTo>
                  <a:pt x="1234861" y="1278505"/>
                  <a:pt x="1231457" y="1258640"/>
                  <a:pt x="1226435" y="1239221"/>
                </a:cubicBezTo>
                <a:cubicBezTo>
                  <a:pt x="1225124" y="1234116"/>
                  <a:pt x="1222808" y="1231633"/>
                  <a:pt x="1219913" y="1231228"/>
                </a:cubicBezTo>
                <a:close/>
                <a:moveTo>
                  <a:pt x="2218917" y="1230572"/>
                </a:moveTo>
                <a:cubicBezTo>
                  <a:pt x="2229798" y="1237715"/>
                  <a:pt x="2235490" y="1241453"/>
                  <a:pt x="2246148" y="1248484"/>
                </a:cubicBezTo>
                <a:lnTo>
                  <a:pt x="2224553" y="1248484"/>
                </a:lnTo>
                <a:cubicBezTo>
                  <a:pt x="2230803" y="1255236"/>
                  <a:pt x="2237778" y="1259812"/>
                  <a:pt x="2245478" y="1261988"/>
                </a:cubicBezTo>
                <a:cubicBezTo>
                  <a:pt x="2254239" y="1264499"/>
                  <a:pt x="2263670" y="1264834"/>
                  <a:pt x="2272765" y="1266062"/>
                </a:cubicBezTo>
                <a:cubicBezTo>
                  <a:pt x="2289450" y="1248094"/>
                  <a:pt x="2297820" y="1247759"/>
                  <a:pt x="2312384" y="1264890"/>
                </a:cubicBezTo>
                <a:cubicBezTo>
                  <a:pt x="2322540" y="1276831"/>
                  <a:pt x="2332305" y="1289108"/>
                  <a:pt x="2342628" y="1300882"/>
                </a:cubicBezTo>
                <a:cubicBezTo>
                  <a:pt x="2344860" y="1303449"/>
                  <a:pt x="2348878" y="1306350"/>
                  <a:pt x="2351836" y="1306071"/>
                </a:cubicBezTo>
                <a:cubicBezTo>
                  <a:pt x="2363442" y="1305123"/>
                  <a:pt x="2366735" y="1313772"/>
                  <a:pt x="2372371" y="1320970"/>
                </a:cubicBezTo>
                <a:cubicBezTo>
                  <a:pt x="2383698" y="1335534"/>
                  <a:pt x="2400773" y="1341282"/>
                  <a:pt x="2413663" y="1332019"/>
                </a:cubicBezTo>
                <a:cubicBezTo>
                  <a:pt x="2422034" y="1325992"/>
                  <a:pt x="2428116" y="1327052"/>
                  <a:pt x="2436207" y="1328280"/>
                </a:cubicBezTo>
                <a:cubicBezTo>
                  <a:pt x="2446531" y="1329842"/>
                  <a:pt x="2459365" y="1330568"/>
                  <a:pt x="2463717" y="1320301"/>
                </a:cubicBezTo>
                <a:cubicBezTo>
                  <a:pt x="2468684" y="1308526"/>
                  <a:pt x="2476105" y="1306518"/>
                  <a:pt x="2486596" y="1305123"/>
                </a:cubicBezTo>
                <a:cubicBezTo>
                  <a:pt x="2491395" y="1304509"/>
                  <a:pt x="2495691" y="1300156"/>
                  <a:pt x="2503225" y="1295692"/>
                </a:cubicBezTo>
                <a:cubicBezTo>
                  <a:pt x="2496863" y="1292121"/>
                  <a:pt x="2492734" y="1287880"/>
                  <a:pt x="2490223" y="1288661"/>
                </a:cubicBezTo>
                <a:cubicBezTo>
                  <a:pt x="2479677" y="1292009"/>
                  <a:pt x="2469130" y="1295915"/>
                  <a:pt x="2459476" y="1301328"/>
                </a:cubicBezTo>
                <a:cubicBezTo>
                  <a:pt x="2441453" y="1311428"/>
                  <a:pt x="2422759" y="1317789"/>
                  <a:pt x="2401499" y="1316394"/>
                </a:cubicBezTo>
                <a:cubicBezTo>
                  <a:pt x="2394245" y="1306741"/>
                  <a:pt x="2387046" y="1297199"/>
                  <a:pt x="2379680" y="1287378"/>
                </a:cubicBezTo>
                <a:lnTo>
                  <a:pt x="2357096" y="1290938"/>
                </a:lnTo>
                <a:lnTo>
                  <a:pt x="2346925" y="1274320"/>
                </a:lnTo>
                <a:cubicBezTo>
                  <a:pt x="2333477" y="1249098"/>
                  <a:pt x="2307976" y="1239221"/>
                  <a:pt x="2284372" y="1242234"/>
                </a:cubicBezTo>
                <a:cubicBezTo>
                  <a:pt x="2264004" y="1244857"/>
                  <a:pt x="2249273" y="1237826"/>
                  <a:pt x="2232365" y="1232804"/>
                </a:cubicBezTo>
                <a:cubicBezTo>
                  <a:pt x="2230021" y="1232134"/>
                  <a:pt x="2227510" y="1231967"/>
                  <a:pt x="2218917" y="1230572"/>
                </a:cubicBezTo>
                <a:close/>
                <a:moveTo>
                  <a:pt x="325915" y="1198988"/>
                </a:moveTo>
                <a:cubicBezTo>
                  <a:pt x="317154" y="1203843"/>
                  <a:pt x="308784" y="1206131"/>
                  <a:pt x="304376" y="1211600"/>
                </a:cubicBezTo>
                <a:cubicBezTo>
                  <a:pt x="299800" y="1217291"/>
                  <a:pt x="299131" y="1226052"/>
                  <a:pt x="296731" y="1233418"/>
                </a:cubicBezTo>
                <a:cubicBezTo>
                  <a:pt x="275415" y="1223932"/>
                  <a:pt x="262190" y="1224824"/>
                  <a:pt x="253039" y="1236431"/>
                </a:cubicBezTo>
                <a:cubicBezTo>
                  <a:pt x="244613" y="1247089"/>
                  <a:pt x="249914" y="1254567"/>
                  <a:pt x="256945" y="1262435"/>
                </a:cubicBezTo>
                <a:cubicBezTo>
                  <a:pt x="271416" y="1253356"/>
                  <a:pt x="283674" y="1254081"/>
                  <a:pt x="293718" y="1264611"/>
                </a:cubicBezTo>
                <a:cubicBezTo>
                  <a:pt x="281553" y="1285480"/>
                  <a:pt x="282055" y="1288884"/>
                  <a:pt x="301084" y="1307076"/>
                </a:cubicBezTo>
                <a:lnTo>
                  <a:pt x="301139" y="1307187"/>
                </a:lnTo>
                <a:cubicBezTo>
                  <a:pt x="306719" y="1302890"/>
                  <a:pt x="310402" y="1300045"/>
                  <a:pt x="315257" y="1296306"/>
                </a:cubicBezTo>
                <a:cubicBezTo>
                  <a:pt x="316541" y="1306908"/>
                  <a:pt x="317489" y="1314553"/>
                  <a:pt x="318773" y="1324932"/>
                </a:cubicBezTo>
                <a:cubicBezTo>
                  <a:pt x="303985" y="1319017"/>
                  <a:pt x="292546" y="1312209"/>
                  <a:pt x="280270" y="1310145"/>
                </a:cubicBezTo>
                <a:cubicBezTo>
                  <a:pt x="264143" y="1307466"/>
                  <a:pt x="262469" y="1325546"/>
                  <a:pt x="255047" y="1334028"/>
                </a:cubicBezTo>
                <a:cubicBezTo>
                  <a:pt x="246789" y="1331182"/>
                  <a:pt x="243218" y="1328894"/>
                  <a:pt x="244947" y="1319631"/>
                </a:cubicBezTo>
                <a:cubicBezTo>
                  <a:pt x="247570" y="1305513"/>
                  <a:pt x="249412" y="1289721"/>
                  <a:pt x="231443" y="1281909"/>
                </a:cubicBezTo>
                <a:cubicBezTo>
                  <a:pt x="214536" y="1290056"/>
                  <a:pt x="208565" y="1304620"/>
                  <a:pt x="202259" y="1324318"/>
                </a:cubicBezTo>
                <a:cubicBezTo>
                  <a:pt x="213364" y="1320077"/>
                  <a:pt x="220674" y="1317120"/>
                  <a:pt x="228207" y="1314553"/>
                </a:cubicBezTo>
                <a:cubicBezTo>
                  <a:pt x="229323" y="1314162"/>
                  <a:pt x="231109" y="1315725"/>
                  <a:pt x="234457" y="1317176"/>
                </a:cubicBezTo>
                <a:cubicBezTo>
                  <a:pt x="229546" y="1321082"/>
                  <a:pt x="225250" y="1324486"/>
                  <a:pt x="222236" y="1326885"/>
                </a:cubicBezTo>
                <a:cubicBezTo>
                  <a:pt x="223296" y="1337487"/>
                  <a:pt x="223352" y="1346806"/>
                  <a:pt x="225250" y="1355734"/>
                </a:cubicBezTo>
                <a:cubicBezTo>
                  <a:pt x="228653" y="1371917"/>
                  <a:pt x="245896" y="1380008"/>
                  <a:pt x="259735" y="1372028"/>
                </a:cubicBezTo>
                <a:cubicBezTo>
                  <a:pt x="279209" y="1360868"/>
                  <a:pt x="298349" y="1349038"/>
                  <a:pt x="317545" y="1337543"/>
                </a:cubicBezTo>
                <a:cubicBezTo>
                  <a:pt x="326083" y="1338324"/>
                  <a:pt x="334955" y="1339161"/>
                  <a:pt x="345948" y="1340222"/>
                </a:cubicBezTo>
                <a:cubicBezTo>
                  <a:pt x="348236" y="1318292"/>
                  <a:pt x="350300" y="1298482"/>
                  <a:pt x="352532" y="1277166"/>
                </a:cubicBezTo>
                <a:cubicBezTo>
                  <a:pt x="347399" y="1279398"/>
                  <a:pt x="345167" y="1280403"/>
                  <a:pt x="340926" y="1282244"/>
                </a:cubicBezTo>
                <a:cubicBezTo>
                  <a:pt x="342544" y="1273539"/>
                  <a:pt x="346841" y="1265169"/>
                  <a:pt x="344385" y="1260035"/>
                </a:cubicBezTo>
                <a:cubicBezTo>
                  <a:pt x="340089" y="1250939"/>
                  <a:pt x="350747" y="1249042"/>
                  <a:pt x="349742" y="1243964"/>
                </a:cubicBezTo>
                <a:cubicBezTo>
                  <a:pt x="348515" y="1237491"/>
                  <a:pt x="344274" y="1231632"/>
                  <a:pt x="340144" y="1223095"/>
                </a:cubicBezTo>
                <a:cubicBezTo>
                  <a:pt x="349463" y="1221867"/>
                  <a:pt x="354988" y="1221142"/>
                  <a:pt x="362856" y="1220137"/>
                </a:cubicBezTo>
                <a:cubicBezTo>
                  <a:pt x="348068" y="1211655"/>
                  <a:pt x="335625" y="1204513"/>
                  <a:pt x="325915" y="1198988"/>
                </a:cubicBezTo>
                <a:close/>
                <a:moveTo>
                  <a:pt x="2387477" y="1187463"/>
                </a:moveTo>
                <a:lnTo>
                  <a:pt x="2387493" y="1187605"/>
                </a:lnTo>
                <a:lnTo>
                  <a:pt x="2387437" y="1187493"/>
                </a:lnTo>
                <a:close/>
                <a:moveTo>
                  <a:pt x="920478" y="1186322"/>
                </a:moveTo>
                <a:lnTo>
                  <a:pt x="920488" y="1186339"/>
                </a:lnTo>
                <a:lnTo>
                  <a:pt x="912499" y="1189279"/>
                </a:lnTo>
                <a:cubicBezTo>
                  <a:pt x="904352" y="1194022"/>
                  <a:pt x="890011" y="1195250"/>
                  <a:pt x="895536" y="1209479"/>
                </a:cubicBezTo>
                <a:cubicBezTo>
                  <a:pt x="901952" y="1225829"/>
                  <a:pt x="911997" y="1207638"/>
                  <a:pt x="920311" y="1210204"/>
                </a:cubicBezTo>
                <a:cubicBezTo>
                  <a:pt x="925556" y="1217905"/>
                  <a:pt x="929239" y="1227949"/>
                  <a:pt x="943748" y="1225996"/>
                </a:cubicBezTo>
                <a:lnTo>
                  <a:pt x="920488" y="1186339"/>
                </a:lnTo>
                <a:lnTo>
                  <a:pt x="920534" y="1186322"/>
                </a:lnTo>
                <a:close/>
                <a:moveTo>
                  <a:pt x="1479605" y="1173431"/>
                </a:moveTo>
                <a:lnTo>
                  <a:pt x="1479735" y="1173668"/>
                </a:lnTo>
                <a:lnTo>
                  <a:pt x="1479661" y="1173710"/>
                </a:lnTo>
                <a:close/>
                <a:moveTo>
                  <a:pt x="2657292" y="1157249"/>
                </a:moveTo>
                <a:lnTo>
                  <a:pt x="2657460" y="1157416"/>
                </a:lnTo>
                <a:lnTo>
                  <a:pt x="2657271" y="1157561"/>
                </a:lnTo>
                <a:close/>
                <a:moveTo>
                  <a:pt x="2657383" y="1156649"/>
                </a:moveTo>
                <a:lnTo>
                  <a:pt x="2657292" y="1156971"/>
                </a:lnTo>
                <a:lnTo>
                  <a:pt x="2657125" y="1156803"/>
                </a:lnTo>
                <a:close/>
                <a:moveTo>
                  <a:pt x="1739751" y="1124438"/>
                </a:moveTo>
                <a:cubicBezTo>
                  <a:pt x="1734729" y="1126670"/>
                  <a:pt x="1728981" y="1127898"/>
                  <a:pt x="1728869" y="1129516"/>
                </a:cubicBezTo>
                <a:cubicBezTo>
                  <a:pt x="1728088" y="1141067"/>
                  <a:pt x="1728479" y="1152673"/>
                  <a:pt x="1728479" y="1163610"/>
                </a:cubicBezTo>
                <a:cubicBezTo>
                  <a:pt x="1722508" y="1174771"/>
                  <a:pt x="1716872" y="1186154"/>
                  <a:pt x="1710399" y="1197091"/>
                </a:cubicBezTo>
                <a:cubicBezTo>
                  <a:pt x="1703591" y="1208586"/>
                  <a:pt x="1688190" y="1213999"/>
                  <a:pt x="1686237" y="1229568"/>
                </a:cubicBezTo>
                <a:cubicBezTo>
                  <a:pt x="1710009" y="1233697"/>
                  <a:pt x="1710176" y="1233808"/>
                  <a:pt x="1718267" y="1216677"/>
                </a:cubicBezTo>
                <a:cubicBezTo>
                  <a:pt x="1725968" y="1200383"/>
                  <a:pt x="1733278" y="1183866"/>
                  <a:pt x="1741034" y="1166791"/>
                </a:cubicBezTo>
                <a:cubicBezTo>
                  <a:pt x="1742094" y="1170195"/>
                  <a:pt x="1744605" y="1174380"/>
                  <a:pt x="1744271" y="1178342"/>
                </a:cubicBezTo>
                <a:cubicBezTo>
                  <a:pt x="1743880" y="1182694"/>
                  <a:pt x="1739639" y="1186656"/>
                  <a:pt x="1739137" y="1191065"/>
                </a:cubicBezTo>
                <a:cubicBezTo>
                  <a:pt x="1738523" y="1196143"/>
                  <a:pt x="1741592" y="1201946"/>
                  <a:pt x="1740197" y="1206577"/>
                </a:cubicBezTo>
                <a:cubicBezTo>
                  <a:pt x="1739193" y="1209926"/>
                  <a:pt x="1732943" y="1211432"/>
                  <a:pt x="1730320" y="1214724"/>
                </a:cubicBezTo>
                <a:cubicBezTo>
                  <a:pt x="1728256" y="1217291"/>
                  <a:pt x="1728144" y="1221365"/>
                  <a:pt x="1726916" y="1225661"/>
                </a:cubicBezTo>
                <a:cubicBezTo>
                  <a:pt x="1730990" y="1224043"/>
                  <a:pt x="1732943" y="1223262"/>
                  <a:pt x="1736012" y="1222034"/>
                </a:cubicBezTo>
                <a:cubicBezTo>
                  <a:pt x="1734952" y="1230181"/>
                  <a:pt x="1734171" y="1236599"/>
                  <a:pt x="1733334" y="1243016"/>
                </a:cubicBezTo>
                <a:cubicBezTo>
                  <a:pt x="1734673" y="1243350"/>
                  <a:pt x="1736068" y="1243629"/>
                  <a:pt x="1737407" y="1243964"/>
                </a:cubicBezTo>
                <a:cubicBezTo>
                  <a:pt x="1743266" y="1230684"/>
                  <a:pt x="1749070" y="1217403"/>
                  <a:pt x="1754315" y="1205461"/>
                </a:cubicBezTo>
                <a:cubicBezTo>
                  <a:pt x="1772506" y="1198207"/>
                  <a:pt x="1789191" y="1191567"/>
                  <a:pt x="1807159" y="1184424"/>
                </a:cubicBezTo>
                <a:cubicBezTo>
                  <a:pt x="1790569" y="1175535"/>
                  <a:pt x="1784671" y="1162790"/>
                  <a:pt x="1789470" y="1146200"/>
                </a:cubicBezTo>
                <a:lnTo>
                  <a:pt x="1789414" y="1146145"/>
                </a:lnTo>
                <a:cubicBezTo>
                  <a:pt x="1775352" y="1149158"/>
                  <a:pt x="1769381" y="1168967"/>
                  <a:pt x="1752194" y="1154515"/>
                </a:cubicBezTo>
                <a:cubicBezTo>
                  <a:pt x="1763801" y="1146089"/>
                  <a:pt x="1774850" y="1138053"/>
                  <a:pt x="1787293" y="1129014"/>
                </a:cubicBezTo>
                <a:cubicBezTo>
                  <a:pt x="1775910" y="1127340"/>
                  <a:pt x="1765977" y="1123266"/>
                  <a:pt x="1757328" y="1125107"/>
                </a:cubicBezTo>
                <a:cubicBezTo>
                  <a:pt x="1743322" y="1128065"/>
                  <a:pt x="1749683" y="1143689"/>
                  <a:pt x="1744215" y="1156077"/>
                </a:cubicBezTo>
                <a:cubicBezTo>
                  <a:pt x="1742485" y="1143968"/>
                  <a:pt x="1741257" y="1135152"/>
                  <a:pt x="1739751" y="1124438"/>
                </a:cubicBezTo>
                <a:close/>
                <a:moveTo>
                  <a:pt x="470048" y="1123155"/>
                </a:moveTo>
                <a:cubicBezTo>
                  <a:pt x="470941" y="1123434"/>
                  <a:pt x="471890" y="1123601"/>
                  <a:pt x="472671" y="1124048"/>
                </a:cubicBezTo>
                <a:cubicBezTo>
                  <a:pt x="485059" y="1132027"/>
                  <a:pt x="470495" y="1143467"/>
                  <a:pt x="476075" y="1152004"/>
                </a:cubicBezTo>
                <a:cubicBezTo>
                  <a:pt x="481543" y="1160319"/>
                  <a:pt x="489523" y="1166959"/>
                  <a:pt x="486621" y="1179012"/>
                </a:cubicBezTo>
                <a:cubicBezTo>
                  <a:pt x="484222" y="1189001"/>
                  <a:pt x="482157" y="1196868"/>
                  <a:pt x="468988" y="1194469"/>
                </a:cubicBezTo>
                <a:cubicBezTo>
                  <a:pt x="463296" y="1193465"/>
                  <a:pt x="457102" y="1195250"/>
                  <a:pt x="447337" y="1196087"/>
                </a:cubicBezTo>
                <a:cubicBezTo>
                  <a:pt x="458609" y="1187717"/>
                  <a:pt x="466533" y="1181914"/>
                  <a:pt x="475070" y="1175608"/>
                </a:cubicBezTo>
                <a:cubicBezTo>
                  <a:pt x="469992" y="1160877"/>
                  <a:pt x="465305" y="1147261"/>
                  <a:pt x="461566" y="1136436"/>
                </a:cubicBezTo>
                <a:cubicBezTo>
                  <a:pt x="464691" y="1131302"/>
                  <a:pt x="466923" y="1127619"/>
                  <a:pt x="469211" y="1123936"/>
                </a:cubicBezTo>
                <a:lnTo>
                  <a:pt x="470048" y="1123211"/>
                </a:lnTo>
                <a:close/>
                <a:moveTo>
                  <a:pt x="2246427" y="1113333"/>
                </a:moveTo>
                <a:cubicBezTo>
                  <a:pt x="2236606" y="1118579"/>
                  <a:pt x="2225613" y="1123880"/>
                  <a:pt x="2215290" y="1130241"/>
                </a:cubicBezTo>
                <a:cubicBezTo>
                  <a:pt x="2203516" y="1137495"/>
                  <a:pt x="2189063" y="1116012"/>
                  <a:pt x="2178405" y="1134929"/>
                </a:cubicBezTo>
                <a:cubicBezTo>
                  <a:pt x="2181976" y="1150162"/>
                  <a:pt x="2194532" y="1155575"/>
                  <a:pt x="2208147" y="1160430"/>
                </a:cubicBezTo>
                <a:cubicBezTo>
                  <a:pt x="2220814" y="1150888"/>
                  <a:pt x="2233537" y="1144415"/>
                  <a:pt x="2248045" y="1157528"/>
                </a:cubicBezTo>
                <a:cubicBezTo>
                  <a:pt x="2250779" y="1159983"/>
                  <a:pt x="2257141" y="1161155"/>
                  <a:pt x="2260489" y="1159704"/>
                </a:cubicBezTo>
                <a:cubicBezTo>
                  <a:pt x="2275444" y="1153399"/>
                  <a:pt x="2279573" y="1162439"/>
                  <a:pt x="2284986" y="1173599"/>
                </a:cubicBezTo>
                <a:cubicBezTo>
                  <a:pt x="2297597" y="1199881"/>
                  <a:pt x="2315286" y="1202560"/>
                  <a:pt x="2337383" y="1181913"/>
                </a:cubicBezTo>
                <a:cubicBezTo>
                  <a:pt x="2345028" y="1214111"/>
                  <a:pt x="2375607" y="1214334"/>
                  <a:pt x="2400773" y="1224880"/>
                </a:cubicBezTo>
                <a:cubicBezTo>
                  <a:pt x="2395138" y="1232971"/>
                  <a:pt x="2390562" y="1238663"/>
                  <a:pt x="2387102" y="1244969"/>
                </a:cubicBezTo>
                <a:cubicBezTo>
                  <a:pt x="2383531" y="1251386"/>
                  <a:pt x="2381131" y="1258473"/>
                  <a:pt x="2377951" y="1265894"/>
                </a:cubicBezTo>
                <a:cubicBezTo>
                  <a:pt x="2370697" y="1262993"/>
                  <a:pt x="2364279" y="1259979"/>
                  <a:pt x="2357583" y="1257970"/>
                </a:cubicBezTo>
                <a:cubicBezTo>
                  <a:pt x="2356021" y="1257524"/>
                  <a:pt x="2353454" y="1260370"/>
                  <a:pt x="2350329" y="1262323"/>
                </a:cubicBezTo>
                <a:cubicBezTo>
                  <a:pt x="2355016" y="1269019"/>
                  <a:pt x="2359201" y="1274990"/>
                  <a:pt x="2362326" y="1279454"/>
                </a:cubicBezTo>
                <a:cubicBezTo>
                  <a:pt x="2373542" y="1279454"/>
                  <a:pt x="2383810" y="1278896"/>
                  <a:pt x="2393966" y="1279566"/>
                </a:cubicBezTo>
                <a:cubicBezTo>
                  <a:pt x="2409311" y="1280626"/>
                  <a:pt x="2410539" y="1267680"/>
                  <a:pt x="2414556" y="1258752"/>
                </a:cubicBezTo>
                <a:cubicBezTo>
                  <a:pt x="2428339" y="1256296"/>
                  <a:pt x="2442680" y="1257412"/>
                  <a:pt x="2449042" y="1242681"/>
                </a:cubicBezTo>
                <a:cubicBezTo>
                  <a:pt x="2454119" y="1231018"/>
                  <a:pt x="2442792" y="1227168"/>
                  <a:pt x="2436765" y="1219691"/>
                </a:cubicBezTo>
                <a:cubicBezTo>
                  <a:pt x="2447033" y="1217626"/>
                  <a:pt x="2456407" y="1215785"/>
                  <a:pt x="2470748" y="1212939"/>
                </a:cubicBezTo>
                <a:cubicBezTo>
                  <a:pt x="2458081" y="1204680"/>
                  <a:pt x="2447200" y="1200328"/>
                  <a:pt x="2440616" y="1192460"/>
                </a:cubicBezTo>
                <a:cubicBezTo>
                  <a:pt x="2434310" y="1184815"/>
                  <a:pt x="2432413" y="1173487"/>
                  <a:pt x="2428060" y="1162439"/>
                </a:cubicBezTo>
                <a:cubicBezTo>
                  <a:pt x="2419523" y="1166791"/>
                  <a:pt x="2411599" y="1170474"/>
                  <a:pt x="2404066" y="1174882"/>
                </a:cubicBezTo>
                <a:lnTo>
                  <a:pt x="2387477" y="1187463"/>
                </a:lnTo>
                <a:lnTo>
                  <a:pt x="2384479" y="1161881"/>
                </a:lnTo>
                <a:cubicBezTo>
                  <a:pt x="2349994" y="1158198"/>
                  <a:pt x="2314170" y="1154403"/>
                  <a:pt x="2277787" y="1150553"/>
                </a:cubicBezTo>
                <a:cubicBezTo>
                  <a:pt x="2278401" y="1141904"/>
                  <a:pt x="2278736" y="1136658"/>
                  <a:pt x="2278903" y="1134705"/>
                </a:cubicBezTo>
                <a:cubicBezTo>
                  <a:pt x="2266683" y="1126670"/>
                  <a:pt x="2255913" y="1119527"/>
                  <a:pt x="2246427" y="1113333"/>
                </a:cubicBezTo>
                <a:close/>
                <a:moveTo>
                  <a:pt x="2542286" y="1095589"/>
                </a:moveTo>
                <a:cubicBezTo>
                  <a:pt x="2532576" y="1096481"/>
                  <a:pt x="2522643" y="1096314"/>
                  <a:pt x="2513269" y="1098490"/>
                </a:cubicBezTo>
                <a:cubicBezTo>
                  <a:pt x="2503560" y="1100722"/>
                  <a:pt x="2494185" y="1104796"/>
                  <a:pt x="2484978" y="1108758"/>
                </a:cubicBezTo>
                <a:cubicBezTo>
                  <a:pt x="2471809" y="1114338"/>
                  <a:pt x="2471920" y="1114617"/>
                  <a:pt x="2466731" y="1126893"/>
                </a:cubicBezTo>
                <a:cubicBezTo>
                  <a:pt x="2490056" y="1122429"/>
                  <a:pt x="2510758" y="1106693"/>
                  <a:pt x="2536259" y="1111325"/>
                </a:cubicBezTo>
                <a:cubicBezTo>
                  <a:pt x="2538770" y="1111771"/>
                  <a:pt x="2542565" y="1105354"/>
                  <a:pt x="2545801" y="1102173"/>
                </a:cubicBezTo>
                <a:lnTo>
                  <a:pt x="2545801" y="1102117"/>
                </a:lnTo>
                <a:cubicBezTo>
                  <a:pt x="2544629" y="1099941"/>
                  <a:pt x="2543457" y="1097765"/>
                  <a:pt x="2542286" y="1095589"/>
                </a:cubicBezTo>
                <a:close/>
                <a:moveTo>
                  <a:pt x="2095373" y="1074384"/>
                </a:moveTo>
                <a:cubicBezTo>
                  <a:pt x="2088453" y="1084540"/>
                  <a:pt x="2083822" y="1097876"/>
                  <a:pt x="2074670" y="1102899"/>
                </a:cubicBezTo>
                <a:cubicBezTo>
                  <a:pt x="2065798" y="1107753"/>
                  <a:pt x="2052238" y="1103959"/>
                  <a:pt x="2038065" y="1103959"/>
                </a:cubicBezTo>
                <a:cubicBezTo>
                  <a:pt x="2039460" y="1115063"/>
                  <a:pt x="2040855" y="1125554"/>
                  <a:pt x="2041636" y="1131859"/>
                </a:cubicBezTo>
                <a:cubicBezTo>
                  <a:pt x="2033433" y="1144415"/>
                  <a:pt x="2027183" y="1153957"/>
                  <a:pt x="2020766" y="1163722"/>
                </a:cubicBezTo>
                <a:cubicBezTo>
                  <a:pt x="2031592" y="1174994"/>
                  <a:pt x="2040687" y="1184368"/>
                  <a:pt x="2033545" y="1199435"/>
                </a:cubicBezTo>
                <a:cubicBezTo>
                  <a:pt x="2050787" y="1196366"/>
                  <a:pt x="2067639" y="1202560"/>
                  <a:pt x="2076289" y="1185596"/>
                </a:cubicBezTo>
                <a:cubicBezTo>
                  <a:pt x="2089307" y="1193369"/>
                  <a:pt x="2102141" y="1189932"/>
                  <a:pt x="2114791" y="1175273"/>
                </a:cubicBezTo>
                <a:cubicBezTo>
                  <a:pt x="2116466" y="1175942"/>
                  <a:pt x="2118251" y="1176389"/>
                  <a:pt x="2119758" y="1177282"/>
                </a:cubicBezTo>
                <a:cubicBezTo>
                  <a:pt x="2129691" y="1183141"/>
                  <a:pt x="2141241" y="1181578"/>
                  <a:pt x="2140181" y="1173766"/>
                </a:cubicBezTo>
                <a:cubicBezTo>
                  <a:pt x="2134936" y="1169414"/>
                  <a:pt x="2129300" y="1164726"/>
                  <a:pt x="2121153" y="1157919"/>
                </a:cubicBezTo>
                <a:lnTo>
                  <a:pt x="2121041" y="1158030"/>
                </a:lnTo>
                <a:cubicBezTo>
                  <a:pt x="2098721" y="1167851"/>
                  <a:pt x="2075563" y="1184368"/>
                  <a:pt x="2059102" y="1154459"/>
                </a:cubicBezTo>
                <a:cubicBezTo>
                  <a:pt x="2062673" y="1140118"/>
                  <a:pt x="2065965" y="1127061"/>
                  <a:pt x="2069146" y="1114338"/>
                </a:cubicBezTo>
                <a:cubicBezTo>
                  <a:pt x="2101064" y="1108869"/>
                  <a:pt x="2110160" y="1095589"/>
                  <a:pt x="2095373" y="1074384"/>
                </a:cubicBezTo>
                <a:close/>
                <a:moveTo>
                  <a:pt x="877009" y="1071761"/>
                </a:moveTo>
                <a:cubicBezTo>
                  <a:pt x="856977" y="1081192"/>
                  <a:pt x="844700" y="1091515"/>
                  <a:pt x="836386" y="1106247"/>
                </a:cubicBezTo>
                <a:cubicBezTo>
                  <a:pt x="828685" y="1119918"/>
                  <a:pt x="817636" y="1125386"/>
                  <a:pt x="801677" y="1122541"/>
                </a:cubicBezTo>
                <a:lnTo>
                  <a:pt x="801677" y="1108479"/>
                </a:lnTo>
                <a:cubicBezTo>
                  <a:pt x="780305" y="1123712"/>
                  <a:pt x="767304" y="1143745"/>
                  <a:pt x="758543" y="1166010"/>
                </a:cubicBezTo>
                <a:cubicBezTo>
                  <a:pt x="744520" y="1164743"/>
                  <a:pt x="730811" y="1172388"/>
                  <a:pt x="717418" y="1188944"/>
                </a:cubicBezTo>
                <a:cubicBezTo>
                  <a:pt x="721157" y="1192404"/>
                  <a:pt x="724896" y="1195864"/>
                  <a:pt x="728802" y="1199435"/>
                </a:cubicBezTo>
                <a:cubicBezTo>
                  <a:pt x="722720" y="1205852"/>
                  <a:pt x="716693" y="1212158"/>
                  <a:pt x="710108" y="1219021"/>
                </a:cubicBezTo>
                <a:cubicBezTo>
                  <a:pt x="707095" y="1213720"/>
                  <a:pt x="705309" y="1210651"/>
                  <a:pt x="703412" y="1207247"/>
                </a:cubicBezTo>
                <a:cubicBezTo>
                  <a:pt x="700566" y="1209423"/>
                  <a:pt x="699729" y="1209926"/>
                  <a:pt x="699116" y="1210595"/>
                </a:cubicBezTo>
                <a:cubicBezTo>
                  <a:pt x="662566" y="1251609"/>
                  <a:pt x="667867" y="1255515"/>
                  <a:pt x="611675" y="1253227"/>
                </a:cubicBezTo>
                <a:cubicBezTo>
                  <a:pt x="607657" y="1253060"/>
                  <a:pt x="603415" y="1256352"/>
                  <a:pt x="599342" y="1258249"/>
                </a:cubicBezTo>
                <a:cubicBezTo>
                  <a:pt x="594487" y="1260537"/>
                  <a:pt x="589744" y="1263104"/>
                  <a:pt x="586675" y="1264722"/>
                </a:cubicBezTo>
                <a:cubicBezTo>
                  <a:pt x="587679" y="1270191"/>
                  <a:pt x="589297" y="1274990"/>
                  <a:pt x="589297" y="1279789"/>
                </a:cubicBezTo>
                <a:cubicBezTo>
                  <a:pt x="589297" y="1285927"/>
                  <a:pt x="588014" y="1292065"/>
                  <a:pt x="587233" y="1298203"/>
                </a:cubicBezTo>
                <a:cubicBezTo>
                  <a:pt x="587958" y="1298315"/>
                  <a:pt x="588684" y="1298482"/>
                  <a:pt x="589465" y="1298594"/>
                </a:cubicBezTo>
                <a:cubicBezTo>
                  <a:pt x="591306" y="1294688"/>
                  <a:pt x="593204" y="1290837"/>
                  <a:pt x="595882" y="1285257"/>
                </a:cubicBezTo>
                <a:cubicBezTo>
                  <a:pt x="615525" y="1313102"/>
                  <a:pt x="639352" y="1293237"/>
                  <a:pt x="661115" y="1290837"/>
                </a:cubicBezTo>
                <a:cubicBezTo>
                  <a:pt x="671550" y="1322365"/>
                  <a:pt x="677241" y="1324653"/>
                  <a:pt x="704249" y="1309866"/>
                </a:cubicBezTo>
                <a:cubicBezTo>
                  <a:pt x="712396" y="1305401"/>
                  <a:pt x="720432" y="1304230"/>
                  <a:pt x="730364" y="1304788"/>
                </a:cubicBezTo>
                <a:cubicBezTo>
                  <a:pt x="742416" y="1305457"/>
                  <a:pt x="759603" y="1303449"/>
                  <a:pt x="765909" y="1295580"/>
                </a:cubicBezTo>
                <a:cubicBezTo>
                  <a:pt x="774725" y="1284699"/>
                  <a:pt x="785160" y="1286876"/>
                  <a:pt x="796209" y="1282969"/>
                </a:cubicBezTo>
                <a:cubicBezTo>
                  <a:pt x="798887" y="1269075"/>
                  <a:pt x="806923" y="1261207"/>
                  <a:pt x="822603" y="1261318"/>
                </a:cubicBezTo>
                <a:cubicBezTo>
                  <a:pt x="827178" y="1261318"/>
                  <a:pt x="831753" y="1254957"/>
                  <a:pt x="836330" y="1251553"/>
                </a:cubicBezTo>
                <a:cubicBezTo>
                  <a:pt x="824110" y="1250381"/>
                  <a:pt x="813953" y="1253116"/>
                  <a:pt x="803686" y="1255738"/>
                </a:cubicBezTo>
                <a:cubicBezTo>
                  <a:pt x="803184" y="1255850"/>
                  <a:pt x="802403" y="1254734"/>
                  <a:pt x="802124" y="1254455"/>
                </a:cubicBezTo>
                <a:cubicBezTo>
                  <a:pt x="803909" y="1249768"/>
                  <a:pt x="805638" y="1245248"/>
                  <a:pt x="809266" y="1235873"/>
                </a:cubicBezTo>
                <a:cubicBezTo>
                  <a:pt x="800394" y="1240728"/>
                  <a:pt x="796320" y="1242904"/>
                  <a:pt x="792582" y="1244969"/>
                </a:cubicBezTo>
                <a:cubicBezTo>
                  <a:pt x="790517" y="1240281"/>
                  <a:pt x="788676" y="1235929"/>
                  <a:pt x="785439" y="1228563"/>
                </a:cubicBezTo>
                <a:cubicBezTo>
                  <a:pt x="770596" y="1247536"/>
                  <a:pt x="765686" y="1267010"/>
                  <a:pt x="758655" y="1284532"/>
                </a:cubicBezTo>
                <a:cubicBezTo>
                  <a:pt x="741190" y="1286150"/>
                  <a:pt x="724226" y="1287712"/>
                  <a:pt x="706425" y="1289331"/>
                </a:cubicBezTo>
                <a:cubicBezTo>
                  <a:pt x="709606" y="1285034"/>
                  <a:pt x="711950" y="1281853"/>
                  <a:pt x="718200" y="1273372"/>
                </a:cubicBezTo>
                <a:cubicBezTo>
                  <a:pt x="692475" y="1277724"/>
                  <a:pt x="672777" y="1281072"/>
                  <a:pt x="653135" y="1284364"/>
                </a:cubicBezTo>
                <a:cubicBezTo>
                  <a:pt x="653024" y="1283360"/>
                  <a:pt x="652911" y="1282356"/>
                  <a:pt x="652800" y="1281351"/>
                </a:cubicBezTo>
                <a:lnTo>
                  <a:pt x="679641" y="1265057"/>
                </a:lnTo>
                <a:cubicBezTo>
                  <a:pt x="678971" y="1263551"/>
                  <a:pt x="678357" y="1262044"/>
                  <a:pt x="677688" y="1260537"/>
                </a:cubicBezTo>
                <a:cubicBezTo>
                  <a:pt x="669094" y="1262490"/>
                  <a:pt x="660445" y="1264388"/>
                  <a:pt x="651852" y="1266341"/>
                </a:cubicBezTo>
                <a:cubicBezTo>
                  <a:pt x="660278" y="1258975"/>
                  <a:pt x="666472" y="1250995"/>
                  <a:pt x="680255" y="1252669"/>
                </a:cubicBezTo>
                <a:cubicBezTo>
                  <a:pt x="696214" y="1254622"/>
                  <a:pt x="712285" y="1250995"/>
                  <a:pt x="718144" y="1229791"/>
                </a:cubicBezTo>
                <a:cubicBezTo>
                  <a:pt x="721045" y="1219244"/>
                  <a:pt x="726570" y="1203899"/>
                  <a:pt x="744761" y="1210874"/>
                </a:cubicBezTo>
                <a:cubicBezTo>
                  <a:pt x="751066" y="1197817"/>
                  <a:pt x="767639" y="1201834"/>
                  <a:pt x="776455" y="1190786"/>
                </a:cubicBezTo>
                <a:cubicBezTo>
                  <a:pt x="788118" y="1176221"/>
                  <a:pt x="795651" y="1161825"/>
                  <a:pt x="793251" y="1142908"/>
                </a:cubicBezTo>
                <a:cubicBezTo>
                  <a:pt x="793028" y="1140955"/>
                  <a:pt x="795930" y="1138611"/>
                  <a:pt x="798050" y="1135486"/>
                </a:cubicBezTo>
                <a:cubicBezTo>
                  <a:pt x="804691" y="1138779"/>
                  <a:pt x="810940" y="1141792"/>
                  <a:pt x="818976" y="1145754"/>
                </a:cubicBezTo>
                <a:cubicBezTo>
                  <a:pt x="837669" y="1121927"/>
                  <a:pt x="855749" y="1098937"/>
                  <a:pt x="877121" y="1071761"/>
                </a:cubicBezTo>
                <a:close/>
                <a:moveTo>
                  <a:pt x="2418239" y="1048548"/>
                </a:moveTo>
                <a:cubicBezTo>
                  <a:pt x="2392013" y="1054240"/>
                  <a:pt x="2369636" y="1061048"/>
                  <a:pt x="2347651" y="1070757"/>
                </a:cubicBezTo>
                <a:cubicBezTo>
                  <a:pt x="2328511" y="1079239"/>
                  <a:pt x="2314393" y="1089729"/>
                  <a:pt x="2310264" y="1111101"/>
                </a:cubicBezTo>
                <a:cubicBezTo>
                  <a:pt x="2331747" y="1112217"/>
                  <a:pt x="2339838" y="1091403"/>
                  <a:pt x="2354347" y="1083647"/>
                </a:cubicBezTo>
                <a:cubicBezTo>
                  <a:pt x="2364949" y="1088167"/>
                  <a:pt x="2373989" y="1091961"/>
                  <a:pt x="2380852" y="1094919"/>
                </a:cubicBezTo>
                <a:cubicBezTo>
                  <a:pt x="2393966" y="1078625"/>
                  <a:pt x="2405182" y="1064786"/>
                  <a:pt x="2418239" y="1048604"/>
                </a:cubicBezTo>
                <a:close/>
                <a:moveTo>
                  <a:pt x="2546192" y="1029743"/>
                </a:moveTo>
                <a:cubicBezTo>
                  <a:pt x="2535422" y="1039620"/>
                  <a:pt x="2525043" y="1045591"/>
                  <a:pt x="2520133" y="1054519"/>
                </a:cubicBezTo>
                <a:cubicBezTo>
                  <a:pt x="2517482" y="1059346"/>
                  <a:pt x="2516129" y="1064870"/>
                  <a:pt x="2515145" y="1070555"/>
                </a:cubicBezTo>
                <a:lnTo>
                  <a:pt x="2512385" y="1087496"/>
                </a:lnTo>
                <a:lnTo>
                  <a:pt x="2512376" y="1087497"/>
                </a:lnTo>
                <a:lnTo>
                  <a:pt x="2512376" y="1087553"/>
                </a:lnTo>
                <a:lnTo>
                  <a:pt x="2512385" y="1087496"/>
                </a:lnTo>
                <a:lnTo>
                  <a:pt x="2528482" y="1085803"/>
                </a:lnTo>
                <a:cubicBezTo>
                  <a:pt x="2531321" y="1084150"/>
                  <a:pt x="2532493" y="1080829"/>
                  <a:pt x="2534585" y="1074105"/>
                </a:cubicBezTo>
                <a:cubicBezTo>
                  <a:pt x="2538826" y="1060434"/>
                  <a:pt x="2541895" y="1046428"/>
                  <a:pt x="2546192" y="1029743"/>
                </a:cubicBezTo>
                <a:close/>
                <a:moveTo>
                  <a:pt x="592533" y="1028571"/>
                </a:moveTo>
                <a:lnTo>
                  <a:pt x="592580" y="1028927"/>
                </a:lnTo>
                <a:lnTo>
                  <a:pt x="592254" y="1028794"/>
                </a:lnTo>
                <a:close/>
                <a:moveTo>
                  <a:pt x="592424" y="1028215"/>
                </a:moveTo>
                <a:lnTo>
                  <a:pt x="592646" y="1028460"/>
                </a:lnTo>
                <a:lnTo>
                  <a:pt x="592367" y="1028683"/>
                </a:lnTo>
                <a:close/>
                <a:moveTo>
                  <a:pt x="2145427" y="1021429"/>
                </a:moveTo>
                <a:cubicBezTo>
                  <a:pt x="2133597" y="1044865"/>
                  <a:pt x="2139958" y="1069250"/>
                  <a:pt x="2119702" y="1089116"/>
                </a:cubicBezTo>
                <a:lnTo>
                  <a:pt x="2119702" y="1089171"/>
                </a:lnTo>
                <a:cubicBezTo>
                  <a:pt x="2136498" y="1089562"/>
                  <a:pt x="2145036" y="1089171"/>
                  <a:pt x="2148272" y="1075277"/>
                </a:cubicBezTo>
                <a:cubicBezTo>
                  <a:pt x="2150225" y="1067018"/>
                  <a:pt x="2157256" y="1059987"/>
                  <a:pt x="2161776" y="1052231"/>
                </a:cubicBezTo>
                <a:cubicBezTo>
                  <a:pt x="2163115" y="1049999"/>
                  <a:pt x="2163674" y="1047320"/>
                  <a:pt x="2165292" y="1042912"/>
                </a:cubicBezTo>
                <a:cubicBezTo>
                  <a:pt x="2159991" y="1042466"/>
                  <a:pt x="2155750" y="1042131"/>
                  <a:pt x="2151565" y="1041796"/>
                </a:cubicBezTo>
                <a:cubicBezTo>
                  <a:pt x="2149946" y="1036328"/>
                  <a:pt x="2148328" y="1031026"/>
                  <a:pt x="2145427" y="1021429"/>
                </a:cubicBezTo>
                <a:close/>
                <a:moveTo>
                  <a:pt x="1693212" y="1013449"/>
                </a:moveTo>
                <a:cubicBezTo>
                  <a:pt x="1684396" y="1020368"/>
                  <a:pt x="1676863" y="1030022"/>
                  <a:pt x="1667432" y="1032645"/>
                </a:cubicBezTo>
                <a:cubicBezTo>
                  <a:pt x="1656886" y="1035602"/>
                  <a:pt x="1644554" y="1032143"/>
                  <a:pt x="1632947" y="1031473"/>
                </a:cubicBezTo>
                <a:lnTo>
                  <a:pt x="1632947" y="1031529"/>
                </a:lnTo>
                <a:cubicBezTo>
                  <a:pt x="1652701" y="1051003"/>
                  <a:pt x="1663191" y="1053905"/>
                  <a:pt x="1680880" y="1044698"/>
                </a:cubicBezTo>
                <a:cubicBezTo>
                  <a:pt x="1695389" y="1037165"/>
                  <a:pt x="1697342" y="1032533"/>
                  <a:pt x="1693212" y="1013449"/>
                </a:cubicBezTo>
                <a:close/>
                <a:moveTo>
                  <a:pt x="1831934" y="1013114"/>
                </a:moveTo>
                <a:cubicBezTo>
                  <a:pt x="1830428" y="1013895"/>
                  <a:pt x="1828307" y="1014342"/>
                  <a:pt x="1827582" y="1015570"/>
                </a:cubicBezTo>
                <a:cubicBezTo>
                  <a:pt x="1826968" y="1016686"/>
                  <a:pt x="1828028" y="1018639"/>
                  <a:pt x="1828307" y="1020257"/>
                </a:cubicBezTo>
                <a:cubicBezTo>
                  <a:pt x="1829702" y="1019252"/>
                  <a:pt x="1831544" y="1018471"/>
                  <a:pt x="1832437" y="1017076"/>
                </a:cubicBezTo>
                <a:cubicBezTo>
                  <a:pt x="1832995" y="1016239"/>
                  <a:pt x="1832158" y="1014509"/>
                  <a:pt x="1831934" y="1013170"/>
                </a:cubicBezTo>
                <a:close/>
                <a:moveTo>
                  <a:pt x="2847686" y="1008483"/>
                </a:moveTo>
                <a:cubicBezTo>
                  <a:pt x="2844338" y="1014844"/>
                  <a:pt x="2841995" y="1019253"/>
                  <a:pt x="2839372" y="1024163"/>
                </a:cubicBezTo>
                <a:cubicBezTo>
                  <a:pt x="2845901" y="1029074"/>
                  <a:pt x="2854104" y="1033203"/>
                  <a:pt x="2859126" y="1039732"/>
                </a:cubicBezTo>
                <a:cubicBezTo>
                  <a:pt x="2862418" y="1043973"/>
                  <a:pt x="2861135" y="1051729"/>
                  <a:pt x="2862362" y="1061327"/>
                </a:cubicBezTo>
                <a:lnTo>
                  <a:pt x="2839672" y="1042205"/>
                </a:lnTo>
                <a:lnTo>
                  <a:pt x="2839707" y="1042187"/>
                </a:lnTo>
                <a:lnTo>
                  <a:pt x="2839651" y="1042187"/>
                </a:lnTo>
                <a:lnTo>
                  <a:pt x="2839672" y="1042205"/>
                </a:lnTo>
                <a:lnTo>
                  <a:pt x="2821962" y="1051283"/>
                </a:lnTo>
                <a:cubicBezTo>
                  <a:pt x="2811583" y="1046818"/>
                  <a:pt x="2811304" y="1038672"/>
                  <a:pt x="2813927" y="1031975"/>
                </a:cubicBezTo>
                <a:cubicBezTo>
                  <a:pt x="2819228" y="1018639"/>
                  <a:pt x="2831113" y="1012556"/>
                  <a:pt x="2847686" y="1008483"/>
                </a:cubicBezTo>
                <a:close/>
                <a:moveTo>
                  <a:pt x="1616876" y="1008036"/>
                </a:moveTo>
                <a:cubicBezTo>
                  <a:pt x="1607167" y="1014063"/>
                  <a:pt x="1597848" y="1019810"/>
                  <a:pt x="1589254" y="1025112"/>
                </a:cubicBezTo>
                <a:cubicBezTo>
                  <a:pt x="1591263" y="1033593"/>
                  <a:pt x="1593049" y="1041071"/>
                  <a:pt x="1594723" y="1048157"/>
                </a:cubicBezTo>
                <a:cubicBezTo>
                  <a:pt x="1578429" y="1051840"/>
                  <a:pt x="1564479" y="1054965"/>
                  <a:pt x="1549189" y="1058425"/>
                </a:cubicBezTo>
                <a:cubicBezTo>
                  <a:pt x="1545674" y="1056081"/>
                  <a:pt x="1541265" y="1052789"/>
                  <a:pt x="1536522" y="1050055"/>
                </a:cubicBezTo>
                <a:cubicBezTo>
                  <a:pt x="1509291" y="1034207"/>
                  <a:pt x="1468221" y="1037053"/>
                  <a:pt x="1446124" y="1056137"/>
                </a:cubicBezTo>
                <a:cubicBezTo>
                  <a:pt x="1444171" y="1051394"/>
                  <a:pt x="1442274" y="1046707"/>
                  <a:pt x="1440321" y="1041964"/>
                </a:cubicBezTo>
                <a:cubicBezTo>
                  <a:pt x="1433904" y="1044530"/>
                  <a:pt x="1429384" y="1046316"/>
                  <a:pt x="1424864" y="1048157"/>
                </a:cubicBezTo>
                <a:cubicBezTo>
                  <a:pt x="1422967" y="1043470"/>
                  <a:pt x="1421739" y="1040401"/>
                  <a:pt x="1420401" y="1036997"/>
                </a:cubicBezTo>
                <a:cubicBezTo>
                  <a:pt x="1419674" y="1037667"/>
                  <a:pt x="1399196" y="1056304"/>
                  <a:pt x="1399307" y="1056193"/>
                </a:cubicBezTo>
                <a:cubicBezTo>
                  <a:pt x="1400926" y="1059150"/>
                  <a:pt x="1402544" y="1062052"/>
                  <a:pt x="1404330" y="1065288"/>
                </a:cubicBezTo>
                <a:cubicBezTo>
                  <a:pt x="1397299" y="1065288"/>
                  <a:pt x="1391161" y="1064061"/>
                  <a:pt x="1385748" y="1065623"/>
                </a:cubicBezTo>
                <a:cubicBezTo>
                  <a:pt x="1379442" y="1067409"/>
                  <a:pt x="1373750" y="1071538"/>
                  <a:pt x="1365269" y="1076002"/>
                </a:cubicBezTo>
                <a:cubicBezTo>
                  <a:pt x="1368952" y="1059039"/>
                  <a:pt x="1393672" y="1055188"/>
                  <a:pt x="1381675" y="1037611"/>
                </a:cubicBezTo>
                <a:cubicBezTo>
                  <a:pt x="1365938" y="1036495"/>
                  <a:pt x="1351653" y="1034933"/>
                  <a:pt x="1337312" y="1034654"/>
                </a:cubicBezTo>
                <a:cubicBezTo>
                  <a:pt x="1329109" y="1034486"/>
                  <a:pt x="1320628" y="1035491"/>
                  <a:pt x="1312703" y="1037611"/>
                </a:cubicBezTo>
                <a:cubicBezTo>
                  <a:pt x="1302269" y="1040345"/>
                  <a:pt x="1292058" y="1044196"/>
                  <a:pt x="1282236" y="1048604"/>
                </a:cubicBezTo>
                <a:cubicBezTo>
                  <a:pt x="1278721" y="1050166"/>
                  <a:pt x="1274592" y="1054519"/>
                  <a:pt x="1274257" y="1057978"/>
                </a:cubicBezTo>
                <a:cubicBezTo>
                  <a:pt x="1273922" y="1061717"/>
                  <a:pt x="1276655" y="1067911"/>
                  <a:pt x="1279781" y="1069362"/>
                </a:cubicBezTo>
                <a:cubicBezTo>
                  <a:pt x="1287090" y="1072822"/>
                  <a:pt x="1295461" y="1074105"/>
                  <a:pt x="1302158" y="1075891"/>
                </a:cubicBezTo>
                <a:cubicBezTo>
                  <a:pt x="1306342" y="1071427"/>
                  <a:pt x="1309801" y="1067744"/>
                  <a:pt x="1314992" y="1062164"/>
                </a:cubicBezTo>
                <a:cubicBezTo>
                  <a:pt x="1316610" y="1085042"/>
                  <a:pt x="1287872" y="1100890"/>
                  <a:pt x="1310359" y="1120588"/>
                </a:cubicBezTo>
                <a:cubicBezTo>
                  <a:pt x="1305728" y="1128121"/>
                  <a:pt x="1300149" y="1134036"/>
                  <a:pt x="1298419" y="1140843"/>
                </a:cubicBezTo>
                <a:cubicBezTo>
                  <a:pt x="1296466" y="1148488"/>
                  <a:pt x="1295685" y="1157974"/>
                  <a:pt x="1298531" y="1164950"/>
                </a:cubicBezTo>
                <a:cubicBezTo>
                  <a:pt x="1301432" y="1172092"/>
                  <a:pt x="1309969" y="1176780"/>
                  <a:pt x="1314880" y="1183364"/>
                </a:cubicBezTo>
                <a:cubicBezTo>
                  <a:pt x="1318396" y="1188107"/>
                  <a:pt x="1320014" y="1194245"/>
                  <a:pt x="1322636" y="1200049"/>
                </a:cubicBezTo>
                <a:cubicBezTo>
                  <a:pt x="1322302" y="1200104"/>
                  <a:pt x="1319902" y="1200718"/>
                  <a:pt x="1317559" y="1201444"/>
                </a:cubicBezTo>
                <a:cubicBezTo>
                  <a:pt x="1292337" y="1209312"/>
                  <a:pt x="1285249" y="1227838"/>
                  <a:pt x="1298809" y="1250381"/>
                </a:cubicBezTo>
                <a:cubicBezTo>
                  <a:pt x="1303497" y="1258138"/>
                  <a:pt x="1311587" y="1266229"/>
                  <a:pt x="1311308" y="1273930"/>
                </a:cubicBezTo>
                <a:cubicBezTo>
                  <a:pt x="1310917" y="1285313"/>
                  <a:pt x="1320684" y="1288326"/>
                  <a:pt x="1323362" y="1296250"/>
                </a:cubicBezTo>
                <a:cubicBezTo>
                  <a:pt x="1324813" y="1300547"/>
                  <a:pt x="1324422" y="1305513"/>
                  <a:pt x="1326264" y="1309531"/>
                </a:cubicBezTo>
                <a:cubicBezTo>
                  <a:pt x="1327881" y="1313046"/>
                  <a:pt x="1331508" y="1315613"/>
                  <a:pt x="1335024" y="1319408"/>
                </a:cubicBezTo>
                <a:cubicBezTo>
                  <a:pt x="1338260" y="1313214"/>
                  <a:pt x="1340326" y="1309252"/>
                  <a:pt x="1341219" y="1307578"/>
                </a:cubicBezTo>
                <a:cubicBezTo>
                  <a:pt x="1347245" y="1313046"/>
                  <a:pt x="1353941" y="1318403"/>
                  <a:pt x="1359745" y="1324597"/>
                </a:cubicBezTo>
                <a:cubicBezTo>
                  <a:pt x="1364822" y="1329954"/>
                  <a:pt x="1369621" y="1335032"/>
                  <a:pt x="1378382" y="1334083"/>
                </a:cubicBezTo>
                <a:cubicBezTo>
                  <a:pt x="1372690" y="1341561"/>
                  <a:pt x="1368059" y="1347587"/>
                  <a:pt x="1361586" y="1356013"/>
                </a:cubicBezTo>
                <a:cubicBezTo>
                  <a:pt x="1371909" y="1357966"/>
                  <a:pt x="1378716" y="1359194"/>
                  <a:pt x="1386306" y="1360645"/>
                </a:cubicBezTo>
                <a:cubicBezTo>
                  <a:pt x="1386697" y="1353837"/>
                  <a:pt x="1387031" y="1348982"/>
                  <a:pt x="1387366" y="1343235"/>
                </a:cubicBezTo>
                <a:cubicBezTo>
                  <a:pt x="1412699" y="1362207"/>
                  <a:pt x="1413593" y="1362207"/>
                  <a:pt x="1440990" y="1343012"/>
                </a:cubicBezTo>
                <a:cubicBezTo>
                  <a:pt x="1439260" y="1350377"/>
                  <a:pt x="1436303" y="1355790"/>
                  <a:pt x="1437307" y="1360366"/>
                </a:cubicBezTo>
                <a:cubicBezTo>
                  <a:pt x="1438312" y="1364997"/>
                  <a:pt x="1443278" y="1368792"/>
                  <a:pt x="1446515" y="1372977"/>
                </a:cubicBezTo>
                <a:cubicBezTo>
                  <a:pt x="1428100" y="1376102"/>
                  <a:pt x="1416270" y="1388601"/>
                  <a:pt x="1405166" y="1402105"/>
                </a:cubicBezTo>
                <a:cubicBezTo>
                  <a:pt x="1414373" y="1420185"/>
                  <a:pt x="1396350" y="1426490"/>
                  <a:pt x="1389821" y="1437762"/>
                </a:cubicBezTo>
                <a:cubicBezTo>
                  <a:pt x="1387813" y="1441222"/>
                  <a:pt x="1387255" y="1445463"/>
                  <a:pt x="1384297" y="1454726"/>
                </a:cubicBezTo>
                <a:cubicBezTo>
                  <a:pt x="1396239" y="1447472"/>
                  <a:pt x="1403158" y="1443287"/>
                  <a:pt x="1409408" y="1439492"/>
                </a:cubicBezTo>
                <a:cubicBezTo>
                  <a:pt x="1411417" y="1449536"/>
                  <a:pt x="1413091" y="1457795"/>
                  <a:pt x="1415155" y="1467783"/>
                </a:cubicBezTo>
                <a:cubicBezTo>
                  <a:pt x="1403995" y="1472694"/>
                  <a:pt x="1391328" y="1477939"/>
                  <a:pt x="1378940" y="1483854"/>
                </a:cubicBezTo>
                <a:cubicBezTo>
                  <a:pt x="1371463" y="1487425"/>
                  <a:pt x="1363483" y="1490941"/>
                  <a:pt x="1357401" y="1496298"/>
                </a:cubicBezTo>
                <a:cubicBezTo>
                  <a:pt x="1347133" y="1505393"/>
                  <a:pt x="1352379" y="1524310"/>
                  <a:pt x="1364209" y="1527212"/>
                </a:cubicBezTo>
                <a:cubicBezTo>
                  <a:pt x="1368115" y="1521799"/>
                  <a:pt x="1371798" y="1516665"/>
                  <a:pt x="1375425" y="1511532"/>
                </a:cubicBezTo>
                <a:cubicBezTo>
                  <a:pt x="1376764" y="1512313"/>
                  <a:pt x="1378103" y="1513038"/>
                  <a:pt x="1379442" y="1513819"/>
                </a:cubicBezTo>
                <a:cubicBezTo>
                  <a:pt x="1376987" y="1521185"/>
                  <a:pt x="1374532" y="1528551"/>
                  <a:pt x="1372523" y="1534578"/>
                </a:cubicBezTo>
                <a:cubicBezTo>
                  <a:pt x="1362423" y="1536251"/>
                  <a:pt x="1354555" y="1537591"/>
                  <a:pt x="1347357" y="1538818"/>
                </a:cubicBezTo>
                <a:cubicBezTo>
                  <a:pt x="1342725" y="1561139"/>
                  <a:pt x="1369454" y="1561474"/>
                  <a:pt x="1371016" y="1578047"/>
                </a:cubicBezTo>
                <a:cubicBezTo>
                  <a:pt x="1347692" y="1585803"/>
                  <a:pt x="1338819" y="1605724"/>
                  <a:pt x="1328049" y="1624083"/>
                </a:cubicBezTo>
                <a:cubicBezTo>
                  <a:pt x="1335637" y="1631058"/>
                  <a:pt x="1340828" y="1635913"/>
                  <a:pt x="1345794" y="1640488"/>
                </a:cubicBezTo>
                <a:cubicBezTo>
                  <a:pt x="1332179" y="1665264"/>
                  <a:pt x="1332680" y="1666269"/>
                  <a:pt x="1358125" y="1670844"/>
                </a:cubicBezTo>
                <a:cubicBezTo>
                  <a:pt x="1360693" y="1671291"/>
                  <a:pt x="1363093" y="1672853"/>
                  <a:pt x="1367724" y="1674806"/>
                </a:cubicBezTo>
                <a:cubicBezTo>
                  <a:pt x="1367501" y="1684181"/>
                  <a:pt x="1367166" y="1693946"/>
                  <a:pt x="1367222" y="1703711"/>
                </a:cubicBezTo>
                <a:cubicBezTo>
                  <a:pt x="1367222" y="1705050"/>
                  <a:pt x="1369677" y="1706278"/>
                  <a:pt x="1370626" y="1707785"/>
                </a:cubicBezTo>
                <a:cubicBezTo>
                  <a:pt x="1370961" y="1708287"/>
                  <a:pt x="1370235" y="1709515"/>
                  <a:pt x="1369844" y="1710352"/>
                </a:cubicBezTo>
                <a:cubicBezTo>
                  <a:pt x="1369510" y="1711189"/>
                  <a:pt x="1369063" y="1712026"/>
                  <a:pt x="1368560" y="1712807"/>
                </a:cubicBezTo>
                <a:cubicBezTo>
                  <a:pt x="1367613" y="1714369"/>
                  <a:pt x="1366943" y="1716434"/>
                  <a:pt x="1365548" y="1717383"/>
                </a:cubicBezTo>
                <a:cubicBezTo>
                  <a:pt x="1360191" y="1721010"/>
                  <a:pt x="1354777" y="1724581"/>
                  <a:pt x="1349087" y="1727650"/>
                </a:cubicBezTo>
                <a:cubicBezTo>
                  <a:pt x="1341442" y="1731779"/>
                  <a:pt x="1338596" y="1738308"/>
                  <a:pt x="1340102" y="1746232"/>
                </a:cubicBezTo>
                <a:cubicBezTo>
                  <a:pt x="1341721" y="1754769"/>
                  <a:pt x="1344567" y="1763084"/>
                  <a:pt x="1346576" y="1770227"/>
                </a:cubicBezTo>
                <a:cubicBezTo>
                  <a:pt x="1341330" y="1781387"/>
                  <a:pt x="1336531" y="1791710"/>
                  <a:pt x="1329612" y="1806553"/>
                </a:cubicBezTo>
                <a:cubicBezTo>
                  <a:pt x="1340214" y="1800136"/>
                  <a:pt x="1345905" y="1796676"/>
                  <a:pt x="1354220" y="1791654"/>
                </a:cubicBezTo>
                <a:cubicBezTo>
                  <a:pt x="1350815" y="1800582"/>
                  <a:pt x="1348807" y="1805939"/>
                  <a:pt x="1345292" y="1815147"/>
                </a:cubicBezTo>
                <a:cubicBezTo>
                  <a:pt x="1356564" y="1811519"/>
                  <a:pt x="1363818" y="1807781"/>
                  <a:pt x="1371350" y="1807000"/>
                </a:cubicBezTo>
                <a:cubicBezTo>
                  <a:pt x="1385246" y="1805605"/>
                  <a:pt x="1386808" y="1804991"/>
                  <a:pt x="1382400" y="1795505"/>
                </a:cubicBezTo>
                <a:cubicBezTo>
                  <a:pt x="1380168" y="1790650"/>
                  <a:pt x="1376372" y="1786520"/>
                  <a:pt x="1371519" y="1779490"/>
                </a:cubicBezTo>
                <a:cubicBezTo>
                  <a:pt x="1379052" y="1770952"/>
                  <a:pt x="1385246" y="1761800"/>
                  <a:pt x="1393393" y="1755160"/>
                </a:cubicBezTo>
                <a:cubicBezTo>
                  <a:pt x="1401484" y="1748631"/>
                  <a:pt x="1402878" y="1741768"/>
                  <a:pt x="1399140" y="1733398"/>
                </a:cubicBezTo>
                <a:cubicBezTo>
                  <a:pt x="1397076" y="1728654"/>
                  <a:pt x="1393281" y="1724693"/>
                  <a:pt x="1392388" y="1723465"/>
                </a:cubicBezTo>
                <a:cubicBezTo>
                  <a:pt x="1399754" y="1710128"/>
                  <a:pt x="1405556" y="1699526"/>
                  <a:pt x="1412365" y="1687250"/>
                </a:cubicBezTo>
                <a:cubicBezTo>
                  <a:pt x="1416160" y="1687473"/>
                  <a:pt x="1422241" y="1687808"/>
                  <a:pt x="1427821" y="1688087"/>
                </a:cubicBezTo>
                <a:cubicBezTo>
                  <a:pt x="1431911" y="1705943"/>
                  <a:pt x="1441214" y="1716155"/>
                  <a:pt x="1455722" y="1718722"/>
                </a:cubicBezTo>
                <a:cubicBezTo>
                  <a:pt x="1462474" y="1733230"/>
                  <a:pt x="1469170" y="1747571"/>
                  <a:pt x="1476089" y="1762526"/>
                </a:cubicBezTo>
                <a:cubicBezTo>
                  <a:pt x="1464036" y="1761242"/>
                  <a:pt x="1456615" y="1766655"/>
                  <a:pt x="1454438" y="1777983"/>
                </a:cubicBezTo>
                <a:cubicBezTo>
                  <a:pt x="1453267" y="1784121"/>
                  <a:pt x="1451927" y="1791208"/>
                  <a:pt x="1453880" y="1796732"/>
                </a:cubicBezTo>
                <a:cubicBezTo>
                  <a:pt x="1456447" y="1804042"/>
                  <a:pt x="1455220" y="1808506"/>
                  <a:pt x="1450588" y="1814142"/>
                </a:cubicBezTo>
                <a:cubicBezTo>
                  <a:pt x="1447798" y="1817546"/>
                  <a:pt x="1447798" y="1823238"/>
                  <a:pt x="1446570" y="1827925"/>
                </a:cubicBezTo>
                <a:cubicBezTo>
                  <a:pt x="1457284" y="1824688"/>
                  <a:pt x="1463813" y="1818941"/>
                  <a:pt x="1469728" y="1812580"/>
                </a:cubicBezTo>
                <a:cubicBezTo>
                  <a:pt x="1476647" y="1805102"/>
                  <a:pt x="1483009" y="1797123"/>
                  <a:pt x="1489482" y="1789255"/>
                </a:cubicBezTo>
                <a:cubicBezTo>
                  <a:pt x="1495006" y="1782559"/>
                  <a:pt x="1505497" y="1779713"/>
                  <a:pt x="1506613" y="1767381"/>
                </a:cubicBezTo>
                <a:cubicBezTo>
                  <a:pt x="1500698" y="1766823"/>
                  <a:pt x="1495787" y="1766320"/>
                  <a:pt x="1489259" y="1765707"/>
                </a:cubicBezTo>
                <a:cubicBezTo>
                  <a:pt x="1493276" y="1740931"/>
                  <a:pt x="1484404" y="1718331"/>
                  <a:pt x="1480553" y="1693555"/>
                </a:cubicBezTo>
                <a:cubicBezTo>
                  <a:pt x="1463813" y="1691881"/>
                  <a:pt x="1447519" y="1688031"/>
                  <a:pt x="1448356" y="1665264"/>
                </a:cubicBezTo>
                <a:cubicBezTo>
                  <a:pt x="1436303" y="1665264"/>
                  <a:pt x="1425757" y="1667050"/>
                  <a:pt x="1416216" y="1664762"/>
                </a:cubicBezTo>
                <a:cubicBezTo>
                  <a:pt x="1406338" y="1662362"/>
                  <a:pt x="1397410" y="1656057"/>
                  <a:pt x="1387087" y="1650923"/>
                </a:cubicBezTo>
                <a:cubicBezTo>
                  <a:pt x="1377657" y="1652821"/>
                  <a:pt x="1366608" y="1655053"/>
                  <a:pt x="1353830" y="1657675"/>
                </a:cubicBezTo>
                <a:cubicBezTo>
                  <a:pt x="1358516" y="1641828"/>
                  <a:pt x="1362088" y="1629663"/>
                  <a:pt x="1365660" y="1617498"/>
                </a:cubicBezTo>
                <a:cubicBezTo>
                  <a:pt x="1361474" y="1615155"/>
                  <a:pt x="1358070" y="1613202"/>
                  <a:pt x="1352824" y="1610244"/>
                </a:cubicBezTo>
                <a:cubicBezTo>
                  <a:pt x="1364320" y="1606617"/>
                  <a:pt x="1373918" y="1603660"/>
                  <a:pt x="1382177" y="1601037"/>
                </a:cubicBezTo>
                <a:cubicBezTo>
                  <a:pt x="1384966" y="1610467"/>
                  <a:pt x="1384966" y="1621628"/>
                  <a:pt x="1390547" y="1626929"/>
                </a:cubicBezTo>
                <a:cubicBezTo>
                  <a:pt x="1403214" y="1638870"/>
                  <a:pt x="1420846" y="1615992"/>
                  <a:pt x="1435131" y="1630444"/>
                </a:cubicBezTo>
                <a:cubicBezTo>
                  <a:pt x="1436024" y="1631337"/>
                  <a:pt x="1441716" y="1629886"/>
                  <a:pt x="1442497" y="1628268"/>
                </a:cubicBezTo>
                <a:cubicBezTo>
                  <a:pt x="1450588" y="1611193"/>
                  <a:pt x="1467161" y="1611751"/>
                  <a:pt x="1482004" y="1607845"/>
                </a:cubicBezTo>
                <a:cubicBezTo>
                  <a:pt x="1498187" y="1603604"/>
                  <a:pt x="1503209" y="1590658"/>
                  <a:pt x="1495787" y="1575647"/>
                </a:cubicBezTo>
                <a:cubicBezTo>
                  <a:pt x="1493220" y="1570402"/>
                  <a:pt x="1489872" y="1565547"/>
                  <a:pt x="1486580" y="1559967"/>
                </a:cubicBezTo>
                <a:cubicBezTo>
                  <a:pt x="1525194" y="1552099"/>
                  <a:pt x="1564423" y="1550816"/>
                  <a:pt x="1588752" y="1513987"/>
                </a:cubicBezTo>
                <a:cubicBezTo>
                  <a:pt x="1577815" y="1505505"/>
                  <a:pt x="1578820" y="1497972"/>
                  <a:pt x="1590091" y="1492224"/>
                </a:cubicBezTo>
                <a:cubicBezTo>
                  <a:pt x="1597234" y="1488597"/>
                  <a:pt x="1604879" y="1485807"/>
                  <a:pt x="1611575" y="1482905"/>
                </a:cubicBezTo>
                <a:cubicBezTo>
                  <a:pt x="1609510" y="1463152"/>
                  <a:pt x="1595839" y="1475540"/>
                  <a:pt x="1588250" y="1472136"/>
                </a:cubicBezTo>
                <a:cubicBezTo>
                  <a:pt x="1596899" y="1459804"/>
                  <a:pt x="1588027" y="1451489"/>
                  <a:pt x="1582726" y="1442171"/>
                </a:cubicBezTo>
                <a:cubicBezTo>
                  <a:pt x="1588585" y="1432573"/>
                  <a:pt x="1590371" y="1421747"/>
                  <a:pt x="1605939" y="1418176"/>
                </a:cubicBezTo>
                <a:cubicBezTo>
                  <a:pt x="1634230" y="1411703"/>
                  <a:pt x="1636351" y="1399036"/>
                  <a:pt x="1615593" y="1376213"/>
                </a:cubicBezTo>
                <a:cubicBezTo>
                  <a:pt x="1626362" y="1368903"/>
                  <a:pt x="1637857" y="1362654"/>
                  <a:pt x="1647455" y="1354172"/>
                </a:cubicBezTo>
                <a:cubicBezTo>
                  <a:pt x="1662912" y="1340445"/>
                  <a:pt x="1660959" y="1313995"/>
                  <a:pt x="1644219" y="1303449"/>
                </a:cubicBezTo>
                <a:cubicBezTo>
                  <a:pt x="1629766" y="1294353"/>
                  <a:pt x="1614700" y="1286262"/>
                  <a:pt x="1599578" y="1277501"/>
                </a:cubicBezTo>
                <a:cubicBezTo>
                  <a:pt x="1604767" y="1272311"/>
                  <a:pt x="1607836" y="1265615"/>
                  <a:pt x="1615872" y="1272256"/>
                </a:cubicBezTo>
                <a:cubicBezTo>
                  <a:pt x="1619778" y="1275492"/>
                  <a:pt x="1629655" y="1278450"/>
                  <a:pt x="1629766" y="1278171"/>
                </a:cubicBezTo>
                <a:cubicBezTo>
                  <a:pt x="1635793" y="1265559"/>
                  <a:pt x="1653649" y="1271474"/>
                  <a:pt x="1658727" y="1260147"/>
                </a:cubicBezTo>
                <a:cubicBezTo>
                  <a:pt x="1646562" y="1254120"/>
                  <a:pt x="1634342" y="1248038"/>
                  <a:pt x="1621619" y="1241676"/>
                </a:cubicBezTo>
                <a:cubicBezTo>
                  <a:pt x="1624074" y="1235706"/>
                  <a:pt x="1626809" y="1229177"/>
                  <a:pt x="1630045" y="1221253"/>
                </a:cubicBezTo>
                <a:cubicBezTo>
                  <a:pt x="1613528" y="1215673"/>
                  <a:pt x="1598406" y="1210595"/>
                  <a:pt x="1583340" y="1205517"/>
                </a:cubicBezTo>
                <a:cubicBezTo>
                  <a:pt x="1584902" y="1202504"/>
                  <a:pt x="1588585" y="1198598"/>
                  <a:pt x="1587692" y="1196701"/>
                </a:cubicBezTo>
                <a:cubicBezTo>
                  <a:pt x="1580828" y="1181467"/>
                  <a:pt x="1573128" y="1166624"/>
                  <a:pt x="1566376" y="1152952"/>
                </a:cubicBezTo>
                <a:cubicBezTo>
                  <a:pt x="1553263" y="1161769"/>
                  <a:pt x="1542047" y="1167963"/>
                  <a:pt x="1532672" y="1176166"/>
                </a:cubicBezTo>
                <a:cubicBezTo>
                  <a:pt x="1524637" y="1183141"/>
                  <a:pt x="1522516" y="1201388"/>
                  <a:pt x="1505664" y="1186880"/>
                </a:cubicBezTo>
                <a:cubicBezTo>
                  <a:pt x="1504715" y="1186042"/>
                  <a:pt x="1496903" y="1193185"/>
                  <a:pt x="1492272" y="1196589"/>
                </a:cubicBezTo>
                <a:lnTo>
                  <a:pt x="1479735" y="1173668"/>
                </a:lnTo>
                <a:lnTo>
                  <a:pt x="1493276" y="1165884"/>
                </a:lnTo>
                <a:cubicBezTo>
                  <a:pt x="1496605" y="1161857"/>
                  <a:pt x="1498726" y="1156412"/>
                  <a:pt x="1499638" y="1149548"/>
                </a:cubicBezTo>
                <a:lnTo>
                  <a:pt x="1469840" y="1149548"/>
                </a:lnTo>
                <a:cubicBezTo>
                  <a:pt x="1477038" y="1145754"/>
                  <a:pt x="1480665" y="1143801"/>
                  <a:pt x="1484460" y="1141792"/>
                </a:cubicBezTo>
                <a:cubicBezTo>
                  <a:pt x="1482674" y="1138835"/>
                  <a:pt x="1482116" y="1136882"/>
                  <a:pt x="1480833" y="1135933"/>
                </a:cubicBezTo>
                <a:cubicBezTo>
                  <a:pt x="1474918" y="1131692"/>
                  <a:pt x="1468835" y="1127730"/>
                  <a:pt x="1462809" y="1123657"/>
                </a:cubicBezTo>
                <a:cubicBezTo>
                  <a:pt x="1472853" y="1118635"/>
                  <a:pt x="1467440" y="1110543"/>
                  <a:pt x="1464873" y="1104963"/>
                </a:cubicBezTo>
                <a:cubicBezTo>
                  <a:pt x="1463813" y="1102620"/>
                  <a:pt x="1454718" y="1101559"/>
                  <a:pt x="1450588" y="1103289"/>
                </a:cubicBezTo>
                <a:cubicBezTo>
                  <a:pt x="1431169" y="1111269"/>
                  <a:pt x="1422689" y="1129739"/>
                  <a:pt x="1427486" y="1150553"/>
                </a:cubicBezTo>
                <a:cubicBezTo>
                  <a:pt x="1428491" y="1154961"/>
                  <a:pt x="1429328" y="1159537"/>
                  <a:pt x="1429495" y="1164057"/>
                </a:cubicBezTo>
                <a:cubicBezTo>
                  <a:pt x="1431504" y="1207917"/>
                  <a:pt x="1449026" y="1241063"/>
                  <a:pt x="1494113" y="1256743"/>
                </a:cubicBezTo>
                <a:cubicBezTo>
                  <a:pt x="1494615" y="1278728"/>
                  <a:pt x="1504771" y="1294688"/>
                  <a:pt x="1531110" y="1299431"/>
                </a:cubicBezTo>
                <a:cubicBezTo>
                  <a:pt x="1525306" y="1309587"/>
                  <a:pt x="1518833" y="1316952"/>
                  <a:pt x="1516936" y="1325378"/>
                </a:cubicBezTo>
                <a:cubicBezTo>
                  <a:pt x="1515150" y="1333191"/>
                  <a:pt x="1518219" y="1342175"/>
                  <a:pt x="1519447" y="1353279"/>
                </a:cubicBezTo>
                <a:cubicBezTo>
                  <a:pt x="1515932" y="1357464"/>
                  <a:pt x="1509961" y="1364439"/>
                  <a:pt x="1504102" y="1371359"/>
                </a:cubicBezTo>
                <a:cubicBezTo>
                  <a:pt x="1505887" y="1375655"/>
                  <a:pt x="1506445" y="1379896"/>
                  <a:pt x="1508845" y="1382296"/>
                </a:cubicBezTo>
                <a:cubicBezTo>
                  <a:pt x="1521400" y="1394963"/>
                  <a:pt x="1518554" y="1408467"/>
                  <a:pt x="1513142" y="1423254"/>
                </a:cubicBezTo>
                <a:cubicBezTo>
                  <a:pt x="1509180" y="1433968"/>
                  <a:pt x="1505776" y="1444068"/>
                  <a:pt x="1506669" y="1457293"/>
                </a:cubicBezTo>
                <a:cubicBezTo>
                  <a:pt x="1507561" y="1470908"/>
                  <a:pt x="1495285" y="1485417"/>
                  <a:pt x="1488645" y="1499423"/>
                </a:cubicBezTo>
                <a:cubicBezTo>
                  <a:pt x="1488477" y="1499813"/>
                  <a:pt x="1487138" y="1499646"/>
                  <a:pt x="1484404" y="1499869"/>
                </a:cubicBezTo>
                <a:cubicBezTo>
                  <a:pt x="1482953" y="1493954"/>
                  <a:pt x="1481391" y="1487760"/>
                  <a:pt x="1479326" y="1479558"/>
                </a:cubicBezTo>
                <a:cubicBezTo>
                  <a:pt x="1470900" y="1485472"/>
                  <a:pt x="1463646" y="1490550"/>
                  <a:pt x="1454885" y="1496688"/>
                </a:cubicBezTo>
                <a:cubicBezTo>
                  <a:pt x="1467998" y="1514043"/>
                  <a:pt x="1458233" y="1539655"/>
                  <a:pt x="1483232" y="1550258"/>
                </a:cubicBezTo>
                <a:cubicBezTo>
                  <a:pt x="1476703" y="1554499"/>
                  <a:pt x="1470788" y="1558349"/>
                  <a:pt x="1464818" y="1562199"/>
                </a:cubicBezTo>
                <a:cubicBezTo>
                  <a:pt x="1455052" y="1541999"/>
                  <a:pt x="1448970" y="1540214"/>
                  <a:pt x="1428826" y="1549923"/>
                </a:cubicBezTo>
                <a:cubicBezTo>
                  <a:pt x="1422186" y="1553104"/>
                  <a:pt x="1415100" y="1555503"/>
                  <a:pt x="1408123" y="1557847"/>
                </a:cubicBezTo>
                <a:cubicBezTo>
                  <a:pt x="1406953" y="1558237"/>
                  <a:pt x="1405111" y="1556507"/>
                  <a:pt x="1403325" y="1555615"/>
                </a:cubicBezTo>
                <a:cubicBezTo>
                  <a:pt x="1405556" y="1549755"/>
                  <a:pt x="1407789" y="1543841"/>
                  <a:pt x="1409965" y="1538093"/>
                </a:cubicBezTo>
                <a:cubicBezTo>
                  <a:pt x="1416048" y="1538707"/>
                  <a:pt x="1421293" y="1539209"/>
                  <a:pt x="1428435" y="1539934"/>
                </a:cubicBezTo>
                <a:cubicBezTo>
                  <a:pt x="1432732" y="1518897"/>
                  <a:pt x="1445287" y="1500148"/>
                  <a:pt x="1436080" y="1478162"/>
                </a:cubicBezTo>
                <a:cubicBezTo>
                  <a:pt x="1431950" y="1468286"/>
                  <a:pt x="1437196" y="1461701"/>
                  <a:pt x="1444171" y="1456846"/>
                </a:cubicBezTo>
                <a:cubicBezTo>
                  <a:pt x="1450979" y="1452159"/>
                  <a:pt x="1458847" y="1448978"/>
                  <a:pt x="1466380" y="1445407"/>
                </a:cubicBezTo>
                <a:cubicBezTo>
                  <a:pt x="1476089" y="1440887"/>
                  <a:pt x="1483623" y="1434972"/>
                  <a:pt x="1485408" y="1423310"/>
                </a:cubicBezTo>
                <a:cubicBezTo>
                  <a:pt x="1486357" y="1417004"/>
                  <a:pt x="1488645" y="1410643"/>
                  <a:pt x="1491491" y="1404895"/>
                </a:cubicBezTo>
                <a:cubicBezTo>
                  <a:pt x="1497517" y="1392619"/>
                  <a:pt x="1496792" y="1382519"/>
                  <a:pt x="1486692" y="1372084"/>
                </a:cubicBezTo>
                <a:cubicBezTo>
                  <a:pt x="1482339" y="1367564"/>
                  <a:pt x="1478321" y="1356516"/>
                  <a:pt x="1480777" y="1352609"/>
                </a:cubicBezTo>
                <a:cubicBezTo>
                  <a:pt x="1491491" y="1335646"/>
                  <a:pt x="1477038" y="1327220"/>
                  <a:pt x="1470230" y="1316339"/>
                </a:cubicBezTo>
                <a:cubicBezTo>
                  <a:pt x="1474918" y="1304006"/>
                  <a:pt x="1483846" y="1291786"/>
                  <a:pt x="1466770" y="1280124"/>
                </a:cubicBezTo>
                <a:cubicBezTo>
                  <a:pt x="1461135" y="1281240"/>
                  <a:pt x="1453992" y="1282969"/>
                  <a:pt x="1446794" y="1284030"/>
                </a:cubicBezTo>
                <a:cubicBezTo>
                  <a:pt x="1428658" y="1286596"/>
                  <a:pt x="1421069" y="1279845"/>
                  <a:pt x="1426538" y="1262769"/>
                </a:cubicBezTo>
                <a:cubicBezTo>
                  <a:pt x="1432955" y="1242960"/>
                  <a:pt x="1424306" y="1230460"/>
                  <a:pt x="1410747" y="1219300"/>
                </a:cubicBezTo>
                <a:cubicBezTo>
                  <a:pt x="1404386" y="1214055"/>
                  <a:pt x="1396852" y="1209814"/>
                  <a:pt x="1389151" y="1206856"/>
                </a:cubicBezTo>
                <a:cubicBezTo>
                  <a:pt x="1376206" y="1201890"/>
                  <a:pt x="1368003" y="1189056"/>
                  <a:pt x="1352100" y="1187717"/>
                </a:cubicBezTo>
                <a:cubicBezTo>
                  <a:pt x="1346520" y="1187214"/>
                  <a:pt x="1341999" y="1173543"/>
                  <a:pt x="1337144" y="1166121"/>
                </a:cubicBezTo>
                <a:cubicBezTo>
                  <a:pt x="1340047" y="1157026"/>
                  <a:pt x="1342837" y="1148377"/>
                  <a:pt x="1345627" y="1139672"/>
                </a:cubicBezTo>
                <a:cubicBezTo>
                  <a:pt x="1342167" y="1136324"/>
                  <a:pt x="1339544" y="1133812"/>
                  <a:pt x="1336866" y="1131301"/>
                </a:cubicBezTo>
                <a:cubicBezTo>
                  <a:pt x="1334410" y="1129014"/>
                  <a:pt x="1331899" y="1126726"/>
                  <a:pt x="1330505" y="1125386"/>
                </a:cubicBezTo>
                <a:cubicBezTo>
                  <a:pt x="1337870" y="1115286"/>
                  <a:pt x="1348193" y="1107084"/>
                  <a:pt x="1349310" y="1097765"/>
                </a:cubicBezTo>
                <a:cubicBezTo>
                  <a:pt x="1350426" y="1088725"/>
                  <a:pt x="1342222" y="1078458"/>
                  <a:pt x="1337925" y="1068246"/>
                </a:cubicBezTo>
                <a:cubicBezTo>
                  <a:pt x="1357623" y="1072319"/>
                  <a:pt x="1363427" y="1091961"/>
                  <a:pt x="1379331" y="1099718"/>
                </a:cubicBezTo>
                <a:cubicBezTo>
                  <a:pt x="1388315" y="1104126"/>
                  <a:pt x="1386249" y="1115733"/>
                  <a:pt x="1375536" y="1123433"/>
                </a:cubicBezTo>
                <a:cubicBezTo>
                  <a:pt x="1366664" y="1129851"/>
                  <a:pt x="1364990" y="1137161"/>
                  <a:pt x="1366385" y="1149046"/>
                </a:cubicBezTo>
                <a:cubicBezTo>
                  <a:pt x="1373415" y="1146703"/>
                  <a:pt x="1378382" y="1145084"/>
                  <a:pt x="1383962" y="1143243"/>
                </a:cubicBezTo>
                <a:lnTo>
                  <a:pt x="1383962" y="1170641"/>
                </a:lnTo>
                <a:cubicBezTo>
                  <a:pt x="1385748" y="1170920"/>
                  <a:pt x="1387534" y="1171199"/>
                  <a:pt x="1389319" y="1171423"/>
                </a:cubicBezTo>
                <a:cubicBezTo>
                  <a:pt x="1391607" y="1159983"/>
                  <a:pt x="1393895" y="1148488"/>
                  <a:pt x="1396462" y="1135654"/>
                </a:cubicBezTo>
                <a:cubicBezTo>
                  <a:pt x="1401038" y="1139225"/>
                  <a:pt x="1403046" y="1140843"/>
                  <a:pt x="1405836" y="1143020"/>
                </a:cubicBezTo>
                <a:cubicBezTo>
                  <a:pt x="1406729" y="1135375"/>
                  <a:pt x="1407565" y="1128623"/>
                  <a:pt x="1408402" y="1121257"/>
                </a:cubicBezTo>
                <a:cubicBezTo>
                  <a:pt x="1412533" y="1123657"/>
                  <a:pt x="1415100" y="1125163"/>
                  <a:pt x="1419228" y="1127619"/>
                </a:cubicBezTo>
                <a:cubicBezTo>
                  <a:pt x="1420511" y="1103066"/>
                  <a:pt x="1416270" y="1081303"/>
                  <a:pt x="1417944" y="1059932"/>
                </a:cubicBezTo>
                <a:cubicBezTo>
                  <a:pt x="1425478" y="1063280"/>
                  <a:pt x="1430221" y="1065400"/>
                  <a:pt x="1434964" y="1067521"/>
                </a:cubicBezTo>
                <a:cubicBezTo>
                  <a:pt x="1435689" y="1076337"/>
                  <a:pt x="1436415" y="1085154"/>
                  <a:pt x="1437140" y="1093915"/>
                </a:cubicBezTo>
                <a:cubicBezTo>
                  <a:pt x="1442218" y="1091348"/>
                  <a:pt x="1444004" y="1086270"/>
                  <a:pt x="1444618" y="1086381"/>
                </a:cubicBezTo>
                <a:cubicBezTo>
                  <a:pt x="1460911" y="1089841"/>
                  <a:pt x="1466938" y="1076337"/>
                  <a:pt x="1475364" y="1067632"/>
                </a:cubicBezTo>
                <a:cubicBezTo>
                  <a:pt x="1482172" y="1060601"/>
                  <a:pt x="1487696" y="1052287"/>
                  <a:pt x="1494281" y="1043861"/>
                </a:cubicBezTo>
                <a:cubicBezTo>
                  <a:pt x="1498466" y="1046874"/>
                  <a:pt x="1502707" y="1048381"/>
                  <a:pt x="1504102" y="1051282"/>
                </a:cubicBezTo>
                <a:cubicBezTo>
                  <a:pt x="1510184" y="1063614"/>
                  <a:pt x="1521065" y="1066907"/>
                  <a:pt x="1533174" y="1069306"/>
                </a:cubicBezTo>
                <a:cubicBezTo>
                  <a:pt x="1547571" y="1072152"/>
                  <a:pt x="1562191" y="1074886"/>
                  <a:pt x="1575862" y="1079853"/>
                </a:cubicBezTo>
                <a:cubicBezTo>
                  <a:pt x="1592937" y="1086047"/>
                  <a:pt x="1607390" y="1083033"/>
                  <a:pt x="1618829" y="1070199"/>
                </a:cubicBezTo>
                <a:cubicBezTo>
                  <a:pt x="1630324" y="1057309"/>
                  <a:pt x="1624409" y="1043303"/>
                  <a:pt x="1617992" y="1031138"/>
                </a:cubicBezTo>
                <a:cubicBezTo>
                  <a:pt x="1622066" y="1026172"/>
                  <a:pt x="1625860" y="1021484"/>
                  <a:pt x="1630659" y="1015681"/>
                </a:cubicBezTo>
                <a:cubicBezTo>
                  <a:pt x="1624856" y="1012445"/>
                  <a:pt x="1620950" y="1010268"/>
                  <a:pt x="1616876" y="1008036"/>
                </a:cubicBezTo>
                <a:close/>
                <a:moveTo>
                  <a:pt x="2456735" y="975295"/>
                </a:moveTo>
                <a:cubicBezTo>
                  <a:pt x="2449167" y="976914"/>
                  <a:pt x="2442122" y="982340"/>
                  <a:pt x="2435314" y="989678"/>
                </a:cubicBezTo>
                <a:cubicBezTo>
                  <a:pt x="2433808" y="991296"/>
                  <a:pt x="2432915" y="993416"/>
                  <a:pt x="2431408" y="995872"/>
                </a:cubicBezTo>
                <a:cubicBezTo>
                  <a:pt x="2439276" y="999387"/>
                  <a:pt x="2445917" y="1002345"/>
                  <a:pt x="2454399" y="1006139"/>
                </a:cubicBezTo>
                <a:lnTo>
                  <a:pt x="2454343" y="1006083"/>
                </a:lnTo>
                <a:cubicBezTo>
                  <a:pt x="2459644" y="985437"/>
                  <a:pt x="2484029" y="1004298"/>
                  <a:pt x="2492790" y="986106"/>
                </a:cubicBezTo>
                <a:cubicBezTo>
                  <a:pt x="2488214" y="985269"/>
                  <a:pt x="2483583" y="985827"/>
                  <a:pt x="2481295" y="983763"/>
                </a:cubicBezTo>
                <a:cubicBezTo>
                  <a:pt x="2472395" y="975867"/>
                  <a:pt x="2464303" y="973677"/>
                  <a:pt x="2456735" y="975295"/>
                </a:cubicBezTo>
                <a:close/>
                <a:moveTo>
                  <a:pt x="2809634" y="961747"/>
                </a:moveTo>
                <a:lnTo>
                  <a:pt x="2812478" y="983391"/>
                </a:lnTo>
                <a:cubicBezTo>
                  <a:pt x="2813519" y="1000053"/>
                  <a:pt x="2808612" y="1003140"/>
                  <a:pt x="2793001" y="1005692"/>
                </a:cubicBezTo>
                <a:cubicBezTo>
                  <a:pt x="2790323" y="1016127"/>
                  <a:pt x="2787756" y="1026451"/>
                  <a:pt x="2785133" y="1036718"/>
                </a:cubicBezTo>
                <a:cubicBezTo>
                  <a:pt x="2784296" y="1036551"/>
                  <a:pt x="2783459" y="1036327"/>
                  <a:pt x="2782678" y="1036160"/>
                </a:cubicBezTo>
                <a:cubicBezTo>
                  <a:pt x="2783627" y="1018583"/>
                  <a:pt x="2784296" y="1000949"/>
                  <a:pt x="2785635" y="983372"/>
                </a:cubicBezTo>
                <a:cubicBezTo>
                  <a:pt x="2786263" y="975295"/>
                  <a:pt x="2786671" y="973307"/>
                  <a:pt x="2796441" y="968204"/>
                </a:cubicBezTo>
                <a:close/>
                <a:moveTo>
                  <a:pt x="2809630" y="961721"/>
                </a:moveTo>
                <a:lnTo>
                  <a:pt x="2809686" y="961721"/>
                </a:lnTo>
                <a:lnTo>
                  <a:pt x="2809634" y="961747"/>
                </a:lnTo>
                <a:close/>
                <a:moveTo>
                  <a:pt x="103935" y="924222"/>
                </a:moveTo>
                <a:lnTo>
                  <a:pt x="104002" y="924260"/>
                </a:lnTo>
                <a:lnTo>
                  <a:pt x="103935" y="924278"/>
                </a:lnTo>
                <a:close/>
                <a:moveTo>
                  <a:pt x="531264" y="909156"/>
                </a:moveTo>
                <a:cubicBezTo>
                  <a:pt x="520941" y="910217"/>
                  <a:pt x="513129" y="909547"/>
                  <a:pt x="506600" y="912170"/>
                </a:cubicBezTo>
                <a:cubicBezTo>
                  <a:pt x="501466" y="914234"/>
                  <a:pt x="495551" y="919759"/>
                  <a:pt x="494435" y="924725"/>
                </a:cubicBezTo>
                <a:cubicBezTo>
                  <a:pt x="493654" y="928073"/>
                  <a:pt x="500629" y="933207"/>
                  <a:pt x="503810" y="937169"/>
                </a:cubicBezTo>
                <a:cubicBezTo>
                  <a:pt x="494101" y="942023"/>
                  <a:pt x="483387" y="947324"/>
                  <a:pt x="472840" y="952904"/>
                </a:cubicBezTo>
                <a:cubicBezTo>
                  <a:pt x="472059" y="953295"/>
                  <a:pt x="472450" y="955918"/>
                  <a:pt x="472282" y="957536"/>
                </a:cubicBezTo>
                <a:cubicBezTo>
                  <a:pt x="478253" y="956364"/>
                  <a:pt x="484224" y="955192"/>
                  <a:pt x="492148" y="953630"/>
                </a:cubicBezTo>
                <a:cubicBezTo>
                  <a:pt x="488353" y="961163"/>
                  <a:pt x="486009" y="965795"/>
                  <a:pt x="483052" y="971654"/>
                </a:cubicBezTo>
                <a:cubicBezTo>
                  <a:pt x="494603" y="975560"/>
                  <a:pt x="504926" y="979075"/>
                  <a:pt x="518318" y="983595"/>
                </a:cubicBezTo>
                <a:lnTo>
                  <a:pt x="518318" y="983651"/>
                </a:lnTo>
                <a:cubicBezTo>
                  <a:pt x="520997" y="977011"/>
                  <a:pt x="522783" y="972491"/>
                  <a:pt x="525126" y="966632"/>
                </a:cubicBezTo>
                <a:cubicBezTo>
                  <a:pt x="530539" y="967859"/>
                  <a:pt x="536063" y="969143"/>
                  <a:pt x="545326" y="971319"/>
                </a:cubicBezTo>
                <a:cubicBezTo>
                  <a:pt x="538351" y="974890"/>
                  <a:pt x="535449" y="976397"/>
                  <a:pt x="532548" y="977848"/>
                </a:cubicBezTo>
                <a:cubicBezTo>
                  <a:pt x="545940" y="991798"/>
                  <a:pt x="550125" y="990905"/>
                  <a:pt x="562401" y="971375"/>
                </a:cubicBezTo>
                <a:cubicBezTo>
                  <a:pt x="559723" y="969924"/>
                  <a:pt x="557045" y="968529"/>
                  <a:pt x="552805" y="966297"/>
                </a:cubicBezTo>
                <a:cubicBezTo>
                  <a:pt x="562513" y="960215"/>
                  <a:pt x="570772" y="955025"/>
                  <a:pt x="578974" y="949835"/>
                </a:cubicBezTo>
                <a:cubicBezTo>
                  <a:pt x="578528" y="948775"/>
                  <a:pt x="578026" y="947715"/>
                  <a:pt x="577579" y="946655"/>
                </a:cubicBezTo>
                <a:cubicBezTo>
                  <a:pt x="561564" y="951844"/>
                  <a:pt x="545605" y="957034"/>
                  <a:pt x="529869" y="962168"/>
                </a:cubicBezTo>
                <a:cubicBezTo>
                  <a:pt x="523452" y="950840"/>
                  <a:pt x="519434" y="943028"/>
                  <a:pt x="527916" y="932481"/>
                </a:cubicBezTo>
                <a:cubicBezTo>
                  <a:pt x="532101" y="927236"/>
                  <a:pt x="530316" y="917303"/>
                  <a:pt x="531264" y="909156"/>
                </a:cubicBezTo>
                <a:close/>
                <a:moveTo>
                  <a:pt x="2216350" y="908822"/>
                </a:moveTo>
                <a:cubicBezTo>
                  <a:pt x="2202511" y="936276"/>
                  <a:pt x="2190291" y="960549"/>
                  <a:pt x="2177847" y="985158"/>
                </a:cubicBezTo>
                <a:cubicBezTo>
                  <a:pt x="2188561" y="987574"/>
                  <a:pt x="2198176" y="985119"/>
                  <a:pt x="2206696" y="977792"/>
                </a:cubicBezTo>
                <a:cubicBezTo>
                  <a:pt x="2205095" y="965739"/>
                  <a:pt x="2208276" y="953535"/>
                  <a:pt x="2216238" y="941186"/>
                </a:cubicBezTo>
                <a:cubicBezTo>
                  <a:pt x="2222098" y="932091"/>
                  <a:pt x="2223269" y="922939"/>
                  <a:pt x="2216350" y="908822"/>
                </a:cubicBezTo>
                <a:close/>
                <a:moveTo>
                  <a:pt x="144112" y="897940"/>
                </a:moveTo>
                <a:cubicBezTo>
                  <a:pt x="145563" y="905027"/>
                  <a:pt x="147014" y="912058"/>
                  <a:pt x="148688" y="920149"/>
                </a:cubicBezTo>
                <a:cubicBezTo>
                  <a:pt x="143721" y="921432"/>
                  <a:pt x="138643" y="922772"/>
                  <a:pt x="132617" y="924278"/>
                </a:cubicBezTo>
                <a:cubicBezTo>
                  <a:pt x="132226" y="926343"/>
                  <a:pt x="130720" y="929300"/>
                  <a:pt x="131557" y="931198"/>
                </a:cubicBezTo>
                <a:cubicBezTo>
                  <a:pt x="136188" y="941911"/>
                  <a:pt x="133063" y="947771"/>
                  <a:pt x="118722" y="952123"/>
                </a:cubicBezTo>
                <a:cubicBezTo>
                  <a:pt x="120117" y="944032"/>
                  <a:pt x="121010" y="939121"/>
                  <a:pt x="121847" y="934155"/>
                </a:cubicBezTo>
                <a:lnTo>
                  <a:pt x="104002" y="924260"/>
                </a:lnTo>
                <a:lnTo>
                  <a:pt x="128940" y="917492"/>
                </a:lnTo>
                <a:cubicBezTo>
                  <a:pt x="136048" y="913997"/>
                  <a:pt x="141517" y="908375"/>
                  <a:pt x="144112" y="897940"/>
                </a:cubicBezTo>
                <a:close/>
                <a:moveTo>
                  <a:pt x="1524190" y="883863"/>
                </a:moveTo>
                <a:lnTo>
                  <a:pt x="1524134" y="883934"/>
                </a:lnTo>
                <a:lnTo>
                  <a:pt x="1524079" y="883878"/>
                </a:lnTo>
                <a:close/>
                <a:moveTo>
                  <a:pt x="2111855" y="865576"/>
                </a:moveTo>
                <a:cubicBezTo>
                  <a:pt x="2106003" y="863288"/>
                  <a:pt x="2098693" y="866859"/>
                  <a:pt x="2088788" y="875731"/>
                </a:cubicBezTo>
                <a:cubicBezTo>
                  <a:pt x="2087170" y="877182"/>
                  <a:pt x="2084212" y="879972"/>
                  <a:pt x="2083878" y="879693"/>
                </a:cubicBezTo>
                <a:cubicBezTo>
                  <a:pt x="2072494" y="870319"/>
                  <a:pt x="2066244" y="882707"/>
                  <a:pt x="2057874" y="885776"/>
                </a:cubicBezTo>
                <a:cubicBezTo>
                  <a:pt x="2057149" y="886055"/>
                  <a:pt x="2057316" y="888677"/>
                  <a:pt x="2057093" y="890240"/>
                </a:cubicBezTo>
                <a:cubicBezTo>
                  <a:pt x="2061055" y="890686"/>
                  <a:pt x="2065017" y="891188"/>
                  <a:pt x="2068923" y="891635"/>
                </a:cubicBezTo>
                <a:cubicBezTo>
                  <a:pt x="2067472" y="912337"/>
                  <a:pt x="2042194" y="908933"/>
                  <a:pt x="2037842" y="927794"/>
                </a:cubicBezTo>
                <a:cubicBezTo>
                  <a:pt x="2034214" y="943418"/>
                  <a:pt x="2022998" y="957313"/>
                  <a:pt x="2017306" y="967971"/>
                </a:cubicBezTo>
                <a:cubicBezTo>
                  <a:pt x="2008043" y="970649"/>
                  <a:pt x="2001794" y="972491"/>
                  <a:pt x="1995488" y="974277"/>
                </a:cubicBezTo>
                <a:cubicBezTo>
                  <a:pt x="1983937" y="977569"/>
                  <a:pt x="1982319" y="987111"/>
                  <a:pt x="1982375" y="1001173"/>
                </a:cubicBezTo>
                <a:cubicBezTo>
                  <a:pt x="1971884" y="983149"/>
                  <a:pt x="1962845" y="993361"/>
                  <a:pt x="1954976" y="998327"/>
                </a:cubicBezTo>
                <a:cubicBezTo>
                  <a:pt x="1946662" y="1003572"/>
                  <a:pt x="1939743" y="1010994"/>
                  <a:pt x="1931428" y="1018136"/>
                </a:cubicBezTo>
                <a:cubicBezTo>
                  <a:pt x="1937232" y="1021150"/>
                  <a:pt x="1941138" y="1023159"/>
                  <a:pt x="1947667" y="1026562"/>
                </a:cubicBezTo>
                <a:cubicBezTo>
                  <a:pt x="1939631" y="1031473"/>
                  <a:pt x="1932991" y="1035546"/>
                  <a:pt x="1926908" y="1039229"/>
                </a:cubicBezTo>
                <a:cubicBezTo>
                  <a:pt x="1920324" y="1033705"/>
                  <a:pt x="1915190" y="1029408"/>
                  <a:pt x="1906206" y="1021819"/>
                </a:cubicBezTo>
                <a:lnTo>
                  <a:pt x="1906206" y="1069418"/>
                </a:lnTo>
                <a:cubicBezTo>
                  <a:pt x="1899789" y="1061773"/>
                  <a:pt x="1895939" y="1057253"/>
                  <a:pt x="1889410" y="1049553"/>
                </a:cubicBezTo>
                <a:cubicBezTo>
                  <a:pt x="1885894" y="1070813"/>
                  <a:pt x="1899119" y="1075277"/>
                  <a:pt x="1907211" y="1082475"/>
                </a:cubicBezTo>
                <a:cubicBezTo>
                  <a:pt x="1916027" y="1074886"/>
                  <a:pt x="1923728" y="1068246"/>
                  <a:pt x="1933047" y="1060266"/>
                </a:cubicBezTo>
                <a:cubicBezTo>
                  <a:pt x="1938906" y="1075333"/>
                  <a:pt x="1943314" y="1086772"/>
                  <a:pt x="1947778" y="1098434"/>
                </a:cubicBezTo>
                <a:cubicBezTo>
                  <a:pt x="1960836" y="1098490"/>
                  <a:pt x="1960780" y="1098490"/>
                  <a:pt x="1961561" y="1109539"/>
                </a:cubicBezTo>
                <a:cubicBezTo>
                  <a:pt x="1961840" y="1113836"/>
                  <a:pt x="1962510" y="1118077"/>
                  <a:pt x="1963123" y="1123489"/>
                </a:cubicBezTo>
                <a:cubicBezTo>
                  <a:pt x="1972889" y="1121983"/>
                  <a:pt x="1980813" y="1120811"/>
                  <a:pt x="1988234" y="1119639"/>
                </a:cubicBezTo>
                <a:cubicBezTo>
                  <a:pt x="1990522" y="1124103"/>
                  <a:pt x="1991973" y="1128456"/>
                  <a:pt x="1994707" y="1131692"/>
                </a:cubicBezTo>
                <a:cubicBezTo>
                  <a:pt x="1996158" y="1133366"/>
                  <a:pt x="1999952" y="1134091"/>
                  <a:pt x="2002408" y="1133645"/>
                </a:cubicBezTo>
                <a:cubicBezTo>
                  <a:pt x="2005867" y="1132975"/>
                  <a:pt x="2009494" y="1131413"/>
                  <a:pt x="2012284" y="1129237"/>
                </a:cubicBezTo>
                <a:cubicBezTo>
                  <a:pt x="2025788" y="1118858"/>
                  <a:pt x="2029471" y="1104126"/>
                  <a:pt x="2031257" y="1087944"/>
                </a:cubicBezTo>
                <a:cubicBezTo>
                  <a:pt x="2022496" y="1087553"/>
                  <a:pt x="2014740" y="1085489"/>
                  <a:pt x="2008155" y="1087386"/>
                </a:cubicBezTo>
                <a:cubicBezTo>
                  <a:pt x="2001013" y="1089395"/>
                  <a:pt x="1994986" y="1095142"/>
                  <a:pt x="1985835" y="1100834"/>
                </a:cubicBezTo>
                <a:cubicBezTo>
                  <a:pt x="1983547" y="1091627"/>
                  <a:pt x="1983603" y="1080187"/>
                  <a:pt x="1979975" y="1078904"/>
                </a:cubicBezTo>
                <a:cubicBezTo>
                  <a:pt x="1956930" y="1070534"/>
                  <a:pt x="1973391" y="1053012"/>
                  <a:pt x="1966527" y="1040066"/>
                </a:cubicBezTo>
                <a:cubicBezTo>
                  <a:pt x="1995767" y="1044586"/>
                  <a:pt x="1999283" y="1042466"/>
                  <a:pt x="2012675" y="1014230"/>
                </a:cubicBezTo>
                <a:cubicBezTo>
                  <a:pt x="2021492" y="1020592"/>
                  <a:pt x="2031759" y="1025725"/>
                  <a:pt x="2038120" y="1012891"/>
                </a:cubicBezTo>
                <a:cubicBezTo>
                  <a:pt x="2048053" y="992691"/>
                  <a:pt x="2056200" y="971598"/>
                  <a:pt x="2065296" y="950952"/>
                </a:cubicBezTo>
                <a:cubicBezTo>
                  <a:pt x="2065854" y="949724"/>
                  <a:pt x="2067528" y="948943"/>
                  <a:pt x="2068923" y="947771"/>
                </a:cubicBezTo>
                <a:cubicBezTo>
                  <a:pt x="2071880" y="951342"/>
                  <a:pt x="2074782" y="954858"/>
                  <a:pt x="2078855" y="959712"/>
                </a:cubicBezTo>
                <a:lnTo>
                  <a:pt x="2078911" y="959657"/>
                </a:lnTo>
                <a:cubicBezTo>
                  <a:pt x="2091243" y="953686"/>
                  <a:pt x="2095763" y="944702"/>
                  <a:pt x="2092694" y="933709"/>
                </a:cubicBezTo>
                <a:cubicBezTo>
                  <a:pt x="2089123" y="920930"/>
                  <a:pt x="2098498" y="913509"/>
                  <a:pt x="2101734" y="903353"/>
                </a:cubicBezTo>
                <a:cubicBezTo>
                  <a:pt x="2105082" y="924223"/>
                  <a:pt x="2093364" y="945929"/>
                  <a:pt x="2107481" y="966576"/>
                </a:cubicBezTo>
                <a:cubicBezTo>
                  <a:pt x="2113899" y="963284"/>
                  <a:pt x="2119200" y="960549"/>
                  <a:pt x="2124724" y="957704"/>
                </a:cubicBezTo>
                <a:cubicBezTo>
                  <a:pt x="2126677" y="964288"/>
                  <a:pt x="2128240" y="969645"/>
                  <a:pt x="2129858" y="975114"/>
                </a:cubicBezTo>
                <a:cubicBezTo>
                  <a:pt x="2143808" y="962391"/>
                  <a:pt x="2156196" y="951677"/>
                  <a:pt x="2167859" y="940182"/>
                </a:cubicBezTo>
                <a:cubicBezTo>
                  <a:pt x="2175336" y="932816"/>
                  <a:pt x="2180023" y="924055"/>
                  <a:pt x="2173439" y="912895"/>
                </a:cubicBezTo>
                <a:cubicBezTo>
                  <a:pt x="2157535" y="913453"/>
                  <a:pt x="2157814" y="933095"/>
                  <a:pt x="2146654" y="936555"/>
                </a:cubicBezTo>
                <a:cubicBezTo>
                  <a:pt x="2129635" y="926622"/>
                  <a:pt x="2129914" y="904636"/>
                  <a:pt x="2110551" y="898219"/>
                </a:cubicBezTo>
                <a:cubicBezTo>
                  <a:pt x="2117247" y="894927"/>
                  <a:pt x="2121822" y="892695"/>
                  <a:pt x="2126175" y="890575"/>
                </a:cubicBezTo>
                <a:cubicBezTo>
                  <a:pt x="2122102" y="876011"/>
                  <a:pt x="2117707" y="867864"/>
                  <a:pt x="2111855" y="865576"/>
                </a:cubicBezTo>
                <a:close/>
                <a:moveTo>
                  <a:pt x="623002" y="864167"/>
                </a:moveTo>
                <a:cubicBezTo>
                  <a:pt x="618259" y="864069"/>
                  <a:pt x="613572" y="865241"/>
                  <a:pt x="610950" y="867640"/>
                </a:cubicBezTo>
                <a:cubicBezTo>
                  <a:pt x="603471" y="874504"/>
                  <a:pt x="606708" y="882148"/>
                  <a:pt x="611451" y="887338"/>
                </a:cubicBezTo>
                <a:cubicBezTo>
                  <a:pt x="618092" y="894536"/>
                  <a:pt x="626072" y="901344"/>
                  <a:pt x="634833" y="905473"/>
                </a:cubicBezTo>
                <a:cubicBezTo>
                  <a:pt x="644598" y="910049"/>
                  <a:pt x="655870" y="911388"/>
                  <a:pt x="668537" y="914681"/>
                </a:cubicBezTo>
                <a:lnTo>
                  <a:pt x="668592" y="914625"/>
                </a:lnTo>
                <a:cubicBezTo>
                  <a:pt x="658213" y="899893"/>
                  <a:pt x="649341" y="887338"/>
                  <a:pt x="640469" y="874838"/>
                </a:cubicBezTo>
                <a:cubicBezTo>
                  <a:pt x="638850" y="872606"/>
                  <a:pt x="637399" y="870207"/>
                  <a:pt x="635391" y="868310"/>
                </a:cubicBezTo>
                <a:cubicBezTo>
                  <a:pt x="632545" y="865632"/>
                  <a:pt x="627746" y="864265"/>
                  <a:pt x="623002" y="864167"/>
                </a:cubicBezTo>
                <a:close/>
                <a:moveTo>
                  <a:pt x="919362" y="858489"/>
                </a:moveTo>
                <a:lnTo>
                  <a:pt x="919362" y="858545"/>
                </a:lnTo>
                <a:cubicBezTo>
                  <a:pt x="910267" y="876680"/>
                  <a:pt x="923994" y="885497"/>
                  <a:pt x="930858" y="900284"/>
                </a:cubicBezTo>
                <a:cubicBezTo>
                  <a:pt x="940176" y="887059"/>
                  <a:pt x="946203" y="876513"/>
                  <a:pt x="947765" y="861502"/>
                </a:cubicBezTo>
                <a:cubicBezTo>
                  <a:pt x="937721" y="863678"/>
                  <a:pt x="930020" y="865352"/>
                  <a:pt x="922990" y="866859"/>
                </a:cubicBezTo>
                <a:cubicBezTo>
                  <a:pt x="921483" y="863399"/>
                  <a:pt x="920423" y="860944"/>
                  <a:pt x="919362" y="858489"/>
                </a:cubicBezTo>
                <a:close/>
                <a:moveTo>
                  <a:pt x="257194" y="838646"/>
                </a:moveTo>
                <a:lnTo>
                  <a:pt x="257781" y="838736"/>
                </a:lnTo>
                <a:lnTo>
                  <a:pt x="257782" y="838735"/>
                </a:lnTo>
                <a:lnTo>
                  <a:pt x="257785" y="838855"/>
                </a:lnTo>
                <a:lnTo>
                  <a:pt x="257504" y="839014"/>
                </a:lnTo>
                <a:lnTo>
                  <a:pt x="257502" y="839015"/>
                </a:lnTo>
                <a:close/>
                <a:moveTo>
                  <a:pt x="1056242" y="833378"/>
                </a:moveTo>
                <a:cubicBezTo>
                  <a:pt x="1063943" y="834829"/>
                  <a:pt x="1074879" y="841134"/>
                  <a:pt x="1082133" y="845431"/>
                </a:cubicBezTo>
                <a:cubicBezTo>
                  <a:pt x="1091619" y="851067"/>
                  <a:pt x="1101942" y="855196"/>
                  <a:pt x="1111093" y="859605"/>
                </a:cubicBezTo>
                <a:cubicBezTo>
                  <a:pt x="1104173" y="862227"/>
                  <a:pt x="1095693" y="865520"/>
                  <a:pt x="1085983" y="869202"/>
                </a:cubicBezTo>
                <a:cubicBezTo>
                  <a:pt x="1084867" y="875843"/>
                  <a:pt x="1083695" y="882930"/>
                  <a:pt x="1082522" y="889905"/>
                </a:cubicBezTo>
                <a:cubicBezTo>
                  <a:pt x="1072422" y="890295"/>
                  <a:pt x="1056744" y="855922"/>
                  <a:pt x="1056242" y="833378"/>
                </a:cubicBezTo>
                <a:close/>
                <a:moveTo>
                  <a:pt x="2647548" y="807326"/>
                </a:moveTo>
                <a:cubicBezTo>
                  <a:pt x="2651293" y="805533"/>
                  <a:pt x="2655702" y="805449"/>
                  <a:pt x="2661142" y="807430"/>
                </a:cubicBezTo>
                <a:cubicBezTo>
                  <a:pt x="2670015" y="810611"/>
                  <a:pt x="2675149" y="815354"/>
                  <a:pt x="2670963" y="829472"/>
                </a:cubicBezTo>
                <a:cubicBezTo>
                  <a:pt x="2684467" y="825510"/>
                  <a:pt x="2695404" y="822274"/>
                  <a:pt x="2709187" y="818256"/>
                </a:cubicBezTo>
                <a:cubicBezTo>
                  <a:pt x="2719511" y="824896"/>
                  <a:pt x="2735079" y="826403"/>
                  <a:pt x="2746463" y="839237"/>
                </a:cubicBezTo>
                <a:cubicBezTo>
                  <a:pt x="2751820" y="845264"/>
                  <a:pt x="2765044" y="844203"/>
                  <a:pt x="2772968" y="845989"/>
                </a:cubicBezTo>
                <a:cubicBezTo>
                  <a:pt x="2761585" y="854080"/>
                  <a:pt x="2749085" y="862953"/>
                  <a:pt x="2736139" y="872160"/>
                </a:cubicBezTo>
                <a:cubicBezTo>
                  <a:pt x="2732847" y="868700"/>
                  <a:pt x="2727323" y="862897"/>
                  <a:pt x="2720850" y="856145"/>
                </a:cubicBezTo>
                <a:cubicBezTo>
                  <a:pt x="2714210" y="859549"/>
                  <a:pt x="2707960" y="862730"/>
                  <a:pt x="2701319" y="866078"/>
                </a:cubicBezTo>
                <a:cubicBezTo>
                  <a:pt x="2691442" y="854192"/>
                  <a:pt x="2681789" y="842808"/>
                  <a:pt x="2664658" y="847496"/>
                </a:cubicBezTo>
                <a:cubicBezTo>
                  <a:pt x="2656009" y="837786"/>
                  <a:pt x="2647527" y="828300"/>
                  <a:pt x="2637929" y="817475"/>
                </a:cubicBezTo>
                <a:cubicBezTo>
                  <a:pt x="2640719" y="812620"/>
                  <a:pt x="2643802" y="809119"/>
                  <a:pt x="2647548" y="807326"/>
                </a:cubicBezTo>
                <a:close/>
                <a:moveTo>
                  <a:pt x="1492941" y="806649"/>
                </a:moveTo>
                <a:cubicBezTo>
                  <a:pt x="1494783" y="816191"/>
                  <a:pt x="1496624" y="825733"/>
                  <a:pt x="1498466" y="835108"/>
                </a:cubicBezTo>
                <a:cubicBezTo>
                  <a:pt x="1495341" y="835666"/>
                  <a:pt x="1490654" y="836503"/>
                  <a:pt x="1483343" y="837787"/>
                </a:cubicBezTo>
                <a:cubicBezTo>
                  <a:pt x="1488477" y="845599"/>
                  <a:pt x="1492272" y="851346"/>
                  <a:pt x="1496066" y="857150"/>
                </a:cubicBezTo>
                <a:cubicBezTo>
                  <a:pt x="1492272" y="865576"/>
                  <a:pt x="1488645" y="873611"/>
                  <a:pt x="1483511" y="885050"/>
                </a:cubicBezTo>
                <a:cubicBezTo>
                  <a:pt x="1478991" y="876513"/>
                  <a:pt x="1477094" y="871267"/>
                  <a:pt x="1473857" y="867026"/>
                </a:cubicBezTo>
                <a:cubicBezTo>
                  <a:pt x="1468556" y="860051"/>
                  <a:pt x="1458400" y="858489"/>
                  <a:pt x="1454996" y="864794"/>
                </a:cubicBezTo>
                <a:cubicBezTo>
                  <a:pt x="1446347" y="880809"/>
                  <a:pt x="1430891" y="875899"/>
                  <a:pt x="1418558" y="880195"/>
                </a:cubicBezTo>
                <a:cubicBezTo>
                  <a:pt x="1416828" y="880809"/>
                  <a:pt x="1414765" y="882372"/>
                  <a:pt x="1413425" y="881870"/>
                </a:cubicBezTo>
                <a:cubicBezTo>
                  <a:pt x="1406562" y="879359"/>
                  <a:pt x="1397634" y="869147"/>
                  <a:pt x="1397522" y="887115"/>
                </a:cubicBezTo>
                <a:cubicBezTo>
                  <a:pt x="1376931" y="885106"/>
                  <a:pt x="1365994" y="903074"/>
                  <a:pt x="1349812" y="910105"/>
                </a:cubicBezTo>
                <a:cubicBezTo>
                  <a:pt x="1340493" y="914179"/>
                  <a:pt x="1330951" y="918029"/>
                  <a:pt x="1321074" y="920372"/>
                </a:cubicBezTo>
                <a:cubicBezTo>
                  <a:pt x="1317335" y="921265"/>
                  <a:pt x="1312536" y="917582"/>
                  <a:pt x="1308127" y="915964"/>
                </a:cubicBezTo>
                <a:cubicBezTo>
                  <a:pt x="1306565" y="920093"/>
                  <a:pt x="1305003" y="924055"/>
                  <a:pt x="1303663" y="927571"/>
                </a:cubicBezTo>
                <a:cubicBezTo>
                  <a:pt x="1316220" y="937280"/>
                  <a:pt x="1328496" y="939512"/>
                  <a:pt x="1341999" y="937224"/>
                </a:cubicBezTo>
                <a:cubicBezTo>
                  <a:pt x="1367277" y="932816"/>
                  <a:pt x="1385134" y="917917"/>
                  <a:pt x="1398248" y="894481"/>
                </a:cubicBezTo>
                <a:cubicBezTo>
                  <a:pt x="1417666" y="909882"/>
                  <a:pt x="1438256" y="907148"/>
                  <a:pt x="1458456" y="903855"/>
                </a:cubicBezTo>
                <a:cubicBezTo>
                  <a:pt x="1466157" y="902572"/>
                  <a:pt x="1472797" y="901344"/>
                  <a:pt x="1479437" y="905920"/>
                </a:cubicBezTo>
                <a:cubicBezTo>
                  <a:pt x="1460130" y="918252"/>
                  <a:pt x="1431392" y="946878"/>
                  <a:pt x="1424194" y="961331"/>
                </a:cubicBezTo>
                <a:cubicBezTo>
                  <a:pt x="1432453" y="971877"/>
                  <a:pt x="1444004" y="973495"/>
                  <a:pt x="1456224" y="971598"/>
                </a:cubicBezTo>
                <a:cubicBezTo>
                  <a:pt x="1471235" y="969254"/>
                  <a:pt x="1479996" y="959043"/>
                  <a:pt x="1484404" y="943697"/>
                </a:cubicBezTo>
                <a:cubicBezTo>
                  <a:pt x="1521847" y="958038"/>
                  <a:pt x="1532505" y="933318"/>
                  <a:pt x="1539870" y="905362"/>
                </a:cubicBezTo>
                <a:cubicBezTo>
                  <a:pt x="1576755" y="932984"/>
                  <a:pt x="1596006" y="932314"/>
                  <a:pt x="1611184" y="905473"/>
                </a:cubicBezTo>
                <a:cubicBezTo>
                  <a:pt x="1601140" y="902851"/>
                  <a:pt x="1589757" y="902070"/>
                  <a:pt x="1580717" y="897103"/>
                </a:cubicBezTo>
                <a:cubicBezTo>
                  <a:pt x="1565818" y="888956"/>
                  <a:pt x="1566153" y="876680"/>
                  <a:pt x="1578876" y="864236"/>
                </a:cubicBezTo>
                <a:cubicBezTo>
                  <a:pt x="1583451" y="859772"/>
                  <a:pt x="1586911" y="854136"/>
                  <a:pt x="1590873" y="849003"/>
                </a:cubicBezTo>
                <a:cubicBezTo>
                  <a:pt x="1584065" y="849672"/>
                  <a:pt x="1581219" y="853522"/>
                  <a:pt x="1577369" y="855699"/>
                </a:cubicBezTo>
                <a:cubicBezTo>
                  <a:pt x="1564312" y="863232"/>
                  <a:pt x="1554204" y="876384"/>
                  <a:pt x="1539962" y="881688"/>
                </a:cubicBezTo>
                <a:lnTo>
                  <a:pt x="1524190" y="883863"/>
                </a:lnTo>
                <a:lnTo>
                  <a:pt x="1535504" y="869356"/>
                </a:lnTo>
                <a:cubicBezTo>
                  <a:pt x="1540108" y="864669"/>
                  <a:pt x="1544502" y="859354"/>
                  <a:pt x="1545618" y="851011"/>
                </a:cubicBezTo>
                <a:cubicBezTo>
                  <a:pt x="1534179" y="857708"/>
                  <a:pt x="1525753" y="862618"/>
                  <a:pt x="1516489" y="868031"/>
                </a:cubicBezTo>
                <a:cubicBezTo>
                  <a:pt x="1515708" y="855141"/>
                  <a:pt x="1508956" y="846157"/>
                  <a:pt x="1514146" y="833099"/>
                </a:cubicBezTo>
                <a:cubicBezTo>
                  <a:pt x="1517996" y="823501"/>
                  <a:pt x="1507171" y="812174"/>
                  <a:pt x="1492941" y="806649"/>
                </a:cubicBezTo>
                <a:close/>
                <a:moveTo>
                  <a:pt x="249466" y="779363"/>
                </a:moveTo>
                <a:cubicBezTo>
                  <a:pt x="248016" y="784999"/>
                  <a:pt x="247458" y="791081"/>
                  <a:pt x="245002" y="796215"/>
                </a:cubicBezTo>
                <a:cubicBezTo>
                  <a:pt x="240538" y="805367"/>
                  <a:pt x="239715" y="813360"/>
                  <a:pt x="241982" y="820419"/>
                </a:cubicBezTo>
                <a:lnTo>
                  <a:pt x="257194" y="838646"/>
                </a:lnTo>
                <a:lnTo>
                  <a:pt x="230885" y="834606"/>
                </a:lnTo>
                <a:cubicBezTo>
                  <a:pt x="226421" y="849673"/>
                  <a:pt x="221733" y="865297"/>
                  <a:pt x="215818" y="885162"/>
                </a:cubicBezTo>
                <a:cubicBezTo>
                  <a:pt x="209959" y="877573"/>
                  <a:pt x="206555" y="873165"/>
                  <a:pt x="202928" y="868422"/>
                </a:cubicBezTo>
                <a:cubicBezTo>
                  <a:pt x="190317" y="867138"/>
                  <a:pt x="184402" y="885832"/>
                  <a:pt x="169392" y="875509"/>
                </a:cubicBezTo>
                <a:cubicBezTo>
                  <a:pt x="166546" y="855755"/>
                  <a:pt x="160966" y="849784"/>
                  <a:pt x="141379" y="851514"/>
                </a:cubicBezTo>
                <a:cubicBezTo>
                  <a:pt x="140821" y="842195"/>
                  <a:pt x="135464" y="832039"/>
                  <a:pt x="152037" y="826515"/>
                </a:cubicBezTo>
                <a:cubicBezTo>
                  <a:pt x="159236" y="834830"/>
                  <a:pt x="167271" y="843255"/>
                  <a:pt x="174190" y="852463"/>
                </a:cubicBezTo>
                <a:cubicBezTo>
                  <a:pt x="182840" y="863958"/>
                  <a:pt x="192828" y="863735"/>
                  <a:pt x="198241" y="850175"/>
                </a:cubicBezTo>
                <a:cubicBezTo>
                  <a:pt x="204323" y="834885"/>
                  <a:pt x="215037" y="821437"/>
                  <a:pt x="219501" y="806148"/>
                </a:cubicBezTo>
                <a:cubicBezTo>
                  <a:pt x="224077" y="790356"/>
                  <a:pt x="242212" y="791974"/>
                  <a:pt x="249466" y="779363"/>
                </a:cubicBezTo>
                <a:close/>
                <a:moveTo>
                  <a:pt x="2586815" y="778303"/>
                </a:moveTo>
                <a:cubicBezTo>
                  <a:pt x="2592172" y="777689"/>
                  <a:pt x="2597808" y="777968"/>
                  <a:pt x="2603109" y="778972"/>
                </a:cubicBezTo>
                <a:cubicBezTo>
                  <a:pt x="2609694" y="780200"/>
                  <a:pt x="2605341" y="789630"/>
                  <a:pt x="2614102" y="792755"/>
                </a:cubicBezTo>
                <a:cubicBezTo>
                  <a:pt x="2620519" y="795043"/>
                  <a:pt x="2612930" y="805924"/>
                  <a:pt x="2607183" y="809217"/>
                </a:cubicBezTo>
                <a:cubicBezTo>
                  <a:pt x="2595688" y="815857"/>
                  <a:pt x="2583188" y="820767"/>
                  <a:pt x="2571191" y="826348"/>
                </a:cubicBezTo>
                <a:cubicBezTo>
                  <a:pt x="2574260" y="833434"/>
                  <a:pt x="2576659" y="838847"/>
                  <a:pt x="2579003" y="844316"/>
                </a:cubicBezTo>
                <a:lnTo>
                  <a:pt x="2579003" y="844371"/>
                </a:lnTo>
                <a:cubicBezTo>
                  <a:pt x="2575097" y="848054"/>
                  <a:pt x="2571191" y="851793"/>
                  <a:pt x="2567285" y="855476"/>
                </a:cubicBezTo>
                <a:cubicBezTo>
                  <a:pt x="2563881" y="834997"/>
                  <a:pt x="2565667" y="812007"/>
                  <a:pt x="2540779" y="803023"/>
                </a:cubicBezTo>
                <a:cubicBezTo>
                  <a:pt x="2541951" y="790188"/>
                  <a:pt x="2546582" y="783213"/>
                  <a:pt x="2559696" y="782823"/>
                </a:cubicBezTo>
                <a:cubicBezTo>
                  <a:pt x="2568736" y="782544"/>
                  <a:pt x="2577720" y="779363"/>
                  <a:pt x="2586815" y="778303"/>
                </a:cubicBezTo>
                <a:close/>
                <a:moveTo>
                  <a:pt x="215093" y="719265"/>
                </a:moveTo>
                <a:cubicBezTo>
                  <a:pt x="217548" y="728528"/>
                  <a:pt x="219892" y="733941"/>
                  <a:pt x="220338" y="739577"/>
                </a:cubicBezTo>
                <a:cubicBezTo>
                  <a:pt x="220952" y="747668"/>
                  <a:pt x="219390" y="755982"/>
                  <a:pt x="220338" y="764018"/>
                </a:cubicBezTo>
                <a:cubicBezTo>
                  <a:pt x="222068" y="779419"/>
                  <a:pt x="220617" y="782265"/>
                  <a:pt x="206221" y="782990"/>
                </a:cubicBezTo>
                <a:cubicBezTo>
                  <a:pt x="200027" y="783325"/>
                  <a:pt x="193721" y="782097"/>
                  <a:pt x="185072" y="781372"/>
                </a:cubicBezTo>
                <a:lnTo>
                  <a:pt x="185016" y="781316"/>
                </a:lnTo>
                <a:cubicBezTo>
                  <a:pt x="187527" y="775624"/>
                  <a:pt x="189201" y="771886"/>
                  <a:pt x="191210" y="767366"/>
                </a:cubicBezTo>
                <a:cubicBezTo>
                  <a:pt x="196511" y="770323"/>
                  <a:pt x="200361" y="772444"/>
                  <a:pt x="209959" y="777745"/>
                </a:cubicBezTo>
                <a:cubicBezTo>
                  <a:pt x="203263" y="765748"/>
                  <a:pt x="199245" y="758493"/>
                  <a:pt x="194112" y="749342"/>
                </a:cubicBezTo>
                <a:cubicBezTo>
                  <a:pt x="196065" y="745938"/>
                  <a:pt x="198855" y="740246"/>
                  <a:pt x="202370" y="734945"/>
                </a:cubicBezTo>
                <a:cubicBezTo>
                  <a:pt x="205272" y="730537"/>
                  <a:pt x="208955" y="726687"/>
                  <a:pt x="215093" y="719265"/>
                </a:cubicBezTo>
                <a:close/>
                <a:moveTo>
                  <a:pt x="571497" y="717981"/>
                </a:moveTo>
                <a:cubicBezTo>
                  <a:pt x="566698" y="734610"/>
                  <a:pt x="571425" y="753342"/>
                  <a:pt x="585671" y="774173"/>
                </a:cubicBezTo>
                <a:cubicBezTo>
                  <a:pt x="575850" y="778302"/>
                  <a:pt x="566084" y="782432"/>
                  <a:pt x="557045" y="786226"/>
                </a:cubicBezTo>
                <a:cubicBezTo>
                  <a:pt x="556096" y="803748"/>
                  <a:pt x="565973" y="809383"/>
                  <a:pt x="579421" y="812229"/>
                </a:cubicBezTo>
                <a:cubicBezTo>
                  <a:pt x="570883" y="819874"/>
                  <a:pt x="563462" y="826515"/>
                  <a:pt x="555706" y="833434"/>
                </a:cubicBezTo>
                <a:cubicBezTo>
                  <a:pt x="558719" y="849449"/>
                  <a:pt x="566308" y="858768"/>
                  <a:pt x="585503" y="862004"/>
                </a:cubicBezTo>
                <a:cubicBezTo>
                  <a:pt x="582044" y="855029"/>
                  <a:pt x="580146" y="851346"/>
                  <a:pt x="576519" y="844092"/>
                </a:cubicBezTo>
                <a:cubicBezTo>
                  <a:pt x="585168" y="848110"/>
                  <a:pt x="591139" y="850844"/>
                  <a:pt x="597166" y="853690"/>
                </a:cubicBezTo>
                <a:cubicBezTo>
                  <a:pt x="598393" y="852741"/>
                  <a:pt x="600402" y="852072"/>
                  <a:pt x="601072" y="850677"/>
                </a:cubicBezTo>
                <a:cubicBezTo>
                  <a:pt x="606540" y="839070"/>
                  <a:pt x="599621" y="833880"/>
                  <a:pt x="590023" y="830755"/>
                </a:cubicBezTo>
                <a:cubicBezTo>
                  <a:pt x="589967" y="821660"/>
                  <a:pt x="598226" y="813457"/>
                  <a:pt x="590414" y="804361"/>
                </a:cubicBezTo>
                <a:cubicBezTo>
                  <a:pt x="589019" y="802743"/>
                  <a:pt x="590358" y="795880"/>
                  <a:pt x="592423" y="794540"/>
                </a:cubicBezTo>
                <a:cubicBezTo>
                  <a:pt x="608048" y="784552"/>
                  <a:pt x="614632" y="768704"/>
                  <a:pt x="621775" y="751406"/>
                </a:cubicBezTo>
                <a:cubicBezTo>
                  <a:pt x="618818" y="783603"/>
                  <a:pt x="639911" y="798670"/>
                  <a:pt x="659218" y="811058"/>
                </a:cubicBezTo>
                <a:cubicBezTo>
                  <a:pt x="663515" y="823557"/>
                  <a:pt x="664407" y="835945"/>
                  <a:pt x="671048" y="842529"/>
                </a:cubicBezTo>
                <a:cubicBezTo>
                  <a:pt x="677186" y="848668"/>
                  <a:pt x="689462" y="848723"/>
                  <a:pt x="699172" y="851514"/>
                </a:cubicBezTo>
                <a:cubicBezTo>
                  <a:pt x="703357" y="885999"/>
                  <a:pt x="733489" y="882930"/>
                  <a:pt x="756646" y="890072"/>
                </a:cubicBezTo>
                <a:cubicBezTo>
                  <a:pt x="761054" y="900116"/>
                  <a:pt x="765462" y="910161"/>
                  <a:pt x="770429" y="921433"/>
                </a:cubicBezTo>
                <a:cubicBezTo>
                  <a:pt x="766132" y="931867"/>
                  <a:pt x="746100" y="934490"/>
                  <a:pt x="750285" y="950059"/>
                </a:cubicBezTo>
                <a:cubicBezTo>
                  <a:pt x="753242" y="961107"/>
                  <a:pt x="761222" y="970873"/>
                  <a:pt x="766188" y="979801"/>
                </a:cubicBezTo>
                <a:cubicBezTo>
                  <a:pt x="746211" y="973886"/>
                  <a:pt x="740743" y="962223"/>
                  <a:pt x="744928" y="929635"/>
                </a:cubicBezTo>
                <a:cubicBezTo>
                  <a:pt x="730978" y="931477"/>
                  <a:pt x="728021" y="940517"/>
                  <a:pt x="727184" y="953965"/>
                </a:cubicBezTo>
                <a:cubicBezTo>
                  <a:pt x="723445" y="948887"/>
                  <a:pt x="719706" y="943809"/>
                  <a:pt x="714517" y="936834"/>
                </a:cubicBezTo>
                <a:cubicBezTo>
                  <a:pt x="707709" y="936443"/>
                  <a:pt x="697163" y="935829"/>
                  <a:pt x="686616" y="935215"/>
                </a:cubicBezTo>
                <a:cubicBezTo>
                  <a:pt x="687397" y="931812"/>
                  <a:pt x="688179" y="928464"/>
                  <a:pt x="688960" y="924892"/>
                </a:cubicBezTo>
                <a:cubicBezTo>
                  <a:pt x="657934" y="925897"/>
                  <a:pt x="601462" y="939735"/>
                  <a:pt x="589856" y="949835"/>
                </a:cubicBezTo>
                <a:cubicBezTo>
                  <a:pt x="606540" y="948050"/>
                  <a:pt x="621887" y="946432"/>
                  <a:pt x="637176" y="944813"/>
                </a:cubicBezTo>
                <a:cubicBezTo>
                  <a:pt x="625123" y="948552"/>
                  <a:pt x="613014" y="952179"/>
                  <a:pt x="600960" y="956029"/>
                </a:cubicBezTo>
                <a:cubicBezTo>
                  <a:pt x="591641" y="958987"/>
                  <a:pt x="582434" y="962112"/>
                  <a:pt x="567814" y="966911"/>
                </a:cubicBezTo>
                <a:cubicBezTo>
                  <a:pt x="575794" y="971375"/>
                  <a:pt x="578472" y="972881"/>
                  <a:pt x="582490" y="975113"/>
                </a:cubicBezTo>
                <a:cubicBezTo>
                  <a:pt x="578919" y="977625"/>
                  <a:pt x="575236" y="980247"/>
                  <a:pt x="568093" y="985325"/>
                </a:cubicBezTo>
                <a:cubicBezTo>
                  <a:pt x="576910" y="987446"/>
                  <a:pt x="582490" y="988729"/>
                  <a:pt x="588014" y="990068"/>
                </a:cubicBezTo>
                <a:lnTo>
                  <a:pt x="588024" y="990075"/>
                </a:lnTo>
                <a:lnTo>
                  <a:pt x="607319" y="975895"/>
                </a:lnTo>
                <a:cubicBezTo>
                  <a:pt x="603079" y="973551"/>
                  <a:pt x="599953" y="971877"/>
                  <a:pt x="594709" y="969031"/>
                </a:cubicBezTo>
                <a:cubicBezTo>
                  <a:pt x="610166" y="965795"/>
                  <a:pt x="623725" y="962949"/>
                  <a:pt x="637340" y="960159"/>
                </a:cubicBezTo>
                <a:cubicBezTo>
                  <a:pt x="637788" y="961442"/>
                  <a:pt x="638178" y="962782"/>
                  <a:pt x="638624" y="964065"/>
                </a:cubicBezTo>
                <a:cubicBezTo>
                  <a:pt x="631481" y="967302"/>
                  <a:pt x="624394" y="970594"/>
                  <a:pt x="617253" y="973830"/>
                </a:cubicBezTo>
                <a:lnTo>
                  <a:pt x="618257" y="976844"/>
                </a:lnTo>
                <a:cubicBezTo>
                  <a:pt x="635611" y="973272"/>
                  <a:pt x="652966" y="969645"/>
                  <a:pt x="670320" y="966074"/>
                </a:cubicBezTo>
                <a:cubicBezTo>
                  <a:pt x="650957" y="978350"/>
                  <a:pt x="628636" y="982480"/>
                  <a:pt x="610222" y="995481"/>
                </a:cubicBezTo>
                <a:lnTo>
                  <a:pt x="610175" y="995389"/>
                </a:lnTo>
                <a:lnTo>
                  <a:pt x="603360" y="1005972"/>
                </a:lnTo>
                <a:cubicBezTo>
                  <a:pt x="598394" y="1008483"/>
                  <a:pt x="595520" y="1011762"/>
                  <a:pt x="593951" y="1015612"/>
                </a:cubicBezTo>
                <a:lnTo>
                  <a:pt x="592424" y="1028215"/>
                </a:lnTo>
                <a:lnTo>
                  <a:pt x="577245" y="1011496"/>
                </a:lnTo>
                <a:cubicBezTo>
                  <a:pt x="570772" y="1006195"/>
                  <a:pt x="563015" y="1002456"/>
                  <a:pt x="554590" y="997211"/>
                </a:cubicBezTo>
                <a:cubicBezTo>
                  <a:pt x="555761" y="1004465"/>
                  <a:pt x="556598" y="1009431"/>
                  <a:pt x="557435" y="1014732"/>
                </a:cubicBezTo>
                <a:cubicBezTo>
                  <a:pt x="528251" y="1011775"/>
                  <a:pt x="527247" y="1012221"/>
                  <a:pt x="521276" y="1030747"/>
                </a:cubicBezTo>
                <a:cubicBezTo>
                  <a:pt x="535840" y="1039229"/>
                  <a:pt x="548898" y="1028348"/>
                  <a:pt x="563517" y="1025390"/>
                </a:cubicBezTo>
                <a:lnTo>
                  <a:pt x="563517" y="1044140"/>
                </a:lnTo>
                <a:cubicBezTo>
                  <a:pt x="568316" y="1044419"/>
                  <a:pt x="571999" y="1044698"/>
                  <a:pt x="575682" y="1044921"/>
                </a:cubicBezTo>
                <a:cubicBezTo>
                  <a:pt x="573785" y="1048883"/>
                  <a:pt x="571887" y="1052845"/>
                  <a:pt x="570046" y="1056807"/>
                </a:cubicBezTo>
                <a:lnTo>
                  <a:pt x="570046" y="1056860"/>
                </a:lnTo>
                <a:lnTo>
                  <a:pt x="575681" y="1044977"/>
                </a:lnTo>
                <a:lnTo>
                  <a:pt x="594709" y="1044977"/>
                </a:lnTo>
                <a:lnTo>
                  <a:pt x="592580" y="1028927"/>
                </a:lnTo>
                <a:lnTo>
                  <a:pt x="604587" y="1033817"/>
                </a:lnTo>
                <a:cubicBezTo>
                  <a:pt x="616601" y="1035449"/>
                  <a:pt x="627870" y="1027790"/>
                  <a:pt x="640300" y="1018750"/>
                </a:cubicBezTo>
                <a:cubicBezTo>
                  <a:pt x="639742" y="1034430"/>
                  <a:pt x="633938" y="1038392"/>
                  <a:pt x="623949" y="1040624"/>
                </a:cubicBezTo>
                <a:cubicBezTo>
                  <a:pt x="616527" y="1042242"/>
                  <a:pt x="609775" y="1046985"/>
                  <a:pt x="601740" y="1050836"/>
                </a:cubicBezTo>
                <a:cubicBezTo>
                  <a:pt x="615579" y="1074551"/>
                  <a:pt x="633994" y="1050334"/>
                  <a:pt x="649506" y="1060768"/>
                </a:cubicBezTo>
                <a:cubicBezTo>
                  <a:pt x="641639" y="1066962"/>
                  <a:pt x="634831" y="1072319"/>
                  <a:pt x="625846" y="1079350"/>
                </a:cubicBezTo>
                <a:cubicBezTo>
                  <a:pt x="641248" y="1088557"/>
                  <a:pt x="658100" y="1080187"/>
                  <a:pt x="672832" y="1087720"/>
                </a:cubicBezTo>
                <a:cubicBezTo>
                  <a:pt x="639574" y="1095756"/>
                  <a:pt x="611840" y="1092017"/>
                  <a:pt x="595044" y="1057030"/>
                </a:cubicBezTo>
                <a:lnTo>
                  <a:pt x="569989" y="1057030"/>
                </a:lnTo>
                <a:lnTo>
                  <a:pt x="570039" y="1056879"/>
                </a:lnTo>
                <a:lnTo>
                  <a:pt x="564354" y="1071371"/>
                </a:lnTo>
                <a:cubicBezTo>
                  <a:pt x="561509" y="1085377"/>
                  <a:pt x="555203" y="1094919"/>
                  <a:pt x="537681" y="1093970"/>
                </a:cubicBezTo>
                <a:cubicBezTo>
                  <a:pt x="538630" y="1113612"/>
                  <a:pt x="517816" y="1132696"/>
                  <a:pt x="538239" y="1153845"/>
                </a:cubicBezTo>
                <a:cubicBezTo>
                  <a:pt x="531097" y="1160485"/>
                  <a:pt x="523564" y="1167461"/>
                  <a:pt x="515752" y="1174715"/>
                </a:cubicBezTo>
                <a:cubicBezTo>
                  <a:pt x="506488" y="1155407"/>
                  <a:pt x="507660" y="1138611"/>
                  <a:pt x="518374" y="1125554"/>
                </a:cubicBezTo>
                <a:cubicBezTo>
                  <a:pt x="531711" y="1109316"/>
                  <a:pt x="525684" y="1087386"/>
                  <a:pt x="504870" y="1085935"/>
                </a:cubicBezTo>
                <a:cubicBezTo>
                  <a:pt x="485061" y="1084540"/>
                  <a:pt x="477025" y="1074328"/>
                  <a:pt x="470720" y="1059039"/>
                </a:cubicBezTo>
                <a:cubicBezTo>
                  <a:pt x="464637" y="1044251"/>
                  <a:pt x="452194" y="1036774"/>
                  <a:pt x="437518" y="1030859"/>
                </a:cubicBezTo>
                <a:cubicBezTo>
                  <a:pt x="436737" y="1022489"/>
                  <a:pt x="435956" y="1014342"/>
                  <a:pt x="435174" y="1006585"/>
                </a:cubicBezTo>
                <a:cubicBezTo>
                  <a:pt x="426079" y="999220"/>
                  <a:pt x="417151" y="992021"/>
                  <a:pt x="406716" y="983651"/>
                </a:cubicBezTo>
                <a:cubicBezTo>
                  <a:pt x="423177" y="971877"/>
                  <a:pt x="408390" y="959601"/>
                  <a:pt x="411961" y="948050"/>
                </a:cubicBezTo>
                <a:cubicBezTo>
                  <a:pt x="406827" y="948664"/>
                  <a:pt x="403423" y="949054"/>
                  <a:pt x="400243" y="949389"/>
                </a:cubicBezTo>
                <a:cubicBezTo>
                  <a:pt x="399406" y="946599"/>
                  <a:pt x="398178" y="944702"/>
                  <a:pt x="398569" y="943251"/>
                </a:cubicBezTo>
                <a:cubicBezTo>
                  <a:pt x="400578" y="936164"/>
                  <a:pt x="402698" y="929077"/>
                  <a:pt x="405321" y="922158"/>
                </a:cubicBezTo>
                <a:cubicBezTo>
                  <a:pt x="407106" y="917471"/>
                  <a:pt x="407957" y="912965"/>
                  <a:pt x="407469" y="908668"/>
                </a:cubicBezTo>
                <a:lnTo>
                  <a:pt x="401607" y="896487"/>
                </a:lnTo>
                <a:lnTo>
                  <a:pt x="374908" y="893142"/>
                </a:lnTo>
                <a:cubicBezTo>
                  <a:pt x="378647" y="885385"/>
                  <a:pt x="381102" y="878912"/>
                  <a:pt x="384729" y="873165"/>
                </a:cubicBezTo>
                <a:cubicBezTo>
                  <a:pt x="389919" y="864850"/>
                  <a:pt x="370946" y="862060"/>
                  <a:pt x="380935" y="852128"/>
                </a:cubicBezTo>
                <a:cubicBezTo>
                  <a:pt x="385957" y="847106"/>
                  <a:pt x="387575" y="838624"/>
                  <a:pt x="390923" y="831369"/>
                </a:cubicBezTo>
                <a:cubicBezTo>
                  <a:pt x="403088" y="840186"/>
                  <a:pt x="411067" y="826905"/>
                  <a:pt x="421670" y="825064"/>
                </a:cubicBezTo>
                <a:cubicBezTo>
                  <a:pt x="433611" y="835387"/>
                  <a:pt x="425687" y="847719"/>
                  <a:pt x="422953" y="857987"/>
                </a:cubicBezTo>
                <a:lnTo>
                  <a:pt x="424837" y="878715"/>
                </a:lnTo>
                <a:lnTo>
                  <a:pt x="439248" y="868477"/>
                </a:lnTo>
                <a:cubicBezTo>
                  <a:pt x="440587" y="867250"/>
                  <a:pt x="438969" y="863232"/>
                  <a:pt x="439750" y="860777"/>
                </a:cubicBezTo>
                <a:cubicBezTo>
                  <a:pt x="442931" y="850788"/>
                  <a:pt x="457551" y="847217"/>
                  <a:pt x="452529" y="831313"/>
                </a:cubicBezTo>
                <a:cubicBezTo>
                  <a:pt x="449962" y="823222"/>
                  <a:pt x="458053" y="811839"/>
                  <a:pt x="461847" y="800288"/>
                </a:cubicBezTo>
                <a:cubicBezTo>
                  <a:pt x="466088" y="805366"/>
                  <a:pt x="469269" y="812732"/>
                  <a:pt x="474291" y="814350"/>
                </a:cubicBezTo>
                <a:cubicBezTo>
                  <a:pt x="480541" y="816415"/>
                  <a:pt x="488297" y="813680"/>
                  <a:pt x="495328" y="813011"/>
                </a:cubicBezTo>
                <a:cubicBezTo>
                  <a:pt x="495998" y="811113"/>
                  <a:pt x="496891" y="809439"/>
                  <a:pt x="497114" y="807654"/>
                </a:cubicBezTo>
                <a:cubicBezTo>
                  <a:pt x="498341" y="797051"/>
                  <a:pt x="486846" y="786449"/>
                  <a:pt x="496723" y="775959"/>
                </a:cubicBezTo>
                <a:cubicBezTo>
                  <a:pt x="507884" y="764017"/>
                  <a:pt x="516365" y="748672"/>
                  <a:pt x="534501" y="745156"/>
                </a:cubicBezTo>
                <a:cubicBezTo>
                  <a:pt x="541588" y="743761"/>
                  <a:pt x="548618" y="741808"/>
                  <a:pt x="556655" y="739911"/>
                </a:cubicBezTo>
                <a:cubicBezTo>
                  <a:pt x="556375" y="730313"/>
                  <a:pt x="556096" y="719097"/>
                  <a:pt x="571497" y="717981"/>
                </a:cubicBezTo>
                <a:close/>
                <a:moveTo>
                  <a:pt x="2546250" y="699131"/>
                </a:moveTo>
                <a:lnTo>
                  <a:pt x="2545578" y="699511"/>
                </a:lnTo>
                <a:lnTo>
                  <a:pt x="2545634" y="699455"/>
                </a:lnTo>
                <a:lnTo>
                  <a:pt x="2545355" y="699176"/>
                </a:lnTo>
                <a:close/>
                <a:moveTo>
                  <a:pt x="2625207" y="678251"/>
                </a:moveTo>
                <a:cubicBezTo>
                  <a:pt x="2624035" y="680929"/>
                  <a:pt x="2623031" y="683217"/>
                  <a:pt x="2621636" y="686342"/>
                </a:cubicBezTo>
                <a:cubicBezTo>
                  <a:pt x="2626602" y="687681"/>
                  <a:pt x="2631456" y="689021"/>
                  <a:pt x="2636311" y="690360"/>
                </a:cubicBezTo>
                <a:cubicBezTo>
                  <a:pt x="2620966" y="690500"/>
                  <a:pt x="2605970" y="694043"/>
                  <a:pt x="2590938" y="696882"/>
                </a:cubicBezTo>
                <a:lnTo>
                  <a:pt x="2546250" y="699131"/>
                </a:lnTo>
                <a:lnTo>
                  <a:pt x="2582442" y="678649"/>
                </a:lnTo>
                <a:cubicBezTo>
                  <a:pt x="2595814" y="675587"/>
                  <a:pt x="2610169" y="675935"/>
                  <a:pt x="2625207" y="678251"/>
                </a:cubicBezTo>
                <a:close/>
                <a:moveTo>
                  <a:pt x="2517286" y="669099"/>
                </a:moveTo>
                <a:cubicBezTo>
                  <a:pt x="2524150" y="681040"/>
                  <a:pt x="2528502" y="689913"/>
                  <a:pt x="2534250" y="697837"/>
                </a:cubicBezTo>
                <a:cubicBezTo>
                  <a:pt x="2535812" y="700013"/>
                  <a:pt x="2541616" y="699064"/>
                  <a:pt x="2545522" y="699567"/>
                </a:cubicBezTo>
                <a:lnTo>
                  <a:pt x="2545243" y="699287"/>
                </a:lnTo>
                <a:lnTo>
                  <a:pt x="2545299" y="699232"/>
                </a:lnTo>
                <a:cubicBezTo>
                  <a:pt x="2547698" y="701854"/>
                  <a:pt x="2550098" y="704533"/>
                  <a:pt x="2554394" y="709164"/>
                </a:cubicBezTo>
                <a:cubicBezTo>
                  <a:pt x="2547196" y="709834"/>
                  <a:pt x="2541448" y="710169"/>
                  <a:pt x="2535757" y="711062"/>
                </a:cubicBezTo>
                <a:cubicBezTo>
                  <a:pt x="2529451" y="712066"/>
                  <a:pt x="2523201" y="713628"/>
                  <a:pt x="2518960" y="714521"/>
                </a:cubicBezTo>
                <a:cubicBezTo>
                  <a:pt x="2506517" y="709220"/>
                  <a:pt x="2495970" y="702747"/>
                  <a:pt x="2484643" y="700459"/>
                </a:cubicBezTo>
                <a:cubicBezTo>
                  <a:pt x="2474989" y="698506"/>
                  <a:pt x="2464387" y="701408"/>
                  <a:pt x="2449711" y="702468"/>
                </a:cubicBezTo>
                <a:cubicBezTo>
                  <a:pt x="2460704" y="688239"/>
                  <a:pt x="2471250" y="687290"/>
                  <a:pt x="2482020" y="688183"/>
                </a:cubicBezTo>
                <a:cubicBezTo>
                  <a:pt x="2496584" y="689411"/>
                  <a:pt x="2509753" y="688183"/>
                  <a:pt x="2517286" y="669099"/>
                </a:cubicBezTo>
                <a:close/>
                <a:moveTo>
                  <a:pt x="637119" y="661789"/>
                </a:moveTo>
                <a:cubicBezTo>
                  <a:pt x="638458" y="662514"/>
                  <a:pt x="639853" y="663240"/>
                  <a:pt x="641192" y="664021"/>
                </a:cubicBezTo>
                <a:cubicBezTo>
                  <a:pt x="638402" y="670606"/>
                  <a:pt x="635556" y="677190"/>
                  <a:pt x="632766" y="683831"/>
                </a:cubicBezTo>
                <a:cubicBezTo>
                  <a:pt x="641137" y="701352"/>
                  <a:pt x="657375" y="688908"/>
                  <a:pt x="671883" y="693986"/>
                </a:cubicBezTo>
                <a:cubicBezTo>
                  <a:pt x="663680" y="699622"/>
                  <a:pt x="657096" y="704086"/>
                  <a:pt x="649618" y="709164"/>
                </a:cubicBezTo>
                <a:cubicBezTo>
                  <a:pt x="656370" y="714744"/>
                  <a:pt x="662732" y="720046"/>
                  <a:pt x="670097" y="726072"/>
                </a:cubicBezTo>
                <a:lnTo>
                  <a:pt x="660240" y="746569"/>
                </a:lnTo>
                <a:lnTo>
                  <a:pt x="660221" y="746551"/>
                </a:lnTo>
                <a:lnTo>
                  <a:pt x="660221" y="746607"/>
                </a:lnTo>
                <a:lnTo>
                  <a:pt x="660240" y="746569"/>
                </a:lnTo>
                <a:lnTo>
                  <a:pt x="675622" y="761283"/>
                </a:lnTo>
                <a:cubicBezTo>
                  <a:pt x="673446" y="763180"/>
                  <a:pt x="671883" y="765468"/>
                  <a:pt x="670934" y="765245"/>
                </a:cubicBezTo>
                <a:cubicBezTo>
                  <a:pt x="662174" y="763013"/>
                  <a:pt x="653580" y="760278"/>
                  <a:pt x="642866" y="757153"/>
                </a:cubicBezTo>
                <a:cubicBezTo>
                  <a:pt x="645043" y="750011"/>
                  <a:pt x="647107" y="743426"/>
                  <a:pt x="649228" y="736507"/>
                </a:cubicBezTo>
                <a:cubicBezTo>
                  <a:pt x="631148" y="724398"/>
                  <a:pt x="639239" y="696776"/>
                  <a:pt x="617979" y="684110"/>
                </a:cubicBezTo>
                <a:cubicBezTo>
                  <a:pt x="625512" y="675293"/>
                  <a:pt x="631316" y="668541"/>
                  <a:pt x="637119" y="661789"/>
                </a:cubicBezTo>
                <a:close/>
                <a:moveTo>
                  <a:pt x="2584304" y="654591"/>
                </a:moveTo>
                <a:lnTo>
                  <a:pt x="2585596" y="654652"/>
                </a:lnTo>
                <a:lnTo>
                  <a:pt x="2584583" y="654814"/>
                </a:lnTo>
                <a:lnTo>
                  <a:pt x="2584472" y="654759"/>
                </a:lnTo>
                <a:lnTo>
                  <a:pt x="2584583" y="654870"/>
                </a:lnTo>
                <a:lnTo>
                  <a:pt x="2584317" y="654725"/>
                </a:lnTo>
                <a:lnTo>
                  <a:pt x="2584384" y="654671"/>
                </a:lnTo>
                <a:close/>
                <a:moveTo>
                  <a:pt x="2620798" y="649011"/>
                </a:moveTo>
                <a:cubicBezTo>
                  <a:pt x="2632377" y="651536"/>
                  <a:pt x="2643956" y="658665"/>
                  <a:pt x="2657013" y="670829"/>
                </a:cubicBezTo>
                <a:cubicBezTo>
                  <a:pt x="2663430" y="667090"/>
                  <a:pt x="2670350" y="663073"/>
                  <a:pt x="2677269" y="659055"/>
                </a:cubicBezTo>
                <a:cubicBezTo>
                  <a:pt x="2684300" y="672447"/>
                  <a:pt x="2693675" y="684668"/>
                  <a:pt x="2688708" y="704087"/>
                </a:cubicBezTo>
                <a:cubicBezTo>
                  <a:pt x="2686197" y="713908"/>
                  <a:pt x="2696576" y="728639"/>
                  <a:pt x="2704165" y="738907"/>
                </a:cubicBezTo>
                <a:cubicBezTo>
                  <a:pt x="2711643" y="749007"/>
                  <a:pt x="2722245" y="756875"/>
                  <a:pt x="2737255" y="755703"/>
                </a:cubicBezTo>
                <a:cubicBezTo>
                  <a:pt x="2742780" y="755256"/>
                  <a:pt x="2748695" y="760055"/>
                  <a:pt x="2757176" y="763627"/>
                </a:cubicBezTo>
                <a:lnTo>
                  <a:pt x="2714935" y="763627"/>
                </a:lnTo>
                <a:cubicBezTo>
                  <a:pt x="2709411" y="745324"/>
                  <a:pt x="2689824" y="744598"/>
                  <a:pt x="2671354" y="733103"/>
                </a:cubicBezTo>
                <a:cubicBezTo>
                  <a:pt x="2673865" y="740190"/>
                  <a:pt x="2676041" y="743259"/>
                  <a:pt x="2675762" y="746161"/>
                </a:cubicBezTo>
                <a:cubicBezTo>
                  <a:pt x="2675428" y="750123"/>
                  <a:pt x="2673307" y="753917"/>
                  <a:pt x="2671633" y="758772"/>
                </a:cubicBezTo>
                <a:cubicBezTo>
                  <a:pt x="2683017" y="758716"/>
                  <a:pt x="2695516" y="747388"/>
                  <a:pt x="2704277" y="762288"/>
                </a:cubicBezTo>
                <a:cubicBezTo>
                  <a:pt x="2694791" y="780367"/>
                  <a:pt x="2679557" y="766528"/>
                  <a:pt x="2667560" y="767589"/>
                </a:cubicBezTo>
                <a:cubicBezTo>
                  <a:pt x="2660417" y="768202"/>
                  <a:pt x="2649368" y="758884"/>
                  <a:pt x="2645183" y="751295"/>
                </a:cubicBezTo>
                <a:cubicBezTo>
                  <a:pt x="2631121" y="725738"/>
                  <a:pt x="2630786" y="724622"/>
                  <a:pt x="2603221" y="729755"/>
                </a:cubicBezTo>
                <a:cubicBezTo>
                  <a:pt x="2599984" y="730369"/>
                  <a:pt x="2596692" y="730871"/>
                  <a:pt x="2591000" y="727300"/>
                </a:cubicBezTo>
                <a:cubicBezTo>
                  <a:pt x="2597306" y="721832"/>
                  <a:pt x="2603611" y="716307"/>
                  <a:pt x="2608075" y="712401"/>
                </a:cubicBezTo>
                <a:cubicBezTo>
                  <a:pt x="2625430" y="710783"/>
                  <a:pt x="2639268" y="726351"/>
                  <a:pt x="2654502" y="713852"/>
                </a:cubicBezTo>
                <a:cubicBezTo>
                  <a:pt x="2655339" y="713182"/>
                  <a:pt x="2659022" y="716140"/>
                  <a:pt x="2661477" y="717144"/>
                </a:cubicBezTo>
                <a:cubicBezTo>
                  <a:pt x="2669680" y="720437"/>
                  <a:pt x="2677994" y="723617"/>
                  <a:pt x="2688764" y="722892"/>
                </a:cubicBezTo>
                <a:cubicBezTo>
                  <a:pt x="2680171" y="715359"/>
                  <a:pt x="2672526" y="705984"/>
                  <a:pt x="2662649" y="701018"/>
                </a:cubicBezTo>
                <a:cubicBezTo>
                  <a:pt x="2655339" y="697335"/>
                  <a:pt x="2650875" y="693317"/>
                  <a:pt x="2647639" y="686398"/>
                </a:cubicBezTo>
                <a:cubicBezTo>
                  <a:pt x="2636757" y="663017"/>
                  <a:pt x="2618789" y="651912"/>
                  <a:pt x="2592618" y="654982"/>
                </a:cubicBezTo>
                <a:lnTo>
                  <a:pt x="2585596" y="654652"/>
                </a:lnTo>
                <a:close/>
                <a:moveTo>
                  <a:pt x="1315995" y="644100"/>
                </a:moveTo>
                <a:cubicBezTo>
                  <a:pt x="1308518" y="650461"/>
                  <a:pt x="1302381" y="655651"/>
                  <a:pt x="1294624" y="662180"/>
                </a:cubicBezTo>
                <a:cubicBezTo>
                  <a:pt x="1299758" y="673619"/>
                  <a:pt x="1304779" y="684333"/>
                  <a:pt x="1309411" y="695214"/>
                </a:cubicBezTo>
                <a:cubicBezTo>
                  <a:pt x="1317112" y="713405"/>
                  <a:pt x="1324032" y="720213"/>
                  <a:pt x="1340660" y="717702"/>
                </a:cubicBezTo>
                <a:cubicBezTo>
                  <a:pt x="1363427" y="714298"/>
                  <a:pt x="1384799" y="717758"/>
                  <a:pt x="1409519" y="724845"/>
                </a:cubicBezTo>
                <a:cubicBezTo>
                  <a:pt x="1407120" y="741027"/>
                  <a:pt x="1404720" y="757098"/>
                  <a:pt x="1401930" y="775847"/>
                </a:cubicBezTo>
                <a:cubicBezTo>
                  <a:pt x="1407455" y="771048"/>
                  <a:pt x="1410132" y="768704"/>
                  <a:pt x="1412811" y="766305"/>
                </a:cubicBezTo>
                <a:cubicBezTo>
                  <a:pt x="1413593" y="767979"/>
                  <a:pt x="1414486" y="769597"/>
                  <a:pt x="1415100" y="771327"/>
                </a:cubicBezTo>
                <a:cubicBezTo>
                  <a:pt x="1421979" y="790411"/>
                  <a:pt x="1433959" y="805980"/>
                  <a:pt x="1451035" y="818033"/>
                </a:cubicBezTo>
                <a:cubicBezTo>
                  <a:pt x="1451760" y="818535"/>
                  <a:pt x="1452374" y="819260"/>
                  <a:pt x="1452988" y="819930"/>
                </a:cubicBezTo>
                <a:cubicBezTo>
                  <a:pt x="1461637" y="829305"/>
                  <a:pt x="1471625" y="828468"/>
                  <a:pt x="1481893" y="825399"/>
                </a:cubicBezTo>
                <a:cubicBezTo>
                  <a:pt x="1480665" y="815745"/>
                  <a:pt x="1480777" y="807263"/>
                  <a:pt x="1478321" y="799563"/>
                </a:cubicBezTo>
                <a:cubicBezTo>
                  <a:pt x="1476201" y="792922"/>
                  <a:pt x="1470230" y="781539"/>
                  <a:pt x="1467663" y="781985"/>
                </a:cubicBezTo>
                <a:cubicBezTo>
                  <a:pt x="1448523" y="785277"/>
                  <a:pt x="1443780" y="764743"/>
                  <a:pt x="1429607" y="760948"/>
                </a:cubicBezTo>
                <a:lnTo>
                  <a:pt x="1429551" y="760948"/>
                </a:lnTo>
                <a:cubicBezTo>
                  <a:pt x="1452876" y="762566"/>
                  <a:pt x="1453769" y="742031"/>
                  <a:pt x="1460967" y="728360"/>
                </a:cubicBezTo>
                <a:cubicBezTo>
                  <a:pt x="1464148" y="722389"/>
                  <a:pt x="1462195" y="715358"/>
                  <a:pt x="1454438" y="712624"/>
                </a:cubicBezTo>
                <a:cubicBezTo>
                  <a:pt x="1447854" y="710336"/>
                  <a:pt x="1441214" y="716419"/>
                  <a:pt x="1440823" y="725738"/>
                </a:cubicBezTo>
                <a:cubicBezTo>
                  <a:pt x="1440544" y="732434"/>
                  <a:pt x="1441660" y="739241"/>
                  <a:pt x="1442330" y="748560"/>
                </a:cubicBezTo>
                <a:cubicBezTo>
                  <a:pt x="1436136" y="744487"/>
                  <a:pt x="1432676" y="742199"/>
                  <a:pt x="1429216" y="739911"/>
                </a:cubicBezTo>
                <a:cubicBezTo>
                  <a:pt x="1431058" y="731987"/>
                  <a:pt x="1432843" y="724119"/>
                  <a:pt x="1435075" y="714577"/>
                </a:cubicBezTo>
                <a:cubicBezTo>
                  <a:pt x="1430946" y="715972"/>
                  <a:pt x="1428212" y="716865"/>
                  <a:pt x="1424529" y="718093"/>
                </a:cubicBezTo>
                <a:cubicBezTo>
                  <a:pt x="1418949" y="706877"/>
                  <a:pt x="1413313" y="695493"/>
                  <a:pt x="1407678" y="684166"/>
                </a:cubicBezTo>
                <a:cubicBezTo>
                  <a:pt x="1405724" y="687904"/>
                  <a:pt x="1406729" y="690415"/>
                  <a:pt x="1406673" y="692871"/>
                </a:cubicBezTo>
                <a:cubicBezTo>
                  <a:pt x="1406673" y="695493"/>
                  <a:pt x="1405668" y="698060"/>
                  <a:pt x="1404609" y="703138"/>
                </a:cubicBezTo>
                <a:cubicBezTo>
                  <a:pt x="1386139" y="667258"/>
                  <a:pt x="1378103" y="662236"/>
                  <a:pt x="1359242" y="672726"/>
                </a:cubicBezTo>
                <a:cubicBezTo>
                  <a:pt x="1357345" y="669434"/>
                  <a:pt x="1355447" y="666142"/>
                  <a:pt x="1352769" y="661566"/>
                </a:cubicBezTo>
                <a:cubicBezTo>
                  <a:pt x="1346910" y="671108"/>
                  <a:pt x="1342668" y="678083"/>
                  <a:pt x="1334912" y="690750"/>
                </a:cubicBezTo>
                <a:cubicBezTo>
                  <a:pt x="1337536" y="667146"/>
                  <a:pt x="1324199" y="657716"/>
                  <a:pt x="1315995" y="644100"/>
                </a:cubicBezTo>
                <a:close/>
                <a:moveTo>
                  <a:pt x="1039166" y="614637"/>
                </a:moveTo>
                <a:lnTo>
                  <a:pt x="1039166" y="706430"/>
                </a:lnTo>
                <a:cubicBezTo>
                  <a:pt x="1042570" y="705202"/>
                  <a:pt x="1044523" y="704477"/>
                  <a:pt x="1046866" y="703640"/>
                </a:cubicBezTo>
                <a:cubicBezTo>
                  <a:pt x="1047480" y="704310"/>
                  <a:pt x="1049266" y="705593"/>
                  <a:pt x="1049098" y="706374"/>
                </a:cubicBezTo>
                <a:cubicBezTo>
                  <a:pt x="1048038" y="710615"/>
                  <a:pt x="1046531" y="714744"/>
                  <a:pt x="1044802" y="720045"/>
                </a:cubicBezTo>
                <a:cubicBezTo>
                  <a:pt x="1037603" y="717869"/>
                  <a:pt x="1031688" y="716028"/>
                  <a:pt x="1025885" y="714242"/>
                </a:cubicBezTo>
                <a:cubicBezTo>
                  <a:pt x="1028173" y="709945"/>
                  <a:pt x="1032023" y="706039"/>
                  <a:pt x="1031856" y="702356"/>
                </a:cubicBezTo>
                <a:cubicBezTo>
                  <a:pt x="1031186" y="688071"/>
                  <a:pt x="1026164" y="673786"/>
                  <a:pt x="1033195" y="659780"/>
                </a:cubicBezTo>
                <a:cubicBezTo>
                  <a:pt x="1020305" y="644546"/>
                  <a:pt x="1039891" y="630540"/>
                  <a:pt x="1032916" y="615530"/>
                </a:cubicBezTo>
                <a:cubicBezTo>
                  <a:pt x="1034981" y="615251"/>
                  <a:pt x="1037101" y="614916"/>
                  <a:pt x="1039166" y="614637"/>
                </a:cubicBezTo>
                <a:close/>
                <a:moveTo>
                  <a:pt x="628226" y="610226"/>
                </a:moveTo>
                <a:cubicBezTo>
                  <a:pt x="632495" y="608440"/>
                  <a:pt x="638149" y="608346"/>
                  <a:pt x="646044" y="611178"/>
                </a:cubicBezTo>
                <a:cubicBezTo>
                  <a:pt x="642194" y="615809"/>
                  <a:pt x="639794" y="621278"/>
                  <a:pt x="635944" y="622784"/>
                </a:cubicBezTo>
                <a:cubicBezTo>
                  <a:pt x="615577" y="630485"/>
                  <a:pt x="611559" y="645496"/>
                  <a:pt x="613624" y="666421"/>
                </a:cubicBezTo>
                <a:lnTo>
                  <a:pt x="613624" y="666365"/>
                </a:lnTo>
                <a:cubicBezTo>
                  <a:pt x="611447" y="664022"/>
                  <a:pt x="608155" y="662013"/>
                  <a:pt x="607374" y="659278"/>
                </a:cubicBezTo>
                <a:cubicBezTo>
                  <a:pt x="605644" y="653140"/>
                  <a:pt x="605198" y="646612"/>
                  <a:pt x="603970" y="638632"/>
                </a:cubicBezTo>
                <a:cubicBezTo>
                  <a:pt x="615060" y="636163"/>
                  <a:pt x="615417" y="615583"/>
                  <a:pt x="628226" y="610226"/>
                </a:cubicBezTo>
                <a:close/>
                <a:moveTo>
                  <a:pt x="2345865" y="604481"/>
                </a:moveTo>
                <a:cubicBezTo>
                  <a:pt x="2350999" y="615362"/>
                  <a:pt x="2355463" y="624737"/>
                  <a:pt x="2360206" y="634781"/>
                </a:cubicBezTo>
                <a:cubicBezTo>
                  <a:pt x="2373319" y="631824"/>
                  <a:pt x="2370250" y="608889"/>
                  <a:pt x="2387493" y="608722"/>
                </a:cubicBezTo>
                <a:cubicBezTo>
                  <a:pt x="2390283" y="615474"/>
                  <a:pt x="2393073" y="622170"/>
                  <a:pt x="2395863" y="628978"/>
                </a:cubicBezTo>
                <a:cubicBezTo>
                  <a:pt x="2419523" y="616646"/>
                  <a:pt x="2420416" y="616869"/>
                  <a:pt x="2436263" y="638799"/>
                </a:cubicBezTo>
                <a:cubicBezTo>
                  <a:pt x="2445805" y="636567"/>
                  <a:pt x="2454454" y="633665"/>
                  <a:pt x="2463327" y="632716"/>
                </a:cubicBezTo>
                <a:cubicBezTo>
                  <a:pt x="2482523" y="630708"/>
                  <a:pt x="2502220" y="626969"/>
                  <a:pt x="2521025" y="629257"/>
                </a:cubicBezTo>
                <a:cubicBezTo>
                  <a:pt x="2534139" y="630819"/>
                  <a:pt x="2549317" y="630875"/>
                  <a:pt x="2560868" y="641924"/>
                </a:cubicBezTo>
                <a:lnTo>
                  <a:pt x="2584317" y="654725"/>
                </a:lnTo>
                <a:lnTo>
                  <a:pt x="2574148" y="662793"/>
                </a:lnTo>
                <a:cubicBezTo>
                  <a:pt x="2555008" y="646834"/>
                  <a:pt x="2531237" y="645718"/>
                  <a:pt x="2509698" y="638631"/>
                </a:cubicBezTo>
                <a:cubicBezTo>
                  <a:pt x="2491451" y="654144"/>
                  <a:pt x="2458695" y="645160"/>
                  <a:pt x="2448205" y="675907"/>
                </a:cubicBezTo>
                <a:cubicBezTo>
                  <a:pt x="2437156" y="668597"/>
                  <a:pt x="2428339" y="652470"/>
                  <a:pt x="2412827" y="668708"/>
                </a:cubicBezTo>
                <a:cubicBezTo>
                  <a:pt x="2398318" y="639301"/>
                  <a:pt x="2373989" y="643765"/>
                  <a:pt x="2351389" y="644323"/>
                </a:cubicBezTo>
                <a:cubicBezTo>
                  <a:pt x="2341736" y="644546"/>
                  <a:pt x="2332082" y="647169"/>
                  <a:pt x="2321815" y="648843"/>
                </a:cubicBezTo>
                <a:cubicBezTo>
                  <a:pt x="2321145" y="638129"/>
                  <a:pt x="2320475" y="628531"/>
                  <a:pt x="2319750" y="617148"/>
                </a:cubicBezTo>
                <a:cubicBezTo>
                  <a:pt x="2326725" y="613744"/>
                  <a:pt x="2334761" y="609838"/>
                  <a:pt x="2345865" y="604481"/>
                </a:cubicBezTo>
                <a:close/>
                <a:moveTo>
                  <a:pt x="769088" y="572451"/>
                </a:moveTo>
                <a:cubicBezTo>
                  <a:pt x="780081" y="583444"/>
                  <a:pt x="793138" y="581658"/>
                  <a:pt x="806363" y="580989"/>
                </a:cubicBezTo>
                <a:cubicBezTo>
                  <a:pt x="807870" y="580933"/>
                  <a:pt x="809488" y="582663"/>
                  <a:pt x="811608" y="583946"/>
                </a:cubicBezTo>
                <a:cubicBezTo>
                  <a:pt x="805024" y="592874"/>
                  <a:pt x="798495" y="601691"/>
                  <a:pt x="791799" y="610786"/>
                </a:cubicBezTo>
                <a:cubicBezTo>
                  <a:pt x="779076" y="600017"/>
                  <a:pt x="767581" y="590252"/>
                  <a:pt x="752180" y="577250"/>
                </a:cubicBezTo>
                <a:lnTo>
                  <a:pt x="752236" y="577250"/>
                </a:lnTo>
                <a:cubicBezTo>
                  <a:pt x="759881" y="574906"/>
                  <a:pt x="767414" y="570777"/>
                  <a:pt x="769088" y="572451"/>
                </a:cubicBezTo>
                <a:close/>
                <a:moveTo>
                  <a:pt x="1252069" y="571917"/>
                </a:moveTo>
                <a:cubicBezTo>
                  <a:pt x="1247103" y="571621"/>
                  <a:pt x="1240735" y="572117"/>
                  <a:pt x="1232518" y="573009"/>
                </a:cubicBezTo>
                <a:cubicBezTo>
                  <a:pt x="1231960" y="576469"/>
                  <a:pt x="1232071" y="580263"/>
                  <a:pt x="1230732" y="583333"/>
                </a:cubicBezTo>
                <a:cubicBezTo>
                  <a:pt x="1218958" y="609727"/>
                  <a:pt x="1230788" y="634056"/>
                  <a:pt x="1239325" y="657492"/>
                </a:cubicBezTo>
                <a:cubicBezTo>
                  <a:pt x="1246133" y="676130"/>
                  <a:pt x="1262705" y="685449"/>
                  <a:pt x="1285864" y="681654"/>
                </a:cubicBezTo>
                <a:lnTo>
                  <a:pt x="1285919" y="681654"/>
                </a:lnTo>
                <a:cubicBezTo>
                  <a:pt x="1287090" y="670662"/>
                  <a:pt x="1288541" y="661566"/>
                  <a:pt x="1288765" y="652470"/>
                </a:cubicBezTo>
                <a:cubicBezTo>
                  <a:pt x="1288877" y="648285"/>
                  <a:pt x="1287705" y="642984"/>
                  <a:pt x="1285027" y="640082"/>
                </a:cubicBezTo>
                <a:cubicBezTo>
                  <a:pt x="1275428" y="629592"/>
                  <a:pt x="1270797" y="614023"/>
                  <a:pt x="1254671" y="609950"/>
                </a:cubicBezTo>
                <a:cubicBezTo>
                  <a:pt x="1253499" y="609671"/>
                  <a:pt x="1253276" y="605597"/>
                  <a:pt x="1252104" y="601580"/>
                </a:cubicBezTo>
                <a:cubicBezTo>
                  <a:pt x="1259357" y="603477"/>
                  <a:pt x="1264882" y="604983"/>
                  <a:pt x="1270909" y="606546"/>
                </a:cubicBezTo>
                <a:cubicBezTo>
                  <a:pt x="1269234" y="580808"/>
                  <a:pt x="1266964" y="572804"/>
                  <a:pt x="1252069" y="571917"/>
                </a:cubicBezTo>
                <a:close/>
                <a:moveTo>
                  <a:pt x="456209" y="568992"/>
                </a:moveTo>
                <a:cubicBezTo>
                  <a:pt x="473340" y="589694"/>
                  <a:pt x="473117" y="589415"/>
                  <a:pt x="452136" y="608946"/>
                </a:cubicBezTo>
                <a:cubicBezTo>
                  <a:pt x="449011" y="611847"/>
                  <a:pt x="449346" y="618488"/>
                  <a:pt x="448174" y="623008"/>
                </a:cubicBezTo>
                <a:cubicBezTo>
                  <a:pt x="441589" y="624012"/>
                  <a:pt x="434056" y="625240"/>
                  <a:pt x="426467" y="626356"/>
                </a:cubicBezTo>
                <a:cubicBezTo>
                  <a:pt x="420217" y="627249"/>
                  <a:pt x="423063" y="646612"/>
                  <a:pt x="408778" y="632829"/>
                </a:cubicBezTo>
                <a:lnTo>
                  <a:pt x="408778" y="632773"/>
                </a:lnTo>
                <a:cubicBezTo>
                  <a:pt x="439060" y="601005"/>
                  <a:pt x="454870" y="579745"/>
                  <a:pt x="456209" y="568992"/>
                </a:cubicBezTo>
                <a:close/>
                <a:moveTo>
                  <a:pt x="563071" y="558445"/>
                </a:moveTo>
                <a:cubicBezTo>
                  <a:pt x="571609" y="563356"/>
                  <a:pt x="560114" y="575409"/>
                  <a:pt x="573450" y="574627"/>
                </a:cubicBezTo>
                <a:cubicBezTo>
                  <a:pt x="573618" y="581547"/>
                  <a:pt x="571887" y="589303"/>
                  <a:pt x="583327" y="589582"/>
                </a:cubicBezTo>
                <a:cubicBezTo>
                  <a:pt x="585392" y="589582"/>
                  <a:pt x="588740" y="596055"/>
                  <a:pt x="589019" y="599738"/>
                </a:cubicBezTo>
                <a:cubicBezTo>
                  <a:pt x="589688" y="608276"/>
                  <a:pt x="586731" y="616311"/>
                  <a:pt x="588628" y="625686"/>
                </a:cubicBezTo>
                <a:cubicBezTo>
                  <a:pt x="590860" y="636902"/>
                  <a:pt x="589465" y="643486"/>
                  <a:pt x="594766" y="650852"/>
                </a:cubicBezTo>
                <a:cubicBezTo>
                  <a:pt x="587289" y="661677"/>
                  <a:pt x="578082" y="649345"/>
                  <a:pt x="570102" y="652526"/>
                </a:cubicBezTo>
                <a:cubicBezTo>
                  <a:pt x="562289" y="665137"/>
                  <a:pt x="554535" y="677581"/>
                  <a:pt x="546052" y="691196"/>
                </a:cubicBezTo>
                <a:cubicBezTo>
                  <a:pt x="542201" y="683663"/>
                  <a:pt x="538463" y="676242"/>
                  <a:pt x="534668" y="668820"/>
                </a:cubicBezTo>
                <a:cubicBezTo>
                  <a:pt x="533552" y="669155"/>
                  <a:pt x="532492" y="669490"/>
                  <a:pt x="531376" y="669824"/>
                </a:cubicBezTo>
                <a:cubicBezTo>
                  <a:pt x="532325" y="674902"/>
                  <a:pt x="533273" y="679980"/>
                  <a:pt x="534668" y="687625"/>
                </a:cubicBezTo>
                <a:cubicBezTo>
                  <a:pt x="524903" y="694210"/>
                  <a:pt x="513743" y="701743"/>
                  <a:pt x="502527" y="709332"/>
                </a:cubicBezTo>
                <a:cubicBezTo>
                  <a:pt x="498118" y="704031"/>
                  <a:pt x="494826" y="704756"/>
                  <a:pt x="493375" y="711396"/>
                </a:cubicBezTo>
                <a:lnTo>
                  <a:pt x="493374" y="711419"/>
                </a:lnTo>
                <a:lnTo>
                  <a:pt x="496784" y="705998"/>
                </a:lnTo>
                <a:cubicBezTo>
                  <a:pt x="498339" y="705650"/>
                  <a:pt x="500264" y="706794"/>
                  <a:pt x="502468" y="709444"/>
                </a:cubicBezTo>
                <a:cubicBezTo>
                  <a:pt x="509387" y="712569"/>
                  <a:pt x="516252" y="715694"/>
                  <a:pt x="523338" y="718874"/>
                </a:cubicBezTo>
                <a:cubicBezTo>
                  <a:pt x="522445" y="735168"/>
                  <a:pt x="518483" y="741418"/>
                  <a:pt x="506542" y="744208"/>
                </a:cubicBezTo>
                <a:cubicBezTo>
                  <a:pt x="493540" y="747277"/>
                  <a:pt x="480427" y="750067"/>
                  <a:pt x="464300" y="753694"/>
                </a:cubicBezTo>
                <a:cubicBezTo>
                  <a:pt x="474735" y="741864"/>
                  <a:pt x="483830" y="731541"/>
                  <a:pt x="492926" y="721218"/>
                </a:cubicBezTo>
                <a:lnTo>
                  <a:pt x="492874" y="721271"/>
                </a:lnTo>
                <a:lnTo>
                  <a:pt x="492873" y="721273"/>
                </a:lnTo>
                <a:cubicBezTo>
                  <a:pt x="485898" y="725291"/>
                  <a:pt x="478030" y="728304"/>
                  <a:pt x="472115" y="733550"/>
                </a:cubicBezTo>
                <a:cubicBezTo>
                  <a:pt x="463187" y="741473"/>
                  <a:pt x="455654" y="750960"/>
                  <a:pt x="445442" y="762008"/>
                </a:cubicBezTo>
                <a:cubicBezTo>
                  <a:pt x="440643" y="750402"/>
                  <a:pt x="443098" y="744598"/>
                  <a:pt x="449571" y="740246"/>
                </a:cubicBezTo>
                <a:cubicBezTo>
                  <a:pt x="459504" y="733661"/>
                  <a:pt x="469604" y="727411"/>
                  <a:pt x="474570" y="714242"/>
                </a:cubicBezTo>
                <a:cubicBezTo>
                  <a:pt x="458723" y="707267"/>
                  <a:pt x="447618" y="712457"/>
                  <a:pt x="440699" y="724900"/>
                </a:cubicBezTo>
                <a:cubicBezTo>
                  <a:pt x="434114" y="736730"/>
                  <a:pt x="428199" y="742310"/>
                  <a:pt x="412631" y="739632"/>
                </a:cubicBezTo>
                <a:cubicBezTo>
                  <a:pt x="402921" y="737958"/>
                  <a:pt x="391370" y="746998"/>
                  <a:pt x="376025" y="753080"/>
                </a:cubicBezTo>
                <a:cubicBezTo>
                  <a:pt x="370724" y="752243"/>
                  <a:pt x="370054" y="744208"/>
                  <a:pt x="368436" y="735670"/>
                </a:cubicBezTo>
                <a:cubicBezTo>
                  <a:pt x="367543" y="731094"/>
                  <a:pt x="360568" y="723394"/>
                  <a:pt x="359843" y="723784"/>
                </a:cubicBezTo>
                <a:cubicBezTo>
                  <a:pt x="343772" y="732154"/>
                  <a:pt x="338248" y="707434"/>
                  <a:pt x="330268" y="712401"/>
                </a:cubicBezTo>
                <a:cubicBezTo>
                  <a:pt x="338582" y="709443"/>
                  <a:pt x="352756" y="704365"/>
                  <a:pt x="368101" y="698897"/>
                </a:cubicBezTo>
                <a:cubicBezTo>
                  <a:pt x="366539" y="702245"/>
                  <a:pt x="364474" y="706653"/>
                  <a:pt x="361517" y="712903"/>
                </a:cubicBezTo>
                <a:cubicBezTo>
                  <a:pt x="369608" y="715135"/>
                  <a:pt x="377755" y="717367"/>
                  <a:pt x="386069" y="719655"/>
                </a:cubicBezTo>
                <a:cubicBezTo>
                  <a:pt x="402196" y="713015"/>
                  <a:pt x="405432" y="701073"/>
                  <a:pt x="399238" y="682882"/>
                </a:cubicBezTo>
                <a:cubicBezTo>
                  <a:pt x="417932" y="688406"/>
                  <a:pt x="433779" y="679366"/>
                  <a:pt x="451636" y="681431"/>
                </a:cubicBezTo>
                <a:cubicBezTo>
                  <a:pt x="473175" y="683942"/>
                  <a:pt x="485340" y="666142"/>
                  <a:pt x="483889" y="639748"/>
                </a:cubicBezTo>
                <a:cubicBezTo>
                  <a:pt x="488911" y="638297"/>
                  <a:pt x="494157" y="636734"/>
                  <a:pt x="498900" y="635395"/>
                </a:cubicBezTo>
                <a:cubicBezTo>
                  <a:pt x="508442" y="630038"/>
                  <a:pt x="488465" y="625518"/>
                  <a:pt x="498900" y="620887"/>
                </a:cubicBezTo>
                <a:cubicBezTo>
                  <a:pt x="506433" y="617539"/>
                  <a:pt x="503978" y="609950"/>
                  <a:pt x="507102" y="605541"/>
                </a:cubicBezTo>
                <a:cubicBezTo>
                  <a:pt x="509669" y="601858"/>
                  <a:pt x="517705" y="601970"/>
                  <a:pt x="525070" y="599961"/>
                </a:cubicBezTo>
                <a:cubicBezTo>
                  <a:pt x="522225" y="594548"/>
                  <a:pt x="519769" y="589861"/>
                  <a:pt x="517370" y="585230"/>
                </a:cubicBezTo>
                <a:cubicBezTo>
                  <a:pt x="528921" y="567875"/>
                  <a:pt x="555371" y="579426"/>
                  <a:pt x="563071" y="558445"/>
                </a:cubicBezTo>
                <a:close/>
                <a:moveTo>
                  <a:pt x="748666" y="491986"/>
                </a:moveTo>
                <a:cubicBezTo>
                  <a:pt x="761947" y="487522"/>
                  <a:pt x="773944" y="495334"/>
                  <a:pt x="786610" y="496618"/>
                </a:cubicBezTo>
                <a:cubicBezTo>
                  <a:pt x="798775" y="497901"/>
                  <a:pt x="810549" y="503704"/>
                  <a:pt x="821431" y="507220"/>
                </a:cubicBezTo>
                <a:cubicBezTo>
                  <a:pt x="800840" y="519775"/>
                  <a:pt x="806866" y="515813"/>
                  <a:pt x="796655" y="553089"/>
                </a:cubicBezTo>
                <a:cubicBezTo>
                  <a:pt x="791577" y="548680"/>
                  <a:pt x="787559" y="544328"/>
                  <a:pt x="782704" y="541259"/>
                </a:cubicBezTo>
                <a:cubicBezTo>
                  <a:pt x="777459" y="537911"/>
                  <a:pt x="771433" y="533558"/>
                  <a:pt x="765797" y="533558"/>
                </a:cubicBezTo>
                <a:cubicBezTo>
                  <a:pt x="748388" y="533558"/>
                  <a:pt x="730922" y="535511"/>
                  <a:pt x="712563" y="536739"/>
                </a:cubicBezTo>
                <a:cubicBezTo>
                  <a:pt x="711391" y="533056"/>
                  <a:pt x="710275" y="529652"/>
                  <a:pt x="709215" y="526248"/>
                </a:cubicBezTo>
                <a:cubicBezTo>
                  <a:pt x="722607" y="524741"/>
                  <a:pt x="736000" y="523458"/>
                  <a:pt x="749280" y="521505"/>
                </a:cubicBezTo>
                <a:cubicBezTo>
                  <a:pt x="750954" y="521282"/>
                  <a:pt x="752125" y="517487"/>
                  <a:pt x="754191" y="514307"/>
                </a:cubicBezTo>
                <a:cubicBezTo>
                  <a:pt x="748834" y="513749"/>
                  <a:pt x="744759" y="513358"/>
                  <a:pt x="740799" y="512967"/>
                </a:cubicBezTo>
                <a:cubicBezTo>
                  <a:pt x="740296" y="506494"/>
                  <a:pt x="739850" y="500524"/>
                  <a:pt x="739404" y="494720"/>
                </a:cubicBezTo>
                <a:cubicBezTo>
                  <a:pt x="743421" y="493549"/>
                  <a:pt x="746044" y="492767"/>
                  <a:pt x="748666" y="491986"/>
                </a:cubicBezTo>
                <a:close/>
                <a:moveTo>
                  <a:pt x="653190" y="456385"/>
                </a:moveTo>
                <a:cubicBezTo>
                  <a:pt x="657041" y="467043"/>
                  <a:pt x="661226" y="478594"/>
                  <a:pt x="664518" y="487634"/>
                </a:cubicBezTo>
                <a:cubicBezTo>
                  <a:pt x="676460" y="497845"/>
                  <a:pt x="693367" y="485737"/>
                  <a:pt x="701012" y="501528"/>
                </a:cubicBezTo>
                <a:cubicBezTo>
                  <a:pt x="682040" y="500450"/>
                  <a:pt x="665004" y="507425"/>
                  <a:pt x="649898" y="522454"/>
                </a:cubicBezTo>
                <a:cubicBezTo>
                  <a:pt x="643035" y="529262"/>
                  <a:pt x="637678" y="536572"/>
                  <a:pt x="624564" y="534674"/>
                </a:cubicBezTo>
                <a:cubicBezTo>
                  <a:pt x="617087" y="533614"/>
                  <a:pt x="607991" y="543658"/>
                  <a:pt x="599231" y="548904"/>
                </a:cubicBezTo>
                <a:cubicBezTo>
                  <a:pt x="597667" y="544160"/>
                  <a:pt x="595380" y="537353"/>
                  <a:pt x="592366" y="528145"/>
                </a:cubicBezTo>
                <a:cubicBezTo>
                  <a:pt x="603137" y="525858"/>
                  <a:pt x="613013" y="523737"/>
                  <a:pt x="628749" y="520445"/>
                </a:cubicBezTo>
                <a:cubicBezTo>
                  <a:pt x="619877" y="516204"/>
                  <a:pt x="616306" y="514474"/>
                  <a:pt x="612344" y="512577"/>
                </a:cubicBezTo>
                <a:cubicBezTo>
                  <a:pt x="617310" y="501026"/>
                  <a:pt x="620602" y="488192"/>
                  <a:pt x="627801" y="478203"/>
                </a:cubicBezTo>
                <a:cubicBezTo>
                  <a:pt x="634330" y="469108"/>
                  <a:pt x="645099" y="463081"/>
                  <a:pt x="653190" y="456385"/>
                </a:cubicBezTo>
                <a:close/>
                <a:moveTo>
                  <a:pt x="1773845" y="452200"/>
                </a:moveTo>
                <a:cubicBezTo>
                  <a:pt x="1777416" y="455269"/>
                  <a:pt x="1782159" y="459287"/>
                  <a:pt x="1786958" y="463416"/>
                </a:cubicBezTo>
                <a:cubicBezTo>
                  <a:pt x="1782717" y="468829"/>
                  <a:pt x="1780150" y="472177"/>
                  <a:pt x="1777360" y="475748"/>
                </a:cubicBezTo>
                <a:cubicBezTo>
                  <a:pt x="1781378" y="483058"/>
                  <a:pt x="1791032" y="488806"/>
                  <a:pt x="1783666" y="500859"/>
                </a:cubicBezTo>
                <a:cubicBezTo>
                  <a:pt x="1779537" y="492489"/>
                  <a:pt x="1775742" y="484230"/>
                  <a:pt x="1764247" y="490647"/>
                </a:cubicBezTo>
                <a:cubicBezTo>
                  <a:pt x="1760787" y="492544"/>
                  <a:pt x="1752305" y="491261"/>
                  <a:pt x="1750073" y="488359"/>
                </a:cubicBezTo>
                <a:cubicBezTo>
                  <a:pt x="1745051" y="481830"/>
                  <a:pt x="1751245" y="477422"/>
                  <a:pt x="1756044" y="472791"/>
                </a:cubicBezTo>
                <a:cubicBezTo>
                  <a:pt x="1762405" y="466653"/>
                  <a:pt x="1767651" y="459454"/>
                  <a:pt x="1773845" y="452200"/>
                </a:cubicBezTo>
                <a:close/>
                <a:moveTo>
                  <a:pt x="1950289" y="432265"/>
                </a:moveTo>
                <a:cubicBezTo>
                  <a:pt x="1945114" y="431456"/>
                  <a:pt x="1939882" y="432865"/>
                  <a:pt x="1933995" y="438361"/>
                </a:cubicBezTo>
                <a:cubicBezTo>
                  <a:pt x="1931428" y="440760"/>
                  <a:pt x="1924341" y="438751"/>
                  <a:pt x="1919431" y="438082"/>
                </a:cubicBezTo>
                <a:cubicBezTo>
                  <a:pt x="1903416" y="435905"/>
                  <a:pt x="1903081" y="436017"/>
                  <a:pt x="1893539" y="455882"/>
                </a:cubicBezTo>
                <a:cubicBezTo>
                  <a:pt x="1903081" y="460458"/>
                  <a:pt x="1906429" y="467991"/>
                  <a:pt x="1901965" y="478314"/>
                </a:cubicBezTo>
                <a:cubicBezTo>
                  <a:pt x="1899566" y="476808"/>
                  <a:pt x="1897278" y="475413"/>
                  <a:pt x="1894209" y="473516"/>
                </a:cubicBezTo>
                <a:cubicBezTo>
                  <a:pt x="1888350" y="486238"/>
                  <a:pt x="1916418" y="500635"/>
                  <a:pt x="1892312" y="512297"/>
                </a:cubicBezTo>
                <a:cubicBezTo>
                  <a:pt x="1890582" y="508112"/>
                  <a:pt x="1889019" y="504206"/>
                  <a:pt x="1886843" y="498849"/>
                </a:cubicBezTo>
                <a:cubicBezTo>
                  <a:pt x="1874846" y="518101"/>
                  <a:pt x="1863574" y="534953"/>
                  <a:pt x="1875627" y="555655"/>
                </a:cubicBezTo>
                <a:cubicBezTo>
                  <a:pt x="1854980" y="562519"/>
                  <a:pt x="1855650" y="562630"/>
                  <a:pt x="1853083" y="576860"/>
                </a:cubicBezTo>
                <a:cubicBezTo>
                  <a:pt x="1849233" y="598176"/>
                  <a:pt x="1845438" y="618990"/>
                  <a:pt x="1824290" y="632661"/>
                </a:cubicBezTo>
                <a:cubicBezTo>
                  <a:pt x="1815361" y="638408"/>
                  <a:pt x="1811121" y="651410"/>
                  <a:pt x="1804536" y="661399"/>
                </a:cubicBezTo>
                <a:cubicBezTo>
                  <a:pt x="1784001" y="650741"/>
                  <a:pt x="1777863" y="657269"/>
                  <a:pt x="1763355" y="686286"/>
                </a:cubicBezTo>
                <a:cubicBezTo>
                  <a:pt x="1768209" y="687793"/>
                  <a:pt x="1773064" y="689243"/>
                  <a:pt x="1780430" y="691531"/>
                </a:cubicBezTo>
                <a:lnTo>
                  <a:pt x="1764579" y="704878"/>
                </a:lnTo>
                <a:lnTo>
                  <a:pt x="1764415" y="704812"/>
                </a:lnTo>
                <a:lnTo>
                  <a:pt x="1763935" y="704894"/>
                </a:lnTo>
                <a:lnTo>
                  <a:pt x="1751861" y="689679"/>
                </a:lnTo>
                <a:cubicBezTo>
                  <a:pt x="1738387" y="678523"/>
                  <a:pt x="1721783" y="680385"/>
                  <a:pt x="1706214" y="695995"/>
                </a:cubicBezTo>
                <a:cubicBezTo>
                  <a:pt x="1710288" y="706765"/>
                  <a:pt x="1718323" y="712066"/>
                  <a:pt x="1729539" y="710783"/>
                </a:cubicBezTo>
                <a:lnTo>
                  <a:pt x="1763935" y="704894"/>
                </a:lnTo>
                <a:lnTo>
                  <a:pt x="1764136" y="705147"/>
                </a:lnTo>
                <a:lnTo>
                  <a:pt x="1764192" y="705203"/>
                </a:lnTo>
                <a:lnTo>
                  <a:pt x="1764579" y="704878"/>
                </a:lnTo>
                <a:lnTo>
                  <a:pt x="1773434" y="708411"/>
                </a:lnTo>
                <a:cubicBezTo>
                  <a:pt x="1776427" y="709555"/>
                  <a:pt x="1779231" y="710253"/>
                  <a:pt x="1781323" y="709332"/>
                </a:cubicBezTo>
                <a:cubicBezTo>
                  <a:pt x="1791367" y="704924"/>
                  <a:pt x="1798956" y="707156"/>
                  <a:pt x="1807438" y="712122"/>
                </a:cubicBezTo>
                <a:cubicBezTo>
                  <a:pt x="1812739" y="715247"/>
                  <a:pt x="1818821" y="717088"/>
                  <a:pt x="1824178" y="719320"/>
                </a:cubicBezTo>
                <a:cubicBezTo>
                  <a:pt x="1835896" y="698785"/>
                  <a:pt x="1861342" y="688351"/>
                  <a:pt x="1854199" y="659669"/>
                </a:cubicBezTo>
                <a:cubicBezTo>
                  <a:pt x="1893707" y="657827"/>
                  <a:pt x="1887680" y="631098"/>
                  <a:pt x="1884667" y="606490"/>
                </a:cubicBezTo>
                <a:cubicBezTo>
                  <a:pt x="1890358" y="604537"/>
                  <a:pt x="1894599" y="601803"/>
                  <a:pt x="1898896" y="601747"/>
                </a:cubicBezTo>
                <a:cubicBezTo>
                  <a:pt x="1914911" y="601580"/>
                  <a:pt x="1921719" y="592205"/>
                  <a:pt x="1924788" y="578143"/>
                </a:cubicBezTo>
                <a:cubicBezTo>
                  <a:pt x="1927522" y="565699"/>
                  <a:pt x="1930424" y="553256"/>
                  <a:pt x="1933437" y="539975"/>
                </a:cubicBezTo>
                <a:cubicBezTo>
                  <a:pt x="1940245" y="541928"/>
                  <a:pt x="1946104" y="543546"/>
                  <a:pt x="1952689" y="545443"/>
                </a:cubicBezTo>
                <a:cubicBezTo>
                  <a:pt x="1956037" y="525522"/>
                  <a:pt x="1948392" y="509507"/>
                  <a:pt x="1936562" y="496394"/>
                </a:cubicBezTo>
                <a:cubicBezTo>
                  <a:pt x="1927857" y="486685"/>
                  <a:pt x="1927187" y="477701"/>
                  <a:pt x="1929810" y="469275"/>
                </a:cubicBezTo>
                <a:cubicBezTo>
                  <a:pt x="1952577" y="451809"/>
                  <a:pt x="1970489" y="470223"/>
                  <a:pt x="1993814" y="472902"/>
                </a:cubicBezTo>
                <a:cubicBezTo>
                  <a:pt x="1989964" y="492767"/>
                  <a:pt x="1979864" y="510679"/>
                  <a:pt x="1985835" y="529707"/>
                </a:cubicBezTo>
                <a:cubicBezTo>
                  <a:pt x="2003356" y="539194"/>
                  <a:pt x="1991582" y="516204"/>
                  <a:pt x="2002575" y="515980"/>
                </a:cubicBezTo>
                <a:cubicBezTo>
                  <a:pt x="2003970" y="519552"/>
                  <a:pt x="2005309" y="523514"/>
                  <a:pt x="2007095" y="527252"/>
                </a:cubicBezTo>
                <a:cubicBezTo>
                  <a:pt x="2008713" y="530656"/>
                  <a:pt x="2010889" y="533837"/>
                  <a:pt x="2012954" y="537408"/>
                </a:cubicBezTo>
                <a:cubicBezTo>
                  <a:pt x="2004193" y="541816"/>
                  <a:pt x="1998669" y="550410"/>
                  <a:pt x="1987620" y="541537"/>
                </a:cubicBezTo>
                <a:cubicBezTo>
                  <a:pt x="1976683" y="532721"/>
                  <a:pt x="1966918" y="538412"/>
                  <a:pt x="1960780" y="550298"/>
                </a:cubicBezTo>
                <a:cubicBezTo>
                  <a:pt x="1957320" y="556994"/>
                  <a:pt x="1944597" y="561626"/>
                  <a:pt x="1952744" y="570889"/>
                </a:cubicBezTo>
                <a:cubicBezTo>
                  <a:pt x="1962789" y="582217"/>
                  <a:pt x="1968146" y="568768"/>
                  <a:pt x="1975065" y="564248"/>
                </a:cubicBezTo>
                <a:cubicBezTo>
                  <a:pt x="1976404" y="563356"/>
                  <a:pt x="1978301" y="563356"/>
                  <a:pt x="1981594" y="562463"/>
                </a:cubicBezTo>
                <a:cubicBezTo>
                  <a:pt x="1982319" y="574851"/>
                  <a:pt x="1988346" y="583835"/>
                  <a:pt x="2001292" y="585286"/>
                </a:cubicBezTo>
                <a:cubicBezTo>
                  <a:pt x="2012508" y="586569"/>
                  <a:pt x="2021436" y="580933"/>
                  <a:pt x="2027128" y="572005"/>
                </a:cubicBezTo>
                <a:cubicBezTo>
                  <a:pt x="2030364" y="566871"/>
                  <a:pt x="2031369" y="560008"/>
                  <a:pt x="2032206" y="553702"/>
                </a:cubicBezTo>
                <a:cubicBezTo>
                  <a:pt x="2033712" y="542207"/>
                  <a:pt x="2034326" y="530656"/>
                  <a:pt x="2035665" y="514809"/>
                </a:cubicBezTo>
                <a:cubicBezTo>
                  <a:pt x="2041189" y="519942"/>
                  <a:pt x="2043812" y="524183"/>
                  <a:pt x="2045821" y="523904"/>
                </a:cubicBezTo>
                <a:cubicBezTo>
                  <a:pt x="2057874" y="522230"/>
                  <a:pt x="2057149" y="528870"/>
                  <a:pt x="2058823" y="538078"/>
                </a:cubicBezTo>
                <a:cubicBezTo>
                  <a:pt x="2063845" y="565197"/>
                  <a:pt x="2064849" y="564974"/>
                  <a:pt x="2092527" y="571000"/>
                </a:cubicBezTo>
                <a:cubicBezTo>
                  <a:pt x="2093587" y="571224"/>
                  <a:pt x="2094257" y="573344"/>
                  <a:pt x="2095149" y="574683"/>
                </a:cubicBezTo>
                <a:cubicBezTo>
                  <a:pt x="2091299" y="577139"/>
                  <a:pt x="2087560" y="579482"/>
                  <a:pt x="2080641" y="583835"/>
                </a:cubicBezTo>
                <a:cubicBezTo>
                  <a:pt x="2102459" y="584449"/>
                  <a:pt x="2112615" y="571837"/>
                  <a:pt x="2122213" y="565364"/>
                </a:cubicBezTo>
                <a:cubicBezTo>
                  <a:pt x="2118474" y="548903"/>
                  <a:pt x="2115349" y="535009"/>
                  <a:pt x="2111946" y="520054"/>
                </a:cubicBezTo>
                <a:cubicBezTo>
                  <a:pt x="2107816" y="517766"/>
                  <a:pt x="2103241" y="514306"/>
                  <a:pt x="2098107" y="512632"/>
                </a:cubicBezTo>
                <a:cubicBezTo>
                  <a:pt x="2090295" y="510121"/>
                  <a:pt x="2082092" y="508949"/>
                  <a:pt x="2074335" y="507220"/>
                </a:cubicBezTo>
                <a:cubicBezTo>
                  <a:pt x="2056925" y="467991"/>
                  <a:pt x="2034772" y="460737"/>
                  <a:pt x="2005142" y="485178"/>
                </a:cubicBezTo>
                <a:cubicBezTo>
                  <a:pt x="1996939" y="465759"/>
                  <a:pt x="1984551" y="450414"/>
                  <a:pt x="1966248" y="439477"/>
                </a:cubicBezTo>
                <a:cubicBezTo>
                  <a:pt x="1960585" y="436101"/>
                  <a:pt x="1955465" y="433074"/>
                  <a:pt x="1950289" y="432265"/>
                </a:cubicBezTo>
                <a:close/>
                <a:moveTo>
                  <a:pt x="2142580" y="431553"/>
                </a:moveTo>
                <a:lnTo>
                  <a:pt x="2142662" y="431565"/>
                </a:lnTo>
                <a:lnTo>
                  <a:pt x="2142580" y="431608"/>
                </a:lnTo>
                <a:close/>
                <a:moveTo>
                  <a:pt x="2338275" y="429098"/>
                </a:moveTo>
                <a:cubicBezTo>
                  <a:pt x="2334983" y="437189"/>
                  <a:pt x="2333532" y="440816"/>
                  <a:pt x="2331356" y="446173"/>
                </a:cubicBezTo>
                <a:cubicBezTo>
                  <a:pt x="2334871" y="446173"/>
                  <a:pt x="2338220" y="446954"/>
                  <a:pt x="2340954" y="446006"/>
                </a:cubicBezTo>
                <a:cubicBezTo>
                  <a:pt x="2347371" y="443774"/>
                  <a:pt x="2354960" y="441263"/>
                  <a:pt x="2357862" y="448628"/>
                </a:cubicBezTo>
                <a:cubicBezTo>
                  <a:pt x="2359926" y="453985"/>
                  <a:pt x="2357025" y="461240"/>
                  <a:pt x="2356411" y="467210"/>
                </a:cubicBezTo>
                <a:cubicBezTo>
                  <a:pt x="2338945" y="461128"/>
                  <a:pt x="2324437" y="455994"/>
                  <a:pt x="2310263" y="451028"/>
                </a:cubicBezTo>
                <a:cubicBezTo>
                  <a:pt x="2311658" y="449131"/>
                  <a:pt x="2313723" y="446229"/>
                  <a:pt x="2315787" y="443327"/>
                </a:cubicBezTo>
                <a:cubicBezTo>
                  <a:pt x="2315787" y="443327"/>
                  <a:pt x="2317461" y="441821"/>
                  <a:pt x="2317461" y="441821"/>
                </a:cubicBezTo>
                <a:lnTo>
                  <a:pt x="2317350" y="441821"/>
                </a:lnTo>
                <a:cubicBezTo>
                  <a:pt x="2322763" y="438528"/>
                  <a:pt x="2328175" y="435236"/>
                  <a:pt x="2338275" y="429098"/>
                </a:cubicBezTo>
                <a:close/>
                <a:moveTo>
                  <a:pt x="2207129" y="423559"/>
                </a:moveTo>
                <a:cubicBezTo>
                  <a:pt x="2213378" y="423434"/>
                  <a:pt x="2219531" y="424745"/>
                  <a:pt x="2225836" y="428484"/>
                </a:cubicBezTo>
                <a:cubicBezTo>
                  <a:pt x="2228347" y="429990"/>
                  <a:pt x="2232030" y="429488"/>
                  <a:pt x="2235322" y="433673"/>
                </a:cubicBezTo>
                <a:cubicBezTo>
                  <a:pt x="2220311" y="435403"/>
                  <a:pt x="2205245" y="438695"/>
                  <a:pt x="2190290" y="438416"/>
                </a:cubicBezTo>
                <a:lnTo>
                  <a:pt x="2142662" y="431565"/>
                </a:lnTo>
                <a:lnTo>
                  <a:pt x="2155348" y="424910"/>
                </a:lnTo>
                <a:cubicBezTo>
                  <a:pt x="2167526" y="422412"/>
                  <a:pt x="2178042" y="430186"/>
                  <a:pt x="2187835" y="427256"/>
                </a:cubicBezTo>
                <a:cubicBezTo>
                  <a:pt x="2194531" y="425247"/>
                  <a:pt x="2200879" y="423685"/>
                  <a:pt x="2207129" y="423559"/>
                </a:cubicBezTo>
                <a:close/>
                <a:moveTo>
                  <a:pt x="2264674" y="392771"/>
                </a:moveTo>
                <a:cubicBezTo>
                  <a:pt x="2280745" y="396063"/>
                  <a:pt x="2296816" y="399356"/>
                  <a:pt x="2314951" y="403094"/>
                </a:cubicBezTo>
                <a:cubicBezTo>
                  <a:pt x="2307976" y="411632"/>
                  <a:pt x="2303065" y="417603"/>
                  <a:pt x="2297318" y="424634"/>
                </a:cubicBezTo>
                <a:cubicBezTo>
                  <a:pt x="2308980" y="425136"/>
                  <a:pt x="2318522" y="427814"/>
                  <a:pt x="2317406" y="441765"/>
                </a:cubicBezTo>
                <a:lnTo>
                  <a:pt x="2315732" y="443271"/>
                </a:lnTo>
                <a:lnTo>
                  <a:pt x="2315676" y="443327"/>
                </a:lnTo>
                <a:cubicBezTo>
                  <a:pt x="2307362" y="430660"/>
                  <a:pt x="2293802" y="434678"/>
                  <a:pt x="2279294" y="434845"/>
                </a:cubicBezTo>
                <a:cubicBezTo>
                  <a:pt x="2282084" y="426698"/>
                  <a:pt x="2283981" y="421230"/>
                  <a:pt x="2285376" y="417045"/>
                </a:cubicBezTo>
                <a:cubicBezTo>
                  <a:pt x="2277453" y="410627"/>
                  <a:pt x="2269808" y="404433"/>
                  <a:pt x="2262163" y="398240"/>
                </a:cubicBezTo>
                <a:cubicBezTo>
                  <a:pt x="2263000" y="396398"/>
                  <a:pt x="2263837" y="394612"/>
                  <a:pt x="2264674" y="392771"/>
                </a:cubicBezTo>
                <a:close/>
                <a:moveTo>
                  <a:pt x="1973725" y="330776"/>
                </a:moveTo>
                <a:cubicBezTo>
                  <a:pt x="1971549" y="337137"/>
                  <a:pt x="1970098" y="341378"/>
                  <a:pt x="1968034" y="347516"/>
                </a:cubicBezTo>
                <a:cubicBezTo>
                  <a:pt x="1973670" y="345898"/>
                  <a:pt x="1977799" y="344726"/>
                  <a:pt x="1984663" y="342773"/>
                </a:cubicBezTo>
                <a:cubicBezTo>
                  <a:pt x="1981984" y="349302"/>
                  <a:pt x="1979864" y="354436"/>
                  <a:pt x="1977799" y="359290"/>
                </a:cubicBezTo>
                <a:cubicBezTo>
                  <a:pt x="1983212" y="359290"/>
                  <a:pt x="1988959" y="358007"/>
                  <a:pt x="1993702" y="359625"/>
                </a:cubicBezTo>
                <a:cubicBezTo>
                  <a:pt x="1999171" y="361467"/>
                  <a:pt x="2003802" y="365819"/>
                  <a:pt x="2009996" y="369837"/>
                </a:cubicBezTo>
                <a:cubicBezTo>
                  <a:pt x="1987006" y="373855"/>
                  <a:pt x="1963235" y="365540"/>
                  <a:pt x="1947778" y="349023"/>
                </a:cubicBezTo>
                <a:lnTo>
                  <a:pt x="1947722" y="349023"/>
                </a:lnTo>
                <a:cubicBezTo>
                  <a:pt x="1951238" y="345117"/>
                  <a:pt x="1954809" y="341211"/>
                  <a:pt x="1958324" y="337305"/>
                </a:cubicBezTo>
                <a:cubicBezTo>
                  <a:pt x="1962565" y="335519"/>
                  <a:pt x="1966750" y="333733"/>
                  <a:pt x="1973725" y="330776"/>
                </a:cubicBezTo>
                <a:close/>
                <a:moveTo>
                  <a:pt x="1239995" y="326702"/>
                </a:moveTo>
                <a:cubicBezTo>
                  <a:pt x="1226044" y="334012"/>
                  <a:pt x="1214717" y="344447"/>
                  <a:pt x="1203557" y="356110"/>
                </a:cubicBezTo>
                <a:cubicBezTo>
                  <a:pt x="1195298" y="364703"/>
                  <a:pt x="1206402" y="372292"/>
                  <a:pt x="1198869" y="378095"/>
                </a:cubicBezTo>
                <a:cubicBezTo>
                  <a:pt x="1195633" y="378095"/>
                  <a:pt x="1191894" y="377258"/>
                  <a:pt x="1188657" y="378207"/>
                </a:cubicBezTo>
                <a:cubicBezTo>
                  <a:pt x="1166894" y="384568"/>
                  <a:pt x="1161817" y="394110"/>
                  <a:pt x="1166838" y="416654"/>
                </a:cubicBezTo>
                <a:cubicBezTo>
                  <a:pt x="1168178" y="422681"/>
                  <a:pt x="1167955" y="429098"/>
                  <a:pt x="1168010" y="435347"/>
                </a:cubicBezTo>
                <a:cubicBezTo>
                  <a:pt x="1168178" y="451307"/>
                  <a:pt x="1168010" y="467266"/>
                  <a:pt x="1168010" y="488191"/>
                </a:cubicBezTo>
                <a:cubicBezTo>
                  <a:pt x="1176548" y="473571"/>
                  <a:pt x="1182184" y="463806"/>
                  <a:pt x="1187875" y="454041"/>
                </a:cubicBezTo>
                <a:lnTo>
                  <a:pt x="1187875" y="453985"/>
                </a:lnTo>
                <a:cubicBezTo>
                  <a:pt x="1188880" y="454543"/>
                  <a:pt x="1189829" y="455045"/>
                  <a:pt x="1190833" y="455603"/>
                </a:cubicBezTo>
                <a:cubicBezTo>
                  <a:pt x="1186704" y="478593"/>
                  <a:pt x="1182072" y="501472"/>
                  <a:pt x="1178724" y="524574"/>
                </a:cubicBezTo>
                <a:cubicBezTo>
                  <a:pt x="1177162" y="535288"/>
                  <a:pt x="1176883" y="546894"/>
                  <a:pt x="1190944" y="553869"/>
                </a:cubicBezTo>
                <a:cubicBezTo>
                  <a:pt x="1195353" y="546113"/>
                  <a:pt x="1199874" y="539305"/>
                  <a:pt x="1203222" y="531995"/>
                </a:cubicBezTo>
                <a:cubicBezTo>
                  <a:pt x="1207407" y="522844"/>
                  <a:pt x="1215387" y="517766"/>
                  <a:pt x="1223199" y="521784"/>
                </a:cubicBezTo>
                <a:cubicBezTo>
                  <a:pt x="1235977" y="528368"/>
                  <a:pt x="1241613" y="517989"/>
                  <a:pt x="1250932" y="513860"/>
                </a:cubicBezTo>
                <a:cubicBezTo>
                  <a:pt x="1245687" y="500189"/>
                  <a:pt x="1232239" y="497287"/>
                  <a:pt x="1220464" y="490256"/>
                </a:cubicBezTo>
                <a:cubicBezTo>
                  <a:pt x="1221134" y="486294"/>
                  <a:pt x="1222139" y="481942"/>
                  <a:pt x="1222529" y="477533"/>
                </a:cubicBezTo>
                <a:cubicBezTo>
                  <a:pt x="1224091" y="458672"/>
                  <a:pt x="1226044" y="439867"/>
                  <a:pt x="1200599" y="434064"/>
                </a:cubicBezTo>
                <a:cubicBezTo>
                  <a:pt x="1195856" y="433004"/>
                  <a:pt x="1192228" y="427145"/>
                  <a:pt x="1189997" y="425192"/>
                </a:cubicBezTo>
                <a:cubicBezTo>
                  <a:pt x="1195410" y="418663"/>
                  <a:pt x="1205063" y="412357"/>
                  <a:pt x="1205175" y="405940"/>
                </a:cubicBezTo>
                <a:cubicBezTo>
                  <a:pt x="1205621" y="380495"/>
                  <a:pt x="1219572" y="367214"/>
                  <a:pt x="1241223" y="359681"/>
                </a:cubicBezTo>
                <a:cubicBezTo>
                  <a:pt x="1252104" y="355886"/>
                  <a:pt x="1255061" y="348130"/>
                  <a:pt x="1254950" y="338309"/>
                </a:cubicBezTo>
                <a:cubicBezTo>
                  <a:pt x="1254894" y="329883"/>
                  <a:pt x="1246803" y="323131"/>
                  <a:pt x="1239995" y="326702"/>
                </a:cubicBezTo>
                <a:close/>
                <a:moveTo>
                  <a:pt x="1868205" y="295007"/>
                </a:moveTo>
                <a:cubicBezTo>
                  <a:pt x="1872781" y="299415"/>
                  <a:pt x="1877301" y="303824"/>
                  <a:pt x="1882713" y="309013"/>
                </a:cubicBezTo>
                <a:cubicBezTo>
                  <a:pt x="1890916" y="305832"/>
                  <a:pt x="1899231" y="302596"/>
                  <a:pt x="1907545" y="299359"/>
                </a:cubicBezTo>
                <a:cubicBezTo>
                  <a:pt x="1918147" y="311636"/>
                  <a:pt x="1927913" y="322963"/>
                  <a:pt x="1938515" y="335240"/>
                </a:cubicBezTo>
                <a:cubicBezTo>
                  <a:pt x="1942588" y="332561"/>
                  <a:pt x="1947666" y="329213"/>
                  <a:pt x="1955032" y="324303"/>
                </a:cubicBezTo>
                <a:cubicBezTo>
                  <a:pt x="1956371" y="329715"/>
                  <a:pt x="1957376" y="333510"/>
                  <a:pt x="1958324" y="337304"/>
                </a:cubicBezTo>
                <a:cubicBezTo>
                  <a:pt x="1954809" y="341210"/>
                  <a:pt x="1951237" y="345117"/>
                  <a:pt x="1947722" y="349023"/>
                </a:cubicBezTo>
                <a:cubicBezTo>
                  <a:pt x="1938961" y="347460"/>
                  <a:pt x="1930145" y="345898"/>
                  <a:pt x="1919710" y="344056"/>
                </a:cubicBezTo>
                <a:cubicBezTo>
                  <a:pt x="1915357" y="336635"/>
                  <a:pt x="1910335" y="327986"/>
                  <a:pt x="1905815" y="320229"/>
                </a:cubicBezTo>
                <a:cubicBezTo>
                  <a:pt x="1895548" y="318388"/>
                  <a:pt x="1885448" y="318332"/>
                  <a:pt x="1877133" y="314426"/>
                </a:cubicBezTo>
                <a:cubicBezTo>
                  <a:pt x="1871665" y="311859"/>
                  <a:pt x="1868763" y="303768"/>
                  <a:pt x="1868205" y="295007"/>
                </a:cubicBezTo>
                <a:close/>
                <a:moveTo>
                  <a:pt x="2051457" y="283401"/>
                </a:moveTo>
                <a:cubicBezTo>
                  <a:pt x="2058767" y="299249"/>
                  <a:pt x="2070374" y="305219"/>
                  <a:pt x="2086891" y="310130"/>
                </a:cubicBezTo>
                <a:cubicBezTo>
                  <a:pt x="2110495" y="317161"/>
                  <a:pt x="2133262" y="329716"/>
                  <a:pt x="2138730" y="358454"/>
                </a:cubicBezTo>
                <a:lnTo>
                  <a:pt x="2138702" y="358479"/>
                </a:lnTo>
                <a:lnTo>
                  <a:pt x="2144763" y="364110"/>
                </a:lnTo>
                <a:cubicBezTo>
                  <a:pt x="2146905" y="365791"/>
                  <a:pt x="2149583" y="366628"/>
                  <a:pt x="2154075" y="364703"/>
                </a:cubicBezTo>
                <a:cubicBezTo>
                  <a:pt x="2167133" y="359011"/>
                  <a:pt x="2180637" y="362024"/>
                  <a:pt x="2194364" y="366154"/>
                </a:cubicBezTo>
                <a:cubicBezTo>
                  <a:pt x="2207254" y="370060"/>
                  <a:pt x="2221204" y="370394"/>
                  <a:pt x="2236884" y="372571"/>
                </a:cubicBezTo>
                <a:cubicBezTo>
                  <a:pt x="2227342" y="378374"/>
                  <a:pt x="2213448" y="372348"/>
                  <a:pt x="2210211" y="385851"/>
                </a:cubicBezTo>
                <a:cubicBezTo>
                  <a:pt x="2204520" y="381332"/>
                  <a:pt x="2192299" y="393998"/>
                  <a:pt x="2190737" y="378486"/>
                </a:cubicBezTo>
                <a:cubicBezTo>
                  <a:pt x="2173662" y="375584"/>
                  <a:pt x="2156475" y="370785"/>
                  <a:pt x="2140404" y="382169"/>
                </a:cubicBezTo>
                <a:cubicBezTo>
                  <a:pt x="2135438" y="385684"/>
                  <a:pt x="2130471" y="389199"/>
                  <a:pt x="2122101" y="390092"/>
                </a:cubicBezTo>
                <a:cubicBezTo>
                  <a:pt x="2123440" y="386856"/>
                  <a:pt x="2124612" y="383508"/>
                  <a:pt x="2126230" y="380439"/>
                </a:cubicBezTo>
                <a:cubicBezTo>
                  <a:pt x="2129857" y="373408"/>
                  <a:pt x="2133764" y="366433"/>
                  <a:pt x="2137502" y="359457"/>
                </a:cubicBezTo>
                <a:lnTo>
                  <a:pt x="2137563" y="359403"/>
                </a:lnTo>
                <a:lnTo>
                  <a:pt x="2124724" y="345508"/>
                </a:lnTo>
                <a:cubicBezTo>
                  <a:pt x="2105417" y="323243"/>
                  <a:pt x="2081199" y="312194"/>
                  <a:pt x="2051457" y="314538"/>
                </a:cubicBezTo>
                <a:close/>
                <a:moveTo>
                  <a:pt x="1670383" y="275198"/>
                </a:moveTo>
                <a:cubicBezTo>
                  <a:pt x="1675398" y="276998"/>
                  <a:pt x="1679569" y="281420"/>
                  <a:pt x="1683615" y="286302"/>
                </a:cubicBezTo>
                <a:cubicBezTo>
                  <a:pt x="1691985" y="296402"/>
                  <a:pt x="1707944" y="282117"/>
                  <a:pt x="1716537" y="298522"/>
                </a:cubicBezTo>
                <a:cubicBezTo>
                  <a:pt x="1721727" y="308399"/>
                  <a:pt x="1736291" y="313365"/>
                  <a:pt x="1746559" y="320452"/>
                </a:cubicBezTo>
                <a:cubicBezTo>
                  <a:pt x="1741313" y="328376"/>
                  <a:pt x="1737184" y="334626"/>
                  <a:pt x="1729930" y="345563"/>
                </a:cubicBezTo>
                <a:cubicBezTo>
                  <a:pt x="1740755" y="343889"/>
                  <a:pt x="1746056" y="343052"/>
                  <a:pt x="1752697" y="342047"/>
                </a:cubicBezTo>
                <a:cubicBezTo>
                  <a:pt x="1751748" y="347460"/>
                  <a:pt x="1750632" y="354156"/>
                  <a:pt x="1749404" y="361243"/>
                </a:cubicBezTo>
                <a:cubicBezTo>
                  <a:pt x="1760844" y="355942"/>
                  <a:pt x="1771725" y="348632"/>
                  <a:pt x="1783722" y="361522"/>
                </a:cubicBezTo>
                <a:cubicBezTo>
                  <a:pt x="1787070" y="354212"/>
                  <a:pt x="1790195" y="347237"/>
                  <a:pt x="1794269" y="338253"/>
                </a:cubicBezTo>
                <a:cubicBezTo>
                  <a:pt x="1800686" y="343721"/>
                  <a:pt x="1805987" y="348241"/>
                  <a:pt x="1812516" y="353766"/>
                </a:cubicBezTo>
                <a:cubicBezTo>
                  <a:pt x="1809781" y="361243"/>
                  <a:pt x="1807047" y="368720"/>
                  <a:pt x="1804369" y="376198"/>
                </a:cubicBezTo>
                <a:cubicBezTo>
                  <a:pt x="1813185" y="379657"/>
                  <a:pt x="1821667" y="383061"/>
                  <a:pt x="1834278" y="388028"/>
                </a:cubicBezTo>
                <a:cubicBezTo>
                  <a:pt x="1815920" y="395059"/>
                  <a:pt x="1797338" y="397067"/>
                  <a:pt x="1796836" y="416654"/>
                </a:cubicBezTo>
                <a:cubicBezTo>
                  <a:pt x="1783108" y="419500"/>
                  <a:pt x="1783499" y="398797"/>
                  <a:pt x="1772004" y="406609"/>
                </a:cubicBezTo>
                <a:cubicBezTo>
                  <a:pt x="1760063" y="414701"/>
                  <a:pt x="1756380" y="400471"/>
                  <a:pt x="1746000" y="399076"/>
                </a:cubicBezTo>
                <a:cubicBezTo>
                  <a:pt x="1739472" y="402703"/>
                  <a:pt x="1731492" y="407056"/>
                  <a:pt x="1722118" y="412301"/>
                </a:cubicBezTo>
                <a:cubicBezTo>
                  <a:pt x="1719997" y="402034"/>
                  <a:pt x="1727419" y="395561"/>
                  <a:pt x="1730767" y="387916"/>
                </a:cubicBezTo>
                <a:cubicBezTo>
                  <a:pt x="1737184" y="373352"/>
                  <a:pt x="1737351" y="373408"/>
                  <a:pt x="1726135" y="353040"/>
                </a:cubicBezTo>
                <a:cubicBezTo>
                  <a:pt x="1723345" y="359067"/>
                  <a:pt x="1721113" y="363754"/>
                  <a:pt x="1718602" y="369167"/>
                </a:cubicBezTo>
                <a:cubicBezTo>
                  <a:pt x="1706828" y="353766"/>
                  <a:pt x="1698346" y="336746"/>
                  <a:pt x="1684731" y="326535"/>
                </a:cubicBezTo>
                <a:cubicBezTo>
                  <a:pt x="1671059" y="316323"/>
                  <a:pt x="1652031" y="318722"/>
                  <a:pt x="1634063" y="322126"/>
                </a:cubicBezTo>
                <a:cubicBezTo>
                  <a:pt x="1642935" y="316993"/>
                  <a:pt x="1651864" y="311803"/>
                  <a:pt x="1661964" y="306000"/>
                </a:cubicBezTo>
                <a:cubicBezTo>
                  <a:pt x="1658616" y="297071"/>
                  <a:pt x="1655268" y="288255"/>
                  <a:pt x="1652087" y="279829"/>
                </a:cubicBezTo>
                <a:cubicBezTo>
                  <a:pt x="1659509" y="274221"/>
                  <a:pt x="1665368" y="273398"/>
                  <a:pt x="1670383" y="275198"/>
                </a:cubicBezTo>
                <a:close/>
                <a:moveTo>
                  <a:pt x="1041847" y="249418"/>
                </a:moveTo>
                <a:cubicBezTo>
                  <a:pt x="1050831" y="259630"/>
                  <a:pt x="1064837" y="265321"/>
                  <a:pt x="1061656" y="282229"/>
                </a:cubicBezTo>
                <a:cubicBezTo>
                  <a:pt x="1071362" y="285633"/>
                  <a:pt x="1082691" y="286191"/>
                  <a:pt x="1087490" y="292106"/>
                </a:cubicBezTo>
                <a:cubicBezTo>
                  <a:pt x="1093349" y="299360"/>
                  <a:pt x="1098873" y="304103"/>
                  <a:pt x="1110368" y="305554"/>
                </a:cubicBezTo>
                <a:cubicBezTo>
                  <a:pt x="1094409" y="308735"/>
                  <a:pt x="1080961" y="310465"/>
                  <a:pt x="1068127" y="314092"/>
                </a:cubicBezTo>
                <a:cubicBezTo>
                  <a:pt x="1034481" y="323634"/>
                  <a:pt x="1024995" y="338812"/>
                  <a:pt x="1030128" y="372516"/>
                </a:cubicBezTo>
                <a:cubicBezTo>
                  <a:pt x="992072" y="381332"/>
                  <a:pt x="969249" y="389312"/>
                  <a:pt x="979070" y="419054"/>
                </a:cubicBezTo>
                <a:cubicBezTo>
                  <a:pt x="939897" y="441542"/>
                  <a:pt x="935266" y="456608"/>
                  <a:pt x="955354" y="497734"/>
                </a:cubicBezTo>
                <a:cubicBezTo>
                  <a:pt x="958479" y="504151"/>
                  <a:pt x="962441" y="510178"/>
                  <a:pt x="969584" y="522733"/>
                </a:cubicBezTo>
                <a:cubicBezTo>
                  <a:pt x="956638" y="515646"/>
                  <a:pt x="947933" y="504263"/>
                  <a:pt x="941348" y="519050"/>
                </a:cubicBezTo>
                <a:cubicBezTo>
                  <a:pt x="920088" y="499743"/>
                  <a:pt x="904352" y="494609"/>
                  <a:pt x="898604" y="527588"/>
                </a:cubicBezTo>
                <a:cubicBezTo>
                  <a:pt x="894364" y="517376"/>
                  <a:pt x="891071" y="509285"/>
                  <a:pt x="886775" y="498906"/>
                </a:cubicBezTo>
                <a:cubicBezTo>
                  <a:pt x="881529" y="503928"/>
                  <a:pt x="877902" y="507387"/>
                  <a:pt x="873661" y="511461"/>
                </a:cubicBezTo>
                <a:cubicBezTo>
                  <a:pt x="871764" y="503872"/>
                  <a:pt x="869923" y="496618"/>
                  <a:pt x="866855" y="484453"/>
                </a:cubicBezTo>
                <a:cubicBezTo>
                  <a:pt x="859655" y="494274"/>
                  <a:pt x="855135" y="500412"/>
                  <a:pt x="850615" y="506550"/>
                </a:cubicBezTo>
                <a:cubicBezTo>
                  <a:pt x="846224" y="505323"/>
                  <a:pt x="839416" y="495520"/>
                  <a:pt x="830191" y="477143"/>
                </a:cubicBezTo>
                <a:cubicBezTo>
                  <a:pt x="834991" y="476697"/>
                  <a:pt x="840125" y="477478"/>
                  <a:pt x="844031" y="475637"/>
                </a:cubicBezTo>
                <a:cubicBezTo>
                  <a:pt x="859488" y="468494"/>
                  <a:pt x="871876" y="474074"/>
                  <a:pt x="884989" y="482389"/>
                </a:cubicBezTo>
                <a:cubicBezTo>
                  <a:pt x="893024" y="487466"/>
                  <a:pt x="903292" y="489029"/>
                  <a:pt x="914787" y="492991"/>
                </a:cubicBezTo>
                <a:cubicBezTo>
                  <a:pt x="915401" y="481328"/>
                  <a:pt x="915791" y="473237"/>
                  <a:pt x="916238" y="464755"/>
                </a:cubicBezTo>
                <a:cubicBezTo>
                  <a:pt x="910155" y="460793"/>
                  <a:pt x="904743" y="457389"/>
                  <a:pt x="899497" y="453707"/>
                </a:cubicBezTo>
                <a:cubicBezTo>
                  <a:pt x="883818" y="442825"/>
                  <a:pt x="883259" y="433841"/>
                  <a:pt x="897433" y="420672"/>
                </a:cubicBezTo>
                <a:cubicBezTo>
                  <a:pt x="900055" y="418217"/>
                  <a:pt x="903459" y="416599"/>
                  <a:pt x="908091" y="413530"/>
                </a:cubicBezTo>
                <a:cubicBezTo>
                  <a:pt x="904352" y="402258"/>
                  <a:pt x="900613" y="391098"/>
                  <a:pt x="895703" y="376366"/>
                </a:cubicBezTo>
                <a:lnTo>
                  <a:pt x="895814" y="376422"/>
                </a:lnTo>
                <a:cubicBezTo>
                  <a:pt x="907533" y="373297"/>
                  <a:pt x="918079" y="370507"/>
                  <a:pt x="928737" y="367717"/>
                </a:cubicBezTo>
                <a:cubicBezTo>
                  <a:pt x="931471" y="357617"/>
                  <a:pt x="915177" y="349637"/>
                  <a:pt x="926115" y="336077"/>
                </a:cubicBezTo>
                <a:cubicBezTo>
                  <a:pt x="929686" y="340988"/>
                  <a:pt x="932587" y="345006"/>
                  <a:pt x="935601" y="349247"/>
                </a:cubicBezTo>
                <a:cubicBezTo>
                  <a:pt x="938056" y="342160"/>
                  <a:pt x="940567" y="335017"/>
                  <a:pt x="944641" y="323466"/>
                </a:cubicBezTo>
                <a:cubicBezTo>
                  <a:pt x="949942" y="335296"/>
                  <a:pt x="953401" y="342997"/>
                  <a:pt x="957419" y="351925"/>
                </a:cubicBezTo>
                <a:cubicBezTo>
                  <a:pt x="959874" y="348019"/>
                  <a:pt x="960823" y="345061"/>
                  <a:pt x="962832" y="343443"/>
                </a:cubicBezTo>
                <a:cubicBezTo>
                  <a:pt x="970979" y="336914"/>
                  <a:pt x="957475" y="325977"/>
                  <a:pt x="968524" y="319337"/>
                </a:cubicBezTo>
                <a:cubicBezTo>
                  <a:pt x="975052" y="315431"/>
                  <a:pt x="979572" y="308177"/>
                  <a:pt x="984873" y="302373"/>
                </a:cubicBezTo>
                <a:cubicBezTo>
                  <a:pt x="987329" y="299639"/>
                  <a:pt x="992072" y="296068"/>
                  <a:pt x="991514" y="294003"/>
                </a:cubicBezTo>
                <a:cubicBezTo>
                  <a:pt x="987384" y="277988"/>
                  <a:pt x="1002004" y="274584"/>
                  <a:pt x="1009091" y="266214"/>
                </a:cubicBezTo>
                <a:cubicBezTo>
                  <a:pt x="1020809" y="271385"/>
                  <a:pt x="1031730" y="265786"/>
                  <a:pt x="1041847" y="249418"/>
                </a:cubicBezTo>
                <a:close/>
                <a:moveTo>
                  <a:pt x="1854367" y="216160"/>
                </a:moveTo>
                <a:cubicBezTo>
                  <a:pt x="1879868" y="220847"/>
                  <a:pt x="1902747" y="231059"/>
                  <a:pt x="1933772" y="224140"/>
                </a:cubicBezTo>
                <a:cubicBezTo>
                  <a:pt x="1920882" y="231059"/>
                  <a:pt x="1914019" y="234686"/>
                  <a:pt x="1905202" y="239429"/>
                </a:cubicBezTo>
                <a:cubicBezTo>
                  <a:pt x="1912177" y="241215"/>
                  <a:pt x="1916474" y="242331"/>
                  <a:pt x="1921273" y="243558"/>
                </a:cubicBezTo>
                <a:cubicBezTo>
                  <a:pt x="1920547" y="244674"/>
                  <a:pt x="1919822" y="246628"/>
                  <a:pt x="1919320" y="246572"/>
                </a:cubicBezTo>
                <a:cubicBezTo>
                  <a:pt x="1905816" y="245065"/>
                  <a:pt x="1891196" y="252654"/>
                  <a:pt x="1878975" y="239150"/>
                </a:cubicBezTo>
                <a:cubicBezTo>
                  <a:pt x="1875181" y="234965"/>
                  <a:pt x="1865192" y="236304"/>
                  <a:pt x="1857548" y="235021"/>
                </a:cubicBezTo>
                <a:cubicBezTo>
                  <a:pt x="1856543" y="228994"/>
                  <a:pt x="1855539" y="223135"/>
                  <a:pt x="1854367" y="216160"/>
                </a:cubicBezTo>
                <a:close/>
                <a:moveTo>
                  <a:pt x="1294011" y="208571"/>
                </a:moveTo>
                <a:cubicBezTo>
                  <a:pt x="1279223" y="211082"/>
                  <a:pt x="1266165" y="215323"/>
                  <a:pt x="1254168" y="221684"/>
                </a:cubicBezTo>
                <a:cubicBezTo>
                  <a:pt x="1243789" y="227209"/>
                  <a:pt x="1233522" y="234240"/>
                  <a:pt x="1239381" y="249529"/>
                </a:cubicBezTo>
                <a:cubicBezTo>
                  <a:pt x="1240107" y="251426"/>
                  <a:pt x="1236033" y="255221"/>
                  <a:pt x="1234247" y="258122"/>
                </a:cubicBezTo>
                <a:cubicBezTo>
                  <a:pt x="1233522" y="255667"/>
                  <a:pt x="1232741" y="253156"/>
                  <a:pt x="1231401" y="248580"/>
                </a:cubicBezTo>
                <a:cubicBezTo>
                  <a:pt x="1224371" y="255277"/>
                  <a:pt x="1218232" y="260634"/>
                  <a:pt x="1212707" y="266493"/>
                </a:cubicBezTo>
                <a:cubicBezTo>
                  <a:pt x="1205677" y="273914"/>
                  <a:pt x="1202217" y="285354"/>
                  <a:pt x="1208579" y="291715"/>
                </a:cubicBezTo>
                <a:cubicBezTo>
                  <a:pt x="1217005" y="300252"/>
                  <a:pt x="1213322" y="309515"/>
                  <a:pt x="1214605" y="321066"/>
                </a:cubicBezTo>
                <a:cubicBezTo>
                  <a:pt x="1234192" y="307228"/>
                  <a:pt x="1247193" y="293110"/>
                  <a:pt x="1245631" y="270008"/>
                </a:cubicBezTo>
                <a:lnTo>
                  <a:pt x="1245519" y="270064"/>
                </a:lnTo>
                <a:cubicBezTo>
                  <a:pt x="1262873" y="266214"/>
                  <a:pt x="1251546" y="254105"/>
                  <a:pt x="1252327" y="246739"/>
                </a:cubicBezTo>
                <a:cubicBezTo>
                  <a:pt x="1266667" y="233570"/>
                  <a:pt x="1280339" y="221070"/>
                  <a:pt x="1294011" y="208571"/>
                </a:cubicBezTo>
                <a:close/>
                <a:moveTo>
                  <a:pt x="1683775" y="154827"/>
                </a:moveTo>
                <a:cubicBezTo>
                  <a:pt x="1687130" y="155002"/>
                  <a:pt x="1690311" y="155867"/>
                  <a:pt x="1691929" y="157457"/>
                </a:cubicBezTo>
                <a:cubicBezTo>
                  <a:pt x="1709729" y="175202"/>
                  <a:pt x="1731604" y="177155"/>
                  <a:pt x="1755487" y="175369"/>
                </a:cubicBezTo>
                <a:lnTo>
                  <a:pt x="1755431" y="175369"/>
                </a:lnTo>
                <a:cubicBezTo>
                  <a:pt x="1750409" y="180168"/>
                  <a:pt x="1746558" y="183851"/>
                  <a:pt x="1740811" y="189431"/>
                </a:cubicBezTo>
                <a:cubicBezTo>
                  <a:pt x="1726749" y="186529"/>
                  <a:pt x="1709674" y="181172"/>
                  <a:pt x="1694440" y="195736"/>
                </a:cubicBezTo>
                <a:cubicBezTo>
                  <a:pt x="1691371" y="198638"/>
                  <a:pt x="1683726" y="196239"/>
                  <a:pt x="1678481" y="197466"/>
                </a:cubicBezTo>
                <a:cubicBezTo>
                  <a:pt x="1671952" y="199029"/>
                  <a:pt x="1665702" y="201819"/>
                  <a:pt x="1657220" y="204832"/>
                </a:cubicBezTo>
                <a:cubicBezTo>
                  <a:pt x="1666930" y="222186"/>
                  <a:pt x="1677420" y="232789"/>
                  <a:pt x="1693882" y="238648"/>
                </a:cubicBezTo>
                <a:cubicBezTo>
                  <a:pt x="1687018" y="241382"/>
                  <a:pt x="1679820" y="242498"/>
                  <a:pt x="1675133" y="246571"/>
                </a:cubicBezTo>
                <a:cubicBezTo>
                  <a:pt x="1670668" y="250478"/>
                  <a:pt x="1668939" y="257397"/>
                  <a:pt x="1666037" y="262865"/>
                </a:cubicBezTo>
                <a:cubicBezTo>
                  <a:pt x="1650859" y="252319"/>
                  <a:pt x="1636183" y="242052"/>
                  <a:pt x="1617713" y="229161"/>
                </a:cubicBezTo>
                <a:cubicBezTo>
                  <a:pt x="1627199" y="226148"/>
                  <a:pt x="1632500" y="224474"/>
                  <a:pt x="1637857" y="222800"/>
                </a:cubicBezTo>
                <a:cubicBezTo>
                  <a:pt x="1636853" y="218280"/>
                  <a:pt x="1621563" y="222633"/>
                  <a:pt x="1631719" y="210468"/>
                </a:cubicBezTo>
                <a:cubicBezTo>
                  <a:pt x="1626809" y="209017"/>
                  <a:pt x="1622177" y="207678"/>
                  <a:pt x="1615202" y="205669"/>
                </a:cubicBezTo>
                <a:cubicBezTo>
                  <a:pt x="1620447" y="200647"/>
                  <a:pt x="1624632" y="196685"/>
                  <a:pt x="1630101" y="191496"/>
                </a:cubicBezTo>
                <a:cubicBezTo>
                  <a:pt x="1623182" y="189096"/>
                  <a:pt x="1617043" y="186976"/>
                  <a:pt x="1609287" y="184353"/>
                </a:cubicBezTo>
                <a:cubicBezTo>
                  <a:pt x="1616262" y="175760"/>
                  <a:pt x="1621898" y="168729"/>
                  <a:pt x="1625804" y="163874"/>
                </a:cubicBezTo>
                <a:cubicBezTo>
                  <a:pt x="1630715" y="168840"/>
                  <a:pt x="1635848" y="174086"/>
                  <a:pt x="1640871" y="179219"/>
                </a:cubicBezTo>
                <a:cubicBezTo>
                  <a:pt x="1645893" y="176485"/>
                  <a:pt x="1648236" y="175536"/>
                  <a:pt x="1650245" y="174086"/>
                </a:cubicBezTo>
                <a:cubicBezTo>
                  <a:pt x="1658336" y="168115"/>
                  <a:pt x="1665758" y="160749"/>
                  <a:pt x="1674575" y="156341"/>
                </a:cubicBezTo>
                <a:cubicBezTo>
                  <a:pt x="1676891" y="155169"/>
                  <a:pt x="1680420" y="154653"/>
                  <a:pt x="1683775" y="154827"/>
                </a:cubicBezTo>
                <a:close/>
                <a:moveTo>
                  <a:pt x="1526422" y="147078"/>
                </a:moveTo>
                <a:cubicBezTo>
                  <a:pt x="1533788" y="145962"/>
                  <a:pt x="1535183" y="161084"/>
                  <a:pt x="1547180" y="155225"/>
                </a:cubicBezTo>
                <a:cubicBezTo>
                  <a:pt x="1554825" y="151486"/>
                  <a:pt x="1565037" y="153160"/>
                  <a:pt x="1575081" y="155393"/>
                </a:cubicBezTo>
                <a:cubicBezTo>
                  <a:pt x="1566822" y="157680"/>
                  <a:pt x="1558564" y="159968"/>
                  <a:pt x="1550305" y="162256"/>
                </a:cubicBezTo>
                <a:cubicBezTo>
                  <a:pt x="1550026" y="163986"/>
                  <a:pt x="1549747" y="165716"/>
                  <a:pt x="1549468" y="167446"/>
                </a:cubicBezTo>
                <a:cubicBezTo>
                  <a:pt x="1558899" y="171017"/>
                  <a:pt x="1568273" y="174588"/>
                  <a:pt x="1577592" y="178104"/>
                </a:cubicBezTo>
                <a:cubicBezTo>
                  <a:pt x="1575527" y="191384"/>
                  <a:pt x="1572737" y="194007"/>
                  <a:pt x="1564813" y="189710"/>
                </a:cubicBezTo>
                <a:cubicBezTo>
                  <a:pt x="1561633" y="187980"/>
                  <a:pt x="1559010" y="185246"/>
                  <a:pt x="1556164" y="182847"/>
                </a:cubicBezTo>
                <a:cubicBezTo>
                  <a:pt x="1538698" y="168338"/>
                  <a:pt x="1519838" y="162479"/>
                  <a:pt x="1498187" y="173528"/>
                </a:cubicBezTo>
                <a:cubicBezTo>
                  <a:pt x="1497406" y="173919"/>
                  <a:pt x="1495397" y="171910"/>
                  <a:pt x="1493890" y="170961"/>
                </a:cubicBezTo>
                <a:lnTo>
                  <a:pt x="1493946" y="170961"/>
                </a:lnTo>
                <a:cubicBezTo>
                  <a:pt x="1495676" y="165772"/>
                  <a:pt x="1495955" y="157959"/>
                  <a:pt x="1499470" y="155895"/>
                </a:cubicBezTo>
                <a:cubicBezTo>
                  <a:pt x="1507561" y="151319"/>
                  <a:pt x="1517103" y="148473"/>
                  <a:pt x="1526422" y="147078"/>
                </a:cubicBezTo>
                <a:close/>
                <a:moveTo>
                  <a:pt x="1401317" y="136085"/>
                </a:moveTo>
                <a:cubicBezTo>
                  <a:pt x="1416494" y="139712"/>
                  <a:pt x="1432397" y="143562"/>
                  <a:pt x="1450756" y="147971"/>
                </a:cubicBezTo>
                <a:cubicBezTo>
                  <a:pt x="1439093" y="164599"/>
                  <a:pt x="1412085" y="159912"/>
                  <a:pt x="1410132" y="184018"/>
                </a:cubicBezTo>
                <a:cubicBezTo>
                  <a:pt x="1411975" y="186920"/>
                  <a:pt x="1414429" y="190770"/>
                  <a:pt x="1417611" y="195904"/>
                </a:cubicBezTo>
                <a:cubicBezTo>
                  <a:pt x="1413593" y="198080"/>
                  <a:pt x="1409910" y="201484"/>
                  <a:pt x="1405836" y="202098"/>
                </a:cubicBezTo>
                <a:cubicBezTo>
                  <a:pt x="1390882" y="204386"/>
                  <a:pt x="1380279" y="211752"/>
                  <a:pt x="1373472" y="226706"/>
                </a:cubicBezTo>
                <a:cubicBezTo>
                  <a:pt x="1378884" y="231784"/>
                  <a:pt x="1383962" y="236527"/>
                  <a:pt x="1391718" y="243837"/>
                </a:cubicBezTo>
                <a:cubicBezTo>
                  <a:pt x="1379498" y="245232"/>
                  <a:pt x="1378605" y="261024"/>
                  <a:pt x="1365102" y="256448"/>
                </a:cubicBezTo>
                <a:cubicBezTo>
                  <a:pt x="1359745" y="266827"/>
                  <a:pt x="1349087" y="277876"/>
                  <a:pt x="1350258" y="287474"/>
                </a:cubicBezTo>
                <a:cubicBezTo>
                  <a:pt x="1351932" y="301536"/>
                  <a:pt x="1347357" y="309906"/>
                  <a:pt x="1339321" y="319058"/>
                </a:cubicBezTo>
                <a:cubicBezTo>
                  <a:pt x="1337032" y="321680"/>
                  <a:pt x="1335527" y="325530"/>
                  <a:pt x="1334912" y="329046"/>
                </a:cubicBezTo>
                <a:cubicBezTo>
                  <a:pt x="1332625" y="342103"/>
                  <a:pt x="1342781" y="350418"/>
                  <a:pt x="1355392" y="345898"/>
                </a:cubicBezTo>
                <a:cubicBezTo>
                  <a:pt x="1358852" y="344670"/>
                  <a:pt x="1361809" y="342159"/>
                  <a:pt x="1365213" y="340653"/>
                </a:cubicBezTo>
                <a:cubicBezTo>
                  <a:pt x="1368337" y="339202"/>
                  <a:pt x="1371685" y="338253"/>
                  <a:pt x="1380949" y="334961"/>
                </a:cubicBezTo>
                <a:cubicBezTo>
                  <a:pt x="1369454" y="349971"/>
                  <a:pt x="1360637" y="359848"/>
                  <a:pt x="1353774" y="370953"/>
                </a:cubicBezTo>
                <a:cubicBezTo>
                  <a:pt x="1348082" y="380160"/>
                  <a:pt x="1342614" y="390372"/>
                  <a:pt x="1340548" y="400862"/>
                </a:cubicBezTo>
                <a:cubicBezTo>
                  <a:pt x="1336531" y="420839"/>
                  <a:pt x="1341609" y="438026"/>
                  <a:pt x="1363204" y="445782"/>
                </a:cubicBezTo>
                <a:cubicBezTo>
                  <a:pt x="1369956" y="448238"/>
                  <a:pt x="1374978" y="451362"/>
                  <a:pt x="1373526" y="459621"/>
                </a:cubicBezTo>
                <a:cubicBezTo>
                  <a:pt x="1352769" y="464141"/>
                  <a:pt x="1344455" y="477868"/>
                  <a:pt x="1345794" y="498068"/>
                </a:cubicBezTo>
                <a:cubicBezTo>
                  <a:pt x="1346854" y="513804"/>
                  <a:pt x="1346910" y="528982"/>
                  <a:pt x="1341832" y="544551"/>
                </a:cubicBezTo>
                <a:cubicBezTo>
                  <a:pt x="1336921" y="559450"/>
                  <a:pt x="1341274" y="565644"/>
                  <a:pt x="1355837" y="573344"/>
                </a:cubicBezTo>
                <a:cubicBezTo>
                  <a:pt x="1367055" y="579259"/>
                  <a:pt x="1378382" y="584895"/>
                  <a:pt x="1391829" y="591759"/>
                </a:cubicBezTo>
                <a:cubicBezTo>
                  <a:pt x="1395625" y="583388"/>
                  <a:pt x="1398973" y="576023"/>
                  <a:pt x="1402321" y="568657"/>
                </a:cubicBezTo>
                <a:cubicBezTo>
                  <a:pt x="1407287" y="570721"/>
                  <a:pt x="1411919" y="572619"/>
                  <a:pt x="1416605" y="574516"/>
                </a:cubicBezTo>
                <a:cubicBezTo>
                  <a:pt x="1418502" y="568992"/>
                  <a:pt x="1421293" y="563579"/>
                  <a:pt x="1421962" y="557887"/>
                </a:cubicBezTo>
                <a:cubicBezTo>
                  <a:pt x="1422464" y="553814"/>
                  <a:pt x="1420121" y="549461"/>
                  <a:pt x="1420066" y="549126"/>
                </a:cubicBezTo>
                <a:cubicBezTo>
                  <a:pt x="1402488" y="539696"/>
                  <a:pt x="1387255" y="531605"/>
                  <a:pt x="1372244" y="523179"/>
                </a:cubicBezTo>
                <a:cubicBezTo>
                  <a:pt x="1371072" y="522509"/>
                  <a:pt x="1371463" y="518994"/>
                  <a:pt x="1370792" y="514585"/>
                </a:cubicBezTo>
                <a:cubicBezTo>
                  <a:pt x="1379052" y="518994"/>
                  <a:pt x="1385134" y="522230"/>
                  <a:pt x="1392221" y="526025"/>
                </a:cubicBezTo>
                <a:cubicBezTo>
                  <a:pt x="1396294" y="498515"/>
                  <a:pt x="1374197" y="508001"/>
                  <a:pt x="1358739" y="503816"/>
                </a:cubicBezTo>
                <a:cubicBezTo>
                  <a:pt x="1372802" y="496059"/>
                  <a:pt x="1382735" y="490535"/>
                  <a:pt x="1392723" y="485011"/>
                </a:cubicBezTo>
                <a:cubicBezTo>
                  <a:pt x="1385581" y="475524"/>
                  <a:pt x="1379553" y="467601"/>
                  <a:pt x="1373583" y="459677"/>
                </a:cubicBezTo>
                <a:cubicBezTo>
                  <a:pt x="1379777" y="460849"/>
                  <a:pt x="1386027" y="462076"/>
                  <a:pt x="1394174" y="463639"/>
                </a:cubicBezTo>
                <a:cubicBezTo>
                  <a:pt x="1394174" y="441486"/>
                  <a:pt x="1385302" y="426475"/>
                  <a:pt x="1363148" y="418384"/>
                </a:cubicBezTo>
                <a:cubicBezTo>
                  <a:pt x="1368729" y="415761"/>
                  <a:pt x="1371965" y="414255"/>
                  <a:pt x="1376094" y="412301"/>
                </a:cubicBezTo>
                <a:cubicBezTo>
                  <a:pt x="1373807" y="407670"/>
                  <a:pt x="1371463" y="403038"/>
                  <a:pt x="1368505" y="397068"/>
                </a:cubicBezTo>
                <a:lnTo>
                  <a:pt x="1384911" y="397068"/>
                </a:lnTo>
                <a:cubicBezTo>
                  <a:pt x="1383795" y="384959"/>
                  <a:pt x="1381506" y="373910"/>
                  <a:pt x="1382065" y="363029"/>
                </a:cubicBezTo>
                <a:cubicBezTo>
                  <a:pt x="1383069" y="343889"/>
                  <a:pt x="1386529" y="341880"/>
                  <a:pt x="1408180" y="343331"/>
                </a:cubicBezTo>
                <a:cubicBezTo>
                  <a:pt x="1421739" y="324805"/>
                  <a:pt x="1404776" y="313980"/>
                  <a:pt x="1397465" y="300476"/>
                </a:cubicBezTo>
                <a:cubicBezTo>
                  <a:pt x="1402042" y="287586"/>
                  <a:pt x="1422743" y="288534"/>
                  <a:pt x="1422800" y="271515"/>
                </a:cubicBezTo>
                <a:cubicBezTo>
                  <a:pt x="1436080" y="264261"/>
                  <a:pt x="1449082" y="262084"/>
                  <a:pt x="1459795" y="275979"/>
                </a:cubicBezTo>
                <a:cubicBezTo>
                  <a:pt x="1481111" y="263982"/>
                  <a:pt x="1487808" y="248078"/>
                  <a:pt x="1479158" y="223191"/>
                </a:cubicBezTo>
                <a:cubicBezTo>
                  <a:pt x="1499693" y="233737"/>
                  <a:pt x="1516824" y="240936"/>
                  <a:pt x="1536522" y="228046"/>
                </a:cubicBezTo>
                <a:lnTo>
                  <a:pt x="1536522" y="253770"/>
                </a:lnTo>
                <a:cubicBezTo>
                  <a:pt x="1518945" y="239652"/>
                  <a:pt x="1511802" y="240489"/>
                  <a:pt x="1500475" y="258736"/>
                </a:cubicBezTo>
                <a:cubicBezTo>
                  <a:pt x="1496569" y="264986"/>
                  <a:pt x="1492997" y="271571"/>
                  <a:pt x="1490263" y="278378"/>
                </a:cubicBezTo>
                <a:cubicBezTo>
                  <a:pt x="1481000" y="301257"/>
                  <a:pt x="1485520" y="311580"/>
                  <a:pt x="1509403" y="323689"/>
                </a:cubicBezTo>
                <a:cubicBezTo>
                  <a:pt x="1512639" y="320508"/>
                  <a:pt x="1515820" y="317272"/>
                  <a:pt x="1519001" y="314091"/>
                </a:cubicBezTo>
                <a:cubicBezTo>
                  <a:pt x="1520954" y="317830"/>
                  <a:pt x="1522516" y="324359"/>
                  <a:pt x="1524971" y="324693"/>
                </a:cubicBezTo>
                <a:cubicBezTo>
                  <a:pt x="1529715" y="325419"/>
                  <a:pt x="1535853" y="323856"/>
                  <a:pt x="1539759" y="320955"/>
                </a:cubicBezTo>
                <a:cubicBezTo>
                  <a:pt x="1542995" y="318611"/>
                  <a:pt x="1543832" y="312975"/>
                  <a:pt x="1545674" y="308790"/>
                </a:cubicBezTo>
                <a:cubicBezTo>
                  <a:pt x="1546901" y="306000"/>
                  <a:pt x="1548017" y="303210"/>
                  <a:pt x="1551310" y="300978"/>
                </a:cubicBezTo>
                <a:cubicBezTo>
                  <a:pt x="1555774" y="320118"/>
                  <a:pt x="1555160" y="338365"/>
                  <a:pt x="1545506" y="355384"/>
                </a:cubicBezTo>
                <a:lnTo>
                  <a:pt x="1536311" y="360010"/>
                </a:lnTo>
                <a:lnTo>
                  <a:pt x="1537304" y="378374"/>
                </a:lnTo>
                <a:cubicBezTo>
                  <a:pt x="1537638" y="382838"/>
                  <a:pt x="1536857" y="389423"/>
                  <a:pt x="1539368" y="391264"/>
                </a:cubicBezTo>
                <a:cubicBezTo>
                  <a:pt x="1545004" y="395338"/>
                  <a:pt x="1553319" y="395784"/>
                  <a:pt x="1558676" y="400081"/>
                </a:cubicBezTo>
                <a:cubicBezTo>
                  <a:pt x="1563921" y="404266"/>
                  <a:pt x="1554881" y="419388"/>
                  <a:pt x="1571287" y="418997"/>
                </a:cubicBezTo>
                <a:cubicBezTo>
                  <a:pt x="1566655" y="420281"/>
                  <a:pt x="1560684" y="424020"/>
                  <a:pt x="1557615" y="422401"/>
                </a:cubicBezTo>
                <a:cubicBezTo>
                  <a:pt x="1529938" y="407335"/>
                  <a:pt x="1523856" y="389367"/>
                  <a:pt x="1534681" y="358453"/>
                </a:cubicBezTo>
                <a:lnTo>
                  <a:pt x="1534681" y="336468"/>
                </a:lnTo>
                <a:cubicBezTo>
                  <a:pt x="1503153" y="350195"/>
                  <a:pt x="1508008" y="365875"/>
                  <a:pt x="1508398" y="388865"/>
                </a:cubicBezTo>
                <a:cubicBezTo>
                  <a:pt x="1508510" y="393664"/>
                  <a:pt x="1512025" y="401141"/>
                  <a:pt x="1515876" y="402704"/>
                </a:cubicBezTo>
                <a:cubicBezTo>
                  <a:pt x="1529938" y="408451"/>
                  <a:pt x="1535350" y="418440"/>
                  <a:pt x="1540707" y="432334"/>
                </a:cubicBezTo>
                <a:cubicBezTo>
                  <a:pt x="1548966" y="453873"/>
                  <a:pt x="1566655" y="454152"/>
                  <a:pt x="1582447" y="435682"/>
                </a:cubicBezTo>
                <a:cubicBezTo>
                  <a:pt x="1583395" y="434566"/>
                  <a:pt x="1585627" y="434566"/>
                  <a:pt x="1589143" y="433450"/>
                </a:cubicBezTo>
                <a:cubicBezTo>
                  <a:pt x="1590315" y="440704"/>
                  <a:pt x="1590873" y="447903"/>
                  <a:pt x="1592714" y="454655"/>
                </a:cubicBezTo>
                <a:cubicBezTo>
                  <a:pt x="1598852" y="477198"/>
                  <a:pt x="1614756" y="481272"/>
                  <a:pt x="1631664" y="464643"/>
                </a:cubicBezTo>
                <a:cubicBezTo>
                  <a:pt x="1635514" y="460849"/>
                  <a:pt x="1638248" y="455827"/>
                  <a:pt x="1643661" y="448349"/>
                </a:cubicBezTo>
                <a:cubicBezTo>
                  <a:pt x="1647678" y="463694"/>
                  <a:pt x="1650692" y="476361"/>
                  <a:pt x="1654319" y="488917"/>
                </a:cubicBezTo>
                <a:cubicBezTo>
                  <a:pt x="1660011" y="508782"/>
                  <a:pt x="1675021" y="518659"/>
                  <a:pt x="1701471" y="519998"/>
                </a:cubicBezTo>
                <a:cubicBezTo>
                  <a:pt x="1691148" y="538357"/>
                  <a:pt x="1680601" y="556269"/>
                  <a:pt x="1670836" y="574628"/>
                </a:cubicBezTo>
                <a:cubicBezTo>
                  <a:pt x="1661294" y="592596"/>
                  <a:pt x="1662745" y="592707"/>
                  <a:pt x="1675244" y="608722"/>
                </a:cubicBezTo>
                <a:cubicBezTo>
                  <a:pt x="1687800" y="624849"/>
                  <a:pt x="1702699" y="640250"/>
                  <a:pt x="1703759" y="662794"/>
                </a:cubicBezTo>
                <a:cubicBezTo>
                  <a:pt x="1704261" y="673619"/>
                  <a:pt x="1711292" y="677302"/>
                  <a:pt x="1721002" y="675795"/>
                </a:cubicBezTo>
                <a:cubicBezTo>
                  <a:pt x="1730097" y="674400"/>
                  <a:pt x="1739025" y="672001"/>
                  <a:pt x="1747898" y="669657"/>
                </a:cubicBezTo>
                <a:cubicBezTo>
                  <a:pt x="1749125" y="669322"/>
                  <a:pt x="1749851" y="666979"/>
                  <a:pt x="1752083" y="663631"/>
                </a:cubicBezTo>
                <a:cubicBezTo>
                  <a:pt x="1743768" y="662012"/>
                  <a:pt x="1736347" y="660562"/>
                  <a:pt x="1722397" y="657883"/>
                </a:cubicBezTo>
                <a:cubicBezTo>
                  <a:pt x="1732776" y="656265"/>
                  <a:pt x="1737016" y="655484"/>
                  <a:pt x="1741257" y="655037"/>
                </a:cubicBezTo>
                <a:cubicBezTo>
                  <a:pt x="1745666" y="654591"/>
                  <a:pt x="1750130" y="654479"/>
                  <a:pt x="1754594" y="651075"/>
                </a:cubicBezTo>
                <a:cubicBezTo>
                  <a:pt x="1744159" y="650183"/>
                  <a:pt x="1733780" y="649234"/>
                  <a:pt x="1724015" y="648397"/>
                </a:cubicBezTo>
                <a:cubicBezTo>
                  <a:pt x="1714305" y="631601"/>
                  <a:pt x="1722062" y="621333"/>
                  <a:pt x="1733892" y="614860"/>
                </a:cubicBezTo>
                <a:cubicBezTo>
                  <a:pt x="1731604" y="595553"/>
                  <a:pt x="1716816" y="601301"/>
                  <a:pt x="1706828" y="597618"/>
                </a:cubicBezTo>
                <a:cubicBezTo>
                  <a:pt x="1715924" y="594158"/>
                  <a:pt x="1710511" y="581993"/>
                  <a:pt x="1722062" y="577976"/>
                </a:cubicBezTo>
                <a:cubicBezTo>
                  <a:pt x="1732106" y="574460"/>
                  <a:pt x="1738579" y="561458"/>
                  <a:pt x="1747507" y="553646"/>
                </a:cubicBezTo>
                <a:cubicBezTo>
                  <a:pt x="1755598" y="546559"/>
                  <a:pt x="1764805" y="540868"/>
                  <a:pt x="1775352" y="533279"/>
                </a:cubicBezTo>
                <a:cubicBezTo>
                  <a:pt x="1780318" y="537352"/>
                  <a:pt x="1786289" y="542319"/>
                  <a:pt x="1792092" y="547062"/>
                </a:cubicBezTo>
                <a:cubicBezTo>
                  <a:pt x="1803197" y="545332"/>
                  <a:pt x="1819491" y="525243"/>
                  <a:pt x="1815417" y="516706"/>
                </a:cubicBezTo>
                <a:cubicBezTo>
                  <a:pt x="1813632" y="512967"/>
                  <a:pt x="1805652" y="512186"/>
                  <a:pt x="1798175" y="509117"/>
                </a:cubicBezTo>
                <a:cubicBezTo>
                  <a:pt x="1810451" y="497008"/>
                  <a:pt x="1823006" y="484620"/>
                  <a:pt x="1836008" y="471786"/>
                </a:cubicBezTo>
                <a:cubicBezTo>
                  <a:pt x="1830763" y="466261"/>
                  <a:pt x="1826578" y="461909"/>
                  <a:pt x="1821277" y="456329"/>
                </a:cubicBezTo>
                <a:cubicBezTo>
                  <a:pt x="1834948" y="451474"/>
                  <a:pt x="1851800" y="458672"/>
                  <a:pt x="1858105" y="440035"/>
                </a:cubicBezTo>
                <a:cubicBezTo>
                  <a:pt x="1859277" y="436575"/>
                  <a:pt x="1871442" y="436798"/>
                  <a:pt x="1881207" y="434734"/>
                </a:cubicBezTo>
                <a:cubicBezTo>
                  <a:pt x="1882490" y="426475"/>
                  <a:pt x="1886843" y="416933"/>
                  <a:pt x="1884723" y="409121"/>
                </a:cubicBezTo>
                <a:cubicBezTo>
                  <a:pt x="1877747" y="382838"/>
                  <a:pt x="1866475" y="358621"/>
                  <a:pt x="1842425" y="342717"/>
                </a:cubicBezTo>
                <a:cubicBezTo>
                  <a:pt x="1834948" y="337807"/>
                  <a:pt x="1828754" y="331055"/>
                  <a:pt x="1823955" y="320397"/>
                </a:cubicBezTo>
                <a:cubicBezTo>
                  <a:pt x="1832269" y="321345"/>
                  <a:pt x="1840584" y="322350"/>
                  <a:pt x="1850405" y="323466"/>
                </a:cubicBezTo>
                <a:cubicBezTo>
                  <a:pt x="1843430" y="304828"/>
                  <a:pt x="1829870" y="295119"/>
                  <a:pt x="1811846" y="292663"/>
                </a:cubicBezTo>
                <a:cubicBezTo>
                  <a:pt x="1799570" y="290989"/>
                  <a:pt x="1791813" y="285800"/>
                  <a:pt x="1786122" y="274863"/>
                </a:cubicBezTo>
                <a:cubicBezTo>
                  <a:pt x="1811846" y="268111"/>
                  <a:pt x="1847168" y="277988"/>
                  <a:pt x="1853474" y="298969"/>
                </a:cubicBezTo>
                <a:cubicBezTo>
                  <a:pt x="1861565" y="325865"/>
                  <a:pt x="1881486" y="325307"/>
                  <a:pt x="1902746" y="329437"/>
                </a:cubicBezTo>
                <a:cubicBezTo>
                  <a:pt x="1895771" y="335909"/>
                  <a:pt x="1889801" y="341490"/>
                  <a:pt x="1882156" y="348521"/>
                </a:cubicBezTo>
                <a:cubicBezTo>
                  <a:pt x="1889801" y="353710"/>
                  <a:pt x="1891977" y="365819"/>
                  <a:pt x="1905816" y="362415"/>
                </a:cubicBezTo>
                <a:cubicBezTo>
                  <a:pt x="1907880" y="361913"/>
                  <a:pt x="1911507" y="366265"/>
                  <a:pt x="1913907" y="368832"/>
                </a:cubicBezTo>
                <a:cubicBezTo>
                  <a:pt x="1922796" y="378319"/>
                  <a:pt x="1933309" y="379211"/>
                  <a:pt x="1945435" y="371511"/>
                </a:cubicBezTo>
                <a:cubicBezTo>
                  <a:pt x="1954809" y="389088"/>
                  <a:pt x="1979250" y="379435"/>
                  <a:pt x="1990020" y="396231"/>
                </a:cubicBezTo>
                <a:cubicBezTo>
                  <a:pt x="1987899" y="400918"/>
                  <a:pt x="1985779" y="405605"/>
                  <a:pt x="1982710" y="412357"/>
                </a:cubicBezTo>
                <a:cubicBezTo>
                  <a:pt x="1990076" y="410125"/>
                  <a:pt x="1995153" y="408619"/>
                  <a:pt x="2001626" y="406666"/>
                </a:cubicBezTo>
                <a:cubicBezTo>
                  <a:pt x="2006481" y="417770"/>
                  <a:pt x="2015800" y="422569"/>
                  <a:pt x="2028020" y="420672"/>
                </a:cubicBezTo>
                <a:cubicBezTo>
                  <a:pt x="2038846" y="418998"/>
                  <a:pt x="2046602" y="424745"/>
                  <a:pt x="2051401" y="432502"/>
                </a:cubicBezTo>
                <a:cubicBezTo>
                  <a:pt x="2054638" y="437747"/>
                  <a:pt x="2067081" y="441765"/>
                  <a:pt x="2057484" y="451586"/>
                </a:cubicBezTo>
                <a:cubicBezTo>
                  <a:pt x="2062561" y="453706"/>
                  <a:pt x="2067695" y="455827"/>
                  <a:pt x="2074280" y="458505"/>
                </a:cubicBezTo>
                <a:cubicBezTo>
                  <a:pt x="2076400" y="464253"/>
                  <a:pt x="2072048" y="475636"/>
                  <a:pt x="2084882" y="478538"/>
                </a:cubicBezTo>
                <a:cubicBezTo>
                  <a:pt x="2087616" y="471395"/>
                  <a:pt x="2090350" y="464141"/>
                  <a:pt x="2092415" y="458617"/>
                </a:cubicBezTo>
                <a:cubicBezTo>
                  <a:pt x="2103966" y="453427"/>
                  <a:pt x="2106366" y="473850"/>
                  <a:pt x="2117414" y="464029"/>
                </a:cubicBezTo>
                <a:cubicBezTo>
                  <a:pt x="2120427" y="467991"/>
                  <a:pt x="2124724" y="471563"/>
                  <a:pt x="2126231" y="476082"/>
                </a:cubicBezTo>
                <a:cubicBezTo>
                  <a:pt x="2130862" y="489865"/>
                  <a:pt x="2134378" y="503983"/>
                  <a:pt x="2142748" y="517152"/>
                </a:cubicBezTo>
                <a:cubicBezTo>
                  <a:pt x="2143418" y="507387"/>
                  <a:pt x="2144032" y="497678"/>
                  <a:pt x="2145036" y="482723"/>
                </a:cubicBezTo>
                <a:cubicBezTo>
                  <a:pt x="2148217" y="490200"/>
                  <a:pt x="2149444" y="493492"/>
                  <a:pt x="2151007" y="496673"/>
                </a:cubicBezTo>
                <a:cubicBezTo>
                  <a:pt x="2152625" y="499965"/>
                  <a:pt x="2154466" y="503146"/>
                  <a:pt x="2156308" y="506550"/>
                </a:cubicBezTo>
                <a:cubicBezTo>
                  <a:pt x="2168863" y="499463"/>
                  <a:pt x="2181028" y="492600"/>
                  <a:pt x="2195369" y="484564"/>
                </a:cubicBezTo>
                <a:cubicBezTo>
                  <a:pt x="2198215" y="494162"/>
                  <a:pt x="2199889" y="500021"/>
                  <a:pt x="2202121" y="507610"/>
                </a:cubicBezTo>
                <a:cubicBezTo>
                  <a:pt x="2207980" y="503258"/>
                  <a:pt x="2213448" y="499184"/>
                  <a:pt x="2219586" y="494608"/>
                </a:cubicBezTo>
                <a:cubicBezTo>
                  <a:pt x="2221093" y="498626"/>
                  <a:pt x="2222321" y="501974"/>
                  <a:pt x="2223604" y="505434"/>
                </a:cubicBezTo>
                <a:cubicBezTo>
                  <a:pt x="2224999" y="505657"/>
                  <a:pt x="2226729" y="506550"/>
                  <a:pt x="2227957" y="506104"/>
                </a:cubicBezTo>
                <a:cubicBezTo>
                  <a:pt x="2236271" y="503034"/>
                  <a:pt x="2244362" y="499352"/>
                  <a:pt x="2252788" y="496562"/>
                </a:cubicBezTo>
                <a:cubicBezTo>
                  <a:pt x="2264786" y="492544"/>
                  <a:pt x="2277006" y="489140"/>
                  <a:pt x="2289952" y="485178"/>
                </a:cubicBezTo>
                <a:cubicBezTo>
                  <a:pt x="2290566" y="486294"/>
                  <a:pt x="2292128" y="489084"/>
                  <a:pt x="2294249" y="492990"/>
                </a:cubicBezTo>
                <a:cubicBezTo>
                  <a:pt x="2297318" y="491205"/>
                  <a:pt x="2300331" y="489419"/>
                  <a:pt x="2303344" y="487577"/>
                </a:cubicBezTo>
                <a:cubicBezTo>
                  <a:pt x="2324270" y="474687"/>
                  <a:pt x="2333756" y="477031"/>
                  <a:pt x="2347595" y="498236"/>
                </a:cubicBezTo>
                <a:cubicBezTo>
                  <a:pt x="2353621" y="507443"/>
                  <a:pt x="2359760" y="516594"/>
                  <a:pt x="2366344" y="526471"/>
                </a:cubicBezTo>
                <a:cubicBezTo>
                  <a:pt x="2365619" y="527308"/>
                  <a:pt x="2362550" y="530656"/>
                  <a:pt x="2358978" y="534674"/>
                </a:cubicBezTo>
                <a:cubicBezTo>
                  <a:pt x="2340341" y="511126"/>
                  <a:pt x="2318411" y="506271"/>
                  <a:pt x="2290064" y="525634"/>
                </a:cubicBezTo>
                <a:cubicBezTo>
                  <a:pt x="2296202" y="536292"/>
                  <a:pt x="2302284" y="546838"/>
                  <a:pt x="2309092" y="558613"/>
                </a:cubicBezTo>
                <a:lnTo>
                  <a:pt x="2280075" y="558613"/>
                </a:lnTo>
                <a:cubicBezTo>
                  <a:pt x="2277118" y="554427"/>
                  <a:pt x="2273825" y="550019"/>
                  <a:pt x="2270700" y="545499"/>
                </a:cubicBezTo>
                <a:cubicBezTo>
                  <a:pt x="2255913" y="524239"/>
                  <a:pt x="2239787" y="521505"/>
                  <a:pt x="2220424" y="538189"/>
                </a:cubicBezTo>
                <a:cubicBezTo>
                  <a:pt x="2214453" y="543323"/>
                  <a:pt x="2210826" y="551191"/>
                  <a:pt x="2205469" y="558836"/>
                </a:cubicBezTo>
                <a:cubicBezTo>
                  <a:pt x="2199107" y="560008"/>
                  <a:pt x="2195257" y="546280"/>
                  <a:pt x="2184934" y="553869"/>
                </a:cubicBezTo>
                <a:cubicBezTo>
                  <a:pt x="2178461" y="558613"/>
                  <a:pt x="2174164" y="561793"/>
                  <a:pt x="2174053" y="570721"/>
                </a:cubicBezTo>
                <a:cubicBezTo>
                  <a:pt x="2173941" y="579371"/>
                  <a:pt x="2168584" y="585620"/>
                  <a:pt x="2158930" y="588187"/>
                </a:cubicBezTo>
                <a:cubicBezTo>
                  <a:pt x="2134992" y="594604"/>
                  <a:pt x="2117414" y="608108"/>
                  <a:pt x="2112504" y="634168"/>
                </a:cubicBezTo>
                <a:cubicBezTo>
                  <a:pt x="2112057" y="636679"/>
                  <a:pt x="2109714" y="638799"/>
                  <a:pt x="2107761" y="641812"/>
                </a:cubicBezTo>
                <a:cubicBezTo>
                  <a:pt x="2084882" y="638464"/>
                  <a:pt x="2061111" y="644658"/>
                  <a:pt x="2038511" y="634614"/>
                </a:cubicBezTo>
                <a:cubicBezTo>
                  <a:pt x="2035051" y="633052"/>
                  <a:pt x="2026960" y="636232"/>
                  <a:pt x="2024561" y="639692"/>
                </a:cubicBezTo>
                <a:cubicBezTo>
                  <a:pt x="2022719" y="642426"/>
                  <a:pt x="2026346" y="648899"/>
                  <a:pt x="2027518" y="653754"/>
                </a:cubicBezTo>
                <a:cubicBezTo>
                  <a:pt x="2027909" y="655316"/>
                  <a:pt x="2028020" y="656879"/>
                  <a:pt x="2028411" y="659390"/>
                </a:cubicBezTo>
                <a:cubicBezTo>
                  <a:pt x="2024784" y="658943"/>
                  <a:pt x="2021436" y="658497"/>
                  <a:pt x="2018032" y="658106"/>
                </a:cubicBezTo>
                <a:cubicBezTo>
                  <a:pt x="2011113" y="672336"/>
                  <a:pt x="2023389" y="669043"/>
                  <a:pt x="2031927" y="671554"/>
                </a:cubicBezTo>
                <a:cubicBezTo>
                  <a:pt x="2026737" y="676409"/>
                  <a:pt x="2022440" y="680427"/>
                  <a:pt x="2018255" y="684333"/>
                </a:cubicBezTo>
                <a:cubicBezTo>
                  <a:pt x="2017362" y="697558"/>
                  <a:pt x="2027072" y="698004"/>
                  <a:pt x="2038679" y="699511"/>
                </a:cubicBezTo>
                <a:cubicBezTo>
                  <a:pt x="2031927" y="703919"/>
                  <a:pt x="2027072" y="707044"/>
                  <a:pt x="2015354" y="714689"/>
                </a:cubicBezTo>
                <a:cubicBezTo>
                  <a:pt x="2024114" y="719320"/>
                  <a:pt x="2030252" y="722557"/>
                  <a:pt x="2038232" y="726742"/>
                </a:cubicBezTo>
                <a:cubicBezTo>
                  <a:pt x="2025956" y="729253"/>
                  <a:pt x="2015856" y="728695"/>
                  <a:pt x="2009606" y="733271"/>
                </a:cubicBezTo>
                <a:cubicBezTo>
                  <a:pt x="2002463" y="738516"/>
                  <a:pt x="1997106" y="747723"/>
                  <a:pt x="1993814" y="756317"/>
                </a:cubicBezTo>
                <a:cubicBezTo>
                  <a:pt x="1990857" y="764129"/>
                  <a:pt x="1991750" y="773392"/>
                  <a:pt x="1990801" y="783213"/>
                </a:cubicBezTo>
                <a:cubicBezTo>
                  <a:pt x="1997553" y="782766"/>
                  <a:pt x="2002631" y="782376"/>
                  <a:pt x="2007876" y="782041"/>
                </a:cubicBezTo>
                <a:cubicBezTo>
                  <a:pt x="2006018" y="793129"/>
                  <a:pt x="1995951" y="804122"/>
                  <a:pt x="1977688" y="815020"/>
                </a:cubicBezTo>
                <a:cubicBezTo>
                  <a:pt x="1982040" y="835610"/>
                  <a:pt x="1971940" y="853020"/>
                  <a:pt x="1960891" y="869928"/>
                </a:cubicBezTo>
                <a:cubicBezTo>
                  <a:pt x="1958046" y="874225"/>
                  <a:pt x="1953191" y="879972"/>
                  <a:pt x="1949006" y="880140"/>
                </a:cubicBezTo>
                <a:cubicBezTo>
                  <a:pt x="1937511" y="880586"/>
                  <a:pt x="1933102" y="888845"/>
                  <a:pt x="1928917" y="896322"/>
                </a:cubicBezTo>
                <a:cubicBezTo>
                  <a:pt x="1923839" y="905473"/>
                  <a:pt x="1917366" y="906980"/>
                  <a:pt x="1911172" y="905753"/>
                </a:cubicBezTo>
                <a:cubicBezTo>
                  <a:pt x="1911619" y="896322"/>
                  <a:pt x="1915636" y="883990"/>
                  <a:pt x="1911786" y="880586"/>
                </a:cubicBezTo>
                <a:cubicBezTo>
                  <a:pt x="1899901" y="870207"/>
                  <a:pt x="1911563" y="857429"/>
                  <a:pt x="1905648" y="846882"/>
                </a:cubicBezTo>
                <a:cubicBezTo>
                  <a:pt x="1904532" y="844873"/>
                  <a:pt x="1912233" y="837898"/>
                  <a:pt x="1919096" y="829026"/>
                </a:cubicBezTo>
                <a:cubicBezTo>
                  <a:pt x="1909554" y="821772"/>
                  <a:pt x="1898896" y="813680"/>
                  <a:pt x="1885894" y="803803"/>
                </a:cubicBezTo>
                <a:cubicBezTo>
                  <a:pt x="1895325" y="800958"/>
                  <a:pt x="1900793" y="799284"/>
                  <a:pt x="1911954" y="795880"/>
                </a:cubicBezTo>
                <a:cubicBezTo>
                  <a:pt x="1902412" y="793090"/>
                  <a:pt x="1898617" y="791974"/>
                  <a:pt x="1892591" y="790244"/>
                </a:cubicBezTo>
                <a:cubicBezTo>
                  <a:pt x="1898506" y="784161"/>
                  <a:pt x="1903751" y="778860"/>
                  <a:pt x="1909052" y="773448"/>
                </a:cubicBezTo>
                <a:cubicBezTo>
                  <a:pt x="1895157" y="760390"/>
                  <a:pt x="1853362" y="795824"/>
                  <a:pt x="1838910" y="832764"/>
                </a:cubicBezTo>
                <a:cubicBezTo>
                  <a:pt x="1837459" y="823446"/>
                  <a:pt x="1836454" y="816917"/>
                  <a:pt x="1834780" y="806147"/>
                </a:cubicBezTo>
                <a:cubicBezTo>
                  <a:pt x="1832158" y="814462"/>
                  <a:pt x="1830707" y="818926"/>
                  <a:pt x="1829312" y="823446"/>
                </a:cubicBezTo>
                <a:cubicBezTo>
                  <a:pt x="1798733" y="822051"/>
                  <a:pt x="1795719" y="823446"/>
                  <a:pt x="1785843" y="844762"/>
                </a:cubicBezTo>
                <a:cubicBezTo>
                  <a:pt x="1780541" y="844985"/>
                  <a:pt x="1774961" y="845264"/>
                  <a:pt x="1769437" y="845543"/>
                </a:cubicBezTo>
                <a:cubicBezTo>
                  <a:pt x="1780039" y="832151"/>
                  <a:pt x="1770107" y="817419"/>
                  <a:pt x="1772227" y="803636"/>
                </a:cubicBezTo>
                <a:cubicBezTo>
                  <a:pt x="1776970" y="799395"/>
                  <a:pt x="1781602" y="795210"/>
                  <a:pt x="1787572" y="789909"/>
                </a:cubicBezTo>
                <a:cubicBezTo>
                  <a:pt x="1780263" y="778247"/>
                  <a:pt x="1773455" y="767477"/>
                  <a:pt x="1766200" y="755870"/>
                </a:cubicBezTo>
                <a:cubicBezTo>
                  <a:pt x="1756547" y="756428"/>
                  <a:pt x="1747619" y="756986"/>
                  <a:pt x="1738579" y="757488"/>
                </a:cubicBezTo>
                <a:cubicBezTo>
                  <a:pt x="1737965" y="753694"/>
                  <a:pt x="1737407" y="749844"/>
                  <a:pt x="1736403" y="743315"/>
                </a:cubicBezTo>
                <a:cubicBezTo>
                  <a:pt x="1729985" y="750067"/>
                  <a:pt x="1725298" y="755089"/>
                  <a:pt x="1720611" y="760000"/>
                </a:cubicBezTo>
                <a:cubicBezTo>
                  <a:pt x="1715644" y="756540"/>
                  <a:pt x="1711404" y="753582"/>
                  <a:pt x="1707442" y="750848"/>
                </a:cubicBezTo>
                <a:cubicBezTo>
                  <a:pt x="1699909" y="756596"/>
                  <a:pt x="1693436" y="761562"/>
                  <a:pt x="1686628" y="766807"/>
                </a:cubicBezTo>
                <a:cubicBezTo>
                  <a:pt x="1683949" y="759107"/>
                  <a:pt x="1681717" y="752801"/>
                  <a:pt x="1679374" y="746105"/>
                </a:cubicBezTo>
                <a:cubicBezTo>
                  <a:pt x="1684619" y="741976"/>
                  <a:pt x="1690869" y="737065"/>
                  <a:pt x="1698179" y="731318"/>
                </a:cubicBezTo>
                <a:cubicBezTo>
                  <a:pt x="1692878" y="725682"/>
                  <a:pt x="1689083" y="721552"/>
                  <a:pt x="1684228" y="716419"/>
                </a:cubicBezTo>
                <a:cubicBezTo>
                  <a:pt x="1677421" y="731485"/>
                  <a:pt x="1671785" y="744040"/>
                  <a:pt x="1663415" y="762678"/>
                </a:cubicBezTo>
                <a:cubicBezTo>
                  <a:pt x="1664865" y="730983"/>
                  <a:pt x="1652254" y="712401"/>
                  <a:pt x="1629599" y="703082"/>
                </a:cubicBezTo>
                <a:cubicBezTo>
                  <a:pt x="1605660" y="693261"/>
                  <a:pt x="1586632" y="710504"/>
                  <a:pt x="1565650" y="722724"/>
                </a:cubicBezTo>
                <a:cubicBezTo>
                  <a:pt x="1560349" y="696442"/>
                  <a:pt x="1547292" y="682882"/>
                  <a:pt x="1521121" y="683217"/>
                </a:cubicBezTo>
                <a:cubicBezTo>
                  <a:pt x="1516099" y="683273"/>
                  <a:pt x="1510909" y="672615"/>
                  <a:pt x="1505776" y="666867"/>
                </a:cubicBezTo>
                <a:cubicBezTo>
                  <a:pt x="1511914" y="661622"/>
                  <a:pt x="1517940" y="656432"/>
                  <a:pt x="1524525" y="650852"/>
                </a:cubicBezTo>
                <a:cubicBezTo>
                  <a:pt x="1521009" y="644993"/>
                  <a:pt x="1514927" y="639413"/>
                  <a:pt x="1515987" y="636009"/>
                </a:cubicBezTo>
                <a:cubicBezTo>
                  <a:pt x="1521121" y="619380"/>
                  <a:pt x="1509291" y="607829"/>
                  <a:pt x="1505552" y="593935"/>
                </a:cubicBezTo>
                <a:cubicBezTo>
                  <a:pt x="1505218" y="592763"/>
                  <a:pt x="1506669" y="591145"/>
                  <a:pt x="1508287" y="587685"/>
                </a:cubicBezTo>
                <a:cubicBezTo>
                  <a:pt x="1513197" y="594772"/>
                  <a:pt x="1517438" y="600910"/>
                  <a:pt x="1522181" y="607718"/>
                </a:cubicBezTo>
                <a:cubicBezTo>
                  <a:pt x="1529938" y="586513"/>
                  <a:pt x="1528598" y="579482"/>
                  <a:pt x="1516545" y="566425"/>
                </a:cubicBezTo>
                <a:cubicBezTo>
                  <a:pt x="1505608" y="554595"/>
                  <a:pt x="1493053" y="552753"/>
                  <a:pt x="1478656" y="558557"/>
                </a:cubicBezTo>
                <a:cubicBezTo>
                  <a:pt x="1472686" y="560956"/>
                  <a:pt x="1466268" y="565923"/>
                  <a:pt x="1460632" y="565141"/>
                </a:cubicBezTo>
                <a:cubicBezTo>
                  <a:pt x="1440488" y="562351"/>
                  <a:pt x="1428491" y="574628"/>
                  <a:pt x="1413704" y="588578"/>
                </a:cubicBezTo>
                <a:cubicBezTo>
                  <a:pt x="1426482" y="593656"/>
                  <a:pt x="1438033" y="598287"/>
                  <a:pt x="1449137" y="602696"/>
                </a:cubicBezTo>
                <a:cubicBezTo>
                  <a:pt x="1449584" y="611010"/>
                  <a:pt x="1447184" y="621501"/>
                  <a:pt x="1451202" y="628029"/>
                </a:cubicBezTo>
                <a:cubicBezTo>
                  <a:pt x="1456113" y="636009"/>
                  <a:pt x="1466324" y="640752"/>
                  <a:pt x="1475420" y="647783"/>
                </a:cubicBezTo>
                <a:cubicBezTo>
                  <a:pt x="1464985" y="661120"/>
                  <a:pt x="1474806" y="670885"/>
                  <a:pt x="1482730" y="679813"/>
                </a:cubicBezTo>
                <a:cubicBezTo>
                  <a:pt x="1475308" y="686509"/>
                  <a:pt x="1469282" y="691922"/>
                  <a:pt x="1462530" y="698004"/>
                </a:cubicBezTo>
                <a:cubicBezTo>
                  <a:pt x="1467440" y="709165"/>
                  <a:pt x="1469282" y="724175"/>
                  <a:pt x="1476815" y="728081"/>
                </a:cubicBezTo>
                <a:cubicBezTo>
                  <a:pt x="1490598" y="735168"/>
                  <a:pt x="1499693" y="749118"/>
                  <a:pt x="1515374" y="752634"/>
                </a:cubicBezTo>
                <a:cubicBezTo>
                  <a:pt x="1518275" y="750123"/>
                  <a:pt x="1521288" y="747500"/>
                  <a:pt x="1524916" y="744375"/>
                </a:cubicBezTo>
                <a:cubicBezTo>
                  <a:pt x="1526869" y="749509"/>
                  <a:pt x="1528040" y="752522"/>
                  <a:pt x="1529045" y="755089"/>
                </a:cubicBezTo>
                <a:cubicBezTo>
                  <a:pt x="1553876" y="755982"/>
                  <a:pt x="1569780" y="743147"/>
                  <a:pt x="1580940" y="726686"/>
                </a:cubicBezTo>
                <a:cubicBezTo>
                  <a:pt x="1593440" y="725458"/>
                  <a:pt x="1603930" y="724454"/>
                  <a:pt x="1613472" y="723561"/>
                </a:cubicBezTo>
                <a:lnTo>
                  <a:pt x="1613472" y="738125"/>
                </a:lnTo>
                <a:cubicBezTo>
                  <a:pt x="1605493" y="736675"/>
                  <a:pt x="1597625" y="735224"/>
                  <a:pt x="1590259" y="733884"/>
                </a:cubicBezTo>
                <a:cubicBezTo>
                  <a:pt x="1580957" y="750290"/>
                  <a:pt x="1578669" y="762064"/>
                  <a:pt x="1583395" y="769207"/>
                </a:cubicBezTo>
                <a:cubicBezTo>
                  <a:pt x="1586743" y="765580"/>
                  <a:pt x="1590091" y="761897"/>
                  <a:pt x="1594277" y="757321"/>
                </a:cubicBezTo>
                <a:cubicBezTo>
                  <a:pt x="1598015" y="770044"/>
                  <a:pt x="1601084" y="780534"/>
                  <a:pt x="1603484" y="788737"/>
                </a:cubicBezTo>
                <a:cubicBezTo>
                  <a:pt x="1614923" y="793871"/>
                  <a:pt x="1624744" y="798279"/>
                  <a:pt x="1633672" y="802297"/>
                </a:cubicBezTo>
                <a:cubicBezTo>
                  <a:pt x="1646897" y="803246"/>
                  <a:pt x="1656718" y="790579"/>
                  <a:pt x="1671506" y="798391"/>
                </a:cubicBezTo>
                <a:cubicBezTo>
                  <a:pt x="1696616" y="811727"/>
                  <a:pt x="1699909" y="809607"/>
                  <a:pt x="1712687" y="783771"/>
                </a:cubicBezTo>
                <a:cubicBezTo>
                  <a:pt x="1709395" y="777968"/>
                  <a:pt x="1706102" y="772220"/>
                  <a:pt x="1700467" y="762343"/>
                </a:cubicBezTo>
                <a:cubicBezTo>
                  <a:pt x="1712799" y="770658"/>
                  <a:pt x="1720667" y="775959"/>
                  <a:pt x="1727921" y="780869"/>
                </a:cubicBezTo>
                <a:cubicBezTo>
                  <a:pt x="1723345" y="802520"/>
                  <a:pt x="1720611" y="821827"/>
                  <a:pt x="1744996" y="832764"/>
                </a:cubicBezTo>
                <a:cubicBezTo>
                  <a:pt x="1750688" y="835331"/>
                  <a:pt x="1754650" y="841637"/>
                  <a:pt x="1759393" y="846213"/>
                </a:cubicBezTo>
                <a:cubicBezTo>
                  <a:pt x="1751023" y="845878"/>
                  <a:pt x="1742039" y="843422"/>
                  <a:pt x="1734505" y="845822"/>
                </a:cubicBezTo>
                <a:cubicBezTo>
                  <a:pt x="1726414" y="848333"/>
                  <a:pt x="1719104" y="854694"/>
                  <a:pt x="1712799" y="860777"/>
                </a:cubicBezTo>
                <a:cubicBezTo>
                  <a:pt x="1710567" y="862953"/>
                  <a:pt x="1711571" y="869314"/>
                  <a:pt x="1712352" y="873555"/>
                </a:cubicBezTo>
                <a:cubicBezTo>
                  <a:pt x="1714194" y="883488"/>
                  <a:pt x="1731883" y="879303"/>
                  <a:pt x="1730488" y="894815"/>
                </a:cubicBezTo>
                <a:cubicBezTo>
                  <a:pt x="1729985" y="900396"/>
                  <a:pt x="1741090" y="906980"/>
                  <a:pt x="1747563" y="913844"/>
                </a:cubicBezTo>
                <a:cubicBezTo>
                  <a:pt x="1765754" y="901233"/>
                  <a:pt x="1782327" y="895094"/>
                  <a:pt x="1794994" y="916243"/>
                </a:cubicBezTo>
                <a:cubicBezTo>
                  <a:pt x="1804536" y="914179"/>
                  <a:pt x="1812627" y="912393"/>
                  <a:pt x="1820663" y="910663"/>
                </a:cubicBezTo>
                <a:cubicBezTo>
                  <a:pt x="1820216" y="904302"/>
                  <a:pt x="1819826" y="898052"/>
                  <a:pt x="1819323" y="890240"/>
                </a:cubicBezTo>
                <a:cubicBezTo>
                  <a:pt x="1816645" y="890630"/>
                  <a:pt x="1811400" y="891356"/>
                  <a:pt x="1804815" y="892249"/>
                </a:cubicBezTo>
                <a:cubicBezTo>
                  <a:pt x="1803532" y="879749"/>
                  <a:pt x="1793320" y="867584"/>
                  <a:pt x="1805652" y="854136"/>
                </a:cubicBezTo>
                <a:cubicBezTo>
                  <a:pt x="1808051" y="851514"/>
                  <a:pt x="1805038" y="843925"/>
                  <a:pt x="1804257" y="835554"/>
                </a:cubicBezTo>
                <a:cubicBezTo>
                  <a:pt x="1815306" y="848835"/>
                  <a:pt x="1824011" y="861725"/>
                  <a:pt x="1842927" y="852351"/>
                </a:cubicBezTo>
                <a:cubicBezTo>
                  <a:pt x="1848340" y="862674"/>
                  <a:pt x="1854478" y="871993"/>
                  <a:pt x="1858217" y="882149"/>
                </a:cubicBezTo>
                <a:cubicBezTo>
                  <a:pt x="1863797" y="897438"/>
                  <a:pt x="1876073" y="905920"/>
                  <a:pt x="1888629" y="913397"/>
                </a:cubicBezTo>
                <a:cubicBezTo>
                  <a:pt x="1894767" y="917080"/>
                  <a:pt x="1903751" y="916020"/>
                  <a:pt x="1911786" y="917192"/>
                </a:cubicBezTo>
                <a:cubicBezTo>
                  <a:pt x="1911061" y="933207"/>
                  <a:pt x="1896106" y="926455"/>
                  <a:pt x="1886731" y="933542"/>
                </a:cubicBezTo>
                <a:cubicBezTo>
                  <a:pt x="1889577" y="938564"/>
                  <a:pt x="1894209" y="943363"/>
                  <a:pt x="1894655" y="948552"/>
                </a:cubicBezTo>
                <a:cubicBezTo>
                  <a:pt x="1895102" y="953295"/>
                  <a:pt x="1891028" y="958429"/>
                  <a:pt x="1888238" y="964958"/>
                </a:cubicBezTo>
                <a:cubicBezTo>
                  <a:pt x="1898338" y="967748"/>
                  <a:pt x="1904979" y="970482"/>
                  <a:pt x="1914576" y="960605"/>
                </a:cubicBezTo>
                <a:cubicBezTo>
                  <a:pt x="1923002" y="951900"/>
                  <a:pt x="1933270" y="940070"/>
                  <a:pt x="1950457" y="944925"/>
                </a:cubicBezTo>
                <a:cubicBezTo>
                  <a:pt x="1962063" y="948217"/>
                  <a:pt x="1969987" y="942023"/>
                  <a:pt x="1970657" y="928687"/>
                </a:cubicBezTo>
                <a:cubicBezTo>
                  <a:pt x="1970824" y="925283"/>
                  <a:pt x="1972498" y="919591"/>
                  <a:pt x="1974507" y="919089"/>
                </a:cubicBezTo>
                <a:cubicBezTo>
                  <a:pt x="1998501" y="913118"/>
                  <a:pt x="1994149" y="896043"/>
                  <a:pt x="1990131" y="879693"/>
                </a:cubicBezTo>
                <a:cubicBezTo>
                  <a:pt x="2000176" y="871993"/>
                  <a:pt x="2013121" y="866636"/>
                  <a:pt x="2017753" y="857150"/>
                </a:cubicBezTo>
                <a:cubicBezTo>
                  <a:pt x="2022384" y="847663"/>
                  <a:pt x="2018757" y="834159"/>
                  <a:pt x="2018757" y="819874"/>
                </a:cubicBezTo>
                <a:cubicBezTo>
                  <a:pt x="2028355" y="815299"/>
                  <a:pt x="2045933" y="814964"/>
                  <a:pt x="2046825" y="797833"/>
                </a:cubicBezTo>
                <a:cubicBezTo>
                  <a:pt x="2047328" y="788793"/>
                  <a:pt x="2046212" y="781985"/>
                  <a:pt x="2057539" y="780590"/>
                </a:cubicBezTo>
                <a:cubicBezTo>
                  <a:pt x="2059716" y="780311"/>
                  <a:pt x="2063454" y="776740"/>
                  <a:pt x="2063175" y="775289"/>
                </a:cubicBezTo>
                <a:cubicBezTo>
                  <a:pt x="2061166" y="764910"/>
                  <a:pt x="2061222" y="756875"/>
                  <a:pt x="2073108" y="751295"/>
                </a:cubicBezTo>
                <a:cubicBezTo>
                  <a:pt x="2075898" y="749955"/>
                  <a:pt x="2073778" y="738070"/>
                  <a:pt x="2073889" y="731039"/>
                </a:cubicBezTo>
                <a:cubicBezTo>
                  <a:pt x="2083264" y="732378"/>
                  <a:pt x="2085607" y="724621"/>
                  <a:pt x="2085607" y="718986"/>
                </a:cubicBezTo>
                <a:cubicBezTo>
                  <a:pt x="2085607" y="711173"/>
                  <a:pt x="2083375" y="702915"/>
                  <a:pt x="2080250" y="695605"/>
                </a:cubicBezTo>
                <a:cubicBezTo>
                  <a:pt x="2077237" y="688574"/>
                  <a:pt x="2075452" y="683496"/>
                  <a:pt x="2085273" y="680148"/>
                </a:cubicBezTo>
                <a:cubicBezTo>
                  <a:pt x="2092471" y="698562"/>
                  <a:pt x="2103687" y="715470"/>
                  <a:pt x="2100953" y="737121"/>
                </a:cubicBezTo>
                <a:cubicBezTo>
                  <a:pt x="2100451" y="741194"/>
                  <a:pt x="2107984" y="746328"/>
                  <a:pt x="2113285" y="752745"/>
                </a:cubicBezTo>
                <a:cubicBezTo>
                  <a:pt x="2106589" y="756651"/>
                  <a:pt x="2099948" y="760502"/>
                  <a:pt x="2092248" y="764966"/>
                </a:cubicBezTo>
                <a:cubicBezTo>
                  <a:pt x="2099167" y="766528"/>
                  <a:pt x="2105696" y="768035"/>
                  <a:pt x="2115684" y="770323"/>
                </a:cubicBezTo>
                <a:cubicBezTo>
                  <a:pt x="2123999" y="758939"/>
                  <a:pt x="2133094" y="746496"/>
                  <a:pt x="2144032" y="731485"/>
                </a:cubicBezTo>
                <a:cubicBezTo>
                  <a:pt x="2150560" y="728528"/>
                  <a:pt x="2160437" y="724063"/>
                  <a:pt x="2170481" y="719488"/>
                </a:cubicBezTo>
                <a:cubicBezTo>
                  <a:pt x="2168082" y="711173"/>
                  <a:pt x="2166352" y="705091"/>
                  <a:pt x="2164678" y="699176"/>
                </a:cubicBezTo>
                <a:cubicBezTo>
                  <a:pt x="2159098" y="701520"/>
                  <a:pt x="2153908" y="703696"/>
                  <a:pt x="2145203" y="707323"/>
                </a:cubicBezTo>
                <a:cubicBezTo>
                  <a:pt x="2147324" y="694433"/>
                  <a:pt x="2148886" y="685003"/>
                  <a:pt x="2150225" y="677079"/>
                </a:cubicBezTo>
                <a:cubicBezTo>
                  <a:pt x="2155973" y="678306"/>
                  <a:pt x="2162446" y="681710"/>
                  <a:pt x="2165124" y="679757"/>
                </a:cubicBezTo>
                <a:cubicBezTo>
                  <a:pt x="2168584" y="677246"/>
                  <a:pt x="2171765" y="667593"/>
                  <a:pt x="2170202" y="666086"/>
                </a:cubicBezTo>
                <a:cubicBezTo>
                  <a:pt x="2159544" y="656042"/>
                  <a:pt x="2166240" y="645997"/>
                  <a:pt x="2167970" y="633330"/>
                </a:cubicBezTo>
                <a:lnTo>
                  <a:pt x="2197043" y="633330"/>
                </a:lnTo>
                <a:cubicBezTo>
                  <a:pt x="2201339" y="620329"/>
                  <a:pt x="2204576" y="603477"/>
                  <a:pt x="2224441" y="596055"/>
                </a:cubicBezTo>
                <a:cubicBezTo>
                  <a:pt x="2228459" y="599626"/>
                  <a:pt x="2234653" y="602863"/>
                  <a:pt x="2237331" y="607941"/>
                </a:cubicBezTo>
                <a:cubicBezTo>
                  <a:pt x="2243414" y="619548"/>
                  <a:pt x="2250445" y="626802"/>
                  <a:pt x="2264953" y="627137"/>
                </a:cubicBezTo>
                <a:cubicBezTo>
                  <a:pt x="2274272" y="627360"/>
                  <a:pt x="2281805" y="633610"/>
                  <a:pt x="2283256" y="644826"/>
                </a:cubicBezTo>
                <a:cubicBezTo>
                  <a:pt x="2284149" y="651968"/>
                  <a:pt x="2286771" y="658888"/>
                  <a:pt x="2288780" y="666588"/>
                </a:cubicBezTo>
                <a:cubicBezTo>
                  <a:pt x="2281861" y="670550"/>
                  <a:pt x="2275834" y="674010"/>
                  <a:pt x="2269808" y="677525"/>
                </a:cubicBezTo>
                <a:cubicBezTo>
                  <a:pt x="2270031" y="678809"/>
                  <a:pt x="2270254" y="680036"/>
                  <a:pt x="2270477" y="681320"/>
                </a:cubicBezTo>
                <a:cubicBezTo>
                  <a:pt x="2277397" y="680873"/>
                  <a:pt x="2284316" y="680427"/>
                  <a:pt x="2295086" y="679701"/>
                </a:cubicBezTo>
                <a:cubicBezTo>
                  <a:pt x="2278680" y="696609"/>
                  <a:pt x="2266627" y="714131"/>
                  <a:pt x="2250166" y="724677"/>
                </a:cubicBezTo>
                <a:cubicBezTo>
                  <a:pt x="2233314" y="735447"/>
                  <a:pt x="2217968" y="747500"/>
                  <a:pt x="2202065" y="759274"/>
                </a:cubicBezTo>
                <a:cubicBezTo>
                  <a:pt x="2191351" y="767198"/>
                  <a:pt x="2176787" y="769988"/>
                  <a:pt x="2163952" y="775122"/>
                </a:cubicBezTo>
                <a:cubicBezTo>
                  <a:pt x="2175782" y="795991"/>
                  <a:pt x="2180972" y="797386"/>
                  <a:pt x="2194364" y="781483"/>
                </a:cubicBezTo>
                <a:cubicBezTo>
                  <a:pt x="2200670" y="774006"/>
                  <a:pt x="2207199" y="772443"/>
                  <a:pt x="2216573" y="769932"/>
                </a:cubicBezTo>
                <a:cubicBezTo>
                  <a:pt x="2231584" y="765970"/>
                  <a:pt x="2247710" y="756763"/>
                  <a:pt x="2249719" y="741529"/>
                </a:cubicBezTo>
                <a:cubicBezTo>
                  <a:pt x="2265734" y="733438"/>
                  <a:pt x="2279071" y="726686"/>
                  <a:pt x="2293244" y="719544"/>
                </a:cubicBezTo>
                <a:cubicBezTo>
                  <a:pt x="2294528" y="720102"/>
                  <a:pt x="2299606" y="723784"/>
                  <a:pt x="2301168" y="722668"/>
                </a:cubicBezTo>
                <a:cubicBezTo>
                  <a:pt x="2306190" y="718986"/>
                  <a:pt x="2313891" y="713182"/>
                  <a:pt x="2313500" y="708774"/>
                </a:cubicBezTo>
                <a:cubicBezTo>
                  <a:pt x="2311993" y="691196"/>
                  <a:pt x="2322651" y="688964"/>
                  <a:pt x="2335597" y="687179"/>
                </a:cubicBezTo>
                <a:cubicBezTo>
                  <a:pt x="2353565" y="684724"/>
                  <a:pt x="2363219" y="670104"/>
                  <a:pt x="2376053" y="657827"/>
                </a:cubicBezTo>
                <a:cubicBezTo>
                  <a:pt x="2382750" y="671331"/>
                  <a:pt x="2389167" y="684277"/>
                  <a:pt x="2395640" y="697223"/>
                </a:cubicBezTo>
                <a:cubicBezTo>
                  <a:pt x="2378230" y="706765"/>
                  <a:pt x="2387381" y="725682"/>
                  <a:pt x="2381410" y="741418"/>
                </a:cubicBezTo>
                <a:cubicBezTo>
                  <a:pt x="2360820" y="746775"/>
                  <a:pt x="2343410" y="757433"/>
                  <a:pt x="2330575" y="777354"/>
                </a:cubicBezTo>
                <a:cubicBezTo>
                  <a:pt x="2323154" y="788905"/>
                  <a:pt x="2308869" y="796605"/>
                  <a:pt x="2296537" y="804250"/>
                </a:cubicBezTo>
                <a:cubicBezTo>
                  <a:pt x="2282530" y="812955"/>
                  <a:pt x="2267297" y="819707"/>
                  <a:pt x="2252398" y="827408"/>
                </a:cubicBezTo>
                <a:cubicBezTo>
                  <a:pt x="2271761" y="852239"/>
                  <a:pt x="2280577" y="851011"/>
                  <a:pt x="2320364" y="818368"/>
                </a:cubicBezTo>
                <a:cubicBezTo>
                  <a:pt x="2319415" y="825120"/>
                  <a:pt x="2318801" y="829919"/>
                  <a:pt x="2317685" y="837954"/>
                </a:cubicBezTo>
                <a:cubicBezTo>
                  <a:pt x="2325386" y="835554"/>
                  <a:pt x="2332082" y="834215"/>
                  <a:pt x="2338109" y="831481"/>
                </a:cubicBezTo>
                <a:cubicBezTo>
                  <a:pt x="2345363" y="828244"/>
                  <a:pt x="2350217" y="825789"/>
                  <a:pt x="2359927" y="829919"/>
                </a:cubicBezTo>
                <a:cubicBezTo>
                  <a:pt x="2372203" y="835108"/>
                  <a:pt x="2384200" y="825399"/>
                  <a:pt x="2392068" y="811560"/>
                </a:cubicBezTo>
                <a:cubicBezTo>
                  <a:pt x="2409869" y="819930"/>
                  <a:pt x="2427670" y="816805"/>
                  <a:pt x="2440448" y="803636"/>
                </a:cubicBezTo>
                <a:cubicBezTo>
                  <a:pt x="2452055" y="791639"/>
                  <a:pt x="2441955" y="777521"/>
                  <a:pt x="2435705" y="763403"/>
                </a:cubicBezTo>
                <a:cubicBezTo>
                  <a:pt x="2444633" y="758939"/>
                  <a:pt x="2453338" y="754643"/>
                  <a:pt x="2462043" y="750290"/>
                </a:cubicBezTo>
                <a:cubicBezTo>
                  <a:pt x="2462880" y="751462"/>
                  <a:pt x="2463717" y="752634"/>
                  <a:pt x="2464554" y="753806"/>
                </a:cubicBezTo>
                <a:cubicBezTo>
                  <a:pt x="2458974" y="758883"/>
                  <a:pt x="2453450" y="763961"/>
                  <a:pt x="2444801" y="771829"/>
                </a:cubicBezTo>
                <a:cubicBezTo>
                  <a:pt x="2453562" y="771104"/>
                  <a:pt x="2458584" y="770658"/>
                  <a:pt x="2465224" y="770100"/>
                </a:cubicBezTo>
                <a:cubicBezTo>
                  <a:pt x="2466284" y="774675"/>
                  <a:pt x="2467400" y="779753"/>
                  <a:pt x="2469018" y="786840"/>
                </a:cubicBezTo>
                <a:cubicBezTo>
                  <a:pt x="2475659" y="785947"/>
                  <a:pt x="2482411" y="784998"/>
                  <a:pt x="2489107" y="784106"/>
                </a:cubicBezTo>
                <a:cubicBezTo>
                  <a:pt x="2486038" y="808770"/>
                  <a:pt x="2483025" y="833043"/>
                  <a:pt x="2479844" y="858712"/>
                </a:cubicBezTo>
                <a:cubicBezTo>
                  <a:pt x="2458751" y="856034"/>
                  <a:pt x="2442290" y="859103"/>
                  <a:pt x="2434031" y="877350"/>
                </a:cubicBezTo>
                <a:cubicBezTo>
                  <a:pt x="2415449" y="869314"/>
                  <a:pt x="2400941" y="869370"/>
                  <a:pt x="2386042" y="882316"/>
                </a:cubicBezTo>
                <a:cubicBezTo>
                  <a:pt x="2368743" y="897382"/>
                  <a:pt x="2348990" y="909603"/>
                  <a:pt x="2330687" y="923609"/>
                </a:cubicBezTo>
                <a:cubicBezTo>
                  <a:pt x="2325944" y="927236"/>
                  <a:pt x="2322763" y="932928"/>
                  <a:pt x="2318857" y="937671"/>
                </a:cubicBezTo>
                <a:cubicBezTo>
                  <a:pt x="2314616" y="935439"/>
                  <a:pt x="2311380" y="933765"/>
                  <a:pt x="2306637" y="931254"/>
                </a:cubicBezTo>
                <a:cubicBezTo>
                  <a:pt x="2300833" y="937448"/>
                  <a:pt x="2294695" y="943921"/>
                  <a:pt x="2288166" y="950896"/>
                </a:cubicBezTo>
                <a:cubicBezTo>
                  <a:pt x="2296258" y="959099"/>
                  <a:pt x="2306190" y="943195"/>
                  <a:pt x="2312105" y="955192"/>
                </a:cubicBezTo>
                <a:cubicBezTo>
                  <a:pt x="2312273" y="955527"/>
                  <a:pt x="2322651" y="952793"/>
                  <a:pt x="2325888" y="949278"/>
                </a:cubicBezTo>
                <a:cubicBezTo>
                  <a:pt x="2330743" y="944032"/>
                  <a:pt x="2333477" y="936890"/>
                  <a:pt x="2337941" y="929133"/>
                </a:cubicBezTo>
                <a:cubicBezTo>
                  <a:pt x="2358811" y="943642"/>
                  <a:pt x="2378453" y="938731"/>
                  <a:pt x="2399434" y="924502"/>
                </a:cubicBezTo>
                <a:cubicBezTo>
                  <a:pt x="2396644" y="931923"/>
                  <a:pt x="2393798" y="939345"/>
                  <a:pt x="2389780" y="949947"/>
                </a:cubicBezTo>
                <a:cubicBezTo>
                  <a:pt x="2419523" y="943976"/>
                  <a:pt x="2430683" y="923274"/>
                  <a:pt x="2441118" y="901791"/>
                </a:cubicBezTo>
                <a:cubicBezTo>
                  <a:pt x="2455738" y="898331"/>
                  <a:pt x="2469800" y="894648"/>
                  <a:pt x="2478170" y="880028"/>
                </a:cubicBezTo>
                <a:cubicBezTo>
                  <a:pt x="2480290" y="876289"/>
                  <a:pt x="2486540" y="874281"/>
                  <a:pt x="2491283" y="872607"/>
                </a:cubicBezTo>
                <a:cubicBezTo>
                  <a:pt x="2510702" y="865743"/>
                  <a:pt x="2529061" y="858266"/>
                  <a:pt x="2527387" y="831648"/>
                </a:cubicBezTo>
                <a:cubicBezTo>
                  <a:pt x="2529172" y="840856"/>
                  <a:pt x="2530958" y="850119"/>
                  <a:pt x="2533357" y="862618"/>
                </a:cubicBezTo>
                <a:cubicBezTo>
                  <a:pt x="2544685" y="860442"/>
                  <a:pt x="2556013" y="858266"/>
                  <a:pt x="2567396" y="856089"/>
                </a:cubicBezTo>
                <a:cubicBezTo>
                  <a:pt x="2571302" y="852406"/>
                  <a:pt x="2575208" y="848668"/>
                  <a:pt x="2579115" y="844985"/>
                </a:cubicBezTo>
                <a:cubicBezTo>
                  <a:pt x="2592898" y="841748"/>
                  <a:pt x="2601156" y="849058"/>
                  <a:pt x="2607183" y="866078"/>
                </a:cubicBezTo>
                <a:cubicBezTo>
                  <a:pt x="2611089" y="855141"/>
                  <a:pt x="2613098" y="849616"/>
                  <a:pt x="2615162" y="843813"/>
                </a:cubicBezTo>
                <a:cubicBezTo>
                  <a:pt x="2616222" y="845264"/>
                  <a:pt x="2617617" y="846380"/>
                  <a:pt x="2617896" y="847719"/>
                </a:cubicBezTo>
                <a:cubicBezTo>
                  <a:pt x="2619738" y="856592"/>
                  <a:pt x="2619291" y="866580"/>
                  <a:pt x="2623365" y="874169"/>
                </a:cubicBezTo>
                <a:cubicBezTo>
                  <a:pt x="2631177" y="888677"/>
                  <a:pt x="2631010" y="902070"/>
                  <a:pt x="2624648" y="916522"/>
                </a:cubicBezTo>
                <a:cubicBezTo>
                  <a:pt x="2621077" y="924669"/>
                  <a:pt x="2618622" y="933318"/>
                  <a:pt x="2615497" y="942247"/>
                </a:cubicBezTo>
                <a:cubicBezTo>
                  <a:pt x="2612261" y="938843"/>
                  <a:pt x="2609247" y="935662"/>
                  <a:pt x="2604783" y="930975"/>
                </a:cubicBezTo>
                <a:cubicBezTo>
                  <a:pt x="2602160" y="935104"/>
                  <a:pt x="2598868" y="938340"/>
                  <a:pt x="2597920" y="942191"/>
                </a:cubicBezTo>
                <a:cubicBezTo>
                  <a:pt x="2594237" y="956755"/>
                  <a:pt x="2591168" y="971486"/>
                  <a:pt x="2588098" y="986218"/>
                </a:cubicBezTo>
                <a:cubicBezTo>
                  <a:pt x="2584974" y="1001229"/>
                  <a:pt x="2581793" y="1016239"/>
                  <a:pt x="2579505" y="1031361"/>
                </a:cubicBezTo>
                <a:cubicBezTo>
                  <a:pt x="2579115" y="1033816"/>
                  <a:pt x="2583132" y="1036941"/>
                  <a:pt x="2585085" y="1039732"/>
                </a:cubicBezTo>
                <a:cubicBezTo>
                  <a:pt x="2584471" y="1041461"/>
                  <a:pt x="2584248" y="1043470"/>
                  <a:pt x="2583188" y="1044809"/>
                </a:cubicBezTo>
                <a:cubicBezTo>
                  <a:pt x="2565053" y="1068246"/>
                  <a:pt x="2559472" y="1097430"/>
                  <a:pt x="2547698" y="1123768"/>
                </a:cubicBezTo>
                <a:cubicBezTo>
                  <a:pt x="2545187" y="1129404"/>
                  <a:pt x="2547308" y="1137161"/>
                  <a:pt x="2547308" y="1143968"/>
                </a:cubicBezTo>
                <a:cubicBezTo>
                  <a:pt x="2549093" y="1144526"/>
                  <a:pt x="2550823" y="1145140"/>
                  <a:pt x="2552609" y="1145698"/>
                </a:cubicBezTo>
                <a:cubicBezTo>
                  <a:pt x="2555566" y="1141067"/>
                  <a:pt x="2559417" y="1136770"/>
                  <a:pt x="2561370" y="1131748"/>
                </a:cubicBezTo>
                <a:cubicBezTo>
                  <a:pt x="2568010" y="1114282"/>
                  <a:pt x="2565778" y="1093691"/>
                  <a:pt x="2580007" y="1078848"/>
                </a:cubicBezTo>
                <a:cubicBezTo>
                  <a:pt x="2578668" y="1088613"/>
                  <a:pt x="2577385" y="1098379"/>
                  <a:pt x="2575432" y="1112441"/>
                </a:cubicBezTo>
                <a:cubicBezTo>
                  <a:pt x="2579784" y="1106860"/>
                  <a:pt x="2583188" y="1104349"/>
                  <a:pt x="2583969" y="1101224"/>
                </a:cubicBezTo>
                <a:cubicBezTo>
                  <a:pt x="2586425" y="1091403"/>
                  <a:pt x="2588433" y="1082922"/>
                  <a:pt x="2601212" y="1080745"/>
                </a:cubicBezTo>
                <a:cubicBezTo>
                  <a:pt x="2605620" y="1079964"/>
                  <a:pt x="2609749" y="1071706"/>
                  <a:pt x="2612093" y="1066070"/>
                </a:cubicBezTo>
                <a:cubicBezTo>
                  <a:pt x="2615832" y="1057030"/>
                  <a:pt x="2617896" y="1047320"/>
                  <a:pt x="2621412" y="1035435"/>
                </a:cubicBezTo>
                <a:cubicBezTo>
                  <a:pt x="2626880" y="1043526"/>
                  <a:pt x="2631121" y="1049832"/>
                  <a:pt x="2635418" y="1056081"/>
                </a:cubicBezTo>
                <a:cubicBezTo>
                  <a:pt x="2631623" y="1064786"/>
                  <a:pt x="2627550" y="1073380"/>
                  <a:pt x="2624090" y="1082252"/>
                </a:cubicBezTo>
                <a:lnTo>
                  <a:pt x="2618219" y="1101407"/>
                </a:lnTo>
                <a:lnTo>
                  <a:pt x="2618331" y="1101507"/>
                </a:lnTo>
                <a:lnTo>
                  <a:pt x="2618399" y="1101448"/>
                </a:lnTo>
                <a:lnTo>
                  <a:pt x="2618336" y="1101511"/>
                </a:lnTo>
                <a:lnTo>
                  <a:pt x="2626155" y="1108479"/>
                </a:lnTo>
                <a:cubicBezTo>
                  <a:pt x="2633576" y="1104406"/>
                  <a:pt x="2640217" y="1100946"/>
                  <a:pt x="2646690" y="1097207"/>
                </a:cubicBezTo>
                <a:cubicBezTo>
                  <a:pt x="2662426" y="1088112"/>
                  <a:pt x="2662649" y="1086047"/>
                  <a:pt x="2655730" y="1065959"/>
                </a:cubicBezTo>
                <a:cubicBezTo>
                  <a:pt x="2654111" y="1061327"/>
                  <a:pt x="2655562" y="1055635"/>
                  <a:pt x="2655562" y="1050390"/>
                </a:cubicBezTo>
                <a:lnTo>
                  <a:pt x="2655451" y="1050502"/>
                </a:lnTo>
                <a:cubicBezTo>
                  <a:pt x="2660082" y="1040067"/>
                  <a:pt x="2664714" y="1029632"/>
                  <a:pt x="2671187" y="1015012"/>
                </a:cubicBezTo>
                <a:cubicBezTo>
                  <a:pt x="2680115" y="1032366"/>
                  <a:pt x="2670852" y="1042299"/>
                  <a:pt x="2668285" y="1052901"/>
                </a:cubicBezTo>
                <a:cubicBezTo>
                  <a:pt x="2666499" y="1060267"/>
                  <a:pt x="2666164" y="1060211"/>
                  <a:pt x="2675818" y="1070199"/>
                </a:cubicBezTo>
                <a:cubicBezTo>
                  <a:pt x="2682291" y="1066293"/>
                  <a:pt x="2688820" y="1062331"/>
                  <a:pt x="2699757" y="1055747"/>
                </a:cubicBezTo>
                <a:cubicBezTo>
                  <a:pt x="2695572" y="1070367"/>
                  <a:pt x="2692782" y="1080076"/>
                  <a:pt x="2688429" y="1095310"/>
                </a:cubicBezTo>
                <a:cubicBezTo>
                  <a:pt x="2699422" y="1089172"/>
                  <a:pt x="2705225" y="1085936"/>
                  <a:pt x="2712926" y="1081639"/>
                </a:cubicBezTo>
                <a:cubicBezTo>
                  <a:pt x="2711698" y="1092353"/>
                  <a:pt x="2710582" y="1101950"/>
                  <a:pt x="2709466" y="1111995"/>
                </a:cubicBezTo>
                <a:cubicBezTo>
                  <a:pt x="2732345" y="1115845"/>
                  <a:pt x="2754442" y="1119528"/>
                  <a:pt x="2776539" y="1123267"/>
                </a:cubicBezTo>
                <a:cubicBezTo>
                  <a:pt x="2749866" y="1132809"/>
                  <a:pt x="2723249" y="1138389"/>
                  <a:pt x="2713317" y="1168633"/>
                </a:cubicBezTo>
                <a:cubicBezTo>
                  <a:pt x="2701375" y="1174827"/>
                  <a:pt x="2689322" y="1180240"/>
                  <a:pt x="2673642" y="1175441"/>
                </a:cubicBezTo>
                <a:cubicBezTo>
                  <a:pt x="2679278" y="1155296"/>
                  <a:pt x="2708685" y="1150107"/>
                  <a:pt x="2702826" y="1121927"/>
                </a:cubicBezTo>
                <a:cubicBezTo>
                  <a:pt x="2693340" y="1130521"/>
                  <a:pt x="2685751" y="1138166"/>
                  <a:pt x="2677325" y="1144750"/>
                </a:cubicBezTo>
                <a:lnTo>
                  <a:pt x="2657383" y="1156649"/>
                </a:lnTo>
                <a:lnTo>
                  <a:pt x="2660640" y="1145141"/>
                </a:lnTo>
                <a:cubicBezTo>
                  <a:pt x="2653386" y="1147094"/>
                  <a:pt x="2649201" y="1148377"/>
                  <a:pt x="2644904" y="1149326"/>
                </a:cubicBezTo>
                <a:cubicBezTo>
                  <a:pt x="2617282" y="1155408"/>
                  <a:pt x="2608354" y="1146592"/>
                  <a:pt x="2614548" y="1119584"/>
                </a:cubicBezTo>
                <a:lnTo>
                  <a:pt x="2618064" y="1101740"/>
                </a:lnTo>
                <a:lnTo>
                  <a:pt x="2609805" y="1108925"/>
                </a:lnTo>
                <a:cubicBezTo>
                  <a:pt x="2607573" y="1102899"/>
                  <a:pt x="2605397" y="1097095"/>
                  <a:pt x="2602942" y="1090622"/>
                </a:cubicBezTo>
                <a:cubicBezTo>
                  <a:pt x="2591670" y="1104405"/>
                  <a:pt x="2581905" y="1116179"/>
                  <a:pt x="2572418" y="1128121"/>
                </a:cubicBezTo>
                <a:cubicBezTo>
                  <a:pt x="2570856" y="1130130"/>
                  <a:pt x="2569070" y="1133757"/>
                  <a:pt x="2569852" y="1135486"/>
                </a:cubicBezTo>
                <a:cubicBezTo>
                  <a:pt x="2573311" y="1142741"/>
                  <a:pt x="2570577" y="1147316"/>
                  <a:pt x="2565108" y="1151892"/>
                </a:cubicBezTo>
                <a:cubicBezTo>
                  <a:pt x="2560672" y="1155603"/>
                  <a:pt x="2558566" y="1160067"/>
                  <a:pt x="2557603" y="1164880"/>
                </a:cubicBezTo>
                <a:lnTo>
                  <a:pt x="2556986" y="1179381"/>
                </a:lnTo>
                <a:lnTo>
                  <a:pt x="2556696" y="1179614"/>
                </a:lnTo>
                <a:lnTo>
                  <a:pt x="2532130" y="1147484"/>
                </a:lnTo>
                <a:cubicBezTo>
                  <a:pt x="2511372" y="1153175"/>
                  <a:pt x="2491841" y="1152115"/>
                  <a:pt x="2473650" y="1165954"/>
                </a:cubicBezTo>
                <a:cubicBezTo>
                  <a:pt x="2490390" y="1164447"/>
                  <a:pt x="2503727" y="1163220"/>
                  <a:pt x="2516673" y="1162048"/>
                </a:cubicBezTo>
                <a:cubicBezTo>
                  <a:pt x="2533692" y="1207414"/>
                  <a:pt x="2538659" y="1213832"/>
                  <a:pt x="2559584" y="1216789"/>
                </a:cubicBezTo>
                <a:cubicBezTo>
                  <a:pt x="2563657" y="1204011"/>
                  <a:pt x="2562709" y="1191678"/>
                  <a:pt x="2556682" y="1179625"/>
                </a:cubicBezTo>
                <a:lnTo>
                  <a:pt x="2556696" y="1179614"/>
                </a:lnTo>
                <a:lnTo>
                  <a:pt x="2556961" y="1179960"/>
                </a:lnTo>
                <a:lnTo>
                  <a:pt x="2556986" y="1179381"/>
                </a:lnTo>
                <a:lnTo>
                  <a:pt x="2576436" y="1163722"/>
                </a:lnTo>
                <a:cubicBezTo>
                  <a:pt x="2583076" y="1165173"/>
                  <a:pt x="2588601" y="1166400"/>
                  <a:pt x="2594125" y="1167628"/>
                </a:cubicBezTo>
                <a:lnTo>
                  <a:pt x="2594125" y="1191120"/>
                </a:lnTo>
                <a:cubicBezTo>
                  <a:pt x="2601323" y="1184536"/>
                  <a:pt x="2605397" y="1180797"/>
                  <a:pt x="2609471" y="1177003"/>
                </a:cubicBezTo>
                <a:cubicBezTo>
                  <a:pt x="2610698" y="1177951"/>
                  <a:pt x="2611926" y="1178844"/>
                  <a:pt x="2613153" y="1179793"/>
                </a:cubicBezTo>
                <a:cubicBezTo>
                  <a:pt x="2604672" y="1193297"/>
                  <a:pt x="2596245" y="1206801"/>
                  <a:pt x="2587429" y="1220918"/>
                </a:cubicBezTo>
                <a:cubicBezTo>
                  <a:pt x="2625541" y="1222425"/>
                  <a:pt x="2640161" y="1210707"/>
                  <a:pt x="2645853" y="1174436"/>
                </a:cubicBezTo>
                <a:cubicBezTo>
                  <a:pt x="2646467" y="1170446"/>
                  <a:pt x="2647290" y="1166847"/>
                  <a:pt x="2648999" y="1163917"/>
                </a:cubicBezTo>
                <a:lnTo>
                  <a:pt x="2657271" y="1157561"/>
                </a:lnTo>
                <a:lnTo>
                  <a:pt x="2655827" y="1179249"/>
                </a:lnTo>
                <a:cubicBezTo>
                  <a:pt x="2655925" y="1186768"/>
                  <a:pt x="2657376" y="1194524"/>
                  <a:pt x="2662482" y="1202671"/>
                </a:cubicBezTo>
                <a:cubicBezTo>
                  <a:pt x="2674033" y="1199212"/>
                  <a:pt x="2685862" y="1195696"/>
                  <a:pt x="2698362" y="1192013"/>
                </a:cubicBezTo>
                <a:cubicBezTo>
                  <a:pt x="2697915" y="1199212"/>
                  <a:pt x="2697525" y="1206298"/>
                  <a:pt x="2697079" y="1213329"/>
                </a:cubicBezTo>
                <a:cubicBezTo>
                  <a:pt x="2678106" y="1211321"/>
                  <a:pt x="2679501" y="1226108"/>
                  <a:pt x="2675707" y="1236152"/>
                </a:cubicBezTo>
                <a:cubicBezTo>
                  <a:pt x="2683742" y="1245862"/>
                  <a:pt x="2691833" y="1244857"/>
                  <a:pt x="2698474" y="1238831"/>
                </a:cubicBezTo>
                <a:cubicBezTo>
                  <a:pt x="2705616" y="1232302"/>
                  <a:pt x="2718506" y="1229065"/>
                  <a:pt x="2715102" y="1215059"/>
                </a:cubicBezTo>
                <a:cubicBezTo>
                  <a:pt x="2714991" y="1214613"/>
                  <a:pt x="2713484" y="1214501"/>
                  <a:pt x="2712591" y="1214222"/>
                </a:cubicBezTo>
                <a:cubicBezTo>
                  <a:pt x="2720348" y="1200886"/>
                  <a:pt x="2728104" y="1187549"/>
                  <a:pt x="2735861" y="1174213"/>
                </a:cubicBezTo>
                <a:cubicBezTo>
                  <a:pt x="2737256" y="1178119"/>
                  <a:pt x="2740548" y="1182527"/>
                  <a:pt x="2739711" y="1185931"/>
                </a:cubicBezTo>
                <a:cubicBezTo>
                  <a:pt x="2737702" y="1193743"/>
                  <a:pt x="2733740" y="1201109"/>
                  <a:pt x="2730280" y="1209256"/>
                </a:cubicBezTo>
                <a:cubicBezTo>
                  <a:pt x="2753103" y="1207135"/>
                  <a:pt x="2758460" y="1202225"/>
                  <a:pt x="2772968" y="1170139"/>
                </a:cubicBezTo>
                <a:cubicBezTo>
                  <a:pt x="2774252" y="1178956"/>
                  <a:pt x="2775256" y="1185764"/>
                  <a:pt x="2776540" y="1194692"/>
                </a:cubicBezTo>
                <a:cubicBezTo>
                  <a:pt x="2783682" y="1192906"/>
                  <a:pt x="2790434" y="1192794"/>
                  <a:pt x="2795345" y="1189781"/>
                </a:cubicBezTo>
                <a:cubicBezTo>
                  <a:pt x="2808123" y="1181802"/>
                  <a:pt x="2810467" y="1170139"/>
                  <a:pt x="2804440" y="1154515"/>
                </a:cubicBezTo>
                <a:cubicBezTo>
                  <a:pt x="2795289" y="1157137"/>
                  <a:pt x="2787086" y="1159537"/>
                  <a:pt x="2778939" y="1161881"/>
                </a:cubicBezTo>
                <a:cubicBezTo>
                  <a:pt x="2778381" y="1160988"/>
                  <a:pt x="2777823" y="1160095"/>
                  <a:pt x="2777209" y="1159202"/>
                </a:cubicBezTo>
                <a:cubicBezTo>
                  <a:pt x="2784519" y="1152897"/>
                  <a:pt x="2791327" y="1145866"/>
                  <a:pt x="2799251" y="1140453"/>
                </a:cubicBezTo>
                <a:cubicBezTo>
                  <a:pt x="2806505" y="1135431"/>
                  <a:pt x="2814875" y="1132138"/>
                  <a:pt x="2823078" y="1127898"/>
                </a:cubicBezTo>
                <a:cubicBezTo>
                  <a:pt x="2831616" y="1139002"/>
                  <a:pt x="2820790" y="1146982"/>
                  <a:pt x="2815322" y="1155575"/>
                </a:cubicBezTo>
                <a:cubicBezTo>
                  <a:pt x="2847351" y="1166958"/>
                  <a:pt x="2869616" y="1155575"/>
                  <a:pt x="2875141" y="1126781"/>
                </a:cubicBezTo>
                <a:cubicBezTo>
                  <a:pt x="2878098" y="1111325"/>
                  <a:pt x="2881948" y="1096035"/>
                  <a:pt x="2875475" y="1080355"/>
                </a:cubicBezTo>
                <a:cubicBezTo>
                  <a:pt x="2873913" y="1076560"/>
                  <a:pt x="2875252" y="1071594"/>
                  <a:pt x="2875252" y="1065512"/>
                </a:cubicBezTo>
                <a:cubicBezTo>
                  <a:pt x="2898800" y="1092073"/>
                  <a:pt x="2899749" y="1142238"/>
                  <a:pt x="2878489" y="1168465"/>
                </a:cubicBezTo>
                <a:cubicBezTo>
                  <a:pt x="2874415" y="1173487"/>
                  <a:pt x="2870063" y="1178733"/>
                  <a:pt x="2864762" y="1182248"/>
                </a:cubicBezTo>
                <a:cubicBezTo>
                  <a:pt x="2849026" y="1192627"/>
                  <a:pt x="2837809" y="1205182"/>
                  <a:pt x="2830276" y="1223485"/>
                </a:cubicBezTo>
                <a:cubicBezTo>
                  <a:pt x="2825589" y="1234813"/>
                  <a:pt x="2811695" y="1243685"/>
                  <a:pt x="2800088" y="1250381"/>
                </a:cubicBezTo>
                <a:cubicBezTo>
                  <a:pt x="2789039" y="1256743"/>
                  <a:pt x="2781562" y="1263327"/>
                  <a:pt x="2776986" y="1275827"/>
                </a:cubicBezTo>
                <a:cubicBezTo>
                  <a:pt x="2765324" y="1307913"/>
                  <a:pt x="2738260" y="1324597"/>
                  <a:pt x="2709076" y="1337990"/>
                </a:cubicBezTo>
                <a:cubicBezTo>
                  <a:pt x="2685862" y="1348648"/>
                  <a:pt x="2685249" y="1348201"/>
                  <a:pt x="2688429" y="1374539"/>
                </a:cubicBezTo>
                <a:cubicBezTo>
                  <a:pt x="2689936" y="1387095"/>
                  <a:pt x="2685305" y="1395855"/>
                  <a:pt x="2675762" y="1403110"/>
                </a:cubicBezTo>
                <a:cubicBezTo>
                  <a:pt x="2669178" y="1408076"/>
                  <a:pt x="2661868" y="1412652"/>
                  <a:pt x="2656790" y="1418957"/>
                </a:cubicBezTo>
                <a:cubicBezTo>
                  <a:pt x="2638096" y="1442003"/>
                  <a:pt x="2613879" y="1446467"/>
                  <a:pt x="2586480" y="1441724"/>
                </a:cubicBezTo>
                <a:cubicBezTo>
                  <a:pt x="2580175" y="1440608"/>
                  <a:pt x="2573981" y="1439046"/>
                  <a:pt x="2566001" y="1437260"/>
                </a:cubicBezTo>
                <a:cubicBezTo>
                  <a:pt x="2563044" y="1455563"/>
                  <a:pt x="2559640" y="1472694"/>
                  <a:pt x="2540221" y="1480283"/>
                </a:cubicBezTo>
                <a:cubicBezTo>
                  <a:pt x="2536203" y="1481845"/>
                  <a:pt x="2534752" y="1489490"/>
                  <a:pt x="2531795" y="1494177"/>
                </a:cubicBezTo>
                <a:cubicBezTo>
                  <a:pt x="2515110" y="1520181"/>
                  <a:pt x="2496138" y="1540827"/>
                  <a:pt x="2460481" y="1537535"/>
                </a:cubicBezTo>
                <a:cubicBezTo>
                  <a:pt x="2443629" y="1535973"/>
                  <a:pt x="2426889" y="1542278"/>
                  <a:pt x="2408809" y="1541106"/>
                </a:cubicBezTo>
                <a:cubicBezTo>
                  <a:pt x="2394356" y="1540158"/>
                  <a:pt x="2377951" y="1551318"/>
                  <a:pt x="2364224" y="1560023"/>
                </a:cubicBezTo>
                <a:cubicBezTo>
                  <a:pt x="2330241" y="1581618"/>
                  <a:pt x="2312384" y="1587031"/>
                  <a:pt x="2263446" y="1566942"/>
                </a:cubicBezTo>
                <a:cubicBezTo>
                  <a:pt x="2233983" y="1597633"/>
                  <a:pt x="2201060" y="1619842"/>
                  <a:pt x="2156364" y="1593671"/>
                </a:cubicBezTo>
                <a:cubicBezTo>
                  <a:pt x="2138842" y="1599921"/>
                  <a:pt x="2126956" y="1622632"/>
                  <a:pt x="2104412" y="1610691"/>
                </a:cubicBezTo>
                <a:cubicBezTo>
                  <a:pt x="2091411" y="1645008"/>
                  <a:pt x="2056200" y="1657229"/>
                  <a:pt x="2026681" y="1642386"/>
                </a:cubicBezTo>
                <a:cubicBezTo>
                  <a:pt x="2018646" y="1638368"/>
                  <a:pt x="2011559" y="1638814"/>
                  <a:pt x="2002854" y="1640656"/>
                </a:cubicBezTo>
                <a:cubicBezTo>
                  <a:pt x="1980199" y="1645511"/>
                  <a:pt x="1960222" y="1644004"/>
                  <a:pt x="1944486" y="1621181"/>
                </a:cubicBezTo>
                <a:cubicBezTo>
                  <a:pt x="1937120" y="1610467"/>
                  <a:pt x="1919933" y="1600200"/>
                  <a:pt x="1907378" y="1600479"/>
                </a:cubicBezTo>
                <a:cubicBezTo>
                  <a:pt x="1877022" y="1601093"/>
                  <a:pt x="1857268" y="1584073"/>
                  <a:pt x="1836064" y="1567835"/>
                </a:cubicBezTo>
                <a:cubicBezTo>
                  <a:pt x="1835338" y="1567277"/>
                  <a:pt x="1834390" y="1567054"/>
                  <a:pt x="1833553" y="1566719"/>
                </a:cubicBezTo>
                <a:cubicBezTo>
                  <a:pt x="1795329" y="1575312"/>
                  <a:pt x="1782885" y="1566384"/>
                  <a:pt x="1782383" y="1527826"/>
                </a:cubicBezTo>
                <a:cubicBezTo>
                  <a:pt x="1767456" y="1532011"/>
                  <a:pt x="1755556" y="1539265"/>
                  <a:pt x="1745589" y="1548570"/>
                </a:cubicBezTo>
                <a:lnTo>
                  <a:pt x="1720673" y="1581244"/>
                </a:lnTo>
                <a:lnTo>
                  <a:pt x="1720276" y="1581060"/>
                </a:lnTo>
                <a:lnTo>
                  <a:pt x="1720093" y="1581626"/>
                </a:lnTo>
                <a:lnTo>
                  <a:pt x="1680601" y="1582678"/>
                </a:lnTo>
                <a:cubicBezTo>
                  <a:pt x="1683168" y="1578995"/>
                  <a:pt x="1685065" y="1572913"/>
                  <a:pt x="1688358" y="1572020"/>
                </a:cubicBezTo>
                <a:cubicBezTo>
                  <a:pt x="1708781" y="1566496"/>
                  <a:pt x="1707051" y="1543115"/>
                  <a:pt x="1721113" y="1532848"/>
                </a:cubicBezTo>
                <a:cubicBezTo>
                  <a:pt x="1716593" y="1515605"/>
                  <a:pt x="1730376" y="1507905"/>
                  <a:pt x="1738914" y="1496967"/>
                </a:cubicBezTo>
                <a:cubicBezTo>
                  <a:pt x="1746447" y="1487370"/>
                  <a:pt x="1743266" y="1472080"/>
                  <a:pt x="1733166" y="1465328"/>
                </a:cubicBezTo>
                <a:cubicBezTo>
                  <a:pt x="1725745" y="1460362"/>
                  <a:pt x="1717095" y="1457237"/>
                  <a:pt x="1708948" y="1453275"/>
                </a:cubicBezTo>
                <a:cubicBezTo>
                  <a:pt x="1712185" y="1441222"/>
                  <a:pt x="1722173" y="1446412"/>
                  <a:pt x="1729316" y="1446021"/>
                </a:cubicBezTo>
                <a:cubicBezTo>
                  <a:pt x="1744884" y="1445128"/>
                  <a:pt x="1764359" y="1451210"/>
                  <a:pt x="1761625" y="1423756"/>
                </a:cubicBezTo>
                <a:cubicBezTo>
                  <a:pt x="1761457" y="1422138"/>
                  <a:pt x="1765475" y="1420241"/>
                  <a:pt x="1767428" y="1418288"/>
                </a:cubicBezTo>
                <a:cubicBezTo>
                  <a:pt x="1779872" y="1406123"/>
                  <a:pt x="1782216" y="1383691"/>
                  <a:pt x="1804704" y="1381515"/>
                </a:cubicBezTo>
                <a:cubicBezTo>
                  <a:pt x="1805875" y="1381403"/>
                  <a:pt x="1807270" y="1378836"/>
                  <a:pt x="1807828" y="1377162"/>
                </a:cubicBezTo>
                <a:cubicBezTo>
                  <a:pt x="1814692" y="1356460"/>
                  <a:pt x="1825852" y="1336929"/>
                  <a:pt x="1825015" y="1312544"/>
                </a:cubicBezTo>
                <a:cubicBezTo>
                  <a:pt x="1833553" y="1310982"/>
                  <a:pt x="1842090" y="1309419"/>
                  <a:pt x="1850349" y="1307968"/>
                </a:cubicBezTo>
                <a:cubicBezTo>
                  <a:pt x="1854478" y="1293906"/>
                  <a:pt x="1858496" y="1280458"/>
                  <a:pt x="1862346" y="1267345"/>
                </a:cubicBezTo>
                <a:cubicBezTo>
                  <a:pt x="1848061" y="1274711"/>
                  <a:pt x="1834167" y="1281853"/>
                  <a:pt x="1820328" y="1288940"/>
                </a:cubicBezTo>
                <a:cubicBezTo>
                  <a:pt x="1819435" y="1287712"/>
                  <a:pt x="1818542" y="1286485"/>
                  <a:pt x="1817649" y="1285257"/>
                </a:cubicBezTo>
                <a:cubicBezTo>
                  <a:pt x="1824290" y="1274822"/>
                  <a:pt x="1830930" y="1264443"/>
                  <a:pt x="1838128" y="1253116"/>
                </a:cubicBezTo>
                <a:cubicBezTo>
                  <a:pt x="1826075" y="1246587"/>
                  <a:pt x="1815529" y="1240895"/>
                  <a:pt x="1803978" y="1234701"/>
                </a:cubicBezTo>
                <a:cubicBezTo>
                  <a:pt x="1822839" y="1220416"/>
                  <a:pt x="1851186" y="1216287"/>
                  <a:pt x="1852079" y="1186098"/>
                </a:cubicBezTo>
                <a:cubicBezTo>
                  <a:pt x="1859500" y="1187884"/>
                  <a:pt x="1864913" y="1190730"/>
                  <a:pt x="1869824" y="1190004"/>
                </a:cubicBezTo>
                <a:cubicBezTo>
                  <a:pt x="1875627" y="1189112"/>
                  <a:pt x="1880928" y="1185094"/>
                  <a:pt x="1885894" y="1182694"/>
                </a:cubicBezTo>
                <a:cubicBezTo>
                  <a:pt x="1887680" y="1184034"/>
                  <a:pt x="1888573" y="1184480"/>
                  <a:pt x="1889131" y="1185150"/>
                </a:cubicBezTo>
                <a:cubicBezTo>
                  <a:pt x="1894934" y="1192850"/>
                  <a:pt x="1900793" y="1201388"/>
                  <a:pt x="1911061" y="1191176"/>
                </a:cubicBezTo>
                <a:cubicBezTo>
                  <a:pt x="1917813" y="1184424"/>
                  <a:pt x="1916195" y="1176612"/>
                  <a:pt x="1907824" y="1167684"/>
                </a:cubicBezTo>
                <a:cubicBezTo>
                  <a:pt x="1902858" y="1162383"/>
                  <a:pt x="1898115" y="1156914"/>
                  <a:pt x="1892479" y="1150609"/>
                </a:cubicBezTo>
                <a:cubicBezTo>
                  <a:pt x="1871274" y="1164615"/>
                  <a:pt x="1844769" y="1168688"/>
                  <a:pt x="1835115" y="1196143"/>
                </a:cubicBezTo>
                <a:cubicBezTo>
                  <a:pt x="1832939" y="1202392"/>
                  <a:pt x="1825462" y="1207359"/>
                  <a:pt x="1819491" y="1211488"/>
                </a:cubicBezTo>
                <a:cubicBezTo>
                  <a:pt x="1813966" y="1215282"/>
                  <a:pt x="1806210" y="1216119"/>
                  <a:pt x="1801132" y="1220304"/>
                </a:cubicBezTo>
                <a:cubicBezTo>
                  <a:pt x="1795608" y="1224824"/>
                  <a:pt x="1793041" y="1232916"/>
                  <a:pt x="1787517" y="1237380"/>
                </a:cubicBezTo>
                <a:cubicBezTo>
                  <a:pt x="1772953" y="1249098"/>
                  <a:pt x="1772785" y="1266787"/>
                  <a:pt x="1762294" y="1286039"/>
                </a:cubicBezTo>
                <a:cubicBezTo>
                  <a:pt x="1770832" y="1279007"/>
                  <a:pt x="1774794" y="1275771"/>
                  <a:pt x="1778812" y="1272479"/>
                </a:cubicBezTo>
                <a:cubicBezTo>
                  <a:pt x="1776580" y="1284309"/>
                  <a:pt x="1772283" y="1293460"/>
                  <a:pt x="1767540" y="1302444"/>
                </a:cubicBezTo>
                <a:cubicBezTo>
                  <a:pt x="1765922" y="1305457"/>
                  <a:pt x="1763187" y="1310368"/>
                  <a:pt x="1761123" y="1310312"/>
                </a:cubicBezTo>
                <a:cubicBezTo>
                  <a:pt x="1744996" y="1309866"/>
                  <a:pt x="1739304" y="1321417"/>
                  <a:pt x="1732329" y="1332577"/>
                </a:cubicBezTo>
                <a:cubicBezTo>
                  <a:pt x="1729818" y="1336539"/>
                  <a:pt x="1724349" y="1339050"/>
                  <a:pt x="1719774" y="1341282"/>
                </a:cubicBezTo>
                <a:cubicBezTo>
                  <a:pt x="1700634" y="1350545"/>
                  <a:pt x="1685847" y="1362877"/>
                  <a:pt x="1684675" y="1383802"/>
                </a:cubicBezTo>
                <a:cubicBezTo>
                  <a:pt x="1693380" y="1393791"/>
                  <a:pt x="1700522" y="1401938"/>
                  <a:pt x="1705210" y="1407351"/>
                </a:cubicBezTo>
                <a:cubicBezTo>
                  <a:pt x="1702085" y="1420799"/>
                  <a:pt x="1699630" y="1431178"/>
                  <a:pt x="1697230" y="1441501"/>
                </a:cubicBezTo>
                <a:cubicBezTo>
                  <a:pt x="1694496" y="1444849"/>
                  <a:pt x="1691762" y="1448141"/>
                  <a:pt x="1687856" y="1452829"/>
                </a:cubicBezTo>
                <a:cubicBezTo>
                  <a:pt x="1682889" y="1446300"/>
                  <a:pt x="1679151" y="1441501"/>
                  <a:pt x="1674910" y="1435921"/>
                </a:cubicBezTo>
                <a:cubicBezTo>
                  <a:pt x="1682554" y="1426825"/>
                  <a:pt x="1689362" y="1418622"/>
                  <a:pt x="1697788" y="1408578"/>
                </a:cubicBezTo>
                <a:cubicBezTo>
                  <a:pt x="1691873" y="1406793"/>
                  <a:pt x="1687632" y="1404058"/>
                  <a:pt x="1685568" y="1405174"/>
                </a:cubicBezTo>
                <a:cubicBezTo>
                  <a:pt x="1677532" y="1409583"/>
                  <a:pt x="1668995" y="1414103"/>
                  <a:pt x="1662912" y="1420687"/>
                </a:cubicBezTo>
                <a:cubicBezTo>
                  <a:pt x="1654598" y="1429727"/>
                  <a:pt x="1660457" y="1439046"/>
                  <a:pt x="1669441" y="1447527"/>
                </a:cubicBezTo>
                <a:cubicBezTo>
                  <a:pt x="1664196" y="1451657"/>
                  <a:pt x="1660066" y="1454112"/>
                  <a:pt x="1657053" y="1457516"/>
                </a:cubicBezTo>
                <a:cubicBezTo>
                  <a:pt x="1644833" y="1471299"/>
                  <a:pt x="1645335" y="1474424"/>
                  <a:pt x="1659229" y="1486086"/>
                </a:cubicBezTo>
                <a:cubicBezTo>
                  <a:pt x="1663135" y="1489323"/>
                  <a:pt x="1666149" y="1493619"/>
                  <a:pt x="1670613" y="1498474"/>
                </a:cubicBezTo>
                <a:cubicBezTo>
                  <a:pt x="1665088" y="1502269"/>
                  <a:pt x="1661685" y="1506342"/>
                  <a:pt x="1657723" y="1507068"/>
                </a:cubicBezTo>
                <a:cubicBezTo>
                  <a:pt x="1621005" y="1513540"/>
                  <a:pt x="1599968" y="1548863"/>
                  <a:pt x="1564479" y="1557512"/>
                </a:cubicBezTo>
                <a:cubicBezTo>
                  <a:pt x="1562079" y="1558126"/>
                  <a:pt x="1559736" y="1560581"/>
                  <a:pt x="1558117" y="1562757"/>
                </a:cubicBezTo>
                <a:cubicBezTo>
                  <a:pt x="1549635" y="1574308"/>
                  <a:pt x="1541377" y="1586026"/>
                  <a:pt x="1532560" y="1598414"/>
                </a:cubicBezTo>
                <a:cubicBezTo>
                  <a:pt x="1539703" y="1606952"/>
                  <a:pt x="1546957" y="1615657"/>
                  <a:pt x="1553542" y="1623525"/>
                </a:cubicBezTo>
                <a:cubicBezTo>
                  <a:pt x="1549524" y="1630053"/>
                  <a:pt x="1546008" y="1635857"/>
                  <a:pt x="1539424" y="1646571"/>
                </a:cubicBezTo>
                <a:cubicBezTo>
                  <a:pt x="1535295" y="1631839"/>
                  <a:pt x="1532560" y="1622074"/>
                  <a:pt x="1529938" y="1612755"/>
                </a:cubicBezTo>
                <a:cubicBezTo>
                  <a:pt x="1512042" y="1610858"/>
                  <a:pt x="1495771" y="1619061"/>
                  <a:pt x="1481111" y="1637364"/>
                </a:cubicBezTo>
                <a:cubicBezTo>
                  <a:pt x="1482674" y="1646069"/>
                  <a:pt x="1484181" y="1654718"/>
                  <a:pt x="1485910" y="1664539"/>
                </a:cubicBezTo>
                <a:cubicBezTo>
                  <a:pt x="1490319" y="1663813"/>
                  <a:pt x="1494783" y="1663088"/>
                  <a:pt x="1500754" y="1662084"/>
                </a:cubicBezTo>
                <a:cubicBezTo>
                  <a:pt x="1504771" y="1674583"/>
                  <a:pt x="1510407" y="1686692"/>
                  <a:pt x="1528375" y="1691602"/>
                </a:cubicBezTo>
                <a:cubicBezTo>
                  <a:pt x="1527092" y="1680442"/>
                  <a:pt x="1526087" y="1672016"/>
                  <a:pt x="1524971" y="1662307"/>
                </a:cubicBezTo>
                <a:cubicBezTo>
                  <a:pt x="1529156" y="1660409"/>
                  <a:pt x="1534346" y="1656113"/>
                  <a:pt x="1537136" y="1657285"/>
                </a:cubicBezTo>
                <a:cubicBezTo>
                  <a:pt x="1544390" y="1660465"/>
                  <a:pt x="1550584" y="1666045"/>
                  <a:pt x="1556443" y="1670119"/>
                </a:cubicBezTo>
                <a:cubicBezTo>
                  <a:pt x="1558899" y="1665376"/>
                  <a:pt x="1562358" y="1653267"/>
                  <a:pt x="1565595" y="1653379"/>
                </a:cubicBezTo>
                <a:cubicBezTo>
                  <a:pt x="1585237" y="1653769"/>
                  <a:pt x="1590984" y="1633960"/>
                  <a:pt x="1605772" y="1628324"/>
                </a:cubicBezTo>
                <a:cubicBezTo>
                  <a:pt x="1607390" y="1627710"/>
                  <a:pt x="1609287" y="1627989"/>
                  <a:pt x="1611408" y="1627821"/>
                </a:cubicBezTo>
                <a:cubicBezTo>
                  <a:pt x="1613528" y="1634294"/>
                  <a:pt x="1615704" y="1640767"/>
                  <a:pt x="1618941" y="1650588"/>
                </a:cubicBezTo>
                <a:cubicBezTo>
                  <a:pt x="1633784" y="1631170"/>
                  <a:pt x="1646562" y="1614485"/>
                  <a:pt x="1659341" y="1597800"/>
                </a:cubicBezTo>
                <a:cubicBezTo>
                  <a:pt x="1659732" y="1600423"/>
                  <a:pt x="1660122" y="1603046"/>
                  <a:pt x="1660513" y="1605892"/>
                </a:cubicBezTo>
                <a:cubicBezTo>
                  <a:pt x="1670261" y="1599642"/>
                  <a:pt x="1679893" y="1596015"/>
                  <a:pt x="1689418" y="1595010"/>
                </a:cubicBezTo>
                <a:cubicBezTo>
                  <a:pt x="1686851" y="1597298"/>
                  <a:pt x="1684117" y="1598693"/>
                  <a:pt x="1682833" y="1600925"/>
                </a:cubicBezTo>
                <a:cubicBezTo>
                  <a:pt x="1671617" y="1620344"/>
                  <a:pt x="1659787" y="1639428"/>
                  <a:pt x="1649911" y="1659517"/>
                </a:cubicBezTo>
                <a:cubicBezTo>
                  <a:pt x="1643661" y="1672239"/>
                  <a:pt x="1629097" y="1673355"/>
                  <a:pt x="1621675" y="1683567"/>
                </a:cubicBezTo>
                <a:cubicBezTo>
                  <a:pt x="1612635" y="1675197"/>
                  <a:pt x="1611519" y="1682116"/>
                  <a:pt x="1609734" y="1691993"/>
                </a:cubicBezTo>
                <a:cubicBezTo>
                  <a:pt x="1619945" y="1694337"/>
                  <a:pt x="1629989" y="1696680"/>
                  <a:pt x="1640034" y="1698968"/>
                </a:cubicBezTo>
                <a:cubicBezTo>
                  <a:pt x="1643270" y="1708622"/>
                  <a:pt x="1646842" y="1719336"/>
                  <a:pt x="1650580" y="1730496"/>
                </a:cubicBezTo>
                <a:cubicBezTo>
                  <a:pt x="1627199" y="1733398"/>
                  <a:pt x="1643438" y="1710128"/>
                  <a:pt x="1630436" y="1705664"/>
                </a:cubicBezTo>
                <a:cubicBezTo>
                  <a:pt x="1627757" y="1709291"/>
                  <a:pt x="1624800" y="1713253"/>
                  <a:pt x="1621508" y="1717662"/>
                </a:cubicBezTo>
                <a:cubicBezTo>
                  <a:pt x="1614477" y="1709794"/>
                  <a:pt x="1607501" y="1702037"/>
                  <a:pt x="1598518" y="1691937"/>
                </a:cubicBezTo>
                <a:cubicBezTo>
                  <a:pt x="1589254" y="1714369"/>
                  <a:pt x="1605827" y="1725195"/>
                  <a:pt x="1611240" y="1739257"/>
                </a:cubicBezTo>
                <a:cubicBezTo>
                  <a:pt x="1588417" y="1752426"/>
                  <a:pt x="1590817" y="1746399"/>
                  <a:pt x="1597792" y="1770115"/>
                </a:cubicBezTo>
                <a:cubicBezTo>
                  <a:pt x="1578485" y="1772626"/>
                  <a:pt x="1591989" y="1747962"/>
                  <a:pt x="1578708" y="1746455"/>
                </a:cubicBezTo>
                <a:cubicBezTo>
                  <a:pt x="1575193" y="1763419"/>
                  <a:pt x="1571733" y="1780215"/>
                  <a:pt x="1567213" y="1802256"/>
                </a:cubicBezTo>
                <a:cubicBezTo>
                  <a:pt x="1581275" y="1788027"/>
                  <a:pt x="1596397" y="1781722"/>
                  <a:pt x="1608060" y="1789701"/>
                </a:cubicBezTo>
                <a:cubicBezTo>
                  <a:pt x="1620782" y="1798406"/>
                  <a:pt x="1630157" y="1798908"/>
                  <a:pt x="1640703" y="1789701"/>
                </a:cubicBezTo>
                <a:cubicBezTo>
                  <a:pt x="1652198" y="1802535"/>
                  <a:pt x="1639699" y="1807446"/>
                  <a:pt x="1634788" y="1813751"/>
                </a:cubicBezTo>
                <a:cubicBezTo>
                  <a:pt x="1651361" y="1820280"/>
                  <a:pt x="1642991" y="1836965"/>
                  <a:pt x="1650971" y="1846395"/>
                </a:cubicBezTo>
                <a:cubicBezTo>
                  <a:pt x="1665144" y="1838192"/>
                  <a:pt x="1664586" y="1858895"/>
                  <a:pt x="1675189" y="1858727"/>
                </a:cubicBezTo>
                <a:cubicBezTo>
                  <a:pt x="1679039" y="1856049"/>
                  <a:pt x="1683057" y="1853203"/>
                  <a:pt x="1687353" y="1850246"/>
                </a:cubicBezTo>
                <a:cubicBezTo>
                  <a:pt x="1691259" y="1858839"/>
                  <a:pt x="1679485" y="1867990"/>
                  <a:pt x="1692710" y="1874854"/>
                </a:cubicBezTo>
                <a:cubicBezTo>
                  <a:pt x="1699630" y="1878425"/>
                  <a:pt x="1703089" y="1888581"/>
                  <a:pt x="1709506" y="1897732"/>
                </a:cubicBezTo>
                <a:cubicBezTo>
                  <a:pt x="1715031" y="1897453"/>
                  <a:pt x="1722787" y="1897119"/>
                  <a:pt x="1730376" y="1896728"/>
                </a:cubicBezTo>
                <a:cubicBezTo>
                  <a:pt x="1735789" y="1907665"/>
                  <a:pt x="1729874" y="1914640"/>
                  <a:pt x="1723568" y="1921839"/>
                </a:cubicBezTo>
                <a:cubicBezTo>
                  <a:pt x="1718769" y="1927307"/>
                  <a:pt x="1712799" y="1932776"/>
                  <a:pt x="1710511" y="1939304"/>
                </a:cubicBezTo>
                <a:cubicBezTo>
                  <a:pt x="1703759" y="1958723"/>
                  <a:pt x="1698569" y="1978700"/>
                  <a:pt x="1693157" y="1997059"/>
                </a:cubicBezTo>
                <a:cubicBezTo>
                  <a:pt x="1700857" y="1996389"/>
                  <a:pt x="1709395" y="1995664"/>
                  <a:pt x="1717765" y="1994938"/>
                </a:cubicBezTo>
                <a:lnTo>
                  <a:pt x="1717765" y="2028754"/>
                </a:lnTo>
                <a:cubicBezTo>
                  <a:pt x="1713357" y="2031265"/>
                  <a:pt x="1709451" y="2033497"/>
                  <a:pt x="1705098" y="2035952"/>
                </a:cubicBezTo>
                <a:cubicBezTo>
                  <a:pt x="1711738" y="2045662"/>
                  <a:pt x="1725577" y="2047615"/>
                  <a:pt x="1722062" y="2062904"/>
                </a:cubicBezTo>
                <a:lnTo>
                  <a:pt x="1677588" y="2062904"/>
                </a:lnTo>
                <a:cubicBezTo>
                  <a:pt x="1678927" y="2079477"/>
                  <a:pt x="1694775" y="2081988"/>
                  <a:pt x="1699909" y="2079422"/>
                </a:cubicBezTo>
                <a:cubicBezTo>
                  <a:pt x="1714249" y="2072335"/>
                  <a:pt x="1728758" y="2079422"/>
                  <a:pt x="1738970" y="2075962"/>
                </a:cubicBezTo>
                <a:cubicBezTo>
                  <a:pt x="1749014" y="2062793"/>
                  <a:pt x="1756603" y="2051744"/>
                  <a:pt x="1765308" y="2041700"/>
                </a:cubicBezTo>
                <a:cubicBezTo>
                  <a:pt x="1773901" y="2031767"/>
                  <a:pt x="1781881" y="2022114"/>
                  <a:pt x="1779035" y="2007326"/>
                </a:cubicBezTo>
                <a:cubicBezTo>
                  <a:pt x="1769437" y="2008889"/>
                  <a:pt x="1761067" y="2010284"/>
                  <a:pt x="1749460" y="2012181"/>
                </a:cubicBezTo>
                <a:cubicBezTo>
                  <a:pt x="1755096" y="2002304"/>
                  <a:pt x="1758779" y="1995775"/>
                  <a:pt x="1763076" y="1988298"/>
                </a:cubicBezTo>
                <a:cubicBezTo>
                  <a:pt x="1755319" y="1984615"/>
                  <a:pt x="1749739" y="1981992"/>
                  <a:pt x="1741425" y="1978086"/>
                </a:cubicBezTo>
                <a:cubicBezTo>
                  <a:pt x="1746837" y="1964136"/>
                  <a:pt x="1751971" y="1950967"/>
                  <a:pt x="1758221" y="1934840"/>
                </a:cubicBezTo>
                <a:cubicBezTo>
                  <a:pt x="1753199" y="1928312"/>
                  <a:pt x="1746670" y="1919830"/>
                  <a:pt x="1739862" y="1910957"/>
                </a:cubicBezTo>
                <a:cubicBezTo>
                  <a:pt x="1743657" y="1902922"/>
                  <a:pt x="1747563" y="1894552"/>
                  <a:pt x="1751134" y="1887074"/>
                </a:cubicBezTo>
                <a:cubicBezTo>
                  <a:pt x="1747507" y="1865368"/>
                  <a:pt x="1732273" y="1854933"/>
                  <a:pt x="1714417" y="1845558"/>
                </a:cubicBezTo>
                <a:cubicBezTo>
                  <a:pt x="1719495" y="1812691"/>
                  <a:pt x="1692375" y="1811017"/>
                  <a:pt x="1671059" y="1804879"/>
                </a:cubicBezTo>
                <a:cubicBezTo>
                  <a:pt x="1679597" y="1786074"/>
                  <a:pt x="1693938" y="1787469"/>
                  <a:pt x="1707944" y="1787636"/>
                </a:cubicBezTo>
                <a:cubicBezTo>
                  <a:pt x="1720220" y="1787804"/>
                  <a:pt x="1732497" y="1787636"/>
                  <a:pt x="1744773" y="1787636"/>
                </a:cubicBezTo>
                <a:cubicBezTo>
                  <a:pt x="1713803" y="1767994"/>
                  <a:pt x="1679429" y="1769557"/>
                  <a:pt x="1645391" y="1766488"/>
                </a:cubicBezTo>
                <a:cubicBezTo>
                  <a:pt x="1653482" y="1761410"/>
                  <a:pt x="1661517" y="1756946"/>
                  <a:pt x="1670166" y="1755216"/>
                </a:cubicBezTo>
                <a:cubicBezTo>
                  <a:pt x="1687018" y="1751812"/>
                  <a:pt x="1695389" y="1741712"/>
                  <a:pt x="1697900" y="1725530"/>
                </a:cubicBezTo>
                <a:cubicBezTo>
                  <a:pt x="1718825" y="1717996"/>
                  <a:pt x="1730599" y="1699415"/>
                  <a:pt x="1745945" y="1685185"/>
                </a:cubicBezTo>
                <a:cubicBezTo>
                  <a:pt x="1754705" y="1677094"/>
                  <a:pt x="1755710" y="1665543"/>
                  <a:pt x="1748790" y="1657954"/>
                </a:cubicBezTo>
                <a:cubicBezTo>
                  <a:pt x="1740867" y="1649249"/>
                  <a:pt x="1731659" y="1643167"/>
                  <a:pt x="1720388" y="1653546"/>
                </a:cubicBezTo>
                <a:cubicBezTo>
                  <a:pt x="1713524" y="1649305"/>
                  <a:pt x="1715310" y="1645120"/>
                  <a:pt x="1720276" y="1640656"/>
                </a:cubicBezTo>
                <a:cubicBezTo>
                  <a:pt x="1726024" y="1635466"/>
                  <a:pt x="1736458" y="1634239"/>
                  <a:pt x="1735063" y="1620400"/>
                </a:cubicBezTo>
                <a:cubicBezTo>
                  <a:pt x="1727195" y="1617889"/>
                  <a:pt x="1718379" y="1615099"/>
                  <a:pt x="1710120" y="1612476"/>
                </a:cubicBezTo>
                <a:lnTo>
                  <a:pt x="1720093" y="1581626"/>
                </a:lnTo>
                <a:lnTo>
                  <a:pt x="1720388" y="1581618"/>
                </a:lnTo>
                <a:lnTo>
                  <a:pt x="1720673" y="1581244"/>
                </a:lnTo>
                <a:lnTo>
                  <a:pt x="1731095" y="1586068"/>
                </a:lnTo>
                <a:cubicBezTo>
                  <a:pt x="1734645" y="1587756"/>
                  <a:pt x="1737575" y="1589598"/>
                  <a:pt x="1738188" y="1591997"/>
                </a:cubicBezTo>
                <a:cubicBezTo>
                  <a:pt x="1744215" y="1616606"/>
                  <a:pt x="1767317" y="1631449"/>
                  <a:pt x="1772841" y="1657619"/>
                </a:cubicBezTo>
                <a:cubicBezTo>
                  <a:pt x="1791869" y="1657396"/>
                  <a:pt x="1803085" y="1667998"/>
                  <a:pt x="1809558" y="1685353"/>
                </a:cubicBezTo>
                <a:cubicBezTo>
                  <a:pt x="1811623" y="1690821"/>
                  <a:pt x="1815585" y="1696178"/>
                  <a:pt x="1819993" y="1700140"/>
                </a:cubicBezTo>
                <a:cubicBezTo>
                  <a:pt x="1838463" y="1716769"/>
                  <a:pt x="1841142" y="1728710"/>
                  <a:pt x="1831321" y="1751645"/>
                </a:cubicBezTo>
                <a:cubicBezTo>
                  <a:pt x="1822337" y="1772626"/>
                  <a:pt x="1809670" y="1790371"/>
                  <a:pt x="1787293" y="1800247"/>
                </a:cubicBezTo>
                <a:cubicBezTo>
                  <a:pt x="1792595" y="1811073"/>
                  <a:pt x="1798007" y="1814533"/>
                  <a:pt x="1807940" y="1810682"/>
                </a:cubicBezTo>
                <a:cubicBezTo>
                  <a:pt x="1815585" y="1807725"/>
                  <a:pt x="1823843" y="1806497"/>
                  <a:pt x="1831823" y="1804488"/>
                </a:cubicBezTo>
                <a:cubicBezTo>
                  <a:pt x="1829033" y="1807725"/>
                  <a:pt x="1826299" y="1810961"/>
                  <a:pt x="1823564" y="1814142"/>
                </a:cubicBezTo>
                <a:cubicBezTo>
                  <a:pt x="1832214" y="1824075"/>
                  <a:pt x="1840528" y="1833561"/>
                  <a:pt x="1849121" y="1843382"/>
                </a:cubicBezTo>
                <a:cubicBezTo>
                  <a:pt x="1851130" y="1839420"/>
                  <a:pt x="1852581" y="1836686"/>
                  <a:pt x="1853976" y="1833896"/>
                </a:cubicBezTo>
                <a:cubicBezTo>
                  <a:pt x="1862960" y="1855714"/>
                  <a:pt x="1846945" y="1865982"/>
                  <a:pt x="1831823" y="1876695"/>
                </a:cubicBezTo>
                <a:cubicBezTo>
                  <a:pt x="1845160" y="1886293"/>
                  <a:pt x="1856543" y="1894552"/>
                  <a:pt x="1867815" y="1902699"/>
                </a:cubicBezTo>
                <a:cubicBezTo>
                  <a:pt x="1866141" y="1906995"/>
                  <a:pt x="1864746" y="1910567"/>
                  <a:pt x="1863909" y="1912687"/>
                </a:cubicBezTo>
                <a:cubicBezTo>
                  <a:pt x="1876910" y="1923010"/>
                  <a:pt x="1893762" y="1903536"/>
                  <a:pt x="1904365" y="1922397"/>
                </a:cubicBezTo>
                <a:cubicBezTo>
                  <a:pt x="1894599" y="1930878"/>
                  <a:pt x="1874678" y="1921671"/>
                  <a:pt x="1874455" y="1943880"/>
                </a:cubicBezTo>
                <a:cubicBezTo>
                  <a:pt x="1879310" y="1946503"/>
                  <a:pt x="1885671" y="1949851"/>
                  <a:pt x="1891753" y="1953143"/>
                </a:cubicBezTo>
                <a:cubicBezTo>
                  <a:pt x="1881375" y="1966870"/>
                  <a:pt x="1866420" y="1970609"/>
                  <a:pt x="1869656" y="1985899"/>
                </a:cubicBezTo>
                <a:cubicBezTo>
                  <a:pt x="1872837" y="1987517"/>
                  <a:pt x="1875962" y="1989135"/>
                  <a:pt x="1881095" y="1991813"/>
                </a:cubicBezTo>
                <a:cubicBezTo>
                  <a:pt x="1874902" y="2001411"/>
                  <a:pt x="1869098" y="2010340"/>
                  <a:pt x="1863295" y="2019268"/>
                </a:cubicBezTo>
                <a:cubicBezTo>
                  <a:pt x="1867592" y="2021890"/>
                  <a:pt x="1872111" y="2024680"/>
                  <a:pt x="1876687" y="2027470"/>
                </a:cubicBezTo>
                <a:cubicBezTo>
                  <a:pt x="1859166" y="2043541"/>
                  <a:pt x="1833497" y="2047447"/>
                  <a:pt x="1817984" y="2066587"/>
                </a:cubicBezTo>
                <a:lnTo>
                  <a:pt x="1815708" y="2066777"/>
                </a:lnTo>
                <a:lnTo>
                  <a:pt x="1815585" y="2066531"/>
                </a:lnTo>
                <a:lnTo>
                  <a:pt x="1815271" y="2066775"/>
                </a:lnTo>
                <a:lnTo>
                  <a:pt x="1810221" y="2061649"/>
                </a:lnTo>
                <a:cubicBezTo>
                  <a:pt x="1808526" y="2059975"/>
                  <a:pt x="1806908" y="2058719"/>
                  <a:pt x="1805596" y="2058998"/>
                </a:cubicBezTo>
                <a:cubicBezTo>
                  <a:pt x="1786735" y="2062793"/>
                  <a:pt x="1770107" y="2070661"/>
                  <a:pt x="1760007" y="2089354"/>
                </a:cubicBezTo>
                <a:cubicBezTo>
                  <a:pt x="1786456" y="2097557"/>
                  <a:pt x="1786401" y="2097111"/>
                  <a:pt x="1799012" y="2079366"/>
                </a:cubicBezTo>
                <a:lnTo>
                  <a:pt x="1815271" y="2066775"/>
                </a:lnTo>
                <a:lnTo>
                  <a:pt x="1815306" y="2066810"/>
                </a:lnTo>
                <a:lnTo>
                  <a:pt x="1815708" y="2066777"/>
                </a:lnTo>
                <a:lnTo>
                  <a:pt x="1826236" y="2087722"/>
                </a:lnTo>
                <a:cubicBezTo>
                  <a:pt x="1831544" y="2090540"/>
                  <a:pt x="1838715" y="2089187"/>
                  <a:pt x="1848061" y="2083886"/>
                </a:cubicBezTo>
                <a:cubicBezTo>
                  <a:pt x="1855929" y="2079422"/>
                  <a:pt x="1864188" y="2075739"/>
                  <a:pt x="1872279" y="2071665"/>
                </a:cubicBezTo>
                <a:lnTo>
                  <a:pt x="1881676" y="2077262"/>
                </a:lnTo>
                <a:lnTo>
                  <a:pt x="1890457" y="2065306"/>
                </a:lnTo>
                <a:cubicBezTo>
                  <a:pt x="1897010" y="2055151"/>
                  <a:pt x="1896539" y="2049470"/>
                  <a:pt x="1895660" y="2026745"/>
                </a:cubicBezTo>
                <a:cubicBezTo>
                  <a:pt x="1895381" y="2019380"/>
                  <a:pt x="1889354" y="2007885"/>
                  <a:pt x="1903695" y="2005206"/>
                </a:cubicBezTo>
                <a:cubicBezTo>
                  <a:pt x="1905425" y="2014190"/>
                  <a:pt x="1907155" y="2023230"/>
                  <a:pt x="1908941" y="2032214"/>
                </a:cubicBezTo>
                <a:cubicBezTo>
                  <a:pt x="1911368" y="2044518"/>
                  <a:pt x="1910866" y="2053502"/>
                  <a:pt x="1906562" y="2060610"/>
                </a:cubicBezTo>
                <a:lnTo>
                  <a:pt x="1881896" y="2077394"/>
                </a:lnTo>
                <a:lnTo>
                  <a:pt x="1882490" y="2077747"/>
                </a:lnTo>
                <a:cubicBezTo>
                  <a:pt x="1878640" y="2080035"/>
                  <a:pt x="1873841" y="2081486"/>
                  <a:pt x="1871107" y="2084723"/>
                </a:cubicBezTo>
                <a:cubicBezTo>
                  <a:pt x="1852972" y="2106039"/>
                  <a:pt x="1832604" y="2103193"/>
                  <a:pt x="1813241" y="2091419"/>
                </a:cubicBezTo>
                <a:cubicBezTo>
                  <a:pt x="1795050" y="2097334"/>
                  <a:pt x="1778644" y="2102635"/>
                  <a:pt x="1761457" y="2108159"/>
                </a:cubicBezTo>
                <a:cubicBezTo>
                  <a:pt x="1762294" y="2116418"/>
                  <a:pt x="1763131" y="2124174"/>
                  <a:pt x="1764080" y="2133381"/>
                </a:cubicBezTo>
                <a:cubicBezTo>
                  <a:pt x="1771334" y="2132600"/>
                  <a:pt x="1778309" y="2131819"/>
                  <a:pt x="1787238" y="2130815"/>
                </a:cubicBezTo>
                <a:cubicBezTo>
                  <a:pt x="1786791" y="2136339"/>
                  <a:pt x="1786401" y="2141528"/>
                  <a:pt x="1785898" y="2148280"/>
                </a:cubicBezTo>
                <a:cubicBezTo>
                  <a:pt x="1789916" y="2150847"/>
                  <a:pt x="1795217" y="2154251"/>
                  <a:pt x="1802806" y="2159162"/>
                </a:cubicBezTo>
                <a:cubicBezTo>
                  <a:pt x="1797449" y="2168927"/>
                  <a:pt x="1791925" y="2178804"/>
                  <a:pt x="1785731" y="2190020"/>
                </a:cubicBezTo>
                <a:cubicBezTo>
                  <a:pt x="1789805" y="2191805"/>
                  <a:pt x="1795943" y="2192754"/>
                  <a:pt x="1799179" y="2196325"/>
                </a:cubicBezTo>
                <a:cubicBezTo>
                  <a:pt x="1802974" y="2200510"/>
                  <a:pt x="1807270" y="2207988"/>
                  <a:pt x="1805931" y="2212340"/>
                </a:cubicBezTo>
                <a:cubicBezTo>
                  <a:pt x="1800295" y="2230364"/>
                  <a:pt x="1797561" y="2247942"/>
                  <a:pt x="1802081" y="2266635"/>
                </a:cubicBezTo>
                <a:cubicBezTo>
                  <a:pt x="1802806" y="2269704"/>
                  <a:pt x="1797951" y="2274168"/>
                  <a:pt x="1795664" y="2278019"/>
                </a:cubicBezTo>
                <a:cubicBezTo>
                  <a:pt x="1812292" y="2301343"/>
                  <a:pt x="1807828" y="2331923"/>
                  <a:pt x="1784503" y="2357647"/>
                </a:cubicBezTo>
                <a:cubicBezTo>
                  <a:pt x="1788075" y="2373941"/>
                  <a:pt x="1791534" y="2389621"/>
                  <a:pt x="1795385" y="2407366"/>
                </a:cubicBezTo>
                <a:cubicBezTo>
                  <a:pt x="1806322" y="2408147"/>
                  <a:pt x="1821611" y="2407924"/>
                  <a:pt x="1826857" y="2425390"/>
                </a:cubicBezTo>
                <a:cubicBezTo>
                  <a:pt x="1838184" y="2420702"/>
                  <a:pt x="1843820" y="2432532"/>
                  <a:pt x="1853418" y="2434653"/>
                </a:cubicBezTo>
                <a:cubicBezTo>
                  <a:pt x="1881709" y="2440847"/>
                  <a:pt x="1903025" y="2461437"/>
                  <a:pt x="1927466" y="2475778"/>
                </a:cubicBezTo>
                <a:cubicBezTo>
                  <a:pt x="1928248" y="2476225"/>
                  <a:pt x="1929196" y="2476448"/>
                  <a:pt x="1928192" y="2476113"/>
                </a:cubicBezTo>
                <a:cubicBezTo>
                  <a:pt x="1951517" y="2471203"/>
                  <a:pt x="1973112" y="2466069"/>
                  <a:pt x="1994930" y="2462274"/>
                </a:cubicBezTo>
                <a:cubicBezTo>
                  <a:pt x="2029694" y="2456248"/>
                  <a:pt x="2059102" y="2467018"/>
                  <a:pt x="2082762" y="2493132"/>
                </a:cubicBezTo>
                <a:cubicBezTo>
                  <a:pt x="2086444" y="2497206"/>
                  <a:pt x="2089960" y="2501503"/>
                  <a:pt x="2094312" y="2506636"/>
                </a:cubicBezTo>
                <a:cubicBezTo>
                  <a:pt x="2139791" y="2499550"/>
                  <a:pt x="2151453" y="2533254"/>
                  <a:pt x="2162334" y="2568018"/>
                </a:cubicBezTo>
                <a:cubicBezTo>
                  <a:pt x="2171430" y="2565563"/>
                  <a:pt x="2178628" y="2564447"/>
                  <a:pt x="2185101" y="2561656"/>
                </a:cubicBezTo>
                <a:cubicBezTo>
                  <a:pt x="2197991" y="2556188"/>
                  <a:pt x="2210547" y="2555797"/>
                  <a:pt x="2222600" y="2562884"/>
                </a:cubicBezTo>
                <a:cubicBezTo>
                  <a:pt x="2232532" y="2568743"/>
                  <a:pt x="2241851" y="2568185"/>
                  <a:pt x="2251672" y="2563330"/>
                </a:cubicBezTo>
                <a:cubicBezTo>
                  <a:pt x="2254127" y="2562103"/>
                  <a:pt x="2257085" y="2561824"/>
                  <a:pt x="2259540" y="2560596"/>
                </a:cubicBezTo>
                <a:cubicBezTo>
                  <a:pt x="2285767" y="2548153"/>
                  <a:pt x="2309873" y="2549771"/>
                  <a:pt x="2330687" y="2572594"/>
                </a:cubicBezTo>
                <a:cubicBezTo>
                  <a:pt x="2341178" y="2563721"/>
                  <a:pt x="2351222" y="2560987"/>
                  <a:pt x="2364502" y="2565730"/>
                </a:cubicBezTo>
                <a:cubicBezTo>
                  <a:pt x="2372092" y="2568408"/>
                  <a:pt x="2382247" y="2564670"/>
                  <a:pt x="2391064" y="2562884"/>
                </a:cubicBezTo>
                <a:cubicBezTo>
                  <a:pt x="2402782" y="2560485"/>
                  <a:pt x="2413608" y="2556634"/>
                  <a:pt x="2426442" y="2560373"/>
                </a:cubicBezTo>
                <a:cubicBezTo>
                  <a:pt x="2443964" y="2565451"/>
                  <a:pt x="2453282" y="2576276"/>
                  <a:pt x="2456798" y="2592961"/>
                </a:cubicBezTo>
                <a:cubicBezTo>
                  <a:pt x="2459867" y="2607414"/>
                  <a:pt x="2461709" y="2622089"/>
                  <a:pt x="2464443" y="2638662"/>
                </a:cubicBezTo>
                <a:cubicBezTo>
                  <a:pt x="2480737" y="2643071"/>
                  <a:pt x="2499430" y="2644354"/>
                  <a:pt x="2513771" y="2652836"/>
                </a:cubicBezTo>
                <a:cubicBezTo>
                  <a:pt x="2537264" y="2666730"/>
                  <a:pt x="2565499" y="2674152"/>
                  <a:pt x="2583132" y="2696640"/>
                </a:cubicBezTo>
                <a:cubicBezTo>
                  <a:pt x="2588377" y="2703336"/>
                  <a:pt x="2591893" y="2713492"/>
                  <a:pt x="2591614" y="2721918"/>
                </a:cubicBezTo>
                <a:cubicBezTo>
                  <a:pt x="2591112" y="2736594"/>
                  <a:pt x="2593734" y="2749372"/>
                  <a:pt x="2602384" y="2760979"/>
                </a:cubicBezTo>
                <a:cubicBezTo>
                  <a:pt x="2617785" y="2770465"/>
                  <a:pt x="2640050" y="2765275"/>
                  <a:pt x="2651042" y="2784192"/>
                </a:cubicBezTo>
                <a:cubicBezTo>
                  <a:pt x="2651991" y="2785866"/>
                  <a:pt x="2656064" y="2785978"/>
                  <a:pt x="2658799" y="2786257"/>
                </a:cubicBezTo>
                <a:cubicBezTo>
                  <a:pt x="2662482" y="2786703"/>
                  <a:pt x="2667392" y="2785141"/>
                  <a:pt x="2669736" y="2787038"/>
                </a:cubicBezTo>
                <a:cubicBezTo>
                  <a:pt x="2688262" y="2801714"/>
                  <a:pt x="2711196" y="2804225"/>
                  <a:pt x="2733238" y="2812316"/>
                </a:cubicBezTo>
                <a:cubicBezTo>
                  <a:pt x="2716497" y="2817784"/>
                  <a:pt x="2699813" y="2823197"/>
                  <a:pt x="2681454" y="2829224"/>
                </a:cubicBezTo>
                <a:cubicBezTo>
                  <a:pt x="2690756" y="2836852"/>
                  <a:pt x="2699160" y="2838319"/>
                  <a:pt x="2706676" y="2833632"/>
                </a:cubicBezTo>
                <a:cubicBezTo>
                  <a:pt x="2717390" y="2841723"/>
                  <a:pt x="2728327" y="2849982"/>
                  <a:pt x="2741162" y="2859636"/>
                </a:cubicBezTo>
                <a:cubicBezTo>
                  <a:pt x="2744733" y="2854111"/>
                  <a:pt x="2747523" y="2849926"/>
                  <a:pt x="2751652" y="2843565"/>
                </a:cubicBezTo>
                <a:cubicBezTo>
                  <a:pt x="2757511" y="2847861"/>
                  <a:pt x="2764989" y="2851489"/>
                  <a:pt x="2769620" y="2857292"/>
                </a:cubicBezTo>
                <a:cubicBezTo>
                  <a:pt x="2774140" y="2863039"/>
                  <a:pt x="2774754" y="2856511"/>
                  <a:pt x="2776763" y="2856678"/>
                </a:cubicBezTo>
                <a:cubicBezTo>
                  <a:pt x="2784798" y="2857292"/>
                  <a:pt x="2793894" y="2856790"/>
                  <a:pt x="2800478" y="2860472"/>
                </a:cubicBezTo>
                <a:cubicBezTo>
                  <a:pt x="2828491" y="2876320"/>
                  <a:pt x="2859851" y="2870517"/>
                  <a:pt x="2889482" y="2875092"/>
                </a:cubicBezTo>
                <a:cubicBezTo>
                  <a:pt x="2896903" y="2876264"/>
                  <a:pt x="2905552" y="2869568"/>
                  <a:pt x="2914257" y="2866220"/>
                </a:cubicBezTo>
                <a:cubicBezTo>
                  <a:pt x="2915318" y="2868006"/>
                  <a:pt x="2916601" y="2870294"/>
                  <a:pt x="2918889" y="2874256"/>
                </a:cubicBezTo>
                <a:cubicBezTo>
                  <a:pt x="2884515" y="2889099"/>
                  <a:pt x="2848133" y="2882737"/>
                  <a:pt x="2813536" y="2886308"/>
                </a:cubicBezTo>
                <a:cubicBezTo>
                  <a:pt x="2779051" y="2889824"/>
                  <a:pt x="2743561" y="2883909"/>
                  <a:pt x="2708629" y="2882179"/>
                </a:cubicBezTo>
                <a:cubicBezTo>
                  <a:pt x="2694902" y="2896855"/>
                  <a:pt x="2708406" y="2909020"/>
                  <a:pt x="2715381" y="2925704"/>
                </a:cubicBezTo>
                <a:cubicBezTo>
                  <a:pt x="2692280" y="2915381"/>
                  <a:pt x="2671745" y="2913038"/>
                  <a:pt x="2652103" y="2903049"/>
                </a:cubicBezTo>
                <a:cubicBezTo>
                  <a:pt x="2632126" y="2892893"/>
                  <a:pt x="2608689" y="2876655"/>
                  <a:pt x="2579784" y="2895851"/>
                </a:cubicBezTo>
                <a:cubicBezTo>
                  <a:pt x="2591279" y="2899645"/>
                  <a:pt x="2603276" y="2900147"/>
                  <a:pt x="2609247" y="2906453"/>
                </a:cubicBezTo>
                <a:cubicBezTo>
                  <a:pt x="2616948" y="2914488"/>
                  <a:pt x="2628499" y="2913372"/>
                  <a:pt x="2634469" y="2920292"/>
                </a:cubicBezTo>
                <a:cubicBezTo>
                  <a:pt x="2641445" y="2928438"/>
                  <a:pt x="2645016" y="2939543"/>
                  <a:pt x="2651210" y="2951708"/>
                </a:cubicBezTo>
                <a:cubicBezTo>
                  <a:pt x="2634916" y="2940882"/>
                  <a:pt x="2620575" y="2932010"/>
                  <a:pt x="2607015" y="2922021"/>
                </a:cubicBezTo>
                <a:cubicBezTo>
                  <a:pt x="2600598" y="2917278"/>
                  <a:pt x="2595520" y="2915269"/>
                  <a:pt x="2586982" y="2916943"/>
                </a:cubicBezTo>
                <a:cubicBezTo>
                  <a:pt x="2576324" y="2919008"/>
                  <a:pt x="2565666" y="2916553"/>
                  <a:pt x="2559919" y="2904277"/>
                </a:cubicBezTo>
                <a:cubicBezTo>
                  <a:pt x="2556124" y="2896074"/>
                  <a:pt x="2548256" y="2893340"/>
                  <a:pt x="2539105" y="2892893"/>
                </a:cubicBezTo>
                <a:cubicBezTo>
                  <a:pt x="2511428" y="2891554"/>
                  <a:pt x="2483750" y="2888987"/>
                  <a:pt x="2456073" y="2888094"/>
                </a:cubicBezTo>
                <a:cubicBezTo>
                  <a:pt x="2446363" y="2887759"/>
                  <a:pt x="2436486" y="2890828"/>
                  <a:pt x="2427335" y="2892279"/>
                </a:cubicBezTo>
                <a:cubicBezTo>
                  <a:pt x="2435928" y="2905002"/>
                  <a:pt x="2443294" y="2915939"/>
                  <a:pt x="2452278" y="2929276"/>
                </a:cubicBezTo>
                <a:cubicBezTo>
                  <a:pt x="2468740" y="2909243"/>
                  <a:pt x="2486484" y="2895460"/>
                  <a:pt x="2509921" y="2903551"/>
                </a:cubicBezTo>
                <a:cubicBezTo>
                  <a:pt x="2518068" y="2906397"/>
                  <a:pt x="2533246" y="2906285"/>
                  <a:pt x="2535199" y="2924253"/>
                </a:cubicBezTo>
                <a:cubicBezTo>
                  <a:pt x="2509698" y="2918618"/>
                  <a:pt x="2486875" y="2924253"/>
                  <a:pt x="2463885" y="2930224"/>
                </a:cubicBezTo>
                <a:cubicBezTo>
                  <a:pt x="2457858" y="2931787"/>
                  <a:pt x="2449655" y="2932847"/>
                  <a:pt x="2444857" y="2930001"/>
                </a:cubicBezTo>
                <a:cubicBezTo>
                  <a:pt x="2421476" y="2916330"/>
                  <a:pt x="2397035" y="2920515"/>
                  <a:pt x="2372482" y="2923249"/>
                </a:cubicBezTo>
                <a:cubicBezTo>
                  <a:pt x="2370027" y="2923528"/>
                  <a:pt x="2367516" y="2923249"/>
                  <a:pt x="2362829" y="2923249"/>
                </a:cubicBezTo>
                <a:cubicBezTo>
                  <a:pt x="2372203" y="2901654"/>
                  <a:pt x="2400494" y="2915772"/>
                  <a:pt x="2407637" y="2895125"/>
                </a:cubicBezTo>
                <a:cubicBezTo>
                  <a:pt x="2393631" y="2884913"/>
                  <a:pt x="2371645" y="2899422"/>
                  <a:pt x="2361824" y="2882682"/>
                </a:cubicBezTo>
                <a:cubicBezTo>
                  <a:pt x="2340620" y="2879054"/>
                  <a:pt x="2338611" y="2914433"/>
                  <a:pt x="2313333" y="2899589"/>
                </a:cubicBezTo>
                <a:cubicBezTo>
                  <a:pt x="2313891" y="2896409"/>
                  <a:pt x="2314560" y="2892447"/>
                  <a:pt x="2315397" y="2887480"/>
                </a:cubicBezTo>
                <a:cubicBezTo>
                  <a:pt x="2308366" y="2879054"/>
                  <a:pt x="2298322" y="2878106"/>
                  <a:pt x="2288222" y="2882123"/>
                </a:cubicBezTo>
                <a:cubicBezTo>
                  <a:pt x="2278234" y="2886085"/>
                  <a:pt x="2269026" y="2892000"/>
                  <a:pt x="2258089" y="2897748"/>
                </a:cubicBezTo>
                <a:cubicBezTo>
                  <a:pt x="2237945" y="2893618"/>
                  <a:pt x="2215904" y="2885974"/>
                  <a:pt x="2191574" y="2898194"/>
                </a:cubicBezTo>
                <a:cubicBezTo>
                  <a:pt x="2177568" y="2886587"/>
                  <a:pt x="2162613" y="2888429"/>
                  <a:pt x="2145203" y="2897469"/>
                </a:cubicBezTo>
                <a:cubicBezTo>
                  <a:pt x="2134099" y="2903216"/>
                  <a:pt x="2119200" y="2902602"/>
                  <a:pt x="2105919" y="2903049"/>
                </a:cubicBezTo>
                <a:cubicBezTo>
                  <a:pt x="2092973" y="2903440"/>
                  <a:pt x="2079023" y="2910973"/>
                  <a:pt x="2066970" y="2899199"/>
                </a:cubicBezTo>
                <a:cubicBezTo>
                  <a:pt x="2065407" y="2897692"/>
                  <a:pt x="2060329" y="2897022"/>
                  <a:pt x="2059102" y="2898250"/>
                </a:cubicBezTo>
                <a:cubicBezTo>
                  <a:pt x="2043254" y="2913986"/>
                  <a:pt x="2021715" y="2900817"/>
                  <a:pt x="2004472" y="2909187"/>
                </a:cubicBezTo>
                <a:cubicBezTo>
                  <a:pt x="2002073" y="2910359"/>
                  <a:pt x="1998501" y="2911196"/>
                  <a:pt x="1996325" y="2910247"/>
                </a:cubicBezTo>
                <a:cubicBezTo>
                  <a:pt x="1975790" y="2901096"/>
                  <a:pt x="1955590" y="2911475"/>
                  <a:pt x="1935279" y="2911196"/>
                </a:cubicBezTo>
                <a:cubicBezTo>
                  <a:pt x="1931205" y="2911196"/>
                  <a:pt x="1927187" y="2914488"/>
                  <a:pt x="1923058" y="2916051"/>
                </a:cubicBezTo>
                <a:cubicBezTo>
                  <a:pt x="1919040" y="2917613"/>
                  <a:pt x="1913684" y="2921296"/>
                  <a:pt x="1911005" y="2919901"/>
                </a:cubicBezTo>
                <a:cubicBezTo>
                  <a:pt x="1899343" y="2913930"/>
                  <a:pt x="1888071" y="2913595"/>
                  <a:pt x="1876018" y="2917892"/>
                </a:cubicBezTo>
                <a:cubicBezTo>
                  <a:pt x="1873730" y="2918729"/>
                  <a:pt x="1870047" y="2918841"/>
                  <a:pt x="1868373" y="2917502"/>
                </a:cubicBezTo>
                <a:cubicBezTo>
                  <a:pt x="1855260" y="2906955"/>
                  <a:pt x="1840751" y="2908629"/>
                  <a:pt x="1825071" y="2907792"/>
                </a:cubicBezTo>
                <a:cubicBezTo>
                  <a:pt x="1810172" y="2906955"/>
                  <a:pt x="1794771" y="2906341"/>
                  <a:pt x="1779649" y="2905504"/>
                </a:cubicBezTo>
                <a:cubicBezTo>
                  <a:pt x="1768098" y="2904835"/>
                  <a:pt x="1755040" y="2904779"/>
                  <a:pt x="1744996" y="2909466"/>
                </a:cubicBezTo>
                <a:cubicBezTo>
                  <a:pt x="1732385" y="2915381"/>
                  <a:pt x="1715477" y="2909243"/>
                  <a:pt x="1706102" y="2923919"/>
                </a:cubicBezTo>
                <a:cubicBezTo>
                  <a:pt x="1704819" y="2925928"/>
                  <a:pt x="1699071" y="2925928"/>
                  <a:pt x="1695500" y="2925537"/>
                </a:cubicBezTo>
                <a:cubicBezTo>
                  <a:pt x="1670836" y="2922635"/>
                  <a:pt x="1646172" y="2919343"/>
                  <a:pt x="1621508" y="2916218"/>
                </a:cubicBezTo>
                <a:cubicBezTo>
                  <a:pt x="1601866" y="2913707"/>
                  <a:pt x="1589980" y="2923584"/>
                  <a:pt x="1581945" y="2943114"/>
                </a:cubicBezTo>
                <a:cubicBezTo>
                  <a:pt x="1560852" y="2921966"/>
                  <a:pt x="1536690" y="2934856"/>
                  <a:pt x="1513420" y="2935637"/>
                </a:cubicBezTo>
                <a:cubicBezTo>
                  <a:pt x="1510965" y="2935693"/>
                  <a:pt x="1507450" y="2940045"/>
                  <a:pt x="1506445" y="2939376"/>
                </a:cubicBezTo>
                <a:cubicBezTo>
                  <a:pt x="1484739" y="2925258"/>
                  <a:pt x="1456168" y="2941775"/>
                  <a:pt x="1435578" y="2923416"/>
                </a:cubicBezTo>
                <a:cubicBezTo>
                  <a:pt x="1405724" y="2920850"/>
                  <a:pt x="1376094" y="2906007"/>
                  <a:pt x="1345905" y="2921519"/>
                </a:cubicBezTo>
                <a:cubicBezTo>
                  <a:pt x="1330281" y="2929554"/>
                  <a:pt x="1316778" y="2921966"/>
                  <a:pt x="1304445" y="2914600"/>
                </a:cubicBezTo>
                <a:cubicBezTo>
                  <a:pt x="1285640" y="2903440"/>
                  <a:pt x="1286197" y="2902547"/>
                  <a:pt x="1267225" y="2917836"/>
                </a:cubicBezTo>
                <a:cubicBezTo>
                  <a:pt x="1259916" y="2916162"/>
                  <a:pt x="1252327" y="2914377"/>
                  <a:pt x="1242283" y="2912033"/>
                </a:cubicBezTo>
                <a:cubicBezTo>
                  <a:pt x="1249146" y="2910136"/>
                  <a:pt x="1253443" y="2908964"/>
                  <a:pt x="1257795" y="2907792"/>
                </a:cubicBezTo>
                <a:cubicBezTo>
                  <a:pt x="1257795" y="2907122"/>
                  <a:pt x="1257795" y="2906509"/>
                  <a:pt x="1257795" y="2905839"/>
                </a:cubicBezTo>
                <a:cubicBezTo>
                  <a:pt x="1250596" y="2905839"/>
                  <a:pt x="1242897" y="2904221"/>
                  <a:pt x="1236256" y="2906174"/>
                </a:cubicBezTo>
                <a:cubicBezTo>
                  <a:pt x="1221412" y="2910526"/>
                  <a:pt x="1207407" y="2910917"/>
                  <a:pt x="1192619" y="2905839"/>
                </a:cubicBezTo>
                <a:cubicBezTo>
                  <a:pt x="1181403" y="2901989"/>
                  <a:pt x="1181068" y="2902937"/>
                  <a:pt x="1170744" y="2918171"/>
                </a:cubicBezTo>
                <a:cubicBezTo>
                  <a:pt x="1159362" y="2909578"/>
                  <a:pt x="1146862" y="2906564"/>
                  <a:pt x="1133693" y="2915492"/>
                </a:cubicBezTo>
                <a:cubicBezTo>
                  <a:pt x="1130959" y="2917334"/>
                  <a:pt x="1126160" y="2918338"/>
                  <a:pt x="1123259" y="2917223"/>
                </a:cubicBezTo>
                <a:cubicBezTo>
                  <a:pt x="1102778" y="2909466"/>
                  <a:pt x="1089610" y="2920403"/>
                  <a:pt x="1077780" y="2937088"/>
                </a:cubicBezTo>
                <a:cubicBezTo>
                  <a:pt x="1071195" y="2932456"/>
                  <a:pt x="1064167" y="2930113"/>
                  <a:pt x="1061600" y="2925369"/>
                </a:cubicBezTo>
                <a:cubicBezTo>
                  <a:pt x="1054625" y="2912535"/>
                  <a:pt x="1040451" y="2913093"/>
                  <a:pt x="1031132" y="2912256"/>
                </a:cubicBezTo>
                <a:cubicBezTo>
                  <a:pt x="1006022" y="2909912"/>
                  <a:pt x="980409" y="2912758"/>
                  <a:pt x="955019" y="2913651"/>
                </a:cubicBezTo>
                <a:cubicBezTo>
                  <a:pt x="953234" y="2913707"/>
                  <a:pt x="951448" y="2915102"/>
                  <a:pt x="949718" y="2914935"/>
                </a:cubicBezTo>
                <a:cubicBezTo>
                  <a:pt x="931918" y="2913372"/>
                  <a:pt x="913726" y="2913316"/>
                  <a:pt x="896372" y="2909633"/>
                </a:cubicBezTo>
                <a:cubicBezTo>
                  <a:pt x="869867" y="2904053"/>
                  <a:pt x="844365" y="2914544"/>
                  <a:pt x="818250" y="2912089"/>
                </a:cubicBezTo>
                <a:cubicBezTo>
                  <a:pt x="815349" y="2911810"/>
                  <a:pt x="812001" y="2915716"/>
                  <a:pt x="806923" y="2918952"/>
                </a:cubicBezTo>
                <a:cubicBezTo>
                  <a:pt x="802012" y="2910694"/>
                  <a:pt x="796990" y="2902156"/>
                  <a:pt x="790852" y="2891833"/>
                </a:cubicBezTo>
                <a:cubicBezTo>
                  <a:pt x="767360" y="2916664"/>
                  <a:pt x="744258" y="2923193"/>
                  <a:pt x="718367" y="2922245"/>
                </a:cubicBezTo>
                <a:cubicBezTo>
                  <a:pt x="704696" y="2905002"/>
                  <a:pt x="698390" y="2903384"/>
                  <a:pt x="677967" y="2910749"/>
                </a:cubicBezTo>
                <a:cubicBezTo>
                  <a:pt x="674396" y="2912033"/>
                  <a:pt x="667476" y="2912647"/>
                  <a:pt x="666472" y="2910973"/>
                </a:cubicBezTo>
                <a:cubicBezTo>
                  <a:pt x="658883" y="2898027"/>
                  <a:pt x="647053" y="2915939"/>
                  <a:pt x="639073" y="2906509"/>
                </a:cubicBezTo>
                <a:cubicBezTo>
                  <a:pt x="630536" y="2896409"/>
                  <a:pt x="620715" y="2904890"/>
                  <a:pt x="611283" y="2904835"/>
                </a:cubicBezTo>
                <a:cubicBezTo>
                  <a:pt x="585001" y="2904667"/>
                  <a:pt x="558718" y="2909745"/>
                  <a:pt x="532380" y="2904723"/>
                </a:cubicBezTo>
                <a:cubicBezTo>
                  <a:pt x="524512" y="2903216"/>
                  <a:pt x="515640" y="2900817"/>
                  <a:pt x="509446" y="2909299"/>
                </a:cubicBezTo>
                <a:lnTo>
                  <a:pt x="509836" y="2909020"/>
                </a:lnTo>
                <a:lnTo>
                  <a:pt x="508931" y="2908916"/>
                </a:lnTo>
                <a:lnTo>
                  <a:pt x="508550" y="2909207"/>
                </a:lnTo>
                <a:lnTo>
                  <a:pt x="508550" y="2909187"/>
                </a:lnTo>
                <a:lnTo>
                  <a:pt x="508930" y="2908916"/>
                </a:lnTo>
                <a:lnTo>
                  <a:pt x="482556" y="2905881"/>
                </a:lnTo>
                <a:cubicBezTo>
                  <a:pt x="473482" y="2904905"/>
                  <a:pt x="464498" y="2904444"/>
                  <a:pt x="455821" y="2905839"/>
                </a:cubicBezTo>
                <a:cubicBezTo>
                  <a:pt x="433110" y="2909522"/>
                  <a:pt x="413077" y="2921631"/>
                  <a:pt x="398903" y="2943114"/>
                </a:cubicBezTo>
                <a:cubicBezTo>
                  <a:pt x="392096" y="2940826"/>
                  <a:pt x="385344" y="2938538"/>
                  <a:pt x="380489" y="2936920"/>
                </a:cubicBezTo>
                <a:cubicBezTo>
                  <a:pt x="385902" y="2927211"/>
                  <a:pt x="390924" y="2918283"/>
                  <a:pt x="396169" y="2908908"/>
                </a:cubicBezTo>
                <a:cubicBezTo>
                  <a:pt x="397397" y="2912758"/>
                  <a:pt x="399071" y="2917948"/>
                  <a:pt x="402307" y="2928048"/>
                </a:cubicBezTo>
                <a:cubicBezTo>
                  <a:pt x="407329" y="2918897"/>
                  <a:pt x="413021" y="2913205"/>
                  <a:pt x="413244" y="2907402"/>
                </a:cubicBezTo>
                <a:cubicBezTo>
                  <a:pt x="413746" y="2891554"/>
                  <a:pt x="420610" y="2873307"/>
                  <a:pt x="400689" y="2861644"/>
                </a:cubicBezTo>
                <a:cubicBezTo>
                  <a:pt x="388636" y="2866946"/>
                  <a:pt x="376136" y="2872526"/>
                  <a:pt x="360624" y="2879333"/>
                </a:cubicBezTo>
                <a:cubicBezTo>
                  <a:pt x="341484" y="2862146"/>
                  <a:pt x="319721" y="2842672"/>
                  <a:pt x="296898" y="2822193"/>
                </a:cubicBezTo>
                <a:cubicBezTo>
                  <a:pt x="302255" y="2814213"/>
                  <a:pt x="306664" y="2807573"/>
                  <a:pt x="313583" y="2797194"/>
                </a:cubicBezTo>
                <a:cubicBezTo>
                  <a:pt x="304878" y="2800263"/>
                  <a:pt x="299689" y="2802104"/>
                  <a:pt x="296619" y="2803165"/>
                </a:cubicBezTo>
                <a:cubicBezTo>
                  <a:pt x="288082" y="2797640"/>
                  <a:pt x="279712" y="2792283"/>
                  <a:pt x="270337" y="2786257"/>
                </a:cubicBezTo>
                <a:lnTo>
                  <a:pt x="270337" y="2763657"/>
                </a:lnTo>
                <a:cubicBezTo>
                  <a:pt x="278596" y="2764606"/>
                  <a:pt x="286240" y="2765499"/>
                  <a:pt x="293829" y="2766392"/>
                </a:cubicBezTo>
                <a:cubicBezTo>
                  <a:pt x="300023" y="2763043"/>
                  <a:pt x="291263" y="2750432"/>
                  <a:pt x="303929" y="2750600"/>
                </a:cubicBezTo>
                <a:cubicBezTo>
                  <a:pt x="307277" y="2750600"/>
                  <a:pt x="313304" y="2747587"/>
                  <a:pt x="313527" y="2745466"/>
                </a:cubicBezTo>
                <a:cubicBezTo>
                  <a:pt x="314364" y="2737486"/>
                  <a:pt x="308952" y="2736873"/>
                  <a:pt x="302590" y="2738602"/>
                </a:cubicBezTo>
                <a:cubicBezTo>
                  <a:pt x="301809" y="2738826"/>
                  <a:pt x="300358" y="2736705"/>
                  <a:pt x="297624" y="2734194"/>
                </a:cubicBezTo>
                <a:cubicBezTo>
                  <a:pt x="309565" y="2727944"/>
                  <a:pt x="320949" y="2722029"/>
                  <a:pt x="331830" y="2716394"/>
                </a:cubicBezTo>
                <a:cubicBezTo>
                  <a:pt x="332835" y="2707465"/>
                  <a:pt x="331551" y="2698370"/>
                  <a:pt x="335178" y="2692064"/>
                </a:cubicBezTo>
                <a:cubicBezTo>
                  <a:pt x="339921" y="2683861"/>
                  <a:pt x="339754" y="2677165"/>
                  <a:pt x="337857" y="2668628"/>
                </a:cubicBezTo>
                <a:cubicBezTo>
                  <a:pt x="335234" y="2656909"/>
                  <a:pt x="339865" y="2646530"/>
                  <a:pt x="348849" y="2638774"/>
                </a:cubicBezTo>
                <a:cubicBezTo>
                  <a:pt x="354206" y="2634142"/>
                  <a:pt x="360512" y="2632803"/>
                  <a:pt x="365255" y="2640392"/>
                </a:cubicBezTo>
                <a:cubicBezTo>
                  <a:pt x="364306" y="2641508"/>
                  <a:pt x="363358" y="2642568"/>
                  <a:pt x="362409" y="2643684"/>
                </a:cubicBezTo>
                <a:cubicBezTo>
                  <a:pt x="363525" y="2642736"/>
                  <a:pt x="364585" y="2641787"/>
                  <a:pt x="365702" y="2640839"/>
                </a:cubicBezTo>
                <a:cubicBezTo>
                  <a:pt x="372565" y="2640113"/>
                  <a:pt x="376918" y="2643350"/>
                  <a:pt x="376527" y="2650046"/>
                </a:cubicBezTo>
                <a:cubicBezTo>
                  <a:pt x="376081" y="2657188"/>
                  <a:pt x="374016" y="2664163"/>
                  <a:pt x="372677" y="2671194"/>
                </a:cubicBezTo>
                <a:cubicBezTo>
                  <a:pt x="376583" y="2673650"/>
                  <a:pt x="380154" y="2675938"/>
                  <a:pt x="385678" y="2679397"/>
                </a:cubicBezTo>
                <a:cubicBezTo>
                  <a:pt x="379596" y="2682690"/>
                  <a:pt x="374965" y="2685256"/>
                  <a:pt x="370445" y="2687712"/>
                </a:cubicBezTo>
                <a:cubicBezTo>
                  <a:pt x="372900" y="2696361"/>
                  <a:pt x="375467" y="2705512"/>
                  <a:pt x="378592" y="2716673"/>
                </a:cubicBezTo>
                <a:cubicBezTo>
                  <a:pt x="385957" y="2704117"/>
                  <a:pt x="391147" y="2690948"/>
                  <a:pt x="409003" y="2689832"/>
                </a:cubicBezTo>
                <a:cubicBezTo>
                  <a:pt x="417318" y="2689330"/>
                  <a:pt x="425074" y="2679174"/>
                  <a:pt x="434393" y="2672422"/>
                </a:cubicBezTo>
                <a:cubicBezTo>
                  <a:pt x="442484" y="2683136"/>
                  <a:pt x="457606" y="2683806"/>
                  <a:pt x="458555" y="2698816"/>
                </a:cubicBezTo>
                <a:cubicBezTo>
                  <a:pt x="450296" y="2713827"/>
                  <a:pt x="425576" y="2703057"/>
                  <a:pt x="420833" y="2725545"/>
                </a:cubicBezTo>
                <a:cubicBezTo>
                  <a:pt x="436904" y="2732409"/>
                  <a:pt x="453979" y="2735422"/>
                  <a:pt x="476969" y="2734417"/>
                </a:cubicBezTo>
                <a:cubicBezTo>
                  <a:pt x="470217" y="2740053"/>
                  <a:pt x="466981" y="2742788"/>
                  <a:pt x="463800" y="2745522"/>
                </a:cubicBezTo>
                <a:cubicBezTo>
                  <a:pt x="484224" y="2756291"/>
                  <a:pt x="481601" y="2719909"/>
                  <a:pt x="501634" y="2727610"/>
                </a:cubicBezTo>
                <a:cubicBezTo>
                  <a:pt x="496890" y="2734250"/>
                  <a:pt x="492371" y="2740555"/>
                  <a:pt x="488074" y="2746582"/>
                </a:cubicBezTo>
                <a:cubicBezTo>
                  <a:pt x="501801" y="2760756"/>
                  <a:pt x="502006" y="2775169"/>
                  <a:pt x="488688" y="2789828"/>
                </a:cubicBezTo>
                <a:cubicBezTo>
                  <a:pt x="498453" y="2806624"/>
                  <a:pt x="486735" y="2830507"/>
                  <a:pt x="507995" y="2845518"/>
                </a:cubicBezTo>
                <a:cubicBezTo>
                  <a:pt x="507214" y="2841500"/>
                  <a:pt x="506432" y="2837427"/>
                  <a:pt x="505595" y="2833409"/>
                </a:cubicBezTo>
                <a:cubicBezTo>
                  <a:pt x="497727" y="2795799"/>
                  <a:pt x="499011" y="2785308"/>
                  <a:pt x="517537" y="2755510"/>
                </a:cubicBezTo>
                <a:cubicBezTo>
                  <a:pt x="520215" y="2751158"/>
                  <a:pt x="526744" y="2749149"/>
                  <a:pt x="533440" y="2747754"/>
                </a:cubicBezTo>
                <a:cubicBezTo>
                  <a:pt x="523284" y="2759472"/>
                  <a:pt x="514858" y="2770800"/>
                  <a:pt x="519881" y="2786815"/>
                </a:cubicBezTo>
                <a:cubicBezTo>
                  <a:pt x="503977" y="2789214"/>
                  <a:pt x="514747" y="2800542"/>
                  <a:pt x="512626" y="2807629"/>
                </a:cubicBezTo>
                <a:cubicBezTo>
                  <a:pt x="510283" y="2815385"/>
                  <a:pt x="511845" y="2820128"/>
                  <a:pt x="519211" y="2823197"/>
                </a:cubicBezTo>
                <a:cubicBezTo>
                  <a:pt x="529981" y="2827773"/>
                  <a:pt x="530873" y="2817729"/>
                  <a:pt x="535393" y="2811870"/>
                </a:cubicBezTo>
                <a:cubicBezTo>
                  <a:pt x="538686" y="2821244"/>
                  <a:pt x="537458" y="2833855"/>
                  <a:pt x="552413" y="2833465"/>
                </a:cubicBezTo>
                <a:cubicBezTo>
                  <a:pt x="561954" y="2825262"/>
                  <a:pt x="571664" y="2816892"/>
                  <a:pt x="581820" y="2808075"/>
                </a:cubicBezTo>
                <a:cubicBezTo>
                  <a:pt x="582490" y="2800821"/>
                  <a:pt x="583159" y="2792786"/>
                  <a:pt x="583885" y="2784806"/>
                </a:cubicBezTo>
                <a:cubicBezTo>
                  <a:pt x="582936" y="2798979"/>
                  <a:pt x="593594" y="2806122"/>
                  <a:pt x="601295" y="2814715"/>
                </a:cubicBezTo>
                <a:cubicBezTo>
                  <a:pt x="604643" y="2811033"/>
                  <a:pt x="607825" y="2804560"/>
                  <a:pt x="612233" y="2803555"/>
                </a:cubicBezTo>
                <a:cubicBezTo>
                  <a:pt x="615915" y="2802718"/>
                  <a:pt x="622054" y="2807406"/>
                  <a:pt x="625235" y="2811200"/>
                </a:cubicBezTo>
                <a:cubicBezTo>
                  <a:pt x="630368" y="2817338"/>
                  <a:pt x="633995" y="2824815"/>
                  <a:pt x="639241" y="2833409"/>
                </a:cubicBezTo>
                <a:cubicBezTo>
                  <a:pt x="653582" y="2826099"/>
                  <a:pt x="676070" y="2833242"/>
                  <a:pt x="690690" y="2813432"/>
                </a:cubicBezTo>
                <a:cubicBezTo>
                  <a:pt x="678804" y="2794125"/>
                  <a:pt x="682487" y="2777161"/>
                  <a:pt x="699729" y="2760086"/>
                </a:cubicBezTo>
                <a:cubicBezTo>
                  <a:pt x="711057" y="2748814"/>
                  <a:pt x="717586" y="2732687"/>
                  <a:pt x="726570" y="2718347"/>
                </a:cubicBezTo>
                <a:cubicBezTo>
                  <a:pt x="731704" y="2734138"/>
                  <a:pt x="726905" y="2751102"/>
                  <a:pt x="725789" y="2767842"/>
                </a:cubicBezTo>
                <a:cubicBezTo>
                  <a:pt x="725286" y="2775152"/>
                  <a:pt x="722106" y="2782462"/>
                  <a:pt x="722440" y="2789661"/>
                </a:cubicBezTo>
                <a:cubicBezTo>
                  <a:pt x="723890" y="2816892"/>
                  <a:pt x="742695" y="2827271"/>
                  <a:pt x="766578" y="2814213"/>
                </a:cubicBezTo>
                <a:cubicBezTo>
                  <a:pt x="771935" y="2811256"/>
                  <a:pt x="776009" y="2805955"/>
                  <a:pt x="779189" y="2803053"/>
                </a:cubicBezTo>
                <a:cubicBezTo>
                  <a:pt x="788843" y="2806903"/>
                  <a:pt x="798497" y="2810809"/>
                  <a:pt x="811164" y="2815887"/>
                </a:cubicBezTo>
                <a:cubicBezTo>
                  <a:pt x="811387" y="2818287"/>
                  <a:pt x="811945" y="2824537"/>
                  <a:pt x="812559" y="2831009"/>
                </a:cubicBezTo>
                <a:cubicBezTo>
                  <a:pt x="819700" y="2835697"/>
                  <a:pt x="831531" y="2835976"/>
                  <a:pt x="831922" y="2848754"/>
                </a:cubicBezTo>
                <a:cubicBezTo>
                  <a:pt x="829020" y="2850038"/>
                  <a:pt x="826230" y="2851210"/>
                  <a:pt x="821597" y="2853218"/>
                </a:cubicBezTo>
                <a:cubicBezTo>
                  <a:pt x="825615" y="2855339"/>
                  <a:pt x="828517" y="2858017"/>
                  <a:pt x="830024" y="2857403"/>
                </a:cubicBezTo>
                <a:cubicBezTo>
                  <a:pt x="839232" y="2853497"/>
                  <a:pt x="848048" y="2848866"/>
                  <a:pt x="858651" y="2843732"/>
                </a:cubicBezTo>
                <a:cubicBezTo>
                  <a:pt x="867691" y="2855953"/>
                  <a:pt x="879856" y="2862760"/>
                  <a:pt x="894642" y="2857571"/>
                </a:cubicBezTo>
                <a:cubicBezTo>
                  <a:pt x="897712" y="2850428"/>
                  <a:pt x="898772" y="2841891"/>
                  <a:pt x="903459" y="2838598"/>
                </a:cubicBezTo>
                <a:cubicBezTo>
                  <a:pt x="910490" y="2833632"/>
                  <a:pt x="908872" y="2828889"/>
                  <a:pt x="909151" y="2822360"/>
                </a:cubicBezTo>
                <a:cubicBezTo>
                  <a:pt x="909430" y="2815497"/>
                  <a:pt x="913447" y="2808801"/>
                  <a:pt x="915958" y="2801770"/>
                </a:cubicBezTo>
                <a:cubicBezTo>
                  <a:pt x="911997" y="2799035"/>
                  <a:pt x="908983" y="2796915"/>
                  <a:pt x="906249" y="2795073"/>
                </a:cubicBezTo>
                <a:cubicBezTo>
                  <a:pt x="904017" y="2795576"/>
                  <a:pt x="901729" y="2795352"/>
                  <a:pt x="900725" y="2796357"/>
                </a:cubicBezTo>
                <a:cubicBezTo>
                  <a:pt x="894642" y="2802830"/>
                  <a:pt x="890736" y="2813767"/>
                  <a:pt x="878851" y="2808689"/>
                </a:cubicBezTo>
                <a:cubicBezTo>
                  <a:pt x="868472" y="2804225"/>
                  <a:pt x="851508" y="2812595"/>
                  <a:pt x="848606" y="2792451"/>
                </a:cubicBezTo>
                <a:cubicBezTo>
                  <a:pt x="847713" y="2786424"/>
                  <a:pt x="839901" y="2783355"/>
                  <a:pt x="841296" y="2773701"/>
                </a:cubicBezTo>
                <a:cubicBezTo>
                  <a:pt x="842636" y="2764048"/>
                  <a:pt x="831977" y="2758189"/>
                  <a:pt x="821989" y="2759249"/>
                </a:cubicBezTo>
                <a:cubicBezTo>
                  <a:pt x="804394" y="2761107"/>
                  <a:pt x="791633" y="2752648"/>
                  <a:pt x="783709" y="2733859"/>
                </a:cubicBezTo>
                <a:cubicBezTo>
                  <a:pt x="791522" y="2736259"/>
                  <a:pt x="798887" y="2740723"/>
                  <a:pt x="805695" y="2739997"/>
                </a:cubicBezTo>
                <a:cubicBezTo>
                  <a:pt x="813395" y="2739216"/>
                  <a:pt x="820537" y="2733469"/>
                  <a:pt x="828071" y="2730400"/>
                </a:cubicBezTo>
                <a:cubicBezTo>
                  <a:pt x="843528" y="2724150"/>
                  <a:pt x="854521" y="2705847"/>
                  <a:pt x="874945" y="2712767"/>
                </a:cubicBezTo>
                <a:cubicBezTo>
                  <a:pt x="889174" y="2704229"/>
                  <a:pt x="903459" y="2695691"/>
                  <a:pt x="919809" y="2685870"/>
                </a:cubicBezTo>
                <a:cubicBezTo>
                  <a:pt x="917967" y="2683080"/>
                  <a:pt x="915847" y="2679955"/>
                  <a:pt x="912666" y="2675101"/>
                </a:cubicBezTo>
                <a:cubicBezTo>
                  <a:pt x="927788" y="2659086"/>
                  <a:pt x="943469" y="2644745"/>
                  <a:pt x="968579" y="2648539"/>
                </a:cubicBezTo>
                <a:cubicBezTo>
                  <a:pt x="980855" y="2664052"/>
                  <a:pt x="1011379" y="2655403"/>
                  <a:pt x="1013276" y="2684866"/>
                </a:cubicBezTo>
                <a:cubicBezTo>
                  <a:pt x="1010988" y="2686261"/>
                  <a:pt x="1007082" y="2688604"/>
                  <a:pt x="1002004" y="2691673"/>
                </a:cubicBezTo>
                <a:cubicBezTo>
                  <a:pt x="994806" y="2686540"/>
                  <a:pt x="987440" y="2681295"/>
                  <a:pt x="978121" y="2674654"/>
                </a:cubicBezTo>
                <a:cubicBezTo>
                  <a:pt x="974215" y="2680960"/>
                  <a:pt x="970644" y="2686707"/>
                  <a:pt x="966682" y="2693124"/>
                </a:cubicBezTo>
                <a:cubicBezTo>
                  <a:pt x="973880" y="2699597"/>
                  <a:pt x="979907" y="2705066"/>
                  <a:pt x="989002" y="2713157"/>
                </a:cubicBezTo>
                <a:cubicBezTo>
                  <a:pt x="975164" y="2714329"/>
                  <a:pt x="964227" y="2715333"/>
                  <a:pt x="953234" y="2716282"/>
                </a:cubicBezTo>
                <a:cubicBezTo>
                  <a:pt x="974550" y="2717007"/>
                  <a:pt x="991793" y="2722922"/>
                  <a:pt x="998210" y="2745522"/>
                </a:cubicBezTo>
                <a:cubicBezTo>
                  <a:pt x="1008700" y="2741783"/>
                  <a:pt x="1018187" y="2738435"/>
                  <a:pt x="1030128" y="2734194"/>
                </a:cubicBezTo>
                <a:cubicBezTo>
                  <a:pt x="1023488" y="2754283"/>
                  <a:pt x="1039503" y="2760588"/>
                  <a:pt x="1051277" y="2771302"/>
                </a:cubicBezTo>
                <a:cubicBezTo>
                  <a:pt x="1048487" y="2779393"/>
                  <a:pt x="1045641" y="2787763"/>
                  <a:pt x="1042851" y="2795855"/>
                </a:cubicBezTo>
                <a:cubicBezTo>
                  <a:pt x="1030312" y="2795782"/>
                  <a:pt x="1020603" y="2799593"/>
                  <a:pt x="1013722" y="2807294"/>
                </a:cubicBezTo>
                <a:cubicBezTo>
                  <a:pt x="1011379" y="2804336"/>
                  <a:pt x="1009035" y="2801602"/>
                  <a:pt x="1006971" y="2798701"/>
                </a:cubicBezTo>
                <a:cubicBezTo>
                  <a:pt x="1004962" y="2795799"/>
                  <a:pt x="1003176" y="2792730"/>
                  <a:pt x="999716" y="2787205"/>
                </a:cubicBezTo>
                <a:cubicBezTo>
                  <a:pt x="995978" y="2793678"/>
                  <a:pt x="990900" y="2798421"/>
                  <a:pt x="991458" y="2802328"/>
                </a:cubicBezTo>
                <a:cubicBezTo>
                  <a:pt x="993132" y="2813990"/>
                  <a:pt x="996312" y="2825652"/>
                  <a:pt x="1000721" y="2836589"/>
                </a:cubicBezTo>
                <a:cubicBezTo>
                  <a:pt x="1001725" y="2839045"/>
                  <a:pt x="1011602" y="2840775"/>
                  <a:pt x="1015006" y="2838766"/>
                </a:cubicBezTo>
                <a:cubicBezTo>
                  <a:pt x="1020028" y="2835864"/>
                  <a:pt x="1022874" y="2829224"/>
                  <a:pt x="1028231" y="2822081"/>
                </a:cubicBezTo>
                <a:cubicBezTo>
                  <a:pt x="1032193" y="2834804"/>
                  <a:pt x="1033644" y="2843565"/>
                  <a:pt x="1037661" y="2850875"/>
                </a:cubicBezTo>
                <a:cubicBezTo>
                  <a:pt x="1039726" y="2854613"/>
                  <a:pt x="1046980" y="2858408"/>
                  <a:pt x="1050886" y="2857515"/>
                </a:cubicBezTo>
                <a:cubicBezTo>
                  <a:pt x="1055015" y="2856622"/>
                  <a:pt x="1059926" y="2850707"/>
                  <a:pt x="1060986" y="2846187"/>
                </a:cubicBezTo>
                <a:cubicBezTo>
                  <a:pt x="1062381" y="2840217"/>
                  <a:pt x="1059982" y="2833465"/>
                  <a:pt x="1059982" y="2827048"/>
                </a:cubicBezTo>
                <a:cubicBezTo>
                  <a:pt x="1059982" y="2820184"/>
                  <a:pt x="1060986" y="2813320"/>
                  <a:pt x="1065785" y="2806066"/>
                </a:cubicBezTo>
                <a:cubicBezTo>
                  <a:pt x="1067067" y="2808912"/>
                  <a:pt x="1068294" y="2811814"/>
                  <a:pt x="1070191" y="2815999"/>
                </a:cubicBezTo>
                <a:lnTo>
                  <a:pt x="1107689" y="2815999"/>
                </a:lnTo>
                <a:lnTo>
                  <a:pt x="1107689" y="2779393"/>
                </a:lnTo>
                <a:cubicBezTo>
                  <a:pt x="1117009" y="2772697"/>
                  <a:pt x="1125937" y="2766336"/>
                  <a:pt x="1136372" y="2758858"/>
                </a:cubicBezTo>
                <a:cubicBezTo>
                  <a:pt x="1141059" y="2761983"/>
                  <a:pt x="1146807" y="2765833"/>
                  <a:pt x="1153001" y="2769963"/>
                </a:cubicBezTo>
                <a:cubicBezTo>
                  <a:pt x="1168512" y="2755064"/>
                  <a:pt x="1183188" y="2740946"/>
                  <a:pt x="1198479" y="2726270"/>
                </a:cubicBezTo>
                <a:cubicBezTo>
                  <a:pt x="1193903" y="2720802"/>
                  <a:pt x="1188769" y="2714719"/>
                  <a:pt x="1183914" y="2708972"/>
                </a:cubicBezTo>
                <a:cubicBezTo>
                  <a:pt x="1188992" y="2698537"/>
                  <a:pt x="1199817" y="2692566"/>
                  <a:pt x="1203668" y="2700100"/>
                </a:cubicBezTo>
                <a:cubicBezTo>
                  <a:pt x="1213043" y="2718347"/>
                  <a:pt x="1236870" y="2711818"/>
                  <a:pt x="1243957" y="2729284"/>
                </a:cubicBezTo>
                <a:cubicBezTo>
                  <a:pt x="1265830" y="2724262"/>
                  <a:pt x="1286756" y="2712543"/>
                  <a:pt x="1304724" y="2734306"/>
                </a:cubicBezTo>
                <a:cubicBezTo>
                  <a:pt x="1312760" y="2716561"/>
                  <a:pt x="1296466" y="2713436"/>
                  <a:pt x="1289547" y="2704731"/>
                </a:cubicBezTo>
                <a:cubicBezTo>
                  <a:pt x="1279446" y="2691953"/>
                  <a:pt x="1264435" y="2701885"/>
                  <a:pt x="1250988" y="2694575"/>
                </a:cubicBezTo>
                <a:cubicBezTo>
                  <a:pt x="1248644" y="2688716"/>
                  <a:pt x="1245631" y="2681127"/>
                  <a:pt x="1242394" y="2673036"/>
                </a:cubicBezTo>
                <a:cubicBezTo>
                  <a:pt x="1246579" y="2665782"/>
                  <a:pt x="1251434" y="2658918"/>
                  <a:pt x="1254502" y="2651385"/>
                </a:cubicBezTo>
                <a:cubicBezTo>
                  <a:pt x="1257182" y="2644633"/>
                  <a:pt x="1257795" y="2637044"/>
                  <a:pt x="1260027" y="2626832"/>
                </a:cubicBezTo>
                <a:cubicBezTo>
                  <a:pt x="1265830" y="2639165"/>
                  <a:pt x="1260919" y="2655905"/>
                  <a:pt x="1278721" y="2658304"/>
                </a:cubicBezTo>
                <a:cubicBezTo>
                  <a:pt x="1281009" y="2658583"/>
                  <a:pt x="1268788" y="2672031"/>
                  <a:pt x="1283575" y="2673148"/>
                </a:cubicBezTo>
                <a:cubicBezTo>
                  <a:pt x="1279000" y="2695412"/>
                  <a:pt x="1303274" y="2692790"/>
                  <a:pt x="1311029" y="2704508"/>
                </a:cubicBezTo>
                <a:cubicBezTo>
                  <a:pt x="1311755" y="2705568"/>
                  <a:pt x="1318730" y="2703615"/>
                  <a:pt x="1318786" y="2703838"/>
                </a:cubicBezTo>
                <a:cubicBezTo>
                  <a:pt x="1321074" y="2715668"/>
                  <a:pt x="1329947" y="2714496"/>
                  <a:pt x="1338317" y="2713827"/>
                </a:cubicBezTo>
                <a:cubicBezTo>
                  <a:pt x="1347133" y="2713101"/>
                  <a:pt x="1351040" y="2707354"/>
                  <a:pt x="1352658" y="2699263"/>
                </a:cubicBezTo>
                <a:cubicBezTo>
                  <a:pt x="1352881" y="2698035"/>
                  <a:pt x="1354890" y="2697198"/>
                  <a:pt x="1359745" y="2692901"/>
                </a:cubicBezTo>
                <a:cubicBezTo>
                  <a:pt x="1356340" y="2712376"/>
                  <a:pt x="1353605" y="2728056"/>
                  <a:pt x="1350815" y="2743792"/>
                </a:cubicBezTo>
                <a:cubicBezTo>
                  <a:pt x="1349979" y="2743792"/>
                  <a:pt x="1349142" y="2743792"/>
                  <a:pt x="1348305" y="2743792"/>
                </a:cubicBezTo>
                <a:cubicBezTo>
                  <a:pt x="1347357" y="2736705"/>
                  <a:pt x="1346352" y="2729674"/>
                  <a:pt x="1345013" y="2719574"/>
                </a:cubicBezTo>
                <a:cubicBezTo>
                  <a:pt x="1336420" y="2720411"/>
                  <a:pt x="1327715" y="2719184"/>
                  <a:pt x="1321018" y="2722309"/>
                </a:cubicBezTo>
                <a:cubicBezTo>
                  <a:pt x="1307124" y="2728893"/>
                  <a:pt x="1321743" y="2740277"/>
                  <a:pt x="1319009" y="2749428"/>
                </a:cubicBezTo>
                <a:cubicBezTo>
                  <a:pt x="1305003" y="2749428"/>
                  <a:pt x="1290941" y="2746750"/>
                  <a:pt x="1278608" y="2750209"/>
                </a:cubicBezTo>
                <a:cubicBezTo>
                  <a:pt x="1266835" y="2753501"/>
                  <a:pt x="1256847" y="2763267"/>
                  <a:pt x="1242227" y="2772641"/>
                </a:cubicBezTo>
                <a:cubicBezTo>
                  <a:pt x="1233076" y="2771860"/>
                  <a:pt x="1218344" y="2764606"/>
                  <a:pt x="1204003" y="2775878"/>
                </a:cubicBezTo>
                <a:cubicBezTo>
                  <a:pt x="1212485" y="2789158"/>
                  <a:pt x="1240720" y="2788154"/>
                  <a:pt x="1230397" y="2813655"/>
                </a:cubicBezTo>
                <a:cubicBezTo>
                  <a:pt x="1205677" y="2819235"/>
                  <a:pt x="1188992" y="2794739"/>
                  <a:pt x="1164663" y="2796692"/>
                </a:cubicBezTo>
                <a:cubicBezTo>
                  <a:pt x="1163658" y="2800821"/>
                  <a:pt x="1162374" y="2806066"/>
                  <a:pt x="1161259" y="2810642"/>
                </a:cubicBezTo>
                <a:cubicBezTo>
                  <a:pt x="1152219" y="2819068"/>
                  <a:pt x="1135701" y="2810084"/>
                  <a:pt x="1129341" y="2826880"/>
                </a:cubicBezTo>
                <a:cubicBezTo>
                  <a:pt x="1134976" y="2828108"/>
                  <a:pt x="1139608" y="2829112"/>
                  <a:pt x="1145188" y="2830340"/>
                </a:cubicBezTo>
                <a:cubicBezTo>
                  <a:pt x="1140501" y="2837259"/>
                  <a:pt x="1136093" y="2843788"/>
                  <a:pt x="1130513" y="2851935"/>
                </a:cubicBezTo>
                <a:cubicBezTo>
                  <a:pt x="1124933" y="2852772"/>
                  <a:pt x="1117789" y="2853832"/>
                  <a:pt x="1109308" y="2855116"/>
                </a:cubicBezTo>
                <a:cubicBezTo>
                  <a:pt x="1112210" y="2859803"/>
                  <a:pt x="1114498" y="2863486"/>
                  <a:pt x="1117176" y="2867838"/>
                </a:cubicBezTo>
                <a:cubicBezTo>
                  <a:pt x="1113214" y="2869568"/>
                  <a:pt x="1109364" y="2871242"/>
                  <a:pt x="1105457" y="2872972"/>
                </a:cubicBezTo>
                <a:cubicBezTo>
                  <a:pt x="1105960" y="2874534"/>
                  <a:pt x="1106462" y="2877548"/>
                  <a:pt x="1106852" y="2877492"/>
                </a:cubicBezTo>
                <a:cubicBezTo>
                  <a:pt x="1121138" y="2877101"/>
                  <a:pt x="1131907" y="2898473"/>
                  <a:pt x="1149932" y="2883574"/>
                </a:cubicBezTo>
                <a:cubicBezTo>
                  <a:pt x="1147309" y="2875372"/>
                  <a:pt x="1144630" y="2866946"/>
                  <a:pt x="1141952" y="2858408"/>
                </a:cubicBezTo>
                <a:cubicBezTo>
                  <a:pt x="1173814" y="2860305"/>
                  <a:pt x="1198423" y="2883853"/>
                  <a:pt x="1230676" y="2884802"/>
                </a:cubicBezTo>
                <a:cubicBezTo>
                  <a:pt x="1235475" y="2880896"/>
                  <a:pt x="1243510" y="2877380"/>
                  <a:pt x="1246301" y="2871465"/>
                </a:cubicBezTo>
                <a:cubicBezTo>
                  <a:pt x="1254726" y="2853162"/>
                  <a:pt x="1271690" y="2854892"/>
                  <a:pt x="1286756" y="2851042"/>
                </a:cubicBezTo>
                <a:cubicBezTo>
                  <a:pt x="1298977" y="2847917"/>
                  <a:pt x="1311475" y="2844179"/>
                  <a:pt x="1322358" y="2838040"/>
                </a:cubicBezTo>
                <a:cubicBezTo>
                  <a:pt x="1330615" y="2833353"/>
                  <a:pt x="1328440" y="2826099"/>
                  <a:pt x="1316554" y="2816111"/>
                </a:cubicBezTo>
                <a:cubicBezTo>
                  <a:pt x="1325706" y="2815106"/>
                  <a:pt x="1333405" y="2814269"/>
                  <a:pt x="1343283" y="2813209"/>
                </a:cubicBezTo>
                <a:cubicBezTo>
                  <a:pt x="1348305" y="2802328"/>
                  <a:pt x="1352992" y="2789884"/>
                  <a:pt x="1359745" y="2778779"/>
                </a:cubicBezTo>
                <a:cubicBezTo>
                  <a:pt x="1362535" y="2774204"/>
                  <a:pt x="1369621" y="2771581"/>
                  <a:pt x="1375257" y="2769684"/>
                </a:cubicBezTo>
                <a:cubicBezTo>
                  <a:pt x="1382902" y="2767061"/>
                  <a:pt x="1390993" y="2765945"/>
                  <a:pt x="1402376" y="2763434"/>
                </a:cubicBezTo>
                <a:cubicBezTo>
                  <a:pt x="1392165" y="2746861"/>
                  <a:pt x="1383628" y="2732967"/>
                  <a:pt x="1374476" y="2718123"/>
                </a:cubicBezTo>
                <a:cubicBezTo>
                  <a:pt x="1377545" y="2697086"/>
                  <a:pt x="1394174" y="2684810"/>
                  <a:pt x="1410411" y="2671585"/>
                </a:cubicBezTo>
                <a:cubicBezTo>
                  <a:pt x="1406338" y="2679788"/>
                  <a:pt x="1402321" y="2688046"/>
                  <a:pt x="1397522" y="2697756"/>
                </a:cubicBezTo>
                <a:cubicBezTo>
                  <a:pt x="1408850" y="2711092"/>
                  <a:pt x="1410076" y="2728447"/>
                  <a:pt x="1412587" y="2746080"/>
                </a:cubicBezTo>
                <a:cubicBezTo>
                  <a:pt x="1420679" y="2731237"/>
                  <a:pt x="1414317" y="2710479"/>
                  <a:pt x="1435689" y="2704564"/>
                </a:cubicBezTo>
                <a:cubicBezTo>
                  <a:pt x="1447910" y="2708079"/>
                  <a:pt x="1419730" y="2720634"/>
                  <a:pt x="1439484" y="2722643"/>
                </a:cubicBezTo>
                <a:cubicBezTo>
                  <a:pt x="1439037" y="2731572"/>
                  <a:pt x="1437252" y="2740667"/>
                  <a:pt x="1438591" y="2749316"/>
                </a:cubicBezTo>
                <a:cubicBezTo>
                  <a:pt x="1439428" y="2754673"/>
                  <a:pt x="1444450" y="2759807"/>
                  <a:pt x="1448579" y="2764048"/>
                </a:cubicBezTo>
                <a:cubicBezTo>
                  <a:pt x="1449919" y="2765387"/>
                  <a:pt x="1454606" y="2762876"/>
                  <a:pt x="1457508" y="2763490"/>
                </a:cubicBezTo>
                <a:cubicBezTo>
                  <a:pt x="1461637" y="2764327"/>
                  <a:pt x="1465487" y="2766336"/>
                  <a:pt x="1470900" y="2768456"/>
                </a:cubicBezTo>
                <a:cubicBezTo>
                  <a:pt x="1418838" y="2812539"/>
                  <a:pt x="1431839" y="2815943"/>
                  <a:pt x="1445845" y="2846187"/>
                </a:cubicBezTo>
                <a:cubicBezTo>
                  <a:pt x="1464538" y="2853665"/>
                  <a:pt x="1476815" y="2839324"/>
                  <a:pt x="1494057" y="2830842"/>
                </a:cubicBezTo>
                <a:cubicBezTo>
                  <a:pt x="1492383" y="2844737"/>
                  <a:pt x="1491546" y="2860249"/>
                  <a:pt x="1506669" y="2862035"/>
                </a:cubicBezTo>
                <a:cubicBezTo>
                  <a:pt x="1517159" y="2863263"/>
                  <a:pt x="1528598" y="2856120"/>
                  <a:pt x="1540317" y="2852493"/>
                </a:cubicBezTo>
                <a:cubicBezTo>
                  <a:pt x="1544055" y="2860584"/>
                  <a:pt x="1556499" y="2867001"/>
                  <a:pt x="1554490" y="2881231"/>
                </a:cubicBezTo>
                <a:cubicBezTo>
                  <a:pt x="1554155" y="2883630"/>
                  <a:pt x="1558508" y="2886755"/>
                  <a:pt x="1560740" y="2889545"/>
                </a:cubicBezTo>
                <a:cubicBezTo>
                  <a:pt x="1572403" y="2877213"/>
                  <a:pt x="1573016" y="2902826"/>
                  <a:pt x="1584344" y="2896130"/>
                </a:cubicBezTo>
                <a:cubicBezTo>
                  <a:pt x="1596286" y="2889043"/>
                  <a:pt x="1609455" y="2883965"/>
                  <a:pt x="1624186" y="2887369"/>
                </a:cubicBezTo>
                <a:cubicBezTo>
                  <a:pt x="1637690" y="2890494"/>
                  <a:pt x="1651306" y="2893228"/>
                  <a:pt x="1665981" y="2896353"/>
                </a:cubicBezTo>
                <a:lnTo>
                  <a:pt x="1665981" y="2870963"/>
                </a:lnTo>
                <a:cubicBezTo>
                  <a:pt x="1644721" y="2855953"/>
                  <a:pt x="1637244" y="2854837"/>
                  <a:pt x="1605995" y="2862481"/>
                </a:cubicBezTo>
                <a:cubicBezTo>
                  <a:pt x="1601810" y="2859077"/>
                  <a:pt x="1597457" y="2853776"/>
                  <a:pt x="1591821" y="2851377"/>
                </a:cubicBezTo>
                <a:cubicBezTo>
                  <a:pt x="1583953" y="2847973"/>
                  <a:pt x="1602814" y="2836924"/>
                  <a:pt x="1586855" y="2837092"/>
                </a:cubicBezTo>
                <a:cubicBezTo>
                  <a:pt x="1578764" y="2837148"/>
                  <a:pt x="1577201" y="2831009"/>
                  <a:pt x="1575137" y="2824202"/>
                </a:cubicBezTo>
                <a:cubicBezTo>
                  <a:pt x="1573574" y="2819012"/>
                  <a:pt x="1567827" y="2815050"/>
                  <a:pt x="1563474" y="2809972"/>
                </a:cubicBezTo>
                <a:cubicBezTo>
                  <a:pt x="1566767" y="2803946"/>
                  <a:pt x="1573909" y="2796301"/>
                  <a:pt x="1574523" y="2788042"/>
                </a:cubicBezTo>
                <a:cubicBezTo>
                  <a:pt x="1574969" y="2782295"/>
                  <a:pt x="1566599" y="2775878"/>
                  <a:pt x="1561354" y="2768679"/>
                </a:cubicBezTo>
                <a:cubicBezTo>
                  <a:pt x="1566097" y="2764327"/>
                  <a:pt x="1572012" y="2758914"/>
                  <a:pt x="1579378" y="2752162"/>
                </a:cubicBezTo>
                <a:cubicBezTo>
                  <a:pt x="1574746" y="2745578"/>
                  <a:pt x="1570282" y="2739105"/>
                  <a:pt x="1565874" y="2732799"/>
                </a:cubicBezTo>
                <a:cubicBezTo>
                  <a:pt x="1567771" y="2724206"/>
                  <a:pt x="1569501" y="2716170"/>
                  <a:pt x="1572291" y="2703559"/>
                </a:cubicBezTo>
                <a:cubicBezTo>
                  <a:pt x="1574690" y="2711650"/>
                  <a:pt x="1575974" y="2715780"/>
                  <a:pt x="1577927" y="2722253"/>
                </a:cubicBezTo>
                <a:cubicBezTo>
                  <a:pt x="1582391" y="2716226"/>
                  <a:pt x="1586185" y="2711037"/>
                  <a:pt x="1590036" y="2705791"/>
                </a:cubicBezTo>
                <a:cubicBezTo>
                  <a:pt x="1598462" y="2717286"/>
                  <a:pt x="1586688" y="2724429"/>
                  <a:pt x="1583730" y="2735478"/>
                </a:cubicBezTo>
                <a:cubicBezTo>
                  <a:pt x="1600359" y="2733915"/>
                  <a:pt x="1597067" y="2715445"/>
                  <a:pt x="1609901" y="2710032"/>
                </a:cubicBezTo>
                <a:cubicBezTo>
                  <a:pt x="1618048" y="2729060"/>
                  <a:pt x="1621842" y="2748200"/>
                  <a:pt x="1614979" y="2769740"/>
                </a:cubicBezTo>
                <a:cubicBezTo>
                  <a:pt x="1619220" y="2772976"/>
                  <a:pt x="1623517" y="2776213"/>
                  <a:pt x="1627981" y="2779561"/>
                </a:cubicBezTo>
                <a:cubicBezTo>
                  <a:pt x="1647288" y="2777161"/>
                  <a:pt x="1657388" y="2767731"/>
                  <a:pt x="1657165" y="2747363"/>
                </a:cubicBezTo>
                <a:cubicBezTo>
                  <a:pt x="1657053" y="2737598"/>
                  <a:pt x="1660011" y="2727833"/>
                  <a:pt x="1661685" y="2717621"/>
                </a:cubicBezTo>
                <a:cubicBezTo>
                  <a:pt x="1665312" y="2729339"/>
                  <a:pt x="1668771" y="2740500"/>
                  <a:pt x="1672678" y="2753167"/>
                </a:cubicBezTo>
                <a:cubicBezTo>
                  <a:pt x="1691259" y="2745466"/>
                  <a:pt x="1700020" y="2731404"/>
                  <a:pt x="1710901" y="2715222"/>
                </a:cubicBezTo>
                <a:cubicBezTo>
                  <a:pt x="1713524" y="2719630"/>
                  <a:pt x="1715366" y="2722755"/>
                  <a:pt x="1718490" y="2728056"/>
                </a:cubicBezTo>
                <a:cubicBezTo>
                  <a:pt x="1728311" y="2726494"/>
                  <a:pt x="1739695" y="2724652"/>
                  <a:pt x="1752920" y="2722532"/>
                </a:cubicBezTo>
                <a:cubicBezTo>
                  <a:pt x="1756100" y="2725936"/>
                  <a:pt x="1760341" y="2730455"/>
                  <a:pt x="1766033" y="2736538"/>
                </a:cubicBezTo>
                <a:cubicBezTo>
                  <a:pt x="1773287" y="2726717"/>
                  <a:pt x="1780039" y="2717510"/>
                  <a:pt x="1789135" y="2705233"/>
                </a:cubicBezTo>
                <a:cubicBezTo>
                  <a:pt x="1794715" y="2723982"/>
                  <a:pt x="1780932" y="2740779"/>
                  <a:pt x="1794101" y="2755845"/>
                </a:cubicBezTo>
                <a:cubicBezTo>
                  <a:pt x="1800574" y="2750711"/>
                  <a:pt x="1807047" y="2745578"/>
                  <a:pt x="1814413" y="2739718"/>
                </a:cubicBezTo>
                <a:cubicBezTo>
                  <a:pt x="1814413" y="2743625"/>
                  <a:pt x="1815138" y="2746582"/>
                  <a:pt x="1814301" y="2748926"/>
                </a:cubicBezTo>
                <a:cubicBezTo>
                  <a:pt x="1811288" y="2756961"/>
                  <a:pt x="1807382" y="2765499"/>
                  <a:pt x="1816087" y="2771693"/>
                </a:cubicBezTo>
                <a:cubicBezTo>
                  <a:pt x="1825908" y="2778612"/>
                  <a:pt x="1833441" y="2772753"/>
                  <a:pt x="1838687" y="2766280"/>
                </a:cubicBezTo>
                <a:lnTo>
                  <a:pt x="1838687" y="2695133"/>
                </a:lnTo>
                <a:cubicBezTo>
                  <a:pt x="1843988" y="2706238"/>
                  <a:pt x="1846778" y="2711260"/>
                  <a:pt x="1848787" y="2716673"/>
                </a:cubicBezTo>
                <a:cubicBezTo>
                  <a:pt x="1850070" y="2720076"/>
                  <a:pt x="1849679" y="2724094"/>
                  <a:pt x="1850740" y="2727554"/>
                </a:cubicBezTo>
                <a:cubicBezTo>
                  <a:pt x="1860951" y="2760421"/>
                  <a:pt x="1884444" y="2775264"/>
                  <a:pt x="1918092" y="2755399"/>
                </a:cubicBezTo>
                <a:cubicBezTo>
                  <a:pt x="1919487" y="2754562"/>
                  <a:pt x="1921551" y="2754952"/>
                  <a:pt x="1925346" y="2754506"/>
                </a:cubicBezTo>
                <a:cubicBezTo>
                  <a:pt x="1925123" y="2758077"/>
                  <a:pt x="1924788" y="2761314"/>
                  <a:pt x="1924732" y="2764550"/>
                </a:cubicBezTo>
                <a:cubicBezTo>
                  <a:pt x="1924565" y="2773478"/>
                  <a:pt x="1930257" y="2775878"/>
                  <a:pt x="1937511" y="2774538"/>
                </a:cubicBezTo>
                <a:cubicBezTo>
                  <a:pt x="1943760" y="2773423"/>
                  <a:pt x="1949787" y="2770800"/>
                  <a:pt x="1955813" y="2768679"/>
                </a:cubicBezTo>
                <a:cubicBezTo>
                  <a:pt x="1975679" y="2761648"/>
                  <a:pt x="1993703" y="2761648"/>
                  <a:pt x="2009104" y="2779282"/>
                </a:cubicBezTo>
                <a:cubicBezTo>
                  <a:pt x="2012675" y="2783355"/>
                  <a:pt x="2021771" y="2787094"/>
                  <a:pt x="2025956" y="2785364"/>
                </a:cubicBezTo>
                <a:cubicBezTo>
                  <a:pt x="2051848" y="2774483"/>
                  <a:pt x="2068532" y="2787708"/>
                  <a:pt x="2083933" y="2806289"/>
                </a:cubicBezTo>
                <a:cubicBezTo>
                  <a:pt x="2097661" y="2794962"/>
                  <a:pt x="2104636" y="2782574"/>
                  <a:pt x="2098274" y="2764271"/>
                </a:cubicBezTo>
                <a:cubicBezTo>
                  <a:pt x="2106868" y="2769795"/>
                  <a:pt x="2115294" y="2779282"/>
                  <a:pt x="2124166" y="2779784"/>
                </a:cubicBezTo>
                <a:cubicBezTo>
                  <a:pt x="2133820" y="2780286"/>
                  <a:pt x="2143864" y="2772362"/>
                  <a:pt x="2154466" y="2767787"/>
                </a:cubicBezTo>
                <a:cubicBezTo>
                  <a:pt x="2158261" y="2788991"/>
                  <a:pt x="2135438" y="2790498"/>
                  <a:pt x="2128463" y="2803499"/>
                </a:cubicBezTo>
                <a:cubicBezTo>
                  <a:pt x="2121264" y="2816947"/>
                  <a:pt x="2108598" y="2827661"/>
                  <a:pt x="2107872" y="2845016"/>
                </a:cubicBezTo>
                <a:cubicBezTo>
                  <a:pt x="2119590" y="2845908"/>
                  <a:pt x="2130360" y="2847582"/>
                  <a:pt x="2141130" y="2847248"/>
                </a:cubicBezTo>
                <a:cubicBezTo>
                  <a:pt x="2145761" y="2847136"/>
                  <a:pt x="2151062" y="2843900"/>
                  <a:pt x="2154745" y="2840607"/>
                </a:cubicBezTo>
                <a:cubicBezTo>
                  <a:pt x="2163674" y="2832516"/>
                  <a:pt x="2163339" y="2832181"/>
                  <a:pt x="2178517" y="2833520"/>
                </a:cubicBezTo>
                <a:cubicBezTo>
                  <a:pt x="2179800" y="2826824"/>
                  <a:pt x="2179186" y="2818454"/>
                  <a:pt x="2183037" y="2813767"/>
                </a:cubicBezTo>
                <a:cubicBezTo>
                  <a:pt x="2187110" y="2808745"/>
                  <a:pt x="2195480" y="2807238"/>
                  <a:pt x="2203125" y="2803667"/>
                </a:cubicBezTo>
                <a:cubicBezTo>
                  <a:pt x="2201786" y="2788042"/>
                  <a:pt x="2191295" y="2771525"/>
                  <a:pt x="2202790" y="2756515"/>
                </a:cubicBezTo>
                <a:cubicBezTo>
                  <a:pt x="2206975" y="2751046"/>
                  <a:pt x="2215011" y="2748535"/>
                  <a:pt x="2221874" y="2744294"/>
                </a:cubicBezTo>
                <a:cubicBezTo>
                  <a:pt x="2223922" y="2763786"/>
                  <a:pt x="2232030" y="2773071"/>
                  <a:pt x="2246204" y="2772139"/>
                </a:cubicBezTo>
                <a:cubicBezTo>
                  <a:pt x="2242856" y="2802160"/>
                  <a:pt x="2226673" y="2826434"/>
                  <a:pt x="2209598" y="2850317"/>
                </a:cubicBezTo>
                <a:cubicBezTo>
                  <a:pt x="2218861" y="2860584"/>
                  <a:pt x="2227231" y="2857906"/>
                  <a:pt x="2235155" y="2848587"/>
                </a:cubicBezTo>
                <a:cubicBezTo>
                  <a:pt x="2243469" y="2838822"/>
                  <a:pt x="2250668" y="2829280"/>
                  <a:pt x="2266627" y="2830172"/>
                </a:cubicBezTo>
                <a:cubicBezTo>
                  <a:pt x="2277173" y="2830730"/>
                  <a:pt x="2283312" y="2819347"/>
                  <a:pt x="2282251" y="2807964"/>
                </a:cubicBezTo>
                <a:cubicBezTo>
                  <a:pt x="2281749" y="2802439"/>
                  <a:pt x="2279517" y="2797138"/>
                  <a:pt x="2279015" y="2791614"/>
                </a:cubicBezTo>
                <a:cubicBezTo>
                  <a:pt x="2277955" y="2778947"/>
                  <a:pt x="2283702" y="2770298"/>
                  <a:pt x="2291961" y="2771135"/>
                </a:cubicBezTo>
                <a:cubicBezTo>
                  <a:pt x="2301168" y="2772028"/>
                  <a:pt x="2308199" y="2780230"/>
                  <a:pt x="2307418" y="2790777"/>
                </a:cubicBezTo>
                <a:cubicBezTo>
                  <a:pt x="2306637" y="2801379"/>
                  <a:pt x="2305465" y="2812037"/>
                  <a:pt x="2303065" y="2822360"/>
                </a:cubicBezTo>
                <a:cubicBezTo>
                  <a:pt x="2301001" y="2831177"/>
                  <a:pt x="2299606" y="2840942"/>
                  <a:pt x="2308924" y="2843900"/>
                </a:cubicBezTo>
                <a:cubicBezTo>
                  <a:pt x="2317797" y="2846745"/>
                  <a:pt x="2330017" y="2847638"/>
                  <a:pt x="2337662" y="2843565"/>
                </a:cubicBezTo>
                <a:cubicBezTo>
                  <a:pt x="2346646" y="2838822"/>
                  <a:pt x="2352338" y="2827773"/>
                  <a:pt x="2359648" y="2819291"/>
                </a:cubicBezTo>
                <a:cubicBezTo>
                  <a:pt x="2359927" y="2819514"/>
                  <a:pt x="2361880" y="2820296"/>
                  <a:pt x="2362103" y="2821412"/>
                </a:cubicBezTo>
                <a:cubicBezTo>
                  <a:pt x="2364949" y="2835194"/>
                  <a:pt x="2376667" y="2820240"/>
                  <a:pt x="2382247" y="2827829"/>
                </a:cubicBezTo>
                <a:cubicBezTo>
                  <a:pt x="2386321" y="2833409"/>
                  <a:pt x="2392180" y="2839603"/>
                  <a:pt x="2398318" y="2841054"/>
                </a:cubicBezTo>
                <a:cubicBezTo>
                  <a:pt x="2400243" y="2841528"/>
                  <a:pt x="2402657" y="2839924"/>
                  <a:pt x="2405203" y="2837755"/>
                </a:cubicBezTo>
                <a:lnTo>
                  <a:pt x="2412711" y="2831214"/>
                </a:lnTo>
                <a:lnTo>
                  <a:pt x="2436654" y="2820351"/>
                </a:lnTo>
                <a:cubicBezTo>
                  <a:pt x="2444243" y="2832907"/>
                  <a:pt x="2451664" y="2845183"/>
                  <a:pt x="2460760" y="2860138"/>
                </a:cubicBezTo>
                <a:cubicBezTo>
                  <a:pt x="2467679" y="2856678"/>
                  <a:pt x="2475994" y="2855116"/>
                  <a:pt x="2479342" y="2850205"/>
                </a:cubicBezTo>
                <a:cubicBezTo>
                  <a:pt x="2485145" y="2841723"/>
                  <a:pt x="2491172" y="2831065"/>
                  <a:pt x="2490948" y="2821412"/>
                </a:cubicBezTo>
                <a:cubicBezTo>
                  <a:pt x="2490725" y="2810196"/>
                  <a:pt x="2491674" y="2803444"/>
                  <a:pt x="2503448" y="2799147"/>
                </a:cubicBezTo>
                <a:cubicBezTo>
                  <a:pt x="2494352" y="2798198"/>
                  <a:pt x="2485257" y="2797250"/>
                  <a:pt x="2475659" y="2796245"/>
                </a:cubicBezTo>
                <a:cubicBezTo>
                  <a:pt x="2482522" y="2776157"/>
                  <a:pt x="2502053" y="2792506"/>
                  <a:pt x="2512209" y="2781514"/>
                </a:cubicBezTo>
                <a:cubicBezTo>
                  <a:pt x="2521528" y="2771469"/>
                  <a:pt x="2533134" y="2763490"/>
                  <a:pt x="2543960" y="2754450"/>
                </a:cubicBezTo>
                <a:cubicBezTo>
                  <a:pt x="2554618" y="2755789"/>
                  <a:pt x="2565722" y="2757240"/>
                  <a:pt x="2582909" y="2759416"/>
                </a:cubicBezTo>
                <a:cubicBezTo>
                  <a:pt x="2572028" y="2745801"/>
                  <a:pt x="2562095" y="2740667"/>
                  <a:pt x="2553223" y="2742955"/>
                </a:cubicBezTo>
                <a:cubicBezTo>
                  <a:pt x="2541616" y="2746024"/>
                  <a:pt x="2531851" y="2748033"/>
                  <a:pt x="2522365" y="2739384"/>
                </a:cubicBezTo>
                <a:cubicBezTo>
                  <a:pt x="2512488" y="2748535"/>
                  <a:pt x="2501327" y="2741002"/>
                  <a:pt x="2490837" y="2741783"/>
                </a:cubicBezTo>
                <a:cubicBezTo>
                  <a:pt x="2488214" y="2741951"/>
                  <a:pt x="2485536" y="2740946"/>
                  <a:pt x="2480514" y="2740053"/>
                </a:cubicBezTo>
                <a:cubicBezTo>
                  <a:pt x="2491841" y="2713324"/>
                  <a:pt x="2514887" y="2706182"/>
                  <a:pt x="2538435" y="2699765"/>
                </a:cubicBezTo>
                <a:cubicBezTo>
                  <a:pt x="2531349" y="2682913"/>
                  <a:pt x="2526829" y="2681127"/>
                  <a:pt x="2511986" y="2687544"/>
                </a:cubicBezTo>
                <a:cubicBezTo>
                  <a:pt x="2506461" y="2689944"/>
                  <a:pt x="2499877" y="2689609"/>
                  <a:pt x="2494018" y="2691450"/>
                </a:cubicBezTo>
                <a:cubicBezTo>
                  <a:pt x="2488158" y="2693292"/>
                  <a:pt x="2481239" y="2694910"/>
                  <a:pt x="2477221" y="2699039"/>
                </a:cubicBezTo>
                <a:cubicBezTo>
                  <a:pt x="2464889" y="2711650"/>
                  <a:pt x="2436821" y="2725378"/>
                  <a:pt x="2421253" y="2723871"/>
                </a:cubicBezTo>
                <a:cubicBezTo>
                  <a:pt x="2418574" y="2723592"/>
                  <a:pt x="2416286" y="2719518"/>
                  <a:pt x="2409367" y="2712990"/>
                </a:cubicBezTo>
                <a:cubicBezTo>
                  <a:pt x="2439834" y="2716338"/>
                  <a:pt x="2459867" y="2707968"/>
                  <a:pt x="2469297" y="2681518"/>
                </a:cubicBezTo>
                <a:cubicBezTo>
                  <a:pt x="2461374" y="2668070"/>
                  <a:pt x="2453617" y="2687991"/>
                  <a:pt x="2444131" y="2684643"/>
                </a:cubicBezTo>
                <a:cubicBezTo>
                  <a:pt x="2442457" y="2667512"/>
                  <a:pt x="2463996" y="2666395"/>
                  <a:pt x="2466117" y="2652110"/>
                </a:cubicBezTo>
                <a:cubicBezTo>
                  <a:pt x="2460760" y="2644075"/>
                  <a:pt x="2455570" y="2649265"/>
                  <a:pt x="2449934" y="2652222"/>
                </a:cubicBezTo>
                <a:cubicBezTo>
                  <a:pt x="2445526" y="2654510"/>
                  <a:pt x="2440504" y="2655793"/>
                  <a:pt x="2437212" y="2656965"/>
                </a:cubicBezTo>
                <a:cubicBezTo>
                  <a:pt x="2423373" y="2647032"/>
                  <a:pt x="2446977" y="2634980"/>
                  <a:pt x="2430348" y="2625605"/>
                </a:cubicBezTo>
                <a:cubicBezTo>
                  <a:pt x="2426330" y="2629009"/>
                  <a:pt x="2422034" y="2633194"/>
                  <a:pt x="2417179" y="2636598"/>
                </a:cubicBezTo>
                <a:cubicBezTo>
                  <a:pt x="2399099" y="2649320"/>
                  <a:pt x="2381578" y="2657077"/>
                  <a:pt x="2359871" y="2641173"/>
                </a:cubicBezTo>
                <a:cubicBezTo>
                  <a:pt x="2347427" y="2632022"/>
                  <a:pt x="2331189" y="2627670"/>
                  <a:pt x="2318076" y="2637881"/>
                </a:cubicBezTo>
                <a:cubicBezTo>
                  <a:pt x="2312440" y="2627167"/>
                  <a:pt x="2309594" y="2613775"/>
                  <a:pt x="2301503" y="2608306"/>
                </a:cubicBezTo>
                <a:cubicBezTo>
                  <a:pt x="2291626" y="2601666"/>
                  <a:pt x="2277397" y="2600438"/>
                  <a:pt x="2264897" y="2599378"/>
                </a:cubicBezTo>
                <a:cubicBezTo>
                  <a:pt x="2256192" y="2598653"/>
                  <a:pt x="2246817" y="2604233"/>
                  <a:pt x="2238224" y="2603173"/>
                </a:cubicBezTo>
                <a:cubicBezTo>
                  <a:pt x="2230691" y="2602224"/>
                  <a:pt x="2223883" y="2595919"/>
                  <a:pt x="2214564" y="2590785"/>
                </a:cubicBezTo>
                <a:cubicBezTo>
                  <a:pt x="2212779" y="2602280"/>
                  <a:pt x="2211328" y="2611878"/>
                  <a:pt x="2209877" y="2621420"/>
                </a:cubicBezTo>
                <a:cubicBezTo>
                  <a:pt x="2196541" y="2616174"/>
                  <a:pt x="2183706" y="2611097"/>
                  <a:pt x="2169979" y="2605684"/>
                </a:cubicBezTo>
                <a:cubicBezTo>
                  <a:pt x="2168305" y="2600159"/>
                  <a:pt x="2167635" y="2593184"/>
                  <a:pt x="2164176" y="2588162"/>
                </a:cubicBezTo>
                <a:cubicBezTo>
                  <a:pt x="2161051" y="2583642"/>
                  <a:pt x="2154801" y="2578341"/>
                  <a:pt x="2150002" y="2578453"/>
                </a:cubicBezTo>
                <a:cubicBezTo>
                  <a:pt x="2136666" y="2578788"/>
                  <a:pt x="2133931" y="2572426"/>
                  <a:pt x="2134936" y="2561266"/>
                </a:cubicBezTo>
                <a:cubicBezTo>
                  <a:pt x="2137447" y="2533979"/>
                  <a:pt x="2130137" y="2525776"/>
                  <a:pt x="2103575" y="2530185"/>
                </a:cubicBezTo>
                <a:cubicBezTo>
                  <a:pt x="2089011" y="2532640"/>
                  <a:pt x="2083320" y="2524939"/>
                  <a:pt x="2077293" y="2515118"/>
                </a:cubicBezTo>
                <a:cubicBezTo>
                  <a:pt x="2062450" y="2490956"/>
                  <a:pt x="2041413" y="2478178"/>
                  <a:pt x="2012508" y="2479796"/>
                </a:cubicBezTo>
                <a:cubicBezTo>
                  <a:pt x="2011726" y="2479796"/>
                  <a:pt x="2011001" y="2480800"/>
                  <a:pt x="2008434" y="2482586"/>
                </a:cubicBezTo>
                <a:cubicBezTo>
                  <a:pt x="2030364" y="2485823"/>
                  <a:pt x="2018590" y="2504516"/>
                  <a:pt x="2026067" y="2517183"/>
                </a:cubicBezTo>
                <a:cubicBezTo>
                  <a:pt x="2031201" y="2515732"/>
                  <a:pt x="2036614" y="2514225"/>
                  <a:pt x="2042752" y="2512496"/>
                </a:cubicBezTo>
                <a:cubicBezTo>
                  <a:pt x="2043533" y="2513946"/>
                  <a:pt x="2045263" y="2517127"/>
                  <a:pt x="2046937" y="2520252"/>
                </a:cubicBezTo>
                <a:cubicBezTo>
                  <a:pt x="2048611" y="2517127"/>
                  <a:pt x="2050229" y="2514002"/>
                  <a:pt x="2052238" y="2510319"/>
                </a:cubicBezTo>
                <a:cubicBezTo>
                  <a:pt x="2067193" y="2523098"/>
                  <a:pt x="2060162" y="2540452"/>
                  <a:pt x="2066523" y="2558308"/>
                </a:cubicBezTo>
                <a:cubicBezTo>
                  <a:pt x="2050174" y="2545586"/>
                  <a:pt x="2038009" y="2534816"/>
                  <a:pt x="2024505" y="2526055"/>
                </a:cubicBezTo>
                <a:cubicBezTo>
                  <a:pt x="2016804" y="2521033"/>
                  <a:pt x="2005923" y="2520810"/>
                  <a:pt x="1998334" y="2515732"/>
                </a:cubicBezTo>
                <a:cubicBezTo>
                  <a:pt x="1990131" y="2510208"/>
                  <a:pt x="1984105" y="2501503"/>
                  <a:pt x="1976516" y="2493523"/>
                </a:cubicBezTo>
                <a:cubicBezTo>
                  <a:pt x="1977855" y="2491124"/>
                  <a:pt x="1979752" y="2487608"/>
                  <a:pt x="1981705" y="2483981"/>
                </a:cubicBezTo>
                <a:cubicBezTo>
                  <a:pt x="1962677" y="2479126"/>
                  <a:pt x="1934609" y="2488166"/>
                  <a:pt x="1917924" y="2504125"/>
                </a:cubicBezTo>
                <a:cubicBezTo>
                  <a:pt x="1911451" y="2502842"/>
                  <a:pt x="1905090" y="2501614"/>
                  <a:pt x="1897445" y="2500164"/>
                </a:cubicBezTo>
                <a:cubicBezTo>
                  <a:pt x="1901240" y="2496146"/>
                  <a:pt x="1904532" y="2492742"/>
                  <a:pt x="1909666" y="2487273"/>
                </a:cubicBezTo>
                <a:cubicBezTo>
                  <a:pt x="1897166" y="2485544"/>
                  <a:pt x="1889075" y="2485209"/>
                  <a:pt x="1885671" y="2498601"/>
                </a:cubicBezTo>
                <a:cubicBezTo>
                  <a:pt x="1883607" y="2506804"/>
                  <a:pt x="1878808" y="2513723"/>
                  <a:pt x="1868205" y="2505465"/>
                </a:cubicBezTo>
                <a:cubicBezTo>
                  <a:pt x="1866866" y="2504404"/>
                  <a:pt x="1858105" y="2509594"/>
                  <a:pt x="1856041" y="2513556"/>
                </a:cubicBezTo>
                <a:cubicBezTo>
                  <a:pt x="1853362" y="2518801"/>
                  <a:pt x="1853865" y="2525665"/>
                  <a:pt x="1853251" y="2530129"/>
                </a:cubicBezTo>
                <a:cubicBezTo>
                  <a:pt x="1837515" y="2525107"/>
                  <a:pt x="1822839" y="2520419"/>
                  <a:pt x="1806545" y="2515230"/>
                </a:cubicBezTo>
                <a:cubicBezTo>
                  <a:pt x="1813074" y="2508032"/>
                  <a:pt x="1819714" y="2500777"/>
                  <a:pt x="1828865" y="2490733"/>
                </a:cubicBezTo>
                <a:cubicBezTo>
                  <a:pt x="1831432" y="2499103"/>
                  <a:pt x="1833274" y="2505186"/>
                  <a:pt x="1836287" y="2515118"/>
                </a:cubicBezTo>
                <a:cubicBezTo>
                  <a:pt x="1843485" y="2505074"/>
                  <a:pt x="1848619" y="2497987"/>
                  <a:pt x="1853083" y="2491737"/>
                </a:cubicBezTo>
                <a:cubicBezTo>
                  <a:pt x="1844546" y="2480410"/>
                  <a:pt x="1836901" y="2470310"/>
                  <a:pt x="1828754" y="2459428"/>
                </a:cubicBezTo>
                <a:cubicBezTo>
                  <a:pt x="1809837" y="2457978"/>
                  <a:pt x="1808721" y="2493523"/>
                  <a:pt x="1783387" y="2481358"/>
                </a:cubicBezTo>
                <a:cubicBezTo>
                  <a:pt x="1784782" y="2471147"/>
                  <a:pt x="1791981" y="2466962"/>
                  <a:pt x="1800630" y="2462721"/>
                </a:cubicBezTo>
                <a:cubicBezTo>
                  <a:pt x="1821834" y="2452342"/>
                  <a:pt x="1823006" y="2440958"/>
                  <a:pt x="1805317" y="2419419"/>
                </a:cubicBezTo>
                <a:cubicBezTo>
                  <a:pt x="1795496" y="2423492"/>
                  <a:pt x="1785340" y="2427733"/>
                  <a:pt x="1773622" y="2432588"/>
                </a:cubicBezTo>
                <a:cubicBezTo>
                  <a:pt x="1760620" y="2412834"/>
                  <a:pt x="1774515" y="2396485"/>
                  <a:pt x="1781602" y="2376564"/>
                </a:cubicBezTo>
                <a:cubicBezTo>
                  <a:pt x="1770999" y="2361720"/>
                  <a:pt x="1759616" y="2345705"/>
                  <a:pt x="1749237" y="2331253"/>
                </a:cubicBezTo>
                <a:cubicBezTo>
                  <a:pt x="1725800" y="2337279"/>
                  <a:pt x="1725187" y="2357145"/>
                  <a:pt x="1716314" y="2377401"/>
                </a:cubicBezTo>
                <a:cubicBezTo>
                  <a:pt x="1713636" y="2369309"/>
                  <a:pt x="1713245" y="2365459"/>
                  <a:pt x="1711292" y="2362669"/>
                </a:cubicBezTo>
                <a:cubicBezTo>
                  <a:pt x="1706605" y="2355917"/>
                  <a:pt x="1699685" y="2355471"/>
                  <a:pt x="1694998" y="2361497"/>
                </a:cubicBezTo>
                <a:cubicBezTo>
                  <a:pt x="1689529" y="2368528"/>
                  <a:pt x="1686126" y="2377233"/>
                  <a:pt x="1681829" y="2385157"/>
                </a:cubicBezTo>
                <a:cubicBezTo>
                  <a:pt x="1674575" y="2384487"/>
                  <a:pt x="1672678" y="2381418"/>
                  <a:pt x="1675468" y="2374220"/>
                </a:cubicBezTo>
                <a:cubicBezTo>
                  <a:pt x="1679262" y="2364455"/>
                  <a:pt x="1691650" y="2357535"/>
                  <a:pt x="1685233" y="2342860"/>
                </a:cubicBezTo>
                <a:cubicBezTo>
                  <a:pt x="1659453" y="2365571"/>
                  <a:pt x="1645670" y="2391797"/>
                  <a:pt x="1651250" y="2428794"/>
                </a:cubicBezTo>
                <a:cubicBezTo>
                  <a:pt x="1656997" y="2425836"/>
                  <a:pt x="1663080" y="2424776"/>
                  <a:pt x="1665312" y="2421260"/>
                </a:cubicBezTo>
                <a:cubicBezTo>
                  <a:pt x="1671673" y="2411328"/>
                  <a:pt x="1676416" y="2400391"/>
                  <a:pt x="1681829" y="2389844"/>
                </a:cubicBezTo>
                <a:cubicBezTo>
                  <a:pt x="1678648" y="2403069"/>
                  <a:pt x="1678258" y="2417912"/>
                  <a:pt x="1671729" y="2429240"/>
                </a:cubicBezTo>
                <a:cubicBezTo>
                  <a:pt x="1662354" y="2445478"/>
                  <a:pt x="1662912" y="2458257"/>
                  <a:pt x="1675133" y="2471426"/>
                </a:cubicBezTo>
                <a:cubicBezTo>
                  <a:pt x="1666707" y="2483256"/>
                  <a:pt x="1655658" y="2492798"/>
                  <a:pt x="1663191" y="2510877"/>
                </a:cubicBezTo>
                <a:cubicBezTo>
                  <a:pt x="1668604" y="2523935"/>
                  <a:pt x="1661294" y="2531077"/>
                  <a:pt x="1641429" y="2539448"/>
                </a:cubicBezTo>
                <a:cubicBezTo>
                  <a:pt x="1637857" y="2535597"/>
                  <a:pt x="1634174" y="2531635"/>
                  <a:pt x="1628873" y="2525888"/>
                </a:cubicBezTo>
                <a:cubicBezTo>
                  <a:pt x="1625693" y="2535262"/>
                  <a:pt x="1622959" y="2543242"/>
                  <a:pt x="1619220" y="2554235"/>
                </a:cubicBezTo>
                <a:cubicBezTo>
                  <a:pt x="1634900" y="2558532"/>
                  <a:pt x="1649241" y="2562493"/>
                  <a:pt x="1667265" y="2567404"/>
                </a:cubicBezTo>
                <a:cubicBezTo>
                  <a:pt x="1659899" y="2572594"/>
                  <a:pt x="1654765" y="2575495"/>
                  <a:pt x="1650580" y="2579346"/>
                </a:cubicBezTo>
                <a:cubicBezTo>
                  <a:pt x="1647009" y="2582638"/>
                  <a:pt x="1644442" y="2587046"/>
                  <a:pt x="1641429" y="2590952"/>
                </a:cubicBezTo>
                <a:cubicBezTo>
                  <a:pt x="1630994" y="2585316"/>
                  <a:pt x="1620838" y="2579848"/>
                  <a:pt x="1608729" y="2573375"/>
                </a:cubicBezTo>
                <a:cubicBezTo>
                  <a:pt x="1608729" y="2570641"/>
                  <a:pt x="1607055" y="2565172"/>
                  <a:pt x="1609008" y="2561768"/>
                </a:cubicBezTo>
                <a:cubicBezTo>
                  <a:pt x="1618718" y="2545028"/>
                  <a:pt x="1611129" y="2529906"/>
                  <a:pt x="1606888" y="2513891"/>
                </a:cubicBezTo>
                <a:cubicBezTo>
                  <a:pt x="1603707" y="2501893"/>
                  <a:pt x="1588976" y="2491403"/>
                  <a:pt x="1602312" y="2475834"/>
                </a:cubicBezTo>
                <a:cubicBezTo>
                  <a:pt x="1605437" y="2472207"/>
                  <a:pt x="1598852" y="2460433"/>
                  <a:pt x="1597122" y="2452398"/>
                </a:cubicBezTo>
                <a:cubicBezTo>
                  <a:pt x="1593663" y="2436494"/>
                  <a:pt x="1590482" y="2420535"/>
                  <a:pt x="1586241" y="2399889"/>
                </a:cubicBezTo>
                <a:cubicBezTo>
                  <a:pt x="1580633" y="2410519"/>
                  <a:pt x="1573407" y="2418513"/>
                  <a:pt x="1567108" y="2426360"/>
                </a:cubicBezTo>
                <a:lnTo>
                  <a:pt x="1553553" y="2451931"/>
                </a:lnTo>
                <a:lnTo>
                  <a:pt x="1553263" y="2451560"/>
                </a:lnTo>
                <a:lnTo>
                  <a:pt x="1553163" y="2451639"/>
                </a:lnTo>
                <a:lnTo>
                  <a:pt x="1526645" y="2429798"/>
                </a:lnTo>
                <a:cubicBezTo>
                  <a:pt x="1533955" y="2424999"/>
                  <a:pt x="1540261" y="2422376"/>
                  <a:pt x="1544334" y="2417801"/>
                </a:cubicBezTo>
                <a:cubicBezTo>
                  <a:pt x="1548185" y="2413448"/>
                  <a:pt x="1551756" y="2407031"/>
                  <a:pt x="1551644" y="2401618"/>
                </a:cubicBezTo>
                <a:cubicBezTo>
                  <a:pt x="1551589" y="2398605"/>
                  <a:pt x="1543609" y="2395871"/>
                  <a:pt x="1539145" y="2392913"/>
                </a:cubicBezTo>
                <a:cubicBezTo>
                  <a:pt x="1542716" y="2383650"/>
                  <a:pt x="1546399" y="2374276"/>
                  <a:pt x="1551923" y="2359879"/>
                </a:cubicBezTo>
                <a:cubicBezTo>
                  <a:pt x="1531110" y="2373216"/>
                  <a:pt x="1515318" y="2383371"/>
                  <a:pt x="1503265" y="2391072"/>
                </a:cubicBezTo>
                <a:lnTo>
                  <a:pt x="1503265" y="2435601"/>
                </a:lnTo>
                <a:cubicBezTo>
                  <a:pt x="1498745" y="2435043"/>
                  <a:pt x="1494225" y="2434541"/>
                  <a:pt x="1492662" y="2434374"/>
                </a:cubicBezTo>
                <a:cubicBezTo>
                  <a:pt x="1485408" y="2422600"/>
                  <a:pt x="1475922" y="2413560"/>
                  <a:pt x="1474583" y="2403404"/>
                </a:cubicBezTo>
                <a:cubicBezTo>
                  <a:pt x="1473076" y="2391686"/>
                  <a:pt x="1467942" y="2384822"/>
                  <a:pt x="1459516" y="2377680"/>
                </a:cubicBezTo>
                <a:cubicBezTo>
                  <a:pt x="1464873" y="2374611"/>
                  <a:pt x="1470063" y="2371597"/>
                  <a:pt x="1475643" y="2368417"/>
                </a:cubicBezTo>
                <a:cubicBezTo>
                  <a:pt x="1473690" y="2360493"/>
                  <a:pt x="1472072" y="2353908"/>
                  <a:pt x="1469951" y="2345203"/>
                </a:cubicBezTo>
                <a:cubicBezTo>
                  <a:pt x="1464483" y="2354913"/>
                  <a:pt x="1459740" y="2362502"/>
                  <a:pt x="1456001" y="2370537"/>
                </a:cubicBezTo>
                <a:cubicBezTo>
                  <a:pt x="1454159" y="2374499"/>
                  <a:pt x="1452095" y="2380749"/>
                  <a:pt x="1453880" y="2383594"/>
                </a:cubicBezTo>
                <a:cubicBezTo>
                  <a:pt x="1462474" y="2397098"/>
                  <a:pt x="1455052" y="2407924"/>
                  <a:pt x="1447798" y="2419140"/>
                </a:cubicBezTo>
                <a:cubicBezTo>
                  <a:pt x="1462418" y="2420535"/>
                  <a:pt x="1467942" y="2426896"/>
                  <a:pt x="1470342" y="2440121"/>
                </a:cubicBezTo>
                <a:cubicBezTo>
                  <a:pt x="1474248" y="2461549"/>
                  <a:pt x="1482339" y="2482251"/>
                  <a:pt x="1476089" y="2504572"/>
                </a:cubicBezTo>
                <a:cubicBezTo>
                  <a:pt x="1475587" y="2506357"/>
                  <a:pt x="1478210" y="2509092"/>
                  <a:pt x="1479437" y="2511379"/>
                </a:cubicBezTo>
                <a:cubicBezTo>
                  <a:pt x="1485297" y="2508478"/>
                  <a:pt x="1490486" y="2505911"/>
                  <a:pt x="1495731" y="2503288"/>
                </a:cubicBezTo>
                <a:cubicBezTo>
                  <a:pt x="1490748" y="2493579"/>
                  <a:pt x="1493293" y="2483518"/>
                  <a:pt x="1503376" y="2473100"/>
                </a:cubicBezTo>
                <a:cubicBezTo>
                  <a:pt x="1503823" y="2479740"/>
                  <a:pt x="1504325" y="2486325"/>
                  <a:pt x="1504771" y="2492965"/>
                </a:cubicBezTo>
                <a:cubicBezTo>
                  <a:pt x="1511188" y="2486939"/>
                  <a:pt x="1512639" y="2480131"/>
                  <a:pt x="1515374" y="2473881"/>
                </a:cubicBezTo>
                <a:cubicBezTo>
                  <a:pt x="1517159" y="2469808"/>
                  <a:pt x="1518554" y="2467408"/>
                  <a:pt x="1526311" y="2468078"/>
                </a:cubicBezTo>
                <a:cubicBezTo>
                  <a:pt x="1530524" y="2468441"/>
                  <a:pt x="1535002" y="2465818"/>
                  <a:pt x="1539557" y="2462351"/>
                </a:cubicBezTo>
                <a:lnTo>
                  <a:pt x="1553163" y="2451639"/>
                </a:lnTo>
                <a:lnTo>
                  <a:pt x="1553542" y="2451951"/>
                </a:lnTo>
                <a:lnTo>
                  <a:pt x="1553553" y="2451931"/>
                </a:lnTo>
                <a:lnTo>
                  <a:pt x="1557838" y="2457420"/>
                </a:lnTo>
                <a:cubicBezTo>
                  <a:pt x="1557615" y="2467018"/>
                  <a:pt x="1556611" y="2476559"/>
                  <a:pt x="1555606" y="2490063"/>
                </a:cubicBezTo>
                <a:cubicBezTo>
                  <a:pt x="1541656" y="2499884"/>
                  <a:pt x="1538698" y="2517127"/>
                  <a:pt x="1545450" y="2537439"/>
                </a:cubicBezTo>
                <a:cubicBezTo>
                  <a:pt x="1539424" y="2540229"/>
                  <a:pt x="1533397" y="2542238"/>
                  <a:pt x="1528208" y="2545586"/>
                </a:cubicBezTo>
                <a:cubicBezTo>
                  <a:pt x="1524525" y="2547929"/>
                  <a:pt x="1519838" y="2551668"/>
                  <a:pt x="1519224" y="2555407"/>
                </a:cubicBezTo>
                <a:cubicBezTo>
                  <a:pt x="1517661" y="2564893"/>
                  <a:pt x="1521791" y="2577951"/>
                  <a:pt x="1516824" y="2583531"/>
                </a:cubicBezTo>
                <a:cubicBezTo>
                  <a:pt x="1509849" y="2591454"/>
                  <a:pt x="1503041" y="2598876"/>
                  <a:pt x="1502483" y="2608920"/>
                </a:cubicBezTo>
                <a:cubicBezTo>
                  <a:pt x="1501981" y="2618518"/>
                  <a:pt x="1504994" y="2628283"/>
                  <a:pt x="1506222" y="2636040"/>
                </a:cubicBezTo>
                <a:cubicBezTo>
                  <a:pt x="1497796" y="2645917"/>
                  <a:pt x="1489538" y="2655626"/>
                  <a:pt x="1480274" y="2666563"/>
                </a:cubicBezTo>
                <a:cubicBezTo>
                  <a:pt x="1468947" y="2654398"/>
                  <a:pt x="1452932" y="2650269"/>
                  <a:pt x="1449751" y="2634589"/>
                </a:cubicBezTo>
                <a:cubicBezTo>
                  <a:pt x="1465097" y="2604512"/>
                  <a:pt x="1473076" y="2574435"/>
                  <a:pt x="1464483" y="2541568"/>
                </a:cubicBezTo>
                <a:cubicBezTo>
                  <a:pt x="1463590" y="2538164"/>
                  <a:pt x="1463869" y="2534258"/>
                  <a:pt x="1464371" y="2530631"/>
                </a:cubicBezTo>
                <a:cubicBezTo>
                  <a:pt x="1467440" y="2508980"/>
                  <a:pt x="1467496" y="2509036"/>
                  <a:pt x="1448245" y="2497987"/>
                </a:cubicBezTo>
                <a:cubicBezTo>
                  <a:pt x="1441214" y="2502117"/>
                  <a:pt x="1433457" y="2505241"/>
                  <a:pt x="1427598" y="2510431"/>
                </a:cubicBezTo>
                <a:cubicBezTo>
                  <a:pt x="1422241" y="2515174"/>
                  <a:pt x="1418838" y="2522149"/>
                  <a:pt x="1414317" y="2528566"/>
                </a:cubicBezTo>
                <a:cubicBezTo>
                  <a:pt x="1398638" y="2519471"/>
                  <a:pt x="1387031" y="2512774"/>
                  <a:pt x="1376150" y="2506413"/>
                </a:cubicBezTo>
                <a:cubicBezTo>
                  <a:pt x="1371350" y="2511938"/>
                  <a:pt x="1365994" y="2518076"/>
                  <a:pt x="1360191" y="2524716"/>
                </a:cubicBezTo>
                <a:cubicBezTo>
                  <a:pt x="1364488" y="2527562"/>
                  <a:pt x="1368840" y="2530408"/>
                  <a:pt x="1373081" y="2533254"/>
                </a:cubicBezTo>
                <a:cubicBezTo>
                  <a:pt x="1372300" y="2535318"/>
                  <a:pt x="1372076" y="2537941"/>
                  <a:pt x="1370961" y="2538443"/>
                </a:cubicBezTo>
                <a:cubicBezTo>
                  <a:pt x="1361474" y="2542573"/>
                  <a:pt x="1351765" y="2546144"/>
                  <a:pt x="1352267" y="2559313"/>
                </a:cubicBezTo>
                <a:cubicBezTo>
                  <a:pt x="1352379" y="2561880"/>
                  <a:pt x="1351486" y="2566009"/>
                  <a:pt x="1349868" y="2566790"/>
                </a:cubicBezTo>
                <a:cubicBezTo>
                  <a:pt x="1334131" y="2574044"/>
                  <a:pt x="1336363" y="2586432"/>
                  <a:pt x="1344343" y="2605181"/>
                </a:cubicBezTo>
                <a:cubicBezTo>
                  <a:pt x="1324980" y="2593910"/>
                  <a:pt x="1310584" y="2584535"/>
                  <a:pt x="1296243" y="2594524"/>
                </a:cubicBezTo>
                <a:cubicBezTo>
                  <a:pt x="1292058" y="2583140"/>
                  <a:pt x="1288598" y="2573654"/>
                  <a:pt x="1284468" y="2562270"/>
                </a:cubicBezTo>
                <a:cubicBezTo>
                  <a:pt x="1294178" y="2556188"/>
                  <a:pt x="1303999" y="2547427"/>
                  <a:pt x="1303385" y="2530966"/>
                </a:cubicBezTo>
                <a:cubicBezTo>
                  <a:pt x="1303218" y="2526669"/>
                  <a:pt x="1310750" y="2521424"/>
                  <a:pt x="1315606" y="2517741"/>
                </a:cubicBezTo>
                <a:cubicBezTo>
                  <a:pt x="1322860" y="2512272"/>
                  <a:pt x="1330839" y="2507808"/>
                  <a:pt x="1337815" y="2503400"/>
                </a:cubicBezTo>
                <a:cubicBezTo>
                  <a:pt x="1336085" y="2495420"/>
                  <a:pt x="1331788" y="2486548"/>
                  <a:pt x="1334020" y="2484372"/>
                </a:cubicBezTo>
                <a:cubicBezTo>
                  <a:pt x="1346408" y="2472430"/>
                  <a:pt x="1333908" y="2458480"/>
                  <a:pt x="1338260" y="2445478"/>
                </a:cubicBezTo>
                <a:cubicBezTo>
                  <a:pt x="1340270" y="2439563"/>
                  <a:pt x="1328831" y="2429184"/>
                  <a:pt x="1322692" y="2419531"/>
                </a:cubicBezTo>
                <a:cubicBezTo>
                  <a:pt x="1314713" y="2421930"/>
                  <a:pt x="1307179" y="2424162"/>
                  <a:pt x="1296689" y="2427287"/>
                </a:cubicBezTo>
                <a:cubicBezTo>
                  <a:pt x="1299647" y="2413616"/>
                  <a:pt x="1305840" y="2401339"/>
                  <a:pt x="1291834" y="2391574"/>
                </a:cubicBezTo>
                <a:cubicBezTo>
                  <a:pt x="1281901" y="2384655"/>
                  <a:pt x="1295238" y="2364566"/>
                  <a:pt x="1276823" y="2360270"/>
                </a:cubicBezTo>
                <a:cubicBezTo>
                  <a:pt x="1275094" y="2363394"/>
                  <a:pt x="1273363" y="2366463"/>
                  <a:pt x="1271354" y="2370146"/>
                </a:cubicBezTo>
                <a:cubicBezTo>
                  <a:pt x="1269624" y="2364622"/>
                  <a:pt x="1268062" y="2359656"/>
                  <a:pt x="1266555" y="2354689"/>
                </a:cubicBezTo>
                <a:cubicBezTo>
                  <a:pt x="1245631" y="2357535"/>
                  <a:pt x="1255284" y="2375224"/>
                  <a:pt x="1248867" y="2389063"/>
                </a:cubicBezTo>
                <a:cubicBezTo>
                  <a:pt x="1246301" y="2381028"/>
                  <a:pt x="1242673" y="2375503"/>
                  <a:pt x="1243231" y="2370425"/>
                </a:cubicBezTo>
                <a:cubicBezTo>
                  <a:pt x="1245017" y="2354578"/>
                  <a:pt x="1234917" y="2356977"/>
                  <a:pt x="1225542" y="2357535"/>
                </a:cubicBezTo>
                <a:cubicBezTo>
                  <a:pt x="1221246" y="2353294"/>
                  <a:pt x="1216948" y="2349053"/>
                  <a:pt x="1212652" y="2344868"/>
                </a:cubicBezTo>
                <a:cubicBezTo>
                  <a:pt x="1213656" y="2342580"/>
                  <a:pt x="1214326" y="2338619"/>
                  <a:pt x="1215721" y="2338340"/>
                </a:cubicBezTo>
                <a:cubicBezTo>
                  <a:pt x="1224035" y="2336554"/>
                  <a:pt x="1232462" y="2335605"/>
                  <a:pt x="1240888" y="2334378"/>
                </a:cubicBezTo>
                <a:cubicBezTo>
                  <a:pt x="1254000" y="2346933"/>
                  <a:pt x="1261980" y="2347770"/>
                  <a:pt x="1270573" y="2334713"/>
                </a:cubicBezTo>
                <a:cubicBezTo>
                  <a:pt x="1280172" y="2320148"/>
                  <a:pt x="1287426" y="2304022"/>
                  <a:pt x="1296577" y="2287058"/>
                </a:cubicBezTo>
                <a:cubicBezTo>
                  <a:pt x="1289099" y="2288174"/>
                  <a:pt x="1284748" y="2288844"/>
                  <a:pt x="1280395" y="2289514"/>
                </a:cubicBezTo>
                <a:cubicBezTo>
                  <a:pt x="1284301" y="2284659"/>
                  <a:pt x="1288263" y="2279860"/>
                  <a:pt x="1292616" y="2274503"/>
                </a:cubicBezTo>
                <a:cubicBezTo>
                  <a:pt x="1288263" y="2273499"/>
                  <a:pt x="1283911" y="2272438"/>
                  <a:pt x="1278442" y="2271155"/>
                </a:cubicBezTo>
                <a:cubicBezTo>
                  <a:pt x="1281288" y="2255921"/>
                  <a:pt x="1275987" y="2240966"/>
                  <a:pt x="1266445" y="2230922"/>
                </a:cubicBezTo>
                <a:cubicBezTo>
                  <a:pt x="1253833" y="2217641"/>
                  <a:pt x="1257013" y="2206760"/>
                  <a:pt x="1263542" y="2193647"/>
                </a:cubicBezTo>
                <a:cubicBezTo>
                  <a:pt x="1267337" y="2186114"/>
                  <a:pt x="1266946" y="2185890"/>
                  <a:pt x="1263430" y="2172610"/>
                </a:cubicBezTo>
                <a:cubicBezTo>
                  <a:pt x="1250374" y="2181929"/>
                  <a:pt x="1241892" y="2192419"/>
                  <a:pt x="1245798" y="2211726"/>
                </a:cubicBezTo>
                <a:cubicBezTo>
                  <a:pt x="1235810" y="2208657"/>
                  <a:pt x="1228443" y="2206425"/>
                  <a:pt x="1221134" y="2204193"/>
                </a:cubicBezTo>
                <a:cubicBezTo>
                  <a:pt x="1223645" y="2194930"/>
                  <a:pt x="1226379" y="2187007"/>
                  <a:pt x="1227941" y="2178859"/>
                </a:cubicBezTo>
                <a:cubicBezTo>
                  <a:pt x="1231346" y="2160557"/>
                  <a:pt x="1230453" y="2143816"/>
                  <a:pt x="1211368" y="2133270"/>
                </a:cubicBezTo>
                <a:cubicBezTo>
                  <a:pt x="1206849" y="2130759"/>
                  <a:pt x="1204449" y="2124676"/>
                  <a:pt x="1200209" y="2121384"/>
                </a:cubicBezTo>
                <a:cubicBezTo>
                  <a:pt x="1194740" y="2117199"/>
                  <a:pt x="1188769" y="2112623"/>
                  <a:pt x="1182240" y="2110893"/>
                </a:cubicBezTo>
                <a:cubicBezTo>
                  <a:pt x="1149429" y="2102244"/>
                  <a:pt x="1149374" y="2102523"/>
                  <a:pt x="1130009" y="2072279"/>
                </a:cubicBezTo>
                <a:cubicBezTo>
                  <a:pt x="1133916" y="2067201"/>
                  <a:pt x="1138157" y="2061565"/>
                  <a:pt x="1140613" y="2058384"/>
                </a:cubicBezTo>
                <a:cubicBezTo>
                  <a:pt x="1153391" y="2051577"/>
                  <a:pt x="1159026" y="2073841"/>
                  <a:pt x="1171749" y="2058719"/>
                </a:cubicBezTo>
                <a:cubicBezTo>
                  <a:pt x="1158637" y="2047503"/>
                  <a:pt x="1154117" y="2029479"/>
                  <a:pt x="1136985" y="2019547"/>
                </a:cubicBezTo>
                <a:cubicBezTo>
                  <a:pt x="1113940" y="2006154"/>
                  <a:pt x="1113940" y="1998175"/>
                  <a:pt x="1131461" y="1976412"/>
                </a:cubicBezTo>
                <a:cubicBezTo>
                  <a:pt x="1132522" y="1975073"/>
                  <a:pt x="1132800" y="1973120"/>
                  <a:pt x="1135256" y="1966647"/>
                </a:cubicBezTo>
                <a:cubicBezTo>
                  <a:pt x="1129507" y="1962741"/>
                  <a:pt x="1121975" y="1957663"/>
                  <a:pt x="1115111" y="1952976"/>
                </a:cubicBezTo>
                <a:cubicBezTo>
                  <a:pt x="1119241" y="1939472"/>
                  <a:pt x="1130848" y="1929595"/>
                  <a:pt x="1124040" y="1915589"/>
                </a:cubicBezTo>
                <a:cubicBezTo>
                  <a:pt x="1127890" y="1913747"/>
                  <a:pt x="1131740" y="1911906"/>
                  <a:pt x="1135534" y="1910120"/>
                </a:cubicBezTo>
                <a:cubicBezTo>
                  <a:pt x="1139553" y="1920332"/>
                  <a:pt x="1144742" y="1930265"/>
                  <a:pt x="1147365" y="1940811"/>
                </a:cubicBezTo>
                <a:cubicBezTo>
                  <a:pt x="1153838" y="1966591"/>
                  <a:pt x="1172586" y="1975017"/>
                  <a:pt x="1196135" y="1977640"/>
                </a:cubicBezTo>
                <a:cubicBezTo>
                  <a:pt x="1196525" y="1990418"/>
                  <a:pt x="1197363" y="2003197"/>
                  <a:pt x="1197139" y="2016031"/>
                </a:cubicBezTo>
                <a:cubicBezTo>
                  <a:pt x="1196916" y="2030595"/>
                  <a:pt x="1201938" y="2041421"/>
                  <a:pt x="1218009" y="2050293"/>
                </a:cubicBezTo>
                <a:cubicBezTo>
                  <a:pt x="1218009" y="2041532"/>
                  <a:pt x="1220241" y="2034390"/>
                  <a:pt x="1217619" y="2031098"/>
                </a:cubicBezTo>
                <a:cubicBezTo>
                  <a:pt x="1205510" y="2015752"/>
                  <a:pt x="1214494" y="2002918"/>
                  <a:pt x="1223588" y="1988968"/>
                </a:cubicBezTo>
                <a:cubicBezTo>
                  <a:pt x="1213098" y="1984504"/>
                  <a:pt x="1204784" y="1980932"/>
                  <a:pt x="1196470" y="1977361"/>
                </a:cubicBezTo>
                <a:cubicBezTo>
                  <a:pt x="1193736" y="1972060"/>
                  <a:pt x="1190944" y="1966814"/>
                  <a:pt x="1188545" y="1962127"/>
                </a:cubicBezTo>
                <a:cubicBezTo>
                  <a:pt x="1192730" y="1955877"/>
                  <a:pt x="1200488" y="1949516"/>
                  <a:pt x="1199985" y="1943936"/>
                </a:cubicBezTo>
                <a:cubicBezTo>
                  <a:pt x="1197976" y="1921448"/>
                  <a:pt x="1205007" y="1902420"/>
                  <a:pt x="1216782" y="1884173"/>
                </a:cubicBezTo>
                <a:cubicBezTo>
                  <a:pt x="1218232" y="1881941"/>
                  <a:pt x="1216613" y="1877756"/>
                  <a:pt x="1216391" y="1874296"/>
                </a:cubicBezTo>
                <a:cubicBezTo>
                  <a:pt x="1205175" y="1876249"/>
                  <a:pt x="1208244" y="1895110"/>
                  <a:pt x="1193457" y="1890534"/>
                </a:cubicBezTo>
                <a:cubicBezTo>
                  <a:pt x="1206626" y="1870111"/>
                  <a:pt x="1204170" y="1842098"/>
                  <a:pt x="1228332" y="1827981"/>
                </a:cubicBezTo>
                <a:cubicBezTo>
                  <a:pt x="1224371" y="1823293"/>
                  <a:pt x="1220576" y="1817825"/>
                  <a:pt x="1219962" y="1818160"/>
                </a:cubicBezTo>
                <a:cubicBezTo>
                  <a:pt x="1207742" y="1824744"/>
                  <a:pt x="1189549" y="1815370"/>
                  <a:pt x="1180287" y="1832891"/>
                </a:cubicBezTo>
                <a:cubicBezTo>
                  <a:pt x="1185978" y="1833561"/>
                  <a:pt x="1190610" y="1834063"/>
                  <a:pt x="1197808" y="1834900"/>
                </a:cubicBezTo>
                <a:cubicBezTo>
                  <a:pt x="1192843" y="1841038"/>
                  <a:pt x="1188992" y="1844721"/>
                  <a:pt x="1186480" y="1849185"/>
                </a:cubicBezTo>
                <a:cubicBezTo>
                  <a:pt x="1181235" y="1858560"/>
                  <a:pt x="1195633" y="1854319"/>
                  <a:pt x="1195074" y="1860904"/>
                </a:cubicBezTo>
                <a:cubicBezTo>
                  <a:pt x="1188099" y="1869218"/>
                  <a:pt x="1182016" y="1879095"/>
                  <a:pt x="1168624" y="1876807"/>
                </a:cubicBezTo>
                <a:cubicBezTo>
                  <a:pt x="1165722" y="1864531"/>
                  <a:pt x="1162765" y="1852310"/>
                  <a:pt x="1159864" y="1840034"/>
                </a:cubicBezTo>
                <a:cubicBezTo>
                  <a:pt x="1158469" y="1839866"/>
                  <a:pt x="1157018" y="1839699"/>
                  <a:pt x="1155623" y="1839476"/>
                </a:cubicBezTo>
                <a:cubicBezTo>
                  <a:pt x="1153726" y="1848683"/>
                  <a:pt x="1151773" y="1857890"/>
                  <a:pt x="1149876" y="1867042"/>
                </a:cubicBezTo>
                <a:cubicBezTo>
                  <a:pt x="1146862" y="1866205"/>
                  <a:pt x="1143682" y="1865312"/>
                  <a:pt x="1140501" y="1864419"/>
                </a:cubicBezTo>
                <a:cubicBezTo>
                  <a:pt x="1141506" y="1879374"/>
                  <a:pt x="1124598" y="1880267"/>
                  <a:pt x="1119743" y="1890757"/>
                </a:cubicBezTo>
                <a:cubicBezTo>
                  <a:pt x="1114721" y="1901583"/>
                  <a:pt x="1107411" y="1911627"/>
                  <a:pt x="1103784" y="1922843"/>
                </a:cubicBezTo>
                <a:cubicBezTo>
                  <a:pt x="1097702" y="1941927"/>
                  <a:pt x="1093740" y="1961681"/>
                  <a:pt x="1088829" y="1981379"/>
                </a:cubicBezTo>
                <a:cubicBezTo>
                  <a:pt x="1087601" y="1981211"/>
                  <a:pt x="1084086" y="1980653"/>
                  <a:pt x="1078116" y="1979816"/>
                </a:cubicBezTo>
                <a:cubicBezTo>
                  <a:pt x="1080237" y="1991646"/>
                  <a:pt x="1082190" y="2002527"/>
                  <a:pt x="1084923" y="2017761"/>
                </a:cubicBezTo>
                <a:cubicBezTo>
                  <a:pt x="1082580" y="2020886"/>
                  <a:pt x="1077167" y="2028028"/>
                  <a:pt x="1075493" y="2030260"/>
                </a:cubicBezTo>
                <a:cubicBezTo>
                  <a:pt x="1073930" y="2044713"/>
                  <a:pt x="1072926" y="2053753"/>
                  <a:pt x="1071810" y="2063853"/>
                </a:cubicBezTo>
                <a:cubicBezTo>
                  <a:pt x="1052839" y="2055873"/>
                  <a:pt x="1036992" y="2046331"/>
                  <a:pt x="1027059" y="2028196"/>
                </a:cubicBezTo>
                <a:cubicBezTo>
                  <a:pt x="1016624" y="2009112"/>
                  <a:pt x="1018131" y="1993264"/>
                  <a:pt x="1035597" y="1979314"/>
                </a:cubicBezTo>
                <a:cubicBezTo>
                  <a:pt x="1041958" y="1974236"/>
                  <a:pt x="1043688" y="1968377"/>
                  <a:pt x="1046924" y="1961848"/>
                </a:cubicBezTo>
                <a:cubicBezTo>
                  <a:pt x="1055015" y="1945610"/>
                  <a:pt x="1065953" y="1930878"/>
                  <a:pt x="1075660" y="1915477"/>
                </a:cubicBezTo>
                <a:cubicBezTo>
                  <a:pt x="1078060" y="1911683"/>
                  <a:pt x="1082970" y="1906772"/>
                  <a:pt x="1082021" y="1903982"/>
                </a:cubicBezTo>
                <a:cubicBezTo>
                  <a:pt x="1072088" y="1875300"/>
                  <a:pt x="1103951" y="1863080"/>
                  <a:pt x="1106741" y="1839699"/>
                </a:cubicBezTo>
                <a:cubicBezTo>
                  <a:pt x="1117622" y="1835849"/>
                  <a:pt x="1128560" y="1831943"/>
                  <a:pt x="1143626" y="1826586"/>
                </a:cubicBezTo>
                <a:cubicBezTo>
                  <a:pt x="1145635" y="1818941"/>
                  <a:pt x="1150657" y="1807725"/>
                  <a:pt x="1151103" y="1796286"/>
                </a:cubicBezTo>
                <a:cubicBezTo>
                  <a:pt x="1152554" y="1759066"/>
                  <a:pt x="1172809" y="1736913"/>
                  <a:pt x="1210699" y="1733788"/>
                </a:cubicBezTo>
                <a:cubicBezTo>
                  <a:pt x="1213322" y="1733565"/>
                  <a:pt x="1215945" y="1733788"/>
                  <a:pt x="1218344" y="1733788"/>
                </a:cubicBezTo>
                <a:cubicBezTo>
                  <a:pt x="1228332" y="1721847"/>
                  <a:pt x="1218567" y="1710296"/>
                  <a:pt x="1219124" y="1698912"/>
                </a:cubicBezTo>
                <a:cubicBezTo>
                  <a:pt x="1219683" y="1688087"/>
                  <a:pt x="1223310" y="1677429"/>
                  <a:pt x="1226044" y="1664650"/>
                </a:cubicBezTo>
                <a:cubicBezTo>
                  <a:pt x="1208523" y="1649138"/>
                  <a:pt x="1189159" y="1632118"/>
                  <a:pt x="1198032" y="1599363"/>
                </a:cubicBezTo>
                <a:cubicBezTo>
                  <a:pt x="1173590" y="1602934"/>
                  <a:pt x="1153112" y="1588370"/>
                  <a:pt x="1131685" y="1601930"/>
                </a:cubicBezTo>
                <a:cubicBezTo>
                  <a:pt x="1127723" y="1604441"/>
                  <a:pt x="1120413" y="1604329"/>
                  <a:pt x="1115781" y="1602488"/>
                </a:cubicBezTo>
                <a:cubicBezTo>
                  <a:pt x="1105010" y="1598247"/>
                  <a:pt x="1094911" y="1592165"/>
                  <a:pt x="1084532" y="1586863"/>
                </a:cubicBezTo>
                <a:cubicBezTo>
                  <a:pt x="1091061" y="1584352"/>
                  <a:pt x="1097590" y="1581841"/>
                  <a:pt x="1104118" y="1579386"/>
                </a:cubicBezTo>
                <a:cubicBezTo>
                  <a:pt x="1095637" y="1570067"/>
                  <a:pt x="1100603" y="1565380"/>
                  <a:pt x="1109978" y="1562199"/>
                </a:cubicBezTo>
                <a:cubicBezTo>
                  <a:pt x="1116394" y="1566775"/>
                  <a:pt x="1107913" y="1581004"/>
                  <a:pt x="1123928" y="1580279"/>
                </a:cubicBezTo>
                <a:cubicBezTo>
                  <a:pt x="1126160" y="1566887"/>
                  <a:pt x="1132130" y="1554833"/>
                  <a:pt x="1146360" y="1548249"/>
                </a:cubicBezTo>
                <a:cubicBezTo>
                  <a:pt x="1148408" y="1556954"/>
                  <a:pt x="1153319" y="1562534"/>
                  <a:pt x="1161092" y="1564989"/>
                </a:cubicBezTo>
                <a:cubicBezTo>
                  <a:pt x="1160422" y="1560637"/>
                  <a:pt x="1159753" y="1556340"/>
                  <a:pt x="1159083" y="1552099"/>
                </a:cubicBezTo>
                <a:cubicBezTo>
                  <a:pt x="1179059" y="1549644"/>
                  <a:pt x="1169183" y="1536810"/>
                  <a:pt x="1169015" y="1528439"/>
                </a:cubicBezTo>
                <a:cubicBezTo>
                  <a:pt x="1153168" y="1532401"/>
                  <a:pt x="1137598" y="1534689"/>
                  <a:pt x="1123259" y="1540269"/>
                </a:cubicBezTo>
                <a:cubicBezTo>
                  <a:pt x="1100659" y="1549086"/>
                  <a:pt x="1078897" y="1560079"/>
                  <a:pt x="1056801" y="1570179"/>
                </a:cubicBezTo>
                <a:cubicBezTo>
                  <a:pt x="1040898" y="1562757"/>
                  <a:pt x="1024213" y="1562199"/>
                  <a:pt x="1008031" y="1567500"/>
                </a:cubicBezTo>
                <a:cubicBezTo>
                  <a:pt x="989170" y="1573694"/>
                  <a:pt x="971760" y="1570625"/>
                  <a:pt x="954015" y="1564041"/>
                </a:cubicBezTo>
                <a:cubicBezTo>
                  <a:pt x="943692" y="1560190"/>
                  <a:pt x="933201" y="1556507"/>
                  <a:pt x="922487" y="1554108"/>
                </a:cubicBezTo>
                <a:cubicBezTo>
                  <a:pt x="909374" y="1551206"/>
                  <a:pt x="898716" y="1545738"/>
                  <a:pt x="889509" y="1535470"/>
                </a:cubicBezTo>
                <a:cubicBezTo>
                  <a:pt x="878125" y="1522748"/>
                  <a:pt x="868862" y="1522971"/>
                  <a:pt x="854242" y="1533461"/>
                </a:cubicBezTo>
                <a:cubicBezTo>
                  <a:pt x="844031" y="1540827"/>
                  <a:pt x="833707" y="1546686"/>
                  <a:pt x="827067" y="1559465"/>
                </a:cubicBezTo>
                <a:cubicBezTo>
                  <a:pt x="819198" y="1574699"/>
                  <a:pt x="802235" y="1581897"/>
                  <a:pt x="784937" y="1581674"/>
                </a:cubicBezTo>
                <a:cubicBezTo>
                  <a:pt x="771377" y="1581506"/>
                  <a:pt x="759994" y="1584017"/>
                  <a:pt x="748443" y="1591328"/>
                </a:cubicBezTo>
                <a:cubicBezTo>
                  <a:pt x="728802" y="1603771"/>
                  <a:pt x="719650" y="1602543"/>
                  <a:pt x="702017" y="1586361"/>
                </a:cubicBezTo>
                <a:cubicBezTo>
                  <a:pt x="694707" y="1579665"/>
                  <a:pt x="687341" y="1575536"/>
                  <a:pt x="677465" y="1575759"/>
                </a:cubicBezTo>
                <a:cubicBezTo>
                  <a:pt x="673782" y="1575870"/>
                  <a:pt x="669987" y="1575870"/>
                  <a:pt x="666416" y="1575201"/>
                </a:cubicBezTo>
                <a:cubicBezTo>
                  <a:pt x="640595" y="1570388"/>
                  <a:pt x="630592" y="1564665"/>
                  <a:pt x="627722" y="1547179"/>
                </a:cubicBezTo>
                <a:lnTo>
                  <a:pt x="626918" y="1525620"/>
                </a:lnTo>
                <a:lnTo>
                  <a:pt x="627188" y="1525705"/>
                </a:lnTo>
                <a:lnTo>
                  <a:pt x="627237" y="1525323"/>
                </a:lnTo>
                <a:lnTo>
                  <a:pt x="635801" y="1524089"/>
                </a:lnTo>
                <a:cubicBezTo>
                  <a:pt x="643656" y="1526469"/>
                  <a:pt x="649117" y="1537340"/>
                  <a:pt x="658660" y="1534243"/>
                </a:cubicBezTo>
                <a:cubicBezTo>
                  <a:pt x="661617" y="1542892"/>
                  <a:pt x="664574" y="1551541"/>
                  <a:pt x="667086" y="1558907"/>
                </a:cubicBezTo>
                <a:lnTo>
                  <a:pt x="695879" y="1558907"/>
                </a:lnTo>
                <a:cubicBezTo>
                  <a:pt x="711950" y="1541776"/>
                  <a:pt x="714851" y="1541162"/>
                  <a:pt x="747215" y="1548584"/>
                </a:cubicBezTo>
                <a:cubicBezTo>
                  <a:pt x="750619" y="1543338"/>
                  <a:pt x="753856" y="1538428"/>
                  <a:pt x="757315" y="1533127"/>
                </a:cubicBezTo>
                <a:cubicBezTo>
                  <a:pt x="762449" y="1541050"/>
                  <a:pt x="766467" y="1547300"/>
                  <a:pt x="770429" y="1553494"/>
                </a:cubicBezTo>
                <a:cubicBezTo>
                  <a:pt x="768604" y="1540509"/>
                  <a:pt x="774630" y="1533277"/>
                  <a:pt x="788508" y="1531787"/>
                </a:cubicBezTo>
                <a:cubicBezTo>
                  <a:pt x="791187" y="1531509"/>
                  <a:pt x="793809" y="1530392"/>
                  <a:pt x="797102" y="1529500"/>
                </a:cubicBezTo>
                <a:cubicBezTo>
                  <a:pt x="790573" y="1521687"/>
                  <a:pt x="789680" y="1515493"/>
                  <a:pt x="800450" y="1511197"/>
                </a:cubicBezTo>
                <a:cubicBezTo>
                  <a:pt x="807481" y="1508351"/>
                  <a:pt x="810271" y="1502827"/>
                  <a:pt x="807871" y="1491443"/>
                </a:cubicBezTo>
                <a:cubicBezTo>
                  <a:pt x="796488" y="1501208"/>
                  <a:pt x="787615" y="1508853"/>
                  <a:pt x="778743" y="1516442"/>
                </a:cubicBezTo>
                <a:cubicBezTo>
                  <a:pt x="750675" y="1521911"/>
                  <a:pt x="723110" y="1518786"/>
                  <a:pt x="701236" y="1498363"/>
                </a:cubicBezTo>
                <a:cubicBezTo>
                  <a:pt x="680199" y="1502827"/>
                  <a:pt x="662677" y="1514266"/>
                  <a:pt x="641138" y="1510025"/>
                </a:cubicBezTo>
                <a:cubicBezTo>
                  <a:pt x="637483" y="1509300"/>
                  <a:pt x="632377" y="1509453"/>
                  <a:pt x="628994" y="1511671"/>
                </a:cubicBezTo>
                <a:lnTo>
                  <a:pt x="627237" y="1525323"/>
                </a:lnTo>
                <a:lnTo>
                  <a:pt x="626909" y="1525370"/>
                </a:lnTo>
                <a:lnTo>
                  <a:pt x="626918" y="1525620"/>
                </a:lnTo>
                <a:lnTo>
                  <a:pt x="626127" y="1525370"/>
                </a:lnTo>
                <a:cubicBezTo>
                  <a:pt x="623393" y="1525705"/>
                  <a:pt x="619933" y="1525091"/>
                  <a:pt x="617979" y="1526486"/>
                </a:cubicBezTo>
                <a:cubicBezTo>
                  <a:pt x="596161" y="1542222"/>
                  <a:pt x="569767" y="1542557"/>
                  <a:pt x="544991" y="1546965"/>
                </a:cubicBezTo>
                <a:cubicBezTo>
                  <a:pt x="515863" y="1552155"/>
                  <a:pt x="504814" y="1543171"/>
                  <a:pt x="494770" y="1512145"/>
                </a:cubicBezTo>
                <a:cubicBezTo>
                  <a:pt x="474682" y="1506900"/>
                  <a:pt x="457383" y="1499255"/>
                  <a:pt x="456379" y="1472917"/>
                </a:cubicBezTo>
                <a:cubicBezTo>
                  <a:pt x="455988" y="1462203"/>
                  <a:pt x="447729" y="1451824"/>
                  <a:pt x="441257" y="1437093"/>
                </a:cubicBezTo>
                <a:cubicBezTo>
                  <a:pt x="435788" y="1433856"/>
                  <a:pt x="426525" y="1430396"/>
                  <a:pt x="414528" y="1434916"/>
                </a:cubicBezTo>
                <a:cubicBezTo>
                  <a:pt x="401135" y="1439939"/>
                  <a:pt x="393044" y="1433689"/>
                  <a:pt x="385734" y="1420966"/>
                </a:cubicBezTo>
                <a:cubicBezTo>
                  <a:pt x="380266" y="1411368"/>
                  <a:pt x="369496" y="1403333"/>
                  <a:pt x="359284" y="1398478"/>
                </a:cubicBezTo>
                <a:cubicBezTo>
                  <a:pt x="350579" y="1394349"/>
                  <a:pt x="339084" y="1394963"/>
                  <a:pt x="331160" y="1404058"/>
                </a:cubicBezTo>
                <a:cubicBezTo>
                  <a:pt x="321060" y="1415609"/>
                  <a:pt x="309119" y="1423477"/>
                  <a:pt x="293495" y="1425988"/>
                </a:cubicBezTo>
                <a:cubicBezTo>
                  <a:pt x="288584" y="1426769"/>
                  <a:pt x="283450" y="1430676"/>
                  <a:pt x="279991" y="1434526"/>
                </a:cubicBezTo>
                <a:cubicBezTo>
                  <a:pt x="270170" y="1445519"/>
                  <a:pt x="259288" y="1449871"/>
                  <a:pt x="245896" y="1442059"/>
                </a:cubicBezTo>
                <a:cubicBezTo>
                  <a:pt x="240818" y="1446635"/>
                  <a:pt x="236968" y="1450652"/>
                  <a:pt x="232559" y="1454000"/>
                </a:cubicBezTo>
                <a:cubicBezTo>
                  <a:pt x="223966" y="1460585"/>
                  <a:pt x="214647" y="1463766"/>
                  <a:pt x="204212" y="1457851"/>
                </a:cubicBezTo>
                <a:cubicBezTo>
                  <a:pt x="201813" y="1456456"/>
                  <a:pt x="199414" y="1454893"/>
                  <a:pt x="196847" y="1453945"/>
                </a:cubicBezTo>
                <a:cubicBezTo>
                  <a:pt x="163645" y="1442226"/>
                  <a:pt x="162027" y="1438544"/>
                  <a:pt x="176312" y="1406458"/>
                </a:cubicBezTo>
                <a:cubicBezTo>
                  <a:pt x="175140" y="1405174"/>
                  <a:pt x="174135" y="1403612"/>
                  <a:pt x="172740" y="1402663"/>
                </a:cubicBezTo>
                <a:cubicBezTo>
                  <a:pt x="149304" y="1386927"/>
                  <a:pt x="147351" y="1370801"/>
                  <a:pt x="166770" y="1351382"/>
                </a:cubicBezTo>
                <a:cubicBezTo>
                  <a:pt x="171290" y="1346862"/>
                  <a:pt x="176535" y="1343012"/>
                  <a:pt x="181055" y="1338492"/>
                </a:cubicBezTo>
                <a:cubicBezTo>
                  <a:pt x="195563" y="1324095"/>
                  <a:pt x="193722" y="1314441"/>
                  <a:pt x="175140" y="1305457"/>
                </a:cubicBezTo>
                <a:cubicBezTo>
                  <a:pt x="164482" y="1300324"/>
                  <a:pt x="153880" y="1294967"/>
                  <a:pt x="143277" y="1289721"/>
                </a:cubicBezTo>
                <a:cubicBezTo>
                  <a:pt x="148672" y="1279047"/>
                  <a:pt x="149695" y="1267139"/>
                  <a:pt x="146346" y="1254009"/>
                </a:cubicBezTo>
                <a:cubicBezTo>
                  <a:pt x="132898" y="1266452"/>
                  <a:pt x="120845" y="1264164"/>
                  <a:pt x="110745" y="1250939"/>
                </a:cubicBezTo>
                <a:cubicBezTo>
                  <a:pt x="115098" y="1243350"/>
                  <a:pt x="119339" y="1235929"/>
                  <a:pt x="125588" y="1224936"/>
                </a:cubicBezTo>
                <a:cubicBezTo>
                  <a:pt x="89708" y="1228507"/>
                  <a:pt x="87197" y="1197370"/>
                  <a:pt x="71573" y="1184647"/>
                </a:cubicBezTo>
                <a:cubicBezTo>
                  <a:pt x="74865" y="1159927"/>
                  <a:pt x="89317" y="1139281"/>
                  <a:pt x="82565" y="1112496"/>
                </a:cubicBezTo>
                <a:cubicBezTo>
                  <a:pt x="75535" y="1120867"/>
                  <a:pt x="70568" y="1126726"/>
                  <a:pt x="63760" y="1134817"/>
                </a:cubicBezTo>
                <a:cubicBezTo>
                  <a:pt x="59520" y="1117853"/>
                  <a:pt x="73023" y="1112943"/>
                  <a:pt x="77990" y="1101392"/>
                </a:cubicBezTo>
                <a:cubicBezTo>
                  <a:pt x="72744" y="1094249"/>
                  <a:pt x="59017" y="1085489"/>
                  <a:pt x="77041" y="1073659"/>
                </a:cubicBezTo>
                <a:cubicBezTo>
                  <a:pt x="79552" y="1078681"/>
                  <a:pt x="81952" y="1083535"/>
                  <a:pt x="84295" y="1088334"/>
                </a:cubicBezTo>
                <a:cubicBezTo>
                  <a:pt x="93949" y="1078234"/>
                  <a:pt x="93782" y="1069027"/>
                  <a:pt x="81896" y="1067855"/>
                </a:cubicBezTo>
                <a:cubicBezTo>
                  <a:pt x="67722" y="1066460"/>
                  <a:pt x="65992" y="1054686"/>
                  <a:pt x="58404" y="1047878"/>
                </a:cubicBezTo>
                <a:cubicBezTo>
                  <a:pt x="42891" y="1058313"/>
                  <a:pt x="44900" y="1069697"/>
                  <a:pt x="56283" y="1083201"/>
                </a:cubicBezTo>
                <a:lnTo>
                  <a:pt x="29270" y="1085485"/>
                </a:lnTo>
                <a:lnTo>
                  <a:pt x="29274" y="1085544"/>
                </a:lnTo>
                <a:cubicBezTo>
                  <a:pt x="14710" y="1099048"/>
                  <a:pt x="6954" y="1115119"/>
                  <a:pt x="13929" y="1134761"/>
                </a:cubicBezTo>
                <a:cubicBezTo>
                  <a:pt x="16831" y="1142908"/>
                  <a:pt x="23304" y="1149828"/>
                  <a:pt x="29107" y="1158756"/>
                </a:cubicBezTo>
                <a:cubicBezTo>
                  <a:pt x="7177" y="1148656"/>
                  <a:pt x="-4206" y="1129014"/>
                  <a:pt x="1430" y="1108814"/>
                </a:cubicBezTo>
                <a:cubicBezTo>
                  <a:pt x="4554" y="1097653"/>
                  <a:pt x="11697" y="1087497"/>
                  <a:pt x="17947" y="1077453"/>
                </a:cubicBezTo>
                <a:cubicBezTo>
                  <a:pt x="18366" y="1076784"/>
                  <a:pt x="20151" y="1076979"/>
                  <a:pt x="22299" y="1077411"/>
                </a:cubicBezTo>
                <a:lnTo>
                  <a:pt x="28780" y="1078782"/>
                </a:lnTo>
                <a:lnTo>
                  <a:pt x="28773" y="1078681"/>
                </a:lnTo>
                <a:cubicBezTo>
                  <a:pt x="29554" y="1078123"/>
                  <a:pt x="30782" y="1077732"/>
                  <a:pt x="30949" y="1077063"/>
                </a:cubicBezTo>
                <a:cubicBezTo>
                  <a:pt x="36976" y="1055467"/>
                  <a:pt x="48192" y="1038336"/>
                  <a:pt x="66606" y="1033370"/>
                </a:cubicBezTo>
                <a:cubicBezTo>
                  <a:pt x="77320" y="1011719"/>
                  <a:pt x="86248" y="993751"/>
                  <a:pt x="95009" y="976118"/>
                </a:cubicBezTo>
                <a:lnTo>
                  <a:pt x="123635" y="976118"/>
                </a:lnTo>
                <a:cubicBezTo>
                  <a:pt x="125254" y="983540"/>
                  <a:pt x="127207" y="992803"/>
                  <a:pt x="129662" y="1004130"/>
                </a:cubicBezTo>
                <a:cubicBezTo>
                  <a:pt x="145119" y="1004744"/>
                  <a:pt x="150253" y="1020703"/>
                  <a:pt x="149304" y="1033259"/>
                </a:cubicBezTo>
                <a:cubicBezTo>
                  <a:pt x="148020" y="1049608"/>
                  <a:pt x="155163" y="1070869"/>
                  <a:pt x="133177" y="1081694"/>
                </a:cubicBezTo>
                <a:cubicBezTo>
                  <a:pt x="130778" y="1079797"/>
                  <a:pt x="128211" y="1077676"/>
                  <a:pt x="125644" y="1075612"/>
                </a:cubicBezTo>
                <a:cubicBezTo>
                  <a:pt x="120231" y="1090790"/>
                  <a:pt x="120566" y="1091236"/>
                  <a:pt x="137474" y="1092185"/>
                </a:cubicBezTo>
                <a:cubicBezTo>
                  <a:pt x="131336" y="1103791"/>
                  <a:pt x="128267" y="1116626"/>
                  <a:pt x="115432" y="1124549"/>
                </a:cubicBezTo>
                <a:cubicBezTo>
                  <a:pt x="102710" y="1132417"/>
                  <a:pt x="107788" y="1143578"/>
                  <a:pt x="115823" y="1152785"/>
                </a:cubicBezTo>
                <a:cubicBezTo>
                  <a:pt x="99417" y="1169302"/>
                  <a:pt x="99864" y="1177449"/>
                  <a:pt x="117832" y="1185206"/>
                </a:cubicBezTo>
                <a:cubicBezTo>
                  <a:pt x="127932" y="1189558"/>
                  <a:pt x="139204" y="1191344"/>
                  <a:pt x="145621" y="1201946"/>
                </a:cubicBezTo>
                <a:cubicBezTo>
                  <a:pt x="146793" y="1203843"/>
                  <a:pt x="151090" y="1205796"/>
                  <a:pt x="152819" y="1205071"/>
                </a:cubicBezTo>
                <a:cubicBezTo>
                  <a:pt x="167830" y="1198933"/>
                  <a:pt x="187528" y="1202169"/>
                  <a:pt x="196344" y="1183197"/>
                </a:cubicBezTo>
                <a:cubicBezTo>
                  <a:pt x="198576" y="1178398"/>
                  <a:pt x="203599" y="1174938"/>
                  <a:pt x="207170" y="1170753"/>
                </a:cubicBezTo>
                <a:cubicBezTo>
                  <a:pt x="210685" y="1166568"/>
                  <a:pt x="213978" y="1162215"/>
                  <a:pt x="217995" y="1157137"/>
                </a:cubicBezTo>
                <a:cubicBezTo>
                  <a:pt x="213252" y="1150553"/>
                  <a:pt x="209011" y="1144694"/>
                  <a:pt x="204324" y="1138109"/>
                </a:cubicBezTo>
                <a:cubicBezTo>
                  <a:pt x="205384" y="1136156"/>
                  <a:pt x="206389" y="1133757"/>
                  <a:pt x="207895" y="1131692"/>
                </a:cubicBezTo>
                <a:cubicBezTo>
                  <a:pt x="210630" y="1127953"/>
                  <a:pt x="214591" y="1124884"/>
                  <a:pt x="216377" y="1120755"/>
                </a:cubicBezTo>
                <a:cubicBezTo>
                  <a:pt x="226031" y="1098044"/>
                  <a:pt x="212471" y="1079462"/>
                  <a:pt x="187528" y="1080969"/>
                </a:cubicBezTo>
                <a:cubicBezTo>
                  <a:pt x="184068" y="1081192"/>
                  <a:pt x="180720" y="1082419"/>
                  <a:pt x="174694" y="1083759"/>
                </a:cubicBezTo>
                <a:cubicBezTo>
                  <a:pt x="179381" y="1065344"/>
                  <a:pt x="175252" y="1051450"/>
                  <a:pt x="158121" y="1042131"/>
                </a:cubicBezTo>
                <a:cubicBezTo>
                  <a:pt x="172015" y="1026116"/>
                  <a:pt x="163477" y="1010882"/>
                  <a:pt x="158623" y="999834"/>
                </a:cubicBezTo>
                <a:cubicBezTo>
                  <a:pt x="162361" y="981531"/>
                  <a:pt x="163087" y="966297"/>
                  <a:pt x="168834" y="953295"/>
                </a:cubicBezTo>
                <a:cubicBezTo>
                  <a:pt x="174415" y="940573"/>
                  <a:pt x="190095" y="932593"/>
                  <a:pt x="188197" y="915016"/>
                </a:cubicBezTo>
                <a:cubicBezTo>
                  <a:pt x="189927" y="920484"/>
                  <a:pt x="191601" y="925953"/>
                  <a:pt x="194001" y="933709"/>
                </a:cubicBezTo>
                <a:cubicBezTo>
                  <a:pt x="201869" y="928129"/>
                  <a:pt x="208286" y="923609"/>
                  <a:pt x="214647" y="919145"/>
                </a:cubicBezTo>
                <a:cubicBezTo>
                  <a:pt x="219167" y="923832"/>
                  <a:pt x="210630" y="936276"/>
                  <a:pt x="224524" y="933876"/>
                </a:cubicBezTo>
                <a:lnTo>
                  <a:pt x="224674" y="934023"/>
                </a:lnTo>
                <a:lnTo>
                  <a:pt x="241432" y="924669"/>
                </a:lnTo>
                <a:cubicBezTo>
                  <a:pt x="242827" y="920261"/>
                  <a:pt x="243050" y="912002"/>
                  <a:pt x="247236" y="908041"/>
                </a:cubicBezTo>
                <a:cubicBezTo>
                  <a:pt x="254211" y="901456"/>
                  <a:pt x="253541" y="894816"/>
                  <a:pt x="253988" y="886724"/>
                </a:cubicBezTo>
                <a:cubicBezTo>
                  <a:pt x="254322" y="880530"/>
                  <a:pt x="259568" y="874616"/>
                  <a:pt x="264088" y="865743"/>
                </a:cubicBezTo>
                <a:cubicBezTo>
                  <a:pt x="254434" y="865185"/>
                  <a:pt x="248742" y="864850"/>
                  <a:pt x="241432" y="864404"/>
                </a:cubicBezTo>
                <a:cubicBezTo>
                  <a:pt x="243608" y="860833"/>
                  <a:pt x="244501" y="857540"/>
                  <a:pt x="246175" y="857038"/>
                </a:cubicBezTo>
                <a:cubicBezTo>
                  <a:pt x="250946" y="855671"/>
                  <a:pt x="255577" y="854346"/>
                  <a:pt x="258151" y="851737"/>
                </a:cubicBezTo>
                <a:lnTo>
                  <a:pt x="257785" y="838855"/>
                </a:lnTo>
                <a:lnTo>
                  <a:pt x="265706" y="834383"/>
                </a:lnTo>
                <a:cubicBezTo>
                  <a:pt x="273016" y="810611"/>
                  <a:pt x="272848" y="810556"/>
                  <a:pt x="291877" y="795936"/>
                </a:cubicBezTo>
                <a:cubicBezTo>
                  <a:pt x="294722" y="798000"/>
                  <a:pt x="297568" y="800065"/>
                  <a:pt x="300414" y="802185"/>
                </a:cubicBezTo>
                <a:cubicBezTo>
                  <a:pt x="308115" y="793815"/>
                  <a:pt x="315704" y="785557"/>
                  <a:pt x="323293" y="777298"/>
                </a:cubicBezTo>
                <a:cubicBezTo>
                  <a:pt x="324297" y="778135"/>
                  <a:pt x="325302" y="778916"/>
                  <a:pt x="326306" y="779753"/>
                </a:cubicBezTo>
                <a:cubicBezTo>
                  <a:pt x="321675" y="789239"/>
                  <a:pt x="317378" y="798893"/>
                  <a:pt x="312356" y="808100"/>
                </a:cubicBezTo>
                <a:cubicBezTo>
                  <a:pt x="304655" y="822218"/>
                  <a:pt x="298517" y="834829"/>
                  <a:pt x="309063" y="851793"/>
                </a:cubicBezTo>
                <a:cubicBezTo>
                  <a:pt x="312858" y="857875"/>
                  <a:pt x="316652" y="872439"/>
                  <a:pt x="306776" y="882484"/>
                </a:cubicBezTo>
                <a:cubicBezTo>
                  <a:pt x="303428" y="885887"/>
                  <a:pt x="302646" y="892639"/>
                  <a:pt x="302200" y="897996"/>
                </a:cubicBezTo>
                <a:cubicBezTo>
                  <a:pt x="300526" y="916969"/>
                  <a:pt x="307166" y="923832"/>
                  <a:pt x="328985" y="926678"/>
                </a:cubicBezTo>
                <a:cubicBezTo>
                  <a:pt x="333225" y="944496"/>
                  <a:pt x="342693" y="957408"/>
                  <a:pt x="357387" y="965404"/>
                </a:cubicBezTo>
                <a:cubicBezTo>
                  <a:pt x="350524" y="980526"/>
                  <a:pt x="354095" y="994198"/>
                  <a:pt x="363526" y="1008427"/>
                </a:cubicBezTo>
                <a:cubicBezTo>
                  <a:pt x="375076" y="1025893"/>
                  <a:pt x="389920" y="1020369"/>
                  <a:pt x="404372" y="1016965"/>
                </a:cubicBezTo>
                <a:cubicBezTo>
                  <a:pt x="418825" y="1051952"/>
                  <a:pt x="429985" y="1063336"/>
                  <a:pt x="460229" y="1074886"/>
                </a:cubicBezTo>
                <a:cubicBezTo>
                  <a:pt x="446949" y="1094305"/>
                  <a:pt x="459950" y="1108423"/>
                  <a:pt x="469995" y="1123099"/>
                </a:cubicBezTo>
                <a:lnTo>
                  <a:pt x="469157" y="1123824"/>
                </a:lnTo>
                <a:cubicBezTo>
                  <a:pt x="466423" y="1123545"/>
                  <a:pt x="463633" y="1122820"/>
                  <a:pt x="460955" y="1122987"/>
                </a:cubicBezTo>
                <a:cubicBezTo>
                  <a:pt x="439918" y="1124605"/>
                  <a:pt x="440364" y="1123992"/>
                  <a:pt x="426972" y="1114505"/>
                </a:cubicBezTo>
                <a:cubicBezTo>
                  <a:pt x="414640" y="1105745"/>
                  <a:pt x="407943" y="1096593"/>
                  <a:pt x="419159" y="1083312"/>
                </a:cubicBezTo>
                <a:cubicBezTo>
                  <a:pt x="411236" y="1074384"/>
                  <a:pt x="404763" y="1067074"/>
                  <a:pt x="396281" y="1057588"/>
                </a:cubicBezTo>
                <a:cubicBezTo>
                  <a:pt x="393826" y="1068246"/>
                  <a:pt x="391817" y="1076728"/>
                  <a:pt x="388915" y="1089339"/>
                </a:cubicBezTo>
                <a:cubicBezTo>
                  <a:pt x="381773" y="1070143"/>
                  <a:pt x="363079" y="1070422"/>
                  <a:pt x="352533" y="1059597"/>
                </a:cubicBezTo>
                <a:cubicBezTo>
                  <a:pt x="341317" y="1048102"/>
                  <a:pt x="331830" y="1034989"/>
                  <a:pt x="321340" y="1022266"/>
                </a:cubicBezTo>
                <a:cubicBezTo>
                  <a:pt x="314086" y="1031864"/>
                  <a:pt x="305939" y="1038671"/>
                  <a:pt x="292490" y="1029185"/>
                </a:cubicBezTo>
                <a:cubicBezTo>
                  <a:pt x="285069" y="1023996"/>
                  <a:pt x="275694" y="1021540"/>
                  <a:pt x="264534" y="1016686"/>
                </a:cubicBezTo>
                <a:cubicBezTo>
                  <a:pt x="260851" y="1008595"/>
                  <a:pt x="281386" y="999164"/>
                  <a:pt x="266487" y="985939"/>
                </a:cubicBezTo>
                <a:cubicBezTo>
                  <a:pt x="262414" y="991854"/>
                  <a:pt x="258563" y="997378"/>
                  <a:pt x="254322" y="1003461"/>
                </a:cubicBezTo>
                <a:cubicBezTo>
                  <a:pt x="252313" y="1001787"/>
                  <a:pt x="248742" y="1000224"/>
                  <a:pt x="248686" y="998494"/>
                </a:cubicBezTo>
                <a:cubicBezTo>
                  <a:pt x="248296" y="985828"/>
                  <a:pt x="248352" y="973105"/>
                  <a:pt x="248686" y="960438"/>
                </a:cubicBezTo>
                <a:cubicBezTo>
                  <a:pt x="248854" y="955081"/>
                  <a:pt x="250081" y="949724"/>
                  <a:pt x="251086" y="942247"/>
                </a:cubicBezTo>
                <a:lnTo>
                  <a:pt x="229323" y="938564"/>
                </a:lnTo>
                <a:lnTo>
                  <a:pt x="229435" y="938731"/>
                </a:lnTo>
                <a:lnTo>
                  <a:pt x="229299" y="938599"/>
                </a:lnTo>
                <a:lnTo>
                  <a:pt x="186635" y="1000894"/>
                </a:lnTo>
                <a:cubicBezTo>
                  <a:pt x="187695" y="991966"/>
                  <a:pt x="188309" y="986720"/>
                  <a:pt x="189146" y="979801"/>
                </a:cubicBezTo>
                <a:cubicBezTo>
                  <a:pt x="178153" y="986385"/>
                  <a:pt x="177428" y="995648"/>
                  <a:pt x="181501" y="1002568"/>
                </a:cubicBezTo>
                <a:cubicBezTo>
                  <a:pt x="188811" y="1014956"/>
                  <a:pt x="196344" y="1026283"/>
                  <a:pt x="184124" y="1039118"/>
                </a:cubicBezTo>
                <a:cubicBezTo>
                  <a:pt x="207449" y="1050724"/>
                  <a:pt x="218553" y="1074998"/>
                  <a:pt x="245226" y="1071929"/>
                </a:cubicBezTo>
                <a:cubicBezTo>
                  <a:pt x="240985" y="1089283"/>
                  <a:pt x="236912" y="1104126"/>
                  <a:pt x="251309" y="1112999"/>
                </a:cubicBezTo>
                <a:cubicBezTo>
                  <a:pt x="256331" y="1116123"/>
                  <a:pt x="266152" y="1111436"/>
                  <a:pt x="277145" y="1109874"/>
                </a:cubicBezTo>
                <a:cubicBezTo>
                  <a:pt x="281107" y="1116235"/>
                  <a:pt x="283729" y="1128456"/>
                  <a:pt x="298238" y="1130799"/>
                </a:cubicBezTo>
                <a:cubicBezTo>
                  <a:pt x="303762" y="1131692"/>
                  <a:pt x="308338" y="1142741"/>
                  <a:pt x="312132" y="1149827"/>
                </a:cubicBezTo>
                <a:cubicBezTo>
                  <a:pt x="321116" y="1166624"/>
                  <a:pt x="324632" y="1167907"/>
                  <a:pt x="346562" y="1158365"/>
                </a:cubicBezTo>
                <a:cubicBezTo>
                  <a:pt x="353425" y="1165508"/>
                  <a:pt x="360791" y="1173264"/>
                  <a:pt x="369942" y="1182862"/>
                </a:cubicBezTo>
                <a:cubicBezTo>
                  <a:pt x="376750" y="1172929"/>
                  <a:pt x="383223" y="1163499"/>
                  <a:pt x="390477" y="1152897"/>
                </a:cubicBezTo>
                <a:cubicBezTo>
                  <a:pt x="398289" y="1164336"/>
                  <a:pt x="406827" y="1175217"/>
                  <a:pt x="413579" y="1187103"/>
                </a:cubicBezTo>
                <a:cubicBezTo>
                  <a:pt x="421670" y="1201332"/>
                  <a:pt x="431993" y="1210986"/>
                  <a:pt x="447953" y="1217068"/>
                </a:cubicBezTo>
                <a:cubicBezTo>
                  <a:pt x="470999" y="1225829"/>
                  <a:pt x="488520" y="1224769"/>
                  <a:pt x="505930" y="1207024"/>
                </a:cubicBezTo>
                <a:cubicBezTo>
                  <a:pt x="521889" y="1190786"/>
                  <a:pt x="537067" y="1173655"/>
                  <a:pt x="552580" y="1156970"/>
                </a:cubicBezTo>
                <a:cubicBezTo>
                  <a:pt x="562178" y="1166345"/>
                  <a:pt x="570102" y="1176780"/>
                  <a:pt x="580481" y="1183531"/>
                </a:cubicBezTo>
                <a:cubicBezTo>
                  <a:pt x="600848" y="1196756"/>
                  <a:pt x="616641" y="1188833"/>
                  <a:pt x="620045" y="1165173"/>
                </a:cubicBezTo>
                <a:cubicBezTo>
                  <a:pt x="620826" y="1159872"/>
                  <a:pt x="620938" y="1154459"/>
                  <a:pt x="621384" y="1148600"/>
                </a:cubicBezTo>
                <a:cubicBezTo>
                  <a:pt x="624453" y="1149827"/>
                  <a:pt x="626797" y="1149995"/>
                  <a:pt x="627634" y="1151167"/>
                </a:cubicBezTo>
                <a:cubicBezTo>
                  <a:pt x="632656" y="1158142"/>
                  <a:pt x="633382" y="1168353"/>
                  <a:pt x="646383" y="1168298"/>
                </a:cubicBezTo>
                <a:cubicBezTo>
                  <a:pt x="658883" y="1168242"/>
                  <a:pt x="668090" y="1163666"/>
                  <a:pt x="675065" y="1154403"/>
                </a:cubicBezTo>
                <a:cubicBezTo>
                  <a:pt x="679418" y="1148656"/>
                  <a:pt x="682263" y="1141792"/>
                  <a:pt x="685556" y="1135877"/>
                </a:cubicBezTo>
                <a:cubicBezTo>
                  <a:pt x="698502" y="1130464"/>
                  <a:pt x="711057" y="1139393"/>
                  <a:pt x="725454" y="1131134"/>
                </a:cubicBezTo>
                <a:cubicBezTo>
                  <a:pt x="739794" y="1122875"/>
                  <a:pt x="748276" y="1113110"/>
                  <a:pt x="754023" y="1099495"/>
                </a:cubicBezTo>
                <a:cubicBezTo>
                  <a:pt x="755865" y="1095142"/>
                  <a:pt x="753967" y="1089227"/>
                  <a:pt x="753800" y="1084038"/>
                </a:cubicBezTo>
                <a:cubicBezTo>
                  <a:pt x="745932" y="1088055"/>
                  <a:pt x="743532" y="1070032"/>
                  <a:pt x="733489" y="1079239"/>
                </a:cubicBezTo>
                <a:cubicBezTo>
                  <a:pt x="730811" y="1081694"/>
                  <a:pt x="724003" y="1079629"/>
                  <a:pt x="718925" y="1079629"/>
                </a:cubicBezTo>
                <a:lnTo>
                  <a:pt x="718925" y="1046204"/>
                </a:lnTo>
                <a:cubicBezTo>
                  <a:pt x="724505" y="1050278"/>
                  <a:pt x="727407" y="1053514"/>
                  <a:pt x="730978" y="1054798"/>
                </a:cubicBezTo>
                <a:cubicBezTo>
                  <a:pt x="739626" y="1057923"/>
                  <a:pt x="747104" y="1056751"/>
                  <a:pt x="752126" y="1047488"/>
                </a:cubicBezTo>
                <a:cubicBezTo>
                  <a:pt x="755530" y="1041182"/>
                  <a:pt x="759324" y="1034709"/>
                  <a:pt x="764458" y="1029910"/>
                </a:cubicBezTo>
                <a:cubicBezTo>
                  <a:pt x="775953" y="1019141"/>
                  <a:pt x="782593" y="1019922"/>
                  <a:pt x="787169" y="1035491"/>
                </a:cubicBezTo>
                <a:cubicBezTo>
                  <a:pt x="790964" y="1048436"/>
                  <a:pt x="805192" y="1037667"/>
                  <a:pt x="807983" y="1048381"/>
                </a:cubicBezTo>
                <a:cubicBezTo>
                  <a:pt x="819980" y="1044363"/>
                  <a:pt x="817804" y="1024051"/>
                  <a:pt x="834544" y="1025056"/>
                </a:cubicBezTo>
                <a:cubicBezTo>
                  <a:pt x="835102" y="1025056"/>
                  <a:pt x="839232" y="1009822"/>
                  <a:pt x="836776" y="1007813"/>
                </a:cubicBezTo>
                <a:cubicBezTo>
                  <a:pt x="821431" y="995369"/>
                  <a:pt x="828295" y="977792"/>
                  <a:pt x="823997" y="963005"/>
                </a:cubicBezTo>
                <a:cubicBezTo>
                  <a:pt x="822044" y="956197"/>
                  <a:pt x="817077" y="950282"/>
                  <a:pt x="812224" y="941744"/>
                </a:cubicBezTo>
                <a:cubicBezTo>
                  <a:pt x="813618" y="937280"/>
                  <a:pt x="816129" y="929468"/>
                  <a:pt x="819255" y="919535"/>
                </a:cubicBezTo>
                <a:cubicBezTo>
                  <a:pt x="826230" y="922102"/>
                  <a:pt x="832535" y="924390"/>
                  <a:pt x="839622" y="927013"/>
                </a:cubicBezTo>
                <a:cubicBezTo>
                  <a:pt x="852568" y="919480"/>
                  <a:pt x="852401" y="893923"/>
                  <a:pt x="875335" y="899056"/>
                </a:cubicBezTo>
                <a:cubicBezTo>
                  <a:pt x="875168" y="902293"/>
                  <a:pt x="874945" y="905529"/>
                  <a:pt x="874777" y="908766"/>
                </a:cubicBezTo>
                <a:cubicBezTo>
                  <a:pt x="875837" y="909156"/>
                  <a:pt x="876898" y="909547"/>
                  <a:pt x="878014" y="909938"/>
                </a:cubicBezTo>
                <a:cubicBezTo>
                  <a:pt x="881194" y="903074"/>
                  <a:pt x="884375" y="896211"/>
                  <a:pt x="887667" y="889068"/>
                </a:cubicBezTo>
                <a:cubicBezTo>
                  <a:pt x="881419" y="880028"/>
                  <a:pt x="875726" y="871770"/>
                  <a:pt x="869811" y="863232"/>
                </a:cubicBezTo>
                <a:cubicBezTo>
                  <a:pt x="858539" y="864515"/>
                  <a:pt x="847881" y="865743"/>
                  <a:pt x="837279" y="866971"/>
                </a:cubicBezTo>
                <a:cubicBezTo>
                  <a:pt x="836944" y="865910"/>
                  <a:pt x="836665" y="864794"/>
                  <a:pt x="836330" y="863734"/>
                </a:cubicBezTo>
                <a:cubicBezTo>
                  <a:pt x="839064" y="862283"/>
                  <a:pt x="841799" y="860832"/>
                  <a:pt x="847434" y="857875"/>
                </a:cubicBezTo>
                <a:cubicBezTo>
                  <a:pt x="842133" y="850007"/>
                  <a:pt x="836944" y="842251"/>
                  <a:pt x="831699" y="834438"/>
                </a:cubicBezTo>
                <a:cubicBezTo>
                  <a:pt x="833094" y="814238"/>
                  <a:pt x="823942" y="799116"/>
                  <a:pt x="808986" y="786784"/>
                </a:cubicBezTo>
                <a:cubicBezTo>
                  <a:pt x="802514" y="789518"/>
                  <a:pt x="796097" y="792253"/>
                  <a:pt x="788229" y="795601"/>
                </a:cubicBezTo>
                <a:cubicBezTo>
                  <a:pt x="793865" y="800902"/>
                  <a:pt x="798999" y="805812"/>
                  <a:pt x="804133" y="810667"/>
                </a:cubicBezTo>
                <a:cubicBezTo>
                  <a:pt x="791410" y="817642"/>
                  <a:pt x="806309" y="827184"/>
                  <a:pt x="802068" y="835108"/>
                </a:cubicBezTo>
                <a:cubicBezTo>
                  <a:pt x="793363" y="824562"/>
                  <a:pt x="782426" y="800958"/>
                  <a:pt x="779636" y="789295"/>
                </a:cubicBezTo>
                <a:cubicBezTo>
                  <a:pt x="776511" y="776293"/>
                  <a:pt x="777962" y="759665"/>
                  <a:pt x="757762" y="756986"/>
                </a:cubicBezTo>
                <a:cubicBezTo>
                  <a:pt x="762616" y="755591"/>
                  <a:pt x="767471" y="754196"/>
                  <a:pt x="772326" y="752801"/>
                </a:cubicBezTo>
                <a:cubicBezTo>
                  <a:pt x="772382" y="751741"/>
                  <a:pt x="772437" y="750681"/>
                  <a:pt x="772493" y="749565"/>
                </a:cubicBezTo>
                <a:cubicBezTo>
                  <a:pt x="764011" y="748895"/>
                  <a:pt x="755474" y="748225"/>
                  <a:pt x="747048" y="747556"/>
                </a:cubicBezTo>
                <a:cubicBezTo>
                  <a:pt x="737507" y="711731"/>
                  <a:pt x="733322" y="704310"/>
                  <a:pt x="694763" y="718539"/>
                </a:cubicBezTo>
                <a:cubicBezTo>
                  <a:pt x="700064" y="706263"/>
                  <a:pt x="704472" y="695995"/>
                  <a:pt x="708713" y="686119"/>
                </a:cubicBezTo>
                <a:cubicBezTo>
                  <a:pt x="686728" y="662905"/>
                  <a:pt x="679752" y="636679"/>
                  <a:pt x="686002" y="605486"/>
                </a:cubicBezTo>
                <a:cubicBezTo>
                  <a:pt x="694484" y="606602"/>
                  <a:pt x="702017" y="593656"/>
                  <a:pt x="712731" y="605820"/>
                </a:cubicBezTo>
                <a:cubicBezTo>
                  <a:pt x="715354" y="608778"/>
                  <a:pt x="727351" y="603533"/>
                  <a:pt x="737730" y="601580"/>
                </a:cubicBezTo>
                <a:cubicBezTo>
                  <a:pt x="739124" y="608332"/>
                  <a:pt x="742026" y="615251"/>
                  <a:pt x="741635" y="621947"/>
                </a:cubicBezTo>
                <a:cubicBezTo>
                  <a:pt x="740240" y="644491"/>
                  <a:pt x="739794" y="644435"/>
                  <a:pt x="759659" y="655260"/>
                </a:cubicBezTo>
                <a:cubicBezTo>
                  <a:pt x="761221" y="656097"/>
                  <a:pt x="762393" y="657604"/>
                  <a:pt x="764458" y="659390"/>
                </a:cubicBezTo>
                <a:cubicBezTo>
                  <a:pt x="765072" y="668318"/>
                  <a:pt x="748554" y="675628"/>
                  <a:pt x="759603" y="685728"/>
                </a:cubicBezTo>
                <a:cubicBezTo>
                  <a:pt x="766746" y="692257"/>
                  <a:pt x="775841" y="696721"/>
                  <a:pt x="786555" y="703696"/>
                </a:cubicBezTo>
                <a:cubicBezTo>
                  <a:pt x="786946" y="707881"/>
                  <a:pt x="787002" y="715191"/>
                  <a:pt x="788285" y="722334"/>
                </a:cubicBezTo>
                <a:cubicBezTo>
                  <a:pt x="790517" y="734442"/>
                  <a:pt x="796823" y="743147"/>
                  <a:pt x="810382" y="743036"/>
                </a:cubicBezTo>
                <a:cubicBezTo>
                  <a:pt x="822714" y="742924"/>
                  <a:pt x="831196" y="747891"/>
                  <a:pt x="838171" y="758158"/>
                </a:cubicBezTo>
                <a:cubicBezTo>
                  <a:pt x="852736" y="779474"/>
                  <a:pt x="857256" y="779418"/>
                  <a:pt x="874721" y="760279"/>
                </a:cubicBezTo>
                <a:cubicBezTo>
                  <a:pt x="875893" y="758995"/>
                  <a:pt x="877735" y="758270"/>
                  <a:pt x="880580" y="756372"/>
                </a:cubicBezTo>
                <a:cubicBezTo>
                  <a:pt x="883204" y="762176"/>
                  <a:pt x="886161" y="767644"/>
                  <a:pt x="888225" y="773392"/>
                </a:cubicBezTo>
                <a:cubicBezTo>
                  <a:pt x="897488" y="799507"/>
                  <a:pt x="900055" y="801013"/>
                  <a:pt x="929741" y="796494"/>
                </a:cubicBezTo>
                <a:cubicBezTo>
                  <a:pt x="937833" y="821493"/>
                  <a:pt x="946035" y="846659"/>
                  <a:pt x="961269" y="868700"/>
                </a:cubicBezTo>
                <a:cubicBezTo>
                  <a:pt x="966236" y="868477"/>
                  <a:pt x="970588" y="868254"/>
                  <a:pt x="978344" y="867863"/>
                </a:cubicBezTo>
                <a:cubicBezTo>
                  <a:pt x="973545" y="877182"/>
                  <a:pt x="969639" y="884771"/>
                  <a:pt x="965566" y="892751"/>
                </a:cubicBezTo>
                <a:cubicBezTo>
                  <a:pt x="982753" y="895262"/>
                  <a:pt x="981581" y="911221"/>
                  <a:pt x="984929" y="925729"/>
                </a:cubicBezTo>
                <a:cubicBezTo>
                  <a:pt x="990286" y="921265"/>
                  <a:pt x="994638" y="917694"/>
                  <a:pt x="1004627" y="909491"/>
                </a:cubicBezTo>
                <a:cubicBezTo>
                  <a:pt x="994750" y="943084"/>
                  <a:pt x="1004013" y="970203"/>
                  <a:pt x="1002395" y="998829"/>
                </a:cubicBezTo>
                <a:cubicBezTo>
                  <a:pt x="998991" y="998662"/>
                  <a:pt x="995587" y="998494"/>
                  <a:pt x="990788" y="998271"/>
                </a:cubicBezTo>
                <a:cubicBezTo>
                  <a:pt x="991458" y="1003070"/>
                  <a:pt x="992127" y="1007981"/>
                  <a:pt x="992964" y="1013840"/>
                </a:cubicBezTo>
                <a:lnTo>
                  <a:pt x="980409" y="1013840"/>
                </a:lnTo>
                <a:cubicBezTo>
                  <a:pt x="978679" y="1021652"/>
                  <a:pt x="976838" y="1030134"/>
                  <a:pt x="974996" y="1038392"/>
                </a:cubicBezTo>
                <a:cubicBezTo>
                  <a:pt x="986676" y="1043453"/>
                  <a:pt x="998210" y="1043024"/>
                  <a:pt x="1009593" y="1037109"/>
                </a:cubicBezTo>
                <a:cubicBezTo>
                  <a:pt x="1010542" y="1054240"/>
                  <a:pt x="1018298" y="1064675"/>
                  <a:pt x="1037215" y="1063391"/>
                </a:cubicBezTo>
                <a:cubicBezTo>
                  <a:pt x="1033309" y="1040959"/>
                  <a:pt x="1010765" y="1024442"/>
                  <a:pt x="1018075" y="996318"/>
                </a:cubicBezTo>
                <a:cubicBezTo>
                  <a:pt x="1021311" y="1000615"/>
                  <a:pt x="1022985" y="1003293"/>
                  <a:pt x="1025106" y="1005525"/>
                </a:cubicBezTo>
                <a:cubicBezTo>
                  <a:pt x="1026947" y="1007478"/>
                  <a:pt x="1029347" y="1008929"/>
                  <a:pt x="1033532" y="1012166"/>
                </a:cubicBezTo>
                <a:cubicBezTo>
                  <a:pt x="1035541" y="1006362"/>
                  <a:pt x="1037438" y="1001787"/>
                  <a:pt x="1038610" y="997043"/>
                </a:cubicBezTo>
                <a:cubicBezTo>
                  <a:pt x="1039726" y="992579"/>
                  <a:pt x="1040005" y="987892"/>
                  <a:pt x="1040786" y="981977"/>
                </a:cubicBezTo>
                <a:cubicBezTo>
                  <a:pt x="1036266" y="977792"/>
                  <a:pt x="1031077" y="972881"/>
                  <a:pt x="1025720" y="968138"/>
                </a:cubicBezTo>
                <a:cubicBezTo>
                  <a:pt x="1017238" y="960605"/>
                  <a:pt x="1013555" y="951956"/>
                  <a:pt x="1018689" y="940907"/>
                </a:cubicBezTo>
                <a:cubicBezTo>
                  <a:pt x="1025385" y="926622"/>
                  <a:pt x="1022037" y="916243"/>
                  <a:pt x="1007528" y="908822"/>
                </a:cubicBezTo>
                <a:cubicBezTo>
                  <a:pt x="997652" y="903800"/>
                  <a:pt x="992685" y="894425"/>
                  <a:pt x="994025" y="883265"/>
                </a:cubicBezTo>
                <a:cubicBezTo>
                  <a:pt x="997428" y="855308"/>
                  <a:pt x="986938" y="835052"/>
                  <a:pt x="962162" y="821827"/>
                </a:cubicBezTo>
                <a:cubicBezTo>
                  <a:pt x="959874" y="820600"/>
                  <a:pt x="956582" y="818256"/>
                  <a:pt x="956526" y="816359"/>
                </a:cubicBezTo>
                <a:cubicBezTo>
                  <a:pt x="955410" y="792978"/>
                  <a:pt x="938446" y="775847"/>
                  <a:pt x="932643" y="754364"/>
                </a:cubicBezTo>
                <a:cubicBezTo>
                  <a:pt x="931918" y="751741"/>
                  <a:pt x="930802" y="749230"/>
                  <a:pt x="929351" y="745435"/>
                </a:cubicBezTo>
                <a:cubicBezTo>
                  <a:pt x="920646" y="751964"/>
                  <a:pt x="912443" y="758046"/>
                  <a:pt x="900725" y="766863"/>
                </a:cubicBezTo>
                <a:cubicBezTo>
                  <a:pt x="901897" y="742701"/>
                  <a:pt x="890848" y="729141"/>
                  <a:pt x="874052" y="717590"/>
                </a:cubicBezTo>
                <a:cubicBezTo>
                  <a:pt x="870370" y="720939"/>
                  <a:pt x="866463" y="724454"/>
                  <a:pt x="860994" y="729420"/>
                </a:cubicBezTo>
                <a:cubicBezTo>
                  <a:pt x="867245" y="729978"/>
                  <a:pt x="871150" y="730369"/>
                  <a:pt x="878851" y="731094"/>
                </a:cubicBezTo>
                <a:cubicBezTo>
                  <a:pt x="872434" y="738460"/>
                  <a:pt x="867579" y="744040"/>
                  <a:pt x="863673" y="748560"/>
                </a:cubicBezTo>
                <a:cubicBezTo>
                  <a:pt x="847156" y="745547"/>
                  <a:pt x="850057" y="732489"/>
                  <a:pt x="846263" y="723729"/>
                </a:cubicBezTo>
                <a:cubicBezTo>
                  <a:pt x="841966" y="723952"/>
                  <a:pt x="838506" y="724119"/>
                  <a:pt x="833875" y="724342"/>
                </a:cubicBezTo>
                <a:cubicBezTo>
                  <a:pt x="834935" y="717256"/>
                  <a:pt x="835995" y="710336"/>
                  <a:pt x="837055" y="702915"/>
                </a:cubicBezTo>
                <a:cubicBezTo>
                  <a:pt x="822938" y="699678"/>
                  <a:pt x="809769" y="696609"/>
                  <a:pt x="796655" y="693596"/>
                </a:cubicBezTo>
                <a:lnTo>
                  <a:pt x="797102" y="688630"/>
                </a:lnTo>
                <a:cubicBezTo>
                  <a:pt x="803407" y="688630"/>
                  <a:pt x="809935" y="687458"/>
                  <a:pt x="815906" y="688853"/>
                </a:cubicBezTo>
                <a:cubicBezTo>
                  <a:pt x="828071" y="691699"/>
                  <a:pt x="834935" y="690415"/>
                  <a:pt x="836442" y="680204"/>
                </a:cubicBezTo>
                <a:cubicBezTo>
                  <a:pt x="837613" y="671945"/>
                  <a:pt x="848997" y="661008"/>
                  <a:pt x="833596" y="654200"/>
                </a:cubicBezTo>
                <a:cubicBezTo>
                  <a:pt x="845760" y="645495"/>
                  <a:pt x="837948" y="629871"/>
                  <a:pt x="845649" y="619603"/>
                </a:cubicBezTo>
                <a:cubicBezTo>
                  <a:pt x="855526" y="631601"/>
                  <a:pt x="866854" y="628811"/>
                  <a:pt x="884766" y="606657"/>
                </a:cubicBezTo>
                <a:cubicBezTo>
                  <a:pt x="885046" y="615976"/>
                  <a:pt x="886217" y="621612"/>
                  <a:pt x="885213" y="626858"/>
                </a:cubicBezTo>
                <a:cubicBezTo>
                  <a:pt x="879743" y="656209"/>
                  <a:pt x="888337" y="665863"/>
                  <a:pt x="916405" y="662570"/>
                </a:cubicBezTo>
                <a:cubicBezTo>
                  <a:pt x="918637" y="667425"/>
                  <a:pt x="920088" y="672336"/>
                  <a:pt x="922934" y="676130"/>
                </a:cubicBezTo>
                <a:cubicBezTo>
                  <a:pt x="925445" y="679422"/>
                  <a:pt x="930523" y="680873"/>
                  <a:pt x="932866" y="684277"/>
                </a:cubicBezTo>
                <a:cubicBezTo>
                  <a:pt x="944585" y="701408"/>
                  <a:pt x="944417" y="701520"/>
                  <a:pt x="963166" y="692312"/>
                </a:cubicBezTo>
                <a:cubicBezTo>
                  <a:pt x="970253" y="698506"/>
                  <a:pt x="977117" y="704477"/>
                  <a:pt x="982530" y="709276"/>
                </a:cubicBezTo>
                <a:cubicBezTo>
                  <a:pt x="985264" y="720436"/>
                  <a:pt x="986212" y="731373"/>
                  <a:pt x="991067" y="740190"/>
                </a:cubicBezTo>
                <a:cubicBezTo>
                  <a:pt x="992741" y="743203"/>
                  <a:pt x="1004348" y="740692"/>
                  <a:pt x="1012104" y="740692"/>
                </a:cubicBezTo>
                <a:cubicBezTo>
                  <a:pt x="1025664" y="756875"/>
                  <a:pt x="1020251" y="779028"/>
                  <a:pt x="1026501" y="798223"/>
                </a:cubicBezTo>
                <a:cubicBezTo>
                  <a:pt x="1027226" y="800511"/>
                  <a:pt x="1026836" y="804083"/>
                  <a:pt x="1025497" y="806036"/>
                </a:cubicBezTo>
                <a:cubicBezTo>
                  <a:pt x="1016513" y="819651"/>
                  <a:pt x="1020140" y="831872"/>
                  <a:pt x="1027896" y="844594"/>
                </a:cubicBezTo>
                <a:cubicBezTo>
                  <a:pt x="1030295" y="848500"/>
                  <a:pt x="1028845" y="854638"/>
                  <a:pt x="1029961" y="859605"/>
                </a:cubicBezTo>
                <a:cubicBezTo>
                  <a:pt x="1030686" y="862953"/>
                  <a:pt x="1032472" y="868477"/>
                  <a:pt x="1034369" y="868756"/>
                </a:cubicBezTo>
                <a:cubicBezTo>
                  <a:pt x="1057080" y="872160"/>
                  <a:pt x="1059312" y="893588"/>
                  <a:pt x="1070860" y="909324"/>
                </a:cubicBezTo>
                <a:lnTo>
                  <a:pt x="1108861" y="909324"/>
                </a:lnTo>
                <a:cubicBezTo>
                  <a:pt x="1104509" y="917527"/>
                  <a:pt x="1101329" y="922884"/>
                  <a:pt x="1098762" y="928519"/>
                </a:cubicBezTo>
                <a:cubicBezTo>
                  <a:pt x="1097311" y="931756"/>
                  <a:pt x="1094856" y="937503"/>
                  <a:pt x="1096027" y="938564"/>
                </a:cubicBezTo>
                <a:cubicBezTo>
                  <a:pt x="1110815" y="951677"/>
                  <a:pt x="1094632" y="963897"/>
                  <a:pt x="1095581" y="977401"/>
                </a:cubicBezTo>
                <a:cubicBezTo>
                  <a:pt x="1098818" y="982870"/>
                  <a:pt x="1105235" y="988952"/>
                  <a:pt x="1105569" y="995369"/>
                </a:cubicBezTo>
                <a:cubicBezTo>
                  <a:pt x="1106182" y="1007199"/>
                  <a:pt x="1114609" y="1019643"/>
                  <a:pt x="1102946" y="1031752"/>
                </a:cubicBezTo>
                <a:cubicBezTo>
                  <a:pt x="1099041" y="1035770"/>
                  <a:pt x="1100882" y="1045312"/>
                  <a:pt x="1100101" y="1052231"/>
                </a:cubicBezTo>
                <a:cubicBezTo>
                  <a:pt x="1131014" y="1056639"/>
                  <a:pt x="1136595" y="1042745"/>
                  <a:pt x="1124096" y="994811"/>
                </a:cubicBezTo>
                <a:cubicBezTo>
                  <a:pt x="1131405" y="988394"/>
                  <a:pt x="1139608" y="981196"/>
                  <a:pt x="1148871" y="973049"/>
                </a:cubicBezTo>
                <a:cubicBezTo>
                  <a:pt x="1152777" y="979633"/>
                  <a:pt x="1156739" y="986441"/>
                  <a:pt x="1162096" y="995481"/>
                </a:cubicBezTo>
                <a:cubicBezTo>
                  <a:pt x="1169852" y="981754"/>
                  <a:pt x="1171191" y="965962"/>
                  <a:pt x="1188545" y="953239"/>
                </a:cubicBezTo>
                <a:cubicBezTo>
                  <a:pt x="1186536" y="964846"/>
                  <a:pt x="1185420" y="971207"/>
                  <a:pt x="1184304" y="977569"/>
                </a:cubicBezTo>
                <a:cubicBezTo>
                  <a:pt x="1183244" y="983707"/>
                  <a:pt x="1182240" y="989845"/>
                  <a:pt x="1180621" y="999666"/>
                </a:cubicBezTo>
                <a:cubicBezTo>
                  <a:pt x="1189605" y="995760"/>
                  <a:pt x="1195577" y="993137"/>
                  <a:pt x="1203222" y="989845"/>
                </a:cubicBezTo>
                <a:cubicBezTo>
                  <a:pt x="1205398" y="998159"/>
                  <a:pt x="1207351" y="1005748"/>
                  <a:pt x="1208300" y="1009376"/>
                </a:cubicBezTo>
                <a:cubicBezTo>
                  <a:pt x="1225152" y="1016853"/>
                  <a:pt x="1238712" y="1022879"/>
                  <a:pt x="1255619" y="1030413"/>
                </a:cubicBezTo>
                <a:cubicBezTo>
                  <a:pt x="1267448" y="1025279"/>
                  <a:pt x="1275651" y="1012500"/>
                  <a:pt x="1281232" y="995816"/>
                </a:cubicBezTo>
                <a:cubicBezTo>
                  <a:pt x="1295517" y="1001284"/>
                  <a:pt x="1306788" y="997546"/>
                  <a:pt x="1315828" y="985939"/>
                </a:cubicBezTo>
                <a:cubicBezTo>
                  <a:pt x="1314825" y="980638"/>
                  <a:pt x="1313876" y="975448"/>
                  <a:pt x="1312369" y="967246"/>
                </a:cubicBezTo>
                <a:cubicBezTo>
                  <a:pt x="1336363" y="975839"/>
                  <a:pt x="1358349" y="993974"/>
                  <a:pt x="1384519" y="971821"/>
                </a:cubicBezTo>
                <a:cubicBezTo>
                  <a:pt x="1365715" y="966632"/>
                  <a:pt x="1347803" y="961721"/>
                  <a:pt x="1329891" y="956867"/>
                </a:cubicBezTo>
                <a:cubicBezTo>
                  <a:pt x="1328105" y="956364"/>
                  <a:pt x="1326095" y="956867"/>
                  <a:pt x="1324367" y="956364"/>
                </a:cubicBezTo>
                <a:cubicBezTo>
                  <a:pt x="1315995" y="953965"/>
                  <a:pt x="1307569" y="948943"/>
                  <a:pt x="1299479" y="949389"/>
                </a:cubicBezTo>
                <a:cubicBezTo>
                  <a:pt x="1287203" y="950059"/>
                  <a:pt x="1292337" y="965069"/>
                  <a:pt x="1285808" y="971040"/>
                </a:cubicBezTo>
                <a:cubicBezTo>
                  <a:pt x="1282571" y="974053"/>
                  <a:pt x="1277828" y="975448"/>
                  <a:pt x="1272024" y="978462"/>
                </a:cubicBezTo>
                <a:cubicBezTo>
                  <a:pt x="1256010" y="951286"/>
                  <a:pt x="1235196" y="962558"/>
                  <a:pt x="1213210" y="973663"/>
                </a:cubicBezTo>
                <a:cubicBezTo>
                  <a:pt x="1211647" y="942135"/>
                  <a:pt x="1184304" y="937336"/>
                  <a:pt x="1165779" y="924223"/>
                </a:cubicBezTo>
                <a:cubicBezTo>
                  <a:pt x="1162487" y="921879"/>
                  <a:pt x="1153112" y="928073"/>
                  <a:pt x="1145077" y="930807"/>
                </a:cubicBezTo>
                <a:cubicBezTo>
                  <a:pt x="1143235" y="904971"/>
                  <a:pt x="1141450" y="879749"/>
                  <a:pt x="1139441" y="851458"/>
                </a:cubicBezTo>
                <a:cubicBezTo>
                  <a:pt x="1136762" y="848166"/>
                  <a:pt x="1123872" y="856703"/>
                  <a:pt x="1122700" y="844092"/>
                </a:cubicBezTo>
                <a:cubicBezTo>
                  <a:pt x="1121919" y="835889"/>
                  <a:pt x="1121138" y="827742"/>
                  <a:pt x="1119743" y="813736"/>
                </a:cubicBezTo>
                <a:cubicBezTo>
                  <a:pt x="1115335" y="824785"/>
                  <a:pt x="1112824" y="830923"/>
                  <a:pt x="1109141" y="840130"/>
                </a:cubicBezTo>
                <a:cubicBezTo>
                  <a:pt x="1098538" y="823836"/>
                  <a:pt x="1087322" y="812341"/>
                  <a:pt x="1085760" y="794875"/>
                </a:cubicBezTo>
                <a:cubicBezTo>
                  <a:pt x="1085146" y="787956"/>
                  <a:pt x="1081855" y="780088"/>
                  <a:pt x="1077222" y="774898"/>
                </a:cubicBezTo>
                <a:cubicBezTo>
                  <a:pt x="1060540" y="756261"/>
                  <a:pt x="1055908" y="735056"/>
                  <a:pt x="1060149" y="711118"/>
                </a:cubicBezTo>
                <a:cubicBezTo>
                  <a:pt x="1060596" y="708607"/>
                  <a:pt x="1059201" y="705761"/>
                  <a:pt x="1058364" y="701576"/>
                </a:cubicBezTo>
                <a:cubicBezTo>
                  <a:pt x="1069299" y="703138"/>
                  <a:pt x="1079734" y="704645"/>
                  <a:pt x="1091843" y="706430"/>
                </a:cubicBezTo>
                <a:cubicBezTo>
                  <a:pt x="1096251" y="718930"/>
                  <a:pt x="1100882" y="731931"/>
                  <a:pt x="1105457" y="744877"/>
                </a:cubicBezTo>
                <a:cubicBezTo>
                  <a:pt x="1111595" y="762287"/>
                  <a:pt x="1116674" y="779307"/>
                  <a:pt x="1138212" y="785947"/>
                </a:cubicBezTo>
                <a:cubicBezTo>
                  <a:pt x="1147754" y="788905"/>
                  <a:pt x="1154619" y="800288"/>
                  <a:pt x="1164105" y="809160"/>
                </a:cubicBezTo>
                <a:cubicBezTo>
                  <a:pt x="1173869" y="804696"/>
                  <a:pt x="1183690" y="800176"/>
                  <a:pt x="1195185" y="794875"/>
                </a:cubicBezTo>
                <a:cubicBezTo>
                  <a:pt x="1205621" y="809216"/>
                  <a:pt x="1218790" y="823334"/>
                  <a:pt x="1227327" y="839851"/>
                </a:cubicBezTo>
                <a:cubicBezTo>
                  <a:pt x="1241948" y="868087"/>
                  <a:pt x="1240776" y="868700"/>
                  <a:pt x="1270406" y="861949"/>
                </a:cubicBezTo>
                <a:cubicBezTo>
                  <a:pt x="1277549" y="868366"/>
                  <a:pt x="1285027" y="875062"/>
                  <a:pt x="1292727" y="881981"/>
                </a:cubicBezTo>
                <a:cubicBezTo>
                  <a:pt x="1303663" y="880586"/>
                  <a:pt x="1311866" y="872997"/>
                  <a:pt x="1324199" y="874392"/>
                </a:cubicBezTo>
                <a:cubicBezTo>
                  <a:pt x="1332513" y="875285"/>
                  <a:pt x="1342167" y="863009"/>
                  <a:pt x="1354331" y="869147"/>
                </a:cubicBezTo>
                <a:cubicBezTo>
                  <a:pt x="1355950" y="869984"/>
                  <a:pt x="1359242" y="866915"/>
                  <a:pt x="1361921" y="866245"/>
                </a:cubicBezTo>
                <a:cubicBezTo>
                  <a:pt x="1377936" y="862116"/>
                  <a:pt x="1393895" y="857763"/>
                  <a:pt x="1410022" y="854192"/>
                </a:cubicBezTo>
                <a:cubicBezTo>
                  <a:pt x="1422129" y="851569"/>
                  <a:pt x="1431169" y="847329"/>
                  <a:pt x="1428157" y="830756"/>
                </a:cubicBezTo>
                <a:cubicBezTo>
                  <a:pt x="1417275" y="830756"/>
                  <a:pt x="1406617" y="830756"/>
                  <a:pt x="1396015" y="830756"/>
                </a:cubicBezTo>
                <a:cubicBezTo>
                  <a:pt x="1393393" y="830756"/>
                  <a:pt x="1389598" y="832374"/>
                  <a:pt x="1388315" y="831146"/>
                </a:cubicBezTo>
                <a:cubicBezTo>
                  <a:pt x="1372187" y="816080"/>
                  <a:pt x="1365715" y="832541"/>
                  <a:pt x="1356228" y="842809"/>
                </a:cubicBezTo>
                <a:cubicBezTo>
                  <a:pt x="1349421" y="828579"/>
                  <a:pt x="1356228" y="811392"/>
                  <a:pt x="1338428" y="802520"/>
                </a:cubicBezTo>
                <a:cubicBezTo>
                  <a:pt x="1293899" y="819930"/>
                  <a:pt x="1264379" y="793145"/>
                  <a:pt x="1239549" y="757767"/>
                </a:cubicBezTo>
                <a:cubicBezTo>
                  <a:pt x="1233410" y="761339"/>
                  <a:pt x="1228666" y="764129"/>
                  <a:pt x="1220297" y="769039"/>
                </a:cubicBezTo>
                <a:cubicBezTo>
                  <a:pt x="1230788" y="773392"/>
                  <a:pt x="1238767" y="776740"/>
                  <a:pt x="1248365" y="780702"/>
                </a:cubicBezTo>
                <a:cubicBezTo>
                  <a:pt x="1250876" y="800176"/>
                  <a:pt x="1263710" y="813401"/>
                  <a:pt x="1283520" y="820321"/>
                </a:cubicBezTo>
                <a:cubicBezTo>
                  <a:pt x="1280897" y="829249"/>
                  <a:pt x="1278554" y="837061"/>
                  <a:pt x="1275764" y="846659"/>
                </a:cubicBezTo>
                <a:cubicBezTo>
                  <a:pt x="1269345" y="845878"/>
                  <a:pt x="1263486" y="845097"/>
                  <a:pt x="1258408" y="844483"/>
                </a:cubicBezTo>
                <a:cubicBezTo>
                  <a:pt x="1257013" y="841302"/>
                  <a:pt x="1255340" y="839461"/>
                  <a:pt x="1255674" y="838010"/>
                </a:cubicBezTo>
                <a:cubicBezTo>
                  <a:pt x="1261589" y="809439"/>
                  <a:pt x="1238265" y="800176"/>
                  <a:pt x="1221804" y="786394"/>
                </a:cubicBezTo>
                <a:cubicBezTo>
                  <a:pt x="1210867" y="789797"/>
                  <a:pt x="1205342" y="782264"/>
                  <a:pt x="1199260" y="775512"/>
                </a:cubicBezTo>
                <a:cubicBezTo>
                  <a:pt x="1198144" y="774285"/>
                  <a:pt x="1195577" y="773001"/>
                  <a:pt x="1194294" y="773448"/>
                </a:cubicBezTo>
                <a:cubicBezTo>
                  <a:pt x="1175543" y="780311"/>
                  <a:pt x="1166838" y="761953"/>
                  <a:pt x="1151271" y="757321"/>
                </a:cubicBezTo>
                <a:cubicBezTo>
                  <a:pt x="1151885" y="752690"/>
                  <a:pt x="1152052" y="748225"/>
                  <a:pt x="1153112" y="743985"/>
                </a:cubicBezTo>
                <a:cubicBezTo>
                  <a:pt x="1155177" y="735949"/>
                  <a:pt x="1150992" y="729197"/>
                  <a:pt x="1144630" y="729197"/>
                </a:cubicBezTo>
                <a:cubicBezTo>
                  <a:pt x="1124542" y="729197"/>
                  <a:pt x="1122143" y="713573"/>
                  <a:pt x="1116618" y="700459"/>
                </a:cubicBezTo>
                <a:cubicBezTo>
                  <a:pt x="1115223" y="697056"/>
                  <a:pt x="1114832" y="693261"/>
                  <a:pt x="1113660" y="689746"/>
                </a:cubicBezTo>
                <a:cubicBezTo>
                  <a:pt x="1110034" y="678641"/>
                  <a:pt x="1108917" y="665918"/>
                  <a:pt x="1093126" y="663742"/>
                </a:cubicBezTo>
                <a:cubicBezTo>
                  <a:pt x="1090057" y="663352"/>
                  <a:pt x="1087825" y="656934"/>
                  <a:pt x="1087043" y="650517"/>
                </a:cubicBezTo>
                <a:cubicBezTo>
                  <a:pt x="1091675" y="653307"/>
                  <a:pt x="1096362" y="656097"/>
                  <a:pt x="1102333" y="659669"/>
                </a:cubicBezTo>
                <a:cubicBezTo>
                  <a:pt x="1103615" y="655763"/>
                  <a:pt x="1104677" y="652526"/>
                  <a:pt x="1105736" y="649234"/>
                </a:cubicBezTo>
                <a:cubicBezTo>
                  <a:pt x="1113715" y="659892"/>
                  <a:pt x="1115725" y="673842"/>
                  <a:pt x="1129006" y="681989"/>
                </a:cubicBezTo>
                <a:cubicBezTo>
                  <a:pt x="1139329" y="688351"/>
                  <a:pt x="1147699" y="699343"/>
                  <a:pt x="1154117" y="710002"/>
                </a:cubicBezTo>
                <a:cubicBezTo>
                  <a:pt x="1161092" y="721552"/>
                  <a:pt x="1164830" y="735056"/>
                  <a:pt x="1170577" y="749174"/>
                </a:cubicBezTo>
                <a:cubicBezTo>
                  <a:pt x="1185811" y="738907"/>
                  <a:pt x="1197921" y="769988"/>
                  <a:pt x="1214717" y="749844"/>
                </a:cubicBezTo>
                <a:cubicBezTo>
                  <a:pt x="1206347" y="747109"/>
                  <a:pt x="1199037" y="744654"/>
                  <a:pt x="1191503" y="742199"/>
                </a:cubicBezTo>
                <a:cubicBezTo>
                  <a:pt x="1194015" y="737121"/>
                  <a:pt x="1195744" y="733606"/>
                  <a:pt x="1198758" y="727467"/>
                </a:cubicBezTo>
                <a:cubicBezTo>
                  <a:pt x="1188824" y="730871"/>
                  <a:pt x="1182128" y="733159"/>
                  <a:pt x="1175432" y="735391"/>
                </a:cubicBezTo>
                <a:cubicBezTo>
                  <a:pt x="1169573" y="719934"/>
                  <a:pt x="1159250" y="705203"/>
                  <a:pt x="1159920" y="691029"/>
                </a:cubicBezTo>
                <a:cubicBezTo>
                  <a:pt x="1160590" y="676577"/>
                  <a:pt x="1157130" y="664914"/>
                  <a:pt x="1152108" y="652359"/>
                </a:cubicBezTo>
                <a:cubicBezTo>
                  <a:pt x="1150657" y="660059"/>
                  <a:pt x="1149150" y="667760"/>
                  <a:pt x="1147030" y="678809"/>
                </a:cubicBezTo>
                <a:cubicBezTo>
                  <a:pt x="1141059" y="673563"/>
                  <a:pt x="1135199" y="670941"/>
                  <a:pt x="1133971" y="666923"/>
                </a:cubicBezTo>
                <a:cubicBezTo>
                  <a:pt x="1129507" y="652080"/>
                  <a:pt x="1130736" y="637739"/>
                  <a:pt x="1144128" y="628364"/>
                </a:cubicBezTo>
                <a:cubicBezTo>
                  <a:pt x="1134809" y="621556"/>
                  <a:pt x="1127833" y="612796"/>
                  <a:pt x="1119743" y="611624"/>
                </a:cubicBezTo>
                <a:cubicBezTo>
                  <a:pt x="1111819" y="610452"/>
                  <a:pt x="1102778" y="616981"/>
                  <a:pt x="1094409" y="620106"/>
                </a:cubicBezTo>
                <a:lnTo>
                  <a:pt x="1094409" y="637906"/>
                </a:lnTo>
                <a:cubicBezTo>
                  <a:pt x="1088941" y="633275"/>
                  <a:pt x="1083416" y="628643"/>
                  <a:pt x="1079622" y="625407"/>
                </a:cubicBezTo>
                <a:cubicBezTo>
                  <a:pt x="1078451" y="615921"/>
                  <a:pt x="1093461" y="619213"/>
                  <a:pt x="1087378" y="610006"/>
                </a:cubicBezTo>
                <a:cubicBezTo>
                  <a:pt x="1086095" y="608108"/>
                  <a:pt x="1081130" y="608666"/>
                  <a:pt x="1077112" y="607941"/>
                </a:cubicBezTo>
                <a:cubicBezTo>
                  <a:pt x="1075772" y="597618"/>
                  <a:pt x="1074376" y="586569"/>
                  <a:pt x="1072814" y="574572"/>
                </a:cubicBezTo>
                <a:cubicBezTo>
                  <a:pt x="1078283" y="577752"/>
                  <a:pt x="1082580" y="580208"/>
                  <a:pt x="1088439" y="583556"/>
                </a:cubicBezTo>
                <a:cubicBezTo>
                  <a:pt x="1099710" y="564974"/>
                  <a:pt x="1103951" y="545499"/>
                  <a:pt x="1107132" y="525690"/>
                </a:cubicBezTo>
                <a:cubicBezTo>
                  <a:pt x="1107857" y="525690"/>
                  <a:pt x="1108694" y="525522"/>
                  <a:pt x="1109084" y="525857"/>
                </a:cubicBezTo>
                <a:cubicBezTo>
                  <a:pt x="1109698" y="526415"/>
                  <a:pt x="1110034" y="527308"/>
                  <a:pt x="1110480" y="528033"/>
                </a:cubicBezTo>
                <a:cubicBezTo>
                  <a:pt x="1111707" y="529931"/>
                  <a:pt x="1112934" y="531828"/>
                  <a:pt x="1115223" y="535455"/>
                </a:cubicBezTo>
                <a:cubicBezTo>
                  <a:pt x="1116674" y="526080"/>
                  <a:pt x="1117511" y="518770"/>
                  <a:pt x="1119018" y="511628"/>
                </a:cubicBezTo>
                <a:cubicBezTo>
                  <a:pt x="1123091" y="492376"/>
                  <a:pt x="1132911" y="475134"/>
                  <a:pt x="1146862" y="462802"/>
                </a:cubicBezTo>
                <a:cubicBezTo>
                  <a:pt x="1160813" y="450470"/>
                  <a:pt x="1163938" y="437914"/>
                  <a:pt x="1160032" y="420114"/>
                </a:cubicBezTo>
                <a:cubicBezTo>
                  <a:pt x="1150880" y="420504"/>
                  <a:pt x="1142398" y="411576"/>
                  <a:pt x="1131573" y="417714"/>
                </a:cubicBezTo>
                <a:lnTo>
                  <a:pt x="1131573" y="407335"/>
                </a:lnTo>
                <a:cubicBezTo>
                  <a:pt x="1129843" y="406610"/>
                  <a:pt x="1127499" y="404936"/>
                  <a:pt x="1126718" y="405494"/>
                </a:cubicBezTo>
                <a:cubicBezTo>
                  <a:pt x="1113437" y="414980"/>
                  <a:pt x="1093461" y="417937"/>
                  <a:pt x="1093908" y="437803"/>
                </a:cubicBezTo>
                <a:cubicBezTo>
                  <a:pt x="1080460" y="442267"/>
                  <a:pt x="1068852" y="446117"/>
                  <a:pt x="1055573" y="450525"/>
                </a:cubicBezTo>
                <a:cubicBezTo>
                  <a:pt x="1057694" y="442936"/>
                  <a:pt x="1062437" y="434789"/>
                  <a:pt x="1061488" y="427424"/>
                </a:cubicBezTo>
                <a:cubicBezTo>
                  <a:pt x="1060093" y="416598"/>
                  <a:pt x="1075269" y="423015"/>
                  <a:pt x="1073483" y="412692"/>
                </a:cubicBezTo>
                <a:cubicBezTo>
                  <a:pt x="1071921" y="403931"/>
                  <a:pt x="1073149" y="394724"/>
                  <a:pt x="1073149" y="384122"/>
                </a:cubicBezTo>
                <a:cubicBezTo>
                  <a:pt x="1089164" y="380997"/>
                  <a:pt x="1107577" y="381778"/>
                  <a:pt x="1110647" y="358565"/>
                </a:cubicBezTo>
                <a:cubicBezTo>
                  <a:pt x="1111429" y="352817"/>
                  <a:pt x="1122421" y="347014"/>
                  <a:pt x="1131628" y="355998"/>
                </a:cubicBezTo>
                <a:cubicBezTo>
                  <a:pt x="1133693" y="346065"/>
                  <a:pt x="1135646" y="336635"/>
                  <a:pt x="1137823" y="325921"/>
                </a:cubicBezTo>
                <a:cubicBezTo>
                  <a:pt x="1144017" y="329492"/>
                  <a:pt x="1149318" y="332617"/>
                  <a:pt x="1153447" y="334961"/>
                </a:cubicBezTo>
                <a:cubicBezTo>
                  <a:pt x="1161817" y="321178"/>
                  <a:pt x="1169907" y="307897"/>
                  <a:pt x="1177887" y="294784"/>
                </a:cubicBezTo>
                <a:cubicBezTo>
                  <a:pt x="1182407" y="297072"/>
                  <a:pt x="1185364" y="298578"/>
                  <a:pt x="1190163" y="300978"/>
                </a:cubicBezTo>
                <a:cubicBezTo>
                  <a:pt x="1194795" y="279048"/>
                  <a:pt x="1199260" y="257955"/>
                  <a:pt x="1204115" y="234909"/>
                </a:cubicBezTo>
                <a:cubicBezTo>
                  <a:pt x="1212317" y="229496"/>
                  <a:pt x="1227550" y="231059"/>
                  <a:pt x="1231904" y="212086"/>
                </a:cubicBezTo>
                <a:cubicBezTo>
                  <a:pt x="1234303" y="201652"/>
                  <a:pt x="1250932" y="194509"/>
                  <a:pt x="1260640" y="186250"/>
                </a:cubicBezTo>
                <a:cubicBezTo>
                  <a:pt x="1257348" y="180726"/>
                  <a:pt x="1255562" y="177657"/>
                  <a:pt x="1253108" y="173528"/>
                </a:cubicBezTo>
                <a:cubicBezTo>
                  <a:pt x="1257740" y="173081"/>
                  <a:pt x="1260027" y="172133"/>
                  <a:pt x="1261088" y="172914"/>
                </a:cubicBezTo>
                <a:cubicBezTo>
                  <a:pt x="1264826" y="175592"/>
                  <a:pt x="1268118" y="178885"/>
                  <a:pt x="1271690" y="181786"/>
                </a:cubicBezTo>
                <a:cubicBezTo>
                  <a:pt x="1282516" y="190752"/>
                  <a:pt x="1293469" y="189468"/>
                  <a:pt x="1304556" y="177936"/>
                </a:cubicBezTo>
                <a:cubicBezTo>
                  <a:pt x="1319065" y="181117"/>
                  <a:pt x="1333574" y="184800"/>
                  <a:pt x="1346073" y="169119"/>
                </a:cubicBezTo>
                <a:cubicBezTo>
                  <a:pt x="1340382" y="168171"/>
                  <a:pt x="1336475" y="167501"/>
                  <a:pt x="1331620" y="166664"/>
                </a:cubicBezTo>
                <a:cubicBezTo>
                  <a:pt x="1333239" y="164209"/>
                  <a:pt x="1334076" y="161419"/>
                  <a:pt x="1335916" y="160191"/>
                </a:cubicBezTo>
                <a:cubicBezTo>
                  <a:pt x="1350649" y="150426"/>
                  <a:pt x="1350705" y="150538"/>
                  <a:pt x="1362367" y="157066"/>
                </a:cubicBezTo>
                <a:cubicBezTo>
                  <a:pt x="1369063" y="152212"/>
                  <a:pt x="1370457" y="137257"/>
                  <a:pt x="1383628" y="141777"/>
                </a:cubicBezTo>
                <a:cubicBezTo>
                  <a:pt x="1385915" y="142558"/>
                  <a:pt x="1387087" y="146743"/>
                  <a:pt x="1389989" y="151319"/>
                </a:cubicBezTo>
                <a:cubicBezTo>
                  <a:pt x="1393449" y="146687"/>
                  <a:pt x="1396852" y="142112"/>
                  <a:pt x="1401317" y="136085"/>
                </a:cubicBezTo>
                <a:close/>
                <a:moveTo>
                  <a:pt x="1272302" y="124813"/>
                </a:moveTo>
                <a:cubicBezTo>
                  <a:pt x="1280854" y="123473"/>
                  <a:pt x="1289964" y="124645"/>
                  <a:pt x="1299533" y="127436"/>
                </a:cubicBezTo>
                <a:cubicBezTo>
                  <a:pt x="1302770" y="139098"/>
                  <a:pt x="1301096" y="147301"/>
                  <a:pt x="1285583" y="153160"/>
                </a:cubicBezTo>
                <a:cubicBezTo>
                  <a:pt x="1289880" y="145069"/>
                  <a:pt x="1292502" y="140103"/>
                  <a:pt x="1295851" y="133797"/>
                </a:cubicBezTo>
                <a:cubicBezTo>
                  <a:pt x="1279557" y="129333"/>
                  <a:pt x="1270963" y="135806"/>
                  <a:pt x="1265327" y="151765"/>
                </a:cubicBezTo>
                <a:lnTo>
                  <a:pt x="1265327" y="151821"/>
                </a:lnTo>
                <a:cubicBezTo>
                  <a:pt x="1262370" y="144957"/>
                  <a:pt x="1261309" y="142446"/>
                  <a:pt x="1259412" y="138094"/>
                </a:cubicBezTo>
                <a:cubicBezTo>
                  <a:pt x="1255674" y="140214"/>
                  <a:pt x="1252158" y="142167"/>
                  <a:pt x="1247415" y="144846"/>
                </a:cubicBezTo>
                <a:cubicBezTo>
                  <a:pt x="1247750" y="141721"/>
                  <a:pt x="1247136" y="138540"/>
                  <a:pt x="1248419" y="137257"/>
                </a:cubicBezTo>
                <a:cubicBezTo>
                  <a:pt x="1255757" y="130002"/>
                  <a:pt x="1263751" y="126152"/>
                  <a:pt x="1272302" y="124813"/>
                </a:cubicBezTo>
                <a:close/>
                <a:moveTo>
                  <a:pt x="1243343" y="114713"/>
                </a:moveTo>
                <a:cubicBezTo>
                  <a:pt x="1237205" y="122525"/>
                  <a:pt x="1235420" y="125873"/>
                  <a:pt x="1232629" y="128105"/>
                </a:cubicBezTo>
                <a:cubicBezTo>
                  <a:pt x="1227383" y="132346"/>
                  <a:pt x="1216336" y="138205"/>
                  <a:pt x="1216894" y="139489"/>
                </a:cubicBezTo>
                <a:cubicBezTo>
                  <a:pt x="1222195" y="151821"/>
                  <a:pt x="1209584" y="145739"/>
                  <a:pt x="1207073" y="149756"/>
                </a:cubicBezTo>
                <a:cubicBezTo>
                  <a:pt x="1202385" y="157345"/>
                  <a:pt x="1194070" y="153439"/>
                  <a:pt x="1187429" y="154946"/>
                </a:cubicBezTo>
                <a:cubicBezTo>
                  <a:pt x="1181124" y="156341"/>
                  <a:pt x="1176158" y="163707"/>
                  <a:pt x="1170298" y="168617"/>
                </a:cubicBezTo>
                <a:cubicBezTo>
                  <a:pt x="1166839" y="166218"/>
                  <a:pt x="1163157" y="163651"/>
                  <a:pt x="1159138" y="160916"/>
                </a:cubicBezTo>
                <a:cubicBezTo>
                  <a:pt x="1139776" y="172133"/>
                  <a:pt x="1128225" y="186864"/>
                  <a:pt x="1136315" y="210691"/>
                </a:cubicBezTo>
                <a:cubicBezTo>
                  <a:pt x="1125229" y="212514"/>
                  <a:pt x="1116914" y="208087"/>
                  <a:pt x="1111373" y="197411"/>
                </a:cubicBezTo>
                <a:cubicBezTo>
                  <a:pt x="1117622" y="201261"/>
                  <a:pt x="1121027" y="203381"/>
                  <a:pt x="1124487" y="205502"/>
                </a:cubicBezTo>
                <a:cubicBezTo>
                  <a:pt x="1131014" y="200870"/>
                  <a:pt x="1121083" y="182400"/>
                  <a:pt x="1101887" y="164711"/>
                </a:cubicBezTo>
                <a:cubicBezTo>
                  <a:pt x="1121250" y="155281"/>
                  <a:pt x="1135256" y="136643"/>
                  <a:pt x="1159529" y="138094"/>
                </a:cubicBezTo>
                <a:cubicBezTo>
                  <a:pt x="1162320" y="138261"/>
                  <a:pt x="1165611" y="134243"/>
                  <a:pt x="1168345" y="131844"/>
                </a:cubicBezTo>
                <a:cubicBezTo>
                  <a:pt x="1188936" y="113932"/>
                  <a:pt x="1213936" y="116610"/>
                  <a:pt x="1243343" y="114713"/>
                </a:cubicBezTo>
                <a:close/>
                <a:moveTo>
                  <a:pt x="1774905" y="95741"/>
                </a:moveTo>
                <a:cubicBezTo>
                  <a:pt x="1807716" y="89212"/>
                  <a:pt x="1833776" y="102660"/>
                  <a:pt x="1842146" y="128161"/>
                </a:cubicBezTo>
                <a:cubicBezTo>
                  <a:pt x="1820718" y="117838"/>
                  <a:pt x="1798453" y="107068"/>
                  <a:pt x="1774905" y="95741"/>
                </a:cubicBezTo>
                <a:close/>
                <a:moveTo>
                  <a:pt x="1527772" y="73402"/>
                </a:moveTo>
                <a:cubicBezTo>
                  <a:pt x="1532508" y="71872"/>
                  <a:pt x="1537834" y="71718"/>
                  <a:pt x="1544223" y="74090"/>
                </a:cubicBezTo>
                <a:cubicBezTo>
                  <a:pt x="1540150" y="79614"/>
                  <a:pt x="1536578" y="84525"/>
                  <a:pt x="1533007" y="89435"/>
                </a:cubicBezTo>
                <a:cubicBezTo>
                  <a:pt x="1534179" y="90663"/>
                  <a:pt x="1535239" y="92895"/>
                  <a:pt x="1536578" y="93118"/>
                </a:cubicBezTo>
                <a:cubicBezTo>
                  <a:pt x="1544558" y="94346"/>
                  <a:pt x="1552649" y="94737"/>
                  <a:pt x="1560573" y="96132"/>
                </a:cubicBezTo>
                <a:cubicBezTo>
                  <a:pt x="1565037" y="96913"/>
                  <a:pt x="1570226" y="101488"/>
                  <a:pt x="1573463" y="100205"/>
                </a:cubicBezTo>
                <a:cubicBezTo>
                  <a:pt x="1598294" y="90440"/>
                  <a:pt x="1615537" y="107515"/>
                  <a:pt x="1637244" y="118173"/>
                </a:cubicBezTo>
                <a:lnTo>
                  <a:pt x="1637300" y="118229"/>
                </a:lnTo>
                <a:cubicBezTo>
                  <a:pt x="1639866" y="113207"/>
                  <a:pt x="1641485" y="110026"/>
                  <a:pt x="1644610" y="103888"/>
                </a:cubicBezTo>
                <a:cubicBezTo>
                  <a:pt x="1656440" y="107906"/>
                  <a:pt x="1668995" y="111868"/>
                  <a:pt x="1681215" y="116555"/>
                </a:cubicBezTo>
                <a:cubicBezTo>
                  <a:pt x="1688749" y="119456"/>
                  <a:pt x="1694887" y="126208"/>
                  <a:pt x="1704317" y="121465"/>
                </a:cubicBezTo>
                <a:cubicBezTo>
                  <a:pt x="1713692" y="116722"/>
                  <a:pt x="1709060" y="128608"/>
                  <a:pt x="1713636" y="130059"/>
                </a:cubicBezTo>
                <a:cubicBezTo>
                  <a:pt x="1730097" y="135248"/>
                  <a:pt x="1746224" y="141721"/>
                  <a:pt x="1764136" y="137313"/>
                </a:cubicBezTo>
                <a:cubicBezTo>
                  <a:pt x="1770107" y="135862"/>
                  <a:pt x="1776412" y="136029"/>
                  <a:pt x="1784225" y="135304"/>
                </a:cubicBezTo>
                <a:cubicBezTo>
                  <a:pt x="1781658" y="139657"/>
                  <a:pt x="1780318" y="141944"/>
                  <a:pt x="1778644" y="144734"/>
                </a:cubicBezTo>
                <a:cubicBezTo>
                  <a:pt x="1796389" y="155951"/>
                  <a:pt x="1816031" y="159243"/>
                  <a:pt x="1836287" y="158573"/>
                </a:cubicBezTo>
                <a:lnTo>
                  <a:pt x="1836287" y="189431"/>
                </a:lnTo>
                <a:cubicBezTo>
                  <a:pt x="1843597" y="191998"/>
                  <a:pt x="1852581" y="195123"/>
                  <a:pt x="1861900" y="198415"/>
                </a:cubicBezTo>
                <a:cubicBezTo>
                  <a:pt x="1848563" y="218560"/>
                  <a:pt x="1835729" y="189431"/>
                  <a:pt x="1823564" y="201484"/>
                </a:cubicBezTo>
                <a:cubicBezTo>
                  <a:pt x="1813018" y="165660"/>
                  <a:pt x="1793041" y="152937"/>
                  <a:pt x="1773176" y="165660"/>
                </a:cubicBezTo>
                <a:cubicBezTo>
                  <a:pt x="1755487" y="157457"/>
                  <a:pt x="1739583" y="146353"/>
                  <a:pt x="1722229" y="143172"/>
                </a:cubicBezTo>
                <a:cubicBezTo>
                  <a:pt x="1706103" y="140215"/>
                  <a:pt x="1690646" y="135416"/>
                  <a:pt x="1674966" y="132235"/>
                </a:cubicBezTo>
                <a:cubicBezTo>
                  <a:pt x="1658337" y="128887"/>
                  <a:pt x="1639866" y="134690"/>
                  <a:pt x="1621117" y="136587"/>
                </a:cubicBezTo>
                <a:cubicBezTo>
                  <a:pt x="1619164" y="127213"/>
                  <a:pt x="1611296" y="125650"/>
                  <a:pt x="1600973" y="125818"/>
                </a:cubicBezTo>
                <a:cubicBezTo>
                  <a:pt x="1592882" y="125929"/>
                  <a:pt x="1589701" y="138652"/>
                  <a:pt x="1578876" y="132068"/>
                </a:cubicBezTo>
                <a:cubicBezTo>
                  <a:pt x="1571566" y="127603"/>
                  <a:pt x="1561521" y="127882"/>
                  <a:pt x="1552984" y="125092"/>
                </a:cubicBezTo>
                <a:cubicBezTo>
                  <a:pt x="1545339" y="122581"/>
                  <a:pt x="1538141" y="118731"/>
                  <a:pt x="1528320" y="114379"/>
                </a:cubicBezTo>
                <a:cubicBezTo>
                  <a:pt x="1519670" y="119736"/>
                  <a:pt x="1509626" y="125929"/>
                  <a:pt x="1496680" y="133909"/>
                </a:cubicBezTo>
                <a:cubicBezTo>
                  <a:pt x="1492495" y="128831"/>
                  <a:pt x="1487975" y="122470"/>
                  <a:pt x="1482451" y="117057"/>
                </a:cubicBezTo>
                <a:cubicBezTo>
                  <a:pt x="1477819" y="112537"/>
                  <a:pt x="1467050" y="112370"/>
                  <a:pt x="1473746" y="100038"/>
                </a:cubicBezTo>
                <a:cubicBezTo>
                  <a:pt x="1459684" y="98308"/>
                  <a:pt x="1446403" y="96634"/>
                  <a:pt x="1431560" y="94792"/>
                </a:cubicBezTo>
                <a:cubicBezTo>
                  <a:pt x="1448803" y="81456"/>
                  <a:pt x="1475755" y="104781"/>
                  <a:pt x="1488254" y="77606"/>
                </a:cubicBezTo>
                <a:lnTo>
                  <a:pt x="1488254" y="93341"/>
                </a:lnTo>
                <a:cubicBezTo>
                  <a:pt x="1504660" y="94974"/>
                  <a:pt x="1513564" y="77993"/>
                  <a:pt x="1527772" y="73402"/>
                </a:cubicBezTo>
                <a:close/>
                <a:moveTo>
                  <a:pt x="1672433" y="153"/>
                </a:moveTo>
                <a:cubicBezTo>
                  <a:pt x="1683210" y="850"/>
                  <a:pt x="1693771" y="3947"/>
                  <a:pt x="1704038" y="9974"/>
                </a:cubicBezTo>
                <a:cubicBezTo>
                  <a:pt x="1717598" y="17953"/>
                  <a:pt x="1731213" y="26045"/>
                  <a:pt x="1743824" y="35363"/>
                </a:cubicBezTo>
                <a:cubicBezTo>
                  <a:pt x="1752362" y="41669"/>
                  <a:pt x="1760063" y="49704"/>
                  <a:pt x="1762853" y="66668"/>
                </a:cubicBezTo>
                <a:cubicBezTo>
                  <a:pt x="1754092" y="60530"/>
                  <a:pt x="1749181" y="57516"/>
                  <a:pt x="1744717" y="53834"/>
                </a:cubicBezTo>
                <a:cubicBezTo>
                  <a:pt x="1726079" y="38432"/>
                  <a:pt x="1707386" y="23366"/>
                  <a:pt x="1683280" y="16670"/>
                </a:cubicBezTo>
                <a:cubicBezTo>
                  <a:pt x="1669999" y="12987"/>
                  <a:pt x="1656551" y="11425"/>
                  <a:pt x="1645893" y="19962"/>
                </a:cubicBezTo>
                <a:cubicBezTo>
                  <a:pt x="1631552" y="31457"/>
                  <a:pt x="1617602" y="31122"/>
                  <a:pt x="1602424" y="23199"/>
                </a:cubicBezTo>
                <a:cubicBezTo>
                  <a:pt x="1595895" y="28723"/>
                  <a:pt x="1590650" y="33857"/>
                  <a:pt x="1584623" y="37986"/>
                </a:cubicBezTo>
                <a:cubicBezTo>
                  <a:pt x="1581833" y="39883"/>
                  <a:pt x="1576086" y="41669"/>
                  <a:pt x="1574300" y="40274"/>
                </a:cubicBezTo>
                <a:cubicBezTo>
                  <a:pt x="1556499" y="25933"/>
                  <a:pt x="1537192" y="47640"/>
                  <a:pt x="1520061" y="37763"/>
                </a:cubicBezTo>
                <a:cubicBezTo>
                  <a:pt x="1514202" y="34359"/>
                  <a:pt x="1510575" y="26993"/>
                  <a:pt x="1504995" y="20353"/>
                </a:cubicBezTo>
                <a:cubicBezTo>
                  <a:pt x="1488254" y="23478"/>
                  <a:pt x="1470677" y="36814"/>
                  <a:pt x="1452095" y="18790"/>
                </a:cubicBezTo>
                <a:cubicBezTo>
                  <a:pt x="1456671" y="15554"/>
                  <a:pt x="1461023" y="10867"/>
                  <a:pt x="1466268" y="9304"/>
                </a:cubicBezTo>
                <a:cubicBezTo>
                  <a:pt x="1473188" y="7184"/>
                  <a:pt x="1481167" y="5844"/>
                  <a:pt x="1488198" y="7016"/>
                </a:cubicBezTo>
                <a:cubicBezTo>
                  <a:pt x="1515876" y="11815"/>
                  <a:pt x="1545897" y="2162"/>
                  <a:pt x="1572626" y="21692"/>
                </a:cubicBezTo>
                <a:lnTo>
                  <a:pt x="1572626" y="21748"/>
                </a:lnTo>
                <a:cubicBezTo>
                  <a:pt x="1588864" y="13880"/>
                  <a:pt x="1602424" y="3110"/>
                  <a:pt x="1621117" y="9583"/>
                </a:cubicBezTo>
                <a:cubicBezTo>
                  <a:pt x="1626084" y="11313"/>
                  <a:pt x="1633394" y="6681"/>
                  <a:pt x="1639532" y="4728"/>
                </a:cubicBezTo>
                <a:cubicBezTo>
                  <a:pt x="1650664" y="1157"/>
                  <a:pt x="1661657" y="-545"/>
                  <a:pt x="1672433" y="153"/>
                </a:cubicBezTo>
                <a:close/>
              </a:path>
            </a:pathLst>
          </a:custGeom>
          <a:solidFill>
            <a:srgbClr val="B1523C">
              <a:alpha val="14000"/>
            </a:srgbClr>
          </a:solidFill>
          <a:ln w="5573" cap="flat">
            <a:noFill/>
            <a:prstDash val="solid"/>
            <a:miter/>
          </a:ln>
          <a:effectLst/>
        </p:spPr>
        <p:txBody>
          <a:bodyPr rtlCol="0" anchor="ctr"/>
          <a:lstStyle/>
          <a:p>
            <a:endParaRPr lang="en-VI" dirty="0">
              <a:latin typeface="Montserrat" pitchFamily="2" charset="0"/>
            </a:endParaRPr>
          </a:p>
        </p:txBody>
      </p:sp>
      <p:sp>
        <p:nvSpPr>
          <p:cNvPr id="10" name="Freeform: Shape 9">
            <a:extLst>
              <a:ext uri="{FF2B5EF4-FFF2-40B4-BE49-F238E27FC236}">
                <a16:creationId xmlns:a16="http://schemas.microsoft.com/office/drawing/2014/main" id="{23580F2B-A50A-7DEF-EC45-60EBCD5090FC}"/>
              </a:ext>
            </a:extLst>
          </p:cNvPr>
          <p:cNvSpPr/>
          <p:nvPr/>
        </p:nvSpPr>
        <p:spPr>
          <a:xfrm>
            <a:off x="1" y="6020746"/>
            <a:ext cx="12192000" cy="837254"/>
          </a:xfrm>
          <a:custGeom>
            <a:avLst/>
            <a:gdLst>
              <a:gd name="connsiteX0" fmla="*/ 620220 w 9144000"/>
              <a:gd name="connsiteY0" fmla="*/ 107 h 837254"/>
              <a:gd name="connsiteX1" fmla="*/ 801112 w 9144000"/>
              <a:gd name="connsiteY1" fmla="*/ 42192 h 837254"/>
              <a:gd name="connsiteX2" fmla="*/ 1314654 w 9144000"/>
              <a:gd name="connsiteY2" fmla="*/ 202951 h 837254"/>
              <a:gd name="connsiteX3" fmla="*/ 1800396 w 9144000"/>
              <a:gd name="connsiteY3" fmla="*/ 310156 h 837254"/>
              <a:gd name="connsiteX4" fmla="*/ 2285096 w 9144000"/>
              <a:gd name="connsiteY4" fmla="*/ 426762 h 837254"/>
              <a:gd name="connsiteX5" fmla="*/ 3001264 w 9144000"/>
              <a:gd name="connsiteY5" fmla="*/ 426762 h 837254"/>
              <a:gd name="connsiteX6" fmla="*/ 3789404 w 9144000"/>
              <a:gd name="connsiteY6" fmla="*/ 373630 h 837254"/>
              <a:gd name="connsiteX7" fmla="*/ 4363552 w 9144000"/>
              <a:gd name="connsiteY7" fmla="*/ 434998 h 837254"/>
              <a:gd name="connsiteX8" fmla="*/ 4972072 w 9144000"/>
              <a:gd name="connsiteY8" fmla="*/ 391548 h 837254"/>
              <a:gd name="connsiteX9" fmla="*/ 5737104 w 9144000"/>
              <a:gd name="connsiteY9" fmla="*/ 452015 h 837254"/>
              <a:gd name="connsiteX10" fmla="*/ 6555485 w 9144000"/>
              <a:gd name="connsiteY10" fmla="*/ 488091 h 837254"/>
              <a:gd name="connsiteX11" fmla="*/ 7176212 w 9144000"/>
              <a:gd name="connsiteY11" fmla="*/ 455021 h 837254"/>
              <a:gd name="connsiteX12" fmla="*/ 7849630 w 9144000"/>
              <a:gd name="connsiteY12" fmla="*/ 464882 h 837254"/>
              <a:gd name="connsiteX13" fmla="*/ 8401211 w 9144000"/>
              <a:gd name="connsiteY13" fmla="*/ 260451 h 837254"/>
              <a:gd name="connsiteX14" fmla="*/ 8988747 w 9144000"/>
              <a:gd name="connsiteY14" fmla="*/ 211908 h 837254"/>
              <a:gd name="connsiteX15" fmla="*/ 9102912 w 9144000"/>
              <a:gd name="connsiteY15" fmla="*/ 252647 h 837254"/>
              <a:gd name="connsiteX16" fmla="*/ 9144000 w 9144000"/>
              <a:gd name="connsiteY16" fmla="*/ 287877 h 837254"/>
              <a:gd name="connsiteX17" fmla="*/ 9144000 w 9144000"/>
              <a:gd name="connsiteY17" fmla="*/ 837254 h 837254"/>
              <a:gd name="connsiteX18" fmla="*/ 0 w 9144000"/>
              <a:gd name="connsiteY18" fmla="*/ 837254 h 837254"/>
              <a:gd name="connsiteX19" fmla="*/ 0 w 9144000"/>
              <a:gd name="connsiteY19" fmla="*/ 253084 h 837254"/>
              <a:gd name="connsiteX20" fmla="*/ 9288 w 9144000"/>
              <a:gd name="connsiteY20" fmla="*/ 239335 h 837254"/>
              <a:gd name="connsiteX21" fmla="*/ 188924 w 9144000"/>
              <a:gd name="connsiteY21" fmla="*/ 96888 h 837254"/>
              <a:gd name="connsiteX22" fmla="*/ 620220 w 9144000"/>
              <a:gd name="connsiteY22" fmla="*/ 107 h 83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44000" h="837254">
                <a:moveTo>
                  <a:pt x="620220" y="107"/>
                </a:moveTo>
                <a:cubicBezTo>
                  <a:pt x="676753" y="1334"/>
                  <a:pt x="736827" y="13161"/>
                  <a:pt x="801112" y="42192"/>
                </a:cubicBezTo>
                <a:cubicBezTo>
                  <a:pt x="1058254" y="158317"/>
                  <a:pt x="1085872" y="149177"/>
                  <a:pt x="1314654" y="202951"/>
                </a:cubicBezTo>
                <a:cubicBezTo>
                  <a:pt x="1543435" y="256724"/>
                  <a:pt x="1648236" y="220487"/>
                  <a:pt x="1800396" y="310156"/>
                </a:cubicBezTo>
                <a:cubicBezTo>
                  <a:pt x="1952557" y="399825"/>
                  <a:pt x="2065815" y="417903"/>
                  <a:pt x="2285096" y="426762"/>
                </a:cubicBezTo>
                <a:cubicBezTo>
                  <a:pt x="2504379" y="435620"/>
                  <a:pt x="2679928" y="391066"/>
                  <a:pt x="3001264" y="426762"/>
                </a:cubicBezTo>
                <a:cubicBezTo>
                  <a:pt x="3322601" y="462457"/>
                  <a:pt x="3656864" y="356373"/>
                  <a:pt x="3789404" y="373630"/>
                </a:cubicBezTo>
                <a:cubicBezTo>
                  <a:pt x="3921942" y="390886"/>
                  <a:pt x="4158180" y="416500"/>
                  <a:pt x="4363552" y="434998"/>
                </a:cubicBezTo>
                <a:cubicBezTo>
                  <a:pt x="4568924" y="453497"/>
                  <a:pt x="4707035" y="338195"/>
                  <a:pt x="4972072" y="391548"/>
                </a:cubicBezTo>
                <a:cubicBezTo>
                  <a:pt x="5237110" y="444899"/>
                  <a:pt x="5565923" y="445982"/>
                  <a:pt x="5737104" y="452015"/>
                </a:cubicBezTo>
                <a:cubicBezTo>
                  <a:pt x="5908283" y="458047"/>
                  <a:pt x="6442047" y="513645"/>
                  <a:pt x="6555485" y="488091"/>
                </a:cubicBezTo>
                <a:cubicBezTo>
                  <a:pt x="6668924" y="462537"/>
                  <a:pt x="6934283" y="471736"/>
                  <a:pt x="7176212" y="455021"/>
                </a:cubicBezTo>
                <a:cubicBezTo>
                  <a:pt x="7418141" y="438305"/>
                  <a:pt x="7629326" y="510658"/>
                  <a:pt x="7849630" y="464882"/>
                </a:cubicBezTo>
                <a:cubicBezTo>
                  <a:pt x="8069934" y="419106"/>
                  <a:pt x="8208005" y="279571"/>
                  <a:pt x="8401211" y="260451"/>
                </a:cubicBezTo>
                <a:cubicBezTo>
                  <a:pt x="8594416" y="241331"/>
                  <a:pt x="8791272" y="171545"/>
                  <a:pt x="8988747" y="211908"/>
                </a:cubicBezTo>
                <a:cubicBezTo>
                  <a:pt x="9038116" y="222000"/>
                  <a:pt x="9075142" y="236529"/>
                  <a:pt x="9102912" y="252647"/>
                </a:cubicBezTo>
                <a:lnTo>
                  <a:pt x="9144000" y="287877"/>
                </a:lnTo>
                <a:lnTo>
                  <a:pt x="9144000" y="837254"/>
                </a:lnTo>
                <a:lnTo>
                  <a:pt x="0" y="837254"/>
                </a:lnTo>
                <a:lnTo>
                  <a:pt x="0" y="253084"/>
                </a:lnTo>
                <a:lnTo>
                  <a:pt x="9288" y="239335"/>
                </a:lnTo>
                <a:cubicBezTo>
                  <a:pt x="42214" y="185757"/>
                  <a:pt x="85619" y="104178"/>
                  <a:pt x="188924" y="96888"/>
                </a:cubicBezTo>
                <a:cubicBezTo>
                  <a:pt x="312890" y="88139"/>
                  <a:pt x="450621" y="-3573"/>
                  <a:pt x="620220" y="107"/>
                </a:cubicBezTo>
                <a:close/>
              </a:path>
            </a:pathLst>
          </a:custGeom>
          <a:solidFill>
            <a:schemeClr val="tx1">
              <a:lumMod val="85000"/>
              <a:lumOff val="15000"/>
            </a:schemeClr>
          </a:solidFill>
          <a:ln w="1984" cap="flat">
            <a:noFill/>
            <a:prstDash val="solid"/>
            <a:miter/>
          </a:ln>
        </p:spPr>
        <p:txBody>
          <a:bodyPr wrap="square" rtlCol="0" anchor="ctr">
            <a:noAutofit/>
          </a:bodyPr>
          <a:lstStyle/>
          <a:p>
            <a:endParaRPr lang="en-US" sz="1800" dirty="0">
              <a:latin typeface="Montserrat" pitchFamily="2" charset="0"/>
            </a:endParaRPr>
          </a:p>
        </p:txBody>
      </p:sp>
      <p:sp>
        <p:nvSpPr>
          <p:cNvPr id="11" name="Freeform: Shape 10">
            <a:extLst>
              <a:ext uri="{FF2B5EF4-FFF2-40B4-BE49-F238E27FC236}">
                <a16:creationId xmlns:a16="http://schemas.microsoft.com/office/drawing/2014/main" id="{1A84F6B4-C43D-E58A-8604-2160642A5281}"/>
              </a:ext>
            </a:extLst>
          </p:cNvPr>
          <p:cNvSpPr/>
          <p:nvPr/>
        </p:nvSpPr>
        <p:spPr>
          <a:xfrm>
            <a:off x="4536049" y="4567415"/>
            <a:ext cx="3845951" cy="2005303"/>
          </a:xfrm>
          <a:custGeom>
            <a:avLst/>
            <a:gdLst>
              <a:gd name="connsiteX0" fmla="*/ 3259757 w 3378537"/>
              <a:gd name="connsiteY0" fmla="*/ 1649102 h 1739242"/>
              <a:gd name="connsiteX1" fmla="*/ 3197230 w 3378537"/>
              <a:gd name="connsiteY1" fmla="*/ 1627017 h 1739242"/>
              <a:gd name="connsiteX2" fmla="*/ 3183895 w 3378537"/>
              <a:gd name="connsiteY2" fmla="*/ 1599097 h 1739242"/>
              <a:gd name="connsiteX3" fmla="*/ 3023419 w 3378537"/>
              <a:gd name="connsiteY3" fmla="*/ 1533732 h 1739242"/>
              <a:gd name="connsiteX4" fmla="*/ 2892688 w 3378537"/>
              <a:gd name="connsiteY4" fmla="*/ 1533732 h 1739242"/>
              <a:gd name="connsiteX5" fmla="*/ 2809483 w 3378537"/>
              <a:gd name="connsiteY5" fmla="*/ 1512915 h 1739242"/>
              <a:gd name="connsiteX6" fmla="*/ 2758941 w 3378537"/>
              <a:gd name="connsiteY6" fmla="*/ 1474259 h 1739242"/>
              <a:gd name="connsiteX7" fmla="*/ 2714372 w 3378537"/>
              <a:gd name="connsiteY7" fmla="*/ 1423757 h 1739242"/>
              <a:gd name="connsiteX8" fmla="*/ 2613327 w 3378537"/>
              <a:gd name="connsiteY8" fmla="*/ 1423757 h 1739242"/>
              <a:gd name="connsiteX9" fmla="*/ 2547962 w 3378537"/>
              <a:gd name="connsiteY9" fmla="*/ 1399944 h 1739242"/>
              <a:gd name="connsiteX10" fmla="*/ 2452871 w 3378537"/>
              <a:gd name="connsiteY10" fmla="*/ 1385101 h 1739242"/>
              <a:gd name="connsiteX11" fmla="*/ 2114476 w 3378537"/>
              <a:gd name="connsiteY11" fmla="*/ 671897 h 1739242"/>
              <a:gd name="connsiteX12" fmla="*/ 2131184 w 3378537"/>
              <a:gd name="connsiteY12" fmla="*/ 671897 h 1739242"/>
              <a:gd name="connsiteX13" fmla="*/ 2124517 w 3378537"/>
              <a:gd name="connsiteY13" fmla="*/ 647370 h 1739242"/>
              <a:gd name="connsiteX14" fmla="*/ 2111122 w 3378537"/>
              <a:gd name="connsiteY14" fmla="*/ 617287 h 1739242"/>
              <a:gd name="connsiteX15" fmla="*/ 2096656 w 3378537"/>
              <a:gd name="connsiteY15" fmla="*/ 610620 h 1739242"/>
              <a:gd name="connsiteX16" fmla="*/ 2089968 w 3378537"/>
              <a:gd name="connsiteY16" fmla="*/ 617287 h 1739242"/>
              <a:gd name="connsiteX17" fmla="*/ 2083281 w 3378537"/>
              <a:gd name="connsiteY17" fmla="*/ 599427 h 1739242"/>
              <a:gd name="connsiteX18" fmla="*/ 2078062 w 3378537"/>
              <a:gd name="connsiteY18" fmla="*/ 589029 h 1739242"/>
              <a:gd name="connsiteX19" fmla="*/ 2078062 w 3378537"/>
              <a:gd name="connsiteY19" fmla="*/ 580477 h 1739242"/>
              <a:gd name="connsiteX20" fmla="*/ 2082904 w 3378537"/>
              <a:gd name="connsiteY20" fmla="*/ 571567 h 1739242"/>
              <a:gd name="connsiteX21" fmla="*/ 2079570 w 3378537"/>
              <a:gd name="connsiteY21" fmla="*/ 557458 h 1739242"/>
              <a:gd name="connsiteX22" fmla="*/ 2066573 w 3378537"/>
              <a:gd name="connsiteY22" fmla="*/ 555474 h 1739242"/>
              <a:gd name="connsiteX23" fmla="*/ 2074728 w 3378537"/>
              <a:gd name="connsiteY23" fmla="*/ 554382 h 1739242"/>
              <a:gd name="connsiteX24" fmla="*/ 2071752 w 3378537"/>
              <a:gd name="connsiteY24" fmla="*/ 531741 h 1739242"/>
              <a:gd name="connsiteX25" fmla="*/ 2041669 w 3378537"/>
              <a:gd name="connsiteY25" fmla="*/ 532475 h 1739242"/>
              <a:gd name="connsiteX26" fmla="*/ 2041669 w 3378537"/>
              <a:gd name="connsiteY26" fmla="*/ 523188 h 1739242"/>
              <a:gd name="connsiteX27" fmla="*/ 2051710 w 3378537"/>
              <a:gd name="connsiteY27" fmla="*/ 521323 h 1739242"/>
              <a:gd name="connsiteX28" fmla="*/ 2029881 w 3378537"/>
              <a:gd name="connsiteY28" fmla="*/ 446095 h 1739242"/>
              <a:gd name="connsiteX29" fmla="*/ 1996445 w 3378537"/>
              <a:gd name="connsiteY29" fmla="*/ 448337 h 1739242"/>
              <a:gd name="connsiteX30" fmla="*/ 1995889 w 3378537"/>
              <a:gd name="connsiteY30" fmla="*/ 458914 h 1739242"/>
              <a:gd name="connsiteX31" fmla="*/ 1988647 w 3378537"/>
              <a:gd name="connsiteY31" fmla="*/ 457803 h 1739242"/>
              <a:gd name="connsiteX32" fmla="*/ 1984678 w 3378537"/>
              <a:gd name="connsiteY32" fmla="*/ 470066 h 1739242"/>
              <a:gd name="connsiteX33" fmla="*/ 1975192 w 3378537"/>
              <a:gd name="connsiteY33" fmla="*/ 470066 h 1739242"/>
              <a:gd name="connsiteX34" fmla="*/ 1974637 w 3378537"/>
              <a:gd name="connsiteY34" fmla="*/ 457247 h 1739242"/>
              <a:gd name="connsiteX35" fmla="*/ 1961262 w 3378537"/>
              <a:gd name="connsiteY35" fmla="*/ 455005 h 1739242"/>
              <a:gd name="connsiteX36" fmla="*/ 1969080 w 3378537"/>
              <a:gd name="connsiteY36" fmla="*/ 448893 h 1739242"/>
              <a:gd name="connsiteX37" fmla="*/ 1979657 w 3378537"/>
              <a:gd name="connsiteY37" fmla="*/ 415456 h 1739242"/>
              <a:gd name="connsiteX38" fmla="*/ 1958484 w 3378537"/>
              <a:gd name="connsiteY38" fmla="*/ 399859 h 1739242"/>
              <a:gd name="connsiteX39" fmla="*/ 1925424 w 3378537"/>
              <a:gd name="connsiteY39" fmla="*/ 382000 h 1739242"/>
              <a:gd name="connsiteX40" fmla="*/ 1977435 w 3378537"/>
              <a:gd name="connsiteY40" fmla="*/ 382000 h 1739242"/>
              <a:gd name="connsiteX41" fmla="*/ 1977435 w 3378537"/>
              <a:gd name="connsiteY41" fmla="*/ 390890 h 1739242"/>
              <a:gd name="connsiteX42" fmla="*/ 2443981 w 3378537"/>
              <a:gd name="connsiteY42" fmla="*/ 380492 h 1739242"/>
              <a:gd name="connsiteX43" fmla="*/ 2452891 w 3378537"/>
              <a:gd name="connsiteY43" fmla="*/ 358207 h 1739242"/>
              <a:gd name="connsiteX44" fmla="*/ 2432095 w 3378537"/>
              <a:gd name="connsiteY44" fmla="*/ 355250 h 1739242"/>
              <a:gd name="connsiteX45" fmla="*/ 2432095 w 3378537"/>
              <a:gd name="connsiteY45" fmla="*/ 348126 h 1739242"/>
              <a:gd name="connsiteX46" fmla="*/ 2518276 w 3378537"/>
              <a:gd name="connsiteY46" fmla="*/ 342173 h 1739242"/>
              <a:gd name="connsiteX47" fmla="*/ 2605926 w 3378537"/>
              <a:gd name="connsiteY47" fmla="*/ 342173 h 1739242"/>
              <a:gd name="connsiteX48" fmla="*/ 2634163 w 3378537"/>
              <a:gd name="connsiteY48" fmla="*/ 343661 h 1739242"/>
              <a:gd name="connsiteX49" fmla="*/ 2637140 w 3378537"/>
              <a:gd name="connsiteY49" fmla="*/ 351083 h 1739242"/>
              <a:gd name="connsiteX50" fmla="*/ 2678812 w 3378537"/>
              <a:gd name="connsiteY50" fmla="*/ 351083 h 1739242"/>
              <a:gd name="connsiteX51" fmla="*/ 2678812 w 3378537"/>
              <a:gd name="connsiteY51" fmla="*/ 288595 h 1739242"/>
              <a:gd name="connsiteX52" fmla="*/ 2628190 w 3378537"/>
              <a:gd name="connsiteY52" fmla="*/ 288595 h 1739242"/>
              <a:gd name="connsiteX53" fmla="*/ 2620769 w 3378537"/>
              <a:gd name="connsiteY53" fmla="*/ 301156 h 1739242"/>
              <a:gd name="connsiteX54" fmla="*/ 2595508 w 3378537"/>
              <a:gd name="connsiteY54" fmla="*/ 301156 h 1739242"/>
              <a:gd name="connsiteX55" fmla="*/ 2595508 w 3378537"/>
              <a:gd name="connsiteY55" fmla="*/ 307903 h 1739242"/>
              <a:gd name="connsiteX56" fmla="*/ 2506370 w 3378537"/>
              <a:gd name="connsiteY56" fmla="*/ 301156 h 1739242"/>
              <a:gd name="connsiteX57" fmla="*/ 2506370 w 3378537"/>
              <a:gd name="connsiteY57" fmla="*/ 290063 h 1739242"/>
              <a:gd name="connsiteX58" fmla="*/ 2495952 w 3378537"/>
              <a:gd name="connsiteY58" fmla="*/ 287087 h 1739242"/>
              <a:gd name="connsiteX59" fmla="*/ 2492995 w 3378537"/>
              <a:gd name="connsiteY59" fmla="*/ 273732 h 1739242"/>
              <a:gd name="connsiteX60" fmla="*/ 2506370 w 3378537"/>
              <a:gd name="connsiteY60" fmla="*/ 272244 h 1739242"/>
              <a:gd name="connsiteX61" fmla="*/ 2498928 w 3378537"/>
              <a:gd name="connsiteY61" fmla="*/ 221702 h 1739242"/>
              <a:gd name="connsiteX62" fmla="*/ 2472199 w 3378537"/>
              <a:gd name="connsiteY62" fmla="*/ 218745 h 1739242"/>
              <a:gd name="connsiteX63" fmla="*/ 2472199 w 3378537"/>
              <a:gd name="connsiteY63" fmla="*/ 309391 h 1739242"/>
              <a:gd name="connsiteX64" fmla="*/ 2460293 w 3378537"/>
              <a:gd name="connsiteY64" fmla="*/ 309391 h 1739242"/>
              <a:gd name="connsiteX65" fmla="*/ 2426102 w 3378537"/>
              <a:gd name="connsiteY65" fmla="*/ 301156 h 1739242"/>
              <a:gd name="connsiteX66" fmla="*/ 1937946 w 3378537"/>
              <a:gd name="connsiteY66" fmla="*/ 307903 h 1739242"/>
              <a:gd name="connsiteX67" fmla="*/ 1929790 w 3378537"/>
              <a:gd name="connsiteY67" fmla="*/ 301156 h 1739242"/>
              <a:gd name="connsiteX68" fmla="*/ 1847696 w 3378537"/>
              <a:gd name="connsiteY68" fmla="*/ 301156 h 1739242"/>
              <a:gd name="connsiteX69" fmla="*/ 1845454 w 3378537"/>
              <a:gd name="connsiteY69" fmla="*/ 277800 h 1739242"/>
              <a:gd name="connsiteX70" fmla="*/ 1833210 w 3378537"/>
              <a:gd name="connsiteY70" fmla="*/ 277800 h 1739242"/>
              <a:gd name="connsiteX71" fmla="*/ 1833210 w 3378537"/>
              <a:gd name="connsiteY71" fmla="*/ 287722 h 1739242"/>
              <a:gd name="connsiteX72" fmla="*/ 1822058 w 3378537"/>
              <a:gd name="connsiteY72" fmla="*/ 287722 h 1739242"/>
              <a:gd name="connsiteX73" fmla="*/ 1819459 w 3378537"/>
              <a:gd name="connsiteY73" fmla="*/ 278812 h 1739242"/>
              <a:gd name="connsiteX74" fmla="*/ 1813148 w 3378537"/>
              <a:gd name="connsiteY74" fmla="*/ 278078 h 1739242"/>
              <a:gd name="connsiteX75" fmla="*/ 1813148 w 3378537"/>
              <a:gd name="connsiteY75" fmla="*/ 295937 h 1739242"/>
              <a:gd name="connsiteX76" fmla="*/ 1803484 w 3378537"/>
              <a:gd name="connsiteY76" fmla="*/ 295937 h 1739242"/>
              <a:gd name="connsiteX77" fmla="*/ 1793463 w 3378537"/>
              <a:gd name="connsiteY77" fmla="*/ 287762 h 1739242"/>
              <a:gd name="connsiteX78" fmla="*/ 1785287 w 3378537"/>
              <a:gd name="connsiteY78" fmla="*/ 271073 h 1739242"/>
              <a:gd name="connsiteX79" fmla="*/ 1729943 w 3378537"/>
              <a:gd name="connsiteY79" fmla="*/ 261766 h 1739242"/>
              <a:gd name="connsiteX80" fmla="*/ 1687597 w 3378537"/>
              <a:gd name="connsiteY80" fmla="*/ 249523 h 1739242"/>
              <a:gd name="connsiteX81" fmla="*/ 1553870 w 3378537"/>
              <a:gd name="connsiteY81" fmla="*/ 261766 h 1739242"/>
              <a:gd name="connsiteX82" fmla="*/ 1553870 w 3378537"/>
              <a:gd name="connsiteY82" fmla="*/ 301097 h 1739242"/>
              <a:gd name="connsiteX83" fmla="*/ 1534939 w 3378537"/>
              <a:gd name="connsiteY83" fmla="*/ 296314 h 1739242"/>
              <a:gd name="connsiteX84" fmla="*/ 1534939 w 3378537"/>
              <a:gd name="connsiteY84" fmla="*/ 254067 h 1739242"/>
              <a:gd name="connsiteX85" fmla="*/ 1528252 w 3378537"/>
              <a:gd name="connsiteY85" fmla="*/ 250713 h 1739242"/>
              <a:gd name="connsiteX86" fmla="*/ 1528252 w 3378537"/>
              <a:gd name="connsiteY86" fmla="*/ 105854 h 1739242"/>
              <a:gd name="connsiteX87" fmla="*/ 1519342 w 3378537"/>
              <a:gd name="connsiteY87" fmla="*/ 101389 h 1739242"/>
              <a:gd name="connsiteX88" fmla="*/ 1493783 w 3378537"/>
              <a:gd name="connsiteY88" fmla="*/ 125876 h 1739242"/>
              <a:gd name="connsiteX89" fmla="*/ 1503804 w 3378537"/>
              <a:gd name="connsiteY89" fmla="*/ 129230 h 1739242"/>
              <a:gd name="connsiteX90" fmla="*/ 1513845 w 3378537"/>
              <a:gd name="connsiteY90" fmla="*/ 233985 h 1739242"/>
              <a:gd name="connsiteX91" fmla="*/ 1500470 w 3378537"/>
              <a:gd name="connsiteY91" fmla="*/ 236208 h 1739242"/>
              <a:gd name="connsiteX92" fmla="*/ 1500470 w 3378537"/>
              <a:gd name="connsiteY92" fmla="*/ 249582 h 1739242"/>
              <a:gd name="connsiteX93" fmla="*/ 1507138 w 3378537"/>
              <a:gd name="connsiteY93" fmla="*/ 249582 h 1739242"/>
              <a:gd name="connsiteX94" fmla="*/ 1513845 w 3378537"/>
              <a:gd name="connsiteY94" fmla="*/ 276332 h 1739242"/>
              <a:gd name="connsiteX95" fmla="*/ 1502693 w 3378537"/>
              <a:gd name="connsiteY95" fmla="*/ 283019 h 1739242"/>
              <a:gd name="connsiteX96" fmla="*/ 1502693 w 3378537"/>
              <a:gd name="connsiteY96" fmla="*/ 301156 h 1739242"/>
              <a:gd name="connsiteX97" fmla="*/ 1488207 w 3378537"/>
              <a:gd name="connsiteY97" fmla="*/ 296374 h 1739242"/>
              <a:gd name="connsiteX98" fmla="*/ 1488207 w 3378537"/>
              <a:gd name="connsiteY98" fmla="*/ 266291 h 1739242"/>
              <a:gd name="connsiteX99" fmla="*/ 1414646 w 3378537"/>
              <a:gd name="connsiteY99" fmla="*/ 268513 h 1739242"/>
              <a:gd name="connsiteX100" fmla="*/ 1409090 w 3378537"/>
              <a:gd name="connsiteY100" fmla="*/ 301156 h 1739242"/>
              <a:gd name="connsiteX101" fmla="*/ 1397937 w 3378537"/>
              <a:gd name="connsiteY101" fmla="*/ 301156 h 1739242"/>
              <a:gd name="connsiteX102" fmla="*/ 1371287 w 3378537"/>
              <a:gd name="connsiteY102" fmla="*/ 301156 h 1739242"/>
              <a:gd name="connsiteX103" fmla="*/ 1352337 w 3378537"/>
              <a:gd name="connsiteY103" fmla="*/ 283019 h 1739242"/>
              <a:gd name="connsiteX104" fmla="*/ 1312213 w 3378537"/>
              <a:gd name="connsiteY104" fmla="*/ 285222 h 1739242"/>
              <a:gd name="connsiteX105" fmla="*/ 1292151 w 3378537"/>
              <a:gd name="connsiteY105" fmla="*/ 311971 h 1739242"/>
              <a:gd name="connsiteX106" fmla="*/ 1274291 w 3378537"/>
              <a:gd name="connsiteY106" fmla="*/ 342074 h 1739242"/>
              <a:gd name="connsiteX107" fmla="*/ 1257583 w 3378537"/>
              <a:gd name="connsiteY107" fmla="*/ 339832 h 1739242"/>
              <a:gd name="connsiteX108" fmla="*/ 1226368 w 3378537"/>
              <a:gd name="connsiteY108" fmla="*/ 316436 h 1739242"/>
              <a:gd name="connsiteX109" fmla="*/ 1210752 w 3378537"/>
              <a:gd name="connsiteY109" fmla="*/ 330922 h 1739242"/>
              <a:gd name="connsiteX110" fmla="*/ 1231686 w 3378537"/>
              <a:gd name="connsiteY110" fmla="*/ 362116 h 1739242"/>
              <a:gd name="connsiteX111" fmla="*/ 1221170 w 3378537"/>
              <a:gd name="connsiteY111" fmla="*/ 372534 h 1739242"/>
              <a:gd name="connsiteX112" fmla="*/ 1163226 w 3378537"/>
              <a:gd name="connsiteY112" fmla="*/ 408927 h 1739242"/>
              <a:gd name="connsiteX113" fmla="*/ 1129789 w 3378537"/>
              <a:gd name="connsiteY113" fmla="*/ 411904 h 1739242"/>
              <a:gd name="connsiteX114" fmla="*/ 1109727 w 3378537"/>
              <a:gd name="connsiteY114" fmla="*/ 394045 h 1739242"/>
              <a:gd name="connsiteX115" fmla="*/ 1068055 w 3378537"/>
              <a:gd name="connsiteY115" fmla="*/ 348722 h 1739242"/>
              <a:gd name="connsiteX116" fmla="*/ 1047993 w 3378537"/>
              <a:gd name="connsiteY116" fmla="*/ 327926 h 1739242"/>
              <a:gd name="connsiteX117" fmla="*/ 1038329 w 3378537"/>
              <a:gd name="connsiteY117" fmla="*/ 301117 h 1739242"/>
              <a:gd name="connsiteX118" fmla="*/ 1084386 w 3378537"/>
              <a:gd name="connsiteY118" fmla="*/ 282602 h 1739242"/>
              <a:gd name="connsiteX119" fmla="*/ 1114152 w 3378537"/>
              <a:gd name="connsiteY119" fmla="*/ 294508 h 1739242"/>
              <a:gd name="connsiteX120" fmla="*/ 1133460 w 3378537"/>
              <a:gd name="connsiteY120" fmla="*/ 290818 h 1739242"/>
              <a:gd name="connsiteX121" fmla="*/ 1152034 w 3378537"/>
              <a:gd name="connsiteY121" fmla="*/ 275201 h 1739242"/>
              <a:gd name="connsiteX122" fmla="*/ 1150546 w 3378537"/>
              <a:gd name="connsiteY122" fmla="*/ 255873 h 1739242"/>
              <a:gd name="connsiteX123" fmla="*/ 1159455 w 3378537"/>
              <a:gd name="connsiteY123" fmla="*/ 254404 h 1739242"/>
              <a:gd name="connsiteX124" fmla="*/ 1163186 w 3378537"/>
              <a:gd name="connsiteY124" fmla="*/ 246228 h 1739242"/>
              <a:gd name="connsiteX125" fmla="*/ 1155010 w 3378537"/>
              <a:gd name="connsiteY125" fmla="*/ 240275 h 1739242"/>
              <a:gd name="connsiteX126" fmla="*/ 1164674 w 3378537"/>
              <a:gd name="connsiteY126" fmla="*/ 238073 h 1739242"/>
              <a:gd name="connsiteX127" fmla="*/ 1169873 w 3378537"/>
              <a:gd name="connsiteY127" fmla="*/ 228409 h 1739242"/>
              <a:gd name="connsiteX128" fmla="*/ 1171362 w 3378537"/>
              <a:gd name="connsiteY128" fmla="*/ 222456 h 1739242"/>
              <a:gd name="connsiteX129" fmla="*/ 1185471 w 3378537"/>
              <a:gd name="connsiteY129" fmla="*/ 221702 h 1739242"/>
              <a:gd name="connsiteX130" fmla="*/ 1187693 w 3378537"/>
              <a:gd name="connsiteY130" fmla="*/ 212058 h 1739242"/>
              <a:gd name="connsiteX131" fmla="*/ 1189181 w 3378537"/>
              <a:gd name="connsiteY131" fmla="*/ 208347 h 1739242"/>
              <a:gd name="connsiteX132" fmla="*/ 1194381 w 3378537"/>
              <a:gd name="connsiteY132" fmla="*/ 208347 h 1739242"/>
              <a:gd name="connsiteX133" fmla="*/ 1197377 w 3378537"/>
              <a:gd name="connsiteY133" fmla="*/ 193484 h 1739242"/>
              <a:gd name="connsiteX134" fmla="*/ 1206267 w 3378537"/>
              <a:gd name="connsiteY134" fmla="*/ 197949 h 1739242"/>
              <a:gd name="connsiteX135" fmla="*/ 1227063 w 3378537"/>
              <a:gd name="connsiteY135" fmla="*/ 192730 h 1739242"/>
              <a:gd name="connsiteX136" fmla="*/ 1231528 w 3378537"/>
              <a:gd name="connsiteY136" fmla="*/ 132564 h 1739242"/>
              <a:gd name="connsiteX137" fmla="*/ 1227063 w 3378537"/>
              <a:gd name="connsiteY137" fmla="*/ 90217 h 1739242"/>
              <a:gd name="connsiteX138" fmla="*/ 1210712 w 3378537"/>
              <a:gd name="connsiteY138" fmla="*/ 58288 h 1739242"/>
              <a:gd name="connsiteX139" fmla="*/ 1083712 w 3378537"/>
              <a:gd name="connsiteY139" fmla="*/ -2652 h 1739242"/>
              <a:gd name="connsiteX140" fmla="*/ 972269 w 3378537"/>
              <a:gd name="connsiteY140" fmla="*/ 67952 h 1739242"/>
              <a:gd name="connsiteX141" fmla="*/ 939587 w 3378537"/>
              <a:gd name="connsiteY141" fmla="*/ 128833 h 1739242"/>
              <a:gd name="connsiteX142" fmla="*/ 964094 w 3378537"/>
              <a:gd name="connsiteY142" fmla="*/ 151892 h 1739242"/>
              <a:gd name="connsiteX143" fmla="*/ 964094 w 3378537"/>
              <a:gd name="connsiteY143" fmla="*/ 165246 h 1739242"/>
              <a:gd name="connsiteX144" fmla="*/ 972269 w 3378537"/>
              <a:gd name="connsiteY144" fmla="*/ 180109 h 1739242"/>
              <a:gd name="connsiteX145" fmla="*/ 961871 w 3378537"/>
              <a:gd name="connsiteY145" fmla="*/ 178641 h 1739242"/>
              <a:gd name="connsiteX146" fmla="*/ 948496 w 3378537"/>
              <a:gd name="connsiteY146" fmla="*/ 158579 h 1739242"/>
              <a:gd name="connsiteX147" fmla="*/ 923990 w 3378537"/>
              <a:gd name="connsiteY147" fmla="*/ 145939 h 1739242"/>
              <a:gd name="connsiteX148" fmla="*/ 891287 w 3378537"/>
              <a:gd name="connsiteY148" fmla="*/ 186043 h 1739242"/>
              <a:gd name="connsiteX149" fmla="*/ 879381 w 3378537"/>
              <a:gd name="connsiteY149" fmla="*/ 172688 h 1739242"/>
              <a:gd name="connsiteX150" fmla="*/ 857096 w 3378537"/>
              <a:gd name="connsiteY150" fmla="*/ 168243 h 1739242"/>
              <a:gd name="connsiteX151" fmla="*/ 857096 w 3378537"/>
              <a:gd name="connsiteY151" fmla="*/ 117700 h 1739242"/>
              <a:gd name="connsiteX152" fmla="*/ 811039 w 3378537"/>
              <a:gd name="connsiteY152" fmla="*/ 95436 h 1739242"/>
              <a:gd name="connsiteX153" fmla="*/ 756072 w 3378537"/>
              <a:gd name="connsiteY153" fmla="*/ 71623 h 1739242"/>
              <a:gd name="connsiteX154" fmla="*/ 701085 w 3378537"/>
              <a:gd name="connsiteY154" fmla="*/ 95436 h 1739242"/>
              <a:gd name="connsiteX155" fmla="*/ 666834 w 3378537"/>
              <a:gd name="connsiteY155" fmla="*/ 166755 h 1739242"/>
              <a:gd name="connsiteX156" fmla="*/ 577696 w 3378537"/>
              <a:gd name="connsiteY156" fmla="*/ 177133 h 1739242"/>
              <a:gd name="connsiteX157" fmla="*/ 503401 w 3378537"/>
              <a:gd name="connsiteY157" fmla="*/ 272264 h 1739242"/>
              <a:gd name="connsiteX158" fmla="*/ 495979 w 3378537"/>
              <a:gd name="connsiteY158" fmla="*/ 337629 h 1739242"/>
              <a:gd name="connsiteX159" fmla="*/ 496714 w 3378537"/>
              <a:gd name="connsiteY159" fmla="*/ 426767 h 1739242"/>
              <a:gd name="connsiteX160" fmla="*/ 482605 w 3378537"/>
              <a:gd name="connsiteY160" fmla="*/ 499574 h 1739242"/>
              <a:gd name="connsiteX161" fmla="*/ 511577 w 3378537"/>
              <a:gd name="connsiteY161" fmla="*/ 572381 h 1739242"/>
              <a:gd name="connsiteX162" fmla="*/ 582141 w 3378537"/>
              <a:gd name="connsiteY162" fmla="*/ 588732 h 1739242"/>
              <a:gd name="connsiteX163" fmla="*/ 605180 w 3378537"/>
              <a:gd name="connsiteY163" fmla="*/ 592443 h 1739242"/>
              <a:gd name="connsiteX164" fmla="*/ 612601 w 3378537"/>
              <a:gd name="connsiteY164" fmla="*/ 605818 h 1739242"/>
              <a:gd name="connsiteX165" fmla="*/ 602203 w 3378537"/>
              <a:gd name="connsiteY165" fmla="*/ 601353 h 1739242"/>
              <a:gd name="connsiteX166" fmla="*/ 569520 w 3378537"/>
              <a:gd name="connsiteY166" fmla="*/ 642231 h 1739242"/>
              <a:gd name="connsiteX167" fmla="*/ 551661 w 3378537"/>
              <a:gd name="connsiteY167" fmla="*/ 736568 h 1739242"/>
              <a:gd name="connsiteX168" fmla="*/ 592500 w 3378537"/>
              <a:gd name="connsiteY168" fmla="*/ 835370 h 1739242"/>
              <a:gd name="connsiteX169" fmla="*/ 602898 w 3378537"/>
              <a:gd name="connsiteY169" fmla="*/ 884404 h 1739242"/>
              <a:gd name="connsiteX170" fmla="*/ 601429 w 3378537"/>
              <a:gd name="connsiteY170" fmla="*/ 963164 h 1739242"/>
              <a:gd name="connsiteX171" fmla="*/ 608116 w 3378537"/>
              <a:gd name="connsiteY171" fmla="*/ 1015174 h 1739242"/>
              <a:gd name="connsiteX172" fmla="*/ 586566 w 3378537"/>
              <a:gd name="connsiteY172" fmla="*/ 1068752 h 1739242"/>
              <a:gd name="connsiteX173" fmla="*/ 594742 w 3378537"/>
              <a:gd name="connsiteY173" fmla="*/ 1099947 h 1739242"/>
              <a:gd name="connsiteX174" fmla="*/ 577657 w 3378537"/>
              <a:gd name="connsiteY174" fmla="*/ 1114056 h 1739242"/>
              <a:gd name="connsiteX175" fmla="*/ 565016 w 3378537"/>
              <a:gd name="connsiteY175" fmla="*/ 1125962 h 1739242"/>
              <a:gd name="connsiteX176" fmla="*/ 563171 w 3378537"/>
              <a:gd name="connsiteY176" fmla="*/ 1151203 h 1739242"/>
              <a:gd name="connsiteX177" fmla="*/ 516359 w 3378537"/>
              <a:gd name="connsiteY177" fmla="*/ 1173507 h 1739242"/>
              <a:gd name="connsiteX178" fmla="*/ 426090 w 3378537"/>
              <a:gd name="connsiteY178" fmla="*/ 1244846 h 1739242"/>
              <a:gd name="connsiteX179" fmla="*/ 394895 w 3378537"/>
              <a:gd name="connsiteY179" fmla="*/ 1294971 h 1739242"/>
              <a:gd name="connsiteX180" fmla="*/ 370369 w 3378537"/>
              <a:gd name="connsiteY180" fmla="*/ 1326185 h 1739242"/>
              <a:gd name="connsiteX181" fmla="*/ 333598 w 3378537"/>
              <a:gd name="connsiteY181" fmla="*/ 1372957 h 1739242"/>
              <a:gd name="connsiteX182" fmla="*/ 313536 w 3378537"/>
              <a:gd name="connsiteY182" fmla="*/ 1385241 h 1739242"/>
              <a:gd name="connsiteX183" fmla="*/ 291271 w 3378537"/>
              <a:gd name="connsiteY183" fmla="*/ 1417546 h 1739242"/>
              <a:gd name="connsiteX184" fmla="*/ 291271 w 3378537"/>
              <a:gd name="connsiteY184" fmla="*/ 1425345 h 1739242"/>
              <a:gd name="connsiteX185" fmla="*/ 284564 w 3378537"/>
              <a:gd name="connsiteY185" fmla="*/ 1425345 h 1739242"/>
              <a:gd name="connsiteX186" fmla="*/ 274543 w 3378537"/>
              <a:gd name="connsiteY186" fmla="*/ 1438719 h 1739242"/>
              <a:gd name="connsiteX187" fmla="*/ 287918 w 3378537"/>
              <a:gd name="connsiteY187" fmla="*/ 1463246 h 1739242"/>
              <a:gd name="connsiteX188" fmla="*/ 268610 w 3378537"/>
              <a:gd name="connsiteY188" fmla="*/ 1486264 h 1739242"/>
              <a:gd name="connsiteX189" fmla="*/ 232891 w 3378537"/>
              <a:gd name="connsiteY189" fmla="*/ 1483288 h 1739242"/>
              <a:gd name="connsiteX190" fmla="*/ 138653 w 3378537"/>
              <a:gd name="connsiteY190" fmla="*/ 1495036 h 1739242"/>
              <a:gd name="connsiteX191" fmla="*/ 45030 w 3378537"/>
              <a:gd name="connsiteY191" fmla="*/ 1528492 h 1739242"/>
              <a:gd name="connsiteX192" fmla="*/ -610 w 3378537"/>
              <a:gd name="connsiteY192" fmla="*/ 1735741 h 1739242"/>
              <a:gd name="connsiteX193" fmla="*/ 3377927 w 3378537"/>
              <a:gd name="connsiteY193" fmla="*/ 1735741 h 1739242"/>
              <a:gd name="connsiteX194" fmla="*/ 3259757 w 3378537"/>
              <a:gd name="connsiteY194" fmla="*/ 1649102 h 1739242"/>
              <a:gd name="connsiteX195" fmla="*/ 840765 w 3378537"/>
              <a:gd name="connsiteY195" fmla="*/ 1211330 h 1739242"/>
              <a:gd name="connsiteX196" fmla="*/ 824413 w 3378537"/>
              <a:gd name="connsiteY196" fmla="*/ 1273739 h 1739242"/>
              <a:gd name="connsiteX197" fmla="*/ 812507 w 3378537"/>
              <a:gd name="connsiteY197" fmla="*/ 1408934 h 1739242"/>
              <a:gd name="connsiteX198" fmla="*/ 794648 w 3378537"/>
              <a:gd name="connsiteY198" fmla="*/ 1460944 h 1739242"/>
              <a:gd name="connsiteX199" fmla="*/ 762084 w 3378537"/>
              <a:gd name="connsiteY199" fmla="*/ 1526290 h 1739242"/>
              <a:gd name="connsiteX200" fmla="*/ 730890 w 3378537"/>
              <a:gd name="connsiteY200" fmla="*/ 1555500 h 1739242"/>
              <a:gd name="connsiteX201" fmla="*/ 686321 w 3378537"/>
              <a:gd name="connsiteY201" fmla="*/ 1564906 h 1739242"/>
              <a:gd name="connsiteX202" fmla="*/ 640264 w 3378537"/>
              <a:gd name="connsiteY202" fmla="*/ 1564906 h 1739242"/>
              <a:gd name="connsiteX203" fmla="*/ 595674 w 3378537"/>
              <a:gd name="connsiteY203" fmla="*/ 1545598 h 1739242"/>
              <a:gd name="connsiteX204" fmla="*/ 539219 w 3378537"/>
              <a:gd name="connsiteY204" fmla="*/ 1545598 h 1739242"/>
              <a:gd name="connsiteX205" fmla="*/ 542196 w 3378537"/>
              <a:gd name="connsiteY205" fmla="*/ 1535021 h 1739242"/>
              <a:gd name="connsiteX206" fmla="*/ 547196 w 3378537"/>
              <a:gd name="connsiteY206" fmla="*/ 1522778 h 1739242"/>
              <a:gd name="connsiteX207" fmla="*/ 544974 w 3378537"/>
              <a:gd name="connsiteY207" fmla="*/ 1506049 h 1739242"/>
              <a:gd name="connsiteX208" fmla="*/ 527710 w 3378537"/>
              <a:gd name="connsiteY208" fmla="*/ 1486543 h 1739242"/>
              <a:gd name="connsiteX209" fmla="*/ 511001 w 3378537"/>
              <a:gd name="connsiteY209" fmla="*/ 1483189 h 1739242"/>
              <a:gd name="connsiteX210" fmla="*/ 496515 w 3378537"/>
              <a:gd name="connsiteY210" fmla="*/ 1481522 h 1739242"/>
              <a:gd name="connsiteX211" fmla="*/ 487586 w 3378537"/>
              <a:gd name="connsiteY211" fmla="*/ 1482078 h 1739242"/>
              <a:gd name="connsiteX212" fmla="*/ 479787 w 3378537"/>
              <a:gd name="connsiteY212" fmla="*/ 1478109 h 1739242"/>
              <a:gd name="connsiteX213" fmla="*/ 455975 w 3378537"/>
              <a:gd name="connsiteY213" fmla="*/ 1468187 h 1739242"/>
              <a:gd name="connsiteX214" fmla="*/ 455975 w 3378537"/>
              <a:gd name="connsiteY214" fmla="*/ 1456281 h 1739242"/>
              <a:gd name="connsiteX215" fmla="*/ 455975 w 3378537"/>
              <a:gd name="connsiteY215" fmla="*/ 1447470 h 1739242"/>
              <a:gd name="connsiteX216" fmla="*/ 568905 w 3378537"/>
              <a:gd name="connsiteY216" fmla="*/ 1330095 h 1739242"/>
              <a:gd name="connsiteX217" fmla="*/ 656555 w 3378537"/>
              <a:gd name="connsiteY217" fmla="*/ 1267686 h 1739242"/>
              <a:gd name="connsiteX218" fmla="*/ 733827 w 3378537"/>
              <a:gd name="connsiteY218" fmla="*/ 1188926 h 1739242"/>
              <a:gd name="connsiteX219" fmla="*/ 772463 w 3378537"/>
              <a:gd name="connsiteY219" fmla="*/ 1061172 h 1739242"/>
              <a:gd name="connsiteX220" fmla="*/ 806633 w 3378537"/>
              <a:gd name="connsiteY220" fmla="*/ 1102844 h 1739242"/>
              <a:gd name="connsiteX221" fmla="*/ 833363 w 3378537"/>
              <a:gd name="connsiteY221" fmla="*/ 1126656 h 1739242"/>
              <a:gd name="connsiteX222" fmla="*/ 840804 w 3378537"/>
              <a:gd name="connsiteY222" fmla="*/ 1159319 h 1739242"/>
              <a:gd name="connsiteX223" fmla="*/ 1986900 w 3378537"/>
              <a:gd name="connsiteY223" fmla="*/ 352710 h 1739242"/>
              <a:gd name="connsiteX224" fmla="*/ 1986900 w 3378537"/>
              <a:gd name="connsiteY224" fmla="*/ 368307 h 1739242"/>
              <a:gd name="connsiteX225" fmla="*/ 1907763 w 3378537"/>
              <a:gd name="connsiteY225" fmla="*/ 368307 h 1739242"/>
              <a:gd name="connsiteX226" fmla="*/ 1905084 w 3378537"/>
              <a:gd name="connsiteY226" fmla="*/ 356064 h 1739242"/>
              <a:gd name="connsiteX227" fmla="*/ 1718136 w 3378537"/>
              <a:gd name="connsiteY227" fmla="*/ 294548 h 1739242"/>
              <a:gd name="connsiteX228" fmla="*/ 1753855 w 3378537"/>
              <a:gd name="connsiteY228" fmla="*/ 294548 h 1739242"/>
              <a:gd name="connsiteX229" fmla="*/ 1772409 w 3378537"/>
              <a:gd name="connsiteY229" fmla="*/ 300501 h 1739242"/>
              <a:gd name="connsiteX230" fmla="*/ 1718196 w 3378537"/>
              <a:gd name="connsiteY230" fmla="*/ 306454 h 1739242"/>
              <a:gd name="connsiteX231" fmla="*/ 1718136 w 3378537"/>
              <a:gd name="connsiteY231" fmla="*/ 294548 h 1739242"/>
              <a:gd name="connsiteX232" fmla="*/ 1668725 w 3378537"/>
              <a:gd name="connsiteY232" fmla="*/ 372216 h 1739242"/>
              <a:gd name="connsiteX233" fmla="*/ 1723315 w 3378537"/>
              <a:gd name="connsiteY233" fmla="*/ 374439 h 1739242"/>
              <a:gd name="connsiteX234" fmla="*/ 1723315 w 3378537"/>
              <a:gd name="connsiteY234" fmla="*/ 383845 h 1739242"/>
              <a:gd name="connsiteX235" fmla="*/ 1668725 w 3378537"/>
              <a:gd name="connsiteY235" fmla="*/ 383845 h 1739242"/>
              <a:gd name="connsiteX236" fmla="*/ 1668725 w 3378537"/>
              <a:gd name="connsiteY236" fmla="*/ 372197 h 1739242"/>
              <a:gd name="connsiteX237" fmla="*/ 1512178 w 3378537"/>
              <a:gd name="connsiteY237" fmla="*/ 129845 h 1739242"/>
              <a:gd name="connsiteX238" fmla="*/ 1518310 w 3378537"/>
              <a:gd name="connsiteY238" fmla="*/ 123177 h 1739242"/>
              <a:gd name="connsiteX239" fmla="*/ 1518310 w 3378537"/>
              <a:gd name="connsiteY239" fmla="*/ 221781 h 1739242"/>
              <a:gd name="connsiteX240" fmla="*/ 1515254 w 3378537"/>
              <a:gd name="connsiteY240" fmla="*/ 221781 h 1739242"/>
              <a:gd name="connsiteX241" fmla="*/ 1620842 w 3378537"/>
              <a:gd name="connsiteY241" fmla="*/ 1541192 h 1739242"/>
              <a:gd name="connsiteX242" fmla="*/ 1598538 w 3378537"/>
              <a:gd name="connsiteY242" fmla="*/ 1585761 h 1739242"/>
              <a:gd name="connsiteX243" fmla="*/ 1565121 w 3378537"/>
              <a:gd name="connsiteY243" fmla="*/ 1625905 h 1739242"/>
              <a:gd name="connsiteX244" fmla="*/ 1498268 w 3378537"/>
              <a:gd name="connsiteY244" fmla="*/ 1608046 h 1739242"/>
              <a:gd name="connsiteX245" fmla="*/ 1449214 w 3378537"/>
              <a:gd name="connsiteY245" fmla="*/ 1625905 h 1739242"/>
              <a:gd name="connsiteX246" fmla="*/ 1392580 w 3378537"/>
              <a:gd name="connsiteY246" fmla="*/ 1625905 h 1739242"/>
              <a:gd name="connsiteX247" fmla="*/ 1351166 w 3378537"/>
              <a:gd name="connsiteY247" fmla="*/ 1626897 h 1739242"/>
              <a:gd name="connsiteX248" fmla="*/ 1297588 w 3378537"/>
              <a:gd name="connsiteY248" fmla="*/ 1614733 h 1739242"/>
              <a:gd name="connsiteX249" fmla="*/ 1261869 w 3378537"/>
              <a:gd name="connsiteY249" fmla="*/ 1627810 h 1739242"/>
              <a:gd name="connsiteX250" fmla="*/ 1056824 w 3378537"/>
              <a:gd name="connsiteY250" fmla="*/ 1641483 h 1739242"/>
              <a:gd name="connsiteX251" fmla="*/ 1052379 w 3378537"/>
              <a:gd name="connsiteY251" fmla="*/ 1612531 h 1739242"/>
              <a:gd name="connsiteX252" fmla="*/ 1018942 w 3378537"/>
              <a:gd name="connsiteY252" fmla="*/ 1599156 h 1739242"/>
              <a:gd name="connsiteX253" fmla="*/ 986636 w 3378537"/>
              <a:gd name="connsiteY253" fmla="*/ 1591357 h 1739242"/>
              <a:gd name="connsiteX254" fmla="*/ 969908 w 3378537"/>
              <a:gd name="connsiteY254" fmla="*/ 1589135 h 1739242"/>
              <a:gd name="connsiteX255" fmla="*/ 952048 w 3378537"/>
              <a:gd name="connsiteY255" fmla="*/ 1589135 h 1739242"/>
              <a:gd name="connsiteX256" fmla="*/ 938674 w 3378537"/>
              <a:gd name="connsiteY256" fmla="*/ 1579074 h 1739242"/>
              <a:gd name="connsiteX257" fmla="*/ 921946 w 3378537"/>
              <a:gd name="connsiteY257" fmla="*/ 1538970 h 1739242"/>
              <a:gd name="connsiteX258" fmla="*/ 929764 w 3378537"/>
              <a:gd name="connsiteY258" fmla="*/ 1517796 h 1739242"/>
              <a:gd name="connsiteX259" fmla="*/ 925299 w 3378537"/>
              <a:gd name="connsiteY259" fmla="*/ 1504422 h 1739242"/>
              <a:gd name="connsiteX260" fmla="*/ 948695 w 3378537"/>
              <a:gd name="connsiteY260" fmla="*/ 1492178 h 1739242"/>
              <a:gd name="connsiteX261" fmla="*/ 949806 w 3378537"/>
              <a:gd name="connsiteY261" fmla="*/ 1446537 h 1739242"/>
              <a:gd name="connsiteX262" fmla="*/ 954271 w 3378537"/>
              <a:gd name="connsiteY262" fmla="*/ 1406433 h 1739242"/>
              <a:gd name="connsiteX263" fmla="*/ 984354 w 3378537"/>
              <a:gd name="connsiteY263" fmla="*/ 1292768 h 1739242"/>
              <a:gd name="connsiteX264" fmla="*/ 1011103 w 3378537"/>
              <a:gd name="connsiteY264" fmla="*/ 1220318 h 1739242"/>
              <a:gd name="connsiteX265" fmla="*/ 1035611 w 3378537"/>
              <a:gd name="connsiteY265" fmla="*/ 1128938 h 1739242"/>
              <a:gd name="connsiteX266" fmla="*/ 1020013 w 3378537"/>
              <a:gd name="connsiteY266" fmla="*/ 1079924 h 1739242"/>
              <a:gd name="connsiteX267" fmla="*/ 992232 w 3378537"/>
              <a:gd name="connsiteY267" fmla="*/ 981856 h 1739242"/>
              <a:gd name="connsiteX268" fmla="*/ 954350 w 3378537"/>
              <a:gd name="connsiteY268" fmla="*/ 903850 h 1739242"/>
              <a:gd name="connsiteX269" fmla="*/ 912004 w 3378537"/>
              <a:gd name="connsiteY269" fmla="*/ 799095 h 1739242"/>
              <a:gd name="connsiteX270" fmla="*/ 887477 w 3378537"/>
              <a:gd name="connsiteY270" fmla="*/ 767881 h 1739242"/>
              <a:gd name="connsiteX271" fmla="*/ 864458 w 3378537"/>
              <a:gd name="connsiteY271" fmla="*/ 734464 h 1739242"/>
              <a:gd name="connsiteX272" fmla="*/ 864458 w 3378537"/>
              <a:gd name="connsiteY272" fmla="*/ 710652 h 1739242"/>
              <a:gd name="connsiteX273" fmla="*/ 890453 w 3378537"/>
              <a:gd name="connsiteY273" fmla="*/ 720316 h 1739242"/>
              <a:gd name="connsiteX274" fmla="*/ 904582 w 3378537"/>
              <a:gd name="connsiteY274" fmla="*/ 702754 h 1739242"/>
              <a:gd name="connsiteX275" fmla="*/ 912738 w 3378537"/>
              <a:gd name="connsiteY275" fmla="*/ 680212 h 1739242"/>
              <a:gd name="connsiteX276" fmla="*/ 927601 w 3378537"/>
              <a:gd name="connsiteY276" fmla="*/ 692832 h 1739242"/>
              <a:gd name="connsiteX277" fmla="*/ 966971 w 3378537"/>
              <a:gd name="connsiteY277" fmla="*/ 695055 h 1739242"/>
              <a:gd name="connsiteX278" fmla="*/ 992272 w 3378537"/>
              <a:gd name="connsiteY278" fmla="*/ 631892 h 1739242"/>
              <a:gd name="connsiteX279" fmla="*/ 1004912 w 3378537"/>
              <a:gd name="connsiteY279" fmla="*/ 594010 h 1739242"/>
              <a:gd name="connsiteX280" fmla="*/ 1004912 w 3378537"/>
              <a:gd name="connsiteY280" fmla="*/ 565039 h 1739242"/>
              <a:gd name="connsiteX281" fmla="*/ 987827 w 3378537"/>
              <a:gd name="connsiteY281" fmla="*/ 553886 h 1739242"/>
              <a:gd name="connsiteX282" fmla="*/ 980366 w 3378537"/>
              <a:gd name="connsiteY282" fmla="*/ 529300 h 1739242"/>
              <a:gd name="connsiteX283" fmla="*/ 991518 w 3378537"/>
              <a:gd name="connsiteY283" fmla="*/ 498086 h 1739242"/>
              <a:gd name="connsiteX284" fmla="*/ 1065813 w 3378537"/>
              <a:gd name="connsiteY284" fmla="*/ 564959 h 1739242"/>
              <a:gd name="connsiteX285" fmla="*/ 1125979 w 3378537"/>
              <a:gd name="connsiteY285" fmla="*/ 584287 h 1739242"/>
              <a:gd name="connsiteX286" fmla="*/ 1163861 w 3378537"/>
              <a:gd name="connsiteY286" fmla="*/ 573869 h 1739242"/>
              <a:gd name="connsiteX287" fmla="*/ 1226269 w 3378537"/>
              <a:gd name="connsiteY287" fmla="*/ 511500 h 1739242"/>
              <a:gd name="connsiteX288" fmla="*/ 1275303 w 3378537"/>
              <a:gd name="connsiteY288" fmla="*/ 457247 h 1739242"/>
              <a:gd name="connsiteX289" fmla="*/ 1294631 w 3378537"/>
              <a:gd name="connsiteY289" fmla="*/ 444607 h 1739242"/>
              <a:gd name="connsiteX290" fmla="*/ 1307252 w 3378537"/>
              <a:gd name="connsiteY290" fmla="*/ 426748 h 1739242"/>
              <a:gd name="connsiteX291" fmla="*/ 1310963 w 3378537"/>
              <a:gd name="connsiteY291" fmla="*/ 410416 h 1739242"/>
              <a:gd name="connsiteX292" fmla="*/ 1325071 w 3378537"/>
              <a:gd name="connsiteY292" fmla="*/ 410416 h 1739242"/>
              <a:gd name="connsiteX293" fmla="*/ 1360790 w 3378537"/>
              <a:gd name="connsiteY293" fmla="*/ 394819 h 1739242"/>
              <a:gd name="connsiteX294" fmla="*/ 1387519 w 3378537"/>
              <a:gd name="connsiteY294" fmla="*/ 387377 h 1739242"/>
              <a:gd name="connsiteX295" fmla="*/ 1394941 w 3378537"/>
              <a:gd name="connsiteY295" fmla="*/ 393330 h 1739242"/>
              <a:gd name="connsiteX296" fmla="*/ 1422425 w 3378537"/>
              <a:gd name="connsiteY296" fmla="*/ 394084 h 1739242"/>
              <a:gd name="connsiteX297" fmla="*/ 1471478 w 3378537"/>
              <a:gd name="connsiteY297" fmla="*/ 396287 h 1739242"/>
              <a:gd name="connsiteX298" fmla="*/ 1495986 w 3378537"/>
              <a:gd name="connsiteY298" fmla="*/ 397795 h 1739242"/>
              <a:gd name="connsiteX299" fmla="*/ 1488544 w 3378537"/>
              <a:gd name="connsiteY299" fmla="*/ 417818 h 1739242"/>
              <a:gd name="connsiteX300" fmla="*/ 1500451 w 3378537"/>
              <a:gd name="connsiteY300" fmla="*/ 467625 h 1739242"/>
              <a:gd name="connsiteX301" fmla="*/ 1523469 w 3378537"/>
              <a:gd name="connsiteY301" fmla="*/ 476515 h 1739242"/>
              <a:gd name="connsiteX302" fmla="*/ 1546508 w 3378537"/>
              <a:gd name="connsiteY302" fmla="*/ 499554 h 1739242"/>
              <a:gd name="connsiteX303" fmla="*/ 1604451 w 3378537"/>
              <a:gd name="connsiteY303" fmla="*/ 504019 h 1739242"/>
              <a:gd name="connsiteX304" fmla="*/ 1652731 w 3378537"/>
              <a:gd name="connsiteY304" fmla="*/ 457962 h 1739242"/>
              <a:gd name="connsiteX305" fmla="*/ 1696546 w 3378537"/>
              <a:gd name="connsiteY305" fmla="*/ 454231 h 1739242"/>
              <a:gd name="connsiteX306" fmla="*/ 1730003 w 3378537"/>
              <a:gd name="connsiteY306" fmla="*/ 452762 h 1739242"/>
              <a:gd name="connsiteX307" fmla="*/ 1852598 w 3378537"/>
              <a:gd name="connsiteY307" fmla="*/ 530411 h 1739242"/>
              <a:gd name="connsiteX308" fmla="*/ 1906176 w 3378537"/>
              <a:gd name="connsiteY308" fmla="*/ 523724 h 1739242"/>
              <a:gd name="connsiteX309" fmla="*/ 1906176 w 3378537"/>
              <a:gd name="connsiteY309" fmla="*/ 535967 h 1739242"/>
              <a:gd name="connsiteX310" fmla="*/ 1920662 w 3378537"/>
              <a:gd name="connsiteY310" fmla="*/ 545889 h 1739242"/>
              <a:gd name="connsiteX311" fmla="*/ 1912863 w 3378537"/>
              <a:gd name="connsiteY311" fmla="*/ 553271 h 1739242"/>
              <a:gd name="connsiteX312" fmla="*/ 1895004 w 3378537"/>
              <a:gd name="connsiteY312" fmla="*/ 553271 h 1739242"/>
              <a:gd name="connsiteX313" fmla="*/ 1871588 w 3378537"/>
              <a:gd name="connsiteY313" fmla="*/ 560395 h 1739242"/>
              <a:gd name="connsiteX314" fmla="*/ 1873830 w 3378537"/>
              <a:gd name="connsiteY314" fmla="*/ 570317 h 1739242"/>
              <a:gd name="connsiteX315" fmla="*/ 1899468 w 3378537"/>
              <a:gd name="connsiteY315" fmla="*/ 578115 h 1739242"/>
              <a:gd name="connsiteX316" fmla="*/ 1906156 w 3378537"/>
              <a:gd name="connsiteY316" fmla="*/ 608199 h 1739242"/>
              <a:gd name="connsiteX317" fmla="*/ 1892781 w 3378537"/>
              <a:gd name="connsiteY317" fmla="*/ 634948 h 1739242"/>
              <a:gd name="connsiteX318" fmla="*/ 1864901 w 3378537"/>
              <a:gd name="connsiteY318" fmla="*/ 652807 h 1739242"/>
              <a:gd name="connsiteX319" fmla="*/ 1838171 w 3378537"/>
              <a:gd name="connsiteY319" fmla="*/ 734167 h 1739242"/>
              <a:gd name="connsiteX320" fmla="*/ 1859324 w 3378537"/>
              <a:gd name="connsiteY320" fmla="*/ 734167 h 1739242"/>
              <a:gd name="connsiteX321" fmla="*/ 1888316 w 3378537"/>
              <a:gd name="connsiteY321" fmla="*/ 676223 h 1739242"/>
              <a:gd name="connsiteX322" fmla="*/ 1868254 w 3378537"/>
              <a:gd name="connsiteY322" fmla="*/ 739723 h 1739242"/>
              <a:gd name="connsiteX323" fmla="*/ 1654299 w 3378537"/>
              <a:gd name="connsiteY323" fmla="*/ 1529802 h 1739242"/>
              <a:gd name="connsiteX324" fmla="*/ 2145710 w 3378537"/>
              <a:gd name="connsiteY324" fmla="*/ 1375139 h 1739242"/>
              <a:gd name="connsiteX325" fmla="*/ 2137891 w 3378537"/>
              <a:gd name="connsiteY325" fmla="*/ 1407465 h 1739242"/>
              <a:gd name="connsiteX326" fmla="*/ 2115627 w 3378537"/>
              <a:gd name="connsiteY326" fmla="*/ 1430901 h 1739242"/>
              <a:gd name="connsiteX327" fmla="*/ 2098898 w 3378537"/>
              <a:gd name="connsiteY327" fmla="*/ 1463207 h 1739242"/>
              <a:gd name="connsiteX328" fmla="*/ 2055440 w 3378537"/>
              <a:gd name="connsiteY328" fmla="*/ 1484360 h 1739242"/>
              <a:gd name="connsiteX329" fmla="*/ 2014205 w 3378537"/>
              <a:gd name="connsiteY329" fmla="*/ 1521131 h 1739242"/>
              <a:gd name="connsiteX330" fmla="*/ 1962948 w 3378537"/>
              <a:gd name="connsiteY330" fmla="*/ 1571295 h 1739242"/>
              <a:gd name="connsiteX331" fmla="*/ 1927230 w 3378537"/>
              <a:gd name="connsiteY331" fmla="*/ 1585642 h 1739242"/>
              <a:gd name="connsiteX332" fmla="*/ 1844759 w 3378537"/>
              <a:gd name="connsiteY332" fmla="*/ 1584670 h 1739242"/>
              <a:gd name="connsiteX333" fmla="*/ 1810211 w 3378537"/>
              <a:gd name="connsiteY333" fmla="*/ 1584670 h 1739242"/>
              <a:gd name="connsiteX334" fmla="*/ 1741116 w 3378537"/>
              <a:gd name="connsiteY334" fmla="*/ 1404092 h 1739242"/>
              <a:gd name="connsiteX335" fmla="*/ 1920543 w 3378537"/>
              <a:gd name="connsiteY335" fmla="*/ 702675 h 1739242"/>
              <a:gd name="connsiteX336" fmla="*/ 1937251 w 3378537"/>
              <a:gd name="connsiteY336" fmla="*/ 662987 h 1739242"/>
              <a:gd name="connsiteX337" fmla="*/ 1948403 w 3378537"/>
              <a:gd name="connsiteY337" fmla="*/ 665964 h 1739242"/>
              <a:gd name="connsiteX338" fmla="*/ 1943502 w 3378537"/>
              <a:gd name="connsiteY338" fmla="*/ 697158 h 1739242"/>
              <a:gd name="connsiteX339" fmla="*/ 1949157 w 3378537"/>
              <a:gd name="connsiteY339" fmla="*/ 702615 h 1739242"/>
              <a:gd name="connsiteX340" fmla="*/ 1964000 w 3378537"/>
              <a:gd name="connsiteY340" fmla="*/ 662927 h 1739242"/>
              <a:gd name="connsiteX341" fmla="*/ 1978109 w 3378537"/>
              <a:gd name="connsiteY341" fmla="*/ 807053 h 1739242"/>
              <a:gd name="connsiteX342" fmla="*/ 1998171 w 3378537"/>
              <a:gd name="connsiteY342" fmla="*/ 810029 h 1739242"/>
              <a:gd name="connsiteX343" fmla="*/ 1992972 w 3378537"/>
              <a:gd name="connsiteY343" fmla="*/ 695630 h 1739242"/>
              <a:gd name="connsiteX344" fmla="*/ 2039089 w 3378537"/>
              <a:gd name="connsiteY344" fmla="*/ 903751 h 1739242"/>
              <a:gd name="connsiteX345" fmla="*/ 2030160 w 3378537"/>
              <a:gd name="connsiteY345" fmla="*/ 908951 h 1739242"/>
              <a:gd name="connsiteX346" fmla="*/ 2027917 w 3378537"/>
              <a:gd name="connsiteY346" fmla="*/ 924548 h 1739242"/>
              <a:gd name="connsiteX347" fmla="*/ 2042046 w 3378537"/>
              <a:gd name="connsiteY347" fmla="*/ 926036 h 1739242"/>
              <a:gd name="connsiteX348" fmla="*/ 2079928 w 3378537"/>
              <a:gd name="connsiteY348" fmla="*/ 1082048 h 1739242"/>
              <a:gd name="connsiteX349" fmla="*/ 2077705 w 3378537"/>
              <a:gd name="connsiteY349" fmla="*/ 1096533 h 1739242"/>
              <a:gd name="connsiteX350" fmla="*/ 2068795 w 3378537"/>
              <a:gd name="connsiteY350" fmla="*/ 1124315 h 1739242"/>
              <a:gd name="connsiteX351" fmla="*/ 2077705 w 3378537"/>
              <a:gd name="connsiteY351" fmla="*/ 1145527 h 1739242"/>
              <a:gd name="connsiteX352" fmla="*/ 2099990 w 3378537"/>
              <a:gd name="connsiteY352" fmla="*/ 1139972 h 1739242"/>
              <a:gd name="connsiteX353" fmla="*/ 2133427 w 3378537"/>
              <a:gd name="connsiteY353" fmla="*/ 1266972 h 1739242"/>
              <a:gd name="connsiteX354" fmla="*/ 2145690 w 3378537"/>
              <a:gd name="connsiteY354" fmla="*/ 1375080 h 1739242"/>
              <a:gd name="connsiteX355" fmla="*/ 2337381 w 3378537"/>
              <a:gd name="connsiteY355" fmla="*/ 1286001 h 1739242"/>
              <a:gd name="connsiteX356" fmla="*/ 2315096 w 3378537"/>
              <a:gd name="connsiteY356" fmla="*/ 1286001 h 1739242"/>
              <a:gd name="connsiteX357" fmla="*/ 2247111 w 3378537"/>
              <a:gd name="connsiteY357" fmla="*/ 1263717 h 1739242"/>
              <a:gd name="connsiteX358" fmla="*/ 2202542 w 3378537"/>
              <a:gd name="connsiteY358" fmla="*/ 1263717 h 1739242"/>
              <a:gd name="connsiteX359" fmla="*/ 2176904 w 3378537"/>
              <a:gd name="connsiteY359" fmla="*/ 1253696 h 1739242"/>
              <a:gd name="connsiteX360" fmla="*/ 2176904 w 3378537"/>
              <a:gd name="connsiteY360" fmla="*/ 1245897 h 1739242"/>
              <a:gd name="connsiteX361" fmla="*/ 2136423 w 3378537"/>
              <a:gd name="connsiteY361" fmla="*/ 1131121 h 1739242"/>
              <a:gd name="connsiteX362" fmla="*/ 2154282 w 3378537"/>
              <a:gd name="connsiteY362" fmla="*/ 1124375 h 1739242"/>
              <a:gd name="connsiteX363" fmla="*/ 2145967 w 3378537"/>
              <a:gd name="connsiteY363" fmla="*/ 1058315 h 1739242"/>
              <a:gd name="connsiteX364" fmla="*/ 2145967 w 3378537"/>
              <a:gd name="connsiteY364" fmla="*/ 1082127 h 1739242"/>
              <a:gd name="connsiteX365" fmla="*/ 2129021 w 3378537"/>
              <a:gd name="connsiteY365" fmla="*/ 1082127 h 1739242"/>
              <a:gd name="connsiteX366" fmla="*/ 2091873 w 3378537"/>
              <a:gd name="connsiteY366" fmla="*/ 926115 h 1739242"/>
              <a:gd name="connsiteX367" fmla="*/ 2099295 w 3378537"/>
              <a:gd name="connsiteY367" fmla="*/ 926115 h 1739242"/>
              <a:gd name="connsiteX368" fmla="*/ 2112670 w 3378537"/>
              <a:gd name="connsiteY368" fmla="*/ 914209 h 1739242"/>
              <a:gd name="connsiteX369" fmla="*/ 2099295 w 3378537"/>
              <a:gd name="connsiteY369" fmla="*/ 866167 h 1739242"/>
              <a:gd name="connsiteX370" fmla="*/ 2081436 w 3378537"/>
              <a:gd name="connsiteY370" fmla="*/ 866167 h 1739242"/>
              <a:gd name="connsiteX371" fmla="*/ 2032382 w 3378537"/>
              <a:gd name="connsiteY371" fmla="*/ 663106 h 1739242"/>
              <a:gd name="connsiteX372" fmla="*/ 2032382 w 3378537"/>
              <a:gd name="connsiteY372" fmla="*/ 631892 h 1739242"/>
              <a:gd name="connsiteX373" fmla="*/ 2037581 w 3378537"/>
              <a:gd name="connsiteY373" fmla="*/ 645287 h 1739242"/>
              <a:gd name="connsiteX374" fmla="*/ 2067664 w 3378537"/>
              <a:gd name="connsiteY374" fmla="*/ 676481 h 1739242"/>
              <a:gd name="connsiteX375" fmla="*/ 2356291 w 3378537"/>
              <a:gd name="connsiteY375" fmla="*/ 1304972 h 1739242"/>
              <a:gd name="connsiteX376" fmla="*/ 2337361 w 3378537"/>
              <a:gd name="connsiteY376" fmla="*/ 1285942 h 173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Lst>
            <a:rect l="l" t="t" r="r" b="b"/>
            <a:pathLst>
              <a:path w="3378537" h="1739242">
                <a:moveTo>
                  <a:pt x="3259757" y="1649102"/>
                </a:moveTo>
                <a:cubicBezTo>
                  <a:pt x="3239696" y="1649102"/>
                  <a:pt x="3197230" y="1627017"/>
                  <a:pt x="3197230" y="1627017"/>
                </a:cubicBezTo>
                <a:lnTo>
                  <a:pt x="3183895" y="1599097"/>
                </a:lnTo>
                <a:lnTo>
                  <a:pt x="3023419" y="1533732"/>
                </a:lnTo>
                <a:lnTo>
                  <a:pt x="2892688" y="1533732"/>
                </a:lnTo>
                <a:cubicBezTo>
                  <a:pt x="2883758" y="1533732"/>
                  <a:pt x="2815297" y="1530735"/>
                  <a:pt x="2809483" y="1512915"/>
                </a:cubicBezTo>
                <a:cubicBezTo>
                  <a:pt x="2803669" y="1495095"/>
                  <a:pt x="2758941" y="1474259"/>
                  <a:pt x="2758941" y="1474259"/>
                </a:cubicBezTo>
                <a:lnTo>
                  <a:pt x="2714372" y="1423757"/>
                </a:lnTo>
                <a:lnTo>
                  <a:pt x="2613327" y="1423757"/>
                </a:lnTo>
                <a:cubicBezTo>
                  <a:pt x="2613327" y="1423757"/>
                  <a:pt x="2556892" y="1402941"/>
                  <a:pt x="2547962" y="1399944"/>
                </a:cubicBezTo>
                <a:cubicBezTo>
                  <a:pt x="2539033" y="1396948"/>
                  <a:pt x="2452871" y="1385101"/>
                  <a:pt x="2452871" y="1385101"/>
                </a:cubicBezTo>
                <a:lnTo>
                  <a:pt x="2114476" y="671897"/>
                </a:lnTo>
                <a:lnTo>
                  <a:pt x="2131184" y="671897"/>
                </a:lnTo>
                <a:lnTo>
                  <a:pt x="2124517" y="647370"/>
                </a:lnTo>
                <a:lnTo>
                  <a:pt x="2111122" y="617287"/>
                </a:lnTo>
                <a:lnTo>
                  <a:pt x="2096656" y="610620"/>
                </a:lnTo>
                <a:lnTo>
                  <a:pt x="2089968" y="617287"/>
                </a:lnTo>
                <a:lnTo>
                  <a:pt x="2083281" y="599427"/>
                </a:lnTo>
                <a:lnTo>
                  <a:pt x="2078062" y="589029"/>
                </a:lnTo>
                <a:lnTo>
                  <a:pt x="2078062" y="580477"/>
                </a:lnTo>
                <a:lnTo>
                  <a:pt x="2082904" y="571567"/>
                </a:lnTo>
                <a:lnTo>
                  <a:pt x="2079570" y="557458"/>
                </a:lnTo>
                <a:lnTo>
                  <a:pt x="2066573" y="555474"/>
                </a:lnTo>
                <a:lnTo>
                  <a:pt x="2074728" y="554382"/>
                </a:lnTo>
                <a:lnTo>
                  <a:pt x="2071752" y="531741"/>
                </a:lnTo>
                <a:cubicBezTo>
                  <a:pt x="2071752" y="531741"/>
                  <a:pt x="2043157" y="532475"/>
                  <a:pt x="2041669" y="532475"/>
                </a:cubicBezTo>
                <a:cubicBezTo>
                  <a:pt x="2040181" y="532475"/>
                  <a:pt x="2041669" y="523188"/>
                  <a:pt x="2041669" y="523188"/>
                </a:cubicBezTo>
                <a:lnTo>
                  <a:pt x="2051710" y="521323"/>
                </a:lnTo>
                <a:lnTo>
                  <a:pt x="2029881" y="446095"/>
                </a:lnTo>
                <a:lnTo>
                  <a:pt x="1996445" y="448337"/>
                </a:lnTo>
                <a:cubicBezTo>
                  <a:pt x="1996465" y="451870"/>
                  <a:pt x="1996286" y="455402"/>
                  <a:pt x="1995889" y="458914"/>
                </a:cubicBezTo>
                <a:cubicBezTo>
                  <a:pt x="1995314" y="461692"/>
                  <a:pt x="1988647" y="457803"/>
                  <a:pt x="1988647" y="457803"/>
                </a:cubicBezTo>
                <a:lnTo>
                  <a:pt x="1984678" y="470066"/>
                </a:lnTo>
                <a:lnTo>
                  <a:pt x="1975192" y="470066"/>
                </a:lnTo>
                <a:lnTo>
                  <a:pt x="1974637" y="457247"/>
                </a:lnTo>
                <a:lnTo>
                  <a:pt x="1961262" y="455005"/>
                </a:lnTo>
                <a:lnTo>
                  <a:pt x="1969080" y="448893"/>
                </a:lnTo>
                <a:lnTo>
                  <a:pt x="1979657" y="415456"/>
                </a:lnTo>
                <a:cubicBezTo>
                  <a:pt x="1979657" y="415456"/>
                  <a:pt x="1961798" y="400415"/>
                  <a:pt x="1958484" y="399859"/>
                </a:cubicBezTo>
                <a:cubicBezTo>
                  <a:pt x="1955170" y="399303"/>
                  <a:pt x="1925424" y="382000"/>
                  <a:pt x="1925424" y="382000"/>
                </a:cubicBezTo>
                <a:lnTo>
                  <a:pt x="1977435" y="382000"/>
                </a:lnTo>
                <a:lnTo>
                  <a:pt x="1977435" y="390890"/>
                </a:lnTo>
                <a:lnTo>
                  <a:pt x="2443981" y="380492"/>
                </a:lnTo>
                <a:lnTo>
                  <a:pt x="2452891" y="358207"/>
                </a:lnTo>
                <a:lnTo>
                  <a:pt x="2432095" y="355250"/>
                </a:lnTo>
                <a:lnTo>
                  <a:pt x="2432095" y="348126"/>
                </a:lnTo>
                <a:cubicBezTo>
                  <a:pt x="2432095" y="348126"/>
                  <a:pt x="2509346" y="343681"/>
                  <a:pt x="2518276" y="342173"/>
                </a:cubicBezTo>
                <a:lnTo>
                  <a:pt x="2605926" y="342173"/>
                </a:lnTo>
                <a:lnTo>
                  <a:pt x="2634163" y="343661"/>
                </a:lnTo>
                <a:lnTo>
                  <a:pt x="2637140" y="351083"/>
                </a:lnTo>
                <a:lnTo>
                  <a:pt x="2678812" y="351083"/>
                </a:lnTo>
                <a:lnTo>
                  <a:pt x="2678812" y="288595"/>
                </a:lnTo>
                <a:lnTo>
                  <a:pt x="2628190" y="288595"/>
                </a:lnTo>
                <a:lnTo>
                  <a:pt x="2620769" y="301156"/>
                </a:lnTo>
                <a:lnTo>
                  <a:pt x="2595508" y="301156"/>
                </a:lnTo>
                <a:lnTo>
                  <a:pt x="2595508" y="307903"/>
                </a:lnTo>
                <a:lnTo>
                  <a:pt x="2506370" y="301156"/>
                </a:lnTo>
                <a:lnTo>
                  <a:pt x="2506370" y="290063"/>
                </a:lnTo>
                <a:lnTo>
                  <a:pt x="2495952" y="287087"/>
                </a:lnTo>
                <a:lnTo>
                  <a:pt x="2492995" y="273732"/>
                </a:lnTo>
                <a:lnTo>
                  <a:pt x="2506370" y="272244"/>
                </a:lnTo>
                <a:lnTo>
                  <a:pt x="2498928" y="221702"/>
                </a:lnTo>
                <a:lnTo>
                  <a:pt x="2472199" y="218745"/>
                </a:lnTo>
                <a:lnTo>
                  <a:pt x="2472199" y="309391"/>
                </a:lnTo>
                <a:cubicBezTo>
                  <a:pt x="2472199" y="313836"/>
                  <a:pt x="2460293" y="309391"/>
                  <a:pt x="2460293" y="309391"/>
                </a:cubicBezTo>
                <a:lnTo>
                  <a:pt x="2426102" y="301156"/>
                </a:lnTo>
                <a:lnTo>
                  <a:pt x="1937946" y="307903"/>
                </a:lnTo>
                <a:lnTo>
                  <a:pt x="1929790" y="301156"/>
                </a:lnTo>
                <a:cubicBezTo>
                  <a:pt x="1929790" y="301156"/>
                  <a:pt x="1848827" y="301950"/>
                  <a:pt x="1847696" y="301156"/>
                </a:cubicBezTo>
                <a:cubicBezTo>
                  <a:pt x="1846565" y="300362"/>
                  <a:pt x="1845454" y="277800"/>
                  <a:pt x="1845454" y="277800"/>
                </a:cubicBezTo>
                <a:lnTo>
                  <a:pt x="1833210" y="277800"/>
                </a:lnTo>
                <a:cubicBezTo>
                  <a:pt x="1833408" y="281114"/>
                  <a:pt x="1833408" y="284428"/>
                  <a:pt x="1833210" y="287722"/>
                </a:cubicBezTo>
                <a:cubicBezTo>
                  <a:pt x="1832833" y="291452"/>
                  <a:pt x="1823189" y="287722"/>
                  <a:pt x="1822058" y="287722"/>
                </a:cubicBezTo>
                <a:cubicBezTo>
                  <a:pt x="1820927" y="287722"/>
                  <a:pt x="1819836" y="280320"/>
                  <a:pt x="1819459" y="278812"/>
                </a:cubicBezTo>
                <a:cubicBezTo>
                  <a:pt x="1819081" y="277304"/>
                  <a:pt x="1813148" y="278078"/>
                  <a:pt x="1813148" y="278078"/>
                </a:cubicBezTo>
                <a:lnTo>
                  <a:pt x="1813148" y="295937"/>
                </a:lnTo>
                <a:lnTo>
                  <a:pt x="1803484" y="295937"/>
                </a:lnTo>
                <a:lnTo>
                  <a:pt x="1793463" y="287762"/>
                </a:lnTo>
                <a:lnTo>
                  <a:pt x="1785287" y="271073"/>
                </a:lnTo>
                <a:cubicBezTo>
                  <a:pt x="1785287" y="271073"/>
                  <a:pt x="1733277" y="263989"/>
                  <a:pt x="1729943" y="261766"/>
                </a:cubicBezTo>
                <a:cubicBezTo>
                  <a:pt x="1726610" y="259544"/>
                  <a:pt x="1692042" y="249523"/>
                  <a:pt x="1687597" y="249523"/>
                </a:cubicBezTo>
                <a:cubicBezTo>
                  <a:pt x="1683152" y="249523"/>
                  <a:pt x="1553870" y="261766"/>
                  <a:pt x="1553870" y="261766"/>
                </a:cubicBezTo>
                <a:cubicBezTo>
                  <a:pt x="1553870" y="261766"/>
                  <a:pt x="1556092" y="291869"/>
                  <a:pt x="1553870" y="301097"/>
                </a:cubicBezTo>
                <a:cubicBezTo>
                  <a:pt x="1551647" y="310324"/>
                  <a:pt x="1534939" y="296314"/>
                  <a:pt x="1534939" y="296314"/>
                </a:cubicBezTo>
                <a:lnTo>
                  <a:pt x="1534939" y="254067"/>
                </a:lnTo>
                <a:lnTo>
                  <a:pt x="1528252" y="250713"/>
                </a:lnTo>
                <a:lnTo>
                  <a:pt x="1528252" y="105854"/>
                </a:lnTo>
                <a:lnTo>
                  <a:pt x="1519342" y="101389"/>
                </a:lnTo>
                <a:lnTo>
                  <a:pt x="1493783" y="125876"/>
                </a:lnTo>
                <a:lnTo>
                  <a:pt x="1503804" y="129230"/>
                </a:lnTo>
                <a:lnTo>
                  <a:pt x="1513845" y="233985"/>
                </a:lnTo>
                <a:lnTo>
                  <a:pt x="1500470" y="236208"/>
                </a:lnTo>
                <a:lnTo>
                  <a:pt x="1500470" y="249582"/>
                </a:lnTo>
                <a:lnTo>
                  <a:pt x="1507138" y="249582"/>
                </a:lnTo>
                <a:lnTo>
                  <a:pt x="1513845" y="276332"/>
                </a:lnTo>
                <a:lnTo>
                  <a:pt x="1502693" y="283019"/>
                </a:lnTo>
                <a:lnTo>
                  <a:pt x="1502693" y="301156"/>
                </a:lnTo>
                <a:lnTo>
                  <a:pt x="1488207" y="296374"/>
                </a:lnTo>
                <a:lnTo>
                  <a:pt x="1488207" y="266291"/>
                </a:lnTo>
                <a:cubicBezTo>
                  <a:pt x="1488207" y="266291"/>
                  <a:pt x="1419111" y="267422"/>
                  <a:pt x="1414646" y="268513"/>
                </a:cubicBezTo>
                <a:cubicBezTo>
                  <a:pt x="1410181" y="269604"/>
                  <a:pt x="1409090" y="300839"/>
                  <a:pt x="1409090" y="301156"/>
                </a:cubicBezTo>
                <a:cubicBezTo>
                  <a:pt x="1409090" y="301474"/>
                  <a:pt x="1397937" y="301156"/>
                  <a:pt x="1397937" y="301156"/>
                </a:cubicBezTo>
                <a:lnTo>
                  <a:pt x="1371287" y="301156"/>
                </a:lnTo>
                <a:cubicBezTo>
                  <a:pt x="1371287" y="301156"/>
                  <a:pt x="1357913" y="286333"/>
                  <a:pt x="1352337" y="283019"/>
                </a:cubicBezTo>
                <a:cubicBezTo>
                  <a:pt x="1346760" y="279705"/>
                  <a:pt x="1332275" y="283019"/>
                  <a:pt x="1312213" y="285222"/>
                </a:cubicBezTo>
                <a:cubicBezTo>
                  <a:pt x="1292151" y="287424"/>
                  <a:pt x="1292151" y="311971"/>
                  <a:pt x="1292151" y="311971"/>
                </a:cubicBezTo>
                <a:lnTo>
                  <a:pt x="1274291" y="342074"/>
                </a:lnTo>
                <a:cubicBezTo>
                  <a:pt x="1268656" y="342054"/>
                  <a:pt x="1263040" y="341300"/>
                  <a:pt x="1257583" y="339832"/>
                </a:cubicBezTo>
                <a:cubicBezTo>
                  <a:pt x="1250896" y="337609"/>
                  <a:pt x="1229801" y="316436"/>
                  <a:pt x="1226368" y="316436"/>
                </a:cubicBezTo>
                <a:cubicBezTo>
                  <a:pt x="1222936" y="316436"/>
                  <a:pt x="1210752" y="327588"/>
                  <a:pt x="1210752" y="330922"/>
                </a:cubicBezTo>
                <a:cubicBezTo>
                  <a:pt x="1210752" y="334256"/>
                  <a:pt x="1231686" y="362116"/>
                  <a:pt x="1231686" y="362116"/>
                </a:cubicBezTo>
                <a:lnTo>
                  <a:pt x="1221170" y="372534"/>
                </a:lnTo>
                <a:cubicBezTo>
                  <a:pt x="1221170" y="372534"/>
                  <a:pt x="1164714" y="406705"/>
                  <a:pt x="1163226" y="408927"/>
                </a:cubicBezTo>
                <a:cubicBezTo>
                  <a:pt x="1161737" y="411150"/>
                  <a:pt x="1129789" y="411904"/>
                  <a:pt x="1129789" y="411904"/>
                </a:cubicBezTo>
                <a:cubicBezTo>
                  <a:pt x="1129789" y="411904"/>
                  <a:pt x="1111930" y="395553"/>
                  <a:pt x="1109727" y="394045"/>
                </a:cubicBezTo>
                <a:cubicBezTo>
                  <a:pt x="1107524" y="392536"/>
                  <a:pt x="1068055" y="348722"/>
                  <a:pt x="1068055" y="348722"/>
                </a:cubicBezTo>
                <a:cubicBezTo>
                  <a:pt x="1068055" y="348722"/>
                  <a:pt x="1056149" y="332371"/>
                  <a:pt x="1047993" y="327926"/>
                </a:cubicBezTo>
                <a:cubicBezTo>
                  <a:pt x="1039837" y="323481"/>
                  <a:pt x="1038329" y="301117"/>
                  <a:pt x="1038329" y="301117"/>
                </a:cubicBezTo>
                <a:cubicBezTo>
                  <a:pt x="1038329" y="301117"/>
                  <a:pt x="1068809" y="282602"/>
                  <a:pt x="1084386" y="282602"/>
                </a:cubicBezTo>
                <a:cubicBezTo>
                  <a:pt x="1099964" y="282602"/>
                  <a:pt x="1111136" y="292247"/>
                  <a:pt x="1114152" y="294508"/>
                </a:cubicBezTo>
                <a:cubicBezTo>
                  <a:pt x="1117168" y="296771"/>
                  <a:pt x="1133460" y="290818"/>
                  <a:pt x="1133460" y="290818"/>
                </a:cubicBezTo>
                <a:cubicBezTo>
                  <a:pt x="1133460" y="290818"/>
                  <a:pt x="1149811" y="276689"/>
                  <a:pt x="1152034" y="275201"/>
                </a:cubicBezTo>
                <a:cubicBezTo>
                  <a:pt x="1154256" y="273712"/>
                  <a:pt x="1150546" y="255873"/>
                  <a:pt x="1150546" y="255873"/>
                </a:cubicBezTo>
                <a:lnTo>
                  <a:pt x="1159455" y="254404"/>
                </a:lnTo>
                <a:lnTo>
                  <a:pt x="1163186" y="246228"/>
                </a:lnTo>
                <a:lnTo>
                  <a:pt x="1155010" y="240275"/>
                </a:lnTo>
                <a:lnTo>
                  <a:pt x="1164674" y="238073"/>
                </a:lnTo>
                <a:lnTo>
                  <a:pt x="1169873" y="228409"/>
                </a:lnTo>
                <a:lnTo>
                  <a:pt x="1171362" y="222456"/>
                </a:lnTo>
                <a:lnTo>
                  <a:pt x="1185471" y="221702"/>
                </a:lnTo>
                <a:lnTo>
                  <a:pt x="1187693" y="212058"/>
                </a:lnTo>
                <a:lnTo>
                  <a:pt x="1189181" y="208347"/>
                </a:lnTo>
                <a:lnTo>
                  <a:pt x="1194381" y="208347"/>
                </a:lnTo>
                <a:lnTo>
                  <a:pt x="1197377" y="193484"/>
                </a:lnTo>
                <a:lnTo>
                  <a:pt x="1206267" y="197949"/>
                </a:lnTo>
                <a:cubicBezTo>
                  <a:pt x="1215931" y="197949"/>
                  <a:pt x="1227063" y="192730"/>
                  <a:pt x="1227063" y="192730"/>
                </a:cubicBezTo>
                <a:cubicBezTo>
                  <a:pt x="1223352" y="185308"/>
                  <a:pt x="1230794" y="134786"/>
                  <a:pt x="1231528" y="132564"/>
                </a:cubicBezTo>
                <a:cubicBezTo>
                  <a:pt x="1232262" y="130341"/>
                  <a:pt x="1229285" y="96845"/>
                  <a:pt x="1227063" y="90217"/>
                </a:cubicBezTo>
                <a:cubicBezTo>
                  <a:pt x="1224840" y="83589"/>
                  <a:pt x="1212220" y="60451"/>
                  <a:pt x="1210712" y="58288"/>
                </a:cubicBezTo>
                <a:cubicBezTo>
                  <a:pt x="1209204" y="56126"/>
                  <a:pt x="1152768" y="7012"/>
                  <a:pt x="1083712" y="-2652"/>
                </a:cubicBezTo>
                <a:cubicBezTo>
                  <a:pt x="1014656" y="-12315"/>
                  <a:pt x="976000" y="63468"/>
                  <a:pt x="972269" y="67952"/>
                </a:cubicBezTo>
                <a:cubicBezTo>
                  <a:pt x="968539" y="72437"/>
                  <a:pt x="939587" y="124408"/>
                  <a:pt x="939587" y="128833"/>
                </a:cubicBezTo>
                <a:cubicBezTo>
                  <a:pt x="939587" y="133258"/>
                  <a:pt x="964094" y="151892"/>
                  <a:pt x="964094" y="151892"/>
                </a:cubicBezTo>
                <a:lnTo>
                  <a:pt x="964094" y="165246"/>
                </a:lnTo>
                <a:lnTo>
                  <a:pt x="972269" y="180109"/>
                </a:lnTo>
                <a:lnTo>
                  <a:pt x="961871" y="178641"/>
                </a:lnTo>
                <a:cubicBezTo>
                  <a:pt x="957803" y="171696"/>
                  <a:pt x="953338" y="165008"/>
                  <a:pt x="948496" y="158579"/>
                </a:cubicBezTo>
                <a:cubicBezTo>
                  <a:pt x="942543" y="151137"/>
                  <a:pt x="923990" y="145939"/>
                  <a:pt x="923990" y="145939"/>
                </a:cubicBezTo>
                <a:lnTo>
                  <a:pt x="891287" y="186043"/>
                </a:lnTo>
                <a:lnTo>
                  <a:pt x="879381" y="172688"/>
                </a:lnTo>
                <a:lnTo>
                  <a:pt x="857096" y="168243"/>
                </a:lnTo>
                <a:cubicBezTo>
                  <a:pt x="857096" y="168243"/>
                  <a:pt x="863049" y="128099"/>
                  <a:pt x="857096" y="117700"/>
                </a:cubicBezTo>
                <a:cubicBezTo>
                  <a:pt x="851143" y="107302"/>
                  <a:pt x="834811" y="95436"/>
                  <a:pt x="811039" y="95436"/>
                </a:cubicBezTo>
                <a:cubicBezTo>
                  <a:pt x="787266" y="95436"/>
                  <a:pt x="756072" y="71623"/>
                  <a:pt x="756072" y="71623"/>
                </a:cubicBezTo>
                <a:lnTo>
                  <a:pt x="701085" y="95436"/>
                </a:lnTo>
                <a:lnTo>
                  <a:pt x="666834" y="166755"/>
                </a:lnTo>
                <a:lnTo>
                  <a:pt x="577696" y="177133"/>
                </a:lnTo>
                <a:cubicBezTo>
                  <a:pt x="577696" y="177133"/>
                  <a:pt x="516776" y="248570"/>
                  <a:pt x="503401" y="272264"/>
                </a:cubicBezTo>
                <a:cubicBezTo>
                  <a:pt x="490026" y="295957"/>
                  <a:pt x="495979" y="337629"/>
                  <a:pt x="495979" y="337629"/>
                </a:cubicBezTo>
                <a:lnTo>
                  <a:pt x="496714" y="426767"/>
                </a:lnTo>
                <a:cubicBezTo>
                  <a:pt x="496714" y="426767"/>
                  <a:pt x="482605" y="496617"/>
                  <a:pt x="482605" y="499574"/>
                </a:cubicBezTo>
                <a:cubicBezTo>
                  <a:pt x="482605" y="502531"/>
                  <a:pt x="504889" y="567201"/>
                  <a:pt x="511577" y="572381"/>
                </a:cubicBezTo>
                <a:cubicBezTo>
                  <a:pt x="518264" y="577560"/>
                  <a:pt x="582141" y="588732"/>
                  <a:pt x="582141" y="588732"/>
                </a:cubicBezTo>
                <a:cubicBezTo>
                  <a:pt x="582141" y="588732"/>
                  <a:pt x="605180" y="589486"/>
                  <a:pt x="605180" y="592443"/>
                </a:cubicBezTo>
                <a:cubicBezTo>
                  <a:pt x="605180" y="595400"/>
                  <a:pt x="612601" y="605818"/>
                  <a:pt x="612601" y="605818"/>
                </a:cubicBezTo>
                <a:lnTo>
                  <a:pt x="602203" y="601353"/>
                </a:lnTo>
                <a:cubicBezTo>
                  <a:pt x="602203" y="601353"/>
                  <a:pt x="572437" y="636277"/>
                  <a:pt x="569520" y="642231"/>
                </a:cubicBezTo>
                <a:cubicBezTo>
                  <a:pt x="566603" y="648184"/>
                  <a:pt x="551661" y="729146"/>
                  <a:pt x="551661" y="736568"/>
                </a:cubicBezTo>
                <a:cubicBezTo>
                  <a:pt x="551661" y="743990"/>
                  <a:pt x="577657" y="820527"/>
                  <a:pt x="592500" y="835370"/>
                </a:cubicBezTo>
                <a:cubicBezTo>
                  <a:pt x="607343" y="850213"/>
                  <a:pt x="602898" y="884404"/>
                  <a:pt x="602898" y="884404"/>
                </a:cubicBezTo>
                <a:cubicBezTo>
                  <a:pt x="602898" y="884404"/>
                  <a:pt x="601429" y="957945"/>
                  <a:pt x="601429" y="963164"/>
                </a:cubicBezTo>
                <a:cubicBezTo>
                  <a:pt x="601429" y="968382"/>
                  <a:pt x="608851" y="1012197"/>
                  <a:pt x="608116" y="1015174"/>
                </a:cubicBezTo>
                <a:cubicBezTo>
                  <a:pt x="607382" y="1018150"/>
                  <a:pt x="588055" y="1059743"/>
                  <a:pt x="586566" y="1068752"/>
                </a:cubicBezTo>
                <a:cubicBezTo>
                  <a:pt x="585078" y="1077761"/>
                  <a:pt x="596965" y="1098518"/>
                  <a:pt x="594742" y="1099947"/>
                </a:cubicBezTo>
                <a:cubicBezTo>
                  <a:pt x="592520" y="1101375"/>
                  <a:pt x="582102" y="1111099"/>
                  <a:pt x="577657" y="1114056"/>
                </a:cubicBezTo>
                <a:cubicBezTo>
                  <a:pt x="573212" y="1117013"/>
                  <a:pt x="565016" y="1125962"/>
                  <a:pt x="565016" y="1125962"/>
                </a:cubicBezTo>
                <a:lnTo>
                  <a:pt x="563171" y="1151203"/>
                </a:lnTo>
                <a:cubicBezTo>
                  <a:pt x="563171" y="1151203"/>
                  <a:pt x="537533" y="1162375"/>
                  <a:pt x="516359" y="1173507"/>
                </a:cubicBezTo>
                <a:cubicBezTo>
                  <a:pt x="495186" y="1184639"/>
                  <a:pt x="439464" y="1238119"/>
                  <a:pt x="426090" y="1244846"/>
                </a:cubicBezTo>
                <a:cubicBezTo>
                  <a:pt x="412715" y="1251572"/>
                  <a:pt x="400472" y="1289395"/>
                  <a:pt x="394895" y="1294971"/>
                </a:cubicBezTo>
                <a:cubicBezTo>
                  <a:pt x="389319" y="1300547"/>
                  <a:pt x="370369" y="1326185"/>
                  <a:pt x="370369" y="1326185"/>
                </a:cubicBezTo>
                <a:lnTo>
                  <a:pt x="333598" y="1372957"/>
                </a:lnTo>
                <a:lnTo>
                  <a:pt x="313536" y="1385241"/>
                </a:lnTo>
                <a:cubicBezTo>
                  <a:pt x="299050" y="1388574"/>
                  <a:pt x="291271" y="1417546"/>
                  <a:pt x="291271" y="1417546"/>
                </a:cubicBezTo>
                <a:lnTo>
                  <a:pt x="291271" y="1425345"/>
                </a:lnTo>
                <a:lnTo>
                  <a:pt x="284564" y="1425345"/>
                </a:lnTo>
                <a:lnTo>
                  <a:pt x="274543" y="1438719"/>
                </a:lnTo>
                <a:lnTo>
                  <a:pt x="287918" y="1463246"/>
                </a:lnTo>
                <a:lnTo>
                  <a:pt x="268610" y="1486264"/>
                </a:lnTo>
                <a:lnTo>
                  <a:pt x="232891" y="1483288"/>
                </a:lnTo>
                <a:cubicBezTo>
                  <a:pt x="232891" y="1483288"/>
                  <a:pt x="178757" y="1495036"/>
                  <a:pt x="138653" y="1495036"/>
                </a:cubicBezTo>
                <a:cubicBezTo>
                  <a:pt x="98549" y="1495036"/>
                  <a:pt x="45030" y="1528492"/>
                  <a:pt x="45030" y="1528492"/>
                </a:cubicBezTo>
                <a:lnTo>
                  <a:pt x="-610" y="1735741"/>
                </a:lnTo>
                <a:lnTo>
                  <a:pt x="3377927" y="1735741"/>
                </a:lnTo>
                <a:cubicBezTo>
                  <a:pt x="3377927" y="1735741"/>
                  <a:pt x="3279800" y="1649102"/>
                  <a:pt x="3259757" y="1649102"/>
                </a:cubicBezTo>
                <a:close/>
                <a:moveTo>
                  <a:pt x="840765" y="1211330"/>
                </a:moveTo>
                <a:cubicBezTo>
                  <a:pt x="840765" y="1217283"/>
                  <a:pt x="824413" y="1261832"/>
                  <a:pt x="824413" y="1273739"/>
                </a:cubicBezTo>
                <a:cubicBezTo>
                  <a:pt x="824413" y="1285645"/>
                  <a:pt x="812507" y="1404488"/>
                  <a:pt x="812507" y="1408934"/>
                </a:cubicBezTo>
                <a:cubicBezTo>
                  <a:pt x="812507" y="1413378"/>
                  <a:pt x="794648" y="1460944"/>
                  <a:pt x="794648" y="1460944"/>
                </a:cubicBezTo>
                <a:lnTo>
                  <a:pt x="762084" y="1526290"/>
                </a:lnTo>
                <a:cubicBezTo>
                  <a:pt x="762084" y="1526290"/>
                  <a:pt x="735355" y="1557484"/>
                  <a:pt x="730890" y="1555500"/>
                </a:cubicBezTo>
                <a:cubicBezTo>
                  <a:pt x="726425" y="1553515"/>
                  <a:pt x="690766" y="1560460"/>
                  <a:pt x="686321" y="1564906"/>
                </a:cubicBezTo>
                <a:cubicBezTo>
                  <a:pt x="681876" y="1569350"/>
                  <a:pt x="650602" y="1567883"/>
                  <a:pt x="640264" y="1564906"/>
                </a:cubicBezTo>
                <a:cubicBezTo>
                  <a:pt x="629925" y="1561929"/>
                  <a:pt x="603096" y="1550043"/>
                  <a:pt x="595674" y="1545598"/>
                </a:cubicBezTo>
                <a:cubicBezTo>
                  <a:pt x="588253" y="1541153"/>
                  <a:pt x="543684" y="1544110"/>
                  <a:pt x="539219" y="1545598"/>
                </a:cubicBezTo>
                <a:cubicBezTo>
                  <a:pt x="539219" y="1545598"/>
                  <a:pt x="540509" y="1536688"/>
                  <a:pt x="542196" y="1535021"/>
                </a:cubicBezTo>
                <a:cubicBezTo>
                  <a:pt x="543882" y="1533354"/>
                  <a:pt x="547196" y="1524405"/>
                  <a:pt x="547196" y="1522778"/>
                </a:cubicBezTo>
                <a:cubicBezTo>
                  <a:pt x="547196" y="1521150"/>
                  <a:pt x="544974" y="1506049"/>
                  <a:pt x="544974" y="1506049"/>
                </a:cubicBezTo>
                <a:cubicBezTo>
                  <a:pt x="542751" y="1483189"/>
                  <a:pt x="527710" y="1486543"/>
                  <a:pt x="527710" y="1486543"/>
                </a:cubicBezTo>
                <a:lnTo>
                  <a:pt x="511001" y="1483189"/>
                </a:lnTo>
                <a:cubicBezTo>
                  <a:pt x="511001" y="1483189"/>
                  <a:pt x="498162" y="1480966"/>
                  <a:pt x="496515" y="1481522"/>
                </a:cubicBezTo>
                <a:cubicBezTo>
                  <a:pt x="493618" y="1482316"/>
                  <a:pt x="490562" y="1482515"/>
                  <a:pt x="487586" y="1482078"/>
                </a:cubicBezTo>
                <a:cubicBezTo>
                  <a:pt x="484232" y="1481522"/>
                  <a:pt x="480343" y="1479855"/>
                  <a:pt x="479787" y="1478109"/>
                </a:cubicBezTo>
                <a:cubicBezTo>
                  <a:pt x="479231" y="1476363"/>
                  <a:pt x="466412" y="1469755"/>
                  <a:pt x="455975" y="1468187"/>
                </a:cubicBezTo>
                <a:cubicBezTo>
                  <a:pt x="445537" y="1466619"/>
                  <a:pt x="455975" y="1456281"/>
                  <a:pt x="455975" y="1456281"/>
                </a:cubicBezTo>
                <a:lnTo>
                  <a:pt x="455975" y="1447470"/>
                </a:lnTo>
                <a:cubicBezTo>
                  <a:pt x="455975" y="1447470"/>
                  <a:pt x="561484" y="1352379"/>
                  <a:pt x="568905" y="1330095"/>
                </a:cubicBezTo>
                <a:cubicBezTo>
                  <a:pt x="576327" y="1307810"/>
                  <a:pt x="650622" y="1272171"/>
                  <a:pt x="656555" y="1267686"/>
                </a:cubicBezTo>
                <a:cubicBezTo>
                  <a:pt x="662489" y="1263201"/>
                  <a:pt x="729362" y="1193411"/>
                  <a:pt x="733827" y="1188926"/>
                </a:cubicBezTo>
                <a:cubicBezTo>
                  <a:pt x="738292" y="1184442"/>
                  <a:pt x="772463" y="1061172"/>
                  <a:pt x="772463" y="1061172"/>
                </a:cubicBezTo>
                <a:cubicBezTo>
                  <a:pt x="772463" y="1061172"/>
                  <a:pt x="805145" y="1098319"/>
                  <a:pt x="806633" y="1102844"/>
                </a:cubicBezTo>
                <a:cubicBezTo>
                  <a:pt x="808122" y="1107368"/>
                  <a:pt x="833363" y="1126656"/>
                  <a:pt x="833363" y="1126656"/>
                </a:cubicBezTo>
                <a:lnTo>
                  <a:pt x="840804" y="1159319"/>
                </a:lnTo>
                <a:close/>
                <a:moveTo>
                  <a:pt x="1986900" y="352710"/>
                </a:moveTo>
                <a:lnTo>
                  <a:pt x="1986900" y="368307"/>
                </a:lnTo>
                <a:lnTo>
                  <a:pt x="1907763" y="368307"/>
                </a:lnTo>
                <a:lnTo>
                  <a:pt x="1905084" y="356064"/>
                </a:lnTo>
                <a:close/>
                <a:moveTo>
                  <a:pt x="1718136" y="294548"/>
                </a:moveTo>
                <a:lnTo>
                  <a:pt x="1753855" y="294548"/>
                </a:lnTo>
                <a:lnTo>
                  <a:pt x="1772409" y="300501"/>
                </a:lnTo>
                <a:cubicBezTo>
                  <a:pt x="1772409" y="300501"/>
                  <a:pt x="1721887" y="306454"/>
                  <a:pt x="1718196" y="306454"/>
                </a:cubicBezTo>
                <a:cubicBezTo>
                  <a:pt x="1714505" y="306454"/>
                  <a:pt x="1718136" y="294548"/>
                  <a:pt x="1718136" y="294548"/>
                </a:cubicBezTo>
                <a:close/>
                <a:moveTo>
                  <a:pt x="1668725" y="372216"/>
                </a:moveTo>
                <a:lnTo>
                  <a:pt x="1723315" y="374439"/>
                </a:lnTo>
                <a:lnTo>
                  <a:pt x="1723315" y="383845"/>
                </a:lnTo>
                <a:lnTo>
                  <a:pt x="1668725" y="383845"/>
                </a:lnTo>
                <a:cubicBezTo>
                  <a:pt x="1668170" y="383845"/>
                  <a:pt x="1668725" y="372197"/>
                  <a:pt x="1668725" y="372197"/>
                </a:cubicBezTo>
                <a:close/>
                <a:moveTo>
                  <a:pt x="1512178" y="129845"/>
                </a:moveTo>
                <a:lnTo>
                  <a:pt x="1518310" y="123177"/>
                </a:lnTo>
                <a:lnTo>
                  <a:pt x="1518310" y="221781"/>
                </a:lnTo>
                <a:lnTo>
                  <a:pt x="1515254" y="221781"/>
                </a:lnTo>
                <a:close/>
                <a:moveTo>
                  <a:pt x="1620842" y="1541192"/>
                </a:moveTo>
                <a:cubicBezTo>
                  <a:pt x="1620842" y="1541192"/>
                  <a:pt x="1598538" y="1579074"/>
                  <a:pt x="1598538" y="1585761"/>
                </a:cubicBezTo>
                <a:cubicBezTo>
                  <a:pt x="1598538" y="1592449"/>
                  <a:pt x="1565121" y="1625905"/>
                  <a:pt x="1565121" y="1625905"/>
                </a:cubicBezTo>
                <a:cubicBezTo>
                  <a:pt x="1565121" y="1625905"/>
                  <a:pt x="1518310" y="1594691"/>
                  <a:pt x="1498268" y="1608046"/>
                </a:cubicBezTo>
                <a:cubicBezTo>
                  <a:pt x="1478225" y="1621401"/>
                  <a:pt x="1462549" y="1625905"/>
                  <a:pt x="1449214" y="1625905"/>
                </a:cubicBezTo>
                <a:cubicBezTo>
                  <a:pt x="1435879" y="1625905"/>
                  <a:pt x="1409526" y="1628128"/>
                  <a:pt x="1392580" y="1625905"/>
                </a:cubicBezTo>
                <a:cubicBezTo>
                  <a:pt x="1375633" y="1623682"/>
                  <a:pt x="1382360" y="1630112"/>
                  <a:pt x="1351166" y="1626897"/>
                </a:cubicBezTo>
                <a:cubicBezTo>
                  <a:pt x="1319971" y="1623682"/>
                  <a:pt x="1317729" y="1603601"/>
                  <a:pt x="1297588" y="1614733"/>
                </a:cubicBezTo>
                <a:cubicBezTo>
                  <a:pt x="1277446" y="1625865"/>
                  <a:pt x="1261869" y="1627810"/>
                  <a:pt x="1261869" y="1627810"/>
                </a:cubicBezTo>
                <a:lnTo>
                  <a:pt x="1056824" y="1641483"/>
                </a:lnTo>
                <a:cubicBezTo>
                  <a:pt x="1056824" y="1641483"/>
                  <a:pt x="1065753" y="1620329"/>
                  <a:pt x="1052379" y="1612531"/>
                </a:cubicBezTo>
                <a:cubicBezTo>
                  <a:pt x="1039004" y="1604732"/>
                  <a:pt x="1032316" y="1599156"/>
                  <a:pt x="1018942" y="1599156"/>
                </a:cubicBezTo>
                <a:cubicBezTo>
                  <a:pt x="1005567" y="1599156"/>
                  <a:pt x="986636" y="1591357"/>
                  <a:pt x="986636" y="1591357"/>
                </a:cubicBezTo>
                <a:cubicBezTo>
                  <a:pt x="981100" y="1590306"/>
                  <a:pt x="975524" y="1589571"/>
                  <a:pt x="969908" y="1589135"/>
                </a:cubicBezTo>
                <a:lnTo>
                  <a:pt x="952048" y="1589135"/>
                </a:lnTo>
                <a:lnTo>
                  <a:pt x="938674" y="1579074"/>
                </a:lnTo>
                <a:lnTo>
                  <a:pt x="921946" y="1538970"/>
                </a:lnTo>
                <a:cubicBezTo>
                  <a:pt x="921946" y="1538970"/>
                  <a:pt x="930875" y="1524464"/>
                  <a:pt x="929764" y="1517796"/>
                </a:cubicBezTo>
                <a:cubicBezTo>
                  <a:pt x="928851" y="1513173"/>
                  <a:pt x="927343" y="1508668"/>
                  <a:pt x="925299" y="1504422"/>
                </a:cubicBezTo>
                <a:cubicBezTo>
                  <a:pt x="925299" y="1504422"/>
                  <a:pt x="948695" y="1496643"/>
                  <a:pt x="948695" y="1492178"/>
                </a:cubicBezTo>
                <a:cubicBezTo>
                  <a:pt x="948695" y="1487713"/>
                  <a:pt x="947584" y="1452054"/>
                  <a:pt x="949806" y="1446537"/>
                </a:cubicBezTo>
                <a:cubicBezTo>
                  <a:pt x="952029" y="1441021"/>
                  <a:pt x="954271" y="1413121"/>
                  <a:pt x="954271" y="1406433"/>
                </a:cubicBezTo>
                <a:cubicBezTo>
                  <a:pt x="954271" y="1399746"/>
                  <a:pt x="983223" y="1302789"/>
                  <a:pt x="984354" y="1292768"/>
                </a:cubicBezTo>
                <a:cubicBezTo>
                  <a:pt x="985485" y="1282748"/>
                  <a:pt x="1011103" y="1225915"/>
                  <a:pt x="1011103" y="1220318"/>
                </a:cubicBezTo>
                <a:cubicBezTo>
                  <a:pt x="1011103" y="1214723"/>
                  <a:pt x="1036741" y="1142313"/>
                  <a:pt x="1035611" y="1128938"/>
                </a:cubicBezTo>
                <a:cubicBezTo>
                  <a:pt x="1034479" y="1115564"/>
                  <a:pt x="1021125" y="1088834"/>
                  <a:pt x="1020013" y="1079924"/>
                </a:cubicBezTo>
                <a:cubicBezTo>
                  <a:pt x="1018902" y="1071015"/>
                  <a:pt x="1007750" y="1007475"/>
                  <a:pt x="992232" y="981856"/>
                </a:cubicBezTo>
                <a:cubicBezTo>
                  <a:pt x="976714" y="956239"/>
                  <a:pt x="959906" y="916114"/>
                  <a:pt x="954350" y="903850"/>
                </a:cubicBezTo>
                <a:cubicBezTo>
                  <a:pt x="948794" y="891587"/>
                  <a:pt x="919802" y="804631"/>
                  <a:pt x="912004" y="799095"/>
                </a:cubicBezTo>
                <a:cubicBezTo>
                  <a:pt x="904205" y="793559"/>
                  <a:pt x="894145" y="776811"/>
                  <a:pt x="887477" y="767881"/>
                </a:cubicBezTo>
                <a:cubicBezTo>
                  <a:pt x="880810" y="758951"/>
                  <a:pt x="864458" y="734464"/>
                  <a:pt x="864458" y="734464"/>
                </a:cubicBezTo>
                <a:lnTo>
                  <a:pt x="864458" y="710652"/>
                </a:lnTo>
                <a:lnTo>
                  <a:pt x="890453" y="720316"/>
                </a:lnTo>
                <a:lnTo>
                  <a:pt x="904582" y="702754"/>
                </a:lnTo>
                <a:lnTo>
                  <a:pt x="912738" y="680212"/>
                </a:lnTo>
                <a:lnTo>
                  <a:pt x="927601" y="692832"/>
                </a:lnTo>
                <a:cubicBezTo>
                  <a:pt x="927601" y="692832"/>
                  <a:pt x="964748" y="698051"/>
                  <a:pt x="966971" y="695055"/>
                </a:cubicBezTo>
                <a:cubicBezTo>
                  <a:pt x="969194" y="692058"/>
                  <a:pt x="992272" y="631892"/>
                  <a:pt x="992272" y="631892"/>
                </a:cubicBezTo>
                <a:lnTo>
                  <a:pt x="1004912" y="594010"/>
                </a:lnTo>
                <a:lnTo>
                  <a:pt x="1004912" y="565039"/>
                </a:lnTo>
                <a:lnTo>
                  <a:pt x="987827" y="553886"/>
                </a:lnTo>
                <a:lnTo>
                  <a:pt x="980366" y="529300"/>
                </a:lnTo>
                <a:lnTo>
                  <a:pt x="991518" y="498086"/>
                </a:lnTo>
                <a:cubicBezTo>
                  <a:pt x="991518" y="498086"/>
                  <a:pt x="1063570" y="563471"/>
                  <a:pt x="1065813" y="564959"/>
                </a:cubicBezTo>
                <a:cubicBezTo>
                  <a:pt x="1068055" y="566447"/>
                  <a:pt x="1112604" y="584287"/>
                  <a:pt x="1125979" y="584287"/>
                </a:cubicBezTo>
                <a:cubicBezTo>
                  <a:pt x="1139354" y="584287"/>
                  <a:pt x="1154951" y="579822"/>
                  <a:pt x="1163861" y="573869"/>
                </a:cubicBezTo>
                <a:cubicBezTo>
                  <a:pt x="1172770" y="567916"/>
                  <a:pt x="1218094" y="520291"/>
                  <a:pt x="1226269" y="511500"/>
                </a:cubicBezTo>
                <a:cubicBezTo>
                  <a:pt x="1234445" y="502709"/>
                  <a:pt x="1271592" y="460958"/>
                  <a:pt x="1275303" y="457247"/>
                </a:cubicBezTo>
                <a:cubicBezTo>
                  <a:pt x="1279014" y="453537"/>
                  <a:pt x="1294631" y="444607"/>
                  <a:pt x="1294631" y="444607"/>
                </a:cubicBezTo>
                <a:cubicBezTo>
                  <a:pt x="1294631" y="444607"/>
                  <a:pt x="1305763" y="429009"/>
                  <a:pt x="1307252" y="426748"/>
                </a:cubicBezTo>
                <a:cubicBezTo>
                  <a:pt x="1308740" y="424485"/>
                  <a:pt x="1310963" y="410416"/>
                  <a:pt x="1310963" y="410416"/>
                </a:cubicBezTo>
                <a:lnTo>
                  <a:pt x="1325071" y="410416"/>
                </a:lnTo>
                <a:cubicBezTo>
                  <a:pt x="1325071" y="410416"/>
                  <a:pt x="1354837" y="397795"/>
                  <a:pt x="1360790" y="394819"/>
                </a:cubicBezTo>
                <a:cubicBezTo>
                  <a:pt x="1366743" y="391842"/>
                  <a:pt x="1384603" y="391088"/>
                  <a:pt x="1387519" y="387377"/>
                </a:cubicBezTo>
                <a:cubicBezTo>
                  <a:pt x="1390436" y="383666"/>
                  <a:pt x="1394941" y="393330"/>
                  <a:pt x="1394941" y="393330"/>
                </a:cubicBezTo>
                <a:lnTo>
                  <a:pt x="1422425" y="394084"/>
                </a:lnTo>
                <a:lnTo>
                  <a:pt x="1471478" y="396287"/>
                </a:lnTo>
                <a:lnTo>
                  <a:pt x="1495986" y="397795"/>
                </a:lnTo>
                <a:lnTo>
                  <a:pt x="1488544" y="417818"/>
                </a:lnTo>
                <a:cubicBezTo>
                  <a:pt x="1488544" y="417818"/>
                  <a:pt x="1480388" y="461672"/>
                  <a:pt x="1500451" y="467625"/>
                </a:cubicBezTo>
                <a:lnTo>
                  <a:pt x="1523469" y="476515"/>
                </a:lnTo>
                <a:cubicBezTo>
                  <a:pt x="1523469" y="476515"/>
                  <a:pt x="1529422" y="494375"/>
                  <a:pt x="1546508" y="499554"/>
                </a:cubicBezTo>
                <a:cubicBezTo>
                  <a:pt x="1563593" y="504733"/>
                  <a:pt x="1595522" y="509218"/>
                  <a:pt x="1604451" y="504019"/>
                </a:cubicBezTo>
                <a:cubicBezTo>
                  <a:pt x="1613381" y="498820"/>
                  <a:pt x="1652731" y="457962"/>
                  <a:pt x="1652731" y="457962"/>
                </a:cubicBezTo>
                <a:cubicBezTo>
                  <a:pt x="1652731" y="457962"/>
                  <a:pt x="1692855" y="454231"/>
                  <a:pt x="1696546" y="454231"/>
                </a:cubicBezTo>
                <a:cubicBezTo>
                  <a:pt x="1700237" y="454231"/>
                  <a:pt x="1730003" y="452762"/>
                  <a:pt x="1730003" y="452762"/>
                </a:cubicBezTo>
                <a:cubicBezTo>
                  <a:pt x="1730003" y="452762"/>
                  <a:pt x="1777172" y="568114"/>
                  <a:pt x="1852598" y="530411"/>
                </a:cubicBezTo>
                <a:cubicBezTo>
                  <a:pt x="1859245" y="527057"/>
                  <a:pt x="1906176" y="523724"/>
                  <a:pt x="1906176" y="523724"/>
                </a:cubicBezTo>
                <a:lnTo>
                  <a:pt x="1906176" y="535967"/>
                </a:lnTo>
                <a:lnTo>
                  <a:pt x="1920662" y="545889"/>
                </a:lnTo>
                <a:lnTo>
                  <a:pt x="1912863" y="553271"/>
                </a:lnTo>
                <a:lnTo>
                  <a:pt x="1895004" y="553271"/>
                </a:lnTo>
                <a:lnTo>
                  <a:pt x="1871588" y="560395"/>
                </a:lnTo>
                <a:lnTo>
                  <a:pt x="1873830" y="570317"/>
                </a:lnTo>
                <a:lnTo>
                  <a:pt x="1899468" y="578115"/>
                </a:lnTo>
                <a:lnTo>
                  <a:pt x="1906156" y="608199"/>
                </a:lnTo>
                <a:cubicBezTo>
                  <a:pt x="1906156" y="608199"/>
                  <a:pt x="1900580" y="626058"/>
                  <a:pt x="1892781" y="634948"/>
                </a:cubicBezTo>
                <a:cubicBezTo>
                  <a:pt x="1884983" y="643838"/>
                  <a:pt x="1864901" y="652807"/>
                  <a:pt x="1864901" y="652807"/>
                </a:cubicBezTo>
                <a:lnTo>
                  <a:pt x="1838171" y="734167"/>
                </a:lnTo>
                <a:lnTo>
                  <a:pt x="1859324" y="734167"/>
                </a:lnTo>
                <a:lnTo>
                  <a:pt x="1888316" y="676223"/>
                </a:lnTo>
                <a:lnTo>
                  <a:pt x="1868254" y="739723"/>
                </a:lnTo>
                <a:lnTo>
                  <a:pt x="1654299" y="1529802"/>
                </a:lnTo>
                <a:close/>
                <a:moveTo>
                  <a:pt x="2145710" y="1375139"/>
                </a:moveTo>
                <a:cubicBezTo>
                  <a:pt x="2143467" y="1390757"/>
                  <a:pt x="2137891" y="1404132"/>
                  <a:pt x="2137891" y="1407465"/>
                </a:cubicBezTo>
                <a:cubicBezTo>
                  <a:pt x="2137891" y="1410799"/>
                  <a:pt x="2124537" y="1428638"/>
                  <a:pt x="2115627" y="1430901"/>
                </a:cubicBezTo>
                <a:cubicBezTo>
                  <a:pt x="2106717" y="1433163"/>
                  <a:pt x="2098898" y="1463207"/>
                  <a:pt x="2098898" y="1463207"/>
                </a:cubicBezTo>
                <a:cubicBezTo>
                  <a:pt x="2098898" y="1463207"/>
                  <a:pt x="2084412" y="1473227"/>
                  <a:pt x="2055440" y="1484360"/>
                </a:cubicBezTo>
                <a:cubicBezTo>
                  <a:pt x="2026468" y="1495493"/>
                  <a:pt x="2038732" y="1520078"/>
                  <a:pt x="2014205" y="1521131"/>
                </a:cubicBezTo>
                <a:cubicBezTo>
                  <a:pt x="1989678" y="1522182"/>
                  <a:pt x="1965191" y="1567942"/>
                  <a:pt x="1962948" y="1571295"/>
                </a:cubicBezTo>
                <a:cubicBezTo>
                  <a:pt x="1960706" y="1574649"/>
                  <a:pt x="1927230" y="1585642"/>
                  <a:pt x="1927230" y="1585642"/>
                </a:cubicBezTo>
                <a:cubicBezTo>
                  <a:pt x="1927230" y="1585642"/>
                  <a:pt x="1855911" y="1582427"/>
                  <a:pt x="1844759" y="1584670"/>
                </a:cubicBezTo>
                <a:cubicBezTo>
                  <a:pt x="1833607" y="1586912"/>
                  <a:pt x="1810211" y="1584670"/>
                  <a:pt x="1810211" y="1584670"/>
                </a:cubicBezTo>
                <a:lnTo>
                  <a:pt x="1741116" y="1404092"/>
                </a:lnTo>
                <a:lnTo>
                  <a:pt x="1920543" y="702675"/>
                </a:lnTo>
                <a:lnTo>
                  <a:pt x="1937251" y="662987"/>
                </a:lnTo>
                <a:lnTo>
                  <a:pt x="1948403" y="665964"/>
                </a:lnTo>
                <a:lnTo>
                  <a:pt x="1943502" y="697158"/>
                </a:lnTo>
                <a:lnTo>
                  <a:pt x="1949157" y="702615"/>
                </a:lnTo>
                <a:lnTo>
                  <a:pt x="1964000" y="662927"/>
                </a:lnTo>
                <a:lnTo>
                  <a:pt x="1978109" y="807053"/>
                </a:lnTo>
                <a:lnTo>
                  <a:pt x="1998171" y="810029"/>
                </a:lnTo>
                <a:lnTo>
                  <a:pt x="1992972" y="695630"/>
                </a:lnTo>
                <a:lnTo>
                  <a:pt x="2039089" y="903751"/>
                </a:lnTo>
                <a:lnTo>
                  <a:pt x="2030160" y="908951"/>
                </a:lnTo>
                <a:lnTo>
                  <a:pt x="2027917" y="924548"/>
                </a:lnTo>
                <a:lnTo>
                  <a:pt x="2042046" y="926036"/>
                </a:lnTo>
                <a:lnTo>
                  <a:pt x="2079928" y="1082048"/>
                </a:lnTo>
                <a:lnTo>
                  <a:pt x="2077705" y="1096533"/>
                </a:lnTo>
                <a:lnTo>
                  <a:pt x="2068795" y="1124315"/>
                </a:lnTo>
                <a:lnTo>
                  <a:pt x="2077705" y="1145527"/>
                </a:lnTo>
                <a:lnTo>
                  <a:pt x="2099990" y="1139972"/>
                </a:lnTo>
                <a:lnTo>
                  <a:pt x="2133427" y="1266972"/>
                </a:lnTo>
                <a:cubicBezTo>
                  <a:pt x="2133427" y="1266972"/>
                  <a:pt x="2147913" y="1359503"/>
                  <a:pt x="2145690" y="1375080"/>
                </a:cubicBezTo>
                <a:close/>
                <a:moveTo>
                  <a:pt x="2337381" y="1286001"/>
                </a:moveTo>
                <a:cubicBezTo>
                  <a:pt x="2327340" y="1283799"/>
                  <a:pt x="2323986" y="1286001"/>
                  <a:pt x="2315096" y="1286001"/>
                </a:cubicBezTo>
                <a:cubicBezTo>
                  <a:pt x="2306206" y="1286001"/>
                  <a:pt x="2269456" y="1275981"/>
                  <a:pt x="2247111" y="1263717"/>
                </a:cubicBezTo>
                <a:cubicBezTo>
                  <a:pt x="2224767" y="1251454"/>
                  <a:pt x="2213675" y="1263717"/>
                  <a:pt x="2202542" y="1263717"/>
                </a:cubicBezTo>
                <a:cubicBezTo>
                  <a:pt x="2191410" y="1263717"/>
                  <a:pt x="2181349" y="1261494"/>
                  <a:pt x="2176904" y="1253696"/>
                </a:cubicBezTo>
                <a:cubicBezTo>
                  <a:pt x="2172459" y="1245897"/>
                  <a:pt x="2176904" y="1245897"/>
                  <a:pt x="2176904" y="1245897"/>
                </a:cubicBezTo>
                <a:lnTo>
                  <a:pt x="2136423" y="1131121"/>
                </a:lnTo>
                <a:lnTo>
                  <a:pt x="2154282" y="1124375"/>
                </a:lnTo>
                <a:lnTo>
                  <a:pt x="2145967" y="1058315"/>
                </a:lnTo>
                <a:lnTo>
                  <a:pt x="2145967" y="1082127"/>
                </a:lnTo>
                <a:lnTo>
                  <a:pt x="2129021" y="1082127"/>
                </a:lnTo>
                <a:lnTo>
                  <a:pt x="2091873" y="926115"/>
                </a:lnTo>
                <a:lnTo>
                  <a:pt x="2099295" y="926115"/>
                </a:lnTo>
                <a:lnTo>
                  <a:pt x="2112670" y="914209"/>
                </a:lnTo>
                <a:lnTo>
                  <a:pt x="2099295" y="866167"/>
                </a:lnTo>
                <a:lnTo>
                  <a:pt x="2081436" y="866167"/>
                </a:lnTo>
                <a:lnTo>
                  <a:pt x="2032382" y="663106"/>
                </a:lnTo>
                <a:lnTo>
                  <a:pt x="2032382" y="631892"/>
                </a:lnTo>
                <a:lnTo>
                  <a:pt x="2037581" y="645287"/>
                </a:lnTo>
                <a:lnTo>
                  <a:pt x="2067664" y="676481"/>
                </a:lnTo>
                <a:lnTo>
                  <a:pt x="2356291" y="1304972"/>
                </a:lnTo>
                <a:cubicBezTo>
                  <a:pt x="2356291" y="1304972"/>
                  <a:pt x="2347362" y="1288184"/>
                  <a:pt x="2337361" y="1285942"/>
                </a:cubicBezTo>
                <a:close/>
              </a:path>
            </a:pathLst>
          </a:custGeom>
          <a:solidFill>
            <a:schemeClr val="tx1">
              <a:lumMod val="85000"/>
              <a:lumOff val="15000"/>
            </a:schemeClr>
          </a:solidFill>
          <a:ln w="1984" cap="flat">
            <a:noFill/>
            <a:prstDash val="solid"/>
            <a:miter/>
          </a:ln>
        </p:spPr>
        <p:txBody>
          <a:bodyPr rtlCol="0" anchor="ctr"/>
          <a:lstStyle/>
          <a:p>
            <a:endParaRPr lang="en-US" sz="1800" dirty="0">
              <a:latin typeface="Montserrat" pitchFamily="2" charset="0"/>
            </a:endParaRPr>
          </a:p>
        </p:txBody>
      </p:sp>
      <p:sp>
        <p:nvSpPr>
          <p:cNvPr id="12" name="Freeform: Shape 11">
            <a:extLst>
              <a:ext uri="{FF2B5EF4-FFF2-40B4-BE49-F238E27FC236}">
                <a16:creationId xmlns:a16="http://schemas.microsoft.com/office/drawing/2014/main" id="{EC8F6B16-9A5E-F1B3-68B8-D39E710940A9}"/>
              </a:ext>
            </a:extLst>
          </p:cNvPr>
          <p:cNvSpPr/>
          <p:nvPr/>
        </p:nvSpPr>
        <p:spPr>
          <a:xfrm rot="21296341">
            <a:off x="8598919" y="5441008"/>
            <a:ext cx="3623309" cy="1458898"/>
          </a:xfrm>
          <a:custGeom>
            <a:avLst/>
            <a:gdLst>
              <a:gd name="connsiteX0" fmla="*/ 1479606 w 2717482"/>
              <a:gd name="connsiteY0" fmla="*/ 987801 h 1175461"/>
              <a:gd name="connsiteX1" fmla="*/ 1474845 w 2717482"/>
              <a:gd name="connsiteY1" fmla="*/ 988124 h 1175461"/>
              <a:gd name="connsiteX2" fmla="*/ 1467590 w 2717482"/>
              <a:gd name="connsiteY2" fmla="*/ 998100 h 1175461"/>
              <a:gd name="connsiteX3" fmla="*/ 1469503 w 2717482"/>
              <a:gd name="connsiteY3" fmla="*/ 1003054 h 1175461"/>
              <a:gd name="connsiteX4" fmla="*/ 1468434 w 2717482"/>
              <a:gd name="connsiteY4" fmla="*/ 1005869 h 1175461"/>
              <a:gd name="connsiteX5" fmla="*/ 1482236 w 2717482"/>
              <a:gd name="connsiteY5" fmla="*/ 1006085 h 1175461"/>
              <a:gd name="connsiteX6" fmla="*/ 1480396 w 2717482"/>
              <a:gd name="connsiteY6" fmla="*/ 1000100 h 1175461"/>
              <a:gd name="connsiteX7" fmla="*/ 1480873 w 2717482"/>
              <a:gd name="connsiteY7" fmla="*/ 999002 h 1175461"/>
              <a:gd name="connsiteX8" fmla="*/ 1481688 w 2717482"/>
              <a:gd name="connsiteY8" fmla="*/ 999171 h 1175461"/>
              <a:gd name="connsiteX9" fmla="*/ 1480621 w 2717482"/>
              <a:gd name="connsiteY9" fmla="*/ 997934 h 1175461"/>
              <a:gd name="connsiteX10" fmla="*/ 1479212 w 2717482"/>
              <a:gd name="connsiteY10" fmla="*/ 996836 h 1175461"/>
              <a:gd name="connsiteX11" fmla="*/ 1480085 w 2717482"/>
              <a:gd name="connsiteY11" fmla="*/ 993430 h 1175461"/>
              <a:gd name="connsiteX12" fmla="*/ 1479606 w 2717482"/>
              <a:gd name="connsiteY12" fmla="*/ 987801 h 1175461"/>
              <a:gd name="connsiteX13" fmla="*/ 1484765 w 2717482"/>
              <a:gd name="connsiteY13" fmla="*/ 974483 h 1175461"/>
              <a:gd name="connsiteX14" fmla="*/ 1481595 w 2717482"/>
              <a:gd name="connsiteY14" fmla="*/ 978844 h 1175461"/>
              <a:gd name="connsiteX15" fmla="*/ 1483575 w 2717482"/>
              <a:gd name="connsiteY15" fmla="*/ 978908 h 1175461"/>
              <a:gd name="connsiteX16" fmla="*/ 1484362 w 2717482"/>
              <a:gd name="connsiteY16" fmla="*/ 977136 h 1175461"/>
              <a:gd name="connsiteX17" fmla="*/ 719197 w 2717482"/>
              <a:gd name="connsiteY17" fmla="*/ 880375 h 1175461"/>
              <a:gd name="connsiteX18" fmla="*/ 712801 w 2717482"/>
              <a:gd name="connsiteY18" fmla="*/ 888497 h 1175461"/>
              <a:gd name="connsiteX19" fmla="*/ 723508 w 2717482"/>
              <a:gd name="connsiteY19" fmla="*/ 889525 h 1175461"/>
              <a:gd name="connsiteX20" fmla="*/ 724294 w 2717482"/>
              <a:gd name="connsiteY20" fmla="*/ 889321 h 1175461"/>
              <a:gd name="connsiteX21" fmla="*/ 722158 w 2717482"/>
              <a:gd name="connsiteY21" fmla="*/ 883868 h 1175461"/>
              <a:gd name="connsiteX22" fmla="*/ 741940 w 2717482"/>
              <a:gd name="connsiteY22" fmla="*/ 878324 h 1175461"/>
              <a:gd name="connsiteX23" fmla="*/ 739446 w 2717482"/>
              <a:gd name="connsiteY23" fmla="*/ 878214 h 1175461"/>
              <a:gd name="connsiteX24" fmla="*/ 737381 w 2717482"/>
              <a:gd name="connsiteY24" fmla="*/ 885640 h 1175461"/>
              <a:gd name="connsiteX25" fmla="*/ 736900 w 2717482"/>
              <a:gd name="connsiteY25" fmla="*/ 886043 h 1175461"/>
              <a:gd name="connsiteX26" fmla="*/ 744998 w 2717482"/>
              <a:gd name="connsiteY26" fmla="*/ 883937 h 1175461"/>
              <a:gd name="connsiteX27" fmla="*/ 744757 w 2717482"/>
              <a:gd name="connsiteY27" fmla="*/ 883107 h 1175461"/>
              <a:gd name="connsiteX28" fmla="*/ 741940 w 2717482"/>
              <a:gd name="connsiteY28" fmla="*/ 878324 h 1175461"/>
              <a:gd name="connsiteX29" fmla="*/ 1430030 w 2717482"/>
              <a:gd name="connsiteY29" fmla="*/ 913066 h 1175461"/>
              <a:gd name="connsiteX30" fmla="*/ 1427963 w 2717482"/>
              <a:gd name="connsiteY30" fmla="*/ 918765 h 1175461"/>
              <a:gd name="connsiteX31" fmla="*/ 1426974 w 2717482"/>
              <a:gd name="connsiteY31" fmla="*/ 919507 h 1175461"/>
              <a:gd name="connsiteX32" fmla="*/ 1439362 w 2717482"/>
              <a:gd name="connsiteY32" fmla="*/ 984988 h 1175461"/>
              <a:gd name="connsiteX33" fmla="*/ 1438790 w 2717482"/>
              <a:gd name="connsiteY33" fmla="*/ 986172 h 1175461"/>
              <a:gd name="connsiteX34" fmla="*/ 1446623 w 2717482"/>
              <a:gd name="connsiteY34" fmla="*/ 990841 h 1175461"/>
              <a:gd name="connsiteX35" fmla="*/ 1448414 w 2717482"/>
              <a:gd name="connsiteY35" fmla="*/ 986108 h 1175461"/>
              <a:gd name="connsiteX36" fmla="*/ 1440727 w 2717482"/>
              <a:gd name="connsiteY36" fmla="*/ 919861 h 1175461"/>
              <a:gd name="connsiteX37" fmla="*/ 1436632 w 2717482"/>
              <a:gd name="connsiteY37" fmla="*/ 920707 h 1175461"/>
              <a:gd name="connsiteX38" fmla="*/ 1439843 w 2717482"/>
              <a:gd name="connsiteY38" fmla="*/ 914861 h 1175461"/>
              <a:gd name="connsiteX39" fmla="*/ 783282 w 2717482"/>
              <a:gd name="connsiteY39" fmla="*/ 855328 h 1175461"/>
              <a:gd name="connsiteX40" fmla="*/ 770733 w 2717482"/>
              <a:gd name="connsiteY40" fmla="*/ 872104 h 1175461"/>
              <a:gd name="connsiteX41" fmla="*/ 756586 w 2717482"/>
              <a:gd name="connsiteY41" fmla="*/ 881139 h 1175461"/>
              <a:gd name="connsiteX42" fmla="*/ 758462 w 2717482"/>
              <a:gd name="connsiteY42" fmla="*/ 884515 h 1175461"/>
              <a:gd name="connsiteX43" fmla="*/ 762684 w 2717482"/>
              <a:gd name="connsiteY43" fmla="*/ 885135 h 1175461"/>
              <a:gd name="connsiteX44" fmla="*/ 766959 w 2717482"/>
              <a:gd name="connsiteY44" fmla="*/ 885499 h 1175461"/>
              <a:gd name="connsiteX45" fmla="*/ 765920 w 2717482"/>
              <a:gd name="connsiteY45" fmla="*/ 887020 h 1175461"/>
              <a:gd name="connsiteX46" fmla="*/ 763359 w 2717482"/>
              <a:gd name="connsiteY46" fmla="*/ 890172 h 1175461"/>
              <a:gd name="connsiteX47" fmla="*/ 760544 w 2717482"/>
              <a:gd name="connsiteY47" fmla="*/ 893323 h 1175461"/>
              <a:gd name="connsiteX48" fmla="*/ 759277 w 2717482"/>
              <a:gd name="connsiteY48" fmla="*/ 894731 h 1175461"/>
              <a:gd name="connsiteX49" fmla="*/ 756660 w 2717482"/>
              <a:gd name="connsiteY49" fmla="*/ 895463 h 1175461"/>
              <a:gd name="connsiteX50" fmla="*/ 751032 w 2717482"/>
              <a:gd name="connsiteY50" fmla="*/ 897039 h 1175461"/>
              <a:gd name="connsiteX51" fmla="*/ 745402 w 2717482"/>
              <a:gd name="connsiteY51" fmla="*/ 898165 h 1175461"/>
              <a:gd name="connsiteX52" fmla="*/ 742815 w 2717482"/>
              <a:gd name="connsiteY52" fmla="*/ 898559 h 1175461"/>
              <a:gd name="connsiteX53" fmla="*/ 744615 w 2717482"/>
              <a:gd name="connsiteY53" fmla="*/ 896391 h 1175461"/>
              <a:gd name="connsiteX54" fmla="*/ 747063 w 2717482"/>
              <a:gd name="connsiteY54" fmla="*/ 891016 h 1175461"/>
              <a:gd name="connsiteX55" fmla="*/ 745858 w 2717482"/>
              <a:gd name="connsiteY55" fmla="*/ 886884 h 1175461"/>
              <a:gd name="connsiteX56" fmla="*/ 731906 w 2717482"/>
              <a:gd name="connsiteY56" fmla="*/ 890532 h 1175461"/>
              <a:gd name="connsiteX57" fmla="*/ 736229 w 2717482"/>
              <a:gd name="connsiteY57" fmla="*/ 892676 h 1175461"/>
              <a:gd name="connsiteX58" fmla="*/ 750469 w 2717482"/>
              <a:gd name="connsiteY58" fmla="*/ 918005 h 1175461"/>
              <a:gd name="connsiteX59" fmla="*/ 757083 w 2717482"/>
              <a:gd name="connsiteY59" fmla="*/ 912067 h 1175461"/>
              <a:gd name="connsiteX60" fmla="*/ 761328 w 2717482"/>
              <a:gd name="connsiteY60" fmla="*/ 912067 h 1175461"/>
              <a:gd name="connsiteX61" fmla="*/ 1470483 w 2717482"/>
              <a:gd name="connsiteY61" fmla="*/ 898791 h 1175461"/>
              <a:gd name="connsiteX62" fmla="*/ 1463987 w 2717482"/>
              <a:gd name="connsiteY62" fmla="*/ 901260 h 1175461"/>
              <a:gd name="connsiteX63" fmla="*/ 1460468 w 2717482"/>
              <a:gd name="connsiteY63" fmla="*/ 900023 h 1175461"/>
              <a:gd name="connsiteX64" fmla="*/ 1448051 w 2717482"/>
              <a:gd name="connsiteY64" fmla="*/ 915300 h 1175461"/>
              <a:gd name="connsiteX65" fmla="*/ 1457719 w 2717482"/>
              <a:gd name="connsiteY65" fmla="*/ 977025 h 1175461"/>
              <a:gd name="connsiteX66" fmla="*/ 1459456 w 2717482"/>
              <a:gd name="connsiteY66" fmla="*/ 975924 h 1175461"/>
              <a:gd name="connsiteX67" fmla="*/ 1465085 w 2717482"/>
              <a:gd name="connsiteY67" fmla="*/ 977951 h 1175461"/>
              <a:gd name="connsiteX68" fmla="*/ 1465271 w 2717482"/>
              <a:gd name="connsiteY68" fmla="*/ 978318 h 1175461"/>
              <a:gd name="connsiteX69" fmla="*/ 1469849 w 2717482"/>
              <a:gd name="connsiteY69" fmla="*/ 978466 h 1175461"/>
              <a:gd name="connsiteX70" fmla="*/ 1475612 w 2717482"/>
              <a:gd name="connsiteY70" fmla="*/ 971788 h 1175461"/>
              <a:gd name="connsiteX71" fmla="*/ 1482080 w 2717482"/>
              <a:gd name="connsiteY71" fmla="*/ 964285 h 1175461"/>
              <a:gd name="connsiteX72" fmla="*/ 1437251 w 2717482"/>
              <a:gd name="connsiteY72" fmla="*/ 889902 h 1175461"/>
              <a:gd name="connsiteX73" fmla="*/ 1425576 w 2717482"/>
              <a:gd name="connsiteY73" fmla="*/ 902751 h 1175461"/>
              <a:gd name="connsiteX74" fmla="*/ 1438741 w 2717482"/>
              <a:gd name="connsiteY74" fmla="*/ 902752 h 1175461"/>
              <a:gd name="connsiteX75" fmla="*/ 861580 w 2717482"/>
              <a:gd name="connsiteY75" fmla="*/ 837431 h 1175461"/>
              <a:gd name="connsiteX76" fmla="*/ 859298 w 2717482"/>
              <a:gd name="connsiteY76" fmla="*/ 838782 h 1175461"/>
              <a:gd name="connsiteX77" fmla="*/ 858369 w 2717482"/>
              <a:gd name="connsiteY77" fmla="*/ 844455 h 1175461"/>
              <a:gd name="connsiteX78" fmla="*/ 1483923 w 2717482"/>
              <a:gd name="connsiteY78" fmla="*/ 891570 h 1175461"/>
              <a:gd name="connsiteX79" fmla="*/ 1488831 w 2717482"/>
              <a:gd name="connsiteY79" fmla="*/ 925915 h 1175461"/>
              <a:gd name="connsiteX80" fmla="*/ 1490497 w 2717482"/>
              <a:gd name="connsiteY80" fmla="*/ 892764 h 1175461"/>
              <a:gd name="connsiteX81" fmla="*/ 511675 w 2717482"/>
              <a:gd name="connsiteY81" fmla="*/ 804153 h 1175461"/>
              <a:gd name="connsiteX82" fmla="*/ 510615 w 2717482"/>
              <a:gd name="connsiteY82" fmla="*/ 805561 h 1175461"/>
              <a:gd name="connsiteX83" fmla="*/ 512702 w 2717482"/>
              <a:gd name="connsiteY83" fmla="*/ 804914 h 1175461"/>
              <a:gd name="connsiteX84" fmla="*/ 528633 w 2717482"/>
              <a:gd name="connsiteY84" fmla="*/ 803297 h 1175461"/>
              <a:gd name="connsiteX85" fmla="*/ 519609 w 2717482"/>
              <a:gd name="connsiteY85" fmla="*/ 806089 h 1175461"/>
              <a:gd name="connsiteX86" fmla="*/ 522479 w 2717482"/>
              <a:gd name="connsiteY86" fmla="*/ 808219 h 1175461"/>
              <a:gd name="connsiteX87" fmla="*/ 525687 w 2717482"/>
              <a:gd name="connsiteY87" fmla="*/ 810556 h 1175461"/>
              <a:gd name="connsiteX88" fmla="*/ 524720 w 2717482"/>
              <a:gd name="connsiteY88" fmla="*/ 811926 h 1175461"/>
              <a:gd name="connsiteX89" fmla="*/ 525858 w 2717482"/>
              <a:gd name="connsiteY89" fmla="*/ 810413 h 1175461"/>
              <a:gd name="connsiteX90" fmla="*/ 527662 w 2717482"/>
              <a:gd name="connsiteY90" fmla="*/ 811676 h 1175461"/>
              <a:gd name="connsiteX91" fmla="*/ 528954 w 2717482"/>
              <a:gd name="connsiteY91" fmla="*/ 807177 h 1175461"/>
              <a:gd name="connsiteX92" fmla="*/ 773054 w 2717482"/>
              <a:gd name="connsiteY92" fmla="*/ 818871 h 1175461"/>
              <a:gd name="connsiteX93" fmla="*/ 752691 w 2717482"/>
              <a:gd name="connsiteY93" fmla="*/ 840050 h 1175461"/>
              <a:gd name="connsiteX94" fmla="*/ 727904 w 2717482"/>
              <a:gd name="connsiteY94" fmla="*/ 869863 h 1175461"/>
              <a:gd name="connsiteX95" fmla="*/ 728704 w 2717482"/>
              <a:gd name="connsiteY95" fmla="*/ 870634 h 1175461"/>
              <a:gd name="connsiteX96" fmla="*/ 734597 w 2717482"/>
              <a:gd name="connsiteY96" fmla="*/ 874074 h 1175461"/>
              <a:gd name="connsiteX97" fmla="*/ 738031 w 2717482"/>
              <a:gd name="connsiteY97" fmla="*/ 872189 h 1175461"/>
              <a:gd name="connsiteX98" fmla="*/ 741829 w 2717482"/>
              <a:gd name="connsiteY98" fmla="*/ 869965 h 1175461"/>
              <a:gd name="connsiteX99" fmla="*/ 741100 w 2717482"/>
              <a:gd name="connsiteY99" fmla="*/ 872483 h 1175461"/>
              <a:gd name="connsiteX100" fmla="*/ 742673 w 2717482"/>
              <a:gd name="connsiteY100" fmla="*/ 870752 h 1175461"/>
              <a:gd name="connsiteX101" fmla="*/ 743882 w 2717482"/>
              <a:gd name="connsiteY101" fmla="*/ 869317 h 1175461"/>
              <a:gd name="connsiteX102" fmla="*/ 753818 w 2717482"/>
              <a:gd name="connsiteY102" fmla="*/ 866251 h 1175461"/>
              <a:gd name="connsiteX103" fmla="*/ 754354 w 2717482"/>
              <a:gd name="connsiteY103" fmla="*/ 870950 h 1175461"/>
              <a:gd name="connsiteX104" fmla="*/ 754353 w 2717482"/>
              <a:gd name="connsiteY104" fmla="*/ 875537 h 1175461"/>
              <a:gd name="connsiteX105" fmla="*/ 755299 w 2717482"/>
              <a:gd name="connsiteY105" fmla="*/ 878398 h 1175461"/>
              <a:gd name="connsiteX106" fmla="*/ 768903 w 2717482"/>
              <a:gd name="connsiteY106" fmla="*/ 869683 h 1175461"/>
              <a:gd name="connsiteX107" fmla="*/ 787210 w 2717482"/>
              <a:gd name="connsiteY107" fmla="*/ 845180 h 1175461"/>
              <a:gd name="connsiteX108" fmla="*/ 789451 w 2717482"/>
              <a:gd name="connsiteY108" fmla="*/ 839386 h 1175461"/>
              <a:gd name="connsiteX109" fmla="*/ 791287 w 2717482"/>
              <a:gd name="connsiteY109" fmla="*/ 835801 h 1175461"/>
              <a:gd name="connsiteX110" fmla="*/ 788687 w 2717482"/>
              <a:gd name="connsiteY110" fmla="*/ 834758 h 1175461"/>
              <a:gd name="connsiteX111" fmla="*/ 786155 w 2717482"/>
              <a:gd name="connsiteY111" fmla="*/ 836728 h 1175461"/>
              <a:gd name="connsiteX112" fmla="*/ 783340 w 2717482"/>
              <a:gd name="connsiteY112" fmla="*/ 838895 h 1175461"/>
              <a:gd name="connsiteX113" fmla="*/ 784269 w 2717482"/>
              <a:gd name="connsiteY113" fmla="*/ 832563 h 1175461"/>
              <a:gd name="connsiteX114" fmla="*/ 784830 w 2717482"/>
              <a:gd name="connsiteY114" fmla="*/ 828773 h 1175461"/>
              <a:gd name="connsiteX115" fmla="*/ 784299 w 2717482"/>
              <a:gd name="connsiteY115" fmla="*/ 829130 h 1175461"/>
              <a:gd name="connsiteX116" fmla="*/ 778500 w 2717482"/>
              <a:gd name="connsiteY116" fmla="*/ 833266 h 1175461"/>
              <a:gd name="connsiteX117" fmla="*/ 775152 w 2717482"/>
              <a:gd name="connsiteY117" fmla="*/ 821952 h 1175461"/>
              <a:gd name="connsiteX118" fmla="*/ 524135 w 2717482"/>
              <a:gd name="connsiteY118" fmla="*/ 796237 h 1175461"/>
              <a:gd name="connsiteX119" fmla="*/ 516626 w 2717482"/>
              <a:gd name="connsiteY119" fmla="*/ 799015 h 1175461"/>
              <a:gd name="connsiteX120" fmla="*/ 513602 w 2717482"/>
              <a:gd name="connsiteY120" fmla="*/ 801627 h 1175461"/>
              <a:gd name="connsiteX121" fmla="*/ 516460 w 2717482"/>
              <a:gd name="connsiteY121" fmla="*/ 803750 h 1175461"/>
              <a:gd name="connsiteX122" fmla="*/ 527749 w 2717482"/>
              <a:gd name="connsiteY122" fmla="*/ 800255 h 1175461"/>
              <a:gd name="connsiteX123" fmla="*/ 526899 w 2717482"/>
              <a:gd name="connsiteY123" fmla="*/ 797468 h 1175461"/>
              <a:gd name="connsiteX124" fmla="*/ 1435511 w 2717482"/>
              <a:gd name="connsiteY124" fmla="*/ 874907 h 1175461"/>
              <a:gd name="connsiteX125" fmla="*/ 1422115 w 2717482"/>
              <a:gd name="connsiteY125" fmla="*/ 893833 h 1175461"/>
              <a:gd name="connsiteX126" fmla="*/ 1423411 w 2717482"/>
              <a:gd name="connsiteY126" fmla="*/ 900682 h 1175461"/>
              <a:gd name="connsiteX127" fmla="*/ 1436792 w 2717482"/>
              <a:gd name="connsiteY127" fmla="*/ 885956 h 1175461"/>
              <a:gd name="connsiteX128" fmla="*/ 1450354 w 2717482"/>
              <a:gd name="connsiteY128" fmla="*/ 874556 h 1175461"/>
              <a:gd name="connsiteX129" fmla="*/ 1445442 w 2717482"/>
              <a:gd name="connsiteY129" fmla="*/ 880884 h 1175461"/>
              <a:gd name="connsiteX130" fmla="*/ 1443070 w 2717482"/>
              <a:gd name="connsiteY130" fmla="*/ 883495 h 1175461"/>
              <a:gd name="connsiteX131" fmla="*/ 1446314 w 2717482"/>
              <a:gd name="connsiteY131" fmla="*/ 904210 h 1175461"/>
              <a:gd name="connsiteX132" fmla="*/ 1456080 w 2717482"/>
              <a:gd name="connsiteY132" fmla="*/ 890651 h 1175461"/>
              <a:gd name="connsiteX133" fmla="*/ 1455714 w 2717482"/>
              <a:gd name="connsiteY133" fmla="*/ 885951 h 1175461"/>
              <a:gd name="connsiteX134" fmla="*/ 1455235 w 2717482"/>
              <a:gd name="connsiteY134" fmla="*/ 877508 h 1175461"/>
              <a:gd name="connsiteX135" fmla="*/ 1440761 w 2717482"/>
              <a:gd name="connsiteY135" fmla="*/ 868754 h 1175461"/>
              <a:gd name="connsiteX136" fmla="*/ 1442476 w 2717482"/>
              <a:gd name="connsiteY136" fmla="*/ 879701 h 1175461"/>
              <a:gd name="connsiteX137" fmla="*/ 1443217 w 2717482"/>
              <a:gd name="connsiteY137" fmla="*/ 878886 h 1175461"/>
              <a:gd name="connsiteX138" fmla="*/ 1447786 w 2717482"/>
              <a:gd name="connsiteY138" fmla="*/ 873004 h 1175461"/>
              <a:gd name="connsiteX139" fmla="*/ 1451857 w 2717482"/>
              <a:gd name="connsiteY139" fmla="*/ 857947 h 1175461"/>
              <a:gd name="connsiteX140" fmla="*/ 1445932 w 2717482"/>
              <a:gd name="connsiteY140" fmla="*/ 861476 h 1175461"/>
              <a:gd name="connsiteX141" fmla="*/ 1453407 w 2717482"/>
              <a:gd name="connsiteY141" fmla="*/ 865769 h 1175461"/>
              <a:gd name="connsiteX142" fmla="*/ 1456995 w 2717482"/>
              <a:gd name="connsiteY142" fmla="*/ 861149 h 1175461"/>
              <a:gd name="connsiteX143" fmla="*/ 1456621 w 2717482"/>
              <a:gd name="connsiteY143" fmla="*/ 860772 h 1175461"/>
              <a:gd name="connsiteX144" fmla="*/ 1451857 w 2717482"/>
              <a:gd name="connsiteY144" fmla="*/ 857947 h 1175461"/>
              <a:gd name="connsiteX145" fmla="*/ 1486085 w 2717482"/>
              <a:gd name="connsiteY145" fmla="*/ 859746 h 1175461"/>
              <a:gd name="connsiteX146" fmla="*/ 1480504 w 2717482"/>
              <a:gd name="connsiteY146" fmla="*/ 867630 h 1175461"/>
              <a:gd name="connsiteX147" fmla="*/ 1482479 w 2717482"/>
              <a:gd name="connsiteY147" fmla="*/ 881448 h 1175461"/>
              <a:gd name="connsiteX148" fmla="*/ 1491065 w 2717482"/>
              <a:gd name="connsiteY148" fmla="*/ 881448 h 1175461"/>
              <a:gd name="connsiteX149" fmla="*/ 1491582 w 2717482"/>
              <a:gd name="connsiteY149" fmla="*/ 871154 h 1175461"/>
              <a:gd name="connsiteX150" fmla="*/ 1490847 w 2717482"/>
              <a:gd name="connsiteY150" fmla="*/ 866849 h 1175461"/>
              <a:gd name="connsiteX151" fmla="*/ 1490413 w 2717482"/>
              <a:gd name="connsiteY151" fmla="*/ 866700 h 1175461"/>
              <a:gd name="connsiteX152" fmla="*/ 1159638 w 2717482"/>
              <a:gd name="connsiteY152" fmla="*/ 818304 h 1175461"/>
              <a:gd name="connsiteX153" fmla="*/ 1158744 w 2717482"/>
              <a:gd name="connsiteY153" fmla="*/ 821757 h 1175461"/>
              <a:gd name="connsiteX154" fmla="*/ 1149430 w 2717482"/>
              <a:gd name="connsiteY154" fmla="*/ 828172 h 1175461"/>
              <a:gd name="connsiteX155" fmla="*/ 1160317 w 2717482"/>
              <a:gd name="connsiteY155" fmla="*/ 825466 h 1175461"/>
              <a:gd name="connsiteX156" fmla="*/ 1477553 w 2717482"/>
              <a:gd name="connsiteY156" fmla="*/ 846043 h 1175461"/>
              <a:gd name="connsiteX157" fmla="*/ 1477424 w 2717482"/>
              <a:gd name="connsiteY157" fmla="*/ 846071 h 1175461"/>
              <a:gd name="connsiteX158" fmla="*/ 1478474 w 2717482"/>
              <a:gd name="connsiteY158" fmla="*/ 853420 h 1175461"/>
              <a:gd name="connsiteX159" fmla="*/ 1480582 w 2717482"/>
              <a:gd name="connsiteY159" fmla="*/ 850908 h 1175461"/>
              <a:gd name="connsiteX160" fmla="*/ 1421353 w 2717482"/>
              <a:gd name="connsiteY160" fmla="*/ 836809 h 1175461"/>
              <a:gd name="connsiteX161" fmla="*/ 1417542 w 2717482"/>
              <a:gd name="connsiteY161" fmla="*/ 845453 h 1175461"/>
              <a:gd name="connsiteX162" fmla="*/ 1418255 w 2717482"/>
              <a:gd name="connsiteY162" fmla="*/ 873428 h 1175461"/>
              <a:gd name="connsiteX163" fmla="*/ 1418633 w 2717482"/>
              <a:gd name="connsiteY163" fmla="*/ 875427 h 1175461"/>
              <a:gd name="connsiteX164" fmla="*/ 1419341 w 2717482"/>
              <a:gd name="connsiteY164" fmla="*/ 876783 h 1175461"/>
              <a:gd name="connsiteX165" fmla="*/ 1419547 w 2717482"/>
              <a:gd name="connsiteY165" fmla="*/ 879477 h 1175461"/>
              <a:gd name="connsiteX166" fmla="*/ 1428779 w 2717482"/>
              <a:gd name="connsiteY166" fmla="*/ 868445 h 1175461"/>
              <a:gd name="connsiteX167" fmla="*/ 1432433 w 2717482"/>
              <a:gd name="connsiteY167" fmla="*/ 864085 h 1175461"/>
              <a:gd name="connsiteX168" fmla="*/ 1432235 w 2717482"/>
              <a:gd name="connsiteY168" fmla="*/ 863597 h 1175461"/>
              <a:gd name="connsiteX169" fmla="*/ 1429456 w 2717482"/>
              <a:gd name="connsiteY169" fmla="*/ 861917 h 1175461"/>
              <a:gd name="connsiteX170" fmla="*/ 1423827 w 2717482"/>
              <a:gd name="connsiteY170" fmla="*/ 854429 h 1175461"/>
              <a:gd name="connsiteX171" fmla="*/ 1428246 w 2717482"/>
              <a:gd name="connsiteY171" fmla="*/ 853777 h 1175461"/>
              <a:gd name="connsiteX172" fmla="*/ 819040 w 2717482"/>
              <a:gd name="connsiteY172" fmla="*/ 773018 h 1175461"/>
              <a:gd name="connsiteX173" fmla="*/ 808106 w 2717482"/>
              <a:gd name="connsiteY173" fmla="*/ 782413 h 1175461"/>
              <a:gd name="connsiteX174" fmla="*/ 782556 w 2717482"/>
              <a:gd name="connsiteY174" fmla="*/ 808987 h 1175461"/>
              <a:gd name="connsiteX175" fmla="*/ 782966 w 2717482"/>
              <a:gd name="connsiteY175" fmla="*/ 809460 h 1175461"/>
              <a:gd name="connsiteX176" fmla="*/ 788574 w 2717482"/>
              <a:gd name="connsiteY176" fmla="*/ 813453 h 1175461"/>
              <a:gd name="connsiteX177" fmla="*/ 796062 w 2717482"/>
              <a:gd name="connsiteY177" fmla="*/ 809935 h 1175461"/>
              <a:gd name="connsiteX178" fmla="*/ 793333 w 2717482"/>
              <a:gd name="connsiteY178" fmla="*/ 817354 h 1175461"/>
              <a:gd name="connsiteX179" fmla="*/ 793180 w 2717482"/>
              <a:gd name="connsiteY179" fmla="*/ 817739 h 1175461"/>
              <a:gd name="connsiteX180" fmla="*/ 795020 w 2717482"/>
              <a:gd name="connsiteY180" fmla="*/ 820798 h 1175461"/>
              <a:gd name="connsiteX181" fmla="*/ 797162 w 2717482"/>
              <a:gd name="connsiteY181" fmla="*/ 824329 h 1175461"/>
              <a:gd name="connsiteX182" fmla="*/ 815624 w 2717482"/>
              <a:gd name="connsiteY182" fmla="*/ 788276 h 1175461"/>
              <a:gd name="connsiteX183" fmla="*/ 821196 w 2717482"/>
              <a:gd name="connsiteY183" fmla="*/ 773592 h 1175461"/>
              <a:gd name="connsiteX184" fmla="*/ 1484624 w 2717482"/>
              <a:gd name="connsiteY184" fmla="*/ 830411 h 1175461"/>
              <a:gd name="connsiteX185" fmla="*/ 1484406 w 2717482"/>
              <a:gd name="connsiteY185" fmla="*/ 830693 h 1175461"/>
              <a:gd name="connsiteX186" fmla="*/ 1484025 w 2717482"/>
              <a:gd name="connsiteY186" fmla="*/ 832704 h 1175461"/>
              <a:gd name="connsiteX187" fmla="*/ 1483041 w 2717482"/>
              <a:gd name="connsiteY187" fmla="*/ 837348 h 1175461"/>
              <a:gd name="connsiteX188" fmla="*/ 1486553 w 2717482"/>
              <a:gd name="connsiteY188" fmla="*/ 843777 h 1175461"/>
              <a:gd name="connsiteX189" fmla="*/ 1486845 w 2717482"/>
              <a:gd name="connsiteY189" fmla="*/ 843426 h 1175461"/>
              <a:gd name="connsiteX190" fmla="*/ 1458986 w 2717482"/>
              <a:gd name="connsiteY190" fmla="*/ 824454 h 1175461"/>
              <a:gd name="connsiteX191" fmla="*/ 1457970 w 2717482"/>
              <a:gd name="connsiteY191" fmla="*/ 824952 h 1175461"/>
              <a:gd name="connsiteX192" fmla="*/ 1458949 w 2717482"/>
              <a:gd name="connsiteY192" fmla="*/ 825071 h 1175461"/>
              <a:gd name="connsiteX193" fmla="*/ 1434803 w 2717482"/>
              <a:gd name="connsiteY193" fmla="*/ 821558 h 1175461"/>
              <a:gd name="connsiteX194" fmla="*/ 1434803 w 2717482"/>
              <a:gd name="connsiteY194" fmla="*/ 823557 h 1175461"/>
              <a:gd name="connsiteX195" fmla="*/ 1437616 w 2717482"/>
              <a:gd name="connsiteY195" fmla="*/ 831437 h 1175461"/>
              <a:gd name="connsiteX196" fmla="*/ 1435184 w 2717482"/>
              <a:gd name="connsiteY196" fmla="*/ 833148 h 1175461"/>
              <a:gd name="connsiteX197" fmla="*/ 1438997 w 2717482"/>
              <a:gd name="connsiteY197" fmla="*/ 857494 h 1175461"/>
              <a:gd name="connsiteX198" fmla="*/ 1439674 w 2717482"/>
              <a:gd name="connsiteY198" fmla="*/ 857883 h 1175461"/>
              <a:gd name="connsiteX199" fmla="*/ 1444427 w 2717482"/>
              <a:gd name="connsiteY199" fmla="*/ 856681 h 1175461"/>
              <a:gd name="connsiteX200" fmla="*/ 1443137 w 2717482"/>
              <a:gd name="connsiteY200" fmla="*/ 859871 h 1175461"/>
              <a:gd name="connsiteX201" fmla="*/ 1445846 w 2717482"/>
              <a:gd name="connsiteY201" fmla="*/ 861427 h 1175461"/>
              <a:gd name="connsiteX202" fmla="*/ 1447837 w 2717482"/>
              <a:gd name="connsiteY202" fmla="*/ 855124 h 1175461"/>
              <a:gd name="connsiteX203" fmla="*/ 1450142 w 2717482"/>
              <a:gd name="connsiteY203" fmla="*/ 848380 h 1175461"/>
              <a:gd name="connsiteX204" fmla="*/ 1459514 w 2717482"/>
              <a:gd name="connsiteY204" fmla="*/ 840611 h 1175461"/>
              <a:gd name="connsiteX205" fmla="*/ 1461107 w 2717482"/>
              <a:gd name="connsiteY205" fmla="*/ 845852 h 1175461"/>
              <a:gd name="connsiteX206" fmla="*/ 1459113 w 2717482"/>
              <a:gd name="connsiteY206" fmla="*/ 834583 h 1175461"/>
              <a:gd name="connsiteX207" fmla="*/ 1443779 w 2717482"/>
              <a:gd name="connsiteY207" fmla="*/ 835489 h 1175461"/>
              <a:gd name="connsiteX208" fmla="*/ 1438828 w 2717482"/>
              <a:gd name="connsiteY208" fmla="*/ 830761 h 1175461"/>
              <a:gd name="connsiteX209" fmla="*/ 1444910 w 2717482"/>
              <a:gd name="connsiteY209" fmla="*/ 824172 h 1175461"/>
              <a:gd name="connsiteX210" fmla="*/ 1989228 w 2717482"/>
              <a:gd name="connsiteY210" fmla="*/ 863159 h 1175461"/>
              <a:gd name="connsiteX211" fmla="*/ 1981838 w 2717482"/>
              <a:gd name="connsiteY211" fmla="*/ 862707 h 1175461"/>
              <a:gd name="connsiteX212" fmla="*/ 1985625 w 2717482"/>
              <a:gd name="connsiteY212" fmla="*/ 868952 h 1175461"/>
              <a:gd name="connsiteX213" fmla="*/ 1986046 w 2717482"/>
              <a:gd name="connsiteY213" fmla="*/ 869288 h 1175461"/>
              <a:gd name="connsiteX214" fmla="*/ 1998344 w 2717482"/>
              <a:gd name="connsiteY214" fmla="*/ 863716 h 1175461"/>
              <a:gd name="connsiteX215" fmla="*/ 1992587 w 2717482"/>
              <a:gd name="connsiteY215" fmla="*/ 863364 h 1175461"/>
              <a:gd name="connsiteX216" fmla="*/ 1988495 w 2717482"/>
              <a:gd name="connsiteY216" fmla="*/ 871244 h 1175461"/>
              <a:gd name="connsiteX217" fmla="*/ 1988833 w 2717482"/>
              <a:gd name="connsiteY217" fmla="*/ 871513 h 1175461"/>
              <a:gd name="connsiteX218" fmla="*/ 1994069 w 2717482"/>
              <a:gd name="connsiteY218" fmla="*/ 874103 h 1175461"/>
              <a:gd name="connsiteX219" fmla="*/ 2001695 w 2717482"/>
              <a:gd name="connsiteY219" fmla="*/ 870894 h 1175461"/>
              <a:gd name="connsiteX220" fmla="*/ 2000931 w 2717482"/>
              <a:gd name="connsiteY220" fmla="*/ 880268 h 1175461"/>
              <a:gd name="connsiteX221" fmla="*/ 2002556 w 2717482"/>
              <a:gd name="connsiteY221" fmla="*/ 875994 h 1175461"/>
              <a:gd name="connsiteX222" fmla="*/ 2002389 w 2717482"/>
              <a:gd name="connsiteY222" fmla="*/ 870161 h 1175461"/>
              <a:gd name="connsiteX223" fmla="*/ 2002002 w 2717482"/>
              <a:gd name="connsiteY223" fmla="*/ 870162 h 1175461"/>
              <a:gd name="connsiteX224" fmla="*/ 2001158 w 2717482"/>
              <a:gd name="connsiteY224" fmla="*/ 867347 h 1175461"/>
              <a:gd name="connsiteX225" fmla="*/ 1998344 w 2717482"/>
              <a:gd name="connsiteY225" fmla="*/ 863716 h 1175461"/>
              <a:gd name="connsiteX226" fmla="*/ 826960 w 2717482"/>
              <a:gd name="connsiteY226" fmla="*/ 757110 h 1175461"/>
              <a:gd name="connsiteX227" fmla="*/ 826639 w 2717482"/>
              <a:gd name="connsiteY227" fmla="*/ 759069 h 1175461"/>
              <a:gd name="connsiteX228" fmla="*/ 827987 w 2717482"/>
              <a:gd name="connsiteY228" fmla="*/ 760069 h 1175461"/>
              <a:gd name="connsiteX229" fmla="*/ 828775 w 2717482"/>
              <a:gd name="connsiteY229" fmla="*/ 759390 h 1175461"/>
              <a:gd name="connsiteX230" fmla="*/ 828591 w 2717482"/>
              <a:gd name="connsiteY230" fmla="*/ 759240 h 1175461"/>
              <a:gd name="connsiteX231" fmla="*/ 1997104 w 2717482"/>
              <a:gd name="connsiteY231" fmla="*/ 854665 h 1175461"/>
              <a:gd name="connsiteX232" fmla="*/ 1996865 w 2717482"/>
              <a:gd name="connsiteY232" fmla="*/ 855125 h 1175461"/>
              <a:gd name="connsiteX233" fmla="*/ 1997163 w 2717482"/>
              <a:gd name="connsiteY233" fmla="*/ 855162 h 1175461"/>
              <a:gd name="connsiteX234" fmla="*/ 849518 w 2717482"/>
              <a:gd name="connsiteY234" fmla="*/ 752054 h 1175461"/>
              <a:gd name="connsiteX235" fmla="*/ 847930 w 2717482"/>
              <a:gd name="connsiteY235" fmla="*/ 752805 h 1175461"/>
              <a:gd name="connsiteX236" fmla="*/ 848193 w 2717482"/>
              <a:gd name="connsiteY236" fmla="*/ 755275 h 1175461"/>
              <a:gd name="connsiteX237" fmla="*/ 849251 w 2717482"/>
              <a:gd name="connsiteY237" fmla="*/ 753480 h 1175461"/>
              <a:gd name="connsiteX238" fmla="*/ 1860369 w 2717482"/>
              <a:gd name="connsiteY238" fmla="*/ 839306 h 1175461"/>
              <a:gd name="connsiteX239" fmla="*/ 1847601 w 2717482"/>
              <a:gd name="connsiteY239" fmla="*/ 857047 h 1175461"/>
              <a:gd name="connsiteX240" fmla="*/ 1858135 w 2717482"/>
              <a:gd name="connsiteY240" fmla="*/ 862703 h 1175461"/>
              <a:gd name="connsiteX241" fmla="*/ 1857966 w 2717482"/>
              <a:gd name="connsiteY241" fmla="*/ 857807 h 1175461"/>
              <a:gd name="connsiteX242" fmla="*/ 1860215 w 2717482"/>
              <a:gd name="connsiteY242" fmla="*/ 855759 h 1175461"/>
              <a:gd name="connsiteX243" fmla="*/ 1862284 w 2717482"/>
              <a:gd name="connsiteY243" fmla="*/ 853882 h 1175461"/>
              <a:gd name="connsiteX244" fmla="*/ 1494353 w 2717482"/>
              <a:gd name="connsiteY244" fmla="*/ 802899 h 1175461"/>
              <a:gd name="connsiteX245" fmla="*/ 1494311 w 2717482"/>
              <a:gd name="connsiteY245" fmla="*/ 802930 h 1175461"/>
              <a:gd name="connsiteX246" fmla="*/ 1495132 w 2717482"/>
              <a:gd name="connsiteY246" fmla="*/ 810368 h 1175461"/>
              <a:gd name="connsiteX247" fmla="*/ 1497079 w 2717482"/>
              <a:gd name="connsiteY247" fmla="*/ 809544 h 1175461"/>
              <a:gd name="connsiteX248" fmla="*/ 1499495 w 2717482"/>
              <a:gd name="connsiteY248" fmla="*/ 806435 h 1175461"/>
              <a:gd name="connsiteX249" fmla="*/ 905078 w 2717482"/>
              <a:gd name="connsiteY249" fmla="*/ 743479 h 1175461"/>
              <a:gd name="connsiteX250" fmla="*/ 863573 w 2717482"/>
              <a:gd name="connsiteY250" fmla="*/ 746340 h 1175461"/>
              <a:gd name="connsiteX251" fmla="*/ 863440 w 2717482"/>
              <a:gd name="connsiteY251" fmla="*/ 749853 h 1175461"/>
              <a:gd name="connsiteX252" fmla="*/ 864759 w 2717482"/>
              <a:gd name="connsiteY252" fmla="*/ 756632 h 1175461"/>
              <a:gd name="connsiteX253" fmla="*/ 872725 w 2717482"/>
              <a:gd name="connsiteY253" fmla="*/ 759165 h 1175461"/>
              <a:gd name="connsiteX254" fmla="*/ 865520 w 2717482"/>
              <a:gd name="connsiteY254" fmla="*/ 762711 h 1175461"/>
              <a:gd name="connsiteX255" fmla="*/ 857723 w 2717482"/>
              <a:gd name="connsiteY255" fmla="*/ 766256 h 1175461"/>
              <a:gd name="connsiteX256" fmla="*/ 855473 w 2717482"/>
              <a:gd name="connsiteY256" fmla="*/ 765892 h 1175461"/>
              <a:gd name="connsiteX257" fmla="*/ 850925 w 2717482"/>
              <a:gd name="connsiteY257" fmla="*/ 765065 h 1175461"/>
              <a:gd name="connsiteX258" fmla="*/ 851250 w 2717482"/>
              <a:gd name="connsiteY258" fmla="*/ 774052 h 1175461"/>
              <a:gd name="connsiteX259" fmla="*/ 850159 w 2717482"/>
              <a:gd name="connsiteY259" fmla="*/ 773744 h 1175461"/>
              <a:gd name="connsiteX260" fmla="*/ 850602 w 2717482"/>
              <a:gd name="connsiteY260" fmla="*/ 777909 h 1175461"/>
              <a:gd name="connsiteX261" fmla="*/ 848745 w 2717482"/>
              <a:gd name="connsiteY261" fmla="*/ 789786 h 1175461"/>
              <a:gd name="connsiteX262" fmla="*/ 841484 w 2717482"/>
              <a:gd name="connsiteY262" fmla="*/ 780159 h 1175461"/>
              <a:gd name="connsiteX263" fmla="*/ 841063 w 2717482"/>
              <a:gd name="connsiteY263" fmla="*/ 773433 h 1175461"/>
              <a:gd name="connsiteX264" fmla="*/ 839582 w 2717482"/>
              <a:gd name="connsiteY264" fmla="*/ 774286 h 1175461"/>
              <a:gd name="connsiteX265" fmla="*/ 840500 w 2717482"/>
              <a:gd name="connsiteY265" fmla="*/ 779428 h 1175461"/>
              <a:gd name="connsiteX266" fmla="*/ 844130 w 2717482"/>
              <a:gd name="connsiteY266" fmla="*/ 790911 h 1175461"/>
              <a:gd name="connsiteX267" fmla="*/ 845959 w 2717482"/>
              <a:gd name="connsiteY267" fmla="*/ 796540 h 1175461"/>
              <a:gd name="connsiteX268" fmla="*/ 848126 w 2717482"/>
              <a:gd name="connsiteY268" fmla="*/ 801970 h 1175461"/>
              <a:gd name="connsiteX269" fmla="*/ 852489 w 2717482"/>
              <a:gd name="connsiteY269" fmla="*/ 812667 h 1175461"/>
              <a:gd name="connsiteX270" fmla="*/ 857329 w 2717482"/>
              <a:gd name="connsiteY270" fmla="*/ 822769 h 1175461"/>
              <a:gd name="connsiteX271" fmla="*/ 859077 w 2717482"/>
              <a:gd name="connsiteY271" fmla="*/ 825569 h 1175461"/>
              <a:gd name="connsiteX272" fmla="*/ 860026 w 2717482"/>
              <a:gd name="connsiteY272" fmla="*/ 825174 h 1175461"/>
              <a:gd name="connsiteX273" fmla="*/ 864420 w 2717482"/>
              <a:gd name="connsiteY273" fmla="*/ 821840 h 1175461"/>
              <a:gd name="connsiteX274" fmla="*/ 864028 w 2717482"/>
              <a:gd name="connsiteY274" fmla="*/ 818632 h 1175461"/>
              <a:gd name="connsiteX275" fmla="*/ 863605 w 2717482"/>
              <a:gd name="connsiteY275" fmla="*/ 815057 h 1175461"/>
              <a:gd name="connsiteX276" fmla="*/ 868558 w 2717482"/>
              <a:gd name="connsiteY276" fmla="*/ 819251 h 1175461"/>
              <a:gd name="connsiteX277" fmla="*/ 869523 w 2717482"/>
              <a:gd name="connsiteY277" fmla="*/ 820046 h 1175461"/>
              <a:gd name="connsiteX278" fmla="*/ 902875 w 2717482"/>
              <a:gd name="connsiteY278" fmla="*/ 747066 h 1175461"/>
              <a:gd name="connsiteX279" fmla="*/ 905239 w 2717482"/>
              <a:gd name="connsiteY279" fmla="*/ 743631 h 1175461"/>
              <a:gd name="connsiteX280" fmla="*/ 1492941 w 2717482"/>
              <a:gd name="connsiteY280" fmla="*/ 790519 h 1175461"/>
              <a:gd name="connsiteX281" fmla="*/ 1493134 w 2717482"/>
              <a:gd name="connsiteY281" fmla="*/ 792269 h 1175461"/>
              <a:gd name="connsiteX282" fmla="*/ 1494094 w 2717482"/>
              <a:gd name="connsiteY282" fmla="*/ 791310 h 1175461"/>
              <a:gd name="connsiteX283" fmla="*/ 798679 w 2717482"/>
              <a:gd name="connsiteY283" fmla="*/ 728518 h 1175461"/>
              <a:gd name="connsiteX284" fmla="*/ 756350 w 2717482"/>
              <a:gd name="connsiteY284" fmla="*/ 738030 h 1175461"/>
              <a:gd name="connsiteX285" fmla="*/ 741891 w 2717482"/>
              <a:gd name="connsiteY285" fmla="*/ 741795 h 1175461"/>
              <a:gd name="connsiteX286" fmla="*/ 742080 w 2717482"/>
              <a:gd name="connsiteY286" fmla="*/ 742957 h 1175461"/>
              <a:gd name="connsiteX287" fmla="*/ 744306 w 2717482"/>
              <a:gd name="connsiteY287" fmla="*/ 748020 h 1175461"/>
              <a:gd name="connsiteX288" fmla="*/ 751312 w 2717482"/>
              <a:gd name="connsiteY288" fmla="*/ 748667 h 1175461"/>
              <a:gd name="connsiteX289" fmla="*/ 745882 w 2717482"/>
              <a:gd name="connsiteY289" fmla="*/ 752663 h 1175461"/>
              <a:gd name="connsiteX290" fmla="*/ 740056 w 2717482"/>
              <a:gd name="connsiteY290" fmla="*/ 756828 h 1175461"/>
              <a:gd name="connsiteX291" fmla="*/ 727757 w 2717482"/>
              <a:gd name="connsiteY291" fmla="*/ 757617 h 1175461"/>
              <a:gd name="connsiteX292" fmla="*/ 730768 w 2717482"/>
              <a:gd name="connsiteY292" fmla="*/ 748583 h 1175461"/>
              <a:gd name="connsiteX293" fmla="*/ 730636 w 2717482"/>
              <a:gd name="connsiteY293" fmla="*/ 744727 h 1175461"/>
              <a:gd name="connsiteX294" fmla="*/ 703835 w 2717482"/>
              <a:gd name="connsiteY294" fmla="*/ 751707 h 1175461"/>
              <a:gd name="connsiteX295" fmla="*/ 674181 w 2717482"/>
              <a:gd name="connsiteY295" fmla="*/ 759970 h 1175461"/>
              <a:gd name="connsiteX296" fmla="*/ 674397 w 2717482"/>
              <a:gd name="connsiteY296" fmla="*/ 761153 h 1175461"/>
              <a:gd name="connsiteX297" fmla="*/ 676733 w 2717482"/>
              <a:gd name="connsiteY297" fmla="*/ 766173 h 1175461"/>
              <a:gd name="connsiteX298" fmla="*/ 683796 w 2717482"/>
              <a:gd name="connsiteY298" fmla="*/ 766622 h 1175461"/>
              <a:gd name="connsiteX299" fmla="*/ 672682 w 2717482"/>
              <a:gd name="connsiteY299" fmla="*/ 775066 h 1175461"/>
              <a:gd name="connsiteX300" fmla="*/ 660381 w 2717482"/>
              <a:gd name="connsiteY300" fmla="*/ 776107 h 1175461"/>
              <a:gd name="connsiteX301" fmla="*/ 663112 w 2717482"/>
              <a:gd name="connsiteY301" fmla="*/ 766933 h 1175461"/>
              <a:gd name="connsiteX302" fmla="*/ 662849 w 2717482"/>
              <a:gd name="connsiteY302" fmla="*/ 763127 h 1175461"/>
              <a:gd name="connsiteX303" fmla="*/ 654951 w 2717482"/>
              <a:gd name="connsiteY303" fmla="*/ 765328 h 1175461"/>
              <a:gd name="connsiteX304" fmla="*/ 606851 w 2717482"/>
              <a:gd name="connsiteY304" fmla="*/ 779583 h 1175461"/>
              <a:gd name="connsiteX305" fmla="*/ 607068 w 2717482"/>
              <a:gd name="connsiteY305" fmla="*/ 780666 h 1175461"/>
              <a:gd name="connsiteX306" fmla="*/ 609471 w 2717482"/>
              <a:gd name="connsiteY306" fmla="*/ 785647 h 1175461"/>
              <a:gd name="connsiteX307" fmla="*/ 616563 w 2717482"/>
              <a:gd name="connsiteY307" fmla="*/ 785956 h 1175461"/>
              <a:gd name="connsiteX308" fmla="*/ 605558 w 2717482"/>
              <a:gd name="connsiteY308" fmla="*/ 794625 h 1175461"/>
              <a:gd name="connsiteX309" fmla="*/ 593261 w 2717482"/>
              <a:gd name="connsiteY309" fmla="*/ 795807 h 1175461"/>
              <a:gd name="connsiteX310" fmla="*/ 595990 w 2717482"/>
              <a:gd name="connsiteY310" fmla="*/ 786633 h 1175461"/>
              <a:gd name="connsiteX311" fmla="*/ 595682 w 2717482"/>
              <a:gd name="connsiteY311" fmla="*/ 782894 h 1175461"/>
              <a:gd name="connsiteX312" fmla="*/ 569828 w 2717482"/>
              <a:gd name="connsiteY312" fmla="*/ 790556 h 1175461"/>
              <a:gd name="connsiteX313" fmla="*/ 539737 w 2717482"/>
              <a:gd name="connsiteY313" fmla="*/ 799863 h 1175461"/>
              <a:gd name="connsiteX314" fmla="*/ 539995 w 2717482"/>
              <a:gd name="connsiteY314" fmla="*/ 801070 h 1175461"/>
              <a:gd name="connsiteX315" fmla="*/ 542462 w 2717482"/>
              <a:gd name="connsiteY315" fmla="*/ 806022 h 1175461"/>
              <a:gd name="connsiteX316" fmla="*/ 549527 w 2717482"/>
              <a:gd name="connsiteY316" fmla="*/ 806247 h 1175461"/>
              <a:gd name="connsiteX317" fmla="*/ 538634 w 2717482"/>
              <a:gd name="connsiteY317" fmla="*/ 815001 h 1175461"/>
              <a:gd name="connsiteX318" fmla="*/ 533220 w 2717482"/>
              <a:gd name="connsiteY318" fmla="*/ 815571 h 1175461"/>
              <a:gd name="connsiteX319" fmla="*/ 538634 w 2717482"/>
              <a:gd name="connsiteY319" fmla="*/ 819363 h 1175461"/>
              <a:gd name="connsiteX320" fmla="*/ 549949 w 2717482"/>
              <a:gd name="connsiteY320" fmla="*/ 826465 h 1175461"/>
              <a:gd name="connsiteX321" fmla="*/ 550451 w 2717482"/>
              <a:gd name="connsiteY321" fmla="*/ 825833 h 1175461"/>
              <a:gd name="connsiteX322" fmla="*/ 552678 w 2717482"/>
              <a:gd name="connsiteY322" fmla="*/ 820770 h 1175461"/>
              <a:gd name="connsiteX323" fmla="*/ 548427 w 2717482"/>
              <a:gd name="connsiteY323" fmla="*/ 815142 h 1175461"/>
              <a:gd name="connsiteX324" fmla="*/ 561937 w 2717482"/>
              <a:gd name="connsiteY324" fmla="*/ 817787 h 1175461"/>
              <a:gd name="connsiteX325" fmla="*/ 566299 w 2717482"/>
              <a:gd name="connsiteY325" fmla="*/ 821952 h 1175461"/>
              <a:gd name="connsiteX326" fmla="*/ 570746 w 2717482"/>
              <a:gd name="connsiteY326" fmla="*/ 826061 h 1175461"/>
              <a:gd name="connsiteX327" fmla="*/ 562133 w 2717482"/>
              <a:gd name="connsiteY327" fmla="*/ 830396 h 1175461"/>
              <a:gd name="connsiteX328" fmla="*/ 559849 w 2717482"/>
              <a:gd name="connsiteY328" fmla="*/ 832680 h 1175461"/>
              <a:gd name="connsiteX329" fmla="*/ 575897 w 2717482"/>
              <a:gd name="connsiteY329" fmla="*/ 842751 h 1175461"/>
              <a:gd name="connsiteX330" fmla="*/ 611291 w 2717482"/>
              <a:gd name="connsiteY330" fmla="*/ 859728 h 1175461"/>
              <a:gd name="connsiteX331" fmla="*/ 612763 w 2717482"/>
              <a:gd name="connsiteY331" fmla="*/ 854487 h 1175461"/>
              <a:gd name="connsiteX332" fmla="*/ 607838 w 2717482"/>
              <a:gd name="connsiteY332" fmla="*/ 849590 h 1175461"/>
              <a:gd name="connsiteX333" fmla="*/ 614480 w 2717482"/>
              <a:gd name="connsiteY333" fmla="*/ 849927 h 1175461"/>
              <a:gd name="connsiteX334" fmla="*/ 621489 w 2717482"/>
              <a:gd name="connsiteY334" fmla="*/ 850293 h 1175461"/>
              <a:gd name="connsiteX335" fmla="*/ 626386 w 2717482"/>
              <a:gd name="connsiteY335" fmla="*/ 853755 h 1175461"/>
              <a:gd name="connsiteX336" fmla="*/ 631311 w 2717482"/>
              <a:gd name="connsiteY336" fmla="*/ 857161 h 1175461"/>
              <a:gd name="connsiteX337" fmla="*/ 623514 w 2717482"/>
              <a:gd name="connsiteY337" fmla="*/ 862508 h 1175461"/>
              <a:gd name="connsiteX338" fmla="*/ 621879 w 2717482"/>
              <a:gd name="connsiteY338" fmla="*/ 864806 h 1175461"/>
              <a:gd name="connsiteX339" fmla="*/ 637445 w 2717482"/>
              <a:gd name="connsiteY339" fmla="*/ 872272 h 1175461"/>
              <a:gd name="connsiteX340" fmla="*/ 676406 w 2717482"/>
              <a:gd name="connsiteY340" fmla="*/ 884757 h 1175461"/>
              <a:gd name="connsiteX341" fmla="*/ 676804 w 2717482"/>
              <a:gd name="connsiteY341" fmla="*/ 883642 h 1175461"/>
              <a:gd name="connsiteX342" fmla="*/ 677295 w 2717482"/>
              <a:gd name="connsiteY342" fmla="*/ 878126 h 1175461"/>
              <a:gd name="connsiteX343" fmla="*/ 671667 w 2717482"/>
              <a:gd name="connsiteY343" fmla="*/ 874186 h 1175461"/>
              <a:gd name="connsiteX344" fmla="*/ 678170 w 2717482"/>
              <a:gd name="connsiteY344" fmla="*/ 873286 h 1175461"/>
              <a:gd name="connsiteX345" fmla="*/ 684923 w 2717482"/>
              <a:gd name="connsiteY345" fmla="*/ 872272 h 1175461"/>
              <a:gd name="connsiteX346" fmla="*/ 690186 w 2717482"/>
              <a:gd name="connsiteY346" fmla="*/ 874608 h 1175461"/>
              <a:gd name="connsiteX347" fmla="*/ 695505 w 2717482"/>
              <a:gd name="connsiteY347" fmla="*/ 876747 h 1175461"/>
              <a:gd name="connsiteX348" fmla="*/ 692410 w 2717482"/>
              <a:gd name="connsiteY348" fmla="*/ 880406 h 1175461"/>
              <a:gd name="connsiteX349" fmla="*/ 689201 w 2717482"/>
              <a:gd name="connsiteY349" fmla="*/ 883896 h 1175461"/>
              <a:gd name="connsiteX350" fmla="*/ 688264 w 2717482"/>
              <a:gd name="connsiteY350" fmla="*/ 886140 h 1175461"/>
              <a:gd name="connsiteX351" fmla="*/ 708213 w 2717482"/>
              <a:gd name="connsiteY351" fmla="*/ 888056 h 1175461"/>
              <a:gd name="connsiteX352" fmla="*/ 708311 w 2717482"/>
              <a:gd name="connsiteY352" fmla="*/ 887933 h 1175461"/>
              <a:gd name="connsiteX353" fmla="*/ 716153 w 2717482"/>
              <a:gd name="connsiteY353" fmla="*/ 877802 h 1175461"/>
              <a:gd name="connsiteX354" fmla="*/ 713237 w 2717482"/>
              <a:gd name="connsiteY354" fmla="*/ 875454 h 1175461"/>
              <a:gd name="connsiteX355" fmla="*/ 703498 w 2717482"/>
              <a:gd name="connsiteY355" fmla="*/ 877000 h 1175461"/>
              <a:gd name="connsiteX356" fmla="*/ 706706 w 2717482"/>
              <a:gd name="connsiteY356" fmla="*/ 864788 h 1175461"/>
              <a:gd name="connsiteX357" fmla="*/ 713349 w 2717482"/>
              <a:gd name="connsiteY357" fmla="*/ 859159 h 1175461"/>
              <a:gd name="connsiteX358" fmla="*/ 717991 w 2717482"/>
              <a:gd name="connsiteY358" fmla="*/ 855330 h 1175461"/>
              <a:gd name="connsiteX359" fmla="*/ 720129 w 2717482"/>
              <a:gd name="connsiteY359" fmla="*/ 853643 h 1175461"/>
              <a:gd name="connsiteX360" fmla="*/ 721229 w 2717482"/>
              <a:gd name="connsiteY360" fmla="*/ 863437 h 1175461"/>
              <a:gd name="connsiteX361" fmla="*/ 725019 w 2717482"/>
              <a:gd name="connsiteY361" fmla="*/ 867086 h 1175461"/>
              <a:gd name="connsiteX362" fmla="*/ 749653 w 2717482"/>
              <a:gd name="connsiteY362" fmla="*/ 837433 h 1175461"/>
              <a:gd name="connsiteX363" fmla="*/ 770342 w 2717482"/>
              <a:gd name="connsiteY363" fmla="*/ 815938 h 1175461"/>
              <a:gd name="connsiteX364" fmla="*/ 767017 w 2717482"/>
              <a:gd name="connsiteY364" fmla="*/ 812806 h 1175461"/>
              <a:gd name="connsiteX365" fmla="*/ 762092 w 2717482"/>
              <a:gd name="connsiteY365" fmla="*/ 813144 h 1175461"/>
              <a:gd name="connsiteX366" fmla="*/ 757224 w 2717482"/>
              <a:gd name="connsiteY366" fmla="*/ 813539 h 1175461"/>
              <a:gd name="connsiteX367" fmla="*/ 759279 w 2717482"/>
              <a:gd name="connsiteY367" fmla="*/ 807543 h 1175461"/>
              <a:gd name="connsiteX368" fmla="*/ 761473 w 2717482"/>
              <a:gd name="connsiteY368" fmla="*/ 801661 h 1175461"/>
              <a:gd name="connsiteX369" fmla="*/ 775910 w 2717482"/>
              <a:gd name="connsiteY369" fmla="*/ 791755 h 1175461"/>
              <a:gd name="connsiteX370" fmla="*/ 776221 w 2717482"/>
              <a:gd name="connsiteY370" fmla="*/ 801690 h 1175461"/>
              <a:gd name="connsiteX371" fmla="*/ 779937 w 2717482"/>
              <a:gd name="connsiteY371" fmla="*/ 805971 h 1175461"/>
              <a:gd name="connsiteX372" fmla="*/ 805349 w 2717482"/>
              <a:gd name="connsiteY372" fmla="*/ 779569 h 1175461"/>
              <a:gd name="connsiteX373" fmla="*/ 810289 w 2717482"/>
              <a:gd name="connsiteY373" fmla="*/ 775314 h 1175461"/>
              <a:gd name="connsiteX374" fmla="*/ 809795 w 2717482"/>
              <a:gd name="connsiteY374" fmla="*/ 770900 h 1175461"/>
              <a:gd name="connsiteX375" fmla="*/ 808895 w 2717482"/>
              <a:gd name="connsiteY375" fmla="*/ 763977 h 1175461"/>
              <a:gd name="connsiteX376" fmla="*/ 811485 w 2717482"/>
              <a:gd name="connsiteY376" fmla="*/ 758659 h 1175461"/>
              <a:gd name="connsiteX377" fmla="*/ 813877 w 2717482"/>
              <a:gd name="connsiteY377" fmla="*/ 753283 h 1175461"/>
              <a:gd name="connsiteX378" fmla="*/ 817310 w 2717482"/>
              <a:gd name="connsiteY378" fmla="*/ 756575 h 1175461"/>
              <a:gd name="connsiteX379" fmla="*/ 820632 w 2717482"/>
              <a:gd name="connsiteY379" fmla="*/ 759954 h 1175461"/>
              <a:gd name="connsiteX380" fmla="*/ 822290 w 2717482"/>
              <a:gd name="connsiteY380" fmla="*/ 760725 h 1175461"/>
              <a:gd name="connsiteX381" fmla="*/ 822290 w 2717482"/>
              <a:gd name="connsiteY381" fmla="*/ 755844 h 1175461"/>
              <a:gd name="connsiteX382" fmla="*/ 823994 w 2717482"/>
              <a:gd name="connsiteY382" fmla="*/ 757108 h 1175461"/>
              <a:gd name="connsiteX383" fmla="*/ 824314 w 2717482"/>
              <a:gd name="connsiteY383" fmla="*/ 755159 h 1175461"/>
              <a:gd name="connsiteX384" fmla="*/ 816352 w 2717482"/>
              <a:gd name="connsiteY384" fmla="*/ 754999 h 1175461"/>
              <a:gd name="connsiteX385" fmla="*/ 820615 w 2717482"/>
              <a:gd name="connsiteY385" fmla="*/ 745773 h 1175461"/>
              <a:gd name="connsiteX386" fmla="*/ 797580 w 2717482"/>
              <a:gd name="connsiteY386" fmla="*/ 741660 h 1175461"/>
              <a:gd name="connsiteX387" fmla="*/ 796953 w 2717482"/>
              <a:gd name="connsiteY387" fmla="*/ 740680 h 1175461"/>
              <a:gd name="connsiteX388" fmla="*/ 795470 w 2717482"/>
              <a:gd name="connsiteY388" fmla="*/ 740731 h 1175461"/>
              <a:gd name="connsiteX389" fmla="*/ 796011 w 2717482"/>
              <a:gd name="connsiteY389" fmla="*/ 739208 h 1175461"/>
              <a:gd name="connsiteX390" fmla="*/ 790939 w 2717482"/>
              <a:gd name="connsiteY390" fmla="*/ 731275 h 1175461"/>
              <a:gd name="connsiteX391" fmla="*/ 798679 w 2717482"/>
              <a:gd name="connsiteY391" fmla="*/ 730559 h 1175461"/>
              <a:gd name="connsiteX392" fmla="*/ 1514367 w 2717482"/>
              <a:gd name="connsiteY392" fmla="*/ 789311 h 1175461"/>
              <a:gd name="connsiteX393" fmla="*/ 1510115 w 2717482"/>
              <a:gd name="connsiteY393" fmla="*/ 797504 h 1175461"/>
              <a:gd name="connsiteX394" fmla="*/ 1513152 w 2717482"/>
              <a:gd name="connsiteY394" fmla="*/ 799590 h 1175461"/>
              <a:gd name="connsiteX395" fmla="*/ 1514008 w 2717482"/>
              <a:gd name="connsiteY395" fmla="*/ 799356 h 1175461"/>
              <a:gd name="connsiteX396" fmla="*/ 1514041 w 2717482"/>
              <a:gd name="connsiteY396" fmla="*/ 799315 h 1175461"/>
              <a:gd name="connsiteX397" fmla="*/ 1516981 w 2717482"/>
              <a:gd name="connsiteY397" fmla="*/ 793078 h 1175461"/>
              <a:gd name="connsiteX398" fmla="*/ 1514736 w 2717482"/>
              <a:gd name="connsiteY398" fmla="*/ 789820 h 1175461"/>
              <a:gd name="connsiteX399" fmla="*/ 901178 w 2717482"/>
              <a:gd name="connsiteY399" fmla="*/ 734034 h 1175461"/>
              <a:gd name="connsiteX400" fmla="*/ 883755 w 2717482"/>
              <a:gd name="connsiteY400" fmla="*/ 734162 h 1175461"/>
              <a:gd name="connsiteX401" fmla="*/ 887639 w 2717482"/>
              <a:gd name="connsiteY401" fmla="*/ 737692 h 1175461"/>
              <a:gd name="connsiteX402" fmla="*/ 884561 w 2717482"/>
              <a:gd name="connsiteY402" fmla="*/ 740916 h 1175461"/>
              <a:gd name="connsiteX403" fmla="*/ 902775 w 2717482"/>
              <a:gd name="connsiteY403" fmla="*/ 739657 h 1175461"/>
              <a:gd name="connsiteX404" fmla="*/ 900895 w 2717482"/>
              <a:gd name="connsiteY404" fmla="*/ 735497 h 1175461"/>
              <a:gd name="connsiteX405" fmla="*/ 901178 w 2717482"/>
              <a:gd name="connsiteY405" fmla="*/ 734034 h 1175461"/>
              <a:gd name="connsiteX406" fmla="*/ 870024 w 2717482"/>
              <a:gd name="connsiteY406" fmla="*/ 729207 h 1175461"/>
              <a:gd name="connsiteX407" fmla="*/ 867113 w 2717482"/>
              <a:gd name="connsiteY407" fmla="*/ 731708 h 1175461"/>
              <a:gd name="connsiteX408" fmla="*/ 869910 w 2717482"/>
              <a:gd name="connsiteY408" fmla="*/ 732203 h 1175461"/>
              <a:gd name="connsiteX409" fmla="*/ 868875 w 2717482"/>
              <a:gd name="connsiteY409" fmla="*/ 733454 h 1175461"/>
              <a:gd name="connsiteX410" fmla="*/ 873363 w 2717482"/>
              <a:gd name="connsiteY410" fmla="*/ 732957 h 1175461"/>
              <a:gd name="connsiteX411" fmla="*/ 1280360 w 2717482"/>
              <a:gd name="connsiteY411" fmla="*/ 762965 h 1175461"/>
              <a:gd name="connsiteX412" fmla="*/ 1277754 w 2717482"/>
              <a:gd name="connsiteY412" fmla="*/ 768131 h 1175461"/>
              <a:gd name="connsiteX413" fmla="*/ 1277968 w 2717482"/>
              <a:gd name="connsiteY413" fmla="*/ 769139 h 1175461"/>
              <a:gd name="connsiteX414" fmla="*/ 1285284 w 2717482"/>
              <a:gd name="connsiteY414" fmla="*/ 768774 h 1175461"/>
              <a:gd name="connsiteX415" fmla="*/ 1285193 w 2717482"/>
              <a:gd name="connsiteY415" fmla="*/ 766398 h 1175461"/>
              <a:gd name="connsiteX416" fmla="*/ 828357 w 2717482"/>
              <a:gd name="connsiteY416" fmla="*/ 721849 h 1175461"/>
              <a:gd name="connsiteX417" fmla="*/ 810097 w 2717482"/>
              <a:gd name="connsiteY417" fmla="*/ 725953 h 1175461"/>
              <a:gd name="connsiteX418" fmla="*/ 810167 w 2717482"/>
              <a:gd name="connsiteY418" fmla="*/ 726486 h 1175461"/>
              <a:gd name="connsiteX419" fmla="*/ 812243 w 2717482"/>
              <a:gd name="connsiteY419" fmla="*/ 731611 h 1175461"/>
              <a:gd name="connsiteX420" fmla="*/ 819252 w 2717482"/>
              <a:gd name="connsiteY420" fmla="*/ 732344 h 1175461"/>
              <a:gd name="connsiteX421" fmla="*/ 817194 w 2717482"/>
              <a:gd name="connsiteY421" fmla="*/ 733806 h 1175461"/>
              <a:gd name="connsiteX422" fmla="*/ 827357 w 2717482"/>
              <a:gd name="connsiteY422" fmla="*/ 736607 h 1175461"/>
              <a:gd name="connsiteX423" fmla="*/ 828453 w 2717482"/>
              <a:gd name="connsiteY423" fmla="*/ 729930 h 1175461"/>
              <a:gd name="connsiteX424" fmla="*/ 1257870 w 2717482"/>
              <a:gd name="connsiteY424" fmla="*/ 757890 h 1175461"/>
              <a:gd name="connsiteX425" fmla="*/ 1257404 w 2717482"/>
              <a:gd name="connsiteY425" fmla="*/ 761084 h 1175461"/>
              <a:gd name="connsiteX426" fmla="*/ 1259444 w 2717482"/>
              <a:gd name="connsiteY426" fmla="*/ 760483 h 1175461"/>
              <a:gd name="connsiteX427" fmla="*/ 1258992 w 2717482"/>
              <a:gd name="connsiteY427" fmla="*/ 759390 h 1175461"/>
              <a:gd name="connsiteX428" fmla="*/ 836444 w 2717482"/>
              <a:gd name="connsiteY428" fmla="*/ 720031 h 1175461"/>
              <a:gd name="connsiteX429" fmla="*/ 832909 w 2717482"/>
              <a:gd name="connsiteY429" fmla="*/ 720826 h 1175461"/>
              <a:gd name="connsiteX430" fmla="*/ 831595 w 2717482"/>
              <a:gd name="connsiteY430" fmla="*/ 728840 h 1175461"/>
              <a:gd name="connsiteX431" fmla="*/ 831606 w 2717482"/>
              <a:gd name="connsiteY431" fmla="*/ 729671 h 1175461"/>
              <a:gd name="connsiteX432" fmla="*/ 832606 w 2717482"/>
              <a:gd name="connsiteY432" fmla="*/ 735262 h 1175461"/>
              <a:gd name="connsiteX433" fmla="*/ 839121 w 2717482"/>
              <a:gd name="connsiteY433" fmla="*/ 727616 h 1175461"/>
              <a:gd name="connsiteX434" fmla="*/ 1471169 w 2717482"/>
              <a:gd name="connsiteY434" fmla="*/ 773116 h 1175461"/>
              <a:gd name="connsiteX435" fmla="*/ 1469982 w 2717482"/>
              <a:gd name="connsiteY435" fmla="*/ 793979 h 1175461"/>
              <a:gd name="connsiteX436" fmla="*/ 1470666 w 2717482"/>
              <a:gd name="connsiteY436" fmla="*/ 798762 h 1175461"/>
              <a:gd name="connsiteX437" fmla="*/ 1470855 w 2717482"/>
              <a:gd name="connsiteY437" fmla="*/ 798481 h 1175461"/>
              <a:gd name="connsiteX438" fmla="*/ 1475554 w 2717482"/>
              <a:gd name="connsiteY438" fmla="*/ 797424 h 1175461"/>
              <a:gd name="connsiteX439" fmla="*/ 1477457 w 2717482"/>
              <a:gd name="connsiteY439" fmla="*/ 788457 h 1175461"/>
              <a:gd name="connsiteX440" fmla="*/ 1475524 w 2717482"/>
              <a:gd name="connsiteY440" fmla="*/ 777134 h 1175461"/>
              <a:gd name="connsiteX441" fmla="*/ 1462051 w 2717482"/>
              <a:gd name="connsiteY441" fmla="*/ 771160 h 1175461"/>
              <a:gd name="connsiteX442" fmla="*/ 1459260 w 2717482"/>
              <a:gd name="connsiteY442" fmla="*/ 773969 h 1175461"/>
              <a:gd name="connsiteX443" fmla="*/ 1453521 w 2717482"/>
              <a:gd name="connsiteY443" fmla="*/ 779761 h 1175461"/>
              <a:gd name="connsiteX444" fmla="*/ 1454278 w 2717482"/>
              <a:gd name="connsiteY444" fmla="*/ 780075 h 1175461"/>
              <a:gd name="connsiteX445" fmla="*/ 1460946 w 2717482"/>
              <a:gd name="connsiteY445" fmla="*/ 790386 h 1175461"/>
              <a:gd name="connsiteX446" fmla="*/ 866740 w 2717482"/>
              <a:gd name="connsiteY446" fmla="*/ 717743 h 1175461"/>
              <a:gd name="connsiteX447" fmla="*/ 858952 w 2717482"/>
              <a:gd name="connsiteY447" fmla="*/ 729407 h 1175461"/>
              <a:gd name="connsiteX448" fmla="*/ 859552 w 2717482"/>
              <a:gd name="connsiteY448" fmla="*/ 730373 h 1175461"/>
              <a:gd name="connsiteX449" fmla="*/ 861966 w 2717482"/>
              <a:gd name="connsiteY449" fmla="*/ 730799 h 1175461"/>
              <a:gd name="connsiteX450" fmla="*/ 867329 w 2717482"/>
              <a:gd name="connsiteY450" fmla="*/ 726179 h 1175461"/>
              <a:gd name="connsiteX451" fmla="*/ 866979 w 2717482"/>
              <a:gd name="connsiteY451" fmla="*/ 725787 h 1175461"/>
              <a:gd name="connsiteX452" fmla="*/ 863605 w 2717482"/>
              <a:gd name="connsiteY452" fmla="*/ 725786 h 1175461"/>
              <a:gd name="connsiteX453" fmla="*/ 852542 w 2717482"/>
              <a:gd name="connsiteY453" fmla="*/ 716414 h 1175461"/>
              <a:gd name="connsiteX454" fmla="*/ 843892 w 2717482"/>
              <a:gd name="connsiteY454" fmla="*/ 718358 h 1175461"/>
              <a:gd name="connsiteX455" fmla="*/ 845172 w 2717482"/>
              <a:gd name="connsiteY455" fmla="*/ 722747 h 1175461"/>
              <a:gd name="connsiteX456" fmla="*/ 848295 w 2717482"/>
              <a:gd name="connsiteY456" fmla="*/ 719933 h 1175461"/>
              <a:gd name="connsiteX457" fmla="*/ 850097 w 2717482"/>
              <a:gd name="connsiteY457" fmla="*/ 720957 h 1175461"/>
              <a:gd name="connsiteX458" fmla="*/ 852110 w 2717482"/>
              <a:gd name="connsiteY458" fmla="*/ 717028 h 1175461"/>
              <a:gd name="connsiteX459" fmla="*/ 2013260 w 2717482"/>
              <a:gd name="connsiteY459" fmla="*/ 818765 h 1175461"/>
              <a:gd name="connsiteX460" fmla="*/ 2010672 w 2717482"/>
              <a:gd name="connsiteY460" fmla="*/ 828538 h 1175461"/>
              <a:gd name="connsiteX461" fmla="*/ 2005436 w 2717482"/>
              <a:gd name="connsiteY461" fmla="*/ 838622 h 1175461"/>
              <a:gd name="connsiteX462" fmla="*/ 2005749 w 2717482"/>
              <a:gd name="connsiteY462" fmla="*/ 839896 h 1175461"/>
              <a:gd name="connsiteX463" fmla="*/ 2006620 w 2717482"/>
              <a:gd name="connsiteY463" fmla="*/ 839739 h 1175461"/>
              <a:gd name="connsiteX464" fmla="*/ 2007549 w 2717482"/>
              <a:gd name="connsiteY464" fmla="*/ 840471 h 1175461"/>
              <a:gd name="connsiteX465" fmla="*/ 2014510 w 2717482"/>
              <a:gd name="connsiteY465" fmla="*/ 819192 h 1175461"/>
              <a:gd name="connsiteX466" fmla="*/ 1474396 w 2717482"/>
              <a:gd name="connsiteY466" fmla="*/ 770693 h 1175461"/>
              <a:gd name="connsiteX467" fmla="*/ 1474430 w 2717482"/>
              <a:gd name="connsiteY467" fmla="*/ 770725 h 1175461"/>
              <a:gd name="connsiteX468" fmla="*/ 1474426 w 2717482"/>
              <a:gd name="connsiteY468" fmla="*/ 770707 h 1175461"/>
              <a:gd name="connsiteX469" fmla="*/ 909786 w 2717482"/>
              <a:gd name="connsiteY469" fmla="*/ 719230 h 1175461"/>
              <a:gd name="connsiteX470" fmla="*/ 904132 w 2717482"/>
              <a:gd name="connsiteY470" fmla="*/ 721678 h 1175461"/>
              <a:gd name="connsiteX471" fmla="*/ 900296 w 2717482"/>
              <a:gd name="connsiteY471" fmla="*/ 723520 h 1175461"/>
              <a:gd name="connsiteX472" fmla="*/ 906749 w 2717482"/>
              <a:gd name="connsiteY472" fmla="*/ 724070 h 1175461"/>
              <a:gd name="connsiteX473" fmla="*/ 2004705 w 2717482"/>
              <a:gd name="connsiteY473" fmla="*/ 815845 h 1175461"/>
              <a:gd name="connsiteX474" fmla="*/ 2002515 w 2717482"/>
              <a:gd name="connsiteY474" fmla="*/ 818522 h 1175461"/>
              <a:gd name="connsiteX475" fmla="*/ 2000983 w 2717482"/>
              <a:gd name="connsiteY475" fmla="*/ 820469 h 1175461"/>
              <a:gd name="connsiteX476" fmla="*/ 2004324 w 2717482"/>
              <a:gd name="connsiteY476" fmla="*/ 834087 h 1175461"/>
              <a:gd name="connsiteX477" fmla="*/ 2007745 w 2717482"/>
              <a:gd name="connsiteY477" fmla="*/ 827498 h 1175461"/>
              <a:gd name="connsiteX478" fmla="*/ 2010322 w 2717482"/>
              <a:gd name="connsiteY478" fmla="*/ 817762 h 1175461"/>
              <a:gd name="connsiteX479" fmla="*/ 833660 w 2717482"/>
              <a:gd name="connsiteY479" fmla="*/ 711959 h 1175461"/>
              <a:gd name="connsiteX480" fmla="*/ 833942 w 2717482"/>
              <a:gd name="connsiteY480" fmla="*/ 714530 h 1175461"/>
              <a:gd name="connsiteX481" fmla="*/ 833459 w 2717482"/>
              <a:gd name="connsiteY481" fmla="*/ 717477 h 1175461"/>
              <a:gd name="connsiteX482" fmla="*/ 835390 w 2717482"/>
              <a:gd name="connsiteY482" fmla="*/ 717043 h 1175461"/>
              <a:gd name="connsiteX483" fmla="*/ 833858 w 2717482"/>
              <a:gd name="connsiteY483" fmla="*/ 712701 h 1175461"/>
              <a:gd name="connsiteX484" fmla="*/ 1435984 w 2717482"/>
              <a:gd name="connsiteY484" fmla="*/ 759523 h 1175461"/>
              <a:gd name="connsiteX485" fmla="*/ 1418687 w 2717482"/>
              <a:gd name="connsiteY485" fmla="*/ 761734 h 1175461"/>
              <a:gd name="connsiteX486" fmla="*/ 1415918 w 2717482"/>
              <a:gd name="connsiteY486" fmla="*/ 781793 h 1175461"/>
              <a:gd name="connsiteX487" fmla="*/ 1415999 w 2717482"/>
              <a:gd name="connsiteY487" fmla="*/ 785015 h 1175461"/>
              <a:gd name="connsiteX488" fmla="*/ 1419446 w 2717482"/>
              <a:gd name="connsiteY488" fmla="*/ 792591 h 1175461"/>
              <a:gd name="connsiteX489" fmla="*/ 1420647 w 2717482"/>
              <a:gd name="connsiteY489" fmla="*/ 792092 h 1175461"/>
              <a:gd name="connsiteX490" fmla="*/ 1423685 w 2717482"/>
              <a:gd name="connsiteY490" fmla="*/ 792824 h 1175461"/>
              <a:gd name="connsiteX491" fmla="*/ 1428723 w 2717482"/>
              <a:gd name="connsiteY491" fmla="*/ 768284 h 1175461"/>
              <a:gd name="connsiteX492" fmla="*/ 1435055 w 2717482"/>
              <a:gd name="connsiteY492" fmla="*/ 763021 h 1175461"/>
              <a:gd name="connsiteX493" fmla="*/ 1437870 w 2717482"/>
              <a:gd name="connsiteY493" fmla="*/ 770591 h 1175461"/>
              <a:gd name="connsiteX494" fmla="*/ 1434745 w 2717482"/>
              <a:gd name="connsiteY494" fmla="*/ 789250 h 1175461"/>
              <a:gd name="connsiteX495" fmla="*/ 1428611 w 2717482"/>
              <a:gd name="connsiteY495" fmla="*/ 801578 h 1175461"/>
              <a:gd name="connsiteX496" fmla="*/ 1428611 w 2717482"/>
              <a:gd name="connsiteY496" fmla="*/ 802787 h 1175461"/>
              <a:gd name="connsiteX497" fmla="*/ 1427823 w 2717482"/>
              <a:gd name="connsiteY497" fmla="*/ 803125 h 1175461"/>
              <a:gd name="connsiteX498" fmla="*/ 1429286 w 2717482"/>
              <a:gd name="connsiteY498" fmla="*/ 803575 h 1175461"/>
              <a:gd name="connsiteX499" fmla="*/ 1430974 w 2717482"/>
              <a:gd name="connsiteY499" fmla="*/ 803716 h 1175461"/>
              <a:gd name="connsiteX500" fmla="*/ 1431621 w 2717482"/>
              <a:gd name="connsiteY500" fmla="*/ 807177 h 1175461"/>
              <a:gd name="connsiteX501" fmla="*/ 1434437 w 2717482"/>
              <a:gd name="connsiteY501" fmla="*/ 811680 h 1175461"/>
              <a:gd name="connsiteX502" fmla="*/ 1455684 w 2717482"/>
              <a:gd name="connsiteY502" fmla="*/ 815789 h 1175461"/>
              <a:gd name="connsiteX503" fmla="*/ 1459341 w 2717482"/>
              <a:gd name="connsiteY503" fmla="*/ 818280 h 1175461"/>
              <a:gd name="connsiteX504" fmla="*/ 1459930 w 2717482"/>
              <a:gd name="connsiteY504" fmla="*/ 808056 h 1175461"/>
              <a:gd name="connsiteX505" fmla="*/ 1450705 w 2717482"/>
              <a:gd name="connsiteY505" fmla="*/ 790797 h 1175461"/>
              <a:gd name="connsiteX506" fmla="*/ 1448730 w 2717482"/>
              <a:gd name="connsiteY506" fmla="*/ 783286 h 1175461"/>
              <a:gd name="connsiteX507" fmla="*/ 1442937 w 2717482"/>
              <a:gd name="connsiteY507" fmla="*/ 784241 h 1175461"/>
              <a:gd name="connsiteX508" fmla="*/ 1449126 w 2717482"/>
              <a:gd name="connsiteY508" fmla="*/ 771777 h 1175461"/>
              <a:gd name="connsiteX509" fmla="*/ 1449042 w 2717482"/>
              <a:gd name="connsiteY509" fmla="*/ 771746 h 1175461"/>
              <a:gd name="connsiteX510" fmla="*/ 1443050 w 2717482"/>
              <a:gd name="connsiteY510" fmla="*/ 769493 h 1175461"/>
              <a:gd name="connsiteX511" fmla="*/ 1437870 w 2717482"/>
              <a:gd name="connsiteY511" fmla="*/ 762233 h 1175461"/>
              <a:gd name="connsiteX512" fmla="*/ 1457425 w 2717482"/>
              <a:gd name="connsiteY512" fmla="*/ 760433 h 1175461"/>
              <a:gd name="connsiteX513" fmla="*/ 1454193 w 2717482"/>
              <a:gd name="connsiteY513" fmla="*/ 763921 h 1175461"/>
              <a:gd name="connsiteX514" fmla="*/ 1454322 w 2717482"/>
              <a:gd name="connsiteY514" fmla="*/ 765533 h 1175461"/>
              <a:gd name="connsiteX515" fmla="*/ 1458086 w 2717482"/>
              <a:gd name="connsiteY515" fmla="*/ 761043 h 1175461"/>
              <a:gd name="connsiteX516" fmla="*/ 887105 w 2717482"/>
              <a:gd name="connsiteY516" fmla="*/ 709702 h 1175461"/>
              <a:gd name="connsiteX517" fmla="*/ 878618 w 2717482"/>
              <a:gd name="connsiteY517" fmla="*/ 711064 h 1175461"/>
              <a:gd name="connsiteX518" fmla="*/ 878730 w 2717482"/>
              <a:gd name="connsiteY518" fmla="*/ 712071 h 1175461"/>
              <a:gd name="connsiteX519" fmla="*/ 879924 w 2717482"/>
              <a:gd name="connsiteY519" fmla="*/ 715330 h 1175461"/>
              <a:gd name="connsiteX520" fmla="*/ 884151 w 2717482"/>
              <a:gd name="connsiteY520" fmla="*/ 711689 h 1175461"/>
              <a:gd name="connsiteX521" fmla="*/ 1404869 w 2717482"/>
              <a:gd name="connsiteY521" fmla="*/ 755011 h 1175461"/>
              <a:gd name="connsiteX522" fmla="*/ 1403987 w 2717482"/>
              <a:gd name="connsiteY522" fmla="*/ 755956 h 1175461"/>
              <a:gd name="connsiteX523" fmla="*/ 1404023 w 2717482"/>
              <a:gd name="connsiteY523" fmla="*/ 758685 h 1175461"/>
              <a:gd name="connsiteX524" fmla="*/ 1404419 w 2717482"/>
              <a:gd name="connsiteY524" fmla="*/ 759554 h 1175461"/>
              <a:gd name="connsiteX525" fmla="*/ 1404778 w 2717482"/>
              <a:gd name="connsiteY525" fmla="*/ 759507 h 1175461"/>
              <a:gd name="connsiteX526" fmla="*/ 1404858 w 2717482"/>
              <a:gd name="connsiteY526" fmla="*/ 755057 h 1175461"/>
              <a:gd name="connsiteX527" fmla="*/ 894621 w 2717482"/>
              <a:gd name="connsiteY527" fmla="*/ 709548 h 1175461"/>
              <a:gd name="connsiteX528" fmla="*/ 886710 w 2717482"/>
              <a:gd name="connsiteY528" fmla="*/ 714869 h 1175461"/>
              <a:gd name="connsiteX529" fmla="*/ 883461 w 2717482"/>
              <a:gd name="connsiteY529" fmla="*/ 717659 h 1175461"/>
              <a:gd name="connsiteX530" fmla="*/ 887612 w 2717482"/>
              <a:gd name="connsiteY530" fmla="*/ 718244 h 1175461"/>
              <a:gd name="connsiteX531" fmla="*/ 881979 w 2717482"/>
              <a:gd name="connsiteY531" fmla="*/ 721957 h 1175461"/>
              <a:gd name="connsiteX532" fmla="*/ 897523 w 2717482"/>
              <a:gd name="connsiteY532" fmla="*/ 723284 h 1175461"/>
              <a:gd name="connsiteX533" fmla="*/ 896419 w 2717482"/>
              <a:gd name="connsiteY533" fmla="*/ 713262 h 1175461"/>
              <a:gd name="connsiteX534" fmla="*/ 1461779 w 2717482"/>
              <a:gd name="connsiteY534" fmla="*/ 756639 h 1175461"/>
              <a:gd name="connsiteX535" fmla="*/ 1460314 w 2717482"/>
              <a:gd name="connsiteY535" fmla="*/ 757710 h 1175461"/>
              <a:gd name="connsiteX536" fmla="*/ 1460634 w 2717482"/>
              <a:gd name="connsiteY536" fmla="*/ 758005 h 1175461"/>
              <a:gd name="connsiteX537" fmla="*/ 910219 w 2717482"/>
              <a:gd name="connsiteY537" fmla="*/ 705994 h 1175461"/>
              <a:gd name="connsiteX538" fmla="*/ 909965 w 2717482"/>
              <a:gd name="connsiteY538" fmla="*/ 706035 h 1175461"/>
              <a:gd name="connsiteX539" fmla="*/ 910551 w 2717482"/>
              <a:gd name="connsiteY539" fmla="*/ 706623 h 1175461"/>
              <a:gd name="connsiteX540" fmla="*/ 921655 w 2717482"/>
              <a:gd name="connsiteY540" fmla="*/ 704159 h 1175461"/>
              <a:gd name="connsiteX541" fmla="*/ 918138 w 2717482"/>
              <a:gd name="connsiteY541" fmla="*/ 704723 h 1175461"/>
              <a:gd name="connsiteX542" fmla="*/ 918252 w 2717482"/>
              <a:gd name="connsiteY542" fmla="*/ 704978 h 1175461"/>
              <a:gd name="connsiteX543" fmla="*/ 918907 w 2717482"/>
              <a:gd name="connsiteY543" fmla="*/ 704792 h 1175461"/>
              <a:gd name="connsiteX544" fmla="*/ 918495 w 2717482"/>
              <a:gd name="connsiteY544" fmla="*/ 705513 h 1175461"/>
              <a:gd name="connsiteX545" fmla="*/ 919189 w 2717482"/>
              <a:gd name="connsiteY545" fmla="*/ 707043 h 1175461"/>
              <a:gd name="connsiteX546" fmla="*/ 907522 w 2717482"/>
              <a:gd name="connsiteY546" fmla="*/ 700872 h 1175461"/>
              <a:gd name="connsiteX547" fmla="*/ 905958 w 2717482"/>
              <a:gd name="connsiteY547" fmla="*/ 701925 h 1175461"/>
              <a:gd name="connsiteX548" fmla="*/ 906103 w 2717482"/>
              <a:gd name="connsiteY548" fmla="*/ 702164 h 1175461"/>
              <a:gd name="connsiteX549" fmla="*/ 907207 w 2717482"/>
              <a:gd name="connsiteY549" fmla="*/ 703269 h 1175461"/>
              <a:gd name="connsiteX550" fmla="*/ 908662 w 2717482"/>
              <a:gd name="connsiteY550" fmla="*/ 703035 h 1175461"/>
              <a:gd name="connsiteX551" fmla="*/ 933760 w 2717482"/>
              <a:gd name="connsiteY551" fmla="*/ 702216 h 1175461"/>
              <a:gd name="connsiteX552" fmla="*/ 922684 w 2717482"/>
              <a:gd name="connsiteY552" fmla="*/ 703994 h 1175461"/>
              <a:gd name="connsiteX553" fmla="*/ 929883 w 2717482"/>
              <a:gd name="connsiteY553" fmla="*/ 706565 h 1175461"/>
              <a:gd name="connsiteX554" fmla="*/ 930373 w 2717482"/>
              <a:gd name="connsiteY554" fmla="*/ 707134 h 1175461"/>
              <a:gd name="connsiteX555" fmla="*/ 1149611 w 2717482"/>
              <a:gd name="connsiteY555" fmla="*/ 712586 h 1175461"/>
              <a:gd name="connsiteX556" fmla="*/ 1143857 w 2717482"/>
              <a:gd name="connsiteY556" fmla="*/ 713517 h 1175461"/>
              <a:gd name="connsiteX557" fmla="*/ 1142421 w 2717482"/>
              <a:gd name="connsiteY557" fmla="*/ 714952 h 1175461"/>
              <a:gd name="connsiteX558" fmla="*/ 1148726 w 2717482"/>
              <a:gd name="connsiteY558" fmla="*/ 730291 h 1175461"/>
              <a:gd name="connsiteX559" fmla="*/ 1147290 w 2717482"/>
              <a:gd name="connsiteY559" fmla="*/ 736229 h 1175461"/>
              <a:gd name="connsiteX560" fmla="*/ 1140592 w 2717482"/>
              <a:gd name="connsiteY560" fmla="*/ 732851 h 1175461"/>
              <a:gd name="connsiteX561" fmla="*/ 1136427 w 2717482"/>
              <a:gd name="connsiteY561" fmla="*/ 716669 h 1175461"/>
              <a:gd name="connsiteX562" fmla="*/ 1134908 w 2717482"/>
              <a:gd name="connsiteY562" fmla="*/ 718189 h 1175461"/>
              <a:gd name="connsiteX563" fmla="*/ 1131164 w 2717482"/>
              <a:gd name="connsiteY563" fmla="*/ 717570 h 1175461"/>
              <a:gd name="connsiteX564" fmla="*/ 1118500 w 2717482"/>
              <a:gd name="connsiteY564" fmla="*/ 739634 h 1175461"/>
              <a:gd name="connsiteX565" fmla="*/ 1111014 w 2717482"/>
              <a:gd name="connsiteY565" fmla="*/ 747486 h 1175461"/>
              <a:gd name="connsiteX566" fmla="*/ 1110705 w 2717482"/>
              <a:gd name="connsiteY566" fmla="*/ 740450 h 1175461"/>
              <a:gd name="connsiteX567" fmla="*/ 1115347 w 2717482"/>
              <a:gd name="connsiteY567" fmla="*/ 730657 h 1175461"/>
              <a:gd name="connsiteX568" fmla="*/ 1120469 w 2717482"/>
              <a:gd name="connsiteY568" fmla="*/ 719765 h 1175461"/>
              <a:gd name="connsiteX569" fmla="*/ 1117120 w 2717482"/>
              <a:gd name="connsiteY569" fmla="*/ 719765 h 1175461"/>
              <a:gd name="connsiteX570" fmla="*/ 1116868 w 2717482"/>
              <a:gd name="connsiteY570" fmla="*/ 718921 h 1175461"/>
              <a:gd name="connsiteX571" fmla="*/ 1065759 w 2717482"/>
              <a:gd name="connsiteY571" fmla="*/ 780836 h 1175461"/>
              <a:gd name="connsiteX572" fmla="*/ 1116952 w 2717482"/>
              <a:gd name="connsiteY572" fmla="*/ 826316 h 1175461"/>
              <a:gd name="connsiteX573" fmla="*/ 1119372 w 2717482"/>
              <a:gd name="connsiteY573" fmla="*/ 823502 h 1175461"/>
              <a:gd name="connsiteX574" fmla="*/ 1122185 w 2717482"/>
              <a:gd name="connsiteY574" fmla="*/ 824373 h 1175461"/>
              <a:gd name="connsiteX575" fmla="*/ 1121877 w 2717482"/>
              <a:gd name="connsiteY575" fmla="*/ 798060 h 1175461"/>
              <a:gd name="connsiteX576" fmla="*/ 1123734 w 2717482"/>
              <a:gd name="connsiteY576" fmla="*/ 791446 h 1175461"/>
              <a:gd name="connsiteX577" fmla="*/ 1127253 w 2717482"/>
              <a:gd name="connsiteY577" fmla="*/ 796680 h 1175461"/>
              <a:gd name="connsiteX578" fmla="*/ 1127844 w 2717482"/>
              <a:gd name="connsiteY578" fmla="*/ 813792 h 1175461"/>
              <a:gd name="connsiteX579" fmla="*/ 1127307 w 2717482"/>
              <a:gd name="connsiteY579" fmla="*/ 825669 h 1175461"/>
              <a:gd name="connsiteX580" fmla="*/ 1132937 w 2717482"/>
              <a:gd name="connsiteY580" fmla="*/ 828736 h 1175461"/>
              <a:gd name="connsiteX581" fmla="*/ 1136174 w 2717482"/>
              <a:gd name="connsiteY581" fmla="*/ 828736 h 1175461"/>
              <a:gd name="connsiteX582" fmla="*/ 1151962 w 2717482"/>
              <a:gd name="connsiteY582" fmla="*/ 815846 h 1175461"/>
              <a:gd name="connsiteX583" fmla="*/ 1159158 w 2717482"/>
              <a:gd name="connsiteY583" fmla="*/ 813241 h 1175461"/>
              <a:gd name="connsiteX584" fmla="*/ 901581 w 2717482"/>
              <a:gd name="connsiteY584" fmla="*/ 687268 h 1175461"/>
              <a:gd name="connsiteX585" fmla="*/ 900727 w 2717482"/>
              <a:gd name="connsiteY585" fmla="*/ 693338 h 1175461"/>
              <a:gd name="connsiteX586" fmla="*/ 903840 w 2717482"/>
              <a:gd name="connsiteY586" fmla="*/ 698448 h 1175461"/>
              <a:gd name="connsiteX587" fmla="*/ 905768 w 2717482"/>
              <a:gd name="connsiteY587" fmla="*/ 697152 h 1175461"/>
              <a:gd name="connsiteX588" fmla="*/ 1526146 w 2717482"/>
              <a:gd name="connsiteY588" fmla="*/ 741296 h 1175461"/>
              <a:gd name="connsiteX589" fmla="*/ 1511961 w 2717482"/>
              <a:gd name="connsiteY589" fmla="*/ 746732 h 1175461"/>
              <a:gd name="connsiteX590" fmla="*/ 1505025 w 2717482"/>
              <a:gd name="connsiteY590" fmla="*/ 748221 h 1175461"/>
              <a:gd name="connsiteX591" fmla="*/ 1505302 w 2717482"/>
              <a:gd name="connsiteY591" fmla="*/ 750047 h 1175461"/>
              <a:gd name="connsiteX592" fmla="*/ 1508115 w 2717482"/>
              <a:gd name="connsiteY592" fmla="*/ 756350 h 1175461"/>
              <a:gd name="connsiteX593" fmla="*/ 1513012 w 2717482"/>
              <a:gd name="connsiteY593" fmla="*/ 756519 h 1175461"/>
              <a:gd name="connsiteX594" fmla="*/ 1518641 w 2717482"/>
              <a:gd name="connsiteY594" fmla="*/ 756519 h 1175461"/>
              <a:gd name="connsiteX595" fmla="*/ 1510567 w 2717482"/>
              <a:gd name="connsiteY595" fmla="*/ 761902 h 1175461"/>
              <a:gd name="connsiteX596" fmla="*/ 1514391 w 2717482"/>
              <a:gd name="connsiteY596" fmla="*/ 764737 h 1175461"/>
              <a:gd name="connsiteX597" fmla="*/ 1519289 w 2717482"/>
              <a:gd name="connsiteY597" fmla="*/ 772758 h 1175461"/>
              <a:gd name="connsiteX598" fmla="*/ 1511407 w 2717482"/>
              <a:gd name="connsiteY598" fmla="*/ 773124 h 1175461"/>
              <a:gd name="connsiteX599" fmla="*/ 1502499 w 2717482"/>
              <a:gd name="connsiteY599" fmla="*/ 766800 h 1175461"/>
              <a:gd name="connsiteX600" fmla="*/ 1500883 w 2717482"/>
              <a:gd name="connsiteY600" fmla="*/ 767776 h 1175461"/>
              <a:gd name="connsiteX601" fmla="*/ 1492907 w 2717482"/>
              <a:gd name="connsiteY601" fmla="*/ 768160 h 1175461"/>
              <a:gd name="connsiteX602" fmla="*/ 1491341 w 2717482"/>
              <a:gd name="connsiteY602" fmla="*/ 776020 h 1175461"/>
              <a:gd name="connsiteX603" fmla="*/ 1492366 w 2717482"/>
              <a:gd name="connsiteY603" fmla="*/ 785310 h 1175461"/>
              <a:gd name="connsiteX604" fmla="*/ 1496947 w 2717482"/>
              <a:gd name="connsiteY604" fmla="*/ 788457 h 1175461"/>
              <a:gd name="connsiteX605" fmla="*/ 1500319 w 2717482"/>
              <a:gd name="connsiteY605" fmla="*/ 785084 h 1175461"/>
              <a:gd name="connsiteX606" fmla="*/ 1503943 w 2717482"/>
              <a:gd name="connsiteY606" fmla="*/ 793264 h 1175461"/>
              <a:gd name="connsiteX607" fmla="*/ 1507674 w 2717482"/>
              <a:gd name="connsiteY607" fmla="*/ 795827 h 1175461"/>
              <a:gd name="connsiteX608" fmla="*/ 1512436 w 2717482"/>
              <a:gd name="connsiteY608" fmla="*/ 786648 h 1175461"/>
              <a:gd name="connsiteX609" fmla="*/ 1512282 w 2717482"/>
              <a:gd name="connsiteY609" fmla="*/ 786435 h 1175461"/>
              <a:gd name="connsiteX610" fmla="*/ 1512525 w 2717482"/>
              <a:gd name="connsiteY610" fmla="*/ 786477 h 1175461"/>
              <a:gd name="connsiteX611" fmla="*/ 1533639 w 2717482"/>
              <a:gd name="connsiteY611" fmla="*/ 745785 h 1175461"/>
              <a:gd name="connsiteX612" fmla="*/ 1530547 w 2717482"/>
              <a:gd name="connsiteY612" fmla="*/ 744193 h 1175461"/>
              <a:gd name="connsiteX613" fmla="*/ 1525396 w 2717482"/>
              <a:gd name="connsiteY613" fmla="*/ 748892 h 1175461"/>
              <a:gd name="connsiteX614" fmla="*/ 1526042 w 2717482"/>
              <a:gd name="connsiteY614" fmla="*/ 742278 h 1175461"/>
              <a:gd name="connsiteX615" fmla="*/ 1422961 w 2717482"/>
              <a:gd name="connsiteY615" fmla="*/ 730764 h 1175461"/>
              <a:gd name="connsiteX616" fmla="*/ 1419248 w 2717482"/>
              <a:gd name="connsiteY616" fmla="*/ 757660 h 1175461"/>
              <a:gd name="connsiteX617" fmla="*/ 1433500 w 2717482"/>
              <a:gd name="connsiteY617" fmla="*/ 755841 h 1175461"/>
              <a:gd name="connsiteX618" fmla="*/ 1432890 w 2717482"/>
              <a:gd name="connsiteY618" fmla="*/ 754886 h 1175461"/>
              <a:gd name="connsiteX619" fmla="*/ 1435928 w 2717482"/>
              <a:gd name="connsiteY619" fmla="*/ 755421 h 1175461"/>
              <a:gd name="connsiteX620" fmla="*/ 1439144 w 2717482"/>
              <a:gd name="connsiteY620" fmla="*/ 755121 h 1175461"/>
              <a:gd name="connsiteX621" fmla="*/ 1443026 w 2717482"/>
              <a:gd name="connsiteY621" fmla="*/ 754625 h 1175461"/>
              <a:gd name="connsiteX622" fmla="*/ 1447229 w 2717482"/>
              <a:gd name="connsiteY622" fmla="*/ 751025 h 1175461"/>
              <a:gd name="connsiteX623" fmla="*/ 1434578 w 2717482"/>
              <a:gd name="connsiteY623" fmla="*/ 739352 h 1175461"/>
              <a:gd name="connsiteX624" fmla="*/ 1433097 w 2717482"/>
              <a:gd name="connsiteY624" fmla="*/ 737463 h 1175461"/>
              <a:gd name="connsiteX625" fmla="*/ 1432467 w 2717482"/>
              <a:gd name="connsiteY625" fmla="*/ 740871 h 1175461"/>
              <a:gd name="connsiteX626" fmla="*/ 1426417 w 2717482"/>
              <a:gd name="connsiteY626" fmla="*/ 738367 h 1175461"/>
              <a:gd name="connsiteX627" fmla="*/ 1005610 w 2717482"/>
              <a:gd name="connsiteY627" fmla="*/ 691245 h 1175461"/>
              <a:gd name="connsiteX628" fmla="*/ 994528 w 2717482"/>
              <a:gd name="connsiteY628" fmla="*/ 692466 h 1175461"/>
              <a:gd name="connsiteX629" fmla="*/ 947757 w 2717482"/>
              <a:gd name="connsiteY629" fmla="*/ 699970 h 1175461"/>
              <a:gd name="connsiteX630" fmla="*/ 947772 w 2717482"/>
              <a:gd name="connsiteY630" fmla="*/ 700201 h 1175461"/>
              <a:gd name="connsiteX631" fmla="*/ 949471 w 2717482"/>
              <a:gd name="connsiteY631" fmla="*/ 705466 h 1175461"/>
              <a:gd name="connsiteX632" fmla="*/ 956394 w 2717482"/>
              <a:gd name="connsiteY632" fmla="*/ 706762 h 1175461"/>
              <a:gd name="connsiteX633" fmla="*/ 944404 w 2717482"/>
              <a:gd name="connsiteY633" fmla="*/ 713769 h 1175461"/>
              <a:gd name="connsiteX634" fmla="*/ 936867 w 2717482"/>
              <a:gd name="connsiteY634" fmla="*/ 713442 h 1175461"/>
              <a:gd name="connsiteX635" fmla="*/ 935591 w 2717482"/>
              <a:gd name="connsiteY635" fmla="*/ 715626 h 1175461"/>
              <a:gd name="connsiteX636" fmla="*/ 935653 w 2717482"/>
              <a:gd name="connsiteY636" fmla="*/ 715909 h 1175461"/>
              <a:gd name="connsiteX637" fmla="*/ 934268 w 2717482"/>
              <a:gd name="connsiteY637" fmla="*/ 721379 h 1175461"/>
              <a:gd name="connsiteX638" fmla="*/ 938438 w 2717482"/>
              <a:gd name="connsiteY638" fmla="*/ 721509 h 1175461"/>
              <a:gd name="connsiteX639" fmla="*/ 946600 w 2717482"/>
              <a:gd name="connsiteY639" fmla="*/ 721509 h 1175461"/>
              <a:gd name="connsiteX640" fmla="*/ 941674 w 2717482"/>
              <a:gd name="connsiteY640" fmla="*/ 729783 h 1175461"/>
              <a:gd name="connsiteX641" fmla="*/ 942052 w 2717482"/>
              <a:gd name="connsiteY641" fmla="*/ 732994 h 1175461"/>
              <a:gd name="connsiteX642" fmla="*/ 998637 w 2717482"/>
              <a:gd name="connsiteY642" fmla="*/ 720216 h 1175461"/>
              <a:gd name="connsiteX643" fmla="*/ 1005903 w 2717482"/>
              <a:gd name="connsiteY643" fmla="*/ 717689 h 1175461"/>
              <a:gd name="connsiteX644" fmla="*/ 1005025 w 2717482"/>
              <a:gd name="connsiteY644" fmla="*/ 714782 h 1175461"/>
              <a:gd name="connsiteX645" fmla="*/ 996582 w 2717482"/>
              <a:gd name="connsiteY645" fmla="*/ 710365 h 1175461"/>
              <a:gd name="connsiteX646" fmla="*/ 1003943 w 2717482"/>
              <a:gd name="connsiteY646" fmla="*/ 703771 h 1175461"/>
              <a:gd name="connsiteX647" fmla="*/ 1001001 w 2717482"/>
              <a:gd name="connsiteY647" fmla="*/ 703554 h 1175461"/>
              <a:gd name="connsiteX648" fmla="*/ 1005223 w 2717482"/>
              <a:gd name="connsiteY648" fmla="*/ 694999 h 1175461"/>
              <a:gd name="connsiteX649" fmla="*/ 898432 w 2717482"/>
              <a:gd name="connsiteY649" fmla="*/ 673644 h 1175461"/>
              <a:gd name="connsiteX650" fmla="*/ 890499 w 2717482"/>
              <a:gd name="connsiteY650" fmla="*/ 682151 h 1175461"/>
              <a:gd name="connsiteX651" fmla="*/ 880496 w 2717482"/>
              <a:gd name="connsiteY651" fmla="*/ 697136 h 1175461"/>
              <a:gd name="connsiteX652" fmla="*/ 882517 w 2717482"/>
              <a:gd name="connsiteY652" fmla="*/ 697137 h 1175461"/>
              <a:gd name="connsiteX653" fmla="*/ 877817 w 2717482"/>
              <a:gd name="connsiteY653" fmla="*/ 703863 h 1175461"/>
              <a:gd name="connsiteX654" fmla="*/ 878269 w 2717482"/>
              <a:gd name="connsiteY654" fmla="*/ 707926 h 1175461"/>
              <a:gd name="connsiteX655" fmla="*/ 891960 w 2717482"/>
              <a:gd name="connsiteY655" fmla="*/ 705723 h 1175461"/>
              <a:gd name="connsiteX656" fmla="*/ 889806 w 2717482"/>
              <a:gd name="connsiteY656" fmla="*/ 702878 h 1175461"/>
              <a:gd name="connsiteX657" fmla="*/ 884909 w 2717482"/>
              <a:gd name="connsiteY657" fmla="*/ 702343 h 1175461"/>
              <a:gd name="connsiteX658" fmla="*/ 880013 w 2717482"/>
              <a:gd name="connsiteY658" fmla="*/ 701921 h 1175461"/>
              <a:gd name="connsiteX659" fmla="*/ 883051 w 2717482"/>
              <a:gd name="connsiteY659" fmla="*/ 696292 h 1175461"/>
              <a:gd name="connsiteX660" fmla="*/ 886233 w 2717482"/>
              <a:gd name="connsiteY660" fmla="*/ 690860 h 1175461"/>
              <a:gd name="connsiteX661" fmla="*/ 900347 w 2717482"/>
              <a:gd name="connsiteY661" fmla="*/ 684355 h 1175461"/>
              <a:gd name="connsiteX662" fmla="*/ 897798 w 2717482"/>
              <a:gd name="connsiteY662" fmla="*/ 678337 h 1175461"/>
              <a:gd name="connsiteX663" fmla="*/ 1074232 w 2717482"/>
              <a:gd name="connsiteY663" fmla="*/ 686110 h 1175461"/>
              <a:gd name="connsiteX664" fmla="*/ 1058639 w 2717482"/>
              <a:gd name="connsiteY664" fmla="*/ 686077 h 1175461"/>
              <a:gd name="connsiteX665" fmla="*/ 1042540 w 2717482"/>
              <a:gd name="connsiteY665" fmla="*/ 687315 h 1175461"/>
              <a:gd name="connsiteX666" fmla="*/ 1026471 w 2717482"/>
              <a:gd name="connsiteY666" fmla="*/ 688948 h 1175461"/>
              <a:gd name="connsiteX667" fmla="*/ 1017195 w 2717482"/>
              <a:gd name="connsiteY667" fmla="*/ 689970 h 1175461"/>
              <a:gd name="connsiteX668" fmla="*/ 1017212 w 2717482"/>
              <a:gd name="connsiteY668" fmla="*/ 691206 h 1175461"/>
              <a:gd name="connsiteX669" fmla="*/ 1018674 w 2717482"/>
              <a:gd name="connsiteY669" fmla="*/ 696546 h 1175461"/>
              <a:gd name="connsiteX670" fmla="*/ 1025542 w 2717482"/>
              <a:gd name="connsiteY670" fmla="*/ 698151 h 1175461"/>
              <a:gd name="connsiteX671" fmla="*/ 1020458 w 2717482"/>
              <a:gd name="connsiteY671" fmla="*/ 700893 h 1175461"/>
              <a:gd name="connsiteX672" fmla="*/ 1021854 w 2717482"/>
              <a:gd name="connsiteY672" fmla="*/ 700740 h 1175461"/>
              <a:gd name="connsiteX673" fmla="*/ 1017858 w 2717482"/>
              <a:gd name="connsiteY673" fmla="*/ 709577 h 1175461"/>
              <a:gd name="connsiteX674" fmla="*/ 1018720 w 2717482"/>
              <a:gd name="connsiteY674" fmla="*/ 713234 h 1175461"/>
              <a:gd name="connsiteX675" fmla="*/ 1071330 w 2717482"/>
              <a:gd name="connsiteY675" fmla="*/ 694943 h 1175461"/>
              <a:gd name="connsiteX676" fmla="*/ 1074764 w 2717482"/>
              <a:gd name="connsiteY676" fmla="*/ 689173 h 1175461"/>
              <a:gd name="connsiteX677" fmla="*/ 1075230 w 2717482"/>
              <a:gd name="connsiteY677" fmla="*/ 686528 h 1175461"/>
              <a:gd name="connsiteX678" fmla="*/ 1292256 w 2717482"/>
              <a:gd name="connsiteY678" fmla="*/ 704764 h 1175461"/>
              <a:gd name="connsiteX679" fmla="*/ 1272135 w 2717482"/>
              <a:gd name="connsiteY679" fmla="*/ 717710 h 1175461"/>
              <a:gd name="connsiteX680" fmla="*/ 1266400 w 2717482"/>
              <a:gd name="connsiteY680" fmla="*/ 720043 h 1175461"/>
              <a:gd name="connsiteX681" fmla="*/ 1263273 w 2717482"/>
              <a:gd name="connsiteY681" fmla="*/ 720876 h 1175461"/>
              <a:gd name="connsiteX682" fmla="*/ 1258466 w 2717482"/>
              <a:gd name="connsiteY682" fmla="*/ 753814 h 1175461"/>
              <a:gd name="connsiteX683" fmla="*/ 1261524 w 2717482"/>
              <a:gd name="connsiteY683" fmla="*/ 757899 h 1175461"/>
              <a:gd name="connsiteX684" fmla="*/ 1262016 w 2717482"/>
              <a:gd name="connsiteY684" fmla="*/ 759090 h 1175461"/>
              <a:gd name="connsiteX685" fmla="*/ 1264647 w 2717482"/>
              <a:gd name="connsiteY685" fmla="*/ 757644 h 1175461"/>
              <a:gd name="connsiteX686" fmla="*/ 1265380 w 2717482"/>
              <a:gd name="connsiteY686" fmla="*/ 753536 h 1175461"/>
              <a:gd name="connsiteX687" fmla="*/ 1265943 w 2717482"/>
              <a:gd name="connsiteY687" fmla="*/ 749371 h 1175461"/>
              <a:gd name="connsiteX688" fmla="*/ 1270473 w 2717482"/>
              <a:gd name="connsiteY688" fmla="*/ 752888 h 1175461"/>
              <a:gd name="connsiteX689" fmla="*/ 1273195 w 2717482"/>
              <a:gd name="connsiteY689" fmla="*/ 755372 h 1175461"/>
              <a:gd name="connsiteX690" fmla="*/ 1292004 w 2717482"/>
              <a:gd name="connsiteY690" fmla="*/ 725704 h 1175461"/>
              <a:gd name="connsiteX691" fmla="*/ 1294987 w 2717482"/>
              <a:gd name="connsiteY691" fmla="*/ 708367 h 1175461"/>
              <a:gd name="connsiteX692" fmla="*/ 1293608 w 2717482"/>
              <a:gd name="connsiteY692" fmla="*/ 705948 h 1175461"/>
              <a:gd name="connsiteX693" fmla="*/ 1110790 w 2717482"/>
              <a:gd name="connsiteY693" fmla="*/ 686190 h 1175461"/>
              <a:gd name="connsiteX694" fmla="*/ 1103311 w 2717482"/>
              <a:gd name="connsiteY694" fmla="*/ 686174 h 1175461"/>
              <a:gd name="connsiteX695" fmla="*/ 1094522 w 2717482"/>
              <a:gd name="connsiteY695" fmla="*/ 689898 h 1175461"/>
              <a:gd name="connsiteX696" fmla="*/ 1095206 w 2717482"/>
              <a:gd name="connsiteY696" fmla="*/ 692067 h 1175461"/>
              <a:gd name="connsiteX697" fmla="*/ 1098714 w 2717482"/>
              <a:gd name="connsiteY697" fmla="*/ 698009 h 1175461"/>
              <a:gd name="connsiteX698" fmla="*/ 1106905 w 2717482"/>
              <a:gd name="connsiteY698" fmla="*/ 697756 h 1175461"/>
              <a:gd name="connsiteX699" fmla="*/ 1101446 w 2717482"/>
              <a:gd name="connsiteY699" fmla="*/ 703385 h 1175461"/>
              <a:gd name="connsiteX700" fmla="*/ 1095478 w 2717482"/>
              <a:gd name="connsiteY700" fmla="*/ 709322 h 1175461"/>
              <a:gd name="connsiteX701" fmla="*/ 1081406 w 2717482"/>
              <a:gd name="connsiteY701" fmla="*/ 711715 h 1175461"/>
              <a:gd name="connsiteX702" fmla="*/ 1083319 w 2717482"/>
              <a:gd name="connsiteY702" fmla="*/ 700175 h 1175461"/>
              <a:gd name="connsiteX703" fmla="*/ 1083072 w 2717482"/>
              <a:gd name="connsiteY703" fmla="*/ 698793 h 1175461"/>
              <a:gd name="connsiteX704" fmla="*/ 1081829 w 2717482"/>
              <a:gd name="connsiteY704" fmla="*/ 699304 h 1175461"/>
              <a:gd name="connsiteX705" fmla="*/ 1075889 w 2717482"/>
              <a:gd name="connsiteY705" fmla="*/ 698291 h 1175461"/>
              <a:gd name="connsiteX706" fmla="*/ 1074395 w 2717482"/>
              <a:gd name="connsiteY706" fmla="*/ 698044 h 1175461"/>
              <a:gd name="connsiteX707" fmla="*/ 1019631 w 2717482"/>
              <a:gd name="connsiteY707" fmla="*/ 717102 h 1175461"/>
              <a:gd name="connsiteX708" fmla="*/ 1020226 w 2717482"/>
              <a:gd name="connsiteY708" fmla="*/ 719627 h 1175461"/>
              <a:gd name="connsiteX709" fmla="*/ 1023291 w 2717482"/>
              <a:gd name="connsiteY709" fmla="*/ 725814 h 1175461"/>
              <a:gd name="connsiteX710" fmla="*/ 1031509 w 2717482"/>
              <a:gd name="connsiteY710" fmla="*/ 726096 h 1175461"/>
              <a:gd name="connsiteX711" fmla="*/ 1025625 w 2717482"/>
              <a:gd name="connsiteY711" fmla="*/ 731443 h 1175461"/>
              <a:gd name="connsiteX712" fmla="*/ 1019154 w 2717482"/>
              <a:gd name="connsiteY712" fmla="*/ 736875 h 1175461"/>
              <a:gd name="connsiteX713" fmla="*/ 1004800 w 2717482"/>
              <a:gd name="connsiteY713" fmla="*/ 738170 h 1175461"/>
              <a:gd name="connsiteX714" fmla="*/ 1007643 w 2717482"/>
              <a:gd name="connsiteY714" fmla="*/ 726828 h 1175461"/>
              <a:gd name="connsiteX715" fmla="*/ 1007135 w 2717482"/>
              <a:gd name="connsiteY715" fmla="*/ 721762 h 1175461"/>
              <a:gd name="connsiteX716" fmla="*/ 1007050 w 2717482"/>
              <a:gd name="connsiteY716" fmla="*/ 721480 h 1175461"/>
              <a:gd name="connsiteX717" fmla="*/ 999847 w 2717482"/>
              <a:gd name="connsiteY717" fmla="*/ 723986 h 1175461"/>
              <a:gd name="connsiteX718" fmla="*/ 942518 w 2717482"/>
              <a:gd name="connsiteY718" fmla="*/ 736970 h 1175461"/>
              <a:gd name="connsiteX719" fmla="*/ 942877 w 2717482"/>
              <a:gd name="connsiteY719" fmla="*/ 740024 h 1175461"/>
              <a:gd name="connsiteX720" fmla="*/ 944275 w 2717482"/>
              <a:gd name="connsiteY720" fmla="*/ 743903 h 1175461"/>
              <a:gd name="connsiteX721" fmla="*/ 946066 w 2717482"/>
              <a:gd name="connsiteY721" fmla="*/ 745178 h 1175461"/>
              <a:gd name="connsiteX722" fmla="*/ 946496 w 2717482"/>
              <a:gd name="connsiteY722" fmla="*/ 746762 h 1175461"/>
              <a:gd name="connsiteX723" fmla="*/ 949077 w 2717482"/>
              <a:gd name="connsiteY723" fmla="*/ 747233 h 1175461"/>
              <a:gd name="connsiteX724" fmla="*/ 953411 w 2717482"/>
              <a:gd name="connsiteY724" fmla="*/ 747767 h 1175461"/>
              <a:gd name="connsiteX725" fmla="*/ 947856 w 2717482"/>
              <a:gd name="connsiteY725" fmla="*/ 751742 h 1175461"/>
              <a:gd name="connsiteX726" fmla="*/ 949921 w 2717482"/>
              <a:gd name="connsiteY726" fmla="*/ 758687 h 1175461"/>
              <a:gd name="connsiteX727" fmla="*/ 945003 w 2717482"/>
              <a:gd name="connsiteY727" fmla="*/ 756603 h 1175461"/>
              <a:gd name="connsiteX728" fmla="*/ 942594 w 2717482"/>
              <a:gd name="connsiteY728" fmla="*/ 755219 h 1175461"/>
              <a:gd name="connsiteX729" fmla="*/ 939761 w 2717482"/>
              <a:gd name="connsiteY729" fmla="*/ 757055 h 1175461"/>
              <a:gd name="connsiteX730" fmla="*/ 932500 w 2717482"/>
              <a:gd name="connsiteY730" fmla="*/ 757054 h 1175461"/>
              <a:gd name="connsiteX731" fmla="*/ 925239 w 2717482"/>
              <a:gd name="connsiteY731" fmla="*/ 756745 h 1175461"/>
              <a:gd name="connsiteX732" fmla="*/ 927547 w 2717482"/>
              <a:gd name="connsiteY732" fmla="*/ 751426 h 1175461"/>
              <a:gd name="connsiteX733" fmla="*/ 929685 w 2717482"/>
              <a:gd name="connsiteY733" fmla="*/ 746022 h 1175461"/>
              <a:gd name="connsiteX734" fmla="*/ 929685 w 2717482"/>
              <a:gd name="connsiteY734" fmla="*/ 744975 h 1175461"/>
              <a:gd name="connsiteX735" fmla="*/ 924988 w 2717482"/>
              <a:gd name="connsiteY735" fmla="*/ 740940 h 1175461"/>
              <a:gd name="connsiteX736" fmla="*/ 920168 w 2717482"/>
              <a:gd name="connsiteY736" fmla="*/ 742032 h 1175461"/>
              <a:gd name="connsiteX737" fmla="*/ 898855 w 2717482"/>
              <a:gd name="connsiteY737" fmla="*/ 778524 h 1175461"/>
              <a:gd name="connsiteX738" fmla="*/ 876338 w 2717482"/>
              <a:gd name="connsiteY738" fmla="*/ 830987 h 1175461"/>
              <a:gd name="connsiteX739" fmla="*/ 877621 w 2717482"/>
              <a:gd name="connsiteY739" fmla="*/ 834759 h 1175461"/>
              <a:gd name="connsiteX740" fmla="*/ 874750 w 2717482"/>
              <a:gd name="connsiteY740" fmla="*/ 834689 h 1175461"/>
              <a:gd name="connsiteX741" fmla="*/ 870687 w 2717482"/>
              <a:gd name="connsiteY741" fmla="*/ 844157 h 1175461"/>
              <a:gd name="connsiteX742" fmla="*/ 879563 w 2717482"/>
              <a:gd name="connsiteY742" fmla="*/ 858371 h 1175461"/>
              <a:gd name="connsiteX743" fmla="*/ 900793 w 2717482"/>
              <a:gd name="connsiteY743" fmla="*/ 881316 h 1175461"/>
              <a:gd name="connsiteX744" fmla="*/ 903962 w 2717482"/>
              <a:gd name="connsiteY744" fmla="*/ 877338 h 1175461"/>
              <a:gd name="connsiteX745" fmla="*/ 901318 w 2717482"/>
              <a:gd name="connsiteY745" fmla="*/ 870921 h 1175461"/>
              <a:gd name="connsiteX746" fmla="*/ 907312 w 2717482"/>
              <a:gd name="connsiteY746" fmla="*/ 873735 h 1175461"/>
              <a:gd name="connsiteX747" fmla="*/ 913558 w 2717482"/>
              <a:gd name="connsiteY747" fmla="*/ 876719 h 1175461"/>
              <a:gd name="connsiteX748" fmla="*/ 916740 w 2717482"/>
              <a:gd name="connsiteY748" fmla="*/ 881785 h 1175461"/>
              <a:gd name="connsiteX749" fmla="*/ 920061 w 2717482"/>
              <a:gd name="connsiteY749" fmla="*/ 886738 h 1175461"/>
              <a:gd name="connsiteX750" fmla="*/ 910746 w 2717482"/>
              <a:gd name="connsiteY750" fmla="*/ 888792 h 1175461"/>
              <a:gd name="connsiteX751" fmla="*/ 908838 w 2717482"/>
              <a:gd name="connsiteY751" fmla="*/ 890012 h 1175461"/>
              <a:gd name="connsiteX752" fmla="*/ 925885 w 2717482"/>
              <a:gd name="connsiteY752" fmla="*/ 908437 h 1175461"/>
              <a:gd name="connsiteX753" fmla="*/ 951365 w 2717482"/>
              <a:gd name="connsiteY753" fmla="*/ 929340 h 1175461"/>
              <a:gd name="connsiteX754" fmla="*/ 951970 w 2717482"/>
              <a:gd name="connsiteY754" fmla="*/ 928711 h 1175461"/>
              <a:gd name="connsiteX755" fmla="*/ 954650 w 2717482"/>
              <a:gd name="connsiteY755" fmla="*/ 923859 h 1175461"/>
              <a:gd name="connsiteX756" fmla="*/ 952961 w 2717482"/>
              <a:gd name="connsiteY756" fmla="*/ 921045 h 1175461"/>
              <a:gd name="connsiteX757" fmla="*/ 950962 w 2717482"/>
              <a:gd name="connsiteY757" fmla="*/ 917922 h 1175461"/>
              <a:gd name="connsiteX758" fmla="*/ 957380 w 2717482"/>
              <a:gd name="connsiteY758" fmla="*/ 919779 h 1175461"/>
              <a:gd name="connsiteX759" fmla="*/ 964133 w 2717482"/>
              <a:gd name="connsiteY759" fmla="*/ 921805 h 1175461"/>
              <a:gd name="connsiteX760" fmla="*/ 972182 w 2717482"/>
              <a:gd name="connsiteY760" fmla="*/ 930839 h 1175461"/>
              <a:gd name="connsiteX761" fmla="*/ 963205 w 2717482"/>
              <a:gd name="connsiteY761" fmla="*/ 934188 h 1175461"/>
              <a:gd name="connsiteX762" fmla="*/ 960323 w 2717482"/>
              <a:gd name="connsiteY762" fmla="*/ 936655 h 1175461"/>
              <a:gd name="connsiteX763" fmla="*/ 969198 w 2717482"/>
              <a:gd name="connsiteY763" fmla="*/ 943251 h 1175461"/>
              <a:gd name="connsiteX764" fmla="*/ 972436 w 2717482"/>
              <a:gd name="connsiteY764" fmla="*/ 945587 h 1175461"/>
              <a:gd name="connsiteX765" fmla="*/ 971895 w 2717482"/>
              <a:gd name="connsiteY765" fmla="*/ 946333 h 1175461"/>
              <a:gd name="connsiteX766" fmla="*/ 972492 w 2717482"/>
              <a:gd name="connsiteY766" fmla="*/ 945586 h 1175461"/>
              <a:gd name="connsiteX767" fmla="*/ 985241 w 2717482"/>
              <a:gd name="connsiteY767" fmla="*/ 954535 h 1175461"/>
              <a:gd name="connsiteX768" fmla="*/ 996531 w 2717482"/>
              <a:gd name="connsiteY768" fmla="*/ 961613 h 1175461"/>
              <a:gd name="connsiteX769" fmla="*/ 997029 w 2717482"/>
              <a:gd name="connsiteY769" fmla="*/ 960980 h 1175461"/>
              <a:gd name="connsiteX770" fmla="*/ 999256 w 2717482"/>
              <a:gd name="connsiteY770" fmla="*/ 955915 h 1175461"/>
              <a:gd name="connsiteX771" fmla="*/ 995034 w 2717482"/>
              <a:gd name="connsiteY771" fmla="*/ 950286 h 1175461"/>
              <a:gd name="connsiteX772" fmla="*/ 1008487 w 2717482"/>
              <a:gd name="connsiteY772" fmla="*/ 952960 h 1175461"/>
              <a:gd name="connsiteX773" fmla="*/ 1012907 w 2717482"/>
              <a:gd name="connsiteY773" fmla="*/ 957097 h 1175461"/>
              <a:gd name="connsiteX774" fmla="*/ 1017324 w 2717482"/>
              <a:gd name="connsiteY774" fmla="*/ 961206 h 1175461"/>
              <a:gd name="connsiteX775" fmla="*/ 1008740 w 2717482"/>
              <a:gd name="connsiteY775" fmla="*/ 965539 h 1175461"/>
              <a:gd name="connsiteX776" fmla="*/ 1006450 w 2717482"/>
              <a:gd name="connsiteY776" fmla="*/ 967831 h 1175461"/>
              <a:gd name="connsiteX777" fmla="*/ 1022504 w 2717482"/>
              <a:gd name="connsiteY777" fmla="*/ 977895 h 1175461"/>
              <a:gd name="connsiteX778" fmla="*/ 1057974 w 2717482"/>
              <a:gd name="connsiteY778" fmla="*/ 994917 h 1175461"/>
              <a:gd name="connsiteX779" fmla="*/ 1059454 w 2717482"/>
              <a:gd name="connsiteY779" fmla="*/ 989658 h 1175461"/>
              <a:gd name="connsiteX780" fmla="*/ 1054528 w 2717482"/>
              <a:gd name="connsiteY780" fmla="*/ 984705 h 1175461"/>
              <a:gd name="connsiteX781" fmla="*/ 1061171 w 2717482"/>
              <a:gd name="connsiteY781" fmla="*/ 985071 h 1175461"/>
              <a:gd name="connsiteX782" fmla="*/ 1068180 w 2717482"/>
              <a:gd name="connsiteY782" fmla="*/ 985466 h 1175461"/>
              <a:gd name="connsiteX783" fmla="*/ 1073047 w 2717482"/>
              <a:gd name="connsiteY783" fmla="*/ 988899 h 1175461"/>
              <a:gd name="connsiteX784" fmla="*/ 1078029 w 2717482"/>
              <a:gd name="connsiteY784" fmla="*/ 992332 h 1175461"/>
              <a:gd name="connsiteX785" fmla="*/ 1070234 w 2717482"/>
              <a:gd name="connsiteY785" fmla="*/ 997651 h 1175461"/>
              <a:gd name="connsiteX786" fmla="*/ 1068559 w 2717482"/>
              <a:gd name="connsiteY786" fmla="*/ 999997 h 1175461"/>
              <a:gd name="connsiteX787" fmla="*/ 1084081 w 2717482"/>
              <a:gd name="connsiteY787" fmla="*/ 1007446 h 1175461"/>
              <a:gd name="connsiteX788" fmla="*/ 1123004 w 2717482"/>
              <a:gd name="connsiteY788" fmla="*/ 1019908 h 1175461"/>
              <a:gd name="connsiteX789" fmla="*/ 1123396 w 2717482"/>
              <a:gd name="connsiteY789" fmla="*/ 1018801 h 1175461"/>
              <a:gd name="connsiteX790" fmla="*/ 1123873 w 2717482"/>
              <a:gd name="connsiteY790" fmla="*/ 1013299 h 1175461"/>
              <a:gd name="connsiteX791" fmla="*/ 1118246 w 2717482"/>
              <a:gd name="connsiteY791" fmla="*/ 1009358 h 1175461"/>
              <a:gd name="connsiteX792" fmla="*/ 1124748 w 2717482"/>
              <a:gd name="connsiteY792" fmla="*/ 1008457 h 1175461"/>
              <a:gd name="connsiteX793" fmla="*/ 1131501 w 2717482"/>
              <a:gd name="connsiteY793" fmla="*/ 1007445 h 1175461"/>
              <a:gd name="connsiteX794" fmla="*/ 1136764 w 2717482"/>
              <a:gd name="connsiteY794" fmla="*/ 1009752 h 1175461"/>
              <a:gd name="connsiteX795" fmla="*/ 1142083 w 2717482"/>
              <a:gd name="connsiteY795" fmla="*/ 1011891 h 1175461"/>
              <a:gd name="connsiteX796" fmla="*/ 1139129 w 2717482"/>
              <a:gd name="connsiteY796" fmla="*/ 1015550 h 1175461"/>
              <a:gd name="connsiteX797" fmla="*/ 1135949 w 2717482"/>
              <a:gd name="connsiteY797" fmla="*/ 1019040 h 1175461"/>
              <a:gd name="connsiteX798" fmla="*/ 1134986 w 2717482"/>
              <a:gd name="connsiteY798" fmla="*/ 1021305 h 1175461"/>
              <a:gd name="connsiteX799" fmla="*/ 1170086 w 2717482"/>
              <a:gd name="connsiteY799" fmla="*/ 1024697 h 1175461"/>
              <a:gd name="connsiteX800" fmla="*/ 1191514 w 2717482"/>
              <a:gd name="connsiteY800" fmla="*/ 1019107 h 1175461"/>
              <a:gd name="connsiteX801" fmla="*/ 1191251 w 2717482"/>
              <a:gd name="connsiteY801" fmla="*/ 1018195 h 1175461"/>
              <a:gd name="connsiteX802" fmla="*/ 1188434 w 2717482"/>
              <a:gd name="connsiteY802" fmla="*/ 1013412 h 1175461"/>
              <a:gd name="connsiteX803" fmla="*/ 1182075 w 2717482"/>
              <a:gd name="connsiteY803" fmla="*/ 1013158 h 1175461"/>
              <a:gd name="connsiteX804" fmla="*/ 1183342 w 2717482"/>
              <a:gd name="connsiteY804" fmla="*/ 1011976 h 1175461"/>
              <a:gd name="connsiteX805" fmla="*/ 1186380 w 2717482"/>
              <a:gd name="connsiteY805" fmla="*/ 1008965 h 1175461"/>
              <a:gd name="connsiteX806" fmla="*/ 1189195 w 2717482"/>
              <a:gd name="connsiteY806" fmla="*/ 1005869 h 1175461"/>
              <a:gd name="connsiteX807" fmla="*/ 1190406 w 2717482"/>
              <a:gd name="connsiteY807" fmla="*/ 1004378 h 1175461"/>
              <a:gd name="connsiteX808" fmla="*/ 1200396 w 2717482"/>
              <a:gd name="connsiteY808" fmla="*/ 1001422 h 1175461"/>
              <a:gd name="connsiteX809" fmla="*/ 1200649 w 2717482"/>
              <a:gd name="connsiteY809" fmla="*/ 1006010 h 1175461"/>
              <a:gd name="connsiteX810" fmla="*/ 1200648 w 2717482"/>
              <a:gd name="connsiteY810" fmla="*/ 1010654 h 1175461"/>
              <a:gd name="connsiteX811" fmla="*/ 1201663 w 2717482"/>
              <a:gd name="connsiteY811" fmla="*/ 1013693 h 1175461"/>
              <a:gd name="connsiteX812" fmla="*/ 1215508 w 2717482"/>
              <a:gd name="connsiteY812" fmla="*/ 1004828 h 1175461"/>
              <a:gd name="connsiteX813" fmla="*/ 1240223 w 2717482"/>
              <a:gd name="connsiteY813" fmla="*/ 971748 h 1175461"/>
              <a:gd name="connsiteX814" fmla="*/ 1235377 w 2717482"/>
              <a:gd name="connsiteY814" fmla="*/ 969790 h 1175461"/>
              <a:gd name="connsiteX815" fmla="*/ 1232846 w 2717482"/>
              <a:gd name="connsiteY815" fmla="*/ 971759 h 1175461"/>
              <a:gd name="connsiteX816" fmla="*/ 1230030 w 2717482"/>
              <a:gd name="connsiteY816" fmla="*/ 973926 h 1175461"/>
              <a:gd name="connsiteX817" fmla="*/ 1230989 w 2717482"/>
              <a:gd name="connsiteY817" fmla="*/ 967594 h 1175461"/>
              <a:gd name="connsiteX818" fmla="*/ 1231635 w 2717482"/>
              <a:gd name="connsiteY818" fmla="*/ 963034 h 1175461"/>
              <a:gd name="connsiteX819" fmla="*/ 1231889 w 2717482"/>
              <a:gd name="connsiteY819" fmla="*/ 960923 h 1175461"/>
              <a:gd name="connsiteX820" fmla="*/ 1235602 w 2717482"/>
              <a:gd name="connsiteY820" fmla="*/ 956506 h 1175461"/>
              <a:gd name="connsiteX821" fmla="*/ 1239207 w 2717482"/>
              <a:gd name="connsiteY821" fmla="*/ 951946 h 1175461"/>
              <a:gd name="connsiteX822" fmla="*/ 1241711 w 2717482"/>
              <a:gd name="connsiteY822" fmla="*/ 955577 h 1175461"/>
              <a:gd name="connsiteX823" fmla="*/ 1244159 w 2717482"/>
              <a:gd name="connsiteY823" fmla="*/ 959659 h 1175461"/>
              <a:gd name="connsiteX824" fmla="*/ 1247339 w 2717482"/>
              <a:gd name="connsiteY824" fmla="*/ 962218 h 1175461"/>
              <a:gd name="connsiteX825" fmla="*/ 1247343 w 2717482"/>
              <a:gd name="connsiteY825" fmla="*/ 962220 h 1175461"/>
              <a:gd name="connsiteX826" fmla="*/ 1247678 w 2717482"/>
              <a:gd name="connsiteY826" fmla="*/ 961769 h 1175461"/>
              <a:gd name="connsiteX827" fmla="*/ 1267781 w 2717482"/>
              <a:gd name="connsiteY827" fmla="*/ 908720 h 1175461"/>
              <a:gd name="connsiteX828" fmla="*/ 1261159 w 2717482"/>
              <a:gd name="connsiteY828" fmla="*/ 906973 h 1175461"/>
              <a:gd name="connsiteX829" fmla="*/ 1259244 w 2717482"/>
              <a:gd name="connsiteY829" fmla="*/ 909591 h 1175461"/>
              <a:gd name="connsiteX830" fmla="*/ 1257105 w 2717482"/>
              <a:gd name="connsiteY830" fmla="*/ 912574 h 1175461"/>
              <a:gd name="connsiteX831" fmla="*/ 1256346 w 2717482"/>
              <a:gd name="connsiteY831" fmla="*/ 906044 h 1175461"/>
              <a:gd name="connsiteX832" fmla="*/ 1255500 w 2717482"/>
              <a:gd name="connsiteY832" fmla="*/ 899150 h 1175461"/>
              <a:gd name="connsiteX833" fmla="*/ 1258063 w 2717482"/>
              <a:gd name="connsiteY833" fmla="*/ 893830 h 1175461"/>
              <a:gd name="connsiteX834" fmla="*/ 1260426 w 2717482"/>
              <a:gd name="connsiteY834" fmla="*/ 888427 h 1175461"/>
              <a:gd name="connsiteX835" fmla="*/ 1263859 w 2717482"/>
              <a:gd name="connsiteY835" fmla="*/ 891748 h 1175461"/>
              <a:gd name="connsiteX836" fmla="*/ 1267237 w 2717482"/>
              <a:gd name="connsiteY836" fmla="*/ 895124 h 1175461"/>
              <a:gd name="connsiteX837" fmla="*/ 1269903 w 2717482"/>
              <a:gd name="connsiteY837" fmla="*/ 896377 h 1175461"/>
              <a:gd name="connsiteX838" fmla="*/ 1277623 w 2717482"/>
              <a:gd name="connsiteY838" fmla="*/ 849449 h 1175461"/>
              <a:gd name="connsiteX839" fmla="*/ 1276473 w 2717482"/>
              <a:gd name="connsiteY839" fmla="*/ 838875 h 1175461"/>
              <a:gd name="connsiteX840" fmla="*/ 1276384 w 2717482"/>
              <a:gd name="connsiteY840" fmla="*/ 838867 h 1175461"/>
              <a:gd name="connsiteX841" fmla="*/ 1270923 w 2717482"/>
              <a:gd name="connsiteY841" fmla="*/ 839711 h 1175461"/>
              <a:gd name="connsiteX842" fmla="*/ 1268589 w 2717482"/>
              <a:gd name="connsiteY842" fmla="*/ 846127 h 1175461"/>
              <a:gd name="connsiteX843" fmla="*/ 1266055 w 2717482"/>
              <a:gd name="connsiteY843" fmla="*/ 840076 h 1175461"/>
              <a:gd name="connsiteX844" fmla="*/ 1263466 w 2717482"/>
              <a:gd name="connsiteY844" fmla="*/ 833829 h 1175461"/>
              <a:gd name="connsiteX845" fmla="*/ 1263803 w 2717482"/>
              <a:gd name="connsiteY845" fmla="*/ 832055 h 1175461"/>
              <a:gd name="connsiteX846" fmla="*/ 1264339 w 2717482"/>
              <a:gd name="connsiteY846" fmla="*/ 828144 h 1175461"/>
              <a:gd name="connsiteX847" fmla="*/ 1265182 w 2717482"/>
              <a:gd name="connsiteY847" fmla="*/ 822374 h 1175461"/>
              <a:gd name="connsiteX848" fmla="*/ 1269318 w 2717482"/>
              <a:gd name="connsiteY848" fmla="*/ 824541 h 1175461"/>
              <a:gd name="connsiteX849" fmla="*/ 1273427 w 2717482"/>
              <a:gd name="connsiteY849" fmla="*/ 826793 h 1175461"/>
              <a:gd name="connsiteX850" fmla="*/ 1275188 w 2717482"/>
              <a:gd name="connsiteY850" fmla="*/ 827072 h 1175461"/>
              <a:gd name="connsiteX851" fmla="*/ 1270981 w 2717482"/>
              <a:gd name="connsiteY851" fmla="*/ 788406 h 1175461"/>
              <a:gd name="connsiteX852" fmla="*/ 1267876 w 2717482"/>
              <a:gd name="connsiteY852" fmla="*/ 780888 h 1175461"/>
              <a:gd name="connsiteX853" fmla="*/ 1252972 w 2717482"/>
              <a:gd name="connsiteY853" fmla="*/ 791440 h 1175461"/>
              <a:gd name="connsiteX854" fmla="*/ 1245956 w 2717482"/>
              <a:gd name="connsiteY854" fmla="*/ 839491 h 1175461"/>
              <a:gd name="connsiteX855" fmla="*/ 1252264 w 2717482"/>
              <a:gd name="connsiteY855" fmla="*/ 840161 h 1175461"/>
              <a:gd name="connsiteX856" fmla="*/ 1262959 w 2717482"/>
              <a:gd name="connsiteY856" fmla="*/ 844241 h 1175461"/>
              <a:gd name="connsiteX857" fmla="*/ 1252179 w 2717482"/>
              <a:gd name="connsiteY857" fmla="*/ 851277 h 1175461"/>
              <a:gd name="connsiteX858" fmla="*/ 1244470 w 2717482"/>
              <a:gd name="connsiteY858" fmla="*/ 849666 h 1175461"/>
              <a:gd name="connsiteX859" fmla="*/ 1230116 w 2717482"/>
              <a:gd name="connsiteY859" fmla="*/ 947980 h 1175461"/>
              <a:gd name="connsiteX860" fmla="*/ 1170424 w 2717482"/>
              <a:gd name="connsiteY860" fmla="*/ 932022 h 1175461"/>
              <a:gd name="connsiteX861" fmla="*/ 1161375 w 2717482"/>
              <a:gd name="connsiteY861" fmla="*/ 836615 h 1175461"/>
              <a:gd name="connsiteX862" fmla="*/ 1142196 w 2717482"/>
              <a:gd name="connsiteY862" fmla="*/ 840275 h 1175461"/>
              <a:gd name="connsiteX863" fmla="*/ 1138931 w 2717482"/>
              <a:gd name="connsiteY863" fmla="*/ 847311 h 1175461"/>
              <a:gd name="connsiteX864" fmla="*/ 1131107 w 2717482"/>
              <a:gd name="connsiteY864" fmla="*/ 844693 h 1175461"/>
              <a:gd name="connsiteX865" fmla="*/ 1129869 w 2717482"/>
              <a:gd name="connsiteY865" fmla="*/ 844693 h 1175461"/>
              <a:gd name="connsiteX866" fmla="*/ 1123002 w 2717482"/>
              <a:gd name="connsiteY866" fmla="*/ 862621 h 1175461"/>
              <a:gd name="connsiteX867" fmla="*/ 1117993 w 2717482"/>
              <a:gd name="connsiteY867" fmla="*/ 870501 h 1175461"/>
              <a:gd name="connsiteX868" fmla="*/ 1116445 w 2717482"/>
              <a:gd name="connsiteY868" fmla="*/ 860200 h 1175461"/>
              <a:gd name="connsiteX869" fmla="*/ 1123734 w 2717482"/>
              <a:gd name="connsiteY869" fmla="*/ 844834 h 1175461"/>
              <a:gd name="connsiteX870" fmla="*/ 1120919 w 2717482"/>
              <a:gd name="connsiteY870" fmla="*/ 842695 h 1175461"/>
              <a:gd name="connsiteX871" fmla="*/ 1118752 w 2717482"/>
              <a:gd name="connsiteY871" fmla="*/ 842274 h 1175461"/>
              <a:gd name="connsiteX872" fmla="*/ 1118585 w 2717482"/>
              <a:gd name="connsiteY872" fmla="*/ 840837 h 1175461"/>
              <a:gd name="connsiteX873" fmla="*/ 1118247 w 2717482"/>
              <a:gd name="connsiteY873" fmla="*/ 839600 h 1175461"/>
              <a:gd name="connsiteX874" fmla="*/ 1118077 w 2717482"/>
              <a:gd name="connsiteY874" fmla="*/ 840276 h 1175461"/>
              <a:gd name="connsiteX875" fmla="*/ 1117318 w 2717482"/>
              <a:gd name="connsiteY875" fmla="*/ 840276 h 1175461"/>
              <a:gd name="connsiteX876" fmla="*/ 1116022 w 2717482"/>
              <a:gd name="connsiteY876" fmla="*/ 838756 h 1175461"/>
              <a:gd name="connsiteX877" fmla="*/ 1075609 w 2717482"/>
              <a:gd name="connsiteY877" fmla="*/ 822826 h 1175461"/>
              <a:gd name="connsiteX878" fmla="*/ 1079014 w 2717482"/>
              <a:gd name="connsiteY878" fmla="*/ 722017 h 1175461"/>
              <a:gd name="connsiteX879" fmla="*/ 1116756 w 2717482"/>
              <a:gd name="connsiteY879" fmla="*/ 704567 h 1175461"/>
              <a:gd name="connsiteX880" fmla="*/ 1121764 w 2717482"/>
              <a:gd name="connsiteY880" fmla="*/ 699981 h 1175461"/>
              <a:gd name="connsiteX881" fmla="*/ 1123369 w 2717482"/>
              <a:gd name="connsiteY881" fmla="*/ 686217 h 1175461"/>
              <a:gd name="connsiteX882" fmla="*/ 1119498 w 2717482"/>
              <a:gd name="connsiteY882" fmla="*/ 686209 h 1175461"/>
              <a:gd name="connsiteX883" fmla="*/ 1128940 w 2717482"/>
              <a:gd name="connsiteY883" fmla="*/ 697645 h 1175461"/>
              <a:gd name="connsiteX884" fmla="*/ 1134570 w 2717482"/>
              <a:gd name="connsiteY884" fmla="*/ 696181 h 1175461"/>
              <a:gd name="connsiteX885" fmla="*/ 1137779 w 2717482"/>
              <a:gd name="connsiteY885" fmla="*/ 695393 h 1175461"/>
              <a:gd name="connsiteX886" fmla="*/ 1140826 w 2717482"/>
              <a:gd name="connsiteY886" fmla="*/ 689918 h 1175461"/>
              <a:gd name="connsiteX887" fmla="*/ 958113 w 2717482"/>
              <a:gd name="connsiteY887" fmla="*/ 666853 h 1175461"/>
              <a:gd name="connsiteX888" fmla="*/ 914321 w 2717482"/>
              <a:gd name="connsiteY888" fmla="*/ 696302 h 1175461"/>
              <a:gd name="connsiteX889" fmla="*/ 916780 w 2717482"/>
              <a:gd name="connsiteY889" fmla="*/ 701729 h 1175461"/>
              <a:gd name="connsiteX890" fmla="*/ 935874 w 2717482"/>
              <a:gd name="connsiteY890" fmla="*/ 698656 h 1175461"/>
              <a:gd name="connsiteX891" fmla="*/ 935257 w 2717482"/>
              <a:gd name="connsiteY891" fmla="*/ 694829 h 1175461"/>
              <a:gd name="connsiteX892" fmla="*/ 928364 w 2717482"/>
              <a:gd name="connsiteY892" fmla="*/ 690326 h 1175461"/>
              <a:gd name="connsiteX893" fmla="*/ 937453 w 2717482"/>
              <a:gd name="connsiteY893" fmla="*/ 684896 h 1175461"/>
              <a:gd name="connsiteX894" fmla="*/ 945478 w 2717482"/>
              <a:gd name="connsiteY894" fmla="*/ 685200 h 1175461"/>
              <a:gd name="connsiteX895" fmla="*/ 1459966 w 2717482"/>
              <a:gd name="connsiteY895" fmla="*/ 707376 h 1175461"/>
              <a:gd name="connsiteX896" fmla="*/ 1455909 w 2717482"/>
              <a:gd name="connsiteY896" fmla="*/ 708534 h 1175461"/>
              <a:gd name="connsiteX897" fmla="*/ 1428160 w 2717482"/>
              <a:gd name="connsiteY897" fmla="*/ 708056 h 1175461"/>
              <a:gd name="connsiteX898" fmla="*/ 1426050 w 2717482"/>
              <a:gd name="connsiteY898" fmla="*/ 713009 h 1175461"/>
              <a:gd name="connsiteX899" fmla="*/ 1425382 w 2717482"/>
              <a:gd name="connsiteY899" fmla="*/ 713212 h 1175461"/>
              <a:gd name="connsiteX900" fmla="*/ 1425016 w 2717482"/>
              <a:gd name="connsiteY900" fmla="*/ 715878 h 1175461"/>
              <a:gd name="connsiteX901" fmla="*/ 1434409 w 2717482"/>
              <a:gd name="connsiteY901" fmla="*/ 730373 h 1175461"/>
              <a:gd name="connsiteX902" fmla="*/ 1434055 w 2717482"/>
              <a:gd name="connsiteY902" fmla="*/ 732283 h 1175461"/>
              <a:gd name="connsiteX903" fmla="*/ 1437503 w 2717482"/>
              <a:gd name="connsiteY903" fmla="*/ 736679 h 1175461"/>
              <a:gd name="connsiteX904" fmla="*/ 1450255 w 2717482"/>
              <a:gd name="connsiteY904" fmla="*/ 748434 h 1175461"/>
              <a:gd name="connsiteX905" fmla="*/ 1450724 w 2717482"/>
              <a:gd name="connsiteY905" fmla="*/ 748031 h 1175461"/>
              <a:gd name="connsiteX906" fmla="*/ 1454755 w 2717482"/>
              <a:gd name="connsiteY906" fmla="*/ 742448 h 1175461"/>
              <a:gd name="connsiteX907" fmla="*/ 1453151 w 2717482"/>
              <a:gd name="connsiteY907" fmla="*/ 738959 h 1175461"/>
              <a:gd name="connsiteX908" fmla="*/ 1453126 w 2717482"/>
              <a:gd name="connsiteY908" fmla="*/ 738902 h 1175461"/>
              <a:gd name="connsiteX909" fmla="*/ 1450646 w 2717482"/>
              <a:gd name="connsiteY909" fmla="*/ 738648 h 1175461"/>
              <a:gd name="connsiteX910" fmla="*/ 1445469 w 2717482"/>
              <a:gd name="connsiteY910" fmla="*/ 729980 h 1175461"/>
              <a:gd name="connsiteX911" fmla="*/ 1451267 w 2717482"/>
              <a:gd name="connsiteY911" fmla="*/ 726463 h 1175461"/>
              <a:gd name="connsiteX912" fmla="*/ 1464405 w 2717482"/>
              <a:gd name="connsiteY912" fmla="*/ 730243 h 1175461"/>
              <a:gd name="connsiteX913" fmla="*/ 1465131 w 2717482"/>
              <a:gd name="connsiteY913" fmla="*/ 717636 h 1175461"/>
              <a:gd name="connsiteX914" fmla="*/ 1282182 w 2717482"/>
              <a:gd name="connsiteY914" fmla="*/ 691143 h 1175461"/>
              <a:gd name="connsiteX915" fmla="*/ 1267262 w 2717482"/>
              <a:gd name="connsiteY915" fmla="*/ 693557 h 1175461"/>
              <a:gd name="connsiteX916" fmla="*/ 1264152 w 2717482"/>
              <a:gd name="connsiteY916" fmla="*/ 714856 h 1175461"/>
              <a:gd name="connsiteX917" fmla="*/ 1264304 w 2717482"/>
              <a:gd name="connsiteY917" fmla="*/ 714520 h 1175461"/>
              <a:gd name="connsiteX918" fmla="*/ 1266843 w 2717482"/>
              <a:gd name="connsiteY918" fmla="*/ 708564 h 1175461"/>
              <a:gd name="connsiteX919" fmla="*/ 1285587 w 2717482"/>
              <a:gd name="connsiteY919" fmla="*/ 698826 h 1175461"/>
              <a:gd name="connsiteX920" fmla="*/ 1284039 w 2717482"/>
              <a:gd name="connsiteY920" fmla="*/ 693592 h 1175461"/>
              <a:gd name="connsiteX921" fmla="*/ 1282182 w 2717482"/>
              <a:gd name="connsiteY921" fmla="*/ 691143 h 1175461"/>
              <a:gd name="connsiteX922" fmla="*/ 1402920 w 2717482"/>
              <a:gd name="connsiteY922" fmla="*/ 698951 h 1175461"/>
              <a:gd name="connsiteX923" fmla="*/ 1401284 w 2717482"/>
              <a:gd name="connsiteY923" fmla="*/ 700101 h 1175461"/>
              <a:gd name="connsiteX924" fmla="*/ 1403878 w 2717482"/>
              <a:gd name="connsiteY924" fmla="*/ 700175 h 1175461"/>
              <a:gd name="connsiteX925" fmla="*/ 2357004 w 2717482"/>
              <a:gd name="connsiteY925" fmla="*/ 782417 h 1175461"/>
              <a:gd name="connsiteX926" fmla="*/ 2351425 w 2717482"/>
              <a:gd name="connsiteY926" fmla="*/ 783732 h 1175461"/>
              <a:gd name="connsiteX927" fmla="*/ 2348726 w 2717482"/>
              <a:gd name="connsiteY927" fmla="*/ 791069 h 1175461"/>
              <a:gd name="connsiteX928" fmla="*/ 2344176 w 2717482"/>
              <a:gd name="connsiteY928" fmla="*/ 803442 h 1175461"/>
              <a:gd name="connsiteX929" fmla="*/ 2346424 w 2717482"/>
              <a:gd name="connsiteY929" fmla="*/ 806108 h 1175461"/>
              <a:gd name="connsiteX930" fmla="*/ 2350752 w 2717482"/>
              <a:gd name="connsiteY930" fmla="*/ 808420 h 1175461"/>
              <a:gd name="connsiteX931" fmla="*/ 1408616 w 2717482"/>
              <a:gd name="connsiteY931" fmla="*/ 695947 h 1175461"/>
              <a:gd name="connsiteX932" fmla="*/ 1406332 w 2717482"/>
              <a:gd name="connsiteY932" fmla="*/ 696932 h 1175461"/>
              <a:gd name="connsiteX933" fmla="*/ 1406716 w 2717482"/>
              <a:gd name="connsiteY933" fmla="*/ 697421 h 1175461"/>
              <a:gd name="connsiteX934" fmla="*/ 1407758 w 2717482"/>
              <a:gd name="connsiteY934" fmla="*/ 696883 h 1175461"/>
              <a:gd name="connsiteX935" fmla="*/ 1145415 w 2717482"/>
              <a:gd name="connsiteY935" fmla="*/ 668333 h 1175461"/>
              <a:gd name="connsiteX936" fmla="*/ 1115282 w 2717482"/>
              <a:gd name="connsiteY936" fmla="*/ 681102 h 1175461"/>
              <a:gd name="connsiteX937" fmla="*/ 1116892 w 2717482"/>
              <a:gd name="connsiteY937" fmla="*/ 683051 h 1175461"/>
              <a:gd name="connsiteX938" fmla="*/ 1123509 w 2717482"/>
              <a:gd name="connsiteY938" fmla="*/ 683065 h 1175461"/>
              <a:gd name="connsiteX939" fmla="*/ 1142412 w 2717482"/>
              <a:gd name="connsiteY939" fmla="*/ 687069 h 1175461"/>
              <a:gd name="connsiteX940" fmla="*/ 1144189 w 2717482"/>
              <a:gd name="connsiteY940" fmla="*/ 683877 h 1175461"/>
              <a:gd name="connsiteX941" fmla="*/ 1139158 w 2717482"/>
              <a:gd name="connsiteY941" fmla="*/ 675243 h 1175461"/>
              <a:gd name="connsiteX942" fmla="*/ 1145717 w 2717482"/>
              <a:gd name="connsiteY942" fmla="*/ 671515 h 1175461"/>
              <a:gd name="connsiteX943" fmla="*/ 1270064 w 2717482"/>
              <a:gd name="connsiteY943" fmla="*/ 674361 h 1175461"/>
              <a:gd name="connsiteX944" fmla="*/ 1269391 w 2717482"/>
              <a:gd name="connsiteY944" fmla="*/ 678977 h 1175461"/>
              <a:gd name="connsiteX945" fmla="*/ 1276665 w 2717482"/>
              <a:gd name="connsiteY945" fmla="*/ 677804 h 1175461"/>
              <a:gd name="connsiteX946" fmla="*/ 1438340 w 2717482"/>
              <a:gd name="connsiteY946" fmla="*/ 686842 h 1175461"/>
              <a:gd name="connsiteX947" fmla="*/ 1439152 w 2717482"/>
              <a:gd name="connsiteY947" fmla="*/ 689372 h 1175461"/>
              <a:gd name="connsiteX948" fmla="*/ 1440122 w 2717482"/>
              <a:gd name="connsiteY948" fmla="*/ 692436 h 1175461"/>
              <a:gd name="connsiteX949" fmla="*/ 1437729 w 2717482"/>
              <a:gd name="connsiteY949" fmla="*/ 696518 h 1175461"/>
              <a:gd name="connsiteX950" fmla="*/ 1450646 w 2717482"/>
              <a:gd name="connsiteY950" fmla="*/ 698094 h 1175461"/>
              <a:gd name="connsiteX951" fmla="*/ 1455588 w 2717482"/>
              <a:gd name="connsiteY951" fmla="*/ 698681 h 1175461"/>
              <a:gd name="connsiteX952" fmla="*/ 1450229 w 2717482"/>
              <a:gd name="connsiteY952" fmla="*/ 688033 h 1175461"/>
              <a:gd name="connsiteX953" fmla="*/ 830829 w 2717482"/>
              <a:gd name="connsiteY953" fmla="*/ 631480 h 1175461"/>
              <a:gd name="connsiteX954" fmla="*/ 832029 w 2717482"/>
              <a:gd name="connsiteY954" fmla="*/ 637108 h 1175461"/>
              <a:gd name="connsiteX955" fmla="*/ 825874 w 2717482"/>
              <a:gd name="connsiteY955" fmla="*/ 634146 h 1175461"/>
              <a:gd name="connsiteX956" fmla="*/ 822994 w 2717482"/>
              <a:gd name="connsiteY956" fmla="*/ 636684 h 1175461"/>
              <a:gd name="connsiteX957" fmla="*/ 822375 w 2717482"/>
              <a:gd name="connsiteY957" fmla="*/ 634235 h 1175461"/>
              <a:gd name="connsiteX958" fmla="*/ 819975 w 2717482"/>
              <a:gd name="connsiteY958" fmla="*/ 635045 h 1175461"/>
              <a:gd name="connsiteX959" fmla="*/ 827162 w 2717482"/>
              <a:gd name="connsiteY959" fmla="*/ 652418 h 1175461"/>
              <a:gd name="connsiteX960" fmla="*/ 828876 w 2717482"/>
              <a:gd name="connsiteY960" fmla="*/ 668128 h 1175461"/>
              <a:gd name="connsiteX961" fmla="*/ 834228 w 2717482"/>
              <a:gd name="connsiteY961" fmla="*/ 631940 h 1175461"/>
              <a:gd name="connsiteX962" fmla="*/ 1331444 w 2717482"/>
              <a:gd name="connsiteY962" fmla="*/ 673654 h 1175461"/>
              <a:gd name="connsiteX963" fmla="*/ 1330363 w 2717482"/>
              <a:gd name="connsiteY963" fmla="*/ 674173 h 1175461"/>
              <a:gd name="connsiteX964" fmla="*/ 1328785 w 2717482"/>
              <a:gd name="connsiteY964" fmla="*/ 693994 h 1175461"/>
              <a:gd name="connsiteX965" fmla="*/ 1336497 w 2717482"/>
              <a:gd name="connsiteY965" fmla="*/ 694408 h 1175461"/>
              <a:gd name="connsiteX966" fmla="*/ 1348373 w 2717482"/>
              <a:gd name="connsiteY966" fmla="*/ 699615 h 1175461"/>
              <a:gd name="connsiteX967" fmla="*/ 1339255 w 2717482"/>
              <a:gd name="connsiteY967" fmla="*/ 707410 h 1175461"/>
              <a:gd name="connsiteX968" fmla="*/ 1324301 w 2717482"/>
              <a:gd name="connsiteY968" fmla="*/ 705211 h 1175461"/>
              <a:gd name="connsiteX969" fmla="*/ 1322512 w 2717482"/>
              <a:gd name="connsiteY969" fmla="*/ 707550 h 1175461"/>
              <a:gd name="connsiteX970" fmla="*/ 1322296 w 2717482"/>
              <a:gd name="connsiteY970" fmla="*/ 704917 h 1175461"/>
              <a:gd name="connsiteX971" fmla="*/ 1312829 w 2717482"/>
              <a:gd name="connsiteY971" fmla="*/ 703525 h 1175461"/>
              <a:gd name="connsiteX972" fmla="*/ 1312829 w 2717482"/>
              <a:gd name="connsiteY972" fmla="*/ 705045 h 1175461"/>
              <a:gd name="connsiteX973" fmla="*/ 1308720 w 2717482"/>
              <a:gd name="connsiteY973" fmla="*/ 711547 h 1175461"/>
              <a:gd name="connsiteX974" fmla="*/ 1304949 w 2717482"/>
              <a:gd name="connsiteY974" fmla="*/ 714221 h 1175461"/>
              <a:gd name="connsiteX975" fmla="*/ 1283342 w 2717482"/>
              <a:gd name="connsiteY975" fmla="*/ 757054 h 1175461"/>
              <a:gd name="connsiteX976" fmla="*/ 1289977 w 2717482"/>
              <a:gd name="connsiteY976" fmla="*/ 754352 h 1175461"/>
              <a:gd name="connsiteX977" fmla="*/ 1300418 w 2717482"/>
              <a:gd name="connsiteY977" fmla="*/ 755619 h 1175461"/>
              <a:gd name="connsiteX978" fmla="*/ 1310860 w 2717482"/>
              <a:gd name="connsiteY978" fmla="*/ 756828 h 1175461"/>
              <a:gd name="connsiteX979" fmla="*/ 1302838 w 2717482"/>
              <a:gd name="connsiteY979" fmla="*/ 764344 h 1175461"/>
              <a:gd name="connsiteX980" fmla="*/ 1302635 w 2717482"/>
              <a:gd name="connsiteY980" fmla="*/ 767907 h 1175461"/>
              <a:gd name="connsiteX981" fmla="*/ 1362342 w 2717482"/>
              <a:gd name="connsiteY981" fmla="*/ 764925 h 1175461"/>
              <a:gd name="connsiteX982" fmla="*/ 1386822 w 2717482"/>
              <a:gd name="connsiteY982" fmla="*/ 761799 h 1175461"/>
              <a:gd name="connsiteX983" fmla="*/ 1386537 w 2717482"/>
              <a:gd name="connsiteY983" fmla="*/ 759081 h 1175461"/>
              <a:gd name="connsiteX984" fmla="*/ 1377080 w 2717482"/>
              <a:gd name="connsiteY984" fmla="*/ 753282 h 1175461"/>
              <a:gd name="connsiteX985" fmla="*/ 1385750 w 2717482"/>
              <a:gd name="connsiteY985" fmla="*/ 749148 h 1175461"/>
              <a:gd name="connsiteX986" fmla="*/ 1384191 w 2717482"/>
              <a:gd name="connsiteY986" fmla="*/ 745309 h 1175461"/>
              <a:gd name="connsiteX987" fmla="*/ 1347513 w 2717482"/>
              <a:gd name="connsiteY987" fmla="*/ 691100 h 1175461"/>
              <a:gd name="connsiteX988" fmla="*/ 1511231 w 2717482"/>
              <a:gd name="connsiteY988" fmla="*/ 686858 h 1175461"/>
              <a:gd name="connsiteX989" fmla="*/ 1510818 w 2717482"/>
              <a:gd name="connsiteY989" fmla="*/ 686977 h 1175461"/>
              <a:gd name="connsiteX990" fmla="*/ 1485174 w 2717482"/>
              <a:gd name="connsiteY990" fmla="*/ 686535 h 1175461"/>
              <a:gd name="connsiteX991" fmla="*/ 1481524 w 2717482"/>
              <a:gd name="connsiteY991" fmla="*/ 696806 h 1175461"/>
              <a:gd name="connsiteX992" fmla="*/ 1489288 w 2717482"/>
              <a:gd name="connsiteY992" fmla="*/ 708817 h 1175461"/>
              <a:gd name="connsiteX993" fmla="*/ 1487346 w 2717482"/>
              <a:gd name="connsiteY993" fmla="*/ 719315 h 1175461"/>
              <a:gd name="connsiteX994" fmla="*/ 1481325 w 2717482"/>
              <a:gd name="connsiteY994" fmla="*/ 716809 h 1175461"/>
              <a:gd name="connsiteX995" fmla="*/ 1477445 w 2717482"/>
              <a:gd name="connsiteY995" fmla="*/ 708288 h 1175461"/>
              <a:gd name="connsiteX996" fmla="*/ 1475161 w 2717482"/>
              <a:gd name="connsiteY996" fmla="*/ 714716 h 1175461"/>
              <a:gd name="connsiteX997" fmla="*/ 1478219 w 2717482"/>
              <a:gd name="connsiteY997" fmla="*/ 723313 h 1175461"/>
              <a:gd name="connsiteX998" fmla="*/ 1482956 w 2717482"/>
              <a:gd name="connsiteY998" fmla="*/ 722016 h 1175461"/>
              <a:gd name="connsiteX999" fmla="*/ 1486388 w 2717482"/>
              <a:gd name="connsiteY999" fmla="*/ 723619 h 1175461"/>
              <a:gd name="connsiteX1000" fmla="*/ 1501382 w 2717482"/>
              <a:gd name="connsiteY1000" fmla="*/ 708018 h 1175461"/>
              <a:gd name="connsiteX1001" fmla="*/ 2360205 w 2717482"/>
              <a:gd name="connsiteY1001" fmla="*/ 759863 h 1175461"/>
              <a:gd name="connsiteX1002" fmla="*/ 2353082 w 2717482"/>
              <a:gd name="connsiteY1002" fmla="*/ 779228 h 1175461"/>
              <a:gd name="connsiteX1003" fmla="*/ 2357688 w 2717482"/>
              <a:gd name="connsiteY1003" fmla="*/ 778142 h 1175461"/>
              <a:gd name="connsiteX1004" fmla="*/ 1443819 w 2717482"/>
              <a:gd name="connsiteY1004" fmla="*/ 675302 h 1175461"/>
              <a:gd name="connsiteX1005" fmla="*/ 1442149 w 2717482"/>
              <a:gd name="connsiteY1005" fmla="*/ 678148 h 1175461"/>
              <a:gd name="connsiteX1006" fmla="*/ 1445300 w 2717482"/>
              <a:gd name="connsiteY1006" fmla="*/ 678241 h 1175461"/>
              <a:gd name="connsiteX1007" fmla="*/ 1558390 w 2717482"/>
              <a:gd name="connsiteY1007" fmla="*/ 685365 h 1175461"/>
              <a:gd name="connsiteX1008" fmla="*/ 1555819 w 2717482"/>
              <a:gd name="connsiteY1008" fmla="*/ 693479 h 1175461"/>
              <a:gd name="connsiteX1009" fmla="*/ 1554352 w 2717482"/>
              <a:gd name="connsiteY1009" fmla="*/ 705865 h 1175461"/>
              <a:gd name="connsiteX1010" fmla="*/ 1561363 w 2717482"/>
              <a:gd name="connsiteY1010" fmla="*/ 692353 h 1175461"/>
              <a:gd name="connsiteX1011" fmla="*/ 1561848 w 2717482"/>
              <a:gd name="connsiteY1011" fmla="*/ 690526 h 1175461"/>
              <a:gd name="connsiteX1012" fmla="*/ 1558379 w 2717482"/>
              <a:gd name="connsiteY1012" fmla="*/ 685739 h 1175461"/>
              <a:gd name="connsiteX1013" fmla="*/ 1305848 w 2717482"/>
              <a:gd name="connsiteY1013" fmla="*/ 662974 h 1175461"/>
              <a:gd name="connsiteX1014" fmla="*/ 1286741 w 2717482"/>
              <a:gd name="connsiteY1014" fmla="*/ 667709 h 1175461"/>
              <a:gd name="connsiteX1015" fmla="*/ 1292679 w 2717482"/>
              <a:gd name="connsiteY1015" fmla="*/ 671246 h 1175461"/>
              <a:gd name="connsiteX1016" fmla="*/ 1296477 w 2717482"/>
              <a:gd name="connsiteY1016" fmla="*/ 670626 h 1175461"/>
              <a:gd name="connsiteX1017" fmla="*/ 1298730 w 2717482"/>
              <a:gd name="connsiteY1017" fmla="*/ 674229 h 1175461"/>
              <a:gd name="connsiteX1018" fmla="*/ 1315635 w 2717482"/>
              <a:gd name="connsiteY1018" fmla="*/ 662592 h 1175461"/>
              <a:gd name="connsiteX1019" fmla="*/ 1312294 w 2717482"/>
              <a:gd name="connsiteY1019" fmla="*/ 668178 h 1175461"/>
              <a:gd name="connsiteX1020" fmla="*/ 1303259 w 2717482"/>
              <a:gd name="connsiteY1020" fmla="*/ 680731 h 1175461"/>
              <a:gd name="connsiteX1021" fmla="*/ 1308693 w 2717482"/>
              <a:gd name="connsiteY1021" fmla="*/ 692916 h 1175461"/>
              <a:gd name="connsiteX1022" fmla="*/ 1321365 w 2717482"/>
              <a:gd name="connsiteY1022" fmla="*/ 693596 h 1175461"/>
              <a:gd name="connsiteX1023" fmla="*/ 1321274 w 2717482"/>
              <a:gd name="connsiteY1023" fmla="*/ 692492 h 1175461"/>
              <a:gd name="connsiteX1024" fmla="*/ 1321920 w 2717482"/>
              <a:gd name="connsiteY1024" fmla="*/ 670231 h 1175461"/>
              <a:gd name="connsiteX1025" fmla="*/ 1320600 w 2717482"/>
              <a:gd name="connsiteY1025" fmla="*/ 670120 h 1175461"/>
              <a:gd name="connsiteX1026" fmla="*/ 1319107 w 2717482"/>
              <a:gd name="connsiteY1026" fmla="*/ 666911 h 1175461"/>
              <a:gd name="connsiteX1027" fmla="*/ 1566744 w 2717482"/>
              <a:gd name="connsiteY1027" fmla="*/ 683773 h 1175461"/>
              <a:gd name="connsiteX1028" fmla="*/ 1566597 w 2717482"/>
              <a:gd name="connsiteY1028" fmla="*/ 685991 h 1175461"/>
              <a:gd name="connsiteX1029" fmla="*/ 1565822 w 2717482"/>
              <a:gd name="connsiteY1029" fmla="*/ 687151 h 1175461"/>
              <a:gd name="connsiteX1030" fmla="*/ 1564178 w 2717482"/>
              <a:gd name="connsiteY1030" fmla="*/ 693366 h 1175461"/>
              <a:gd name="connsiteX1031" fmla="*/ 1553366 w 2717482"/>
              <a:gd name="connsiteY1031" fmla="*/ 714191 h 1175461"/>
              <a:gd name="connsiteX1032" fmla="*/ 1552103 w 2717482"/>
              <a:gd name="connsiteY1032" fmla="*/ 724860 h 1175461"/>
              <a:gd name="connsiteX1033" fmla="*/ 1576286 w 2717482"/>
              <a:gd name="connsiteY1033" fmla="*/ 707899 h 1175461"/>
              <a:gd name="connsiteX1034" fmla="*/ 1577272 w 2717482"/>
              <a:gd name="connsiteY1034" fmla="*/ 706853 h 1175461"/>
              <a:gd name="connsiteX1035" fmla="*/ 1574956 w 2717482"/>
              <a:gd name="connsiteY1035" fmla="*/ 704313 h 1175461"/>
              <a:gd name="connsiteX1036" fmla="*/ 1569580 w 2717482"/>
              <a:gd name="connsiteY1036" fmla="*/ 704623 h 1175461"/>
              <a:gd name="connsiteX1037" fmla="*/ 1564234 w 2717482"/>
              <a:gd name="connsiteY1037" fmla="*/ 704623 h 1175461"/>
              <a:gd name="connsiteX1038" fmla="*/ 1567526 w 2717482"/>
              <a:gd name="connsiteY1038" fmla="*/ 698487 h 1175461"/>
              <a:gd name="connsiteX1039" fmla="*/ 1570622 w 2717482"/>
              <a:gd name="connsiteY1039" fmla="*/ 692267 h 1175461"/>
              <a:gd name="connsiteX1040" fmla="*/ 1573156 w 2717482"/>
              <a:gd name="connsiteY1040" fmla="*/ 690523 h 1175461"/>
              <a:gd name="connsiteX1041" fmla="*/ 1573344 w 2717482"/>
              <a:gd name="connsiteY1041" fmla="*/ 690393 h 1175461"/>
              <a:gd name="connsiteX1042" fmla="*/ 1571016 w 2717482"/>
              <a:gd name="connsiteY1042" fmla="*/ 685231 h 1175461"/>
              <a:gd name="connsiteX1043" fmla="*/ 2551390 w 2717482"/>
              <a:gd name="connsiteY1043" fmla="*/ 770057 h 1175461"/>
              <a:gd name="connsiteX1044" fmla="*/ 2547956 w 2717482"/>
              <a:gd name="connsiteY1044" fmla="*/ 773067 h 1175461"/>
              <a:gd name="connsiteX1045" fmla="*/ 2546194 w 2717482"/>
              <a:gd name="connsiteY1045" fmla="*/ 773306 h 1175461"/>
              <a:gd name="connsiteX1046" fmla="*/ 2544140 w 2717482"/>
              <a:gd name="connsiteY1046" fmla="*/ 781223 h 1175461"/>
              <a:gd name="connsiteX1047" fmla="*/ 2549286 w 2717482"/>
              <a:gd name="connsiteY1047" fmla="*/ 777560 h 1175461"/>
              <a:gd name="connsiteX1048" fmla="*/ 2555346 w 2717482"/>
              <a:gd name="connsiteY1048" fmla="*/ 773673 h 1175461"/>
              <a:gd name="connsiteX1049" fmla="*/ 2365227 w 2717482"/>
              <a:gd name="connsiteY1049" fmla="*/ 750909 h 1175461"/>
              <a:gd name="connsiteX1050" fmla="*/ 2361606 w 2717482"/>
              <a:gd name="connsiteY1050" fmla="*/ 777218 h 1175461"/>
              <a:gd name="connsiteX1051" fmla="*/ 2379920 w 2717482"/>
              <a:gd name="connsiteY1051" fmla="*/ 772898 h 1175461"/>
              <a:gd name="connsiteX1052" fmla="*/ 2379895 w 2717482"/>
              <a:gd name="connsiteY1052" fmla="*/ 772729 h 1175461"/>
              <a:gd name="connsiteX1053" fmla="*/ 2377352 w 2717482"/>
              <a:gd name="connsiteY1053" fmla="*/ 766313 h 1175461"/>
              <a:gd name="connsiteX1054" fmla="*/ 2369359 w 2717482"/>
              <a:gd name="connsiteY1054" fmla="*/ 765188 h 1175461"/>
              <a:gd name="connsiteX1055" fmla="*/ 2374580 w 2717482"/>
              <a:gd name="connsiteY1055" fmla="*/ 761184 h 1175461"/>
              <a:gd name="connsiteX1056" fmla="*/ 2373315 w 2717482"/>
              <a:gd name="connsiteY1056" fmla="*/ 760200 h 1175461"/>
              <a:gd name="connsiteX1057" fmla="*/ 1019975 w 2717482"/>
              <a:gd name="connsiteY1057" fmla="*/ 622155 h 1175461"/>
              <a:gd name="connsiteX1058" fmla="*/ 1012368 w 2717482"/>
              <a:gd name="connsiteY1058" fmla="*/ 628892 h 1175461"/>
              <a:gd name="connsiteX1059" fmla="*/ 1024425 w 2717482"/>
              <a:gd name="connsiteY1059" fmla="*/ 622839 h 1175461"/>
              <a:gd name="connsiteX1060" fmla="*/ 1020983 w 2717482"/>
              <a:gd name="connsiteY1060" fmla="*/ 622839 h 1175461"/>
              <a:gd name="connsiteX1061" fmla="*/ 1534075 w 2717482"/>
              <a:gd name="connsiteY1061" fmla="*/ 666410 h 1175461"/>
              <a:gd name="connsiteX1062" fmla="*/ 1504808 w 2717482"/>
              <a:gd name="connsiteY1062" fmla="*/ 731326 h 1175461"/>
              <a:gd name="connsiteX1063" fmla="*/ 1509719 w 2717482"/>
              <a:gd name="connsiteY1063" fmla="*/ 730909 h 1175461"/>
              <a:gd name="connsiteX1064" fmla="*/ 1503754 w 2717482"/>
              <a:gd name="connsiteY1064" fmla="*/ 739859 h 1175461"/>
              <a:gd name="connsiteX1065" fmla="*/ 1504426 w 2717482"/>
              <a:gd name="connsiteY1065" fmla="*/ 744276 h 1175461"/>
              <a:gd name="connsiteX1066" fmla="*/ 1510691 w 2717482"/>
              <a:gd name="connsiteY1066" fmla="*/ 742930 h 1175461"/>
              <a:gd name="connsiteX1067" fmla="*/ 1526614 w 2717482"/>
              <a:gd name="connsiteY1067" fmla="*/ 736838 h 1175461"/>
              <a:gd name="connsiteX1068" fmla="*/ 1526776 w 2717482"/>
              <a:gd name="connsiteY1068" fmla="*/ 735298 h 1175461"/>
              <a:gd name="connsiteX1069" fmla="*/ 1534148 w 2717482"/>
              <a:gd name="connsiteY1069" fmla="*/ 725786 h 1175461"/>
              <a:gd name="connsiteX1070" fmla="*/ 1538167 w 2717482"/>
              <a:gd name="connsiteY1070" fmla="*/ 732417 h 1175461"/>
              <a:gd name="connsiteX1071" fmla="*/ 1541172 w 2717482"/>
              <a:gd name="connsiteY1071" fmla="*/ 731267 h 1175461"/>
              <a:gd name="connsiteX1072" fmla="*/ 1542309 w 2717482"/>
              <a:gd name="connsiteY1072" fmla="*/ 729078 h 1175461"/>
              <a:gd name="connsiteX1073" fmla="*/ 1547376 w 2717482"/>
              <a:gd name="connsiteY1073" fmla="*/ 697357 h 1175461"/>
              <a:gd name="connsiteX1074" fmla="*/ 1542000 w 2717482"/>
              <a:gd name="connsiteY1074" fmla="*/ 694126 h 1175461"/>
              <a:gd name="connsiteX1075" fmla="*/ 2646756 w 2717482"/>
              <a:gd name="connsiteY1075" fmla="*/ 763763 h 1175461"/>
              <a:gd name="connsiteX1076" fmla="*/ 2645331 w 2717482"/>
              <a:gd name="connsiteY1076" fmla="*/ 764457 h 1175461"/>
              <a:gd name="connsiteX1077" fmla="*/ 2644827 w 2717482"/>
              <a:gd name="connsiteY1077" fmla="*/ 774165 h 1175461"/>
              <a:gd name="connsiteX1078" fmla="*/ 2641336 w 2717482"/>
              <a:gd name="connsiteY1078" fmla="*/ 777345 h 1175461"/>
              <a:gd name="connsiteX1079" fmla="*/ 2658496 w 2717482"/>
              <a:gd name="connsiteY1079" fmla="*/ 788394 h 1175461"/>
              <a:gd name="connsiteX1080" fmla="*/ 2660221 w 2717482"/>
              <a:gd name="connsiteY1080" fmla="*/ 778838 h 1175461"/>
              <a:gd name="connsiteX1081" fmla="*/ 2661276 w 2717482"/>
              <a:gd name="connsiteY1081" fmla="*/ 766297 h 1175461"/>
              <a:gd name="connsiteX1082" fmla="*/ 2660318 w 2717482"/>
              <a:gd name="connsiteY1082" fmla="*/ 766084 h 1175461"/>
              <a:gd name="connsiteX1083" fmla="*/ 2653436 w 2717482"/>
              <a:gd name="connsiteY1083" fmla="*/ 766200 h 1175461"/>
              <a:gd name="connsiteX1084" fmla="*/ 2649525 w 2717482"/>
              <a:gd name="connsiteY1084" fmla="*/ 773574 h 1175461"/>
              <a:gd name="connsiteX1085" fmla="*/ 2647313 w 2717482"/>
              <a:gd name="connsiteY1085" fmla="*/ 765881 h 1175461"/>
              <a:gd name="connsiteX1086" fmla="*/ 1302338 w 2717482"/>
              <a:gd name="connsiteY1086" fmla="*/ 642628 h 1175461"/>
              <a:gd name="connsiteX1087" fmla="*/ 1295018 w 2717482"/>
              <a:gd name="connsiteY1087" fmla="*/ 645438 h 1175461"/>
              <a:gd name="connsiteX1088" fmla="*/ 1296842 w 2717482"/>
              <a:gd name="connsiteY1088" fmla="*/ 650898 h 1175461"/>
              <a:gd name="connsiteX1089" fmla="*/ 1289695 w 2717482"/>
              <a:gd name="connsiteY1089" fmla="*/ 648421 h 1175461"/>
              <a:gd name="connsiteX1090" fmla="*/ 1289149 w 2717482"/>
              <a:gd name="connsiteY1090" fmla="*/ 647692 h 1175461"/>
              <a:gd name="connsiteX1091" fmla="*/ 1278015 w 2717482"/>
              <a:gd name="connsiteY1091" fmla="*/ 651968 h 1175461"/>
              <a:gd name="connsiteX1092" fmla="*/ 1275447 w 2717482"/>
              <a:gd name="connsiteY1092" fmla="*/ 653671 h 1175461"/>
              <a:gd name="connsiteX1093" fmla="*/ 1275484 w 2717482"/>
              <a:gd name="connsiteY1093" fmla="*/ 653768 h 1175461"/>
              <a:gd name="connsiteX1094" fmla="*/ 1275367 w 2717482"/>
              <a:gd name="connsiteY1094" fmla="*/ 653724 h 1175461"/>
              <a:gd name="connsiteX1095" fmla="*/ 1272832 w 2717482"/>
              <a:gd name="connsiteY1095" fmla="*/ 655406 h 1175461"/>
              <a:gd name="connsiteX1096" fmla="*/ 1272293 w 2717482"/>
              <a:gd name="connsiteY1096" fmla="*/ 659105 h 1175461"/>
              <a:gd name="connsiteX1097" fmla="*/ 1279536 w 2717482"/>
              <a:gd name="connsiteY1097" fmla="*/ 663419 h 1175461"/>
              <a:gd name="connsiteX1098" fmla="*/ 1282716 w 2717482"/>
              <a:gd name="connsiteY1098" fmla="*/ 659650 h 1175461"/>
              <a:gd name="connsiteX1099" fmla="*/ 1308356 w 2717482"/>
              <a:gd name="connsiteY1099" fmla="*/ 652698 h 1175461"/>
              <a:gd name="connsiteX1100" fmla="*/ 1307044 w 2717482"/>
              <a:gd name="connsiteY1100" fmla="*/ 647162 h 1175461"/>
              <a:gd name="connsiteX1101" fmla="*/ 1304234 w 2717482"/>
              <a:gd name="connsiteY1101" fmla="*/ 644113 h 1175461"/>
              <a:gd name="connsiteX1102" fmla="*/ 1289039 w 2717482"/>
              <a:gd name="connsiteY1102" fmla="*/ 632217 h 1175461"/>
              <a:gd name="connsiteX1103" fmla="*/ 1289603 w 2717482"/>
              <a:gd name="connsiteY1103" fmla="*/ 633119 h 1175461"/>
              <a:gd name="connsiteX1104" fmla="*/ 1289997 w 2717482"/>
              <a:gd name="connsiteY1104" fmla="*/ 632967 h 1175461"/>
              <a:gd name="connsiteX1105" fmla="*/ 1276434 w 2717482"/>
              <a:gd name="connsiteY1105" fmla="*/ 630731 h 1175461"/>
              <a:gd name="connsiteX1106" fmla="*/ 1275284 w 2717482"/>
              <a:gd name="connsiteY1106" fmla="*/ 638614 h 1175461"/>
              <a:gd name="connsiteX1107" fmla="*/ 1280768 w 2717482"/>
              <a:gd name="connsiteY1107" fmla="*/ 636509 h 1175461"/>
              <a:gd name="connsiteX1108" fmla="*/ 977717 w 2717482"/>
              <a:gd name="connsiteY1108" fmla="*/ 602443 h 1175461"/>
              <a:gd name="connsiteX1109" fmla="*/ 941478 w 2717482"/>
              <a:gd name="connsiteY1109" fmla="*/ 627482 h 1175461"/>
              <a:gd name="connsiteX1110" fmla="*/ 900817 w 2717482"/>
              <a:gd name="connsiteY1110" fmla="*/ 671087 h 1175461"/>
              <a:gd name="connsiteX1111" fmla="*/ 904891 w 2717482"/>
              <a:gd name="connsiteY1111" fmla="*/ 675494 h 1175461"/>
              <a:gd name="connsiteX1112" fmla="*/ 912618 w 2717482"/>
              <a:gd name="connsiteY1112" fmla="*/ 692545 h 1175461"/>
              <a:gd name="connsiteX1113" fmla="*/ 960576 w 2717482"/>
              <a:gd name="connsiteY1113" fmla="*/ 660293 h 1175461"/>
              <a:gd name="connsiteX1114" fmla="*/ 957689 w 2717482"/>
              <a:gd name="connsiteY1114" fmla="*/ 655766 h 1175461"/>
              <a:gd name="connsiteX1115" fmla="*/ 947979 w 2717482"/>
              <a:gd name="connsiteY1115" fmla="*/ 653965 h 1175461"/>
              <a:gd name="connsiteX1116" fmla="*/ 955071 w 2717482"/>
              <a:gd name="connsiteY1116" fmla="*/ 643523 h 1175461"/>
              <a:gd name="connsiteX1117" fmla="*/ 963176 w 2717482"/>
              <a:gd name="connsiteY1117" fmla="*/ 640400 h 1175461"/>
              <a:gd name="connsiteX1118" fmla="*/ 971423 w 2717482"/>
              <a:gd name="connsiteY1118" fmla="*/ 637445 h 1175461"/>
              <a:gd name="connsiteX1119" fmla="*/ 969198 w 2717482"/>
              <a:gd name="connsiteY1119" fmla="*/ 647041 h 1175461"/>
              <a:gd name="connsiteX1120" fmla="*/ 971538 w 2717482"/>
              <a:gd name="connsiteY1120" fmla="*/ 651667 h 1175461"/>
              <a:gd name="connsiteX1121" fmla="*/ 994363 w 2717482"/>
              <a:gd name="connsiteY1121" fmla="*/ 628393 h 1175461"/>
              <a:gd name="connsiteX1122" fmla="*/ 989658 w 2717482"/>
              <a:gd name="connsiteY1122" fmla="*/ 624867 h 1175461"/>
              <a:gd name="connsiteX1123" fmla="*/ 984904 w 2717482"/>
              <a:gd name="connsiteY1123" fmla="*/ 604462 h 1175461"/>
              <a:gd name="connsiteX1124" fmla="*/ 980682 w 2717482"/>
              <a:gd name="connsiteY1124" fmla="*/ 604463 h 1175461"/>
              <a:gd name="connsiteX1125" fmla="*/ 1464234 w 2717482"/>
              <a:gd name="connsiteY1125" fmla="*/ 644378 h 1175461"/>
              <a:gd name="connsiteX1126" fmla="*/ 1459841 w 2717482"/>
              <a:gd name="connsiteY1126" fmla="*/ 648018 h 1175461"/>
              <a:gd name="connsiteX1127" fmla="*/ 1450545 w 2717482"/>
              <a:gd name="connsiteY1127" fmla="*/ 663849 h 1175461"/>
              <a:gd name="connsiteX1128" fmla="*/ 1459225 w 2717482"/>
              <a:gd name="connsiteY1128" fmla="*/ 678654 h 1175461"/>
              <a:gd name="connsiteX1129" fmla="*/ 1459906 w 2717482"/>
              <a:gd name="connsiteY1129" fmla="*/ 678674 h 1175461"/>
              <a:gd name="connsiteX1130" fmla="*/ 1462721 w 2717482"/>
              <a:gd name="connsiteY1130" fmla="*/ 675325 h 1175461"/>
              <a:gd name="connsiteX1131" fmla="*/ 1468011 w 2717482"/>
              <a:gd name="connsiteY1131" fmla="*/ 669697 h 1175461"/>
              <a:gd name="connsiteX1132" fmla="*/ 992372 w 2717482"/>
              <a:gd name="connsiteY1132" fmla="*/ 602050 h 1175461"/>
              <a:gd name="connsiteX1133" fmla="*/ 998918 w 2717482"/>
              <a:gd name="connsiteY1133" fmla="*/ 619097 h 1175461"/>
              <a:gd name="connsiteX1134" fmla="*/ 995874 w 2717482"/>
              <a:gd name="connsiteY1134" fmla="*/ 626850 h 1175461"/>
              <a:gd name="connsiteX1135" fmla="*/ 1008537 w 2717482"/>
              <a:gd name="connsiteY1135" fmla="*/ 613939 h 1175461"/>
              <a:gd name="connsiteX1136" fmla="*/ 1011185 w 2717482"/>
              <a:gd name="connsiteY1136" fmla="*/ 611986 h 1175461"/>
              <a:gd name="connsiteX1137" fmla="*/ 1010852 w 2717482"/>
              <a:gd name="connsiteY1137" fmla="*/ 608993 h 1175461"/>
              <a:gd name="connsiteX1138" fmla="*/ 1522413 w 2717482"/>
              <a:gd name="connsiteY1138" fmla="*/ 647716 h 1175461"/>
              <a:gd name="connsiteX1139" fmla="*/ 1502121 w 2717482"/>
              <a:gd name="connsiteY1139" fmla="*/ 649996 h 1175461"/>
              <a:gd name="connsiteX1140" fmla="*/ 1498923 w 2717482"/>
              <a:gd name="connsiteY1140" fmla="*/ 647844 h 1175461"/>
              <a:gd name="connsiteX1141" fmla="*/ 1492930 w 2717482"/>
              <a:gd name="connsiteY1141" fmla="*/ 664708 h 1175461"/>
              <a:gd name="connsiteX1142" fmla="*/ 1493059 w 2717482"/>
              <a:gd name="connsiteY1142" fmla="*/ 664771 h 1175461"/>
              <a:gd name="connsiteX1143" fmla="*/ 1495085 w 2717482"/>
              <a:gd name="connsiteY1143" fmla="*/ 671132 h 1175461"/>
              <a:gd name="connsiteX1144" fmla="*/ 1492664 w 2717482"/>
              <a:gd name="connsiteY1144" fmla="*/ 675212 h 1175461"/>
              <a:gd name="connsiteX1145" fmla="*/ 1505582 w 2717482"/>
              <a:gd name="connsiteY1145" fmla="*/ 676788 h 1175461"/>
              <a:gd name="connsiteX1146" fmla="*/ 1515377 w 2717482"/>
              <a:gd name="connsiteY1146" fmla="*/ 677952 h 1175461"/>
              <a:gd name="connsiteX1147" fmla="*/ 1522817 w 2717482"/>
              <a:gd name="connsiteY1147" fmla="*/ 661966 h 1175461"/>
              <a:gd name="connsiteX1148" fmla="*/ 1521913 w 2717482"/>
              <a:gd name="connsiteY1148" fmla="*/ 661296 h 1175461"/>
              <a:gd name="connsiteX1149" fmla="*/ 1518304 w 2717482"/>
              <a:gd name="connsiteY1149" fmla="*/ 657118 h 1175461"/>
              <a:gd name="connsiteX1150" fmla="*/ 1522104 w 2717482"/>
              <a:gd name="connsiteY1150" fmla="*/ 649659 h 1175461"/>
              <a:gd name="connsiteX1151" fmla="*/ 1869160 w 2717482"/>
              <a:gd name="connsiteY1151" fmla="*/ 677331 h 1175461"/>
              <a:gd name="connsiteX1152" fmla="*/ 1866492 w 2717482"/>
              <a:gd name="connsiteY1152" fmla="*/ 679604 h 1175461"/>
              <a:gd name="connsiteX1153" fmla="*/ 1845794 w 2717482"/>
              <a:gd name="connsiteY1153" fmla="*/ 676584 h 1175461"/>
              <a:gd name="connsiteX1154" fmla="*/ 1848875 w 2717482"/>
              <a:gd name="connsiteY1154" fmla="*/ 677492 h 1175461"/>
              <a:gd name="connsiteX1155" fmla="*/ 1852365 w 2717482"/>
              <a:gd name="connsiteY1155" fmla="*/ 678394 h 1175461"/>
              <a:gd name="connsiteX1156" fmla="*/ 1853970 w 2717482"/>
              <a:gd name="connsiteY1156" fmla="*/ 678703 h 1175461"/>
              <a:gd name="connsiteX1157" fmla="*/ 1852507 w 2717482"/>
              <a:gd name="connsiteY1157" fmla="*/ 680336 h 1175461"/>
              <a:gd name="connsiteX1158" fmla="*/ 1849186 w 2717482"/>
              <a:gd name="connsiteY1158" fmla="*/ 683797 h 1175461"/>
              <a:gd name="connsiteX1159" fmla="*/ 1845696 w 2717482"/>
              <a:gd name="connsiteY1159" fmla="*/ 687202 h 1175461"/>
              <a:gd name="connsiteX1160" fmla="*/ 1844006 w 2717482"/>
              <a:gd name="connsiteY1160" fmla="*/ 688666 h 1175461"/>
              <a:gd name="connsiteX1161" fmla="*/ 1836371 w 2717482"/>
              <a:gd name="connsiteY1161" fmla="*/ 689754 h 1175461"/>
              <a:gd name="connsiteX1162" fmla="*/ 1869800 w 2717482"/>
              <a:gd name="connsiteY1162" fmla="*/ 798581 h 1175461"/>
              <a:gd name="connsiteX1163" fmla="*/ 1870726 w 2717482"/>
              <a:gd name="connsiteY1163" fmla="*/ 807099 h 1175461"/>
              <a:gd name="connsiteX1164" fmla="*/ 1872093 w 2717482"/>
              <a:gd name="connsiteY1164" fmla="*/ 802704 h 1175461"/>
              <a:gd name="connsiteX1165" fmla="*/ 1873755 w 2717482"/>
              <a:gd name="connsiteY1165" fmla="*/ 797300 h 1175461"/>
              <a:gd name="connsiteX1166" fmla="*/ 1874993 w 2717482"/>
              <a:gd name="connsiteY1166" fmla="*/ 791671 h 1175461"/>
              <a:gd name="connsiteX1167" fmla="*/ 1877441 w 2717482"/>
              <a:gd name="connsiteY1167" fmla="*/ 780189 h 1175461"/>
              <a:gd name="connsiteX1168" fmla="*/ 1878989 w 2717482"/>
              <a:gd name="connsiteY1168" fmla="*/ 768199 h 1175461"/>
              <a:gd name="connsiteX1169" fmla="*/ 1880495 w 2717482"/>
              <a:gd name="connsiteY1169" fmla="*/ 744134 h 1175461"/>
              <a:gd name="connsiteX1170" fmla="*/ 1878652 w 2717482"/>
              <a:gd name="connsiteY1170" fmla="*/ 743968 h 1175461"/>
              <a:gd name="connsiteX1171" fmla="*/ 1871784 w 2717482"/>
              <a:gd name="connsiteY1171" fmla="*/ 744953 h 1175461"/>
              <a:gd name="connsiteX1172" fmla="*/ 1868605 w 2717482"/>
              <a:gd name="connsiteY1172" fmla="*/ 752326 h 1175461"/>
              <a:gd name="connsiteX1173" fmla="*/ 1865650 w 2717482"/>
              <a:gd name="connsiteY1173" fmla="*/ 745348 h 1175461"/>
              <a:gd name="connsiteX1174" fmla="*/ 1863454 w 2717482"/>
              <a:gd name="connsiteY1174" fmla="*/ 740366 h 1175461"/>
              <a:gd name="connsiteX1175" fmla="*/ 1862329 w 2717482"/>
              <a:gd name="connsiteY1175" fmla="*/ 738114 h 1175461"/>
              <a:gd name="connsiteX1176" fmla="*/ 1863509 w 2717482"/>
              <a:gd name="connsiteY1176" fmla="*/ 731500 h 1175461"/>
              <a:gd name="connsiteX1177" fmla="*/ 1864325 w 2717482"/>
              <a:gd name="connsiteY1177" fmla="*/ 726912 h 1175461"/>
              <a:gd name="connsiteX1178" fmla="*/ 1864636 w 2717482"/>
              <a:gd name="connsiteY1178" fmla="*/ 724831 h 1175461"/>
              <a:gd name="connsiteX1179" fmla="*/ 1866267 w 2717482"/>
              <a:gd name="connsiteY1179" fmla="*/ 725647 h 1175461"/>
              <a:gd name="connsiteX1180" fmla="*/ 1869786 w 2717482"/>
              <a:gd name="connsiteY1180" fmla="*/ 727335 h 1175461"/>
              <a:gd name="connsiteX1181" fmla="*/ 1874907 w 2717482"/>
              <a:gd name="connsiteY1181" fmla="*/ 729925 h 1175461"/>
              <a:gd name="connsiteX1182" fmla="*/ 1878995 w 2717482"/>
              <a:gd name="connsiteY1182" fmla="*/ 730518 h 1175461"/>
              <a:gd name="connsiteX1183" fmla="*/ 1873810 w 2717482"/>
              <a:gd name="connsiteY1183" fmla="*/ 689174 h 1175461"/>
              <a:gd name="connsiteX1184" fmla="*/ 1572484 w 2717482"/>
              <a:gd name="connsiteY1184" fmla="*/ 650333 h 1175461"/>
              <a:gd name="connsiteX1185" fmla="*/ 1571776 w 2717482"/>
              <a:gd name="connsiteY1185" fmla="*/ 650277 h 1175461"/>
              <a:gd name="connsiteX1186" fmla="*/ 1568568 w 2717482"/>
              <a:gd name="connsiteY1186" fmla="*/ 653486 h 1175461"/>
              <a:gd name="connsiteX1187" fmla="*/ 1568317 w 2717482"/>
              <a:gd name="connsiteY1187" fmla="*/ 654055 h 1175461"/>
              <a:gd name="connsiteX1188" fmla="*/ 1565878 w 2717482"/>
              <a:gd name="connsiteY1188" fmla="*/ 661749 h 1175461"/>
              <a:gd name="connsiteX1189" fmla="*/ 1567573 w 2717482"/>
              <a:gd name="connsiteY1189" fmla="*/ 668891 h 1175461"/>
              <a:gd name="connsiteX1190" fmla="*/ 1544563 w 2717482"/>
              <a:gd name="connsiteY1190" fmla="*/ 647528 h 1175461"/>
              <a:gd name="connsiteX1191" fmla="*/ 1539890 w 2717482"/>
              <a:gd name="connsiteY1191" fmla="*/ 655259 h 1175461"/>
              <a:gd name="connsiteX1192" fmla="*/ 1549757 w 2717482"/>
              <a:gd name="connsiteY1192" fmla="*/ 682455 h 1175461"/>
              <a:gd name="connsiteX1193" fmla="*/ 1553125 w 2717482"/>
              <a:gd name="connsiteY1193" fmla="*/ 661373 h 1175461"/>
              <a:gd name="connsiteX1194" fmla="*/ 1551034 w 2717482"/>
              <a:gd name="connsiteY1194" fmla="*/ 659790 h 1175461"/>
              <a:gd name="connsiteX1195" fmla="*/ 1547545 w 2717482"/>
              <a:gd name="connsiteY1195" fmla="*/ 652444 h 1175461"/>
              <a:gd name="connsiteX1196" fmla="*/ 1549430 w 2717482"/>
              <a:gd name="connsiteY1196" fmla="*/ 649123 h 1175461"/>
              <a:gd name="connsiteX1197" fmla="*/ 2526634 w 2717482"/>
              <a:gd name="connsiteY1197" fmla="*/ 728271 h 1175461"/>
              <a:gd name="connsiteX1198" fmla="*/ 2521472 w 2717482"/>
              <a:gd name="connsiteY1198" fmla="*/ 730628 h 1175461"/>
              <a:gd name="connsiteX1199" fmla="*/ 2508583 w 2717482"/>
              <a:gd name="connsiteY1199" fmla="*/ 736257 h 1175461"/>
              <a:gd name="connsiteX1200" fmla="*/ 2502222 w 2717482"/>
              <a:gd name="connsiteY1200" fmla="*/ 738541 h 1175461"/>
              <a:gd name="connsiteX1201" fmla="*/ 2505516 w 2717482"/>
              <a:gd name="connsiteY1201" fmla="*/ 739830 h 1175461"/>
              <a:gd name="connsiteX1202" fmla="*/ 2501705 w 2717482"/>
              <a:gd name="connsiteY1202" fmla="*/ 743007 h 1175461"/>
              <a:gd name="connsiteX1203" fmla="*/ 2500169 w 2717482"/>
              <a:gd name="connsiteY1203" fmla="*/ 746921 h 1175461"/>
              <a:gd name="connsiteX1204" fmla="*/ 2522401 w 2717482"/>
              <a:gd name="connsiteY1204" fmla="*/ 739436 h 1175461"/>
              <a:gd name="connsiteX1205" fmla="*/ 2531299 w 2717482"/>
              <a:gd name="connsiteY1205" fmla="*/ 736429 h 1175461"/>
              <a:gd name="connsiteX1206" fmla="*/ 1369006 w 2717482"/>
              <a:gd name="connsiteY1206" fmla="*/ 623782 h 1175461"/>
              <a:gd name="connsiteX1207" fmla="*/ 1364387 w 2717482"/>
              <a:gd name="connsiteY1207" fmla="*/ 624611 h 1175461"/>
              <a:gd name="connsiteX1208" fmla="*/ 1361883 w 2717482"/>
              <a:gd name="connsiteY1208" fmla="*/ 628975 h 1175461"/>
              <a:gd name="connsiteX1209" fmla="*/ 1359407 w 2717482"/>
              <a:gd name="connsiteY1209" fmla="*/ 633477 h 1175461"/>
              <a:gd name="connsiteX1210" fmla="*/ 1355665 w 2717482"/>
              <a:gd name="connsiteY1210" fmla="*/ 627849 h 1175461"/>
              <a:gd name="connsiteX1211" fmla="*/ 1353244 w 2717482"/>
              <a:gd name="connsiteY1211" fmla="*/ 623881 h 1175461"/>
              <a:gd name="connsiteX1212" fmla="*/ 1352863 w 2717482"/>
              <a:gd name="connsiteY1212" fmla="*/ 623226 h 1175461"/>
              <a:gd name="connsiteX1213" fmla="*/ 1329017 w 2717482"/>
              <a:gd name="connsiteY1213" fmla="*/ 632383 h 1175461"/>
              <a:gd name="connsiteX1214" fmla="*/ 1328816 w 2717482"/>
              <a:gd name="connsiteY1214" fmla="*/ 642567 h 1175461"/>
              <a:gd name="connsiteX1215" fmla="*/ 1333009 w 2717482"/>
              <a:gd name="connsiteY1215" fmla="*/ 644902 h 1175461"/>
              <a:gd name="connsiteX1216" fmla="*/ 1333600 w 2717482"/>
              <a:gd name="connsiteY1216" fmla="*/ 647717 h 1175461"/>
              <a:gd name="connsiteX1217" fmla="*/ 1347839 w 2717482"/>
              <a:gd name="connsiteY1217" fmla="*/ 634490 h 1175461"/>
              <a:gd name="connsiteX1218" fmla="*/ 1356790 w 2717482"/>
              <a:gd name="connsiteY1218" fmla="*/ 636375 h 1175461"/>
              <a:gd name="connsiteX1219" fmla="*/ 1354594 w 2717482"/>
              <a:gd name="connsiteY1219" fmla="*/ 643608 h 1175461"/>
              <a:gd name="connsiteX1220" fmla="*/ 1338722 w 2717482"/>
              <a:gd name="connsiteY1220" fmla="*/ 654246 h 1175461"/>
              <a:gd name="connsiteX1221" fmla="*/ 1339678 w 2717482"/>
              <a:gd name="connsiteY1221" fmla="*/ 659059 h 1175461"/>
              <a:gd name="connsiteX1222" fmla="*/ 1339168 w 2717482"/>
              <a:gd name="connsiteY1222" fmla="*/ 660967 h 1175461"/>
              <a:gd name="connsiteX1223" fmla="*/ 1342375 w 2717482"/>
              <a:gd name="connsiteY1223" fmla="*/ 664139 h 1175461"/>
              <a:gd name="connsiteX1224" fmla="*/ 1394900 w 2717482"/>
              <a:gd name="connsiteY1224" fmla="*/ 738630 h 1175461"/>
              <a:gd name="connsiteX1225" fmla="*/ 1398851 w 2717482"/>
              <a:gd name="connsiteY1225" fmla="*/ 747313 h 1175461"/>
              <a:gd name="connsiteX1226" fmla="*/ 1401003 w 2717482"/>
              <a:gd name="connsiteY1226" fmla="*/ 747428 h 1175461"/>
              <a:gd name="connsiteX1227" fmla="*/ 1406581 w 2717482"/>
              <a:gd name="connsiteY1227" fmla="*/ 747682 h 1175461"/>
              <a:gd name="connsiteX1228" fmla="*/ 1412945 w 2717482"/>
              <a:gd name="connsiteY1228" fmla="*/ 720440 h 1175461"/>
              <a:gd name="connsiteX1229" fmla="*/ 1402578 w 2717482"/>
              <a:gd name="connsiteY1229" fmla="*/ 714219 h 1175461"/>
              <a:gd name="connsiteX1230" fmla="*/ 1401283 w 2717482"/>
              <a:gd name="connsiteY1230" fmla="*/ 710195 h 1175461"/>
              <a:gd name="connsiteX1231" fmla="*/ 1397996 w 2717482"/>
              <a:gd name="connsiteY1231" fmla="*/ 709866 h 1175461"/>
              <a:gd name="connsiteX1232" fmla="*/ 1397795 w 2717482"/>
              <a:gd name="connsiteY1232" fmla="*/ 711659 h 1175461"/>
              <a:gd name="connsiteX1233" fmla="*/ 1394201 w 2717482"/>
              <a:gd name="connsiteY1233" fmla="*/ 709485 h 1175461"/>
              <a:gd name="connsiteX1234" fmla="*/ 1379389 w 2717482"/>
              <a:gd name="connsiteY1234" fmla="*/ 708000 h 1175461"/>
              <a:gd name="connsiteX1235" fmla="*/ 1373142 w 2717482"/>
              <a:gd name="connsiteY1235" fmla="*/ 701274 h 1175461"/>
              <a:gd name="connsiteX1236" fmla="*/ 1384537 w 2717482"/>
              <a:gd name="connsiteY1236" fmla="*/ 699852 h 1175461"/>
              <a:gd name="connsiteX1237" fmla="*/ 1383076 w 2717482"/>
              <a:gd name="connsiteY1237" fmla="*/ 696208 h 1175461"/>
              <a:gd name="connsiteX1238" fmla="*/ 1379895 w 2717482"/>
              <a:gd name="connsiteY1238" fmla="*/ 687624 h 1175461"/>
              <a:gd name="connsiteX1239" fmla="*/ 1389661 w 2717482"/>
              <a:gd name="connsiteY1239" fmla="*/ 690073 h 1175461"/>
              <a:gd name="connsiteX1240" fmla="*/ 1394174 w 2717482"/>
              <a:gd name="connsiteY1240" fmla="*/ 687789 h 1175461"/>
              <a:gd name="connsiteX1241" fmla="*/ 1392898 w 2717482"/>
              <a:gd name="connsiteY1241" fmla="*/ 686161 h 1175461"/>
              <a:gd name="connsiteX1242" fmla="*/ 1864136 w 2717482"/>
              <a:gd name="connsiteY1242" fmla="*/ 664534 h 1175461"/>
              <a:gd name="connsiteX1243" fmla="*/ 1863988 w 2717482"/>
              <a:gd name="connsiteY1243" fmla="*/ 664576 h 1175461"/>
              <a:gd name="connsiteX1244" fmla="*/ 1860615 w 2717482"/>
              <a:gd name="connsiteY1244" fmla="*/ 666436 h 1175461"/>
              <a:gd name="connsiteX1245" fmla="*/ 1863708 w 2717482"/>
              <a:gd name="connsiteY1245" fmla="*/ 666602 h 1175461"/>
              <a:gd name="connsiteX1246" fmla="*/ 1865207 w 2717482"/>
              <a:gd name="connsiteY1246" fmla="*/ 667261 h 1175461"/>
              <a:gd name="connsiteX1247" fmla="*/ 1575624 w 2717482"/>
              <a:gd name="connsiteY1247" fmla="*/ 638472 h 1175461"/>
              <a:gd name="connsiteX1248" fmla="*/ 1574450 w 2717482"/>
              <a:gd name="connsiteY1248" fmla="*/ 640287 h 1175461"/>
              <a:gd name="connsiteX1249" fmla="*/ 1574364 w 2717482"/>
              <a:gd name="connsiteY1249" fmla="*/ 640627 h 1175461"/>
              <a:gd name="connsiteX1250" fmla="*/ 1575022 w 2717482"/>
              <a:gd name="connsiteY1250" fmla="*/ 640749 h 1175461"/>
              <a:gd name="connsiteX1251" fmla="*/ 2549248 w 2717482"/>
              <a:gd name="connsiteY1251" fmla="*/ 717366 h 1175461"/>
              <a:gd name="connsiteX1252" fmla="*/ 2544054 w 2717482"/>
              <a:gd name="connsiteY1252" fmla="*/ 719942 h 1175461"/>
              <a:gd name="connsiteX1253" fmla="*/ 2545816 w 2717482"/>
              <a:gd name="connsiteY1253" fmla="*/ 723592 h 1175461"/>
              <a:gd name="connsiteX1254" fmla="*/ 2547475 w 2717482"/>
              <a:gd name="connsiteY1254" fmla="*/ 724093 h 1175461"/>
              <a:gd name="connsiteX1255" fmla="*/ 676762 w 2717482"/>
              <a:gd name="connsiteY1255" fmla="*/ 551075 h 1175461"/>
              <a:gd name="connsiteX1256" fmla="*/ 640372 w 2717482"/>
              <a:gd name="connsiteY1256" fmla="*/ 550996 h 1175461"/>
              <a:gd name="connsiteX1257" fmla="*/ 640361 w 2717482"/>
              <a:gd name="connsiteY1257" fmla="*/ 551135 h 1175461"/>
              <a:gd name="connsiteX1258" fmla="*/ 641300 w 2717482"/>
              <a:gd name="connsiteY1258" fmla="*/ 556592 h 1175461"/>
              <a:gd name="connsiteX1259" fmla="*/ 647886 w 2717482"/>
              <a:gd name="connsiteY1259" fmla="*/ 558900 h 1175461"/>
              <a:gd name="connsiteX1260" fmla="*/ 641750 w 2717482"/>
              <a:gd name="connsiteY1260" fmla="*/ 561489 h 1175461"/>
              <a:gd name="connsiteX1261" fmla="*/ 635249 w 2717482"/>
              <a:gd name="connsiteY1261" fmla="*/ 564134 h 1175461"/>
              <a:gd name="connsiteX1262" fmla="*/ 629311 w 2717482"/>
              <a:gd name="connsiteY1262" fmla="*/ 563149 h 1175461"/>
              <a:gd name="connsiteX1263" fmla="*/ 623344 w 2717482"/>
              <a:gd name="connsiteY1263" fmla="*/ 562163 h 1175461"/>
              <a:gd name="connsiteX1264" fmla="*/ 628186 w 2717482"/>
              <a:gd name="connsiteY1264" fmla="*/ 554031 h 1175461"/>
              <a:gd name="connsiteX1265" fmla="*/ 628741 w 2717482"/>
              <a:gd name="connsiteY1265" fmla="*/ 550971 h 1175461"/>
              <a:gd name="connsiteX1266" fmla="*/ 612034 w 2717482"/>
              <a:gd name="connsiteY1266" fmla="*/ 550935 h 1175461"/>
              <a:gd name="connsiteX1267" fmla="*/ 595878 w 2717482"/>
              <a:gd name="connsiteY1267" fmla="*/ 552200 h 1175461"/>
              <a:gd name="connsiteX1268" fmla="*/ 579864 w 2717482"/>
              <a:gd name="connsiteY1268" fmla="*/ 553805 h 1175461"/>
              <a:gd name="connsiteX1269" fmla="*/ 570617 w 2717482"/>
              <a:gd name="connsiteY1269" fmla="*/ 554823 h 1175461"/>
              <a:gd name="connsiteX1270" fmla="*/ 570633 w 2717482"/>
              <a:gd name="connsiteY1270" fmla="*/ 556035 h 1175461"/>
              <a:gd name="connsiteX1271" fmla="*/ 572096 w 2717482"/>
              <a:gd name="connsiteY1271" fmla="*/ 561377 h 1175461"/>
              <a:gd name="connsiteX1272" fmla="*/ 578935 w 2717482"/>
              <a:gd name="connsiteY1272" fmla="*/ 563009 h 1175461"/>
              <a:gd name="connsiteX1273" fmla="*/ 566637 w 2717482"/>
              <a:gd name="connsiteY1273" fmla="*/ 569425 h 1175461"/>
              <a:gd name="connsiteX1274" fmla="*/ 560528 w 2717482"/>
              <a:gd name="connsiteY1274" fmla="*/ 568863 h 1175461"/>
              <a:gd name="connsiteX1275" fmla="*/ 554423 w 2717482"/>
              <a:gd name="connsiteY1275" fmla="*/ 568440 h 1175461"/>
              <a:gd name="connsiteX1276" fmla="*/ 558645 w 2717482"/>
              <a:gd name="connsiteY1276" fmla="*/ 559828 h 1175461"/>
              <a:gd name="connsiteX1277" fmla="*/ 559029 w 2717482"/>
              <a:gd name="connsiteY1277" fmla="*/ 556100 h 1175461"/>
              <a:gd name="connsiteX1278" fmla="*/ 547923 w 2717482"/>
              <a:gd name="connsiteY1278" fmla="*/ 557323 h 1175461"/>
              <a:gd name="connsiteX1279" fmla="*/ 501169 w 2717482"/>
              <a:gd name="connsiteY1279" fmla="*/ 564825 h 1175461"/>
              <a:gd name="connsiteX1280" fmla="*/ 501183 w 2717482"/>
              <a:gd name="connsiteY1280" fmla="*/ 565045 h 1175461"/>
              <a:gd name="connsiteX1281" fmla="*/ 502893 w 2717482"/>
              <a:gd name="connsiteY1281" fmla="*/ 570298 h 1175461"/>
              <a:gd name="connsiteX1282" fmla="*/ 509814 w 2717482"/>
              <a:gd name="connsiteY1282" fmla="*/ 571591 h 1175461"/>
              <a:gd name="connsiteX1283" fmla="*/ 497797 w 2717482"/>
              <a:gd name="connsiteY1283" fmla="*/ 578626 h 1175461"/>
              <a:gd name="connsiteX1284" fmla="*/ 485499 w 2717482"/>
              <a:gd name="connsiteY1284" fmla="*/ 578062 h 1175461"/>
              <a:gd name="connsiteX1285" fmla="*/ 489383 w 2717482"/>
              <a:gd name="connsiteY1285" fmla="*/ 569285 h 1175461"/>
              <a:gd name="connsiteX1286" fmla="*/ 489544 w 2717482"/>
              <a:gd name="connsiteY1286" fmla="*/ 566691 h 1175461"/>
              <a:gd name="connsiteX1287" fmla="*/ 432041 w 2717482"/>
              <a:gd name="connsiteY1287" fmla="*/ 575915 h 1175461"/>
              <a:gd name="connsiteX1288" fmla="*/ 432157 w 2717482"/>
              <a:gd name="connsiteY1288" fmla="*/ 576993 h 1175461"/>
              <a:gd name="connsiteX1289" fmla="*/ 434081 w 2717482"/>
              <a:gd name="connsiteY1289" fmla="*/ 582172 h 1175461"/>
              <a:gd name="connsiteX1290" fmla="*/ 441005 w 2717482"/>
              <a:gd name="connsiteY1290" fmla="*/ 583184 h 1175461"/>
              <a:gd name="connsiteX1291" fmla="*/ 429297 w 2717482"/>
              <a:gd name="connsiteY1291" fmla="*/ 590698 h 1175461"/>
              <a:gd name="connsiteX1292" fmla="*/ 416998 w 2717482"/>
              <a:gd name="connsiteY1292" fmla="*/ 590698 h 1175461"/>
              <a:gd name="connsiteX1293" fmla="*/ 420544 w 2717482"/>
              <a:gd name="connsiteY1293" fmla="*/ 581692 h 1175461"/>
              <a:gd name="connsiteX1294" fmla="*/ 420544 w 2717482"/>
              <a:gd name="connsiteY1294" fmla="*/ 577991 h 1175461"/>
              <a:gd name="connsiteX1295" fmla="*/ 384785 w 2717482"/>
              <a:gd name="connsiteY1295" fmla="*/ 586043 h 1175461"/>
              <a:gd name="connsiteX1296" fmla="*/ 384888 w 2717482"/>
              <a:gd name="connsiteY1296" fmla="*/ 594669 h 1175461"/>
              <a:gd name="connsiteX1297" fmla="*/ 390245 w 2717482"/>
              <a:gd name="connsiteY1297" fmla="*/ 624666 h 1175461"/>
              <a:gd name="connsiteX1298" fmla="*/ 390550 w 2717482"/>
              <a:gd name="connsiteY1298" fmla="*/ 624634 h 1175461"/>
              <a:gd name="connsiteX1299" fmla="*/ 395750 w 2717482"/>
              <a:gd name="connsiteY1299" fmla="*/ 622698 h 1175461"/>
              <a:gd name="connsiteX1300" fmla="*/ 396904 w 2717482"/>
              <a:gd name="connsiteY1300" fmla="*/ 615915 h 1175461"/>
              <a:gd name="connsiteX1301" fmla="*/ 404222 w 2717482"/>
              <a:gd name="connsiteY1301" fmla="*/ 627172 h 1175461"/>
              <a:gd name="connsiteX1302" fmla="*/ 404699 w 2717482"/>
              <a:gd name="connsiteY1302" fmla="*/ 638908 h 1175461"/>
              <a:gd name="connsiteX1303" fmla="*/ 400056 w 2717482"/>
              <a:gd name="connsiteY1303" fmla="*/ 637501 h 1175461"/>
              <a:gd name="connsiteX1304" fmla="*/ 395581 w 2717482"/>
              <a:gd name="connsiteY1304" fmla="*/ 635981 h 1175461"/>
              <a:gd name="connsiteX1305" fmla="*/ 392287 w 2717482"/>
              <a:gd name="connsiteY1305" fmla="*/ 636095 h 1175461"/>
              <a:gd name="connsiteX1306" fmla="*/ 393781 w 2717482"/>
              <a:gd name="connsiteY1306" fmla="*/ 644453 h 1175461"/>
              <a:gd name="connsiteX1307" fmla="*/ 397411 w 2717482"/>
              <a:gd name="connsiteY1307" fmla="*/ 655937 h 1175461"/>
              <a:gd name="connsiteX1308" fmla="*/ 399240 w 2717482"/>
              <a:gd name="connsiteY1308" fmla="*/ 661566 h 1175461"/>
              <a:gd name="connsiteX1309" fmla="*/ 401407 w 2717482"/>
              <a:gd name="connsiteY1309" fmla="*/ 666968 h 1175461"/>
              <a:gd name="connsiteX1310" fmla="*/ 405770 w 2717482"/>
              <a:gd name="connsiteY1310" fmla="*/ 677635 h 1175461"/>
              <a:gd name="connsiteX1311" fmla="*/ 410610 w 2717482"/>
              <a:gd name="connsiteY1311" fmla="*/ 687766 h 1175461"/>
              <a:gd name="connsiteX1312" fmla="*/ 412356 w 2717482"/>
              <a:gd name="connsiteY1312" fmla="*/ 690555 h 1175461"/>
              <a:gd name="connsiteX1313" fmla="*/ 413417 w 2717482"/>
              <a:gd name="connsiteY1313" fmla="*/ 690115 h 1175461"/>
              <a:gd name="connsiteX1314" fmla="*/ 417815 w 2717482"/>
              <a:gd name="connsiteY1314" fmla="*/ 686780 h 1175461"/>
              <a:gd name="connsiteX1315" fmla="*/ 417421 w 2717482"/>
              <a:gd name="connsiteY1315" fmla="*/ 683571 h 1175461"/>
              <a:gd name="connsiteX1316" fmla="*/ 417000 w 2717482"/>
              <a:gd name="connsiteY1316" fmla="*/ 679858 h 1175461"/>
              <a:gd name="connsiteX1317" fmla="*/ 422009 w 2717482"/>
              <a:gd name="connsiteY1317" fmla="*/ 684050 h 1175461"/>
              <a:gd name="connsiteX1318" fmla="*/ 427272 w 2717482"/>
              <a:gd name="connsiteY1318" fmla="*/ 688413 h 1175461"/>
              <a:gd name="connsiteX1319" fmla="*/ 427805 w 2717482"/>
              <a:gd name="connsiteY1319" fmla="*/ 690157 h 1175461"/>
              <a:gd name="connsiteX1320" fmla="*/ 429128 w 2717482"/>
              <a:gd name="connsiteY1320" fmla="*/ 693956 h 1175461"/>
              <a:gd name="connsiteX1321" fmla="*/ 431043 w 2717482"/>
              <a:gd name="connsiteY1321" fmla="*/ 699585 h 1175461"/>
              <a:gd name="connsiteX1322" fmla="*/ 426313 w 2717482"/>
              <a:gd name="connsiteY1322" fmla="*/ 699585 h 1175461"/>
              <a:gd name="connsiteX1323" fmla="*/ 421613 w 2717482"/>
              <a:gd name="connsiteY1323" fmla="*/ 699445 h 1175461"/>
              <a:gd name="connsiteX1324" fmla="*/ 418568 w 2717482"/>
              <a:gd name="connsiteY1324" fmla="*/ 700481 h 1175461"/>
              <a:gd name="connsiteX1325" fmla="*/ 432872 w 2717482"/>
              <a:gd name="connsiteY1325" fmla="*/ 723339 h 1175461"/>
              <a:gd name="connsiteX1326" fmla="*/ 454093 w 2717482"/>
              <a:gd name="connsiteY1326" fmla="*/ 746303 h 1175461"/>
              <a:gd name="connsiteX1327" fmla="*/ 457355 w 2717482"/>
              <a:gd name="connsiteY1327" fmla="*/ 742195 h 1175461"/>
              <a:gd name="connsiteX1328" fmla="*/ 454737 w 2717482"/>
              <a:gd name="connsiteY1328" fmla="*/ 735777 h 1175461"/>
              <a:gd name="connsiteX1329" fmla="*/ 460705 w 2717482"/>
              <a:gd name="connsiteY1329" fmla="*/ 738591 h 1175461"/>
              <a:gd name="connsiteX1330" fmla="*/ 467009 w 2717482"/>
              <a:gd name="connsiteY1330" fmla="*/ 741574 h 1175461"/>
              <a:gd name="connsiteX1331" fmla="*/ 470160 w 2717482"/>
              <a:gd name="connsiteY1331" fmla="*/ 746612 h 1175461"/>
              <a:gd name="connsiteX1332" fmla="*/ 473481 w 2717482"/>
              <a:gd name="connsiteY1332" fmla="*/ 751593 h 1175461"/>
              <a:gd name="connsiteX1333" fmla="*/ 464195 w 2717482"/>
              <a:gd name="connsiteY1333" fmla="*/ 753677 h 1175461"/>
              <a:gd name="connsiteX1334" fmla="*/ 462106 w 2717482"/>
              <a:gd name="connsiteY1334" fmla="*/ 754974 h 1175461"/>
              <a:gd name="connsiteX1335" fmla="*/ 479167 w 2717482"/>
              <a:gd name="connsiteY1335" fmla="*/ 773435 h 1175461"/>
              <a:gd name="connsiteX1336" fmla="*/ 504657 w 2717482"/>
              <a:gd name="connsiteY1336" fmla="*/ 794326 h 1175461"/>
              <a:gd name="connsiteX1337" fmla="*/ 505417 w 2717482"/>
              <a:gd name="connsiteY1337" fmla="*/ 793535 h 1175461"/>
              <a:gd name="connsiteX1338" fmla="*/ 508097 w 2717482"/>
              <a:gd name="connsiteY1338" fmla="*/ 788687 h 1175461"/>
              <a:gd name="connsiteX1339" fmla="*/ 506352 w 2717482"/>
              <a:gd name="connsiteY1339" fmla="*/ 785873 h 1175461"/>
              <a:gd name="connsiteX1340" fmla="*/ 504384 w 2717482"/>
              <a:gd name="connsiteY1340" fmla="*/ 782804 h 1175461"/>
              <a:gd name="connsiteX1341" fmla="*/ 510800 w 2717482"/>
              <a:gd name="connsiteY1341" fmla="*/ 784634 h 1175461"/>
              <a:gd name="connsiteX1342" fmla="*/ 517553 w 2717482"/>
              <a:gd name="connsiteY1342" fmla="*/ 786633 h 1175461"/>
              <a:gd name="connsiteX1343" fmla="*/ 522206 w 2717482"/>
              <a:gd name="connsiteY1343" fmla="*/ 791870 h 1175461"/>
              <a:gd name="connsiteX1344" fmla="*/ 527575 w 2717482"/>
              <a:gd name="connsiteY1344" fmla="*/ 787449 h 1175461"/>
              <a:gd name="connsiteX1345" fmla="*/ 542180 w 2717482"/>
              <a:gd name="connsiteY1345" fmla="*/ 785844 h 1175461"/>
              <a:gd name="connsiteX1346" fmla="*/ 538267 w 2717482"/>
              <a:gd name="connsiteY1346" fmla="*/ 792992 h 1175461"/>
              <a:gd name="connsiteX1347" fmla="*/ 539071 w 2717482"/>
              <a:gd name="connsiteY1347" fmla="*/ 796750 h 1175461"/>
              <a:gd name="connsiteX1348" fmla="*/ 568906 w 2717482"/>
              <a:gd name="connsiteY1348" fmla="*/ 787513 h 1175461"/>
              <a:gd name="connsiteX1349" fmla="*/ 594841 w 2717482"/>
              <a:gd name="connsiteY1349" fmla="*/ 779843 h 1175461"/>
              <a:gd name="connsiteX1350" fmla="*/ 593965 w 2717482"/>
              <a:gd name="connsiteY1350" fmla="*/ 776922 h 1175461"/>
              <a:gd name="connsiteX1351" fmla="*/ 586590 w 2717482"/>
              <a:gd name="connsiteY1351" fmla="*/ 773574 h 1175461"/>
              <a:gd name="connsiteX1352" fmla="*/ 594780 w 2717482"/>
              <a:gd name="connsiteY1352" fmla="*/ 766933 h 1175461"/>
              <a:gd name="connsiteX1353" fmla="*/ 609415 w 2717482"/>
              <a:gd name="connsiteY1353" fmla="*/ 765469 h 1175461"/>
              <a:gd name="connsiteX1354" fmla="*/ 605446 w 2717482"/>
              <a:gd name="connsiteY1354" fmla="*/ 772561 h 1175461"/>
              <a:gd name="connsiteX1355" fmla="*/ 606230 w 2717482"/>
              <a:gd name="connsiteY1355" fmla="*/ 776475 h 1175461"/>
              <a:gd name="connsiteX1356" fmla="*/ 654105 w 2717482"/>
              <a:gd name="connsiteY1356" fmla="*/ 762318 h 1175461"/>
              <a:gd name="connsiteX1357" fmla="*/ 662060 w 2717482"/>
              <a:gd name="connsiteY1357" fmla="*/ 760096 h 1175461"/>
              <a:gd name="connsiteX1358" fmla="*/ 661256 w 2717482"/>
              <a:gd name="connsiteY1358" fmla="*/ 757223 h 1175461"/>
              <a:gd name="connsiteX1359" fmla="*/ 653880 w 2717482"/>
              <a:gd name="connsiteY1359" fmla="*/ 753761 h 1175461"/>
              <a:gd name="connsiteX1360" fmla="*/ 662323 w 2717482"/>
              <a:gd name="connsiteY1360" fmla="*/ 747204 h 1175461"/>
              <a:gd name="connsiteX1361" fmla="*/ 676987 w 2717482"/>
              <a:gd name="connsiteY1361" fmla="*/ 745994 h 1175461"/>
              <a:gd name="connsiteX1362" fmla="*/ 672907 w 2717482"/>
              <a:gd name="connsiteY1362" fmla="*/ 753030 h 1175461"/>
              <a:gd name="connsiteX1363" fmla="*/ 673611 w 2717482"/>
              <a:gd name="connsiteY1363" fmla="*/ 756870 h 1175461"/>
              <a:gd name="connsiteX1364" fmla="*/ 702990 w 2717482"/>
              <a:gd name="connsiteY1364" fmla="*/ 748667 h 1175461"/>
              <a:gd name="connsiteX1365" fmla="*/ 729891 w 2717482"/>
              <a:gd name="connsiteY1365" fmla="*/ 741669 h 1175461"/>
              <a:gd name="connsiteX1366" fmla="*/ 729136 w 2717482"/>
              <a:gd name="connsiteY1366" fmla="*/ 738817 h 1175461"/>
              <a:gd name="connsiteX1367" fmla="*/ 721846 w 2717482"/>
              <a:gd name="connsiteY1367" fmla="*/ 735187 h 1175461"/>
              <a:gd name="connsiteX1368" fmla="*/ 730289 w 2717482"/>
              <a:gd name="connsiteY1368" fmla="*/ 728827 h 1175461"/>
              <a:gd name="connsiteX1369" fmla="*/ 737664 w 2717482"/>
              <a:gd name="connsiteY1369" fmla="*/ 728292 h 1175461"/>
              <a:gd name="connsiteX1370" fmla="*/ 745009 w 2717482"/>
              <a:gd name="connsiteY1370" fmla="*/ 727898 h 1175461"/>
              <a:gd name="connsiteX1371" fmla="*/ 740760 w 2717482"/>
              <a:gd name="connsiteY1371" fmla="*/ 734794 h 1175461"/>
              <a:gd name="connsiteX1372" fmla="*/ 741388 w 2717482"/>
              <a:gd name="connsiteY1372" fmla="*/ 738678 h 1175461"/>
              <a:gd name="connsiteX1373" fmla="*/ 755562 w 2717482"/>
              <a:gd name="connsiteY1373" fmla="*/ 734990 h 1175461"/>
              <a:gd name="connsiteX1374" fmla="*/ 798162 w 2717482"/>
              <a:gd name="connsiteY1374" fmla="*/ 725413 h 1175461"/>
              <a:gd name="connsiteX1375" fmla="*/ 797356 w 2717482"/>
              <a:gd name="connsiteY1375" fmla="*/ 721987 h 1175461"/>
              <a:gd name="connsiteX1376" fmla="*/ 790151 w 2717482"/>
              <a:gd name="connsiteY1376" fmla="*/ 718131 h 1175461"/>
              <a:gd name="connsiteX1377" fmla="*/ 798819 w 2717482"/>
              <a:gd name="connsiteY1377" fmla="*/ 712024 h 1175461"/>
              <a:gd name="connsiteX1378" fmla="*/ 813510 w 2717482"/>
              <a:gd name="connsiteY1378" fmla="*/ 711406 h 1175461"/>
              <a:gd name="connsiteX1379" fmla="*/ 809064 w 2717482"/>
              <a:gd name="connsiteY1379" fmla="*/ 718300 h 1175461"/>
              <a:gd name="connsiteX1380" fmla="*/ 809673 w 2717482"/>
              <a:gd name="connsiteY1380" fmla="*/ 722825 h 1175461"/>
              <a:gd name="connsiteX1381" fmla="*/ 828319 w 2717482"/>
              <a:gd name="connsiteY1381" fmla="*/ 718633 h 1175461"/>
              <a:gd name="connsiteX1382" fmla="*/ 828145 w 2717482"/>
              <a:gd name="connsiteY1382" fmla="*/ 703867 h 1175461"/>
              <a:gd name="connsiteX1383" fmla="*/ 824345 w 2717482"/>
              <a:gd name="connsiteY1383" fmla="*/ 704454 h 1175461"/>
              <a:gd name="connsiteX1384" fmla="*/ 821982 w 2717482"/>
              <a:gd name="connsiteY1384" fmla="*/ 710842 h 1175461"/>
              <a:gd name="connsiteX1385" fmla="*/ 820218 w 2717482"/>
              <a:gd name="connsiteY1385" fmla="*/ 706600 h 1175461"/>
              <a:gd name="connsiteX1386" fmla="*/ 818829 w 2717482"/>
              <a:gd name="connsiteY1386" fmla="*/ 708253 h 1175461"/>
              <a:gd name="connsiteX1387" fmla="*/ 814748 w 2717482"/>
              <a:gd name="connsiteY1387" fmla="*/ 698207 h 1175461"/>
              <a:gd name="connsiteX1388" fmla="*/ 815144 w 2717482"/>
              <a:gd name="connsiteY1388" fmla="*/ 695898 h 1175461"/>
              <a:gd name="connsiteX1389" fmla="*/ 816185 w 2717482"/>
              <a:gd name="connsiteY1389" fmla="*/ 690776 h 1175461"/>
              <a:gd name="connsiteX1390" fmla="*/ 817788 w 2717482"/>
              <a:gd name="connsiteY1390" fmla="*/ 683403 h 1175461"/>
              <a:gd name="connsiteX1391" fmla="*/ 823415 w 2717482"/>
              <a:gd name="connsiteY1391" fmla="*/ 689510 h 1175461"/>
              <a:gd name="connsiteX1392" fmla="*/ 827976 w 2717482"/>
              <a:gd name="connsiteY1392" fmla="*/ 689566 h 1175461"/>
              <a:gd name="connsiteX1393" fmla="*/ 827932 w 2717482"/>
              <a:gd name="connsiteY1393" fmla="*/ 685962 h 1175461"/>
              <a:gd name="connsiteX1394" fmla="*/ 824374 w 2717482"/>
              <a:gd name="connsiteY1394" fmla="*/ 653234 h 1175461"/>
              <a:gd name="connsiteX1395" fmla="*/ 817227 w 2717482"/>
              <a:gd name="connsiteY1395" fmla="*/ 635970 h 1175461"/>
              <a:gd name="connsiteX1396" fmla="*/ 816690 w 2717482"/>
              <a:gd name="connsiteY1396" fmla="*/ 636151 h 1175461"/>
              <a:gd name="connsiteX1397" fmla="*/ 812018 w 2717482"/>
              <a:gd name="connsiteY1397" fmla="*/ 639133 h 1175461"/>
              <a:gd name="connsiteX1398" fmla="*/ 812189 w 2717482"/>
              <a:gd name="connsiteY1398" fmla="*/ 645860 h 1175461"/>
              <a:gd name="connsiteX1399" fmla="*/ 807684 w 2717482"/>
              <a:gd name="connsiteY1399" fmla="*/ 641414 h 1175461"/>
              <a:gd name="connsiteX1400" fmla="*/ 804307 w 2717482"/>
              <a:gd name="connsiteY1400" fmla="*/ 638374 h 1175461"/>
              <a:gd name="connsiteX1401" fmla="*/ 802730 w 2717482"/>
              <a:gd name="connsiteY1401" fmla="*/ 637052 h 1175461"/>
              <a:gd name="connsiteX1402" fmla="*/ 801380 w 2717482"/>
              <a:gd name="connsiteY1402" fmla="*/ 631620 h 1175461"/>
              <a:gd name="connsiteX1403" fmla="*/ 800171 w 2717482"/>
              <a:gd name="connsiteY1403" fmla="*/ 628016 h 1175461"/>
              <a:gd name="connsiteX1404" fmla="*/ 799579 w 2717482"/>
              <a:gd name="connsiteY1404" fmla="*/ 626357 h 1175461"/>
              <a:gd name="connsiteX1405" fmla="*/ 804280 w 2717482"/>
              <a:gd name="connsiteY1405" fmla="*/ 626469 h 1175461"/>
              <a:gd name="connsiteX1406" fmla="*/ 809064 w 2717482"/>
              <a:gd name="connsiteY1406" fmla="*/ 626469 h 1175461"/>
              <a:gd name="connsiteX1407" fmla="*/ 812828 w 2717482"/>
              <a:gd name="connsiteY1407" fmla="*/ 625342 h 1175461"/>
              <a:gd name="connsiteX1408" fmla="*/ 812385 w 2717482"/>
              <a:gd name="connsiteY1408" fmla="*/ 624274 h 1175461"/>
              <a:gd name="connsiteX1409" fmla="*/ 793445 w 2717482"/>
              <a:gd name="connsiteY1409" fmla="*/ 598946 h 1175461"/>
              <a:gd name="connsiteX1410" fmla="*/ 787815 w 2717482"/>
              <a:gd name="connsiteY1410" fmla="*/ 593317 h 1175461"/>
              <a:gd name="connsiteX1411" fmla="*/ 781709 w 2717482"/>
              <a:gd name="connsiteY1411" fmla="*/ 588110 h 1175461"/>
              <a:gd name="connsiteX1412" fmla="*/ 778669 w 2717482"/>
              <a:gd name="connsiteY1412" fmla="*/ 585521 h 1175461"/>
              <a:gd name="connsiteX1413" fmla="*/ 775406 w 2717482"/>
              <a:gd name="connsiteY1413" fmla="*/ 583241 h 1175461"/>
              <a:gd name="connsiteX1414" fmla="*/ 774179 w 2717482"/>
              <a:gd name="connsiteY1414" fmla="*/ 582395 h 1175461"/>
              <a:gd name="connsiteX1415" fmla="*/ 773237 w 2717482"/>
              <a:gd name="connsiteY1415" fmla="*/ 583494 h 1175461"/>
              <a:gd name="connsiteX1416" fmla="*/ 770789 w 2717482"/>
              <a:gd name="connsiteY1416" fmla="*/ 588391 h 1175461"/>
              <a:gd name="connsiteX1417" fmla="*/ 772534 w 2717482"/>
              <a:gd name="connsiteY1417" fmla="*/ 591036 h 1175461"/>
              <a:gd name="connsiteX1418" fmla="*/ 774447 w 2717482"/>
              <a:gd name="connsiteY1418" fmla="*/ 593991 h 1175461"/>
              <a:gd name="connsiteX1419" fmla="*/ 772674 w 2717482"/>
              <a:gd name="connsiteY1419" fmla="*/ 593513 h 1175461"/>
              <a:gd name="connsiteX1420" fmla="*/ 768255 w 2717482"/>
              <a:gd name="connsiteY1420" fmla="*/ 592584 h 1175461"/>
              <a:gd name="connsiteX1421" fmla="*/ 761811 w 2717482"/>
              <a:gd name="connsiteY1421" fmla="*/ 591233 h 1175461"/>
              <a:gd name="connsiteX1422" fmla="*/ 760629 w 2717482"/>
              <a:gd name="connsiteY1422" fmla="*/ 589967 h 1175461"/>
              <a:gd name="connsiteX1423" fmla="*/ 757814 w 2717482"/>
              <a:gd name="connsiteY1423" fmla="*/ 587377 h 1175461"/>
              <a:gd name="connsiteX1424" fmla="*/ 753593 w 2717482"/>
              <a:gd name="connsiteY1424" fmla="*/ 583635 h 1175461"/>
              <a:gd name="connsiteX1425" fmla="*/ 757504 w 2717482"/>
              <a:gd name="connsiteY1425" fmla="*/ 581326 h 1175461"/>
              <a:gd name="connsiteX1426" fmla="*/ 761671 w 2717482"/>
              <a:gd name="connsiteY1426" fmla="*/ 579076 h 1175461"/>
              <a:gd name="connsiteX1427" fmla="*/ 764418 w 2717482"/>
              <a:gd name="connsiteY1427" fmla="*/ 576134 h 1175461"/>
              <a:gd name="connsiteX1428" fmla="*/ 761838 w 2717482"/>
              <a:gd name="connsiteY1428" fmla="*/ 574630 h 1175461"/>
              <a:gd name="connsiteX1429" fmla="*/ 754747 w 2717482"/>
              <a:gd name="connsiteY1429" fmla="*/ 570832 h 1175461"/>
              <a:gd name="connsiteX1430" fmla="*/ 739944 w 2717482"/>
              <a:gd name="connsiteY1430" fmla="*/ 564472 h 1175461"/>
              <a:gd name="connsiteX1431" fmla="*/ 709779 w 2717482"/>
              <a:gd name="connsiteY1431" fmla="*/ 558075 h 1175461"/>
              <a:gd name="connsiteX1432" fmla="*/ 709549 w 2717482"/>
              <a:gd name="connsiteY1432" fmla="*/ 562670 h 1175461"/>
              <a:gd name="connsiteX1433" fmla="*/ 715176 w 2717482"/>
              <a:gd name="connsiteY1433" fmla="*/ 566301 h 1175461"/>
              <a:gd name="connsiteX1434" fmla="*/ 708761 w 2717482"/>
              <a:gd name="connsiteY1434" fmla="*/ 567511 h 1175461"/>
              <a:gd name="connsiteX1435" fmla="*/ 704173 w 2717482"/>
              <a:gd name="connsiteY1435" fmla="*/ 568299 h 1175461"/>
              <a:gd name="connsiteX1436" fmla="*/ 702035 w 2717482"/>
              <a:gd name="connsiteY1436" fmla="*/ 568777 h 1175461"/>
              <a:gd name="connsiteX1437" fmla="*/ 691059 w 2717482"/>
              <a:gd name="connsiteY1437" fmla="*/ 564529 h 1175461"/>
              <a:gd name="connsiteX1438" fmla="*/ 694435 w 2717482"/>
              <a:gd name="connsiteY1438" fmla="*/ 560982 h 1175461"/>
              <a:gd name="connsiteX1439" fmla="*/ 697560 w 2717482"/>
              <a:gd name="connsiteY1439" fmla="*/ 557464 h 1175461"/>
              <a:gd name="connsiteX1440" fmla="*/ 698273 w 2717482"/>
              <a:gd name="connsiteY1440" fmla="*/ 555636 h 1175461"/>
              <a:gd name="connsiteX1441" fmla="*/ 1290358 w 2717482"/>
              <a:gd name="connsiteY1441" fmla="*/ 604381 h 1175461"/>
              <a:gd name="connsiteX1442" fmla="*/ 1288835 w 2717482"/>
              <a:gd name="connsiteY1442" fmla="*/ 604323 h 1175461"/>
              <a:gd name="connsiteX1443" fmla="*/ 1280153 w 2717482"/>
              <a:gd name="connsiteY1443" fmla="*/ 608216 h 1175461"/>
              <a:gd name="connsiteX1444" fmla="*/ 1280572 w 2717482"/>
              <a:gd name="connsiteY1444" fmla="*/ 608514 h 1175461"/>
              <a:gd name="connsiteX1445" fmla="*/ 1321668 w 2717482"/>
              <a:gd name="connsiteY1445" fmla="*/ 605786 h 1175461"/>
              <a:gd name="connsiteX1446" fmla="*/ 1320486 w 2717482"/>
              <a:gd name="connsiteY1446" fmla="*/ 606288 h 1175461"/>
              <a:gd name="connsiteX1447" fmla="*/ 1320372 w 2717482"/>
              <a:gd name="connsiteY1447" fmla="*/ 606410 h 1175461"/>
              <a:gd name="connsiteX1448" fmla="*/ 1314631 w 2717482"/>
              <a:gd name="connsiteY1448" fmla="*/ 612314 h 1175461"/>
              <a:gd name="connsiteX1449" fmla="*/ 1300868 w 2717482"/>
              <a:gd name="connsiteY1449" fmla="*/ 614930 h 1175461"/>
              <a:gd name="connsiteX1450" fmla="*/ 1300906 w 2717482"/>
              <a:gd name="connsiteY1450" fmla="*/ 614623 h 1175461"/>
              <a:gd name="connsiteX1451" fmla="*/ 1293561 w 2717482"/>
              <a:gd name="connsiteY1451" fmla="*/ 617749 h 1175461"/>
              <a:gd name="connsiteX1452" fmla="*/ 1300363 w 2717482"/>
              <a:gd name="connsiteY1452" fmla="*/ 622586 h 1175461"/>
              <a:gd name="connsiteX1453" fmla="*/ 1305027 w 2717482"/>
              <a:gd name="connsiteY1453" fmla="*/ 627198 h 1175461"/>
              <a:gd name="connsiteX1454" fmla="*/ 1320214 w 2717482"/>
              <a:gd name="connsiteY1454" fmla="*/ 621369 h 1175461"/>
              <a:gd name="connsiteX1455" fmla="*/ 1320653 w 2717482"/>
              <a:gd name="connsiteY1455" fmla="*/ 616787 h 1175461"/>
              <a:gd name="connsiteX1456" fmla="*/ 1395109 w 2717482"/>
              <a:gd name="connsiteY1456" fmla="*/ 611909 h 1175461"/>
              <a:gd name="connsiteX1457" fmla="*/ 1398470 w 2717482"/>
              <a:gd name="connsiteY1457" fmla="*/ 632351 h 1175461"/>
              <a:gd name="connsiteX1458" fmla="*/ 1394698 w 2717482"/>
              <a:gd name="connsiteY1458" fmla="*/ 641470 h 1175461"/>
              <a:gd name="connsiteX1459" fmla="*/ 1389886 w 2717482"/>
              <a:gd name="connsiteY1459" fmla="*/ 627539 h 1175461"/>
              <a:gd name="connsiteX1460" fmla="*/ 1388033 w 2717482"/>
              <a:gd name="connsiteY1460" fmla="*/ 619073 h 1175461"/>
              <a:gd name="connsiteX1461" fmla="*/ 1387917 w 2717482"/>
              <a:gd name="connsiteY1461" fmla="*/ 620446 h 1175461"/>
              <a:gd name="connsiteX1462" fmla="*/ 1387917 w 2717482"/>
              <a:gd name="connsiteY1462" fmla="*/ 626948 h 1175461"/>
              <a:gd name="connsiteX1463" fmla="*/ 1382202 w 2717482"/>
              <a:gd name="connsiteY1463" fmla="*/ 625175 h 1175461"/>
              <a:gd name="connsiteX1464" fmla="*/ 1376715 w 2717482"/>
              <a:gd name="connsiteY1464" fmla="*/ 623317 h 1175461"/>
              <a:gd name="connsiteX1465" fmla="*/ 1372961 w 2717482"/>
              <a:gd name="connsiteY1465" fmla="*/ 623317 h 1175461"/>
              <a:gd name="connsiteX1466" fmla="*/ 1396274 w 2717482"/>
              <a:gd name="connsiteY1466" fmla="*/ 684107 h 1175461"/>
              <a:gd name="connsiteX1467" fmla="*/ 1397744 w 2717482"/>
              <a:gd name="connsiteY1467" fmla="*/ 685981 h 1175461"/>
              <a:gd name="connsiteX1468" fmla="*/ 1398891 w 2717482"/>
              <a:gd name="connsiteY1468" fmla="*/ 685401 h 1175461"/>
              <a:gd name="connsiteX1469" fmla="*/ 1404154 w 2717482"/>
              <a:gd name="connsiteY1469" fmla="*/ 680927 h 1175461"/>
              <a:gd name="connsiteX1470" fmla="*/ 1403535 w 2717482"/>
              <a:gd name="connsiteY1470" fmla="*/ 677183 h 1175461"/>
              <a:gd name="connsiteX1471" fmla="*/ 1402804 w 2717482"/>
              <a:gd name="connsiteY1471" fmla="*/ 673045 h 1175461"/>
              <a:gd name="connsiteX1472" fmla="*/ 1409080 w 2717482"/>
              <a:gd name="connsiteY1472" fmla="*/ 677352 h 1175461"/>
              <a:gd name="connsiteX1473" fmla="*/ 1411223 w 2717482"/>
              <a:gd name="connsiteY1473" fmla="*/ 678807 h 1175461"/>
              <a:gd name="connsiteX1474" fmla="*/ 1408038 w 2717482"/>
              <a:gd name="connsiteY1474" fmla="*/ 657343 h 1175461"/>
              <a:gd name="connsiteX1475" fmla="*/ 1409754 w 2717482"/>
              <a:gd name="connsiteY1475" fmla="*/ 647492 h 1175461"/>
              <a:gd name="connsiteX1476" fmla="*/ 1415384 w 2717482"/>
              <a:gd name="connsiteY1476" fmla="*/ 653993 h 1175461"/>
              <a:gd name="connsiteX1477" fmla="*/ 1420364 w 2717482"/>
              <a:gd name="connsiteY1477" fmla="*/ 684106 h 1175461"/>
              <a:gd name="connsiteX1478" fmla="*/ 1422290 w 2717482"/>
              <a:gd name="connsiteY1478" fmla="*/ 683426 h 1175461"/>
              <a:gd name="connsiteX1479" fmla="*/ 1436814 w 2717482"/>
              <a:gd name="connsiteY1479" fmla="*/ 661383 h 1175461"/>
              <a:gd name="connsiteX1480" fmla="*/ 1436195 w 2717482"/>
              <a:gd name="connsiteY1480" fmla="*/ 660155 h 1175461"/>
              <a:gd name="connsiteX1481" fmla="*/ 1106881 w 2717482"/>
              <a:gd name="connsiteY1481" fmla="*/ 586211 h 1175461"/>
              <a:gd name="connsiteX1482" fmla="*/ 1095985 w 2717482"/>
              <a:gd name="connsiteY1482" fmla="*/ 597060 h 1175461"/>
              <a:gd name="connsiteX1483" fmla="*/ 1089878 w 2717482"/>
              <a:gd name="connsiteY1483" fmla="*/ 599874 h 1175461"/>
              <a:gd name="connsiteX1484" fmla="*/ 1091095 w 2717482"/>
              <a:gd name="connsiteY1484" fmla="*/ 593904 h 1175461"/>
              <a:gd name="connsiteX1485" fmla="*/ 1059637 w 2717482"/>
              <a:gd name="connsiteY1485" fmla="*/ 609698 h 1175461"/>
              <a:gd name="connsiteX1486" fmla="*/ 1060833 w 2717482"/>
              <a:gd name="connsiteY1486" fmla="*/ 610174 h 1175461"/>
              <a:gd name="connsiteX1487" fmla="*/ 1071838 w 2717482"/>
              <a:gd name="connsiteY1487" fmla="*/ 614565 h 1175461"/>
              <a:gd name="connsiteX1488" fmla="*/ 1076481 w 2717482"/>
              <a:gd name="connsiteY1488" fmla="*/ 621573 h 1175461"/>
              <a:gd name="connsiteX1489" fmla="*/ 1064212 w 2717482"/>
              <a:gd name="connsiteY1489" fmla="*/ 621797 h 1175461"/>
              <a:gd name="connsiteX1490" fmla="*/ 1045950 w 2717482"/>
              <a:gd name="connsiteY1490" fmla="*/ 616571 h 1175461"/>
              <a:gd name="connsiteX1491" fmla="*/ 1045557 w 2717482"/>
              <a:gd name="connsiteY1491" fmla="*/ 616767 h 1175461"/>
              <a:gd name="connsiteX1492" fmla="*/ 1049238 w 2717482"/>
              <a:gd name="connsiteY1492" fmla="*/ 621882 h 1175461"/>
              <a:gd name="connsiteX1493" fmla="*/ 1057428 w 2717482"/>
              <a:gd name="connsiteY1493" fmla="*/ 620953 h 1175461"/>
              <a:gd name="connsiteX1494" fmla="*/ 1046986 w 2717482"/>
              <a:gd name="connsiteY1494" fmla="*/ 633477 h 1175461"/>
              <a:gd name="connsiteX1495" fmla="*/ 1040064 w 2717482"/>
              <a:gd name="connsiteY1495" fmla="*/ 635334 h 1175461"/>
              <a:gd name="connsiteX1496" fmla="*/ 1038534 w 2717482"/>
              <a:gd name="connsiteY1496" fmla="*/ 635781 h 1175461"/>
              <a:gd name="connsiteX1497" fmla="*/ 1039193 w 2717482"/>
              <a:gd name="connsiteY1497" fmla="*/ 637501 h 1175461"/>
              <a:gd name="connsiteX1498" fmla="*/ 1035337 w 2717482"/>
              <a:gd name="connsiteY1498" fmla="*/ 647295 h 1175461"/>
              <a:gd name="connsiteX1499" fmla="*/ 1029933 w 2717482"/>
              <a:gd name="connsiteY1499" fmla="*/ 643243 h 1175461"/>
              <a:gd name="connsiteX1500" fmla="*/ 1026046 w 2717482"/>
              <a:gd name="connsiteY1500" fmla="*/ 626564 h 1175461"/>
              <a:gd name="connsiteX1501" fmla="*/ 1000535 w 2717482"/>
              <a:gd name="connsiteY1501" fmla="*/ 639373 h 1175461"/>
              <a:gd name="connsiteX1502" fmla="*/ 984120 w 2717482"/>
              <a:gd name="connsiteY1502" fmla="*/ 653912 h 1175461"/>
              <a:gd name="connsiteX1503" fmla="*/ 978185 w 2717482"/>
              <a:gd name="connsiteY1503" fmla="*/ 661352 h 1175461"/>
              <a:gd name="connsiteX1504" fmla="*/ 978317 w 2717482"/>
              <a:gd name="connsiteY1504" fmla="*/ 661508 h 1175461"/>
              <a:gd name="connsiteX1505" fmla="*/ 986479 w 2717482"/>
              <a:gd name="connsiteY1505" fmla="*/ 660044 h 1175461"/>
              <a:gd name="connsiteX1506" fmla="*/ 981920 w 2717482"/>
              <a:gd name="connsiteY1506" fmla="*/ 666490 h 1175461"/>
              <a:gd name="connsiteX1507" fmla="*/ 977078 w 2717482"/>
              <a:gd name="connsiteY1507" fmla="*/ 673356 h 1175461"/>
              <a:gd name="connsiteX1508" fmla="*/ 965000 w 2717482"/>
              <a:gd name="connsiteY1508" fmla="*/ 677881 h 1175461"/>
              <a:gd name="connsiteX1509" fmla="*/ 950276 w 2717482"/>
              <a:gd name="connsiteY1509" fmla="*/ 696339 h 1175461"/>
              <a:gd name="connsiteX1510" fmla="*/ 993938 w 2717482"/>
              <a:gd name="connsiteY1510" fmla="*/ 689314 h 1175461"/>
              <a:gd name="connsiteX1511" fmla="*/ 1005311 w 2717482"/>
              <a:gd name="connsiteY1511" fmla="*/ 688064 h 1175461"/>
              <a:gd name="connsiteX1512" fmla="*/ 1004968 w 2717482"/>
              <a:gd name="connsiteY1512" fmla="*/ 685119 h 1175461"/>
              <a:gd name="connsiteX1513" fmla="*/ 998272 w 2717482"/>
              <a:gd name="connsiteY1513" fmla="*/ 680505 h 1175461"/>
              <a:gd name="connsiteX1514" fmla="*/ 1002914 w 2717482"/>
              <a:gd name="connsiteY1514" fmla="*/ 677917 h 1175461"/>
              <a:gd name="connsiteX1515" fmla="*/ 1007558 w 2717482"/>
              <a:gd name="connsiteY1515" fmla="*/ 675411 h 1175461"/>
              <a:gd name="connsiteX1516" fmla="*/ 1022333 w 2717482"/>
              <a:gd name="connsiteY1516" fmla="*/ 676705 h 1175461"/>
              <a:gd name="connsiteX1517" fmla="*/ 1017099 w 2717482"/>
              <a:gd name="connsiteY1517" fmla="*/ 682953 h 1175461"/>
              <a:gd name="connsiteX1518" fmla="*/ 1017152 w 2717482"/>
              <a:gd name="connsiteY1518" fmla="*/ 686764 h 1175461"/>
              <a:gd name="connsiteX1519" fmla="*/ 1025965 w 2717482"/>
              <a:gd name="connsiteY1519" fmla="*/ 685796 h 1175461"/>
              <a:gd name="connsiteX1520" fmla="*/ 1042035 w 2717482"/>
              <a:gd name="connsiteY1520" fmla="*/ 684163 h 1175461"/>
              <a:gd name="connsiteX1521" fmla="*/ 1058216 w 2717482"/>
              <a:gd name="connsiteY1521" fmla="*/ 682925 h 1175461"/>
              <a:gd name="connsiteX1522" fmla="*/ 1072350 w 2717482"/>
              <a:gd name="connsiteY1522" fmla="*/ 682955 h 1175461"/>
              <a:gd name="connsiteX1523" fmla="*/ 1075292 w 2717482"/>
              <a:gd name="connsiteY1523" fmla="*/ 679925 h 1175461"/>
              <a:gd name="connsiteX1524" fmla="*/ 1075272 w 2717482"/>
              <a:gd name="connsiteY1524" fmla="*/ 679323 h 1175461"/>
              <a:gd name="connsiteX1525" fmla="*/ 1068884 w 2717482"/>
              <a:gd name="connsiteY1525" fmla="*/ 674173 h 1175461"/>
              <a:gd name="connsiteX1526" fmla="*/ 1073780 w 2717482"/>
              <a:gd name="connsiteY1526" fmla="*/ 672006 h 1175461"/>
              <a:gd name="connsiteX1527" fmla="*/ 1078705 w 2717482"/>
              <a:gd name="connsiteY1527" fmla="*/ 669839 h 1175461"/>
              <a:gd name="connsiteX1528" fmla="*/ 1086136 w 2717482"/>
              <a:gd name="connsiteY1528" fmla="*/ 671047 h 1175461"/>
              <a:gd name="connsiteX1529" fmla="*/ 1093536 w 2717482"/>
              <a:gd name="connsiteY1529" fmla="*/ 672428 h 1175461"/>
              <a:gd name="connsiteX1530" fmla="*/ 1092212 w 2717482"/>
              <a:gd name="connsiteY1530" fmla="*/ 673690 h 1175461"/>
              <a:gd name="connsiteX1531" fmla="*/ 1095449 w 2717482"/>
              <a:gd name="connsiteY1531" fmla="*/ 673131 h 1175461"/>
              <a:gd name="connsiteX1532" fmla="*/ 1092101 w 2717482"/>
              <a:gd name="connsiteY1532" fmla="*/ 682220 h 1175461"/>
              <a:gd name="connsiteX1533" fmla="*/ 1092346 w 2717482"/>
              <a:gd name="connsiteY1533" fmla="*/ 682998 h 1175461"/>
              <a:gd name="connsiteX1534" fmla="*/ 1100632 w 2717482"/>
              <a:gd name="connsiteY1534" fmla="*/ 683016 h 1175461"/>
              <a:gd name="connsiteX1535" fmla="*/ 1107230 w 2717482"/>
              <a:gd name="connsiteY1535" fmla="*/ 680217 h 1175461"/>
              <a:gd name="connsiteX1536" fmla="*/ 1106425 w 2717482"/>
              <a:gd name="connsiteY1536" fmla="*/ 674708 h 1175461"/>
              <a:gd name="connsiteX1537" fmla="*/ 1112634 w 2717482"/>
              <a:gd name="connsiteY1537" fmla="*/ 677923 h 1175461"/>
              <a:gd name="connsiteX1538" fmla="*/ 1145022 w 2717482"/>
              <a:gd name="connsiteY1538" fmla="*/ 664178 h 1175461"/>
              <a:gd name="connsiteX1539" fmla="*/ 1144071 w 2717482"/>
              <a:gd name="connsiteY1539" fmla="*/ 654148 h 1175461"/>
              <a:gd name="connsiteX1540" fmla="*/ 1143801 w 2717482"/>
              <a:gd name="connsiteY1540" fmla="*/ 654049 h 1175461"/>
              <a:gd name="connsiteX1541" fmla="*/ 1144036 w 2717482"/>
              <a:gd name="connsiteY1541" fmla="*/ 653784 h 1175461"/>
              <a:gd name="connsiteX1542" fmla="*/ 1141515 w 2717482"/>
              <a:gd name="connsiteY1542" fmla="*/ 627220 h 1175461"/>
              <a:gd name="connsiteX1543" fmla="*/ 1141229 w 2717482"/>
              <a:gd name="connsiteY1543" fmla="*/ 627011 h 1175461"/>
              <a:gd name="connsiteX1544" fmla="*/ 1125160 w 2717482"/>
              <a:gd name="connsiteY1544" fmla="*/ 593906 h 1175461"/>
              <a:gd name="connsiteX1545" fmla="*/ 1119935 w 2717482"/>
              <a:gd name="connsiteY1545" fmla="*/ 599282 h 1175461"/>
              <a:gd name="connsiteX1546" fmla="*/ 1105863 w 2717482"/>
              <a:gd name="connsiteY1546" fmla="*/ 602096 h 1175461"/>
              <a:gd name="connsiteX1547" fmla="*/ 1107805 w 2717482"/>
              <a:gd name="connsiteY1547" fmla="*/ 590529 h 1175461"/>
              <a:gd name="connsiteX1548" fmla="*/ 2664898 w 2717482"/>
              <a:gd name="connsiteY1548" fmla="*/ 723307 h 1175461"/>
              <a:gd name="connsiteX1549" fmla="*/ 2654798 w 2717482"/>
              <a:gd name="connsiteY1549" fmla="*/ 728937 h 1175461"/>
              <a:gd name="connsiteX1550" fmla="*/ 2655520 w 2717482"/>
              <a:gd name="connsiteY1550" fmla="*/ 729784 h 1175461"/>
              <a:gd name="connsiteX1551" fmla="*/ 2655611 w 2717482"/>
              <a:gd name="connsiteY1551" fmla="*/ 732323 h 1175461"/>
              <a:gd name="connsiteX1552" fmla="*/ 2661690 w 2717482"/>
              <a:gd name="connsiteY1552" fmla="*/ 735380 h 1175461"/>
              <a:gd name="connsiteX1553" fmla="*/ 2663951 w 2717482"/>
              <a:gd name="connsiteY1553" fmla="*/ 734537 h 1175461"/>
              <a:gd name="connsiteX1554" fmla="*/ 1026678 w 2717482"/>
              <a:gd name="connsiteY1554" fmla="*/ 576984 h 1175461"/>
              <a:gd name="connsiteX1555" fmla="*/ 1011252 w 2717482"/>
              <a:gd name="connsiteY1555" fmla="*/ 582470 h 1175461"/>
              <a:gd name="connsiteX1556" fmla="*/ 1011386 w 2717482"/>
              <a:gd name="connsiteY1556" fmla="*/ 583664 h 1175461"/>
              <a:gd name="connsiteX1557" fmla="*/ 1008290 w 2717482"/>
              <a:gd name="connsiteY1557" fmla="*/ 587042 h 1175461"/>
              <a:gd name="connsiteX1558" fmla="*/ 1020533 w 2717482"/>
              <a:gd name="connsiteY1558" fmla="*/ 591939 h 1175461"/>
              <a:gd name="connsiteX1559" fmla="*/ 1025316 w 2717482"/>
              <a:gd name="connsiteY1559" fmla="*/ 593847 h 1175461"/>
              <a:gd name="connsiteX1560" fmla="*/ 1025964 w 2717482"/>
              <a:gd name="connsiteY1560" fmla="*/ 593401 h 1175461"/>
              <a:gd name="connsiteX1561" fmla="*/ 1528247 w 2717482"/>
              <a:gd name="connsiteY1561" fmla="*/ 619930 h 1175461"/>
              <a:gd name="connsiteX1562" fmla="*/ 1524298 w 2717482"/>
              <a:gd name="connsiteY1562" fmla="*/ 626920 h 1175461"/>
              <a:gd name="connsiteX1563" fmla="*/ 1522926 w 2717482"/>
              <a:gd name="connsiteY1563" fmla="*/ 621681 h 1175461"/>
              <a:gd name="connsiteX1564" fmla="*/ 1506524 w 2717482"/>
              <a:gd name="connsiteY1564" fmla="*/ 638889 h 1175461"/>
              <a:gd name="connsiteX1565" fmla="*/ 1520612 w 2717482"/>
              <a:gd name="connsiteY1565" fmla="*/ 638135 h 1175461"/>
              <a:gd name="connsiteX1566" fmla="*/ 1518050 w 2717482"/>
              <a:gd name="connsiteY1566" fmla="*/ 636009 h 1175461"/>
              <a:gd name="connsiteX1567" fmla="*/ 1524523 w 2717482"/>
              <a:gd name="connsiteY1567" fmla="*/ 633026 h 1175461"/>
              <a:gd name="connsiteX1568" fmla="*/ 1527396 w 2717482"/>
              <a:gd name="connsiteY1568" fmla="*/ 633864 h 1175461"/>
              <a:gd name="connsiteX1569" fmla="*/ 1528492 w 2717482"/>
              <a:gd name="connsiteY1569" fmla="*/ 630550 h 1175461"/>
              <a:gd name="connsiteX1570" fmla="*/ 1530180 w 2717482"/>
              <a:gd name="connsiteY1570" fmla="*/ 630550 h 1175461"/>
              <a:gd name="connsiteX1571" fmla="*/ 1531701 w 2717482"/>
              <a:gd name="connsiteY1571" fmla="*/ 630296 h 1175461"/>
              <a:gd name="connsiteX1572" fmla="*/ 1530997 w 2717482"/>
              <a:gd name="connsiteY1572" fmla="*/ 629874 h 1175461"/>
              <a:gd name="connsiteX1573" fmla="*/ 1531166 w 2717482"/>
              <a:gd name="connsiteY1573" fmla="*/ 628664 h 1175461"/>
              <a:gd name="connsiteX1574" fmla="*/ 1301328 w 2717482"/>
              <a:gd name="connsiteY1574" fmla="*/ 598722 h 1175461"/>
              <a:gd name="connsiteX1575" fmla="*/ 1299555 w 2717482"/>
              <a:gd name="connsiteY1575" fmla="*/ 599517 h 1175461"/>
              <a:gd name="connsiteX1576" fmla="*/ 1298365 w 2717482"/>
              <a:gd name="connsiteY1576" fmla="*/ 600999 h 1175461"/>
              <a:gd name="connsiteX1577" fmla="*/ 1301525 w 2717482"/>
              <a:gd name="connsiteY1577" fmla="*/ 599664 h 1175461"/>
              <a:gd name="connsiteX1578" fmla="*/ 1555947 w 2717482"/>
              <a:gd name="connsiteY1578" fmla="*/ 618951 h 1175461"/>
              <a:gd name="connsiteX1579" fmla="*/ 1554684 w 2717482"/>
              <a:gd name="connsiteY1579" fmla="*/ 620693 h 1175461"/>
              <a:gd name="connsiteX1580" fmla="*/ 1550410 w 2717482"/>
              <a:gd name="connsiteY1580" fmla="*/ 630172 h 1175461"/>
              <a:gd name="connsiteX1581" fmla="*/ 1551541 w 2717482"/>
              <a:gd name="connsiteY1581" fmla="*/ 632014 h 1175461"/>
              <a:gd name="connsiteX1582" fmla="*/ 1549741 w 2717482"/>
              <a:gd name="connsiteY1582" fmla="*/ 636037 h 1175461"/>
              <a:gd name="connsiteX1583" fmla="*/ 1556646 w 2717482"/>
              <a:gd name="connsiteY1583" fmla="*/ 637325 h 1175461"/>
              <a:gd name="connsiteX1584" fmla="*/ 1559617 w 2717482"/>
              <a:gd name="connsiteY1584" fmla="*/ 633391 h 1175461"/>
              <a:gd name="connsiteX1585" fmla="*/ 1375588 w 2717482"/>
              <a:gd name="connsiteY1585" fmla="*/ 599677 h 1175461"/>
              <a:gd name="connsiteX1586" fmla="*/ 1373761 w 2717482"/>
              <a:gd name="connsiteY1586" fmla="*/ 600815 h 1175461"/>
              <a:gd name="connsiteX1587" fmla="*/ 1376000 w 2717482"/>
              <a:gd name="connsiteY1587" fmla="*/ 599955 h 1175461"/>
              <a:gd name="connsiteX1588" fmla="*/ 1581148 w 2717482"/>
              <a:gd name="connsiteY1588" fmla="*/ 617594 h 1175461"/>
              <a:gd name="connsiteX1589" fmla="*/ 1577560 w 2717482"/>
              <a:gd name="connsiteY1589" fmla="*/ 624899 h 1175461"/>
              <a:gd name="connsiteX1590" fmla="*/ 1575792 w 2717482"/>
              <a:gd name="connsiteY1590" fmla="*/ 630475 h 1175461"/>
              <a:gd name="connsiteX1591" fmla="*/ 1577196 w 2717482"/>
              <a:gd name="connsiteY1591" fmla="*/ 632530 h 1175461"/>
              <a:gd name="connsiteX1592" fmla="*/ 1136583 w 2717482"/>
              <a:gd name="connsiteY1592" fmla="*/ 575215 h 1175461"/>
              <a:gd name="connsiteX1593" fmla="*/ 1131381 w 2717482"/>
              <a:gd name="connsiteY1593" fmla="*/ 577003 h 1175461"/>
              <a:gd name="connsiteX1594" fmla="*/ 1137748 w 2717482"/>
              <a:gd name="connsiteY1594" fmla="*/ 587499 h 1175461"/>
              <a:gd name="connsiteX1595" fmla="*/ 1100183 w 2717482"/>
              <a:gd name="connsiteY1595" fmla="*/ 569591 h 1175461"/>
              <a:gd name="connsiteX1596" fmla="*/ 1095683 w 2717482"/>
              <a:gd name="connsiteY1596" fmla="*/ 571247 h 1175461"/>
              <a:gd name="connsiteX1597" fmla="*/ 1051249 w 2717482"/>
              <a:gd name="connsiteY1597" fmla="*/ 598001 h 1175461"/>
              <a:gd name="connsiteX1598" fmla="*/ 1051686 w 2717482"/>
              <a:gd name="connsiteY1598" fmla="*/ 601900 h 1175461"/>
              <a:gd name="connsiteX1599" fmla="*/ 1048592 w 2717482"/>
              <a:gd name="connsiteY1599" fmla="*/ 605306 h 1175461"/>
              <a:gd name="connsiteX1600" fmla="*/ 1054594 w 2717482"/>
              <a:gd name="connsiteY1600" fmla="*/ 607693 h 1175461"/>
              <a:gd name="connsiteX1601" fmla="*/ 1097484 w 2717482"/>
              <a:gd name="connsiteY1601" fmla="*/ 586161 h 1175461"/>
              <a:gd name="connsiteX1602" fmla="*/ 1103554 w 2717482"/>
              <a:gd name="connsiteY1602" fmla="*/ 579808 h 1175461"/>
              <a:gd name="connsiteX1603" fmla="*/ 1104126 w 2717482"/>
              <a:gd name="connsiteY1603" fmla="*/ 579310 h 1175461"/>
              <a:gd name="connsiteX1604" fmla="*/ 1103921 w 2717482"/>
              <a:gd name="connsiteY1604" fmla="*/ 578822 h 1175461"/>
              <a:gd name="connsiteX1605" fmla="*/ 1094606 w 2717482"/>
              <a:gd name="connsiteY1605" fmla="*/ 575529 h 1175461"/>
              <a:gd name="connsiteX1606" fmla="*/ 2581841 w 2717482"/>
              <a:gd name="connsiteY1606" fmla="*/ 698285 h 1175461"/>
              <a:gd name="connsiteX1607" fmla="*/ 2562462 w 2717482"/>
              <a:gd name="connsiteY1607" fmla="*/ 710616 h 1175461"/>
              <a:gd name="connsiteX1608" fmla="*/ 2557328 w 2717482"/>
              <a:gd name="connsiteY1608" fmla="*/ 730400 h 1175461"/>
              <a:gd name="connsiteX1609" fmla="*/ 2558397 w 2717482"/>
              <a:gd name="connsiteY1609" fmla="*/ 730375 h 1175461"/>
              <a:gd name="connsiteX1610" fmla="*/ 2562423 w 2717482"/>
              <a:gd name="connsiteY1610" fmla="*/ 735216 h 1175461"/>
              <a:gd name="connsiteX1611" fmla="*/ 2561576 w 2717482"/>
              <a:gd name="connsiteY1611" fmla="*/ 740055 h 1175461"/>
              <a:gd name="connsiteX1612" fmla="*/ 2574074 w 2717482"/>
              <a:gd name="connsiteY1612" fmla="*/ 735412 h 1175461"/>
              <a:gd name="connsiteX1613" fmla="*/ 2585329 w 2717482"/>
              <a:gd name="connsiteY1613" fmla="*/ 731190 h 1175461"/>
              <a:gd name="connsiteX1614" fmla="*/ 2592592 w 2717482"/>
              <a:gd name="connsiteY1614" fmla="*/ 733161 h 1175461"/>
              <a:gd name="connsiteX1615" fmla="*/ 2582658 w 2717482"/>
              <a:gd name="connsiteY1615" fmla="*/ 741886 h 1175461"/>
              <a:gd name="connsiteX1616" fmla="*/ 2556822 w 2717482"/>
              <a:gd name="connsiteY1616" fmla="*/ 754465 h 1175461"/>
              <a:gd name="connsiteX1617" fmla="*/ 2556511 w 2717482"/>
              <a:gd name="connsiteY1617" fmla="*/ 760093 h 1175461"/>
              <a:gd name="connsiteX1618" fmla="*/ 2554542 w 2717482"/>
              <a:gd name="connsiteY1618" fmla="*/ 761895 h 1175461"/>
              <a:gd name="connsiteX1619" fmla="*/ 2564114 w 2717482"/>
              <a:gd name="connsiteY1619" fmla="*/ 768051 h 1175461"/>
              <a:gd name="connsiteX1620" fmla="*/ 2572572 w 2717482"/>
              <a:gd name="connsiteY1620" fmla="*/ 762626 h 1175461"/>
              <a:gd name="connsiteX1621" fmla="*/ 2606273 w 2717482"/>
              <a:gd name="connsiteY1621" fmla="*/ 742255 h 1175461"/>
              <a:gd name="connsiteX1622" fmla="*/ 2593332 w 2717482"/>
              <a:gd name="connsiteY1622" fmla="*/ 719527 h 1175461"/>
              <a:gd name="connsiteX1623" fmla="*/ 2587696 w 2717482"/>
              <a:gd name="connsiteY1623" fmla="*/ 716583 h 1175461"/>
              <a:gd name="connsiteX1624" fmla="*/ 2583699 w 2717482"/>
              <a:gd name="connsiteY1624" fmla="*/ 709183 h 1175461"/>
              <a:gd name="connsiteX1625" fmla="*/ 2587642 w 2717482"/>
              <a:gd name="connsiteY1625" fmla="*/ 709531 h 1175461"/>
              <a:gd name="connsiteX1626" fmla="*/ 2582122 w 2717482"/>
              <a:gd name="connsiteY1626" fmla="*/ 699839 h 1175461"/>
              <a:gd name="connsiteX1627" fmla="*/ 1424379 w 2717482"/>
              <a:gd name="connsiteY1627" fmla="*/ 595764 h 1175461"/>
              <a:gd name="connsiteX1628" fmla="*/ 1403994 w 2717482"/>
              <a:gd name="connsiteY1628" fmla="*/ 603591 h 1175461"/>
              <a:gd name="connsiteX1629" fmla="*/ 1420281 w 2717482"/>
              <a:gd name="connsiteY1629" fmla="*/ 621598 h 1175461"/>
              <a:gd name="connsiteX1630" fmla="*/ 1424277 w 2717482"/>
              <a:gd name="connsiteY1630" fmla="*/ 611244 h 1175461"/>
              <a:gd name="connsiteX1631" fmla="*/ 1429736 w 2717482"/>
              <a:gd name="connsiteY1631" fmla="*/ 596976 h 1175461"/>
              <a:gd name="connsiteX1632" fmla="*/ 1425487 w 2717482"/>
              <a:gd name="connsiteY1632" fmla="*/ 597397 h 1175461"/>
              <a:gd name="connsiteX1633" fmla="*/ 1365616 w 2717482"/>
              <a:gd name="connsiteY1633" fmla="*/ 590235 h 1175461"/>
              <a:gd name="connsiteX1634" fmla="*/ 1360910 w 2717482"/>
              <a:gd name="connsiteY1634" fmla="*/ 591291 h 1175461"/>
              <a:gd name="connsiteX1635" fmla="*/ 1329691 w 2717482"/>
              <a:gd name="connsiteY1635" fmla="*/ 602370 h 1175461"/>
              <a:gd name="connsiteX1636" fmla="*/ 1328085 w 2717482"/>
              <a:gd name="connsiteY1636" fmla="*/ 603055 h 1175461"/>
              <a:gd name="connsiteX1637" fmla="*/ 1329462 w 2717482"/>
              <a:gd name="connsiteY1637" fmla="*/ 609948 h 1175461"/>
              <a:gd name="connsiteX1638" fmla="*/ 1329305 w 2717482"/>
              <a:gd name="connsiteY1638" fmla="*/ 617879 h 1175461"/>
              <a:gd name="connsiteX1639" fmla="*/ 1343157 w 2717482"/>
              <a:gd name="connsiteY1639" fmla="*/ 612561 h 1175461"/>
              <a:gd name="connsiteX1640" fmla="*/ 1344885 w 2717482"/>
              <a:gd name="connsiteY1640" fmla="*/ 608853 h 1175461"/>
              <a:gd name="connsiteX1641" fmla="*/ 1368019 w 2717482"/>
              <a:gd name="connsiteY1641" fmla="*/ 593796 h 1175461"/>
              <a:gd name="connsiteX1642" fmla="*/ 1366416 w 2717482"/>
              <a:gd name="connsiteY1642" fmla="*/ 590817 h 1175461"/>
              <a:gd name="connsiteX1643" fmla="*/ 1087733 w 2717482"/>
              <a:gd name="connsiteY1643" fmla="*/ 561869 h 1175461"/>
              <a:gd name="connsiteX1644" fmla="*/ 1066176 w 2717482"/>
              <a:gd name="connsiteY1644" fmla="*/ 562938 h 1175461"/>
              <a:gd name="connsiteX1645" fmla="*/ 1034632 w 2717482"/>
              <a:gd name="connsiteY1645" fmla="*/ 574155 h 1175461"/>
              <a:gd name="connsiteX1646" fmla="*/ 1034239 w 2717482"/>
              <a:gd name="connsiteY1646" fmla="*/ 588476 h 1175461"/>
              <a:gd name="connsiteX1647" fmla="*/ 1042485 w 2717482"/>
              <a:gd name="connsiteY1647" fmla="*/ 587912 h 1175461"/>
              <a:gd name="connsiteX1648" fmla="*/ 1043104 w 2717482"/>
              <a:gd name="connsiteY1648" fmla="*/ 588442 h 1175461"/>
              <a:gd name="connsiteX1649" fmla="*/ 1061740 w 2717482"/>
              <a:gd name="connsiteY1649" fmla="*/ 574696 h 1175461"/>
              <a:gd name="connsiteX1650" fmla="*/ 2158426 w 2717482"/>
              <a:gd name="connsiteY1650" fmla="*/ 656656 h 1175461"/>
              <a:gd name="connsiteX1651" fmla="*/ 2137936 w 2717482"/>
              <a:gd name="connsiteY1651" fmla="*/ 657455 h 1175461"/>
              <a:gd name="connsiteX1652" fmla="*/ 2138217 w 2717482"/>
              <a:gd name="connsiteY1652" fmla="*/ 658918 h 1175461"/>
              <a:gd name="connsiteX1653" fmla="*/ 2135037 w 2717482"/>
              <a:gd name="connsiteY1653" fmla="*/ 666066 h 1175461"/>
              <a:gd name="connsiteX1654" fmla="*/ 2132755 w 2717482"/>
              <a:gd name="connsiteY1654" fmla="*/ 668297 h 1175461"/>
              <a:gd name="connsiteX1655" fmla="*/ 2133067 w 2717482"/>
              <a:gd name="connsiteY1655" fmla="*/ 668967 h 1175461"/>
              <a:gd name="connsiteX1656" fmla="*/ 2146990 w 2717482"/>
              <a:gd name="connsiteY1656" fmla="*/ 715079 h 1175461"/>
              <a:gd name="connsiteX1657" fmla="*/ 2156286 w 2717482"/>
              <a:gd name="connsiteY1657" fmla="*/ 682785 h 1175461"/>
              <a:gd name="connsiteX1658" fmla="*/ 1993699 w 2717482"/>
              <a:gd name="connsiteY1658" fmla="*/ 641852 h 1175461"/>
              <a:gd name="connsiteX1659" fmla="*/ 1989395 w 2717482"/>
              <a:gd name="connsiteY1659" fmla="*/ 651264 h 1175461"/>
              <a:gd name="connsiteX1660" fmla="*/ 1985311 w 2717482"/>
              <a:gd name="connsiteY1660" fmla="*/ 653739 h 1175461"/>
              <a:gd name="connsiteX1661" fmla="*/ 1985570 w 2717482"/>
              <a:gd name="connsiteY1661" fmla="*/ 654143 h 1175461"/>
              <a:gd name="connsiteX1662" fmla="*/ 1990098 w 2717482"/>
              <a:gd name="connsiteY1662" fmla="*/ 651404 h 1175461"/>
              <a:gd name="connsiteX1663" fmla="*/ 1992914 w 2717482"/>
              <a:gd name="connsiteY1663" fmla="*/ 651601 h 1175461"/>
              <a:gd name="connsiteX1664" fmla="*/ 1523990 w 2717482"/>
              <a:gd name="connsiteY1664" fmla="*/ 600000 h 1175461"/>
              <a:gd name="connsiteX1665" fmla="*/ 1508174 w 2717482"/>
              <a:gd name="connsiteY1665" fmla="*/ 607981 h 1175461"/>
              <a:gd name="connsiteX1666" fmla="*/ 1501380 w 2717482"/>
              <a:gd name="connsiteY1666" fmla="*/ 613607 h 1175461"/>
              <a:gd name="connsiteX1667" fmla="*/ 1500431 w 2717482"/>
              <a:gd name="connsiteY1667" fmla="*/ 618983 h 1175461"/>
              <a:gd name="connsiteX1668" fmla="*/ 1498518 w 2717482"/>
              <a:gd name="connsiteY1668" fmla="*/ 615978 h 1175461"/>
              <a:gd name="connsiteX1669" fmla="*/ 1471305 w 2717482"/>
              <a:gd name="connsiteY1669" fmla="*/ 638520 h 1175461"/>
              <a:gd name="connsiteX1670" fmla="*/ 1475328 w 2717482"/>
              <a:gd name="connsiteY1670" fmla="*/ 662661 h 1175461"/>
              <a:gd name="connsiteX1671" fmla="*/ 1480140 w 2717482"/>
              <a:gd name="connsiteY1671" fmla="*/ 661047 h 1175461"/>
              <a:gd name="connsiteX1672" fmla="*/ 1489512 w 2717482"/>
              <a:gd name="connsiteY1672" fmla="*/ 638744 h 1175461"/>
              <a:gd name="connsiteX1673" fmla="*/ 1847162 w 2717482"/>
              <a:gd name="connsiteY1673" fmla="*/ 627629 h 1175461"/>
              <a:gd name="connsiteX1674" fmla="*/ 1839531 w 2717482"/>
              <a:gd name="connsiteY1674" fmla="*/ 640371 h 1175461"/>
              <a:gd name="connsiteX1675" fmla="*/ 1830471 w 2717482"/>
              <a:gd name="connsiteY1675" fmla="*/ 652953 h 1175461"/>
              <a:gd name="connsiteX1676" fmla="*/ 1831190 w 2717482"/>
              <a:gd name="connsiteY1676" fmla="*/ 654552 h 1175461"/>
              <a:gd name="connsiteX1677" fmla="*/ 1834551 w 2717482"/>
              <a:gd name="connsiteY1677" fmla="*/ 654190 h 1175461"/>
              <a:gd name="connsiteX1678" fmla="*/ 1840180 w 2717482"/>
              <a:gd name="connsiteY1678" fmla="*/ 653121 h 1175461"/>
              <a:gd name="connsiteX1679" fmla="*/ 1840348 w 2717482"/>
              <a:gd name="connsiteY1679" fmla="*/ 654950 h 1175461"/>
              <a:gd name="connsiteX1680" fmla="*/ 1840347 w 2717482"/>
              <a:gd name="connsiteY1680" fmla="*/ 658750 h 1175461"/>
              <a:gd name="connsiteX1681" fmla="*/ 1840010 w 2717482"/>
              <a:gd name="connsiteY1681" fmla="*/ 664379 h 1175461"/>
              <a:gd name="connsiteX1682" fmla="*/ 1840239 w 2717482"/>
              <a:gd name="connsiteY1682" fmla="*/ 665340 h 1175461"/>
              <a:gd name="connsiteX1683" fmla="*/ 1846730 w 2717482"/>
              <a:gd name="connsiteY1683" fmla="*/ 665690 h 1175461"/>
              <a:gd name="connsiteX1684" fmla="*/ 1847465 w 2717482"/>
              <a:gd name="connsiteY1684" fmla="*/ 665333 h 1175461"/>
              <a:gd name="connsiteX1685" fmla="*/ 1846933 w 2717482"/>
              <a:gd name="connsiteY1685" fmla="*/ 664800 h 1175461"/>
              <a:gd name="connsiteX1686" fmla="*/ 1846623 w 2717482"/>
              <a:gd name="connsiteY1686" fmla="*/ 662690 h 1175461"/>
              <a:gd name="connsiteX1687" fmla="*/ 1845781 w 2717482"/>
              <a:gd name="connsiteY1687" fmla="*/ 658159 h 1175461"/>
              <a:gd name="connsiteX1688" fmla="*/ 1844289 w 2717482"/>
              <a:gd name="connsiteY1688" fmla="*/ 651601 h 1175461"/>
              <a:gd name="connsiteX1689" fmla="*/ 1849917 w 2717482"/>
              <a:gd name="connsiteY1689" fmla="*/ 651827 h 1175461"/>
              <a:gd name="connsiteX1690" fmla="*/ 1855743 w 2717482"/>
              <a:gd name="connsiteY1690" fmla="*/ 652418 h 1175461"/>
              <a:gd name="connsiteX1691" fmla="*/ 1859084 w 2717482"/>
              <a:gd name="connsiteY1691" fmla="*/ 651666 h 1175461"/>
              <a:gd name="connsiteX1692" fmla="*/ 1852253 w 2717482"/>
              <a:gd name="connsiteY1692" fmla="*/ 634266 h 1175461"/>
              <a:gd name="connsiteX1693" fmla="*/ 1850601 w 2717482"/>
              <a:gd name="connsiteY1693" fmla="*/ 632114 h 1175461"/>
              <a:gd name="connsiteX1694" fmla="*/ 1850423 w 2717482"/>
              <a:gd name="connsiteY1694" fmla="*/ 632042 h 1175461"/>
              <a:gd name="connsiteX1695" fmla="*/ 1849877 w 2717482"/>
              <a:gd name="connsiteY1695" fmla="*/ 631168 h 1175461"/>
              <a:gd name="connsiteX1696" fmla="*/ 1135163 w 2717482"/>
              <a:gd name="connsiteY1696" fmla="*/ 560239 h 1175461"/>
              <a:gd name="connsiteX1697" fmla="*/ 1129334 w 2717482"/>
              <a:gd name="connsiteY1697" fmla="*/ 561516 h 1175461"/>
              <a:gd name="connsiteX1698" fmla="*/ 1129701 w 2717482"/>
              <a:gd name="connsiteY1698" fmla="*/ 566020 h 1175461"/>
              <a:gd name="connsiteX1699" fmla="*/ 1130853 w 2717482"/>
              <a:gd name="connsiteY1699" fmla="*/ 568496 h 1175461"/>
              <a:gd name="connsiteX1700" fmla="*/ 1129926 w 2717482"/>
              <a:gd name="connsiteY1700" fmla="*/ 569678 h 1175461"/>
              <a:gd name="connsiteX1701" fmla="*/ 1129222 w 2717482"/>
              <a:gd name="connsiteY1701" fmla="*/ 570917 h 1175461"/>
              <a:gd name="connsiteX1702" fmla="*/ 1129841 w 2717482"/>
              <a:gd name="connsiteY1702" fmla="*/ 570607 h 1175461"/>
              <a:gd name="connsiteX1703" fmla="*/ 1130376 w 2717482"/>
              <a:gd name="connsiteY1703" fmla="*/ 571339 h 1175461"/>
              <a:gd name="connsiteX1704" fmla="*/ 1130184 w 2717482"/>
              <a:gd name="connsiteY1704" fmla="*/ 573137 h 1175461"/>
              <a:gd name="connsiteX1705" fmla="*/ 1136191 w 2717482"/>
              <a:gd name="connsiteY1705" fmla="*/ 571071 h 1175461"/>
              <a:gd name="connsiteX1706" fmla="*/ 1350489 w 2717482"/>
              <a:gd name="connsiteY1706" fmla="*/ 579249 h 1175461"/>
              <a:gd name="connsiteX1707" fmla="*/ 1313512 w 2717482"/>
              <a:gd name="connsiteY1707" fmla="*/ 593424 h 1175461"/>
              <a:gd name="connsiteX1708" fmla="*/ 1313846 w 2717482"/>
              <a:gd name="connsiteY1708" fmla="*/ 594461 h 1175461"/>
              <a:gd name="connsiteX1709" fmla="*/ 1327372 w 2717482"/>
              <a:gd name="connsiteY1709" fmla="*/ 588748 h 1175461"/>
              <a:gd name="connsiteX1710" fmla="*/ 1351790 w 2717482"/>
              <a:gd name="connsiteY1710" fmla="*/ 580194 h 1175461"/>
              <a:gd name="connsiteX1711" fmla="*/ 1549100 w 2717482"/>
              <a:gd name="connsiteY1711" fmla="*/ 596716 h 1175461"/>
              <a:gd name="connsiteX1712" fmla="*/ 1543503 w 2717482"/>
              <a:gd name="connsiteY1712" fmla="*/ 600092 h 1175461"/>
              <a:gd name="connsiteX1713" fmla="*/ 1536472 w 2717482"/>
              <a:gd name="connsiteY1713" fmla="*/ 607467 h 1175461"/>
              <a:gd name="connsiteX1714" fmla="*/ 1537329 w 2717482"/>
              <a:gd name="connsiteY1714" fmla="*/ 620812 h 1175461"/>
              <a:gd name="connsiteX1715" fmla="*/ 1540423 w 2717482"/>
              <a:gd name="connsiteY1715" fmla="*/ 620531 h 1175461"/>
              <a:gd name="connsiteX1716" fmla="*/ 1541746 w 2717482"/>
              <a:gd name="connsiteY1716" fmla="*/ 621301 h 1175461"/>
              <a:gd name="connsiteX1717" fmla="*/ 1548984 w 2717482"/>
              <a:gd name="connsiteY1717" fmla="*/ 605753 h 1175461"/>
              <a:gd name="connsiteX1718" fmla="*/ 1552800 w 2717482"/>
              <a:gd name="connsiteY1718" fmla="*/ 600653 h 1175461"/>
              <a:gd name="connsiteX1719" fmla="*/ 1552833 w 2717482"/>
              <a:gd name="connsiteY1719" fmla="*/ 598979 h 1175461"/>
              <a:gd name="connsiteX1720" fmla="*/ 1551120 w 2717482"/>
              <a:gd name="connsiteY1720" fmla="*/ 598412 h 1175461"/>
              <a:gd name="connsiteX1721" fmla="*/ 1419959 w 2717482"/>
              <a:gd name="connsiteY1721" fmla="*/ 583082 h 1175461"/>
              <a:gd name="connsiteX1722" fmla="*/ 1397546 w 2717482"/>
              <a:gd name="connsiteY1722" fmla="*/ 585136 h 1175461"/>
              <a:gd name="connsiteX1723" fmla="*/ 1397484 w 2717482"/>
              <a:gd name="connsiteY1723" fmla="*/ 585211 h 1175461"/>
              <a:gd name="connsiteX1724" fmla="*/ 1399566 w 2717482"/>
              <a:gd name="connsiteY1724" fmla="*/ 589461 h 1175461"/>
              <a:gd name="connsiteX1725" fmla="*/ 1399539 w 2717482"/>
              <a:gd name="connsiteY1725" fmla="*/ 590920 h 1175461"/>
              <a:gd name="connsiteX1726" fmla="*/ 1881729 w 2717482"/>
              <a:gd name="connsiteY1726" fmla="*/ 620394 h 1175461"/>
              <a:gd name="connsiteX1727" fmla="*/ 1882808 w 2717482"/>
              <a:gd name="connsiteY1727" fmla="*/ 621169 h 1175461"/>
              <a:gd name="connsiteX1728" fmla="*/ 1882891 w 2717482"/>
              <a:gd name="connsiteY1728" fmla="*/ 620846 h 1175461"/>
              <a:gd name="connsiteX1729" fmla="*/ 1472515 w 2717482"/>
              <a:gd name="connsiteY1729" fmla="*/ 583946 h 1175461"/>
              <a:gd name="connsiteX1730" fmla="*/ 1450280 w 2717482"/>
              <a:gd name="connsiteY1730" fmla="*/ 607586 h 1175461"/>
              <a:gd name="connsiteX1731" fmla="*/ 1442204 w 2717482"/>
              <a:gd name="connsiteY1731" fmla="*/ 611525 h 1175461"/>
              <a:gd name="connsiteX1732" fmla="*/ 1444202 w 2717482"/>
              <a:gd name="connsiteY1732" fmla="*/ 602379 h 1175461"/>
              <a:gd name="connsiteX1733" fmla="*/ 1452396 w 2717482"/>
              <a:gd name="connsiteY1733" fmla="*/ 593311 h 1175461"/>
              <a:gd name="connsiteX1734" fmla="*/ 1452084 w 2717482"/>
              <a:gd name="connsiteY1734" fmla="*/ 593457 h 1175461"/>
              <a:gd name="connsiteX1735" fmla="*/ 1449467 w 2717482"/>
              <a:gd name="connsiteY1735" fmla="*/ 591151 h 1175461"/>
              <a:gd name="connsiteX1736" fmla="*/ 1447692 w 2717482"/>
              <a:gd name="connsiteY1736" fmla="*/ 593289 h 1175461"/>
              <a:gd name="connsiteX1737" fmla="*/ 1442964 w 2717482"/>
              <a:gd name="connsiteY1737" fmla="*/ 592950 h 1175461"/>
              <a:gd name="connsiteX1738" fmla="*/ 1429119 w 2717482"/>
              <a:gd name="connsiteY1738" fmla="*/ 622108 h 1175461"/>
              <a:gd name="connsiteX1739" fmla="*/ 1425166 w 2717482"/>
              <a:gd name="connsiteY1739" fmla="*/ 626998 h 1175461"/>
              <a:gd name="connsiteX1740" fmla="*/ 1435879 w 2717482"/>
              <a:gd name="connsiteY1740" fmla="*/ 638842 h 1175461"/>
              <a:gd name="connsiteX1741" fmla="*/ 1443313 w 2717482"/>
              <a:gd name="connsiteY1741" fmla="*/ 651519 h 1175461"/>
              <a:gd name="connsiteX1742" fmla="*/ 1454109 w 2717482"/>
              <a:gd name="connsiteY1742" fmla="*/ 635133 h 1175461"/>
              <a:gd name="connsiteX1743" fmla="*/ 1464670 w 2717482"/>
              <a:gd name="connsiteY1743" fmla="*/ 626185 h 1175461"/>
              <a:gd name="connsiteX1744" fmla="*/ 1464690 w 2717482"/>
              <a:gd name="connsiteY1744" fmla="*/ 626074 h 1175461"/>
              <a:gd name="connsiteX1745" fmla="*/ 1464737 w 2717482"/>
              <a:gd name="connsiteY1745" fmla="*/ 626129 h 1175461"/>
              <a:gd name="connsiteX1746" fmla="*/ 1491207 w 2717482"/>
              <a:gd name="connsiteY1746" fmla="*/ 603700 h 1175461"/>
              <a:gd name="connsiteX1747" fmla="*/ 1483404 w 2717482"/>
              <a:gd name="connsiteY1747" fmla="*/ 587294 h 1175461"/>
              <a:gd name="connsiteX1748" fmla="*/ 1479437 w 2717482"/>
              <a:gd name="connsiteY1748" fmla="*/ 586169 h 1175461"/>
              <a:gd name="connsiteX1749" fmla="*/ 1851128 w 2717482"/>
              <a:gd name="connsiteY1749" fmla="*/ 615194 h 1175461"/>
              <a:gd name="connsiteX1750" fmla="*/ 1851128 w 2717482"/>
              <a:gd name="connsiteY1750" fmla="*/ 615628 h 1175461"/>
              <a:gd name="connsiteX1751" fmla="*/ 1857262 w 2717482"/>
              <a:gd name="connsiteY1751" fmla="*/ 626330 h 1175461"/>
              <a:gd name="connsiteX1752" fmla="*/ 1856262 w 2717482"/>
              <a:gd name="connsiteY1752" fmla="*/ 634272 h 1175461"/>
              <a:gd name="connsiteX1753" fmla="*/ 1862627 w 2717482"/>
              <a:gd name="connsiteY1753" fmla="*/ 650501 h 1175461"/>
              <a:gd name="connsiteX1754" fmla="*/ 1867421 w 2717482"/>
              <a:gd name="connsiteY1754" fmla="*/ 648477 h 1175461"/>
              <a:gd name="connsiteX1755" fmla="*/ 1868886 w 2717482"/>
              <a:gd name="connsiteY1755" fmla="*/ 643720 h 1175461"/>
              <a:gd name="connsiteX1756" fmla="*/ 1870292 w 2717482"/>
              <a:gd name="connsiteY1756" fmla="*/ 638937 h 1175461"/>
              <a:gd name="connsiteX1757" fmla="*/ 1873289 w 2717482"/>
              <a:gd name="connsiteY1757" fmla="*/ 641624 h 1175461"/>
              <a:gd name="connsiteX1758" fmla="*/ 1873755 w 2717482"/>
              <a:gd name="connsiteY1758" fmla="*/ 640964 h 1175461"/>
              <a:gd name="connsiteX1759" fmla="*/ 1877009 w 2717482"/>
              <a:gd name="connsiteY1759" fmla="*/ 634969 h 1175461"/>
              <a:gd name="connsiteX1760" fmla="*/ 1867817 w 2717482"/>
              <a:gd name="connsiteY1760" fmla="*/ 625957 h 1175461"/>
              <a:gd name="connsiteX1761" fmla="*/ 1561223 w 2717482"/>
              <a:gd name="connsiteY1761" fmla="*/ 589401 h 1175461"/>
              <a:gd name="connsiteX1762" fmla="*/ 1559268 w 2717482"/>
              <a:gd name="connsiteY1762" fmla="*/ 590581 h 1175461"/>
              <a:gd name="connsiteX1763" fmla="*/ 1560101 w 2717482"/>
              <a:gd name="connsiteY1763" fmla="*/ 590900 h 1175461"/>
              <a:gd name="connsiteX1764" fmla="*/ 1463697 w 2717482"/>
              <a:gd name="connsiteY1764" fmla="*/ 580666 h 1175461"/>
              <a:gd name="connsiteX1765" fmla="*/ 1460291 w 2717482"/>
              <a:gd name="connsiteY1765" fmla="*/ 581974 h 1175461"/>
              <a:gd name="connsiteX1766" fmla="*/ 1459766 w 2717482"/>
              <a:gd name="connsiteY1766" fmla="*/ 584564 h 1175461"/>
              <a:gd name="connsiteX1767" fmla="*/ 1456810 w 2717482"/>
              <a:gd name="connsiteY1767" fmla="*/ 588251 h 1175461"/>
              <a:gd name="connsiteX1768" fmla="*/ 1456810 w 2717482"/>
              <a:gd name="connsiteY1768" fmla="*/ 588428 h 1175461"/>
              <a:gd name="connsiteX1769" fmla="*/ 1463761 w 2717482"/>
              <a:gd name="connsiteY1769" fmla="*/ 580736 h 1175461"/>
              <a:gd name="connsiteX1770" fmla="*/ 1578540 w 2717482"/>
              <a:gd name="connsiteY1770" fmla="*/ 587775 h 1175461"/>
              <a:gd name="connsiteX1771" fmla="*/ 1570052 w 2717482"/>
              <a:gd name="connsiteY1771" fmla="*/ 599488 h 1175461"/>
              <a:gd name="connsiteX1772" fmla="*/ 1570539 w 2717482"/>
              <a:gd name="connsiteY1772" fmla="*/ 600577 h 1175461"/>
              <a:gd name="connsiteX1773" fmla="*/ 1568758 w 2717482"/>
              <a:gd name="connsiteY1773" fmla="*/ 601273 h 1175461"/>
              <a:gd name="connsiteX1774" fmla="*/ 1562849 w 2717482"/>
              <a:gd name="connsiteY1774" fmla="*/ 609426 h 1175461"/>
              <a:gd name="connsiteX1775" fmla="*/ 1565867 w 2717482"/>
              <a:gd name="connsiteY1775" fmla="*/ 625990 h 1175461"/>
              <a:gd name="connsiteX1776" fmla="*/ 1566880 w 2717482"/>
              <a:gd name="connsiteY1776" fmla="*/ 625400 h 1175461"/>
              <a:gd name="connsiteX1777" fmla="*/ 1568236 w 2717482"/>
              <a:gd name="connsiteY1777" fmla="*/ 625847 h 1175461"/>
              <a:gd name="connsiteX1778" fmla="*/ 1572878 w 2717482"/>
              <a:gd name="connsiteY1778" fmla="*/ 616130 h 1175461"/>
              <a:gd name="connsiteX1779" fmla="*/ 1572457 w 2717482"/>
              <a:gd name="connsiteY1779" fmla="*/ 613555 h 1175461"/>
              <a:gd name="connsiteX1780" fmla="*/ 1571468 w 2717482"/>
              <a:gd name="connsiteY1780" fmla="*/ 606572 h 1175461"/>
              <a:gd name="connsiteX1781" fmla="*/ 1576335 w 2717482"/>
              <a:gd name="connsiteY1781" fmla="*/ 595315 h 1175461"/>
              <a:gd name="connsiteX1782" fmla="*/ 1576640 w 2717482"/>
              <a:gd name="connsiteY1782" fmla="*/ 595625 h 1175461"/>
              <a:gd name="connsiteX1783" fmla="*/ 1576448 w 2717482"/>
              <a:gd name="connsiteY1783" fmla="*/ 594894 h 1175461"/>
              <a:gd name="connsiteX1784" fmla="*/ 1837589 w 2717482"/>
              <a:gd name="connsiteY1784" fmla="*/ 606463 h 1175461"/>
              <a:gd name="connsiteX1785" fmla="*/ 1836576 w 2717482"/>
              <a:gd name="connsiteY1785" fmla="*/ 607553 h 1175461"/>
              <a:gd name="connsiteX1786" fmla="*/ 1840614 w 2717482"/>
              <a:gd name="connsiteY1786" fmla="*/ 612822 h 1175461"/>
              <a:gd name="connsiteX1787" fmla="*/ 1839264 w 2717482"/>
              <a:gd name="connsiteY1787" fmla="*/ 607543 h 1175461"/>
              <a:gd name="connsiteX1788" fmla="*/ 2654830 w 2717482"/>
              <a:gd name="connsiteY1788" fmla="*/ 678329 h 1175461"/>
              <a:gd name="connsiteX1789" fmla="*/ 2643081 w 2717482"/>
              <a:gd name="connsiteY1789" fmla="*/ 716582 h 1175461"/>
              <a:gd name="connsiteX1790" fmla="*/ 2644221 w 2717482"/>
              <a:gd name="connsiteY1790" fmla="*/ 717527 h 1175461"/>
              <a:gd name="connsiteX1791" fmla="*/ 2645097 w 2717482"/>
              <a:gd name="connsiteY1791" fmla="*/ 718900 h 1175461"/>
              <a:gd name="connsiteX1792" fmla="*/ 2666256 w 2717482"/>
              <a:gd name="connsiteY1792" fmla="*/ 707185 h 1175461"/>
              <a:gd name="connsiteX1793" fmla="*/ 2668133 w 2717482"/>
              <a:gd name="connsiteY1793" fmla="*/ 684896 h 1175461"/>
              <a:gd name="connsiteX1794" fmla="*/ 2667985 w 2717482"/>
              <a:gd name="connsiteY1794" fmla="*/ 684823 h 1175461"/>
              <a:gd name="connsiteX1795" fmla="*/ 2663091 w 2717482"/>
              <a:gd name="connsiteY1795" fmla="*/ 685062 h 1175461"/>
              <a:gd name="connsiteX1796" fmla="*/ 2659404 w 2717482"/>
              <a:gd name="connsiteY1796" fmla="*/ 692521 h 1175461"/>
              <a:gd name="connsiteX1797" fmla="*/ 2656975 w 2717482"/>
              <a:gd name="connsiteY1797" fmla="*/ 684897 h 1175461"/>
              <a:gd name="connsiteX1798" fmla="*/ 2655081 w 2717482"/>
              <a:gd name="connsiteY1798" fmla="*/ 678453 h 1175461"/>
              <a:gd name="connsiteX1799" fmla="*/ 1301403 w 2717482"/>
              <a:gd name="connsiteY1799" fmla="*/ 556620 h 1175461"/>
              <a:gd name="connsiteX1800" fmla="*/ 1282614 w 2717482"/>
              <a:gd name="connsiteY1800" fmla="*/ 588411 h 1175461"/>
              <a:gd name="connsiteX1801" fmla="*/ 1281721 w 2717482"/>
              <a:gd name="connsiteY1801" fmla="*/ 594526 h 1175461"/>
              <a:gd name="connsiteX1802" fmla="*/ 1296563 w 2717482"/>
              <a:gd name="connsiteY1802" fmla="*/ 592416 h 1175461"/>
              <a:gd name="connsiteX1803" fmla="*/ 1299789 w 2717482"/>
              <a:gd name="connsiteY1803" fmla="*/ 595038 h 1175461"/>
              <a:gd name="connsiteX1804" fmla="*/ 1299841 w 2717482"/>
              <a:gd name="connsiteY1804" fmla="*/ 595015 h 1175461"/>
              <a:gd name="connsiteX1805" fmla="*/ 1298447 w 2717482"/>
              <a:gd name="connsiteY1805" fmla="*/ 591685 h 1175461"/>
              <a:gd name="connsiteX1806" fmla="*/ 1289387 w 2717482"/>
              <a:gd name="connsiteY1806" fmla="*/ 588279 h 1175461"/>
              <a:gd name="connsiteX1807" fmla="*/ 1297659 w 2717482"/>
              <a:gd name="connsiteY1807" fmla="*/ 579273 h 1175461"/>
              <a:gd name="connsiteX1808" fmla="*/ 1314294 w 2717482"/>
              <a:gd name="connsiteY1808" fmla="*/ 576093 h 1175461"/>
              <a:gd name="connsiteX1809" fmla="*/ 1310860 w 2717482"/>
              <a:gd name="connsiteY1809" fmla="*/ 585211 h 1175461"/>
              <a:gd name="connsiteX1810" fmla="*/ 1312285 w 2717482"/>
              <a:gd name="connsiteY1810" fmla="*/ 589625 h 1175461"/>
              <a:gd name="connsiteX1811" fmla="*/ 1346624 w 2717482"/>
              <a:gd name="connsiteY1811" fmla="*/ 576442 h 1175461"/>
              <a:gd name="connsiteX1812" fmla="*/ 1342578 w 2717482"/>
              <a:gd name="connsiteY1812" fmla="*/ 573503 h 1175461"/>
              <a:gd name="connsiteX1813" fmla="*/ 1507455 w 2717482"/>
              <a:gd name="connsiteY1813" fmla="*/ 574180 h 1175461"/>
              <a:gd name="connsiteX1814" fmla="*/ 1495263 w 2717482"/>
              <a:gd name="connsiteY1814" fmla="*/ 575447 h 1175461"/>
              <a:gd name="connsiteX1815" fmla="*/ 1494916 w 2717482"/>
              <a:gd name="connsiteY1815" fmla="*/ 581975 h 1175461"/>
              <a:gd name="connsiteX1816" fmla="*/ 1492580 w 2717482"/>
              <a:gd name="connsiteY1816" fmla="*/ 585522 h 1175461"/>
              <a:gd name="connsiteX1817" fmla="*/ 1497769 w 2717482"/>
              <a:gd name="connsiteY1817" fmla="*/ 598142 h 1175461"/>
              <a:gd name="connsiteX1818" fmla="*/ 1498745 w 2717482"/>
              <a:gd name="connsiteY1818" fmla="*/ 597313 h 1175461"/>
              <a:gd name="connsiteX1819" fmla="*/ 1516304 w 2717482"/>
              <a:gd name="connsiteY1819" fmla="*/ 587979 h 1175461"/>
              <a:gd name="connsiteX1820" fmla="*/ 1516670 w 2717482"/>
              <a:gd name="connsiteY1820" fmla="*/ 582622 h 1175461"/>
              <a:gd name="connsiteX1821" fmla="*/ 1517487 w 2717482"/>
              <a:gd name="connsiteY1821" fmla="*/ 581694 h 1175461"/>
              <a:gd name="connsiteX1822" fmla="*/ 2257302 w 2717482"/>
              <a:gd name="connsiteY1822" fmla="*/ 640086 h 1175461"/>
              <a:gd name="connsiteX1823" fmla="*/ 2250932 w 2717482"/>
              <a:gd name="connsiteY1823" fmla="*/ 642707 h 1175461"/>
              <a:gd name="connsiteX1824" fmla="*/ 2250257 w 2717482"/>
              <a:gd name="connsiteY1824" fmla="*/ 645944 h 1175461"/>
              <a:gd name="connsiteX1825" fmla="*/ 2255322 w 2717482"/>
              <a:gd name="connsiteY1825" fmla="*/ 644904 h 1175461"/>
              <a:gd name="connsiteX1826" fmla="*/ 2256476 w 2717482"/>
              <a:gd name="connsiteY1826" fmla="*/ 640682 h 1175461"/>
              <a:gd name="connsiteX1827" fmla="*/ 2122337 w 2717482"/>
              <a:gd name="connsiteY1827" fmla="*/ 626137 h 1175461"/>
              <a:gd name="connsiteX1828" fmla="*/ 2112764 w 2717482"/>
              <a:gd name="connsiteY1828" fmla="*/ 625421 h 1175461"/>
              <a:gd name="connsiteX1829" fmla="*/ 2114490 w 2717482"/>
              <a:gd name="connsiteY1829" fmla="*/ 629124 h 1175461"/>
              <a:gd name="connsiteX1830" fmla="*/ 2117251 w 2717482"/>
              <a:gd name="connsiteY1830" fmla="*/ 628016 h 1175461"/>
              <a:gd name="connsiteX1831" fmla="*/ 2120065 w 2717482"/>
              <a:gd name="connsiteY1831" fmla="*/ 631197 h 1175461"/>
              <a:gd name="connsiteX1832" fmla="*/ 2160705 w 2717482"/>
              <a:gd name="connsiteY1832" fmla="*/ 628829 h 1175461"/>
              <a:gd name="connsiteX1833" fmla="*/ 2141609 w 2717482"/>
              <a:gd name="connsiteY1833" fmla="*/ 627578 h 1175461"/>
              <a:gd name="connsiteX1834" fmla="*/ 2130599 w 2717482"/>
              <a:gd name="connsiteY1834" fmla="*/ 626755 h 1175461"/>
              <a:gd name="connsiteX1835" fmla="*/ 2125412 w 2717482"/>
              <a:gd name="connsiteY1835" fmla="*/ 636769 h 1175461"/>
              <a:gd name="connsiteX1836" fmla="*/ 2132448 w 2717482"/>
              <a:gd name="connsiteY1836" fmla="*/ 647745 h 1175461"/>
              <a:gd name="connsiteX1837" fmla="*/ 2159447 w 2717482"/>
              <a:gd name="connsiteY1837" fmla="*/ 644182 h 1175461"/>
              <a:gd name="connsiteX1838" fmla="*/ 1288055 w 2717482"/>
              <a:gd name="connsiteY1838" fmla="*/ 551146 h 1175461"/>
              <a:gd name="connsiteX1839" fmla="*/ 1287679 w 2717482"/>
              <a:gd name="connsiteY1839" fmla="*/ 553723 h 1175461"/>
              <a:gd name="connsiteX1840" fmla="*/ 1288966 w 2717482"/>
              <a:gd name="connsiteY1840" fmla="*/ 551519 h 1175461"/>
              <a:gd name="connsiteX1841" fmla="*/ 2011572 w 2717482"/>
              <a:gd name="connsiteY1841" fmla="*/ 614790 h 1175461"/>
              <a:gd name="connsiteX1842" fmla="*/ 2004705 w 2717482"/>
              <a:gd name="connsiteY1842" fmla="*/ 614790 h 1175461"/>
              <a:gd name="connsiteX1843" fmla="*/ 2000646 w 2717482"/>
              <a:gd name="connsiteY1843" fmla="*/ 625833 h 1175461"/>
              <a:gd name="connsiteX1844" fmla="*/ 2002848 w 2717482"/>
              <a:gd name="connsiteY1844" fmla="*/ 630100 h 1175461"/>
              <a:gd name="connsiteX1845" fmla="*/ 2002088 w 2717482"/>
              <a:gd name="connsiteY1845" fmla="*/ 646677 h 1175461"/>
              <a:gd name="connsiteX1846" fmla="*/ 1998090 w 2717482"/>
              <a:gd name="connsiteY1846" fmla="*/ 658215 h 1175461"/>
              <a:gd name="connsiteX1847" fmla="*/ 1998232 w 2717482"/>
              <a:gd name="connsiteY1847" fmla="*/ 659256 h 1175461"/>
              <a:gd name="connsiteX1848" fmla="*/ 1997585 w 2717482"/>
              <a:gd name="connsiteY1848" fmla="*/ 659678 h 1175461"/>
              <a:gd name="connsiteX1849" fmla="*/ 1998906 w 2717482"/>
              <a:gd name="connsiteY1849" fmla="*/ 659847 h 1175461"/>
              <a:gd name="connsiteX1850" fmla="*/ 2000398 w 2717482"/>
              <a:gd name="connsiteY1850" fmla="*/ 659847 h 1175461"/>
              <a:gd name="connsiteX1851" fmla="*/ 2001298 w 2717482"/>
              <a:gd name="connsiteY1851" fmla="*/ 662661 h 1175461"/>
              <a:gd name="connsiteX1852" fmla="*/ 2004115 w 2717482"/>
              <a:gd name="connsiteY1852" fmla="*/ 666152 h 1175461"/>
              <a:gd name="connsiteX1853" fmla="*/ 2022997 w 2717482"/>
              <a:gd name="connsiteY1853" fmla="*/ 666573 h 1175461"/>
              <a:gd name="connsiteX1854" fmla="*/ 2031441 w 2717482"/>
              <a:gd name="connsiteY1854" fmla="*/ 669951 h 1175461"/>
              <a:gd name="connsiteX1855" fmla="*/ 2023168 w 2717482"/>
              <a:gd name="connsiteY1855" fmla="*/ 676141 h 1175461"/>
              <a:gd name="connsiteX1856" fmla="*/ 2005436 w 2717482"/>
              <a:gd name="connsiteY1856" fmla="*/ 674651 h 1175461"/>
              <a:gd name="connsiteX1857" fmla="*/ 2005691 w 2717482"/>
              <a:gd name="connsiteY1857" fmla="*/ 676339 h 1175461"/>
              <a:gd name="connsiteX1858" fmla="*/ 2008899 w 2717482"/>
              <a:gd name="connsiteY1858" fmla="*/ 682756 h 1175461"/>
              <a:gd name="connsiteX1859" fmla="*/ 2006021 w 2717482"/>
              <a:gd name="connsiteY1859" fmla="*/ 686149 h 1175461"/>
              <a:gd name="connsiteX1860" fmla="*/ 2030133 w 2717482"/>
              <a:gd name="connsiteY1860" fmla="*/ 723887 h 1175461"/>
              <a:gd name="connsiteX1861" fmla="*/ 2032876 w 2717482"/>
              <a:gd name="connsiteY1861" fmla="*/ 732538 h 1175461"/>
              <a:gd name="connsiteX1862" fmla="*/ 2039773 w 2717482"/>
              <a:gd name="connsiteY1862" fmla="*/ 706482 h 1175461"/>
              <a:gd name="connsiteX1863" fmla="*/ 2043652 w 2717482"/>
              <a:gd name="connsiteY1863" fmla="*/ 682054 h 1175461"/>
              <a:gd name="connsiteX1864" fmla="*/ 2037240 w 2717482"/>
              <a:gd name="connsiteY1864" fmla="*/ 681067 h 1175461"/>
              <a:gd name="connsiteX1865" fmla="*/ 2033890 w 2717482"/>
              <a:gd name="connsiteY1865" fmla="*/ 687259 h 1175461"/>
              <a:gd name="connsiteX1866" fmla="*/ 2030878 w 2717482"/>
              <a:gd name="connsiteY1866" fmla="*/ 673694 h 1175461"/>
              <a:gd name="connsiteX1867" fmla="*/ 2035127 w 2717482"/>
              <a:gd name="connsiteY1867" fmla="*/ 662155 h 1175461"/>
              <a:gd name="connsiteX1868" fmla="*/ 2042220 w 2717482"/>
              <a:gd name="connsiteY1868" fmla="*/ 668515 h 1175461"/>
              <a:gd name="connsiteX1869" fmla="*/ 2045588 w 2717482"/>
              <a:gd name="connsiteY1869" fmla="*/ 669849 h 1175461"/>
              <a:gd name="connsiteX1870" fmla="*/ 2049875 w 2717482"/>
              <a:gd name="connsiteY1870" fmla="*/ 642849 h 1175461"/>
              <a:gd name="connsiteX1871" fmla="*/ 2052435 w 2717482"/>
              <a:gd name="connsiteY1871" fmla="*/ 620535 h 1175461"/>
              <a:gd name="connsiteX1872" fmla="*/ 2029044 w 2717482"/>
              <a:gd name="connsiteY1872" fmla="*/ 617914 h 1175461"/>
              <a:gd name="connsiteX1873" fmla="*/ 2042136 w 2717482"/>
              <a:gd name="connsiteY1873" fmla="*/ 640006 h 1175461"/>
              <a:gd name="connsiteX1874" fmla="*/ 2040363 w 2717482"/>
              <a:gd name="connsiteY1874" fmla="*/ 653177 h 1175461"/>
              <a:gd name="connsiteX1875" fmla="*/ 2030766 w 2717482"/>
              <a:gd name="connsiteY1875" fmla="*/ 643159 h 1175461"/>
              <a:gd name="connsiteX1876" fmla="*/ 2017326 w 2717482"/>
              <a:gd name="connsiteY1876" fmla="*/ 616062 h 1175461"/>
              <a:gd name="connsiteX1877" fmla="*/ 1820714 w 2717482"/>
              <a:gd name="connsiteY1877" fmla="*/ 597742 h 1175461"/>
              <a:gd name="connsiteX1878" fmla="*/ 1818143 w 2717482"/>
              <a:gd name="connsiteY1878" fmla="*/ 600858 h 1175461"/>
              <a:gd name="connsiteX1879" fmla="*/ 1819245 w 2717482"/>
              <a:gd name="connsiteY1879" fmla="*/ 604310 h 1175461"/>
              <a:gd name="connsiteX1880" fmla="*/ 1824558 w 2717482"/>
              <a:gd name="connsiteY1880" fmla="*/ 600016 h 1175461"/>
              <a:gd name="connsiteX1881" fmla="*/ 1823462 w 2717482"/>
              <a:gd name="connsiteY1881" fmla="*/ 598890 h 1175461"/>
              <a:gd name="connsiteX1882" fmla="*/ 1535209 w 2717482"/>
              <a:gd name="connsiteY1882" fmla="*/ 571310 h 1175461"/>
              <a:gd name="connsiteX1883" fmla="*/ 1521821 w 2717482"/>
              <a:gd name="connsiteY1883" fmla="*/ 572688 h 1175461"/>
              <a:gd name="connsiteX1884" fmla="*/ 1520487 w 2717482"/>
              <a:gd name="connsiteY1884" fmla="*/ 572827 h 1175461"/>
              <a:gd name="connsiteX1885" fmla="*/ 1525509 w 2717482"/>
              <a:gd name="connsiteY1885" fmla="*/ 577275 h 1175461"/>
              <a:gd name="connsiteX1886" fmla="*/ 1535189 w 2717482"/>
              <a:gd name="connsiteY1886" fmla="*/ 572716 h 1175461"/>
              <a:gd name="connsiteX1887" fmla="*/ 2612585 w 2717482"/>
              <a:gd name="connsiteY1887" fmla="*/ 664880 h 1175461"/>
              <a:gd name="connsiteX1888" fmla="*/ 2609758 w 2717482"/>
              <a:gd name="connsiteY1888" fmla="*/ 672119 h 1175461"/>
              <a:gd name="connsiteX1889" fmla="*/ 2609047 w 2717482"/>
              <a:gd name="connsiteY1889" fmla="*/ 672835 h 1175461"/>
              <a:gd name="connsiteX1890" fmla="*/ 2612123 w 2717482"/>
              <a:gd name="connsiteY1890" fmla="*/ 675102 h 1175461"/>
              <a:gd name="connsiteX1891" fmla="*/ 2617020 w 2717482"/>
              <a:gd name="connsiteY1891" fmla="*/ 673947 h 1175461"/>
              <a:gd name="connsiteX1892" fmla="*/ 2621974 w 2717482"/>
              <a:gd name="connsiteY1892" fmla="*/ 672567 h 1175461"/>
              <a:gd name="connsiteX1893" fmla="*/ 2620454 w 2717482"/>
              <a:gd name="connsiteY1893" fmla="*/ 679238 h 1175461"/>
              <a:gd name="connsiteX1894" fmla="*/ 2618482 w 2717482"/>
              <a:gd name="connsiteY1894" fmla="*/ 685992 h 1175461"/>
              <a:gd name="connsiteX1895" fmla="*/ 2610801 w 2717482"/>
              <a:gd name="connsiteY1895" fmla="*/ 692042 h 1175461"/>
              <a:gd name="connsiteX1896" fmla="*/ 2602864 w 2717482"/>
              <a:gd name="connsiteY1896" fmla="*/ 697362 h 1175461"/>
              <a:gd name="connsiteX1897" fmla="*/ 2603596 w 2717482"/>
              <a:gd name="connsiteY1897" fmla="*/ 694182 h 1175461"/>
              <a:gd name="connsiteX1898" fmla="*/ 2603258 w 2717482"/>
              <a:gd name="connsiteY1898" fmla="*/ 687173 h 1175461"/>
              <a:gd name="connsiteX1899" fmla="*/ 2599331 w 2717482"/>
              <a:gd name="connsiteY1899" fmla="*/ 682623 h 1175461"/>
              <a:gd name="connsiteX1900" fmla="*/ 2592477 w 2717482"/>
              <a:gd name="connsiteY1900" fmla="*/ 689525 h 1175461"/>
              <a:gd name="connsiteX1901" fmla="*/ 2607584 w 2717482"/>
              <a:gd name="connsiteY1901" fmla="*/ 714954 h 1175461"/>
              <a:gd name="connsiteX1902" fmla="*/ 2620878 w 2717482"/>
              <a:gd name="connsiteY1902" fmla="*/ 720367 h 1175461"/>
              <a:gd name="connsiteX1903" fmla="*/ 2625254 w 2717482"/>
              <a:gd name="connsiteY1903" fmla="*/ 706392 h 1175461"/>
              <a:gd name="connsiteX1904" fmla="*/ 2622537 w 2717482"/>
              <a:gd name="connsiteY1904" fmla="*/ 697052 h 1175461"/>
              <a:gd name="connsiteX1905" fmla="*/ 2627208 w 2717482"/>
              <a:gd name="connsiteY1905" fmla="*/ 687568 h 1175461"/>
              <a:gd name="connsiteX1906" fmla="*/ 2630269 w 2717482"/>
              <a:gd name="connsiteY1906" fmla="*/ 690375 h 1175461"/>
              <a:gd name="connsiteX1907" fmla="*/ 2636821 w 2717482"/>
              <a:gd name="connsiteY1907" fmla="*/ 669439 h 1175461"/>
              <a:gd name="connsiteX1908" fmla="*/ 2632443 w 2717482"/>
              <a:gd name="connsiteY1908" fmla="*/ 667278 h 1175461"/>
              <a:gd name="connsiteX1909" fmla="*/ 2600995 w 2717482"/>
              <a:gd name="connsiteY1909" fmla="*/ 663448 h 1175461"/>
              <a:gd name="connsiteX1910" fmla="*/ 2602751 w 2717482"/>
              <a:gd name="connsiteY1910" fmla="*/ 667024 h 1175461"/>
              <a:gd name="connsiteX1911" fmla="*/ 2605904 w 2717482"/>
              <a:gd name="connsiteY1911" fmla="*/ 670406 h 1175461"/>
              <a:gd name="connsiteX1912" fmla="*/ 2606579 w 2717482"/>
              <a:gd name="connsiteY1912" fmla="*/ 669726 h 1175461"/>
              <a:gd name="connsiteX1913" fmla="*/ 2608653 w 2717482"/>
              <a:gd name="connsiteY1913" fmla="*/ 664395 h 1175461"/>
              <a:gd name="connsiteX1914" fmla="*/ 2577604 w 2717482"/>
              <a:gd name="connsiteY1914" fmla="*/ 660559 h 1175461"/>
              <a:gd name="connsiteX1915" fmla="*/ 2572160 w 2717482"/>
              <a:gd name="connsiteY1915" fmla="*/ 673244 h 1175461"/>
              <a:gd name="connsiteX1916" fmla="*/ 2563923 w 2717482"/>
              <a:gd name="connsiteY1916" fmla="*/ 704986 h 1175461"/>
              <a:gd name="connsiteX1917" fmla="*/ 2581082 w 2717482"/>
              <a:gd name="connsiteY1917" fmla="*/ 694068 h 1175461"/>
              <a:gd name="connsiteX1918" fmla="*/ 2579026 w 2717482"/>
              <a:gd name="connsiteY1918" fmla="*/ 682672 h 1175461"/>
              <a:gd name="connsiteX1919" fmla="*/ 2589133 w 2717482"/>
              <a:gd name="connsiteY1919" fmla="*/ 687306 h 1175461"/>
              <a:gd name="connsiteX1920" fmla="*/ 2596748 w 2717482"/>
              <a:gd name="connsiteY1920" fmla="*/ 679632 h 1175461"/>
              <a:gd name="connsiteX1921" fmla="*/ 2596505 w 2717482"/>
              <a:gd name="connsiteY1921" fmla="*/ 679350 h 1175461"/>
              <a:gd name="connsiteX1922" fmla="*/ 2590875 w 2717482"/>
              <a:gd name="connsiteY1922" fmla="*/ 675268 h 1175461"/>
              <a:gd name="connsiteX1923" fmla="*/ 2587554 w 2717482"/>
              <a:gd name="connsiteY1923" fmla="*/ 676479 h 1175461"/>
              <a:gd name="connsiteX1924" fmla="*/ 2583866 w 2717482"/>
              <a:gd name="connsiteY1924" fmla="*/ 677915 h 1175461"/>
              <a:gd name="connsiteX1925" fmla="*/ 2586258 w 2717482"/>
              <a:gd name="connsiteY1925" fmla="*/ 671272 h 1175461"/>
              <a:gd name="connsiteX1926" fmla="*/ 2587723 w 2717482"/>
              <a:gd name="connsiteY1926" fmla="*/ 666517 h 1175461"/>
              <a:gd name="connsiteX1927" fmla="*/ 2588258 w 2717482"/>
              <a:gd name="connsiteY1927" fmla="*/ 664379 h 1175461"/>
              <a:gd name="connsiteX1928" fmla="*/ 2589750 w 2717482"/>
              <a:gd name="connsiteY1928" fmla="*/ 663364 h 1175461"/>
              <a:gd name="connsiteX1929" fmla="*/ 2591224 w 2717482"/>
              <a:gd name="connsiteY1929" fmla="*/ 662243 h 1175461"/>
              <a:gd name="connsiteX1930" fmla="*/ 1551561 w 2717482"/>
              <a:gd name="connsiteY1930" fmla="*/ 569623 h 1175461"/>
              <a:gd name="connsiteX1931" fmla="*/ 1541454 w 2717482"/>
              <a:gd name="connsiteY1931" fmla="*/ 570666 h 1175461"/>
              <a:gd name="connsiteX1932" fmla="*/ 1541411 w 2717482"/>
              <a:gd name="connsiteY1932" fmla="*/ 571311 h 1175461"/>
              <a:gd name="connsiteX1933" fmla="*/ 1544674 w 2717482"/>
              <a:gd name="connsiteY1933" fmla="*/ 570355 h 1175461"/>
              <a:gd name="connsiteX1934" fmla="*/ 1546009 w 2717482"/>
              <a:gd name="connsiteY1934" fmla="*/ 572192 h 1175461"/>
              <a:gd name="connsiteX1935" fmla="*/ 1549564 w 2717482"/>
              <a:gd name="connsiteY1935" fmla="*/ 570302 h 1175461"/>
              <a:gd name="connsiteX1936" fmla="*/ 1592888 w 2717482"/>
              <a:gd name="connsiteY1936" fmla="*/ 573238 h 1175461"/>
              <a:gd name="connsiteX1937" fmla="*/ 1591308 w 2717482"/>
              <a:gd name="connsiteY1937" fmla="*/ 575395 h 1175461"/>
              <a:gd name="connsiteX1938" fmla="*/ 1589534 w 2717482"/>
              <a:gd name="connsiteY1938" fmla="*/ 575333 h 1175461"/>
              <a:gd name="connsiteX1939" fmla="*/ 1586515 w 2717482"/>
              <a:gd name="connsiteY1939" fmla="*/ 587592 h 1175461"/>
              <a:gd name="connsiteX1940" fmla="*/ 1592286 w 2717482"/>
              <a:gd name="connsiteY1940" fmla="*/ 575513 h 1175461"/>
              <a:gd name="connsiteX1941" fmla="*/ 1414765 w 2717482"/>
              <a:gd name="connsiteY1941" fmla="*/ 557109 h 1175461"/>
              <a:gd name="connsiteX1942" fmla="*/ 1389631 w 2717482"/>
              <a:gd name="connsiteY1942" fmla="*/ 564247 h 1175461"/>
              <a:gd name="connsiteX1943" fmla="*/ 1387971 w 2717482"/>
              <a:gd name="connsiteY1943" fmla="*/ 564883 h 1175461"/>
              <a:gd name="connsiteX1944" fmla="*/ 1388395 w 2717482"/>
              <a:gd name="connsiteY1944" fmla="*/ 566595 h 1175461"/>
              <a:gd name="connsiteX1945" fmla="*/ 1391034 w 2717482"/>
              <a:gd name="connsiteY1945" fmla="*/ 571724 h 1175461"/>
              <a:gd name="connsiteX1946" fmla="*/ 1396807 w 2717482"/>
              <a:gd name="connsiteY1946" fmla="*/ 571198 h 1175461"/>
              <a:gd name="connsiteX1947" fmla="*/ 1401620 w 2717482"/>
              <a:gd name="connsiteY1947" fmla="*/ 563346 h 1175461"/>
              <a:gd name="connsiteX1948" fmla="*/ 1410684 w 2717482"/>
              <a:gd name="connsiteY1948" fmla="*/ 562220 h 1175461"/>
              <a:gd name="connsiteX1949" fmla="*/ 1410290 w 2717482"/>
              <a:gd name="connsiteY1949" fmla="*/ 569819 h 1175461"/>
              <a:gd name="connsiteX1950" fmla="*/ 1410156 w 2717482"/>
              <a:gd name="connsiteY1950" fmla="*/ 569982 h 1175461"/>
              <a:gd name="connsiteX1951" fmla="*/ 1425647 w 2717482"/>
              <a:gd name="connsiteY1951" fmla="*/ 568570 h 1175461"/>
              <a:gd name="connsiteX1952" fmla="*/ 2533849 w 2717482"/>
              <a:gd name="connsiteY1952" fmla="*/ 654814 h 1175461"/>
              <a:gd name="connsiteX1953" fmla="*/ 2520292 w 2717482"/>
              <a:gd name="connsiteY1953" fmla="*/ 687063 h 1175461"/>
              <a:gd name="connsiteX1954" fmla="*/ 2502976 w 2717482"/>
              <a:gd name="connsiteY1954" fmla="*/ 734029 h 1175461"/>
              <a:gd name="connsiteX1955" fmla="*/ 2507037 w 2717482"/>
              <a:gd name="connsiteY1955" fmla="*/ 732570 h 1175461"/>
              <a:gd name="connsiteX1956" fmla="*/ 2524410 w 2717482"/>
              <a:gd name="connsiteY1956" fmla="*/ 724385 h 1175461"/>
              <a:gd name="connsiteX1957" fmla="*/ 2520882 w 2717482"/>
              <a:gd name="connsiteY1957" fmla="*/ 718217 h 1175461"/>
              <a:gd name="connsiteX1958" fmla="*/ 2520367 w 2717482"/>
              <a:gd name="connsiteY1958" fmla="*/ 715384 h 1175461"/>
              <a:gd name="connsiteX1959" fmla="*/ 2517984 w 2717482"/>
              <a:gd name="connsiteY1959" fmla="*/ 715542 h 1175461"/>
              <a:gd name="connsiteX1960" fmla="*/ 2519980 w 2717482"/>
              <a:gd name="connsiteY1960" fmla="*/ 713259 h 1175461"/>
              <a:gd name="connsiteX1961" fmla="*/ 2519109 w 2717482"/>
              <a:gd name="connsiteY1961" fmla="*/ 708479 h 1175461"/>
              <a:gd name="connsiteX1962" fmla="*/ 2522711 w 2717482"/>
              <a:gd name="connsiteY1962" fmla="*/ 710134 h 1175461"/>
              <a:gd name="connsiteX1963" fmla="*/ 2523077 w 2717482"/>
              <a:gd name="connsiteY1963" fmla="*/ 709717 h 1175461"/>
              <a:gd name="connsiteX1964" fmla="*/ 2528481 w 2717482"/>
              <a:gd name="connsiteY1964" fmla="*/ 703610 h 1175461"/>
              <a:gd name="connsiteX1965" fmla="*/ 2535235 w 2717482"/>
              <a:gd name="connsiteY1965" fmla="*/ 702061 h 1175461"/>
              <a:gd name="connsiteX1966" fmla="*/ 2541906 w 2717482"/>
              <a:gd name="connsiteY1966" fmla="*/ 700458 h 1175461"/>
              <a:gd name="connsiteX1967" fmla="*/ 2541341 w 2717482"/>
              <a:gd name="connsiteY1967" fmla="*/ 712081 h 1175461"/>
              <a:gd name="connsiteX1968" fmla="*/ 2542354 w 2717482"/>
              <a:gd name="connsiteY1968" fmla="*/ 715931 h 1175461"/>
              <a:gd name="connsiteX1969" fmla="*/ 2550656 w 2717482"/>
              <a:gd name="connsiteY1969" fmla="*/ 712018 h 1175461"/>
              <a:gd name="connsiteX1970" fmla="*/ 2562324 w 2717482"/>
              <a:gd name="connsiteY1970" fmla="*/ 667750 h 1175461"/>
              <a:gd name="connsiteX1971" fmla="*/ 2566277 w 2717482"/>
              <a:gd name="connsiteY1971" fmla="*/ 659101 h 1175461"/>
              <a:gd name="connsiteX1972" fmla="*/ 2539965 w 2717482"/>
              <a:gd name="connsiteY1972" fmla="*/ 655705 h 1175461"/>
              <a:gd name="connsiteX1973" fmla="*/ 2513463 w 2717482"/>
              <a:gd name="connsiteY1973" fmla="*/ 651912 h 1175461"/>
              <a:gd name="connsiteX1974" fmla="*/ 2485956 w 2717482"/>
              <a:gd name="connsiteY1974" fmla="*/ 711013 h 1175461"/>
              <a:gd name="connsiteX1975" fmla="*/ 2479130 w 2717482"/>
              <a:gd name="connsiteY1975" fmla="*/ 729584 h 1175461"/>
              <a:gd name="connsiteX1976" fmla="*/ 2484018 w 2717482"/>
              <a:gd name="connsiteY1976" fmla="*/ 729629 h 1175461"/>
              <a:gd name="connsiteX1977" fmla="*/ 2514068 w 2717482"/>
              <a:gd name="connsiteY1977" fmla="*/ 651967 h 1175461"/>
              <a:gd name="connsiteX1978" fmla="*/ 2497295 w 2717482"/>
              <a:gd name="connsiteY1978" fmla="*/ 650443 h 1175461"/>
              <a:gd name="connsiteX1979" fmla="*/ 2473678 w 2717482"/>
              <a:gd name="connsiteY1979" fmla="*/ 648810 h 1175461"/>
              <a:gd name="connsiteX1980" fmla="*/ 2473573 w 2717482"/>
              <a:gd name="connsiteY1980" fmla="*/ 650785 h 1175461"/>
              <a:gd name="connsiteX1981" fmla="*/ 2471266 w 2717482"/>
              <a:gd name="connsiteY1981" fmla="*/ 654304 h 1175461"/>
              <a:gd name="connsiteX1982" fmla="*/ 2480863 w 2717482"/>
              <a:gd name="connsiteY1982" fmla="*/ 677747 h 1175461"/>
              <a:gd name="connsiteX1983" fmla="*/ 2479088 w 2717482"/>
              <a:gd name="connsiteY1983" fmla="*/ 687767 h 1175461"/>
              <a:gd name="connsiteX1984" fmla="*/ 2471321 w 2717482"/>
              <a:gd name="connsiteY1984" fmla="*/ 675607 h 1175461"/>
              <a:gd name="connsiteX1985" fmla="*/ 2462062 w 2717482"/>
              <a:gd name="connsiteY1985" fmla="*/ 656076 h 1175461"/>
              <a:gd name="connsiteX1986" fmla="*/ 2458094 w 2717482"/>
              <a:gd name="connsiteY1986" fmla="*/ 654951 h 1175461"/>
              <a:gd name="connsiteX1987" fmla="*/ 2451172 w 2717482"/>
              <a:gd name="connsiteY1987" fmla="*/ 652755 h 1175461"/>
              <a:gd name="connsiteX1988" fmla="*/ 2428937 w 2717482"/>
              <a:gd name="connsiteY1988" fmla="*/ 676397 h 1175461"/>
              <a:gd name="connsiteX1989" fmla="*/ 2420831 w 2717482"/>
              <a:gd name="connsiteY1989" fmla="*/ 680082 h 1175461"/>
              <a:gd name="connsiteX1990" fmla="*/ 2422831 w 2717482"/>
              <a:gd name="connsiteY1990" fmla="*/ 670908 h 1175461"/>
              <a:gd name="connsiteX1991" fmla="*/ 2442530 w 2717482"/>
              <a:gd name="connsiteY1991" fmla="*/ 649293 h 1175461"/>
              <a:gd name="connsiteX1992" fmla="*/ 2440070 w 2717482"/>
              <a:gd name="connsiteY1992" fmla="*/ 646603 h 1175461"/>
              <a:gd name="connsiteX1993" fmla="*/ 2402843 w 2717482"/>
              <a:gd name="connsiteY1993" fmla="*/ 644246 h 1175461"/>
              <a:gd name="connsiteX1994" fmla="*/ 2400874 w 2717482"/>
              <a:gd name="connsiteY1994" fmla="*/ 649569 h 1175461"/>
              <a:gd name="connsiteX1995" fmla="*/ 2378601 w 2717482"/>
              <a:gd name="connsiteY1995" fmla="*/ 709963 h 1175461"/>
              <a:gd name="connsiteX1996" fmla="*/ 2378646 w 2717482"/>
              <a:gd name="connsiteY1996" fmla="*/ 709970 h 1175461"/>
              <a:gd name="connsiteX1997" fmla="*/ 2386808 w 2717482"/>
              <a:gd name="connsiteY1997" fmla="*/ 702231 h 1175461"/>
              <a:gd name="connsiteX1998" fmla="*/ 2389341 w 2717482"/>
              <a:gd name="connsiteY1998" fmla="*/ 717204 h 1175461"/>
              <a:gd name="connsiteX1999" fmla="*/ 2385822 w 2717482"/>
              <a:gd name="connsiteY1999" fmla="*/ 727362 h 1175461"/>
              <a:gd name="connsiteX2000" fmla="*/ 2383664 w 2717482"/>
              <a:gd name="connsiteY2000" fmla="*/ 733427 h 1175461"/>
              <a:gd name="connsiteX2001" fmla="*/ 2396110 w 2717482"/>
              <a:gd name="connsiteY2001" fmla="*/ 744159 h 1175461"/>
              <a:gd name="connsiteX2002" fmla="*/ 2409351 w 2717482"/>
              <a:gd name="connsiteY2002" fmla="*/ 761475 h 1175461"/>
              <a:gd name="connsiteX2003" fmla="*/ 2408787 w 2717482"/>
              <a:gd name="connsiteY2003" fmla="*/ 766089 h 1175461"/>
              <a:gd name="connsiteX2004" fmla="*/ 2423014 w 2717482"/>
              <a:gd name="connsiteY2004" fmla="*/ 762733 h 1175461"/>
              <a:gd name="connsiteX2005" fmla="*/ 2448791 w 2717482"/>
              <a:gd name="connsiteY2005" fmla="*/ 753479 h 1175461"/>
              <a:gd name="connsiteX2006" fmla="*/ 2449820 w 2717482"/>
              <a:gd name="connsiteY2006" fmla="*/ 750976 h 1175461"/>
              <a:gd name="connsiteX2007" fmla="*/ 2446138 w 2717482"/>
              <a:gd name="connsiteY2007" fmla="*/ 744101 h 1175461"/>
              <a:gd name="connsiteX2008" fmla="*/ 2444868 w 2717482"/>
              <a:gd name="connsiteY2008" fmla="*/ 744052 h 1175461"/>
              <a:gd name="connsiteX2009" fmla="*/ 2445694 w 2717482"/>
              <a:gd name="connsiteY2009" fmla="*/ 743272 h 1175461"/>
              <a:gd name="connsiteX2010" fmla="*/ 2434398 w 2717482"/>
              <a:gd name="connsiteY2010" fmla="*/ 722185 h 1175461"/>
              <a:gd name="connsiteX2011" fmla="*/ 2432926 w 2717482"/>
              <a:gd name="connsiteY2011" fmla="*/ 712693 h 1175461"/>
              <a:gd name="connsiteX2012" fmla="*/ 2429359 w 2717482"/>
              <a:gd name="connsiteY2012" fmla="*/ 706030 h 1175461"/>
              <a:gd name="connsiteX2013" fmla="*/ 2426545 w 2717482"/>
              <a:gd name="connsiteY2013" fmla="*/ 688722 h 1175461"/>
              <a:gd name="connsiteX2014" fmla="*/ 2439267 w 2717482"/>
              <a:gd name="connsiteY2014" fmla="*/ 695054 h 1175461"/>
              <a:gd name="connsiteX2015" fmla="*/ 2460332 w 2717482"/>
              <a:gd name="connsiteY2015" fmla="*/ 732758 h 1175461"/>
              <a:gd name="connsiteX2016" fmla="*/ 2466680 w 2717482"/>
              <a:gd name="connsiteY2016" fmla="*/ 731899 h 1175461"/>
              <a:gd name="connsiteX2017" fmla="*/ 2493533 w 2717482"/>
              <a:gd name="connsiteY2017" fmla="*/ 662510 h 1175461"/>
              <a:gd name="connsiteX2018" fmla="*/ 2499607 w 2717482"/>
              <a:gd name="connsiteY2018" fmla="*/ 650654 h 1175461"/>
              <a:gd name="connsiteX2019" fmla="*/ 1930006 w 2717482"/>
              <a:gd name="connsiteY2019" fmla="*/ 597586 h 1175461"/>
              <a:gd name="connsiteX2020" fmla="*/ 1978697 w 2717482"/>
              <a:gd name="connsiteY2020" fmla="*/ 643387 h 1175461"/>
              <a:gd name="connsiteX2021" fmla="*/ 1982896 w 2717482"/>
              <a:gd name="connsiteY2021" fmla="*/ 649958 h 1175461"/>
              <a:gd name="connsiteX2022" fmla="*/ 1983344 w 2717482"/>
              <a:gd name="connsiteY2022" fmla="*/ 646057 h 1175461"/>
              <a:gd name="connsiteX2023" fmla="*/ 1997415 w 2717482"/>
              <a:gd name="connsiteY2023" fmla="*/ 613073 h 1175461"/>
              <a:gd name="connsiteX2024" fmla="*/ 1993560 w 2717482"/>
              <a:gd name="connsiteY2024" fmla="*/ 612426 h 1175461"/>
              <a:gd name="connsiteX2025" fmla="*/ 1993112 w 2717482"/>
              <a:gd name="connsiteY2025" fmla="*/ 610763 h 1175461"/>
              <a:gd name="connsiteX2026" fmla="*/ 1961203 w 2717482"/>
              <a:gd name="connsiteY2026" fmla="*/ 603990 h 1175461"/>
              <a:gd name="connsiteX2027" fmla="*/ 1131928 w 2717482"/>
              <a:gd name="connsiteY2027" fmla="*/ 526118 h 1175461"/>
              <a:gd name="connsiteX2028" fmla="*/ 1128476 w 2717482"/>
              <a:gd name="connsiteY2028" fmla="*/ 543412 h 1175461"/>
              <a:gd name="connsiteX2029" fmla="*/ 1133441 w 2717482"/>
              <a:gd name="connsiteY2029" fmla="*/ 542086 h 1175461"/>
              <a:gd name="connsiteX2030" fmla="*/ 1905922 w 2717482"/>
              <a:gd name="connsiteY2030" fmla="*/ 592805 h 1175461"/>
              <a:gd name="connsiteX2031" fmla="*/ 1906045 w 2717482"/>
              <a:gd name="connsiteY2031" fmla="*/ 594239 h 1175461"/>
              <a:gd name="connsiteX2032" fmla="*/ 1912226 w 2717482"/>
              <a:gd name="connsiteY2032" fmla="*/ 605024 h 1175461"/>
              <a:gd name="connsiteX2033" fmla="*/ 1911243 w 2717482"/>
              <a:gd name="connsiteY2033" fmla="*/ 613046 h 1175461"/>
              <a:gd name="connsiteX2034" fmla="*/ 1905444 w 2717482"/>
              <a:gd name="connsiteY2034" fmla="*/ 610709 h 1175461"/>
              <a:gd name="connsiteX2035" fmla="*/ 1905135 w 2717482"/>
              <a:gd name="connsiteY2035" fmla="*/ 610219 h 1175461"/>
              <a:gd name="connsiteX2036" fmla="*/ 1903428 w 2717482"/>
              <a:gd name="connsiteY2036" fmla="*/ 614129 h 1175461"/>
              <a:gd name="connsiteX2037" fmla="*/ 1903615 w 2717482"/>
              <a:gd name="connsiteY2037" fmla="*/ 615071 h 1175461"/>
              <a:gd name="connsiteX2038" fmla="*/ 1902600 w 2717482"/>
              <a:gd name="connsiteY2038" fmla="*/ 618138 h 1175461"/>
              <a:gd name="connsiteX2039" fmla="*/ 1899787 w 2717482"/>
              <a:gd name="connsiteY2039" fmla="*/ 624611 h 1175461"/>
              <a:gd name="connsiteX2040" fmla="*/ 1896579 w 2717482"/>
              <a:gd name="connsiteY2040" fmla="*/ 630746 h 1175461"/>
              <a:gd name="connsiteX2041" fmla="*/ 1895059 w 2717482"/>
              <a:gd name="connsiteY2041" fmla="*/ 633420 h 1175461"/>
              <a:gd name="connsiteX2042" fmla="*/ 1890836 w 2717482"/>
              <a:gd name="connsiteY2042" fmla="*/ 623936 h 1175461"/>
              <a:gd name="connsiteX2043" fmla="*/ 1886408 w 2717482"/>
              <a:gd name="connsiteY2043" fmla="*/ 622214 h 1175461"/>
              <a:gd name="connsiteX2044" fmla="*/ 1886109 w 2717482"/>
              <a:gd name="connsiteY2044" fmla="*/ 623346 h 1175461"/>
              <a:gd name="connsiteX2045" fmla="*/ 1885869 w 2717482"/>
              <a:gd name="connsiteY2045" fmla="*/ 623953 h 1175461"/>
              <a:gd name="connsiteX2046" fmla="*/ 1930759 w 2717482"/>
              <a:gd name="connsiteY2046" fmla="*/ 675373 h 1175461"/>
              <a:gd name="connsiteX2047" fmla="*/ 1935162 w 2717482"/>
              <a:gd name="connsiteY2047" fmla="*/ 672709 h 1175461"/>
              <a:gd name="connsiteX2048" fmla="*/ 1937979 w 2717482"/>
              <a:gd name="connsiteY2048" fmla="*/ 672905 h 1175461"/>
              <a:gd name="connsiteX2049" fmla="*/ 1939723 w 2717482"/>
              <a:gd name="connsiteY2049" fmla="*/ 650955 h 1175461"/>
              <a:gd name="connsiteX2050" fmla="*/ 1944844 w 2717482"/>
              <a:gd name="connsiteY2050" fmla="*/ 645297 h 1175461"/>
              <a:gd name="connsiteX2051" fmla="*/ 1948025 w 2717482"/>
              <a:gd name="connsiteY2051" fmla="*/ 651432 h 1175461"/>
              <a:gd name="connsiteX2052" fmla="*/ 1947292 w 2717482"/>
              <a:gd name="connsiteY2052" fmla="*/ 668009 h 1175461"/>
              <a:gd name="connsiteX2053" fmla="*/ 1943267 w 2717482"/>
              <a:gd name="connsiteY2053" fmla="*/ 679546 h 1175461"/>
              <a:gd name="connsiteX2054" fmla="*/ 1943267 w 2717482"/>
              <a:gd name="connsiteY2054" fmla="*/ 680588 h 1175461"/>
              <a:gd name="connsiteX2055" fmla="*/ 1942621 w 2717482"/>
              <a:gd name="connsiteY2055" fmla="*/ 681010 h 1175461"/>
              <a:gd name="connsiteX2056" fmla="*/ 1943972 w 2717482"/>
              <a:gd name="connsiteY2056" fmla="*/ 681152 h 1175461"/>
              <a:gd name="connsiteX2057" fmla="*/ 1945436 w 2717482"/>
              <a:gd name="connsiteY2057" fmla="*/ 681151 h 1175461"/>
              <a:gd name="connsiteX2058" fmla="*/ 1946363 w 2717482"/>
              <a:gd name="connsiteY2058" fmla="*/ 683966 h 1175461"/>
              <a:gd name="connsiteX2059" fmla="*/ 1949178 w 2717482"/>
              <a:gd name="connsiteY2059" fmla="*/ 687455 h 1175461"/>
              <a:gd name="connsiteX2060" fmla="*/ 1968062 w 2717482"/>
              <a:gd name="connsiteY2060" fmla="*/ 687906 h 1175461"/>
              <a:gd name="connsiteX2061" fmla="*/ 1976506 w 2717482"/>
              <a:gd name="connsiteY2061" fmla="*/ 691255 h 1175461"/>
              <a:gd name="connsiteX2062" fmla="*/ 1968259 w 2717482"/>
              <a:gd name="connsiteY2062" fmla="*/ 697418 h 1175461"/>
              <a:gd name="connsiteX2063" fmla="*/ 1950530 w 2717482"/>
              <a:gd name="connsiteY2063" fmla="*/ 695954 h 1175461"/>
              <a:gd name="connsiteX2064" fmla="*/ 1950755 w 2717482"/>
              <a:gd name="connsiteY2064" fmla="*/ 697643 h 1175461"/>
              <a:gd name="connsiteX2065" fmla="*/ 1953991 w 2717482"/>
              <a:gd name="connsiteY2065" fmla="*/ 704059 h 1175461"/>
              <a:gd name="connsiteX2066" fmla="*/ 1952639 w 2717482"/>
              <a:gd name="connsiteY2066" fmla="*/ 705646 h 1175461"/>
              <a:gd name="connsiteX2067" fmla="*/ 1990943 w 2717482"/>
              <a:gd name="connsiteY2067" fmla="*/ 779542 h 1175461"/>
              <a:gd name="connsiteX2068" fmla="*/ 2000012 w 2717482"/>
              <a:gd name="connsiteY2068" fmla="*/ 816508 h 1175461"/>
              <a:gd name="connsiteX2069" fmla="*/ 1999921 w 2717482"/>
              <a:gd name="connsiteY2069" fmla="*/ 814720 h 1175461"/>
              <a:gd name="connsiteX2070" fmla="*/ 1999669 w 2717482"/>
              <a:gd name="connsiteY2070" fmla="*/ 807684 h 1175461"/>
              <a:gd name="connsiteX2071" fmla="*/ 2005607 w 2717482"/>
              <a:gd name="connsiteY2071" fmla="*/ 797158 h 1175461"/>
              <a:gd name="connsiteX2072" fmla="*/ 2011572 w 2717482"/>
              <a:gd name="connsiteY2072" fmla="*/ 804363 h 1175461"/>
              <a:gd name="connsiteX2073" fmla="*/ 2013560 w 2717482"/>
              <a:gd name="connsiteY2073" fmla="*/ 805530 h 1175461"/>
              <a:gd name="connsiteX2074" fmla="*/ 2028137 w 2717482"/>
              <a:gd name="connsiteY2074" fmla="*/ 750451 h 1175461"/>
              <a:gd name="connsiteX2075" fmla="*/ 2023899 w 2717482"/>
              <a:gd name="connsiteY2075" fmla="*/ 749513 h 1175461"/>
              <a:gd name="connsiteX2076" fmla="*/ 2020127 w 2717482"/>
              <a:gd name="connsiteY2076" fmla="*/ 755394 h 1175461"/>
              <a:gd name="connsiteX2077" fmla="*/ 2018046 w 2717482"/>
              <a:gd name="connsiteY2077" fmla="*/ 741744 h 1175461"/>
              <a:gd name="connsiteX2078" fmla="*/ 2021246 w 2717482"/>
              <a:gd name="connsiteY2078" fmla="*/ 734389 h 1175461"/>
              <a:gd name="connsiteX2079" fmla="*/ 1998186 w 2717482"/>
              <a:gd name="connsiteY2079" fmla="*/ 690021 h 1175461"/>
              <a:gd name="connsiteX2080" fmla="*/ 1996402 w 2717482"/>
              <a:gd name="connsiteY2080" fmla="*/ 690412 h 1175461"/>
              <a:gd name="connsiteX2081" fmla="*/ 1995446 w 2717482"/>
              <a:gd name="connsiteY2081" fmla="*/ 689707 h 1175461"/>
              <a:gd name="connsiteX2082" fmla="*/ 1987651 w 2717482"/>
              <a:gd name="connsiteY2082" fmla="*/ 715797 h 1175461"/>
              <a:gd name="connsiteX2083" fmla="*/ 1978925 w 2717482"/>
              <a:gd name="connsiteY2083" fmla="*/ 721257 h 1175461"/>
              <a:gd name="connsiteX2084" fmla="*/ 1980163 w 2717482"/>
              <a:gd name="connsiteY2084" fmla="*/ 708141 h 1175461"/>
              <a:gd name="connsiteX2085" fmla="*/ 1990070 w 2717482"/>
              <a:gd name="connsiteY2085" fmla="*/ 681714 h 1175461"/>
              <a:gd name="connsiteX2086" fmla="*/ 1984188 w 2717482"/>
              <a:gd name="connsiteY2086" fmla="*/ 671864 h 1175461"/>
              <a:gd name="connsiteX2087" fmla="*/ 1972368 w 2717482"/>
              <a:gd name="connsiteY2087" fmla="*/ 675355 h 1175461"/>
              <a:gd name="connsiteX2088" fmla="*/ 1955060 w 2717482"/>
              <a:gd name="connsiteY2088" fmla="*/ 678564 h 1175461"/>
              <a:gd name="connsiteX2089" fmla="*/ 1948953 w 2717482"/>
              <a:gd name="connsiteY2089" fmla="*/ 674960 h 1175461"/>
              <a:gd name="connsiteX2090" fmla="*/ 1955173 w 2717482"/>
              <a:gd name="connsiteY2090" fmla="*/ 670880 h 1175461"/>
              <a:gd name="connsiteX2091" fmla="*/ 1979793 w 2717482"/>
              <a:gd name="connsiteY2091" fmla="*/ 665653 h 1175461"/>
              <a:gd name="connsiteX2092" fmla="*/ 1955847 w 2717482"/>
              <a:gd name="connsiteY2092" fmla="*/ 634829 h 1175461"/>
              <a:gd name="connsiteX2093" fmla="*/ 1917967 w 2717482"/>
              <a:gd name="connsiteY2093" fmla="*/ 600676 h 1175461"/>
              <a:gd name="connsiteX2094" fmla="*/ 1884123 w 2717482"/>
              <a:gd name="connsiteY2094" fmla="*/ 588168 h 1175461"/>
              <a:gd name="connsiteX2095" fmla="*/ 1887771 w 2717482"/>
              <a:gd name="connsiteY2095" fmla="*/ 608242 h 1175461"/>
              <a:gd name="connsiteX2096" fmla="*/ 1892695 w 2717482"/>
              <a:gd name="connsiteY2096" fmla="*/ 608739 h 1175461"/>
              <a:gd name="connsiteX2097" fmla="*/ 1893820 w 2717482"/>
              <a:gd name="connsiteY2097" fmla="*/ 607612 h 1175461"/>
              <a:gd name="connsiteX2098" fmla="*/ 1896270 w 2717482"/>
              <a:gd name="connsiteY2098" fmla="*/ 605052 h 1175461"/>
              <a:gd name="connsiteX2099" fmla="*/ 1898923 w 2717482"/>
              <a:gd name="connsiteY2099" fmla="*/ 602016 h 1175461"/>
              <a:gd name="connsiteX2100" fmla="*/ 1898718 w 2717482"/>
              <a:gd name="connsiteY2100" fmla="*/ 600016 h 1175461"/>
              <a:gd name="connsiteX2101" fmla="*/ 1897141 w 2717482"/>
              <a:gd name="connsiteY2101" fmla="*/ 597510 h 1175461"/>
              <a:gd name="connsiteX2102" fmla="*/ 1895345 w 2717482"/>
              <a:gd name="connsiteY2102" fmla="*/ 590472 h 1175461"/>
              <a:gd name="connsiteX2103" fmla="*/ 1377632 w 2717482"/>
              <a:gd name="connsiteY2103" fmla="*/ 542615 h 1175461"/>
              <a:gd name="connsiteX2104" fmla="*/ 1377122 w 2717482"/>
              <a:gd name="connsiteY2104" fmla="*/ 544210 h 1175461"/>
              <a:gd name="connsiteX2105" fmla="*/ 1378009 w 2717482"/>
              <a:gd name="connsiteY2105" fmla="*/ 546037 h 1175461"/>
              <a:gd name="connsiteX2106" fmla="*/ 1378708 w 2717482"/>
              <a:gd name="connsiteY2106" fmla="*/ 549095 h 1175461"/>
              <a:gd name="connsiteX2107" fmla="*/ 1385396 w 2717482"/>
              <a:gd name="connsiteY2107" fmla="*/ 548248 h 1175461"/>
              <a:gd name="connsiteX2108" fmla="*/ 1381668 w 2717482"/>
              <a:gd name="connsiteY2108" fmla="*/ 544547 h 1175461"/>
              <a:gd name="connsiteX2109" fmla="*/ 1775706 w 2717482"/>
              <a:gd name="connsiteY2109" fmla="*/ 576079 h 1175461"/>
              <a:gd name="connsiteX2110" fmla="*/ 1799116 w 2717482"/>
              <a:gd name="connsiteY2110" fmla="*/ 609334 h 1175461"/>
              <a:gd name="connsiteX2111" fmla="*/ 1817223 w 2717482"/>
              <a:gd name="connsiteY2111" fmla="*/ 644163 h 1175461"/>
              <a:gd name="connsiteX2112" fmla="*/ 1823687 w 2717482"/>
              <a:gd name="connsiteY2112" fmla="*/ 642847 h 1175461"/>
              <a:gd name="connsiteX2113" fmla="*/ 1825938 w 2717482"/>
              <a:gd name="connsiteY2113" fmla="*/ 646451 h 1175461"/>
              <a:gd name="connsiteX2114" fmla="*/ 1842045 w 2717482"/>
              <a:gd name="connsiteY2114" fmla="*/ 620957 h 1175461"/>
              <a:gd name="connsiteX2115" fmla="*/ 1830226 w 2717482"/>
              <a:gd name="connsiteY2115" fmla="*/ 605549 h 1175461"/>
              <a:gd name="connsiteX2116" fmla="*/ 1830105 w 2717482"/>
              <a:gd name="connsiteY2116" fmla="*/ 605532 h 1175461"/>
              <a:gd name="connsiteX2117" fmla="*/ 1814934 w 2717482"/>
              <a:gd name="connsiteY2117" fmla="*/ 619152 h 1175461"/>
              <a:gd name="connsiteX2118" fmla="*/ 1806492 w 2717482"/>
              <a:gd name="connsiteY2118" fmla="*/ 622783 h 1175461"/>
              <a:gd name="connsiteX2119" fmla="*/ 1809727 w 2717482"/>
              <a:gd name="connsiteY2119" fmla="*/ 612003 h 1175461"/>
              <a:gd name="connsiteX2120" fmla="*/ 1816546 w 2717482"/>
              <a:gd name="connsiteY2120" fmla="*/ 606492 h 1175461"/>
              <a:gd name="connsiteX2121" fmla="*/ 1813865 w 2717482"/>
              <a:gd name="connsiteY2121" fmla="*/ 605277 h 1175461"/>
              <a:gd name="connsiteX2122" fmla="*/ 1806604 w 2717482"/>
              <a:gd name="connsiteY2122" fmla="*/ 602181 h 1175461"/>
              <a:gd name="connsiteX2123" fmla="*/ 1799426 w 2717482"/>
              <a:gd name="connsiteY2123" fmla="*/ 590925 h 1175461"/>
              <a:gd name="connsiteX2124" fmla="*/ 1804690 w 2717482"/>
              <a:gd name="connsiteY2124" fmla="*/ 589152 h 1175461"/>
              <a:gd name="connsiteX2125" fmla="*/ 1807452 w 2717482"/>
              <a:gd name="connsiteY2125" fmla="*/ 588379 h 1175461"/>
              <a:gd name="connsiteX2126" fmla="*/ 1451599 w 2717482"/>
              <a:gd name="connsiteY2126" fmla="*/ 546649 h 1175461"/>
              <a:gd name="connsiteX2127" fmla="*/ 1424182 w 2717482"/>
              <a:gd name="connsiteY2127" fmla="*/ 554435 h 1175461"/>
              <a:gd name="connsiteX2128" fmla="*/ 1437081 w 2717482"/>
              <a:gd name="connsiteY2128" fmla="*/ 567496 h 1175461"/>
              <a:gd name="connsiteX2129" fmla="*/ 1442794 w 2717482"/>
              <a:gd name="connsiteY2129" fmla="*/ 566904 h 1175461"/>
              <a:gd name="connsiteX2130" fmla="*/ 1445104 w 2717482"/>
              <a:gd name="connsiteY2130" fmla="*/ 566049 h 1175461"/>
              <a:gd name="connsiteX2131" fmla="*/ 1449042 w 2717482"/>
              <a:gd name="connsiteY2131" fmla="*/ 564697 h 1175461"/>
              <a:gd name="connsiteX2132" fmla="*/ 1450282 w 2717482"/>
              <a:gd name="connsiteY2132" fmla="*/ 562026 h 1175461"/>
              <a:gd name="connsiteX2133" fmla="*/ 1448763 w 2717482"/>
              <a:gd name="connsiteY2133" fmla="*/ 562079 h 1175461"/>
              <a:gd name="connsiteX2134" fmla="*/ 1451830 w 2717482"/>
              <a:gd name="connsiteY2134" fmla="*/ 550794 h 1175461"/>
              <a:gd name="connsiteX2135" fmla="*/ 1854095 w 2717482"/>
              <a:gd name="connsiteY2135" fmla="*/ 582073 h 1175461"/>
              <a:gd name="connsiteX2136" fmla="*/ 1848398 w 2717482"/>
              <a:gd name="connsiteY2136" fmla="*/ 589714 h 1175461"/>
              <a:gd name="connsiteX2137" fmla="*/ 1851465 w 2717482"/>
              <a:gd name="connsiteY2137" fmla="*/ 591234 h 1175461"/>
              <a:gd name="connsiteX2138" fmla="*/ 1851770 w 2717482"/>
              <a:gd name="connsiteY2138" fmla="*/ 598848 h 1175461"/>
              <a:gd name="connsiteX2139" fmla="*/ 1867394 w 2717482"/>
              <a:gd name="connsiteY2139" fmla="*/ 610084 h 1175461"/>
              <a:gd name="connsiteX2140" fmla="*/ 1869084 w 2717482"/>
              <a:gd name="connsiteY2140" fmla="*/ 606430 h 1175461"/>
              <a:gd name="connsiteX2141" fmla="*/ 1870771 w 2717482"/>
              <a:gd name="connsiteY2141" fmla="*/ 601279 h 1175461"/>
              <a:gd name="connsiteX2142" fmla="*/ 1875639 w 2717482"/>
              <a:gd name="connsiteY2142" fmla="*/ 603758 h 1175461"/>
              <a:gd name="connsiteX2143" fmla="*/ 1880510 w 2717482"/>
              <a:gd name="connsiteY2143" fmla="*/ 606571 h 1175461"/>
              <a:gd name="connsiteX2144" fmla="*/ 1884118 w 2717482"/>
              <a:gd name="connsiteY2144" fmla="*/ 607622 h 1175461"/>
              <a:gd name="connsiteX2145" fmla="*/ 1880617 w 2717482"/>
              <a:gd name="connsiteY2145" fmla="*/ 588239 h 1175461"/>
              <a:gd name="connsiteX2146" fmla="*/ 1869926 w 2717482"/>
              <a:gd name="connsiteY2146" fmla="*/ 597820 h 1175461"/>
              <a:gd name="connsiteX2147" fmla="*/ 1861483 w 2717482"/>
              <a:gd name="connsiteY2147" fmla="*/ 601479 h 1175461"/>
              <a:gd name="connsiteX2148" fmla="*/ 1864750 w 2717482"/>
              <a:gd name="connsiteY2148" fmla="*/ 590673 h 1175461"/>
              <a:gd name="connsiteX2149" fmla="*/ 1871133 w 2717482"/>
              <a:gd name="connsiteY2149" fmla="*/ 585502 h 1175461"/>
              <a:gd name="connsiteX2150" fmla="*/ 1860017 w 2717482"/>
              <a:gd name="connsiteY2150" fmla="*/ 583221 h 1175461"/>
              <a:gd name="connsiteX2151" fmla="*/ 1833578 w 2717482"/>
              <a:gd name="connsiteY2151" fmla="*/ 578097 h 1175461"/>
              <a:gd name="connsiteX2152" fmla="*/ 1836183 w 2717482"/>
              <a:gd name="connsiteY2152" fmla="*/ 582088 h 1175461"/>
              <a:gd name="connsiteX2153" fmla="*/ 1837718 w 2717482"/>
              <a:gd name="connsiteY2153" fmla="*/ 584774 h 1175461"/>
              <a:gd name="connsiteX2154" fmla="*/ 1842852 w 2717482"/>
              <a:gd name="connsiteY2154" fmla="*/ 586422 h 1175461"/>
              <a:gd name="connsiteX2155" fmla="*/ 1846669 w 2717482"/>
              <a:gd name="connsiteY2155" fmla="*/ 580634 h 1175461"/>
              <a:gd name="connsiteX2156" fmla="*/ 1806900 w 2717482"/>
              <a:gd name="connsiteY2156" fmla="*/ 572926 h 1175461"/>
              <a:gd name="connsiteX2157" fmla="*/ 1809214 w 2717482"/>
              <a:gd name="connsiteY2157" fmla="*/ 574945 h 1175461"/>
              <a:gd name="connsiteX2158" fmla="*/ 1819426 w 2717482"/>
              <a:gd name="connsiteY2158" fmla="*/ 579655 h 1175461"/>
              <a:gd name="connsiteX2159" fmla="*/ 1819578 w 2717482"/>
              <a:gd name="connsiteY2159" fmla="*/ 579498 h 1175461"/>
              <a:gd name="connsiteX2160" fmla="*/ 1819301 w 2717482"/>
              <a:gd name="connsiteY2160" fmla="*/ 575330 h 1175461"/>
              <a:gd name="connsiteX2161" fmla="*/ 1661499 w 2717482"/>
              <a:gd name="connsiteY2161" fmla="*/ 559218 h 1175461"/>
              <a:gd name="connsiteX2162" fmla="*/ 1636677 w 2717482"/>
              <a:gd name="connsiteY2162" fmla="*/ 560843 h 1175461"/>
              <a:gd name="connsiteX2163" fmla="*/ 1625732 w 2717482"/>
              <a:gd name="connsiteY2163" fmla="*/ 561972 h 1175461"/>
              <a:gd name="connsiteX2164" fmla="*/ 1608042 w 2717482"/>
              <a:gd name="connsiteY2164" fmla="*/ 566925 h 1175461"/>
              <a:gd name="connsiteX2165" fmla="*/ 1622407 w 2717482"/>
              <a:gd name="connsiteY2165" fmla="*/ 572435 h 1175461"/>
              <a:gd name="connsiteX2166" fmla="*/ 1625503 w 2717482"/>
              <a:gd name="connsiteY2166" fmla="*/ 579302 h 1175461"/>
              <a:gd name="connsiteX2167" fmla="*/ 1619592 w 2717482"/>
              <a:gd name="connsiteY2167" fmla="*/ 581610 h 1175461"/>
              <a:gd name="connsiteX2168" fmla="*/ 1606084 w 2717482"/>
              <a:gd name="connsiteY2168" fmla="*/ 577136 h 1175461"/>
              <a:gd name="connsiteX2169" fmla="*/ 1602500 w 2717482"/>
              <a:gd name="connsiteY2169" fmla="*/ 574126 h 1175461"/>
              <a:gd name="connsiteX2170" fmla="*/ 1587820 w 2717482"/>
              <a:gd name="connsiteY2170" fmla="*/ 604012 h 1175461"/>
              <a:gd name="connsiteX2171" fmla="*/ 1587801 w 2717482"/>
              <a:gd name="connsiteY2171" fmla="*/ 604080 h 1175461"/>
              <a:gd name="connsiteX2172" fmla="*/ 1592349 w 2717482"/>
              <a:gd name="connsiteY2172" fmla="*/ 605080 h 1175461"/>
              <a:gd name="connsiteX2173" fmla="*/ 1598934 w 2717482"/>
              <a:gd name="connsiteY2173" fmla="*/ 600184 h 1175461"/>
              <a:gd name="connsiteX2174" fmla="*/ 1600709 w 2717482"/>
              <a:gd name="connsiteY2174" fmla="*/ 610709 h 1175461"/>
              <a:gd name="connsiteX2175" fmla="*/ 1597894 w 2717482"/>
              <a:gd name="connsiteY2175" fmla="*/ 617547 h 1175461"/>
              <a:gd name="connsiteX2176" fmla="*/ 1594854 w 2717482"/>
              <a:gd name="connsiteY2176" fmla="*/ 624331 h 1175461"/>
              <a:gd name="connsiteX2177" fmla="*/ 1590689 w 2717482"/>
              <a:gd name="connsiteY2177" fmla="*/ 617294 h 1175461"/>
              <a:gd name="connsiteX2178" fmla="*/ 1584662 w 2717482"/>
              <a:gd name="connsiteY2178" fmla="*/ 615949 h 1175461"/>
              <a:gd name="connsiteX2179" fmla="*/ 1577954 w 2717482"/>
              <a:gd name="connsiteY2179" fmla="*/ 641297 h 1175461"/>
              <a:gd name="connsiteX2180" fmla="*/ 1579938 w 2717482"/>
              <a:gd name="connsiteY2180" fmla="*/ 641666 h 1175461"/>
              <a:gd name="connsiteX2181" fmla="*/ 1580609 w 2717482"/>
              <a:gd name="connsiteY2181" fmla="*/ 642091 h 1175461"/>
              <a:gd name="connsiteX2182" fmla="*/ 1591814 w 2717482"/>
              <a:gd name="connsiteY2182" fmla="*/ 642286 h 1175461"/>
              <a:gd name="connsiteX2183" fmla="*/ 1599357 w 2717482"/>
              <a:gd name="connsiteY2183" fmla="*/ 649236 h 1175461"/>
              <a:gd name="connsiteX2184" fmla="*/ 1590604 w 2717482"/>
              <a:gd name="connsiteY2184" fmla="*/ 651741 h 1175461"/>
              <a:gd name="connsiteX2185" fmla="*/ 1575502 w 2717482"/>
              <a:gd name="connsiteY2185" fmla="*/ 650567 h 1175461"/>
              <a:gd name="connsiteX2186" fmla="*/ 1569869 w 2717482"/>
              <a:gd name="connsiteY2186" fmla="*/ 671856 h 1175461"/>
              <a:gd name="connsiteX2187" fmla="*/ 1574112 w 2717482"/>
              <a:gd name="connsiteY2187" fmla="*/ 673214 h 1175461"/>
              <a:gd name="connsiteX2188" fmla="*/ 1581175 w 2717482"/>
              <a:gd name="connsiteY2188" fmla="*/ 668965 h 1175461"/>
              <a:gd name="connsiteX2189" fmla="*/ 1581852 w 2717482"/>
              <a:gd name="connsiteY2189" fmla="*/ 679715 h 1175461"/>
              <a:gd name="connsiteX2190" fmla="*/ 1578165 w 2717482"/>
              <a:gd name="connsiteY2190" fmla="*/ 686246 h 1175461"/>
              <a:gd name="connsiteX2191" fmla="*/ 1577386 w 2717482"/>
              <a:gd name="connsiteY2191" fmla="*/ 687583 h 1175461"/>
              <a:gd name="connsiteX2192" fmla="*/ 1578783 w 2717482"/>
              <a:gd name="connsiteY2192" fmla="*/ 686611 h 1175461"/>
              <a:gd name="connsiteX2193" fmla="*/ 1586749 w 2717482"/>
              <a:gd name="connsiteY2193" fmla="*/ 680504 h 1175461"/>
              <a:gd name="connsiteX2194" fmla="*/ 1586524 w 2717482"/>
              <a:gd name="connsiteY2194" fmla="*/ 691311 h 1175461"/>
              <a:gd name="connsiteX2195" fmla="*/ 1589110 w 2717482"/>
              <a:gd name="connsiteY2195" fmla="*/ 694295 h 1175461"/>
              <a:gd name="connsiteX2196" fmla="*/ 1603438 w 2717482"/>
              <a:gd name="connsiteY2196" fmla="*/ 679098 h 1175461"/>
              <a:gd name="connsiteX2197" fmla="*/ 1628372 w 2717482"/>
              <a:gd name="connsiteY2197" fmla="*/ 646479 h 1175461"/>
              <a:gd name="connsiteX2198" fmla="*/ 1641452 w 2717482"/>
              <a:gd name="connsiteY2198" fmla="*/ 628472 h 1175461"/>
              <a:gd name="connsiteX2199" fmla="*/ 1638671 w 2717482"/>
              <a:gd name="connsiteY2199" fmla="*/ 626469 h 1175461"/>
              <a:gd name="connsiteX2200" fmla="*/ 1628034 w 2717482"/>
              <a:gd name="connsiteY2200" fmla="*/ 629649 h 1175461"/>
              <a:gd name="connsiteX2201" fmla="*/ 1632283 w 2717482"/>
              <a:gd name="connsiteY2201" fmla="*/ 615297 h 1175461"/>
              <a:gd name="connsiteX2202" fmla="*/ 1647229 w 2717482"/>
              <a:gd name="connsiteY2202" fmla="*/ 600353 h 1175461"/>
              <a:gd name="connsiteX2203" fmla="*/ 1648128 w 2717482"/>
              <a:gd name="connsiteY2203" fmla="*/ 611384 h 1175461"/>
              <a:gd name="connsiteX2204" fmla="*/ 1651619 w 2717482"/>
              <a:gd name="connsiteY2204" fmla="*/ 614472 h 1175461"/>
              <a:gd name="connsiteX2205" fmla="*/ 1653167 w 2717482"/>
              <a:gd name="connsiteY2205" fmla="*/ 612342 h 1175461"/>
              <a:gd name="connsiteX2206" fmla="*/ 1671172 w 2717482"/>
              <a:gd name="connsiteY2206" fmla="*/ 586369 h 1175461"/>
              <a:gd name="connsiteX2207" fmla="*/ 1664057 w 2717482"/>
              <a:gd name="connsiteY2207" fmla="*/ 595399 h 1175461"/>
              <a:gd name="connsiteX2208" fmla="*/ 1663328 w 2717482"/>
              <a:gd name="connsiteY2208" fmla="*/ 585240 h 1175461"/>
              <a:gd name="connsiteX2209" fmla="*/ 1674177 w 2717482"/>
              <a:gd name="connsiteY2209" fmla="*/ 564869 h 1175461"/>
              <a:gd name="connsiteX2210" fmla="*/ 1655502 w 2717482"/>
              <a:gd name="connsiteY2210" fmla="*/ 591038 h 1175461"/>
              <a:gd name="connsiteX2211" fmla="*/ 1648018 w 2717482"/>
              <a:gd name="connsiteY2211" fmla="*/ 595934 h 1175461"/>
              <a:gd name="connsiteX2212" fmla="*/ 1648889 w 2717482"/>
              <a:gd name="connsiteY2212" fmla="*/ 586703 h 1175461"/>
              <a:gd name="connsiteX2213" fmla="*/ 1665495 w 2717482"/>
              <a:gd name="connsiteY2213" fmla="*/ 562475 h 1175461"/>
              <a:gd name="connsiteX2214" fmla="*/ 1752299 w 2717482"/>
              <a:gd name="connsiteY2214" fmla="*/ 567042 h 1175461"/>
              <a:gd name="connsiteX2215" fmla="*/ 1740438 w 2717482"/>
              <a:gd name="connsiteY2215" fmla="*/ 587969 h 1175461"/>
              <a:gd name="connsiteX2216" fmla="*/ 1731461 w 2717482"/>
              <a:gd name="connsiteY2216" fmla="*/ 604874 h 1175461"/>
              <a:gd name="connsiteX2217" fmla="*/ 1738749 w 2717482"/>
              <a:gd name="connsiteY2217" fmla="*/ 608627 h 1175461"/>
              <a:gd name="connsiteX2218" fmla="*/ 1744858 w 2717482"/>
              <a:gd name="connsiteY2218" fmla="*/ 603307 h 1175461"/>
              <a:gd name="connsiteX2219" fmla="*/ 1743733 w 2717482"/>
              <a:gd name="connsiteY2219" fmla="*/ 619264 h 1175461"/>
              <a:gd name="connsiteX2220" fmla="*/ 1735457 w 2717482"/>
              <a:gd name="connsiteY2220" fmla="*/ 629114 h 1175461"/>
              <a:gd name="connsiteX2221" fmla="*/ 1731996 w 2717482"/>
              <a:gd name="connsiteY2221" fmla="*/ 624893 h 1175461"/>
              <a:gd name="connsiteX2222" fmla="*/ 1728731 w 2717482"/>
              <a:gd name="connsiteY2222" fmla="*/ 620193 h 1175461"/>
              <a:gd name="connsiteX2223" fmla="*/ 1725092 w 2717482"/>
              <a:gd name="connsiteY2223" fmla="*/ 617323 h 1175461"/>
              <a:gd name="connsiteX2224" fmla="*/ 1720907 w 2717482"/>
              <a:gd name="connsiteY2224" fmla="*/ 626217 h 1175461"/>
              <a:gd name="connsiteX2225" fmla="*/ 1719726 w 2717482"/>
              <a:gd name="connsiteY2225" fmla="*/ 639895 h 1175461"/>
              <a:gd name="connsiteX2226" fmla="*/ 1732923 w 2717482"/>
              <a:gd name="connsiteY2226" fmla="*/ 655035 h 1175461"/>
              <a:gd name="connsiteX2227" fmla="*/ 1751415 w 2717482"/>
              <a:gd name="connsiteY2227" fmla="*/ 664885 h 1175461"/>
              <a:gd name="connsiteX2228" fmla="*/ 1751469 w 2717482"/>
              <a:gd name="connsiteY2228" fmla="*/ 664900 h 1175461"/>
              <a:gd name="connsiteX2229" fmla="*/ 1752259 w 2717482"/>
              <a:gd name="connsiteY2229" fmla="*/ 663478 h 1175461"/>
              <a:gd name="connsiteX2230" fmla="*/ 1754171 w 2717482"/>
              <a:gd name="connsiteY2230" fmla="*/ 656863 h 1175461"/>
              <a:gd name="connsiteX2231" fmla="*/ 1751752 w 2717482"/>
              <a:gd name="connsiteY2231" fmla="*/ 654049 h 1175461"/>
              <a:gd name="connsiteX2232" fmla="*/ 1748937 w 2717482"/>
              <a:gd name="connsiteY2232" fmla="*/ 651067 h 1175461"/>
              <a:gd name="connsiteX2233" fmla="*/ 1756172 w 2717482"/>
              <a:gd name="connsiteY2233" fmla="*/ 651067 h 1175461"/>
              <a:gd name="connsiteX2234" fmla="*/ 1761349 w 2717482"/>
              <a:gd name="connsiteY2234" fmla="*/ 650898 h 1175461"/>
              <a:gd name="connsiteX2235" fmla="*/ 1763685 w 2717482"/>
              <a:gd name="connsiteY2235" fmla="*/ 650700 h 1175461"/>
              <a:gd name="connsiteX2236" fmla="*/ 1765289 w 2717482"/>
              <a:gd name="connsiteY2236" fmla="*/ 651827 h 1175461"/>
              <a:gd name="connsiteX2237" fmla="*/ 1768865 w 2717482"/>
              <a:gd name="connsiteY2237" fmla="*/ 654218 h 1175461"/>
              <a:gd name="connsiteX2238" fmla="*/ 1772523 w 2717482"/>
              <a:gd name="connsiteY2238" fmla="*/ 656498 h 1175461"/>
              <a:gd name="connsiteX2239" fmla="*/ 1774240 w 2717482"/>
              <a:gd name="connsiteY2239" fmla="*/ 657456 h 1175461"/>
              <a:gd name="connsiteX2240" fmla="*/ 1770327 w 2717482"/>
              <a:gd name="connsiteY2240" fmla="*/ 661565 h 1175461"/>
              <a:gd name="connsiteX2241" fmla="*/ 1766135 w 2717482"/>
              <a:gd name="connsiteY2241" fmla="*/ 665476 h 1175461"/>
              <a:gd name="connsiteX2242" fmla="*/ 1764431 w 2717482"/>
              <a:gd name="connsiteY2242" fmla="*/ 668481 h 1175461"/>
              <a:gd name="connsiteX2243" fmla="*/ 1791659 w 2717482"/>
              <a:gd name="connsiteY2243" fmla="*/ 676003 h 1175461"/>
              <a:gd name="connsiteX2244" fmla="*/ 1802406 w 2717482"/>
              <a:gd name="connsiteY2244" fmla="*/ 676176 h 1175461"/>
              <a:gd name="connsiteX2245" fmla="*/ 1812655 w 2717482"/>
              <a:gd name="connsiteY2245" fmla="*/ 670851 h 1175461"/>
              <a:gd name="connsiteX2246" fmla="*/ 1811080 w 2717482"/>
              <a:gd name="connsiteY2246" fmla="*/ 665616 h 1175461"/>
              <a:gd name="connsiteX2247" fmla="*/ 1809081 w 2717482"/>
              <a:gd name="connsiteY2247" fmla="*/ 662998 h 1175461"/>
              <a:gd name="connsiteX2248" fmla="*/ 1809953 w 2717482"/>
              <a:gd name="connsiteY2248" fmla="*/ 661282 h 1175461"/>
              <a:gd name="connsiteX2249" fmla="*/ 1810074 w 2717482"/>
              <a:gd name="connsiteY2249" fmla="*/ 660895 h 1175461"/>
              <a:gd name="connsiteX2250" fmla="*/ 1809484 w 2717482"/>
              <a:gd name="connsiteY2250" fmla="*/ 659863 h 1175461"/>
              <a:gd name="connsiteX2251" fmla="*/ 1808996 w 2717482"/>
              <a:gd name="connsiteY2251" fmla="*/ 659424 h 1175461"/>
              <a:gd name="connsiteX2252" fmla="*/ 1808960 w 2717482"/>
              <a:gd name="connsiteY2252" fmla="*/ 658943 h 1175461"/>
              <a:gd name="connsiteX2253" fmla="*/ 1762360 w 2717482"/>
              <a:gd name="connsiteY2253" fmla="*/ 577171 h 1175461"/>
              <a:gd name="connsiteX2254" fmla="*/ 1754065 w 2717482"/>
              <a:gd name="connsiteY2254" fmla="*/ 567696 h 1175461"/>
              <a:gd name="connsiteX2255" fmla="*/ 1752429 w 2717482"/>
              <a:gd name="connsiteY2255" fmla="*/ 567062 h 1175461"/>
              <a:gd name="connsiteX2256" fmla="*/ 1308952 w 2717482"/>
              <a:gd name="connsiteY2256" fmla="*/ 525398 h 1175461"/>
              <a:gd name="connsiteX2257" fmla="*/ 1291332 w 2717482"/>
              <a:gd name="connsiteY2257" fmla="*/ 528691 h 1175461"/>
              <a:gd name="connsiteX2258" fmla="*/ 1290073 w 2717482"/>
              <a:gd name="connsiteY2258" fmla="*/ 537319 h 1175461"/>
              <a:gd name="connsiteX2259" fmla="*/ 1293318 w 2717482"/>
              <a:gd name="connsiteY2259" fmla="*/ 537895 h 1175461"/>
              <a:gd name="connsiteX2260" fmla="*/ 1296365 w 2717482"/>
              <a:gd name="connsiteY2260" fmla="*/ 539163 h 1175461"/>
              <a:gd name="connsiteX2261" fmla="*/ 1716428 w 2717482"/>
              <a:gd name="connsiteY2261" fmla="*/ 561440 h 1175461"/>
              <a:gd name="connsiteX2262" fmla="*/ 1711013 w 2717482"/>
              <a:gd name="connsiteY2262" fmla="*/ 569037 h 1175461"/>
              <a:gd name="connsiteX2263" fmla="*/ 1721837 w 2717482"/>
              <a:gd name="connsiteY2263" fmla="*/ 583636 h 1175461"/>
              <a:gd name="connsiteX2264" fmla="*/ 1722878 w 2717482"/>
              <a:gd name="connsiteY2264" fmla="*/ 592923 h 1175461"/>
              <a:gd name="connsiteX2265" fmla="*/ 1715167 w 2717482"/>
              <a:gd name="connsiteY2265" fmla="*/ 588562 h 1175461"/>
              <a:gd name="connsiteX2266" fmla="*/ 1703937 w 2717482"/>
              <a:gd name="connsiteY2266" fmla="*/ 574010 h 1175461"/>
              <a:gd name="connsiteX2267" fmla="*/ 1702980 w 2717482"/>
              <a:gd name="connsiteY2267" fmla="*/ 574630 h 1175461"/>
              <a:gd name="connsiteX2268" fmla="*/ 1703136 w 2717482"/>
              <a:gd name="connsiteY2268" fmla="*/ 572973 h 1175461"/>
              <a:gd name="connsiteX2269" fmla="*/ 1696158 w 2717482"/>
              <a:gd name="connsiteY2269" fmla="*/ 563932 h 1175461"/>
              <a:gd name="connsiteX2270" fmla="*/ 1695496 w 2717482"/>
              <a:gd name="connsiteY2270" fmla="*/ 564635 h 1175461"/>
              <a:gd name="connsiteX2271" fmla="*/ 1706554 w 2717482"/>
              <a:gd name="connsiteY2271" fmla="*/ 583917 h 1175461"/>
              <a:gd name="connsiteX2272" fmla="*/ 1705991 w 2717482"/>
              <a:gd name="connsiteY2272" fmla="*/ 593965 h 1175461"/>
              <a:gd name="connsiteX2273" fmla="*/ 1696957 w 2717482"/>
              <a:gd name="connsiteY2273" fmla="*/ 583410 h 1175461"/>
              <a:gd name="connsiteX2274" fmla="*/ 1689142 w 2717482"/>
              <a:gd name="connsiteY2274" fmla="*/ 571391 h 1175461"/>
              <a:gd name="connsiteX2275" fmla="*/ 1682097 w 2717482"/>
              <a:gd name="connsiteY2275" fmla="*/ 578879 h 1175461"/>
              <a:gd name="connsiteX2276" fmla="*/ 1681040 w 2717482"/>
              <a:gd name="connsiteY2276" fmla="*/ 579359 h 1175461"/>
              <a:gd name="connsiteX2277" fmla="*/ 1656573 w 2717482"/>
              <a:gd name="connsiteY2277" fmla="*/ 614649 h 1175461"/>
              <a:gd name="connsiteX2278" fmla="*/ 1654713 w 2717482"/>
              <a:gd name="connsiteY2278" fmla="*/ 617211 h 1175461"/>
              <a:gd name="connsiteX2279" fmla="*/ 1655892 w 2717482"/>
              <a:gd name="connsiteY2279" fmla="*/ 618255 h 1175461"/>
              <a:gd name="connsiteX2280" fmla="*/ 1662201 w 2717482"/>
              <a:gd name="connsiteY2280" fmla="*/ 621178 h 1175461"/>
              <a:gd name="connsiteX2281" fmla="*/ 1670221 w 2717482"/>
              <a:gd name="connsiteY2281" fmla="*/ 614873 h 1175461"/>
              <a:gd name="connsiteX2282" fmla="*/ 1664341 w 2717482"/>
              <a:gd name="connsiteY2282" fmla="*/ 634124 h 1175461"/>
              <a:gd name="connsiteX2283" fmla="*/ 1651477 w 2717482"/>
              <a:gd name="connsiteY2283" fmla="*/ 646760 h 1175461"/>
              <a:gd name="connsiteX2284" fmla="*/ 1647876 w 2717482"/>
              <a:gd name="connsiteY2284" fmla="*/ 634687 h 1175461"/>
              <a:gd name="connsiteX2285" fmla="*/ 1644757 w 2717482"/>
              <a:gd name="connsiteY2285" fmla="*/ 630925 h 1175461"/>
              <a:gd name="connsiteX2286" fmla="*/ 1631750 w 2717482"/>
              <a:gd name="connsiteY2286" fmla="*/ 648844 h 1175461"/>
              <a:gd name="connsiteX2287" fmla="*/ 1606674 w 2717482"/>
              <a:gd name="connsiteY2287" fmla="*/ 681602 h 1175461"/>
              <a:gd name="connsiteX2288" fmla="*/ 1591763 w 2717482"/>
              <a:gd name="connsiteY2288" fmla="*/ 697357 h 1175461"/>
              <a:gd name="connsiteX2289" fmla="*/ 1593279 w 2717482"/>
              <a:gd name="connsiteY2289" fmla="*/ 699106 h 1175461"/>
              <a:gd name="connsiteX2290" fmla="*/ 1599159 w 2717482"/>
              <a:gd name="connsiteY2290" fmla="*/ 702878 h 1175461"/>
              <a:gd name="connsiteX2291" fmla="*/ 1608053 w 2717482"/>
              <a:gd name="connsiteY2291" fmla="*/ 697249 h 1175461"/>
              <a:gd name="connsiteX2292" fmla="*/ 1604030 w 2717482"/>
              <a:gd name="connsiteY2292" fmla="*/ 706508 h 1175461"/>
              <a:gd name="connsiteX2293" fmla="*/ 1600680 w 2717482"/>
              <a:gd name="connsiteY2293" fmla="*/ 713235 h 1175461"/>
              <a:gd name="connsiteX2294" fmla="*/ 1599019 w 2717482"/>
              <a:gd name="connsiteY2294" fmla="*/ 716274 h 1175461"/>
              <a:gd name="connsiteX2295" fmla="*/ 1591026 w 2717482"/>
              <a:gd name="connsiteY2295" fmla="*/ 721902 h 1175461"/>
              <a:gd name="connsiteX2296" fmla="*/ 1582809 w 2717482"/>
              <a:gd name="connsiteY2296" fmla="*/ 727080 h 1175461"/>
              <a:gd name="connsiteX2297" fmla="*/ 1582582 w 2717482"/>
              <a:gd name="connsiteY2297" fmla="*/ 720665 h 1175461"/>
              <a:gd name="connsiteX2298" fmla="*/ 1582302 w 2717482"/>
              <a:gd name="connsiteY2298" fmla="*/ 714304 h 1175461"/>
              <a:gd name="connsiteX2299" fmla="*/ 1579947 w 2717482"/>
              <a:gd name="connsiteY2299" fmla="*/ 709842 h 1175461"/>
              <a:gd name="connsiteX2300" fmla="*/ 1578991 w 2717482"/>
              <a:gd name="connsiteY2300" fmla="*/ 710854 h 1175461"/>
              <a:gd name="connsiteX2301" fmla="*/ 1551470 w 2717482"/>
              <a:gd name="connsiteY2301" fmla="*/ 730207 h 1175461"/>
              <a:gd name="connsiteX2302" fmla="*/ 1550582 w 2717482"/>
              <a:gd name="connsiteY2302" fmla="*/ 737703 h 1175461"/>
              <a:gd name="connsiteX2303" fmla="*/ 1555087 w 2717482"/>
              <a:gd name="connsiteY2303" fmla="*/ 735776 h 1175461"/>
              <a:gd name="connsiteX2304" fmla="*/ 1554241 w 2717482"/>
              <a:gd name="connsiteY2304" fmla="*/ 746499 h 1175461"/>
              <a:gd name="connsiteX2305" fmla="*/ 1549655 w 2717482"/>
              <a:gd name="connsiteY2305" fmla="*/ 752495 h 1175461"/>
              <a:gd name="connsiteX2306" fmla="*/ 1548690 w 2717482"/>
              <a:gd name="connsiteY2306" fmla="*/ 753691 h 1175461"/>
              <a:gd name="connsiteX2307" fmla="*/ 1544082 w 2717482"/>
              <a:gd name="connsiteY2307" fmla="*/ 792600 h 1175461"/>
              <a:gd name="connsiteX2308" fmla="*/ 1532291 w 2717482"/>
              <a:gd name="connsiteY2308" fmla="*/ 791784 h 1175461"/>
              <a:gd name="connsiteX2309" fmla="*/ 1539184 w 2717482"/>
              <a:gd name="connsiteY2309" fmla="*/ 748641 h 1175461"/>
              <a:gd name="connsiteX2310" fmla="*/ 1536262 w 2717482"/>
              <a:gd name="connsiteY2310" fmla="*/ 747136 h 1175461"/>
              <a:gd name="connsiteX2311" fmla="*/ 1515563 w 2717482"/>
              <a:gd name="connsiteY2311" fmla="*/ 787007 h 1175461"/>
              <a:gd name="connsiteX2312" fmla="*/ 1520021 w 2717482"/>
              <a:gd name="connsiteY2312" fmla="*/ 787786 h 1175461"/>
              <a:gd name="connsiteX2313" fmla="*/ 1528069 w 2717482"/>
              <a:gd name="connsiteY2313" fmla="*/ 789306 h 1175461"/>
              <a:gd name="connsiteX2314" fmla="*/ 1529589 w 2717482"/>
              <a:gd name="connsiteY2314" fmla="*/ 790911 h 1175461"/>
              <a:gd name="connsiteX2315" fmla="*/ 1532966 w 2717482"/>
              <a:gd name="connsiteY2315" fmla="*/ 794316 h 1175461"/>
              <a:gd name="connsiteX2316" fmla="*/ 1538089 w 2717482"/>
              <a:gd name="connsiteY2316" fmla="*/ 799100 h 1175461"/>
              <a:gd name="connsiteX2317" fmla="*/ 1527617 w 2717482"/>
              <a:gd name="connsiteY2317" fmla="*/ 804531 h 1175461"/>
              <a:gd name="connsiteX2318" fmla="*/ 1524737 w 2717482"/>
              <a:gd name="connsiteY2318" fmla="*/ 807551 h 1175461"/>
              <a:gd name="connsiteX2319" fmla="*/ 1532797 w 2717482"/>
              <a:gd name="connsiteY2319" fmla="*/ 813088 h 1175461"/>
              <a:gd name="connsiteX2320" fmla="*/ 1585600 w 2717482"/>
              <a:gd name="connsiteY2320" fmla="*/ 837208 h 1175461"/>
              <a:gd name="connsiteX2321" fmla="*/ 1587030 w 2717482"/>
              <a:gd name="connsiteY2321" fmla="*/ 831915 h 1175461"/>
              <a:gd name="connsiteX2322" fmla="*/ 1581402 w 2717482"/>
              <a:gd name="connsiteY2322" fmla="*/ 826090 h 1175461"/>
              <a:gd name="connsiteX2323" fmla="*/ 1589224 w 2717482"/>
              <a:gd name="connsiteY2323" fmla="*/ 826090 h 1175461"/>
              <a:gd name="connsiteX2324" fmla="*/ 1594854 w 2717482"/>
              <a:gd name="connsiteY2324" fmla="*/ 826258 h 1175461"/>
              <a:gd name="connsiteX2325" fmla="*/ 1597471 w 2717482"/>
              <a:gd name="connsiteY2325" fmla="*/ 826259 h 1175461"/>
              <a:gd name="connsiteX2326" fmla="*/ 1609068 w 2717482"/>
              <a:gd name="connsiteY2326" fmla="*/ 834081 h 1175461"/>
              <a:gd name="connsiteX2327" fmla="*/ 1599750 w 2717482"/>
              <a:gd name="connsiteY2327" fmla="*/ 841147 h 1175461"/>
              <a:gd name="connsiteX2328" fmla="*/ 1598467 w 2717482"/>
              <a:gd name="connsiteY2328" fmla="*/ 843085 h 1175461"/>
              <a:gd name="connsiteX2329" fmla="*/ 1626881 w 2717482"/>
              <a:gd name="connsiteY2329" fmla="*/ 856063 h 1175461"/>
              <a:gd name="connsiteX2330" fmla="*/ 1662611 w 2717482"/>
              <a:gd name="connsiteY2330" fmla="*/ 864465 h 1175461"/>
              <a:gd name="connsiteX2331" fmla="*/ 1663186 w 2717482"/>
              <a:gd name="connsiteY2331" fmla="*/ 857807 h 1175461"/>
              <a:gd name="connsiteX2332" fmla="*/ 1660034 w 2717482"/>
              <a:gd name="connsiteY2332" fmla="*/ 855612 h 1175461"/>
              <a:gd name="connsiteX2333" fmla="*/ 1656488 w 2717482"/>
              <a:gd name="connsiteY2333" fmla="*/ 853107 h 1175461"/>
              <a:gd name="connsiteX2334" fmla="*/ 1664170 w 2717482"/>
              <a:gd name="connsiteY2334" fmla="*/ 851784 h 1175461"/>
              <a:gd name="connsiteX2335" fmla="*/ 1672333 w 2717482"/>
              <a:gd name="connsiteY2335" fmla="*/ 850294 h 1175461"/>
              <a:gd name="connsiteX2336" fmla="*/ 1685053 w 2717482"/>
              <a:gd name="connsiteY2336" fmla="*/ 856175 h 1175461"/>
              <a:gd name="connsiteX2337" fmla="*/ 1681451 w 2717482"/>
              <a:gd name="connsiteY2337" fmla="*/ 860453 h 1175461"/>
              <a:gd name="connsiteX2338" fmla="*/ 1677511 w 2717482"/>
              <a:gd name="connsiteY2338" fmla="*/ 864702 h 1175461"/>
              <a:gd name="connsiteX2339" fmla="*/ 1676217 w 2717482"/>
              <a:gd name="connsiteY2339" fmla="*/ 867663 h 1175461"/>
              <a:gd name="connsiteX2340" fmla="*/ 1704557 w 2717482"/>
              <a:gd name="connsiteY2340" fmla="*/ 874327 h 1175461"/>
              <a:gd name="connsiteX2341" fmla="*/ 1720147 w 2717482"/>
              <a:gd name="connsiteY2341" fmla="*/ 876158 h 1175461"/>
              <a:gd name="connsiteX2342" fmla="*/ 1733965 w 2717482"/>
              <a:gd name="connsiteY2342" fmla="*/ 877480 h 1175461"/>
              <a:gd name="connsiteX2343" fmla="*/ 1742948 w 2717482"/>
              <a:gd name="connsiteY2343" fmla="*/ 877967 h 1175461"/>
              <a:gd name="connsiteX2344" fmla="*/ 1743166 w 2717482"/>
              <a:gd name="connsiteY2344" fmla="*/ 876445 h 1175461"/>
              <a:gd name="connsiteX2345" fmla="*/ 1742495 w 2717482"/>
              <a:gd name="connsiteY2345" fmla="*/ 869570 h 1175461"/>
              <a:gd name="connsiteX2346" fmla="*/ 1735065 w 2717482"/>
              <a:gd name="connsiteY2346" fmla="*/ 866278 h 1175461"/>
              <a:gd name="connsiteX2347" fmla="*/ 1742410 w 2717482"/>
              <a:gd name="connsiteY2347" fmla="*/ 863463 h 1175461"/>
              <a:gd name="connsiteX2348" fmla="*/ 1750121 w 2717482"/>
              <a:gd name="connsiteY2348" fmla="*/ 860649 h 1175461"/>
              <a:gd name="connsiteX2349" fmla="*/ 1752204 w 2717482"/>
              <a:gd name="connsiteY2349" fmla="*/ 861240 h 1175461"/>
              <a:gd name="connsiteX2350" fmla="*/ 1756847 w 2717482"/>
              <a:gd name="connsiteY2350" fmla="*/ 862421 h 1175461"/>
              <a:gd name="connsiteX2351" fmla="*/ 1763658 w 2717482"/>
              <a:gd name="connsiteY2351" fmla="*/ 863885 h 1175461"/>
              <a:gd name="connsiteX2352" fmla="*/ 1757580 w 2717482"/>
              <a:gd name="connsiteY2352" fmla="*/ 873905 h 1175461"/>
              <a:gd name="connsiteX2353" fmla="*/ 1756509 w 2717482"/>
              <a:gd name="connsiteY2353" fmla="*/ 878661 h 1175461"/>
              <a:gd name="connsiteX2354" fmla="*/ 1773957 w 2717482"/>
              <a:gd name="connsiteY2354" fmla="*/ 878661 h 1175461"/>
              <a:gd name="connsiteX2355" fmla="*/ 1773957 w 2717482"/>
              <a:gd name="connsiteY2355" fmla="*/ 878804 h 1175461"/>
              <a:gd name="connsiteX2356" fmla="*/ 1778799 w 2717482"/>
              <a:gd name="connsiteY2356" fmla="*/ 878804 h 1175461"/>
              <a:gd name="connsiteX2357" fmla="*/ 1792309 w 2717482"/>
              <a:gd name="connsiteY2357" fmla="*/ 878100 h 1175461"/>
              <a:gd name="connsiteX2358" fmla="*/ 1807588 w 2717482"/>
              <a:gd name="connsiteY2358" fmla="*/ 875613 h 1175461"/>
              <a:gd name="connsiteX2359" fmla="*/ 1807448 w 2717482"/>
              <a:gd name="connsiteY2359" fmla="*/ 874270 h 1175461"/>
              <a:gd name="connsiteX2360" fmla="*/ 1805169 w 2717482"/>
              <a:gd name="connsiteY2360" fmla="*/ 867770 h 1175461"/>
              <a:gd name="connsiteX2361" fmla="*/ 1801623 w 2717482"/>
              <a:gd name="connsiteY2361" fmla="*/ 866926 h 1175461"/>
              <a:gd name="connsiteX2362" fmla="*/ 1797626 w 2717482"/>
              <a:gd name="connsiteY2362" fmla="*/ 865997 h 1175461"/>
              <a:gd name="connsiteX2363" fmla="*/ 1803621 w 2717482"/>
              <a:gd name="connsiteY2363" fmla="*/ 861831 h 1175461"/>
              <a:gd name="connsiteX2364" fmla="*/ 1809248 w 2717482"/>
              <a:gd name="connsiteY2364" fmla="*/ 857244 h 1175461"/>
              <a:gd name="connsiteX2365" fmla="*/ 1815047 w 2717482"/>
              <a:gd name="connsiteY2365" fmla="*/ 857018 h 1175461"/>
              <a:gd name="connsiteX2366" fmla="*/ 1820675 w 2717482"/>
              <a:gd name="connsiteY2366" fmla="*/ 856288 h 1175461"/>
              <a:gd name="connsiteX2367" fmla="*/ 1820478 w 2717482"/>
              <a:gd name="connsiteY2367" fmla="*/ 861775 h 1175461"/>
              <a:gd name="connsiteX2368" fmla="*/ 1819747 w 2717482"/>
              <a:gd name="connsiteY2368" fmla="*/ 867404 h 1175461"/>
              <a:gd name="connsiteX2369" fmla="*/ 1820386 w 2717482"/>
              <a:gd name="connsiteY2369" fmla="*/ 871347 h 1175461"/>
              <a:gd name="connsiteX2370" fmla="*/ 1838269 w 2717482"/>
              <a:gd name="connsiteY2370" fmla="*/ 862550 h 1175461"/>
              <a:gd name="connsiteX2371" fmla="*/ 1837197 w 2717482"/>
              <a:gd name="connsiteY2371" fmla="*/ 861831 h 1175461"/>
              <a:gd name="connsiteX2372" fmla="*/ 1828556 w 2717482"/>
              <a:gd name="connsiteY2372" fmla="*/ 851784 h 1175461"/>
              <a:gd name="connsiteX2373" fmla="*/ 1835846 w 2717482"/>
              <a:gd name="connsiteY2373" fmla="*/ 850772 h 1175461"/>
              <a:gd name="connsiteX2374" fmla="*/ 1844445 w 2717482"/>
              <a:gd name="connsiteY2374" fmla="*/ 855359 h 1175461"/>
              <a:gd name="connsiteX2375" fmla="*/ 1859686 w 2717482"/>
              <a:gd name="connsiteY2375" fmla="*/ 834115 h 1175461"/>
              <a:gd name="connsiteX2376" fmla="*/ 1858042 w 2717482"/>
              <a:gd name="connsiteY2376" fmla="*/ 821604 h 1175461"/>
              <a:gd name="connsiteX2377" fmla="*/ 1856362 w 2717482"/>
              <a:gd name="connsiteY2377" fmla="*/ 821164 h 1175461"/>
              <a:gd name="connsiteX2378" fmla="*/ 1850732 w 2717482"/>
              <a:gd name="connsiteY2378" fmla="*/ 826793 h 1175461"/>
              <a:gd name="connsiteX2379" fmla="*/ 1850453 w 2717482"/>
              <a:gd name="connsiteY2379" fmla="*/ 819166 h 1175461"/>
              <a:gd name="connsiteX2380" fmla="*/ 1850227 w 2717482"/>
              <a:gd name="connsiteY2380" fmla="*/ 811314 h 1175461"/>
              <a:gd name="connsiteX2381" fmla="*/ 1851465 w 2717482"/>
              <a:gd name="connsiteY2381" fmla="*/ 809653 h 1175461"/>
              <a:gd name="connsiteX2382" fmla="*/ 1853828 w 2717482"/>
              <a:gd name="connsiteY2382" fmla="*/ 805769 h 1175461"/>
              <a:gd name="connsiteX2383" fmla="*/ 1855569 w 2717482"/>
              <a:gd name="connsiteY2383" fmla="*/ 802774 h 1175461"/>
              <a:gd name="connsiteX2384" fmla="*/ 1852694 w 2717482"/>
              <a:gd name="connsiteY2384" fmla="*/ 780906 h 1175461"/>
              <a:gd name="connsiteX2385" fmla="*/ 1818751 w 2717482"/>
              <a:gd name="connsiteY2385" fmla="*/ 678814 h 1175461"/>
              <a:gd name="connsiteX2386" fmla="*/ 1815074 w 2717482"/>
              <a:gd name="connsiteY2386" fmla="*/ 679541 h 1175461"/>
              <a:gd name="connsiteX2387" fmla="*/ 1799230 w 2717482"/>
              <a:gd name="connsiteY2387" fmla="*/ 689734 h 1175461"/>
              <a:gd name="connsiteX2388" fmla="*/ 1788283 w 2717482"/>
              <a:gd name="connsiteY2388" fmla="*/ 693450 h 1175461"/>
              <a:gd name="connsiteX2389" fmla="*/ 1793913 w 2717482"/>
              <a:gd name="connsiteY2389" fmla="*/ 680589 h 1175461"/>
              <a:gd name="connsiteX2390" fmla="*/ 1795566 w 2717482"/>
              <a:gd name="connsiteY2390" fmla="*/ 679730 h 1175461"/>
              <a:gd name="connsiteX2391" fmla="*/ 1791096 w 2717482"/>
              <a:gd name="connsiteY2391" fmla="*/ 679661 h 1175461"/>
              <a:gd name="connsiteX2392" fmla="*/ 1762948 w 2717482"/>
              <a:gd name="connsiteY2392" fmla="*/ 671878 h 1175461"/>
              <a:gd name="connsiteX2393" fmla="*/ 1761264 w 2717482"/>
              <a:gd name="connsiteY2393" fmla="*/ 676788 h 1175461"/>
              <a:gd name="connsiteX2394" fmla="*/ 1763741 w 2717482"/>
              <a:gd name="connsiteY2394" fmla="*/ 681152 h 1175461"/>
              <a:gd name="connsiteX2395" fmla="*/ 1766387 w 2717482"/>
              <a:gd name="connsiteY2395" fmla="*/ 685457 h 1175461"/>
              <a:gd name="connsiteX2396" fmla="*/ 1764306 w 2717482"/>
              <a:gd name="connsiteY2396" fmla="*/ 685683 h 1175461"/>
              <a:gd name="connsiteX2397" fmla="*/ 1759801 w 2717482"/>
              <a:gd name="connsiteY2397" fmla="*/ 686021 h 1175461"/>
              <a:gd name="connsiteX2398" fmla="*/ 1753104 w 2717482"/>
              <a:gd name="connsiteY2398" fmla="*/ 686330 h 1175461"/>
              <a:gd name="connsiteX2399" fmla="*/ 1750600 w 2717482"/>
              <a:gd name="connsiteY2399" fmla="*/ 684810 h 1175461"/>
              <a:gd name="connsiteX2400" fmla="*/ 1745225 w 2717482"/>
              <a:gd name="connsiteY2400" fmla="*/ 681292 h 1175461"/>
              <a:gd name="connsiteX2401" fmla="*/ 1737765 w 2717482"/>
              <a:gd name="connsiteY2401" fmla="*/ 675860 h 1175461"/>
              <a:gd name="connsiteX2402" fmla="*/ 1747250 w 2717482"/>
              <a:gd name="connsiteY2402" fmla="*/ 672511 h 1175461"/>
              <a:gd name="connsiteX2403" fmla="*/ 1749645 w 2717482"/>
              <a:gd name="connsiteY2403" fmla="*/ 668192 h 1175461"/>
              <a:gd name="connsiteX2404" fmla="*/ 1730644 w 2717482"/>
              <a:gd name="connsiteY2404" fmla="*/ 658075 h 1175461"/>
              <a:gd name="connsiteX2405" fmla="*/ 1721864 w 2717482"/>
              <a:gd name="connsiteY2405" fmla="*/ 650982 h 1175461"/>
              <a:gd name="connsiteX2406" fmla="*/ 1715784 w 2717482"/>
              <a:gd name="connsiteY2406" fmla="*/ 640627 h 1175461"/>
              <a:gd name="connsiteX2407" fmla="*/ 1717051 w 2717482"/>
              <a:gd name="connsiteY2407" fmla="*/ 624612 h 1175461"/>
              <a:gd name="connsiteX2408" fmla="*/ 1721408 w 2717482"/>
              <a:gd name="connsiteY2408" fmla="*/ 615355 h 1175461"/>
              <a:gd name="connsiteX2409" fmla="*/ 1718234 w 2717482"/>
              <a:gd name="connsiteY2409" fmla="*/ 613748 h 1175461"/>
              <a:gd name="connsiteX2410" fmla="*/ 1713563 w 2717482"/>
              <a:gd name="connsiteY2410" fmla="*/ 615550 h 1175461"/>
              <a:gd name="connsiteX2411" fmla="*/ 1708833 w 2717482"/>
              <a:gd name="connsiteY2411" fmla="*/ 617857 h 1175461"/>
              <a:gd name="connsiteX2412" fmla="*/ 1709341 w 2717482"/>
              <a:gd name="connsiteY2412" fmla="*/ 610877 h 1175461"/>
              <a:gd name="connsiteX2413" fmla="*/ 1709621 w 2717482"/>
              <a:gd name="connsiteY2413" fmla="*/ 606543 h 1175461"/>
              <a:gd name="connsiteX2414" fmla="*/ 1709620 w 2717482"/>
              <a:gd name="connsiteY2414" fmla="*/ 604631 h 1175461"/>
              <a:gd name="connsiteX2415" fmla="*/ 1720401 w 2717482"/>
              <a:gd name="connsiteY2415" fmla="*/ 591572 h 1175461"/>
              <a:gd name="connsiteX2416" fmla="*/ 1723554 w 2717482"/>
              <a:gd name="connsiteY2416" fmla="*/ 600802 h 1175461"/>
              <a:gd name="connsiteX2417" fmla="*/ 1727757 w 2717482"/>
              <a:gd name="connsiteY2417" fmla="*/ 602966 h 1175461"/>
              <a:gd name="connsiteX2418" fmla="*/ 1736865 w 2717482"/>
              <a:gd name="connsiteY2418" fmla="*/ 585888 h 1175461"/>
              <a:gd name="connsiteX2419" fmla="*/ 1747928 w 2717482"/>
              <a:gd name="connsiteY2419" fmla="*/ 566359 h 1175461"/>
              <a:gd name="connsiteX2420" fmla="*/ 1727188 w 2717482"/>
              <a:gd name="connsiteY2420" fmla="*/ 563121 h 1175461"/>
              <a:gd name="connsiteX2421" fmla="*/ 1727096 w 2717482"/>
              <a:gd name="connsiteY2421" fmla="*/ 563362 h 1175461"/>
              <a:gd name="connsiteX2422" fmla="*/ 1734023 w 2717482"/>
              <a:gd name="connsiteY2422" fmla="*/ 580230 h 1175461"/>
              <a:gd name="connsiteX2423" fmla="*/ 1732277 w 2717482"/>
              <a:gd name="connsiteY2423" fmla="*/ 590278 h 1175461"/>
              <a:gd name="connsiteX2424" fmla="*/ 1724510 w 2717482"/>
              <a:gd name="connsiteY2424" fmla="*/ 578119 h 1175461"/>
              <a:gd name="connsiteX2425" fmla="*/ 1720795 w 2717482"/>
              <a:gd name="connsiteY2425" fmla="*/ 570334 h 1175461"/>
              <a:gd name="connsiteX2426" fmla="*/ 1719472 w 2717482"/>
              <a:gd name="connsiteY2426" fmla="*/ 571058 h 1175461"/>
              <a:gd name="connsiteX2427" fmla="*/ 1717747 w 2717482"/>
              <a:gd name="connsiteY2427" fmla="*/ 563943 h 1175461"/>
              <a:gd name="connsiteX2428" fmla="*/ 1716564 w 2717482"/>
              <a:gd name="connsiteY2428" fmla="*/ 561461 h 1175461"/>
              <a:gd name="connsiteX2429" fmla="*/ 1705314 w 2717482"/>
              <a:gd name="connsiteY2429" fmla="*/ 559705 h 1175461"/>
              <a:gd name="connsiteX2430" fmla="*/ 1704584 w 2717482"/>
              <a:gd name="connsiteY2430" fmla="*/ 560364 h 1175461"/>
              <a:gd name="connsiteX2431" fmla="*/ 1705998 w 2717482"/>
              <a:gd name="connsiteY2431" fmla="*/ 562271 h 1175461"/>
              <a:gd name="connsiteX2432" fmla="*/ 1707521 w 2717482"/>
              <a:gd name="connsiteY2432" fmla="*/ 560049 h 1175461"/>
              <a:gd name="connsiteX2433" fmla="*/ 1871937 w 2717482"/>
              <a:gd name="connsiteY2433" fmla="*/ 571469 h 1175461"/>
              <a:gd name="connsiteX2434" fmla="*/ 1871935 w 2717482"/>
              <a:gd name="connsiteY2434" fmla="*/ 571470 h 1175461"/>
              <a:gd name="connsiteX2435" fmla="*/ 1871940 w 2717482"/>
              <a:gd name="connsiteY2435" fmla="*/ 571471 h 1175461"/>
              <a:gd name="connsiteX2436" fmla="*/ 2682677 w 2717482"/>
              <a:gd name="connsiteY2436" fmla="*/ 642257 h 1175461"/>
              <a:gd name="connsiteX2437" fmla="*/ 2685320 w 2717482"/>
              <a:gd name="connsiteY2437" fmla="*/ 647668 h 1175461"/>
              <a:gd name="connsiteX2438" fmla="*/ 2683742 w 2717482"/>
              <a:gd name="connsiteY2438" fmla="*/ 665490 h 1175461"/>
              <a:gd name="connsiteX2439" fmla="*/ 2679864 w 2717482"/>
              <a:gd name="connsiteY2439" fmla="*/ 651994 h 1175461"/>
              <a:gd name="connsiteX2440" fmla="*/ 1551595 w 2717482"/>
              <a:gd name="connsiteY2440" fmla="*/ 539191 h 1175461"/>
              <a:gd name="connsiteX2441" fmla="*/ 1546045 w 2717482"/>
              <a:gd name="connsiteY2441" fmla="*/ 542600 h 1175461"/>
              <a:gd name="connsiteX2442" fmla="*/ 1543269 w 2717482"/>
              <a:gd name="connsiteY2442" fmla="*/ 544271 h 1175461"/>
              <a:gd name="connsiteX2443" fmla="*/ 1543095 w 2717482"/>
              <a:gd name="connsiteY2443" fmla="*/ 546817 h 1175461"/>
              <a:gd name="connsiteX2444" fmla="*/ 1553791 w 2717482"/>
              <a:gd name="connsiteY2444" fmla="*/ 546463 h 1175461"/>
              <a:gd name="connsiteX2445" fmla="*/ 1552920 w 2717482"/>
              <a:gd name="connsiteY2445" fmla="*/ 545812 h 1175461"/>
              <a:gd name="connsiteX2446" fmla="*/ 1341333 w 2717482"/>
              <a:gd name="connsiteY2446" fmla="*/ 519347 h 1175461"/>
              <a:gd name="connsiteX2447" fmla="*/ 1330448 w 2717482"/>
              <a:gd name="connsiteY2447" fmla="*/ 521381 h 1175461"/>
              <a:gd name="connsiteX2448" fmla="*/ 1310831 w 2717482"/>
              <a:gd name="connsiteY2448" fmla="*/ 540667 h 1175461"/>
              <a:gd name="connsiteX2449" fmla="*/ 1308688 w 2717482"/>
              <a:gd name="connsiteY2449" fmla="*/ 544294 h 1175461"/>
              <a:gd name="connsiteX2450" fmla="*/ 1347614 w 2717482"/>
              <a:gd name="connsiteY2450" fmla="*/ 560503 h 1175461"/>
              <a:gd name="connsiteX2451" fmla="*/ 1361886 w 2717482"/>
              <a:gd name="connsiteY2451" fmla="*/ 570582 h 1175461"/>
              <a:gd name="connsiteX2452" fmla="*/ 1370891 w 2717482"/>
              <a:gd name="connsiteY2452" fmla="*/ 567125 h 1175461"/>
              <a:gd name="connsiteX2453" fmla="*/ 1371247 w 2717482"/>
              <a:gd name="connsiteY2453" fmla="*/ 561480 h 1175461"/>
              <a:gd name="connsiteX2454" fmla="*/ 1364247 w 2717482"/>
              <a:gd name="connsiteY2454" fmla="*/ 558392 h 1175461"/>
              <a:gd name="connsiteX2455" fmla="*/ 1368667 w 2717482"/>
              <a:gd name="connsiteY2455" fmla="*/ 554114 h 1175461"/>
              <a:gd name="connsiteX2456" fmla="*/ 1370788 w 2717482"/>
              <a:gd name="connsiteY2456" fmla="*/ 552046 h 1175461"/>
              <a:gd name="connsiteX2457" fmla="*/ 1369258 w 2717482"/>
              <a:gd name="connsiteY2457" fmla="*/ 541846 h 1175461"/>
              <a:gd name="connsiteX2458" fmla="*/ 1369581 w 2717482"/>
              <a:gd name="connsiteY2458" fmla="*/ 540873 h 1175461"/>
              <a:gd name="connsiteX2459" fmla="*/ 1365851 w 2717482"/>
              <a:gd name="connsiteY2459" fmla="*/ 543393 h 1175461"/>
              <a:gd name="connsiteX2460" fmla="*/ 1361743 w 2717482"/>
              <a:gd name="connsiteY2460" fmla="*/ 546207 h 1175461"/>
              <a:gd name="connsiteX2461" fmla="*/ 1360701 w 2717482"/>
              <a:gd name="connsiteY2461" fmla="*/ 539847 h 1175461"/>
              <a:gd name="connsiteX2462" fmla="*/ 1359774 w 2717482"/>
              <a:gd name="connsiteY2462" fmla="*/ 533402 h 1175461"/>
              <a:gd name="connsiteX2463" fmla="*/ 1363797 w 2717482"/>
              <a:gd name="connsiteY2463" fmla="*/ 525408 h 1175461"/>
              <a:gd name="connsiteX2464" fmla="*/ 1363932 w 2717482"/>
              <a:gd name="connsiteY2464" fmla="*/ 525156 h 1175461"/>
              <a:gd name="connsiteX2465" fmla="*/ 1358650 w 2717482"/>
              <a:gd name="connsiteY2465" fmla="*/ 528520 h 1175461"/>
              <a:gd name="connsiteX2466" fmla="*/ 1351469 w 2717482"/>
              <a:gd name="connsiteY2466" fmla="*/ 532868 h 1175461"/>
              <a:gd name="connsiteX2467" fmla="*/ 1344349 w 2717482"/>
              <a:gd name="connsiteY2467" fmla="*/ 532444 h 1175461"/>
              <a:gd name="connsiteX2468" fmla="*/ 1337201 w 2717482"/>
              <a:gd name="connsiteY2468" fmla="*/ 532192 h 1175461"/>
              <a:gd name="connsiteX2469" fmla="*/ 1341255 w 2717482"/>
              <a:gd name="connsiteY2469" fmla="*/ 521357 h 1175461"/>
              <a:gd name="connsiteX2470" fmla="*/ 1855765 w 2717482"/>
              <a:gd name="connsiteY2470" fmla="*/ 564200 h 1175461"/>
              <a:gd name="connsiteX2471" fmla="*/ 1857084 w 2717482"/>
              <a:gd name="connsiteY2471" fmla="*/ 566479 h 1175461"/>
              <a:gd name="connsiteX2472" fmla="*/ 1858064 w 2717482"/>
              <a:gd name="connsiteY2472" fmla="*/ 565234 h 1175461"/>
              <a:gd name="connsiteX2473" fmla="*/ 1838941 w 2717482"/>
              <a:gd name="connsiteY2473" fmla="*/ 561654 h 1175461"/>
              <a:gd name="connsiteX2474" fmla="*/ 1827923 w 2717482"/>
              <a:gd name="connsiteY2474" fmla="*/ 561356 h 1175461"/>
              <a:gd name="connsiteX2475" fmla="*/ 1828282 w 2717482"/>
              <a:gd name="connsiteY2475" fmla="*/ 562917 h 1175461"/>
              <a:gd name="connsiteX2476" fmla="*/ 1855703 w 2717482"/>
              <a:gd name="connsiteY2476" fmla="*/ 568238 h 1175461"/>
              <a:gd name="connsiteX2477" fmla="*/ 1857073 w 2717482"/>
              <a:gd name="connsiteY2477" fmla="*/ 566494 h 1175461"/>
              <a:gd name="connsiteX2478" fmla="*/ 1850507 w 2717482"/>
              <a:gd name="connsiteY2478" fmla="*/ 565793 h 1175461"/>
              <a:gd name="connsiteX2479" fmla="*/ 1845781 w 2717482"/>
              <a:gd name="connsiteY2479" fmla="*/ 565568 h 1175461"/>
              <a:gd name="connsiteX2480" fmla="*/ 1843614 w 2717482"/>
              <a:gd name="connsiteY2480" fmla="*/ 565568 h 1175461"/>
              <a:gd name="connsiteX2481" fmla="*/ 1842262 w 2717482"/>
              <a:gd name="connsiteY2481" fmla="*/ 564358 h 1175461"/>
              <a:gd name="connsiteX2482" fmla="*/ 1839139 w 2717482"/>
              <a:gd name="connsiteY2482" fmla="*/ 561798 h 1175461"/>
              <a:gd name="connsiteX2483" fmla="*/ 1529754 w 2717482"/>
              <a:gd name="connsiteY2483" fmla="*/ 530910 h 1175461"/>
              <a:gd name="connsiteX2484" fmla="*/ 1470601 w 2717482"/>
              <a:gd name="connsiteY2484" fmla="*/ 541254 h 1175461"/>
              <a:gd name="connsiteX2485" fmla="*/ 1468762 w 2717482"/>
              <a:gd name="connsiteY2485" fmla="*/ 541776 h 1175461"/>
              <a:gd name="connsiteX2486" fmla="*/ 1473650 w 2717482"/>
              <a:gd name="connsiteY2486" fmla="*/ 551819 h 1175461"/>
              <a:gd name="connsiteX2487" fmla="*/ 1475274 w 2717482"/>
              <a:gd name="connsiteY2487" fmla="*/ 552060 h 1175461"/>
              <a:gd name="connsiteX2488" fmla="*/ 1474173 w 2717482"/>
              <a:gd name="connsiteY2488" fmla="*/ 552894 h 1175461"/>
              <a:gd name="connsiteX2489" fmla="*/ 1477326 w 2717482"/>
              <a:gd name="connsiteY2489" fmla="*/ 559378 h 1175461"/>
              <a:gd name="connsiteX2490" fmla="*/ 1482054 w 2717482"/>
              <a:gd name="connsiteY2490" fmla="*/ 558787 h 1175461"/>
              <a:gd name="connsiteX2491" fmla="*/ 1482353 w 2717482"/>
              <a:gd name="connsiteY2491" fmla="*/ 559134 h 1175461"/>
              <a:gd name="connsiteX2492" fmla="*/ 1511044 w 2717482"/>
              <a:gd name="connsiteY2492" fmla="*/ 548121 h 1175461"/>
              <a:gd name="connsiteX2493" fmla="*/ 1512759 w 2717482"/>
              <a:gd name="connsiteY2493" fmla="*/ 547783 h 1175461"/>
              <a:gd name="connsiteX2494" fmla="*/ 1528857 w 2717482"/>
              <a:gd name="connsiteY2494" fmla="*/ 547288 h 1175461"/>
              <a:gd name="connsiteX2495" fmla="*/ 1536442 w 2717482"/>
              <a:gd name="connsiteY2495" fmla="*/ 547036 h 1175461"/>
              <a:gd name="connsiteX2496" fmla="*/ 1536479 w 2717482"/>
              <a:gd name="connsiteY2496" fmla="*/ 546627 h 1175461"/>
              <a:gd name="connsiteX2497" fmla="*/ 1532205 w 2717482"/>
              <a:gd name="connsiteY2497" fmla="*/ 546348 h 1175461"/>
              <a:gd name="connsiteX2498" fmla="*/ 1525284 w 2717482"/>
              <a:gd name="connsiteY2498" fmla="*/ 545953 h 1175461"/>
              <a:gd name="connsiteX2499" fmla="*/ 1529559 w 2717482"/>
              <a:gd name="connsiteY2499" fmla="*/ 535315 h 1175461"/>
              <a:gd name="connsiteX2500" fmla="*/ 1340609 w 2717482"/>
              <a:gd name="connsiteY2500" fmla="*/ 511391 h 1175461"/>
              <a:gd name="connsiteX2501" fmla="*/ 1335636 w 2717482"/>
              <a:gd name="connsiteY2501" fmla="*/ 516280 h 1175461"/>
              <a:gd name="connsiteX2502" fmla="*/ 1341268 w 2717482"/>
              <a:gd name="connsiteY2502" fmla="*/ 515230 h 1175461"/>
              <a:gd name="connsiteX2503" fmla="*/ 1383545 w 2717482"/>
              <a:gd name="connsiteY2503" fmla="*/ 511458 h 1175461"/>
              <a:gd name="connsiteX2504" fmla="*/ 1364543 w 2717482"/>
              <a:gd name="connsiteY2504" fmla="*/ 515009 h 1175461"/>
              <a:gd name="connsiteX2505" fmla="*/ 1364135 w 2717482"/>
              <a:gd name="connsiteY2505" fmla="*/ 515812 h 1175461"/>
              <a:gd name="connsiteX2506" fmla="*/ 1363953 w 2717482"/>
              <a:gd name="connsiteY2506" fmla="*/ 515119 h 1175461"/>
              <a:gd name="connsiteX2507" fmla="*/ 1355411 w 2717482"/>
              <a:gd name="connsiteY2507" fmla="*/ 516716 h 1175461"/>
              <a:gd name="connsiteX2508" fmla="*/ 1357240 w 2717482"/>
              <a:gd name="connsiteY2508" fmla="*/ 522567 h 1175461"/>
              <a:gd name="connsiteX2509" fmla="*/ 1364507 w 2717482"/>
              <a:gd name="connsiteY2509" fmla="*/ 524082 h 1175461"/>
              <a:gd name="connsiteX2510" fmla="*/ 1367991 w 2717482"/>
              <a:gd name="connsiteY2510" fmla="*/ 517557 h 1175461"/>
              <a:gd name="connsiteX2511" fmla="*/ 1372775 w 2717482"/>
              <a:gd name="connsiteY2511" fmla="*/ 526309 h 1175461"/>
              <a:gd name="connsiteX2512" fmla="*/ 1378122 w 2717482"/>
              <a:gd name="connsiteY2512" fmla="*/ 528389 h 1175461"/>
              <a:gd name="connsiteX2513" fmla="*/ 2030588 w 2717482"/>
              <a:gd name="connsiteY2513" fmla="*/ 566234 h 1175461"/>
              <a:gd name="connsiteX2514" fmla="*/ 2006356 w 2717482"/>
              <a:gd name="connsiteY2514" fmla="*/ 565873 h 1175461"/>
              <a:gd name="connsiteX2515" fmla="*/ 1921162 w 2717482"/>
              <a:gd name="connsiteY2515" fmla="*/ 563834 h 1175461"/>
              <a:gd name="connsiteX2516" fmla="*/ 1921063 w 2717482"/>
              <a:gd name="connsiteY2516" fmla="*/ 565880 h 1175461"/>
              <a:gd name="connsiteX2517" fmla="*/ 1912818 w 2717482"/>
              <a:gd name="connsiteY2517" fmla="*/ 574321 h 1175461"/>
              <a:gd name="connsiteX2518" fmla="*/ 1906605 w 2717482"/>
              <a:gd name="connsiteY2518" fmla="*/ 574734 h 1175461"/>
              <a:gd name="connsiteX2519" fmla="*/ 1906700 w 2717482"/>
              <a:gd name="connsiteY2519" fmla="*/ 577315 h 1175461"/>
              <a:gd name="connsiteX2520" fmla="*/ 1910188 w 2717482"/>
              <a:gd name="connsiteY2520" fmla="*/ 579336 h 1175461"/>
              <a:gd name="connsiteX2521" fmla="*/ 1966830 w 2717482"/>
              <a:gd name="connsiteY2521" fmla="*/ 590988 h 1175461"/>
              <a:gd name="connsiteX2522" fmla="*/ 1992031 w 2717482"/>
              <a:gd name="connsiteY2522" fmla="*/ 596344 h 1175461"/>
              <a:gd name="connsiteX2523" fmla="*/ 1992266 w 2717482"/>
              <a:gd name="connsiteY2523" fmla="*/ 594695 h 1175461"/>
              <a:gd name="connsiteX2524" fmla="*/ 1994347 w 2717482"/>
              <a:gd name="connsiteY2524" fmla="*/ 591880 h 1175461"/>
              <a:gd name="connsiteX2525" fmla="*/ 1978081 w 2717482"/>
              <a:gd name="connsiteY2525" fmla="*/ 575417 h 1175461"/>
              <a:gd name="connsiteX2526" fmla="*/ 1977492 w 2717482"/>
              <a:gd name="connsiteY2526" fmla="*/ 566160 h 1175461"/>
              <a:gd name="connsiteX2527" fmla="*/ 1984638 w 2717482"/>
              <a:gd name="connsiteY2527" fmla="*/ 566695 h 1175461"/>
              <a:gd name="connsiteX2528" fmla="*/ 1997302 w 2717482"/>
              <a:gd name="connsiteY2528" fmla="*/ 578456 h 1175461"/>
              <a:gd name="connsiteX2529" fmla="*/ 2003692 w 2717482"/>
              <a:gd name="connsiteY2529" fmla="*/ 590502 h 1175461"/>
              <a:gd name="connsiteX2530" fmla="*/ 2004649 w 2717482"/>
              <a:gd name="connsiteY2530" fmla="*/ 591037 h 1175461"/>
              <a:gd name="connsiteX2531" fmla="*/ 2004507 w 2717482"/>
              <a:gd name="connsiteY2531" fmla="*/ 592022 h 1175461"/>
              <a:gd name="connsiteX2532" fmla="*/ 2005578 w 2717482"/>
              <a:gd name="connsiteY2532" fmla="*/ 590672 h 1175461"/>
              <a:gd name="connsiteX2533" fmla="*/ 2006534 w 2717482"/>
              <a:gd name="connsiteY2533" fmla="*/ 588954 h 1175461"/>
              <a:gd name="connsiteX2534" fmla="*/ 2009349 w 2717482"/>
              <a:gd name="connsiteY2534" fmla="*/ 589855 h 1175461"/>
              <a:gd name="connsiteX2535" fmla="*/ 2014133 w 2717482"/>
              <a:gd name="connsiteY2535" fmla="*/ 589039 h 1175461"/>
              <a:gd name="connsiteX2536" fmla="*/ 2027782 w 2717482"/>
              <a:gd name="connsiteY2536" fmla="*/ 568524 h 1175461"/>
              <a:gd name="connsiteX2537" fmla="*/ 2057841 w 2717482"/>
              <a:gd name="connsiteY2537" fmla="*/ 566640 h 1175461"/>
              <a:gd name="connsiteX2538" fmla="*/ 2036193 w 2717482"/>
              <a:gd name="connsiteY2538" fmla="*/ 566317 h 1175461"/>
              <a:gd name="connsiteX2539" fmla="*/ 2036147 w 2717482"/>
              <a:gd name="connsiteY2539" fmla="*/ 567559 h 1175461"/>
              <a:gd name="connsiteX2540" fmla="*/ 2035465 w 2717482"/>
              <a:gd name="connsiteY2540" fmla="*/ 574657 h 1175461"/>
              <a:gd name="connsiteX2541" fmla="*/ 2021845 w 2717482"/>
              <a:gd name="connsiteY2541" fmla="*/ 593204 h 1175461"/>
              <a:gd name="connsiteX2542" fmla="*/ 2023364 w 2717482"/>
              <a:gd name="connsiteY2542" fmla="*/ 594076 h 1175461"/>
              <a:gd name="connsiteX2543" fmla="*/ 2030766 w 2717482"/>
              <a:gd name="connsiteY2543" fmla="*/ 594780 h 1175461"/>
              <a:gd name="connsiteX2544" fmla="*/ 2031505 w 2717482"/>
              <a:gd name="connsiteY2544" fmla="*/ 600803 h 1175461"/>
              <a:gd name="connsiteX2545" fmla="*/ 2031307 w 2717482"/>
              <a:gd name="connsiteY2545" fmla="*/ 604208 h 1175461"/>
              <a:gd name="connsiteX2546" fmla="*/ 2040410 w 2717482"/>
              <a:gd name="connsiteY2546" fmla="*/ 605207 h 1175461"/>
              <a:gd name="connsiteX2547" fmla="*/ 2040336 w 2717482"/>
              <a:gd name="connsiteY2547" fmla="*/ 604911 h 1175461"/>
              <a:gd name="connsiteX2548" fmla="*/ 2042136 w 2717482"/>
              <a:gd name="connsiteY2548" fmla="*/ 599058 h 1175461"/>
              <a:gd name="connsiteX2549" fmla="*/ 2043936 w 2717482"/>
              <a:gd name="connsiteY2549" fmla="*/ 593231 h 1175461"/>
              <a:gd name="connsiteX2550" fmla="*/ 2051367 w 2717482"/>
              <a:gd name="connsiteY2550" fmla="*/ 599339 h 1175461"/>
              <a:gd name="connsiteX2551" fmla="*/ 2054739 w 2717482"/>
              <a:gd name="connsiteY2551" fmla="*/ 600462 h 1175461"/>
              <a:gd name="connsiteX2552" fmla="*/ 2057278 w 2717482"/>
              <a:gd name="connsiteY2552" fmla="*/ 578345 h 1175461"/>
              <a:gd name="connsiteX2553" fmla="*/ 2067879 w 2717482"/>
              <a:gd name="connsiteY2553" fmla="*/ 566790 h 1175461"/>
              <a:gd name="connsiteX2554" fmla="*/ 2060973 w 2717482"/>
              <a:gd name="connsiteY2554" fmla="*/ 566687 h 1175461"/>
              <a:gd name="connsiteX2555" fmla="*/ 2060401 w 2717482"/>
              <a:gd name="connsiteY2555" fmla="*/ 578571 h 1175461"/>
              <a:gd name="connsiteX2556" fmla="*/ 2057839 w 2717482"/>
              <a:gd name="connsiteY2556" fmla="*/ 600896 h 1175461"/>
              <a:gd name="connsiteX2557" fmla="*/ 2061076 w 2717482"/>
              <a:gd name="connsiteY2557" fmla="*/ 601225 h 1175461"/>
              <a:gd name="connsiteX2558" fmla="*/ 2067014 w 2717482"/>
              <a:gd name="connsiteY2558" fmla="*/ 595596 h 1175461"/>
              <a:gd name="connsiteX2559" fmla="*/ 2070027 w 2717482"/>
              <a:gd name="connsiteY2559" fmla="*/ 605839 h 1175461"/>
              <a:gd name="connsiteX2560" fmla="*/ 2069264 w 2717482"/>
              <a:gd name="connsiteY2560" fmla="*/ 608238 h 1175461"/>
              <a:gd name="connsiteX2561" fmla="*/ 2091997 w 2717482"/>
              <a:gd name="connsiteY2561" fmla="*/ 609925 h 1175461"/>
              <a:gd name="connsiteX2562" fmla="*/ 2085449 w 2717482"/>
              <a:gd name="connsiteY2562" fmla="*/ 593289 h 1175461"/>
              <a:gd name="connsiteX2563" fmla="*/ 1589286 w 2717482"/>
              <a:gd name="connsiteY2563" fmla="*/ 524263 h 1175461"/>
              <a:gd name="connsiteX2564" fmla="*/ 1553532 w 2717482"/>
              <a:gd name="connsiteY2564" fmla="*/ 526752 h 1175461"/>
              <a:gd name="connsiteX2565" fmla="*/ 1542848 w 2717482"/>
              <a:gd name="connsiteY2565" fmla="*/ 528620 h 1175461"/>
              <a:gd name="connsiteX2566" fmla="*/ 1542922 w 2717482"/>
              <a:gd name="connsiteY2566" fmla="*/ 530037 h 1175461"/>
              <a:gd name="connsiteX2567" fmla="*/ 1544842 w 2717482"/>
              <a:gd name="connsiteY2567" fmla="*/ 536665 h 1175461"/>
              <a:gd name="connsiteX2568" fmla="*/ 1551409 w 2717482"/>
              <a:gd name="connsiteY2568" fmla="*/ 538255 h 1175461"/>
              <a:gd name="connsiteX2569" fmla="*/ 1550697 w 2717482"/>
              <a:gd name="connsiteY2569" fmla="*/ 534696 h 1175461"/>
              <a:gd name="connsiteX2570" fmla="*/ 1561221 w 2717482"/>
              <a:gd name="connsiteY2570" fmla="*/ 538919 h 1175461"/>
              <a:gd name="connsiteX2571" fmla="*/ 1569141 w 2717482"/>
              <a:gd name="connsiteY2571" fmla="*/ 545935 h 1175461"/>
              <a:gd name="connsiteX2572" fmla="*/ 1585711 w 2717482"/>
              <a:gd name="connsiteY2572" fmla="*/ 545306 h 1175461"/>
              <a:gd name="connsiteX2573" fmla="*/ 1584328 w 2717482"/>
              <a:gd name="connsiteY2573" fmla="*/ 538551 h 1175461"/>
              <a:gd name="connsiteX2574" fmla="*/ 1588493 w 2717482"/>
              <a:gd name="connsiteY2574" fmla="*/ 527013 h 1175461"/>
              <a:gd name="connsiteX2575" fmla="*/ 1591054 w 2717482"/>
              <a:gd name="connsiteY2575" fmla="*/ 529255 h 1175461"/>
              <a:gd name="connsiteX2576" fmla="*/ 1591451 w 2717482"/>
              <a:gd name="connsiteY2576" fmla="*/ 524927 h 1175461"/>
              <a:gd name="connsiteX2577" fmla="*/ 2154346 w 2717482"/>
              <a:gd name="connsiteY2577" fmla="*/ 574198 h 1175461"/>
              <a:gd name="connsiteX2578" fmla="*/ 2157796 w 2717482"/>
              <a:gd name="connsiteY2578" fmla="*/ 585278 h 1175461"/>
              <a:gd name="connsiteX2579" fmla="*/ 2158237 w 2717482"/>
              <a:gd name="connsiteY2579" fmla="*/ 584767 h 1175461"/>
              <a:gd name="connsiteX2580" fmla="*/ 2156108 w 2717482"/>
              <a:gd name="connsiteY2580" fmla="*/ 574413 h 1175461"/>
              <a:gd name="connsiteX2581" fmla="*/ 1784590 w 2717482"/>
              <a:gd name="connsiteY2581" fmla="*/ 540654 h 1175461"/>
              <a:gd name="connsiteX2582" fmla="*/ 1783171 w 2717482"/>
              <a:gd name="connsiteY2582" fmla="*/ 540552 h 1175461"/>
              <a:gd name="connsiteX2583" fmla="*/ 1783069 w 2717482"/>
              <a:gd name="connsiteY2583" fmla="*/ 541463 h 1175461"/>
              <a:gd name="connsiteX2584" fmla="*/ 1783780 w 2717482"/>
              <a:gd name="connsiteY2584" fmla="*/ 541901 h 1175461"/>
              <a:gd name="connsiteX2585" fmla="*/ 1787467 w 2717482"/>
              <a:gd name="connsiteY2585" fmla="*/ 544067 h 1175461"/>
              <a:gd name="connsiteX2586" fmla="*/ 1782576 w 2717482"/>
              <a:gd name="connsiteY2586" fmla="*/ 545341 h 1175461"/>
              <a:gd name="connsiteX2587" fmla="*/ 1782436 w 2717482"/>
              <a:gd name="connsiteY2587" fmla="*/ 546407 h 1175461"/>
              <a:gd name="connsiteX2588" fmla="*/ 1800131 w 2717482"/>
              <a:gd name="connsiteY2588" fmla="*/ 546883 h 1175461"/>
              <a:gd name="connsiteX2589" fmla="*/ 1808575 w 2717482"/>
              <a:gd name="connsiteY2589" fmla="*/ 547111 h 1175461"/>
              <a:gd name="connsiteX2590" fmla="*/ 1653350 w 2717482"/>
              <a:gd name="connsiteY2590" fmla="*/ 528577 h 1175461"/>
              <a:gd name="connsiteX2591" fmla="*/ 1652769 w 2717482"/>
              <a:gd name="connsiteY2591" fmla="*/ 533898 h 1175461"/>
              <a:gd name="connsiteX2592" fmla="*/ 1654106 w 2717482"/>
              <a:gd name="connsiteY2592" fmla="*/ 533534 h 1175461"/>
              <a:gd name="connsiteX2593" fmla="*/ 1601015 w 2717482"/>
              <a:gd name="connsiteY2593" fmla="*/ 523446 h 1175461"/>
              <a:gd name="connsiteX2594" fmla="*/ 1598184 w 2717482"/>
              <a:gd name="connsiteY2594" fmla="*/ 523643 h 1175461"/>
              <a:gd name="connsiteX2595" fmla="*/ 1597460 w 2717482"/>
              <a:gd name="connsiteY2595" fmla="*/ 534037 h 1175461"/>
              <a:gd name="connsiteX2596" fmla="*/ 1599221 w 2717482"/>
              <a:gd name="connsiteY2596" fmla="*/ 534724 h 1175461"/>
              <a:gd name="connsiteX2597" fmla="*/ 2673803 w 2717482"/>
              <a:gd name="connsiteY2597" fmla="*/ 617599 h 1175461"/>
              <a:gd name="connsiteX2598" fmla="*/ 2672688 w 2717482"/>
              <a:gd name="connsiteY2598" fmla="*/ 620194 h 1175461"/>
              <a:gd name="connsiteX2599" fmla="*/ 2659416 w 2717482"/>
              <a:gd name="connsiteY2599" fmla="*/ 663399 h 1175461"/>
              <a:gd name="connsiteX2600" fmla="*/ 2666472 w 2717482"/>
              <a:gd name="connsiteY2600" fmla="*/ 668733 h 1175461"/>
              <a:gd name="connsiteX2601" fmla="*/ 2669375 w 2717482"/>
              <a:gd name="connsiteY2601" fmla="*/ 670168 h 1175461"/>
              <a:gd name="connsiteX2602" fmla="*/ 1608628 w 2717482"/>
              <a:gd name="connsiteY2602" fmla="*/ 522916 h 1175461"/>
              <a:gd name="connsiteX2603" fmla="*/ 1604069 w 2717482"/>
              <a:gd name="connsiteY2603" fmla="*/ 523234 h 1175461"/>
              <a:gd name="connsiteX2604" fmla="*/ 1602153 w 2717482"/>
              <a:gd name="connsiteY2604" fmla="*/ 535264 h 1175461"/>
              <a:gd name="connsiteX2605" fmla="*/ 1603912 w 2717482"/>
              <a:gd name="connsiteY2605" fmla="*/ 535536 h 1175461"/>
              <a:gd name="connsiteX2606" fmla="*/ 1608053 w 2717482"/>
              <a:gd name="connsiteY2606" fmla="*/ 527069 h 1175461"/>
              <a:gd name="connsiteX2607" fmla="*/ 2119260 w 2717482"/>
              <a:gd name="connsiteY2607" fmla="*/ 566359 h 1175461"/>
              <a:gd name="connsiteX2608" fmla="*/ 2085661 w 2717482"/>
              <a:gd name="connsiteY2608" fmla="*/ 567055 h 1175461"/>
              <a:gd name="connsiteX2609" fmla="*/ 2083101 w 2717482"/>
              <a:gd name="connsiteY2609" fmla="*/ 567017 h 1175461"/>
              <a:gd name="connsiteX2610" fmla="*/ 2089669 w 2717482"/>
              <a:gd name="connsiteY2610" fmla="*/ 575885 h 1175461"/>
              <a:gd name="connsiteX2611" fmla="*/ 2106024 w 2717482"/>
              <a:gd name="connsiteY2611" fmla="*/ 610965 h 1175461"/>
              <a:gd name="connsiteX2612" fmla="*/ 2128401 w 2717482"/>
              <a:gd name="connsiteY2612" fmla="*/ 612625 h 1175461"/>
              <a:gd name="connsiteX2613" fmla="*/ 2134530 w 2717482"/>
              <a:gd name="connsiteY2613" fmla="*/ 598973 h 1175461"/>
              <a:gd name="connsiteX2614" fmla="*/ 2140413 w 2717482"/>
              <a:gd name="connsiteY2614" fmla="*/ 592388 h 1175461"/>
              <a:gd name="connsiteX2615" fmla="*/ 2141622 w 2717482"/>
              <a:gd name="connsiteY2615" fmla="*/ 601505 h 1175461"/>
              <a:gd name="connsiteX2616" fmla="*/ 2136682 w 2717482"/>
              <a:gd name="connsiteY2616" fmla="*/ 613239 h 1175461"/>
              <a:gd name="connsiteX2617" fmla="*/ 2145869 w 2717482"/>
              <a:gd name="connsiteY2617" fmla="*/ 613921 h 1175461"/>
              <a:gd name="connsiteX2618" fmla="*/ 2161842 w 2717482"/>
              <a:gd name="connsiteY2618" fmla="*/ 614967 h 1175461"/>
              <a:gd name="connsiteX2619" fmla="*/ 2162583 w 2717482"/>
              <a:gd name="connsiteY2619" fmla="*/ 605894 h 1175461"/>
              <a:gd name="connsiteX2620" fmla="*/ 2161857 w 2717482"/>
              <a:gd name="connsiteY2620" fmla="*/ 602365 h 1175461"/>
              <a:gd name="connsiteX2621" fmla="*/ 2161857 w 2717482"/>
              <a:gd name="connsiteY2621" fmla="*/ 607924 h 1175461"/>
              <a:gd name="connsiteX2622" fmla="*/ 2156180 w 2717482"/>
              <a:gd name="connsiteY2622" fmla="*/ 603726 h 1175461"/>
              <a:gd name="connsiteX2623" fmla="*/ 2155440 w 2717482"/>
              <a:gd name="connsiteY2623" fmla="*/ 604884 h 1175461"/>
              <a:gd name="connsiteX2624" fmla="*/ 2149110 w 2717482"/>
              <a:gd name="connsiteY2624" fmla="*/ 606543 h 1175461"/>
              <a:gd name="connsiteX2625" fmla="*/ 2148631 w 2717482"/>
              <a:gd name="connsiteY2625" fmla="*/ 595878 h 1175461"/>
              <a:gd name="connsiteX2626" fmla="*/ 2151617 w 2717482"/>
              <a:gd name="connsiteY2626" fmla="*/ 592424 h 1175461"/>
              <a:gd name="connsiteX2627" fmla="*/ 2147786 w 2717482"/>
              <a:gd name="connsiteY2627" fmla="*/ 581019 h 1175461"/>
              <a:gd name="connsiteX2628" fmla="*/ 2145818 w 2717482"/>
              <a:gd name="connsiteY2628" fmla="*/ 573162 h 1175461"/>
              <a:gd name="connsiteX2629" fmla="*/ 2130338 w 2717482"/>
              <a:gd name="connsiteY2629" fmla="*/ 571283 h 1175461"/>
              <a:gd name="connsiteX2630" fmla="*/ 2128145 w 2717482"/>
              <a:gd name="connsiteY2630" fmla="*/ 570309 h 1175461"/>
              <a:gd name="connsiteX2631" fmla="*/ 2115056 w 2717482"/>
              <a:gd name="connsiteY2631" fmla="*/ 591207 h 1175461"/>
              <a:gd name="connsiteX2632" fmla="*/ 2104473 w 2717482"/>
              <a:gd name="connsiteY2632" fmla="*/ 600325 h 1175461"/>
              <a:gd name="connsiteX2633" fmla="*/ 2104051 w 2717482"/>
              <a:gd name="connsiteY2633" fmla="*/ 587042 h 1175461"/>
              <a:gd name="connsiteX2634" fmla="*/ 1645784 w 2717482"/>
              <a:gd name="connsiteY2634" fmla="*/ 521191 h 1175461"/>
              <a:gd name="connsiteX2635" fmla="*/ 1637590 w 2717482"/>
              <a:gd name="connsiteY2635" fmla="*/ 520909 h 1175461"/>
              <a:gd name="connsiteX2636" fmla="*/ 1637323 w 2717482"/>
              <a:gd name="connsiteY2636" fmla="*/ 521184 h 1175461"/>
              <a:gd name="connsiteX2637" fmla="*/ 1629521 w 2717482"/>
              <a:gd name="connsiteY2637" fmla="*/ 532162 h 1175461"/>
              <a:gd name="connsiteX2638" fmla="*/ 1630989 w 2717482"/>
              <a:gd name="connsiteY2638" fmla="*/ 532669 h 1175461"/>
              <a:gd name="connsiteX2639" fmla="*/ 1628138 w 2717482"/>
              <a:gd name="connsiteY2639" fmla="*/ 534107 h 1175461"/>
              <a:gd name="connsiteX2640" fmla="*/ 1622421 w 2717482"/>
              <a:gd name="connsiteY2640" fmla="*/ 542150 h 1175461"/>
              <a:gd name="connsiteX2641" fmla="*/ 1644911 w 2717482"/>
              <a:gd name="connsiteY2641" fmla="*/ 536034 h 1175461"/>
              <a:gd name="connsiteX2642" fmla="*/ 1665989 w 2717482"/>
              <a:gd name="connsiteY2642" fmla="*/ 521889 h 1175461"/>
              <a:gd name="connsiteX2643" fmla="*/ 1664357 w 2717482"/>
              <a:gd name="connsiteY2643" fmla="*/ 521833 h 1175461"/>
              <a:gd name="connsiteX2644" fmla="*/ 1665145 w 2717482"/>
              <a:gd name="connsiteY2644" fmla="*/ 523013 h 1175461"/>
              <a:gd name="connsiteX2645" fmla="*/ 1665859 w 2717482"/>
              <a:gd name="connsiteY2645" fmla="*/ 522201 h 1175461"/>
              <a:gd name="connsiteX2646" fmla="*/ 1686382 w 2717482"/>
              <a:gd name="connsiteY2646" fmla="*/ 522594 h 1175461"/>
              <a:gd name="connsiteX2647" fmla="*/ 1680527 w 2717482"/>
              <a:gd name="connsiteY2647" fmla="*/ 522392 h 1175461"/>
              <a:gd name="connsiteX2648" fmla="*/ 1680269 w 2717482"/>
              <a:gd name="connsiteY2648" fmla="*/ 526420 h 1175461"/>
              <a:gd name="connsiteX2649" fmla="*/ 1680847 w 2717482"/>
              <a:gd name="connsiteY2649" fmla="*/ 526263 h 1175461"/>
              <a:gd name="connsiteX2650" fmla="*/ 1685703 w 2717482"/>
              <a:gd name="connsiteY2650" fmla="*/ 525932 h 1175461"/>
              <a:gd name="connsiteX2651" fmla="*/ 1504273 w 2717482"/>
              <a:gd name="connsiteY2651" fmla="*/ 505582 h 1175461"/>
              <a:gd name="connsiteX2652" fmla="*/ 1436592 w 2717482"/>
              <a:gd name="connsiteY2652" fmla="*/ 507674 h 1175461"/>
              <a:gd name="connsiteX2653" fmla="*/ 1437899 w 2717482"/>
              <a:gd name="connsiteY2653" fmla="*/ 513560 h 1175461"/>
              <a:gd name="connsiteX2654" fmla="*/ 1445833 w 2717482"/>
              <a:gd name="connsiteY2654" fmla="*/ 516037 h 1175461"/>
              <a:gd name="connsiteX2655" fmla="*/ 1438799 w 2717482"/>
              <a:gd name="connsiteY2655" fmla="*/ 519640 h 1175461"/>
              <a:gd name="connsiteX2656" fmla="*/ 1431286 w 2717482"/>
              <a:gd name="connsiteY2656" fmla="*/ 523439 h 1175461"/>
              <a:gd name="connsiteX2657" fmla="*/ 1417213 w 2717482"/>
              <a:gd name="connsiteY2657" fmla="*/ 521666 h 1175461"/>
              <a:gd name="connsiteX2658" fmla="*/ 1422306 w 2717482"/>
              <a:gd name="connsiteY2658" fmla="*/ 511196 h 1175461"/>
              <a:gd name="connsiteX2659" fmla="*/ 1422685 w 2717482"/>
              <a:gd name="connsiteY2659" fmla="*/ 508105 h 1175461"/>
              <a:gd name="connsiteX2660" fmla="*/ 1397287 w 2717482"/>
              <a:gd name="connsiteY2660" fmla="*/ 508890 h 1175461"/>
              <a:gd name="connsiteX2661" fmla="*/ 1387835 w 2717482"/>
              <a:gd name="connsiteY2661" fmla="*/ 510656 h 1175461"/>
              <a:gd name="connsiteX2662" fmla="*/ 1381726 w 2717482"/>
              <a:gd name="connsiteY2662" fmla="*/ 529791 h 1175461"/>
              <a:gd name="connsiteX2663" fmla="*/ 1382390 w 2717482"/>
              <a:gd name="connsiteY2663" fmla="*/ 530049 h 1175461"/>
              <a:gd name="connsiteX2664" fmla="*/ 1389240 w 2717482"/>
              <a:gd name="connsiteY2664" fmla="*/ 530981 h 1175461"/>
              <a:gd name="connsiteX2665" fmla="*/ 1394219 w 2717482"/>
              <a:gd name="connsiteY2665" fmla="*/ 524508 h 1175461"/>
              <a:gd name="connsiteX2666" fmla="*/ 1395205 w 2717482"/>
              <a:gd name="connsiteY2666" fmla="*/ 532277 h 1175461"/>
              <a:gd name="connsiteX2667" fmla="*/ 1396220 w 2717482"/>
              <a:gd name="connsiteY2667" fmla="*/ 540409 h 1175461"/>
              <a:gd name="connsiteX2668" fmla="*/ 1393065 w 2717482"/>
              <a:gd name="connsiteY2668" fmla="*/ 546572 h 1175461"/>
              <a:gd name="connsiteX2669" fmla="*/ 1389998 w 2717482"/>
              <a:gd name="connsiteY2669" fmla="*/ 552764 h 1175461"/>
              <a:gd name="connsiteX2670" fmla="*/ 1388378 w 2717482"/>
              <a:gd name="connsiteY2670" fmla="*/ 551176 h 1175461"/>
              <a:gd name="connsiteX2671" fmla="*/ 1385918 w 2717482"/>
              <a:gd name="connsiteY2671" fmla="*/ 556590 h 1175461"/>
              <a:gd name="connsiteX2672" fmla="*/ 1386996 w 2717482"/>
              <a:gd name="connsiteY2672" fmla="*/ 560942 h 1175461"/>
              <a:gd name="connsiteX2673" fmla="*/ 1388140 w 2717482"/>
              <a:gd name="connsiteY2673" fmla="*/ 560503 h 1175461"/>
              <a:gd name="connsiteX2674" fmla="*/ 1411651 w 2717482"/>
              <a:gd name="connsiteY2674" fmla="*/ 553827 h 1175461"/>
              <a:gd name="connsiteX2675" fmla="*/ 1409813 w 2717482"/>
              <a:gd name="connsiteY2675" fmla="*/ 551891 h 1175461"/>
              <a:gd name="connsiteX2676" fmla="*/ 1407842 w 2717482"/>
              <a:gd name="connsiteY2676" fmla="*/ 542831 h 1175461"/>
              <a:gd name="connsiteX2677" fmla="*/ 1415947 w 2717482"/>
              <a:gd name="connsiteY2677" fmla="*/ 546094 h 1175461"/>
              <a:gd name="connsiteX2678" fmla="*/ 1420972 w 2717482"/>
              <a:gd name="connsiteY2678" fmla="*/ 551182 h 1175461"/>
              <a:gd name="connsiteX2679" fmla="*/ 1450790 w 2717482"/>
              <a:gd name="connsiteY2679" fmla="*/ 542717 h 1175461"/>
              <a:gd name="connsiteX2680" fmla="*/ 1449747 w 2717482"/>
              <a:gd name="connsiteY2680" fmla="*/ 538608 h 1175461"/>
              <a:gd name="connsiteX2681" fmla="*/ 1441304 w 2717482"/>
              <a:gd name="connsiteY2681" fmla="*/ 533880 h 1175461"/>
              <a:gd name="connsiteX2682" fmla="*/ 1451013 w 2717482"/>
              <a:gd name="connsiteY2682" fmla="*/ 526197 h 1175461"/>
              <a:gd name="connsiteX2683" fmla="*/ 1453826 w 2717482"/>
              <a:gd name="connsiteY2683" fmla="*/ 526197 h 1175461"/>
              <a:gd name="connsiteX2684" fmla="*/ 1454124 w 2717482"/>
              <a:gd name="connsiteY2684" fmla="*/ 526187 h 1175461"/>
              <a:gd name="connsiteX2685" fmla="*/ 1454812 w 2717482"/>
              <a:gd name="connsiteY2685" fmla="*/ 520653 h 1175461"/>
              <a:gd name="connsiteX2686" fmla="*/ 1459334 w 2717482"/>
              <a:gd name="connsiteY2686" fmla="*/ 526012 h 1175461"/>
              <a:gd name="connsiteX2687" fmla="*/ 1459710 w 2717482"/>
              <a:gd name="connsiteY2687" fmla="*/ 525999 h 1175461"/>
              <a:gd name="connsiteX2688" fmla="*/ 1468152 w 2717482"/>
              <a:gd name="connsiteY2688" fmla="*/ 525831 h 1175461"/>
              <a:gd name="connsiteX2689" fmla="*/ 1464254 w 2717482"/>
              <a:gd name="connsiteY2689" fmla="*/ 532513 h 1175461"/>
              <a:gd name="connsiteX2690" fmla="*/ 1464957 w 2717482"/>
              <a:gd name="connsiteY2690" fmla="*/ 533957 h 1175461"/>
              <a:gd name="connsiteX2691" fmla="*/ 1466098 w 2717482"/>
              <a:gd name="connsiteY2691" fmla="*/ 532108 h 1175461"/>
              <a:gd name="connsiteX2692" fmla="*/ 1467160 w 2717482"/>
              <a:gd name="connsiteY2692" fmla="*/ 538070 h 1175461"/>
              <a:gd name="connsiteX2693" fmla="*/ 1469532 w 2717482"/>
              <a:gd name="connsiteY2693" fmla="*/ 537397 h 1175461"/>
              <a:gd name="connsiteX2694" fmla="*/ 1529302 w 2717482"/>
              <a:gd name="connsiteY2694" fmla="*/ 526949 h 1175461"/>
              <a:gd name="connsiteX2695" fmla="*/ 1528717 w 2717482"/>
              <a:gd name="connsiteY2695" fmla="*/ 522988 h 1175461"/>
              <a:gd name="connsiteX2696" fmla="*/ 1520725 w 2717482"/>
              <a:gd name="connsiteY2696" fmla="*/ 517359 h 1175461"/>
              <a:gd name="connsiteX2697" fmla="*/ 1521404 w 2717482"/>
              <a:gd name="connsiteY2697" fmla="*/ 516921 h 1175461"/>
              <a:gd name="connsiteX2698" fmla="*/ 1519503 w 2717482"/>
              <a:gd name="connsiteY2698" fmla="*/ 517726 h 1175461"/>
              <a:gd name="connsiteX2699" fmla="*/ 1511718 w 2717482"/>
              <a:gd name="connsiteY2699" fmla="*/ 520821 h 1175461"/>
              <a:gd name="connsiteX2700" fmla="*/ 1504738 w 2717482"/>
              <a:gd name="connsiteY2700" fmla="*/ 519189 h 1175461"/>
              <a:gd name="connsiteX2701" fmla="*/ 1499954 w 2717482"/>
              <a:gd name="connsiteY2701" fmla="*/ 518176 h 1175461"/>
              <a:gd name="connsiteX2702" fmla="*/ 1497760 w 2717482"/>
              <a:gd name="connsiteY2702" fmla="*/ 517782 h 1175461"/>
              <a:gd name="connsiteX2703" fmla="*/ 1503838 w 2717482"/>
              <a:gd name="connsiteY2703" fmla="*/ 507735 h 1175461"/>
              <a:gd name="connsiteX2704" fmla="*/ 1661658 w 2717482"/>
              <a:gd name="connsiteY2704" fmla="*/ 517786 h 1175461"/>
              <a:gd name="connsiteX2705" fmla="*/ 1661671 w 2717482"/>
              <a:gd name="connsiteY2705" fmla="*/ 517805 h 1175461"/>
              <a:gd name="connsiteX2706" fmla="*/ 1661787 w 2717482"/>
              <a:gd name="connsiteY2706" fmla="*/ 517809 h 1175461"/>
              <a:gd name="connsiteX2707" fmla="*/ 1605779 w 2717482"/>
              <a:gd name="connsiteY2707" fmla="*/ 512499 h 1175461"/>
              <a:gd name="connsiteX2708" fmla="*/ 1604765 w 2717482"/>
              <a:gd name="connsiteY2708" fmla="*/ 518867 h 1175461"/>
              <a:gd name="connsiteX2709" fmla="*/ 1605366 w 2717482"/>
              <a:gd name="connsiteY2709" fmla="*/ 519181 h 1175461"/>
              <a:gd name="connsiteX2710" fmla="*/ 1608603 w 2717482"/>
              <a:gd name="connsiteY2710" fmla="*/ 518955 h 1175461"/>
              <a:gd name="connsiteX2711" fmla="*/ 1608391 w 2717482"/>
              <a:gd name="connsiteY2711" fmla="*/ 514714 h 1175461"/>
              <a:gd name="connsiteX2712" fmla="*/ 1643765 w 2717482"/>
              <a:gd name="connsiteY2712" fmla="*/ 514702 h 1175461"/>
              <a:gd name="connsiteX2713" fmla="*/ 1643198 w 2717482"/>
              <a:gd name="connsiteY2713" fmla="*/ 515127 h 1175461"/>
              <a:gd name="connsiteX2714" fmla="*/ 1641281 w 2717482"/>
              <a:gd name="connsiteY2714" fmla="*/ 517103 h 1175461"/>
              <a:gd name="connsiteX2715" fmla="*/ 1646016 w 2717482"/>
              <a:gd name="connsiteY2715" fmla="*/ 517266 h 1175461"/>
              <a:gd name="connsiteX2716" fmla="*/ 1646076 w 2717482"/>
              <a:gd name="connsiteY2716" fmla="*/ 516234 h 1175461"/>
              <a:gd name="connsiteX2717" fmla="*/ 1624296 w 2717482"/>
              <a:gd name="connsiteY2717" fmla="*/ 511107 h 1175461"/>
              <a:gd name="connsiteX2718" fmla="*/ 1622632 w 2717482"/>
              <a:gd name="connsiteY2718" fmla="*/ 512997 h 1175461"/>
              <a:gd name="connsiteX2719" fmla="*/ 1622396 w 2717482"/>
              <a:gd name="connsiteY2719" fmla="*/ 517996 h 1175461"/>
              <a:gd name="connsiteX2720" fmla="*/ 1623013 w 2717482"/>
              <a:gd name="connsiteY2720" fmla="*/ 517954 h 1175461"/>
              <a:gd name="connsiteX2721" fmla="*/ 1629046 w 2717482"/>
              <a:gd name="connsiteY2721" fmla="*/ 511956 h 1175461"/>
              <a:gd name="connsiteX2722" fmla="*/ 1600099 w 2717482"/>
              <a:gd name="connsiteY2722" fmla="*/ 508114 h 1175461"/>
              <a:gd name="connsiteX2723" fmla="*/ 1599821 w 2717482"/>
              <a:gd name="connsiteY2723" fmla="*/ 509557 h 1175461"/>
              <a:gd name="connsiteX2724" fmla="*/ 1600144 w 2717482"/>
              <a:gd name="connsiteY2724" fmla="*/ 516459 h 1175461"/>
              <a:gd name="connsiteX2725" fmla="*/ 1601975 w 2717482"/>
              <a:gd name="connsiteY2725" fmla="*/ 517414 h 1175461"/>
              <a:gd name="connsiteX2726" fmla="*/ 1603117 w 2717482"/>
              <a:gd name="connsiteY2726" fmla="*/ 510242 h 1175461"/>
              <a:gd name="connsiteX2727" fmla="*/ 1600988 w 2717482"/>
              <a:gd name="connsiteY2727" fmla="*/ 508438 h 1175461"/>
              <a:gd name="connsiteX2728" fmla="*/ 1601394 w 2717482"/>
              <a:gd name="connsiteY2728" fmla="*/ 508235 h 1175461"/>
              <a:gd name="connsiteX2729" fmla="*/ 1585482 w 2717482"/>
              <a:gd name="connsiteY2729" fmla="*/ 506752 h 1175461"/>
              <a:gd name="connsiteX2730" fmla="*/ 1566936 w 2717482"/>
              <a:gd name="connsiteY2730" fmla="*/ 505176 h 1175461"/>
              <a:gd name="connsiteX2731" fmla="*/ 1548305 w 2717482"/>
              <a:gd name="connsiteY2731" fmla="*/ 504220 h 1175461"/>
              <a:gd name="connsiteX2732" fmla="*/ 1518233 w 2717482"/>
              <a:gd name="connsiteY2732" fmla="*/ 505150 h 1175461"/>
              <a:gd name="connsiteX2733" fmla="*/ 1519120 w 2717482"/>
              <a:gd name="connsiteY2733" fmla="*/ 511618 h 1175461"/>
              <a:gd name="connsiteX2734" fmla="*/ 1525649 w 2717482"/>
              <a:gd name="connsiteY2734" fmla="*/ 514178 h 1175461"/>
              <a:gd name="connsiteX2735" fmla="*/ 1531137 w 2717482"/>
              <a:gd name="connsiteY2735" fmla="*/ 510633 h 1175461"/>
              <a:gd name="connsiteX2736" fmla="*/ 1539581 w 2717482"/>
              <a:gd name="connsiteY2736" fmla="*/ 511196 h 1175461"/>
              <a:gd name="connsiteX2737" fmla="*/ 1548024 w 2717482"/>
              <a:gd name="connsiteY2737" fmla="*/ 511872 h 1175461"/>
              <a:gd name="connsiteX2738" fmla="*/ 1542394 w 2717482"/>
              <a:gd name="connsiteY2738" fmla="*/ 519779 h 1175461"/>
              <a:gd name="connsiteX2739" fmla="*/ 1542642 w 2717482"/>
              <a:gd name="connsiteY2739" fmla="*/ 524618 h 1175461"/>
              <a:gd name="connsiteX2740" fmla="*/ 1552855 w 2717482"/>
              <a:gd name="connsiteY2740" fmla="*/ 522833 h 1175461"/>
              <a:gd name="connsiteX2741" fmla="*/ 1578741 w 2717482"/>
              <a:gd name="connsiteY2741" fmla="*/ 521033 h 1175461"/>
              <a:gd name="connsiteX2742" fmla="*/ 1578333 w 2717482"/>
              <a:gd name="connsiteY2742" fmla="*/ 520907 h 1175461"/>
              <a:gd name="connsiteX2743" fmla="*/ 1585003 w 2717482"/>
              <a:gd name="connsiteY2743" fmla="*/ 511337 h 1175461"/>
              <a:gd name="connsiteX2744" fmla="*/ 1586331 w 2717482"/>
              <a:gd name="connsiteY2744" fmla="*/ 506831 h 1175461"/>
              <a:gd name="connsiteX2745" fmla="*/ 1367590 w 2717482"/>
              <a:gd name="connsiteY2745" fmla="*/ 487116 h 1175461"/>
              <a:gd name="connsiteX2746" fmla="*/ 1362191 w 2717482"/>
              <a:gd name="connsiteY2746" fmla="*/ 490177 h 1175461"/>
              <a:gd name="connsiteX2747" fmla="*/ 1354888 w 2717482"/>
              <a:gd name="connsiteY2747" fmla="*/ 497356 h 1175461"/>
              <a:gd name="connsiteX2748" fmla="*/ 1360053 w 2717482"/>
              <a:gd name="connsiteY2748" fmla="*/ 497607 h 1175461"/>
              <a:gd name="connsiteX2749" fmla="*/ 1354425 w 2717482"/>
              <a:gd name="connsiteY2749" fmla="*/ 505684 h 1175461"/>
              <a:gd name="connsiteX2750" fmla="*/ 1354937 w 2717482"/>
              <a:gd name="connsiteY2750" fmla="*/ 512679 h 1175461"/>
              <a:gd name="connsiteX2751" fmla="*/ 1362924 w 2717482"/>
              <a:gd name="connsiteY2751" fmla="*/ 511188 h 1175461"/>
              <a:gd name="connsiteX2752" fmla="*/ 1361630 w 2717482"/>
              <a:gd name="connsiteY2752" fmla="*/ 506247 h 1175461"/>
              <a:gd name="connsiteX2753" fmla="*/ 1683326 w 2717482"/>
              <a:gd name="connsiteY2753" fmla="*/ 513186 h 1175461"/>
              <a:gd name="connsiteX2754" fmla="*/ 1682082 w 2717482"/>
              <a:gd name="connsiteY2754" fmla="*/ 517184 h 1175461"/>
              <a:gd name="connsiteX2755" fmla="*/ 1688718 w 2717482"/>
              <a:gd name="connsiteY2755" fmla="*/ 518368 h 1175461"/>
              <a:gd name="connsiteX2756" fmla="*/ 1688897 w 2717482"/>
              <a:gd name="connsiteY2756" fmla="*/ 518255 h 1175461"/>
              <a:gd name="connsiteX2757" fmla="*/ 1689026 w 2717482"/>
              <a:gd name="connsiteY2757" fmla="*/ 515461 h 1175461"/>
              <a:gd name="connsiteX2758" fmla="*/ 1703124 w 2717482"/>
              <a:gd name="connsiteY2758" fmla="*/ 514181 h 1175461"/>
              <a:gd name="connsiteX2759" fmla="*/ 1702645 w 2717482"/>
              <a:gd name="connsiteY2759" fmla="*/ 517431 h 1175461"/>
              <a:gd name="connsiteX2760" fmla="*/ 1703100 w 2717482"/>
              <a:gd name="connsiteY2760" fmla="*/ 518369 h 1175461"/>
              <a:gd name="connsiteX2761" fmla="*/ 1704725 w 2717482"/>
              <a:gd name="connsiteY2761" fmla="*/ 516629 h 1175461"/>
              <a:gd name="connsiteX2762" fmla="*/ 1705027 w 2717482"/>
              <a:gd name="connsiteY2762" fmla="*/ 519201 h 1175461"/>
              <a:gd name="connsiteX2763" fmla="*/ 1706505 w 2717482"/>
              <a:gd name="connsiteY2763" fmla="*/ 516809 h 1175461"/>
              <a:gd name="connsiteX2764" fmla="*/ 1396501 w 2717482"/>
              <a:gd name="connsiteY2764" fmla="*/ 483509 h 1175461"/>
              <a:gd name="connsiteX2765" fmla="*/ 1389230 w 2717482"/>
              <a:gd name="connsiteY2765" fmla="*/ 506282 h 1175461"/>
              <a:gd name="connsiteX2766" fmla="*/ 1396809 w 2717482"/>
              <a:gd name="connsiteY2766" fmla="*/ 504868 h 1175461"/>
              <a:gd name="connsiteX2767" fmla="*/ 1422747 w 2717482"/>
              <a:gd name="connsiteY2767" fmla="*/ 504034 h 1175461"/>
              <a:gd name="connsiteX2768" fmla="*/ 1422306 w 2717482"/>
              <a:gd name="connsiteY2768" fmla="*/ 498873 h 1175461"/>
              <a:gd name="connsiteX2769" fmla="*/ 1420021 w 2717482"/>
              <a:gd name="connsiteY2769" fmla="*/ 497076 h 1175461"/>
              <a:gd name="connsiteX2770" fmla="*/ 1420647 w 2717482"/>
              <a:gd name="connsiteY2770" fmla="*/ 499127 h 1175461"/>
              <a:gd name="connsiteX2771" fmla="*/ 1412400 w 2717482"/>
              <a:gd name="connsiteY2771" fmla="*/ 496790 h 1175461"/>
              <a:gd name="connsiteX2772" fmla="*/ 1663890 w 2717482"/>
              <a:gd name="connsiteY2772" fmla="*/ 505431 h 1175461"/>
              <a:gd name="connsiteX2773" fmla="*/ 1658813 w 2717482"/>
              <a:gd name="connsiteY2773" fmla="*/ 510173 h 1175461"/>
              <a:gd name="connsiteX2774" fmla="*/ 1659479 w 2717482"/>
              <a:gd name="connsiteY2774" fmla="*/ 513149 h 1175461"/>
              <a:gd name="connsiteX2775" fmla="*/ 1668337 w 2717482"/>
              <a:gd name="connsiteY2775" fmla="*/ 514730 h 1175461"/>
              <a:gd name="connsiteX2776" fmla="*/ 1669181 w 2717482"/>
              <a:gd name="connsiteY2776" fmla="*/ 510352 h 1175461"/>
              <a:gd name="connsiteX2777" fmla="*/ 1666453 w 2717482"/>
              <a:gd name="connsiteY2777" fmla="*/ 506453 h 1175461"/>
              <a:gd name="connsiteX2778" fmla="*/ 1604757 w 2717482"/>
              <a:gd name="connsiteY2778" fmla="*/ 496966 h 1175461"/>
              <a:gd name="connsiteX2779" fmla="*/ 1601776 w 2717482"/>
              <a:gd name="connsiteY2779" fmla="*/ 499406 h 1175461"/>
              <a:gd name="connsiteX2780" fmla="*/ 1600896 w 2717482"/>
              <a:gd name="connsiteY2780" fmla="*/ 503981 h 1175461"/>
              <a:gd name="connsiteX2781" fmla="*/ 1603917 w 2717482"/>
              <a:gd name="connsiteY2781" fmla="*/ 504265 h 1175461"/>
              <a:gd name="connsiteX2782" fmla="*/ 1729172 w 2717482"/>
              <a:gd name="connsiteY2782" fmla="*/ 507730 h 1175461"/>
              <a:gd name="connsiteX2783" fmla="*/ 1727969 w 2717482"/>
              <a:gd name="connsiteY2783" fmla="*/ 509581 h 1175461"/>
              <a:gd name="connsiteX2784" fmla="*/ 1729016 w 2717482"/>
              <a:gd name="connsiteY2784" fmla="*/ 509120 h 1175461"/>
              <a:gd name="connsiteX2785" fmla="*/ 1388816 w 2717482"/>
              <a:gd name="connsiteY2785" fmla="*/ 477090 h 1175461"/>
              <a:gd name="connsiteX2786" fmla="*/ 1382202 w 2717482"/>
              <a:gd name="connsiteY2786" fmla="*/ 480326 h 1175461"/>
              <a:gd name="connsiteX2787" fmla="*/ 1379853 w 2717482"/>
              <a:gd name="connsiteY2787" fmla="*/ 482578 h 1175461"/>
              <a:gd name="connsiteX2788" fmla="*/ 1378403 w 2717482"/>
              <a:gd name="connsiteY2788" fmla="*/ 482044 h 1175461"/>
              <a:gd name="connsiteX2789" fmla="*/ 1370804 w 2717482"/>
              <a:gd name="connsiteY2789" fmla="*/ 502673 h 1175461"/>
              <a:gd name="connsiteX2790" fmla="*/ 1366853 w 2717482"/>
              <a:gd name="connsiteY2790" fmla="*/ 510456 h 1175461"/>
              <a:gd name="connsiteX2791" fmla="*/ 1384948 w 2717482"/>
              <a:gd name="connsiteY2791" fmla="*/ 507080 h 1175461"/>
              <a:gd name="connsiteX2792" fmla="*/ 1393341 w 2717482"/>
              <a:gd name="connsiteY2792" fmla="*/ 480869 h 1175461"/>
              <a:gd name="connsiteX2793" fmla="*/ 2664108 w 2717482"/>
              <a:gd name="connsiteY2793" fmla="*/ 586799 h 1175461"/>
              <a:gd name="connsiteX2794" fmla="*/ 2654253 w 2717482"/>
              <a:gd name="connsiteY2794" fmla="*/ 603082 h 1175461"/>
              <a:gd name="connsiteX2795" fmla="*/ 2647774 w 2717482"/>
              <a:gd name="connsiteY2795" fmla="*/ 611329 h 1175461"/>
              <a:gd name="connsiteX2796" fmla="*/ 2647358 w 2717482"/>
              <a:gd name="connsiteY2796" fmla="*/ 612284 h 1175461"/>
              <a:gd name="connsiteX2797" fmla="*/ 2643786 w 2717482"/>
              <a:gd name="connsiteY2797" fmla="*/ 620194 h 1175461"/>
              <a:gd name="connsiteX2798" fmla="*/ 2638351 w 2717482"/>
              <a:gd name="connsiteY2798" fmla="*/ 611976 h 1175461"/>
              <a:gd name="connsiteX2799" fmla="*/ 2633632 w 2717482"/>
              <a:gd name="connsiteY2799" fmla="*/ 610983 h 1175461"/>
              <a:gd name="connsiteX2800" fmla="*/ 2617860 w 2717482"/>
              <a:gd name="connsiteY2800" fmla="*/ 651370 h 1175461"/>
              <a:gd name="connsiteX2801" fmla="*/ 2618817 w 2717482"/>
              <a:gd name="connsiteY2801" fmla="*/ 651488 h 1175461"/>
              <a:gd name="connsiteX2802" fmla="*/ 2634893 w 2717482"/>
              <a:gd name="connsiteY2802" fmla="*/ 653432 h 1175461"/>
              <a:gd name="connsiteX2803" fmla="*/ 2636552 w 2717482"/>
              <a:gd name="connsiteY2803" fmla="*/ 653939 h 1175461"/>
              <a:gd name="connsiteX2804" fmla="*/ 2640988 w 2717482"/>
              <a:gd name="connsiteY2804" fmla="*/ 656133 h 1175461"/>
              <a:gd name="connsiteX2805" fmla="*/ 2655306 w 2717482"/>
              <a:gd name="connsiteY2805" fmla="*/ 610398 h 1175461"/>
              <a:gd name="connsiteX2806" fmla="*/ 2661651 w 2717482"/>
              <a:gd name="connsiteY2806" fmla="*/ 595476 h 1175461"/>
              <a:gd name="connsiteX2807" fmla="*/ 1672055 w 2717482"/>
              <a:gd name="connsiteY2807" fmla="*/ 494777 h 1175461"/>
              <a:gd name="connsiteX2808" fmla="*/ 1670758 w 2717482"/>
              <a:gd name="connsiteY2808" fmla="*/ 498114 h 1175461"/>
              <a:gd name="connsiteX2809" fmla="*/ 1674910 w 2717482"/>
              <a:gd name="connsiteY2809" fmla="*/ 499883 h 1175461"/>
              <a:gd name="connsiteX2810" fmla="*/ 1675850 w 2717482"/>
              <a:gd name="connsiteY2810" fmla="*/ 499688 h 1175461"/>
              <a:gd name="connsiteX2811" fmla="*/ 1684011 w 2717482"/>
              <a:gd name="connsiteY2811" fmla="*/ 503178 h 1175461"/>
              <a:gd name="connsiteX2812" fmla="*/ 1687157 w 2717482"/>
              <a:gd name="connsiteY2812" fmla="*/ 504580 h 1175461"/>
              <a:gd name="connsiteX2813" fmla="*/ 1685616 w 2717482"/>
              <a:gd name="connsiteY2813" fmla="*/ 500646 h 1175461"/>
              <a:gd name="connsiteX2814" fmla="*/ 1685623 w 2717482"/>
              <a:gd name="connsiteY2814" fmla="*/ 500572 h 1175461"/>
              <a:gd name="connsiteX2815" fmla="*/ 1683601 w 2717482"/>
              <a:gd name="connsiteY2815" fmla="*/ 499000 h 1175461"/>
              <a:gd name="connsiteX2816" fmla="*/ 1674950 w 2717482"/>
              <a:gd name="connsiteY2816" fmla="*/ 496087 h 1175461"/>
              <a:gd name="connsiteX2817" fmla="*/ 2311828 w 2717482"/>
              <a:gd name="connsiteY2817" fmla="*/ 544789 h 1175461"/>
              <a:gd name="connsiteX2818" fmla="*/ 2291114 w 2717482"/>
              <a:gd name="connsiteY2818" fmla="*/ 546901 h 1175461"/>
              <a:gd name="connsiteX2819" fmla="*/ 2188254 w 2717482"/>
              <a:gd name="connsiteY2819" fmla="*/ 558534 h 1175461"/>
              <a:gd name="connsiteX2820" fmla="*/ 2175224 w 2717482"/>
              <a:gd name="connsiteY2820" fmla="*/ 560100 h 1175461"/>
              <a:gd name="connsiteX2821" fmla="*/ 2179560 w 2717482"/>
              <a:gd name="connsiteY2821" fmla="*/ 566358 h 1175461"/>
              <a:gd name="connsiteX2822" fmla="*/ 2182010 w 2717482"/>
              <a:gd name="connsiteY2822" fmla="*/ 570072 h 1175461"/>
              <a:gd name="connsiteX2823" fmla="*/ 2200836 w 2717482"/>
              <a:gd name="connsiteY2823" fmla="*/ 572155 h 1175461"/>
              <a:gd name="connsiteX2824" fmla="*/ 2213360 w 2717482"/>
              <a:gd name="connsiteY2824" fmla="*/ 575530 h 1175461"/>
              <a:gd name="connsiteX2825" fmla="*/ 2206239 w 2717482"/>
              <a:gd name="connsiteY2825" fmla="*/ 581327 h 1175461"/>
              <a:gd name="connsiteX2826" fmla="*/ 2184260 w 2717482"/>
              <a:gd name="connsiteY2826" fmla="*/ 580455 h 1175461"/>
              <a:gd name="connsiteX2827" fmla="*/ 2182402 w 2717482"/>
              <a:gd name="connsiteY2827" fmla="*/ 584283 h 1175461"/>
              <a:gd name="connsiteX2828" fmla="*/ 2175694 w 2717482"/>
              <a:gd name="connsiteY2828" fmla="*/ 588279 h 1175461"/>
              <a:gd name="connsiteX2829" fmla="*/ 2173176 w 2717482"/>
              <a:gd name="connsiteY2829" fmla="*/ 588811 h 1175461"/>
              <a:gd name="connsiteX2830" fmla="*/ 2171001 w 2717482"/>
              <a:gd name="connsiteY2830" fmla="*/ 615566 h 1175461"/>
              <a:gd name="connsiteX2831" fmla="*/ 2220177 w 2717482"/>
              <a:gd name="connsiteY2831" fmla="*/ 618785 h 1175461"/>
              <a:gd name="connsiteX2832" fmla="*/ 2219018 w 2717482"/>
              <a:gd name="connsiteY2832" fmla="*/ 617999 h 1175461"/>
              <a:gd name="connsiteX2833" fmla="*/ 2208800 w 2717482"/>
              <a:gd name="connsiteY2833" fmla="*/ 611130 h 1175461"/>
              <a:gd name="connsiteX2834" fmla="*/ 2205396 w 2717482"/>
              <a:gd name="connsiteY2834" fmla="*/ 603447 h 1175461"/>
              <a:gd name="connsiteX2835" fmla="*/ 2217610 w 2717482"/>
              <a:gd name="connsiteY2835" fmla="*/ 605982 h 1175461"/>
              <a:gd name="connsiteX2836" fmla="*/ 2242938 w 2717482"/>
              <a:gd name="connsiteY2836" fmla="*/ 619686 h 1175461"/>
              <a:gd name="connsiteX2837" fmla="*/ 2246625 w 2717482"/>
              <a:gd name="connsiteY2837" fmla="*/ 616056 h 1175461"/>
              <a:gd name="connsiteX2838" fmla="*/ 2249102 w 2717482"/>
              <a:gd name="connsiteY2838" fmla="*/ 616507 h 1175461"/>
              <a:gd name="connsiteX2839" fmla="*/ 2244937 w 2717482"/>
              <a:gd name="connsiteY2839" fmla="*/ 595793 h 1175461"/>
              <a:gd name="connsiteX2840" fmla="*/ 2250367 w 2717482"/>
              <a:gd name="connsiteY2840" fmla="*/ 586872 h 1175461"/>
              <a:gd name="connsiteX2841" fmla="*/ 2255068 w 2717482"/>
              <a:gd name="connsiteY2841" fmla="*/ 592107 h 1175461"/>
              <a:gd name="connsiteX2842" fmla="*/ 2256476 w 2717482"/>
              <a:gd name="connsiteY2842" fmla="*/ 613579 h 1175461"/>
              <a:gd name="connsiteX2843" fmla="*/ 2260641 w 2717482"/>
              <a:gd name="connsiteY2843" fmla="*/ 614452 h 1175461"/>
              <a:gd name="connsiteX2844" fmla="*/ 2264735 w 2717482"/>
              <a:gd name="connsiteY2844" fmla="*/ 618646 h 1175461"/>
              <a:gd name="connsiteX2845" fmla="*/ 2266361 w 2717482"/>
              <a:gd name="connsiteY2845" fmla="*/ 621747 h 1175461"/>
              <a:gd name="connsiteX2846" fmla="*/ 2268087 w 2717482"/>
              <a:gd name="connsiteY2846" fmla="*/ 621855 h 1175461"/>
              <a:gd name="connsiteX2847" fmla="*/ 2268848 w 2717482"/>
              <a:gd name="connsiteY2847" fmla="*/ 605325 h 1175461"/>
              <a:gd name="connsiteX2848" fmla="*/ 2280596 w 2717482"/>
              <a:gd name="connsiteY2848" fmla="*/ 579190 h 1175461"/>
              <a:gd name="connsiteX2849" fmla="*/ 2311974 w 2717482"/>
              <a:gd name="connsiteY2849" fmla="*/ 545982 h 1175461"/>
              <a:gd name="connsiteX2850" fmla="*/ 2650809 w 2717482"/>
              <a:gd name="connsiteY2850" fmla="*/ 570989 h 1175461"/>
              <a:gd name="connsiteX2851" fmla="*/ 2651783 w 2717482"/>
              <a:gd name="connsiteY2851" fmla="*/ 574584 h 1175461"/>
              <a:gd name="connsiteX2852" fmla="*/ 2653945 w 2717482"/>
              <a:gd name="connsiteY2852" fmla="*/ 581835 h 1175461"/>
              <a:gd name="connsiteX2853" fmla="*/ 2643644 w 2717482"/>
              <a:gd name="connsiteY2853" fmla="*/ 576656 h 1175461"/>
              <a:gd name="connsiteX2854" fmla="*/ 2640840 w 2717482"/>
              <a:gd name="connsiteY2854" fmla="*/ 574243 h 1175461"/>
              <a:gd name="connsiteX2855" fmla="*/ 2636354 w 2717482"/>
              <a:gd name="connsiteY2855" fmla="*/ 597373 h 1175461"/>
              <a:gd name="connsiteX2856" fmla="*/ 2640097 w 2717482"/>
              <a:gd name="connsiteY2856" fmla="*/ 598157 h 1175461"/>
              <a:gd name="connsiteX2857" fmla="*/ 2648090 w 2717482"/>
              <a:gd name="connsiteY2857" fmla="*/ 592528 h 1175461"/>
              <a:gd name="connsiteX2858" fmla="*/ 2648910 w 2717482"/>
              <a:gd name="connsiteY2858" fmla="*/ 596185 h 1175461"/>
              <a:gd name="connsiteX2859" fmla="*/ 2656532 w 2717482"/>
              <a:gd name="connsiteY2859" fmla="*/ 581834 h 1175461"/>
              <a:gd name="connsiteX2860" fmla="*/ 2654591 w 2717482"/>
              <a:gd name="connsiteY2860" fmla="*/ 578091 h 1175461"/>
              <a:gd name="connsiteX2861" fmla="*/ 2654914 w 2717482"/>
              <a:gd name="connsiteY2861" fmla="*/ 571792 h 1175461"/>
              <a:gd name="connsiteX2862" fmla="*/ 1609957 w 2717482"/>
              <a:gd name="connsiteY2862" fmla="*/ 477798 h 1175461"/>
              <a:gd name="connsiteX2863" fmla="*/ 1608234 w 2717482"/>
              <a:gd name="connsiteY2863" fmla="*/ 492806 h 1175461"/>
              <a:gd name="connsiteX2864" fmla="*/ 1609376 w 2717482"/>
              <a:gd name="connsiteY2864" fmla="*/ 493187 h 1175461"/>
              <a:gd name="connsiteX2865" fmla="*/ 1608068 w 2717482"/>
              <a:gd name="connsiteY2865" fmla="*/ 494257 h 1175461"/>
              <a:gd name="connsiteX2866" fmla="*/ 1606879 w 2717482"/>
              <a:gd name="connsiteY2866" fmla="*/ 504626 h 1175461"/>
              <a:gd name="connsiteX2867" fmla="*/ 1608271 w 2717482"/>
              <a:gd name="connsiteY2867" fmla="*/ 504796 h 1175461"/>
              <a:gd name="connsiteX2868" fmla="*/ 1612247 w 2717482"/>
              <a:gd name="connsiteY2868" fmla="*/ 502809 h 1175461"/>
              <a:gd name="connsiteX2869" fmla="*/ 1629133 w 2717482"/>
              <a:gd name="connsiteY2869" fmla="*/ 505623 h 1175461"/>
              <a:gd name="connsiteX2870" fmla="*/ 1627526 w 2717482"/>
              <a:gd name="connsiteY2870" fmla="*/ 507445 h 1175461"/>
              <a:gd name="connsiteX2871" fmla="*/ 1632662 w 2717482"/>
              <a:gd name="connsiteY2871" fmla="*/ 508361 h 1175461"/>
              <a:gd name="connsiteX2872" fmla="*/ 1634285 w 2717482"/>
              <a:gd name="connsiteY2872" fmla="*/ 506750 h 1175461"/>
              <a:gd name="connsiteX2873" fmla="*/ 1639038 w 2717482"/>
              <a:gd name="connsiteY2873" fmla="*/ 500731 h 1175461"/>
              <a:gd name="connsiteX2874" fmla="*/ 1638984 w 2717482"/>
              <a:gd name="connsiteY2874" fmla="*/ 500296 h 1175461"/>
              <a:gd name="connsiteX2875" fmla="*/ 1637771 w 2717482"/>
              <a:gd name="connsiteY2875" fmla="*/ 498367 h 1175461"/>
              <a:gd name="connsiteX2876" fmla="*/ 1640087 w 2717482"/>
              <a:gd name="connsiteY2876" fmla="*/ 494991 h 1175461"/>
              <a:gd name="connsiteX2877" fmla="*/ 1634947 w 2717482"/>
              <a:gd name="connsiteY2877" fmla="*/ 490400 h 1175461"/>
              <a:gd name="connsiteX2878" fmla="*/ 1624545 w 2717482"/>
              <a:gd name="connsiteY2878" fmla="*/ 489840 h 1175461"/>
              <a:gd name="connsiteX2879" fmla="*/ 1620465 w 2717482"/>
              <a:gd name="connsiteY2879" fmla="*/ 486061 h 1175461"/>
              <a:gd name="connsiteX2880" fmla="*/ 1619075 w 2717482"/>
              <a:gd name="connsiteY2880" fmla="*/ 484566 h 1175461"/>
              <a:gd name="connsiteX2881" fmla="*/ 1619027 w 2717482"/>
              <a:gd name="connsiteY2881" fmla="*/ 484713 h 1175461"/>
              <a:gd name="connsiteX2882" fmla="*/ 1618173 w 2717482"/>
              <a:gd name="connsiteY2882" fmla="*/ 483595 h 1175461"/>
              <a:gd name="connsiteX2883" fmla="*/ 1617227 w 2717482"/>
              <a:gd name="connsiteY2883" fmla="*/ 482579 h 1175461"/>
              <a:gd name="connsiteX2884" fmla="*/ 1617367 w 2717482"/>
              <a:gd name="connsiteY2884" fmla="*/ 482543 h 1175461"/>
              <a:gd name="connsiteX2885" fmla="*/ 1614075 w 2717482"/>
              <a:gd name="connsiteY2885" fmla="*/ 478241 h 1175461"/>
              <a:gd name="connsiteX2886" fmla="*/ 2623871 w 2717482"/>
              <a:gd name="connsiteY2886" fmla="*/ 565719 h 1175461"/>
              <a:gd name="connsiteX2887" fmla="*/ 2602876 w 2717482"/>
              <a:gd name="connsiteY2887" fmla="*/ 601668 h 1175461"/>
              <a:gd name="connsiteX2888" fmla="*/ 2583369 w 2717482"/>
              <a:gd name="connsiteY2888" fmla="*/ 647124 h 1175461"/>
              <a:gd name="connsiteX2889" fmla="*/ 2613910 w 2717482"/>
              <a:gd name="connsiteY2889" fmla="*/ 650884 h 1175461"/>
              <a:gd name="connsiteX2890" fmla="*/ 2629751 w 2717482"/>
              <a:gd name="connsiteY2890" fmla="*/ 610166 h 1175461"/>
              <a:gd name="connsiteX2891" fmla="*/ 2621636 w 2717482"/>
              <a:gd name="connsiteY2891" fmla="*/ 608458 h 1175461"/>
              <a:gd name="connsiteX2892" fmla="*/ 2617161 w 2717482"/>
              <a:gd name="connsiteY2892" fmla="*/ 615043 h 1175461"/>
              <a:gd name="connsiteX2893" fmla="*/ 2615557 w 2717482"/>
              <a:gd name="connsiteY2893" fmla="*/ 607558 h 1175461"/>
              <a:gd name="connsiteX2894" fmla="*/ 2613982 w 2717482"/>
              <a:gd name="connsiteY2894" fmla="*/ 599593 h 1175461"/>
              <a:gd name="connsiteX2895" fmla="*/ 2619609 w 2717482"/>
              <a:gd name="connsiteY2895" fmla="*/ 586787 h 1175461"/>
              <a:gd name="connsiteX2896" fmla="*/ 2628250 w 2717482"/>
              <a:gd name="connsiteY2896" fmla="*/ 594695 h 1175461"/>
              <a:gd name="connsiteX2897" fmla="*/ 2632511 w 2717482"/>
              <a:gd name="connsiteY2897" fmla="*/ 596472 h 1175461"/>
              <a:gd name="connsiteX2898" fmla="*/ 2637392 w 2717482"/>
              <a:gd name="connsiteY2898" fmla="*/ 571277 h 1175461"/>
              <a:gd name="connsiteX2899" fmla="*/ 2633006 w 2717482"/>
              <a:gd name="connsiteY2899" fmla="*/ 567506 h 1175461"/>
              <a:gd name="connsiteX2900" fmla="*/ 2628869 w 2717482"/>
              <a:gd name="connsiteY2900" fmla="*/ 566696 h 1175461"/>
              <a:gd name="connsiteX2901" fmla="*/ 2589612 w 2717482"/>
              <a:gd name="connsiteY2901" fmla="*/ 559013 h 1175461"/>
              <a:gd name="connsiteX2902" fmla="*/ 2591634 w 2717482"/>
              <a:gd name="connsiteY2902" fmla="*/ 560870 h 1175461"/>
              <a:gd name="connsiteX2903" fmla="*/ 2586258 w 2717482"/>
              <a:gd name="connsiteY2903" fmla="*/ 566499 h 1175461"/>
              <a:gd name="connsiteX2904" fmla="*/ 2570246 w 2717482"/>
              <a:gd name="connsiteY2904" fmla="*/ 569060 h 1175461"/>
              <a:gd name="connsiteX2905" fmla="*/ 2569928 w 2717482"/>
              <a:gd name="connsiteY2905" fmla="*/ 568984 h 1175461"/>
              <a:gd name="connsiteX2906" fmla="*/ 2553551 w 2717482"/>
              <a:gd name="connsiteY2906" fmla="*/ 607945 h 1175461"/>
              <a:gd name="connsiteX2907" fmla="*/ 2552769 w 2717482"/>
              <a:gd name="connsiteY2907" fmla="*/ 612933 h 1175461"/>
              <a:gd name="connsiteX2908" fmla="*/ 2551902 w 2717482"/>
              <a:gd name="connsiteY2908" fmla="*/ 611870 h 1175461"/>
              <a:gd name="connsiteX2909" fmla="*/ 2539473 w 2717482"/>
              <a:gd name="connsiteY2909" fmla="*/ 641434 h 1175461"/>
              <a:gd name="connsiteX2910" fmla="*/ 2543575 w 2717482"/>
              <a:gd name="connsiteY2910" fmla="*/ 642026 h 1175461"/>
              <a:gd name="connsiteX2911" fmla="*/ 2572391 w 2717482"/>
              <a:gd name="connsiteY2911" fmla="*/ 645720 h 1175461"/>
              <a:gd name="connsiteX2912" fmla="*/ 2606895 w 2717482"/>
              <a:gd name="connsiteY2912" fmla="*/ 570215 h 1175461"/>
              <a:gd name="connsiteX2913" fmla="*/ 2609252 w 2717482"/>
              <a:gd name="connsiteY2913" fmla="*/ 566789 h 1175461"/>
              <a:gd name="connsiteX2914" fmla="*/ 2608069 w 2717482"/>
              <a:gd name="connsiteY2914" fmla="*/ 565683 h 1175461"/>
              <a:gd name="connsiteX2915" fmla="*/ 2606561 w 2717482"/>
              <a:gd name="connsiteY2915" fmla="*/ 562330 h 1175461"/>
              <a:gd name="connsiteX2916" fmla="*/ 2575533 w 2717482"/>
              <a:gd name="connsiteY2916" fmla="*/ 556257 h 1175461"/>
              <a:gd name="connsiteX2917" fmla="*/ 2575511 w 2717482"/>
              <a:gd name="connsiteY2917" fmla="*/ 556299 h 1175461"/>
              <a:gd name="connsiteX2918" fmla="*/ 2575660 w 2717482"/>
              <a:gd name="connsiteY2918" fmla="*/ 556282 h 1175461"/>
              <a:gd name="connsiteX2919" fmla="*/ 1621091 w 2717482"/>
              <a:gd name="connsiteY2919" fmla="*/ 462383 h 1175461"/>
              <a:gd name="connsiteX2920" fmla="*/ 1623503 w 2717482"/>
              <a:gd name="connsiteY2920" fmla="*/ 470642 h 1175461"/>
              <a:gd name="connsiteX2921" fmla="*/ 1619921 w 2717482"/>
              <a:gd name="connsiteY2921" fmla="*/ 481906 h 1175461"/>
              <a:gd name="connsiteX2922" fmla="*/ 1625964 w 2717482"/>
              <a:gd name="connsiteY2922" fmla="*/ 480395 h 1175461"/>
              <a:gd name="connsiteX2923" fmla="*/ 1625165 w 2717482"/>
              <a:gd name="connsiteY2923" fmla="*/ 475232 h 1175461"/>
              <a:gd name="connsiteX2924" fmla="*/ 1634254 w 2717482"/>
              <a:gd name="connsiteY2924" fmla="*/ 474586 h 1175461"/>
              <a:gd name="connsiteX2925" fmla="*/ 1640334 w 2717482"/>
              <a:gd name="connsiteY2925" fmla="*/ 482059 h 1175461"/>
              <a:gd name="connsiteX2926" fmla="*/ 1644780 w 2717482"/>
              <a:gd name="connsiteY2926" fmla="*/ 482579 h 1175461"/>
              <a:gd name="connsiteX2927" fmla="*/ 1648101 w 2717482"/>
              <a:gd name="connsiteY2927" fmla="*/ 479511 h 1175461"/>
              <a:gd name="connsiteX2928" fmla="*/ 1649424 w 2717482"/>
              <a:gd name="connsiteY2928" fmla="*/ 476696 h 1175461"/>
              <a:gd name="connsiteX2929" fmla="*/ 1650860 w 2717482"/>
              <a:gd name="connsiteY2929" fmla="*/ 477006 h 1175461"/>
              <a:gd name="connsiteX2930" fmla="*/ 1651597 w 2717482"/>
              <a:gd name="connsiteY2930" fmla="*/ 477007 h 1175461"/>
              <a:gd name="connsiteX2931" fmla="*/ 2461312 w 2717482"/>
              <a:gd name="connsiteY2931" fmla="*/ 534828 h 1175461"/>
              <a:gd name="connsiteX2932" fmla="*/ 2475150 w 2717482"/>
              <a:gd name="connsiteY2932" fmla="*/ 553496 h 1175461"/>
              <a:gd name="connsiteX2933" fmla="*/ 2476192 w 2717482"/>
              <a:gd name="connsiteY2933" fmla="*/ 562784 h 1175461"/>
              <a:gd name="connsiteX2934" fmla="*/ 2468479 w 2717482"/>
              <a:gd name="connsiteY2934" fmla="*/ 558394 h 1175461"/>
              <a:gd name="connsiteX2935" fmla="*/ 2451102 w 2717482"/>
              <a:gd name="connsiteY2935" fmla="*/ 535876 h 1175461"/>
              <a:gd name="connsiteX2936" fmla="*/ 2450018 w 2717482"/>
              <a:gd name="connsiteY2936" fmla="*/ 537990 h 1175461"/>
              <a:gd name="connsiteX2937" fmla="*/ 2446162 w 2717482"/>
              <a:gd name="connsiteY2937" fmla="*/ 545504 h 1175461"/>
              <a:gd name="connsiteX2938" fmla="*/ 2447598 w 2717482"/>
              <a:gd name="connsiteY2938" fmla="*/ 546545 h 1175461"/>
              <a:gd name="connsiteX2939" fmla="*/ 2446218 w 2717482"/>
              <a:gd name="connsiteY2939" fmla="*/ 550879 h 1175461"/>
              <a:gd name="connsiteX2940" fmla="*/ 2447372 w 2717482"/>
              <a:gd name="connsiteY2940" fmla="*/ 551610 h 1175461"/>
              <a:gd name="connsiteX2941" fmla="*/ 2450410 w 2717482"/>
              <a:gd name="connsiteY2941" fmla="*/ 557465 h 1175461"/>
              <a:gd name="connsiteX2942" fmla="*/ 2447597 w 2717482"/>
              <a:gd name="connsiteY2942" fmla="*/ 569791 h 1175461"/>
              <a:gd name="connsiteX2943" fmla="*/ 2440898 w 2717482"/>
              <a:gd name="connsiteY2943" fmla="*/ 575841 h 1175461"/>
              <a:gd name="connsiteX2944" fmla="*/ 2458150 w 2717482"/>
              <a:gd name="connsiteY2944" fmla="*/ 599115 h 1175461"/>
              <a:gd name="connsiteX2945" fmla="*/ 2459192 w 2717482"/>
              <a:gd name="connsiteY2945" fmla="*/ 608403 h 1175461"/>
              <a:gd name="connsiteX2946" fmla="*/ 2451481 w 2717482"/>
              <a:gd name="connsiteY2946" fmla="*/ 604012 h 1175461"/>
              <a:gd name="connsiteX2947" fmla="*/ 2431780 w 2717482"/>
              <a:gd name="connsiteY2947" fmla="*/ 578486 h 1175461"/>
              <a:gd name="connsiteX2948" fmla="*/ 2426742 w 2717482"/>
              <a:gd name="connsiteY2948" fmla="*/ 579612 h 1175461"/>
              <a:gd name="connsiteX2949" fmla="*/ 2407881 w 2717482"/>
              <a:gd name="connsiteY2949" fmla="*/ 630622 h 1175461"/>
              <a:gd name="connsiteX2950" fmla="*/ 2435276 w 2717482"/>
              <a:gd name="connsiteY2950" fmla="*/ 632352 h 1175461"/>
              <a:gd name="connsiteX2951" fmla="*/ 2435016 w 2717482"/>
              <a:gd name="connsiteY2951" fmla="*/ 630127 h 1175461"/>
              <a:gd name="connsiteX2952" fmla="*/ 2438646 w 2717482"/>
              <a:gd name="connsiteY2952" fmla="*/ 624498 h 1175461"/>
              <a:gd name="connsiteX2953" fmla="*/ 2442868 w 2717482"/>
              <a:gd name="connsiteY2953" fmla="*/ 624696 h 1175461"/>
              <a:gd name="connsiteX2954" fmla="*/ 2437409 w 2717482"/>
              <a:gd name="connsiteY2954" fmla="*/ 610625 h 1175461"/>
              <a:gd name="connsiteX2955" fmla="*/ 2432483 w 2717482"/>
              <a:gd name="connsiteY2955" fmla="*/ 598073 h 1175461"/>
              <a:gd name="connsiteX2956" fmla="*/ 2433469 w 2717482"/>
              <a:gd name="connsiteY2956" fmla="*/ 589461 h 1175461"/>
              <a:gd name="connsiteX2957" fmla="*/ 2442138 w 2717482"/>
              <a:gd name="connsiteY2957" fmla="*/ 599733 h 1175461"/>
              <a:gd name="connsiteX2958" fmla="*/ 2455984 w 2717482"/>
              <a:gd name="connsiteY2958" fmla="*/ 628158 h 1175461"/>
              <a:gd name="connsiteX2959" fmla="*/ 2460711 w 2717482"/>
              <a:gd name="connsiteY2959" fmla="*/ 627594 h 1175461"/>
              <a:gd name="connsiteX2960" fmla="*/ 2462486 w 2717482"/>
              <a:gd name="connsiteY2960" fmla="*/ 629622 h 1175461"/>
              <a:gd name="connsiteX2961" fmla="*/ 2465074 w 2717482"/>
              <a:gd name="connsiteY2961" fmla="*/ 627173 h 1175461"/>
              <a:gd name="connsiteX2962" fmla="*/ 2467270 w 2717482"/>
              <a:gd name="connsiteY2962" fmla="*/ 628102 h 1175461"/>
              <a:gd name="connsiteX2963" fmla="*/ 2469802 w 2717482"/>
              <a:gd name="connsiteY2963" fmla="*/ 629649 h 1175461"/>
              <a:gd name="connsiteX2964" fmla="*/ 2469802 w 2717482"/>
              <a:gd name="connsiteY2964" fmla="*/ 632127 h 1175461"/>
              <a:gd name="connsiteX2965" fmla="*/ 2471998 w 2717482"/>
              <a:gd name="connsiteY2965" fmla="*/ 634716 h 1175461"/>
              <a:gd name="connsiteX2966" fmla="*/ 2499451 w 2717482"/>
              <a:gd name="connsiteY2966" fmla="*/ 636589 h 1175461"/>
              <a:gd name="connsiteX2967" fmla="*/ 2506487 w 2717482"/>
              <a:gd name="connsiteY2967" fmla="*/ 637226 h 1175461"/>
              <a:gd name="connsiteX2968" fmla="*/ 2533998 w 2717482"/>
              <a:gd name="connsiteY2968" fmla="*/ 583529 h 1175461"/>
              <a:gd name="connsiteX2969" fmla="*/ 2532615 w 2717482"/>
              <a:gd name="connsiteY2969" fmla="*/ 582387 h 1175461"/>
              <a:gd name="connsiteX2970" fmla="*/ 2529606 w 2717482"/>
              <a:gd name="connsiteY2970" fmla="*/ 578457 h 1175461"/>
              <a:gd name="connsiteX2971" fmla="*/ 2527412 w 2717482"/>
              <a:gd name="connsiteY2971" fmla="*/ 570918 h 1175461"/>
              <a:gd name="connsiteX2972" fmla="*/ 2527919 w 2717482"/>
              <a:gd name="connsiteY2972" fmla="*/ 569511 h 1175461"/>
              <a:gd name="connsiteX2973" fmla="*/ 2501603 w 2717482"/>
              <a:gd name="connsiteY2973" fmla="*/ 564782 h 1175461"/>
              <a:gd name="connsiteX2974" fmla="*/ 2494963 w 2717482"/>
              <a:gd name="connsiteY2974" fmla="*/ 554425 h 1175461"/>
              <a:gd name="connsiteX2975" fmla="*/ 2507741 w 2717482"/>
              <a:gd name="connsiteY2975" fmla="*/ 553243 h 1175461"/>
              <a:gd name="connsiteX2976" fmla="*/ 2534702 w 2717482"/>
              <a:gd name="connsiteY2976" fmla="*/ 560673 h 1175461"/>
              <a:gd name="connsiteX2977" fmla="*/ 2543145 w 2717482"/>
              <a:gd name="connsiteY2977" fmla="*/ 550738 h 1175461"/>
              <a:gd name="connsiteX2978" fmla="*/ 2542835 w 2717482"/>
              <a:gd name="connsiteY2978" fmla="*/ 549858 h 1175461"/>
              <a:gd name="connsiteX2979" fmla="*/ 2515412 w 2717482"/>
              <a:gd name="connsiteY2979" fmla="*/ 544490 h 1175461"/>
              <a:gd name="connsiteX2980" fmla="*/ 2472395 w 2717482"/>
              <a:gd name="connsiteY2980" fmla="*/ 536531 h 1175461"/>
              <a:gd name="connsiteX2981" fmla="*/ 1612215 w 2717482"/>
              <a:gd name="connsiteY2981" fmla="*/ 458128 h 1175461"/>
              <a:gd name="connsiteX2982" fmla="*/ 1611345 w 2717482"/>
              <a:gd name="connsiteY2982" fmla="*/ 465712 h 1175461"/>
              <a:gd name="connsiteX2983" fmla="*/ 1614554 w 2717482"/>
              <a:gd name="connsiteY2983" fmla="*/ 466054 h 1175461"/>
              <a:gd name="connsiteX2984" fmla="*/ 1619336 w 2717482"/>
              <a:gd name="connsiteY2984" fmla="*/ 461542 h 1175461"/>
              <a:gd name="connsiteX2985" fmla="*/ 1545140 w 2717482"/>
              <a:gd name="connsiteY2985" fmla="*/ 440055 h 1175461"/>
              <a:gd name="connsiteX2986" fmla="*/ 1507719 w 2717482"/>
              <a:gd name="connsiteY2986" fmla="*/ 438163 h 1175461"/>
              <a:gd name="connsiteX2987" fmla="*/ 1462187 w 2717482"/>
              <a:gd name="connsiteY2987" fmla="*/ 444296 h 1175461"/>
              <a:gd name="connsiteX2988" fmla="*/ 1422219 w 2717482"/>
              <a:gd name="connsiteY2988" fmla="*/ 457223 h 1175461"/>
              <a:gd name="connsiteX2989" fmla="*/ 1422364 w 2717482"/>
              <a:gd name="connsiteY2989" fmla="*/ 464734 h 1175461"/>
              <a:gd name="connsiteX2990" fmla="*/ 1418422 w 2717482"/>
              <a:gd name="connsiteY2990" fmla="*/ 470701 h 1175461"/>
              <a:gd name="connsiteX2991" fmla="*/ 1414568 w 2717482"/>
              <a:gd name="connsiteY2991" fmla="*/ 476723 h 1175461"/>
              <a:gd name="connsiteX2992" fmla="*/ 1407279 w 2717482"/>
              <a:gd name="connsiteY2992" fmla="*/ 467577 h 1175461"/>
              <a:gd name="connsiteX2993" fmla="*/ 1404856 w 2717482"/>
              <a:gd name="connsiteY2993" fmla="*/ 465993 h 1175461"/>
              <a:gd name="connsiteX2994" fmla="*/ 1403058 w 2717482"/>
              <a:gd name="connsiteY2994" fmla="*/ 467013 h 1175461"/>
              <a:gd name="connsiteX2995" fmla="*/ 1399699 w 2717482"/>
              <a:gd name="connsiteY2995" fmla="*/ 474577 h 1175461"/>
              <a:gd name="connsiteX2996" fmla="*/ 1418001 w 2717482"/>
              <a:gd name="connsiteY2996" fmla="*/ 490458 h 1175461"/>
              <a:gd name="connsiteX2997" fmla="*/ 1418119 w 2717482"/>
              <a:gd name="connsiteY2997" fmla="*/ 490844 h 1175461"/>
              <a:gd name="connsiteX2998" fmla="*/ 1425656 w 2717482"/>
              <a:gd name="connsiteY2998" fmla="*/ 486799 h 1175461"/>
              <a:gd name="connsiteX2999" fmla="*/ 1434353 w 2717482"/>
              <a:gd name="connsiteY2999" fmla="*/ 487812 h 1175461"/>
              <a:gd name="connsiteX3000" fmla="*/ 1442992 w 2717482"/>
              <a:gd name="connsiteY3000" fmla="*/ 489050 h 1175461"/>
              <a:gd name="connsiteX3001" fmla="*/ 1436574 w 2717482"/>
              <a:gd name="connsiteY3001" fmla="*/ 496479 h 1175461"/>
              <a:gd name="connsiteX3002" fmla="*/ 1436456 w 2717482"/>
              <a:gd name="connsiteY3002" fmla="*/ 503593 h 1175461"/>
              <a:gd name="connsiteX3003" fmla="*/ 1504852 w 2717482"/>
              <a:gd name="connsiteY3003" fmla="*/ 501393 h 1175461"/>
              <a:gd name="connsiteX3004" fmla="*/ 1504852 w 2717482"/>
              <a:gd name="connsiteY3004" fmla="*/ 495438 h 1175461"/>
              <a:gd name="connsiteX3005" fmla="*/ 1501248 w 2717482"/>
              <a:gd name="connsiteY3005" fmla="*/ 492032 h 1175461"/>
              <a:gd name="connsiteX3006" fmla="*/ 1497618 w 2717482"/>
              <a:gd name="connsiteY3006" fmla="*/ 488739 h 1175461"/>
              <a:gd name="connsiteX3007" fmla="*/ 1503248 w 2717482"/>
              <a:gd name="connsiteY3007" fmla="*/ 486179 h 1175461"/>
              <a:gd name="connsiteX3008" fmla="*/ 1509073 w 2717482"/>
              <a:gd name="connsiteY3008" fmla="*/ 483758 h 1175461"/>
              <a:gd name="connsiteX3009" fmla="*/ 1526155 w 2717482"/>
              <a:gd name="connsiteY3009" fmla="*/ 487529 h 1175461"/>
              <a:gd name="connsiteX3010" fmla="*/ 1519120 w 2717482"/>
              <a:gd name="connsiteY3010" fmla="*/ 494509 h 1175461"/>
              <a:gd name="connsiteX3011" fmla="*/ 1518530 w 2717482"/>
              <a:gd name="connsiteY3011" fmla="*/ 500954 h 1175461"/>
              <a:gd name="connsiteX3012" fmla="*/ 1548249 w 2717482"/>
              <a:gd name="connsiteY3012" fmla="*/ 499999 h 1175461"/>
              <a:gd name="connsiteX3013" fmla="*/ 1566936 w 2717482"/>
              <a:gd name="connsiteY3013" fmla="*/ 500955 h 1175461"/>
              <a:gd name="connsiteX3014" fmla="*/ 1585538 w 2717482"/>
              <a:gd name="connsiteY3014" fmla="*/ 502531 h 1175461"/>
              <a:gd name="connsiteX3015" fmla="*/ 1586793 w 2717482"/>
              <a:gd name="connsiteY3015" fmla="*/ 502649 h 1175461"/>
              <a:gd name="connsiteX3016" fmla="*/ 1587114 w 2717482"/>
              <a:gd name="connsiteY3016" fmla="*/ 499181 h 1175461"/>
              <a:gd name="connsiteX3017" fmla="*/ 1580500 w 2717482"/>
              <a:gd name="connsiteY3017" fmla="*/ 491864 h 1175461"/>
              <a:gd name="connsiteX3018" fmla="*/ 1592489 w 2717482"/>
              <a:gd name="connsiteY3018" fmla="*/ 487896 h 1175461"/>
              <a:gd name="connsiteX3019" fmla="*/ 1600934 w 2717482"/>
              <a:gd name="connsiteY3019" fmla="*/ 490373 h 1175461"/>
              <a:gd name="connsiteX3020" fmla="*/ 1605347 w 2717482"/>
              <a:gd name="connsiteY3020" fmla="*/ 491844 h 1175461"/>
              <a:gd name="connsiteX3021" fmla="*/ 1607001 w 2717482"/>
              <a:gd name="connsiteY3021" fmla="*/ 477480 h 1175461"/>
              <a:gd name="connsiteX3022" fmla="*/ 1600455 w 2717482"/>
              <a:gd name="connsiteY3022" fmla="*/ 476777 h 1175461"/>
              <a:gd name="connsiteX3023" fmla="*/ 1597388 w 2717482"/>
              <a:gd name="connsiteY3023" fmla="*/ 483109 h 1175461"/>
              <a:gd name="connsiteX3024" fmla="*/ 1593812 w 2717482"/>
              <a:gd name="connsiteY3024" fmla="*/ 469684 h 1175461"/>
              <a:gd name="connsiteX3025" fmla="*/ 1595585 w 2717482"/>
              <a:gd name="connsiteY3025" fmla="*/ 463943 h 1175461"/>
              <a:gd name="connsiteX3026" fmla="*/ 1597359 w 2717482"/>
              <a:gd name="connsiteY3026" fmla="*/ 458090 h 1175461"/>
              <a:gd name="connsiteX3027" fmla="*/ 1604845 w 2717482"/>
              <a:gd name="connsiteY3027" fmla="*/ 464140 h 1175461"/>
              <a:gd name="connsiteX3028" fmla="*/ 1608401 w 2717482"/>
              <a:gd name="connsiteY3028" fmla="*/ 465318 h 1175461"/>
              <a:gd name="connsiteX3029" fmla="*/ 1609385 w 2717482"/>
              <a:gd name="connsiteY3029" fmla="*/ 456772 h 1175461"/>
              <a:gd name="connsiteX3030" fmla="*/ 1598288 w 2717482"/>
              <a:gd name="connsiteY3030" fmla="*/ 451453 h 1175461"/>
              <a:gd name="connsiteX3031" fmla="*/ 1578107 w 2717482"/>
              <a:gd name="connsiteY3031" fmla="*/ 446515 h 1175461"/>
              <a:gd name="connsiteX3032" fmla="*/ 1577998 w 2717482"/>
              <a:gd name="connsiteY3032" fmla="*/ 446724 h 1175461"/>
              <a:gd name="connsiteX3033" fmla="*/ 1574168 w 2717482"/>
              <a:gd name="connsiteY3033" fmla="*/ 446442 h 1175461"/>
              <a:gd name="connsiteX3034" fmla="*/ 1580840 w 2717482"/>
              <a:gd name="connsiteY3034" fmla="*/ 481480 h 1175461"/>
              <a:gd name="connsiteX3035" fmla="*/ 1579910 w 2717482"/>
              <a:gd name="connsiteY3035" fmla="*/ 490909 h 1175461"/>
              <a:gd name="connsiteX3036" fmla="*/ 1573943 w 2717482"/>
              <a:gd name="connsiteY3036" fmla="*/ 485027 h 1175461"/>
              <a:gd name="connsiteX3037" fmla="*/ 1569076 w 2717482"/>
              <a:gd name="connsiteY3037" fmla="*/ 462512 h 1175461"/>
              <a:gd name="connsiteX3038" fmla="*/ 1566963 w 2717482"/>
              <a:gd name="connsiteY3038" fmla="*/ 446498 h 1175461"/>
              <a:gd name="connsiteX3039" fmla="*/ 1555454 w 2717482"/>
              <a:gd name="connsiteY3039" fmla="*/ 443684 h 1175461"/>
              <a:gd name="connsiteX3040" fmla="*/ 1536006 w 2717482"/>
              <a:gd name="connsiteY3040" fmla="*/ 467605 h 1175461"/>
              <a:gd name="connsiteX3041" fmla="*/ 1524750 w 2717482"/>
              <a:gd name="connsiteY3041" fmla="*/ 474979 h 1175461"/>
              <a:gd name="connsiteX3042" fmla="*/ 1525763 w 2717482"/>
              <a:gd name="connsiteY3042" fmla="*/ 461864 h 1175461"/>
              <a:gd name="connsiteX3043" fmla="*/ 1545857 w 2717482"/>
              <a:gd name="connsiteY3043" fmla="*/ 440672 h 1175461"/>
              <a:gd name="connsiteX3044" fmla="*/ 2644418 w 2717482"/>
              <a:gd name="connsiteY3044" fmla="*/ 531860 h 1175461"/>
              <a:gd name="connsiteX3045" fmla="*/ 2641522 w 2717482"/>
              <a:gd name="connsiteY3045" fmla="*/ 535491 h 1175461"/>
              <a:gd name="connsiteX3046" fmla="*/ 2639613 w 2717482"/>
              <a:gd name="connsiteY3046" fmla="*/ 538763 h 1175461"/>
              <a:gd name="connsiteX3047" fmla="*/ 2639676 w 2717482"/>
              <a:gd name="connsiteY3047" fmla="*/ 539059 h 1175461"/>
              <a:gd name="connsiteX3048" fmla="*/ 2638099 w 2717482"/>
              <a:gd name="connsiteY3048" fmla="*/ 545279 h 1175461"/>
              <a:gd name="connsiteX3049" fmla="*/ 2637172 w 2717482"/>
              <a:gd name="connsiteY3049" fmla="*/ 545870 h 1175461"/>
              <a:gd name="connsiteX3050" fmla="*/ 2636581 w 2717482"/>
              <a:gd name="connsiteY3050" fmla="*/ 545195 h 1175461"/>
              <a:gd name="connsiteX3051" fmla="*/ 2636859 w 2717482"/>
              <a:gd name="connsiteY3051" fmla="*/ 546968 h 1175461"/>
              <a:gd name="connsiteX3052" fmla="*/ 2637480 w 2717482"/>
              <a:gd name="connsiteY3052" fmla="*/ 548797 h 1175461"/>
              <a:gd name="connsiteX3053" fmla="*/ 2635143 w 2717482"/>
              <a:gd name="connsiteY3053" fmla="*/ 551105 h 1175461"/>
              <a:gd name="connsiteX3054" fmla="*/ 2634802 w 2717482"/>
              <a:gd name="connsiteY3054" fmla="*/ 553625 h 1175461"/>
              <a:gd name="connsiteX3055" fmla="*/ 2640591 w 2717482"/>
              <a:gd name="connsiteY3055" fmla="*/ 554755 h 1175461"/>
              <a:gd name="connsiteX3056" fmla="*/ 2642912 w 2717482"/>
              <a:gd name="connsiteY3056" fmla="*/ 542772 h 1175461"/>
              <a:gd name="connsiteX3057" fmla="*/ 2644611 w 2717482"/>
              <a:gd name="connsiteY3057" fmla="*/ 531892 h 1175461"/>
              <a:gd name="connsiteX3058" fmla="*/ 1744415 w 2717482"/>
              <a:gd name="connsiteY3058" fmla="*/ 451037 h 1175461"/>
              <a:gd name="connsiteX3059" fmla="*/ 1738689 w 2717482"/>
              <a:gd name="connsiteY3059" fmla="*/ 453024 h 1175461"/>
              <a:gd name="connsiteX3060" fmla="*/ 1696117 w 2717482"/>
              <a:gd name="connsiteY3060" fmla="*/ 475512 h 1175461"/>
              <a:gd name="connsiteX3061" fmla="*/ 1684902 w 2717482"/>
              <a:gd name="connsiteY3061" fmla="*/ 483906 h 1175461"/>
              <a:gd name="connsiteX3062" fmla="*/ 1710530 w 2717482"/>
              <a:gd name="connsiteY3062" fmla="*/ 503782 h 1175461"/>
              <a:gd name="connsiteX3063" fmla="*/ 1704612 w 2717482"/>
              <a:gd name="connsiteY3063" fmla="*/ 493104 h 1175461"/>
              <a:gd name="connsiteX3064" fmla="*/ 1704670 w 2717482"/>
              <a:gd name="connsiteY3064" fmla="*/ 484464 h 1175461"/>
              <a:gd name="connsiteX3065" fmla="*/ 1714350 w 2717482"/>
              <a:gd name="connsiteY3065" fmla="*/ 493076 h 1175461"/>
              <a:gd name="connsiteX3066" fmla="*/ 1724194 w 2717482"/>
              <a:gd name="connsiteY3066" fmla="*/ 507837 h 1175461"/>
              <a:gd name="connsiteX3067" fmla="*/ 1730196 w 2717482"/>
              <a:gd name="connsiteY3067" fmla="*/ 498602 h 1175461"/>
              <a:gd name="connsiteX3068" fmla="*/ 1731998 w 2717482"/>
              <a:gd name="connsiteY3068" fmla="*/ 482550 h 1175461"/>
              <a:gd name="connsiteX3069" fmla="*/ 1737119 w 2717482"/>
              <a:gd name="connsiteY3069" fmla="*/ 475374 h 1175461"/>
              <a:gd name="connsiteX3070" fmla="*/ 1739272 w 2717482"/>
              <a:gd name="connsiteY3070" fmla="*/ 484641 h 1175461"/>
              <a:gd name="connsiteX3071" fmla="*/ 1751865 w 2717482"/>
              <a:gd name="connsiteY3071" fmla="*/ 465268 h 1175461"/>
              <a:gd name="connsiteX3072" fmla="*/ 1755540 w 2717482"/>
              <a:gd name="connsiteY3072" fmla="*/ 459456 h 1175461"/>
              <a:gd name="connsiteX3073" fmla="*/ 1752513 w 2717482"/>
              <a:gd name="connsiteY3073" fmla="*/ 457557 h 1175461"/>
              <a:gd name="connsiteX3074" fmla="*/ 1742099 w 2717482"/>
              <a:gd name="connsiteY3074" fmla="*/ 461525 h 1175461"/>
              <a:gd name="connsiteX3075" fmla="*/ 2685294 w 2717482"/>
              <a:gd name="connsiteY3075" fmla="*/ 528055 h 1175461"/>
              <a:gd name="connsiteX3076" fmla="*/ 2684133 w 2717482"/>
              <a:gd name="connsiteY3076" fmla="*/ 541849 h 1175461"/>
              <a:gd name="connsiteX3077" fmla="*/ 2685142 w 2717482"/>
              <a:gd name="connsiteY3077" fmla="*/ 540217 h 1175461"/>
              <a:gd name="connsiteX3078" fmla="*/ 2688731 w 2717482"/>
              <a:gd name="connsiteY3078" fmla="*/ 531770 h 1175461"/>
              <a:gd name="connsiteX3079" fmla="*/ 2688728 w 2717482"/>
              <a:gd name="connsiteY3079" fmla="*/ 531770 h 1175461"/>
              <a:gd name="connsiteX3080" fmla="*/ 1765491 w 2717482"/>
              <a:gd name="connsiteY3080" fmla="*/ 443720 h 1175461"/>
              <a:gd name="connsiteX3081" fmla="*/ 1764010 w 2717482"/>
              <a:gd name="connsiteY3081" fmla="*/ 444234 h 1175461"/>
              <a:gd name="connsiteX3082" fmla="*/ 1764785 w 2717482"/>
              <a:gd name="connsiteY3082" fmla="*/ 444837 h 1175461"/>
              <a:gd name="connsiteX3083" fmla="*/ 2685810 w 2717482"/>
              <a:gd name="connsiteY3083" fmla="*/ 521933 h 1175461"/>
              <a:gd name="connsiteX3084" fmla="*/ 2685581 w 2717482"/>
              <a:gd name="connsiteY3084" fmla="*/ 524653 h 1175461"/>
              <a:gd name="connsiteX3085" fmla="*/ 2692109 w 2717482"/>
              <a:gd name="connsiteY3085" fmla="*/ 523825 h 1175461"/>
              <a:gd name="connsiteX3086" fmla="*/ 2692463 w 2717482"/>
              <a:gd name="connsiteY3086" fmla="*/ 522992 h 1175461"/>
              <a:gd name="connsiteX3087" fmla="*/ 2692247 w 2717482"/>
              <a:gd name="connsiteY3087" fmla="*/ 522763 h 1175461"/>
              <a:gd name="connsiteX3088" fmla="*/ 2321150 w 2717482"/>
              <a:gd name="connsiteY3088" fmla="*/ 485027 h 1175461"/>
              <a:gd name="connsiteX3089" fmla="*/ 2319854 w 2717482"/>
              <a:gd name="connsiteY3089" fmla="*/ 485307 h 1175461"/>
              <a:gd name="connsiteX3090" fmla="*/ 2319600 w 2717482"/>
              <a:gd name="connsiteY3090" fmla="*/ 485140 h 1175461"/>
              <a:gd name="connsiteX3091" fmla="*/ 2320475 w 2717482"/>
              <a:gd name="connsiteY3091" fmla="*/ 498844 h 1175461"/>
              <a:gd name="connsiteX3092" fmla="*/ 1816370 w 2717482"/>
              <a:gd name="connsiteY3092" fmla="*/ 437240 h 1175461"/>
              <a:gd name="connsiteX3093" fmla="*/ 1816511 w 2717482"/>
              <a:gd name="connsiteY3093" fmla="*/ 438197 h 1175461"/>
              <a:gd name="connsiteX3094" fmla="*/ 1815582 w 2717482"/>
              <a:gd name="connsiteY3094" fmla="*/ 438760 h 1175461"/>
              <a:gd name="connsiteX3095" fmla="*/ 1809221 w 2717482"/>
              <a:gd name="connsiteY3095" fmla="*/ 450945 h 1175461"/>
              <a:gd name="connsiteX3096" fmla="*/ 1803766 w 2717482"/>
              <a:gd name="connsiteY3096" fmla="*/ 456231 h 1175461"/>
              <a:gd name="connsiteX3097" fmla="*/ 1805337 w 2717482"/>
              <a:gd name="connsiteY3097" fmla="*/ 462958 h 1175461"/>
              <a:gd name="connsiteX3098" fmla="*/ 1809684 w 2717482"/>
              <a:gd name="connsiteY3098" fmla="*/ 466394 h 1175461"/>
              <a:gd name="connsiteX3099" fmla="*/ 1826304 w 2717482"/>
              <a:gd name="connsiteY3099" fmla="*/ 440438 h 1175461"/>
              <a:gd name="connsiteX3100" fmla="*/ 1825854 w 2717482"/>
              <a:gd name="connsiteY3100" fmla="*/ 439773 h 1175461"/>
              <a:gd name="connsiteX3101" fmla="*/ 1821154 w 2717482"/>
              <a:gd name="connsiteY3101" fmla="*/ 439182 h 1175461"/>
              <a:gd name="connsiteX3102" fmla="*/ 1818341 w 2717482"/>
              <a:gd name="connsiteY3102" fmla="*/ 440195 h 1175461"/>
              <a:gd name="connsiteX3103" fmla="*/ 1817412 w 2717482"/>
              <a:gd name="connsiteY3103" fmla="*/ 438562 h 1175461"/>
              <a:gd name="connsiteX3104" fmla="*/ 1804205 w 2717482"/>
              <a:gd name="connsiteY3104" fmla="*/ 434069 h 1175461"/>
              <a:gd name="connsiteX3105" fmla="*/ 1794697 w 2717482"/>
              <a:gd name="connsiteY3105" fmla="*/ 435655 h 1175461"/>
              <a:gd name="connsiteX3106" fmla="*/ 1795093 w 2717482"/>
              <a:gd name="connsiteY3106" fmla="*/ 438253 h 1175461"/>
              <a:gd name="connsiteX3107" fmla="*/ 1791650 w 2717482"/>
              <a:gd name="connsiteY3107" fmla="*/ 436162 h 1175461"/>
              <a:gd name="connsiteX3108" fmla="*/ 1783212 w 2717482"/>
              <a:gd name="connsiteY3108" fmla="*/ 437568 h 1175461"/>
              <a:gd name="connsiteX3109" fmla="*/ 1771734 w 2717482"/>
              <a:gd name="connsiteY3109" fmla="*/ 441553 h 1175461"/>
              <a:gd name="connsiteX3110" fmla="*/ 1768050 w 2717482"/>
              <a:gd name="connsiteY3110" fmla="*/ 447375 h 1175461"/>
              <a:gd name="connsiteX3111" fmla="*/ 1769135 w 2717482"/>
              <a:gd name="connsiteY3111" fmla="*/ 448221 h 1175461"/>
              <a:gd name="connsiteX3112" fmla="*/ 1775619 w 2717482"/>
              <a:gd name="connsiteY3112" fmla="*/ 450718 h 1175461"/>
              <a:gd name="connsiteX3113" fmla="*/ 1783216 w 2717482"/>
              <a:gd name="connsiteY3113" fmla="*/ 443964 h 1175461"/>
              <a:gd name="connsiteX3114" fmla="*/ 1778658 w 2717482"/>
              <a:gd name="connsiteY3114" fmla="*/ 463495 h 1175461"/>
              <a:gd name="connsiteX3115" fmla="*/ 1766698 w 2717482"/>
              <a:gd name="connsiteY3115" fmla="*/ 476976 h 1175461"/>
              <a:gd name="connsiteX3116" fmla="*/ 1762251 w 2717482"/>
              <a:gd name="connsiteY3116" fmla="*/ 465155 h 1175461"/>
              <a:gd name="connsiteX3117" fmla="*/ 1758972 w 2717482"/>
              <a:gd name="connsiteY3117" fmla="*/ 461721 h 1175461"/>
              <a:gd name="connsiteX3118" fmla="*/ 1755411 w 2717482"/>
              <a:gd name="connsiteY3118" fmla="*/ 467350 h 1175461"/>
              <a:gd name="connsiteX3119" fmla="*/ 1738553 w 2717482"/>
              <a:gd name="connsiteY3119" fmla="*/ 493293 h 1175461"/>
              <a:gd name="connsiteX3120" fmla="*/ 1736270 w 2717482"/>
              <a:gd name="connsiteY3120" fmla="*/ 517461 h 1175461"/>
              <a:gd name="connsiteX3121" fmla="*/ 1737794 w 2717482"/>
              <a:gd name="connsiteY3121" fmla="*/ 518768 h 1175461"/>
              <a:gd name="connsiteX3122" fmla="*/ 1742016 w 2717482"/>
              <a:gd name="connsiteY3122" fmla="*/ 498142 h 1175461"/>
              <a:gd name="connsiteX3123" fmla="*/ 1750092 w 2717482"/>
              <a:gd name="connsiteY3123" fmla="*/ 493020 h 1175461"/>
              <a:gd name="connsiteX3124" fmla="*/ 1752202 w 2717482"/>
              <a:gd name="connsiteY3124" fmla="*/ 500139 h 1175461"/>
              <a:gd name="connsiteX3125" fmla="*/ 1745308 w 2717482"/>
              <a:gd name="connsiteY3125" fmla="*/ 520006 h 1175461"/>
              <a:gd name="connsiteX3126" fmla="*/ 1748629 w 2717482"/>
              <a:gd name="connsiteY3126" fmla="*/ 522961 h 1175461"/>
              <a:gd name="connsiteX3127" fmla="*/ 1748694 w 2717482"/>
              <a:gd name="connsiteY3127" fmla="*/ 523154 h 1175461"/>
              <a:gd name="connsiteX3128" fmla="*/ 1757373 w 2717482"/>
              <a:gd name="connsiteY3128" fmla="*/ 524275 h 1175461"/>
              <a:gd name="connsiteX3129" fmla="*/ 1759914 w 2717482"/>
              <a:gd name="connsiteY3129" fmla="*/ 521496 h 1175461"/>
              <a:gd name="connsiteX3130" fmla="*/ 1760872 w 2717482"/>
              <a:gd name="connsiteY3130" fmla="*/ 524676 h 1175461"/>
              <a:gd name="connsiteX3131" fmla="*/ 1763685 w 2717482"/>
              <a:gd name="connsiteY3131" fmla="*/ 524256 h 1175461"/>
              <a:gd name="connsiteX3132" fmla="*/ 1768798 w 2717482"/>
              <a:gd name="connsiteY3132" fmla="*/ 524256 h 1175461"/>
              <a:gd name="connsiteX3133" fmla="*/ 1769090 w 2717482"/>
              <a:gd name="connsiteY3133" fmla="*/ 522171 h 1175461"/>
              <a:gd name="connsiteX3134" fmla="*/ 1763095 w 2717482"/>
              <a:gd name="connsiteY3134" fmla="*/ 514488 h 1175461"/>
              <a:gd name="connsiteX3135" fmla="*/ 1774971 w 2717482"/>
              <a:gd name="connsiteY3135" fmla="*/ 511224 h 1175461"/>
              <a:gd name="connsiteX3136" fmla="*/ 1779875 w 2717482"/>
              <a:gd name="connsiteY3136" fmla="*/ 512943 h 1175461"/>
              <a:gd name="connsiteX3137" fmla="*/ 1802417 w 2717482"/>
              <a:gd name="connsiteY3137" fmla="*/ 477741 h 1175461"/>
              <a:gd name="connsiteX3138" fmla="*/ 1798639 w 2717482"/>
              <a:gd name="connsiteY3138" fmla="*/ 475256 h 1175461"/>
              <a:gd name="connsiteX3139" fmla="*/ 1789183 w 2717482"/>
              <a:gd name="connsiteY3139" fmla="*/ 477479 h 1175461"/>
              <a:gd name="connsiteX3140" fmla="*/ 1791069 w 2717482"/>
              <a:gd name="connsiteY3140" fmla="*/ 465378 h 1175461"/>
              <a:gd name="connsiteX3141" fmla="*/ 1792864 w 2717482"/>
              <a:gd name="connsiteY3141" fmla="*/ 463599 h 1175461"/>
              <a:gd name="connsiteX3142" fmla="*/ 1789604 w 2717482"/>
              <a:gd name="connsiteY3142" fmla="*/ 464004 h 1175461"/>
              <a:gd name="connsiteX3143" fmla="*/ 1790279 w 2717482"/>
              <a:gd name="connsiteY3143" fmla="*/ 455026 h 1175461"/>
              <a:gd name="connsiteX3144" fmla="*/ 1806406 w 2717482"/>
              <a:gd name="connsiteY3144" fmla="*/ 438141 h 1175461"/>
              <a:gd name="connsiteX3145" fmla="*/ 1804381 w 2717482"/>
              <a:gd name="connsiteY3145" fmla="*/ 435326 h 1175461"/>
              <a:gd name="connsiteX3146" fmla="*/ 2602612 w 2717482"/>
              <a:gd name="connsiteY3146" fmla="*/ 503399 h 1175461"/>
              <a:gd name="connsiteX3147" fmla="*/ 2582138 w 2717482"/>
              <a:gd name="connsiteY3147" fmla="*/ 543361 h 1175461"/>
              <a:gd name="connsiteX3148" fmla="*/ 2595080 w 2717482"/>
              <a:gd name="connsiteY3148" fmla="*/ 545882 h 1175461"/>
              <a:gd name="connsiteX3149" fmla="*/ 2610773 w 2717482"/>
              <a:gd name="connsiteY3149" fmla="*/ 547221 h 1175461"/>
              <a:gd name="connsiteX3150" fmla="*/ 2617837 w 2717482"/>
              <a:gd name="connsiteY3150" fmla="*/ 535963 h 1175461"/>
              <a:gd name="connsiteX3151" fmla="*/ 2610602 w 2717482"/>
              <a:gd name="connsiteY3151" fmla="*/ 522286 h 1175461"/>
              <a:gd name="connsiteX3152" fmla="*/ 1781294 w 2717482"/>
              <a:gd name="connsiteY3152" fmla="*/ 426446 h 1175461"/>
              <a:gd name="connsiteX3153" fmla="*/ 1780928 w 2717482"/>
              <a:gd name="connsiteY3153" fmla="*/ 427025 h 1175461"/>
              <a:gd name="connsiteX3154" fmla="*/ 1781605 w 2717482"/>
              <a:gd name="connsiteY3154" fmla="*/ 426814 h 1175461"/>
              <a:gd name="connsiteX3155" fmla="*/ 2075400 w 2717482"/>
              <a:gd name="connsiteY3155" fmla="*/ 452375 h 1175461"/>
              <a:gd name="connsiteX3156" fmla="*/ 2078186 w 2717482"/>
              <a:gd name="connsiteY3156" fmla="*/ 471209 h 1175461"/>
              <a:gd name="connsiteX3157" fmla="*/ 2073797 w 2717482"/>
              <a:gd name="connsiteY3157" fmla="*/ 481454 h 1175461"/>
              <a:gd name="connsiteX3158" fmla="*/ 2072204 w 2717482"/>
              <a:gd name="connsiteY3158" fmla="*/ 477399 h 1175461"/>
              <a:gd name="connsiteX3159" fmla="*/ 2072136 w 2717482"/>
              <a:gd name="connsiteY3159" fmla="*/ 477930 h 1175461"/>
              <a:gd name="connsiteX3160" fmla="*/ 2066143 w 2717482"/>
              <a:gd name="connsiteY3160" fmla="*/ 472302 h 1175461"/>
              <a:gd name="connsiteX3161" fmla="*/ 2062355 w 2717482"/>
              <a:gd name="connsiteY3161" fmla="*/ 472190 h 1175461"/>
              <a:gd name="connsiteX3162" fmla="*/ 2062851 w 2717482"/>
              <a:gd name="connsiteY3162" fmla="*/ 481055 h 1175461"/>
              <a:gd name="connsiteX3163" fmla="*/ 2063355 w 2717482"/>
              <a:gd name="connsiteY3163" fmla="*/ 497266 h 1175461"/>
              <a:gd name="connsiteX3164" fmla="*/ 2063526 w 2717482"/>
              <a:gd name="connsiteY3164" fmla="*/ 513505 h 1175461"/>
              <a:gd name="connsiteX3165" fmla="*/ 2062700 w 2717482"/>
              <a:gd name="connsiteY3165" fmla="*/ 530688 h 1175461"/>
              <a:gd name="connsiteX3166" fmla="*/ 2066057 w 2717482"/>
              <a:gd name="connsiteY3166" fmla="*/ 530785 h 1175461"/>
              <a:gd name="connsiteX3167" fmla="*/ 2071546 w 2717482"/>
              <a:gd name="connsiteY3167" fmla="*/ 524734 h 1175461"/>
              <a:gd name="connsiteX3168" fmla="*/ 2075344 w 2717482"/>
              <a:gd name="connsiteY3168" fmla="*/ 534781 h 1175461"/>
              <a:gd name="connsiteX3169" fmla="*/ 2071856 w 2717482"/>
              <a:gd name="connsiteY3169" fmla="*/ 549246 h 1175461"/>
              <a:gd name="connsiteX3170" fmla="*/ 2066451 w 2717482"/>
              <a:gd name="connsiteY3170" fmla="*/ 543140 h 1175461"/>
              <a:gd name="connsiteX3171" fmla="*/ 2065397 w 2717482"/>
              <a:gd name="connsiteY3171" fmla="*/ 543104 h 1175461"/>
              <a:gd name="connsiteX3172" fmla="*/ 2072829 w 2717482"/>
              <a:gd name="connsiteY3172" fmla="*/ 553142 h 1175461"/>
              <a:gd name="connsiteX3173" fmla="*/ 2084033 w 2717482"/>
              <a:gd name="connsiteY3173" fmla="*/ 553315 h 1175461"/>
              <a:gd name="connsiteX3174" fmla="*/ 2118526 w 2717482"/>
              <a:gd name="connsiteY3174" fmla="*/ 552639 h 1175461"/>
              <a:gd name="connsiteX3175" fmla="*/ 2118663 w 2717482"/>
              <a:gd name="connsiteY3175" fmla="*/ 548990 h 1175461"/>
              <a:gd name="connsiteX3176" fmla="*/ 2120065 w 2717482"/>
              <a:gd name="connsiteY3176" fmla="*/ 543139 h 1175461"/>
              <a:gd name="connsiteX3177" fmla="*/ 2127466 w 2717482"/>
              <a:gd name="connsiteY3177" fmla="*/ 543139 h 1175461"/>
              <a:gd name="connsiteX3178" fmla="*/ 2129099 w 2717482"/>
              <a:gd name="connsiteY3178" fmla="*/ 542436 h 1175461"/>
              <a:gd name="connsiteX3179" fmla="*/ 2117419 w 2717482"/>
              <a:gd name="connsiteY3179" fmla="*/ 522736 h 1175461"/>
              <a:gd name="connsiteX3180" fmla="*/ 2117870 w 2717482"/>
              <a:gd name="connsiteY3180" fmla="*/ 509537 h 1175461"/>
              <a:gd name="connsiteX3181" fmla="*/ 2125720 w 2717482"/>
              <a:gd name="connsiteY3181" fmla="*/ 517303 h 1175461"/>
              <a:gd name="connsiteX3182" fmla="*/ 2137176 w 2717482"/>
              <a:gd name="connsiteY3182" fmla="*/ 538946 h 1175461"/>
              <a:gd name="connsiteX3183" fmla="*/ 2141847 w 2717482"/>
              <a:gd name="connsiteY3183" fmla="*/ 540184 h 1175461"/>
              <a:gd name="connsiteX3184" fmla="*/ 2144887 w 2717482"/>
              <a:gd name="connsiteY3184" fmla="*/ 539566 h 1175461"/>
              <a:gd name="connsiteX3185" fmla="*/ 2145648 w 2717482"/>
              <a:gd name="connsiteY3185" fmla="*/ 541338 h 1175461"/>
              <a:gd name="connsiteX3186" fmla="*/ 2146576 w 2717482"/>
              <a:gd name="connsiteY3186" fmla="*/ 542802 h 1175461"/>
              <a:gd name="connsiteX3187" fmla="*/ 2146576 w 2717482"/>
              <a:gd name="connsiteY3187" fmla="*/ 541816 h 1175461"/>
              <a:gd name="connsiteX3188" fmla="*/ 2147561 w 2717482"/>
              <a:gd name="connsiteY3188" fmla="*/ 541367 h 1175461"/>
              <a:gd name="connsiteX3189" fmla="*/ 2148897 w 2717482"/>
              <a:gd name="connsiteY3189" fmla="*/ 539356 h 1175461"/>
              <a:gd name="connsiteX3190" fmla="*/ 2147477 w 2717482"/>
              <a:gd name="connsiteY3190" fmla="*/ 532444 h 1175461"/>
              <a:gd name="connsiteX3191" fmla="*/ 2110238 w 2717482"/>
              <a:gd name="connsiteY3191" fmla="*/ 480619 h 1175461"/>
              <a:gd name="connsiteX3192" fmla="*/ 2335108 w 2717482"/>
              <a:gd name="connsiteY3192" fmla="*/ 474811 h 1175461"/>
              <a:gd name="connsiteX3193" fmla="*/ 2330014 w 2717482"/>
              <a:gd name="connsiteY3193" fmla="*/ 478919 h 1175461"/>
              <a:gd name="connsiteX3194" fmla="*/ 2330268 w 2717482"/>
              <a:gd name="connsiteY3194" fmla="*/ 493272 h 1175461"/>
              <a:gd name="connsiteX3195" fmla="*/ 2335502 w 2717482"/>
              <a:gd name="connsiteY3195" fmla="*/ 477568 h 1175461"/>
              <a:gd name="connsiteX3196" fmla="*/ 2335531 w 2717482"/>
              <a:gd name="connsiteY3196" fmla="*/ 477568 h 1175461"/>
              <a:gd name="connsiteX3197" fmla="*/ 2335108 w 2717482"/>
              <a:gd name="connsiteY3197" fmla="*/ 474811 h 1175461"/>
              <a:gd name="connsiteX3198" fmla="*/ 1754446 w 2717482"/>
              <a:gd name="connsiteY3198" fmla="*/ 421435 h 1175461"/>
              <a:gd name="connsiteX3199" fmla="*/ 1754001 w 2717482"/>
              <a:gd name="connsiteY3199" fmla="*/ 421604 h 1175461"/>
              <a:gd name="connsiteX3200" fmla="*/ 1697015 w 2717482"/>
              <a:gd name="connsiteY3200" fmla="*/ 458121 h 1175461"/>
              <a:gd name="connsiteX3201" fmla="*/ 1688919 w 2717482"/>
              <a:gd name="connsiteY3201" fmla="*/ 465998 h 1175461"/>
              <a:gd name="connsiteX3202" fmla="*/ 1737484 w 2717482"/>
              <a:gd name="connsiteY3202" fmla="*/ 440505 h 1175461"/>
              <a:gd name="connsiteX3203" fmla="*/ 1744226 w 2717482"/>
              <a:gd name="connsiteY3203" fmla="*/ 438413 h 1175461"/>
              <a:gd name="connsiteX3204" fmla="*/ 1744239 w 2717482"/>
              <a:gd name="connsiteY3204" fmla="*/ 434595 h 1175461"/>
              <a:gd name="connsiteX3205" fmla="*/ 1876260 w 2717482"/>
              <a:gd name="connsiteY3205" fmla="*/ 430767 h 1175461"/>
              <a:gd name="connsiteX3206" fmla="*/ 1859149 w 2717482"/>
              <a:gd name="connsiteY3206" fmla="*/ 430451 h 1175461"/>
              <a:gd name="connsiteX3207" fmla="*/ 1858839 w 2717482"/>
              <a:gd name="connsiteY3207" fmla="*/ 431830 h 1175461"/>
              <a:gd name="connsiteX3208" fmla="*/ 1848511 w 2717482"/>
              <a:gd name="connsiteY3208" fmla="*/ 441287 h 1175461"/>
              <a:gd name="connsiteX3209" fmla="*/ 1843642 w 2717482"/>
              <a:gd name="connsiteY3209" fmla="*/ 430676 h 1175461"/>
              <a:gd name="connsiteX3210" fmla="*/ 1843152 w 2717482"/>
              <a:gd name="connsiteY3210" fmla="*/ 430156 h 1175461"/>
              <a:gd name="connsiteX3211" fmla="*/ 1842687 w 2717482"/>
              <a:gd name="connsiteY3211" fmla="*/ 430147 h 1175461"/>
              <a:gd name="connsiteX3212" fmla="*/ 1842260 w 2717482"/>
              <a:gd name="connsiteY3212" fmla="*/ 433440 h 1175461"/>
              <a:gd name="connsiteX3213" fmla="*/ 1835199 w 2717482"/>
              <a:gd name="connsiteY3213" fmla="*/ 434449 h 1175461"/>
              <a:gd name="connsiteX3214" fmla="*/ 1834017 w 2717482"/>
              <a:gd name="connsiteY3214" fmla="*/ 436130 h 1175461"/>
              <a:gd name="connsiteX3215" fmla="*/ 1846821 w 2717482"/>
              <a:gd name="connsiteY3215" fmla="*/ 453056 h 1175461"/>
              <a:gd name="connsiteX3216" fmla="*/ 1847636 w 2717482"/>
              <a:gd name="connsiteY3216" fmla="*/ 466002 h 1175461"/>
              <a:gd name="connsiteX3217" fmla="*/ 1839193 w 2717482"/>
              <a:gd name="connsiteY3217" fmla="*/ 459473 h 1175461"/>
              <a:gd name="connsiteX3218" fmla="*/ 1828803 w 2717482"/>
              <a:gd name="connsiteY3218" fmla="*/ 444130 h 1175461"/>
              <a:gd name="connsiteX3219" fmla="*/ 1812924 w 2717482"/>
              <a:gd name="connsiteY3219" fmla="*/ 468955 h 1175461"/>
              <a:gd name="connsiteX3220" fmla="*/ 1813417 w 2717482"/>
              <a:gd name="connsiteY3220" fmla="*/ 469346 h 1175461"/>
              <a:gd name="connsiteX3221" fmla="*/ 1819662 w 2717482"/>
              <a:gd name="connsiteY3221" fmla="*/ 472273 h 1175461"/>
              <a:gd name="connsiteX3222" fmla="*/ 1826248 w 2717482"/>
              <a:gd name="connsiteY3222" fmla="*/ 467573 h 1175461"/>
              <a:gd name="connsiteX3223" fmla="*/ 1824981 w 2717482"/>
              <a:gd name="connsiteY3223" fmla="*/ 475256 h 1175461"/>
              <a:gd name="connsiteX3224" fmla="*/ 1823518 w 2717482"/>
              <a:gd name="connsiteY3224" fmla="*/ 483361 h 1175461"/>
              <a:gd name="connsiteX3225" fmla="*/ 1813582 w 2717482"/>
              <a:gd name="connsiteY3225" fmla="*/ 493184 h 1175461"/>
              <a:gd name="connsiteX3226" fmla="*/ 1808377 w 2717482"/>
              <a:gd name="connsiteY3226" fmla="*/ 482800 h 1175461"/>
              <a:gd name="connsiteX3227" fmla="*/ 1805717 w 2717482"/>
              <a:gd name="connsiteY3227" fmla="*/ 480220 h 1175461"/>
              <a:gd name="connsiteX3228" fmla="*/ 1783866 w 2717482"/>
              <a:gd name="connsiteY3228" fmla="*/ 514377 h 1175461"/>
              <a:gd name="connsiteX3229" fmla="*/ 1790957 w 2717482"/>
              <a:gd name="connsiteY3229" fmla="*/ 517133 h 1175461"/>
              <a:gd name="connsiteX3230" fmla="*/ 1783162 w 2717482"/>
              <a:gd name="connsiteY3230" fmla="*/ 523044 h 1175461"/>
              <a:gd name="connsiteX3231" fmla="*/ 1782058 w 2717482"/>
              <a:gd name="connsiteY3231" fmla="*/ 527464 h 1175461"/>
              <a:gd name="connsiteX3232" fmla="*/ 1800824 w 2717482"/>
              <a:gd name="connsiteY3232" fmla="*/ 529887 h 1175461"/>
              <a:gd name="connsiteX3233" fmla="*/ 1805975 w 2717482"/>
              <a:gd name="connsiteY3233" fmla="*/ 531629 h 1175461"/>
              <a:gd name="connsiteX3234" fmla="*/ 1846794 w 2717482"/>
              <a:gd name="connsiteY3234" fmla="*/ 542773 h 1175461"/>
              <a:gd name="connsiteX3235" fmla="*/ 1847119 w 2717482"/>
              <a:gd name="connsiteY3235" fmla="*/ 543032 h 1175461"/>
              <a:gd name="connsiteX3236" fmla="*/ 1848482 w 2717482"/>
              <a:gd name="connsiteY3236" fmla="*/ 539790 h 1175461"/>
              <a:gd name="connsiteX3237" fmla="*/ 1846315 w 2717482"/>
              <a:gd name="connsiteY3237" fmla="*/ 535286 h 1175461"/>
              <a:gd name="connsiteX3238" fmla="*/ 1843923 w 2717482"/>
              <a:gd name="connsiteY3238" fmla="*/ 530783 h 1175461"/>
              <a:gd name="connsiteX3239" fmla="*/ 1850620 w 2717482"/>
              <a:gd name="connsiteY3239" fmla="*/ 530783 h 1175461"/>
              <a:gd name="connsiteX3240" fmla="*/ 1857545 w 2717482"/>
              <a:gd name="connsiteY3240" fmla="*/ 531092 h 1175461"/>
              <a:gd name="connsiteX3241" fmla="*/ 1860049 w 2717482"/>
              <a:gd name="connsiteY3241" fmla="*/ 532979 h 1175461"/>
              <a:gd name="connsiteX3242" fmla="*/ 1865425 w 2717482"/>
              <a:gd name="connsiteY3242" fmla="*/ 537255 h 1175461"/>
              <a:gd name="connsiteX3243" fmla="*/ 1870517 w 2717482"/>
              <a:gd name="connsiteY3243" fmla="*/ 541928 h 1175461"/>
              <a:gd name="connsiteX3244" fmla="*/ 1872714 w 2717482"/>
              <a:gd name="connsiteY3244" fmla="*/ 544236 h 1175461"/>
              <a:gd name="connsiteX3245" fmla="*/ 1869336 w 2717482"/>
              <a:gd name="connsiteY3245" fmla="*/ 543982 h 1175461"/>
              <a:gd name="connsiteX3246" fmla="*/ 1862385 w 2717482"/>
              <a:gd name="connsiteY3246" fmla="*/ 545727 h 1175461"/>
              <a:gd name="connsiteX3247" fmla="*/ 1860363 w 2717482"/>
              <a:gd name="connsiteY3247" fmla="*/ 548507 h 1175461"/>
              <a:gd name="connsiteX3248" fmla="*/ 1876102 w 2717482"/>
              <a:gd name="connsiteY3248" fmla="*/ 548932 h 1175461"/>
              <a:gd name="connsiteX3249" fmla="*/ 1871588 w 2717482"/>
              <a:gd name="connsiteY3249" fmla="*/ 534106 h 1175461"/>
              <a:gd name="connsiteX3250" fmla="*/ 1875584 w 2717482"/>
              <a:gd name="connsiteY3250" fmla="*/ 523524 h 1175461"/>
              <a:gd name="connsiteX3251" fmla="*/ 1881635 w 2717482"/>
              <a:gd name="connsiteY3251" fmla="*/ 534443 h 1175461"/>
              <a:gd name="connsiteX3252" fmla="*/ 1884294 w 2717482"/>
              <a:gd name="connsiteY3252" fmla="*/ 546024 h 1175461"/>
              <a:gd name="connsiteX3253" fmla="*/ 1884461 w 2717482"/>
              <a:gd name="connsiteY3253" fmla="*/ 545771 h 1175461"/>
              <a:gd name="connsiteX3254" fmla="*/ 1888952 w 2717482"/>
              <a:gd name="connsiteY3254" fmla="*/ 541958 h 1175461"/>
              <a:gd name="connsiteX3255" fmla="*/ 1893201 w 2717482"/>
              <a:gd name="connsiteY3255" fmla="*/ 541479 h 1175461"/>
              <a:gd name="connsiteX3256" fmla="*/ 1896804 w 2717482"/>
              <a:gd name="connsiteY3256" fmla="*/ 520203 h 1175461"/>
              <a:gd name="connsiteX3257" fmla="*/ 1902038 w 2717482"/>
              <a:gd name="connsiteY3257" fmla="*/ 515419 h 1175461"/>
              <a:gd name="connsiteX3258" fmla="*/ 1906513 w 2717482"/>
              <a:gd name="connsiteY3258" fmla="*/ 524761 h 1175461"/>
              <a:gd name="connsiteX3259" fmla="*/ 1900266 w 2717482"/>
              <a:gd name="connsiteY3259" fmla="*/ 545025 h 1175461"/>
              <a:gd name="connsiteX3260" fmla="*/ 1902771 w 2717482"/>
              <a:gd name="connsiteY3260" fmla="*/ 544800 h 1175461"/>
              <a:gd name="connsiteX3261" fmla="*/ 1906034 w 2717482"/>
              <a:gd name="connsiteY3261" fmla="*/ 548740 h 1175461"/>
              <a:gd name="connsiteX3262" fmla="*/ 1910852 w 2717482"/>
              <a:gd name="connsiteY3262" fmla="*/ 546705 h 1175461"/>
              <a:gd name="connsiteX3263" fmla="*/ 1917347 w 2717482"/>
              <a:gd name="connsiteY3263" fmla="*/ 538439 h 1175461"/>
              <a:gd name="connsiteX3264" fmla="*/ 1924102 w 2717482"/>
              <a:gd name="connsiteY3264" fmla="*/ 536665 h 1175461"/>
              <a:gd name="connsiteX3265" fmla="*/ 1922188 w 2717482"/>
              <a:gd name="connsiteY3265" fmla="*/ 541918 h 1175461"/>
              <a:gd name="connsiteX3266" fmla="*/ 1932687 w 2717482"/>
              <a:gd name="connsiteY3266" fmla="*/ 537482 h 1175461"/>
              <a:gd name="connsiteX3267" fmla="*/ 1945097 w 2717482"/>
              <a:gd name="connsiteY3267" fmla="*/ 536048 h 1175461"/>
              <a:gd name="connsiteX3268" fmla="*/ 1941017 w 2717482"/>
              <a:gd name="connsiteY3268" fmla="*/ 543449 h 1175461"/>
              <a:gd name="connsiteX3269" fmla="*/ 1930153 w 2717482"/>
              <a:gd name="connsiteY3269" fmla="*/ 549331 h 1175461"/>
              <a:gd name="connsiteX3270" fmla="*/ 1928443 w 2717482"/>
              <a:gd name="connsiteY3270" fmla="*/ 550268 h 1175461"/>
              <a:gd name="connsiteX3271" fmla="*/ 2003478 w 2717482"/>
              <a:gd name="connsiteY3271" fmla="*/ 552072 h 1175461"/>
              <a:gd name="connsiteX3272" fmla="*/ 2058504 w 2717482"/>
              <a:gd name="connsiteY3272" fmla="*/ 552921 h 1175461"/>
              <a:gd name="connsiteX3273" fmla="*/ 2058517 w 2717482"/>
              <a:gd name="connsiteY3273" fmla="*/ 552666 h 1175461"/>
              <a:gd name="connsiteX3274" fmla="*/ 2052442 w 2717482"/>
              <a:gd name="connsiteY3274" fmla="*/ 543503 h 1175461"/>
              <a:gd name="connsiteX3275" fmla="*/ 2051492 w 2717482"/>
              <a:gd name="connsiteY3275" fmla="*/ 545712 h 1175461"/>
              <a:gd name="connsiteX3276" fmla="*/ 2050157 w 2717482"/>
              <a:gd name="connsiteY3276" fmla="*/ 549163 h 1175461"/>
              <a:gd name="connsiteX3277" fmla="*/ 2045626 w 2717482"/>
              <a:gd name="connsiteY3277" fmla="*/ 536104 h 1175461"/>
              <a:gd name="connsiteX3278" fmla="*/ 2046124 w 2717482"/>
              <a:gd name="connsiteY3278" fmla="*/ 533973 h 1175461"/>
              <a:gd name="connsiteX3279" fmla="*/ 2045461 w 2717482"/>
              <a:gd name="connsiteY3279" fmla="*/ 532974 h 1175461"/>
              <a:gd name="connsiteX3280" fmla="*/ 2006616 w 2717482"/>
              <a:gd name="connsiteY3280" fmla="*/ 493628 h 1175461"/>
              <a:gd name="connsiteX3281" fmla="*/ 2002257 w 2717482"/>
              <a:gd name="connsiteY3281" fmla="*/ 495778 h 1175461"/>
              <a:gd name="connsiteX3282" fmla="*/ 1998092 w 2717482"/>
              <a:gd name="connsiteY3282" fmla="*/ 495131 h 1175461"/>
              <a:gd name="connsiteX3283" fmla="*/ 1990577 w 2717482"/>
              <a:gd name="connsiteY3283" fmla="*/ 514658 h 1175461"/>
              <a:gd name="connsiteX3284" fmla="*/ 1984668 w 2717482"/>
              <a:gd name="connsiteY3284" fmla="*/ 517923 h 1175461"/>
              <a:gd name="connsiteX3285" fmla="*/ 1982191 w 2717482"/>
              <a:gd name="connsiteY3285" fmla="*/ 507706 h 1175461"/>
              <a:gd name="connsiteX3286" fmla="*/ 1992069 w 2717482"/>
              <a:gd name="connsiteY3286" fmla="*/ 489811 h 1175461"/>
              <a:gd name="connsiteX3287" fmla="*/ 1989622 w 2717482"/>
              <a:gd name="connsiteY3287" fmla="*/ 489361 h 1175461"/>
              <a:gd name="connsiteX3288" fmla="*/ 1987256 w 2717482"/>
              <a:gd name="connsiteY3288" fmla="*/ 484689 h 1175461"/>
              <a:gd name="connsiteX3289" fmla="*/ 1959619 w 2717482"/>
              <a:gd name="connsiteY3289" fmla="*/ 488602 h 1175461"/>
              <a:gd name="connsiteX3290" fmla="*/ 1947490 w 2717482"/>
              <a:gd name="connsiteY3290" fmla="*/ 486659 h 1175461"/>
              <a:gd name="connsiteX3291" fmla="*/ 1952838 w 2717482"/>
              <a:gd name="connsiteY3291" fmla="*/ 480439 h 1175461"/>
              <a:gd name="connsiteX3292" fmla="*/ 1964319 w 2717482"/>
              <a:gd name="connsiteY3292" fmla="*/ 477626 h 1175461"/>
              <a:gd name="connsiteX3293" fmla="*/ 1977124 w 2717482"/>
              <a:gd name="connsiteY3293" fmla="*/ 474473 h 1175461"/>
              <a:gd name="connsiteX3294" fmla="*/ 1974508 w 2717482"/>
              <a:gd name="connsiteY3294" fmla="*/ 470702 h 1175461"/>
              <a:gd name="connsiteX3295" fmla="*/ 1974712 w 2717482"/>
              <a:gd name="connsiteY3295" fmla="*/ 469909 h 1175461"/>
              <a:gd name="connsiteX3296" fmla="*/ 1939913 w 2717482"/>
              <a:gd name="connsiteY3296" fmla="*/ 448310 h 1175461"/>
              <a:gd name="connsiteX3297" fmla="*/ 1876260 w 2717482"/>
              <a:gd name="connsiteY3297" fmla="*/ 430767 h 1175461"/>
              <a:gd name="connsiteX3298" fmla="*/ 1765886 w 2717482"/>
              <a:gd name="connsiteY3298" fmla="*/ 417095 h 1175461"/>
              <a:gd name="connsiteX3299" fmla="*/ 1765614 w 2717482"/>
              <a:gd name="connsiteY3299" fmla="*/ 417199 h 1175461"/>
              <a:gd name="connsiteX3300" fmla="*/ 1765685 w 2717482"/>
              <a:gd name="connsiteY3300" fmla="*/ 417539 h 1175461"/>
              <a:gd name="connsiteX3301" fmla="*/ 1764924 w 2717482"/>
              <a:gd name="connsiteY3301" fmla="*/ 418130 h 1175461"/>
              <a:gd name="connsiteX3302" fmla="*/ 1760309 w 2717482"/>
              <a:gd name="connsiteY3302" fmla="*/ 429388 h 1175461"/>
              <a:gd name="connsiteX3303" fmla="*/ 1755729 w 2717482"/>
              <a:gd name="connsiteY3303" fmla="*/ 434844 h 1175461"/>
              <a:gd name="connsiteX3304" fmla="*/ 1756041 w 2717482"/>
              <a:gd name="connsiteY3304" fmla="*/ 434747 h 1175461"/>
              <a:gd name="connsiteX3305" fmla="*/ 1759409 w 2717482"/>
              <a:gd name="connsiteY3305" fmla="*/ 430933 h 1175461"/>
              <a:gd name="connsiteX3306" fmla="*/ 1759790 w 2717482"/>
              <a:gd name="connsiteY3306" fmla="*/ 433584 h 1175461"/>
              <a:gd name="connsiteX3307" fmla="*/ 1774857 w 2717482"/>
              <a:gd name="connsiteY3307" fmla="*/ 428909 h 1175461"/>
              <a:gd name="connsiteX3308" fmla="*/ 1778505 w 2717482"/>
              <a:gd name="connsiteY3308" fmla="*/ 423138 h 1175461"/>
              <a:gd name="connsiteX3309" fmla="*/ 1774069 w 2717482"/>
              <a:gd name="connsiteY3309" fmla="*/ 417877 h 1175461"/>
              <a:gd name="connsiteX3310" fmla="*/ 1769906 w 2717482"/>
              <a:gd name="connsiteY3310" fmla="*/ 417877 h 1175461"/>
              <a:gd name="connsiteX3311" fmla="*/ 1767429 w 2717482"/>
              <a:gd name="connsiteY3311" fmla="*/ 419031 h 1175461"/>
              <a:gd name="connsiteX3312" fmla="*/ 1766529 w 2717482"/>
              <a:gd name="connsiteY3312" fmla="*/ 417737 h 1175461"/>
              <a:gd name="connsiteX3313" fmla="*/ 2061724 w 2717482"/>
              <a:gd name="connsiteY3313" fmla="*/ 442953 h 1175461"/>
              <a:gd name="connsiteX3314" fmla="*/ 2061443 w 2717482"/>
              <a:gd name="connsiteY3314" fmla="*/ 443769 h 1175461"/>
              <a:gd name="connsiteX3315" fmla="*/ 2060542 w 2717482"/>
              <a:gd name="connsiteY3315" fmla="*/ 443769 h 1175461"/>
              <a:gd name="connsiteX3316" fmla="*/ 2059948 w 2717482"/>
              <a:gd name="connsiteY3316" fmla="*/ 444138 h 1175461"/>
              <a:gd name="connsiteX3317" fmla="*/ 2060430 w 2717482"/>
              <a:gd name="connsiteY3317" fmla="*/ 448860 h 1175461"/>
              <a:gd name="connsiteX3318" fmla="*/ 2061514 w 2717482"/>
              <a:gd name="connsiteY3318" fmla="*/ 460324 h 1175461"/>
              <a:gd name="connsiteX3319" fmla="*/ 2064367 w 2717482"/>
              <a:gd name="connsiteY3319" fmla="*/ 460089 h 1175461"/>
              <a:gd name="connsiteX3320" fmla="*/ 2068277 w 2717482"/>
              <a:gd name="connsiteY3320" fmla="*/ 454608 h 1175461"/>
              <a:gd name="connsiteX3321" fmla="*/ 2067801 w 2717482"/>
              <a:gd name="connsiteY3321" fmla="*/ 450017 h 1175461"/>
              <a:gd name="connsiteX3322" fmla="*/ 2064539 w 2717482"/>
              <a:gd name="connsiteY3322" fmla="*/ 447034 h 1175461"/>
              <a:gd name="connsiteX3323" fmla="*/ 2062005 w 2717482"/>
              <a:gd name="connsiteY3323" fmla="*/ 446246 h 1175461"/>
              <a:gd name="connsiteX3324" fmla="*/ 2062005 w 2717482"/>
              <a:gd name="connsiteY3324" fmla="*/ 444501 h 1175461"/>
              <a:gd name="connsiteX3325" fmla="*/ 1786242 w 2717482"/>
              <a:gd name="connsiteY3325" fmla="*/ 410904 h 1175461"/>
              <a:gd name="connsiteX3326" fmla="*/ 1781612 w 2717482"/>
              <a:gd name="connsiteY3326" fmla="*/ 412108 h 1175461"/>
              <a:gd name="connsiteX3327" fmla="*/ 1780347 w 2717482"/>
              <a:gd name="connsiteY3327" fmla="*/ 413092 h 1175461"/>
              <a:gd name="connsiteX3328" fmla="*/ 1783040 w 2717482"/>
              <a:gd name="connsiteY3328" fmla="*/ 415966 h 1175461"/>
              <a:gd name="connsiteX3329" fmla="*/ 1803466 w 2717482"/>
              <a:gd name="connsiteY3329" fmla="*/ 402837 h 1175461"/>
              <a:gd name="connsiteX3330" fmla="*/ 1793948 w 2717482"/>
              <a:gd name="connsiteY3330" fmla="*/ 406448 h 1175461"/>
              <a:gd name="connsiteX3331" fmla="*/ 1785956 w 2717482"/>
              <a:gd name="connsiteY3331" fmla="*/ 419077 h 1175461"/>
              <a:gd name="connsiteX3332" fmla="*/ 1790594 w 2717482"/>
              <a:gd name="connsiteY3332" fmla="*/ 424025 h 1175461"/>
              <a:gd name="connsiteX3333" fmla="*/ 1799208 w 2717482"/>
              <a:gd name="connsiteY3333" fmla="*/ 421352 h 1175461"/>
              <a:gd name="connsiteX3334" fmla="*/ 1804886 w 2717482"/>
              <a:gd name="connsiteY3334" fmla="*/ 420913 h 1175461"/>
              <a:gd name="connsiteX3335" fmla="*/ 1805731 w 2717482"/>
              <a:gd name="connsiteY3335" fmla="*/ 417765 h 1175461"/>
              <a:gd name="connsiteX3336" fmla="*/ 1809532 w 2717482"/>
              <a:gd name="connsiteY3336" fmla="*/ 416948 h 1175461"/>
              <a:gd name="connsiteX3337" fmla="*/ 2685155 w 2717482"/>
              <a:gd name="connsiteY3337" fmla="*/ 480784 h 1175461"/>
              <a:gd name="connsiteX3338" fmla="*/ 2654379 w 2717482"/>
              <a:gd name="connsiteY3338" fmla="*/ 519374 h 1175461"/>
              <a:gd name="connsiteX3339" fmla="*/ 2654449 w 2717482"/>
              <a:gd name="connsiteY3339" fmla="*/ 519385 h 1175461"/>
              <a:gd name="connsiteX3340" fmla="*/ 2662216 w 2717482"/>
              <a:gd name="connsiteY3340" fmla="*/ 513558 h 1175461"/>
              <a:gd name="connsiteX3341" fmla="*/ 2665342 w 2717482"/>
              <a:gd name="connsiteY3341" fmla="*/ 525379 h 1175461"/>
              <a:gd name="connsiteX3342" fmla="*/ 2659208 w 2717482"/>
              <a:gd name="connsiteY3342" fmla="*/ 541110 h 1175461"/>
              <a:gd name="connsiteX3343" fmla="*/ 2653324 w 2717482"/>
              <a:gd name="connsiteY3343" fmla="*/ 533344 h 1175461"/>
              <a:gd name="connsiteX3344" fmla="*/ 2648513 w 2717482"/>
              <a:gd name="connsiteY3344" fmla="*/ 532542 h 1175461"/>
              <a:gd name="connsiteX3345" fmla="*/ 2646796 w 2717482"/>
              <a:gd name="connsiteY3345" fmla="*/ 543532 h 1175461"/>
              <a:gd name="connsiteX3346" fmla="*/ 2644471 w 2717482"/>
              <a:gd name="connsiteY3346" fmla="*/ 555513 h 1175461"/>
              <a:gd name="connsiteX3347" fmla="*/ 2660406 w 2717482"/>
              <a:gd name="connsiteY3347" fmla="*/ 558625 h 1175461"/>
              <a:gd name="connsiteX3348" fmla="*/ 2660558 w 2717482"/>
              <a:gd name="connsiteY3348" fmla="*/ 557407 h 1175461"/>
              <a:gd name="connsiteX3349" fmla="*/ 2663373 w 2717482"/>
              <a:gd name="connsiteY3349" fmla="*/ 556057 h 1175461"/>
              <a:gd name="connsiteX3350" fmla="*/ 2665652 w 2717482"/>
              <a:gd name="connsiteY3350" fmla="*/ 555353 h 1175461"/>
              <a:gd name="connsiteX3351" fmla="*/ 2667988 w 2717482"/>
              <a:gd name="connsiteY3351" fmla="*/ 558167 h 1175461"/>
              <a:gd name="connsiteX3352" fmla="*/ 2669959 w 2717482"/>
              <a:gd name="connsiteY3352" fmla="*/ 556282 h 1175461"/>
              <a:gd name="connsiteX3353" fmla="*/ 2674601 w 2717482"/>
              <a:gd name="connsiteY3353" fmla="*/ 557268 h 1175461"/>
              <a:gd name="connsiteX3354" fmla="*/ 2679560 w 2717482"/>
              <a:gd name="connsiteY3354" fmla="*/ 549247 h 1175461"/>
              <a:gd name="connsiteX3355" fmla="*/ 2681900 w 2717482"/>
              <a:gd name="connsiteY3355" fmla="*/ 521457 h 1175461"/>
              <a:gd name="connsiteX3356" fmla="*/ 2675164 w 2717482"/>
              <a:gd name="connsiteY3356" fmla="*/ 522172 h 1175461"/>
              <a:gd name="connsiteX3357" fmla="*/ 2671928 w 2717482"/>
              <a:gd name="connsiteY3357" fmla="*/ 529827 h 1175461"/>
              <a:gd name="connsiteX3358" fmla="*/ 2666300 w 2717482"/>
              <a:gd name="connsiteY3358" fmla="*/ 514405 h 1175461"/>
              <a:gd name="connsiteX3359" fmla="*/ 2669817 w 2717482"/>
              <a:gd name="connsiteY3359" fmla="*/ 500335 h 1175461"/>
              <a:gd name="connsiteX3360" fmla="*/ 2679470 w 2717482"/>
              <a:gd name="connsiteY3360" fmla="*/ 506808 h 1175461"/>
              <a:gd name="connsiteX3361" fmla="*/ 2683062 w 2717482"/>
              <a:gd name="connsiteY3361" fmla="*/ 507658 h 1175461"/>
              <a:gd name="connsiteX3362" fmla="*/ 2685210 w 2717482"/>
              <a:gd name="connsiteY3362" fmla="*/ 482155 h 1175461"/>
              <a:gd name="connsiteX3363" fmla="*/ 2345043 w 2717482"/>
              <a:gd name="connsiteY3363" fmla="*/ 449115 h 1175461"/>
              <a:gd name="connsiteX3364" fmla="*/ 2345015 w 2717482"/>
              <a:gd name="connsiteY3364" fmla="*/ 449115 h 1175461"/>
              <a:gd name="connsiteX3365" fmla="*/ 2345008 w 2717482"/>
              <a:gd name="connsiteY3365" fmla="*/ 449137 h 1175461"/>
              <a:gd name="connsiteX3366" fmla="*/ 2344677 w 2717482"/>
              <a:gd name="connsiteY3366" fmla="*/ 449341 h 1175461"/>
              <a:gd name="connsiteX3367" fmla="*/ 2344845 w 2717482"/>
              <a:gd name="connsiteY3367" fmla="*/ 449594 h 1175461"/>
              <a:gd name="connsiteX3368" fmla="*/ 2345008 w 2717482"/>
              <a:gd name="connsiteY3368" fmla="*/ 449137 h 1175461"/>
              <a:gd name="connsiteX3369" fmla="*/ 2624160 w 2717482"/>
              <a:gd name="connsiteY3369" fmla="*/ 473614 h 1175461"/>
              <a:gd name="connsiteX3370" fmla="*/ 2610203 w 2717482"/>
              <a:gd name="connsiteY3370" fmla="*/ 488583 h 1175461"/>
              <a:gd name="connsiteX3371" fmla="*/ 2606431 w 2717482"/>
              <a:gd name="connsiteY3371" fmla="*/ 495945 h 1175461"/>
              <a:gd name="connsiteX3372" fmla="*/ 2608914 w 2717482"/>
              <a:gd name="connsiteY3372" fmla="*/ 498619 h 1175461"/>
              <a:gd name="connsiteX3373" fmla="*/ 2623212 w 2717482"/>
              <a:gd name="connsiteY3373" fmla="*/ 530167 h 1175461"/>
              <a:gd name="connsiteX3374" fmla="*/ 2626025 w 2717482"/>
              <a:gd name="connsiteY3374" fmla="*/ 526902 h 1175461"/>
              <a:gd name="connsiteX3375" fmla="*/ 2629941 w 2717482"/>
              <a:gd name="connsiteY3375" fmla="*/ 528300 h 1175461"/>
              <a:gd name="connsiteX3376" fmla="*/ 2628417 w 2717482"/>
              <a:gd name="connsiteY3376" fmla="*/ 521945 h 1175461"/>
              <a:gd name="connsiteX3377" fmla="*/ 2633567 w 2717482"/>
              <a:gd name="connsiteY3377" fmla="*/ 508915 h 1175461"/>
              <a:gd name="connsiteX3378" fmla="*/ 2636040 w 2717482"/>
              <a:gd name="connsiteY3378" fmla="*/ 511003 h 1175461"/>
              <a:gd name="connsiteX3379" fmla="*/ 2632296 w 2717482"/>
              <a:gd name="connsiteY3379" fmla="*/ 506009 h 1175461"/>
              <a:gd name="connsiteX3380" fmla="*/ 2625604 w 2717482"/>
              <a:gd name="connsiteY3380" fmla="*/ 496566 h 1175461"/>
              <a:gd name="connsiteX3381" fmla="*/ 1103687 w 2717482"/>
              <a:gd name="connsiteY3381" fmla="*/ 331383 h 1175461"/>
              <a:gd name="connsiteX3382" fmla="*/ 1089555 w 2717482"/>
              <a:gd name="connsiteY3382" fmla="*/ 336411 h 1175461"/>
              <a:gd name="connsiteX3383" fmla="*/ 1089673 w 2717482"/>
              <a:gd name="connsiteY3383" fmla="*/ 336920 h 1175461"/>
              <a:gd name="connsiteX3384" fmla="*/ 1092241 w 2717482"/>
              <a:gd name="connsiteY3384" fmla="*/ 341832 h 1175461"/>
              <a:gd name="connsiteX3385" fmla="*/ 1099279 w 2717482"/>
              <a:gd name="connsiteY3385" fmla="*/ 342000 h 1175461"/>
              <a:gd name="connsiteX3386" fmla="*/ 1088582 w 2717482"/>
              <a:gd name="connsiteY3386" fmla="*/ 350865 h 1175461"/>
              <a:gd name="connsiteX3387" fmla="*/ 1082477 w 2717482"/>
              <a:gd name="connsiteY3387" fmla="*/ 351626 h 1175461"/>
              <a:gd name="connsiteX3388" fmla="*/ 1076397 w 2717482"/>
              <a:gd name="connsiteY3388" fmla="*/ 352470 h 1175461"/>
              <a:gd name="connsiteX3389" fmla="*/ 1078789 w 2717482"/>
              <a:gd name="connsiteY3389" fmla="*/ 343239 h 1175461"/>
              <a:gd name="connsiteX3390" fmla="*/ 1078450 w 2717482"/>
              <a:gd name="connsiteY3390" fmla="*/ 340363 h 1175461"/>
              <a:gd name="connsiteX3391" fmla="*/ 1023544 w 2717482"/>
              <a:gd name="connsiteY3391" fmla="*/ 359899 h 1175461"/>
              <a:gd name="connsiteX3392" fmla="*/ 1023629 w 2717482"/>
              <a:gd name="connsiteY3392" fmla="*/ 360205 h 1175461"/>
              <a:gd name="connsiteX3393" fmla="*/ 1026358 w 2717482"/>
              <a:gd name="connsiteY3393" fmla="*/ 364966 h 1175461"/>
              <a:gd name="connsiteX3394" fmla="*/ 1033392 w 2717482"/>
              <a:gd name="connsiteY3394" fmla="*/ 364796 h 1175461"/>
              <a:gd name="connsiteX3395" fmla="*/ 1023121 w 2717482"/>
              <a:gd name="connsiteY3395" fmla="*/ 374140 h 1175461"/>
              <a:gd name="connsiteX3396" fmla="*/ 1017041 w 2717482"/>
              <a:gd name="connsiteY3396" fmla="*/ 375125 h 1175461"/>
              <a:gd name="connsiteX3397" fmla="*/ 1010990 w 2717482"/>
              <a:gd name="connsiteY3397" fmla="*/ 376195 h 1175461"/>
              <a:gd name="connsiteX3398" fmla="*/ 1012961 w 2717482"/>
              <a:gd name="connsiteY3398" fmla="*/ 366822 h 1175461"/>
              <a:gd name="connsiteX3399" fmla="*/ 1012500 w 2717482"/>
              <a:gd name="connsiteY3399" fmla="*/ 363828 h 1175461"/>
              <a:gd name="connsiteX3400" fmla="*/ 991825 w 2717482"/>
              <a:gd name="connsiteY3400" fmla="*/ 371184 h 1175461"/>
              <a:gd name="connsiteX3401" fmla="*/ 958567 w 2717482"/>
              <a:gd name="connsiteY3401" fmla="*/ 386432 h 1175461"/>
              <a:gd name="connsiteX3402" fmla="*/ 961628 w 2717482"/>
              <a:gd name="connsiteY3402" fmla="*/ 390997 h 1175461"/>
              <a:gd name="connsiteX3403" fmla="*/ 968579 w 2717482"/>
              <a:gd name="connsiteY3403" fmla="*/ 390462 h 1175461"/>
              <a:gd name="connsiteX3404" fmla="*/ 963964 w 2717482"/>
              <a:gd name="connsiteY3404" fmla="*/ 395303 h 1175461"/>
              <a:gd name="connsiteX3405" fmla="*/ 959151 w 2717482"/>
              <a:gd name="connsiteY3405" fmla="*/ 400369 h 1175461"/>
              <a:gd name="connsiteX3406" fmla="*/ 953521 w 2717482"/>
              <a:gd name="connsiteY3406" fmla="*/ 401832 h 1175461"/>
              <a:gd name="connsiteX3407" fmla="*/ 947895 w 2717482"/>
              <a:gd name="connsiteY3407" fmla="*/ 403380 h 1175461"/>
              <a:gd name="connsiteX3408" fmla="*/ 948120 w 2717482"/>
              <a:gd name="connsiteY3408" fmla="*/ 398681 h 1175461"/>
              <a:gd name="connsiteX3409" fmla="*/ 948598 w 2717482"/>
              <a:gd name="connsiteY3409" fmla="*/ 393952 h 1175461"/>
              <a:gd name="connsiteX3410" fmla="*/ 947941 w 2717482"/>
              <a:gd name="connsiteY3410" fmla="*/ 391304 h 1175461"/>
              <a:gd name="connsiteX3411" fmla="*/ 932894 w 2717482"/>
              <a:gd name="connsiteY3411" fmla="*/ 398203 h 1175461"/>
              <a:gd name="connsiteX3412" fmla="*/ 906749 w 2717482"/>
              <a:gd name="connsiteY3412" fmla="*/ 416945 h 1175461"/>
              <a:gd name="connsiteX3413" fmla="*/ 900769 w 2717482"/>
              <a:gd name="connsiteY3413" fmla="*/ 423992 h 1175461"/>
              <a:gd name="connsiteX3414" fmla="*/ 900978 w 2717482"/>
              <a:gd name="connsiteY3414" fmla="*/ 424235 h 1175461"/>
              <a:gd name="connsiteX3415" fmla="*/ 905510 w 2717482"/>
              <a:gd name="connsiteY3415" fmla="*/ 427414 h 1175461"/>
              <a:gd name="connsiteX3416" fmla="*/ 908325 w 2717482"/>
              <a:gd name="connsiteY3416" fmla="*/ 426148 h 1175461"/>
              <a:gd name="connsiteX3417" fmla="*/ 911504 w 2717482"/>
              <a:gd name="connsiteY3417" fmla="*/ 424713 h 1175461"/>
              <a:gd name="connsiteX3418" fmla="*/ 909225 w 2717482"/>
              <a:gd name="connsiteY3418" fmla="*/ 430538 h 1175461"/>
              <a:gd name="connsiteX3419" fmla="*/ 907114 w 2717482"/>
              <a:gd name="connsiteY3419" fmla="*/ 436702 h 1175461"/>
              <a:gd name="connsiteX3420" fmla="*/ 905707 w 2717482"/>
              <a:gd name="connsiteY3420" fmla="*/ 437715 h 1175461"/>
              <a:gd name="connsiteX3421" fmla="*/ 902893 w 2717482"/>
              <a:gd name="connsiteY3421" fmla="*/ 440051 h 1175461"/>
              <a:gd name="connsiteX3422" fmla="*/ 898672 w 2717482"/>
              <a:gd name="connsiteY3422" fmla="*/ 443653 h 1175461"/>
              <a:gd name="connsiteX3423" fmla="*/ 896757 w 2717482"/>
              <a:gd name="connsiteY3423" fmla="*/ 439404 h 1175461"/>
              <a:gd name="connsiteX3424" fmla="*/ 895069 w 2717482"/>
              <a:gd name="connsiteY3424" fmla="*/ 435013 h 1175461"/>
              <a:gd name="connsiteX3425" fmla="*/ 893265 w 2717482"/>
              <a:gd name="connsiteY3425" fmla="*/ 432840 h 1175461"/>
              <a:gd name="connsiteX3426" fmla="*/ 886120 w 2717482"/>
              <a:gd name="connsiteY3426" fmla="*/ 441260 h 1175461"/>
              <a:gd name="connsiteX3427" fmla="*/ 868425 w 2717482"/>
              <a:gd name="connsiteY3427" fmla="*/ 483600 h 1175461"/>
              <a:gd name="connsiteX3428" fmla="*/ 873146 w 2717482"/>
              <a:gd name="connsiteY3428" fmla="*/ 485109 h 1175461"/>
              <a:gd name="connsiteX3429" fmla="*/ 877425 w 2717482"/>
              <a:gd name="connsiteY3429" fmla="*/ 479733 h 1175461"/>
              <a:gd name="connsiteX3430" fmla="*/ 877902 w 2717482"/>
              <a:gd name="connsiteY3430" fmla="*/ 486263 h 1175461"/>
              <a:gd name="connsiteX3431" fmla="*/ 878438 w 2717482"/>
              <a:gd name="connsiteY3431" fmla="*/ 493186 h 1175461"/>
              <a:gd name="connsiteX3432" fmla="*/ 875623 w 2717482"/>
              <a:gd name="connsiteY3432" fmla="*/ 498421 h 1175461"/>
              <a:gd name="connsiteX3433" fmla="*/ 872808 w 2717482"/>
              <a:gd name="connsiteY3433" fmla="*/ 503740 h 1175461"/>
              <a:gd name="connsiteX3434" fmla="*/ 869741 w 2717482"/>
              <a:gd name="connsiteY3434" fmla="*/ 500222 h 1175461"/>
              <a:gd name="connsiteX3435" fmla="*/ 866589 w 2717482"/>
              <a:gd name="connsiteY3435" fmla="*/ 496675 h 1175461"/>
              <a:gd name="connsiteX3436" fmla="*/ 863629 w 2717482"/>
              <a:gd name="connsiteY3436" fmla="*/ 495079 h 1175461"/>
              <a:gd name="connsiteX3437" fmla="*/ 861832 w 2717482"/>
              <a:gd name="connsiteY3437" fmla="*/ 499376 h 1175461"/>
              <a:gd name="connsiteX3438" fmla="*/ 850061 w 2717482"/>
              <a:gd name="connsiteY3438" fmla="*/ 551092 h 1175461"/>
              <a:gd name="connsiteX3439" fmla="*/ 856427 w 2717482"/>
              <a:gd name="connsiteY3439" fmla="*/ 552426 h 1175461"/>
              <a:gd name="connsiteX3440" fmla="*/ 860086 w 2717482"/>
              <a:gd name="connsiteY3440" fmla="*/ 546376 h 1175461"/>
              <a:gd name="connsiteX3441" fmla="*/ 862451 w 2717482"/>
              <a:gd name="connsiteY3441" fmla="*/ 560138 h 1175461"/>
              <a:gd name="connsiteX3442" fmla="*/ 857640 w 2717482"/>
              <a:gd name="connsiteY3442" fmla="*/ 571395 h 1175461"/>
              <a:gd name="connsiteX3443" fmla="*/ 850856 w 2717482"/>
              <a:gd name="connsiteY3443" fmla="*/ 564669 h 1175461"/>
              <a:gd name="connsiteX3444" fmla="*/ 847580 w 2717482"/>
              <a:gd name="connsiteY3444" fmla="*/ 563206 h 1175461"/>
              <a:gd name="connsiteX3445" fmla="*/ 839126 w 2717482"/>
              <a:gd name="connsiteY3445" fmla="*/ 620216 h 1175461"/>
              <a:gd name="connsiteX3446" fmla="*/ 843539 w 2717482"/>
              <a:gd name="connsiteY3446" fmla="*/ 620840 h 1175461"/>
              <a:gd name="connsiteX3447" fmla="*/ 846860 w 2717482"/>
              <a:gd name="connsiteY3447" fmla="*/ 614648 h 1175461"/>
              <a:gd name="connsiteX3448" fmla="*/ 848437 w 2717482"/>
              <a:gd name="connsiteY3448" fmla="*/ 621206 h 1175461"/>
              <a:gd name="connsiteX3449" fmla="*/ 850012 w 2717482"/>
              <a:gd name="connsiteY3449" fmla="*/ 628129 h 1175461"/>
              <a:gd name="connsiteX3450" fmla="*/ 846043 w 2717482"/>
              <a:gd name="connsiteY3450" fmla="*/ 639584 h 1175461"/>
              <a:gd name="connsiteX3451" fmla="*/ 838811 w 2717482"/>
              <a:gd name="connsiteY3451" fmla="*/ 633421 h 1175461"/>
              <a:gd name="connsiteX3452" fmla="*/ 837252 w 2717482"/>
              <a:gd name="connsiteY3452" fmla="*/ 632859 h 1175461"/>
              <a:gd name="connsiteX3453" fmla="*/ 830930 w 2717482"/>
              <a:gd name="connsiteY3453" fmla="*/ 675494 h 1175461"/>
              <a:gd name="connsiteX3454" fmla="*/ 831018 w 2717482"/>
              <a:gd name="connsiteY3454" fmla="*/ 682534 h 1175461"/>
              <a:gd name="connsiteX3455" fmla="*/ 835321 w 2717482"/>
              <a:gd name="connsiteY3455" fmla="*/ 688975 h 1175461"/>
              <a:gd name="connsiteX3456" fmla="*/ 835520 w 2717482"/>
              <a:gd name="connsiteY3456" fmla="*/ 689660 h 1175461"/>
              <a:gd name="connsiteX3457" fmla="*/ 837094 w 2717482"/>
              <a:gd name="connsiteY3457" fmla="*/ 689678 h 1175461"/>
              <a:gd name="connsiteX3458" fmla="*/ 839628 w 2717482"/>
              <a:gd name="connsiteY3458" fmla="*/ 683178 h 1175461"/>
              <a:gd name="connsiteX3459" fmla="*/ 840818 w 2717482"/>
              <a:gd name="connsiteY3459" fmla="*/ 686306 h 1175461"/>
              <a:gd name="connsiteX3460" fmla="*/ 841682 w 2717482"/>
              <a:gd name="connsiteY3460" fmla="*/ 685091 h 1175461"/>
              <a:gd name="connsiteX3461" fmla="*/ 846326 w 2717482"/>
              <a:gd name="connsiteY3461" fmla="*/ 695195 h 1175461"/>
              <a:gd name="connsiteX3462" fmla="*/ 845988 w 2717482"/>
              <a:gd name="connsiteY3462" fmla="*/ 697616 h 1175461"/>
              <a:gd name="connsiteX3463" fmla="*/ 845059 w 2717482"/>
              <a:gd name="connsiteY3463" fmla="*/ 702878 h 1175461"/>
              <a:gd name="connsiteX3464" fmla="*/ 843651 w 2717482"/>
              <a:gd name="connsiteY3464" fmla="*/ 710504 h 1175461"/>
              <a:gd name="connsiteX3465" fmla="*/ 840646 w 2717482"/>
              <a:gd name="connsiteY3465" fmla="*/ 707227 h 1175461"/>
              <a:gd name="connsiteX3466" fmla="*/ 843008 w 2717482"/>
              <a:gd name="connsiteY3466" fmla="*/ 715331 h 1175461"/>
              <a:gd name="connsiteX3467" fmla="*/ 855237 w 2717482"/>
              <a:gd name="connsiteY3467" fmla="*/ 712582 h 1175461"/>
              <a:gd name="connsiteX3468" fmla="*/ 861114 w 2717482"/>
              <a:gd name="connsiteY3468" fmla="*/ 704226 h 1175461"/>
              <a:gd name="connsiteX3469" fmla="*/ 858906 w 2717482"/>
              <a:gd name="connsiteY3469" fmla="*/ 702934 h 1175461"/>
              <a:gd name="connsiteX3470" fmla="*/ 864692 w 2717482"/>
              <a:gd name="connsiteY3470" fmla="*/ 699137 h 1175461"/>
              <a:gd name="connsiteX3471" fmla="*/ 890111 w 2717482"/>
              <a:gd name="connsiteY3471" fmla="*/ 662996 h 1175461"/>
              <a:gd name="connsiteX3472" fmla="*/ 933509 w 2717482"/>
              <a:gd name="connsiteY3472" fmla="*/ 616480 h 1175461"/>
              <a:gd name="connsiteX3473" fmla="*/ 967995 w 2717482"/>
              <a:gd name="connsiteY3473" fmla="*/ 589647 h 1175461"/>
              <a:gd name="connsiteX3474" fmla="*/ 949725 w 2717482"/>
              <a:gd name="connsiteY3474" fmla="*/ 582792 h 1175461"/>
              <a:gd name="connsiteX3475" fmla="*/ 944941 w 2717482"/>
              <a:gd name="connsiteY3475" fmla="*/ 574574 h 1175461"/>
              <a:gd name="connsiteX3476" fmla="*/ 957717 w 2717482"/>
              <a:gd name="connsiteY3476" fmla="*/ 576319 h 1175461"/>
              <a:gd name="connsiteX3477" fmla="*/ 976011 w 2717482"/>
              <a:gd name="connsiteY3477" fmla="*/ 581948 h 1175461"/>
              <a:gd name="connsiteX3478" fmla="*/ 979472 w 2717482"/>
              <a:gd name="connsiteY3478" fmla="*/ 579415 h 1175461"/>
              <a:gd name="connsiteX3479" fmla="*/ 985662 w 2717482"/>
              <a:gd name="connsiteY3479" fmla="*/ 575165 h 1175461"/>
              <a:gd name="connsiteX3480" fmla="*/ 987183 w 2717482"/>
              <a:gd name="connsiteY3480" fmla="*/ 540831 h 1175461"/>
              <a:gd name="connsiteX3481" fmla="*/ 990700 w 2717482"/>
              <a:gd name="connsiteY3481" fmla="*/ 531629 h 1175461"/>
              <a:gd name="connsiteX3482" fmla="*/ 994782 w 2717482"/>
              <a:gd name="connsiteY3482" fmla="*/ 539453 h 1175461"/>
              <a:gd name="connsiteX3483" fmla="*/ 993938 w 2717482"/>
              <a:gd name="connsiteY3483" fmla="*/ 570242 h 1175461"/>
              <a:gd name="connsiteX3484" fmla="*/ 1002185 w 2717482"/>
              <a:gd name="connsiteY3484" fmla="*/ 569678 h 1175461"/>
              <a:gd name="connsiteX3485" fmla="*/ 1002575 w 2717482"/>
              <a:gd name="connsiteY3485" fmla="*/ 570013 h 1175461"/>
              <a:gd name="connsiteX3486" fmla="*/ 1015956 w 2717482"/>
              <a:gd name="connsiteY3486" fmla="*/ 562845 h 1175461"/>
              <a:gd name="connsiteX3487" fmla="*/ 1027447 w 2717482"/>
              <a:gd name="connsiteY3487" fmla="*/ 559260 h 1175461"/>
              <a:gd name="connsiteX3488" fmla="*/ 1027456 w 2717482"/>
              <a:gd name="connsiteY3488" fmla="*/ 559067 h 1175461"/>
              <a:gd name="connsiteX3489" fmla="*/ 1031002 w 2717482"/>
              <a:gd name="connsiteY3489" fmla="*/ 549866 h 1175461"/>
              <a:gd name="connsiteX3490" fmla="*/ 1034719 w 2717482"/>
              <a:gd name="connsiteY3490" fmla="*/ 556991 h 1175461"/>
              <a:gd name="connsiteX3491" fmla="*/ 1063958 w 2717482"/>
              <a:gd name="connsiteY3491" fmla="*/ 547867 h 1175461"/>
              <a:gd name="connsiteX3492" fmla="*/ 1082158 w 2717482"/>
              <a:gd name="connsiteY3492" fmla="*/ 546174 h 1175461"/>
              <a:gd name="connsiteX3493" fmla="*/ 1088865 w 2717482"/>
              <a:gd name="connsiteY3493" fmla="*/ 542885 h 1175461"/>
              <a:gd name="connsiteX3494" fmla="*/ 1093820 w 2717482"/>
              <a:gd name="connsiteY3494" fmla="*/ 545088 h 1175461"/>
              <a:gd name="connsiteX3495" fmla="*/ 1111119 w 2717482"/>
              <a:gd name="connsiteY3495" fmla="*/ 543478 h 1175461"/>
              <a:gd name="connsiteX3496" fmla="*/ 1114866 w 2717482"/>
              <a:gd name="connsiteY3496" fmla="*/ 543922 h 1175461"/>
              <a:gd name="connsiteX3497" fmla="*/ 1120850 w 2717482"/>
              <a:gd name="connsiteY3497" fmla="*/ 502605 h 1175461"/>
              <a:gd name="connsiteX3498" fmla="*/ 1128362 w 2717482"/>
              <a:gd name="connsiteY3498" fmla="*/ 488533 h 1175461"/>
              <a:gd name="connsiteX3499" fmla="*/ 1117712 w 2717482"/>
              <a:gd name="connsiteY3499" fmla="*/ 376253 h 1175461"/>
              <a:gd name="connsiteX3500" fmla="*/ 1838041 w 2717482"/>
              <a:gd name="connsiteY3500" fmla="*/ 394806 h 1175461"/>
              <a:gd name="connsiteX3501" fmla="*/ 1815609 w 2717482"/>
              <a:gd name="connsiteY3501" fmla="*/ 398229 h 1175461"/>
              <a:gd name="connsiteX3502" fmla="*/ 1811143 w 2717482"/>
              <a:gd name="connsiteY3502" fmla="*/ 399924 h 1175461"/>
              <a:gd name="connsiteX3503" fmla="*/ 1811219 w 2717482"/>
              <a:gd name="connsiteY3503" fmla="*/ 400091 h 1175461"/>
              <a:gd name="connsiteX3504" fmla="*/ 1816595 w 2717482"/>
              <a:gd name="connsiteY3504" fmla="*/ 414950 h 1175461"/>
              <a:gd name="connsiteX3505" fmla="*/ 1826689 w 2717482"/>
              <a:gd name="connsiteY3505" fmla="*/ 414470 h 1175461"/>
              <a:gd name="connsiteX3506" fmla="*/ 1827065 w 2717482"/>
              <a:gd name="connsiteY3506" fmla="*/ 412580 h 1175461"/>
              <a:gd name="connsiteX3507" fmla="*/ 1831137 w 2717482"/>
              <a:gd name="connsiteY3507" fmla="*/ 408848 h 1175461"/>
              <a:gd name="connsiteX3508" fmla="*/ 1861699 w 2717482"/>
              <a:gd name="connsiteY3508" fmla="*/ 391195 h 1175461"/>
              <a:gd name="connsiteX3509" fmla="*/ 1851142 w 2717482"/>
              <a:gd name="connsiteY3509" fmla="*/ 392806 h 1175461"/>
              <a:gd name="connsiteX3510" fmla="*/ 1841202 w 2717482"/>
              <a:gd name="connsiteY3510" fmla="*/ 409891 h 1175461"/>
              <a:gd name="connsiteX3511" fmla="*/ 1841362 w 2717482"/>
              <a:gd name="connsiteY3511" fmla="*/ 410723 h 1175461"/>
              <a:gd name="connsiteX3512" fmla="*/ 1845034 w 2717482"/>
              <a:gd name="connsiteY3512" fmla="*/ 413831 h 1175461"/>
              <a:gd name="connsiteX3513" fmla="*/ 1948857 w 2717482"/>
              <a:gd name="connsiteY3513" fmla="*/ 394276 h 1175461"/>
              <a:gd name="connsiteX3514" fmla="*/ 1942988 w 2717482"/>
              <a:gd name="connsiteY3514" fmla="*/ 397840 h 1175461"/>
              <a:gd name="connsiteX3515" fmla="*/ 1956102 w 2717482"/>
              <a:gd name="connsiteY3515" fmla="*/ 424126 h 1175461"/>
              <a:gd name="connsiteX3516" fmla="*/ 1955680 w 2717482"/>
              <a:gd name="connsiteY3516" fmla="*/ 433385 h 1175461"/>
              <a:gd name="connsiteX3517" fmla="*/ 1948926 w 2717482"/>
              <a:gd name="connsiteY3517" fmla="*/ 427530 h 1175461"/>
              <a:gd name="connsiteX3518" fmla="*/ 1933783 w 2717482"/>
              <a:gd name="connsiteY3518" fmla="*/ 398515 h 1175461"/>
              <a:gd name="connsiteX3519" fmla="*/ 1926663 w 2717482"/>
              <a:gd name="connsiteY3519" fmla="*/ 398515 h 1175461"/>
              <a:gd name="connsiteX3520" fmla="*/ 1922640 w 2717482"/>
              <a:gd name="connsiteY3520" fmla="*/ 398515 h 1175461"/>
              <a:gd name="connsiteX3521" fmla="*/ 1908934 w 2717482"/>
              <a:gd name="connsiteY3521" fmla="*/ 414276 h 1175461"/>
              <a:gd name="connsiteX3522" fmla="*/ 1899002 w 2717482"/>
              <a:gd name="connsiteY3522" fmla="*/ 423079 h 1175461"/>
              <a:gd name="connsiteX3523" fmla="*/ 1923155 w 2717482"/>
              <a:gd name="connsiteY3523" fmla="*/ 427330 h 1175461"/>
              <a:gd name="connsiteX3524" fmla="*/ 1981459 w 2717482"/>
              <a:gd name="connsiteY3524" fmla="*/ 455083 h 1175461"/>
              <a:gd name="connsiteX3525" fmla="*/ 1985369 w 2717482"/>
              <a:gd name="connsiteY3525" fmla="*/ 458344 h 1175461"/>
              <a:gd name="connsiteX3526" fmla="*/ 1985680 w 2717482"/>
              <a:gd name="connsiteY3526" fmla="*/ 458149 h 1175461"/>
              <a:gd name="connsiteX3527" fmla="*/ 1993758 w 2717482"/>
              <a:gd name="connsiteY3527" fmla="*/ 459838 h 1175461"/>
              <a:gd name="connsiteX3528" fmla="*/ 1997192 w 2717482"/>
              <a:gd name="connsiteY3528" fmla="*/ 429219 h 1175461"/>
              <a:gd name="connsiteX3529" fmla="*/ 2002340 w 2717482"/>
              <a:gd name="connsiteY3529" fmla="*/ 422042 h 1175461"/>
              <a:gd name="connsiteX3530" fmla="*/ 2004565 w 2717482"/>
              <a:gd name="connsiteY3530" fmla="*/ 431639 h 1175461"/>
              <a:gd name="connsiteX3531" fmla="*/ 2001300 w 2717482"/>
              <a:gd name="connsiteY3531" fmla="*/ 465861 h 1175461"/>
              <a:gd name="connsiteX3532" fmla="*/ 2006928 w 2717482"/>
              <a:gd name="connsiteY3532" fmla="*/ 470927 h 1175461"/>
              <a:gd name="connsiteX3533" fmla="*/ 2010024 w 2717482"/>
              <a:gd name="connsiteY3533" fmla="*/ 473910 h 1175461"/>
              <a:gd name="connsiteX3534" fmla="*/ 2028880 w 2717482"/>
              <a:gd name="connsiteY3534" fmla="*/ 471095 h 1175461"/>
              <a:gd name="connsiteX3535" fmla="*/ 2041798 w 2717482"/>
              <a:gd name="connsiteY3535" fmla="*/ 471095 h 1175461"/>
              <a:gd name="connsiteX3536" fmla="*/ 2035889 w 2717482"/>
              <a:gd name="connsiteY3536" fmla="*/ 478582 h 1175461"/>
              <a:gd name="connsiteX3537" fmla="*/ 2015233 w 2717482"/>
              <a:gd name="connsiteY3537" fmla="*/ 483243 h 1175461"/>
              <a:gd name="connsiteX3538" fmla="*/ 2030508 w 2717482"/>
              <a:gd name="connsiteY3538" fmla="*/ 495979 h 1175461"/>
              <a:gd name="connsiteX3539" fmla="*/ 2054597 w 2717482"/>
              <a:gd name="connsiteY3539" fmla="*/ 528517 h 1175461"/>
              <a:gd name="connsiteX3540" fmla="*/ 2056236 w 2717482"/>
              <a:gd name="connsiteY3540" fmla="*/ 529630 h 1175461"/>
              <a:gd name="connsiteX3541" fmla="*/ 2059588 w 2717482"/>
              <a:gd name="connsiteY3541" fmla="*/ 530462 h 1175461"/>
              <a:gd name="connsiteX3542" fmla="*/ 2060401 w 2717482"/>
              <a:gd name="connsiteY3542" fmla="*/ 513617 h 1175461"/>
              <a:gd name="connsiteX3543" fmla="*/ 2060234 w 2717482"/>
              <a:gd name="connsiteY3543" fmla="*/ 497434 h 1175461"/>
              <a:gd name="connsiteX3544" fmla="*/ 2059726 w 2717482"/>
              <a:gd name="connsiteY3544" fmla="*/ 481337 h 1175461"/>
              <a:gd name="connsiteX3545" fmla="*/ 2059208 w 2717482"/>
              <a:gd name="connsiteY3545" fmla="*/ 472096 h 1175461"/>
              <a:gd name="connsiteX3546" fmla="*/ 2057881 w 2717482"/>
              <a:gd name="connsiteY3546" fmla="*/ 472057 h 1175461"/>
              <a:gd name="connsiteX3547" fmla="*/ 2052492 w 2717482"/>
              <a:gd name="connsiteY3547" fmla="*/ 473287 h 1175461"/>
              <a:gd name="connsiteX3548" fmla="*/ 2050522 w 2717482"/>
              <a:gd name="connsiteY3548" fmla="*/ 479985 h 1175461"/>
              <a:gd name="connsiteX3549" fmla="*/ 2044696 w 2717482"/>
              <a:gd name="connsiteY3549" fmla="*/ 467574 h 1175461"/>
              <a:gd name="connsiteX3550" fmla="*/ 2045429 w 2717482"/>
              <a:gd name="connsiteY3550" fmla="*/ 461608 h 1175461"/>
              <a:gd name="connsiteX3551" fmla="*/ 2045991 w 2717482"/>
              <a:gd name="connsiteY3551" fmla="*/ 455613 h 1175461"/>
              <a:gd name="connsiteX3552" fmla="*/ 2054492 w 2717482"/>
              <a:gd name="connsiteY3552" fmla="*/ 460032 h 1175461"/>
              <a:gd name="connsiteX3553" fmla="*/ 2058375 w 2717482"/>
              <a:gd name="connsiteY3553" fmla="*/ 460545 h 1175461"/>
              <a:gd name="connsiteX3554" fmla="*/ 2057305 w 2717482"/>
              <a:gd name="connsiteY3554" fmla="*/ 449310 h 1175461"/>
              <a:gd name="connsiteX3555" fmla="*/ 2056963 w 2717482"/>
              <a:gd name="connsiteY3555" fmla="*/ 445993 h 1175461"/>
              <a:gd name="connsiteX3556" fmla="*/ 2051171 w 2717482"/>
              <a:gd name="connsiteY3556" fmla="*/ 449595 h 1175461"/>
              <a:gd name="connsiteX3557" fmla="*/ 2037098 w 2717482"/>
              <a:gd name="connsiteY3557" fmla="*/ 452156 h 1175461"/>
              <a:gd name="connsiteX3558" fmla="*/ 2031468 w 2717482"/>
              <a:gd name="connsiteY3558" fmla="*/ 449060 h 1175461"/>
              <a:gd name="connsiteX3559" fmla="*/ 2035802 w 2717482"/>
              <a:gd name="connsiteY3559" fmla="*/ 442334 h 1175461"/>
              <a:gd name="connsiteX3560" fmla="*/ 2054237 w 2717482"/>
              <a:gd name="connsiteY3560" fmla="*/ 438028 h 1175461"/>
              <a:gd name="connsiteX3561" fmla="*/ 2054140 w 2717482"/>
              <a:gd name="connsiteY3561" fmla="*/ 437349 h 1175461"/>
              <a:gd name="connsiteX3562" fmla="*/ 2005696 w 2717482"/>
              <a:gd name="connsiteY3562" fmla="*/ 411002 h 1175461"/>
              <a:gd name="connsiteX3563" fmla="*/ 1913280 w 2717482"/>
              <a:gd name="connsiteY3563" fmla="*/ 390725 h 1175461"/>
              <a:gd name="connsiteX3564" fmla="*/ 1879604 w 2717482"/>
              <a:gd name="connsiteY3564" fmla="*/ 388462 h 1175461"/>
              <a:gd name="connsiteX3565" fmla="*/ 1867420 w 2717482"/>
              <a:gd name="connsiteY3565" fmla="*/ 390323 h 1175461"/>
              <a:gd name="connsiteX3566" fmla="*/ 1848162 w 2717482"/>
              <a:gd name="connsiteY3566" fmla="*/ 416479 h 1175461"/>
              <a:gd name="connsiteX3567" fmla="*/ 1849295 w 2717482"/>
              <a:gd name="connsiteY3567" fmla="*/ 417435 h 1175461"/>
              <a:gd name="connsiteX3568" fmla="*/ 1849376 w 2717482"/>
              <a:gd name="connsiteY3568" fmla="*/ 417479 h 1175461"/>
              <a:gd name="connsiteX3569" fmla="*/ 1861687 w 2717482"/>
              <a:gd name="connsiteY3569" fmla="*/ 416528 h 1175461"/>
              <a:gd name="connsiteX3570" fmla="*/ 1862217 w 2717482"/>
              <a:gd name="connsiteY3570" fmla="*/ 416183 h 1175461"/>
              <a:gd name="connsiteX3571" fmla="*/ 1862133 w 2717482"/>
              <a:gd name="connsiteY3571" fmla="*/ 416591 h 1175461"/>
              <a:gd name="connsiteX3572" fmla="*/ 1898564 w 2717482"/>
              <a:gd name="connsiteY3572" fmla="*/ 423002 h 1175461"/>
              <a:gd name="connsiteX3573" fmla="*/ 1899392 w 2717482"/>
              <a:gd name="connsiteY3573" fmla="*/ 413459 h 1175461"/>
              <a:gd name="connsiteX3574" fmla="*/ 1914364 w 2717482"/>
              <a:gd name="connsiteY3574" fmla="*/ 394097 h 1175461"/>
              <a:gd name="connsiteX3575" fmla="*/ 1248999 w 2717482"/>
              <a:gd name="connsiteY3575" fmla="*/ 329816 h 1175461"/>
              <a:gd name="connsiteX3576" fmla="*/ 1238294 w 2717482"/>
              <a:gd name="connsiteY3576" fmla="*/ 329309 h 1175461"/>
              <a:gd name="connsiteX3577" fmla="*/ 1238323 w 2717482"/>
              <a:gd name="connsiteY3577" fmla="*/ 338287 h 1175461"/>
              <a:gd name="connsiteX3578" fmla="*/ 1238517 w 2717482"/>
              <a:gd name="connsiteY3578" fmla="*/ 373041 h 1175461"/>
              <a:gd name="connsiteX3579" fmla="*/ 1238535 w 2717482"/>
              <a:gd name="connsiteY3579" fmla="*/ 374905 h 1175461"/>
              <a:gd name="connsiteX3580" fmla="*/ 1240361 w 2717482"/>
              <a:gd name="connsiteY3580" fmla="*/ 372847 h 1175461"/>
              <a:gd name="connsiteX3581" fmla="*/ 1241457 w 2717482"/>
              <a:gd name="connsiteY3581" fmla="*/ 371102 h 1175461"/>
              <a:gd name="connsiteX3582" fmla="*/ 1239094 w 2717482"/>
              <a:gd name="connsiteY3582" fmla="*/ 373043 h 1175461"/>
              <a:gd name="connsiteX3583" fmla="*/ 1239094 w 2717482"/>
              <a:gd name="connsiteY3583" fmla="*/ 365586 h 1175461"/>
              <a:gd name="connsiteX3584" fmla="*/ 1248381 w 2717482"/>
              <a:gd name="connsiteY3584" fmla="*/ 349853 h 1175461"/>
              <a:gd name="connsiteX3585" fmla="*/ 1250435 w 2717482"/>
              <a:gd name="connsiteY3585" fmla="*/ 347039 h 1175461"/>
              <a:gd name="connsiteX3586" fmla="*/ 1248999 w 2717482"/>
              <a:gd name="connsiteY3586" fmla="*/ 329816 h 1175461"/>
              <a:gd name="connsiteX3587" fmla="*/ 2648061 w 2717482"/>
              <a:gd name="connsiteY3587" fmla="*/ 452010 h 1175461"/>
              <a:gd name="connsiteX3588" fmla="*/ 2644235 w 2717482"/>
              <a:gd name="connsiteY3588" fmla="*/ 459158 h 1175461"/>
              <a:gd name="connsiteX3589" fmla="*/ 2642594 w 2717482"/>
              <a:gd name="connsiteY3589" fmla="*/ 453837 h 1175461"/>
              <a:gd name="connsiteX3590" fmla="*/ 2638101 w 2717482"/>
              <a:gd name="connsiteY3590" fmla="*/ 458656 h 1175461"/>
              <a:gd name="connsiteX3591" fmla="*/ 2641730 w 2717482"/>
              <a:gd name="connsiteY3591" fmla="*/ 492485 h 1175461"/>
              <a:gd name="connsiteX3592" fmla="*/ 2639809 w 2717482"/>
              <a:gd name="connsiteY3592" fmla="*/ 501964 h 1175461"/>
              <a:gd name="connsiteX3593" fmla="*/ 2638482 w 2717482"/>
              <a:gd name="connsiteY3593" fmla="*/ 513067 h 1175461"/>
              <a:gd name="connsiteX3594" fmla="*/ 2642460 w 2717482"/>
              <a:gd name="connsiteY3594" fmla="*/ 516428 h 1175461"/>
              <a:gd name="connsiteX3595" fmla="*/ 2643629 w 2717482"/>
              <a:gd name="connsiteY3595" fmla="*/ 516869 h 1175461"/>
              <a:gd name="connsiteX3596" fmla="*/ 2647932 w 2717482"/>
              <a:gd name="connsiteY3596" fmla="*/ 510619 h 1175461"/>
              <a:gd name="connsiteX3597" fmla="*/ 2653774 w 2717482"/>
              <a:gd name="connsiteY3597" fmla="*/ 473202 h 1175461"/>
              <a:gd name="connsiteX3598" fmla="*/ 2656363 w 2717482"/>
              <a:gd name="connsiteY3598" fmla="*/ 452992 h 1175461"/>
              <a:gd name="connsiteX3599" fmla="*/ 1814794 w 2717482"/>
              <a:gd name="connsiteY3599" fmla="*/ 376597 h 1175461"/>
              <a:gd name="connsiteX3600" fmla="*/ 1806945 w 2717482"/>
              <a:gd name="connsiteY3600" fmla="*/ 386576 h 1175461"/>
              <a:gd name="connsiteX3601" fmla="*/ 1818849 w 2717482"/>
              <a:gd name="connsiteY3601" fmla="*/ 384320 h 1175461"/>
              <a:gd name="connsiteX3602" fmla="*/ 1817187 w 2717482"/>
              <a:gd name="connsiteY3602" fmla="*/ 379346 h 1175461"/>
              <a:gd name="connsiteX3603" fmla="*/ 1238257 w 2717482"/>
              <a:gd name="connsiteY3603" fmla="*/ 318315 h 1175461"/>
              <a:gd name="connsiteX3604" fmla="*/ 1238263 w 2717482"/>
              <a:gd name="connsiteY3604" fmla="*/ 320025 h 1175461"/>
              <a:gd name="connsiteX3605" fmla="*/ 1243624 w 2717482"/>
              <a:gd name="connsiteY3605" fmla="*/ 320782 h 1175461"/>
              <a:gd name="connsiteX3606" fmla="*/ 1089174 w 2717482"/>
              <a:gd name="connsiteY3606" fmla="*/ 302962 h 1175461"/>
              <a:gd name="connsiteX3607" fmla="*/ 1083827 w 2717482"/>
              <a:gd name="connsiteY3607" fmla="*/ 305607 h 1175461"/>
              <a:gd name="connsiteX3608" fmla="*/ 1080787 w 2717482"/>
              <a:gd name="connsiteY3608" fmla="*/ 306987 h 1175461"/>
              <a:gd name="connsiteX3609" fmla="*/ 1074651 w 2717482"/>
              <a:gd name="connsiteY3609" fmla="*/ 323652 h 1175461"/>
              <a:gd name="connsiteX3610" fmla="*/ 1072982 w 2717482"/>
              <a:gd name="connsiteY3610" fmla="*/ 326930 h 1175461"/>
              <a:gd name="connsiteX3611" fmla="*/ 1076931 w 2717482"/>
              <a:gd name="connsiteY3611" fmla="*/ 323510 h 1175461"/>
              <a:gd name="connsiteX3612" fmla="*/ 1091595 w 2717482"/>
              <a:gd name="connsiteY3612" fmla="*/ 321681 h 1175461"/>
              <a:gd name="connsiteX3613" fmla="*/ 1087823 w 2717482"/>
              <a:gd name="connsiteY3613" fmla="*/ 328886 h 1175461"/>
              <a:gd name="connsiteX3614" fmla="*/ 1088841 w 2717482"/>
              <a:gd name="connsiteY3614" fmla="*/ 333307 h 1175461"/>
              <a:gd name="connsiteX3615" fmla="*/ 1102742 w 2717482"/>
              <a:gd name="connsiteY3615" fmla="*/ 328359 h 1175461"/>
              <a:gd name="connsiteX3616" fmla="*/ 1096792 w 2717482"/>
              <a:gd name="connsiteY3616" fmla="*/ 309321 h 1175461"/>
              <a:gd name="connsiteX3617" fmla="*/ 2683474 w 2717482"/>
              <a:gd name="connsiteY3617" fmla="*/ 439636 h 1175461"/>
              <a:gd name="connsiteX3618" fmla="*/ 2677839 w 2717482"/>
              <a:gd name="connsiteY3618" fmla="*/ 440446 h 1175461"/>
              <a:gd name="connsiteX3619" fmla="*/ 2676347 w 2717482"/>
              <a:gd name="connsiteY3619" fmla="*/ 444199 h 1175461"/>
              <a:gd name="connsiteX3620" fmla="*/ 2676273 w 2717482"/>
              <a:gd name="connsiteY3620" fmla="*/ 444397 h 1175461"/>
              <a:gd name="connsiteX3621" fmla="*/ 2676626 w 2717482"/>
              <a:gd name="connsiteY3621" fmla="*/ 445536 h 1175461"/>
              <a:gd name="connsiteX3622" fmla="*/ 2671139 w 2717482"/>
              <a:gd name="connsiteY3622" fmla="*/ 461522 h 1175461"/>
              <a:gd name="connsiteX3623" fmla="*/ 2664948 w 2717482"/>
              <a:gd name="connsiteY3623" fmla="*/ 454008 h 1175461"/>
              <a:gd name="connsiteX3624" fmla="*/ 2660292 w 2717482"/>
              <a:gd name="connsiteY3624" fmla="*/ 453457 h 1175461"/>
              <a:gd name="connsiteX3625" fmla="*/ 2657687 w 2717482"/>
              <a:gd name="connsiteY3625" fmla="*/ 473820 h 1175461"/>
              <a:gd name="connsiteX3626" fmla="*/ 2653114 w 2717482"/>
              <a:gd name="connsiteY3626" fmla="*/ 503096 h 1175461"/>
              <a:gd name="connsiteX3627" fmla="*/ 2665592 w 2717482"/>
              <a:gd name="connsiteY3627" fmla="*/ 484975 h 1175461"/>
              <a:gd name="connsiteX3628" fmla="*/ 2684538 w 2717482"/>
              <a:gd name="connsiteY3628" fmla="*/ 465657 h 1175461"/>
              <a:gd name="connsiteX3629" fmla="*/ 2687407 w 2717482"/>
              <a:gd name="connsiteY3629" fmla="*/ 439727 h 1175461"/>
              <a:gd name="connsiteX3630" fmla="*/ 2688314 w 2717482"/>
              <a:gd name="connsiteY3630" fmla="*/ 461805 h 1175461"/>
              <a:gd name="connsiteX3631" fmla="*/ 2698254 w 2717482"/>
              <a:gd name="connsiteY3631" fmla="*/ 451670 h 1175461"/>
              <a:gd name="connsiteX3632" fmla="*/ 2693654 w 2717482"/>
              <a:gd name="connsiteY3632" fmla="*/ 448244 h 1175461"/>
              <a:gd name="connsiteX3633" fmla="*/ 2691766 w 2717482"/>
              <a:gd name="connsiteY3633" fmla="*/ 440144 h 1175461"/>
              <a:gd name="connsiteX3634" fmla="*/ 2667601 w 2717482"/>
              <a:gd name="connsiteY3634" fmla="*/ 435459 h 1175461"/>
              <a:gd name="connsiteX3635" fmla="*/ 2662106 w 2717482"/>
              <a:gd name="connsiteY3635" fmla="*/ 439256 h 1175461"/>
              <a:gd name="connsiteX3636" fmla="*/ 2662060 w 2717482"/>
              <a:gd name="connsiteY3636" fmla="*/ 439607 h 1175461"/>
              <a:gd name="connsiteX3637" fmla="*/ 2665483 w 2717482"/>
              <a:gd name="connsiteY3637" fmla="*/ 440020 h 1175461"/>
              <a:gd name="connsiteX3638" fmla="*/ 2669877 w 2717482"/>
              <a:gd name="connsiteY3638" fmla="*/ 436399 h 1175461"/>
              <a:gd name="connsiteX3639" fmla="*/ 2669651 w 2717482"/>
              <a:gd name="connsiteY3639" fmla="*/ 435849 h 1175461"/>
              <a:gd name="connsiteX3640" fmla="*/ 2669395 w 2717482"/>
              <a:gd name="connsiteY3640" fmla="*/ 435889 h 1175461"/>
              <a:gd name="connsiteX3641" fmla="*/ 1889982 w 2717482"/>
              <a:gd name="connsiteY3641" fmla="*/ 365422 h 1175461"/>
              <a:gd name="connsiteX3642" fmla="*/ 1880308 w 2717482"/>
              <a:gd name="connsiteY3642" fmla="*/ 375710 h 1175461"/>
              <a:gd name="connsiteX3643" fmla="*/ 1894593 w 2717482"/>
              <a:gd name="connsiteY3643" fmla="*/ 375854 h 1175461"/>
              <a:gd name="connsiteX3644" fmla="*/ 1893624 w 2717482"/>
              <a:gd name="connsiteY3644" fmla="*/ 373180 h 1175461"/>
              <a:gd name="connsiteX3645" fmla="*/ 1891765 w 2717482"/>
              <a:gd name="connsiteY3645" fmla="*/ 367721 h 1175461"/>
              <a:gd name="connsiteX3646" fmla="*/ 2646036 w 2717482"/>
              <a:gd name="connsiteY3646" fmla="*/ 430289 h 1175461"/>
              <a:gd name="connsiteX3647" fmla="*/ 2646036 w 2717482"/>
              <a:gd name="connsiteY3647" fmla="*/ 431922 h 1175461"/>
              <a:gd name="connsiteX3648" fmla="*/ 2646792 w 2717482"/>
              <a:gd name="connsiteY3648" fmla="*/ 432501 h 1175461"/>
              <a:gd name="connsiteX3649" fmla="*/ 2648796 w 2717482"/>
              <a:gd name="connsiteY3649" fmla="*/ 430943 h 1175461"/>
              <a:gd name="connsiteX3650" fmla="*/ 2648653 w 2717482"/>
              <a:gd name="connsiteY3650" fmla="*/ 430908 h 1175461"/>
              <a:gd name="connsiteX3651" fmla="*/ 2646935 w 2717482"/>
              <a:gd name="connsiteY3651" fmla="*/ 431639 h 1175461"/>
              <a:gd name="connsiteX3652" fmla="*/ 2646036 w 2717482"/>
              <a:gd name="connsiteY3652" fmla="*/ 430289 h 1175461"/>
              <a:gd name="connsiteX3653" fmla="*/ 2540384 w 2717482"/>
              <a:gd name="connsiteY3653" fmla="*/ 416481 h 1175461"/>
              <a:gd name="connsiteX3654" fmla="*/ 2509730 w 2717482"/>
              <a:gd name="connsiteY3654" fmla="*/ 428252 h 1175461"/>
              <a:gd name="connsiteX3655" fmla="*/ 2506839 w 2717482"/>
              <a:gd name="connsiteY3655" fmla="*/ 434875 h 1175461"/>
              <a:gd name="connsiteX3656" fmla="*/ 2504670 w 2717482"/>
              <a:gd name="connsiteY3656" fmla="*/ 430195 h 1175461"/>
              <a:gd name="connsiteX3657" fmla="*/ 2479237 w 2717482"/>
              <a:gd name="connsiteY3657" fmla="*/ 439961 h 1175461"/>
              <a:gd name="connsiteX3658" fmla="*/ 2476308 w 2717482"/>
              <a:gd name="connsiteY3658" fmla="*/ 448132 h 1175461"/>
              <a:gd name="connsiteX3659" fmla="*/ 2474334 w 2717482"/>
              <a:gd name="connsiteY3659" fmla="*/ 453141 h 1175461"/>
              <a:gd name="connsiteX3660" fmla="*/ 2466210 w 2717482"/>
              <a:gd name="connsiteY3660" fmla="*/ 473927 h 1175461"/>
              <a:gd name="connsiteX3661" fmla="*/ 2463644 w 2717482"/>
              <a:gd name="connsiteY3661" fmla="*/ 480746 h 1175461"/>
              <a:gd name="connsiteX3662" fmla="*/ 2473123 w 2717482"/>
              <a:gd name="connsiteY3662" fmla="*/ 471461 h 1175461"/>
              <a:gd name="connsiteX3663" fmla="*/ 2473179 w 2717482"/>
              <a:gd name="connsiteY3663" fmla="*/ 480299 h 1175461"/>
              <a:gd name="connsiteX3664" fmla="*/ 2466987 w 2717482"/>
              <a:gd name="connsiteY3664" fmla="*/ 492372 h 1175461"/>
              <a:gd name="connsiteX3665" fmla="*/ 2460122 w 2717482"/>
              <a:gd name="connsiteY3665" fmla="*/ 505768 h 1175461"/>
              <a:gd name="connsiteX3666" fmla="*/ 2464343 w 2717482"/>
              <a:gd name="connsiteY3666" fmla="*/ 505966 h 1175461"/>
              <a:gd name="connsiteX3667" fmla="*/ 2467409 w 2717482"/>
              <a:gd name="connsiteY3667" fmla="*/ 511817 h 1175461"/>
              <a:gd name="connsiteX3668" fmla="*/ 2465223 w 2717482"/>
              <a:gd name="connsiteY3668" fmla="*/ 521415 h 1175461"/>
              <a:gd name="connsiteX3669" fmla="*/ 2473381 w 2717482"/>
              <a:gd name="connsiteY3669" fmla="*/ 522640 h 1175461"/>
              <a:gd name="connsiteX3670" fmla="*/ 2515814 w 2717482"/>
              <a:gd name="connsiteY3670" fmla="*/ 530436 h 1175461"/>
              <a:gd name="connsiteX3671" fmla="*/ 2537568 w 2717482"/>
              <a:gd name="connsiteY3671" fmla="*/ 534676 h 1175461"/>
              <a:gd name="connsiteX3672" fmla="*/ 2531943 w 2717482"/>
              <a:gd name="connsiteY3672" fmla="*/ 513617 h 1175461"/>
              <a:gd name="connsiteX3673" fmla="*/ 2534391 w 2717482"/>
              <a:gd name="connsiteY3673" fmla="*/ 504755 h 1175461"/>
              <a:gd name="connsiteX3674" fmla="*/ 2539315 w 2717482"/>
              <a:gd name="connsiteY3674" fmla="*/ 512097 h 1175461"/>
              <a:gd name="connsiteX3675" fmla="*/ 2546426 w 2717482"/>
              <a:gd name="connsiteY3675" fmla="*/ 536402 h 1175461"/>
              <a:gd name="connsiteX3676" fmla="*/ 2557364 w 2717482"/>
              <a:gd name="connsiteY3676" fmla="*/ 538533 h 1175461"/>
              <a:gd name="connsiteX3677" fmla="*/ 2574734 w 2717482"/>
              <a:gd name="connsiteY3677" fmla="*/ 513846 h 1175461"/>
              <a:gd name="connsiteX3678" fmla="*/ 2589245 w 2717482"/>
              <a:gd name="connsiteY3678" fmla="*/ 482947 h 1175461"/>
              <a:gd name="connsiteX3679" fmla="*/ 2602523 w 2717482"/>
              <a:gd name="connsiteY3679" fmla="*/ 459152 h 1175461"/>
              <a:gd name="connsiteX3680" fmla="*/ 2597518 w 2717482"/>
              <a:gd name="connsiteY3680" fmla="*/ 452691 h 1175461"/>
              <a:gd name="connsiteX3681" fmla="*/ 2593661 w 2717482"/>
              <a:gd name="connsiteY3681" fmla="*/ 439350 h 1175461"/>
              <a:gd name="connsiteX3682" fmla="*/ 2594534 w 2717482"/>
              <a:gd name="connsiteY3682" fmla="*/ 436874 h 1175461"/>
              <a:gd name="connsiteX3683" fmla="*/ 2554466 w 2717482"/>
              <a:gd name="connsiteY3683" fmla="*/ 429598 h 1175461"/>
              <a:gd name="connsiteX3684" fmla="*/ 2548913 w 2717482"/>
              <a:gd name="connsiteY3684" fmla="*/ 441291 h 1175461"/>
              <a:gd name="connsiteX3685" fmla="*/ 2540245 w 2717482"/>
              <a:gd name="connsiteY3685" fmla="*/ 452014 h 1175461"/>
              <a:gd name="connsiteX3686" fmla="*/ 2539119 w 2717482"/>
              <a:gd name="connsiteY3686" fmla="*/ 443233 h 1175461"/>
              <a:gd name="connsiteX3687" fmla="*/ 2544045 w 2717482"/>
              <a:gd name="connsiteY3687" fmla="*/ 430428 h 1175461"/>
              <a:gd name="connsiteX3688" fmla="*/ 2546018 w 2717482"/>
              <a:gd name="connsiteY3688" fmla="*/ 425273 h 1175461"/>
              <a:gd name="connsiteX3689" fmla="*/ 2569260 w 2717482"/>
              <a:gd name="connsiteY3689" fmla="*/ 410334 h 1175461"/>
              <a:gd name="connsiteX3690" fmla="*/ 2568892 w 2717482"/>
              <a:gd name="connsiteY3690" fmla="*/ 410772 h 1175461"/>
              <a:gd name="connsiteX3691" fmla="*/ 2570137 w 2717482"/>
              <a:gd name="connsiteY3691" fmla="*/ 411114 h 1175461"/>
              <a:gd name="connsiteX3692" fmla="*/ 2664041 w 2717482"/>
              <a:gd name="connsiteY3692" fmla="*/ 410062 h 1175461"/>
              <a:gd name="connsiteX3693" fmla="*/ 2663707 w 2717482"/>
              <a:gd name="connsiteY3693" fmla="*/ 415294 h 1175461"/>
              <a:gd name="connsiteX3694" fmla="*/ 2669781 w 2717482"/>
              <a:gd name="connsiteY3694" fmla="*/ 414614 h 1175461"/>
              <a:gd name="connsiteX3695" fmla="*/ 2671848 w 2717482"/>
              <a:gd name="connsiteY3695" fmla="*/ 413005 h 1175461"/>
              <a:gd name="connsiteX3696" fmla="*/ 2656656 w 2717482"/>
              <a:gd name="connsiteY3696" fmla="*/ 407277 h 1175461"/>
              <a:gd name="connsiteX3697" fmla="*/ 2658025 w 2717482"/>
              <a:gd name="connsiteY3697" fmla="*/ 409463 h 1175461"/>
              <a:gd name="connsiteX3698" fmla="*/ 2658475 w 2717482"/>
              <a:gd name="connsiteY3698" fmla="*/ 415879 h 1175461"/>
              <a:gd name="connsiteX3699" fmla="*/ 2659752 w 2717482"/>
              <a:gd name="connsiteY3699" fmla="*/ 415737 h 1175461"/>
              <a:gd name="connsiteX3700" fmla="*/ 2660213 w 2717482"/>
              <a:gd name="connsiteY3700" fmla="*/ 408618 h 1175461"/>
              <a:gd name="connsiteX3701" fmla="*/ 2496623 w 2717482"/>
              <a:gd name="connsiteY3701" fmla="*/ 390184 h 1175461"/>
              <a:gd name="connsiteX3702" fmla="*/ 2485125 w 2717482"/>
              <a:gd name="connsiteY3702" fmla="*/ 423203 h 1175461"/>
              <a:gd name="connsiteX3703" fmla="*/ 2501805 w 2717482"/>
              <a:gd name="connsiteY3703" fmla="*/ 416788 h 1175461"/>
              <a:gd name="connsiteX3704" fmla="*/ 2499211 w 2717482"/>
              <a:gd name="connsiteY3704" fmla="*/ 391562 h 1175461"/>
              <a:gd name="connsiteX3705" fmla="*/ 2615731 w 2717482"/>
              <a:gd name="connsiteY3705" fmla="*/ 387548 h 1175461"/>
              <a:gd name="connsiteX3706" fmla="*/ 2579913 w 2717482"/>
              <a:gd name="connsiteY3706" fmla="*/ 401302 h 1175461"/>
              <a:gd name="connsiteX3707" fmla="*/ 2579420 w 2717482"/>
              <a:gd name="connsiteY3707" fmla="*/ 403749 h 1175461"/>
              <a:gd name="connsiteX3708" fmla="*/ 2576607 w 2717482"/>
              <a:gd name="connsiteY3708" fmla="*/ 407435 h 1175461"/>
              <a:gd name="connsiteX3709" fmla="*/ 2576607 w 2717482"/>
              <a:gd name="connsiteY3709" fmla="*/ 409912 h 1175461"/>
              <a:gd name="connsiteX3710" fmla="*/ 2574044 w 2717482"/>
              <a:gd name="connsiteY3710" fmla="*/ 411629 h 1175461"/>
              <a:gd name="connsiteX3711" fmla="*/ 2573282 w 2717482"/>
              <a:gd name="connsiteY3711" fmla="*/ 411981 h 1175461"/>
              <a:gd name="connsiteX3712" fmla="*/ 2606465 w 2717482"/>
              <a:gd name="connsiteY3712" fmla="*/ 421114 h 1175461"/>
              <a:gd name="connsiteX3713" fmla="*/ 2621437 w 2717482"/>
              <a:gd name="connsiteY3713" fmla="*/ 403637 h 1175461"/>
              <a:gd name="connsiteX3714" fmla="*/ 2533726 w 2717482"/>
              <a:gd name="connsiteY3714" fmla="*/ 375521 h 1175461"/>
              <a:gd name="connsiteX3715" fmla="*/ 2523893 w 2717482"/>
              <a:gd name="connsiteY3715" fmla="*/ 377885 h 1175461"/>
              <a:gd name="connsiteX3716" fmla="*/ 2524878 w 2717482"/>
              <a:gd name="connsiteY3716" fmla="*/ 379545 h 1175461"/>
              <a:gd name="connsiteX3717" fmla="*/ 2524541 w 2717482"/>
              <a:gd name="connsiteY3717" fmla="*/ 386469 h 1175461"/>
              <a:gd name="connsiteX3718" fmla="*/ 2516296 w 2717482"/>
              <a:gd name="connsiteY3718" fmla="*/ 394911 h 1175461"/>
              <a:gd name="connsiteX3719" fmla="*/ 2507851 w 2717482"/>
              <a:gd name="connsiteY3719" fmla="*/ 395474 h 1175461"/>
              <a:gd name="connsiteX3720" fmla="*/ 2509439 w 2717482"/>
              <a:gd name="connsiteY3720" fmla="*/ 413853 h 1175461"/>
              <a:gd name="connsiteX3721" fmla="*/ 2542831 w 2717482"/>
              <a:gd name="connsiteY3721" fmla="*/ 401013 h 1175461"/>
              <a:gd name="connsiteX3722" fmla="*/ 2543116 w 2717482"/>
              <a:gd name="connsiteY3722" fmla="*/ 398598 h 1175461"/>
              <a:gd name="connsiteX3723" fmla="*/ 2549166 w 2717482"/>
              <a:gd name="connsiteY3723" fmla="*/ 391646 h 1175461"/>
              <a:gd name="connsiteX3724" fmla="*/ 2642242 w 2717482"/>
              <a:gd name="connsiteY3724" fmla="*/ 380431 h 1175461"/>
              <a:gd name="connsiteX3725" fmla="*/ 2633567 w 2717482"/>
              <a:gd name="connsiteY3725" fmla="*/ 380699 h 1175461"/>
              <a:gd name="connsiteX3726" fmla="*/ 2628503 w 2717482"/>
              <a:gd name="connsiteY3726" fmla="*/ 382644 h 1175461"/>
              <a:gd name="connsiteX3727" fmla="*/ 2632134 w 2717482"/>
              <a:gd name="connsiteY3727" fmla="*/ 395109 h 1175461"/>
              <a:gd name="connsiteX3728" fmla="*/ 2637593 w 2717482"/>
              <a:gd name="connsiteY3728" fmla="*/ 390241 h 1175461"/>
              <a:gd name="connsiteX3729" fmla="*/ 2640453 w 2717482"/>
              <a:gd name="connsiteY3729" fmla="*/ 391866 h 1175461"/>
              <a:gd name="connsiteX3730" fmla="*/ 2645905 w 2717482"/>
              <a:gd name="connsiteY3730" fmla="*/ 383750 h 1175461"/>
              <a:gd name="connsiteX3731" fmla="*/ 2648260 w 2717482"/>
              <a:gd name="connsiteY3731" fmla="*/ 380244 h 1175461"/>
              <a:gd name="connsiteX3732" fmla="*/ 2647369 w 2717482"/>
              <a:gd name="connsiteY3732" fmla="*/ 380272 h 1175461"/>
              <a:gd name="connsiteX3733" fmla="*/ 2647303 w 2717482"/>
              <a:gd name="connsiteY3733" fmla="*/ 381003 h 1175461"/>
              <a:gd name="connsiteX3734" fmla="*/ 2647208 w 2717482"/>
              <a:gd name="connsiteY3734" fmla="*/ 381810 h 1175461"/>
              <a:gd name="connsiteX3735" fmla="*/ 2681002 w 2717482"/>
              <a:gd name="connsiteY3735" fmla="*/ 379163 h 1175461"/>
              <a:gd name="connsiteX3736" fmla="*/ 2674979 w 2717482"/>
              <a:gd name="connsiteY3736" fmla="*/ 379365 h 1175461"/>
              <a:gd name="connsiteX3737" fmla="*/ 2663349 w 2717482"/>
              <a:gd name="connsiteY3737" fmla="*/ 396786 h 1175461"/>
              <a:gd name="connsiteX3738" fmla="*/ 2664305 w 2717482"/>
              <a:gd name="connsiteY3738" fmla="*/ 400499 h 1175461"/>
              <a:gd name="connsiteX3739" fmla="*/ 2672821 w 2717482"/>
              <a:gd name="connsiteY3739" fmla="*/ 403040 h 1175461"/>
              <a:gd name="connsiteX3740" fmla="*/ 2669901 w 2717482"/>
              <a:gd name="connsiteY3740" fmla="*/ 399753 h 1175461"/>
              <a:gd name="connsiteX3741" fmla="*/ 2681706 w 2717482"/>
              <a:gd name="connsiteY3741" fmla="*/ 396414 h 1175461"/>
              <a:gd name="connsiteX3742" fmla="*/ 2690524 w 2717482"/>
              <a:gd name="connsiteY3742" fmla="*/ 378838 h 1175461"/>
              <a:gd name="connsiteX3743" fmla="*/ 2689353 w 2717482"/>
              <a:gd name="connsiteY3743" fmla="*/ 378884 h 1175461"/>
              <a:gd name="connsiteX3744" fmla="*/ 2684916 w 2717482"/>
              <a:gd name="connsiteY3744" fmla="*/ 379031 h 1175461"/>
              <a:gd name="connsiteX3745" fmla="*/ 2685586 w 2717482"/>
              <a:gd name="connsiteY3745" fmla="*/ 395317 h 1175461"/>
              <a:gd name="connsiteX3746" fmla="*/ 2689848 w 2717482"/>
              <a:gd name="connsiteY3746" fmla="*/ 394112 h 1175461"/>
              <a:gd name="connsiteX3747" fmla="*/ 2376311 w 2717482"/>
              <a:gd name="connsiteY3747" fmla="*/ 336424 h 1175461"/>
              <a:gd name="connsiteX3748" fmla="*/ 2379662 w 2717482"/>
              <a:gd name="connsiteY3748" fmla="*/ 345316 h 1175461"/>
              <a:gd name="connsiteX3749" fmla="*/ 2381686 w 2717482"/>
              <a:gd name="connsiteY3749" fmla="*/ 339244 h 1175461"/>
              <a:gd name="connsiteX3750" fmla="*/ 2378196 w 2717482"/>
              <a:gd name="connsiteY3750" fmla="*/ 336824 h 1175461"/>
              <a:gd name="connsiteX3751" fmla="*/ 2691319 w 2717482"/>
              <a:gd name="connsiteY3751" fmla="*/ 357677 h 1175461"/>
              <a:gd name="connsiteX3752" fmla="*/ 2689431 w 2717482"/>
              <a:gd name="connsiteY3752" fmla="*/ 357711 h 1175461"/>
              <a:gd name="connsiteX3753" fmla="*/ 2684512 w 2717482"/>
              <a:gd name="connsiteY3753" fmla="*/ 365081 h 1175461"/>
              <a:gd name="connsiteX3754" fmla="*/ 2684884 w 2717482"/>
              <a:gd name="connsiteY3754" fmla="*/ 365068 h 1175461"/>
              <a:gd name="connsiteX3755" fmla="*/ 2691143 w 2717482"/>
              <a:gd name="connsiteY3755" fmla="*/ 364832 h 1175461"/>
              <a:gd name="connsiteX3756" fmla="*/ 2691178 w 2717482"/>
              <a:gd name="connsiteY3756" fmla="*/ 364068 h 1175461"/>
              <a:gd name="connsiteX3757" fmla="*/ 2693156 w 2717482"/>
              <a:gd name="connsiteY3757" fmla="*/ 358905 h 1175461"/>
              <a:gd name="connsiteX3758" fmla="*/ 2006066 w 2717482"/>
              <a:gd name="connsiteY3758" fmla="*/ 293348 h 1175461"/>
              <a:gd name="connsiteX3759" fmla="*/ 1964095 w 2717482"/>
              <a:gd name="connsiteY3759" fmla="*/ 304763 h 1175461"/>
              <a:gd name="connsiteX3760" fmla="*/ 1960818 w 2717482"/>
              <a:gd name="connsiteY3760" fmla="*/ 306777 h 1175461"/>
              <a:gd name="connsiteX3761" fmla="*/ 1961194 w 2717482"/>
              <a:gd name="connsiteY3761" fmla="*/ 307803 h 1175461"/>
              <a:gd name="connsiteX3762" fmla="*/ 1964938 w 2717482"/>
              <a:gd name="connsiteY3762" fmla="*/ 313573 h 1175461"/>
              <a:gd name="connsiteX3763" fmla="*/ 1968570 w 2717482"/>
              <a:gd name="connsiteY3763" fmla="*/ 313573 h 1175461"/>
              <a:gd name="connsiteX3764" fmla="*/ 1972593 w 2717482"/>
              <a:gd name="connsiteY3764" fmla="*/ 313432 h 1175461"/>
              <a:gd name="connsiteX3765" fmla="*/ 1967837 w 2717482"/>
              <a:gd name="connsiteY3765" fmla="*/ 319061 h 1175461"/>
              <a:gd name="connsiteX3766" fmla="*/ 1963082 w 2717482"/>
              <a:gd name="connsiteY3766" fmla="*/ 324943 h 1175461"/>
              <a:gd name="connsiteX3767" fmla="*/ 1961167 w 2717482"/>
              <a:gd name="connsiteY3767" fmla="*/ 325421 h 1175461"/>
              <a:gd name="connsiteX3768" fmla="*/ 1956973 w 2717482"/>
              <a:gd name="connsiteY3768" fmla="*/ 326603 h 1175461"/>
              <a:gd name="connsiteX3769" fmla="*/ 1950809 w 2717482"/>
              <a:gd name="connsiteY3769" fmla="*/ 328517 h 1175461"/>
              <a:gd name="connsiteX3770" fmla="*/ 1950445 w 2717482"/>
              <a:gd name="connsiteY3770" fmla="*/ 322579 h 1175461"/>
              <a:gd name="connsiteX3771" fmla="*/ 1950445 w 2717482"/>
              <a:gd name="connsiteY3771" fmla="*/ 316950 h 1175461"/>
              <a:gd name="connsiteX3772" fmla="*/ 1949387 w 2717482"/>
              <a:gd name="connsiteY3772" fmla="*/ 313809 h 1175461"/>
              <a:gd name="connsiteX3773" fmla="*/ 1923596 w 2717482"/>
              <a:gd name="connsiteY3773" fmla="*/ 329670 h 1175461"/>
              <a:gd name="connsiteX3774" fmla="*/ 1899199 w 2717482"/>
              <a:gd name="connsiteY3774" fmla="*/ 355619 h 1175461"/>
              <a:gd name="connsiteX3775" fmla="*/ 1904346 w 2717482"/>
              <a:gd name="connsiteY3775" fmla="*/ 359221 h 1175461"/>
              <a:gd name="connsiteX3776" fmla="*/ 1911551 w 2717482"/>
              <a:gd name="connsiteY3776" fmla="*/ 355957 h 1175461"/>
              <a:gd name="connsiteX3777" fmla="*/ 1909101 w 2717482"/>
              <a:gd name="connsiteY3777" fmla="*/ 363104 h 1175461"/>
              <a:gd name="connsiteX3778" fmla="*/ 1906542 w 2717482"/>
              <a:gd name="connsiteY3778" fmla="*/ 370620 h 1175461"/>
              <a:gd name="connsiteX3779" fmla="*/ 1901054 w 2717482"/>
              <a:gd name="connsiteY3779" fmla="*/ 374560 h 1175461"/>
              <a:gd name="connsiteX3780" fmla="*/ 1899246 w 2717482"/>
              <a:gd name="connsiteY3780" fmla="*/ 375901 h 1175461"/>
              <a:gd name="connsiteX3781" fmla="*/ 1917558 w 2717482"/>
              <a:gd name="connsiteY3781" fmla="*/ 376086 h 1175461"/>
              <a:gd name="connsiteX3782" fmla="*/ 1917602 w 2717482"/>
              <a:gd name="connsiteY3782" fmla="*/ 376000 h 1175461"/>
              <a:gd name="connsiteX3783" fmla="*/ 1921290 w 2717482"/>
              <a:gd name="connsiteY3783" fmla="*/ 373523 h 1175461"/>
              <a:gd name="connsiteX3784" fmla="*/ 1917235 w 2717482"/>
              <a:gd name="connsiteY3784" fmla="*/ 352894 h 1175461"/>
              <a:gd name="connsiteX3785" fmla="*/ 1920302 w 2717482"/>
              <a:gd name="connsiteY3785" fmla="*/ 346140 h 1175461"/>
              <a:gd name="connsiteX3786" fmla="*/ 1927593 w 2717482"/>
              <a:gd name="connsiteY3786" fmla="*/ 352332 h 1175461"/>
              <a:gd name="connsiteX3787" fmla="*/ 1928915 w 2717482"/>
              <a:gd name="connsiteY3787" fmla="*/ 373355 h 1175461"/>
              <a:gd name="connsiteX3788" fmla="*/ 1931111 w 2717482"/>
              <a:gd name="connsiteY3788" fmla="*/ 371947 h 1175461"/>
              <a:gd name="connsiteX3789" fmla="*/ 1935446 w 2717482"/>
              <a:gd name="connsiteY3789" fmla="*/ 373889 h 1175461"/>
              <a:gd name="connsiteX3790" fmla="*/ 1955708 w 2717482"/>
              <a:gd name="connsiteY3790" fmla="*/ 351037 h 1175461"/>
              <a:gd name="connsiteX3791" fmla="*/ 1966486 w 2717482"/>
              <a:gd name="connsiteY3791" fmla="*/ 343861 h 1175461"/>
              <a:gd name="connsiteX3792" fmla="*/ 1965305 w 2717482"/>
              <a:gd name="connsiteY3792" fmla="*/ 352416 h 1175461"/>
              <a:gd name="connsiteX3793" fmla="*/ 1957481 w 2717482"/>
              <a:gd name="connsiteY3793" fmla="*/ 362857 h 1175461"/>
              <a:gd name="connsiteX3794" fmla="*/ 1948784 w 2717482"/>
              <a:gd name="connsiteY3794" fmla="*/ 374480 h 1175461"/>
              <a:gd name="connsiteX3795" fmla="*/ 1952864 w 2717482"/>
              <a:gd name="connsiteY3795" fmla="*/ 375578 h 1175461"/>
              <a:gd name="connsiteX3796" fmla="*/ 1954918 w 2717482"/>
              <a:gd name="connsiteY3796" fmla="*/ 381911 h 1175461"/>
              <a:gd name="connsiteX3797" fmla="*/ 1954757 w 2717482"/>
              <a:gd name="connsiteY3797" fmla="*/ 382318 h 1175461"/>
              <a:gd name="connsiteX3798" fmla="*/ 1984390 w 2717482"/>
              <a:gd name="connsiteY3798" fmla="*/ 388525 h 1175461"/>
              <a:gd name="connsiteX3799" fmla="*/ 2040363 w 2717482"/>
              <a:gd name="connsiteY3799" fmla="*/ 412445 h 1175461"/>
              <a:gd name="connsiteX3800" fmla="*/ 2053562 w 2717482"/>
              <a:gd name="connsiteY3800" fmla="*/ 421674 h 1175461"/>
              <a:gd name="connsiteX3801" fmla="*/ 2052970 w 2717482"/>
              <a:gd name="connsiteY3801" fmla="*/ 417789 h 1175461"/>
              <a:gd name="connsiteX3802" fmla="*/ 2049683 w 2717482"/>
              <a:gd name="connsiteY3802" fmla="*/ 402816 h 1175461"/>
              <a:gd name="connsiteX3803" fmla="*/ 2048581 w 2717482"/>
              <a:gd name="connsiteY3803" fmla="*/ 402948 h 1175461"/>
              <a:gd name="connsiteX3804" fmla="*/ 2043431 w 2717482"/>
              <a:gd name="connsiteY3804" fmla="*/ 404956 h 1175461"/>
              <a:gd name="connsiteX3805" fmla="*/ 2042444 w 2717482"/>
              <a:gd name="connsiteY3805" fmla="*/ 411850 h 1175461"/>
              <a:gd name="connsiteX3806" fmla="*/ 2038732 w 2717482"/>
              <a:gd name="connsiteY3806" fmla="*/ 406363 h 1175461"/>
              <a:gd name="connsiteX3807" fmla="*/ 2034931 w 2717482"/>
              <a:gd name="connsiteY3807" fmla="*/ 400537 h 1175461"/>
              <a:gd name="connsiteX3808" fmla="*/ 2034931 w 2717482"/>
              <a:gd name="connsiteY3808" fmla="*/ 398680 h 1175461"/>
              <a:gd name="connsiteX3809" fmla="*/ 2034735 w 2717482"/>
              <a:gd name="connsiteY3809" fmla="*/ 394599 h 1175461"/>
              <a:gd name="connsiteX3810" fmla="*/ 2034369 w 2717482"/>
              <a:gd name="connsiteY3810" fmla="*/ 388632 h 1175461"/>
              <a:gd name="connsiteX3811" fmla="*/ 2043545 w 2717482"/>
              <a:gd name="connsiteY3811" fmla="*/ 391503 h 1175461"/>
              <a:gd name="connsiteX3812" fmla="*/ 2047198 w 2717482"/>
              <a:gd name="connsiteY3812" fmla="*/ 391503 h 1175461"/>
              <a:gd name="connsiteX3813" fmla="*/ 2046216 w 2717482"/>
              <a:gd name="connsiteY3813" fmla="*/ 387028 h 1175461"/>
              <a:gd name="connsiteX3814" fmla="*/ 2042052 w 2717482"/>
              <a:gd name="connsiteY3814" fmla="*/ 371943 h 1175461"/>
              <a:gd name="connsiteX3815" fmla="*/ 2037240 w 2717482"/>
              <a:gd name="connsiteY3815" fmla="*/ 357225 h 1175461"/>
              <a:gd name="connsiteX3816" fmla="*/ 2034594 w 2717482"/>
              <a:gd name="connsiteY3816" fmla="*/ 349964 h 1175461"/>
              <a:gd name="connsiteX3817" fmla="*/ 2031780 w 2717482"/>
              <a:gd name="connsiteY3817" fmla="*/ 342844 h 1175461"/>
              <a:gd name="connsiteX3818" fmla="*/ 2028922 w 2717482"/>
              <a:gd name="connsiteY3818" fmla="*/ 336137 h 1175461"/>
              <a:gd name="connsiteX3819" fmla="*/ 2027815 w 2717482"/>
              <a:gd name="connsiteY3819" fmla="*/ 336512 h 1175461"/>
              <a:gd name="connsiteX3820" fmla="*/ 2023084 w 2717482"/>
              <a:gd name="connsiteY3820" fmla="*/ 339495 h 1175461"/>
              <a:gd name="connsiteX3821" fmla="*/ 2023393 w 2717482"/>
              <a:gd name="connsiteY3821" fmla="*/ 346446 h 1175461"/>
              <a:gd name="connsiteX3822" fmla="*/ 2013852 w 2717482"/>
              <a:gd name="connsiteY3822" fmla="*/ 336906 h 1175461"/>
              <a:gd name="connsiteX3823" fmla="*/ 2010897 w 2717482"/>
              <a:gd name="connsiteY3823" fmla="*/ 325451 h 1175461"/>
              <a:gd name="connsiteX3824" fmla="*/ 2020325 w 2717482"/>
              <a:gd name="connsiteY3824" fmla="*/ 326380 h 1175461"/>
              <a:gd name="connsiteX3825" fmla="*/ 2024180 w 2717482"/>
              <a:gd name="connsiteY3825" fmla="*/ 325484 h 1175461"/>
              <a:gd name="connsiteX3826" fmla="*/ 2019142 w 2717482"/>
              <a:gd name="connsiteY3826" fmla="*/ 315151 h 1175461"/>
              <a:gd name="connsiteX3827" fmla="*/ 2011741 w 2717482"/>
              <a:gd name="connsiteY3827" fmla="*/ 302091 h 1175461"/>
              <a:gd name="connsiteX3828" fmla="*/ 2366712 w 2717482"/>
              <a:gd name="connsiteY3828" fmla="*/ 322082 h 1175461"/>
              <a:gd name="connsiteX3829" fmla="*/ 2365193 w 2717482"/>
              <a:gd name="connsiteY3829" fmla="*/ 322751 h 1175461"/>
              <a:gd name="connsiteX3830" fmla="*/ 2359875 w 2717482"/>
              <a:gd name="connsiteY3830" fmla="*/ 327225 h 1175461"/>
              <a:gd name="connsiteX3831" fmla="*/ 2360151 w 2717482"/>
              <a:gd name="connsiteY3831" fmla="*/ 328861 h 1175461"/>
              <a:gd name="connsiteX3832" fmla="*/ 2368338 w 2717482"/>
              <a:gd name="connsiteY3832" fmla="*/ 325748 h 1175461"/>
              <a:gd name="connsiteX3833" fmla="*/ 2367135 w 2717482"/>
              <a:gd name="connsiteY3833" fmla="*/ 322554 h 1175461"/>
              <a:gd name="connsiteX3834" fmla="*/ 2370668 w 2717482"/>
              <a:gd name="connsiteY3834" fmla="*/ 320340 h 1175461"/>
              <a:gd name="connsiteX3835" fmla="*/ 2370245 w 2717482"/>
              <a:gd name="connsiteY3835" fmla="*/ 320526 h 1175461"/>
              <a:gd name="connsiteX3836" fmla="*/ 2370372 w 2717482"/>
              <a:gd name="connsiteY3836" fmla="*/ 320668 h 1175461"/>
              <a:gd name="connsiteX3837" fmla="*/ 2370381 w 2717482"/>
              <a:gd name="connsiteY3837" fmla="*/ 320693 h 1175461"/>
              <a:gd name="connsiteX3838" fmla="*/ 2616107 w 2717482"/>
              <a:gd name="connsiteY3838" fmla="*/ 340101 h 1175461"/>
              <a:gd name="connsiteX3839" fmla="*/ 2624684 w 2717482"/>
              <a:gd name="connsiteY3839" fmla="*/ 369538 h 1175461"/>
              <a:gd name="connsiteX3840" fmla="*/ 2631009 w 2717482"/>
              <a:gd name="connsiteY3840" fmla="*/ 367106 h 1175461"/>
              <a:gd name="connsiteX3841" fmla="*/ 2632697 w 2717482"/>
              <a:gd name="connsiteY3841" fmla="*/ 366768 h 1175461"/>
              <a:gd name="connsiteX3842" fmla="*/ 2636253 w 2717482"/>
              <a:gd name="connsiteY3842" fmla="*/ 366655 h 1175461"/>
              <a:gd name="connsiteX3843" fmla="*/ 2638972 w 2717482"/>
              <a:gd name="connsiteY3843" fmla="*/ 365779 h 1175461"/>
              <a:gd name="connsiteX3844" fmla="*/ 2644431 w 2717482"/>
              <a:gd name="connsiteY3844" fmla="*/ 364567 h 1175461"/>
              <a:gd name="connsiteX3845" fmla="*/ 2646683 w 2717482"/>
              <a:gd name="connsiteY3845" fmla="*/ 363386 h 1175461"/>
              <a:gd name="connsiteX3846" fmla="*/ 2647417 w 2717482"/>
              <a:gd name="connsiteY3846" fmla="*/ 363028 h 1175461"/>
              <a:gd name="connsiteX3847" fmla="*/ 2624817 w 2717482"/>
              <a:gd name="connsiteY3847" fmla="*/ 343236 h 1175461"/>
              <a:gd name="connsiteX3848" fmla="*/ 2591756 w 2717482"/>
              <a:gd name="connsiteY3848" fmla="*/ 331337 h 1175461"/>
              <a:gd name="connsiteX3849" fmla="*/ 2591101 w 2717482"/>
              <a:gd name="connsiteY3849" fmla="*/ 333006 h 1175461"/>
              <a:gd name="connsiteX3850" fmla="*/ 2590115 w 2717482"/>
              <a:gd name="connsiteY3850" fmla="*/ 339831 h 1175461"/>
              <a:gd name="connsiteX3851" fmla="*/ 2596447 w 2717482"/>
              <a:gd name="connsiteY3851" fmla="*/ 344699 h 1175461"/>
              <a:gd name="connsiteX3852" fmla="*/ 2588791 w 2717482"/>
              <a:gd name="connsiteY3852" fmla="*/ 345797 h 1175461"/>
              <a:gd name="connsiteX3853" fmla="*/ 2580657 w 2717482"/>
              <a:gd name="connsiteY3853" fmla="*/ 346810 h 1175461"/>
              <a:gd name="connsiteX3854" fmla="*/ 2576680 w 2717482"/>
              <a:gd name="connsiteY3854" fmla="*/ 344669 h 1175461"/>
              <a:gd name="connsiteX3855" fmla="*/ 2576493 w 2717482"/>
              <a:gd name="connsiteY3855" fmla="*/ 344926 h 1175461"/>
              <a:gd name="connsiteX3856" fmla="*/ 2550807 w 2717482"/>
              <a:gd name="connsiteY3856" fmla="*/ 370294 h 1175461"/>
              <a:gd name="connsiteX3857" fmla="*/ 2543249 w 2717482"/>
              <a:gd name="connsiteY3857" fmla="*/ 373028 h 1175461"/>
              <a:gd name="connsiteX3858" fmla="*/ 2557807 w 2717482"/>
              <a:gd name="connsiteY3858" fmla="*/ 387791 h 1175461"/>
              <a:gd name="connsiteX3859" fmla="*/ 2564731 w 2717482"/>
              <a:gd name="connsiteY3859" fmla="*/ 385230 h 1175461"/>
              <a:gd name="connsiteX3860" fmla="*/ 2568698 w 2717482"/>
              <a:gd name="connsiteY3860" fmla="*/ 383879 h 1175461"/>
              <a:gd name="connsiteX3861" fmla="*/ 2577987 w 2717482"/>
              <a:gd name="connsiteY3861" fmla="*/ 363840 h 1175461"/>
              <a:gd name="connsiteX3862" fmla="*/ 2585754 w 2717482"/>
              <a:gd name="connsiteY3862" fmla="*/ 351289 h 1175461"/>
              <a:gd name="connsiteX3863" fmla="*/ 2587497 w 2717482"/>
              <a:gd name="connsiteY3863" fmla="*/ 361224 h 1175461"/>
              <a:gd name="connsiteX3864" fmla="*/ 2577901 w 2717482"/>
              <a:gd name="connsiteY3864" fmla="*/ 385174 h 1175461"/>
              <a:gd name="connsiteX3865" fmla="*/ 2579166 w 2717482"/>
              <a:gd name="connsiteY3865" fmla="*/ 387041 h 1175461"/>
              <a:gd name="connsiteX3866" fmla="*/ 2611393 w 2717482"/>
              <a:gd name="connsiteY3866" fmla="*/ 374648 h 1175461"/>
              <a:gd name="connsiteX3867" fmla="*/ 2601654 w 2717482"/>
              <a:gd name="connsiteY3867" fmla="*/ 337893 h 1175461"/>
              <a:gd name="connsiteX3868" fmla="*/ 2602409 w 2717482"/>
              <a:gd name="connsiteY3868" fmla="*/ 335170 h 1175461"/>
              <a:gd name="connsiteX3869" fmla="*/ 2574086 w 2717482"/>
              <a:gd name="connsiteY3869" fmla="*/ 326378 h 1175461"/>
              <a:gd name="connsiteX3870" fmla="*/ 2576277 w 2717482"/>
              <a:gd name="connsiteY3870" fmla="*/ 332632 h 1175461"/>
              <a:gd name="connsiteX3871" fmla="*/ 2576691 w 2717482"/>
              <a:gd name="connsiteY3871" fmla="*/ 332231 h 1175461"/>
              <a:gd name="connsiteX3872" fmla="*/ 2578990 w 2717482"/>
              <a:gd name="connsiteY3872" fmla="*/ 327718 h 1175461"/>
              <a:gd name="connsiteX3873" fmla="*/ 1483488 w 2717482"/>
              <a:gd name="connsiteY3873" fmla="*/ 226094 h 1175461"/>
              <a:gd name="connsiteX3874" fmla="*/ 1449015 w 2717482"/>
              <a:gd name="connsiteY3874" fmla="*/ 236234 h 1175461"/>
              <a:gd name="connsiteX3875" fmla="*/ 1427199 w 2717482"/>
              <a:gd name="connsiteY3875" fmla="*/ 242000 h 1175461"/>
              <a:gd name="connsiteX3876" fmla="*/ 1427448 w 2717482"/>
              <a:gd name="connsiteY3876" fmla="*/ 243414 h 1175461"/>
              <a:gd name="connsiteX3877" fmla="*/ 1429736 w 2717482"/>
              <a:gd name="connsiteY3877" fmla="*/ 248448 h 1175461"/>
              <a:gd name="connsiteX3878" fmla="*/ 1436828 w 2717482"/>
              <a:gd name="connsiteY3878" fmla="*/ 248927 h 1175461"/>
              <a:gd name="connsiteX3879" fmla="*/ 1425571 w 2717482"/>
              <a:gd name="connsiteY3879" fmla="*/ 257370 h 1175461"/>
              <a:gd name="connsiteX3880" fmla="*/ 1413188 w 2717482"/>
              <a:gd name="connsiteY3880" fmla="*/ 258243 h 1175461"/>
              <a:gd name="connsiteX3881" fmla="*/ 1416116 w 2717482"/>
              <a:gd name="connsiteY3881" fmla="*/ 249096 h 1175461"/>
              <a:gd name="connsiteX3882" fmla="*/ 1415947 w 2717482"/>
              <a:gd name="connsiteY3882" fmla="*/ 244986 h 1175461"/>
              <a:gd name="connsiteX3883" fmla="*/ 1415943 w 2717482"/>
              <a:gd name="connsiteY3883" fmla="*/ 244974 h 1175461"/>
              <a:gd name="connsiteX3884" fmla="*/ 1359344 w 2717482"/>
              <a:gd name="connsiteY3884" fmla="*/ 259932 h 1175461"/>
              <a:gd name="connsiteX3885" fmla="*/ 1359596 w 2717482"/>
              <a:gd name="connsiteY3885" fmla="*/ 261458 h 1175461"/>
              <a:gd name="connsiteX3886" fmla="*/ 1361827 w 2717482"/>
              <a:gd name="connsiteY3886" fmla="*/ 266517 h 1175461"/>
              <a:gd name="connsiteX3887" fmla="*/ 1368892 w 2717482"/>
              <a:gd name="connsiteY3887" fmla="*/ 267051 h 1175461"/>
              <a:gd name="connsiteX3888" fmla="*/ 1357632 w 2717482"/>
              <a:gd name="connsiteY3888" fmla="*/ 275297 h 1175461"/>
              <a:gd name="connsiteX3889" fmla="*/ 1345279 w 2717482"/>
              <a:gd name="connsiteY3889" fmla="*/ 276056 h 1175461"/>
              <a:gd name="connsiteX3890" fmla="*/ 1348261 w 2717482"/>
              <a:gd name="connsiteY3890" fmla="*/ 266995 h 1175461"/>
              <a:gd name="connsiteX3891" fmla="*/ 1348093 w 2717482"/>
              <a:gd name="connsiteY3891" fmla="*/ 262914 h 1175461"/>
              <a:gd name="connsiteX3892" fmla="*/ 1348092 w 2717482"/>
              <a:gd name="connsiteY3892" fmla="*/ 262905 h 1175461"/>
              <a:gd name="connsiteX3893" fmla="*/ 1291548 w 2717482"/>
              <a:gd name="connsiteY3893" fmla="*/ 277849 h 1175461"/>
              <a:gd name="connsiteX3894" fmla="*/ 1291757 w 2717482"/>
              <a:gd name="connsiteY3894" fmla="*/ 279094 h 1175461"/>
              <a:gd name="connsiteX3895" fmla="*/ 1294000 w 2717482"/>
              <a:gd name="connsiteY3895" fmla="*/ 284163 h 1175461"/>
              <a:gd name="connsiteX3896" fmla="*/ 1301036 w 2717482"/>
              <a:gd name="connsiteY3896" fmla="*/ 284670 h 1175461"/>
              <a:gd name="connsiteX3897" fmla="*/ 1289779 w 2717482"/>
              <a:gd name="connsiteY3897" fmla="*/ 292944 h 1175461"/>
              <a:gd name="connsiteX3898" fmla="*/ 1277452 w 2717482"/>
              <a:gd name="connsiteY3898" fmla="*/ 293732 h 1175461"/>
              <a:gd name="connsiteX3899" fmla="*/ 1280407 w 2717482"/>
              <a:gd name="connsiteY3899" fmla="*/ 284670 h 1175461"/>
              <a:gd name="connsiteX3900" fmla="*/ 1280251 w 2717482"/>
              <a:gd name="connsiteY3900" fmla="*/ 280834 h 1175461"/>
              <a:gd name="connsiteX3901" fmla="*/ 1238186 w 2717482"/>
              <a:gd name="connsiteY3901" fmla="*/ 291950 h 1175461"/>
              <a:gd name="connsiteX3902" fmla="*/ 1238207 w 2717482"/>
              <a:gd name="connsiteY3902" fmla="*/ 302524 h 1175461"/>
              <a:gd name="connsiteX3903" fmla="*/ 1249704 w 2717482"/>
              <a:gd name="connsiteY3903" fmla="*/ 307155 h 1175461"/>
              <a:gd name="connsiteX3904" fmla="*/ 1254262 w 2717482"/>
              <a:gd name="connsiteY3904" fmla="*/ 312789 h 1175461"/>
              <a:gd name="connsiteX3905" fmla="*/ 1258232 w 2717482"/>
              <a:gd name="connsiteY3905" fmla="*/ 311156 h 1175461"/>
              <a:gd name="connsiteX3906" fmla="*/ 1263438 w 2717482"/>
              <a:gd name="connsiteY3906" fmla="*/ 319600 h 1175461"/>
              <a:gd name="connsiteX3907" fmla="*/ 1264535 w 2717482"/>
              <a:gd name="connsiteY3907" fmla="*/ 320528 h 1175461"/>
              <a:gd name="connsiteX3908" fmla="*/ 1280632 w 2717482"/>
              <a:gd name="connsiteY3908" fmla="*/ 309464 h 1175461"/>
              <a:gd name="connsiteX3909" fmla="*/ 1289441 w 2717482"/>
              <a:gd name="connsiteY3909" fmla="*/ 306424 h 1175461"/>
              <a:gd name="connsiteX3910" fmla="*/ 1284883 w 2717482"/>
              <a:gd name="connsiteY3910" fmla="*/ 316842 h 1175461"/>
              <a:gd name="connsiteX3911" fmla="*/ 1269798 w 2717482"/>
              <a:gd name="connsiteY3911" fmla="*/ 324807 h 1175461"/>
              <a:gd name="connsiteX3912" fmla="*/ 1271064 w 2717482"/>
              <a:gd name="connsiteY3912" fmla="*/ 329028 h 1175461"/>
              <a:gd name="connsiteX3913" fmla="*/ 1272697 w 2717482"/>
              <a:gd name="connsiteY3913" fmla="*/ 331111 h 1175461"/>
              <a:gd name="connsiteX3914" fmla="*/ 1272023 w 2717482"/>
              <a:gd name="connsiteY3914" fmla="*/ 332489 h 1175461"/>
              <a:gd name="connsiteX3915" fmla="*/ 1271571 w 2717482"/>
              <a:gd name="connsiteY3915" fmla="*/ 333896 h 1175461"/>
              <a:gd name="connsiteX3916" fmla="*/ 1272106 w 2717482"/>
              <a:gd name="connsiteY3916" fmla="*/ 333418 h 1175461"/>
              <a:gd name="connsiteX3917" fmla="*/ 1272781 w 2717482"/>
              <a:gd name="connsiteY3917" fmla="*/ 333981 h 1175461"/>
              <a:gd name="connsiteX3918" fmla="*/ 1273315 w 2717482"/>
              <a:gd name="connsiteY3918" fmla="*/ 339244 h 1175461"/>
              <a:gd name="connsiteX3919" fmla="*/ 1272360 w 2717482"/>
              <a:gd name="connsiteY3919" fmla="*/ 342058 h 1175461"/>
              <a:gd name="connsiteX3920" fmla="*/ 1267687 w 2717482"/>
              <a:gd name="connsiteY3920" fmla="*/ 346167 h 1175461"/>
              <a:gd name="connsiteX3921" fmla="*/ 1262538 w 2717482"/>
              <a:gd name="connsiteY3921" fmla="*/ 347349 h 1175461"/>
              <a:gd name="connsiteX3922" fmla="*/ 1242337 w 2717482"/>
              <a:gd name="connsiteY3922" fmla="*/ 389138 h 1175461"/>
              <a:gd name="connsiteX3923" fmla="*/ 1238710 w 2717482"/>
              <a:gd name="connsiteY3923" fmla="*/ 392775 h 1175461"/>
              <a:gd name="connsiteX3924" fmla="*/ 1238814 w 2717482"/>
              <a:gd name="connsiteY3924" fmla="*/ 403641 h 1175461"/>
              <a:gd name="connsiteX3925" fmla="*/ 1239798 w 2717482"/>
              <a:gd name="connsiteY3925" fmla="*/ 435044 h 1175461"/>
              <a:gd name="connsiteX3926" fmla="*/ 1250802 w 2717482"/>
              <a:gd name="connsiteY3926" fmla="*/ 408534 h 1175461"/>
              <a:gd name="connsiteX3927" fmla="*/ 1272473 w 2717482"/>
              <a:gd name="connsiteY3927" fmla="*/ 388073 h 1175461"/>
              <a:gd name="connsiteX3928" fmla="*/ 1309058 w 2717482"/>
              <a:gd name="connsiteY3928" fmla="*/ 407295 h 1175461"/>
              <a:gd name="connsiteX3929" fmla="*/ 1291955 w 2717482"/>
              <a:gd name="connsiteY3929" fmla="*/ 524432 h 1175461"/>
              <a:gd name="connsiteX3930" fmla="*/ 1313517 w 2717482"/>
              <a:gd name="connsiteY3930" fmla="*/ 520408 h 1175461"/>
              <a:gd name="connsiteX3931" fmla="*/ 1337504 w 2717482"/>
              <a:gd name="connsiteY3931" fmla="*/ 494180 h 1175461"/>
              <a:gd name="connsiteX3932" fmla="*/ 1366066 w 2717482"/>
              <a:gd name="connsiteY3932" fmla="*/ 473784 h 1175461"/>
              <a:gd name="connsiteX3933" fmla="*/ 1365567 w 2717482"/>
              <a:gd name="connsiteY3933" fmla="*/ 470047 h 1175461"/>
              <a:gd name="connsiteX3934" fmla="*/ 1366329 w 2717482"/>
              <a:gd name="connsiteY3934" fmla="*/ 463722 h 1175461"/>
              <a:gd name="connsiteX3935" fmla="*/ 1368946 w 2717482"/>
              <a:gd name="connsiteY3935" fmla="*/ 459810 h 1175461"/>
              <a:gd name="connsiteX3936" fmla="*/ 1358395 w 2717482"/>
              <a:gd name="connsiteY3936" fmla="*/ 442783 h 1175461"/>
              <a:gd name="connsiteX3937" fmla="*/ 1359070 w 2717482"/>
              <a:gd name="connsiteY3937" fmla="*/ 435213 h 1175461"/>
              <a:gd name="connsiteX3938" fmla="*/ 1367879 w 2717482"/>
              <a:gd name="connsiteY3938" fmla="*/ 437577 h 1175461"/>
              <a:gd name="connsiteX3939" fmla="*/ 1375984 w 2717482"/>
              <a:gd name="connsiteY3939" fmla="*/ 456179 h 1175461"/>
              <a:gd name="connsiteX3940" fmla="*/ 1377588 w 2717482"/>
              <a:gd name="connsiteY3940" fmla="*/ 453928 h 1175461"/>
              <a:gd name="connsiteX3941" fmla="*/ 1382260 w 2717482"/>
              <a:gd name="connsiteY3941" fmla="*/ 453731 h 1175461"/>
              <a:gd name="connsiteX3942" fmla="*/ 1393515 w 2717482"/>
              <a:gd name="connsiteY3942" fmla="*/ 423674 h 1175461"/>
              <a:gd name="connsiteX3943" fmla="*/ 1401199 w 2717482"/>
              <a:gd name="connsiteY3943" fmla="*/ 412220 h 1175461"/>
              <a:gd name="connsiteX3944" fmla="*/ 1403085 w 2717482"/>
              <a:gd name="connsiteY3944" fmla="*/ 420719 h 1175461"/>
              <a:gd name="connsiteX3945" fmla="*/ 1399228 w 2717482"/>
              <a:gd name="connsiteY3945" fmla="*/ 433806 h 1175461"/>
              <a:gd name="connsiteX3946" fmla="*/ 1397071 w 2717482"/>
              <a:gd name="connsiteY3946" fmla="*/ 441097 h 1175461"/>
              <a:gd name="connsiteX3947" fmla="*/ 1400328 w 2717482"/>
              <a:gd name="connsiteY3947" fmla="*/ 448354 h 1175461"/>
              <a:gd name="connsiteX3948" fmla="*/ 1405524 w 2717482"/>
              <a:gd name="connsiteY3948" fmla="*/ 450949 h 1175461"/>
              <a:gd name="connsiteX3949" fmla="*/ 1406155 w 2717482"/>
              <a:gd name="connsiteY3949" fmla="*/ 450673 h 1175461"/>
              <a:gd name="connsiteX3950" fmla="*/ 1433632 w 2717482"/>
              <a:gd name="connsiteY3950" fmla="*/ 388827 h 1175461"/>
              <a:gd name="connsiteX3951" fmla="*/ 1428471 w 2717482"/>
              <a:gd name="connsiteY3951" fmla="*/ 386411 h 1175461"/>
              <a:gd name="connsiteX3952" fmla="*/ 1419351 w 2717482"/>
              <a:gd name="connsiteY3952" fmla="*/ 390154 h 1175461"/>
              <a:gd name="connsiteX3953" fmla="*/ 1419351 w 2717482"/>
              <a:gd name="connsiteY3953" fmla="*/ 383878 h 1175461"/>
              <a:gd name="connsiteX3954" fmla="*/ 1419576 w 2717482"/>
              <a:gd name="connsiteY3954" fmla="*/ 377602 h 1175461"/>
              <a:gd name="connsiteX3955" fmla="*/ 1424785 w 2717482"/>
              <a:gd name="connsiteY3955" fmla="*/ 370594 h 1175461"/>
              <a:gd name="connsiteX3956" fmla="*/ 1430019 w 2717482"/>
              <a:gd name="connsiteY3956" fmla="*/ 363643 h 1175461"/>
              <a:gd name="connsiteX3957" fmla="*/ 1433453 w 2717482"/>
              <a:gd name="connsiteY3957" fmla="*/ 372931 h 1175461"/>
              <a:gd name="connsiteX3958" fmla="*/ 1439177 w 2717482"/>
              <a:gd name="connsiteY3958" fmla="*/ 376343 h 1175461"/>
              <a:gd name="connsiteX3959" fmla="*/ 1456472 w 2717482"/>
              <a:gd name="connsiteY3959" fmla="*/ 337414 h 1175461"/>
              <a:gd name="connsiteX3960" fmla="*/ 1470172 w 2717482"/>
              <a:gd name="connsiteY3960" fmla="*/ 314907 h 1175461"/>
              <a:gd name="connsiteX3961" fmla="*/ 1465817 w 2717482"/>
              <a:gd name="connsiteY3961" fmla="*/ 312479 h 1175461"/>
              <a:gd name="connsiteX3962" fmla="*/ 1456418 w 2717482"/>
              <a:gd name="connsiteY3962" fmla="*/ 315575 h 1175461"/>
              <a:gd name="connsiteX3963" fmla="*/ 1456980 w 2717482"/>
              <a:gd name="connsiteY3963" fmla="*/ 309295 h 1175461"/>
              <a:gd name="connsiteX3964" fmla="*/ 1457627 w 2717482"/>
              <a:gd name="connsiteY3964" fmla="*/ 303047 h 1175461"/>
              <a:gd name="connsiteX3965" fmla="*/ 1463256 w 2717482"/>
              <a:gd name="connsiteY3965" fmla="*/ 296462 h 1175461"/>
              <a:gd name="connsiteX3966" fmla="*/ 1468884 w 2717482"/>
              <a:gd name="connsiteY3966" fmla="*/ 289877 h 1175461"/>
              <a:gd name="connsiteX3967" fmla="*/ 1471699 w 2717482"/>
              <a:gd name="connsiteY3967" fmla="*/ 299360 h 1175461"/>
              <a:gd name="connsiteX3968" fmla="*/ 1477263 w 2717482"/>
              <a:gd name="connsiteY3968" fmla="*/ 303256 h 1175461"/>
              <a:gd name="connsiteX3969" fmla="*/ 1512720 w 2717482"/>
              <a:gd name="connsiteY3969" fmla="*/ 245005 h 1175461"/>
              <a:gd name="connsiteX3970" fmla="*/ 1508061 w 2717482"/>
              <a:gd name="connsiteY3970" fmla="*/ 241976 h 1175461"/>
              <a:gd name="connsiteX3971" fmla="*/ 1498464 w 2717482"/>
              <a:gd name="connsiteY3971" fmla="*/ 244396 h 1175461"/>
              <a:gd name="connsiteX3972" fmla="*/ 1500368 w 2717482"/>
              <a:gd name="connsiteY3972" fmla="*/ 233016 h 1175461"/>
              <a:gd name="connsiteX3973" fmla="*/ 1499137 w 2717482"/>
              <a:gd name="connsiteY3973" fmla="*/ 234004 h 1175461"/>
              <a:gd name="connsiteX3974" fmla="*/ 1493397 w 2717482"/>
              <a:gd name="connsiteY3974" fmla="*/ 238401 h 1175461"/>
              <a:gd name="connsiteX3975" fmla="*/ 1481013 w 2717482"/>
              <a:gd name="connsiteY3975" fmla="*/ 239499 h 1175461"/>
              <a:gd name="connsiteX3976" fmla="*/ 1483829 w 2717482"/>
              <a:gd name="connsiteY3976" fmla="*/ 230381 h 1175461"/>
              <a:gd name="connsiteX3977" fmla="*/ 1483546 w 2717482"/>
              <a:gd name="connsiteY3977" fmla="*/ 226300 h 1175461"/>
              <a:gd name="connsiteX3978" fmla="*/ 2363049 w 2717482"/>
              <a:gd name="connsiteY3978" fmla="*/ 303355 h 1175461"/>
              <a:gd name="connsiteX3979" fmla="*/ 2356902 w 2717482"/>
              <a:gd name="connsiteY3979" fmla="*/ 305612 h 1175461"/>
              <a:gd name="connsiteX3980" fmla="*/ 2358510 w 2717482"/>
              <a:gd name="connsiteY3980" fmla="*/ 307410 h 1175461"/>
              <a:gd name="connsiteX3981" fmla="*/ 2363081 w 2717482"/>
              <a:gd name="connsiteY3981" fmla="*/ 303638 h 1175461"/>
              <a:gd name="connsiteX3982" fmla="*/ 2523031 w 2717482"/>
              <a:gd name="connsiteY3982" fmla="*/ 315533 h 1175461"/>
              <a:gd name="connsiteX3983" fmla="*/ 2521952 w 2717482"/>
              <a:gd name="connsiteY3983" fmla="*/ 316869 h 1175461"/>
              <a:gd name="connsiteX3984" fmla="*/ 2521951 w 2717482"/>
              <a:gd name="connsiteY3984" fmla="*/ 316589 h 1175461"/>
              <a:gd name="connsiteX3985" fmla="*/ 2519314 w 2717482"/>
              <a:gd name="connsiteY3985" fmla="*/ 324284 h 1175461"/>
              <a:gd name="connsiteX3986" fmla="*/ 2520320 w 2717482"/>
              <a:gd name="connsiteY3986" fmla="*/ 324942 h 1175461"/>
              <a:gd name="connsiteX3987" fmla="*/ 2518988 w 2717482"/>
              <a:gd name="connsiteY3987" fmla="*/ 325238 h 1175461"/>
              <a:gd name="connsiteX3988" fmla="*/ 2506135 w 2717482"/>
              <a:gd name="connsiteY3988" fmla="*/ 362743 h 1175461"/>
              <a:gd name="connsiteX3989" fmla="*/ 2531719 w 2717482"/>
              <a:gd name="connsiteY3989" fmla="*/ 350670 h 1175461"/>
              <a:gd name="connsiteX3990" fmla="*/ 2549279 w 2717482"/>
              <a:gd name="connsiteY3990" fmla="*/ 346730 h 1175461"/>
              <a:gd name="connsiteX3991" fmla="*/ 2549167 w 2717482"/>
              <a:gd name="connsiteY3991" fmla="*/ 346730 h 1175461"/>
              <a:gd name="connsiteX3992" fmla="*/ 2557803 w 2717482"/>
              <a:gd name="connsiteY3992" fmla="*/ 333400 h 1175461"/>
              <a:gd name="connsiteX3993" fmla="*/ 2553515 w 2717482"/>
              <a:gd name="connsiteY3993" fmla="*/ 320864 h 1175461"/>
              <a:gd name="connsiteX3994" fmla="*/ 2339171 w 2717482"/>
              <a:gd name="connsiteY3994" fmla="*/ 291285 h 1175461"/>
              <a:gd name="connsiteX3995" fmla="*/ 2276795 w 2717482"/>
              <a:gd name="connsiteY3995" fmla="*/ 287360 h 1175461"/>
              <a:gd name="connsiteX3996" fmla="*/ 2276643 w 2717482"/>
              <a:gd name="connsiteY3996" fmla="*/ 288690 h 1175461"/>
              <a:gd name="connsiteX3997" fmla="*/ 2277442 w 2717482"/>
              <a:gd name="connsiteY3997" fmla="*/ 295534 h 1175461"/>
              <a:gd name="connsiteX3998" fmla="*/ 2284956 w 2717482"/>
              <a:gd name="connsiteY3998" fmla="*/ 298657 h 1175461"/>
              <a:gd name="connsiteX3999" fmla="*/ 2270040 w 2717482"/>
              <a:gd name="connsiteY3999" fmla="*/ 304680 h 1175461"/>
              <a:gd name="connsiteX4000" fmla="*/ 2256391 w 2717482"/>
              <a:gd name="connsiteY4000" fmla="*/ 301386 h 1175461"/>
              <a:gd name="connsiteX4001" fmla="*/ 2262581 w 2717482"/>
              <a:gd name="connsiteY4001" fmla="*/ 291536 h 1175461"/>
              <a:gd name="connsiteX4002" fmla="*/ 2263662 w 2717482"/>
              <a:gd name="connsiteY4002" fmla="*/ 286761 h 1175461"/>
              <a:gd name="connsiteX4003" fmla="*/ 2197080 w 2717482"/>
              <a:gd name="connsiteY4003" fmla="*/ 286453 h 1175461"/>
              <a:gd name="connsiteX4004" fmla="*/ 2196955 w 2717482"/>
              <a:gd name="connsiteY4004" fmla="*/ 287755 h 1175461"/>
              <a:gd name="connsiteX4005" fmla="*/ 2197937 w 2717482"/>
              <a:gd name="connsiteY4005" fmla="*/ 294576 h 1175461"/>
              <a:gd name="connsiteX4006" fmla="*/ 2205537 w 2717482"/>
              <a:gd name="connsiteY4006" fmla="*/ 297390 h 1175461"/>
              <a:gd name="connsiteX4007" fmla="*/ 2190789 w 2717482"/>
              <a:gd name="connsiteY4007" fmla="*/ 303778 h 1175461"/>
              <a:gd name="connsiteX4008" fmla="*/ 2176998 w 2717482"/>
              <a:gd name="connsiteY4008" fmla="*/ 300823 h 1175461"/>
              <a:gd name="connsiteX4009" fmla="*/ 2183049 w 2717482"/>
              <a:gd name="connsiteY4009" fmla="*/ 290889 h 1175461"/>
              <a:gd name="connsiteX4010" fmla="*/ 2183913 w 2717482"/>
              <a:gd name="connsiteY4010" fmla="*/ 286391 h 1175461"/>
              <a:gd name="connsiteX4011" fmla="*/ 2134221 w 2717482"/>
              <a:gd name="connsiteY4011" fmla="*/ 286161 h 1175461"/>
              <a:gd name="connsiteX4012" fmla="*/ 2117334 w 2717482"/>
              <a:gd name="connsiteY4012" fmla="*/ 286377 h 1175461"/>
              <a:gd name="connsiteX4013" fmla="*/ 2117218 w 2717482"/>
              <a:gd name="connsiteY4013" fmla="*/ 288012 h 1175461"/>
              <a:gd name="connsiteX4014" fmla="*/ 2118319 w 2717482"/>
              <a:gd name="connsiteY4014" fmla="*/ 294829 h 1175461"/>
              <a:gd name="connsiteX4015" fmla="*/ 2125946 w 2717482"/>
              <a:gd name="connsiteY4015" fmla="*/ 297644 h 1175461"/>
              <a:gd name="connsiteX4016" fmla="*/ 2111227 w 2717482"/>
              <a:gd name="connsiteY4016" fmla="*/ 304257 h 1175461"/>
              <a:gd name="connsiteX4017" fmla="*/ 2097380 w 2717482"/>
              <a:gd name="connsiteY4017" fmla="*/ 301443 h 1175461"/>
              <a:gd name="connsiteX4018" fmla="*/ 2103122 w 2717482"/>
              <a:gd name="connsiteY4018" fmla="*/ 291339 h 1175461"/>
              <a:gd name="connsiteX4019" fmla="*/ 2104011 w 2717482"/>
              <a:gd name="connsiteY4019" fmla="*/ 286546 h 1175461"/>
              <a:gd name="connsiteX4020" fmla="*/ 2072473 w 2717482"/>
              <a:gd name="connsiteY4020" fmla="*/ 286949 h 1175461"/>
              <a:gd name="connsiteX4021" fmla="*/ 2037630 w 2717482"/>
              <a:gd name="connsiteY4021" fmla="*/ 289356 h 1175461"/>
              <a:gd name="connsiteX4022" fmla="*/ 2037622 w 2717482"/>
              <a:gd name="connsiteY4022" fmla="*/ 290151 h 1175461"/>
              <a:gd name="connsiteX4023" fmla="*/ 2039152 w 2717482"/>
              <a:gd name="connsiteY4023" fmla="*/ 296884 h 1175461"/>
              <a:gd name="connsiteX4024" fmla="*/ 2046751 w 2717482"/>
              <a:gd name="connsiteY4024" fmla="*/ 299275 h 1175461"/>
              <a:gd name="connsiteX4025" fmla="*/ 2040024 w 2717482"/>
              <a:gd name="connsiteY4025" fmla="*/ 302906 h 1175461"/>
              <a:gd name="connsiteX4026" fmla="*/ 2032989 w 2717482"/>
              <a:gd name="connsiteY4026" fmla="*/ 306734 h 1175461"/>
              <a:gd name="connsiteX4027" fmla="*/ 2026319 w 2717482"/>
              <a:gd name="connsiteY4027" fmla="*/ 305917 h 1175461"/>
              <a:gd name="connsiteX4028" fmla="*/ 2019678 w 2717482"/>
              <a:gd name="connsiteY4028" fmla="*/ 305270 h 1175461"/>
              <a:gd name="connsiteX4029" fmla="*/ 2021929 w 2717482"/>
              <a:gd name="connsiteY4029" fmla="*/ 299922 h 1175461"/>
              <a:gd name="connsiteX4030" fmla="*/ 2024236 w 2717482"/>
              <a:gd name="connsiteY4030" fmla="*/ 294575 h 1175461"/>
              <a:gd name="connsiteX4031" fmla="*/ 2024572 w 2717482"/>
              <a:gd name="connsiteY4031" fmla="*/ 290257 h 1175461"/>
              <a:gd name="connsiteX4032" fmla="*/ 2015006 w 2717482"/>
              <a:gd name="connsiteY4032" fmla="*/ 290917 h 1175461"/>
              <a:gd name="connsiteX4033" fmla="*/ 2009233 w 2717482"/>
              <a:gd name="connsiteY4033" fmla="*/ 292487 h 1175461"/>
              <a:gd name="connsiteX4034" fmla="*/ 2014470 w 2717482"/>
              <a:gd name="connsiteY4034" fmla="*/ 300542 h 1175461"/>
              <a:gd name="connsiteX4035" fmla="*/ 2021930 w 2717482"/>
              <a:gd name="connsiteY4035" fmla="*/ 313743 h 1175461"/>
              <a:gd name="connsiteX4036" fmla="*/ 2027023 w 2717482"/>
              <a:gd name="connsiteY4036" fmla="*/ 324166 h 1175461"/>
              <a:gd name="connsiteX4037" fmla="*/ 2029585 w 2717482"/>
              <a:gd name="connsiteY4037" fmla="*/ 322946 h 1175461"/>
              <a:gd name="connsiteX4038" fmla="*/ 2031668 w 2717482"/>
              <a:gd name="connsiteY4038" fmla="*/ 314954 h 1175461"/>
              <a:gd name="connsiteX4039" fmla="*/ 2039744 w 2717482"/>
              <a:gd name="connsiteY4039" fmla="*/ 322327 h 1175461"/>
              <a:gd name="connsiteX4040" fmla="*/ 2040363 w 2717482"/>
              <a:gd name="connsiteY4040" fmla="*/ 324635 h 1175461"/>
              <a:gd name="connsiteX4041" fmla="*/ 2041545 w 2717482"/>
              <a:gd name="connsiteY4041" fmla="*/ 329758 h 1175461"/>
              <a:gd name="connsiteX4042" fmla="*/ 2043094 w 2717482"/>
              <a:gd name="connsiteY4042" fmla="*/ 337215 h 1175461"/>
              <a:gd name="connsiteX4043" fmla="*/ 2035606 w 2717482"/>
              <a:gd name="connsiteY4043" fmla="*/ 333866 h 1175461"/>
              <a:gd name="connsiteX4044" fmla="*/ 2031928 w 2717482"/>
              <a:gd name="connsiteY4044" fmla="*/ 335116 h 1175461"/>
              <a:gd name="connsiteX4045" fmla="*/ 2034706 w 2717482"/>
              <a:gd name="connsiteY4045" fmla="*/ 341577 h 1175461"/>
              <a:gd name="connsiteX4046" fmla="*/ 2037521 w 2717482"/>
              <a:gd name="connsiteY4046" fmla="*/ 348754 h 1175461"/>
              <a:gd name="connsiteX4047" fmla="*/ 2040194 w 2717482"/>
              <a:gd name="connsiteY4047" fmla="*/ 356071 h 1175461"/>
              <a:gd name="connsiteX4048" fmla="*/ 2045064 w 2717482"/>
              <a:gd name="connsiteY4048" fmla="*/ 370959 h 1175461"/>
              <a:gd name="connsiteX4049" fmla="*/ 2049229 w 2717482"/>
              <a:gd name="connsiteY4049" fmla="*/ 386128 h 1175461"/>
              <a:gd name="connsiteX4050" fmla="*/ 2050271 w 2717482"/>
              <a:gd name="connsiteY4050" fmla="*/ 390849 h 1175461"/>
              <a:gd name="connsiteX4051" fmla="*/ 2053281 w 2717482"/>
              <a:gd name="connsiteY4051" fmla="*/ 390096 h 1175461"/>
              <a:gd name="connsiteX4052" fmla="*/ 2056940 w 2717482"/>
              <a:gd name="connsiteY4052" fmla="*/ 382751 h 1175461"/>
              <a:gd name="connsiteX4053" fmla="*/ 2063328 w 2717482"/>
              <a:gd name="connsiteY4053" fmla="*/ 391531 h 1175461"/>
              <a:gd name="connsiteX4054" fmla="*/ 2063525 w 2717482"/>
              <a:gd name="connsiteY4054" fmla="*/ 393896 h 1175461"/>
              <a:gd name="connsiteX4055" fmla="*/ 2063526 w 2717482"/>
              <a:gd name="connsiteY4055" fmla="*/ 399102 h 1175461"/>
              <a:gd name="connsiteX4056" fmla="*/ 2063526 w 2717482"/>
              <a:gd name="connsiteY4056" fmla="*/ 406673 h 1175461"/>
              <a:gd name="connsiteX4057" fmla="*/ 2056771 w 2717482"/>
              <a:gd name="connsiteY4057" fmla="*/ 401972 h 1175461"/>
              <a:gd name="connsiteX4058" fmla="*/ 2052831 w 2717482"/>
              <a:gd name="connsiteY4058" fmla="*/ 402441 h 1175461"/>
              <a:gd name="connsiteX4059" fmla="*/ 2056067 w 2717482"/>
              <a:gd name="connsiteY4059" fmla="*/ 417086 h 1175461"/>
              <a:gd name="connsiteX4060" fmla="*/ 2057123 w 2717482"/>
              <a:gd name="connsiteY4060" fmla="*/ 424163 h 1175461"/>
              <a:gd name="connsiteX4061" fmla="*/ 2058749 w 2717482"/>
              <a:gd name="connsiteY4061" fmla="*/ 425300 h 1175461"/>
              <a:gd name="connsiteX4062" fmla="*/ 2061582 w 2717482"/>
              <a:gd name="connsiteY4062" fmla="*/ 422380 h 1175461"/>
              <a:gd name="connsiteX4063" fmla="*/ 2064679 w 2717482"/>
              <a:gd name="connsiteY4063" fmla="*/ 423816 h 1175461"/>
              <a:gd name="connsiteX4064" fmla="*/ 2066873 w 2717482"/>
              <a:gd name="connsiteY4064" fmla="*/ 392295 h 1175461"/>
              <a:gd name="connsiteX4065" fmla="*/ 2069689 w 2717482"/>
              <a:gd name="connsiteY4065" fmla="*/ 384640 h 1175461"/>
              <a:gd name="connsiteX4066" fmla="*/ 2073348 w 2717482"/>
              <a:gd name="connsiteY4066" fmla="*/ 391366 h 1175461"/>
              <a:gd name="connsiteX4067" fmla="*/ 2072390 w 2717482"/>
              <a:gd name="connsiteY4067" fmla="*/ 411911 h 1175461"/>
              <a:gd name="connsiteX4068" fmla="*/ 2070644 w 2717482"/>
              <a:gd name="connsiteY4068" fmla="*/ 425982 h 1175461"/>
              <a:gd name="connsiteX4069" fmla="*/ 2079595 w 2717482"/>
              <a:gd name="connsiteY4069" fmla="*/ 431865 h 1175461"/>
              <a:gd name="connsiteX4070" fmla="*/ 2100984 w 2717482"/>
              <a:gd name="connsiteY4070" fmla="*/ 417624 h 1175461"/>
              <a:gd name="connsiteX4071" fmla="*/ 2111987 w 2717482"/>
              <a:gd name="connsiteY4071" fmla="*/ 414809 h 1175461"/>
              <a:gd name="connsiteX4072" fmla="*/ 2108272 w 2717482"/>
              <a:gd name="connsiteY4072" fmla="*/ 425532 h 1175461"/>
              <a:gd name="connsiteX4073" fmla="*/ 2086941 w 2717482"/>
              <a:gd name="connsiteY4073" fmla="*/ 437268 h 1175461"/>
              <a:gd name="connsiteX4074" fmla="*/ 2087587 w 2717482"/>
              <a:gd name="connsiteY4074" fmla="*/ 438309 h 1175461"/>
              <a:gd name="connsiteX4075" fmla="*/ 2087120 w 2717482"/>
              <a:gd name="connsiteY4075" fmla="*/ 445136 h 1175461"/>
              <a:gd name="connsiteX4076" fmla="*/ 2106754 w 2717482"/>
              <a:gd name="connsiteY4076" fmla="*/ 458863 h 1175461"/>
              <a:gd name="connsiteX4077" fmla="*/ 2158308 w 2717482"/>
              <a:gd name="connsiteY4077" fmla="*/ 526335 h 1175461"/>
              <a:gd name="connsiteX4078" fmla="*/ 2158573 w 2717482"/>
              <a:gd name="connsiteY4078" fmla="*/ 527332 h 1175461"/>
              <a:gd name="connsiteX4079" fmla="*/ 2169006 w 2717482"/>
              <a:gd name="connsiteY4079" fmla="*/ 519357 h 1175461"/>
              <a:gd name="connsiteX4080" fmla="*/ 2176155 w 2717482"/>
              <a:gd name="connsiteY4080" fmla="*/ 519358 h 1175461"/>
              <a:gd name="connsiteX4081" fmla="*/ 2174352 w 2717482"/>
              <a:gd name="connsiteY4081" fmla="*/ 528533 h 1175461"/>
              <a:gd name="connsiteX4082" fmla="*/ 2161711 w 2717482"/>
              <a:gd name="connsiteY4082" fmla="*/ 539102 h 1175461"/>
              <a:gd name="connsiteX4083" fmla="*/ 2163986 w 2717482"/>
              <a:gd name="connsiteY4083" fmla="*/ 547641 h 1175461"/>
              <a:gd name="connsiteX4084" fmla="*/ 2170565 w 2717482"/>
              <a:gd name="connsiteY4084" fmla="*/ 546850 h 1175461"/>
              <a:gd name="connsiteX4085" fmla="*/ 2178067 w 2717482"/>
              <a:gd name="connsiteY4085" fmla="*/ 522905 h 1175461"/>
              <a:gd name="connsiteX4086" fmla="*/ 2184402 w 2717482"/>
              <a:gd name="connsiteY4086" fmla="*/ 517276 h 1175461"/>
              <a:gd name="connsiteX4087" fmla="*/ 2184739 w 2717482"/>
              <a:gd name="connsiteY4087" fmla="*/ 527239 h 1175461"/>
              <a:gd name="connsiteX4088" fmla="*/ 2179274 w 2717482"/>
              <a:gd name="connsiteY4088" fmla="*/ 545801 h 1175461"/>
              <a:gd name="connsiteX4089" fmla="*/ 2184053 w 2717482"/>
              <a:gd name="connsiteY4089" fmla="*/ 545227 h 1175461"/>
              <a:gd name="connsiteX4090" fmla="*/ 2287730 w 2717482"/>
              <a:gd name="connsiteY4090" fmla="*/ 533448 h 1175461"/>
              <a:gd name="connsiteX4091" fmla="*/ 2310172 w 2717482"/>
              <a:gd name="connsiteY4091" fmla="*/ 531153 h 1175461"/>
              <a:gd name="connsiteX4092" fmla="*/ 2309315 w 2717482"/>
              <a:gd name="connsiteY4092" fmla="*/ 524105 h 1175461"/>
              <a:gd name="connsiteX4093" fmla="*/ 2306740 w 2717482"/>
              <a:gd name="connsiteY4093" fmla="*/ 509594 h 1175461"/>
              <a:gd name="connsiteX4094" fmla="*/ 2305894 w 2717482"/>
              <a:gd name="connsiteY4094" fmla="*/ 482353 h 1175461"/>
              <a:gd name="connsiteX4095" fmla="*/ 2307359 w 2717482"/>
              <a:gd name="connsiteY4095" fmla="*/ 461133 h 1175461"/>
              <a:gd name="connsiteX4096" fmla="*/ 2296439 w 2717482"/>
              <a:gd name="connsiteY4096" fmla="*/ 457389 h 1175461"/>
              <a:gd name="connsiteX4097" fmla="*/ 2289855 w 2717482"/>
              <a:gd name="connsiteY4097" fmla="*/ 446864 h 1175461"/>
              <a:gd name="connsiteX4098" fmla="*/ 2300210 w 2717482"/>
              <a:gd name="connsiteY4098" fmla="*/ 447173 h 1175461"/>
              <a:gd name="connsiteX4099" fmla="*/ 2312874 w 2717482"/>
              <a:gd name="connsiteY4099" fmla="*/ 452352 h 1175461"/>
              <a:gd name="connsiteX4100" fmla="*/ 2330324 w 2717482"/>
              <a:gd name="connsiteY4100" fmla="*/ 436620 h 1175461"/>
              <a:gd name="connsiteX4101" fmla="*/ 2330324 w 2717482"/>
              <a:gd name="connsiteY4101" fmla="*/ 435662 h 1175461"/>
              <a:gd name="connsiteX4102" fmla="*/ 2335952 w 2717482"/>
              <a:gd name="connsiteY4102" fmla="*/ 417426 h 1175461"/>
              <a:gd name="connsiteX4103" fmla="*/ 2341723 w 2717482"/>
              <a:gd name="connsiteY4103" fmla="*/ 412277 h 1175461"/>
              <a:gd name="connsiteX4104" fmla="*/ 2345127 w 2717482"/>
              <a:gd name="connsiteY4104" fmla="*/ 420579 h 1175461"/>
              <a:gd name="connsiteX4105" fmla="*/ 2342678 w 2717482"/>
              <a:gd name="connsiteY4105" fmla="*/ 429810 h 1175461"/>
              <a:gd name="connsiteX4106" fmla="*/ 2353037 w 2717482"/>
              <a:gd name="connsiteY4106" fmla="*/ 425194 h 1175461"/>
              <a:gd name="connsiteX4107" fmla="*/ 2377802 w 2717482"/>
              <a:gd name="connsiteY4107" fmla="*/ 350893 h 1175461"/>
              <a:gd name="connsiteX4108" fmla="*/ 2371889 w 2717482"/>
              <a:gd name="connsiteY4108" fmla="*/ 335182 h 1175461"/>
              <a:gd name="connsiteX4109" fmla="*/ 2356046 w 2717482"/>
              <a:gd name="connsiteY4109" fmla="*/ 339947 h 1175461"/>
              <a:gd name="connsiteX4110" fmla="*/ 2343044 w 2717482"/>
              <a:gd name="connsiteY4110" fmla="*/ 341862 h 1175461"/>
              <a:gd name="connsiteX4111" fmla="*/ 2348165 w 2717482"/>
              <a:gd name="connsiteY4111" fmla="*/ 333418 h 1175461"/>
              <a:gd name="connsiteX4112" fmla="*/ 2354902 w 2717482"/>
              <a:gd name="connsiteY4112" fmla="*/ 330857 h 1175461"/>
              <a:gd name="connsiteX4113" fmla="*/ 2354837 w 2717482"/>
              <a:gd name="connsiteY4113" fmla="*/ 330800 h 1175461"/>
              <a:gd name="connsiteX4114" fmla="*/ 2349968 w 2717482"/>
              <a:gd name="connsiteY4114" fmla="*/ 327028 h 1175461"/>
              <a:gd name="connsiteX4115" fmla="*/ 2347745 w 2717482"/>
              <a:gd name="connsiteY4115" fmla="*/ 325424 h 1175461"/>
              <a:gd name="connsiteX4116" fmla="*/ 2346786 w 2717482"/>
              <a:gd name="connsiteY4116" fmla="*/ 323341 h 1175461"/>
              <a:gd name="connsiteX4117" fmla="*/ 2344565 w 2717482"/>
              <a:gd name="connsiteY4117" fmla="*/ 318698 h 1175461"/>
              <a:gd name="connsiteX4118" fmla="*/ 2342002 w 2717482"/>
              <a:gd name="connsiteY4118" fmla="*/ 314251 h 1175461"/>
              <a:gd name="connsiteX4119" fmla="*/ 2340736 w 2717482"/>
              <a:gd name="connsiteY4119" fmla="*/ 312225 h 1175461"/>
              <a:gd name="connsiteX4120" fmla="*/ 2342677 w 2717482"/>
              <a:gd name="connsiteY4120" fmla="*/ 311831 h 1175461"/>
              <a:gd name="connsiteX4121" fmla="*/ 2346702 w 2717482"/>
              <a:gd name="connsiteY4121" fmla="*/ 311212 h 1175461"/>
              <a:gd name="connsiteX4122" fmla="*/ 2352810 w 2717482"/>
              <a:gd name="connsiteY4122" fmla="*/ 310533 h 1175461"/>
              <a:gd name="connsiteX4123" fmla="*/ 2355306 w 2717482"/>
              <a:gd name="connsiteY4123" fmla="*/ 309324 h 1175461"/>
              <a:gd name="connsiteX4124" fmla="*/ 2353132 w 2717482"/>
              <a:gd name="connsiteY4124" fmla="*/ 306894 h 1175461"/>
              <a:gd name="connsiteX4125" fmla="*/ 2348955 w 2717482"/>
              <a:gd name="connsiteY4125" fmla="*/ 308310 h 1175461"/>
              <a:gd name="connsiteX4126" fmla="*/ 2342257 w 2717482"/>
              <a:gd name="connsiteY4126" fmla="*/ 306340 h 1175461"/>
              <a:gd name="connsiteX4127" fmla="*/ 2335502 w 2717482"/>
              <a:gd name="connsiteY4127" fmla="*/ 304454 h 1175461"/>
              <a:gd name="connsiteX4128" fmla="*/ 2342144 w 2717482"/>
              <a:gd name="connsiteY4128" fmla="*/ 294857 h 1175461"/>
              <a:gd name="connsiteX4129" fmla="*/ 2342195 w 2717482"/>
              <a:gd name="connsiteY4129" fmla="*/ 294665 h 1175461"/>
              <a:gd name="connsiteX4130" fmla="*/ 2361646 w 2717482"/>
              <a:gd name="connsiteY4130" fmla="*/ 292700 h 1175461"/>
              <a:gd name="connsiteX4131" fmla="*/ 2356255 w 2717482"/>
              <a:gd name="connsiteY4131" fmla="*/ 292360 h 1175461"/>
              <a:gd name="connsiteX4132" fmla="*/ 2356205 w 2717482"/>
              <a:gd name="connsiteY4132" fmla="*/ 292663 h 1175461"/>
              <a:gd name="connsiteX4133" fmla="*/ 2356723 w 2717482"/>
              <a:gd name="connsiteY4133" fmla="*/ 299558 h 1175461"/>
              <a:gd name="connsiteX4134" fmla="*/ 2362947 w 2717482"/>
              <a:gd name="connsiteY4134" fmla="*/ 302479 h 1175461"/>
              <a:gd name="connsiteX4135" fmla="*/ 2362407 w 2717482"/>
              <a:gd name="connsiteY4135" fmla="*/ 297813 h 1175461"/>
              <a:gd name="connsiteX4136" fmla="*/ 2361844 w 2717482"/>
              <a:gd name="connsiteY4136" fmla="*/ 293704 h 1175461"/>
              <a:gd name="connsiteX4137" fmla="*/ 2389075 w 2717482"/>
              <a:gd name="connsiteY4137" fmla="*/ 294426 h 1175461"/>
              <a:gd name="connsiteX4138" fmla="*/ 2363170 w 2717482"/>
              <a:gd name="connsiteY4138" fmla="*/ 292796 h 1175461"/>
              <a:gd name="connsiteX4139" fmla="*/ 2363786 w 2717482"/>
              <a:gd name="connsiteY4139" fmla="*/ 293141 h 1175461"/>
              <a:gd name="connsiteX4140" fmla="*/ 2368824 w 2717482"/>
              <a:gd name="connsiteY4140" fmla="*/ 296209 h 1175461"/>
              <a:gd name="connsiteX4141" fmla="*/ 2373721 w 2717482"/>
              <a:gd name="connsiteY4141" fmla="*/ 299558 h 1175461"/>
              <a:gd name="connsiteX4142" fmla="*/ 2375914 w 2717482"/>
              <a:gd name="connsiteY4142" fmla="*/ 301189 h 1175461"/>
              <a:gd name="connsiteX4143" fmla="*/ 2377773 w 2717482"/>
              <a:gd name="connsiteY4143" fmla="*/ 304624 h 1175461"/>
              <a:gd name="connsiteX4144" fmla="*/ 2380786 w 2717482"/>
              <a:gd name="connsiteY4144" fmla="*/ 311185 h 1175461"/>
              <a:gd name="connsiteX4145" fmla="*/ 2384527 w 2717482"/>
              <a:gd name="connsiteY4145" fmla="*/ 311185 h 1175461"/>
              <a:gd name="connsiteX4146" fmla="*/ 1991929 w 2717482"/>
              <a:gd name="connsiteY4146" fmla="*/ 255082 h 1175461"/>
              <a:gd name="connsiteX4147" fmla="*/ 1989113 w 2717482"/>
              <a:gd name="connsiteY4147" fmla="*/ 256948 h 1175461"/>
              <a:gd name="connsiteX4148" fmla="*/ 1984368 w 2717482"/>
              <a:gd name="connsiteY4148" fmla="*/ 260290 h 1175461"/>
              <a:gd name="connsiteX4149" fmla="*/ 1988744 w 2717482"/>
              <a:gd name="connsiteY4149" fmla="*/ 265101 h 1175461"/>
              <a:gd name="connsiteX4150" fmla="*/ 1991789 w 2717482"/>
              <a:gd name="connsiteY4150" fmla="*/ 262605 h 1175461"/>
              <a:gd name="connsiteX4151" fmla="*/ 1991928 w 2717482"/>
              <a:gd name="connsiteY4151" fmla="*/ 258468 h 1175461"/>
              <a:gd name="connsiteX4152" fmla="*/ 2533124 w 2717482"/>
              <a:gd name="connsiteY4152" fmla="*/ 300824 h 1175461"/>
              <a:gd name="connsiteX4153" fmla="*/ 2530619 w 2717482"/>
              <a:gd name="connsiteY4153" fmla="*/ 306143 h 1175461"/>
              <a:gd name="connsiteX4154" fmla="*/ 2525775 w 2717482"/>
              <a:gd name="connsiteY4154" fmla="*/ 312136 h 1175461"/>
              <a:gd name="connsiteX4155" fmla="*/ 2552114 w 2717482"/>
              <a:gd name="connsiteY4155" fmla="*/ 316767 h 1175461"/>
              <a:gd name="connsiteX4156" fmla="*/ 2551475 w 2717482"/>
              <a:gd name="connsiteY4156" fmla="*/ 314901 h 1175461"/>
              <a:gd name="connsiteX4157" fmla="*/ 2533124 w 2717482"/>
              <a:gd name="connsiteY4157" fmla="*/ 300824 h 1175461"/>
              <a:gd name="connsiteX4158" fmla="*/ 1533118 w 2717482"/>
              <a:gd name="connsiteY4158" fmla="*/ 211495 h 1175461"/>
              <a:gd name="connsiteX4159" fmla="*/ 1494660 w 2717482"/>
              <a:gd name="connsiteY4159" fmla="*/ 222807 h 1175461"/>
              <a:gd name="connsiteX4160" fmla="*/ 1494979 w 2717482"/>
              <a:gd name="connsiteY4160" fmla="*/ 224443 h 1175461"/>
              <a:gd name="connsiteX4161" fmla="*/ 1497364 w 2717482"/>
              <a:gd name="connsiteY4161" fmla="*/ 229423 h 1175461"/>
              <a:gd name="connsiteX4162" fmla="*/ 1502830 w 2717482"/>
              <a:gd name="connsiteY4162" fmla="*/ 229663 h 1175461"/>
              <a:gd name="connsiteX4163" fmla="*/ 1506682 w 2717482"/>
              <a:gd name="connsiteY4163" fmla="*/ 225794 h 1175461"/>
              <a:gd name="connsiteX4164" fmla="*/ 1512872 w 2717482"/>
              <a:gd name="connsiteY4164" fmla="*/ 219629 h 1175461"/>
              <a:gd name="connsiteX4165" fmla="*/ 1514954 w 2717482"/>
              <a:gd name="connsiteY4165" fmla="*/ 229311 h 1175461"/>
              <a:gd name="connsiteX4166" fmla="*/ 1519888 w 2717482"/>
              <a:gd name="connsiteY4166" fmla="*/ 233229 h 1175461"/>
              <a:gd name="connsiteX4167" fmla="*/ 1967867 w 2717482"/>
              <a:gd name="connsiteY4167" fmla="*/ 249122 h 1175461"/>
              <a:gd name="connsiteX4168" fmla="*/ 1938089 w 2717482"/>
              <a:gd name="connsiteY4168" fmla="*/ 260015 h 1175461"/>
              <a:gd name="connsiteX4169" fmla="*/ 1897873 w 2717482"/>
              <a:gd name="connsiteY4169" fmla="*/ 284528 h 1175461"/>
              <a:gd name="connsiteX4170" fmla="*/ 1893620 w 2717482"/>
              <a:gd name="connsiteY4170" fmla="*/ 288298 h 1175461"/>
              <a:gd name="connsiteX4171" fmla="*/ 1894270 w 2717482"/>
              <a:gd name="connsiteY4171" fmla="*/ 289341 h 1175461"/>
              <a:gd name="connsiteX4172" fmla="*/ 1899420 w 2717482"/>
              <a:gd name="connsiteY4172" fmla="*/ 293956 h 1175461"/>
              <a:gd name="connsiteX4173" fmla="*/ 1908651 w 2717482"/>
              <a:gd name="connsiteY4173" fmla="*/ 290663 h 1175461"/>
              <a:gd name="connsiteX4174" fmla="*/ 1898379 w 2717482"/>
              <a:gd name="connsiteY4174" fmla="*/ 306649 h 1175461"/>
              <a:gd name="connsiteX4175" fmla="*/ 1891147 w 2717482"/>
              <a:gd name="connsiteY4175" fmla="*/ 310955 h 1175461"/>
              <a:gd name="connsiteX4176" fmla="*/ 1886136 w 2717482"/>
              <a:gd name="connsiteY4176" fmla="*/ 313969 h 1175461"/>
              <a:gd name="connsiteX4177" fmla="*/ 1883942 w 2717482"/>
              <a:gd name="connsiteY4177" fmla="*/ 315460 h 1175461"/>
              <a:gd name="connsiteX4178" fmla="*/ 1882985 w 2717482"/>
              <a:gd name="connsiteY4178" fmla="*/ 309266 h 1175461"/>
              <a:gd name="connsiteX4179" fmla="*/ 1882423 w 2717482"/>
              <a:gd name="connsiteY4179" fmla="*/ 303131 h 1175461"/>
              <a:gd name="connsiteX4180" fmla="*/ 1880701 w 2717482"/>
              <a:gd name="connsiteY4180" fmla="*/ 299752 h 1175461"/>
              <a:gd name="connsiteX4181" fmla="*/ 1862638 w 2717482"/>
              <a:gd name="connsiteY4181" fmla="*/ 315771 h 1175461"/>
              <a:gd name="connsiteX4182" fmla="*/ 1825320 w 2717482"/>
              <a:gd name="connsiteY4182" fmla="*/ 363213 h 1175461"/>
              <a:gd name="connsiteX4183" fmla="*/ 1831259 w 2717482"/>
              <a:gd name="connsiteY4183" fmla="*/ 366063 h 1175461"/>
              <a:gd name="connsiteX4184" fmla="*/ 1839335 w 2717482"/>
              <a:gd name="connsiteY4184" fmla="*/ 360181 h 1175461"/>
              <a:gd name="connsiteX4185" fmla="*/ 1836520 w 2717482"/>
              <a:gd name="connsiteY4185" fmla="*/ 369243 h 1175461"/>
              <a:gd name="connsiteX4186" fmla="*/ 1833509 w 2717482"/>
              <a:gd name="connsiteY4186" fmla="*/ 378868 h 1175461"/>
              <a:gd name="connsiteX4187" fmla="*/ 1830155 w 2717482"/>
              <a:gd name="connsiteY4187" fmla="*/ 382177 h 1175461"/>
              <a:gd name="connsiteX4188" fmla="*/ 1849144 w 2717482"/>
              <a:gd name="connsiteY4188" fmla="*/ 378578 h 1175461"/>
              <a:gd name="connsiteX4189" fmla="*/ 1852028 w 2717482"/>
              <a:gd name="connsiteY4189" fmla="*/ 375465 h 1175461"/>
              <a:gd name="connsiteX4190" fmla="*/ 1852355 w 2717482"/>
              <a:gd name="connsiteY4190" fmla="*/ 377970 h 1175461"/>
              <a:gd name="connsiteX4191" fmla="*/ 1865087 w 2717482"/>
              <a:gd name="connsiteY4191" fmla="*/ 375556 h 1175461"/>
              <a:gd name="connsiteX4192" fmla="*/ 1874759 w 2717482"/>
              <a:gd name="connsiteY4192" fmla="*/ 375654 h 1175461"/>
              <a:gd name="connsiteX4193" fmla="*/ 1887203 w 2717482"/>
              <a:gd name="connsiteY4193" fmla="*/ 362435 h 1175461"/>
              <a:gd name="connsiteX4194" fmla="*/ 1883154 w 2717482"/>
              <a:gd name="connsiteY4194" fmla="*/ 358883 h 1175461"/>
              <a:gd name="connsiteX4195" fmla="*/ 1878285 w 2717482"/>
              <a:gd name="connsiteY4195" fmla="*/ 359362 h 1175461"/>
              <a:gd name="connsiteX4196" fmla="*/ 1873418 w 2717482"/>
              <a:gd name="connsiteY4196" fmla="*/ 359897 h 1175461"/>
              <a:gd name="connsiteX4197" fmla="*/ 1875247 w 2717482"/>
              <a:gd name="connsiteY4197" fmla="*/ 353930 h 1175461"/>
              <a:gd name="connsiteX4198" fmla="*/ 1877189 w 2717482"/>
              <a:gd name="connsiteY4198" fmla="*/ 347908 h 1175461"/>
              <a:gd name="connsiteX4199" fmla="*/ 1884252 w 2717482"/>
              <a:gd name="connsiteY4199" fmla="*/ 342729 h 1175461"/>
              <a:gd name="connsiteX4200" fmla="*/ 1891484 w 2717482"/>
              <a:gd name="connsiteY4200" fmla="*/ 337720 h 1175461"/>
              <a:gd name="connsiteX4201" fmla="*/ 1891795 w 2717482"/>
              <a:gd name="connsiteY4201" fmla="*/ 347598 h 1175461"/>
              <a:gd name="connsiteX4202" fmla="*/ 1896379 w 2717482"/>
              <a:gd name="connsiteY4202" fmla="*/ 352687 h 1175461"/>
              <a:gd name="connsiteX4203" fmla="*/ 1921119 w 2717482"/>
              <a:gd name="connsiteY4203" fmla="*/ 326406 h 1175461"/>
              <a:gd name="connsiteX4204" fmla="*/ 1947695 w 2717482"/>
              <a:gd name="connsiteY4204" fmla="*/ 310146 h 1175461"/>
              <a:gd name="connsiteX4205" fmla="*/ 1945209 w 2717482"/>
              <a:gd name="connsiteY4205" fmla="*/ 305777 h 1175461"/>
              <a:gd name="connsiteX4206" fmla="*/ 1940341 w 2717482"/>
              <a:gd name="connsiteY4206" fmla="*/ 304652 h 1175461"/>
              <a:gd name="connsiteX4207" fmla="*/ 1935445 w 2717482"/>
              <a:gd name="connsiteY4207" fmla="*/ 303751 h 1175461"/>
              <a:gd name="connsiteX4208" fmla="*/ 1936625 w 2717482"/>
              <a:gd name="connsiteY4208" fmla="*/ 302091 h 1175461"/>
              <a:gd name="connsiteX4209" fmla="*/ 1939300 w 2717482"/>
              <a:gd name="connsiteY4209" fmla="*/ 298516 h 1175461"/>
              <a:gd name="connsiteX4210" fmla="*/ 1943438 w 2717482"/>
              <a:gd name="connsiteY4210" fmla="*/ 293338 h 1175461"/>
              <a:gd name="connsiteX4211" fmla="*/ 1946251 w 2717482"/>
              <a:gd name="connsiteY4211" fmla="*/ 292493 h 1175461"/>
              <a:gd name="connsiteX4212" fmla="*/ 1952359 w 2717482"/>
              <a:gd name="connsiteY4212" fmla="*/ 290805 h 1175461"/>
              <a:gd name="connsiteX4213" fmla="*/ 1958523 w 2717482"/>
              <a:gd name="connsiteY4213" fmla="*/ 289369 h 1175461"/>
              <a:gd name="connsiteX4214" fmla="*/ 1961336 w 2717482"/>
              <a:gd name="connsiteY4214" fmla="*/ 288750 h 1175461"/>
              <a:gd name="connsiteX4215" fmla="*/ 1957648 w 2717482"/>
              <a:gd name="connsiteY4215" fmla="*/ 298094 h 1175461"/>
              <a:gd name="connsiteX4216" fmla="*/ 1959428 w 2717482"/>
              <a:gd name="connsiteY4216" fmla="*/ 302968 h 1175461"/>
              <a:gd name="connsiteX4217" fmla="*/ 1962519 w 2717482"/>
              <a:gd name="connsiteY4217" fmla="*/ 301077 h 1175461"/>
              <a:gd name="connsiteX4218" fmla="*/ 2003813 w 2717482"/>
              <a:gd name="connsiteY4218" fmla="*/ 289880 h 1175461"/>
              <a:gd name="connsiteX4219" fmla="*/ 1995644 w 2717482"/>
              <a:gd name="connsiteY4219" fmla="*/ 277296 h 1175461"/>
              <a:gd name="connsiteX4220" fmla="*/ 1994161 w 2717482"/>
              <a:gd name="connsiteY4220" fmla="*/ 275667 h 1175461"/>
              <a:gd name="connsiteX4221" fmla="*/ 1993184 w 2717482"/>
              <a:gd name="connsiteY4221" fmla="*/ 276265 h 1175461"/>
              <a:gd name="connsiteX4222" fmla="*/ 1989368 w 2717482"/>
              <a:gd name="connsiteY4222" fmla="*/ 280223 h 1175461"/>
              <a:gd name="connsiteX4223" fmla="*/ 1990268 w 2717482"/>
              <a:gd name="connsiteY4223" fmla="*/ 283347 h 1175461"/>
              <a:gd name="connsiteX4224" fmla="*/ 1991281 w 2717482"/>
              <a:gd name="connsiteY4224" fmla="*/ 286865 h 1175461"/>
              <a:gd name="connsiteX4225" fmla="*/ 1985653 w 2717482"/>
              <a:gd name="connsiteY4225" fmla="*/ 283460 h 1175461"/>
              <a:gd name="connsiteX4226" fmla="*/ 1979659 w 2717482"/>
              <a:gd name="connsiteY4226" fmla="*/ 279970 h 1175461"/>
              <a:gd name="connsiteX4227" fmla="*/ 1977041 w 2717482"/>
              <a:gd name="connsiteY4227" fmla="*/ 274678 h 1175461"/>
              <a:gd name="connsiteX4228" fmla="*/ 1974226 w 2717482"/>
              <a:gd name="connsiteY4228" fmla="*/ 269472 h 1175461"/>
              <a:gd name="connsiteX4229" fmla="*/ 1978954 w 2717482"/>
              <a:gd name="connsiteY4229" fmla="*/ 268713 h 1175461"/>
              <a:gd name="connsiteX4230" fmla="*/ 1983625 w 2717482"/>
              <a:gd name="connsiteY4230" fmla="*/ 268178 h 1175461"/>
              <a:gd name="connsiteX4231" fmla="*/ 1986159 w 2717482"/>
              <a:gd name="connsiteY4231" fmla="*/ 266882 h 1175461"/>
              <a:gd name="connsiteX4232" fmla="*/ 1981802 w 2717482"/>
              <a:gd name="connsiteY4232" fmla="*/ 262097 h 1175461"/>
              <a:gd name="connsiteX4233" fmla="*/ 1981122 w 2717482"/>
              <a:gd name="connsiteY4233" fmla="*/ 262577 h 1175461"/>
              <a:gd name="connsiteX4234" fmla="*/ 1978475 w 2717482"/>
              <a:gd name="connsiteY4234" fmla="*/ 262858 h 1175461"/>
              <a:gd name="connsiteX4235" fmla="*/ 1972846 w 2717482"/>
              <a:gd name="connsiteY4235" fmla="*/ 263647 h 1175461"/>
              <a:gd name="connsiteX4236" fmla="*/ 1967218 w 2717482"/>
              <a:gd name="connsiteY4236" fmla="*/ 264463 h 1175461"/>
              <a:gd name="connsiteX4237" fmla="*/ 1964628 w 2717482"/>
              <a:gd name="connsiteY4237" fmla="*/ 264941 h 1175461"/>
              <a:gd name="connsiteX4238" fmla="*/ 1966261 w 2717482"/>
              <a:gd name="connsiteY4238" fmla="*/ 258890 h 1175461"/>
              <a:gd name="connsiteX4239" fmla="*/ 1968147 w 2717482"/>
              <a:gd name="connsiteY4239" fmla="*/ 253036 h 1175461"/>
              <a:gd name="connsiteX4240" fmla="*/ 2285007 w 2717482"/>
              <a:gd name="connsiteY4240" fmla="*/ 266244 h 1175461"/>
              <a:gd name="connsiteX4241" fmla="*/ 2284697 w 2717482"/>
              <a:gd name="connsiteY4241" fmla="*/ 266900 h 1175461"/>
              <a:gd name="connsiteX4242" fmla="*/ 2284042 w 2717482"/>
              <a:gd name="connsiteY4242" fmla="*/ 271368 h 1175461"/>
              <a:gd name="connsiteX4243" fmla="*/ 2284705 w 2717482"/>
              <a:gd name="connsiteY4243" fmla="*/ 271527 h 1175461"/>
              <a:gd name="connsiteX4244" fmla="*/ 2283898 w 2717482"/>
              <a:gd name="connsiteY4244" fmla="*/ 272335 h 1175461"/>
              <a:gd name="connsiteX4245" fmla="*/ 2283692 w 2717482"/>
              <a:gd name="connsiteY4245" fmla="*/ 273750 h 1175461"/>
              <a:gd name="connsiteX4246" fmla="*/ 2287434 w 2717482"/>
              <a:gd name="connsiteY4246" fmla="*/ 276564 h 1175461"/>
              <a:gd name="connsiteX4247" fmla="*/ 2291655 w 2717482"/>
              <a:gd name="connsiteY4247" fmla="*/ 279660 h 1175461"/>
              <a:gd name="connsiteX4248" fmla="*/ 2282228 w 2717482"/>
              <a:gd name="connsiteY4248" fmla="*/ 279660 h 1175461"/>
              <a:gd name="connsiteX4249" fmla="*/ 2277670 w 2717482"/>
              <a:gd name="connsiteY4249" fmla="*/ 279660 h 1175461"/>
              <a:gd name="connsiteX4250" fmla="*/ 2277236 w 2717482"/>
              <a:gd name="connsiteY4250" fmla="*/ 283471 h 1175461"/>
              <a:gd name="connsiteX4251" fmla="*/ 2331180 w 2717482"/>
              <a:gd name="connsiteY4251" fmla="*/ 286857 h 1175461"/>
              <a:gd name="connsiteX4252" fmla="*/ 2300041 w 2717482"/>
              <a:gd name="connsiteY4252" fmla="*/ 270541 h 1175461"/>
              <a:gd name="connsiteX4253" fmla="*/ 1546783 w 2717482"/>
              <a:gd name="connsiteY4253" fmla="*/ 199552 h 1175461"/>
              <a:gd name="connsiteX4254" fmla="*/ 1542140 w 2717482"/>
              <a:gd name="connsiteY4254" fmla="*/ 205370 h 1175461"/>
              <a:gd name="connsiteX4255" fmla="*/ 1549670 w 2717482"/>
              <a:gd name="connsiteY4255" fmla="*/ 202952 h 1175461"/>
              <a:gd name="connsiteX4256" fmla="*/ 1548895 w 2717482"/>
              <a:gd name="connsiteY4256" fmla="*/ 200493 h 1175461"/>
              <a:gd name="connsiteX4257" fmla="*/ 1582379 w 2717482"/>
              <a:gd name="connsiteY4257" fmla="*/ 200971 h 1175461"/>
              <a:gd name="connsiteX4258" fmla="*/ 1581183 w 2717482"/>
              <a:gd name="connsiteY4258" fmla="*/ 201371 h 1175461"/>
              <a:gd name="connsiteX4259" fmla="*/ 1576504 w 2717482"/>
              <a:gd name="connsiteY4259" fmla="*/ 204376 h 1175461"/>
              <a:gd name="connsiteX4260" fmla="*/ 1576814 w 2717482"/>
              <a:gd name="connsiteY4260" fmla="*/ 211300 h 1175461"/>
              <a:gd name="connsiteX4261" fmla="*/ 1567272 w 2717482"/>
              <a:gd name="connsiteY4261" fmla="*/ 201759 h 1175461"/>
              <a:gd name="connsiteX4262" fmla="*/ 1566994 w 2717482"/>
              <a:gd name="connsiteY4262" fmla="*/ 200680 h 1175461"/>
              <a:gd name="connsiteX4263" fmla="*/ 1561699 w 2717482"/>
              <a:gd name="connsiteY4263" fmla="*/ 202375 h 1175461"/>
              <a:gd name="connsiteX4264" fmla="*/ 1562056 w 2717482"/>
              <a:gd name="connsiteY4264" fmla="*/ 203936 h 1175461"/>
              <a:gd name="connsiteX4265" fmla="*/ 1564600 w 2717482"/>
              <a:gd name="connsiteY4265" fmla="*/ 208851 h 1175461"/>
              <a:gd name="connsiteX4266" fmla="*/ 1571693 w 2717482"/>
              <a:gd name="connsiteY4266" fmla="*/ 208851 h 1175461"/>
              <a:gd name="connsiteX4267" fmla="*/ 1560829 w 2717482"/>
              <a:gd name="connsiteY4267" fmla="*/ 217772 h 1175461"/>
              <a:gd name="connsiteX4268" fmla="*/ 1548474 w 2717482"/>
              <a:gd name="connsiteY4268" fmla="*/ 219208 h 1175461"/>
              <a:gd name="connsiteX4269" fmla="*/ 1551062 w 2717482"/>
              <a:gd name="connsiteY4269" fmla="*/ 210202 h 1175461"/>
              <a:gd name="connsiteX4270" fmla="*/ 1550670 w 2717482"/>
              <a:gd name="connsiteY4270" fmla="*/ 206122 h 1175461"/>
              <a:gd name="connsiteX4271" fmla="*/ 1550608 w 2717482"/>
              <a:gd name="connsiteY4271" fmla="*/ 205925 h 1175461"/>
              <a:gd name="connsiteX4272" fmla="*/ 1538643 w 2717482"/>
              <a:gd name="connsiteY4272" fmla="*/ 209754 h 1175461"/>
              <a:gd name="connsiteX4273" fmla="*/ 1538398 w 2717482"/>
              <a:gd name="connsiteY4273" fmla="*/ 210062 h 1175461"/>
              <a:gd name="connsiteX4274" fmla="*/ 1522863 w 2717482"/>
              <a:gd name="connsiteY4274" fmla="*/ 235591 h 1175461"/>
              <a:gd name="connsiteX4275" fmla="*/ 1523024 w 2717482"/>
              <a:gd name="connsiteY4275" fmla="*/ 235721 h 1175461"/>
              <a:gd name="connsiteX4276" fmla="*/ 1529280 w 2717482"/>
              <a:gd name="connsiteY4276" fmla="*/ 238626 h 1175461"/>
              <a:gd name="connsiteX4277" fmla="*/ 1536006 w 2717482"/>
              <a:gd name="connsiteY4277" fmla="*/ 233813 h 1175461"/>
              <a:gd name="connsiteX4278" fmla="*/ 1534627 w 2717482"/>
              <a:gd name="connsiteY4278" fmla="*/ 241637 h 1175461"/>
              <a:gd name="connsiteX4279" fmla="*/ 1533051 w 2717482"/>
              <a:gd name="connsiteY4279" fmla="*/ 249884 h 1175461"/>
              <a:gd name="connsiteX4280" fmla="*/ 1527957 w 2717482"/>
              <a:gd name="connsiteY4280" fmla="*/ 254921 h 1175461"/>
              <a:gd name="connsiteX4281" fmla="*/ 1522921 w 2717482"/>
              <a:gd name="connsiteY4281" fmla="*/ 259987 h 1175461"/>
              <a:gd name="connsiteX4282" fmla="*/ 1517798 w 2717482"/>
              <a:gd name="connsiteY4282" fmla="*/ 249490 h 1175461"/>
              <a:gd name="connsiteX4283" fmla="*/ 1515669 w 2717482"/>
              <a:gd name="connsiteY4283" fmla="*/ 247411 h 1175461"/>
              <a:gd name="connsiteX4284" fmla="*/ 1480387 w 2717482"/>
              <a:gd name="connsiteY4284" fmla="*/ 305390 h 1175461"/>
              <a:gd name="connsiteX4285" fmla="*/ 1486642 w 2717482"/>
              <a:gd name="connsiteY4285" fmla="*/ 307804 h 1175461"/>
              <a:gd name="connsiteX4286" fmla="*/ 1493030 w 2717482"/>
              <a:gd name="connsiteY4286" fmla="*/ 302484 h 1175461"/>
              <a:gd name="connsiteX4287" fmla="*/ 1492188 w 2717482"/>
              <a:gd name="connsiteY4287" fmla="*/ 310421 h 1175461"/>
              <a:gd name="connsiteX4288" fmla="*/ 1491201 w 2717482"/>
              <a:gd name="connsiteY4288" fmla="*/ 318867 h 1175461"/>
              <a:gd name="connsiteX4289" fmla="*/ 1486473 w 2717482"/>
              <a:gd name="connsiteY4289" fmla="*/ 324243 h 1175461"/>
              <a:gd name="connsiteX4290" fmla="*/ 1481802 w 2717482"/>
              <a:gd name="connsiteY4290" fmla="*/ 329674 h 1175461"/>
              <a:gd name="connsiteX4291" fmla="*/ 1476062 w 2717482"/>
              <a:gd name="connsiteY4291" fmla="*/ 319318 h 1175461"/>
              <a:gd name="connsiteX4292" fmla="*/ 1473325 w 2717482"/>
              <a:gd name="connsiteY4292" fmla="*/ 316998 h 1175461"/>
              <a:gd name="connsiteX4293" fmla="*/ 1459823 w 2717482"/>
              <a:gd name="connsiteY4293" fmla="*/ 339187 h 1175461"/>
              <a:gd name="connsiteX4294" fmla="*/ 1442469 w 2717482"/>
              <a:gd name="connsiteY4294" fmla="*/ 378267 h 1175461"/>
              <a:gd name="connsiteX4295" fmla="*/ 1448930 w 2717482"/>
              <a:gd name="connsiteY4295" fmla="*/ 380191 h 1175461"/>
              <a:gd name="connsiteX4296" fmla="*/ 1454926 w 2717482"/>
              <a:gd name="connsiteY4296" fmla="*/ 374563 h 1175461"/>
              <a:gd name="connsiteX4297" fmla="*/ 1454251 w 2717482"/>
              <a:gd name="connsiteY4297" fmla="*/ 390886 h 1175461"/>
              <a:gd name="connsiteX4298" fmla="*/ 1449917 w 2717482"/>
              <a:gd name="connsiteY4298" fmla="*/ 396515 h 1175461"/>
              <a:gd name="connsiteX4299" fmla="*/ 1445637 w 2717482"/>
              <a:gd name="connsiteY4299" fmla="*/ 402143 h 1175461"/>
              <a:gd name="connsiteX4300" fmla="*/ 1439166 w 2717482"/>
              <a:gd name="connsiteY4300" fmla="*/ 392518 h 1175461"/>
              <a:gd name="connsiteX4301" fmla="*/ 1436886 w 2717482"/>
              <a:gd name="connsiteY4301" fmla="*/ 390836 h 1175461"/>
              <a:gd name="connsiteX4302" fmla="*/ 1411317 w 2717482"/>
              <a:gd name="connsiteY4302" fmla="*/ 448412 h 1175461"/>
              <a:gd name="connsiteX4303" fmla="*/ 1439924 w 2717482"/>
              <a:gd name="connsiteY4303" fmla="*/ 435888 h 1175461"/>
              <a:gd name="connsiteX4304" fmla="*/ 1529998 w 2717482"/>
              <a:gd name="connsiteY4304" fmla="*/ 424094 h 1175461"/>
              <a:gd name="connsiteX4305" fmla="*/ 1544387 w 2717482"/>
              <a:gd name="connsiteY4305" fmla="*/ 426127 h 1175461"/>
              <a:gd name="connsiteX4306" fmla="*/ 1546165 w 2717482"/>
              <a:gd name="connsiteY4306" fmla="*/ 421113 h 1175461"/>
              <a:gd name="connsiteX4307" fmla="*/ 1557424 w 2717482"/>
              <a:gd name="connsiteY4307" fmla="*/ 422042 h 1175461"/>
              <a:gd name="connsiteX4308" fmla="*/ 1559056 w 2717482"/>
              <a:gd name="connsiteY4308" fmla="*/ 421563 h 1175461"/>
              <a:gd name="connsiteX4309" fmla="*/ 1564065 w 2717482"/>
              <a:gd name="connsiteY4309" fmla="*/ 395391 h 1175461"/>
              <a:gd name="connsiteX4310" fmla="*/ 1568934 w 2717482"/>
              <a:gd name="connsiteY4310" fmla="*/ 383261 h 1175461"/>
              <a:gd name="connsiteX4311" fmla="*/ 1573493 w 2717482"/>
              <a:gd name="connsiteY4311" fmla="*/ 396488 h 1175461"/>
              <a:gd name="connsiteX4312" fmla="*/ 1567330 w 2717482"/>
              <a:gd name="connsiteY4312" fmla="*/ 419396 h 1175461"/>
              <a:gd name="connsiteX4313" fmla="*/ 1571776 w 2717482"/>
              <a:gd name="connsiteY4313" fmla="*/ 421339 h 1175461"/>
              <a:gd name="connsiteX4314" fmla="*/ 1574789 w 2717482"/>
              <a:gd name="connsiteY4314" fmla="*/ 421169 h 1175461"/>
              <a:gd name="connsiteX4315" fmla="*/ 1575351 w 2717482"/>
              <a:gd name="connsiteY4315" fmla="*/ 423027 h 1175461"/>
              <a:gd name="connsiteX4316" fmla="*/ 1576083 w 2717482"/>
              <a:gd name="connsiteY4316" fmla="*/ 424603 h 1175461"/>
              <a:gd name="connsiteX4317" fmla="*/ 1576083 w 2717482"/>
              <a:gd name="connsiteY4317" fmla="*/ 423617 h 1175461"/>
              <a:gd name="connsiteX4318" fmla="*/ 1577095 w 2717482"/>
              <a:gd name="connsiteY4318" fmla="*/ 423336 h 1175461"/>
              <a:gd name="connsiteX4319" fmla="*/ 1581542 w 2717482"/>
              <a:gd name="connsiteY4319" fmla="*/ 426601 h 1175461"/>
              <a:gd name="connsiteX4320" fmla="*/ 1582949 w 2717482"/>
              <a:gd name="connsiteY4320" fmla="*/ 429838 h 1175461"/>
              <a:gd name="connsiteX4321" fmla="*/ 1582727 w 2717482"/>
              <a:gd name="connsiteY4321" fmla="*/ 433153 h 1175461"/>
              <a:gd name="connsiteX4322" fmla="*/ 1611002 w 2717482"/>
              <a:gd name="connsiteY4322" fmla="*/ 442112 h 1175461"/>
              <a:gd name="connsiteX4323" fmla="*/ 1612632 w 2717482"/>
              <a:gd name="connsiteY4323" fmla="*/ 407712 h 1175461"/>
              <a:gd name="connsiteX4324" fmla="*/ 1606196 w 2717482"/>
              <a:gd name="connsiteY4324" fmla="*/ 407487 h 1175461"/>
              <a:gd name="connsiteX4325" fmla="*/ 1603605 w 2717482"/>
              <a:gd name="connsiteY4325" fmla="*/ 413988 h 1175461"/>
              <a:gd name="connsiteX4326" fmla="*/ 1599075 w 2717482"/>
              <a:gd name="connsiteY4326" fmla="*/ 400958 h 1175461"/>
              <a:gd name="connsiteX4327" fmla="*/ 1600454 w 2717482"/>
              <a:gd name="connsiteY4327" fmla="*/ 395047 h 1175461"/>
              <a:gd name="connsiteX4328" fmla="*/ 1601748 w 2717482"/>
              <a:gd name="connsiteY4328" fmla="*/ 389110 h 1175461"/>
              <a:gd name="connsiteX4329" fmla="*/ 1609628 w 2717482"/>
              <a:gd name="connsiteY4329" fmla="*/ 394485 h 1175461"/>
              <a:gd name="connsiteX4330" fmla="*/ 1613216 w 2717482"/>
              <a:gd name="connsiteY4330" fmla="*/ 395368 h 1175461"/>
              <a:gd name="connsiteX4331" fmla="*/ 1614019 w 2717482"/>
              <a:gd name="connsiteY4331" fmla="*/ 378443 h 1175461"/>
              <a:gd name="connsiteX4332" fmla="*/ 1613851 w 2717482"/>
              <a:gd name="connsiteY4332" fmla="*/ 362290 h 1175461"/>
              <a:gd name="connsiteX4333" fmla="*/ 1613344 w 2717482"/>
              <a:gd name="connsiteY4333" fmla="*/ 346163 h 1175461"/>
              <a:gd name="connsiteX4334" fmla="*/ 1612848 w 2717482"/>
              <a:gd name="connsiteY4334" fmla="*/ 337034 h 1175461"/>
              <a:gd name="connsiteX4335" fmla="*/ 1611314 w 2717482"/>
              <a:gd name="connsiteY4335" fmla="*/ 336992 h 1175461"/>
              <a:gd name="connsiteX4336" fmla="*/ 1605913 w 2717482"/>
              <a:gd name="connsiteY4336" fmla="*/ 338226 h 1175461"/>
              <a:gd name="connsiteX4337" fmla="*/ 1603972 w 2717482"/>
              <a:gd name="connsiteY4337" fmla="*/ 344924 h 1175461"/>
              <a:gd name="connsiteX4338" fmla="*/ 1598119 w 2717482"/>
              <a:gd name="connsiteY4338" fmla="*/ 332514 h 1175461"/>
              <a:gd name="connsiteX4339" fmla="*/ 1598794 w 2717482"/>
              <a:gd name="connsiteY4339" fmla="*/ 326519 h 1175461"/>
              <a:gd name="connsiteX4340" fmla="*/ 1599442 w 2717482"/>
              <a:gd name="connsiteY4340" fmla="*/ 320525 h 1175461"/>
              <a:gd name="connsiteX4341" fmla="*/ 1607884 w 2717482"/>
              <a:gd name="connsiteY4341" fmla="*/ 324972 h 1175461"/>
              <a:gd name="connsiteX4342" fmla="*/ 1611964 w 2717482"/>
              <a:gd name="connsiteY4342" fmla="*/ 325507 h 1175461"/>
              <a:gd name="connsiteX4343" fmla="*/ 1612031 w 2717482"/>
              <a:gd name="connsiteY4343" fmla="*/ 325501 h 1175461"/>
              <a:gd name="connsiteX4344" fmla="*/ 1610952 w 2717482"/>
              <a:gd name="connsiteY4344" fmla="*/ 314164 h 1175461"/>
              <a:gd name="connsiteX4345" fmla="*/ 1610135 w 2717482"/>
              <a:gd name="connsiteY4345" fmla="*/ 306227 h 1175461"/>
              <a:gd name="connsiteX4346" fmla="*/ 1608981 w 2717482"/>
              <a:gd name="connsiteY4346" fmla="*/ 298348 h 1175461"/>
              <a:gd name="connsiteX4347" fmla="*/ 1606617 w 2717482"/>
              <a:gd name="connsiteY4347" fmla="*/ 282614 h 1175461"/>
              <a:gd name="connsiteX4348" fmla="*/ 1603355 w 2717482"/>
              <a:gd name="connsiteY4348" fmla="*/ 267752 h 1175461"/>
              <a:gd name="connsiteX4349" fmla="*/ 1601988 w 2717482"/>
              <a:gd name="connsiteY4349" fmla="*/ 267914 h 1175461"/>
              <a:gd name="connsiteX4350" fmla="*/ 1596825 w 2717482"/>
              <a:gd name="connsiteY4350" fmla="*/ 269922 h 1175461"/>
              <a:gd name="connsiteX4351" fmla="*/ 1595866 w 2717482"/>
              <a:gd name="connsiteY4351" fmla="*/ 276818 h 1175461"/>
              <a:gd name="connsiteX4352" fmla="*/ 1592124 w 2717482"/>
              <a:gd name="connsiteY4352" fmla="*/ 271189 h 1175461"/>
              <a:gd name="connsiteX4353" fmla="*/ 1588353 w 2717482"/>
              <a:gd name="connsiteY4353" fmla="*/ 265363 h 1175461"/>
              <a:gd name="connsiteX4354" fmla="*/ 1588353 w 2717482"/>
              <a:gd name="connsiteY4354" fmla="*/ 263506 h 1175461"/>
              <a:gd name="connsiteX4355" fmla="*/ 1588128 w 2717482"/>
              <a:gd name="connsiteY4355" fmla="*/ 259425 h 1175461"/>
              <a:gd name="connsiteX4356" fmla="*/ 1587818 w 2717482"/>
              <a:gd name="connsiteY4356" fmla="*/ 253486 h 1175461"/>
              <a:gd name="connsiteX4357" fmla="*/ 1597162 w 2717482"/>
              <a:gd name="connsiteY4357" fmla="*/ 256442 h 1175461"/>
              <a:gd name="connsiteX4358" fmla="*/ 1600870 w 2717482"/>
              <a:gd name="connsiteY4358" fmla="*/ 256442 h 1175461"/>
              <a:gd name="connsiteX4359" fmla="*/ 1599863 w 2717482"/>
              <a:gd name="connsiteY4359" fmla="*/ 251854 h 1175461"/>
              <a:gd name="connsiteX4360" fmla="*/ 1595725 w 2717482"/>
              <a:gd name="connsiteY4360" fmla="*/ 236797 h 1175461"/>
              <a:gd name="connsiteX4361" fmla="*/ 1590887 w 2717482"/>
              <a:gd name="connsiteY4361" fmla="*/ 222050 h 1175461"/>
              <a:gd name="connsiteX4362" fmla="*/ 1588070 w 2717482"/>
              <a:gd name="connsiteY4362" fmla="*/ 214818 h 1175461"/>
              <a:gd name="connsiteX4363" fmla="*/ 1585257 w 2717482"/>
              <a:gd name="connsiteY4363" fmla="*/ 207697 h 1175461"/>
              <a:gd name="connsiteX4364" fmla="*/ 1576354 w 2717482"/>
              <a:gd name="connsiteY4364" fmla="*/ 187716 h 1175461"/>
              <a:gd name="connsiteX4365" fmla="*/ 1574253 w 2717482"/>
              <a:gd name="connsiteY4365" fmla="*/ 189403 h 1175461"/>
              <a:gd name="connsiteX4366" fmla="*/ 1571987 w 2717482"/>
              <a:gd name="connsiteY4366" fmla="*/ 191271 h 1175461"/>
              <a:gd name="connsiteX4367" fmla="*/ 1573860 w 2717482"/>
              <a:gd name="connsiteY4367" fmla="*/ 191514 h 1175461"/>
              <a:gd name="connsiteX4368" fmla="*/ 1577753 w 2717482"/>
              <a:gd name="connsiteY4368" fmla="*/ 190583 h 1175461"/>
              <a:gd name="connsiteX4369" fmla="*/ 2122174 w 2717482"/>
              <a:gd name="connsiteY4369" fmla="*/ 233618 h 1175461"/>
              <a:gd name="connsiteX4370" fmla="*/ 2084785 w 2717482"/>
              <a:gd name="connsiteY4370" fmla="*/ 234168 h 1175461"/>
              <a:gd name="connsiteX4371" fmla="*/ 2085928 w 2717482"/>
              <a:gd name="connsiteY4371" fmla="*/ 240596 h 1175461"/>
              <a:gd name="connsiteX4372" fmla="*/ 2090402 w 2717482"/>
              <a:gd name="connsiteY4372" fmla="*/ 242088 h 1175461"/>
              <a:gd name="connsiteX4373" fmla="*/ 2095440 w 2717482"/>
              <a:gd name="connsiteY4373" fmla="*/ 243692 h 1175461"/>
              <a:gd name="connsiteX4374" fmla="*/ 2086433 w 2717482"/>
              <a:gd name="connsiteY4374" fmla="*/ 246731 h 1175461"/>
              <a:gd name="connsiteX4375" fmla="*/ 2079932 w 2717482"/>
              <a:gd name="connsiteY4375" fmla="*/ 248899 h 1175461"/>
              <a:gd name="connsiteX4376" fmla="*/ 2076948 w 2717482"/>
              <a:gd name="connsiteY4376" fmla="*/ 249884 h 1175461"/>
              <a:gd name="connsiteX4377" fmla="*/ 2068506 w 2717482"/>
              <a:gd name="connsiteY4377" fmla="*/ 248533 h 1175461"/>
              <a:gd name="connsiteX4378" fmla="*/ 2062626 w 2717482"/>
              <a:gd name="connsiteY4378" fmla="*/ 247689 h 1175461"/>
              <a:gd name="connsiteX4379" fmla="*/ 2059951 w 2717482"/>
              <a:gd name="connsiteY4379" fmla="*/ 247351 h 1175461"/>
              <a:gd name="connsiteX4380" fmla="*/ 2063328 w 2717482"/>
              <a:gd name="connsiteY4380" fmla="*/ 242229 h 1175461"/>
              <a:gd name="connsiteX4381" fmla="*/ 2066901 w 2717482"/>
              <a:gd name="connsiteY4381" fmla="*/ 237135 h 1175461"/>
              <a:gd name="connsiteX4382" fmla="*/ 2067526 w 2717482"/>
              <a:gd name="connsiteY4382" fmla="*/ 234423 h 1175461"/>
              <a:gd name="connsiteX4383" fmla="*/ 2028656 w 2717482"/>
              <a:gd name="connsiteY4383" fmla="*/ 234996 h 1175461"/>
              <a:gd name="connsiteX4384" fmla="*/ 1983896 w 2717482"/>
              <a:gd name="connsiteY4384" fmla="*/ 243528 h 1175461"/>
              <a:gd name="connsiteX4385" fmla="*/ 1984104 w 2717482"/>
              <a:gd name="connsiteY4385" fmla="*/ 244902 h 1175461"/>
              <a:gd name="connsiteX4386" fmla="*/ 1987059 w 2717482"/>
              <a:gd name="connsiteY4386" fmla="*/ 251179 h 1175461"/>
              <a:gd name="connsiteX4387" fmla="*/ 1991674 w 2717482"/>
              <a:gd name="connsiteY4387" fmla="*/ 251516 h 1175461"/>
              <a:gd name="connsiteX4388" fmla="*/ 1996881 w 2717482"/>
              <a:gd name="connsiteY4388" fmla="*/ 251798 h 1175461"/>
              <a:gd name="connsiteX4389" fmla="*/ 1992551 w 2717482"/>
              <a:gd name="connsiteY4389" fmla="*/ 254670 h 1175461"/>
              <a:gd name="connsiteX4390" fmla="*/ 1996741 w 2717482"/>
              <a:gd name="connsiteY4390" fmla="*/ 256948 h 1175461"/>
              <a:gd name="connsiteX4391" fmla="*/ 2001469 w 2717482"/>
              <a:gd name="connsiteY4391" fmla="*/ 259762 h 1175461"/>
              <a:gd name="connsiteX4392" fmla="*/ 2005015 w 2717482"/>
              <a:gd name="connsiteY4392" fmla="*/ 266574 h 1175461"/>
              <a:gd name="connsiteX4393" fmla="*/ 2008365 w 2717482"/>
              <a:gd name="connsiteY4393" fmla="*/ 273441 h 1175461"/>
              <a:gd name="connsiteX4394" fmla="*/ 2000231 w 2717482"/>
              <a:gd name="connsiteY4394" fmla="*/ 271949 h 1175461"/>
              <a:gd name="connsiteX4395" fmla="*/ 1996854 w 2717482"/>
              <a:gd name="connsiteY4395" fmla="*/ 274017 h 1175461"/>
              <a:gd name="connsiteX4396" fmla="*/ 1998148 w 2717482"/>
              <a:gd name="connsiteY4396" fmla="*/ 275439 h 1175461"/>
              <a:gd name="connsiteX4397" fmla="*/ 2006979 w 2717482"/>
              <a:gd name="connsiteY4397" fmla="*/ 289022 h 1175461"/>
              <a:gd name="connsiteX4398" fmla="*/ 2014414 w 2717482"/>
              <a:gd name="connsiteY4398" fmla="*/ 287006 h 1175461"/>
              <a:gd name="connsiteX4399" fmla="*/ 2024270 w 2717482"/>
              <a:gd name="connsiteY4399" fmla="*/ 286330 h 1175461"/>
              <a:gd name="connsiteX4400" fmla="*/ 2023813 w 2717482"/>
              <a:gd name="connsiteY4400" fmla="*/ 282277 h 1175461"/>
              <a:gd name="connsiteX4401" fmla="*/ 2019875 w 2717482"/>
              <a:gd name="connsiteY4401" fmla="*/ 279322 h 1175461"/>
              <a:gd name="connsiteX4402" fmla="*/ 2015850 w 2717482"/>
              <a:gd name="connsiteY4402" fmla="*/ 276507 h 1175461"/>
              <a:gd name="connsiteX4403" fmla="*/ 2021338 w 2717482"/>
              <a:gd name="connsiteY4403" fmla="*/ 273271 h 1175461"/>
              <a:gd name="connsiteX4404" fmla="*/ 2026826 w 2717482"/>
              <a:gd name="connsiteY4404" fmla="*/ 270175 h 1175461"/>
              <a:gd name="connsiteX4405" fmla="*/ 2035550 w 2717482"/>
              <a:gd name="connsiteY4405" fmla="*/ 271132 h 1175461"/>
              <a:gd name="connsiteX4406" fmla="*/ 2043992 w 2717482"/>
              <a:gd name="connsiteY4406" fmla="*/ 272286 h 1175461"/>
              <a:gd name="connsiteX4407" fmla="*/ 2037717 w 2717482"/>
              <a:gd name="connsiteY4407" fmla="*/ 279829 h 1175461"/>
              <a:gd name="connsiteX4408" fmla="*/ 2037666 w 2717482"/>
              <a:gd name="connsiteY4408" fmla="*/ 285414 h 1175461"/>
              <a:gd name="connsiteX4409" fmla="*/ 2072390 w 2717482"/>
              <a:gd name="connsiteY4409" fmla="*/ 283036 h 1175461"/>
              <a:gd name="connsiteX4410" fmla="*/ 2104051 w 2717482"/>
              <a:gd name="connsiteY4410" fmla="*/ 282618 h 1175461"/>
              <a:gd name="connsiteX4411" fmla="*/ 2104051 w 2717482"/>
              <a:gd name="connsiteY4411" fmla="*/ 279041 h 1175461"/>
              <a:gd name="connsiteX4412" fmla="*/ 2097015 w 2717482"/>
              <a:gd name="connsiteY4412" fmla="*/ 272399 h 1175461"/>
              <a:gd name="connsiteX4413" fmla="*/ 2108076 w 2717482"/>
              <a:gd name="connsiteY4413" fmla="*/ 267249 h 1175461"/>
              <a:gd name="connsiteX4414" fmla="*/ 2124483 w 2717482"/>
              <a:gd name="connsiteY4414" fmla="*/ 270541 h 1175461"/>
              <a:gd name="connsiteX4415" fmla="*/ 2117953 w 2717482"/>
              <a:gd name="connsiteY4415" fmla="*/ 277690 h 1175461"/>
              <a:gd name="connsiteX4416" fmla="*/ 2117616 w 2717482"/>
              <a:gd name="connsiteY4416" fmla="*/ 282439 h 1175461"/>
              <a:gd name="connsiteX4417" fmla="*/ 2134165 w 2717482"/>
              <a:gd name="connsiteY4417" fmla="*/ 282221 h 1175461"/>
              <a:gd name="connsiteX4418" fmla="*/ 2184006 w 2717482"/>
              <a:gd name="connsiteY4418" fmla="*/ 282463 h 1175461"/>
              <a:gd name="connsiteX4419" fmla="*/ 2184006 w 2717482"/>
              <a:gd name="connsiteY4419" fmla="*/ 278618 h 1175461"/>
              <a:gd name="connsiteX4420" fmla="*/ 2177026 w 2717482"/>
              <a:gd name="connsiteY4420" fmla="*/ 271893 h 1175461"/>
              <a:gd name="connsiteX4421" fmla="*/ 2188144 w 2717482"/>
              <a:gd name="connsiteY4421" fmla="*/ 266882 h 1175461"/>
              <a:gd name="connsiteX4422" fmla="*/ 2204579 w 2717482"/>
              <a:gd name="connsiteY4422" fmla="*/ 270372 h 1175461"/>
              <a:gd name="connsiteX4423" fmla="*/ 2197937 w 2717482"/>
              <a:gd name="connsiteY4423" fmla="*/ 277492 h 1175461"/>
              <a:gd name="connsiteX4424" fmla="*/ 2197456 w 2717482"/>
              <a:gd name="connsiteY4424" fmla="*/ 282528 h 1175461"/>
              <a:gd name="connsiteX4425" fmla="*/ 2263779 w 2717482"/>
              <a:gd name="connsiteY4425" fmla="*/ 282850 h 1175461"/>
              <a:gd name="connsiteX4426" fmla="*/ 2263848 w 2717482"/>
              <a:gd name="connsiteY4426" fmla="*/ 279266 h 1175461"/>
              <a:gd name="connsiteX4427" fmla="*/ 2257039 w 2717482"/>
              <a:gd name="connsiteY4427" fmla="*/ 272342 h 1175461"/>
              <a:gd name="connsiteX4428" fmla="*/ 2257527 w 2717482"/>
              <a:gd name="connsiteY4428" fmla="*/ 272139 h 1175461"/>
              <a:gd name="connsiteX4429" fmla="*/ 2256758 w 2717482"/>
              <a:gd name="connsiteY4429" fmla="*/ 271752 h 1175461"/>
              <a:gd name="connsiteX4430" fmla="*/ 2266665 w 2717482"/>
              <a:gd name="connsiteY4430" fmla="*/ 264379 h 1175461"/>
              <a:gd name="connsiteX4431" fmla="*/ 2268485 w 2717482"/>
              <a:gd name="connsiteY4431" fmla="*/ 261521 h 1175461"/>
              <a:gd name="connsiteX4432" fmla="*/ 2213599 w 2717482"/>
              <a:gd name="connsiteY4432" fmla="*/ 245831 h 1175461"/>
              <a:gd name="connsiteX4433" fmla="*/ 2186404 w 2717482"/>
              <a:gd name="connsiteY4433" fmla="*/ 242198 h 1175461"/>
              <a:gd name="connsiteX4434" fmla="*/ 2186251 w 2717482"/>
              <a:gd name="connsiteY4434" fmla="*/ 242754 h 1175461"/>
              <a:gd name="connsiteX4435" fmla="*/ 2186456 w 2717482"/>
              <a:gd name="connsiteY4435" fmla="*/ 249688 h 1175461"/>
              <a:gd name="connsiteX4436" fmla="*/ 2190648 w 2717482"/>
              <a:gd name="connsiteY4436" fmla="*/ 251827 h 1175461"/>
              <a:gd name="connsiteX4437" fmla="*/ 2195432 w 2717482"/>
              <a:gd name="connsiteY4437" fmla="*/ 254133 h 1175461"/>
              <a:gd name="connsiteX4438" fmla="*/ 2186060 w 2717482"/>
              <a:gd name="connsiteY4438" fmla="*/ 255794 h 1175461"/>
              <a:gd name="connsiteX4439" fmla="*/ 2176126 w 2717482"/>
              <a:gd name="connsiteY4439" fmla="*/ 257540 h 1175461"/>
              <a:gd name="connsiteX4440" fmla="*/ 2167684 w 2717482"/>
              <a:gd name="connsiteY4440" fmla="*/ 254725 h 1175461"/>
              <a:gd name="connsiteX4441" fmla="*/ 2159241 w 2717482"/>
              <a:gd name="connsiteY4441" fmla="*/ 252163 h 1175461"/>
              <a:gd name="connsiteX4442" fmla="*/ 2168104 w 2717482"/>
              <a:gd name="connsiteY4442" fmla="*/ 243299 h 1175461"/>
              <a:gd name="connsiteX4443" fmla="*/ 2169469 w 2717482"/>
              <a:gd name="connsiteY4443" fmla="*/ 239936 h 1175461"/>
              <a:gd name="connsiteX4444" fmla="*/ 1562214 w 2717482"/>
              <a:gd name="connsiteY4444" fmla="*/ 180205 h 1175461"/>
              <a:gd name="connsiteX4445" fmla="*/ 1554526 w 2717482"/>
              <a:gd name="connsiteY4445" fmla="*/ 189843 h 1175461"/>
              <a:gd name="connsiteX4446" fmla="*/ 1563952 w 2717482"/>
              <a:gd name="connsiteY4446" fmla="*/ 188672 h 1175461"/>
              <a:gd name="connsiteX4447" fmla="*/ 1560209 w 2717482"/>
              <a:gd name="connsiteY4447" fmla="*/ 195877 h 1175461"/>
              <a:gd name="connsiteX4448" fmla="*/ 1560996 w 2717482"/>
              <a:gd name="connsiteY4448" fmla="*/ 199314 h 1175461"/>
              <a:gd name="connsiteX4449" fmla="*/ 1566212 w 2717482"/>
              <a:gd name="connsiteY4449" fmla="*/ 197639 h 1175461"/>
              <a:gd name="connsiteX4450" fmla="*/ 1564317 w 2717482"/>
              <a:gd name="connsiteY4450" fmla="*/ 190276 h 1175461"/>
              <a:gd name="connsiteX4451" fmla="*/ 1567581 w 2717482"/>
              <a:gd name="connsiteY4451" fmla="*/ 190700 h 1175461"/>
              <a:gd name="connsiteX4452" fmla="*/ 1564571 w 2717482"/>
              <a:gd name="connsiteY4452" fmla="*/ 182987 h 1175461"/>
              <a:gd name="connsiteX4453" fmla="*/ 1782992 w 2717482"/>
              <a:gd name="connsiteY4453" fmla="*/ 159066 h 1175461"/>
              <a:gd name="connsiteX4454" fmla="*/ 1751615 w 2717482"/>
              <a:gd name="connsiteY4454" fmla="*/ 160206 h 1175461"/>
              <a:gd name="connsiteX4455" fmla="*/ 1752542 w 2717482"/>
              <a:gd name="connsiteY4455" fmla="*/ 164975 h 1175461"/>
              <a:gd name="connsiteX4456" fmla="*/ 1759070 w 2717482"/>
              <a:gd name="connsiteY4456" fmla="*/ 167227 h 1175461"/>
              <a:gd name="connsiteX4457" fmla="*/ 1753076 w 2717482"/>
              <a:gd name="connsiteY4457" fmla="*/ 169844 h 1175461"/>
              <a:gd name="connsiteX4458" fmla="*/ 1746716 w 2717482"/>
              <a:gd name="connsiteY4458" fmla="*/ 172659 h 1175461"/>
              <a:gd name="connsiteX4459" fmla="*/ 1740832 w 2717482"/>
              <a:gd name="connsiteY4459" fmla="*/ 171786 h 1175461"/>
              <a:gd name="connsiteX4460" fmla="*/ 1734953 w 2717482"/>
              <a:gd name="connsiteY4460" fmla="*/ 171055 h 1175461"/>
              <a:gd name="connsiteX4461" fmla="*/ 1737147 w 2717482"/>
              <a:gd name="connsiteY4461" fmla="*/ 166974 h 1175461"/>
              <a:gd name="connsiteX4462" fmla="*/ 1739399 w 2717482"/>
              <a:gd name="connsiteY4462" fmla="*/ 162809 h 1175461"/>
              <a:gd name="connsiteX4463" fmla="*/ 1739731 w 2717482"/>
              <a:gd name="connsiteY4463" fmla="*/ 160638 h 1175461"/>
              <a:gd name="connsiteX4464" fmla="*/ 1714829 w 2717482"/>
              <a:gd name="connsiteY4464" fmla="*/ 161543 h 1175461"/>
              <a:gd name="connsiteX4465" fmla="*/ 1682387 w 2717482"/>
              <a:gd name="connsiteY4465" fmla="*/ 167672 h 1175461"/>
              <a:gd name="connsiteX4466" fmla="*/ 1682496 w 2717482"/>
              <a:gd name="connsiteY4466" fmla="*/ 168561 h 1175461"/>
              <a:gd name="connsiteX4467" fmla="*/ 1684518 w 2717482"/>
              <a:gd name="connsiteY4467" fmla="*/ 173701 h 1175461"/>
              <a:gd name="connsiteX4468" fmla="*/ 1691415 w 2717482"/>
              <a:gd name="connsiteY4468" fmla="*/ 174685 h 1175461"/>
              <a:gd name="connsiteX4469" fmla="*/ 1685784 w 2717482"/>
              <a:gd name="connsiteY4469" fmla="*/ 178400 h 1175461"/>
              <a:gd name="connsiteX4470" fmla="*/ 1679930 w 2717482"/>
              <a:gd name="connsiteY4470" fmla="*/ 182368 h 1175461"/>
              <a:gd name="connsiteX4471" fmla="*/ 1673909 w 2717482"/>
              <a:gd name="connsiteY4471" fmla="*/ 182368 h 1175461"/>
              <a:gd name="connsiteX4472" fmla="*/ 1667829 w 2717482"/>
              <a:gd name="connsiteY4472" fmla="*/ 182621 h 1175461"/>
              <a:gd name="connsiteX4473" fmla="*/ 1671008 w 2717482"/>
              <a:gd name="connsiteY4473" fmla="*/ 173559 h 1175461"/>
              <a:gd name="connsiteX4474" fmla="*/ 1671008 w 2717482"/>
              <a:gd name="connsiteY4474" fmla="*/ 169857 h 1175461"/>
              <a:gd name="connsiteX4475" fmla="*/ 1656515 w 2717482"/>
              <a:gd name="connsiteY4475" fmla="*/ 173447 h 1175461"/>
              <a:gd name="connsiteX4476" fmla="*/ 1656480 w 2717482"/>
              <a:gd name="connsiteY4476" fmla="*/ 173315 h 1175461"/>
              <a:gd name="connsiteX4477" fmla="*/ 1641488 w 2717482"/>
              <a:gd name="connsiteY4477" fmla="*/ 177415 h 1175461"/>
              <a:gd name="connsiteX4478" fmla="*/ 1628579 w 2717482"/>
              <a:gd name="connsiteY4478" fmla="*/ 181369 h 1175461"/>
              <a:gd name="connsiteX4479" fmla="*/ 1628798 w 2717482"/>
              <a:gd name="connsiteY4479" fmla="*/ 182450 h 1175461"/>
              <a:gd name="connsiteX4480" fmla="*/ 1631216 w 2717482"/>
              <a:gd name="connsiteY4480" fmla="*/ 187406 h 1175461"/>
              <a:gd name="connsiteX4481" fmla="*/ 1638221 w 2717482"/>
              <a:gd name="connsiteY4481" fmla="*/ 187773 h 1175461"/>
              <a:gd name="connsiteX4482" fmla="*/ 1632987 w 2717482"/>
              <a:gd name="connsiteY4482" fmla="*/ 191994 h 1175461"/>
              <a:gd name="connsiteX4483" fmla="*/ 1627360 w 2717482"/>
              <a:gd name="connsiteY4483" fmla="*/ 196384 h 1175461"/>
              <a:gd name="connsiteX4484" fmla="*/ 1615173 w 2717482"/>
              <a:gd name="connsiteY4484" fmla="*/ 197651 h 1175461"/>
              <a:gd name="connsiteX4485" fmla="*/ 1617762 w 2717482"/>
              <a:gd name="connsiteY4485" fmla="*/ 188532 h 1175461"/>
              <a:gd name="connsiteX4486" fmla="*/ 1617429 w 2717482"/>
              <a:gd name="connsiteY4486" fmla="*/ 184786 h 1175461"/>
              <a:gd name="connsiteX4487" fmla="*/ 1599413 w 2717482"/>
              <a:gd name="connsiteY4487" fmla="*/ 190304 h 1175461"/>
              <a:gd name="connsiteX4488" fmla="*/ 1594411 w 2717482"/>
              <a:gd name="connsiteY4488" fmla="*/ 191906 h 1175461"/>
              <a:gd name="connsiteX4489" fmla="*/ 1595108 w 2717482"/>
              <a:gd name="connsiteY4489" fmla="*/ 194836 h 1175461"/>
              <a:gd name="connsiteX4490" fmla="*/ 1596627 w 2717482"/>
              <a:gd name="connsiteY4490" fmla="*/ 202321 h 1175461"/>
              <a:gd name="connsiteX4491" fmla="*/ 1589028 w 2717482"/>
              <a:gd name="connsiteY4491" fmla="*/ 198747 h 1175461"/>
              <a:gd name="connsiteX4492" fmla="*/ 1585415 w 2717482"/>
              <a:gd name="connsiteY4492" fmla="*/ 199956 h 1175461"/>
              <a:gd name="connsiteX4493" fmla="*/ 1588211 w 2717482"/>
              <a:gd name="connsiteY4493" fmla="*/ 206402 h 1175461"/>
              <a:gd name="connsiteX4494" fmla="*/ 1591026 w 2717482"/>
              <a:gd name="connsiteY4494" fmla="*/ 213579 h 1175461"/>
              <a:gd name="connsiteX4495" fmla="*/ 1593700 w 2717482"/>
              <a:gd name="connsiteY4495" fmla="*/ 220897 h 1175461"/>
              <a:gd name="connsiteX4496" fmla="*/ 1598569 w 2717482"/>
              <a:gd name="connsiteY4496" fmla="*/ 235784 h 1175461"/>
              <a:gd name="connsiteX4497" fmla="*/ 1602763 w 2717482"/>
              <a:gd name="connsiteY4497" fmla="*/ 250954 h 1175461"/>
              <a:gd name="connsiteX4498" fmla="*/ 1603828 w 2717482"/>
              <a:gd name="connsiteY4498" fmla="*/ 255801 h 1175461"/>
              <a:gd name="connsiteX4499" fmla="*/ 1606843 w 2717482"/>
              <a:gd name="connsiteY4499" fmla="*/ 255063 h 1175461"/>
              <a:gd name="connsiteX4500" fmla="*/ 1610472 w 2717482"/>
              <a:gd name="connsiteY4500" fmla="*/ 247690 h 1175461"/>
              <a:gd name="connsiteX4501" fmla="*/ 1616919 w 2717482"/>
              <a:gd name="connsiteY4501" fmla="*/ 256498 h 1175461"/>
              <a:gd name="connsiteX4502" fmla="*/ 1616919 w 2717482"/>
              <a:gd name="connsiteY4502" fmla="*/ 258835 h 1175461"/>
              <a:gd name="connsiteX4503" fmla="*/ 1616919 w 2717482"/>
              <a:gd name="connsiteY4503" fmla="*/ 264069 h 1175461"/>
              <a:gd name="connsiteX4504" fmla="*/ 1616919 w 2717482"/>
              <a:gd name="connsiteY4504" fmla="*/ 271639 h 1175461"/>
              <a:gd name="connsiteX4505" fmla="*/ 1610193 w 2717482"/>
              <a:gd name="connsiteY4505" fmla="*/ 266939 h 1175461"/>
              <a:gd name="connsiteX4506" fmla="*/ 1606378 w 2717482"/>
              <a:gd name="connsiteY4506" fmla="*/ 267392 h 1175461"/>
              <a:gd name="connsiteX4507" fmla="*/ 1609572 w 2717482"/>
              <a:gd name="connsiteY4507" fmla="*/ 281911 h 1175461"/>
              <a:gd name="connsiteX4508" fmla="*/ 1611937 w 2717482"/>
              <a:gd name="connsiteY4508" fmla="*/ 297727 h 1175461"/>
              <a:gd name="connsiteX4509" fmla="*/ 1613118 w 2717482"/>
              <a:gd name="connsiteY4509" fmla="*/ 305664 h 1175461"/>
              <a:gd name="connsiteX4510" fmla="*/ 1613935 w 2717482"/>
              <a:gd name="connsiteY4510" fmla="*/ 313657 h 1175461"/>
              <a:gd name="connsiteX4511" fmla="*/ 1615049 w 2717482"/>
              <a:gd name="connsiteY4511" fmla="*/ 325239 h 1175461"/>
              <a:gd name="connsiteX4512" fmla="*/ 1617790 w 2717482"/>
              <a:gd name="connsiteY4512" fmla="*/ 325000 h 1175461"/>
              <a:gd name="connsiteX4513" fmla="*/ 1622546 w 2717482"/>
              <a:gd name="connsiteY4513" fmla="*/ 318358 h 1175461"/>
              <a:gd name="connsiteX4514" fmla="*/ 1627499 w 2717482"/>
              <a:gd name="connsiteY4514" fmla="*/ 327955 h 1175461"/>
              <a:gd name="connsiteX4515" fmla="*/ 1625586 w 2717482"/>
              <a:gd name="connsiteY4515" fmla="*/ 342842 h 1175461"/>
              <a:gd name="connsiteX4516" fmla="*/ 1619565 w 2717482"/>
              <a:gd name="connsiteY4516" fmla="*/ 337213 h 1175461"/>
              <a:gd name="connsiteX4517" fmla="*/ 1615882 w 2717482"/>
              <a:gd name="connsiteY4517" fmla="*/ 337114 h 1175461"/>
              <a:gd name="connsiteX4518" fmla="*/ 1616356 w 2717482"/>
              <a:gd name="connsiteY4518" fmla="*/ 345853 h 1175461"/>
              <a:gd name="connsiteX4519" fmla="*/ 1616861 w 2717482"/>
              <a:gd name="connsiteY4519" fmla="*/ 362064 h 1175461"/>
              <a:gd name="connsiteX4520" fmla="*/ 1617031 w 2717482"/>
              <a:gd name="connsiteY4520" fmla="*/ 378303 h 1175461"/>
              <a:gd name="connsiteX4521" fmla="*/ 1616204 w 2717482"/>
              <a:gd name="connsiteY4521" fmla="*/ 395544 h 1175461"/>
              <a:gd name="connsiteX4522" fmla="*/ 1619477 w 2717482"/>
              <a:gd name="connsiteY4522" fmla="*/ 395639 h 1175461"/>
              <a:gd name="connsiteX4523" fmla="*/ 1624966 w 2717482"/>
              <a:gd name="connsiteY4523" fmla="*/ 389588 h 1175461"/>
              <a:gd name="connsiteX4524" fmla="*/ 1628766 w 2717482"/>
              <a:gd name="connsiteY4524" fmla="*/ 399607 h 1175461"/>
              <a:gd name="connsiteX4525" fmla="*/ 1625276 w 2717482"/>
              <a:gd name="connsiteY4525" fmla="*/ 414100 h 1175461"/>
              <a:gd name="connsiteX4526" fmla="*/ 1619873 w 2717482"/>
              <a:gd name="connsiteY4526" fmla="*/ 407965 h 1175461"/>
              <a:gd name="connsiteX4527" fmla="*/ 1615616 w 2717482"/>
              <a:gd name="connsiteY4527" fmla="*/ 407817 h 1175461"/>
              <a:gd name="connsiteX4528" fmla="*/ 1613924 w 2717482"/>
              <a:gd name="connsiteY4528" fmla="*/ 443038 h 1175461"/>
              <a:gd name="connsiteX4529" fmla="*/ 1615668 w 2717482"/>
              <a:gd name="connsiteY4529" fmla="*/ 443592 h 1175461"/>
              <a:gd name="connsiteX4530" fmla="*/ 1649707 w 2717482"/>
              <a:gd name="connsiteY4530" fmla="*/ 461421 h 1175461"/>
              <a:gd name="connsiteX4531" fmla="*/ 1651085 w 2717482"/>
              <a:gd name="connsiteY4531" fmla="*/ 446977 h 1175461"/>
              <a:gd name="connsiteX4532" fmla="*/ 1655081 w 2717482"/>
              <a:gd name="connsiteY4532" fmla="*/ 441348 h 1175461"/>
              <a:gd name="connsiteX4533" fmla="*/ 1658199 w 2717482"/>
              <a:gd name="connsiteY4533" fmla="*/ 446109 h 1175461"/>
              <a:gd name="connsiteX4534" fmla="*/ 1660540 w 2717482"/>
              <a:gd name="connsiteY4534" fmla="*/ 439407 h 1175461"/>
              <a:gd name="connsiteX4535" fmla="*/ 1664170 w 2717482"/>
              <a:gd name="connsiteY4535" fmla="*/ 446920 h 1175461"/>
              <a:gd name="connsiteX4536" fmla="*/ 1663553 w 2717482"/>
              <a:gd name="connsiteY4536" fmla="*/ 460683 h 1175461"/>
              <a:gd name="connsiteX4537" fmla="*/ 1663206 w 2717482"/>
              <a:gd name="connsiteY4537" fmla="*/ 468491 h 1175461"/>
              <a:gd name="connsiteX4538" fmla="*/ 1667289 w 2717482"/>
              <a:gd name="connsiteY4538" fmla="*/ 470630 h 1175461"/>
              <a:gd name="connsiteX4539" fmla="*/ 1697029 w 2717482"/>
              <a:gd name="connsiteY4539" fmla="*/ 443267 h 1175461"/>
              <a:gd name="connsiteX4540" fmla="*/ 1748765 w 2717482"/>
              <a:gd name="connsiteY4540" fmla="*/ 409912 h 1175461"/>
              <a:gd name="connsiteX4541" fmla="*/ 1753538 w 2717482"/>
              <a:gd name="connsiteY4541" fmla="*/ 407968 h 1175461"/>
              <a:gd name="connsiteX4542" fmla="*/ 1754850 w 2717482"/>
              <a:gd name="connsiteY4542" fmla="*/ 400540 h 1175461"/>
              <a:gd name="connsiteX4543" fmla="*/ 1758113 w 2717482"/>
              <a:gd name="connsiteY4543" fmla="*/ 399443 h 1175461"/>
              <a:gd name="connsiteX4544" fmla="*/ 1743676 w 2717482"/>
              <a:gd name="connsiteY4544" fmla="*/ 373185 h 1175461"/>
              <a:gd name="connsiteX4545" fmla="*/ 1742016 w 2717482"/>
              <a:gd name="connsiteY4545" fmla="*/ 365194 h 1175461"/>
              <a:gd name="connsiteX4546" fmla="*/ 1748487 w 2717482"/>
              <a:gd name="connsiteY4546" fmla="*/ 367866 h 1175461"/>
              <a:gd name="connsiteX4547" fmla="*/ 1758255 w 2717482"/>
              <a:gd name="connsiteY4547" fmla="*/ 384753 h 1175461"/>
              <a:gd name="connsiteX4548" fmla="*/ 1764108 w 2717482"/>
              <a:gd name="connsiteY4548" fmla="*/ 397079 h 1175461"/>
              <a:gd name="connsiteX4549" fmla="*/ 1774353 w 2717482"/>
              <a:gd name="connsiteY4549" fmla="*/ 395306 h 1175461"/>
              <a:gd name="connsiteX4550" fmla="*/ 1784400 w 2717482"/>
              <a:gd name="connsiteY4550" fmla="*/ 368964 h 1175461"/>
              <a:gd name="connsiteX4551" fmla="*/ 1791913 w 2717482"/>
              <a:gd name="connsiteY4551" fmla="*/ 359001 h 1175461"/>
              <a:gd name="connsiteX4552" fmla="*/ 1794390 w 2717482"/>
              <a:gd name="connsiteY4552" fmla="*/ 370034 h 1175461"/>
              <a:gd name="connsiteX4553" fmla="*/ 1783133 w 2717482"/>
              <a:gd name="connsiteY4553" fmla="*/ 394406 h 1175461"/>
              <a:gd name="connsiteX4554" fmla="*/ 1784204 w 2717482"/>
              <a:gd name="connsiteY4554" fmla="*/ 394743 h 1175461"/>
              <a:gd name="connsiteX4555" fmla="*/ 1784534 w 2717482"/>
              <a:gd name="connsiteY4555" fmla="*/ 395342 h 1175461"/>
              <a:gd name="connsiteX4556" fmla="*/ 1797904 w 2717482"/>
              <a:gd name="connsiteY4556" fmla="*/ 389897 h 1175461"/>
              <a:gd name="connsiteX4557" fmla="*/ 1795826 w 2717482"/>
              <a:gd name="connsiteY4557" fmla="*/ 385062 h 1175461"/>
              <a:gd name="connsiteX4558" fmla="*/ 1794784 w 2717482"/>
              <a:gd name="connsiteY4558" fmla="*/ 375690 h 1175461"/>
              <a:gd name="connsiteX4559" fmla="*/ 1801819 w 2717482"/>
              <a:gd name="connsiteY4559" fmla="*/ 379658 h 1175461"/>
              <a:gd name="connsiteX4560" fmla="*/ 1803785 w 2717482"/>
              <a:gd name="connsiteY4560" fmla="*/ 383935 h 1175461"/>
              <a:gd name="connsiteX4561" fmla="*/ 1811649 w 2717482"/>
              <a:gd name="connsiteY4561" fmla="*/ 373943 h 1175461"/>
              <a:gd name="connsiteX4562" fmla="*/ 1807815 w 2717482"/>
              <a:gd name="connsiteY4562" fmla="*/ 371241 h 1175461"/>
              <a:gd name="connsiteX4563" fmla="*/ 1797205 w 2717482"/>
              <a:gd name="connsiteY4563" fmla="*/ 374844 h 1175461"/>
              <a:gd name="connsiteX4564" fmla="*/ 1799202 w 2717482"/>
              <a:gd name="connsiteY4564" fmla="*/ 367470 h 1175461"/>
              <a:gd name="connsiteX4565" fmla="*/ 1801369 w 2717482"/>
              <a:gd name="connsiteY4565" fmla="*/ 360096 h 1175461"/>
              <a:gd name="connsiteX4566" fmla="*/ 1809052 w 2717482"/>
              <a:gd name="connsiteY4566" fmla="*/ 352385 h 1175461"/>
              <a:gd name="connsiteX4567" fmla="*/ 1816932 w 2717482"/>
              <a:gd name="connsiteY4567" fmla="*/ 344814 h 1175461"/>
              <a:gd name="connsiteX4568" fmla="*/ 1817382 w 2717482"/>
              <a:gd name="connsiteY4568" fmla="*/ 356072 h 1175461"/>
              <a:gd name="connsiteX4569" fmla="*/ 1822219 w 2717482"/>
              <a:gd name="connsiteY4569" fmla="*/ 360512 h 1175461"/>
              <a:gd name="connsiteX4570" fmla="*/ 1859598 w 2717482"/>
              <a:gd name="connsiteY4570" fmla="*/ 313013 h 1175461"/>
              <a:gd name="connsiteX4571" fmla="*/ 1878258 w 2717482"/>
              <a:gd name="connsiteY4571" fmla="*/ 296482 h 1175461"/>
              <a:gd name="connsiteX4572" fmla="*/ 1875247 w 2717482"/>
              <a:gd name="connsiteY4572" fmla="*/ 293084 h 1175461"/>
              <a:gd name="connsiteX4573" fmla="*/ 1869617 w 2717482"/>
              <a:gd name="connsiteY4573" fmla="*/ 293563 h 1175461"/>
              <a:gd name="connsiteX4574" fmla="*/ 1863987 w 2717482"/>
              <a:gd name="connsiteY4574" fmla="*/ 294238 h 1175461"/>
              <a:gd name="connsiteX4575" fmla="*/ 1865142 w 2717482"/>
              <a:gd name="connsiteY4575" fmla="*/ 292071 h 1175461"/>
              <a:gd name="connsiteX4576" fmla="*/ 1867957 w 2717482"/>
              <a:gd name="connsiteY4576" fmla="*/ 287399 h 1175461"/>
              <a:gd name="connsiteX4577" fmla="*/ 1871953 w 2717482"/>
              <a:gd name="connsiteY4577" fmla="*/ 280560 h 1175461"/>
              <a:gd name="connsiteX4578" fmla="*/ 1874937 w 2717482"/>
              <a:gd name="connsiteY4578" fmla="*/ 278731 h 1175461"/>
              <a:gd name="connsiteX4579" fmla="*/ 1881719 w 2717482"/>
              <a:gd name="connsiteY4579" fmla="*/ 274875 h 1175461"/>
              <a:gd name="connsiteX4580" fmla="*/ 1888474 w 2717482"/>
              <a:gd name="connsiteY4580" fmla="*/ 271132 h 1175461"/>
              <a:gd name="connsiteX4581" fmla="*/ 1891570 w 2717482"/>
              <a:gd name="connsiteY4581" fmla="*/ 269500 h 1175461"/>
              <a:gd name="connsiteX4582" fmla="*/ 1890078 w 2717482"/>
              <a:gd name="connsiteY4582" fmla="*/ 272905 h 1175461"/>
              <a:gd name="connsiteX4583" fmla="*/ 1888811 w 2717482"/>
              <a:gd name="connsiteY4583" fmla="*/ 280560 h 1175461"/>
              <a:gd name="connsiteX4584" fmla="*/ 1891446 w 2717482"/>
              <a:gd name="connsiteY4584" fmla="*/ 284801 h 1175461"/>
              <a:gd name="connsiteX4585" fmla="*/ 1895312 w 2717482"/>
              <a:gd name="connsiteY4585" fmla="*/ 281377 h 1175461"/>
              <a:gd name="connsiteX4586" fmla="*/ 1936204 w 2717482"/>
              <a:gd name="connsiteY4586" fmla="*/ 256441 h 1175461"/>
              <a:gd name="connsiteX4587" fmla="*/ 1966548 w 2717482"/>
              <a:gd name="connsiteY4587" fmla="*/ 245347 h 1175461"/>
              <a:gd name="connsiteX4588" fmla="*/ 1961338 w 2717482"/>
              <a:gd name="connsiteY4588" fmla="*/ 239626 h 1175461"/>
              <a:gd name="connsiteX4589" fmla="*/ 1960069 w 2717482"/>
              <a:gd name="connsiteY4589" fmla="*/ 239218 h 1175461"/>
              <a:gd name="connsiteX4590" fmla="*/ 1954441 w 2717482"/>
              <a:gd name="connsiteY4590" fmla="*/ 237614 h 1175461"/>
              <a:gd name="connsiteX4591" fmla="*/ 1956356 w 2717482"/>
              <a:gd name="connsiteY4591" fmla="*/ 236038 h 1175461"/>
              <a:gd name="connsiteX4592" fmla="*/ 1957376 w 2717482"/>
              <a:gd name="connsiteY4592" fmla="*/ 235275 h 1175461"/>
              <a:gd name="connsiteX4593" fmla="*/ 1957200 w 2717482"/>
              <a:gd name="connsiteY4593" fmla="*/ 235081 h 1175461"/>
              <a:gd name="connsiteX4594" fmla="*/ 1945171 w 2717482"/>
              <a:gd name="connsiteY4594" fmla="*/ 226010 h 1175461"/>
              <a:gd name="connsiteX4595" fmla="*/ 1944949 w 2717482"/>
              <a:gd name="connsiteY4595" fmla="*/ 226237 h 1175461"/>
              <a:gd name="connsiteX4596" fmla="*/ 1942227 w 2717482"/>
              <a:gd name="connsiteY4596" fmla="*/ 231001 h 1175461"/>
              <a:gd name="connsiteX4597" fmla="*/ 1943775 w 2717482"/>
              <a:gd name="connsiteY4597" fmla="*/ 233814 h 1175461"/>
              <a:gd name="connsiteX4598" fmla="*/ 1945634 w 2717482"/>
              <a:gd name="connsiteY4598" fmla="*/ 236967 h 1175461"/>
              <a:gd name="connsiteX4599" fmla="*/ 1939412 w 2717482"/>
              <a:gd name="connsiteY4599" fmla="*/ 234941 h 1175461"/>
              <a:gd name="connsiteX4600" fmla="*/ 1932716 w 2717482"/>
              <a:gd name="connsiteY4600" fmla="*/ 233055 h 1175461"/>
              <a:gd name="connsiteX4601" fmla="*/ 1928859 w 2717482"/>
              <a:gd name="connsiteY4601" fmla="*/ 228552 h 1175461"/>
              <a:gd name="connsiteX4602" fmla="*/ 1926186 w 2717482"/>
              <a:gd name="connsiteY4602" fmla="*/ 225456 h 1175461"/>
              <a:gd name="connsiteX4603" fmla="*/ 1924948 w 2717482"/>
              <a:gd name="connsiteY4603" fmla="*/ 224077 h 1175461"/>
              <a:gd name="connsiteX4604" fmla="*/ 1929197 w 2717482"/>
              <a:gd name="connsiteY4604" fmla="*/ 222613 h 1175461"/>
              <a:gd name="connsiteX4605" fmla="*/ 1933616 w 2717482"/>
              <a:gd name="connsiteY4605" fmla="*/ 220953 h 1175461"/>
              <a:gd name="connsiteX4606" fmla="*/ 1935816 w 2717482"/>
              <a:gd name="connsiteY4606" fmla="*/ 218956 h 1175461"/>
              <a:gd name="connsiteX4607" fmla="*/ 1915400 w 2717482"/>
              <a:gd name="connsiteY4607" fmla="*/ 203561 h 1175461"/>
              <a:gd name="connsiteX4608" fmla="*/ 1886366 w 2717482"/>
              <a:gd name="connsiteY4608" fmla="*/ 188647 h 1175461"/>
              <a:gd name="connsiteX4609" fmla="*/ 1886345 w 2717482"/>
              <a:gd name="connsiteY4609" fmla="*/ 188684 h 1175461"/>
              <a:gd name="connsiteX4610" fmla="*/ 1884730 w 2717482"/>
              <a:gd name="connsiteY4610" fmla="*/ 193992 h 1175461"/>
              <a:gd name="connsiteX4611" fmla="*/ 1889457 w 2717482"/>
              <a:gd name="connsiteY4611" fmla="*/ 199087 h 1175461"/>
              <a:gd name="connsiteX4612" fmla="*/ 1882927 w 2717482"/>
              <a:gd name="connsiteY4612" fmla="*/ 198579 h 1175461"/>
              <a:gd name="connsiteX4613" fmla="*/ 1878201 w 2717482"/>
              <a:gd name="connsiteY4613" fmla="*/ 198270 h 1175461"/>
              <a:gd name="connsiteX4614" fmla="*/ 1875977 w 2717482"/>
              <a:gd name="connsiteY4614" fmla="*/ 198270 h 1175461"/>
              <a:gd name="connsiteX4615" fmla="*/ 1866379 w 2717482"/>
              <a:gd name="connsiteY4615" fmla="*/ 191346 h 1175461"/>
              <a:gd name="connsiteX4616" fmla="*/ 1874147 w 2717482"/>
              <a:gd name="connsiteY4616" fmla="*/ 185999 h 1175461"/>
              <a:gd name="connsiteX4617" fmla="*/ 1876055 w 2717482"/>
              <a:gd name="connsiteY4617" fmla="*/ 183350 h 1175461"/>
              <a:gd name="connsiteX4618" fmla="*/ 1868830 w 2717482"/>
              <a:gd name="connsiteY4618" fmla="*/ 179639 h 1175461"/>
              <a:gd name="connsiteX4619" fmla="*/ 1820586 w 2717482"/>
              <a:gd name="connsiteY4619" fmla="*/ 168076 h 1175461"/>
              <a:gd name="connsiteX4620" fmla="*/ 1820366 w 2717482"/>
              <a:gd name="connsiteY4620" fmla="*/ 171533 h 1175461"/>
              <a:gd name="connsiteX4621" fmla="*/ 1826136 w 2717482"/>
              <a:gd name="connsiteY4621" fmla="*/ 175304 h 1175461"/>
              <a:gd name="connsiteX4622" fmla="*/ 1819662 w 2717482"/>
              <a:gd name="connsiteY4622" fmla="*/ 176346 h 1175461"/>
              <a:gd name="connsiteX4623" fmla="*/ 1812881 w 2717482"/>
              <a:gd name="connsiteY4623" fmla="*/ 177527 h 1175461"/>
              <a:gd name="connsiteX4624" fmla="*/ 1801876 w 2717482"/>
              <a:gd name="connsiteY4624" fmla="*/ 173165 h 1175461"/>
              <a:gd name="connsiteX4625" fmla="*/ 1805002 w 2717482"/>
              <a:gd name="connsiteY4625" fmla="*/ 169506 h 1175461"/>
              <a:gd name="connsiteX4626" fmla="*/ 1808209 w 2717482"/>
              <a:gd name="connsiteY4626" fmla="*/ 166017 h 1175461"/>
              <a:gd name="connsiteX4627" fmla="*/ 1808548 w 2717482"/>
              <a:gd name="connsiteY4627" fmla="*/ 165191 h 1175461"/>
              <a:gd name="connsiteX4628" fmla="*/ 2437971 w 2717482"/>
              <a:gd name="connsiteY4628" fmla="*/ 149835 h 1175461"/>
              <a:gd name="connsiteX4629" fmla="*/ 2437492 w 2717482"/>
              <a:gd name="connsiteY4629" fmla="*/ 169141 h 1175461"/>
              <a:gd name="connsiteX4630" fmla="*/ 2445262 w 2717482"/>
              <a:gd name="connsiteY4630" fmla="*/ 162021 h 1175461"/>
              <a:gd name="connsiteX4631" fmla="*/ 2444359 w 2717482"/>
              <a:gd name="connsiteY4631" fmla="*/ 153212 h 1175461"/>
              <a:gd name="connsiteX4632" fmla="*/ 2577157 w 2717482"/>
              <a:gd name="connsiteY4632" fmla="*/ 154551 h 1175461"/>
              <a:gd name="connsiteX4633" fmla="*/ 2569823 w 2717482"/>
              <a:gd name="connsiteY4633" fmla="*/ 176089 h 1175461"/>
              <a:gd name="connsiteX4634" fmla="*/ 2544410 w 2717482"/>
              <a:gd name="connsiteY4634" fmla="*/ 250869 h 1175461"/>
              <a:gd name="connsiteX4635" fmla="*/ 2546717 w 2717482"/>
              <a:gd name="connsiteY4635" fmla="*/ 250026 h 1175461"/>
              <a:gd name="connsiteX4636" fmla="*/ 2550658 w 2717482"/>
              <a:gd name="connsiteY4636" fmla="*/ 248674 h 1175461"/>
              <a:gd name="connsiteX4637" fmla="*/ 2559945 w 2717482"/>
              <a:gd name="connsiteY4637" fmla="*/ 228665 h 1175461"/>
              <a:gd name="connsiteX4638" fmla="*/ 2567713 w 2717482"/>
              <a:gd name="connsiteY4638" fmla="*/ 216084 h 1175461"/>
              <a:gd name="connsiteX4639" fmla="*/ 2569456 w 2717482"/>
              <a:gd name="connsiteY4639" fmla="*/ 226019 h 1175461"/>
              <a:gd name="connsiteX4640" fmla="*/ 2559860 w 2717482"/>
              <a:gd name="connsiteY4640" fmla="*/ 249969 h 1175461"/>
              <a:gd name="connsiteX4641" fmla="*/ 2562168 w 2717482"/>
              <a:gd name="connsiteY4641" fmla="*/ 253374 h 1175461"/>
              <a:gd name="connsiteX4642" fmla="*/ 2561380 w 2717482"/>
              <a:gd name="connsiteY4642" fmla="*/ 268543 h 1175461"/>
              <a:gd name="connsiteX4643" fmla="*/ 2558397 w 2717482"/>
              <a:gd name="connsiteY4643" fmla="*/ 272231 h 1175461"/>
              <a:gd name="connsiteX4644" fmla="*/ 2558397 w 2717482"/>
              <a:gd name="connsiteY4644" fmla="*/ 274707 h 1175461"/>
              <a:gd name="connsiteX4645" fmla="*/ 2555836 w 2717482"/>
              <a:gd name="connsiteY4645" fmla="*/ 276424 h 1175461"/>
              <a:gd name="connsiteX4646" fmla="*/ 2553642 w 2717482"/>
              <a:gd name="connsiteY4646" fmla="*/ 277437 h 1175461"/>
              <a:gd name="connsiteX4647" fmla="*/ 2551052 w 2717482"/>
              <a:gd name="connsiteY4647" fmla="*/ 275129 h 1175461"/>
              <a:gd name="connsiteX4648" fmla="*/ 2549279 w 2717482"/>
              <a:gd name="connsiteY4648" fmla="*/ 277240 h 1175461"/>
              <a:gd name="connsiteX4649" fmla="*/ 2548406 w 2717482"/>
              <a:gd name="connsiteY4649" fmla="*/ 277634 h 1175461"/>
              <a:gd name="connsiteX4650" fmla="*/ 2560509 w 2717482"/>
              <a:gd name="connsiteY4650" fmla="*/ 297812 h 1175461"/>
              <a:gd name="connsiteX4651" fmla="*/ 2569174 w 2717482"/>
              <a:gd name="connsiteY4651" fmla="*/ 312347 h 1175461"/>
              <a:gd name="connsiteX4652" fmla="*/ 2572562 w 2717482"/>
              <a:gd name="connsiteY4652" fmla="*/ 322025 h 1175461"/>
              <a:gd name="connsiteX4653" fmla="*/ 2580030 w 2717482"/>
              <a:gd name="connsiteY4653" fmla="*/ 324068 h 1175461"/>
              <a:gd name="connsiteX4654" fmla="*/ 2580995 w 2717482"/>
              <a:gd name="connsiteY4654" fmla="*/ 320664 h 1175461"/>
              <a:gd name="connsiteX4655" fmla="*/ 2576015 w 2717482"/>
              <a:gd name="connsiteY4655" fmla="*/ 312222 h 1175461"/>
              <a:gd name="connsiteX4656" fmla="*/ 2588229 w 2717482"/>
              <a:gd name="connsiteY4656" fmla="*/ 310533 h 1175461"/>
              <a:gd name="connsiteX4657" fmla="*/ 2603315 w 2717482"/>
              <a:gd name="connsiteY4657" fmla="*/ 318469 h 1175461"/>
              <a:gd name="connsiteX4658" fmla="*/ 2594871 w 2717482"/>
              <a:gd name="connsiteY4658" fmla="*/ 323395 h 1175461"/>
              <a:gd name="connsiteX4659" fmla="*/ 2593140 w 2717482"/>
              <a:gd name="connsiteY4659" fmla="*/ 327809 h 1175461"/>
              <a:gd name="connsiteX4660" fmla="*/ 2603423 w 2717482"/>
              <a:gd name="connsiteY4660" fmla="*/ 331507 h 1175461"/>
              <a:gd name="connsiteX4661" fmla="*/ 2605988 w 2717482"/>
              <a:gd name="connsiteY4661" fmla="*/ 322247 h 1175461"/>
              <a:gd name="connsiteX4662" fmla="*/ 2614684 w 2717482"/>
              <a:gd name="connsiteY4662" fmla="*/ 335220 h 1175461"/>
              <a:gd name="connsiteX4663" fmla="*/ 2614795 w 2717482"/>
              <a:gd name="connsiteY4663" fmla="*/ 335598 h 1175461"/>
              <a:gd name="connsiteX4664" fmla="*/ 2626561 w 2717482"/>
              <a:gd name="connsiteY4664" fmla="*/ 339830 h 1175461"/>
              <a:gd name="connsiteX4665" fmla="*/ 2650656 w 2717482"/>
              <a:gd name="connsiteY4665" fmla="*/ 361033 h 1175461"/>
              <a:gd name="connsiteX4666" fmla="*/ 2654874 w 2717482"/>
              <a:gd name="connsiteY4666" fmla="*/ 357926 h 1175461"/>
              <a:gd name="connsiteX4667" fmla="*/ 2654873 w 2717482"/>
              <a:gd name="connsiteY4667" fmla="*/ 352663 h 1175461"/>
              <a:gd name="connsiteX4668" fmla="*/ 2654507 w 2717482"/>
              <a:gd name="connsiteY4668" fmla="*/ 347288 h 1175461"/>
              <a:gd name="connsiteX4669" fmla="*/ 2656562 w 2717482"/>
              <a:gd name="connsiteY4669" fmla="*/ 348357 h 1175461"/>
              <a:gd name="connsiteX4670" fmla="*/ 2661037 w 2717482"/>
              <a:gd name="connsiteY4670" fmla="*/ 351003 h 1175461"/>
              <a:gd name="connsiteX4671" fmla="*/ 2664398 w 2717482"/>
              <a:gd name="connsiteY4671" fmla="*/ 353360 h 1175461"/>
              <a:gd name="connsiteX4672" fmla="*/ 2664948 w 2717482"/>
              <a:gd name="connsiteY4672" fmla="*/ 346588 h 1175461"/>
              <a:gd name="connsiteX4673" fmla="*/ 2665455 w 2717482"/>
              <a:gd name="connsiteY4673" fmla="*/ 339581 h 1175461"/>
              <a:gd name="connsiteX4674" fmla="*/ 2673374 w 2717482"/>
              <a:gd name="connsiteY4674" fmla="*/ 342861 h 1175461"/>
              <a:gd name="connsiteX4675" fmla="*/ 2679165 w 2717482"/>
              <a:gd name="connsiteY4675" fmla="*/ 334239 h 1175461"/>
              <a:gd name="connsiteX4676" fmla="*/ 2679047 w 2717482"/>
              <a:gd name="connsiteY4676" fmla="*/ 331335 h 1175461"/>
              <a:gd name="connsiteX4677" fmla="*/ 2664183 w 2717482"/>
              <a:gd name="connsiteY4677" fmla="*/ 278343 h 1175461"/>
              <a:gd name="connsiteX4678" fmla="*/ 2658195 w 2717482"/>
              <a:gd name="connsiteY4678" fmla="*/ 281405 h 1175461"/>
              <a:gd name="connsiteX4679" fmla="*/ 2657745 w 2717482"/>
              <a:gd name="connsiteY4679" fmla="*/ 289482 h 1175461"/>
              <a:gd name="connsiteX4680" fmla="*/ 2652536 w 2717482"/>
              <a:gd name="connsiteY4680" fmla="*/ 283853 h 1175461"/>
              <a:gd name="connsiteX4681" fmla="*/ 2648794 w 2717482"/>
              <a:gd name="connsiteY4681" fmla="*/ 279744 h 1175461"/>
              <a:gd name="connsiteX4682" fmla="*/ 2647021 w 2717482"/>
              <a:gd name="connsiteY4682" fmla="*/ 277943 h 1175461"/>
              <a:gd name="connsiteX4683" fmla="*/ 2646091 w 2717482"/>
              <a:gd name="connsiteY4683" fmla="*/ 271132 h 1175461"/>
              <a:gd name="connsiteX4684" fmla="*/ 2645304 w 2717482"/>
              <a:gd name="connsiteY4684" fmla="*/ 266517 h 1175461"/>
              <a:gd name="connsiteX4685" fmla="*/ 2644910 w 2717482"/>
              <a:gd name="connsiteY4685" fmla="*/ 264406 h 1175461"/>
              <a:gd name="connsiteX4686" fmla="*/ 2650877 w 2717482"/>
              <a:gd name="connsiteY4686" fmla="*/ 265053 h 1175461"/>
              <a:gd name="connsiteX4687" fmla="*/ 2656506 w 2717482"/>
              <a:gd name="connsiteY4687" fmla="*/ 265954 h 1175461"/>
              <a:gd name="connsiteX4688" fmla="*/ 2660503 w 2717482"/>
              <a:gd name="connsiteY4688" fmla="*/ 265231 h 1175461"/>
              <a:gd name="connsiteX4689" fmla="*/ 2659095 w 2717482"/>
              <a:gd name="connsiteY4689" fmla="*/ 260213 h 1175461"/>
              <a:gd name="connsiteX4690" fmla="*/ 2627202 w 2717482"/>
              <a:gd name="connsiteY4690" fmla="*/ 206486 h 1175461"/>
              <a:gd name="connsiteX4691" fmla="*/ 2626927 w 2717482"/>
              <a:gd name="connsiteY4691" fmla="*/ 206656 h 1175461"/>
              <a:gd name="connsiteX4692" fmla="*/ 2622028 w 2717482"/>
              <a:gd name="connsiteY4692" fmla="*/ 211553 h 1175461"/>
              <a:gd name="connsiteX4693" fmla="*/ 2623043 w 2717482"/>
              <a:gd name="connsiteY4693" fmla="*/ 215183 h 1175461"/>
              <a:gd name="connsiteX4694" fmla="*/ 2624056 w 2717482"/>
              <a:gd name="connsiteY4694" fmla="*/ 219320 h 1175461"/>
              <a:gd name="connsiteX4695" fmla="*/ 2617415 w 2717482"/>
              <a:gd name="connsiteY4695" fmla="*/ 215521 h 1175461"/>
              <a:gd name="connsiteX4696" fmla="*/ 2610378 w 2717482"/>
              <a:gd name="connsiteY4696" fmla="*/ 211637 h 1175461"/>
              <a:gd name="connsiteX4697" fmla="*/ 2609506 w 2717482"/>
              <a:gd name="connsiteY4697" fmla="*/ 209695 h 1175461"/>
              <a:gd name="connsiteX4698" fmla="*/ 2607396 w 2717482"/>
              <a:gd name="connsiteY4698" fmla="*/ 205502 h 1175461"/>
              <a:gd name="connsiteX4699" fmla="*/ 2604160 w 2717482"/>
              <a:gd name="connsiteY4699" fmla="*/ 199507 h 1175461"/>
              <a:gd name="connsiteX4700" fmla="*/ 2609788 w 2717482"/>
              <a:gd name="connsiteY4700" fmla="*/ 198522 h 1175461"/>
              <a:gd name="connsiteX4701" fmla="*/ 2615415 w 2717482"/>
              <a:gd name="connsiteY4701" fmla="*/ 197566 h 1175461"/>
              <a:gd name="connsiteX4702" fmla="*/ 2619364 w 2717482"/>
              <a:gd name="connsiteY4702" fmla="*/ 195419 h 1175461"/>
              <a:gd name="connsiteX4703" fmla="*/ 2478134 w 2717482"/>
              <a:gd name="connsiteY4703" fmla="*/ 131935 h 1175461"/>
              <a:gd name="connsiteX4704" fmla="*/ 2466735 w 2717482"/>
              <a:gd name="connsiteY4704" fmla="*/ 138155 h 1175461"/>
              <a:gd name="connsiteX4705" fmla="*/ 2469550 w 2717482"/>
              <a:gd name="connsiteY4705" fmla="*/ 139844 h 1175461"/>
              <a:gd name="connsiteX4706" fmla="*/ 2499540 w 2717482"/>
              <a:gd name="connsiteY4706" fmla="*/ 107906 h 1175461"/>
              <a:gd name="connsiteX4707" fmla="*/ 2499311 w 2717482"/>
              <a:gd name="connsiteY4707" fmla="*/ 108313 h 1175461"/>
              <a:gd name="connsiteX4708" fmla="*/ 2497774 w 2717482"/>
              <a:gd name="connsiteY4708" fmla="*/ 113861 h 1175461"/>
              <a:gd name="connsiteX4709" fmla="*/ 2497917 w 2717482"/>
              <a:gd name="connsiteY4709" fmla="*/ 113727 h 1175461"/>
              <a:gd name="connsiteX4710" fmla="*/ 2539552 w 2717482"/>
              <a:gd name="connsiteY4710" fmla="*/ 129427 h 1175461"/>
              <a:gd name="connsiteX4711" fmla="*/ 2515592 w 2717482"/>
              <a:gd name="connsiteY4711" fmla="*/ 114487 h 1175461"/>
              <a:gd name="connsiteX4712" fmla="*/ 2439726 w 2717482"/>
              <a:gd name="connsiteY4712" fmla="*/ 86288 h 1175461"/>
              <a:gd name="connsiteX4713" fmla="*/ 2438788 w 2717482"/>
              <a:gd name="connsiteY4713" fmla="*/ 123830 h 1175461"/>
              <a:gd name="connsiteX4714" fmla="*/ 2441996 w 2717482"/>
              <a:gd name="connsiteY4714" fmla="*/ 123521 h 1175461"/>
              <a:gd name="connsiteX4715" fmla="*/ 2445599 w 2717482"/>
              <a:gd name="connsiteY4715" fmla="*/ 102245 h 1175461"/>
              <a:gd name="connsiteX4716" fmla="*/ 2450833 w 2717482"/>
              <a:gd name="connsiteY4716" fmla="*/ 97460 h 1175461"/>
              <a:gd name="connsiteX4717" fmla="*/ 2455281 w 2717482"/>
              <a:gd name="connsiteY4717" fmla="*/ 106832 h 1175461"/>
              <a:gd name="connsiteX4718" fmla="*/ 2449032 w 2717482"/>
              <a:gd name="connsiteY4718" fmla="*/ 127095 h 1175461"/>
              <a:gd name="connsiteX4719" fmla="*/ 2451538 w 2717482"/>
              <a:gd name="connsiteY4719" fmla="*/ 126841 h 1175461"/>
              <a:gd name="connsiteX4720" fmla="*/ 2454831 w 2717482"/>
              <a:gd name="connsiteY4720" fmla="*/ 130782 h 1175461"/>
              <a:gd name="connsiteX4721" fmla="*/ 2481453 w 2717482"/>
              <a:gd name="connsiteY4721" fmla="*/ 119525 h 1175461"/>
              <a:gd name="connsiteX4722" fmla="*/ 2484918 w 2717482"/>
              <a:gd name="connsiteY4722" fmla="*/ 119131 h 1175461"/>
              <a:gd name="connsiteX4723" fmla="*/ 2475601 w 2717482"/>
              <a:gd name="connsiteY4723" fmla="*/ 112714 h 1175461"/>
              <a:gd name="connsiteX4724" fmla="*/ 2484889 w 2717482"/>
              <a:gd name="connsiteY4724" fmla="*/ 105621 h 1175461"/>
              <a:gd name="connsiteX4725" fmla="*/ 2486825 w 2717482"/>
              <a:gd name="connsiteY4725" fmla="*/ 102695 h 1175461"/>
              <a:gd name="connsiteX4726" fmla="*/ 2458902 w 2717482"/>
              <a:gd name="connsiteY4726" fmla="*/ 91248 h 1175461"/>
              <a:gd name="connsiteX4727" fmla="*/ 2296722 w 2717482"/>
              <a:gd name="connsiteY4727" fmla="*/ 63491 h 1175461"/>
              <a:gd name="connsiteX4728" fmla="*/ 2260117 w 2717482"/>
              <a:gd name="connsiteY4728" fmla="*/ 62344 h 1175461"/>
              <a:gd name="connsiteX4729" fmla="*/ 2259994 w 2717482"/>
              <a:gd name="connsiteY4729" fmla="*/ 63386 h 1175461"/>
              <a:gd name="connsiteX4730" fmla="*/ 2260810 w 2717482"/>
              <a:gd name="connsiteY4730" fmla="*/ 70246 h 1175461"/>
              <a:gd name="connsiteX4731" fmla="*/ 2268465 w 2717482"/>
              <a:gd name="connsiteY4731" fmla="*/ 73369 h 1175461"/>
              <a:gd name="connsiteX4732" fmla="*/ 2253209 w 2717482"/>
              <a:gd name="connsiteY4732" fmla="*/ 79336 h 1175461"/>
              <a:gd name="connsiteX4733" fmla="*/ 2239139 w 2717482"/>
              <a:gd name="connsiteY4733" fmla="*/ 76015 h 1175461"/>
              <a:gd name="connsiteX4734" fmla="*/ 2245528 w 2717482"/>
              <a:gd name="connsiteY4734" fmla="*/ 66137 h 1175461"/>
              <a:gd name="connsiteX4735" fmla="*/ 2246511 w 2717482"/>
              <a:gd name="connsiteY4735" fmla="*/ 61918 h 1175461"/>
              <a:gd name="connsiteX4736" fmla="*/ 2216766 w 2717482"/>
              <a:gd name="connsiteY4736" fmla="*/ 60987 h 1175461"/>
              <a:gd name="connsiteX4737" fmla="*/ 2178091 w 2717482"/>
              <a:gd name="connsiteY4737" fmla="*/ 60780 h 1175461"/>
              <a:gd name="connsiteX4738" fmla="*/ 2177939 w 2717482"/>
              <a:gd name="connsiteY4738" fmla="*/ 62351 h 1175461"/>
              <a:gd name="connsiteX4739" fmla="*/ 2178941 w 2717482"/>
              <a:gd name="connsiteY4739" fmla="*/ 69176 h 1175461"/>
              <a:gd name="connsiteX4740" fmla="*/ 2186735 w 2717482"/>
              <a:gd name="connsiteY4740" fmla="*/ 71990 h 1175461"/>
              <a:gd name="connsiteX4741" fmla="*/ 2171538 w 2717482"/>
              <a:gd name="connsiteY4741" fmla="*/ 78379 h 1175461"/>
              <a:gd name="connsiteX4742" fmla="*/ 2157468 w 2717482"/>
              <a:gd name="connsiteY4742" fmla="*/ 75395 h 1175461"/>
              <a:gd name="connsiteX4743" fmla="*/ 2163631 w 2717482"/>
              <a:gd name="connsiteY4743" fmla="*/ 65517 h 1175461"/>
              <a:gd name="connsiteX4744" fmla="*/ 2164604 w 2717482"/>
              <a:gd name="connsiteY4744" fmla="*/ 60712 h 1175461"/>
              <a:gd name="connsiteX4745" fmla="*/ 2147026 w 2717482"/>
              <a:gd name="connsiteY4745" fmla="*/ 60732 h 1175461"/>
              <a:gd name="connsiteX4746" fmla="*/ 2147027 w 2717482"/>
              <a:gd name="connsiteY4746" fmla="*/ 60649 h 1175461"/>
              <a:gd name="connsiteX4747" fmla="*/ 2136712 w 2717482"/>
              <a:gd name="connsiteY4747" fmla="*/ 60657 h 1175461"/>
              <a:gd name="connsiteX4748" fmla="*/ 2113205 w 2717482"/>
              <a:gd name="connsiteY4748" fmla="*/ 60784 h 1175461"/>
              <a:gd name="connsiteX4749" fmla="*/ 2113090 w 2717482"/>
              <a:gd name="connsiteY4749" fmla="*/ 62323 h 1175461"/>
              <a:gd name="connsiteX4750" fmla="*/ 2114182 w 2717482"/>
              <a:gd name="connsiteY4750" fmla="*/ 69148 h 1175461"/>
              <a:gd name="connsiteX4751" fmla="*/ 2121978 w 2717482"/>
              <a:gd name="connsiteY4751" fmla="*/ 71962 h 1175461"/>
              <a:gd name="connsiteX4752" fmla="*/ 2106864 w 2717482"/>
              <a:gd name="connsiteY4752" fmla="*/ 78491 h 1175461"/>
              <a:gd name="connsiteX4753" fmla="*/ 2092654 w 2717482"/>
              <a:gd name="connsiteY4753" fmla="*/ 75677 h 1175461"/>
              <a:gd name="connsiteX4754" fmla="*/ 2098704 w 2717482"/>
              <a:gd name="connsiteY4754" fmla="*/ 65602 h 1175461"/>
              <a:gd name="connsiteX4755" fmla="*/ 2099628 w 2717482"/>
              <a:gd name="connsiteY4755" fmla="*/ 60925 h 1175461"/>
              <a:gd name="connsiteX4756" fmla="*/ 2031241 w 2717482"/>
              <a:gd name="connsiteY4756" fmla="*/ 61931 h 1175461"/>
              <a:gd name="connsiteX4757" fmla="*/ 2031145 w 2717482"/>
              <a:gd name="connsiteY4757" fmla="*/ 63445 h 1175461"/>
              <a:gd name="connsiteX4758" fmla="*/ 2032256 w 2717482"/>
              <a:gd name="connsiteY4758" fmla="*/ 70245 h 1175461"/>
              <a:gd name="connsiteX4759" fmla="*/ 2040136 w 2717482"/>
              <a:gd name="connsiteY4759" fmla="*/ 73061 h 1175461"/>
              <a:gd name="connsiteX4760" fmla="*/ 2025051 w 2717482"/>
              <a:gd name="connsiteY4760" fmla="*/ 79758 h 1175461"/>
              <a:gd name="connsiteX4761" fmla="*/ 2010812 w 2717482"/>
              <a:gd name="connsiteY4761" fmla="*/ 76943 h 1175461"/>
              <a:gd name="connsiteX4762" fmla="*/ 2016863 w 2717482"/>
              <a:gd name="connsiteY4762" fmla="*/ 66896 h 1175461"/>
              <a:gd name="connsiteX4763" fmla="*/ 2017743 w 2717482"/>
              <a:gd name="connsiteY4763" fmla="*/ 62130 h 1175461"/>
              <a:gd name="connsiteX4764" fmla="*/ 1997317 w 2717482"/>
              <a:gd name="connsiteY4764" fmla="*/ 62430 h 1175461"/>
              <a:gd name="connsiteX4765" fmla="*/ 1949238 w 2717482"/>
              <a:gd name="connsiteY4765" fmla="*/ 63679 h 1175461"/>
              <a:gd name="connsiteX4766" fmla="*/ 1949147 w 2717482"/>
              <a:gd name="connsiteY4766" fmla="*/ 65186 h 1175461"/>
              <a:gd name="connsiteX4767" fmla="*/ 1950360 w 2717482"/>
              <a:gd name="connsiteY4767" fmla="*/ 71990 h 1175461"/>
              <a:gd name="connsiteX4768" fmla="*/ 1958269 w 2717482"/>
              <a:gd name="connsiteY4768" fmla="*/ 74663 h 1175461"/>
              <a:gd name="connsiteX4769" fmla="*/ 1943242 w 2717482"/>
              <a:gd name="connsiteY4769" fmla="*/ 81474 h 1175461"/>
              <a:gd name="connsiteX4770" fmla="*/ 1928972 w 2717482"/>
              <a:gd name="connsiteY4770" fmla="*/ 78885 h 1175461"/>
              <a:gd name="connsiteX4771" fmla="*/ 1934883 w 2717482"/>
              <a:gd name="connsiteY4771" fmla="*/ 68726 h 1175461"/>
              <a:gd name="connsiteX4772" fmla="*/ 1935694 w 2717482"/>
              <a:gd name="connsiteY4772" fmla="*/ 64030 h 1175461"/>
              <a:gd name="connsiteX4773" fmla="*/ 1893595 w 2717482"/>
              <a:gd name="connsiteY4773" fmla="*/ 65123 h 1175461"/>
              <a:gd name="connsiteX4774" fmla="*/ 1867294 w 2717482"/>
              <a:gd name="connsiteY4774" fmla="*/ 65971 h 1175461"/>
              <a:gd name="connsiteX4775" fmla="*/ 1867214 w 2717482"/>
              <a:gd name="connsiteY4775" fmla="*/ 67477 h 1175461"/>
              <a:gd name="connsiteX4776" fmla="*/ 1868463 w 2717482"/>
              <a:gd name="connsiteY4776" fmla="*/ 74270 h 1175461"/>
              <a:gd name="connsiteX4777" fmla="*/ 1876372 w 2717482"/>
              <a:gd name="connsiteY4777" fmla="*/ 76887 h 1175461"/>
              <a:gd name="connsiteX4778" fmla="*/ 1861371 w 2717482"/>
              <a:gd name="connsiteY4778" fmla="*/ 83810 h 1175461"/>
              <a:gd name="connsiteX4779" fmla="*/ 1847102 w 2717482"/>
              <a:gd name="connsiteY4779" fmla="*/ 81305 h 1175461"/>
              <a:gd name="connsiteX4780" fmla="*/ 1852957 w 2717482"/>
              <a:gd name="connsiteY4780" fmla="*/ 71230 h 1175461"/>
              <a:gd name="connsiteX4781" fmla="*/ 1853770 w 2717482"/>
              <a:gd name="connsiteY4781" fmla="*/ 66408 h 1175461"/>
              <a:gd name="connsiteX4782" fmla="*/ 1834268 w 2717482"/>
              <a:gd name="connsiteY4782" fmla="*/ 67037 h 1175461"/>
              <a:gd name="connsiteX4783" fmla="*/ 1785376 w 2717482"/>
              <a:gd name="connsiteY4783" fmla="*/ 69601 h 1175461"/>
              <a:gd name="connsiteX4784" fmla="*/ 1785347 w 2717482"/>
              <a:gd name="connsiteY4784" fmla="*/ 70875 h 1175461"/>
              <a:gd name="connsiteX4785" fmla="*/ 1786820 w 2717482"/>
              <a:gd name="connsiteY4785" fmla="*/ 77618 h 1175461"/>
              <a:gd name="connsiteX4786" fmla="*/ 1794728 w 2717482"/>
              <a:gd name="connsiteY4786" fmla="*/ 80039 h 1175461"/>
              <a:gd name="connsiteX4787" fmla="*/ 1787691 w 2717482"/>
              <a:gd name="connsiteY4787" fmla="*/ 83698 h 1175461"/>
              <a:gd name="connsiteX4788" fmla="*/ 1780235 w 2717482"/>
              <a:gd name="connsiteY4788" fmla="*/ 87412 h 1175461"/>
              <a:gd name="connsiteX4789" fmla="*/ 1773227 w 2717482"/>
              <a:gd name="connsiteY4789" fmla="*/ 86456 h 1175461"/>
              <a:gd name="connsiteX4790" fmla="*/ 1766189 w 2717482"/>
              <a:gd name="connsiteY4790" fmla="*/ 85639 h 1175461"/>
              <a:gd name="connsiteX4791" fmla="*/ 1771228 w 2717482"/>
              <a:gd name="connsiteY4791" fmla="*/ 75114 h 1175461"/>
              <a:gd name="connsiteX4792" fmla="*/ 1771785 w 2717482"/>
              <a:gd name="connsiteY4792" fmla="*/ 70313 h 1175461"/>
              <a:gd name="connsiteX4793" fmla="*/ 1770919 w 2717482"/>
              <a:gd name="connsiteY4793" fmla="*/ 70358 h 1175461"/>
              <a:gd name="connsiteX4794" fmla="*/ 1704837 w 2717482"/>
              <a:gd name="connsiteY4794" fmla="*/ 80743 h 1175461"/>
              <a:gd name="connsiteX4795" fmla="*/ 1704478 w 2717482"/>
              <a:gd name="connsiteY4795" fmla="*/ 80857 h 1175461"/>
              <a:gd name="connsiteX4796" fmla="*/ 1704724 w 2717482"/>
              <a:gd name="connsiteY4796" fmla="*/ 82402 h 1175461"/>
              <a:gd name="connsiteX4797" fmla="*/ 1707370 w 2717482"/>
              <a:gd name="connsiteY4797" fmla="*/ 88792 h 1175461"/>
              <a:gd name="connsiteX4798" fmla="*/ 1715392 w 2717482"/>
              <a:gd name="connsiteY4798" fmla="*/ 89805 h 1175461"/>
              <a:gd name="connsiteX4799" fmla="*/ 1709283 w 2717482"/>
              <a:gd name="connsiteY4799" fmla="*/ 94589 h 1175461"/>
              <a:gd name="connsiteX4800" fmla="*/ 1704895 w 2717482"/>
              <a:gd name="connsiteY4800" fmla="*/ 97967 h 1175461"/>
              <a:gd name="connsiteX4801" fmla="*/ 1702924 w 2717482"/>
              <a:gd name="connsiteY4801" fmla="*/ 99571 h 1175461"/>
              <a:gd name="connsiteX4802" fmla="*/ 1696113 w 2717482"/>
              <a:gd name="connsiteY4802" fmla="*/ 99993 h 1175461"/>
              <a:gd name="connsiteX4803" fmla="*/ 1691442 w 2717482"/>
              <a:gd name="connsiteY4803" fmla="*/ 100387 h 1175461"/>
              <a:gd name="connsiteX4804" fmla="*/ 1689331 w 2717482"/>
              <a:gd name="connsiteY4804" fmla="*/ 100612 h 1175461"/>
              <a:gd name="connsiteX4805" fmla="*/ 1690540 w 2717482"/>
              <a:gd name="connsiteY4805" fmla="*/ 94898 h 1175461"/>
              <a:gd name="connsiteX4806" fmla="*/ 1691891 w 2717482"/>
              <a:gd name="connsiteY4806" fmla="*/ 89270 h 1175461"/>
              <a:gd name="connsiteX4807" fmla="*/ 1691465 w 2717482"/>
              <a:gd name="connsiteY4807" fmla="*/ 84998 h 1175461"/>
              <a:gd name="connsiteX4808" fmla="*/ 1671937 w 2717482"/>
              <a:gd name="connsiteY4808" fmla="*/ 91212 h 1175461"/>
              <a:gd name="connsiteX4809" fmla="*/ 1655840 w 2717482"/>
              <a:gd name="connsiteY4809" fmla="*/ 98191 h 1175461"/>
              <a:gd name="connsiteX4810" fmla="*/ 1640305 w 2717482"/>
              <a:gd name="connsiteY4810" fmla="*/ 106635 h 1175461"/>
              <a:gd name="connsiteX4811" fmla="*/ 1630541 w 2717482"/>
              <a:gd name="connsiteY4811" fmla="*/ 114615 h 1175461"/>
              <a:gd name="connsiteX4812" fmla="*/ 1630596 w 2717482"/>
              <a:gd name="connsiteY4812" fmla="*/ 114712 h 1175461"/>
              <a:gd name="connsiteX4813" fmla="*/ 1635267 w 2717482"/>
              <a:gd name="connsiteY4813" fmla="*/ 119805 h 1175461"/>
              <a:gd name="connsiteX4814" fmla="*/ 1643063 w 2717482"/>
              <a:gd name="connsiteY4814" fmla="*/ 118174 h 1175461"/>
              <a:gd name="connsiteX4815" fmla="*/ 1639038 w 2717482"/>
              <a:gd name="connsiteY4815" fmla="*/ 124646 h 1175461"/>
              <a:gd name="connsiteX4816" fmla="*/ 1636225 w 2717482"/>
              <a:gd name="connsiteY4816" fmla="*/ 129290 h 1175461"/>
              <a:gd name="connsiteX4817" fmla="*/ 1634958 w 2717482"/>
              <a:gd name="connsiteY4817" fmla="*/ 131458 h 1175461"/>
              <a:gd name="connsiteX4818" fmla="*/ 1633045 w 2717482"/>
              <a:gd name="connsiteY4818" fmla="*/ 132245 h 1175461"/>
              <a:gd name="connsiteX4819" fmla="*/ 1628795 w 2717482"/>
              <a:gd name="connsiteY4819" fmla="*/ 134159 h 1175461"/>
              <a:gd name="connsiteX4820" fmla="*/ 1622632 w 2717482"/>
              <a:gd name="connsiteY4820" fmla="*/ 136974 h 1175461"/>
              <a:gd name="connsiteX4821" fmla="*/ 1621703 w 2717482"/>
              <a:gd name="connsiteY4821" fmla="*/ 131345 h 1175461"/>
              <a:gd name="connsiteX4822" fmla="*/ 1620971 w 2717482"/>
              <a:gd name="connsiteY4822" fmla="*/ 125576 h 1175461"/>
              <a:gd name="connsiteX4823" fmla="*/ 1619866 w 2717482"/>
              <a:gd name="connsiteY4823" fmla="*/ 123339 h 1175461"/>
              <a:gd name="connsiteX4824" fmla="*/ 1584553 w 2717482"/>
              <a:gd name="connsiteY4824" fmla="*/ 152198 h 1175461"/>
              <a:gd name="connsiteX4825" fmla="*/ 1570802 w 2717482"/>
              <a:gd name="connsiteY4825" fmla="*/ 169437 h 1175461"/>
              <a:gd name="connsiteX4826" fmla="*/ 1571281 w 2717482"/>
              <a:gd name="connsiteY4826" fmla="*/ 169915 h 1175461"/>
              <a:gd name="connsiteX4827" fmla="*/ 1577152 w 2717482"/>
              <a:gd name="connsiteY4827" fmla="*/ 173503 h 1175461"/>
              <a:gd name="connsiteX4828" fmla="*/ 1584300 w 2717482"/>
              <a:gd name="connsiteY4828" fmla="*/ 169619 h 1175461"/>
              <a:gd name="connsiteX4829" fmla="*/ 1582077 w 2717482"/>
              <a:gd name="connsiteY4829" fmla="*/ 177105 h 1175461"/>
              <a:gd name="connsiteX4830" fmla="*/ 1579712 w 2717482"/>
              <a:gd name="connsiteY4830" fmla="*/ 185014 h 1175461"/>
              <a:gd name="connsiteX4831" fmla="*/ 1578867 w 2717482"/>
              <a:gd name="connsiteY4831" fmla="*/ 185694 h 1175461"/>
              <a:gd name="connsiteX4832" fmla="*/ 1580597 w 2717482"/>
              <a:gd name="connsiteY4832" fmla="*/ 189238 h 1175461"/>
              <a:gd name="connsiteX4833" fmla="*/ 1583119 w 2717482"/>
              <a:gd name="connsiteY4833" fmla="*/ 188024 h 1175461"/>
              <a:gd name="connsiteX4834" fmla="*/ 1585201 w 2717482"/>
              <a:gd name="connsiteY4834" fmla="*/ 180061 h 1175461"/>
              <a:gd name="connsiteX4835" fmla="*/ 1593249 w 2717482"/>
              <a:gd name="connsiteY4835" fmla="*/ 187433 h 1175461"/>
              <a:gd name="connsiteX4836" fmla="*/ 1593642 w 2717482"/>
              <a:gd name="connsiteY4836" fmla="*/ 188831 h 1175461"/>
              <a:gd name="connsiteX4837" fmla="*/ 1598429 w 2717482"/>
              <a:gd name="connsiteY4837" fmla="*/ 187293 h 1175461"/>
              <a:gd name="connsiteX4838" fmla="*/ 1616572 w 2717482"/>
              <a:gd name="connsiteY4838" fmla="*/ 181741 h 1175461"/>
              <a:gd name="connsiteX4839" fmla="*/ 1615681 w 2717482"/>
              <a:gd name="connsiteY4839" fmla="*/ 178822 h 1175461"/>
              <a:gd name="connsiteX4840" fmla="*/ 1608222 w 2717482"/>
              <a:gd name="connsiteY4840" fmla="*/ 175502 h 1175461"/>
              <a:gd name="connsiteX4841" fmla="*/ 1616440 w 2717482"/>
              <a:gd name="connsiteY4841" fmla="*/ 168776 h 1175461"/>
              <a:gd name="connsiteX4842" fmla="*/ 1631187 w 2717482"/>
              <a:gd name="connsiteY4842" fmla="*/ 167256 h 1175461"/>
              <a:gd name="connsiteX4843" fmla="*/ 1627162 w 2717482"/>
              <a:gd name="connsiteY4843" fmla="*/ 174348 h 1175461"/>
              <a:gd name="connsiteX4844" fmla="*/ 1627951 w 2717482"/>
              <a:gd name="connsiteY4844" fmla="*/ 178259 h 1175461"/>
              <a:gd name="connsiteX4845" fmla="*/ 1640642 w 2717482"/>
              <a:gd name="connsiteY4845" fmla="*/ 174376 h 1175461"/>
              <a:gd name="connsiteX4846" fmla="*/ 1655727 w 2717482"/>
              <a:gd name="connsiteY4846" fmla="*/ 170239 h 1175461"/>
              <a:gd name="connsiteX4847" fmla="*/ 1655762 w 2717482"/>
              <a:gd name="connsiteY4847" fmla="*/ 170371 h 1175461"/>
              <a:gd name="connsiteX4848" fmla="*/ 1670359 w 2717482"/>
              <a:gd name="connsiteY4848" fmla="*/ 166743 h 1175461"/>
              <a:gd name="connsiteX4849" fmla="*/ 1669658 w 2717482"/>
              <a:gd name="connsiteY4849" fmla="*/ 163822 h 1175461"/>
              <a:gd name="connsiteX4850" fmla="*/ 1662399 w 2717482"/>
              <a:gd name="connsiteY4850" fmla="*/ 160078 h 1175461"/>
              <a:gd name="connsiteX4851" fmla="*/ 1666732 w 2717482"/>
              <a:gd name="connsiteY4851" fmla="*/ 156927 h 1175461"/>
              <a:gd name="connsiteX4852" fmla="*/ 1671150 w 2717482"/>
              <a:gd name="connsiteY4852" fmla="*/ 153887 h 1175461"/>
              <a:gd name="connsiteX4853" fmla="*/ 1678636 w 2717482"/>
              <a:gd name="connsiteY4853" fmla="*/ 153605 h 1175461"/>
              <a:gd name="connsiteX4854" fmla="*/ 1686179 w 2717482"/>
              <a:gd name="connsiteY4854" fmla="*/ 153606 h 1175461"/>
              <a:gd name="connsiteX4855" fmla="*/ 1681507 w 2717482"/>
              <a:gd name="connsiteY4855" fmla="*/ 160361 h 1175461"/>
              <a:gd name="connsiteX4856" fmla="*/ 1682008 w 2717482"/>
              <a:gd name="connsiteY4856" fmla="*/ 164510 h 1175461"/>
              <a:gd name="connsiteX4857" fmla="*/ 1714407 w 2717482"/>
              <a:gd name="connsiteY4857" fmla="*/ 158391 h 1175461"/>
              <a:gd name="connsiteX4858" fmla="*/ 1739931 w 2717482"/>
              <a:gd name="connsiteY4858" fmla="*/ 157472 h 1175461"/>
              <a:gd name="connsiteX4859" fmla="*/ 1739624 w 2717482"/>
              <a:gd name="connsiteY4859" fmla="*/ 152930 h 1175461"/>
              <a:gd name="connsiteX4860" fmla="*/ 1736332 w 2717482"/>
              <a:gd name="connsiteY4860" fmla="*/ 150454 h 1175461"/>
              <a:gd name="connsiteX4861" fmla="*/ 1733010 w 2717482"/>
              <a:gd name="connsiteY4861" fmla="*/ 148062 h 1175461"/>
              <a:gd name="connsiteX4862" fmla="*/ 1737849 w 2717482"/>
              <a:gd name="connsiteY4862" fmla="*/ 145670 h 1175461"/>
              <a:gd name="connsiteX4863" fmla="*/ 1742803 w 2717482"/>
              <a:gd name="connsiteY4863" fmla="*/ 143390 h 1175461"/>
              <a:gd name="connsiteX4864" fmla="*/ 1750375 w 2717482"/>
              <a:gd name="connsiteY4864" fmla="*/ 144374 h 1175461"/>
              <a:gd name="connsiteX4865" fmla="*/ 1757918 w 2717482"/>
              <a:gd name="connsiteY4865" fmla="*/ 145669 h 1175461"/>
              <a:gd name="connsiteX4866" fmla="*/ 1752006 w 2717482"/>
              <a:gd name="connsiteY4866" fmla="*/ 151298 h 1175461"/>
              <a:gd name="connsiteX4867" fmla="*/ 1751640 w 2717482"/>
              <a:gd name="connsiteY4867" fmla="*/ 157051 h 1175461"/>
              <a:gd name="connsiteX4868" fmla="*/ 1783245 w 2717482"/>
              <a:gd name="connsiteY4868" fmla="*/ 155914 h 1175461"/>
              <a:gd name="connsiteX4869" fmla="*/ 1809747 w 2717482"/>
              <a:gd name="connsiteY4869" fmla="*/ 162267 h 1175461"/>
              <a:gd name="connsiteX4870" fmla="*/ 1809756 w 2717482"/>
              <a:gd name="connsiteY4870" fmla="*/ 162245 h 1175461"/>
              <a:gd name="connsiteX4871" fmla="*/ 1810769 w 2717482"/>
              <a:gd name="connsiteY4871" fmla="*/ 156616 h 1175461"/>
              <a:gd name="connsiteX4872" fmla="*/ 1805452 w 2717482"/>
              <a:gd name="connsiteY4872" fmla="*/ 150200 h 1175461"/>
              <a:gd name="connsiteX4873" fmla="*/ 1816174 w 2717482"/>
              <a:gd name="connsiteY4873" fmla="*/ 148061 h 1175461"/>
              <a:gd name="connsiteX4874" fmla="*/ 1818424 w 2717482"/>
              <a:gd name="connsiteY4874" fmla="*/ 148905 h 1175461"/>
              <a:gd name="connsiteX4875" fmla="*/ 1823321 w 2717482"/>
              <a:gd name="connsiteY4875" fmla="*/ 150875 h 1175461"/>
              <a:gd name="connsiteX4876" fmla="*/ 1830300 w 2717482"/>
              <a:gd name="connsiteY4876" fmla="*/ 154000 h 1175461"/>
              <a:gd name="connsiteX4877" fmla="*/ 1823181 w 2717482"/>
              <a:gd name="connsiteY4877" fmla="*/ 158108 h 1175461"/>
              <a:gd name="connsiteX4878" fmla="*/ 1821034 w 2717482"/>
              <a:gd name="connsiteY4878" fmla="*/ 164972 h 1175461"/>
              <a:gd name="connsiteX4879" fmla="*/ 1870011 w 2717482"/>
              <a:gd name="connsiteY4879" fmla="*/ 176711 h 1175461"/>
              <a:gd name="connsiteX4880" fmla="*/ 1877474 w 2717482"/>
              <a:gd name="connsiteY4880" fmla="*/ 180541 h 1175461"/>
              <a:gd name="connsiteX4881" fmla="*/ 1878877 w 2717482"/>
              <a:gd name="connsiteY4881" fmla="*/ 177331 h 1175461"/>
              <a:gd name="connsiteX4882" fmla="*/ 1875272 w 2717482"/>
              <a:gd name="connsiteY4882" fmla="*/ 169817 h 1175461"/>
              <a:gd name="connsiteX4883" fmla="*/ 1886165 w 2717482"/>
              <a:gd name="connsiteY4883" fmla="*/ 170296 h 1175461"/>
              <a:gd name="connsiteX4884" fmla="*/ 1892441 w 2717482"/>
              <a:gd name="connsiteY4884" fmla="*/ 174629 h 1175461"/>
              <a:gd name="connsiteX4885" fmla="*/ 1898491 w 2717482"/>
              <a:gd name="connsiteY4885" fmla="*/ 179329 h 1175461"/>
              <a:gd name="connsiteX4886" fmla="*/ 1890641 w 2717482"/>
              <a:gd name="connsiteY4886" fmla="*/ 181665 h 1175461"/>
              <a:gd name="connsiteX4887" fmla="*/ 1888016 w 2717482"/>
              <a:gd name="connsiteY4887" fmla="*/ 185951 h 1175461"/>
              <a:gd name="connsiteX4888" fmla="*/ 1917083 w 2717482"/>
              <a:gd name="connsiteY4888" fmla="*/ 200866 h 1175461"/>
              <a:gd name="connsiteX4889" fmla="*/ 1937895 w 2717482"/>
              <a:gd name="connsiteY4889" fmla="*/ 216578 h 1175461"/>
              <a:gd name="connsiteX4890" fmla="*/ 1940229 w 2717482"/>
              <a:gd name="connsiteY4890" fmla="*/ 213496 h 1175461"/>
              <a:gd name="connsiteX4891" fmla="*/ 1939356 w 2717482"/>
              <a:gd name="connsiteY4891" fmla="*/ 209415 h 1175461"/>
              <a:gd name="connsiteX4892" fmla="*/ 1938429 w 2717482"/>
              <a:gd name="connsiteY4892" fmla="*/ 205362 h 1175461"/>
              <a:gd name="connsiteX4893" fmla="*/ 1940088 w 2717482"/>
              <a:gd name="connsiteY4893" fmla="*/ 205784 h 1175461"/>
              <a:gd name="connsiteX4894" fmla="*/ 1943663 w 2717482"/>
              <a:gd name="connsiteY4894" fmla="*/ 206798 h 1175461"/>
              <a:gd name="connsiteX4895" fmla="*/ 1948897 w 2717482"/>
              <a:gd name="connsiteY4895" fmla="*/ 208345 h 1175461"/>
              <a:gd name="connsiteX4896" fmla="*/ 1954018 w 2717482"/>
              <a:gd name="connsiteY4896" fmla="*/ 213973 h 1175461"/>
              <a:gd name="connsiteX4897" fmla="*/ 1957369 w 2717482"/>
              <a:gd name="connsiteY4897" fmla="*/ 218026 h 1175461"/>
              <a:gd name="connsiteX4898" fmla="*/ 1958860 w 2717482"/>
              <a:gd name="connsiteY4898" fmla="*/ 219912 h 1175461"/>
              <a:gd name="connsiteX4899" fmla="*/ 1950670 w 2717482"/>
              <a:gd name="connsiteY4899" fmla="*/ 220334 h 1175461"/>
              <a:gd name="connsiteX4900" fmla="*/ 1947374 w 2717482"/>
              <a:gd name="connsiteY4900" fmla="*/ 223735 h 1175461"/>
              <a:gd name="connsiteX4901" fmla="*/ 1959310 w 2717482"/>
              <a:gd name="connsiteY4901" fmla="*/ 232745 h 1175461"/>
              <a:gd name="connsiteX4902" fmla="*/ 1959898 w 2717482"/>
              <a:gd name="connsiteY4902" fmla="*/ 233392 h 1175461"/>
              <a:gd name="connsiteX4903" fmla="*/ 1960690 w 2717482"/>
              <a:gd name="connsiteY4903" fmla="*/ 232802 h 1175461"/>
              <a:gd name="connsiteX4904" fmla="*/ 1967105 w 2717482"/>
              <a:gd name="connsiteY4904" fmla="*/ 228073 h 1175461"/>
              <a:gd name="connsiteX4905" fmla="*/ 1970595 w 2717482"/>
              <a:gd name="connsiteY4905" fmla="*/ 227567 h 1175461"/>
              <a:gd name="connsiteX4906" fmla="*/ 1978279 w 2717482"/>
              <a:gd name="connsiteY4906" fmla="*/ 226694 h 1175461"/>
              <a:gd name="connsiteX4907" fmla="*/ 1985934 w 2717482"/>
              <a:gd name="connsiteY4907" fmla="*/ 225962 h 1175461"/>
              <a:gd name="connsiteX4908" fmla="*/ 1989422 w 2717482"/>
              <a:gd name="connsiteY4908" fmla="*/ 225709 h 1175461"/>
              <a:gd name="connsiteX4909" fmla="*/ 1986751 w 2717482"/>
              <a:gd name="connsiteY4909" fmla="*/ 228214 h 1175461"/>
              <a:gd name="connsiteX4910" fmla="*/ 1982555 w 2717482"/>
              <a:gd name="connsiteY4910" fmla="*/ 234687 h 1175461"/>
              <a:gd name="connsiteX4911" fmla="*/ 1983303 w 2717482"/>
              <a:gd name="connsiteY4911" fmla="*/ 239615 h 1175461"/>
              <a:gd name="connsiteX4912" fmla="*/ 2027980 w 2717482"/>
              <a:gd name="connsiteY4912" fmla="*/ 231112 h 1175461"/>
              <a:gd name="connsiteX4913" fmla="*/ 2068020 w 2717482"/>
              <a:gd name="connsiteY4913" fmla="*/ 230539 h 1175461"/>
              <a:gd name="connsiteX4914" fmla="*/ 2067889 w 2717482"/>
              <a:gd name="connsiteY4914" fmla="*/ 224837 h 1175461"/>
              <a:gd name="connsiteX4915" fmla="*/ 2063272 w 2717482"/>
              <a:gd name="connsiteY4915" fmla="*/ 221572 h 1175461"/>
              <a:gd name="connsiteX4916" fmla="*/ 2058571 w 2717482"/>
              <a:gd name="connsiteY4916" fmla="*/ 218419 h 1175461"/>
              <a:gd name="connsiteX4917" fmla="*/ 2065805 w 2717482"/>
              <a:gd name="connsiteY4917" fmla="*/ 215605 h 1175461"/>
              <a:gd name="connsiteX4918" fmla="*/ 2073093 w 2717482"/>
              <a:gd name="connsiteY4918" fmla="*/ 212960 h 1175461"/>
              <a:gd name="connsiteX4919" fmla="*/ 2083958 w 2717482"/>
              <a:gd name="connsiteY4919" fmla="*/ 214648 h 1175461"/>
              <a:gd name="connsiteX4920" fmla="*/ 2091359 w 2717482"/>
              <a:gd name="connsiteY4920" fmla="*/ 215916 h 1175461"/>
              <a:gd name="connsiteX4921" fmla="*/ 2094680 w 2717482"/>
              <a:gd name="connsiteY4921" fmla="*/ 216563 h 1175461"/>
              <a:gd name="connsiteX4922" fmla="*/ 2091556 w 2717482"/>
              <a:gd name="connsiteY4922" fmla="*/ 218278 h 1175461"/>
              <a:gd name="connsiteX4923" fmla="*/ 2085928 w 2717482"/>
              <a:gd name="connsiteY4923" fmla="*/ 223513 h 1175461"/>
              <a:gd name="connsiteX4924" fmla="*/ 2085126 w 2717482"/>
              <a:gd name="connsiteY4924" fmla="*/ 230293 h 1175461"/>
              <a:gd name="connsiteX4925" fmla="*/ 2122287 w 2717482"/>
              <a:gd name="connsiteY4925" fmla="*/ 229761 h 1175461"/>
              <a:gd name="connsiteX4926" fmla="*/ 2170365 w 2717482"/>
              <a:gd name="connsiteY4926" fmla="*/ 236179 h 1175461"/>
              <a:gd name="connsiteX4927" fmla="*/ 2171034 w 2717482"/>
              <a:gd name="connsiteY4927" fmla="*/ 231282 h 1175461"/>
              <a:gd name="connsiteX4928" fmla="*/ 2162955 w 2717482"/>
              <a:gd name="connsiteY4928" fmla="*/ 223458 h 1175461"/>
              <a:gd name="connsiteX4929" fmla="*/ 2177955 w 2717482"/>
              <a:gd name="connsiteY4929" fmla="*/ 220418 h 1175461"/>
              <a:gd name="connsiteX4930" fmla="*/ 2188340 w 2717482"/>
              <a:gd name="connsiteY4930" fmla="*/ 223711 h 1175461"/>
              <a:gd name="connsiteX4931" fmla="*/ 2198641 w 2717482"/>
              <a:gd name="connsiteY4931" fmla="*/ 227173 h 1175461"/>
              <a:gd name="connsiteX4932" fmla="*/ 2188961 w 2717482"/>
              <a:gd name="connsiteY4932" fmla="*/ 232802 h 1175461"/>
              <a:gd name="connsiteX4933" fmla="*/ 2187422 w 2717482"/>
              <a:gd name="connsiteY4933" fmla="*/ 238456 h 1175461"/>
              <a:gd name="connsiteX4934" fmla="*/ 2214183 w 2717482"/>
              <a:gd name="connsiteY4934" fmla="*/ 242029 h 1175461"/>
              <a:gd name="connsiteX4935" fmla="*/ 2270075 w 2717482"/>
              <a:gd name="connsiteY4935" fmla="*/ 258009 h 1175461"/>
              <a:gd name="connsiteX4936" fmla="*/ 2271618 w 2717482"/>
              <a:gd name="connsiteY4936" fmla="*/ 252980 h 1175461"/>
              <a:gd name="connsiteX4937" fmla="*/ 2264889 w 2717482"/>
              <a:gd name="connsiteY4937" fmla="*/ 243947 h 1175461"/>
              <a:gd name="connsiteX4938" fmla="*/ 2272574 w 2717482"/>
              <a:gd name="connsiteY4938" fmla="*/ 243636 h 1175461"/>
              <a:gd name="connsiteX4939" fmla="*/ 2280285 w 2717482"/>
              <a:gd name="connsiteY4939" fmla="*/ 243468 h 1175461"/>
              <a:gd name="connsiteX4940" fmla="*/ 2290050 w 2717482"/>
              <a:gd name="connsiteY4940" fmla="*/ 248505 h 1175461"/>
              <a:gd name="connsiteX4941" fmla="*/ 2299704 w 2717482"/>
              <a:gd name="connsiteY4941" fmla="*/ 253769 h 1175461"/>
              <a:gd name="connsiteX4942" fmla="*/ 2289122 w 2717482"/>
              <a:gd name="connsiteY4942" fmla="*/ 257540 h 1175461"/>
              <a:gd name="connsiteX4943" fmla="*/ 2286658 w 2717482"/>
              <a:gd name="connsiteY4943" fmla="*/ 262751 h 1175461"/>
              <a:gd name="connsiteX4944" fmla="*/ 2301306 w 2717482"/>
              <a:gd name="connsiteY4944" fmla="*/ 266939 h 1175461"/>
              <a:gd name="connsiteX4945" fmla="*/ 2340323 w 2717482"/>
              <a:gd name="connsiteY4945" fmla="*/ 287431 h 1175461"/>
              <a:gd name="connsiteX4946" fmla="*/ 2343587 w 2717482"/>
              <a:gd name="connsiteY4946" fmla="*/ 287636 h 1175461"/>
              <a:gd name="connsiteX4947" fmla="*/ 2343917 w 2717482"/>
              <a:gd name="connsiteY4947" fmla="*/ 282615 h 1175461"/>
              <a:gd name="connsiteX4948" fmla="*/ 2337331 w 2717482"/>
              <a:gd name="connsiteY4948" fmla="*/ 275523 h 1175461"/>
              <a:gd name="connsiteX4949" fmla="*/ 2343102 w 2717482"/>
              <a:gd name="connsiteY4949" fmla="*/ 273328 h 1175461"/>
              <a:gd name="connsiteX4950" fmla="*/ 2348730 w 2717482"/>
              <a:gd name="connsiteY4950" fmla="*/ 271189 h 1175461"/>
              <a:gd name="connsiteX4951" fmla="*/ 2364996 w 2717482"/>
              <a:gd name="connsiteY4951" fmla="*/ 275861 h 1175461"/>
              <a:gd name="connsiteX4952" fmla="*/ 2357821 w 2717482"/>
              <a:gd name="connsiteY4952" fmla="*/ 282475 h 1175461"/>
              <a:gd name="connsiteX4953" fmla="*/ 2356869 w 2717482"/>
              <a:gd name="connsiteY4953" fmla="*/ 288470 h 1175461"/>
              <a:gd name="connsiteX4954" fmla="*/ 2390125 w 2717482"/>
              <a:gd name="connsiteY4954" fmla="*/ 290558 h 1175461"/>
              <a:gd name="connsiteX4955" fmla="*/ 2390157 w 2717482"/>
              <a:gd name="connsiteY4955" fmla="*/ 290439 h 1175461"/>
              <a:gd name="connsiteX4956" fmla="*/ 2390859 w 2717482"/>
              <a:gd name="connsiteY4956" fmla="*/ 289905 h 1175461"/>
              <a:gd name="connsiteX4957" fmla="*/ 2401113 w 2717482"/>
              <a:gd name="connsiteY4957" fmla="*/ 91563 h 1175461"/>
              <a:gd name="connsiteX4958" fmla="*/ 2399471 w 2717482"/>
              <a:gd name="connsiteY4958" fmla="*/ 90846 h 1175461"/>
              <a:gd name="connsiteX4959" fmla="*/ 2401257 w 2717482"/>
              <a:gd name="connsiteY4959" fmla="*/ 88783 h 1175461"/>
              <a:gd name="connsiteX4960" fmla="*/ 2401892 w 2717482"/>
              <a:gd name="connsiteY4960" fmla="*/ 76500 h 1175461"/>
              <a:gd name="connsiteX4961" fmla="*/ 2399584 w 2717482"/>
              <a:gd name="connsiteY4961" fmla="*/ 75903 h 1175461"/>
              <a:gd name="connsiteX4962" fmla="*/ 2341565 w 2717482"/>
              <a:gd name="connsiteY4962" fmla="*/ 68902 h 1175461"/>
              <a:gd name="connsiteX4963" fmla="*/ 2341863 w 2717482"/>
              <a:gd name="connsiteY4963" fmla="*/ 75592 h 1175461"/>
              <a:gd name="connsiteX4964" fmla="*/ 2349180 w 2717482"/>
              <a:gd name="connsiteY4964" fmla="*/ 79364 h 1175461"/>
              <a:gd name="connsiteX4965" fmla="*/ 2341637 w 2717482"/>
              <a:gd name="connsiteY4965" fmla="*/ 81699 h 1175461"/>
              <a:gd name="connsiteX4966" fmla="*/ 2333645 w 2717482"/>
              <a:gd name="connsiteY4966" fmla="*/ 84148 h 1175461"/>
              <a:gd name="connsiteX4967" fmla="*/ 2326863 w 2717482"/>
              <a:gd name="connsiteY4967" fmla="*/ 81953 h 1175461"/>
              <a:gd name="connsiteX4968" fmla="*/ 2320052 w 2717482"/>
              <a:gd name="connsiteY4968" fmla="*/ 79899 h 1175461"/>
              <a:gd name="connsiteX4969" fmla="*/ 2326778 w 2717482"/>
              <a:gd name="connsiteY4969" fmla="*/ 70470 h 1175461"/>
              <a:gd name="connsiteX4970" fmla="*/ 2327745 w 2717482"/>
              <a:gd name="connsiteY4970" fmla="*/ 67234 h 1175461"/>
              <a:gd name="connsiteX4971" fmla="*/ 2441884 w 2717482"/>
              <a:gd name="connsiteY4971" fmla="*/ 0 h 1175461"/>
              <a:gd name="connsiteX4972" fmla="*/ 2439828 w 2717482"/>
              <a:gd name="connsiteY4972" fmla="*/ 82247 h 1175461"/>
              <a:gd name="connsiteX4973" fmla="*/ 2460187 w 2717482"/>
              <a:gd name="connsiteY4973" fmla="*/ 87508 h 1175461"/>
              <a:gd name="connsiteX4974" fmla="*/ 2488622 w 2717482"/>
              <a:gd name="connsiteY4974" fmla="*/ 99175 h 1175461"/>
              <a:gd name="connsiteX4975" fmla="*/ 2490517 w 2717482"/>
              <a:gd name="connsiteY4975" fmla="*/ 94646 h 1175461"/>
              <a:gd name="connsiteX4976" fmla="*/ 2486266 w 2717482"/>
              <a:gd name="connsiteY4976" fmla="*/ 85612 h 1175461"/>
              <a:gd name="connsiteX4977" fmla="*/ 2499099 w 2717482"/>
              <a:gd name="connsiteY4977" fmla="*/ 85471 h 1175461"/>
              <a:gd name="connsiteX4978" fmla="*/ 2506445 w 2717482"/>
              <a:gd name="connsiteY4978" fmla="*/ 90565 h 1175461"/>
              <a:gd name="connsiteX4979" fmla="*/ 2513679 w 2717482"/>
              <a:gd name="connsiteY4979" fmla="*/ 95771 h 1175461"/>
              <a:gd name="connsiteX4980" fmla="*/ 2504362 w 2717482"/>
              <a:gd name="connsiteY4980" fmla="*/ 99318 h 1175461"/>
              <a:gd name="connsiteX4981" fmla="*/ 2501480 w 2717482"/>
              <a:gd name="connsiteY4981" fmla="*/ 104451 h 1175461"/>
              <a:gd name="connsiteX4982" fmla="*/ 2517365 w 2717482"/>
              <a:gd name="connsiteY4982" fmla="*/ 110969 h 1175461"/>
              <a:gd name="connsiteX4983" fmla="*/ 2558335 w 2717482"/>
              <a:gd name="connsiteY4983" fmla="*/ 136510 h 1175461"/>
              <a:gd name="connsiteX4984" fmla="*/ 2561326 w 2717482"/>
              <a:gd name="connsiteY4984" fmla="*/ 137638 h 1175461"/>
              <a:gd name="connsiteX4985" fmla="*/ 2563689 w 2717482"/>
              <a:gd name="connsiteY4985" fmla="*/ 134216 h 1175461"/>
              <a:gd name="connsiteX4986" fmla="*/ 2561381 w 2717482"/>
              <a:gd name="connsiteY4986" fmla="*/ 124507 h 1175461"/>
              <a:gd name="connsiteX4987" fmla="*/ 2574074 w 2717482"/>
              <a:gd name="connsiteY4987" fmla="*/ 127096 h 1175461"/>
              <a:gd name="connsiteX4988" fmla="*/ 2576015 w 2717482"/>
              <a:gd name="connsiteY4988" fmla="*/ 129150 h 1175461"/>
              <a:gd name="connsiteX4989" fmla="*/ 2580349 w 2717482"/>
              <a:gd name="connsiteY4989" fmla="*/ 133934 h 1175461"/>
              <a:gd name="connsiteX4990" fmla="*/ 2586317 w 2717482"/>
              <a:gd name="connsiteY4990" fmla="*/ 140604 h 1175461"/>
              <a:gd name="connsiteX4991" fmla="*/ 2576353 w 2717482"/>
              <a:gd name="connsiteY4991" fmla="*/ 141984 h 1175461"/>
              <a:gd name="connsiteX4992" fmla="*/ 2575466 w 2717482"/>
              <a:gd name="connsiteY4992" fmla="*/ 142970 h 1175461"/>
              <a:gd name="connsiteX4993" fmla="*/ 2580461 w 2717482"/>
              <a:gd name="connsiteY4993" fmla="*/ 144854 h 1175461"/>
              <a:gd name="connsiteX4994" fmla="*/ 2578556 w 2717482"/>
              <a:gd name="connsiteY4994" fmla="*/ 150444 h 1175461"/>
              <a:gd name="connsiteX4995" fmla="*/ 2622497 w 2717482"/>
              <a:gd name="connsiteY4995" fmla="*/ 192978 h 1175461"/>
              <a:gd name="connsiteX4996" fmla="*/ 2625548 w 2717482"/>
              <a:gd name="connsiteY4996" fmla="*/ 190445 h 1175461"/>
              <a:gd name="connsiteX4997" fmla="*/ 2625829 w 2717482"/>
              <a:gd name="connsiteY4997" fmla="*/ 180482 h 1175461"/>
              <a:gd name="connsiteX4998" fmla="*/ 2631655 w 2717482"/>
              <a:gd name="connsiteY4998" fmla="*/ 183297 h 1175461"/>
              <a:gd name="connsiteX4999" fmla="*/ 2635680 w 2717482"/>
              <a:gd name="connsiteY4999" fmla="*/ 185351 h 1175461"/>
              <a:gd name="connsiteX5000" fmla="*/ 2637481 w 2717482"/>
              <a:gd name="connsiteY5000" fmla="*/ 186365 h 1175461"/>
              <a:gd name="connsiteX5001" fmla="*/ 2641589 w 2717482"/>
              <a:gd name="connsiteY5001" fmla="*/ 194554 h 1175461"/>
              <a:gd name="connsiteX5002" fmla="*/ 2644404 w 2717482"/>
              <a:gd name="connsiteY5002" fmla="*/ 200183 h 1175461"/>
              <a:gd name="connsiteX5003" fmla="*/ 2645529 w 2717482"/>
              <a:gd name="connsiteY5003" fmla="*/ 202800 h 1175461"/>
              <a:gd name="connsiteX5004" fmla="*/ 2642714 w 2717482"/>
              <a:gd name="connsiteY5004" fmla="*/ 201731 h 1175461"/>
              <a:gd name="connsiteX5005" fmla="*/ 2635680 w 2717482"/>
              <a:gd name="connsiteY5005" fmla="*/ 201224 h 1175461"/>
              <a:gd name="connsiteX5006" fmla="*/ 2630539 w 2717482"/>
              <a:gd name="connsiteY5006" fmla="*/ 204415 h 1175461"/>
              <a:gd name="connsiteX5007" fmla="*/ 2662754 w 2717482"/>
              <a:gd name="connsiteY5007" fmla="*/ 258665 h 1175461"/>
              <a:gd name="connsiteX5008" fmla="*/ 2664242 w 2717482"/>
              <a:gd name="connsiteY5008" fmla="*/ 263971 h 1175461"/>
              <a:gd name="connsiteX5009" fmla="*/ 2668296 w 2717482"/>
              <a:gd name="connsiteY5009" fmla="*/ 262380 h 1175461"/>
              <a:gd name="connsiteX5010" fmla="*/ 2670072 w 2717482"/>
              <a:gd name="connsiteY5010" fmla="*/ 257680 h 1175461"/>
              <a:gd name="connsiteX5011" fmla="*/ 2671703 w 2717482"/>
              <a:gd name="connsiteY5011" fmla="*/ 252980 h 1175461"/>
              <a:gd name="connsiteX5012" fmla="*/ 2676262 w 2717482"/>
              <a:gd name="connsiteY5012" fmla="*/ 257567 h 1175461"/>
              <a:gd name="connsiteX5013" fmla="*/ 2680737 w 2717482"/>
              <a:gd name="connsiteY5013" fmla="*/ 262352 h 1175461"/>
              <a:gd name="connsiteX5014" fmla="*/ 2682200 w 2717482"/>
              <a:gd name="connsiteY5014" fmla="*/ 271329 h 1175461"/>
              <a:gd name="connsiteX5015" fmla="*/ 2683242 w 2717482"/>
              <a:gd name="connsiteY5015" fmla="*/ 280307 h 1175461"/>
              <a:gd name="connsiteX5016" fmla="*/ 2674347 w 2717482"/>
              <a:gd name="connsiteY5016" fmla="*/ 275776 h 1175461"/>
              <a:gd name="connsiteX5017" fmla="*/ 2667993 w 2717482"/>
              <a:gd name="connsiteY5017" fmla="*/ 277352 h 1175461"/>
              <a:gd name="connsiteX5018" fmla="*/ 2682536 w 2717482"/>
              <a:gd name="connsiteY5018" fmla="*/ 329223 h 1175461"/>
              <a:gd name="connsiteX5019" fmla="*/ 2692794 w 2717482"/>
              <a:gd name="connsiteY5019" fmla="*/ 313956 h 1175461"/>
              <a:gd name="connsiteX5020" fmla="*/ 2717482 w 2717482"/>
              <a:gd name="connsiteY5020" fmla="*/ 284510 h 1175461"/>
              <a:gd name="connsiteX5021" fmla="*/ 2714203 w 2717482"/>
              <a:gd name="connsiteY5021" fmla="*/ 321527 h 1175461"/>
              <a:gd name="connsiteX5022" fmla="*/ 2712027 w 2717482"/>
              <a:gd name="connsiteY5022" fmla="*/ 323863 h 1175461"/>
              <a:gd name="connsiteX5023" fmla="*/ 2699025 w 2717482"/>
              <a:gd name="connsiteY5023" fmla="*/ 343339 h 1175461"/>
              <a:gd name="connsiteX5024" fmla="*/ 2700691 w 2717482"/>
              <a:gd name="connsiteY5024" fmla="*/ 346110 h 1175461"/>
              <a:gd name="connsiteX5025" fmla="*/ 2699929 w 2717482"/>
              <a:gd name="connsiteY5025" fmla="*/ 354975 h 1175461"/>
              <a:gd name="connsiteX5026" fmla="*/ 2699396 w 2717482"/>
              <a:gd name="connsiteY5026" fmla="*/ 361054 h 1175461"/>
              <a:gd name="connsiteX5027" fmla="*/ 2699114 w 2717482"/>
              <a:gd name="connsiteY5027" fmla="*/ 363868 h 1175461"/>
              <a:gd name="connsiteX5028" fmla="*/ 2698756 w 2717482"/>
              <a:gd name="connsiteY5028" fmla="*/ 363456 h 1175461"/>
              <a:gd name="connsiteX5029" fmla="*/ 2698726 w 2717482"/>
              <a:gd name="connsiteY5029" fmla="*/ 364546 h 1175461"/>
              <a:gd name="connsiteX5030" fmla="*/ 2710433 w 2717482"/>
              <a:gd name="connsiteY5030" fmla="*/ 364104 h 1175461"/>
              <a:gd name="connsiteX5031" fmla="*/ 2709192 w 2717482"/>
              <a:gd name="connsiteY5031" fmla="*/ 378117 h 1175461"/>
              <a:gd name="connsiteX5032" fmla="*/ 2698343 w 2717482"/>
              <a:gd name="connsiteY5032" fmla="*/ 378536 h 1175461"/>
              <a:gd name="connsiteX5033" fmla="*/ 2697933 w 2717482"/>
              <a:gd name="connsiteY5033" fmla="*/ 393477 h 1175461"/>
              <a:gd name="connsiteX5034" fmla="*/ 2706180 w 2717482"/>
              <a:gd name="connsiteY5034" fmla="*/ 392943 h 1175461"/>
              <a:gd name="connsiteX5035" fmla="*/ 2706532 w 2717482"/>
              <a:gd name="connsiteY5035" fmla="*/ 393245 h 1175461"/>
              <a:gd name="connsiteX5036" fmla="*/ 2707918 w 2717482"/>
              <a:gd name="connsiteY5036" fmla="*/ 392502 h 1175461"/>
              <a:gd name="connsiteX5037" fmla="*/ 2704756 w 2717482"/>
              <a:gd name="connsiteY5037" fmla="*/ 428206 h 1175461"/>
              <a:gd name="connsiteX5038" fmla="*/ 2704499 w 2717482"/>
              <a:gd name="connsiteY5038" fmla="*/ 428109 h 1175461"/>
              <a:gd name="connsiteX5039" fmla="*/ 2704720 w 2717482"/>
              <a:gd name="connsiteY5039" fmla="*/ 428610 h 1175461"/>
              <a:gd name="connsiteX5040" fmla="*/ 2703817 w 2717482"/>
              <a:gd name="connsiteY5040" fmla="*/ 438807 h 1175461"/>
              <a:gd name="connsiteX5041" fmla="*/ 2703786 w 2717482"/>
              <a:gd name="connsiteY5041" fmla="*/ 438956 h 1175461"/>
              <a:gd name="connsiteX5042" fmla="*/ 2701957 w 2717482"/>
              <a:gd name="connsiteY5042" fmla="*/ 447398 h 1175461"/>
              <a:gd name="connsiteX5043" fmla="*/ 2701243 w 2717482"/>
              <a:gd name="connsiteY5043" fmla="*/ 446694 h 1175461"/>
              <a:gd name="connsiteX5044" fmla="*/ 2699985 w 2717482"/>
              <a:gd name="connsiteY5044" fmla="*/ 449903 h 1175461"/>
              <a:gd name="connsiteX5045" fmla="*/ 2703117 w 2717482"/>
              <a:gd name="connsiteY5045" fmla="*/ 446710 h 1175461"/>
              <a:gd name="connsiteX5046" fmla="*/ 2701477 w 2717482"/>
              <a:gd name="connsiteY5046" fmla="*/ 465231 h 1175461"/>
              <a:gd name="connsiteX5047" fmla="*/ 2688911 w 2717482"/>
              <a:gd name="connsiteY5047" fmla="*/ 476361 h 1175461"/>
              <a:gd name="connsiteX5048" fmla="*/ 2689152 w 2717482"/>
              <a:gd name="connsiteY5048" fmla="*/ 482238 h 1175461"/>
              <a:gd name="connsiteX5049" fmla="*/ 2686975 w 2717482"/>
              <a:gd name="connsiteY5049" fmla="*/ 508096 h 1175461"/>
              <a:gd name="connsiteX5050" fmla="*/ 2691741 w 2717482"/>
              <a:gd name="connsiteY5050" fmla="*/ 508298 h 1175461"/>
              <a:gd name="connsiteX5051" fmla="*/ 2698230 w 2717482"/>
              <a:gd name="connsiteY5051" fmla="*/ 501889 h 1175461"/>
              <a:gd name="connsiteX5052" fmla="*/ 2691407 w 2717482"/>
              <a:gd name="connsiteY5052" fmla="*/ 578930 h 1175461"/>
              <a:gd name="connsiteX5053" fmla="*/ 2690472 w 2717482"/>
              <a:gd name="connsiteY5053" fmla="*/ 578747 h 1175461"/>
              <a:gd name="connsiteX5054" fmla="*/ 2688559 w 2717482"/>
              <a:gd name="connsiteY5054" fmla="*/ 583205 h 1175461"/>
              <a:gd name="connsiteX5055" fmla="*/ 2690765 w 2717482"/>
              <a:gd name="connsiteY5055" fmla="*/ 586185 h 1175461"/>
              <a:gd name="connsiteX5056" fmla="*/ 2688968 w 2717482"/>
              <a:gd name="connsiteY5056" fmla="*/ 606479 h 1175461"/>
              <a:gd name="connsiteX5057" fmla="*/ 2687435 w 2717482"/>
              <a:gd name="connsiteY5057" fmla="*/ 604770 h 1175461"/>
              <a:gd name="connsiteX5058" fmla="*/ 2679830 w 2717482"/>
              <a:gd name="connsiteY5058" fmla="*/ 603550 h 1175461"/>
              <a:gd name="connsiteX5059" fmla="*/ 2678719 w 2717482"/>
              <a:gd name="connsiteY5059" fmla="*/ 606141 h 1175461"/>
              <a:gd name="connsiteX5060" fmla="*/ 2673211 w 2717482"/>
              <a:gd name="connsiteY5060" fmla="*/ 671559 h 1175461"/>
              <a:gd name="connsiteX5061" fmla="*/ 2680427 w 2717482"/>
              <a:gd name="connsiteY5061" fmla="*/ 672287 h 1175461"/>
              <a:gd name="connsiteX5062" fmla="*/ 2683368 w 2717482"/>
              <a:gd name="connsiteY5062" fmla="*/ 669704 h 1175461"/>
              <a:gd name="connsiteX5063" fmla="*/ 2681441 w 2717482"/>
              <a:gd name="connsiteY5063" fmla="*/ 691465 h 1175461"/>
              <a:gd name="connsiteX5064" fmla="*/ 2671928 w 2717482"/>
              <a:gd name="connsiteY5064" fmla="*/ 686769 h 1175461"/>
              <a:gd name="connsiteX5065" fmla="*/ 2670404 w 2717482"/>
              <a:gd name="connsiteY5065" fmla="*/ 704888 h 1175461"/>
              <a:gd name="connsiteX5066" fmla="*/ 2678556 w 2717482"/>
              <a:gd name="connsiteY5066" fmla="*/ 700373 h 1175461"/>
              <a:gd name="connsiteX5067" fmla="*/ 2678091 w 2717482"/>
              <a:gd name="connsiteY5067" fmla="*/ 699754 h 1175461"/>
              <a:gd name="connsiteX5068" fmla="*/ 2680267 w 2717482"/>
              <a:gd name="connsiteY5068" fmla="*/ 699426 h 1175461"/>
              <a:gd name="connsiteX5069" fmla="*/ 2680760 w 2717482"/>
              <a:gd name="connsiteY5069" fmla="*/ 699153 h 1175461"/>
              <a:gd name="connsiteX5070" fmla="*/ 2679334 w 2717482"/>
              <a:gd name="connsiteY5070" fmla="*/ 715257 h 1175461"/>
              <a:gd name="connsiteX5071" fmla="*/ 2669046 w 2717482"/>
              <a:gd name="connsiteY5071" fmla="*/ 720993 h 1175461"/>
              <a:gd name="connsiteX5072" fmla="*/ 2668035 w 2717482"/>
              <a:gd name="connsiteY5072" fmla="*/ 733014 h 1175461"/>
              <a:gd name="connsiteX5073" fmla="*/ 2676093 w 2717482"/>
              <a:gd name="connsiteY5073" fmla="*/ 730009 h 1175461"/>
              <a:gd name="connsiteX5074" fmla="*/ 2678094 w 2717482"/>
              <a:gd name="connsiteY5074" fmla="*/ 729263 h 1175461"/>
              <a:gd name="connsiteX5075" fmla="*/ 2676313 w 2717482"/>
              <a:gd name="connsiteY5075" fmla="*/ 749367 h 1175461"/>
              <a:gd name="connsiteX5076" fmla="*/ 2667745 w 2717482"/>
              <a:gd name="connsiteY5076" fmla="*/ 753541 h 1175461"/>
              <a:gd name="connsiteX5077" fmla="*/ 2670998 w 2717482"/>
              <a:gd name="connsiteY5077" fmla="*/ 753958 h 1175461"/>
              <a:gd name="connsiteX5078" fmla="*/ 2676294 w 2717482"/>
              <a:gd name="connsiteY5078" fmla="*/ 749584 h 1175461"/>
              <a:gd name="connsiteX5079" fmla="*/ 2674204 w 2717482"/>
              <a:gd name="connsiteY5079" fmla="*/ 773184 h 1175461"/>
              <a:gd name="connsiteX5080" fmla="*/ 2670324 w 2717482"/>
              <a:gd name="connsiteY5080" fmla="*/ 768311 h 1175461"/>
              <a:gd name="connsiteX5081" fmla="*/ 2665159 w 2717482"/>
              <a:gd name="connsiteY5081" fmla="*/ 767161 h 1175461"/>
              <a:gd name="connsiteX5082" fmla="*/ 2664133 w 2717482"/>
              <a:gd name="connsiteY5082" fmla="*/ 779343 h 1175461"/>
              <a:gd name="connsiteX5083" fmla="*/ 2662077 w 2717482"/>
              <a:gd name="connsiteY5083" fmla="*/ 790699 h 1175461"/>
              <a:gd name="connsiteX5084" fmla="*/ 2668917 w 2717482"/>
              <a:gd name="connsiteY5084" fmla="*/ 795103 h 1175461"/>
              <a:gd name="connsiteX5085" fmla="*/ 2671114 w 2717482"/>
              <a:gd name="connsiteY5085" fmla="*/ 808071 h 1175461"/>
              <a:gd name="connsiteX5086" fmla="*/ 2670619 w 2717482"/>
              <a:gd name="connsiteY5086" fmla="*/ 813661 h 1175461"/>
              <a:gd name="connsiteX5087" fmla="*/ 2660614 w 2717482"/>
              <a:gd name="connsiteY5087" fmla="*/ 814522 h 1175461"/>
              <a:gd name="connsiteX5088" fmla="*/ 2658166 w 2717482"/>
              <a:gd name="connsiteY5088" fmla="*/ 812300 h 1175461"/>
              <a:gd name="connsiteX5089" fmla="*/ 2654131 w 2717482"/>
              <a:gd name="connsiteY5089" fmla="*/ 834582 h 1175461"/>
              <a:gd name="connsiteX5090" fmla="*/ 2658531 w 2717482"/>
              <a:gd name="connsiteY5090" fmla="*/ 835574 h 1175461"/>
              <a:gd name="connsiteX5091" fmla="*/ 2662612 w 2717482"/>
              <a:gd name="connsiteY5091" fmla="*/ 832759 h 1175461"/>
              <a:gd name="connsiteX5092" fmla="*/ 2666638 w 2717482"/>
              <a:gd name="connsiteY5092" fmla="*/ 829777 h 1175461"/>
              <a:gd name="connsiteX5093" fmla="*/ 2667875 w 2717482"/>
              <a:gd name="connsiteY5093" fmla="*/ 836136 h 1175461"/>
              <a:gd name="connsiteX5094" fmla="*/ 2668371 w 2717482"/>
              <a:gd name="connsiteY5094" fmla="*/ 839050 h 1175461"/>
              <a:gd name="connsiteX5095" fmla="*/ 2667844 w 2717482"/>
              <a:gd name="connsiteY5095" fmla="*/ 844999 h 1175461"/>
              <a:gd name="connsiteX5096" fmla="*/ 2665033 w 2717482"/>
              <a:gd name="connsiteY5096" fmla="*/ 851024 h 1175461"/>
              <a:gd name="connsiteX5097" fmla="*/ 2662217 w 2717482"/>
              <a:gd name="connsiteY5097" fmla="*/ 856652 h 1175461"/>
              <a:gd name="connsiteX5098" fmla="*/ 2660812 w 2717482"/>
              <a:gd name="connsiteY5098" fmla="*/ 859185 h 1175461"/>
              <a:gd name="connsiteX5099" fmla="*/ 2659883 w 2717482"/>
              <a:gd name="connsiteY5099" fmla="*/ 856146 h 1175461"/>
              <a:gd name="connsiteX5100" fmla="*/ 2656112 w 2717482"/>
              <a:gd name="connsiteY5100" fmla="*/ 850264 h 1175461"/>
              <a:gd name="connsiteX5101" fmla="*/ 2651602 w 2717482"/>
              <a:gd name="connsiteY5101" fmla="*/ 848556 h 1175461"/>
              <a:gd name="connsiteX5102" fmla="*/ 2651581 w 2717482"/>
              <a:gd name="connsiteY5102" fmla="*/ 848662 h 1175461"/>
              <a:gd name="connsiteX5103" fmla="*/ 2618654 w 2717482"/>
              <a:gd name="connsiteY5103" fmla="*/ 908043 h 1175461"/>
              <a:gd name="connsiteX5104" fmla="*/ 2618027 w 2717482"/>
              <a:gd name="connsiteY5104" fmla="*/ 908515 h 1175461"/>
              <a:gd name="connsiteX5105" fmla="*/ 2620623 w 2717482"/>
              <a:gd name="connsiteY5105" fmla="*/ 911111 h 1175461"/>
              <a:gd name="connsiteX5106" fmla="*/ 2625746 w 2717482"/>
              <a:gd name="connsiteY5106" fmla="*/ 910802 h 1175461"/>
              <a:gd name="connsiteX5107" fmla="*/ 2630894 w 2717482"/>
              <a:gd name="connsiteY5107" fmla="*/ 910210 h 1175461"/>
              <a:gd name="connsiteX5108" fmla="*/ 2628079 w 2717482"/>
              <a:gd name="connsiteY5108" fmla="*/ 916627 h 1175461"/>
              <a:gd name="connsiteX5109" fmla="*/ 2624956 w 2717482"/>
              <a:gd name="connsiteY5109" fmla="*/ 922930 h 1175461"/>
              <a:gd name="connsiteX5110" fmla="*/ 2616513 w 2717482"/>
              <a:gd name="connsiteY5110" fmla="*/ 927743 h 1175461"/>
              <a:gd name="connsiteX5111" fmla="*/ 2607902 w 2717482"/>
              <a:gd name="connsiteY5111" fmla="*/ 931853 h 1175461"/>
              <a:gd name="connsiteX5112" fmla="*/ 2609731 w 2717482"/>
              <a:gd name="connsiteY5112" fmla="*/ 921777 h 1175461"/>
              <a:gd name="connsiteX5113" fmla="*/ 2606692 w 2717482"/>
              <a:gd name="connsiteY5113" fmla="*/ 917067 h 1175461"/>
              <a:gd name="connsiteX5114" fmla="*/ 2592389 w 2717482"/>
              <a:gd name="connsiteY5114" fmla="*/ 927860 h 1175461"/>
              <a:gd name="connsiteX5115" fmla="*/ 2564139 w 2717482"/>
              <a:gd name="connsiteY5115" fmla="*/ 942125 h 1175461"/>
              <a:gd name="connsiteX5116" fmla="*/ 2546145 w 2717482"/>
              <a:gd name="connsiteY5116" fmla="*/ 949627 h 1175461"/>
              <a:gd name="connsiteX5117" fmla="*/ 2547562 w 2717482"/>
              <a:gd name="connsiteY5117" fmla="*/ 953016 h 1175461"/>
              <a:gd name="connsiteX5118" fmla="*/ 2556822 w 2717482"/>
              <a:gd name="connsiteY5118" fmla="*/ 956422 h 1175461"/>
              <a:gd name="connsiteX5119" fmla="*/ 2548183 w 2717482"/>
              <a:gd name="connsiteY5119" fmla="*/ 965483 h 1175461"/>
              <a:gd name="connsiteX5120" fmla="*/ 2531296 w 2717482"/>
              <a:gd name="connsiteY5120" fmla="*/ 968804 h 1175461"/>
              <a:gd name="connsiteX5121" fmla="*/ 2534928 w 2717482"/>
              <a:gd name="connsiteY5121" fmla="*/ 959628 h 1175461"/>
              <a:gd name="connsiteX5122" fmla="*/ 2533428 w 2717482"/>
              <a:gd name="connsiteY5122" fmla="*/ 954929 h 1175461"/>
              <a:gd name="connsiteX5123" fmla="*/ 2509258 w 2717482"/>
              <a:gd name="connsiteY5123" fmla="*/ 965006 h 1175461"/>
              <a:gd name="connsiteX5124" fmla="*/ 2469285 w 2717482"/>
              <a:gd name="connsiteY5124" fmla="*/ 978436 h 1175461"/>
              <a:gd name="connsiteX5125" fmla="*/ 2471068 w 2717482"/>
              <a:gd name="connsiteY5125" fmla="*/ 983325 h 1175461"/>
              <a:gd name="connsiteX5126" fmla="*/ 2480159 w 2717482"/>
              <a:gd name="connsiteY5126" fmla="*/ 987125 h 1175461"/>
              <a:gd name="connsiteX5127" fmla="*/ 2471096 w 2717482"/>
              <a:gd name="connsiteY5127" fmla="*/ 995822 h 1175461"/>
              <a:gd name="connsiteX5128" fmla="*/ 2453929 w 2717482"/>
              <a:gd name="connsiteY5128" fmla="*/ 998298 h 1175461"/>
              <a:gd name="connsiteX5129" fmla="*/ 2457982 w 2717482"/>
              <a:gd name="connsiteY5129" fmla="*/ 989292 h 1175461"/>
              <a:gd name="connsiteX5130" fmla="*/ 2456260 w 2717482"/>
              <a:gd name="connsiteY5130" fmla="*/ 982812 h 1175461"/>
              <a:gd name="connsiteX5131" fmla="*/ 2391354 w 2717482"/>
              <a:gd name="connsiteY5131" fmla="*/ 1004619 h 1175461"/>
              <a:gd name="connsiteX5132" fmla="*/ 2393083 w 2717482"/>
              <a:gd name="connsiteY5132" fmla="*/ 1010034 h 1175461"/>
              <a:gd name="connsiteX5133" fmla="*/ 2402063 w 2717482"/>
              <a:gd name="connsiteY5133" fmla="*/ 1014116 h 1175461"/>
              <a:gd name="connsiteX5134" fmla="*/ 2392633 w 2717482"/>
              <a:gd name="connsiteY5134" fmla="*/ 1022361 h 1175461"/>
              <a:gd name="connsiteX5135" fmla="*/ 2375326 w 2717482"/>
              <a:gd name="connsiteY5135" fmla="*/ 1024050 h 1175461"/>
              <a:gd name="connsiteX5136" fmla="*/ 2379828 w 2717482"/>
              <a:gd name="connsiteY5136" fmla="*/ 1015269 h 1175461"/>
              <a:gd name="connsiteX5137" fmla="*/ 2378461 w 2717482"/>
              <a:gd name="connsiteY5137" fmla="*/ 1008950 h 1175461"/>
              <a:gd name="connsiteX5138" fmla="*/ 2334772 w 2717482"/>
              <a:gd name="connsiteY5138" fmla="*/ 1023629 h 1175461"/>
              <a:gd name="connsiteX5139" fmla="*/ 2313195 w 2717482"/>
              <a:gd name="connsiteY5139" fmla="*/ 1029288 h 1175461"/>
              <a:gd name="connsiteX5140" fmla="*/ 2314112 w 2717482"/>
              <a:gd name="connsiteY5140" fmla="*/ 1032775 h 1175461"/>
              <a:gd name="connsiteX5141" fmla="*/ 2322779 w 2717482"/>
              <a:gd name="connsiteY5141" fmla="*/ 1037474 h 1175461"/>
              <a:gd name="connsiteX5142" fmla="*/ 2312958 w 2717482"/>
              <a:gd name="connsiteY5142" fmla="*/ 1045214 h 1175461"/>
              <a:gd name="connsiteX5143" fmla="*/ 2295623 w 2717482"/>
              <a:gd name="connsiteY5143" fmla="*/ 1046087 h 1175461"/>
              <a:gd name="connsiteX5144" fmla="*/ 2300519 w 2717482"/>
              <a:gd name="connsiteY5144" fmla="*/ 1037501 h 1175461"/>
              <a:gd name="connsiteX5145" fmla="*/ 2299722 w 2717482"/>
              <a:gd name="connsiteY5145" fmla="*/ 1032820 h 1175461"/>
              <a:gd name="connsiteX5146" fmla="*/ 2284873 w 2717482"/>
              <a:gd name="connsiteY5146" fmla="*/ 1036715 h 1175461"/>
              <a:gd name="connsiteX5147" fmla="*/ 2267086 w 2717482"/>
              <a:gd name="connsiteY5147" fmla="*/ 1040992 h 1175461"/>
              <a:gd name="connsiteX5148" fmla="*/ 2266044 w 2717482"/>
              <a:gd name="connsiteY5148" fmla="*/ 1037166 h 1175461"/>
              <a:gd name="connsiteX5149" fmla="*/ 2283775 w 2717482"/>
              <a:gd name="connsiteY5149" fmla="*/ 1032916 h 1175461"/>
              <a:gd name="connsiteX5150" fmla="*/ 2299057 w 2717482"/>
              <a:gd name="connsiteY5150" fmla="*/ 1028909 h 1175461"/>
              <a:gd name="connsiteX5151" fmla="*/ 2298789 w 2717482"/>
              <a:gd name="connsiteY5151" fmla="*/ 1027333 h 1175461"/>
              <a:gd name="connsiteX5152" fmla="*/ 2296130 w 2717482"/>
              <a:gd name="connsiteY5152" fmla="*/ 1020983 h 1175461"/>
              <a:gd name="connsiteX5153" fmla="*/ 2287884 w 2717482"/>
              <a:gd name="connsiteY5153" fmla="*/ 1020081 h 1175461"/>
              <a:gd name="connsiteX5154" fmla="*/ 2294188 w 2717482"/>
              <a:gd name="connsiteY5154" fmla="*/ 1015185 h 1175461"/>
              <a:gd name="connsiteX5155" fmla="*/ 2300941 w 2717482"/>
              <a:gd name="connsiteY5155" fmla="*/ 1010118 h 1175461"/>
              <a:gd name="connsiteX5156" fmla="*/ 2315266 w 2717482"/>
              <a:gd name="connsiteY5156" fmla="*/ 1009415 h 1175461"/>
              <a:gd name="connsiteX5157" fmla="*/ 2311945 w 2717482"/>
              <a:gd name="connsiteY5157" fmla="*/ 1020616 h 1175461"/>
              <a:gd name="connsiteX5158" fmla="*/ 2312239 w 2717482"/>
              <a:gd name="connsiteY5158" fmla="*/ 1025453 h 1175461"/>
              <a:gd name="connsiteX5159" fmla="*/ 2333588 w 2717482"/>
              <a:gd name="connsiteY5159" fmla="*/ 1019857 h 1175461"/>
              <a:gd name="connsiteX5160" fmla="*/ 2377586 w 2717482"/>
              <a:gd name="connsiteY5160" fmla="*/ 1005074 h 1175461"/>
              <a:gd name="connsiteX5161" fmla="*/ 2374649 w 2717482"/>
              <a:gd name="connsiteY5161" fmla="*/ 998946 h 1175461"/>
              <a:gd name="connsiteX5162" fmla="*/ 2366376 w 2717482"/>
              <a:gd name="connsiteY5162" fmla="*/ 998468 h 1175461"/>
              <a:gd name="connsiteX5163" fmla="*/ 2372427 w 2717482"/>
              <a:gd name="connsiteY5163" fmla="*/ 993289 h 1175461"/>
              <a:gd name="connsiteX5164" fmla="*/ 2378928 w 2717482"/>
              <a:gd name="connsiteY5164" fmla="*/ 987885 h 1175461"/>
              <a:gd name="connsiteX5165" fmla="*/ 2393225 w 2717482"/>
              <a:gd name="connsiteY5165" fmla="*/ 986478 h 1175461"/>
              <a:gd name="connsiteX5166" fmla="*/ 2390353 w 2717482"/>
              <a:gd name="connsiteY5166" fmla="*/ 998017 h 1175461"/>
              <a:gd name="connsiteX5167" fmla="*/ 2390622 w 2717482"/>
              <a:gd name="connsiteY5167" fmla="*/ 1000693 h 1175461"/>
              <a:gd name="connsiteX5168" fmla="*/ 2455161 w 2717482"/>
              <a:gd name="connsiteY5168" fmla="*/ 979006 h 1175461"/>
              <a:gd name="connsiteX5169" fmla="*/ 2452044 w 2717482"/>
              <a:gd name="connsiteY5169" fmla="*/ 973251 h 1175461"/>
              <a:gd name="connsiteX5170" fmla="*/ 2443742 w 2717482"/>
              <a:gd name="connsiteY5170" fmla="*/ 973251 h 1175461"/>
              <a:gd name="connsiteX5171" fmla="*/ 2455785 w 2717482"/>
              <a:gd name="connsiteY5171" fmla="*/ 961994 h 1175461"/>
              <a:gd name="connsiteX5172" fmla="*/ 2470000 w 2717482"/>
              <a:gd name="connsiteY5172" fmla="*/ 959911 h 1175461"/>
              <a:gd name="connsiteX5173" fmla="*/ 2467777 w 2717482"/>
              <a:gd name="connsiteY5173" fmla="*/ 971421 h 1175461"/>
              <a:gd name="connsiteX5174" fmla="*/ 2468274 w 2717482"/>
              <a:gd name="connsiteY5174" fmla="*/ 974600 h 1175461"/>
              <a:gd name="connsiteX5175" fmla="*/ 2507712 w 2717482"/>
              <a:gd name="connsiteY5175" fmla="*/ 961348 h 1175461"/>
              <a:gd name="connsiteX5176" fmla="*/ 2532219 w 2717482"/>
              <a:gd name="connsiteY5176" fmla="*/ 951136 h 1175461"/>
              <a:gd name="connsiteX5177" fmla="*/ 2531788 w 2717482"/>
              <a:gd name="connsiteY5177" fmla="*/ 949787 h 1175461"/>
              <a:gd name="connsiteX5178" fmla="*/ 2528227 w 2717482"/>
              <a:gd name="connsiteY5178" fmla="*/ 943869 h 1175461"/>
              <a:gd name="connsiteX5179" fmla="*/ 2519784 w 2717482"/>
              <a:gd name="connsiteY5179" fmla="*/ 944150 h 1175461"/>
              <a:gd name="connsiteX5180" fmla="*/ 2525415 w 2717482"/>
              <a:gd name="connsiteY5180" fmla="*/ 938521 h 1175461"/>
              <a:gd name="connsiteX5181" fmla="*/ 2531381 w 2717482"/>
              <a:gd name="connsiteY5181" fmla="*/ 932556 h 1175461"/>
              <a:gd name="connsiteX5182" fmla="*/ 2545451 w 2717482"/>
              <a:gd name="connsiteY5182" fmla="*/ 929742 h 1175461"/>
              <a:gd name="connsiteX5183" fmla="*/ 2543735 w 2717482"/>
              <a:gd name="connsiteY5183" fmla="*/ 941279 h 1175461"/>
              <a:gd name="connsiteX5184" fmla="*/ 2544679 w 2717482"/>
              <a:gd name="connsiteY5184" fmla="*/ 945945 h 1175461"/>
              <a:gd name="connsiteX5185" fmla="*/ 2562422 w 2717482"/>
              <a:gd name="connsiteY5185" fmla="*/ 938551 h 1175461"/>
              <a:gd name="connsiteX5186" fmla="*/ 2590288 w 2717482"/>
              <a:gd name="connsiteY5186" fmla="*/ 924406 h 1175461"/>
              <a:gd name="connsiteX5187" fmla="*/ 2604547 w 2717482"/>
              <a:gd name="connsiteY5187" fmla="*/ 913743 h 1175461"/>
              <a:gd name="connsiteX5188" fmla="*/ 2604102 w 2717482"/>
              <a:gd name="connsiteY5188" fmla="*/ 913053 h 1175461"/>
              <a:gd name="connsiteX5189" fmla="*/ 2599176 w 2717482"/>
              <a:gd name="connsiteY5189" fmla="*/ 908184 h 1175461"/>
              <a:gd name="connsiteX5190" fmla="*/ 2595603 w 2717482"/>
              <a:gd name="connsiteY5190" fmla="*/ 909028 h 1175461"/>
              <a:gd name="connsiteX5191" fmla="*/ 2591634 w 2717482"/>
              <a:gd name="connsiteY5191" fmla="*/ 910042 h 1175461"/>
              <a:gd name="connsiteX5192" fmla="*/ 2595180 w 2717482"/>
              <a:gd name="connsiteY5192" fmla="*/ 903568 h 1175461"/>
              <a:gd name="connsiteX5193" fmla="*/ 2598558 w 2717482"/>
              <a:gd name="connsiteY5193" fmla="*/ 896814 h 1175461"/>
              <a:gd name="connsiteX5194" fmla="*/ 2604018 w 2717482"/>
              <a:gd name="connsiteY5194" fmla="*/ 894000 h 1175461"/>
              <a:gd name="connsiteX5195" fmla="*/ 2609281 w 2717482"/>
              <a:gd name="connsiteY5195" fmla="*/ 890707 h 1175461"/>
              <a:gd name="connsiteX5196" fmla="*/ 2611053 w 2717482"/>
              <a:gd name="connsiteY5196" fmla="*/ 895970 h 1175461"/>
              <a:gd name="connsiteX5197" fmla="*/ 2612603 w 2717482"/>
              <a:gd name="connsiteY5197" fmla="*/ 901599 h 1175461"/>
              <a:gd name="connsiteX5198" fmla="*/ 2615288 w 2717482"/>
              <a:gd name="connsiteY5198" fmla="*/ 905710 h 1175461"/>
              <a:gd name="connsiteX5199" fmla="*/ 2615895 w 2717482"/>
              <a:gd name="connsiteY5199" fmla="*/ 905258 h 1175461"/>
              <a:gd name="connsiteX5200" fmla="*/ 2647810 w 2717482"/>
              <a:gd name="connsiteY5200" fmla="*/ 847591 h 1175461"/>
              <a:gd name="connsiteX5201" fmla="*/ 2647890 w 2717482"/>
              <a:gd name="connsiteY5201" fmla="*/ 847150 h 1175461"/>
              <a:gd name="connsiteX5202" fmla="*/ 2646457 w 2717482"/>
              <a:gd name="connsiteY5202" fmla="*/ 846607 h 1175461"/>
              <a:gd name="connsiteX5203" fmla="*/ 2639618 w 2717482"/>
              <a:gd name="connsiteY5203" fmla="*/ 845734 h 1175461"/>
              <a:gd name="connsiteX5204" fmla="*/ 2637256 w 2717482"/>
              <a:gd name="connsiteY5204" fmla="*/ 848548 h 1175461"/>
              <a:gd name="connsiteX5205" fmla="*/ 2634693 w 2717482"/>
              <a:gd name="connsiteY5205" fmla="*/ 851841 h 1175461"/>
              <a:gd name="connsiteX5206" fmla="*/ 2633624 w 2717482"/>
              <a:gd name="connsiteY5206" fmla="*/ 844327 h 1175461"/>
              <a:gd name="connsiteX5207" fmla="*/ 2632413 w 2717482"/>
              <a:gd name="connsiteY5207" fmla="*/ 836475 h 1175461"/>
              <a:gd name="connsiteX5208" fmla="*/ 2635368 w 2717482"/>
              <a:gd name="connsiteY5208" fmla="*/ 830395 h 1175461"/>
              <a:gd name="connsiteX5209" fmla="*/ 2638185 w 2717482"/>
              <a:gd name="connsiteY5209" fmla="*/ 824092 h 1175461"/>
              <a:gd name="connsiteX5210" fmla="*/ 2642460 w 2717482"/>
              <a:gd name="connsiteY5210" fmla="*/ 827947 h 1175461"/>
              <a:gd name="connsiteX5211" fmla="*/ 2646740 w 2717482"/>
              <a:gd name="connsiteY5211" fmla="*/ 831915 h 1175461"/>
              <a:gd name="connsiteX5212" fmla="*/ 2650353 w 2717482"/>
              <a:gd name="connsiteY5212" fmla="*/ 833504 h 1175461"/>
              <a:gd name="connsiteX5213" fmla="*/ 2654742 w 2717482"/>
              <a:gd name="connsiteY5213" fmla="*/ 809191 h 1175461"/>
              <a:gd name="connsiteX5214" fmla="*/ 2635595 w 2717482"/>
              <a:gd name="connsiteY5214" fmla="*/ 791811 h 1175461"/>
              <a:gd name="connsiteX5215" fmla="*/ 2629571 w 2717482"/>
              <a:gd name="connsiteY5215" fmla="*/ 797101 h 1175461"/>
              <a:gd name="connsiteX5216" fmla="*/ 2623711 w 2717482"/>
              <a:gd name="connsiteY5216" fmla="*/ 797895 h 1175461"/>
              <a:gd name="connsiteX5217" fmla="*/ 2610098 w 2717482"/>
              <a:gd name="connsiteY5217" fmla="*/ 862366 h 1175461"/>
              <a:gd name="connsiteX5218" fmla="*/ 2589300 w 2717482"/>
              <a:gd name="connsiteY5218" fmla="*/ 860932 h 1175461"/>
              <a:gd name="connsiteX5219" fmla="*/ 2604133 w 2717482"/>
              <a:gd name="connsiteY5219" fmla="*/ 792083 h 1175461"/>
              <a:gd name="connsiteX5220" fmla="*/ 2602555 w 2717482"/>
              <a:gd name="connsiteY5220" fmla="*/ 790179 h 1175461"/>
              <a:gd name="connsiteX5221" fmla="*/ 2565433 w 2717482"/>
              <a:gd name="connsiteY5221" fmla="*/ 804841 h 1175461"/>
              <a:gd name="connsiteX5222" fmla="*/ 2551165 w 2717482"/>
              <a:gd name="connsiteY5222" fmla="*/ 799213 h 1175461"/>
              <a:gd name="connsiteX5223" fmla="*/ 2571232 w 2717482"/>
              <a:gd name="connsiteY5223" fmla="*/ 785958 h 1175461"/>
              <a:gd name="connsiteX5224" fmla="*/ 2602556 w 2717482"/>
              <a:gd name="connsiteY5224" fmla="*/ 771155 h 1175461"/>
              <a:gd name="connsiteX5225" fmla="*/ 2605369 w 2717482"/>
              <a:gd name="connsiteY5225" fmla="*/ 763386 h 1175461"/>
              <a:gd name="connsiteX5226" fmla="*/ 2607775 w 2717482"/>
              <a:gd name="connsiteY5226" fmla="*/ 757057 h 1175461"/>
              <a:gd name="connsiteX5227" fmla="*/ 2579850 w 2717482"/>
              <a:gd name="connsiteY5227" fmla="*/ 773930 h 1175461"/>
              <a:gd name="connsiteX5228" fmla="*/ 2571406 w 2717482"/>
              <a:gd name="connsiteY5228" fmla="*/ 779275 h 1175461"/>
              <a:gd name="connsiteX5229" fmla="*/ 2571934 w 2717482"/>
              <a:gd name="connsiteY5229" fmla="*/ 782383 h 1175461"/>
              <a:gd name="connsiteX5230" fmla="*/ 2565680 w 2717482"/>
              <a:gd name="connsiteY5230" fmla="*/ 782899 h 1175461"/>
              <a:gd name="connsiteX5231" fmla="*/ 2556909 w 2717482"/>
              <a:gd name="connsiteY5231" fmla="*/ 788451 h 1175461"/>
              <a:gd name="connsiteX5232" fmla="*/ 2546494 w 2717482"/>
              <a:gd name="connsiteY5232" fmla="*/ 795498 h 1175461"/>
              <a:gd name="connsiteX5233" fmla="*/ 2542052 w 2717482"/>
              <a:gd name="connsiteY5233" fmla="*/ 789266 h 1175461"/>
              <a:gd name="connsiteX5234" fmla="*/ 2536616 w 2717482"/>
              <a:gd name="connsiteY5234" fmla="*/ 810217 h 1175461"/>
              <a:gd name="connsiteX5235" fmla="*/ 2524852 w 2717482"/>
              <a:gd name="connsiteY5235" fmla="*/ 809401 h 1175461"/>
              <a:gd name="connsiteX5236" fmla="*/ 2524964 w 2717482"/>
              <a:gd name="connsiteY5236" fmla="*/ 809514 h 1175461"/>
              <a:gd name="connsiteX5237" fmla="*/ 2534903 w 2717482"/>
              <a:gd name="connsiteY5237" fmla="*/ 771795 h 1175461"/>
              <a:gd name="connsiteX5238" fmla="*/ 2532703 w 2717482"/>
              <a:gd name="connsiteY5238" fmla="*/ 769157 h 1175461"/>
              <a:gd name="connsiteX5239" fmla="*/ 2511679 w 2717482"/>
              <a:gd name="connsiteY5239" fmla="*/ 777599 h 1175461"/>
              <a:gd name="connsiteX5240" fmla="*/ 2503603 w 2717482"/>
              <a:gd name="connsiteY5240" fmla="*/ 774418 h 1175461"/>
              <a:gd name="connsiteX5241" fmla="*/ 2514859 w 2717482"/>
              <a:gd name="connsiteY5241" fmla="*/ 766904 h 1175461"/>
              <a:gd name="connsiteX5242" fmla="*/ 2532590 w 2717482"/>
              <a:gd name="connsiteY5242" fmla="*/ 758461 h 1175461"/>
              <a:gd name="connsiteX5243" fmla="*/ 2534165 w 2717482"/>
              <a:gd name="connsiteY5243" fmla="*/ 754071 h 1175461"/>
              <a:gd name="connsiteX5244" fmla="*/ 2534506 w 2717482"/>
              <a:gd name="connsiteY5244" fmla="*/ 753135 h 1175461"/>
              <a:gd name="connsiteX5245" fmla="*/ 2490965 w 2717482"/>
              <a:gd name="connsiteY5245" fmla="*/ 772730 h 1175461"/>
              <a:gd name="connsiteX5246" fmla="*/ 2490262 w 2717482"/>
              <a:gd name="connsiteY5246" fmla="*/ 782411 h 1175461"/>
              <a:gd name="connsiteX5247" fmla="*/ 2486688 w 2717482"/>
              <a:gd name="connsiteY5247" fmla="*/ 785478 h 1175461"/>
              <a:gd name="connsiteX5248" fmla="*/ 2513817 w 2717482"/>
              <a:gd name="connsiteY5248" fmla="*/ 804136 h 1175461"/>
              <a:gd name="connsiteX5249" fmla="*/ 2516633 w 2717482"/>
              <a:gd name="connsiteY5249" fmla="*/ 822655 h 1175461"/>
              <a:gd name="connsiteX5250" fmla="*/ 2505208 w 2717482"/>
              <a:gd name="connsiteY5250" fmla="*/ 823302 h 1175461"/>
              <a:gd name="connsiteX5251" fmla="*/ 2480722 w 2717482"/>
              <a:gd name="connsiteY5251" fmla="*/ 799775 h 1175461"/>
              <a:gd name="connsiteX5252" fmla="*/ 2477860 w 2717482"/>
              <a:gd name="connsiteY5252" fmla="*/ 802141 h 1175461"/>
              <a:gd name="connsiteX5253" fmla="*/ 2460457 w 2717482"/>
              <a:gd name="connsiteY5253" fmla="*/ 849336 h 1175461"/>
              <a:gd name="connsiteX5254" fmla="*/ 2440759 w 2717482"/>
              <a:gd name="connsiteY5254" fmla="*/ 841428 h 1175461"/>
              <a:gd name="connsiteX5255" fmla="*/ 2455437 w 2717482"/>
              <a:gd name="connsiteY5255" fmla="*/ 803493 h 1175461"/>
              <a:gd name="connsiteX5256" fmla="*/ 2452260 w 2717482"/>
              <a:gd name="connsiteY5256" fmla="*/ 802700 h 1175461"/>
              <a:gd name="connsiteX5257" fmla="*/ 2452185 w 2717482"/>
              <a:gd name="connsiteY5257" fmla="*/ 802901 h 1175461"/>
              <a:gd name="connsiteX5258" fmla="*/ 2444381 w 2717482"/>
              <a:gd name="connsiteY5258" fmla="*/ 806876 h 1175461"/>
              <a:gd name="connsiteX5259" fmla="*/ 2441292 w 2717482"/>
              <a:gd name="connsiteY5259" fmla="*/ 799298 h 1175461"/>
              <a:gd name="connsiteX5260" fmla="*/ 2410193 w 2717482"/>
              <a:gd name="connsiteY5260" fmla="*/ 810497 h 1175461"/>
              <a:gd name="connsiteX5261" fmla="*/ 2396122 w 2717482"/>
              <a:gd name="connsiteY5261" fmla="*/ 804419 h 1175461"/>
              <a:gd name="connsiteX5262" fmla="*/ 2416498 w 2717482"/>
              <a:gd name="connsiteY5262" fmla="*/ 791810 h 1175461"/>
              <a:gd name="connsiteX5263" fmla="*/ 2448131 w 2717482"/>
              <a:gd name="connsiteY5263" fmla="*/ 777991 h 1175461"/>
              <a:gd name="connsiteX5264" fmla="*/ 2447959 w 2717482"/>
              <a:gd name="connsiteY5264" fmla="*/ 777040 h 1175461"/>
              <a:gd name="connsiteX5265" fmla="*/ 2447259 w 2717482"/>
              <a:gd name="connsiteY5265" fmla="*/ 776866 h 1175461"/>
              <a:gd name="connsiteX5266" fmla="*/ 2444755 w 2717482"/>
              <a:gd name="connsiteY5266" fmla="*/ 773686 h 1175461"/>
              <a:gd name="connsiteX5267" fmla="*/ 2423590 w 2717482"/>
              <a:gd name="connsiteY5267" fmla="*/ 781342 h 1175461"/>
              <a:gd name="connsiteX5268" fmla="*/ 2415598 w 2717482"/>
              <a:gd name="connsiteY5268" fmla="*/ 777879 h 1175461"/>
              <a:gd name="connsiteX5269" fmla="*/ 2427108 w 2717482"/>
              <a:gd name="connsiteY5269" fmla="*/ 770759 h 1175461"/>
              <a:gd name="connsiteX5270" fmla="*/ 2445007 w 2717482"/>
              <a:gd name="connsiteY5270" fmla="*/ 762936 h 1175461"/>
              <a:gd name="connsiteX5271" fmla="*/ 2446697 w 2717482"/>
              <a:gd name="connsiteY5271" fmla="*/ 758573 h 1175461"/>
              <a:gd name="connsiteX5272" fmla="*/ 2446742 w 2717482"/>
              <a:gd name="connsiteY5272" fmla="*/ 758463 h 1175461"/>
              <a:gd name="connsiteX5273" fmla="*/ 2424104 w 2717482"/>
              <a:gd name="connsiteY5273" fmla="*/ 766592 h 1175461"/>
              <a:gd name="connsiteX5274" fmla="*/ 2408267 w 2717482"/>
              <a:gd name="connsiteY5274" fmla="*/ 770326 h 1175461"/>
              <a:gd name="connsiteX5275" fmla="*/ 2407714 w 2717482"/>
              <a:gd name="connsiteY5275" fmla="*/ 774845 h 1175461"/>
              <a:gd name="connsiteX5276" fmla="*/ 2403355 w 2717482"/>
              <a:gd name="connsiteY5276" fmla="*/ 780977 h 1175461"/>
              <a:gd name="connsiteX5277" fmla="*/ 2395774 w 2717482"/>
              <a:gd name="connsiteY5277" fmla="*/ 776449 h 1175461"/>
              <a:gd name="connsiteX5278" fmla="*/ 2393787 w 2717482"/>
              <a:gd name="connsiteY5278" fmla="*/ 775098 h 1175461"/>
              <a:gd name="connsiteX5279" fmla="*/ 2394659 w 2717482"/>
              <a:gd name="connsiteY5279" fmla="*/ 778527 h 1175461"/>
              <a:gd name="connsiteX5280" fmla="*/ 2403103 w 2717482"/>
              <a:gd name="connsiteY5280" fmla="*/ 783227 h 1175461"/>
              <a:gd name="connsiteX5281" fmla="*/ 2398262 w 2717482"/>
              <a:gd name="connsiteY5281" fmla="*/ 787082 h 1175461"/>
              <a:gd name="connsiteX5282" fmla="*/ 2393366 w 2717482"/>
              <a:gd name="connsiteY5282" fmla="*/ 790882 h 1175461"/>
              <a:gd name="connsiteX5283" fmla="*/ 2384921 w 2717482"/>
              <a:gd name="connsiteY5283" fmla="*/ 791163 h 1175461"/>
              <a:gd name="connsiteX5284" fmla="*/ 2376479 w 2717482"/>
              <a:gd name="connsiteY5284" fmla="*/ 791388 h 1175461"/>
              <a:gd name="connsiteX5285" fmla="*/ 2381402 w 2717482"/>
              <a:gd name="connsiteY5285" fmla="*/ 782946 h 1175461"/>
              <a:gd name="connsiteX5286" fmla="*/ 2380506 w 2717482"/>
              <a:gd name="connsiteY5286" fmla="*/ 776874 h 1175461"/>
              <a:gd name="connsiteX5287" fmla="*/ 2361022 w 2717482"/>
              <a:gd name="connsiteY5287" fmla="*/ 781469 h 1175461"/>
              <a:gd name="connsiteX5288" fmla="*/ 2360888 w 2717482"/>
              <a:gd name="connsiteY5288" fmla="*/ 782440 h 1175461"/>
              <a:gd name="connsiteX5289" fmla="*/ 2354459 w 2717482"/>
              <a:gd name="connsiteY5289" fmla="*/ 809405 h 1175461"/>
              <a:gd name="connsiteX5290" fmla="*/ 2358101 w 2717482"/>
              <a:gd name="connsiteY5290" fmla="*/ 810301 h 1175461"/>
              <a:gd name="connsiteX5291" fmla="*/ 2366545 w 2717482"/>
              <a:gd name="connsiteY5291" fmla="*/ 803154 h 1175461"/>
              <a:gd name="connsiteX5292" fmla="*/ 2367334 w 2717482"/>
              <a:gd name="connsiteY5292" fmla="*/ 810724 h 1175461"/>
              <a:gd name="connsiteX5293" fmla="*/ 2368036 w 2717482"/>
              <a:gd name="connsiteY5293" fmla="*/ 818294 h 1175461"/>
              <a:gd name="connsiteX5294" fmla="*/ 2359367 w 2717482"/>
              <a:gd name="connsiteY5294" fmla="*/ 837995 h 1175461"/>
              <a:gd name="connsiteX5295" fmla="*/ 2354641 w 2717482"/>
              <a:gd name="connsiteY5295" fmla="*/ 827919 h 1175461"/>
              <a:gd name="connsiteX5296" fmla="*/ 2350229 w 2717482"/>
              <a:gd name="connsiteY5296" fmla="*/ 826281 h 1175461"/>
              <a:gd name="connsiteX5297" fmla="*/ 2345324 w 2717482"/>
              <a:gd name="connsiteY5297" fmla="*/ 844805 h 1175461"/>
              <a:gd name="connsiteX5298" fmla="*/ 2339131 w 2717482"/>
              <a:gd name="connsiteY5298" fmla="*/ 866672 h 1175461"/>
              <a:gd name="connsiteX5299" fmla="*/ 2335531 w 2717482"/>
              <a:gd name="connsiteY5299" fmla="*/ 865491 h 1175461"/>
              <a:gd name="connsiteX5300" fmla="*/ 2341694 w 2717482"/>
              <a:gd name="connsiteY5300" fmla="*/ 843680 h 1175461"/>
              <a:gd name="connsiteX5301" fmla="*/ 2346612 w 2717482"/>
              <a:gd name="connsiteY5301" fmla="*/ 824939 h 1175461"/>
              <a:gd name="connsiteX5302" fmla="*/ 2344955 w 2717482"/>
              <a:gd name="connsiteY5302" fmla="*/ 824324 h 1175461"/>
              <a:gd name="connsiteX5303" fmla="*/ 2338035 w 2717482"/>
              <a:gd name="connsiteY5303" fmla="*/ 823810 h 1175461"/>
              <a:gd name="connsiteX5304" fmla="*/ 2335492 w 2717482"/>
              <a:gd name="connsiteY5304" fmla="*/ 827824 h 1175461"/>
              <a:gd name="connsiteX5305" fmla="*/ 2334736 w 2717482"/>
              <a:gd name="connsiteY5305" fmla="*/ 829124 h 1175461"/>
              <a:gd name="connsiteX5306" fmla="*/ 2331916 w 2717482"/>
              <a:gd name="connsiteY5306" fmla="*/ 836796 h 1175461"/>
              <a:gd name="connsiteX5307" fmla="*/ 2325538 w 2717482"/>
              <a:gd name="connsiteY5307" fmla="*/ 854149 h 1175461"/>
              <a:gd name="connsiteX5308" fmla="*/ 2211701 w 2717482"/>
              <a:gd name="connsiteY5308" fmla="*/ 836391 h 1175461"/>
              <a:gd name="connsiteX5309" fmla="*/ 2265931 w 2717482"/>
              <a:gd name="connsiteY5309" fmla="*/ 683122 h 1175461"/>
              <a:gd name="connsiteX5310" fmla="*/ 2268127 w 2717482"/>
              <a:gd name="connsiteY5310" fmla="*/ 662916 h 1175461"/>
              <a:gd name="connsiteX5311" fmla="*/ 2262498 w 2717482"/>
              <a:gd name="connsiteY5311" fmla="*/ 657681 h 1175461"/>
              <a:gd name="connsiteX5312" fmla="*/ 2259431 w 2717482"/>
              <a:gd name="connsiteY5312" fmla="*/ 654613 h 1175461"/>
              <a:gd name="connsiteX5313" fmla="*/ 2248130 w 2717482"/>
              <a:gd name="connsiteY5313" fmla="*/ 656140 h 1175461"/>
              <a:gd name="connsiteX5314" fmla="*/ 2243839 w 2717482"/>
              <a:gd name="connsiteY5314" fmla="*/ 676705 h 1175461"/>
              <a:gd name="connsiteX5315" fmla="*/ 2238858 w 2717482"/>
              <a:gd name="connsiteY5315" fmla="*/ 685149 h 1175461"/>
              <a:gd name="connsiteX5316" fmla="*/ 2236045 w 2717482"/>
              <a:gd name="connsiteY5316" fmla="*/ 676397 h 1175461"/>
              <a:gd name="connsiteX5317" fmla="*/ 2239701 w 2717482"/>
              <a:gd name="connsiteY5317" fmla="*/ 657191 h 1175461"/>
              <a:gd name="connsiteX5318" fmla="*/ 2227207 w 2717482"/>
              <a:gd name="connsiteY5318" fmla="*/ 656920 h 1175461"/>
              <a:gd name="connsiteX5319" fmla="*/ 2233257 w 2717482"/>
              <a:gd name="connsiteY5319" fmla="*/ 649436 h 1175461"/>
              <a:gd name="connsiteX5320" fmla="*/ 2241502 w 2717482"/>
              <a:gd name="connsiteY5320" fmla="*/ 647742 h 1175461"/>
              <a:gd name="connsiteX5321" fmla="*/ 2241870 w 2717482"/>
              <a:gd name="connsiteY5321" fmla="*/ 645804 h 1175461"/>
              <a:gd name="connsiteX5322" fmla="*/ 2233623 w 2717482"/>
              <a:gd name="connsiteY5322" fmla="*/ 644510 h 1175461"/>
              <a:gd name="connsiteX5323" fmla="*/ 2226306 w 2717482"/>
              <a:gd name="connsiteY5323" fmla="*/ 635363 h 1175461"/>
              <a:gd name="connsiteX5324" fmla="*/ 2226415 w 2717482"/>
              <a:gd name="connsiteY5324" fmla="*/ 633134 h 1175461"/>
              <a:gd name="connsiteX5325" fmla="*/ 2169874 w 2717482"/>
              <a:gd name="connsiteY5325" fmla="*/ 629430 h 1175461"/>
              <a:gd name="connsiteX5326" fmla="*/ 2168522 w 2717482"/>
              <a:gd name="connsiteY5326" fmla="*/ 646062 h 1175461"/>
              <a:gd name="connsiteX5327" fmla="*/ 2172665 w 2717482"/>
              <a:gd name="connsiteY5327" fmla="*/ 647041 h 1175461"/>
              <a:gd name="connsiteX5328" fmla="*/ 2167997 w 2717482"/>
              <a:gd name="connsiteY5328" fmla="*/ 652496 h 1175461"/>
              <a:gd name="connsiteX5329" fmla="*/ 2162382 w 2717482"/>
              <a:gd name="connsiteY5329" fmla="*/ 721566 h 1175461"/>
              <a:gd name="connsiteX5330" fmla="*/ 2155431 w 2717482"/>
              <a:gd name="connsiteY5330" fmla="*/ 743031 h 1175461"/>
              <a:gd name="connsiteX5331" fmla="*/ 2156070 w 2717482"/>
              <a:gd name="connsiteY5331" fmla="*/ 745147 h 1175461"/>
              <a:gd name="connsiteX5332" fmla="*/ 2158791 w 2717482"/>
              <a:gd name="connsiteY5332" fmla="*/ 747541 h 1175461"/>
              <a:gd name="connsiteX5333" fmla="*/ 2160789 w 2717482"/>
              <a:gd name="connsiteY5333" fmla="*/ 756856 h 1175461"/>
              <a:gd name="connsiteX5334" fmla="*/ 2185751 w 2717482"/>
              <a:gd name="connsiteY5334" fmla="*/ 746809 h 1175461"/>
              <a:gd name="connsiteX5335" fmla="*/ 2193351 w 2717482"/>
              <a:gd name="connsiteY5335" fmla="*/ 749032 h 1175461"/>
              <a:gd name="connsiteX5336" fmla="*/ 2186877 w 2717482"/>
              <a:gd name="connsiteY5336" fmla="*/ 755702 h 1175461"/>
              <a:gd name="connsiteX5337" fmla="*/ 2162417 w 2717482"/>
              <a:gd name="connsiteY5337" fmla="*/ 766168 h 1175461"/>
              <a:gd name="connsiteX5338" fmla="*/ 2166900 w 2717482"/>
              <a:gd name="connsiteY5338" fmla="*/ 781012 h 1175461"/>
              <a:gd name="connsiteX5339" fmla="*/ 2177810 w 2717482"/>
              <a:gd name="connsiteY5339" fmla="*/ 830389 h 1175461"/>
              <a:gd name="connsiteX5340" fmla="*/ 2181306 w 2717482"/>
              <a:gd name="connsiteY5340" fmla="*/ 830846 h 1175461"/>
              <a:gd name="connsiteX5341" fmla="*/ 2186934 w 2717482"/>
              <a:gd name="connsiteY5341" fmla="*/ 837657 h 1175461"/>
              <a:gd name="connsiteX5342" fmla="*/ 2204550 w 2717482"/>
              <a:gd name="connsiteY5342" fmla="*/ 814411 h 1175461"/>
              <a:gd name="connsiteX5343" fmla="*/ 2212177 w 2717482"/>
              <a:gd name="connsiteY5343" fmla="*/ 811877 h 1175461"/>
              <a:gd name="connsiteX5344" fmla="*/ 2209363 w 2717482"/>
              <a:gd name="connsiteY5344" fmla="*/ 821361 h 1175461"/>
              <a:gd name="connsiteX5345" fmla="*/ 2190142 w 2717482"/>
              <a:gd name="connsiteY5345" fmla="*/ 847732 h 1175461"/>
              <a:gd name="connsiteX5346" fmla="*/ 2192169 w 2717482"/>
              <a:gd name="connsiteY5346" fmla="*/ 855697 h 1175461"/>
              <a:gd name="connsiteX5347" fmla="*/ 2193236 w 2717482"/>
              <a:gd name="connsiteY5347" fmla="*/ 860255 h 1175461"/>
              <a:gd name="connsiteX5348" fmla="*/ 2209898 w 2717482"/>
              <a:gd name="connsiteY5348" fmla="*/ 870443 h 1175461"/>
              <a:gd name="connsiteX5349" fmla="*/ 2220310 w 2717482"/>
              <a:gd name="connsiteY5349" fmla="*/ 879111 h 1175461"/>
              <a:gd name="connsiteX5350" fmla="*/ 2211867 w 2717482"/>
              <a:gd name="connsiteY5350" fmla="*/ 881419 h 1175461"/>
              <a:gd name="connsiteX5351" fmla="*/ 2191944 w 2717482"/>
              <a:gd name="connsiteY5351" fmla="*/ 870950 h 1175461"/>
              <a:gd name="connsiteX5352" fmla="*/ 2189128 w 2717482"/>
              <a:gd name="connsiteY5352" fmla="*/ 873765 h 1175461"/>
              <a:gd name="connsiteX5353" fmla="*/ 2187434 w 2717482"/>
              <a:gd name="connsiteY5353" fmla="*/ 873948 h 1175461"/>
              <a:gd name="connsiteX5354" fmla="*/ 2192394 w 2717482"/>
              <a:gd name="connsiteY5354" fmla="*/ 896393 h 1175461"/>
              <a:gd name="connsiteX5355" fmla="*/ 2180770 w 2717482"/>
              <a:gd name="connsiteY5355" fmla="*/ 899207 h 1175461"/>
              <a:gd name="connsiteX5356" fmla="*/ 2180770 w 2717482"/>
              <a:gd name="connsiteY5356" fmla="*/ 899263 h 1175461"/>
              <a:gd name="connsiteX5357" fmla="*/ 2174066 w 2717482"/>
              <a:gd name="connsiteY5357" fmla="*/ 870700 h 1175461"/>
              <a:gd name="connsiteX5358" fmla="*/ 2173340 w 2717482"/>
              <a:gd name="connsiteY5358" fmla="*/ 869908 h 1175461"/>
              <a:gd name="connsiteX5359" fmla="*/ 2157778 w 2717482"/>
              <a:gd name="connsiteY5359" fmla="*/ 881166 h 1175461"/>
              <a:gd name="connsiteX5360" fmla="*/ 2151444 w 2717482"/>
              <a:gd name="connsiteY5360" fmla="*/ 879928 h 1175461"/>
              <a:gd name="connsiteX5361" fmla="*/ 2154399 w 2717482"/>
              <a:gd name="connsiteY5361" fmla="*/ 869739 h 1175461"/>
              <a:gd name="connsiteX5362" fmla="*/ 2171060 w 2717482"/>
              <a:gd name="connsiteY5362" fmla="*/ 861297 h 1175461"/>
              <a:gd name="connsiteX5363" fmla="*/ 2169317 w 2717482"/>
              <a:gd name="connsiteY5363" fmla="*/ 859299 h 1175461"/>
              <a:gd name="connsiteX5364" fmla="*/ 2169654 w 2717482"/>
              <a:gd name="connsiteY5364" fmla="*/ 853811 h 1175461"/>
              <a:gd name="connsiteX5365" fmla="*/ 2145393 w 2717482"/>
              <a:gd name="connsiteY5365" fmla="*/ 838557 h 1175461"/>
              <a:gd name="connsiteX5366" fmla="*/ 2136530 w 2717482"/>
              <a:gd name="connsiteY5366" fmla="*/ 828819 h 1175461"/>
              <a:gd name="connsiteX5367" fmla="*/ 2143901 w 2717482"/>
              <a:gd name="connsiteY5367" fmla="*/ 827441 h 1175461"/>
              <a:gd name="connsiteX5368" fmla="*/ 2154597 w 2717482"/>
              <a:gd name="connsiteY5368" fmla="*/ 832816 h 1175461"/>
              <a:gd name="connsiteX5369" fmla="*/ 2166473 w 2717482"/>
              <a:gd name="connsiteY5369" fmla="*/ 838755 h 1175461"/>
              <a:gd name="connsiteX5370" fmla="*/ 2165858 w 2717482"/>
              <a:gd name="connsiteY5370" fmla="*/ 836169 h 1175461"/>
              <a:gd name="connsiteX5371" fmla="*/ 2165897 w 2717482"/>
              <a:gd name="connsiteY5371" fmla="*/ 835894 h 1175461"/>
              <a:gd name="connsiteX5372" fmla="*/ 2157455 w 2717482"/>
              <a:gd name="connsiteY5372" fmla="*/ 799926 h 1175461"/>
              <a:gd name="connsiteX5373" fmla="*/ 2150939 w 2717482"/>
              <a:gd name="connsiteY5373" fmla="*/ 789109 h 1175461"/>
              <a:gd name="connsiteX5374" fmla="*/ 2147280 w 2717482"/>
              <a:gd name="connsiteY5374" fmla="*/ 789839 h 1175461"/>
              <a:gd name="connsiteX5375" fmla="*/ 2141326 w 2717482"/>
              <a:gd name="connsiteY5375" fmla="*/ 786597 h 1175461"/>
              <a:gd name="connsiteX5376" fmla="*/ 2120120 w 2717482"/>
              <a:gd name="connsiteY5376" fmla="*/ 852094 h 1175461"/>
              <a:gd name="connsiteX5377" fmla="*/ 2112631 w 2717482"/>
              <a:gd name="connsiteY5377" fmla="*/ 856063 h 1175461"/>
              <a:gd name="connsiteX5378" fmla="*/ 2108657 w 2717482"/>
              <a:gd name="connsiteY5378" fmla="*/ 848577 h 1175461"/>
              <a:gd name="connsiteX5379" fmla="*/ 2109033 w 2717482"/>
              <a:gd name="connsiteY5379" fmla="*/ 847648 h 1175461"/>
              <a:gd name="connsiteX5380" fmla="*/ 2108835 w 2717482"/>
              <a:gd name="connsiteY5380" fmla="*/ 847648 h 1175461"/>
              <a:gd name="connsiteX5381" fmla="*/ 2129025 w 2717482"/>
              <a:gd name="connsiteY5381" fmla="*/ 777499 h 1175461"/>
              <a:gd name="connsiteX5382" fmla="*/ 2117307 w 2717482"/>
              <a:gd name="connsiteY5382" fmla="*/ 777991 h 1175461"/>
              <a:gd name="connsiteX5383" fmla="*/ 2112381 w 2717482"/>
              <a:gd name="connsiteY5383" fmla="*/ 773152 h 1175461"/>
              <a:gd name="connsiteX5384" fmla="*/ 2119248 w 2717482"/>
              <a:gd name="connsiteY5384" fmla="*/ 765974 h 1175461"/>
              <a:gd name="connsiteX5385" fmla="*/ 2131844 w 2717482"/>
              <a:gd name="connsiteY5385" fmla="*/ 767708 h 1175461"/>
              <a:gd name="connsiteX5386" fmla="*/ 2135656 w 2717482"/>
              <a:gd name="connsiteY5386" fmla="*/ 754458 h 1175461"/>
              <a:gd name="connsiteX5387" fmla="*/ 2124766 w 2717482"/>
              <a:gd name="connsiteY5387" fmla="*/ 733385 h 1175461"/>
              <a:gd name="connsiteX5388" fmla="*/ 2121332 w 2717482"/>
              <a:gd name="connsiteY5388" fmla="*/ 719623 h 1175461"/>
              <a:gd name="connsiteX5389" fmla="*/ 2128366 w 2717482"/>
              <a:gd name="connsiteY5389" fmla="*/ 722578 h 1175461"/>
              <a:gd name="connsiteX5390" fmla="*/ 2135234 w 2717482"/>
              <a:gd name="connsiteY5390" fmla="*/ 733553 h 1175461"/>
              <a:gd name="connsiteX5391" fmla="*/ 2139646 w 2717482"/>
              <a:gd name="connsiteY5391" fmla="*/ 740601 h 1175461"/>
              <a:gd name="connsiteX5392" fmla="*/ 2141246 w 2717482"/>
              <a:gd name="connsiteY5392" fmla="*/ 735040 h 1175461"/>
              <a:gd name="connsiteX5393" fmla="*/ 2118267 w 2717482"/>
              <a:gd name="connsiteY5393" fmla="*/ 676663 h 1175461"/>
              <a:gd name="connsiteX5394" fmla="*/ 2115844 w 2717482"/>
              <a:gd name="connsiteY5394" fmla="*/ 688497 h 1175461"/>
              <a:gd name="connsiteX5395" fmla="*/ 2107401 w 2717482"/>
              <a:gd name="connsiteY5395" fmla="*/ 696940 h 1175461"/>
              <a:gd name="connsiteX5396" fmla="*/ 2107204 w 2717482"/>
              <a:gd name="connsiteY5396" fmla="*/ 684922 h 1175461"/>
              <a:gd name="connsiteX5397" fmla="*/ 2112768 w 2717482"/>
              <a:gd name="connsiteY5397" fmla="*/ 662693 h 1175461"/>
              <a:gd name="connsiteX5398" fmla="*/ 2109269 w 2717482"/>
              <a:gd name="connsiteY5398" fmla="*/ 653804 h 1175461"/>
              <a:gd name="connsiteX5399" fmla="*/ 2108780 w 2717482"/>
              <a:gd name="connsiteY5399" fmla="*/ 653345 h 1175461"/>
              <a:gd name="connsiteX5400" fmla="*/ 2108919 w 2717482"/>
              <a:gd name="connsiteY5400" fmla="*/ 652912 h 1175461"/>
              <a:gd name="connsiteX5401" fmla="*/ 2107733 w 2717482"/>
              <a:gd name="connsiteY5401" fmla="*/ 649901 h 1175461"/>
              <a:gd name="connsiteX5402" fmla="*/ 2096172 w 2717482"/>
              <a:gd name="connsiteY5402" fmla="*/ 651038 h 1175461"/>
              <a:gd name="connsiteX5403" fmla="*/ 2080666 w 2717482"/>
              <a:gd name="connsiteY5403" fmla="*/ 646282 h 1175461"/>
              <a:gd name="connsiteX5404" fmla="*/ 2076106 w 2717482"/>
              <a:gd name="connsiteY5404" fmla="*/ 640034 h 1175461"/>
              <a:gd name="connsiteX5405" fmla="*/ 2082747 w 2717482"/>
              <a:gd name="connsiteY5405" fmla="*/ 635447 h 1175461"/>
              <a:gd name="connsiteX5406" fmla="*/ 2103573 w 2717482"/>
              <a:gd name="connsiteY5406" fmla="*/ 640766 h 1175461"/>
              <a:gd name="connsiteX5407" fmla="*/ 2103771 w 2717482"/>
              <a:gd name="connsiteY5407" fmla="*/ 639837 h 1175461"/>
              <a:gd name="connsiteX5408" fmla="*/ 2097652 w 2717482"/>
              <a:gd name="connsiteY5408" fmla="*/ 624291 h 1175461"/>
              <a:gd name="connsiteX5409" fmla="*/ 2062512 w 2717482"/>
              <a:gd name="connsiteY5409" fmla="*/ 621663 h 1175461"/>
              <a:gd name="connsiteX5410" fmla="*/ 2055544 w 2717482"/>
              <a:gd name="connsiteY5410" fmla="*/ 620883 h 1175461"/>
              <a:gd name="connsiteX5411" fmla="*/ 2052971 w 2717482"/>
              <a:gd name="connsiteY5411" fmla="*/ 643300 h 1175461"/>
              <a:gd name="connsiteX5412" fmla="*/ 2048663 w 2717482"/>
              <a:gd name="connsiteY5412" fmla="*/ 670420 h 1175461"/>
              <a:gd name="connsiteX5413" fmla="*/ 2051817 w 2717482"/>
              <a:gd name="connsiteY5413" fmla="*/ 670908 h 1175461"/>
              <a:gd name="connsiteX5414" fmla="*/ 2058065 w 2717482"/>
              <a:gd name="connsiteY5414" fmla="*/ 665644 h 1175461"/>
              <a:gd name="connsiteX5415" fmla="*/ 2060484 w 2717482"/>
              <a:gd name="connsiteY5415" fmla="*/ 675946 h 1175461"/>
              <a:gd name="connsiteX5416" fmla="*/ 2055421 w 2717482"/>
              <a:gd name="connsiteY5416" fmla="*/ 689848 h 1175461"/>
              <a:gd name="connsiteX5417" fmla="*/ 2050775 w 2717482"/>
              <a:gd name="connsiteY5417" fmla="*/ 683151 h 1175461"/>
              <a:gd name="connsiteX5418" fmla="*/ 2046739 w 2717482"/>
              <a:gd name="connsiteY5418" fmla="*/ 682529 h 1175461"/>
              <a:gd name="connsiteX5419" fmla="*/ 2042841 w 2717482"/>
              <a:gd name="connsiteY5419" fmla="*/ 707073 h 1175461"/>
              <a:gd name="connsiteX5420" fmla="*/ 2034631 w 2717482"/>
              <a:gd name="connsiteY5420" fmla="*/ 738068 h 1175461"/>
              <a:gd name="connsiteX5421" fmla="*/ 2035075 w 2717482"/>
              <a:gd name="connsiteY5421" fmla="*/ 739464 h 1175461"/>
              <a:gd name="connsiteX5422" fmla="*/ 2038957 w 2717482"/>
              <a:gd name="connsiteY5422" fmla="*/ 740337 h 1175461"/>
              <a:gd name="connsiteX5423" fmla="*/ 2045541 w 2717482"/>
              <a:gd name="connsiteY5423" fmla="*/ 735441 h 1175461"/>
              <a:gd name="connsiteX5424" fmla="*/ 2047341 w 2717482"/>
              <a:gd name="connsiteY5424" fmla="*/ 745966 h 1175461"/>
              <a:gd name="connsiteX5425" fmla="*/ 2044332 w 2717482"/>
              <a:gd name="connsiteY5425" fmla="*/ 752776 h 1175461"/>
              <a:gd name="connsiteX5426" fmla="*/ 2041385 w 2717482"/>
              <a:gd name="connsiteY5426" fmla="*/ 759350 h 1175461"/>
              <a:gd name="connsiteX5427" fmla="*/ 2060214 w 2717482"/>
              <a:gd name="connsiteY5427" fmla="*/ 818699 h 1175461"/>
              <a:gd name="connsiteX5428" fmla="*/ 2061555 w 2717482"/>
              <a:gd name="connsiteY5428" fmla="*/ 818463 h 1175461"/>
              <a:gd name="connsiteX5429" fmla="*/ 2062513 w 2717482"/>
              <a:gd name="connsiteY5429" fmla="*/ 819167 h 1175461"/>
              <a:gd name="connsiteX5430" fmla="*/ 2070956 w 2717482"/>
              <a:gd name="connsiteY5430" fmla="*/ 793388 h 1175461"/>
              <a:gd name="connsiteX5431" fmla="*/ 2079792 w 2717482"/>
              <a:gd name="connsiteY5431" fmla="*/ 788266 h 1175461"/>
              <a:gd name="connsiteX5432" fmla="*/ 2078215 w 2717482"/>
              <a:gd name="connsiteY5432" fmla="*/ 801323 h 1175461"/>
              <a:gd name="connsiteX5433" fmla="*/ 2067606 w 2717482"/>
              <a:gd name="connsiteY5433" fmla="*/ 827385 h 1175461"/>
              <a:gd name="connsiteX5434" fmla="*/ 2073235 w 2717482"/>
              <a:gd name="connsiteY5434" fmla="*/ 837432 h 1175461"/>
              <a:gd name="connsiteX5435" fmla="*/ 2085112 w 2717482"/>
              <a:gd name="connsiteY5435" fmla="*/ 834392 h 1175461"/>
              <a:gd name="connsiteX5436" fmla="*/ 2102505 w 2717482"/>
              <a:gd name="connsiteY5436" fmla="*/ 831859 h 1175461"/>
              <a:gd name="connsiteX5437" fmla="*/ 2108498 w 2717482"/>
              <a:gd name="connsiteY5437" fmla="*/ 835686 h 1175461"/>
              <a:gd name="connsiteX5438" fmla="*/ 2102195 w 2717482"/>
              <a:gd name="connsiteY5438" fmla="*/ 839542 h 1175461"/>
              <a:gd name="connsiteX5439" fmla="*/ 2075544 w 2717482"/>
              <a:gd name="connsiteY5439" fmla="*/ 844271 h 1175461"/>
              <a:gd name="connsiteX5440" fmla="*/ 2076977 w 2717482"/>
              <a:gd name="connsiteY5440" fmla="*/ 847845 h 1175461"/>
              <a:gd name="connsiteX5441" fmla="*/ 2072475 w 2717482"/>
              <a:gd name="connsiteY5441" fmla="*/ 854626 h 1175461"/>
              <a:gd name="connsiteX5442" fmla="*/ 2070281 w 2717482"/>
              <a:gd name="connsiteY5442" fmla="*/ 855867 h 1175461"/>
              <a:gd name="connsiteX5443" fmla="*/ 2072925 w 2717482"/>
              <a:gd name="connsiteY5443" fmla="*/ 988055 h 1175461"/>
              <a:gd name="connsiteX5444" fmla="*/ 2061161 w 2717482"/>
              <a:gd name="connsiteY5444" fmla="*/ 987238 h 1175461"/>
              <a:gd name="connsiteX5445" fmla="*/ 2063188 w 2717482"/>
              <a:gd name="connsiteY5445" fmla="*/ 887443 h 1175461"/>
              <a:gd name="connsiteX5446" fmla="*/ 2061290 w 2717482"/>
              <a:gd name="connsiteY5446" fmla="*/ 879778 h 1175461"/>
              <a:gd name="connsiteX5447" fmla="*/ 2056490 w 2717482"/>
              <a:gd name="connsiteY5447" fmla="*/ 884684 h 1175461"/>
              <a:gd name="connsiteX5448" fmla="*/ 2053478 w 2717482"/>
              <a:gd name="connsiteY5448" fmla="*/ 878408 h 1175461"/>
              <a:gd name="connsiteX5449" fmla="*/ 2054687 w 2717482"/>
              <a:gd name="connsiteY5449" fmla="*/ 861860 h 1175461"/>
              <a:gd name="connsiteX5450" fmla="*/ 2055996 w 2717482"/>
              <a:gd name="connsiteY5450" fmla="*/ 858398 h 1175461"/>
              <a:gd name="connsiteX5451" fmla="*/ 2052019 w 2717482"/>
              <a:gd name="connsiteY5451" fmla="*/ 842342 h 1175461"/>
              <a:gd name="connsiteX5452" fmla="*/ 2034312 w 2717482"/>
              <a:gd name="connsiteY5452" fmla="*/ 841258 h 1175461"/>
              <a:gd name="connsiteX5453" fmla="*/ 2026009 w 2717482"/>
              <a:gd name="connsiteY5453" fmla="*/ 837544 h 1175461"/>
              <a:gd name="connsiteX5454" fmla="*/ 2034452 w 2717482"/>
              <a:gd name="connsiteY5454" fmla="*/ 831719 h 1175461"/>
              <a:gd name="connsiteX5455" fmla="*/ 2049851 w 2717482"/>
              <a:gd name="connsiteY5455" fmla="*/ 833585 h 1175461"/>
              <a:gd name="connsiteX5456" fmla="*/ 2030274 w 2717482"/>
              <a:gd name="connsiteY5456" fmla="*/ 754522 h 1175461"/>
              <a:gd name="connsiteX5457" fmla="*/ 2016412 w 2717482"/>
              <a:gd name="connsiteY5457" fmla="*/ 806866 h 1175461"/>
              <a:gd name="connsiteX5458" fmla="*/ 2020747 w 2717482"/>
              <a:gd name="connsiteY5458" fmla="*/ 808274 h 1175461"/>
              <a:gd name="connsiteX5459" fmla="*/ 2027809 w 2717482"/>
              <a:gd name="connsiteY5459" fmla="*/ 804024 h 1175461"/>
              <a:gd name="connsiteX5460" fmla="*/ 2028514 w 2717482"/>
              <a:gd name="connsiteY5460" fmla="*/ 814747 h 1175461"/>
              <a:gd name="connsiteX5461" fmla="*/ 2024801 w 2717482"/>
              <a:gd name="connsiteY5461" fmla="*/ 821277 h 1175461"/>
              <a:gd name="connsiteX5462" fmla="*/ 2021446 w 2717482"/>
              <a:gd name="connsiteY5462" fmla="*/ 827059 h 1175461"/>
              <a:gd name="connsiteX5463" fmla="*/ 2012641 w 2717482"/>
              <a:gd name="connsiteY5463" fmla="*/ 848688 h 1175461"/>
              <a:gd name="connsiteX5464" fmla="*/ 2018271 w 2717482"/>
              <a:gd name="connsiteY5464" fmla="*/ 858763 h 1175461"/>
              <a:gd name="connsiteX5465" fmla="*/ 2030176 w 2717482"/>
              <a:gd name="connsiteY5465" fmla="*/ 855696 h 1175461"/>
              <a:gd name="connsiteX5466" fmla="*/ 2047567 w 2717482"/>
              <a:gd name="connsiteY5466" fmla="*/ 853163 h 1175461"/>
              <a:gd name="connsiteX5467" fmla="*/ 2053562 w 2717482"/>
              <a:gd name="connsiteY5467" fmla="*/ 856991 h 1175461"/>
              <a:gd name="connsiteX5468" fmla="*/ 2047228 w 2717482"/>
              <a:gd name="connsiteY5468" fmla="*/ 860847 h 1175461"/>
              <a:gd name="connsiteX5469" fmla="*/ 2020579 w 2717482"/>
              <a:gd name="connsiteY5469" fmla="*/ 865575 h 1175461"/>
              <a:gd name="connsiteX5470" fmla="*/ 2022013 w 2717482"/>
              <a:gd name="connsiteY5470" fmla="*/ 869121 h 1175461"/>
              <a:gd name="connsiteX5471" fmla="*/ 2017511 w 2717482"/>
              <a:gd name="connsiteY5471" fmla="*/ 875932 h 1175461"/>
              <a:gd name="connsiteX5472" fmla="*/ 2014943 w 2717482"/>
              <a:gd name="connsiteY5472" fmla="*/ 877382 h 1175461"/>
              <a:gd name="connsiteX5473" fmla="*/ 2018485 w 2717482"/>
              <a:gd name="connsiteY5473" fmla="*/ 891823 h 1175461"/>
              <a:gd name="connsiteX5474" fmla="*/ 2018103 w 2717482"/>
              <a:gd name="connsiteY5474" fmla="*/ 1009360 h 1175461"/>
              <a:gd name="connsiteX5475" fmla="*/ 2006338 w 2717482"/>
              <a:gd name="connsiteY5475" fmla="*/ 1008572 h 1175461"/>
              <a:gd name="connsiteX5476" fmla="*/ 2003360 w 2717482"/>
              <a:gd name="connsiteY5476" fmla="*/ 904199 h 1175461"/>
              <a:gd name="connsiteX5477" fmla="*/ 2001611 w 2717482"/>
              <a:gd name="connsiteY5477" fmla="*/ 906016 h 1175461"/>
              <a:gd name="connsiteX5478" fmla="*/ 1998598 w 2717482"/>
              <a:gd name="connsiteY5478" fmla="*/ 899741 h 1175461"/>
              <a:gd name="connsiteX5479" fmla="*/ 1999809 w 2717482"/>
              <a:gd name="connsiteY5479" fmla="*/ 883220 h 1175461"/>
              <a:gd name="connsiteX5480" fmla="*/ 2000021 w 2717482"/>
              <a:gd name="connsiteY5480" fmla="*/ 882664 h 1175461"/>
              <a:gd name="connsiteX5481" fmla="*/ 1996236 w 2717482"/>
              <a:gd name="connsiteY5481" fmla="*/ 887611 h 1175461"/>
              <a:gd name="connsiteX5482" fmla="*/ 1991506 w 2717482"/>
              <a:gd name="connsiteY5482" fmla="*/ 893465 h 1175461"/>
              <a:gd name="connsiteX5483" fmla="*/ 1989310 w 2717482"/>
              <a:gd name="connsiteY5483" fmla="*/ 885557 h 1175461"/>
              <a:gd name="connsiteX5484" fmla="*/ 1982798 w 2717482"/>
              <a:gd name="connsiteY5484" fmla="*/ 882218 h 1175461"/>
              <a:gd name="connsiteX5485" fmla="*/ 1956495 w 2717482"/>
              <a:gd name="connsiteY5485" fmla="*/ 932867 h 1175461"/>
              <a:gd name="connsiteX5486" fmla="*/ 1955966 w 2717482"/>
              <a:gd name="connsiteY5486" fmla="*/ 933550 h 1175461"/>
              <a:gd name="connsiteX5487" fmla="*/ 1958269 w 2717482"/>
              <a:gd name="connsiteY5487" fmla="*/ 935116 h 1175461"/>
              <a:gd name="connsiteX5488" fmla="*/ 1966205 w 2717482"/>
              <a:gd name="connsiteY5488" fmla="*/ 932921 h 1175461"/>
              <a:gd name="connsiteX5489" fmla="*/ 1963953 w 2717482"/>
              <a:gd name="connsiteY5489" fmla="*/ 943446 h 1175461"/>
              <a:gd name="connsiteX5490" fmla="*/ 1958689 w 2717482"/>
              <a:gd name="connsiteY5490" fmla="*/ 948709 h 1175461"/>
              <a:gd name="connsiteX5491" fmla="*/ 1953286 w 2717482"/>
              <a:gd name="connsiteY5491" fmla="*/ 953887 h 1175461"/>
              <a:gd name="connsiteX5492" fmla="*/ 1952077 w 2717482"/>
              <a:gd name="connsiteY5492" fmla="*/ 945783 h 1175461"/>
              <a:gd name="connsiteX5493" fmla="*/ 1948417 w 2717482"/>
              <a:gd name="connsiteY5493" fmla="*/ 943277 h 1175461"/>
              <a:gd name="connsiteX5494" fmla="*/ 1912830 w 2717482"/>
              <a:gd name="connsiteY5494" fmla="*/ 989135 h 1175461"/>
              <a:gd name="connsiteX5495" fmla="*/ 1915997 w 2717482"/>
              <a:gd name="connsiteY5495" fmla="*/ 991713 h 1175461"/>
              <a:gd name="connsiteX5496" fmla="*/ 1924046 w 2717482"/>
              <a:gd name="connsiteY5496" fmla="*/ 990307 h 1175461"/>
              <a:gd name="connsiteX5497" fmla="*/ 1920950 w 2717482"/>
              <a:gd name="connsiteY5497" fmla="*/ 1000493 h 1175461"/>
              <a:gd name="connsiteX5498" fmla="*/ 1915322 w 2717482"/>
              <a:gd name="connsiteY5498" fmla="*/ 1005222 h 1175461"/>
              <a:gd name="connsiteX5499" fmla="*/ 1909692 w 2717482"/>
              <a:gd name="connsiteY5499" fmla="*/ 1009921 h 1175461"/>
              <a:gd name="connsiteX5500" fmla="*/ 1909101 w 2717482"/>
              <a:gd name="connsiteY5500" fmla="*/ 1001787 h 1175461"/>
              <a:gd name="connsiteX5501" fmla="*/ 1905683 w 2717482"/>
              <a:gd name="connsiteY5501" fmla="*/ 998342 h 1175461"/>
              <a:gd name="connsiteX5502" fmla="*/ 1891936 w 2717482"/>
              <a:gd name="connsiteY5502" fmla="*/ 1016058 h 1175461"/>
              <a:gd name="connsiteX5503" fmla="*/ 1867674 w 2717482"/>
              <a:gd name="connsiteY5503" fmla="*/ 1042756 h 1175461"/>
              <a:gd name="connsiteX5504" fmla="*/ 1870067 w 2717482"/>
              <a:gd name="connsiteY5504" fmla="*/ 1044931 h 1175461"/>
              <a:gd name="connsiteX5505" fmla="*/ 1878172 w 2717482"/>
              <a:gd name="connsiteY5505" fmla="*/ 1043975 h 1175461"/>
              <a:gd name="connsiteX5506" fmla="*/ 1874543 w 2717482"/>
              <a:gd name="connsiteY5506" fmla="*/ 1053938 h 1175461"/>
              <a:gd name="connsiteX5507" fmla="*/ 1862721 w 2717482"/>
              <a:gd name="connsiteY5507" fmla="*/ 1062747 h 1175461"/>
              <a:gd name="connsiteX5508" fmla="*/ 1862469 w 2717482"/>
              <a:gd name="connsiteY5508" fmla="*/ 1054613 h 1175461"/>
              <a:gd name="connsiteX5509" fmla="*/ 1859687 w 2717482"/>
              <a:gd name="connsiteY5509" fmla="*/ 1051544 h 1175461"/>
              <a:gd name="connsiteX5510" fmla="*/ 1832188 w 2717482"/>
              <a:gd name="connsiteY5510" fmla="*/ 1081801 h 1175461"/>
              <a:gd name="connsiteX5511" fmla="*/ 1820313 w 2717482"/>
              <a:gd name="connsiteY5511" fmla="*/ 1094534 h 1175461"/>
              <a:gd name="connsiteX5512" fmla="*/ 1822392 w 2717482"/>
              <a:gd name="connsiteY5512" fmla="*/ 1096462 h 1175461"/>
              <a:gd name="connsiteX5513" fmla="*/ 1830496 w 2717482"/>
              <a:gd name="connsiteY5513" fmla="*/ 1095674 h 1175461"/>
              <a:gd name="connsiteX5514" fmla="*/ 1826754 w 2717482"/>
              <a:gd name="connsiteY5514" fmla="*/ 1105525 h 1175461"/>
              <a:gd name="connsiteX5515" fmla="*/ 1814907 w 2717482"/>
              <a:gd name="connsiteY5515" fmla="*/ 1114164 h 1175461"/>
              <a:gd name="connsiteX5516" fmla="*/ 1814736 w 2717482"/>
              <a:gd name="connsiteY5516" fmla="*/ 1106031 h 1175461"/>
              <a:gd name="connsiteX5517" fmla="*/ 1812216 w 2717482"/>
              <a:gd name="connsiteY5517" fmla="*/ 1103217 h 1175461"/>
              <a:gd name="connsiteX5518" fmla="*/ 1785496 w 2717482"/>
              <a:gd name="connsiteY5518" fmla="*/ 1131868 h 1175461"/>
              <a:gd name="connsiteX5519" fmla="*/ 1772499 w 2717482"/>
              <a:gd name="connsiteY5519" fmla="*/ 1145798 h 1175461"/>
              <a:gd name="connsiteX5520" fmla="*/ 1774549 w 2717482"/>
              <a:gd name="connsiteY5520" fmla="*/ 1147711 h 1175461"/>
              <a:gd name="connsiteX5521" fmla="*/ 1782683 w 2717482"/>
              <a:gd name="connsiteY5521" fmla="*/ 1146925 h 1175461"/>
              <a:gd name="connsiteX5522" fmla="*/ 1778940 w 2717482"/>
              <a:gd name="connsiteY5522" fmla="*/ 1156774 h 1175461"/>
              <a:gd name="connsiteX5523" fmla="*/ 1767064 w 2717482"/>
              <a:gd name="connsiteY5523" fmla="*/ 1165414 h 1175461"/>
              <a:gd name="connsiteX5524" fmla="*/ 1766894 w 2717482"/>
              <a:gd name="connsiteY5524" fmla="*/ 1157280 h 1175461"/>
              <a:gd name="connsiteX5525" fmla="*/ 1764397 w 2717482"/>
              <a:gd name="connsiteY5525" fmla="*/ 1154486 h 1175461"/>
              <a:gd name="connsiteX5526" fmla="*/ 1744829 w 2717482"/>
              <a:gd name="connsiteY5526" fmla="*/ 1175461 h 1175461"/>
              <a:gd name="connsiteX5527" fmla="*/ 1742495 w 2717482"/>
              <a:gd name="connsiteY5527" fmla="*/ 1173463 h 1175461"/>
              <a:gd name="connsiteX5528" fmla="*/ 1753123 w 2717482"/>
              <a:gd name="connsiteY5528" fmla="*/ 1162058 h 1175461"/>
              <a:gd name="connsiteX5529" fmla="*/ 1762336 w 2717482"/>
              <a:gd name="connsiteY5529" fmla="*/ 1152185 h 1175461"/>
              <a:gd name="connsiteX5530" fmla="*/ 1761389 w 2717482"/>
              <a:gd name="connsiteY5530" fmla="*/ 1151124 h 1175461"/>
              <a:gd name="connsiteX5531" fmla="*/ 1756790 w 2717482"/>
              <a:gd name="connsiteY5531" fmla="*/ 1148049 h 1175461"/>
              <a:gd name="connsiteX5532" fmla="*/ 1750542 w 2717482"/>
              <a:gd name="connsiteY5532" fmla="*/ 1151371 h 1175461"/>
              <a:gd name="connsiteX5533" fmla="*/ 1755638 w 2717482"/>
              <a:gd name="connsiteY5533" fmla="*/ 1138339 h 1175461"/>
              <a:gd name="connsiteX5534" fmla="*/ 1765685 w 2717482"/>
              <a:gd name="connsiteY5534" fmla="*/ 1131051 h 1175461"/>
              <a:gd name="connsiteX5535" fmla="*/ 1767964 w 2717482"/>
              <a:gd name="connsiteY5535" fmla="*/ 1140367 h 1175461"/>
              <a:gd name="connsiteX5536" fmla="*/ 1770264 w 2717482"/>
              <a:gd name="connsiteY5536" fmla="*/ 1143692 h 1175461"/>
              <a:gd name="connsiteX5537" fmla="*/ 1783189 w 2717482"/>
              <a:gd name="connsiteY5537" fmla="*/ 1129841 h 1175461"/>
              <a:gd name="connsiteX5538" fmla="*/ 1810152 w 2717482"/>
              <a:gd name="connsiteY5538" fmla="*/ 1100913 h 1175461"/>
              <a:gd name="connsiteX5539" fmla="*/ 1809221 w 2717482"/>
              <a:gd name="connsiteY5539" fmla="*/ 1099875 h 1175461"/>
              <a:gd name="connsiteX5540" fmla="*/ 1804635 w 2717482"/>
              <a:gd name="connsiteY5540" fmla="*/ 1096800 h 1175461"/>
              <a:gd name="connsiteX5541" fmla="*/ 1798357 w 2717482"/>
              <a:gd name="connsiteY5541" fmla="*/ 1100120 h 1175461"/>
              <a:gd name="connsiteX5542" fmla="*/ 1803481 w 2717482"/>
              <a:gd name="connsiteY5542" fmla="*/ 1087090 h 1175461"/>
              <a:gd name="connsiteX5543" fmla="*/ 1813499 w 2717482"/>
              <a:gd name="connsiteY5543" fmla="*/ 1079829 h 1175461"/>
              <a:gd name="connsiteX5544" fmla="*/ 1815778 w 2717482"/>
              <a:gd name="connsiteY5544" fmla="*/ 1089117 h 1175461"/>
              <a:gd name="connsiteX5545" fmla="*/ 1818067 w 2717482"/>
              <a:gd name="connsiteY5545" fmla="*/ 1092421 h 1175461"/>
              <a:gd name="connsiteX5546" fmla="*/ 1829880 w 2717482"/>
              <a:gd name="connsiteY5546" fmla="*/ 1079746 h 1175461"/>
              <a:gd name="connsiteX5547" fmla="*/ 1857600 w 2717482"/>
              <a:gd name="connsiteY5547" fmla="*/ 1049243 h 1175461"/>
              <a:gd name="connsiteX5548" fmla="*/ 1856924 w 2717482"/>
              <a:gd name="connsiteY5548" fmla="*/ 1048499 h 1175461"/>
              <a:gd name="connsiteX5549" fmla="*/ 1852309 w 2717482"/>
              <a:gd name="connsiteY5549" fmla="*/ 1045466 h 1175461"/>
              <a:gd name="connsiteX5550" fmla="*/ 1846090 w 2717482"/>
              <a:gd name="connsiteY5550" fmla="*/ 1048815 h 1175461"/>
              <a:gd name="connsiteX5551" fmla="*/ 1851042 w 2717482"/>
              <a:gd name="connsiteY5551" fmla="*/ 1035785 h 1175461"/>
              <a:gd name="connsiteX5552" fmla="*/ 1860891 w 2717482"/>
              <a:gd name="connsiteY5552" fmla="*/ 1028440 h 1175461"/>
              <a:gd name="connsiteX5553" fmla="*/ 1863370 w 2717482"/>
              <a:gd name="connsiteY5553" fmla="*/ 1037670 h 1175461"/>
              <a:gd name="connsiteX5554" fmla="*/ 1865454 w 2717482"/>
              <a:gd name="connsiteY5554" fmla="*/ 1040598 h 1175461"/>
              <a:gd name="connsiteX5555" fmla="*/ 1889544 w 2717482"/>
              <a:gd name="connsiteY5555" fmla="*/ 1014088 h 1175461"/>
              <a:gd name="connsiteX5556" fmla="*/ 1903488 w 2717482"/>
              <a:gd name="connsiteY5556" fmla="*/ 996130 h 1175461"/>
              <a:gd name="connsiteX5557" fmla="*/ 1903270 w 2717482"/>
              <a:gd name="connsiteY5557" fmla="*/ 995910 h 1175461"/>
              <a:gd name="connsiteX5558" fmla="*/ 1898491 w 2717482"/>
              <a:gd name="connsiteY5558" fmla="*/ 993092 h 1175461"/>
              <a:gd name="connsiteX5559" fmla="*/ 1892499 w 2717482"/>
              <a:gd name="connsiteY5559" fmla="*/ 996694 h 1175461"/>
              <a:gd name="connsiteX5560" fmla="*/ 1896804 w 2717482"/>
              <a:gd name="connsiteY5560" fmla="*/ 983523 h 1175461"/>
              <a:gd name="connsiteX5561" fmla="*/ 1906205 w 2717482"/>
              <a:gd name="connsiteY5561" fmla="*/ 975755 h 1175461"/>
              <a:gd name="connsiteX5562" fmla="*/ 1909017 w 2717482"/>
              <a:gd name="connsiteY5562" fmla="*/ 984705 h 1175461"/>
              <a:gd name="connsiteX5563" fmla="*/ 1910645 w 2717482"/>
              <a:gd name="connsiteY5563" fmla="*/ 986912 h 1175461"/>
              <a:gd name="connsiteX5564" fmla="*/ 1945879 w 2717482"/>
              <a:gd name="connsiteY5564" fmla="*/ 941537 h 1175461"/>
              <a:gd name="connsiteX5565" fmla="*/ 1940821 w 2717482"/>
              <a:gd name="connsiteY5565" fmla="*/ 938072 h 1175461"/>
              <a:gd name="connsiteX5566" fmla="*/ 1935192 w 2717482"/>
              <a:gd name="connsiteY5566" fmla="*/ 942124 h 1175461"/>
              <a:gd name="connsiteX5567" fmla="*/ 1936654 w 2717482"/>
              <a:gd name="connsiteY5567" fmla="*/ 935567 h 1175461"/>
              <a:gd name="connsiteX5568" fmla="*/ 1938316 w 2717482"/>
              <a:gd name="connsiteY5568" fmla="*/ 928700 h 1175461"/>
              <a:gd name="connsiteX5569" fmla="*/ 1946926 w 2717482"/>
              <a:gd name="connsiteY5569" fmla="*/ 920257 h 1175461"/>
              <a:gd name="connsiteX5570" fmla="*/ 1950614 w 2717482"/>
              <a:gd name="connsiteY5570" fmla="*/ 929009 h 1175461"/>
              <a:gd name="connsiteX5571" fmla="*/ 1953423 w 2717482"/>
              <a:gd name="connsiteY5571" fmla="*/ 931821 h 1175461"/>
              <a:gd name="connsiteX5572" fmla="*/ 1953878 w 2717482"/>
              <a:gd name="connsiteY5572" fmla="*/ 931234 h 1175461"/>
              <a:gd name="connsiteX5573" fmla="*/ 1980061 w 2717482"/>
              <a:gd name="connsiteY5573" fmla="*/ 880814 h 1175461"/>
              <a:gd name="connsiteX5574" fmla="*/ 1977124 w 2717482"/>
              <a:gd name="connsiteY5574" fmla="*/ 879308 h 1175461"/>
              <a:gd name="connsiteX5575" fmla="*/ 1971975 w 2717482"/>
              <a:gd name="connsiteY5575" fmla="*/ 884010 h 1175461"/>
              <a:gd name="connsiteX5576" fmla="*/ 1972622 w 2717482"/>
              <a:gd name="connsiteY5576" fmla="*/ 877366 h 1175461"/>
              <a:gd name="connsiteX5577" fmla="*/ 1973354 w 2717482"/>
              <a:gd name="connsiteY5577" fmla="*/ 870387 h 1175461"/>
              <a:gd name="connsiteX5578" fmla="*/ 1979436 w 2717482"/>
              <a:gd name="connsiteY5578" fmla="*/ 862541 h 1175461"/>
              <a:gd name="connsiteX5579" fmla="*/ 1971045 w 2717482"/>
              <a:gd name="connsiteY5579" fmla="*/ 858848 h 1175461"/>
              <a:gd name="connsiteX5580" fmla="*/ 1979488 w 2717482"/>
              <a:gd name="connsiteY5580" fmla="*/ 852995 h 1175461"/>
              <a:gd name="connsiteX5581" fmla="*/ 1993607 w 2717482"/>
              <a:gd name="connsiteY5581" fmla="*/ 854726 h 1175461"/>
              <a:gd name="connsiteX5582" fmla="*/ 1995693 w 2717482"/>
              <a:gd name="connsiteY5582" fmla="*/ 850709 h 1175461"/>
              <a:gd name="connsiteX5583" fmla="*/ 1993927 w 2717482"/>
              <a:gd name="connsiteY5583" fmla="*/ 846915 h 1175461"/>
              <a:gd name="connsiteX5584" fmla="*/ 1995194 w 2717482"/>
              <a:gd name="connsiteY5584" fmla="*/ 845769 h 1175461"/>
              <a:gd name="connsiteX5585" fmla="*/ 1955258 w 2717482"/>
              <a:gd name="connsiteY5585" fmla="*/ 731417 h 1175461"/>
              <a:gd name="connsiteX5586" fmla="*/ 1941902 w 2717482"/>
              <a:gd name="connsiteY5586" fmla="*/ 711620 h 1175461"/>
              <a:gd name="connsiteX5587" fmla="*/ 1941467 w 2717482"/>
              <a:gd name="connsiteY5587" fmla="*/ 711715 h 1175461"/>
              <a:gd name="connsiteX5588" fmla="*/ 1940510 w 2717482"/>
              <a:gd name="connsiteY5588" fmla="*/ 711011 h 1175461"/>
              <a:gd name="connsiteX5589" fmla="*/ 1932715 w 2717482"/>
              <a:gd name="connsiteY5589" fmla="*/ 737100 h 1175461"/>
              <a:gd name="connsiteX5590" fmla="*/ 1924019 w 2717482"/>
              <a:gd name="connsiteY5590" fmla="*/ 742560 h 1175461"/>
              <a:gd name="connsiteX5591" fmla="*/ 1925228 w 2717482"/>
              <a:gd name="connsiteY5591" fmla="*/ 729417 h 1175461"/>
              <a:gd name="connsiteX5592" fmla="*/ 1935135 w 2717482"/>
              <a:gd name="connsiteY5592" fmla="*/ 703019 h 1175461"/>
              <a:gd name="connsiteX5593" fmla="*/ 1929253 w 2717482"/>
              <a:gd name="connsiteY5593" fmla="*/ 693169 h 1175461"/>
              <a:gd name="connsiteX5594" fmla="*/ 1917433 w 2717482"/>
              <a:gd name="connsiteY5594" fmla="*/ 696658 h 1175461"/>
              <a:gd name="connsiteX5595" fmla="*/ 1900154 w 2717482"/>
              <a:gd name="connsiteY5595" fmla="*/ 699867 h 1175461"/>
              <a:gd name="connsiteX5596" fmla="*/ 1894018 w 2717482"/>
              <a:gd name="connsiteY5596" fmla="*/ 696264 h 1175461"/>
              <a:gd name="connsiteX5597" fmla="*/ 1900237 w 2717482"/>
              <a:gd name="connsiteY5597" fmla="*/ 692184 h 1175461"/>
              <a:gd name="connsiteX5598" fmla="*/ 1925213 w 2717482"/>
              <a:gd name="connsiteY5598" fmla="*/ 686881 h 1175461"/>
              <a:gd name="connsiteX5599" fmla="*/ 1915945 w 2717482"/>
              <a:gd name="connsiteY5599" fmla="*/ 673141 h 1175461"/>
              <a:gd name="connsiteX5600" fmla="*/ 1879820 w 2717482"/>
              <a:gd name="connsiteY5600" fmla="*/ 637725 h 1175461"/>
              <a:gd name="connsiteX5601" fmla="*/ 1876849 w 2717482"/>
              <a:gd name="connsiteY5601" fmla="*/ 643187 h 1175461"/>
              <a:gd name="connsiteX5602" fmla="*/ 1876138 w 2717482"/>
              <a:gd name="connsiteY5602" fmla="*/ 644205 h 1175461"/>
              <a:gd name="connsiteX5603" fmla="*/ 1878568 w 2717482"/>
              <a:gd name="connsiteY5603" fmla="*/ 646451 h 1175461"/>
              <a:gd name="connsiteX5604" fmla="*/ 1879973 w 2717482"/>
              <a:gd name="connsiteY5604" fmla="*/ 647942 h 1175461"/>
              <a:gd name="connsiteX5605" fmla="*/ 1881606 w 2717482"/>
              <a:gd name="connsiteY5605" fmla="*/ 657032 h 1175461"/>
              <a:gd name="connsiteX5606" fmla="*/ 1882731 w 2717482"/>
              <a:gd name="connsiteY5606" fmla="*/ 663252 h 1175461"/>
              <a:gd name="connsiteX5607" fmla="*/ 1883182 w 2717482"/>
              <a:gd name="connsiteY5607" fmla="*/ 666067 h 1175461"/>
              <a:gd name="connsiteX5608" fmla="*/ 1880564 w 2717482"/>
              <a:gd name="connsiteY5608" fmla="*/ 664237 h 1175461"/>
              <a:gd name="connsiteX5609" fmla="*/ 1873951 w 2717482"/>
              <a:gd name="connsiteY5609" fmla="*/ 661761 h 1175461"/>
              <a:gd name="connsiteX5610" fmla="*/ 1867732 w 2717482"/>
              <a:gd name="connsiteY5610" fmla="*/ 663518 h 1175461"/>
              <a:gd name="connsiteX5611" fmla="*/ 1870031 w 2717482"/>
              <a:gd name="connsiteY5611" fmla="*/ 669382 h 1175461"/>
              <a:gd name="connsiteX5612" fmla="*/ 1875612 w 2717482"/>
              <a:gd name="connsiteY5612" fmla="*/ 671836 h 1175461"/>
              <a:gd name="connsiteX5613" fmla="*/ 1872149 w 2717482"/>
              <a:gd name="connsiteY5613" fmla="*/ 674785 h 1175461"/>
              <a:gd name="connsiteX5614" fmla="*/ 1877329 w 2717482"/>
              <a:gd name="connsiteY5614" fmla="*/ 687991 h 1175461"/>
              <a:gd name="connsiteX5615" fmla="*/ 1882655 w 2717482"/>
              <a:gd name="connsiteY5615" fmla="*/ 730488 h 1175461"/>
              <a:gd name="connsiteX5616" fmla="*/ 1887207 w 2717482"/>
              <a:gd name="connsiteY5616" fmla="*/ 730205 h 1175461"/>
              <a:gd name="connsiteX5617" fmla="*/ 1890415 w 2717482"/>
              <a:gd name="connsiteY5617" fmla="*/ 726294 h 1175461"/>
              <a:gd name="connsiteX5618" fmla="*/ 1892582 w 2717482"/>
              <a:gd name="connsiteY5618" fmla="*/ 723480 h 1175461"/>
              <a:gd name="connsiteX5619" fmla="*/ 1893511 w 2717482"/>
              <a:gd name="connsiteY5619" fmla="*/ 722213 h 1175461"/>
              <a:gd name="connsiteX5620" fmla="*/ 1894440 w 2717482"/>
              <a:gd name="connsiteY5620" fmla="*/ 724014 h 1175461"/>
              <a:gd name="connsiteX5621" fmla="*/ 1896353 w 2717482"/>
              <a:gd name="connsiteY5621" fmla="*/ 728067 h 1175461"/>
              <a:gd name="connsiteX5622" fmla="*/ 1899167 w 2717482"/>
              <a:gd name="connsiteY5622" fmla="*/ 734061 h 1175461"/>
              <a:gd name="connsiteX5623" fmla="*/ 1897787 w 2717482"/>
              <a:gd name="connsiteY5623" fmla="*/ 743180 h 1175461"/>
              <a:gd name="connsiteX5624" fmla="*/ 1895733 w 2717482"/>
              <a:gd name="connsiteY5624" fmla="*/ 752158 h 1175461"/>
              <a:gd name="connsiteX5625" fmla="*/ 1888895 w 2717482"/>
              <a:gd name="connsiteY5625" fmla="*/ 744897 h 1175461"/>
              <a:gd name="connsiteX5626" fmla="*/ 1884094 w 2717482"/>
              <a:gd name="connsiteY5626" fmla="*/ 744461 h 1175461"/>
              <a:gd name="connsiteX5627" fmla="*/ 1882648 w 2717482"/>
              <a:gd name="connsiteY5627" fmla="*/ 768425 h 1175461"/>
              <a:gd name="connsiteX5628" fmla="*/ 1881014 w 2717482"/>
              <a:gd name="connsiteY5628" fmla="*/ 780640 h 1175461"/>
              <a:gd name="connsiteX5629" fmla="*/ 1878568 w 2717482"/>
              <a:gd name="connsiteY5629" fmla="*/ 792319 h 1175461"/>
              <a:gd name="connsiteX5630" fmla="*/ 1877301 w 2717482"/>
              <a:gd name="connsiteY5630" fmla="*/ 797948 h 1175461"/>
              <a:gd name="connsiteX5631" fmla="*/ 1875611 w 2717482"/>
              <a:gd name="connsiteY5631" fmla="*/ 803577 h 1175461"/>
              <a:gd name="connsiteX5632" fmla="*/ 1872920 w 2717482"/>
              <a:gd name="connsiteY5632" fmla="*/ 812273 h 1175461"/>
              <a:gd name="connsiteX5633" fmla="*/ 1876541 w 2717482"/>
              <a:gd name="connsiteY5633" fmla="*/ 813509 h 1175461"/>
              <a:gd name="connsiteX5634" fmla="*/ 1880819 w 2717482"/>
              <a:gd name="connsiteY5634" fmla="*/ 811032 h 1175461"/>
              <a:gd name="connsiteX5635" fmla="*/ 1885152 w 2717482"/>
              <a:gd name="connsiteY5635" fmla="*/ 808414 h 1175461"/>
              <a:gd name="connsiteX5636" fmla="*/ 1885744 w 2717482"/>
              <a:gd name="connsiteY5636" fmla="*/ 815001 h 1175461"/>
              <a:gd name="connsiteX5637" fmla="*/ 1886081 w 2717482"/>
              <a:gd name="connsiteY5637" fmla="*/ 819615 h 1175461"/>
              <a:gd name="connsiteX5638" fmla="*/ 1886082 w 2717482"/>
              <a:gd name="connsiteY5638" fmla="*/ 821726 h 1175461"/>
              <a:gd name="connsiteX5639" fmla="*/ 1875837 w 2717482"/>
              <a:gd name="connsiteY5639" fmla="*/ 837290 h 1175461"/>
              <a:gd name="connsiteX5640" fmla="*/ 1873291 w 2717482"/>
              <a:gd name="connsiteY5640" fmla="*/ 830682 h 1175461"/>
              <a:gd name="connsiteX5641" fmla="*/ 1876404 w 2717482"/>
              <a:gd name="connsiteY5641" fmla="*/ 859321 h 1175461"/>
              <a:gd name="connsiteX5642" fmla="*/ 1878793 w 2717482"/>
              <a:gd name="connsiteY5642" fmla="*/ 862281 h 1175461"/>
              <a:gd name="connsiteX5643" fmla="*/ 1896945 w 2717482"/>
              <a:gd name="connsiteY5643" fmla="*/ 839627 h 1175461"/>
              <a:gd name="connsiteX5644" fmla="*/ 1904627 w 2717482"/>
              <a:gd name="connsiteY5644" fmla="*/ 837318 h 1175461"/>
              <a:gd name="connsiteX5645" fmla="*/ 1901533 w 2717482"/>
              <a:gd name="connsiteY5645" fmla="*/ 846719 h 1175461"/>
              <a:gd name="connsiteX5646" fmla="*/ 1881692 w 2717482"/>
              <a:gd name="connsiteY5646" fmla="*/ 872470 h 1175461"/>
              <a:gd name="connsiteX5647" fmla="*/ 1883548 w 2717482"/>
              <a:gd name="connsiteY5647" fmla="*/ 880519 h 1175461"/>
              <a:gd name="connsiteX5648" fmla="*/ 1884506 w 2717482"/>
              <a:gd name="connsiteY5648" fmla="*/ 885078 h 1175461"/>
              <a:gd name="connsiteX5649" fmla="*/ 1900913 w 2717482"/>
              <a:gd name="connsiteY5649" fmla="*/ 895828 h 1175461"/>
              <a:gd name="connsiteX5650" fmla="*/ 1911130 w 2717482"/>
              <a:gd name="connsiteY5650" fmla="*/ 904835 h 1175461"/>
              <a:gd name="connsiteX5651" fmla="*/ 1902686 w 2717482"/>
              <a:gd name="connsiteY5651" fmla="*/ 906860 h 1175461"/>
              <a:gd name="connsiteX5652" fmla="*/ 1882986 w 2717482"/>
              <a:gd name="connsiteY5652" fmla="*/ 895744 h 1175461"/>
              <a:gd name="connsiteX5653" fmla="*/ 1880597 w 2717482"/>
              <a:gd name="connsiteY5653" fmla="*/ 897883 h 1175461"/>
              <a:gd name="connsiteX5654" fmla="*/ 1884815 w 2717482"/>
              <a:gd name="connsiteY5654" fmla="*/ 936666 h 1175461"/>
              <a:gd name="connsiteX5655" fmla="*/ 1873051 w 2717482"/>
              <a:gd name="connsiteY5655" fmla="*/ 935822 h 1175461"/>
              <a:gd name="connsiteX5656" fmla="*/ 1868046 w 2717482"/>
              <a:gd name="connsiteY5656" fmla="*/ 897729 h 1175461"/>
              <a:gd name="connsiteX5657" fmla="*/ 1867309 w 2717482"/>
              <a:gd name="connsiteY5657" fmla="*/ 897518 h 1175461"/>
              <a:gd name="connsiteX5658" fmla="*/ 1864354 w 2717482"/>
              <a:gd name="connsiteY5658" fmla="*/ 894083 h 1175461"/>
              <a:gd name="connsiteX5659" fmla="*/ 1848511 w 2717482"/>
              <a:gd name="connsiteY5659" fmla="*/ 904862 h 1175461"/>
              <a:gd name="connsiteX5660" fmla="*/ 1842206 w 2717482"/>
              <a:gd name="connsiteY5660" fmla="*/ 903399 h 1175461"/>
              <a:gd name="connsiteX5661" fmla="*/ 1845415 w 2717482"/>
              <a:gd name="connsiteY5661" fmla="*/ 893323 h 1175461"/>
              <a:gd name="connsiteX5662" fmla="*/ 1862300 w 2717482"/>
              <a:gd name="connsiteY5662" fmla="*/ 885528 h 1175461"/>
              <a:gd name="connsiteX5663" fmla="*/ 1860583 w 2717482"/>
              <a:gd name="connsiteY5663" fmla="*/ 883473 h 1175461"/>
              <a:gd name="connsiteX5664" fmla="*/ 1861062 w 2717482"/>
              <a:gd name="connsiteY5664" fmla="*/ 877844 h 1175461"/>
              <a:gd name="connsiteX5665" fmla="*/ 1841740 w 2717482"/>
              <a:gd name="connsiteY5665" fmla="*/ 864878 h 1175461"/>
              <a:gd name="connsiteX5666" fmla="*/ 1821441 w 2717482"/>
              <a:gd name="connsiteY5666" fmla="*/ 874904 h 1175461"/>
              <a:gd name="connsiteX5667" fmla="*/ 1823012 w 2717482"/>
              <a:gd name="connsiteY5667" fmla="*/ 879308 h 1175461"/>
              <a:gd name="connsiteX5668" fmla="*/ 1827938 w 2717482"/>
              <a:gd name="connsiteY5668" fmla="*/ 881026 h 1175461"/>
              <a:gd name="connsiteX5669" fmla="*/ 1833115 w 2717482"/>
              <a:gd name="connsiteY5669" fmla="*/ 882404 h 1175461"/>
              <a:gd name="connsiteX5670" fmla="*/ 1831484 w 2717482"/>
              <a:gd name="connsiteY5670" fmla="*/ 884037 h 1175461"/>
              <a:gd name="connsiteX5671" fmla="*/ 1827740 w 2717482"/>
              <a:gd name="connsiteY5671" fmla="*/ 887385 h 1175461"/>
              <a:gd name="connsiteX5672" fmla="*/ 1822112 w 2717482"/>
              <a:gd name="connsiteY5672" fmla="*/ 891972 h 1175461"/>
              <a:gd name="connsiteX5673" fmla="*/ 1812007 w 2717482"/>
              <a:gd name="connsiteY5673" fmla="*/ 892733 h 1175461"/>
              <a:gd name="connsiteX5674" fmla="*/ 1802356 w 2717482"/>
              <a:gd name="connsiteY5674" fmla="*/ 892733 h 1175461"/>
              <a:gd name="connsiteX5675" fmla="*/ 1808519 w 2717482"/>
              <a:gd name="connsiteY5675" fmla="*/ 884544 h 1175461"/>
              <a:gd name="connsiteX5676" fmla="*/ 1807982 w 2717482"/>
              <a:gd name="connsiteY5676" fmla="*/ 879381 h 1175461"/>
              <a:gd name="connsiteX5677" fmla="*/ 1792392 w 2717482"/>
              <a:gd name="connsiteY5677" fmla="*/ 881900 h 1175461"/>
              <a:gd name="connsiteX5678" fmla="*/ 1778630 w 2717482"/>
              <a:gd name="connsiteY5678" fmla="*/ 882630 h 1175461"/>
              <a:gd name="connsiteX5679" fmla="*/ 1773930 w 2717482"/>
              <a:gd name="connsiteY5679" fmla="*/ 882630 h 1175461"/>
              <a:gd name="connsiteX5680" fmla="*/ 1773930 w 2717482"/>
              <a:gd name="connsiteY5680" fmla="*/ 882603 h 1175461"/>
              <a:gd name="connsiteX5681" fmla="*/ 1756353 w 2717482"/>
              <a:gd name="connsiteY5681" fmla="*/ 882603 h 1175461"/>
              <a:gd name="connsiteX5682" fmla="*/ 1756255 w 2717482"/>
              <a:gd name="connsiteY5682" fmla="*/ 886203 h 1175461"/>
              <a:gd name="connsiteX5683" fmla="*/ 1763460 w 2717482"/>
              <a:gd name="connsiteY5683" fmla="*/ 892930 h 1175461"/>
              <a:gd name="connsiteX5684" fmla="*/ 1757580 w 2717482"/>
              <a:gd name="connsiteY5684" fmla="*/ 895406 h 1175461"/>
              <a:gd name="connsiteX5685" fmla="*/ 1751556 w 2717482"/>
              <a:gd name="connsiteY5685" fmla="*/ 897769 h 1175461"/>
              <a:gd name="connsiteX5686" fmla="*/ 1734304 w 2717482"/>
              <a:gd name="connsiteY5686" fmla="*/ 893379 h 1175461"/>
              <a:gd name="connsiteX5687" fmla="*/ 1741707 w 2717482"/>
              <a:gd name="connsiteY5687" fmla="*/ 886654 h 1175461"/>
              <a:gd name="connsiteX5688" fmla="*/ 1742388 w 2717482"/>
              <a:gd name="connsiteY5688" fmla="*/ 881893 h 1175461"/>
              <a:gd name="connsiteX5689" fmla="*/ 1733600 w 2717482"/>
              <a:gd name="connsiteY5689" fmla="*/ 881420 h 1175461"/>
              <a:gd name="connsiteX5690" fmla="*/ 1719697 w 2717482"/>
              <a:gd name="connsiteY5690" fmla="*/ 880098 h 1175461"/>
              <a:gd name="connsiteX5691" fmla="*/ 1703937 w 2717482"/>
              <a:gd name="connsiteY5691" fmla="*/ 878240 h 1175461"/>
              <a:gd name="connsiteX5692" fmla="*/ 1675052 w 2717482"/>
              <a:gd name="connsiteY5692" fmla="*/ 871454 h 1175461"/>
              <a:gd name="connsiteX5693" fmla="*/ 1674021 w 2717482"/>
              <a:gd name="connsiteY5693" fmla="*/ 876494 h 1175461"/>
              <a:gd name="connsiteX5694" fmla="*/ 1676834 w 2717482"/>
              <a:gd name="connsiteY5694" fmla="*/ 880575 h 1175461"/>
              <a:gd name="connsiteX5695" fmla="*/ 1679650 w 2717482"/>
              <a:gd name="connsiteY5695" fmla="*/ 884657 h 1175461"/>
              <a:gd name="connsiteX5696" fmla="*/ 1677709 w 2717482"/>
              <a:gd name="connsiteY5696" fmla="*/ 885049 h 1175461"/>
              <a:gd name="connsiteX5697" fmla="*/ 1673375 w 2717482"/>
              <a:gd name="connsiteY5697" fmla="*/ 885838 h 1175461"/>
              <a:gd name="connsiteX5698" fmla="*/ 1667098 w 2717482"/>
              <a:gd name="connsiteY5698" fmla="*/ 887019 h 1175461"/>
              <a:gd name="connsiteX5699" fmla="*/ 1658965 w 2717482"/>
              <a:gd name="connsiteY5699" fmla="*/ 883417 h 1175461"/>
              <a:gd name="connsiteX5700" fmla="*/ 1653335 w 2717482"/>
              <a:gd name="connsiteY5700" fmla="*/ 880941 h 1175461"/>
              <a:gd name="connsiteX5701" fmla="*/ 1650860 w 2717482"/>
              <a:gd name="connsiteY5701" fmla="*/ 879646 h 1175461"/>
              <a:gd name="connsiteX5702" fmla="*/ 1659302 w 2717482"/>
              <a:gd name="connsiteY5702" fmla="*/ 874468 h 1175461"/>
              <a:gd name="connsiteX5703" fmla="*/ 1661391 w 2717482"/>
              <a:gd name="connsiteY5703" fmla="*/ 868245 h 1175461"/>
              <a:gd name="connsiteX5704" fmla="*/ 1625586 w 2717482"/>
              <a:gd name="connsiteY5704" fmla="*/ 859834 h 1175461"/>
              <a:gd name="connsiteX5705" fmla="*/ 1596467 w 2717482"/>
              <a:gd name="connsiteY5705" fmla="*/ 846523 h 1175461"/>
              <a:gd name="connsiteX5706" fmla="*/ 1594123 w 2717482"/>
              <a:gd name="connsiteY5706" fmla="*/ 852149 h 1175461"/>
              <a:gd name="connsiteX5707" fmla="*/ 1598400 w 2717482"/>
              <a:gd name="connsiteY5707" fmla="*/ 861127 h 1175461"/>
              <a:gd name="connsiteX5708" fmla="*/ 1585594 w 2717482"/>
              <a:gd name="connsiteY5708" fmla="*/ 861381 h 1175461"/>
              <a:gd name="connsiteX5709" fmla="*/ 1583259 w 2717482"/>
              <a:gd name="connsiteY5709" fmla="*/ 859889 h 1175461"/>
              <a:gd name="connsiteX5710" fmla="*/ 1578223 w 2717482"/>
              <a:gd name="connsiteY5710" fmla="*/ 856399 h 1175461"/>
              <a:gd name="connsiteX5711" fmla="*/ 1571018 w 2717482"/>
              <a:gd name="connsiteY5711" fmla="*/ 851193 h 1175461"/>
              <a:gd name="connsiteX5712" fmla="*/ 1580277 w 2717482"/>
              <a:gd name="connsiteY5712" fmla="*/ 847619 h 1175461"/>
              <a:gd name="connsiteX5713" fmla="*/ 1584003 w 2717482"/>
              <a:gd name="connsiteY5713" fmla="*/ 840826 h 1175461"/>
              <a:gd name="connsiteX5714" fmla="*/ 1530714 w 2717482"/>
              <a:gd name="connsiteY5714" fmla="*/ 816466 h 1175461"/>
              <a:gd name="connsiteX5715" fmla="*/ 1522471 w 2717482"/>
              <a:gd name="connsiteY5715" fmla="*/ 810803 h 1175461"/>
              <a:gd name="connsiteX5716" fmla="*/ 1520190 w 2717482"/>
              <a:gd name="connsiteY5716" fmla="*/ 814439 h 1175461"/>
              <a:gd name="connsiteX5717" fmla="*/ 1523004 w 2717482"/>
              <a:gd name="connsiteY5717" fmla="*/ 823894 h 1175461"/>
              <a:gd name="connsiteX5718" fmla="*/ 1516643 w 2717482"/>
              <a:gd name="connsiteY5718" fmla="*/ 823022 h 1175461"/>
              <a:gd name="connsiteX5719" fmla="*/ 1510311 w 2717482"/>
              <a:gd name="connsiteY5719" fmla="*/ 821952 h 1175461"/>
              <a:gd name="connsiteX5720" fmla="*/ 1506972 w 2717482"/>
              <a:gd name="connsiteY5720" fmla="*/ 818598 h 1175461"/>
              <a:gd name="connsiteX5721" fmla="*/ 1506849 w 2717482"/>
              <a:gd name="connsiteY5721" fmla="*/ 818716 h 1175461"/>
              <a:gd name="connsiteX5722" fmla="*/ 1506805 w 2717482"/>
              <a:gd name="connsiteY5722" fmla="*/ 818431 h 1175461"/>
              <a:gd name="connsiteX5723" fmla="*/ 1504446 w 2717482"/>
              <a:gd name="connsiteY5723" fmla="*/ 816062 h 1175461"/>
              <a:gd name="connsiteX5724" fmla="*/ 1496168 w 2717482"/>
              <a:gd name="connsiteY5724" fmla="*/ 819769 h 1175461"/>
              <a:gd name="connsiteX5725" fmla="*/ 1497921 w 2717482"/>
              <a:gd name="connsiteY5725" fmla="*/ 835647 h 1175461"/>
              <a:gd name="connsiteX5726" fmla="*/ 1499447 w 2717482"/>
              <a:gd name="connsiteY5726" fmla="*/ 835237 h 1175461"/>
              <a:gd name="connsiteX5727" fmla="*/ 1498213 w 2717482"/>
              <a:gd name="connsiteY5727" fmla="*/ 838288 h 1175461"/>
              <a:gd name="connsiteX5728" fmla="*/ 1503957 w 2717482"/>
              <a:gd name="connsiteY5728" fmla="*/ 890342 h 1175461"/>
              <a:gd name="connsiteX5729" fmla="*/ 1499341 w 2717482"/>
              <a:gd name="connsiteY5729" fmla="*/ 965677 h 1175461"/>
              <a:gd name="connsiteX5730" fmla="*/ 1502008 w 2717482"/>
              <a:gd name="connsiteY5730" fmla="*/ 967285 h 1175461"/>
              <a:gd name="connsiteX5731" fmla="*/ 1502458 w 2717482"/>
              <a:gd name="connsiteY5731" fmla="*/ 968692 h 1175461"/>
              <a:gd name="connsiteX5732" fmla="*/ 1524805 w 2717482"/>
              <a:gd name="connsiteY5732" fmla="*/ 950934 h 1175461"/>
              <a:gd name="connsiteX5733" fmla="*/ 1535810 w 2717482"/>
              <a:gd name="connsiteY5733" fmla="*/ 952988 h 1175461"/>
              <a:gd name="connsiteX5734" fmla="*/ 1526972 w 2717482"/>
              <a:gd name="connsiteY5734" fmla="*/ 964246 h 1175461"/>
              <a:gd name="connsiteX5735" fmla="*/ 1502544 w 2717482"/>
              <a:gd name="connsiteY5735" fmla="*/ 980596 h 1175461"/>
              <a:gd name="connsiteX5736" fmla="*/ 1501981 w 2717482"/>
              <a:gd name="connsiteY5736" fmla="*/ 994471 h 1175461"/>
              <a:gd name="connsiteX5737" fmla="*/ 1514616 w 2717482"/>
              <a:gd name="connsiteY5737" fmla="*/ 1000861 h 1175461"/>
              <a:gd name="connsiteX5738" fmla="*/ 1531953 w 2717482"/>
              <a:gd name="connsiteY5738" fmla="*/ 1012117 h 1175461"/>
              <a:gd name="connsiteX5739" fmla="*/ 1535273 w 2717482"/>
              <a:gd name="connsiteY5739" fmla="*/ 1020419 h 1175461"/>
              <a:gd name="connsiteX5740" fmla="*/ 1527338 w 2717482"/>
              <a:gd name="connsiteY5740" fmla="*/ 1019124 h 1175461"/>
              <a:gd name="connsiteX5741" fmla="*/ 1500264 w 2717482"/>
              <a:gd name="connsiteY5741" fmla="*/ 1002830 h 1175461"/>
              <a:gd name="connsiteX5742" fmla="*/ 1499531 w 2717482"/>
              <a:gd name="connsiteY5742" fmla="*/ 1007304 h 1175461"/>
              <a:gd name="connsiteX5743" fmla="*/ 1496729 w 2717482"/>
              <a:gd name="connsiteY5743" fmla="*/ 1008298 h 1175461"/>
              <a:gd name="connsiteX5744" fmla="*/ 1495422 w 2717482"/>
              <a:gd name="connsiteY5744" fmla="*/ 1029622 h 1175461"/>
              <a:gd name="connsiteX5745" fmla="*/ 1483658 w 2717482"/>
              <a:gd name="connsiteY5745" fmla="*/ 1028835 h 1175461"/>
              <a:gd name="connsiteX5746" fmla="*/ 1484206 w 2717482"/>
              <a:gd name="connsiteY5746" fmla="*/ 1017926 h 1175461"/>
              <a:gd name="connsiteX5747" fmla="*/ 1468603 w 2717482"/>
              <a:gd name="connsiteY5747" fmla="*/ 1014790 h 1175461"/>
              <a:gd name="connsiteX5748" fmla="*/ 1466719 w 2717482"/>
              <a:gd name="connsiteY5748" fmla="*/ 1019293 h 1175461"/>
              <a:gd name="connsiteX5749" fmla="*/ 1454980 w 2717482"/>
              <a:gd name="connsiteY5749" fmla="*/ 1025456 h 1175461"/>
              <a:gd name="connsiteX5750" fmla="*/ 1451492 w 2717482"/>
              <a:gd name="connsiteY5750" fmla="*/ 1024162 h 1175461"/>
              <a:gd name="connsiteX5751" fmla="*/ 1435899 w 2717482"/>
              <a:gd name="connsiteY5751" fmla="*/ 1042850 h 1175461"/>
              <a:gd name="connsiteX5752" fmla="*/ 1427457 w 2717482"/>
              <a:gd name="connsiteY5752" fmla="*/ 1044453 h 1175461"/>
              <a:gd name="connsiteX5753" fmla="*/ 1434690 w 2717482"/>
              <a:gd name="connsiteY5753" fmla="*/ 1031705 h 1175461"/>
              <a:gd name="connsiteX5754" fmla="*/ 1447298 w 2717482"/>
              <a:gd name="connsiteY5754" fmla="*/ 1014819 h 1175461"/>
              <a:gd name="connsiteX5755" fmla="*/ 1446988 w 2717482"/>
              <a:gd name="connsiteY5755" fmla="*/ 1010117 h 1175461"/>
              <a:gd name="connsiteX5756" fmla="*/ 1446596 w 2717482"/>
              <a:gd name="connsiteY5756" fmla="*/ 1001675 h 1175461"/>
              <a:gd name="connsiteX5757" fmla="*/ 1421014 w 2717482"/>
              <a:gd name="connsiteY5757" fmla="*/ 985661 h 1175461"/>
              <a:gd name="connsiteX5758" fmla="*/ 1415609 w 2717482"/>
              <a:gd name="connsiteY5758" fmla="*/ 978064 h 1175461"/>
              <a:gd name="connsiteX5759" fmla="*/ 1423489 w 2717482"/>
              <a:gd name="connsiteY5759" fmla="*/ 977049 h 1175461"/>
              <a:gd name="connsiteX5760" fmla="*/ 1426369 w 2717482"/>
              <a:gd name="connsiteY5760" fmla="*/ 978767 h 1175461"/>
              <a:gd name="connsiteX5761" fmla="*/ 1418380 w 2717482"/>
              <a:gd name="connsiteY5761" fmla="*/ 925953 h 1175461"/>
              <a:gd name="connsiteX5762" fmla="*/ 1416143 w 2717482"/>
              <a:gd name="connsiteY5762" fmla="*/ 927631 h 1175461"/>
              <a:gd name="connsiteX5763" fmla="*/ 1415930 w 2717482"/>
              <a:gd name="connsiteY5763" fmla="*/ 919903 h 1175461"/>
              <a:gd name="connsiteX5764" fmla="*/ 1408938 w 2717482"/>
              <a:gd name="connsiteY5764" fmla="*/ 922537 h 1175461"/>
              <a:gd name="connsiteX5765" fmla="*/ 1407922 w 2717482"/>
              <a:gd name="connsiteY5765" fmla="*/ 922188 h 1175461"/>
              <a:gd name="connsiteX5766" fmla="*/ 1385694 w 2717482"/>
              <a:gd name="connsiteY5766" fmla="*/ 946656 h 1175461"/>
              <a:gd name="connsiteX5767" fmla="*/ 1373786 w 2717482"/>
              <a:gd name="connsiteY5767" fmla="*/ 959409 h 1175461"/>
              <a:gd name="connsiteX5768" fmla="*/ 1375813 w 2717482"/>
              <a:gd name="connsiteY5768" fmla="*/ 961291 h 1175461"/>
              <a:gd name="connsiteX5769" fmla="*/ 1383891 w 2717482"/>
              <a:gd name="connsiteY5769" fmla="*/ 960502 h 1175461"/>
              <a:gd name="connsiteX5770" fmla="*/ 1380176 w 2717482"/>
              <a:gd name="connsiteY5770" fmla="*/ 970380 h 1175461"/>
              <a:gd name="connsiteX5771" fmla="*/ 1368329 w 2717482"/>
              <a:gd name="connsiteY5771" fmla="*/ 978993 h 1175461"/>
              <a:gd name="connsiteX5772" fmla="*/ 1368131 w 2717482"/>
              <a:gd name="connsiteY5772" fmla="*/ 970887 h 1175461"/>
              <a:gd name="connsiteX5773" fmla="*/ 1365659 w 2717482"/>
              <a:gd name="connsiteY5773" fmla="*/ 968112 h 1175461"/>
              <a:gd name="connsiteX5774" fmla="*/ 1338974 w 2717482"/>
              <a:gd name="connsiteY5774" fmla="*/ 996694 h 1175461"/>
              <a:gd name="connsiteX5775" fmla="*/ 1325954 w 2717482"/>
              <a:gd name="connsiteY5775" fmla="*/ 1010670 h 1175461"/>
              <a:gd name="connsiteX5776" fmla="*/ 1328000 w 2717482"/>
              <a:gd name="connsiteY5776" fmla="*/ 1012567 h 1175461"/>
              <a:gd name="connsiteX5777" fmla="*/ 1336105 w 2717482"/>
              <a:gd name="connsiteY5777" fmla="*/ 1011807 h 1175461"/>
              <a:gd name="connsiteX5778" fmla="*/ 1332334 w 2717482"/>
              <a:gd name="connsiteY5778" fmla="*/ 1021630 h 1175461"/>
              <a:gd name="connsiteX5779" fmla="*/ 1320511 w 2717482"/>
              <a:gd name="connsiteY5779" fmla="*/ 1030298 h 1175461"/>
              <a:gd name="connsiteX5780" fmla="*/ 1320316 w 2717482"/>
              <a:gd name="connsiteY5780" fmla="*/ 1022164 h 1175461"/>
              <a:gd name="connsiteX5781" fmla="*/ 1317835 w 2717482"/>
              <a:gd name="connsiteY5781" fmla="*/ 1019385 h 1175461"/>
              <a:gd name="connsiteX5782" fmla="*/ 1298307 w 2717482"/>
              <a:gd name="connsiteY5782" fmla="*/ 1040345 h 1175461"/>
              <a:gd name="connsiteX5783" fmla="*/ 1296167 w 2717482"/>
              <a:gd name="connsiteY5783" fmla="*/ 1038262 h 1175461"/>
              <a:gd name="connsiteX5784" fmla="*/ 1315851 w 2717482"/>
              <a:gd name="connsiteY5784" fmla="*/ 1017163 h 1175461"/>
              <a:gd name="connsiteX5785" fmla="*/ 1314811 w 2717482"/>
              <a:gd name="connsiteY5785" fmla="*/ 1015996 h 1175461"/>
              <a:gd name="connsiteX5786" fmla="*/ 1310212 w 2717482"/>
              <a:gd name="connsiteY5786" fmla="*/ 1012932 h 1175461"/>
              <a:gd name="connsiteX5787" fmla="*/ 1303937 w 2717482"/>
              <a:gd name="connsiteY5787" fmla="*/ 1016253 h 1175461"/>
              <a:gd name="connsiteX5788" fmla="*/ 1309085 w 2717482"/>
              <a:gd name="connsiteY5788" fmla="*/ 1003224 h 1175461"/>
              <a:gd name="connsiteX5789" fmla="*/ 1319107 w 2717482"/>
              <a:gd name="connsiteY5789" fmla="*/ 995962 h 1175461"/>
              <a:gd name="connsiteX5790" fmla="*/ 1321357 w 2717482"/>
              <a:gd name="connsiteY5790" fmla="*/ 1005222 h 1175461"/>
              <a:gd name="connsiteX5791" fmla="*/ 1323720 w 2717482"/>
              <a:gd name="connsiteY5791" fmla="*/ 1008599 h 1175461"/>
              <a:gd name="connsiteX5792" fmla="*/ 1323783 w 2717482"/>
              <a:gd name="connsiteY5792" fmla="*/ 1008659 h 1175461"/>
              <a:gd name="connsiteX5793" fmla="*/ 1336863 w 2717482"/>
              <a:gd name="connsiteY5793" fmla="*/ 994640 h 1175461"/>
              <a:gd name="connsiteX5794" fmla="*/ 1363670 w 2717482"/>
              <a:gd name="connsiteY5794" fmla="*/ 965878 h 1175461"/>
              <a:gd name="connsiteX5795" fmla="*/ 1362640 w 2717482"/>
              <a:gd name="connsiteY5795" fmla="*/ 964720 h 1175461"/>
              <a:gd name="connsiteX5796" fmla="*/ 1358055 w 2717482"/>
              <a:gd name="connsiteY5796" fmla="*/ 961656 h 1175461"/>
              <a:gd name="connsiteX5797" fmla="*/ 1351807 w 2717482"/>
              <a:gd name="connsiteY5797" fmla="*/ 964978 h 1175461"/>
              <a:gd name="connsiteX5798" fmla="*/ 1356903 w 2717482"/>
              <a:gd name="connsiteY5798" fmla="*/ 951946 h 1175461"/>
              <a:gd name="connsiteX5799" fmla="*/ 1366921 w 2717482"/>
              <a:gd name="connsiteY5799" fmla="*/ 944685 h 1175461"/>
              <a:gd name="connsiteX5800" fmla="*/ 1369200 w 2717482"/>
              <a:gd name="connsiteY5800" fmla="*/ 953974 h 1175461"/>
              <a:gd name="connsiteX5801" fmla="*/ 1371537 w 2717482"/>
              <a:gd name="connsiteY5801" fmla="*/ 957322 h 1175461"/>
              <a:gd name="connsiteX5802" fmla="*/ 1371595 w 2717482"/>
              <a:gd name="connsiteY5802" fmla="*/ 957375 h 1175461"/>
              <a:gd name="connsiteX5803" fmla="*/ 1383526 w 2717482"/>
              <a:gd name="connsiteY5803" fmla="*/ 944574 h 1175461"/>
              <a:gd name="connsiteX5804" fmla="*/ 1386837 w 2717482"/>
              <a:gd name="connsiteY5804" fmla="*/ 940932 h 1175461"/>
              <a:gd name="connsiteX5805" fmla="*/ 1381610 w 2717482"/>
              <a:gd name="connsiteY5805" fmla="*/ 942012 h 1175461"/>
              <a:gd name="connsiteX5806" fmla="*/ 1388703 w 2717482"/>
              <a:gd name="connsiteY5806" fmla="*/ 929150 h 1175461"/>
              <a:gd name="connsiteX5807" fmla="*/ 1400069 w 2717482"/>
              <a:gd name="connsiteY5807" fmla="*/ 913367 h 1175461"/>
              <a:gd name="connsiteX5808" fmla="*/ 1399512 w 2717482"/>
              <a:gd name="connsiteY5808" fmla="*/ 913671 h 1175461"/>
              <a:gd name="connsiteX5809" fmla="*/ 1400920 w 2717482"/>
              <a:gd name="connsiteY5809" fmla="*/ 909823 h 1175461"/>
              <a:gd name="connsiteX5810" fmla="*/ 1400720 w 2717482"/>
              <a:gd name="connsiteY5810" fmla="*/ 907255 h 1175461"/>
              <a:gd name="connsiteX5811" fmla="*/ 1400214 w 2717482"/>
              <a:gd name="connsiteY5811" fmla="*/ 898811 h 1175461"/>
              <a:gd name="connsiteX5812" fmla="*/ 1374463 w 2717482"/>
              <a:gd name="connsiteY5812" fmla="*/ 883220 h 1175461"/>
              <a:gd name="connsiteX5813" fmla="*/ 1368834 w 2717482"/>
              <a:gd name="connsiteY5813" fmla="*/ 875763 h 1175461"/>
              <a:gd name="connsiteX5814" fmla="*/ 1376686 w 2717482"/>
              <a:gd name="connsiteY5814" fmla="*/ 874580 h 1175461"/>
              <a:gd name="connsiteX5815" fmla="*/ 1399989 w 2717482"/>
              <a:gd name="connsiteY5815" fmla="*/ 888005 h 1175461"/>
              <a:gd name="connsiteX5816" fmla="*/ 1403283 w 2717482"/>
              <a:gd name="connsiteY5816" fmla="*/ 878999 h 1175461"/>
              <a:gd name="connsiteX5817" fmla="*/ 1410558 w 2717482"/>
              <a:gd name="connsiteY5817" fmla="*/ 874249 h 1175461"/>
              <a:gd name="connsiteX5818" fmla="*/ 1409099 w 2717482"/>
              <a:gd name="connsiteY5818" fmla="*/ 864601 h 1175461"/>
              <a:gd name="connsiteX5819" fmla="*/ 1408967 w 2717482"/>
              <a:gd name="connsiteY5819" fmla="*/ 864900 h 1175461"/>
              <a:gd name="connsiteX5820" fmla="*/ 1398385 w 2717482"/>
              <a:gd name="connsiteY5820" fmla="*/ 869402 h 1175461"/>
              <a:gd name="connsiteX5821" fmla="*/ 1401593 w 2717482"/>
              <a:gd name="connsiteY5821" fmla="*/ 854768 h 1175461"/>
              <a:gd name="connsiteX5822" fmla="*/ 1406268 w 2717482"/>
              <a:gd name="connsiteY5822" fmla="*/ 845895 h 1175461"/>
              <a:gd name="connsiteX5823" fmla="*/ 1403537 w 2717482"/>
              <a:gd name="connsiteY5823" fmla="*/ 827835 h 1175461"/>
              <a:gd name="connsiteX5824" fmla="*/ 1403765 w 2717482"/>
              <a:gd name="connsiteY5824" fmla="*/ 815230 h 1175461"/>
              <a:gd name="connsiteX5825" fmla="*/ 1397345 w 2717482"/>
              <a:gd name="connsiteY5825" fmla="*/ 816015 h 1175461"/>
              <a:gd name="connsiteX5826" fmla="*/ 1377388 w 2717482"/>
              <a:gd name="connsiteY5826" fmla="*/ 816352 h 1175461"/>
              <a:gd name="connsiteX5827" fmla="*/ 1371000 w 2717482"/>
              <a:gd name="connsiteY5827" fmla="*/ 811089 h 1175461"/>
              <a:gd name="connsiteX5828" fmla="*/ 1378572 w 2717482"/>
              <a:gd name="connsiteY5828" fmla="*/ 807628 h 1175461"/>
              <a:gd name="connsiteX5829" fmla="*/ 1403925 w 2717482"/>
              <a:gd name="connsiteY5829" fmla="*/ 806466 h 1175461"/>
              <a:gd name="connsiteX5830" fmla="*/ 1404143 w 2717482"/>
              <a:gd name="connsiteY5830" fmla="*/ 794433 h 1175461"/>
              <a:gd name="connsiteX5831" fmla="*/ 1399326 w 2717482"/>
              <a:gd name="connsiteY5831" fmla="*/ 782573 h 1175461"/>
              <a:gd name="connsiteX5832" fmla="*/ 1398020 w 2717482"/>
              <a:gd name="connsiteY5832" fmla="*/ 783171 h 1175461"/>
              <a:gd name="connsiteX5833" fmla="*/ 1379922 w 2717482"/>
              <a:gd name="connsiteY5833" fmla="*/ 782073 h 1175461"/>
              <a:gd name="connsiteX5834" fmla="*/ 1386565 w 2717482"/>
              <a:gd name="connsiteY5834" fmla="*/ 771463 h 1175461"/>
              <a:gd name="connsiteX5835" fmla="*/ 1387298 w 2717482"/>
              <a:gd name="connsiteY5835" fmla="*/ 766342 h 1175461"/>
              <a:gd name="connsiteX5836" fmla="*/ 1387236 w 2717482"/>
              <a:gd name="connsiteY5836" fmla="*/ 765753 h 1175461"/>
              <a:gd name="connsiteX5837" fmla="*/ 1362864 w 2717482"/>
              <a:gd name="connsiteY5837" fmla="*/ 768867 h 1175461"/>
              <a:gd name="connsiteX5838" fmla="*/ 1302410 w 2717482"/>
              <a:gd name="connsiteY5838" fmla="*/ 771876 h 1175461"/>
              <a:gd name="connsiteX5839" fmla="*/ 1302252 w 2717482"/>
              <a:gd name="connsiteY5839" fmla="*/ 774678 h 1175461"/>
              <a:gd name="connsiteX5840" fmla="*/ 1303881 w 2717482"/>
              <a:gd name="connsiteY5840" fmla="*/ 781426 h 1175461"/>
              <a:gd name="connsiteX5841" fmla="*/ 1313815 w 2717482"/>
              <a:gd name="connsiteY5841" fmla="*/ 783819 h 1175461"/>
              <a:gd name="connsiteX5842" fmla="*/ 1295015 w 2717482"/>
              <a:gd name="connsiteY5842" fmla="*/ 791192 h 1175461"/>
              <a:gd name="connsiteX5843" fmla="*/ 1277031 w 2717482"/>
              <a:gd name="connsiteY5843" fmla="*/ 788884 h 1175461"/>
              <a:gd name="connsiteX5844" fmla="*/ 1284349 w 2717482"/>
              <a:gd name="connsiteY5844" fmla="*/ 778725 h 1175461"/>
              <a:gd name="connsiteX5845" fmla="*/ 1285474 w 2717482"/>
              <a:gd name="connsiteY5845" fmla="*/ 773714 h 1175461"/>
              <a:gd name="connsiteX5846" fmla="*/ 1285436 w 2717482"/>
              <a:gd name="connsiteY5846" fmla="*/ 772721 h 1175461"/>
              <a:gd name="connsiteX5847" fmla="*/ 1275180 w 2717482"/>
              <a:gd name="connsiteY5847" fmla="*/ 773232 h 1175461"/>
              <a:gd name="connsiteX5848" fmla="*/ 1273231 w 2717482"/>
              <a:gd name="connsiteY5848" fmla="*/ 777097 h 1175461"/>
              <a:gd name="connsiteX5849" fmla="*/ 1270310 w 2717482"/>
              <a:gd name="connsiteY5849" fmla="*/ 779165 h 1175461"/>
              <a:gd name="connsiteX5850" fmla="*/ 1273767 w 2717482"/>
              <a:gd name="connsiteY5850" fmla="*/ 787533 h 1175461"/>
              <a:gd name="connsiteX5851" fmla="*/ 1278102 w 2717482"/>
              <a:gd name="connsiteY5851" fmla="*/ 827404 h 1175461"/>
              <a:gd name="connsiteX5852" fmla="*/ 1283334 w 2717482"/>
              <a:gd name="connsiteY5852" fmla="*/ 827075 h 1175461"/>
              <a:gd name="connsiteX5853" fmla="*/ 1288287 w 2717482"/>
              <a:gd name="connsiteY5853" fmla="*/ 820349 h 1175461"/>
              <a:gd name="connsiteX5854" fmla="*/ 1292931 w 2717482"/>
              <a:gd name="connsiteY5854" fmla="*/ 830452 h 1175461"/>
              <a:gd name="connsiteX5855" fmla="*/ 1292594 w 2717482"/>
              <a:gd name="connsiteY5855" fmla="*/ 832900 h 1175461"/>
              <a:gd name="connsiteX5856" fmla="*/ 1291666 w 2717482"/>
              <a:gd name="connsiteY5856" fmla="*/ 838163 h 1175461"/>
              <a:gd name="connsiteX5857" fmla="*/ 1290258 w 2717482"/>
              <a:gd name="connsiteY5857" fmla="*/ 845790 h 1175461"/>
              <a:gd name="connsiteX5858" fmla="*/ 1284629 w 2717482"/>
              <a:gd name="connsiteY5858" fmla="*/ 839627 h 1175461"/>
              <a:gd name="connsiteX5859" fmla="*/ 1279378 w 2717482"/>
              <a:gd name="connsiteY5859" fmla="*/ 839143 h 1175461"/>
              <a:gd name="connsiteX5860" fmla="*/ 1280519 w 2717482"/>
              <a:gd name="connsiteY5860" fmla="*/ 849645 h 1175461"/>
              <a:gd name="connsiteX5861" fmla="*/ 1272707 w 2717482"/>
              <a:gd name="connsiteY5861" fmla="*/ 897281 h 1175461"/>
              <a:gd name="connsiteX5862" fmla="*/ 1276581 w 2717482"/>
              <a:gd name="connsiteY5862" fmla="*/ 898192 h 1175461"/>
              <a:gd name="connsiteX5863" fmla="*/ 1283165 w 2717482"/>
              <a:gd name="connsiteY5863" fmla="*/ 893212 h 1175461"/>
              <a:gd name="connsiteX5864" fmla="*/ 1284039 w 2717482"/>
              <a:gd name="connsiteY5864" fmla="*/ 898615 h 1175461"/>
              <a:gd name="connsiteX5865" fmla="*/ 1284826 w 2717482"/>
              <a:gd name="connsiteY5865" fmla="*/ 904018 h 1175461"/>
              <a:gd name="connsiteX5866" fmla="*/ 1281561 w 2717482"/>
              <a:gd name="connsiteY5866" fmla="*/ 910969 h 1175461"/>
              <a:gd name="connsiteX5867" fmla="*/ 1278186 w 2717482"/>
              <a:gd name="connsiteY5867" fmla="*/ 917808 h 1175461"/>
              <a:gd name="connsiteX5868" fmla="*/ 1274385 w 2717482"/>
              <a:gd name="connsiteY5868" fmla="*/ 910464 h 1175461"/>
              <a:gd name="connsiteX5869" fmla="*/ 1270639 w 2717482"/>
              <a:gd name="connsiteY5869" fmla="*/ 909475 h 1175461"/>
              <a:gd name="connsiteX5870" fmla="*/ 1250237 w 2717482"/>
              <a:gd name="connsiteY5870" fmla="*/ 963177 h 1175461"/>
              <a:gd name="connsiteX5871" fmla="*/ 1249909 w 2717482"/>
              <a:gd name="connsiteY5871" fmla="*/ 963615 h 1175461"/>
              <a:gd name="connsiteX5872" fmla="*/ 1252517 w 2717482"/>
              <a:gd name="connsiteY5872" fmla="*/ 965032 h 1175461"/>
              <a:gd name="connsiteX5873" fmla="*/ 1260171 w 2717482"/>
              <a:gd name="connsiteY5873" fmla="*/ 961769 h 1175461"/>
              <a:gd name="connsiteX5874" fmla="*/ 1259667 w 2717482"/>
              <a:gd name="connsiteY5874" fmla="*/ 967398 h 1175461"/>
              <a:gd name="connsiteX5875" fmla="*/ 1259017 w 2717482"/>
              <a:gd name="connsiteY5875" fmla="*/ 973027 h 1175461"/>
              <a:gd name="connsiteX5876" fmla="*/ 1254008 w 2717482"/>
              <a:gd name="connsiteY5876" fmla="*/ 979076 h 1175461"/>
              <a:gd name="connsiteX5877" fmla="*/ 1248774 w 2717482"/>
              <a:gd name="connsiteY5877" fmla="*/ 984931 h 1175461"/>
              <a:gd name="connsiteX5878" fmla="*/ 1247199 w 2717482"/>
              <a:gd name="connsiteY5878" fmla="*/ 976713 h 1175461"/>
              <a:gd name="connsiteX5879" fmla="*/ 1242606 w 2717482"/>
              <a:gd name="connsiteY5879" fmla="*/ 973380 h 1175461"/>
              <a:gd name="connsiteX5880" fmla="*/ 1217311 w 2717482"/>
              <a:gd name="connsiteY5880" fmla="*/ 1007193 h 1175461"/>
              <a:gd name="connsiteX5881" fmla="*/ 1202964 w 2717482"/>
              <a:gd name="connsiteY5881" fmla="*/ 1016371 h 1175461"/>
              <a:gd name="connsiteX5882" fmla="*/ 1204759 w 2717482"/>
              <a:gd name="connsiteY5882" fmla="*/ 1019603 h 1175461"/>
              <a:gd name="connsiteX5883" fmla="*/ 1209007 w 2717482"/>
              <a:gd name="connsiteY5883" fmla="*/ 1020222 h 1175461"/>
              <a:gd name="connsiteX5884" fmla="*/ 1213314 w 2717482"/>
              <a:gd name="connsiteY5884" fmla="*/ 1020615 h 1175461"/>
              <a:gd name="connsiteX5885" fmla="*/ 1212245 w 2717482"/>
              <a:gd name="connsiteY5885" fmla="*/ 1022135 h 1175461"/>
              <a:gd name="connsiteX5886" fmla="*/ 1209683 w 2717482"/>
              <a:gd name="connsiteY5886" fmla="*/ 1025288 h 1175461"/>
              <a:gd name="connsiteX5887" fmla="*/ 1207011 w 2717482"/>
              <a:gd name="connsiteY5887" fmla="*/ 1028440 h 1175461"/>
              <a:gd name="connsiteX5888" fmla="*/ 1205745 w 2717482"/>
              <a:gd name="connsiteY5888" fmla="*/ 1029818 h 1175461"/>
              <a:gd name="connsiteX5889" fmla="*/ 1203127 w 2717482"/>
              <a:gd name="connsiteY5889" fmla="*/ 1030579 h 1175461"/>
              <a:gd name="connsiteX5890" fmla="*/ 1197498 w 2717482"/>
              <a:gd name="connsiteY5890" fmla="*/ 1032127 h 1175461"/>
              <a:gd name="connsiteX5891" fmla="*/ 1191868 w 2717482"/>
              <a:gd name="connsiteY5891" fmla="*/ 1033253 h 1175461"/>
              <a:gd name="connsiteX5892" fmla="*/ 1189280 w 2717482"/>
              <a:gd name="connsiteY5892" fmla="*/ 1033675 h 1175461"/>
              <a:gd name="connsiteX5893" fmla="*/ 1191110 w 2717482"/>
              <a:gd name="connsiteY5893" fmla="*/ 1031507 h 1175461"/>
              <a:gd name="connsiteX5894" fmla="*/ 1193531 w 2717482"/>
              <a:gd name="connsiteY5894" fmla="*/ 1026104 h 1175461"/>
              <a:gd name="connsiteX5895" fmla="*/ 1192353 w 2717482"/>
              <a:gd name="connsiteY5895" fmla="*/ 1022016 h 1175461"/>
              <a:gd name="connsiteX5896" fmla="*/ 1170199 w 2717482"/>
              <a:gd name="connsiteY5896" fmla="*/ 1027820 h 1175461"/>
              <a:gd name="connsiteX5897" fmla="*/ 1134042 w 2717482"/>
              <a:gd name="connsiteY5897" fmla="*/ 1024367 h 1175461"/>
              <a:gd name="connsiteX5898" fmla="*/ 1133245 w 2717482"/>
              <a:gd name="connsiteY5898" fmla="*/ 1028440 h 1175461"/>
              <a:gd name="connsiteX5899" fmla="*/ 1135891 w 2717482"/>
              <a:gd name="connsiteY5899" fmla="*/ 1031676 h 1175461"/>
              <a:gd name="connsiteX5900" fmla="*/ 1138706 w 2717482"/>
              <a:gd name="connsiteY5900" fmla="*/ 1034828 h 1175461"/>
              <a:gd name="connsiteX5901" fmla="*/ 1133078 w 2717482"/>
              <a:gd name="connsiteY5901" fmla="*/ 1035926 h 1175461"/>
              <a:gd name="connsiteX5902" fmla="*/ 1127449 w 2717482"/>
              <a:gd name="connsiteY5902" fmla="*/ 1036853 h 1175461"/>
              <a:gd name="connsiteX5903" fmla="*/ 1120300 w 2717482"/>
              <a:gd name="connsiteY5903" fmla="*/ 1033786 h 1175461"/>
              <a:gd name="connsiteX5904" fmla="*/ 1113349 w 2717482"/>
              <a:gd name="connsiteY5904" fmla="*/ 1030494 h 1175461"/>
              <a:gd name="connsiteX5905" fmla="*/ 1120639 w 2717482"/>
              <a:gd name="connsiteY5905" fmla="*/ 1026582 h 1175461"/>
              <a:gd name="connsiteX5906" fmla="*/ 1121924 w 2717482"/>
              <a:gd name="connsiteY5906" fmla="*/ 1022955 h 1175461"/>
              <a:gd name="connsiteX5907" fmla="*/ 1082673 w 2717482"/>
              <a:gd name="connsiteY5907" fmla="*/ 1010372 h 1175461"/>
              <a:gd name="connsiteX5908" fmla="*/ 1067031 w 2717482"/>
              <a:gd name="connsiteY5908" fmla="*/ 1002857 h 1175461"/>
              <a:gd name="connsiteX5909" fmla="*/ 1065505 w 2717482"/>
              <a:gd name="connsiteY5909" fmla="*/ 1006347 h 1175461"/>
              <a:gd name="connsiteX5910" fmla="*/ 1069136 w 2717482"/>
              <a:gd name="connsiteY5910" fmla="*/ 1013749 h 1175461"/>
              <a:gd name="connsiteX5911" fmla="*/ 1058329 w 2717482"/>
              <a:gd name="connsiteY5911" fmla="*/ 1013468 h 1175461"/>
              <a:gd name="connsiteX5912" fmla="*/ 1052137 w 2717482"/>
              <a:gd name="connsiteY5912" fmla="*/ 1009105 h 1175461"/>
              <a:gd name="connsiteX5913" fmla="*/ 1046031 w 2717482"/>
              <a:gd name="connsiteY5913" fmla="*/ 1004687 h 1175461"/>
              <a:gd name="connsiteX5914" fmla="*/ 1053826 w 2717482"/>
              <a:gd name="connsiteY5914" fmla="*/ 1002099 h 1175461"/>
              <a:gd name="connsiteX5915" fmla="*/ 1056360 w 2717482"/>
              <a:gd name="connsiteY5915" fmla="*/ 997729 h 1175461"/>
              <a:gd name="connsiteX5916" fmla="*/ 1020758 w 2717482"/>
              <a:gd name="connsiteY5916" fmla="*/ 980624 h 1175461"/>
              <a:gd name="connsiteX5917" fmla="*/ 1004597 w 2717482"/>
              <a:gd name="connsiteY5917" fmla="*/ 970474 h 1175461"/>
              <a:gd name="connsiteX5918" fmla="*/ 1002802 w 2717482"/>
              <a:gd name="connsiteY5918" fmla="*/ 973335 h 1175461"/>
              <a:gd name="connsiteX5919" fmla="*/ 1004039 w 2717482"/>
              <a:gd name="connsiteY5919" fmla="*/ 977248 h 1175461"/>
              <a:gd name="connsiteX5920" fmla="*/ 1005279 w 2717482"/>
              <a:gd name="connsiteY5920" fmla="*/ 981160 h 1175461"/>
              <a:gd name="connsiteX5921" fmla="*/ 999988 w 2717482"/>
              <a:gd name="connsiteY5921" fmla="*/ 980259 h 1175461"/>
              <a:gd name="connsiteX5922" fmla="*/ 994697 w 2717482"/>
              <a:gd name="connsiteY5922" fmla="*/ 979302 h 1175461"/>
              <a:gd name="connsiteX5923" fmla="*/ 989238 w 2717482"/>
              <a:gd name="connsiteY5923" fmla="*/ 974152 h 1175461"/>
              <a:gd name="connsiteX5924" fmla="*/ 983833 w 2717482"/>
              <a:gd name="connsiteY5924" fmla="*/ 968974 h 1175461"/>
              <a:gd name="connsiteX5925" fmla="*/ 991911 w 2717482"/>
              <a:gd name="connsiteY5925" fmla="*/ 967481 h 1175461"/>
              <a:gd name="connsiteX5926" fmla="*/ 994532 w 2717482"/>
              <a:gd name="connsiteY5926" fmla="*/ 964152 h 1175461"/>
              <a:gd name="connsiteX5927" fmla="*/ 983299 w 2717482"/>
              <a:gd name="connsiteY5927" fmla="*/ 957097 h 1175461"/>
              <a:gd name="connsiteX5928" fmla="*/ 970465 w 2717482"/>
              <a:gd name="connsiteY5928" fmla="*/ 948119 h 1175461"/>
              <a:gd name="connsiteX5929" fmla="*/ 970492 w 2717482"/>
              <a:gd name="connsiteY5929" fmla="*/ 948084 h 1175461"/>
              <a:gd name="connsiteX5930" fmla="*/ 967369 w 2717482"/>
              <a:gd name="connsiteY5930" fmla="*/ 945783 h 1175461"/>
              <a:gd name="connsiteX5931" fmla="*/ 958361 w 2717482"/>
              <a:gd name="connsiteY5931" fmla="*/ 939130 h 1175461"/>
              <a:gd name="connsiteX5932" fmla="*/ 956563 w 2717482"/>
              <a:gd name="connsiteY5932" fmla="*/ 941505 h 1175461"/>
              <a:gd name="connsiteX5933" fmla="*/ 958307 w 2717482"/>
              <a:gd name="connsiteY5933" fmla="*/ 949555 h 1175461"/>
              <a:gd name="connsiteX5934" fmla="*/ 947950 w 2717482"/>
              <a:gd name="connsiteY5934" fmla="*/ 946739 h 1175461"/>
              <a:gd name="connsiteX5935" fmla="*/ 942970 w 2717482"/>
              <a:gd name="connsiteY5935" fmla="*/ 941111 h 1175461"/>
              <a:gd name="connsiteX5936" fmla="*/ 938044 w 2717482"/>
              <a:gd name="connsiteY5936" fmla="*/ 935482 h 1175461"/>
              <a:gd name="connsiteX5937" fmla="*/ 946206 w 2717482"/>
              <a:gd name="connsiteY5937" fmla="*/ 934723 h 1175461"/>
              <a:gd name="connsiteX5938" fmla="*/ 949186 w 2717482"/>
              <a:gd name="connsiteY5938" fmla="*/ 931614 h 1175461"/>
              <a:gd name="connsiteX5939" fmla="*/ 923776 w 2717482"/>
              <a:gd name="connsiteY5939" fmla="*/ 910717 h 1175461"/>
              <a:gd name="connsiteX5940" fmla="*/ 906366 w 2717482"/>
              <a:gd name="connsiteY5940" fmla="*/ 891902 h 1175461"/>
              <a:gd name="connsiteX5941" fmla="*/ 903119 w 2717482"/>
              <a:gd name="connsiteY5941" fmla="*/ 895040 h 1175461"/>
              <a:gd name="connsiteX5942" fmla="*/ 903737 w 2717482"/>
              <a:gd name="connsiteY5942" fmla="*/ 903259 h 1175461"/>
              <a:gd name="connsiteX5943" fmla="*/ 898728 w 2717482"/>
              <a:gd name="connsiteY5943" fmla="*/ 901147 h 1175461"/>
              <a:gd name="connsiteX5944" fmla="*/ 893802 w 2717482"/>
              <a:gd name="connsiteY5944" fmla="*/ 898868 h 1175461"/>
              <a:gd name="connsiteX5945" fmla="*/ 889666 w 2717482"/>
              <a:gd name="connsiteY5945" fmla="*/ 892479 h 1175461"/>
              <a:gd name="connsiteX5946" fmla="*/ 885697 w 2717482"/>
              <a:gd name="connsiteY5946" fmla="*/ 885978 h 1175461"/>
              <a:gd name="connsiteX5947" fmla="*/ 893915 w 2717482"/>
              <a:gd name="connsiteY5947" fmla="*/ 886654 h 1175461"/>
              <a:gd name="connsiteX5948" fmla="*/ 898385 w 2717482"/>
              <a:gd name="connsiteY5948" fmla="*/ 883277 h 1175461"/>
              <a:gd name="connsiteX5949" fmla="*/ 877029 w 2717482"/>
              <a:gd name="connsiteY5949" fmla="*/ 860199 h 1175461"/>
              <a:gd name="connsiteX5950" fmla="*/ 869186 w 2717482"/>
              <a:gd name="connsiteY5950" fmla="*/ 847650 h 1175461"/>
              <a:gd name="connsiteX5951" fmla="*/ 868137 w 2717482"/>
              <a:gd name="connsiteY5951" fmla="*/ 850097 h 1175461"/>
              <a:gd name="connsiteX5952" fmla="*/ 853369 w 2717482"/>
              <a:gd name="connsiteY5952" fmla="*/ 907279 h 1175461"/>
              <a:gd name="connsiteX5953" fmla="*/ 854373 w 2717482"/>
              <a:gd name="connsiteY5953" fmla="*/ 907255 h 1175461"/>
              <a:gd name="connsiteX5954" fmla="*/ 858399 w 2717482"/>
              <a:gd name="connsiteY5954" fmla="*/ 912067 h 1175461"/>
              <a:gd name="connsiteX5955" fmla="*/ 857554 w 2717482"/>
              <a:gd name="connsiteY5955" fmla="*/ 916908 h 1175461"/>
              <a:gd name="connsiteX5956" fmla="*/ 870050 w 2717482"/>
              <a:gd name="connsiteY5956" fmla="*/ 912264 h 1175461"/>
              <a:gd name="connsiteX5957" fmla="*/ 881309 w 2717482"/>
              <a:gd name="connsiteY5957" fmla="*/ 908071 h 1175461"/>
              <a:gd name="connsiteX5958" fmla="*/ 888568 w 2717482"/>
              <a:gd name="connsiteY5958" fmla="*/ 909957 h 1175461"/>
              <a:gd name="connsiteX5959" fmla="*/ 878605 w 2717482"/>
              <a:gd name="connsiteY5959" fmla="*/ 918708 h 1175461"/>
              <a:gd name="connsiteX5960" fmla="*/ 852770 w 2717482"/>
              <a:gd name="connsiteY5960" fmla="*/ 931289 h 1175461"/>
              <a:gd name="connsiteX5961" fmla="*/ 852489 w 2717482"/>
              <a:gd name="connsiteY5961" fmla="*/ 936917 h 1175461"/>
              <a:gd name="connsiteX5962" fmla="*/ 850518 w 2717482"/>
              <a:gd name="connsiteY5962" fmla="*/ 938719 h 1175461"/>
              <a:gd name="connsiteX5963" fmla="*/ 866111 w 2717482"/>
              <a:gd name="connsiteY5963" fmla="*/ 948766 h 1175461"/>
              <a:gd name="connsiteX5964" fmla="*/ 867883 w 2717482"/>
              <a:gd name="connsiteY5964" fmla="*/ 959207 h 1175461"/>
              <a:gd name="connsiteX5965" fmla="*/ 861411 w 2717482"/>
              <a:gd name="connsiteY5965" fmla="*/ 959770 h 1175461"/>
              <a:gd name="connsiteX5966" fmla="*/ 847339 w 2717482"/>
              <a:gd name="connsiteY5966" fmla="*/ 946909 h 1175461"/>
              <a:gd name="connsiteX5967" fmla="*/ 843905 w 2717482"/>
              <a:gd name="connsiteY5967" fmla="*/ 949920 h 1175461"/>
              <a:gd name="connsiteX5968" fmla="*/ 842301 w 2717482"/>
              <a:gd name="connsiteY5968" fmla="*/ 950132 h 1175461"/>
              <a:gd name="connsiteX5969" fmla="*/ 832733 w 2717482"/>
              <a:gd name="connsiteY5969" fmla="*/ 987182 h 1175461"/>
              <a:gd name="connsiteX5970" fmla="*/ 820940 w 2717482"/>
              <a:gd name="connsiteY5970" fmla="*/ 986366 h 1175461"/>
              <a:gd name="connsiteX5971" fmla="*/ 830880 w 2717482"/>
              <a:gd name="connsiteY5971" fmla="*/ 948650 h 1175461"/>
              <a:gd name="connsiteX5972" fmla="*/ 828651 w 2717482"/>
              <a:gd name="connsiteY5972" fmla="*/ 945981 h 1175461"/>
              <a:gd name="connsiteX5973" fmla="*/ 807628 w 2717482"/>
              <a:gd name="connsiteY5973" fmla="*/ 954424 h 1175461"/>
              <a:gd name="connsiteX5974" fmla="*/ 799579 w 2717482"/>
              <a:gd name="connsiteY5974" fmla="*/ 951242 h 1175461"/>
              <a:gd name="connsiteX5975" fmla="*/ 810837 w 2717482"/>
              <a:gd name="connsiteY5975" fmla="*/ 943757 h 1175461"/>
              <a:gd name="connsiteX5976" fmla="*/ 828566 w 2717482"/>
              <a:gd name="connsiteY5976" fmla="*/ 935314 h 1175461"/>
              <a:gd name="connsiteX5977" fmla="*/ 830143 w 2717482"/>
              <a:gd name="connsiteY5977" fmla="*/ 930923 h 1175461"/>
              <a:gd name="connsiteX5978" fmla="*/ 832958 w 2717482"/>
              <a:gd name="connsiteY5978" fmla="*/ 923212 h 1175461"/>
              <a:gd name="connsiteX5979" fmla="*/ 816860 w 2717482"/>
              <a:gd name="connsiteY5979" fmla="*/ 895068 h 1175461"/>
              <a:gd name="connsiteX5980" fmla="*/ 815114 w 2717482"/>
              <a:gd name="connsiteY5980" fmla="*/ 885360 h 1175461"/>
              <a:gd name="connsiteX5981" fmla="*/ 822403 w 2717482"/>
              <a:gd name="connsiteY5981" fmla="*/ 888680 h 1175461"/>
              <a:gd name="connsiteX5982" fmla="*/ 837234 w 2717482"/>
              <a:gd name="connsiteY5982" fmla="*/ 913643 h 1175461"/>
              <a:gd name="connsiteX5983" fmla="*/ 841063 w 2717482"/>
              <a:gd name="connsiteY5983" fmla="*/ 910015 h 1175461"/>
              <a:gd name="connsiteX5984" fmla="*/ 857711 w 2717482"/>
              <a:gd name="connsiteY5984" fmla="*/ 846844 h 1175461"/>
              <a:gd name="connsiteX5985" fmla="*/ 849252 w 2717482"/>
              <a:gd name="connsiteY5985" fmla="*/ 840274 h 1175461"/>
              <a:gd name="connsiteX5986" fmla="*/ 848464 w 2717482"/>
              <a:gd name="connsiteY5986" fmla="*/ 837965 h 1175461"/>
              <a:gd name="connsiteX5987" fmla="*/ 846803 w 2717482"/>
              <a:gd name="connsiteY5987" fmla="*/ 832900 h 1175461"/>
              <a:gd name="connsiteX5988" fmla="*/ 844580 w 2717482"/>
              <a:gd name="connsiteY5988" fmla="*/ 825526 h 1175461"/>
              <a:gd name="connsiteX5989" fmla="*/ 852404 w 2717482"/>
              <a:gd name="connsiteY5989" fmla="*/ 828340 h 1175461"/>
              <a:gd name="connsiteX5990" fmla="*/ 856146 w 2717482"/>
              <a:gd name="connsiteY5990" fmla="*/ 826786 h 1175461"/>
              <a:gd name="connsiteX5991" fmla="*/ 854514 w 2717482"/>
              <a:gd name="connsiteY5991" fmla="*/ 824176 h 1175461"/>
              <a:gd name="connsiteX5992" fmla="*/ 849589 w 2717482"/>
              <a:gd name="connsiteY5992" fmla="*/ 813875 h 1175461"/>
              <a:gd name="connsiteX5993" fmla="*/ 845199 w 2717482"/>
              <a:gd name="connsiteY5993" fmla="*/ 803069 h 1175461"/>
              <a:gd name="connsiteX5994" fmla="*/ 842976 w 2717482"/>
              <a:gd name="connsiteY5994" fmla="*/ 797581 h 1175461"/>
              <a:gd name="connsiteX5995" fmla="*/ 841146 w 2717482"/>
              <a:gd name="connsiteY5995" fmla="*/ 791952 h 1175461"/>
              <a:gd name="connsiteX5996" fmla="*/ 837459 w 2717482"/>
              <a:gd name="connsiteY5996" fmla="*/ 780329 h 1175461"/>
              <a:gd name="connsiteX5997" fmla="*/ 836676 w 2717482"/>
              <a:gd name="connsiteY5997" fmla="*/ 775957 h 1175461"/>
              <a:gd name="connsiteX5998" fmla="*/ 835829 w 2717482"/>
              <a:gd name="connsiteY5998" fmla="*/ 776445 h 1175461"/>
              <a:gd name="connsiteX5999" fmla="*/ 835504 w 2717482"/>
              <a:gd name="connsiteY5999" fmla="*/ 774708 h 1175461"/>
              <a:gd name="connsiteX6000" fmla="*/ 834983 w 2717482"/>
              <a:gd name="connsiteY6000" fmla="*/ 775825 h 1175461"/>
              <a:gd name="connsiteX6001" fmla="*/ 831608 w 2717482"/>
              <a:gd name="connsiteY6001" fmla="*/ 782664 h 1175461"/>
              <a:gd name="connsiteX6002" fmla="*/ 831216 w 2717482"/>
              <a:gd name="connsiteY6002" fmla="*/ 781914 h 1175461"/>
              <a:gd name="connsiteX6003" fmla="*/ 809503 w 2717482"/>
              <a:gd name="connsiteY6003" fmla="*/ 828568 h 1175461"/>
              <a:gd name="connsiteX6004" fmla="*/ 813454 w 2717482"/>
              <a:gd name="connsiteY6004" fmla="*/ 826877 h 1175461"/>
              <a:gd name="connsiteX6005" fmla="*/ 812976 w 2717482"/>
              <a:gd name="connsiteY6005" fmla="*/ 832366 h 1175461"/>
              <a:gd name="connsiteX6006" fmla="*/ 812327 w 2717482"/>
              <a:gd name="connsiteY6006" fmla="*/ 837994 h 1175461"/>
              <a:gd name="connsiteX6007" fmla="*/ 807318 w 2717482"/>
              <a:gd name="connsiteY6007" fmla="*/ 844045 h 1175461"/>
              <a:gd name="connsiteX6008" fmla="*/ 802084 w 2717482"/>
              <a:gd name="connsiteY6008" fmla="*/ 849899 h 1175461"/>
              <a:gd name="connsiteX6009" fmla="*/ 801343 w 2717482"/>
              <a:gd name="connsiteY6009" fmla="*/ 846104 h 1175461"/>
              <a:gd name="connsiteX6010" fmla="*/ 781961 w 2717482"/>
              <a:gd name="connsiteY6010" fmla="*/ 887752 h 1175461"/>
              <a:gd name="connsiteX6011" fmla="*/ 771346 w 2717482"/>
              <a:gd name="connsiteY6011" fmla="*/ 916625 h 1175461"/>
              <a:gd name="connsiteX6012" fmla="*/ 771660 w 2717482"/>
              <a:gd name="connsiteY6012" fmla="*/ 917021 h 1175461"/>
              <a:gd name="connsiteX6013" fmla="*/ 770705 w 2717482"/>
              <a:gd name="connsiteY6013" fmla="*/ 921833 h 1175461"/>
              <a:gd name="connsiteX6014" fmla="*/ 783284 w 2717482"/>
              <a:gd name="connsiteY6014" fmla="*/ 917612 h 1175461"/>
              <a:gd name="connsiteX6015" fmla="*/ 794541 w 2717482"/>
              <a:gd name="connsiteY6015" fmla="*/ 913756 h 1175461"/>
              <a:gd name="connsiteX6016" fmla="*/ 801690 w 2717482"/>
              <a:gd name="connsiteY6016" fmla="*/ 916514 h 1175461"/>
              <a:gd name="connsiteX6017" fmla="*/ 791558 w 2717482"/>
              <a:gd name="connsiteY6017" fmla="*/ 924957 h 1175461"/>
              <a:gd name="connsiteX6018" fmla="*/ 765442 w 2717482"/>
              <a:gd name="connsiteY6018" fmla="*/ 936722 h 1175461"/>
              <a:gd name="connsiteX6019" fmla="*/ 765019 w 2717482"/>
              <a:gd name="connsiteY6019" fmla="*/ 942182 h 1175461"/>
              <a:gd name="connsiteX6020" fmla="*/ 762992 w 2717482"/>
              <a:gd name="connsiteY6020" fmla="*/ 943925 h 1175461"/>
              <a:gd name="connsiteX6021" fmla="*/ 778358 w 2717482"/>
              <a:gd name="connsiteY6021" fmla="*/ 954479 h 1175461"/>
              <a:gd name="connsiteX6022" fmla="*/ 779906 w 2717482"/>
              <a:gd name="connsiteY6022" fmla="*/ 964978 h 1175461"/>
              <a:gd name="connsiteX6023" fmla="*/ 773406 w 2717482"/>
              <a:gd name="connsiteY6023" fmla="*/ 965343 h 1175461"/>
              <a:gd name="connsiteX6024" fmla="*/ 759558 w 2717482"/>
              <a:gd name="connsiteY6024" fmla="*/ 952003 h 1175461"/>
              <a:gd name="connsiteX6025" fmla="*/ 757827 w 2717482"/>
              <a:gd name="connsiteY6025" fmla="*/ 953400 h 1175461"/>
              <a:gd name="connsiteX6026" fmla="*/ 748190 w 2717482"/>
              <a:gd name="connsiteY6026" fmla="*/ 979612 h 1175461"/>
              <a:gd name="connsiteX6027" fmla="*/ 736931 w 2717482"/>
              <a:gd name="connsiteY6027" fmla="*/ 975137 h 1175461"/>
              <a:gd name="connsiteX6028" fmla="*/ 736848 w 2717482"/>
              <a:gd name="connsiteY6028" fmla="*/ 975334 h 1175461"/>
              <a:gd name="connsiteX6029" fmla="*/ 745111 w 2717482"/>
              <a:gd name="connsiteY6029" fmla="*/ 953978 h 1175461"/>
              <a:gd name="connsiteX6030" fmla="*/ 743405 w 2717482"/>
              <a:gd name="connsiteY6030" fmla="*/ 953551 h 1175461"/>
              <a:gd name="connsiteX6031" fmla="*/ 740900 w 2717482"/>
              <a:gd name="connsiteY6031" fmla="*/ 950399 h 1175461"/>
              <a:gd name="connsiteX6032" fmla="*/ 719737 w 2717482"/>
              <a:gd name="connsiteY6032" fmla="*/ 958025 h 1175461"/>
              <a:gd name="connsiteX6033" fmla="*/ 711744 w 2717482"/>
              <a:gd name="connsiteY6033" fmla="*/ 954564 h 1175461"/>
              <a:gd name="connsiteX6034" fmla="*/ 723254 w 2717482"/>
              <a:gd name="connsiteY6034" fmla="*/ 947443 h 1175461"/>
              <a:gd name="connsiteX6035" fmla="*/ 741181 w 2717482"/>
              <a:gd name="connsiteY6035" fmla="*/ 939620 h 1175461"/>
              <a:gd name="connsiteX6036" fmla="*/ 742842 w 2717482"/>
              <a:gd name="connsiteY6036" fmla="*/ 935285 h 1175461"/>
              <a:gd name="connsiteX6037" fmla="*/ 745965 w 2717482"/>
              <a:gd name="connsiteY6037" fmla="*/ 927659 h 1175461"/>
              <a:gd name="connsiteX6038" fmla="*/ 730543 w 2717482"/>
              <a:gd name="connsiteY6038" fmla="*/ 898896 h 1175461"/>
              <a:gd name="connsiteX6039" fmla="*/ 729506 w 2717482"/>
              <a:gd name="connsiteY6039" fmla="*/ 892219 h 1175461"/>
              <a:gd name="connsiteX6040" fmla="*/ 726434 w 2717482"/>
              <a:gd name="connsiteY6040" fmla="*/ 894787 h 1175461"/>
              <a:gd name="connsiteX6041" fmla="*/ 725430 w 2717482"/>
              <a:gd name="connsiteY6041" fmla="*/ 892225 h 1175461"/>
              <a:gd name="connsiteX6042" fmla="*/ 723592 w 2717482"/>
              <a:gd name="connsiteY6042" fmla="*/ 892705 h 1175461"/>
              <a:gd name="connsiteX6043" fmla="*/ 710481 w 2717482"/>
              <a:gd name="connsiteY6043" fmla="*/ 891452 h 1175461"/>
              <a:gd name="connsiteX6044" fmla="*/ 708536 w 2717482"/>
              <a:gd name="connsiteY6044" fmla="*/ 893944 h 1175461"/>
              <a:gd name="connsiteX6045" fmla="*/ 705384 w 2717482"/>
              <a:gd name="connsiteY6045" fmla="*/ 891581 h 1175461"/>
              <a:gd name="connsiteX6046" fmla="*/ 705843 w 2717482"/>
              <a:gd name="connsiteY6046" fmla="*/ 891008 h 1175461"/>
              <a:gd name="connsiteX6047" fmla="*/ 687319 w 2717482"/>
              <a:gd name="connsiteY6047" fmla="*/ 889238 h 1175461"/>
              <a:gd name="connsiteX6048" fmla="*/ 686527 w 2717482"/>
              <a:gd name="connsiteY6048" fmla="*/ 893295 h 1175461"/>
              <a:gd name="connsiteX6049" fmla="*/ 689145 w 2717482"/>
              <a:gd name="connsiteY6049" fmla="*/ 896505 h 1175461"/>
              <a:gd name="connsiteX6050" fmla="*/ 691959 w 2717482"/>
              <a:gd name="connsiteY6050" fmla="*/ 899684 h 1175461"/>
              <a:gd name="connsiteX6051" fmla="*/ 686500 w 2717482"/>
              <a:gd name="connsiteY6051" fmla="*/ 900782 h 1175461"/>
              <a:gd name="connsiteX6052" fmla="*/ 680871 w 2717482"/>
              <a:gd name="connsiteY6052" fmla="*/ 901683 h 1175461"/>
              <a:gd name="connsiteX6053" fmla="*/ 673695 w 2717482"/>
              <a:gd name="connsiteY6053" fmla="*/ 898643 h 1175461"/>
              <a:gd name="connsiteX6054" fmla="*/ 666744 w 2717482"/>
              <a:gd name="connsiteY6054" fmla="*/ 895350 h 1175461"/>
              <a:gd name="connsiteX6055" fmla="*/ 674032 w 2717482"/>
              <a:gd name="connsiteY6055" fmla="*/ 891438 h 1175461"/>
              <a:gd name="connsiteX6056" fmla="*/ 675315 w 2717482"/>
              <a:gd name="connsiteY6056" fmla="*/ 887829 h 1175461"/>
              <a:gd name="connsiteX6057" fmla="*/ 636124 w 2717482"/>
              <a:gd name="connsiteY6057" fmla="*/ 875285 h 1175461"/>
              <a:gd name="connsiteX6058" fmla="*/ 620335 w 2717482"/>
              <a:gd name="connsiteY6058" fmla="*/ 867698 h 1175461"/>
              <a:gd name="connsiteX6059" fmla="*/ 618814 w 2717482"/>
              <a:gd name="connsiteY6059" fmla="*/ 871176 h 1175461"/>
              <a:gd name="connsiteX6060" fmla="*/ 622445 w 2717482"/>
              <a:gd name="connsiteY6060" fmla="*/ 878605 h 1175461"/>
              <a:gd name="connsiteX6061" fmla="*/ 611609 w 2717482"/>
              <a:gd name="connsiteY6061" fmla="*/ 878295 h 1175461"/>
              <a:gd name="connsiteX6062" fmla="*/ 605445 w 2717482"/>
              <a:gd name="connsiteY6062" fmla="*/ 873961 h 1175461"/>
              <a:gd name="connsiteX6063" fmla="*/ 599340 w 2717482"/>
              <a:gd name="connsiteY6063" fmla="*/ 869514 h 1175461"/>
              <a:gd name="connsiteX6064" fmla="*/ 607135 w 2717482"/>
              <a:gd name="connsiteY6064" fmla="*/ 866925 h 1175461"/>
              <a:gd name="connsiteX6065" fmla="*/ 609663 w 2717482"/>
              <a:gd name="connsiteY6065" fmla="*/ 862572 h 1175461"/>
              <a:gd name="connsiteX6066" fmla="*/ 574209 w 2717482"/>
              <a:gd name="connsiteY6066" fmla="*/ 845536 h 1175461"/>
              <a:gd name="connsiteX6067" fmla="*/ 557989 w 2717482"/>
              <a:gd name="connsiteY6067" fmla="*/ 835357 h 1175461"/>
              <a:gd name="connsiteX6068" fmla="*/ 556253 w 2717482"/>
              <a:gd name="connsiteY6068" fmla="*/ 838163 h 1175461"/>
              <a:gd name="connsiteX6069" fmla="*/ 557432 w 2717482"/>
              <a:gd name="connsiteY6069" fmla="*/ 842103 h 1175461"/>
              <a:gd name="connsiteX6070" fmla="*/ 558699 w 2717482"/>
              <a:gd name="connsiteY6070" fmla="*/ 845987 h 1175461"/>
              <a:gd name="connsiteX6071" fmla="*/ 553409 w 2717482"/>
              <a:gd name="connsiteY6071" fmla="*/ 845114 h 1175461"/>
              <a:gd name="connsiteX6072" fmla="*/ 548119 w 2717482"/>
              <a:gd name="connsiteY6072" fmla="*/ 844157 h 1175461"/>
              <a:gd name="connsiteX6073" fmla="*/ 542659 w 2717482"/>
              <a:gd name="connsiteY6073" fmla="*/ 839007 h 1175461"/>
              <a:gd name="connsiteX6074" fmla="*/ 537255 w 2717482"/>
              <a:gd name="connsiteY6074" fmla="*/ 833829 h 1175461"/>
              <a:gd name="connsiteX6075" fmla="*/ 545331 w 2717482"/>
              <a:gd name="connsiteY6075" fmla="*/ 832309 h 1175461"/>
              <a:gd name="connsiteX6076" fmla="*/ 547919 w 2717482"/>
              <a:gd name="connsiteY6076" fmla="*/ 829036 h 1175461"/>
              <a:gd name="connsiteX6077" fmla="*/ 536721 w 2717482"/>
              <a:gd name="connsiteY6077" fmla="*/ 822008 h 1175461"/>
              <a:gd name="connsiteX6078" fmla="*/ 528264 w 2717482"/>
              <a:gd name="connsiteY6078" fmla="*/ 816093 h 1175461"/>
              <a:gd name="connsiteX6079" fmla="*/ 526335 w 2717482"/>
              <a:gd name="connsiteY6079" fmla="*/ 816296 h 1175461"/>
              <a:gd name="connsiteX6080" fmla="*/ 526707 w 2717482"/>
              <a:gd name="connsiteY6080" fmla="*/ 815003 h 1175461"/>
              <a:gd name="connsiteX6081" fmla="*/ 523921 w 2717482"/>
              <a:gd name="connsiteY6081" fmla="*/ 813055 h 1175461"/>
              <a:gd name="connsiteX6082" fmla="*/ 523858 w 2717482"/>
              <a:gd name="connsiteY6082" fmla="*/ 813145 h 1175461"/>
              <a:gd name="connsiteX6083" fmla="*/ 520622 w 2717482"/>
              <a:gd name="connsiteY6083" fmla="*/ 810781 h 1175461"/>
              <a:gd name="connsiteX6084" fmla="*/ 515856 w 2717482"/>
              <a:gd name="connsiteY6084" fmla="*/ 807250 h 1175461"/>
              <a:gd name="connsiteX6085" fmla="*/ 510553 w 2717482"/>
              <a:gd name="connsiteY6085" fmla="*/ 808890 h 1175461"/>
              <a:gd name="connsiteX6086" fmla="*/ 511727 w 2717482"/>
              <a:gd name="connsiteY6086" fmla="*/ 814382 h 1175461"/>
              <a:gd name="connsiteX6087" fmla="*/ 501677 w 2717482"/>
              <a:gd name="connsiteY6087" fmla="*/ 811650 h 1175461"/>
              <a:gd name="connsiteX6088" fmla="*/ 472810 w 2717482"/>
              <a:gd name="connsiteY6088" fmla="*/ 820734 h 1175461"/>
              <a:gd name="connsiteX6089" fmla="*/ 473080 w 2717482"/>
              <a:gd name="connsiteY6089" fmla="*/ 821977 h 1175461"/>
              <a:gd name="connsiteX6090" fmla="*/ 475565 w 2717482"/>
              <a:gd name="connsiteY6090" fmla="*/ 826907 h 1175461"/>
              <a:gd name="connsiteX6091" fmla="*/ 482628 w 2717482"/>
              <a:gd name="connsiteY6091" fmla="*/ 827103 h 1175461"/>
              <a:gd name="connsiteX6092" fmla="*/ 471764 w 2717482"/>
              <a:gd name="connsiteY6092" fmla="*/ 835940 h 1175461"/>
              <a:gd name="connsiteX6093" fmla="*/ 459467 w 2717482"/>
              <a:gd name="connsiteY6093" fmla="*/ 837291 h 1175461"/>
              <a:gd name="connsiteX6094" fmla="*/ 462055 w 2717482"/>
              <a:gd name="connsiteY6094" fmla="*/ 828144 h 1175461"/>
              <a:gd name="connsiteX6095" fmla="*/ 461703 w 2717482"/>
              <a:gd name="connsiteY6095" fmla="*/ 824229 h 1175461"/>
              <a:gd name="connsiteX6096" fmla="*/ 447562 w 2717482"/>
              <a:gd name="connsiteY6096" fmla="*/ 828679 h 1175461"/>
              <a:gd name="connsiteX6097" fmla="*/ 446605 w 2717482"/>
              <a:gd name="connsiteY6097" fmla="*/ 825668 h 1175461"/>
              <a:gd name="connsiteX6098" fmla="*/ 460781 w 2717482"/>
              <a:gd name="connsiteY6098" fmla="*/ 821207 h 1175461"/>
              <a:gd name="connsiteX6099" fmla="*/ 459917 w 2717482"/>
              <a:gd name="connsiteY6099" fmla="*/ 818463 h 1175461"/>
              <a:gd name="connsiteX6100" fmla="*/ 452487 w 2717482"/>
              <a:gd name="connsiteY6100" fmla="*/ 815198 h 1175461"/>
              <a:gd name="connsiteX6101" fmla="*/ 460592 w 2717482"/>
              <a:gd name="connsiteY6101" fmla="*/ 808444 h 1175461"/>
              <a:gd name="connsiteX6102" fmla="*/ 475144 w 2717482"/>
              <a:gd name="connsiteY6102" fmla="*/ 806726 h 1175461"/>
              <a:gd name="connsiteX6103" fmla="*/ 471315 w 2717482"/>
              <a:gd name="connsiteY6103" fmla="*/ 813903 h 1175461"/>
              <a:gd name="connsiteX6104" fmla="*/ 472131 w 2717482"/>
              <a:gd name="connsiteY6104" fmla="*/ 817636 h 1175461"/>
              <a:gd name="connsiteX6105" fmla="*/ 499201 w 2717482"/>
              <a:gd name="connsiteY6105" fmla="*/ 809116 h 1175461"/>
              <a:gd name="connsiteX6106" fmla="*/ 496390 w 2717482"/>
              <a:gd name="connsiteY6106" fmla="*/ 805939 h 1175461"/>
              <a:gd name="connsiteX6107" fmla="*/ 491493 w 2717482"/>
              <a:gd name="connsiteY6107" fmla="*/ 800310 h 1175461"/>
              <a:gd name="connsiteX6108" fmla="*/ 499655 w 2717482"/>
              <a:gd name="connsiteY6108" fmla="*/ 799523 h 1175461"/>
              <a:gd name="connsiteX6109" fmla="*/ 502464 w 2717482"/>
              <a:gd name="connsiteY6109" fmla="*/ 796603 h 1175461"/>
              <a:gd name="connsiteX6110" fmla="*/ 477085 w 2717482"/>
              <a:gd name="connsiteY6110" fmla="*/ 775714 h 1175461"/>
              <a:gd name="connsiteX6111" fmla="*/ 459647 w 2717482"/>
              <a:gd name="connsiteY6111" fmla="*/ 756880 h 1175461"/>
              <a:gd name="connsiteX6112" fmla="*/ 456540 w 2717482"/>
              <a:gd name="connsiteY6112" fmla="*/ 759923 h 1175461"/>
              <a:gd name="connsiteX6113" fmla="*/ 457130 w 2717482"/>
              <a:gd name="connsiteY6113" fmla="*/ 768141 h 1175461"/>
              <a:gd name="connsiteX6114" fmla="*/ 452149 w 2717482"/>
              <a:gd name="connsiteY6114" fmla="*/ 766003 h 1175461"/>
              <a:gd name="connsiteX6115" fmla="*/ 447195 w 2717482"/>
              <a:gd name="connsiteY6115" fmla="*/ 763724 h 1175461"/>
              <a:gd name="connsiteX6116" fmla="*/ 443059 w 2717482"/>
              <a:gd name="connsiteY6116" fmla="*/ 757364 h 1175461"/>
              <a:gd name="connsiteX6117" fmla="*/ 439119 w 2717482"/>
              <a:gd name="connsiteY6117" fmla="*/ 750862 h 1175461"/>
              <a:gd name="connsiteX6118" fmla="*/ 447337 w 2717482"/>
              <a:gd name="connsiteY6118" fmla="*/ 751510 h 1175461"/>
              <a:gd name="connsiteX6119" fmla="*/ 451649 w 2717482"/>
              <a:gd name="connsiteY6119" fmla="*/ 748243 h 1175461"/>
              <a:gd name="connsiteX6120" fmla="*/ 430310 w 2717482"/>
              <a:gd name="connsiteY6120" fmla="*/ 725197 h 1175461"/>
              <a:gd name="connsiteX6121" fmla="*/ 415768 w 2717482"/>
              <a:gd name="connsiteY6121" fmla="*/ 701928 h 1175461"/>
              <a:gd name="connsiteX6122" fmla="*/ 412691 w 2717482"/>
              <a:gd name="connsiteY6122" fmla="*/ 703750 h 1175461"/>
              <a:gd name="connsiteX6123" fmla="*/ 411370 w 2717482"/>
              <a:gd name="connsiteY6123" fmla="*/ 711967 h 1175461"/>
              <a:gd name="connsiteX6124" fmla="*/ 402644 w 2717482"/>
              <a:gd name="connsiteY6124" fmla="*/ 705243 h 1175461"/>
              <a:gd name="connsiteX6125" fmla="*/ 401886 w 2717482"/>
              <a:gd name="connsiteY6125" fmla="*/ 702934 h 1175461"/>
              <a:gd name="connsiteX6126" fmla="*/ 400225 w 2717482"/>
              <a:gd name="connsiteY6126" fmla="*/ 697869 h 1175461"/>
              <a:gd name="connsiteX6127" fmla="*/ 397973 w 2717482"/>
              <a:gd name="connsiteY6127" fmla="*/ 690467 h 1175461"/>
              <a:gd name="connsiteX6128" fmla="*/ 405770 w 2717482"/>
              <a:gd name="connsiteY6128" fmla="*/ 693282 h 1175461"/>
              <a:gd name="connsiteX6129" fmla="*/ 409417 w 2717482"/>
              <a:gd name="connsiteY6129" fmla="*/ 691771 h 1175461"/>
              <a:gd name="connsiteX6130" fmla="*/ 407795 w 2717482"/>
              <a:gd name="connsiteY6130" fmla="*/ 689174 h 1175461"/>
              <a:gd name="connsiteX6131" fmla="*/ 402899 w 2717482"/>
              <a:gd name="connsiteY6131" fmla="*/ 678901 h 1175461"/>
              <a:gd name="connsiteX6132" fmla="*/ 398481 w 2717482"/>
              <a:gd name="connsiteY6132" fmla="*/ 668094 h 1175461"/>
              <a:gd name="connsiteX6133" fmla="*/ 396285 w 2717482"/>
              <a:gd name="connsiteY6133" fmla="*/ 662465 h 1175461"/>
              <a:gd name="connsiteX6134" fmla="*/ 394399 w 2717482"/>
              <a:gd name="connsiteY6134" fmla="*/ 656837 h 1175461"/>
              <a:gd name="connsiteX6135" fmla="*/ 390741 w 2717482"/>
              <a:gd name="connsiteY6135" fmla="*/ 645185 h 1175461"/>
              <a:gd name="connsiteX6136" fmla="*/ 389218 w 2717482"/>
              <a:gd name="connsiteY6136" fmla="*/ 636682 h 1175461"/>
              <a:gd name="connsiteX6137" fmla="*/ 385871 w 2717482"/>
              <a:gd name="connsiteY6137" fmla="*/ 637501 h 1175461"/>
              <a:gd name="connsiteX6138" fmla="*/ 382184 w 2717482"/>
              <a:gd name="connsiteY6138" fmla="*/ 644959 h 1175461"/>
              <a:gd name="connsiteX6139" fmla="*/ 375854 w 2717482"/>
              <a:gd name="connsiteY6139" fmla="*/ 635981 h 1175461"/>
              <a:gd name="connsiteX6140" fmla="*/ 375854 w 2717482"/>
              <a:gd name="connsiteY6140" fmla="*/ 633590 h 1175461"/>
              <a:gd name="connsiteX6141" fmla="*/ 375712 w 2717482"/>
              <a:gd name="connsiteY6141" fmla="*/ 628271 h 1175461"/>
              <a:gd name="connsiteX6142" fmla="*/ 375712 w 2717482"/>
              <a:gd name="connsiteY6142" fmla="*/ 620615 h 1175461"/>
              <a:gd name="connsiteX6143" fmla="*/ 382354 w 2717482"/>
              <a:gd name="connsiteY6143" fmla="*/ 625513 h 1175461"/>
              <a:gd name="connsiteX6144" fmla="*/ 387128 w 2717482"/>
              <a:gd name="connsiteY6144" fmla="*/ 625000 h 1175461"/>
              <a:gd name="connsiteX6145" fmla="*/ 381734 w 2717482"/>
              <a:gd name="connsiteY6145" fmla="*/ 594865 h 1175461"/>
              <a:gd name="connsiteX6146" fmla="*/ 381634 w 2717482"/>
              <a:gd name="connsiteY6146" fmla="*/ 586752 h 1175461"/>
              <a:gd name="connsiteX6147" fmla="*/ 363525 w 2717482"/>
              <a:gd name="connsiteY6147" fmla="*/ 590830 h 1175461"/>
              <a:gd name="connsiteX6148" fmla="*/ 363593 w 2717482"/>
              <a:gd name="connsiteY6148" fmla="*/ 591342 h 1175461"/>
              <a:gd name="connsiteX6149" fmla="*/ 365665 w 2717482"/>
              <a:gd name="connsiteY6149" fmla="*/ 596467 h 1175461"/>
              <a:gd name="connsiteX6150" fmla="*/ 372672 w 2717482"/>
              <a:gd name="connsiteY6150" fmla="*/ 597200 h 1175461"/>
              <a:gd name="connsiteX6151" fmla="*/ 361190 w 2717482"/>
              <a:gd name="connsiteY6151" fmla="*/ 605136 h 1175461"/>
              <a:gd name="connsiteX6152" fmla="*/ 348893 w 2717482"/>
              <a:gd name="connsiteY6152" fmla="*/ 605587 h 1175461"/>
              <a:gd name="connsiteX6153" fmla="*/ 352099 w 2717482"/>
              <a:gd name="connsiteY6153" fmla="*/ 596523 h 1175461"/>
              <a:gd name="connsiteX6154" fmla="*/ 352099 w 2717482"/>
              <a:gd name="connsiteY6154" fmla="*/ 593404 h 1175461"/>
              <a:gd name="connsiteX6155" fmla="*/ 309744 w 2717482"/>
              <a:gd name="connsiteY6155" fmla="*/ 602942 h 1175461"/>
              <a:gd name="connsiteX6156" fmla="*/ 295315 w 2717482"/>
              <a:gd name="connsiteY6156" fmla="*/ 606682 h 1175461"/>
              <a:gd name="connsiteX6157" fmla="*/ 295498 w 2717482"/>
              <a:gd name="connsiteY6157" fmla="*/ 607814 h 1175461"/>
              <a:gd name="connsiteX6158" fmla="*/ 297700 w 2717482"/>
              <a:gd name="connsiteY6158" fmla="*/ 612875 h 1175461"/>
              <a:gd name="connsiteX6159" fmla="*/ 304763 w 2717482"/>
              <a:gd name="connsiteY6159" fmla="*/ 613495 h 1175461"/>
              <a:gd name="connsiteX6160" fmla="*/ 299304 w 2717482"/>
              <a:gd name="connsiteY6160" fmla="*/ 617491 h 1175461"/>
              <a:gd name="connsiteX6161" fmla="*/ 293478 w 2717482"/>
              <a:gd name="connsiteY6161" fmla="*/ 621685 h 1175461"/>
              <a:gd name="connsiteX6162" fmla="*/ 281179 w 2717482"/>
              <a:gd name="connsiteY6162" fmla="*/ 622473 h 1175461"/>
              <a:gd name="connsiteX6163" fmla="*/ 284246 w 2717482"/>
              <a:gd name="connsiteY6163" fmla="*/ 613410 h 1175461"/>
              <a:gd name="connsiteX6164" fmla="*/ 284062 w 2717482"/>
              <a:gd name="connsiteY6164" fmla="*/ 609600 h 1175461"/>
              <a:gd name="connsiteX6165" fmla="*/ 257201 w 2717482"/>
              <a:gd name="connsiteY6165" fmla="*/ 616562 h 1175461"/>
              <a:gd name="connsiteX6166" fmla="*/ 227605 w 2717482"/>
              <a:gd name="connsiteY6166" fmla="*/ 624848 h 1175461"/>
              <a:gd name="connsiteX6167" fmla="*/ 227819 w 2717482"/>
              <a:gd name="connsiteY6167" fmla="*/ 626008 h 1175461"/>
              <a:gd name="connsiteX6168" fmla="*/ 230154 w 2717482"/>
              <a:gd name="connsiteY6168" fmla="*/ 631028 h 1175461"/>
              <a:gd name="connsiteX6169" fmla="*/ 237189 w 2717482"/>
              <a:gd name="connsiteY6169" fmla="*/ 631479 h 1175461"/>
              <a:gd name="connsiteX6170" fmla="*/ 226102 w 2717482"/>
              <a:gd name="connsiteY6170" fmla="*/ 639922 h 1175461"/>
              <a:gd name="connsiteX6171" fmla="*/ 213803 w 2717482"/>
              <a:gd name="connsiteY6171" fmla="*/ 640935 h 1175461"/>
              <a:gd name="connsiteX6172" fmla="*/ 216476 w 2717482"/>
              <a:gd name="connsiteY6172" fmla="*/ 631788 h 1175461"/>
              <a:gd name="connsiteX6173" fmla="*/ 216269 w 2717482"/>
              <a:gd name="connsiteY6173" fmla="*/ 628021 h 1175461"/>
              <a:gd name="connsiteX6174" fmla="*/ 208344 w 2717482"/>
              <a:gd name="connsiteY6174" fmla="*/ 630240 h 1175461"/>
              <a:gd name="connsiteX6175" fmla="*/ 160287 w 2717482"/>
              <a:gd name="connsiteY6175" fmla="*/ 644457 h 1175461"/>
              <a:gd name="connsiteX6176" fmla="*/ 160503 w 2717482"/>
              <a:gd name="connsiteY6176" fmla="*/ 645526 h 1175461"/>
              <a:gd name="connsiteX6177" fmla="*/ 162918 w 2717482"/>
              <a:gd name="connsiteY6177" fmla="*/ 650503 h 1175461"/>
              <a:gd name="connsiteX6178" fmla="*/ 169956 w 2717482"/>
              <a:gd name="connsiteY6178" fmla="*/ 650813 h 1175461"/>
              <a:gd name="connsiteX6179" fmla="*/ 158980 w 2717482"/>
              <a:gd name="connsiteY6179" fmla="*/ 659453 h 1175461"/>
              <a:gd name="connsiteX6180" fmla="*/ 146681 w 2717482"/>
              <a:gd name="connsiteY6180" fmla="*/ 660636 h 1175461"/>
              <a:gd name="connsiteX6181" fmla="*/ 149383 w 2717482"/>
              <a:gd name="connsiteY6181" fmla="*/ 651489 h 1175461"/>
              <a:gd name="connsiteX6182" fmla="*/ 149102 w 2717482"/>
              <a:gd name="connsiteY6182" fmla="*/ 647766 h 1175461"/>
              <a:gd name="connsiteX6183" fmla="*/ 123235 w 2717482"/>
              <a:gd name="connsiteY6183" fmla="*/ 655418 h 1175461"/>
              <a:gd name="connsiteX6184" fmla="*/ 93118 w 2717482"/>
              <a:gd name="connsiteY6184" fmla="*/ 664733 h 1175461"/>
              <a:gd name="connsiteX6185" fmla="*/ 93365 w 2717482"/>
              <a:gd name="connsiteY6185" fmla="*/ 665898 h 1175461"/>
              <a:gd name="connsiteX6186" fmla="*/ 95827 w 2717482"/>
              <a:gd name="connsiteY6186" fmla="*/ 670851 h 1175461"/>
              <a:gd name="connsiteX6187" fmla="*/ 102918 w 2717482"/>
              <a:gd name="connsiteY6187" fmla="*/ 671076 h 1175461"/>
              <a:gd name="connsiteX6188" fmla="*/ 91998 w 2717482"/>
              <a:gd name="connsiteY6188" fmla="*/ 679857 h 1175461"/>
              <a:gd name="connsiteX6189" fmla="*/ 79701 w 2717482"/>
              <a:gd name="connsiteY6189" fmla="*/ 681180 h 1175461"/>
              <a:gd name="connsiteX6190" fmla="*/ 82318 w 2717482"/>
              <a:gd name="connsiteY6190" fmla="*/ 672033 h 1175461"/>
              <a:gd name="connsiteX6191" fmla="*/ 81998 w 2717482"/>
              <a:gd name="connsiteY6191" fmla="*/ 668172 h 1175461"/>
              <a:gd name="connsiteX6192" fmla="*/ 57861 w 2717482"/>
              <a:gd name="connsiteY6192" fmla="*/ 675636 h 1175461"/>
              <a:gd name="connsiteX6193" fmla="*/ 26222 w 2717482"/>
              <a:gd name="connsiteY6193" fmla="*/ 685587 h 1175461"/>
              <a:gd name="connsiteX6194" fmla="*/ 26493 w 2717482"/>
              <a:gd name="connsiteY6194" fmla="*/ 686823 h 1175461"/>
              <a:gd name="connsiteX6195" fmla="*/ 28986 w 2717482"/>
              <a:gd name="connsiteY6195" fmla="*/ 691762 h 1175461"/>
              <a:gd name="connsiteX6196" fmla="*/ 36079 w 2717482"/>
              <a:gd name="connsiteY6196" fmla="*/ 691958 h 1175461"/>
              <a:gd name="connsiteX6197" fmla="*/ 25186 w 2717482"/>
              <a:gd name="connsiteY6197" fmla="*/ 700795 h 1175461"/>
              <a:gd name="connsiteX6198" fmla="*/ 12889 w 2717482"/>
              <a:gd name="connsiteY6198" fmla="*/ 702146 h 1175461"/>
              <a:gd name="connsiteX6199" fmla="*/ 15477 w 2717482"/>
              <a:gd name="connsiteY6199" fmla="*/ 693028 h 1175461"/>
              <a:gd name="connsiteX6200" fmla="*/ 15123 w 2717482"/>
              <a:gd name="connsiteY6200" fmla="*/ 689079 h 1175461"/>
              <a:gd name="connsiteX6201" fmla="*/ 955 w 2717482"/>
              <a:gd name="connsiteY6201" fmla="*/ 693535 h 1175461"/>
              <a:gd name="connsiteX6202" fmla="*/ 0 w 2717482"/>
              <a:gd name="connsiteY6202" fmla="*/ 690524 h 1175461"/>
              <a:gd name="connsiteX6203" fmla="*/ 14216 w 2717482"/>
              <a:gd name="connsiteY6203" fmla="*/ 686052 h 1175461"/>
              <a:gd name="connsiteX6204" fmla="*/ 13368 w 2717482"/>
              <a:gd name="connsiteY6204" fmla="*/ 683318 h 1175461"/>
              <a:gd name="connsiteX6205" fmla="*/ 5938 w 2717482"/>
              <a:gd name="connsiteY6205" fmla="*/ 680026 h 1175461"/>
              <a:gd name="connsiteX6206" fmla="*/ 14014 w 2717482"/>
              <a:gd name="connsiteY6206" fmla="*/ 673271 h 1175461"/>
              <a:gd name="connsiteX6207" fmla="*/ 28591 w 2717482"/>
              <a:gd name="connsiteY6207" fmla="*/ 671554 h 1175461"/>
              <a:gd name="connsiteX6208" fmla="*/ 24736 w 2717482"/>
              <a:gd name="connsiteY6208" fmla="*/ 678759 h 1175461"/>
              <a:gd name="connsiteX6209" fmla="*/ 25548 w 2717482"/>
              <a:gd name="connsiteY6209" fmla="*/ 682487 h 1175461"/>
              <a:gd name="connsiteX6210" fmla="*/ 56905 w 2717482"/>
              <a:gd name="connsiteY6210" fmla="*/ 672623 h 1175461"/>
              <a:gd name="connsiteX6211" fmla="*/ 81107 w 2717482"/>
              <a:gd name="connsiteY6211" fmla="*/ 665137 h 1175461"/>
              <a:gd name="connsiteX6212" fmla="*/ 80234 w 2717482"/>
              <a:gd name="connsiteY6212" fmla="*/ 662324 h 1175461"/>
              <a:gd name="connsiteX6213" fmla="*/ 72804 w 2717482"/>
              <a:gd name="connsiteY6213" fmla="*/ 659003 h 1175461"/>
              <a:gd name="connsiteX6214" fmla="*/ 80938 w 2717482"/>
              <a:gd name="connsiteY6214" fmla="*/ 652305 h 1175461"/>
              <a:gd name="connsiteX6215" fmla="*/ 95517 w 2717482"/>
              <a:gd name="connsiteY6215" fmla="*/ 650673 h 1175461"/>
              <a:gd name="connsiteX6216" fmla="*/ 91660 w 2717482"/>
              <a:gd name="connsiteY6216" fmla="*/ 657822 h 1175461"/>
              <a:gd name="connsiteX6217" fmla="*/ 92463 w 2717482"/>
              <a:gd name="connsiteY6217" fmla="*/ 661625 h 1175461"/>
              <a:gd name="connsiteX6218" fmla="*/ 122309 w 2717482"/>
              <a:gd name="connsiteY6218" fmla="*/ 652393 h 1175461"/>
              <a:gd name="connsiteX6219" fmla="*/ 148278 w 2717482"/>
              <a:gd name="connsiteY6219" fmla="*/ 644711 h 1175461"/>
              <a:gd name="connsiteX6220" fmla="*/ 147413 w 2717482"/>
              <a:gd name="connsiteY6220" fmla="*/ 641778 h 1175461"/>
              <a:gd name="connsiteX6221" fmla="*/ 139982 w 2717482"/>
              <a:gd name="connsiteY6221" fmla="*/ 638402 h 1175461"/>
              <a:gd name="connsiteX6222" fmla="*/ 148200 w 2717482"/>
              <a:gd name="connsiteY6222" fmla="*/ 631760 h 1175461"/>
              <a:gd name="connsiteX6223" fmla="*/ 162835 w 2717482"/>
              <a:gd name="connsiteY6223" fmla="*/ 630325 h 1175461"/>
              <a:gd name="connsiteX6224" fmla="*/ 158867 w 2717482"/>
              <a:gd name="connsiteY6224" fmla="*/ 637444 h 1175461"/>
              <a:gd name="connsiteX6225" fmla="*/ 159657 w 2717482"/>
              <a:gd name="connsiteY6225" fmla="*/ 641346 h 1175461"/>
              <a:gd name="connsiteX6226" fmla="*/ 207473 w 2717482"/>
              <a:gd name="connsiteY6226" fmla="*/ 627202 h 1175461"/>
              <a:gd name="connsiteX6227" fmla="*/ 215471 w 2717482"/>
              <a:gd name="connsiteY6227" fmla="*/ 624965 h 1175461"/>
              <a:gd name="connsiteX6228" fmla="*/ 214648 w 2717482"/>
              <a:gd name="connsiteY6228" fmla="*/ 622078 h 1175461"/>
              <a:gd name="connsiteX6229" fmla="*/ 207302 w 2717482"/>
              <a:gd name="connsiteY6229" fmla="*/ 618589 h 1175461"/>
              <a:gd name="connsiteX6230" fmla="*/ 215745 w 2717482"/>
              <a:gd name="connsiteY6230" fmla="*/ 612031 h 1175461"/>
              <a:gd name="connsiteX6231" fmla="*/ 230436 w 2717482"/>
              <a:gd name="connsiteY6231" fmla="*/ 610821 h 1175461"/>
              <a:gd name="connsiteX6232" fmla="*/ 226327 w 2717482"/>
              <a:gd name="connsiteY6232" fmla="*/ 617885 h 1175461"/>
              <a:gd name="connsiteX6233" fmla="*/ 227033 w 2717482"/>
              <a:gd name="connsiteY6233" fmla="*/ 621732 h 1175461"/>
              <a:gd name="connsiteX6234" fmla="*/ 256384 w 2717482"/>
              <a:gd name="connsiteY6234" fmla="*/ 613523 h 1175461"/>
              <a:gd name="connsiteX6235" fmla="*/ 283326 w 2717482"/>
              <a:gd name="connsiteY6235" fmla="*/ 606518 h 1175461"/>
              <a:gd name="connsiteX6236" fmla="*/ 282586 w 2717482"/>
              <a:gd name="connsiteY6236" fmla="*/ 603672 h 1175461"/>
              <a:gd name="connsiteX6237" fmla="*/ 275297 w 2717482"/>
              <a:gd name="connsiteY6237" fmla="*/ 600014 h 1175461"/>
              <a:gd name="connsiteX6238" fmla="*/ 283740 w 2717482"/>
              <a:gd name="connsiteY6238" fmla="*/ 593653 h 1175461"/>
              <a:gd name="connsiteX6239" fmla="*/ 291057 w 2717482"/>
              <a:gd name="connsiteY6239" fmla="*/ 593148 h 1175461"/>
              <a:gd name="connsiteX6240" fmla="*/ 298431 w 2717482"/>
              <a:gd name="connsiteY6240" fmla="*/ 592726 h 1175461"/>
              <a:gd name="connsiteX6241" fmla="*/ 294182 w 2717482"/>
              <a:gd name="connsiteY6241" fmla="*/ 599649 h 1175461"/>
              <a:gd name="connsiteX6242" fmla="*/ 294808 w 2717482"/>
              <a:gd name="connsiteY6242" fmla="*/ 603532 h 1175461"/>
              <a:gd name="connsiteX6243" fmla="*/ 308984 w 2717482"/>
              <a:gd name="connsiteY6243" fmla="*/ 599845 h 1175461"/>
              <a:gd name="connsiteX6244" fmla="*/ 351587 w 2717482"/>
              <a:gd name="connsiteY6244" fmla="*/ 590263 h 1175461"/>
              <a:gd name="connsiteX6245" fmla="*/ 350776 w 2717482"/>
              <a:gd name="connsiteY6245" fmla="*/ 586815 h 1175461"/>
              <a:gd name="connsiteX6246" fmla="*/ 343571 w 2717482"/>
              <a:gd name="connsiteY6246" fmla="*/ 582987 h 1175461"/>
              <a:gd name="connsiteX6247" fmla="*/ 352212 w 2717482"/>
              <a:gd name="connsiteY6247" fmla="*/ 576853 h 1175461"/>
              <a:gd name="connsiteX6248" fmla="*/ 366932 w 2717482"/>
              <a:gd name="connsiteY6248" fmla="*/ 576262 h 1175461"/>
              <a:gd name="connsiteX6249" fmla="*/ 362513 w 2717482"/>
              <a:gd name="connsiteY6249" fmla="*/ 583157 h 1175461"/>
              <a:gd name="connsiteX6250" fmla="*/ 363108 w 2717482"/>
              <a:gd name="connsiteY6250" fmla="*/ 587672 h 1175461"/>
              <a:gd name="connsiteX6251" fmla="*/ 381594 w 2717482"/>
              <a:gd name="connsiteY6251" fmla="*/ 583514 h 1175461"/>
              <a:gd name="connsiteX6252" fmla="*/ 381387 w 2717482"/>
              <a:gd name="connsiteY6252" fmla="*/ 566779 h 1175461"/>
              <a:gd name="connsiteX6253" fmla="*/ 377570 w 2717482"/>
              <a:gd name="connsiteY6253" fmla="*/ 566779 h 1175461"/>
              <a:gd name="connsiteX6254" fmla="*/ 372278 w 2717482"/>
              <a:gd name="connsiteY6254" fmla="*/ 573109 h 1175461"/>
              <a:gd name="connsiteX6255" fmla="*/ 368141 w 2717482"/>
              <a:gd name="connsiteY6255" fmla="*/ 563064 h 1175461"/>
              <a:gd name="connsiteX6256" fmla="*/ 368564 w 2717482"/>
              <a:gd name="connsiteY6256" fmla="*/ 560729 h 1175461"/>
              <a:gd name="connsiteX6257" fmla="*/ 369605 w 2717482"/>
              <a:gd name="connsiteY6257" fmla="*/ 555634 h 1175461"/>
              <a:gd name="connsiteX6258" fmla="*/ 371210 w 2717482"/>
              <a:gd name="connsiteY6258" fmla="*/ 548261 h 1175461"/>
              <a:gd name="connsiteX6259" fmla="*/ 376837 w 2717482"/>
              <a:gd name="connsiteY6259" fmla="*/ 554340 h 1175461"/>
              <a:gd name="connsiteX6260" fmla="*/ 381235 w 2717482"/>
              <a:gd name="connsiteY6260" fmla="*/ 554394 h 1175461"/>
              <a:gd name="connsiteX6261" fmla="*/ 381059 w 2717482"/>
              <a:gd name="connsiteY6261" fmla="*/ 540213 h 1175461"/>
              <a:gd name="connsiteX6262" fmla="*/ 387494 w 2717482"/>
              <a:gd name="connsiteY6262" fmla="*/ 496772 h 1175461"/>
              <a:gd name="connsiteX6263" fmla="*/ 382607 w 2717482"/>
              <a:gd name="connsiteY6263" fmla="*/ 496113 h 1175461"/>
              <a:gd name="connsiteX6264" fmla="*/ 376443 w 2717482"/>
              <a:gd name="connsiteY6264" fmla="*/ 501543 h 1175461"/>
              <a:gd name="connsiteX6265" fmla="*/ 373799 w 2717482"/>
              <a:gd name="connsiteY6265" fmla="*/ 491158 h 1175461"/>
              <a:gd name="connsiteX6266" fmla="*/ 376191 w 2717482"/>
              <a:gd name="connsiteY6266" fmla="*/ 484123 h 1175461"/>
              <a:gd name="connsiteX6267" fmla="*/ 378723 w 2717482"/>
              <a:gd name="connsiteY6267" fmla="*/ 477087 h 1175461"/>
              <a:gd name="connsiteX6268" fmla="*/ 383396 w 2717482"/>
              <a:gd name="connsiteY6268" fmla="*/ 483758 h 1175461"/>
              <a:gd name="connsiteX6269" fmla="*/ 389298 w 2717482"/>
              <a:gd name="connsiteY6269" fmla="*/ 484602 h 1175461"/>
              <a:gd name="connsiteX6270" fmla="*/ 397793 w 2717482"/>
              <a:gd name="connsiteY6270" fmla="*/ 427259 h 1175461"/>
              <a:gd name="connsiteX6271" fmla="*/ 394906 w 2717482"/>
              <a:gd name="connsiteY6271" fmla="*/ 426653 h 1175461"/>
              <a:gd name="connsiteX6272" fmla="*/ 388376 w 2717482"/>
              <a:gd name="connsiteY6272" fmla="*/ 431578 h 1175461"/>
              <a:gd name="connsiteX6273" fmla="*/ 386492 w 2717482"/>
              <a:gd name="connsiteY6273" fmla="*/ 421166 h 1175461"/>
              <a:gd name="connsiteX6274" fmla="*/ 392120 w 2717482"/>
              <a:gd name="connsiteY6274" fmla="*/ 407572 h 1175461"/>
              <a:gd name="connsiteX6275" fmla="*/ 396427 w 2717482"/>
              <a:gd name="connsiteY6275" fmla="*/ 414467 h 1175461"/>
              <a:gd name="connsiteX6276" fmla="*/ 400261 w 2717482"/>
              <a:gd name="connsiteY6276" fmla="*/ 415271 h 1175461"/>
              <a:gd name="connsiteX6277" fmla="*/ 412074 w 2717482"/>
              <a:gd name="connsiteY6277" fmla="*/ 363445 h 1175461"/>
              <a:gd name="connsiteX6278" fmla="*/ 413978 w 2717482"/>
              <a:gd name="connsiteY6278" fmla="*/ 358880 h 1175461"/>
              <a:gd name="connsiteX6279" fmla="*/ 410835 w 2717482"/>
              <a:gd name="connsiteY6279" fmla="*/ 357984 h 1175461"/>
              <a:gd name="connsiteX6280" fmla="*/ 407374 w 2717482"/>
              <a:gd name="connsiteY6280" fmla="*/ 360235 h 1175461"/>
              <a:gd name="connsiteX6281" fmla="*/ 403967 w 2717482"/>
              <a:gd name="connsiteY6281" fmla="*/ 362571 h 1175461"/>
              <a:gd name="connsiteX6282" fmla="*/ 403378 w 2717482"/>
              <a:gd name="connsiteY6282" fmla="*/ 357168 h 1175461"/>
              <a:gd name="connsiteX6283" fmla="*/ 402842 w 2717482"/>
              <a:gd name="connsiteY6283" fmla="*/ 351765 h 1175461"/>
              <a:gd name="connsiteX6284" fmla="*/ 406415 w 2717482"/>
              <a:gd name="connsiteY6284" fmla="*/ 344953 h 1175461"/>
              <a:gd name="connsiteX6285" fmla="*/ 410159 w 2717482"/>
              <a:gd name="connsiteY6285" fmla="*/ 338255 h 1175461"/>
              <a:gd name="connsiteX6286" fmla="*/ 413564 w 2717482"/>
              <a:gd name="connsiteY6286" fmla="*/ 345798 h 1175461"/>
              <a:gd name="connsiteX6287" fmla="*/ 418746 w 2717482"/>
              <a:gd name="connsiteY6287" fmla="*/ 347451 h 1175461"/>
              <a:gd name="connsiteX6288" fmla="*/ 436727 w 2717482"/>
              <a:gd name="connsiteY6288" fmla="*/ 304342 h 1175461"/>
              <a:gd name="connsiteX6289" fmla="*/ 444322 w 2717482"/>
              <a:gd name="connsiteY6289" fmla="*/ 295426 h 1175461"/>
              <a:gd name="connsiteX6290" fmla="*/ 441399 w 2717482"/>
              <a:gd name="connsiteY6290" fmla="*/ 293112 h 1175461"/>
              <a:gd name="connsiteX6291" fmla="*/ 437290 w 2717482"/>
              <a:gd name="connsiteY6291" fmla="*/ 294070 h 1175461"/>
              <a:gd name="connsiteX6292" fmla="*/ 433152 w 2717482"/>
              <a:gd name="connsiteY6292" fmla="*/ 295082 h 1175461"/>
              <a:gd name="connsiteX6293" fmla="*/ 434756 w 2717482"/>
              <a:gd name="connsiteY6293" fmla="*/ 289652 h 1175461"/>
              <a:gd name="connsiteX6294" fmla="*/ 436586 w 2717482"/>
              <a:gd name="connsiteY6294" fmla="*/ 284163 h 1175461"/>
              <a:gd name="connsiteX6295" fmla="*/ 438586 w 2717482"/>
              <a:gd name="connsiteY6295" fmla="*/ 282531 h 1175461"/>
              <a:gd name="connsiteX6296" fmla="*/ 442974 w 2717482"/>
              <a:gd name="connsiteY6296" fmla="*/ 279041 h 1175461"/>
              <a:gd name="connsiteX6297" fmla="*/ 449587 w 2717482"/>
              <a:gd name="connsiteY6297" fmla="*/ 274398 h 1175461"/>
              <a:gd name="connsiteX6298" fmla="*/ 449110 w 2717482"/>
              <a:gd name="connsiteY6298" fmla="*/ 282840 h 1175461"/>
              <a:gd name="connsiteX6299" fmla="*/ 452108 w 2717482"/>
              <a:gd name="connsiteY6299" fmla="*/ 286289 h 1175461"/>
              <a:gd name="connsiteX6300" fmla="*/ 457946 w 2717482"/>
              <a:gd name="connsiteY6300" fmla="*/ 279435 h 1175461"/>
              <a:gd name="connsiteX6301" fmla="*/ 484570 w 2717482"/>
              <a:gd name="connsiteY6301" fmla="*/ 260297 h 1175461"/>
              <a:gd name="connsiteX6302" fmla="*/ 500272 w 2717482"/>
              <a:gd name="connsiteY6302" fmla="*/ 253106 h 1175461"/>
              <a:gd name="connsiteX6303" fmla="*/ 498530 w 2717482"/>
              <a:gd name="connsiteY6303" fmla="*/ 249602 h 1175461"/>
              <a:gd name="connsiteX6304" fmla="*/ 494562 w 2717482"/>
              <a:gd name="connsiteY6304" fmla="*/ 248590 h 1175461"/>
              <a:gd name="connsiteX6305" fmla="*/ 490508 w 2717482"/>
              <a:gd name="connsiteY6305" fmla="*/ 247662 h 1175461"/>
              <a:gd name="connsiteX6306" fmla="*/ 494113 w 2717482"/>
              <a:gd name="connsiteY6306" fmla="*/ 243552 h 1175461"/>
              <a:gd name="connsiteX6307" fmla="*/ 497798 w 2717482"/>
              <a:gd name="connsiteY6307" fmla="*/ 239500 h 1175461"/>
              <a:gd name="connsiteX6308" fmla="*/ 505172 w 2717482"/>
              <a:gd name="connsiteY6308" fmla="*/ 237614 h 1175461"/>
              <a:gd name="connsiteX6309" fmla="*/ 512460 w 2717482"/>
              <a:gd name="connsiteY6309" fmla="*/ 235841 h 1175461"/>
              <a:gd name="connsiteX6310" fmla="*/ 509365 w 2717482"/>
              <a:gd name="connsiteY6310" fmla="*/ 243467 h 1175461"/>
              <a:gd name="connsiteX6311" fmla="*/ 510941 w 2717482"/>
              <a:gd name="connsiteY6311" fmla="*/ 248219 h 1175461"/>
              <a:gd name="connsiteX6312" fmla="*/ 543926 w 2717482"/>
              <a:gd name="connsiteY6312" fmla="*/ 233111 h 1175461"/>
              <a:gd name="connsiteX6313" fmla="*/ 564962 w 2717482"/>
              <a:gd name="connsiteY6313" fmla="*/ 225620 h 1175461"/>
              <a:gd name="connsiteX6314" fmla="*/ 563654 w 2717482"/>
              <a:gd name="connsiteY6314" fmla="*/ 222191 h 1175461"/>
              <a:gd name="connsiteX6315" fmla="*/ 559826 w 2717482"/>
              <a:gd name="connsiteY6315" fmla="*/ 220756 h 1175461"/>
              <a:gd name="connsiteX6316" fmla="*/ 555998 w 2717482"/>
              <a:gd name="connsiteY6316" fmla="*/ 219405 h 1175461"/>
              <a:gd name="connsiteX6317" fmla="*/ 559826 w 2717482"/>
              <a:gd name="connsiteY6317" fmla="*/ 215747 h 1175461"/>
              <a:gd name="connsiteX6318" fmla="*/ 563737 w 2717482"/>
              <a:gd name="connsiteY6318" fmla="*/ 212144 h 1175461"/>
              <a:gd name="connsiteX6319" fmla="*/ 578343 w 2717482"/>
              <a:gd name="connsiteY6319" fmla="*/ 209668 h 1175461"/>
              <a:gd name="connsiteX6320" fmla="*/ 574825 w 2717482"/>
              <a:gd name="connsiteY6320" fmla="*/ 217041 h 1175461"/>
              <a:gd name="connsiteX6321" fmla="*/ 576105 w 2717482"/>
              <a:gd name="connsiteY6321" fmla="*/ 221653 h 1175461"/>
              <a:gd name="connsiteX6322" fmla="*/ 631044 w 2717482"/>
              <a:gd name="connsiteY6322" fmla="*/ 202091 h 1175461"/>
              <a:gd name="connsiteX6323" fmla="*/ 629875 w 2717482"/>
              <a:gd name="connsiteY6323" fmla="*/ 198550 h 1175461"/>
              <a:gd name="connsiteX6324" fmla="*/ 622360 w 2717482"/>
              <a:gd name="connsiteY6324" fmla="*/ 195455 h 1175461"/>
              <a:gd name="connsiteX6325" fmla="*/ 626329 w 2717482"/>
              <a:gd name="connsiteY6325" fmla="*/ 191965 h 1175461"/>
              <a:gd name="connsiteX6326" fmla="*/ 630382 w 2717482"/>
              <a:gd name="connsiteY6326" fmla="*/ 188503 h 1175461"/>
              <a:gd name="connsiteX6327" fmla="*/ 645046 w 2717482"/>
              <a:gd name="connsiteY6327" fmla="*/ 186646 h 1175461"/>
              <a:gd name="connsiteX6328" fmla="*/ 641245 w 2717482"/>
              <a:gd name="connsiteY6328" fmla="*/ 193879 h 1175461"/>
              <a:gd name="connsiteX6329" fmla="*/ 642218 w 2717482"/>
              <a:gd name="connsiteY6329" fmla="*/ 198112 h 1175461"/>
              <a:gd name="connsiteX6330" fmla="*/ 666040 w 2717482"/>
              <a:gd name="connsiteY6330" fmla="*/ 189629 h 1175461"/>
              <a:gd name="connsiteX6331" fmla="*/ 697832 w 2717482"/>
              <a:gd name="connsiteY6331" fmla="*/ 180447 h 1175461"/>
              <a:gd name="connsiteX6332" fmla="*/ 696912 w 2717482"/>
              <a:gd name="connsiteY6332" fmla="*/ 177331 h 1175461"/>
              <a:gd name="connsiteX6333" fmla="*/ 689509 w 2717482"/>
              <a:gd name="connsiteY6333" fmla="*/ 173982 h 1175461"/>
              <a:gd name="connsiteX6334" fmla="*/ 697727 w 2717482"/>
              <a:gd name="connsiteY6334" fmla="*/ 167313 h 1175461"/>
              <a:gd name="connsiteX6335" fmla="*/ 712420 w 2717482"/>
              <a:gd name="connsiteY6335" fmla="*/ 165877 h 1175461"/>
              <a:gd name="connsiteX6336" fmla="*/ 708395 w 2717482"/>
              <a:gd name="connsiteY6336" fmla="*/ 172969 h 1175461"/>
              <a:gd name="connsiteX6337" fmla="*/ 709227 w 2717482"/>
              <a:gd name="connsiteY6337" fmla="*/ 177156 h 1175461"/>
              <a:gd name="connsiteX6338" fmla="*/ 765299 w 2717482"/>
              <a:gd name="connsiteY6338" fmla="*/ 160962 h 1175461"/>
              <a:gd name="connsiteX6339" fmla="*/ 764430 w 2717482"/>
              <a:gd name="connsiteY6339" fmla="*/ 157856 h 1175461"/>
              <a:gd name="connsiteX6340" fmla="*/ 757112 w 2717482"/>
              <a:gd name="connsiteY6340" fmla="*/ 154310 h 1175461"/>
              <a:gd name="connsiteX6341" fmla="*/ 765554 w 2717482"/>
              <a:gd name="connsiteY6341" fmla="*/ 147865 h 1175461"/>
              <a:gd name="connsiteX6342" fmla="*/ 780244 w 2717482"/>
              <a:gd name="connsiteY6342" fmla="*/ 146711 h 1175461"/>
              <a:gd name="connsiteX6343" fmla="*/ 776081 w 2717482"/>
              <a:gd name="connsiteY6343" fmla="*/ 153690 h 1175461"/>
              <a:gd name="connsiteX6344" fmla="*/ 776778 w 2717482"/>
              <a:gd name="connsiteY6344" fmla="*/ 157646 h 1175461"/>
              <a:gd name="connsiteX6345" fmla="*/ 786578 w 2717482"/>
              <a:gd name="connsiteY6345" fmla="*/ 154816 h 1175461"/>
              <a:gd name="connsiteX6346" fmla="*/ 832967 w 2717482"/>
              <a:gd name="connsiteY6346" fmla="*/ 142561 h 1175461"/>
              <a:gd name="connsiteX6347" fmla="*/ 832225 w 2717482"/>
              <a:gd name="connsiteY6347" fmla="*/ 139759 h 1175461"/>
              <a:gd name="connsiteX6348" fmla="*/ 824936 w 2717482"/>
              <a:gd name="connsiteY6348" fmla="*/ 136129 h 1175461"/>
              <a:gd name="connsiteX6349" fmla="*/ 833379 w 2717482"/>
              <a:gd name="connsiteY6349" fmla="*/ 129769 h 1175461"/>
              <a:gd name="connsiteX6350" fmla="*/ 848014 w 2717482"/>
              <a:gd name="connsiteY6350" fmla="*/ 128812 h 1175461"/>
              <a:gd name="connsiteX6351" fmla="*/ 843822 w 2717482"/>
              <a:gd name="connsiteY6351" fmla="*/ 135791 h 1175461"/>
              <a:gd name="connsiteX6352" fmla="*/ 844444 w 2717482"/>
              <a:gd name="connsiteY6352" fmla="*/ 139529 h 1175461"/>
              <a:gd name="connsiteX6353" fmla="*/ 900688 w 2717482"/>
              <a:gd name="connsiteY6353" fmla="*/ 124671 h 1175461"/>
              <a:gd name="connsiteX6354" fmla="*/ 900022 w 2717482"/>
              <a:gd name="connsiteY6354" fmla="*/ 122114 h 1175461"/>
              <a:gd name="connsiteX6355" fmla="*/ 892760 w 2717482"/>
              <a:gd name="connsiteY6355" fmla="*/ 118455 h 1175461"/>
              <a:gd name="connsiteX6356" fmla="*/ 901203 w 2717482"/>
              <a:gd name="connsiteY6356" fmla="*/ 112123 h 1175461"/>
              <a:gd name="connsiteX6357" fmla="*/ 915811 w 2717482"/>
              <a:gd name="connsiteY6357" fmla="*/ 111195 h 1175461"/>
              <a:gd name="connsiteX6358" fmla="*/ 911646 w 2717482"/>
              <a:gd name="connsiteY6358" fmla="*/ 118145 h 1175461"/>
              <a:gd name="connsiteX6359" fmla="*/ 912215 w 2717482"/>
              <a:gd name="connsiteY6359" fmla="*/ 121626 h 1175461"/>
              <a:gd name="connsiteX6360" fmla="*/ 968480 w 2717482"/>
              <a:gd name="connsiteY6360" fmla="*/ 106761 h 1175461"/>
              <a:gd name="connsiteX6361" fmla="*/ 967793 w 2717482"/>
              <a:gd name="connsiteY6361" fmla="*/ 104214 h 1175461"/>
              <a:gd name="connsiteX6362" fmla="*/ 960531 w 2717482"/>
              <a:gd name="connsiteY6362" fmla="*/ 100584 h 1175461"/>
              <a:gd name="connsiteX6363" fmla="*/ 968973 w 2717482"/>
              <a:gd name="connsiteY6363" fmla="*/ 94196 h 1175461"/>
              <a:gd name="connsiteX6364" fmla="*/ 983581 w 2717482"/>
              <a:gd name="connsiteY6364" fmla="*/ 93126 h 1175461"/>
              <a:gd name="connsiteX6365" fmla="*/ 979472 w 2717482"/>
              <a:gd name="connsiteY6365" fmla="*/ 100105 h 1175461"/>
              <a:gd name="connsiteX6366" fmla="*/ 980100 w 2717482"/>
              <a:gd name="connsiteY6366" fmla="*/ 103691 h 1175461"/>
              <a:gd name="connsiteX6367" fmla="*/ 1001452 w 2717482"/>
              <a:gd name="connsiteY6367" fmla="*/ 98051 h 1175461"/>
              <a:gd name="connsiteX6368" fmla="*/ 1036057 w 2717482"/>
              <a:gd name="connsiteY6368" fmla="*/ 87889 h 1175461"/>
              <a:gd name="connsiteX6369" fmla="*/ 1035363 w 2717482"/>
              <a:gd name="connsiteY6369" fmla="*/ 85500 h 1175461"/>
              <a:gd name="connsiteX6370" fmla="*/ 1028019 w 2717482"/>
              <a:gd name="connsiteY6370" fmla="*/ 82066 h 1175461"/>
              <a:gd name="connsiteX6371" fmla="*/ 1036237 w 2717482"/>
              <a:gd name="connsiteY6371" fmla="*/ 75509 h 1175461"/>
              <a:gd name="connsiteX6372" fmla="*/ 1050759 w 2717482"/>
              <a:gd name="connsiteY6372" fmla="*/ 74101 h 1175461"/>
              <a:gd name="connsiteX6373" fmla="*/ 1046790 w 2717482"/>
              <a:gd name="connsiteY6373" fmla="*/ 81194 h 1175461"/>
              <a:gd name="connsiteX6374" fmla="*/ 1047461 w 2717482"/>
              <a:gd name="connsiteY6374" fmla="*/ 84540 h 1175461"/>
              <a:gd name="connsiteX6375" fmla="*/ 1086553 w 2717482"/>
              <a:gd name="connsiteY6375" fmla="*/ 73060 h 1175461"/>
              <a:gd name="connsiteX6376" fmla="*/ 1103050 w 2717482"/>
              <a:gd name="connsiteY6376" fmla="*/ 67758 h 1175461"/>
              <a:gd name="connsiteX6377" fmla="*/ 1102317 w 2717482"/>
              <a:gd name="connsiteY6377" fmla="*/ 65434 h 1175461"/>
              <a:gd name="connsiteX6378" fmla="*/ 1094860 w 2717482"/>
              <a:gd name="connsiteY6378" fmla="*/ 62111 h 1175461"/>
              <a:gd name="connsiteX6379" fmla="*/ 1102879 w 2717482"/>
              <a:gd name="connsiteY6379" fmla="*/ 55386 h 1175461"/>
              <a:gd name="connsiteX6380" fmla="*/ 1117402 w 2717482"/>
              <a:gd name="connsiteY6380" fmla="*/ 53585 h 1175461"/>
              <a:gd name="connsiteX6381" fmla="*/ 1113660 w 2717482"/>
              <a:gd name="connsiteY6381" fmla="*/ 60789 h 1175461"/>
              <a:gd name="connsiteX6382" fmla="*/ 1114404 w 2717482"/>
              <a:gd name="connsiteY6382" fmla="*/ 64110 h 1175461"/>
              <a:gd name="connsiteX6383" fmla="*/ 1151710 w 2717482"/>
              <a:gd name="connsiteY6383" fmla="*/ 52121 h 1175461"/>
              <a:gd name="connsiteX6384" fmla="*/ 1170001 w 2717482"/>
              <a:gd name="connsiteY6384" fmla="*/ 46536 h 1175461"/>
              <a:gd name="connsiteX6385" fmla="*/ 1169101 w 2717482"/>
              <a:gd name="connsiteY6385" fmla="*/ 43677 h 1175461"/>
              <a:gd name="connsiteX6386" fmla="*/ 1161644 w 2717482"/>
              <a:gd name="connsiteY6386" fmla="*/ 40357 h 1175461"/>
              <a:gd name="connsiteX6387" fmla="*/ 1169889 w 2717482"/>
              <a:gd name="connsiteY6387" fmla="*/ 33631 h 1175461"/>
              <a:gd name="connsiteX6388" fmla="*/ 1184636 w 2717482"/>
              <a:gd name="connsiteY6388" fmla="*/ 32083 h 1175461"/>
              <a:gd name="connsiteX6389" fmla="*/ 1180613 w 2717482"/>
              <a:gd name="connsiteY6389" fmla="*/ 39204 h 1175461"/>
              <a:gd name="connsiteX6390" fmla="*/ 1181391 w 2717482"/>
              <a:gd name="connsiteY6390" fmla="*/ 43059 h 1175461"/>
              <a:gd name="connsiteX6391" fmla="*/ 1193923 w 2717482"/>
              <a:gd name="connsiteY6391" fmla="*/ 39232 h 1175461"/>
              <a:gd name="connsiteX6392" fmla="*/ 1209007 w 2717482"/>
              <a:gd name="connsiteY6392" fmla="*/ 35095 h 1175461"/>
              <a:gd name="connsiteX6393" fmla="*/ 1209880 w 2717482"/>
              <a:gd name="connsiteY6393" fmla="*/ 38303 h 1175461"/>
              <a:gd name="connsiteX6394" fmla="*/ 1194881 w 2717482"/>
              <a:gd name="connsiteY6394" fmla="*/ 42440 h 1175461"/>
              <a:gd name="connsiteX6395" fmla="*/ 1182055 w 2717482"/>
              <a:gd name="connsiteY6395" fmla="*/ 46347 h 1175461"/>
              <a:gd name="connsiteX6396" fmla="*/ 1182248 w 2717482"/>
              <a:gd name="connsiteY6396" fmla="*/ 47294 h 1175461"/>
              <a:gd name="connsiteX6397" fmla="*/ 1184663 w 2717482"/>
              <a:gd name="connsiteY6397" fmla="*/ 52262 h 1175461"/>
              <a:gd name="connsiteX6398" fmla="*/ 1191672 w 2717482"/>
              <a:gd name="connsiteY6398" fmla="*/ 52628 h 1175461"/>
              <a:gd name="connsiteX6399" fmla="*/ 1186438 w 2717482"/>
              <a:gd name="connsiteY6399" fmla="*/ 56850 h 1175461"/>
              <a:gd name="connsiteX6400" fmla="*/ 1180809 w 2717482"/>
              <a:gd name="connsiteY6400" fmla="*/ 61240 h 1175461"/>
              <a:gd name="connsiteX6401" fmla="*/ 1168595 w 2717482"/>
              <a:gd name="connsiteY6401" fmla="*/ 62506 h 1175461"/>
              <a:gd name="connsiteX6402" fmla="*/ 1171212 w 2717482"/>
              <a:gd name="connsiteY6402" fmla="*/ 53388 h 1175461"/>
              <a:gd name="connsiteX6403" fmla="*/ 1170910 w 2717482"/>
              <a:gd name="connsiteY6403" fmla="*/ 49743 h 1175461"/>
              <a:gd name="connsiteX6404" fmla="*/ 1152666 w 2717482"/>
              <a:gd name="connsiteY6404" fmla="*/ 55301 h 1175461"/>
              <a:gd name="connsiteX6405" fmla="*/ 1115121 w 2717482"/>
              <a:gd name="connsiteY6405" fmla="*/ 67315 h 1175461"/>
              <a:gd name="connsiteX6406" fmla="*/ 1115467 w 2717482"/>
              <a:gd name="connsiteY6406" fmla="*/ 68863 h 1175461"/>
              <a:gd name="connsiteX6407" fmla="*/ 1117993 w 2717482"/>
              <a:gd name="connsiteY6407" fmla="*/ 73792 h 1175461"/>
              <a:gd name="connsiteX6408" fmla="*/ 1125086 w 2717482"/>
              <a:gd name="connsiteY6408" fmla="*/ 73792 h 1175461"/>
              <a:gd name="connsiteX6409" fmla="*/ 1114278 w 2717482"/>
              <a:gd name="connsiteY6409" fmla="*/ 82713 h 1175461"/>
              <a:gd name="connsiteX6410" fmla="*/ 1101896 w 2717482"/>
              <a:gd name="connsiteY6410" fmla="*/ 84120 h 1175461"/>
              <a:gd name="connsiteX6411" fmla="*/ 1104484 w 2717482"/>
              <a:gd name="connsiteY6411" fmla="*/ 75143 h 1175461"/>
              <a:gd name="connsiteX6412" fmla="*/ 1104092 w 2717482"/>
              <a:gd name="connsiteY6412" fmla="*/ 71062 h 1175461"/>
              <a:gd name="connsiteX6413" fmla="*/ 1104030 w 2717482"/>
              <a:gd name="connsiteY6413" fmla="*/ 70865 h 1175461"/>
              <a:gd name="connsiteX6414" fmla="*/ 1087464 w 2717482"/>
              <a:gd name="connsiteY6414" fmla="*/ 76167 h 1175461"/>
              <a:gd name="connsiteX6415" fmla="*/ 1048104 w 2717482"/>
              <a:gd name="connsiteY6415" fmla="*/ 87750 h 1175461"/>
              <a:gd name="connsiteX6416" fmla="*/ 1048412 w 2717482"/>
              <a:gd name="connsiteY6416" fmla="*/ 89289 h 1175461"/>
              <a:gd name="connsiteX6417" fmla="*/ 1050815 w 2717482"/>
              <a:gd name="connsiteY6417" fmla="*/ 94280 h 1175461"/>
              <a:gd name="connsiteX6418" fmla="*/ 1057878 w 2717482"/>
              <a:gd name="connsiteY6418" fmla="*/ 94590 h 1175461"/>
              <a:gd name="connsiteX6419" fmla="*/ 1046790 w 2717482"/>
              <a:gd name="connsiteY6419" fmla="*/ 103230 h 1175461"/>
              <a:gd name="connsiteX6420" fmla="*/ 1034407 w 2717482"/>
              <a:gd name="connsiteY6420" fmla="*/ 104384 h 1175461"/>
              <a:gd name="connsiteX6421" fmla="*/ 1037251 w 2717482"/>
              <a:gd name="connsiteY6421" fmla="*/ 95209 h 1175461"/>
              <a:gd name="connsiteX6422" fmla="*/ 1036997 w 2717482"/>
              <a:gd name="connsiteY6422" fmla="*/ 91128 h 1175461"/>
              <a:gd name="connsiteX6423" fmla="*/ 1036968 w 2717482"/>
              <a:gd name="connsiteY6423" fmla="*/ 91027 h 1175461"/>
              <a:gd name="connsiteX6424" fmla="*/ 1002295 w 2717482"/>
              <a:gd name="connsiteY6424" fmla="*/ 101231 h 1175461"/>
              <a:gd name="connsiteX6425" fmla="*/ 980670 w 2717482"/>
              <a:gd name="connsiteY6425" fmla="*/ 106949 h 1175461"/>
              <a:gd name="connsiteX6426" fmla="*/ 980896 w 2717482"/>
              <a:gd name="connsiteY6426" fmla="*/ 108243 h 1175461"/>
              <a:gd name="connsiteX6427" fmla="*/ 983187 w 2717482"/>
              <a:gd name="connsiteY6427" fmla="*/ 113277 h 1175461"/>
              <a:gd name="connsiteX6428" fmla="*/ 990250 w 2717482"/>
              <a:gd name="connsiteY6428" fmla="*/ 113755 h 1175461"/>
              <a:gd name="connsiteX6429" fmla="*/ 978993 w 2717482"/>
              <a:gd name="connsiteY6429" fmla="*/ 122198 h 1175461"/>
              <a:gd name="connsiteX6430" fmla="*/ 966610 w 2717482"/>
              <a:gd name="connsiteY6430" fmla="*/ 123099 h 1175461"/>
              <a:gd name="connsiteX6431" fmla="*/ 969537 w 2717482"/>
              <a:gd name="connsiteY6431" fmla="*/ 113924 h 1175461"/>
              <a:gd name="connsiteX6432" fmla="*/ 969316 w 2717482"/>
              <a:gd name="connsiteY6432" fmla="*/ 109951 h 1175461"/>
              <a:gd name="connsiteX6433" fmla="*/ 912753 w 2717482"/>
              <a:gd name="connsiteY6433" fmla="*/ 124907 h 1175461"/>
              <a:gd name="connsiteX6434" fmla="*/ 912978 w 2717482"/>
              <a:gd name="connsiteY6434" fmla="*/ 126286 h 1175461"/>
              <a:gd name="connsiteX6435" fmla="*/ 915219 w 2717482"/>
              <a:gd name="connsiteY6435" fmla="*/ 131345 h 1175461"/>
              <a:gd name="connsiteX6436" fmla="*/ 922284 w 2717482"/>
              <a:gd name="connsiteY6436" fmla="*/ 131908 h 1175461"/>
              <a:gd name="connsiteX6437" fmla="*/ 911025 w 2717482"/>
              <a:gd name="connsiteY6437" fmla="*/ 140182 h 1175461"/>
              <a:gd name="connsiteX6438" fmla="*/ 898672 w 2717482"/>
              <a:gd name="connsiteY6438" fmla="*/ 140914 h 1175461"/>
              <a:gd name="connsiteX6439" fmla="*/ 901653 w 2717482"/>
              <a:gd name="connsiteY6439" fmla="*/ 131823 h 1175461"/>
              <a:gd name="connsiteX6440" fmla="*/ 901492 w 2717482"/>
              <a:gd name="connsiteY6440" fmla="*/ 127884 h 1175461"/>
              <a:gd name="connsiteX6441" fmla="*/ 844994 w 2717482"/>
              <a:gd name="connsiteY6441" fmla="*/ 142823 h 1175461"/>
              <a:gd name="connsiteX6442" fmla="*/ 845179 w 2717482"/>
              <a:gd name="connsiteY6442" fmla="*/ 143932 h 1175461"/>
              <a:gd name="connsiteX6443" fmla="*/ 847422 w 2717482"/>
              <a:gd name="connsiteY6443" fmla="*/ 148991 h 1175461"/>
              <a:gd name="connsiteX6444" fmla="*/ 854458 w 2717482"/>
              <a:gd name="connsiteY6444" fmla="*/ 149525 h 1175461"/>
              <a:gd name="connsiteX6445" fmla="*/ 843201 w 2717482"/>
              <a:gd name="connsiteY6445" fmla="*/ 157799 h 1175461"/>
              <a:gd name="connsiteX6446" fmla="*/ 830846 w 2717482"/>
              <a:gd name="connsiteY6446" fmla="*/ 158588 h 1175461"/>
              <a:gd name="connsiteX6447" fmla="*/ 833885 w 2717482"/>
              <a:gd name="connsiteY6447" fmla="*/ 149469 h 1175461"/>
              <a:gd name="connsiteX6448" fmla="*/ 833733 w 2717482"/>
              <a:gd name="connsiteY6448" fmla="*/ 145800 h 1175461"/>
              <a:gd name="connsiteX6449" fmla="*/ 787393 w 2717482"/>
              <a:gd name="connsiteY6449" fmla="*/ 158053 h 1175461"/>
              <a:gd name="connsiteX6450" fmla="*/ 777360 w 2717482"/>
              <a:gd name="connsiteY6450" fmla="*/ 160950 h 1175461"/>
              <a:gd name="connsiteX6451" fmla="*/ 777520 w 2717482"/>
              <a:gd name="connsiteY6451" fmla="*/ 161852 h 1175461"/>
              <a:gd name="connsiteX6452" fmla="*/ 779823 w 2717482"/>
              <a:gd name="connsiteY6452" fmla="*/ 166890 h 1175461"/>
              <a:gd name="connsiteX6453" fmla="*/ 786857 w 2717482"/>
              <a:gd name="connsiteY6453" fmla="*/ 167368 h 1175461"/>
              <a:gd name="connsiteX6454" fmla="*/ 775602 w 2717482"/>
              <a:gd name="connsiteY6454" fmla="*/ 175811 h 1175461"/>
              <a:gd name="connsiteX6455" fmla="*/ 763302 w 2717482"/>
              <a:gd name="connsiteY6455" fmla="*/ 176740 h 1175461"/>
              <a:gd name="connsiteX6456" fmla="*/ 766201 w 2717482"/>
              <a:gd name="connsiteY6456" fmla="*/ 167564 h 1175461"/>
              <a:gd name="connsiteX6457" fmla="*/ 766039 w 2717482"/>
              <a:gd name="connsiteY6457" fmla="*/ 164217 h 1175461"/>
              <a:gd name="connsiteX6458" fmla="*/ 709879 w 2717482"/>
              <a:gd name="connsiteY6458" fmla="*/ 180430 h 1175461"/>
              <a:gd name="connsiteX6459" fmla="*/ 710006 w 2717482"/>
              <a:gd name="connsiteY6459" fmla="*/ 181063 h 1175461"/>
              <a:gd name="connsiteX6460" fmla="*/ 712420 w 2717482"/>
              <a:gd name="connsiteY6460" fmla="*/ 186055 h 1175461"/>
              <a:gd name="connsiteX6461" fmla="*/ 719425 w 2717482"/>
              <a:gd name="connsiteY6461" fmla="*/ 186422 h 1175461"/>
              <a:gd name="connsiteX6462" fmla="*/ 708451 w 2717482"/>
              <a:gd name="connsiteY6462" fmla="*/ 194864 h 1175461"/>
              <a:gd name="connsiteX6463" fmla="*/ 696208 w 2717482"/>
              <a:gd name="connsiteY6463" fmla="*/ 196074 h 1175461"/>
              <a:gd name="connsiteX6464" fmla="*/ 698910 w 2717482"/>
              <a:gd name="connsiteY6464" fmla="*/ 187040 h 1175461"/>
              <a:gd name="connsiteX6465" fmla="*/ 698632 w 2717482"/>
              <a:gd name="connsiteY6465" fmla="*/ 183677 h 1175461"/>
              <a:gd name="connsiteX6466" fmla="*/ 666996 w 2717482"/>
              <a:gd name="connsiteY6466" fmla="*/ 192810 h 1175461"/>
              <a:gd name="connsiteX6467" fmla="*/ 642966 w 2717482"/>
              <a:gd name="connsiteY6467" fmla="*/ 201368 h 1175461"/>
              <a:gd name="connsiteX6468" fmla="*/ 643093 w 2717482"/>
              <a:gd name="connsiteY6468" fmla="*/ 201914 h 1175461"/>
              <a:gd name="connsiteX6469" fmla="*/ 645635 w 2717482"/>
              <a:gd name="connsiteY6469" fmla="*/ 206825 h 1175461"/>
              <a:gd name="connsiteX6470" fmla="*/ 652701 w 2717482"/>
              <a:gd name="connsiteY6470" fmla="*/ 206825 h 1175461"/>
              <a:gd name="connsiteX6471" fmla="*/ 641976 w 2717482"/>
              <a:gd name="connsiteY6471" fmla="*/ 215718 h 1175461"/>
              <a:gd name="connsiteX6472" fmla="*/ 635899 w 2717482"/>
              <a:gd name="connsiteY6472" fmla="*/ 216450 h 1175461"/>
              <a:gd name="connsiteX6473" fmla="*/ 629819 w 2717482"/>
              <a:gd name="connsiteY6473" fmla="*/ 217294 h 1175461"/>
              <a:gd name="connsiteX6474" fmla="*/ 632182 w 2717482"/>
              <a:gd name="connsiteY6474" fmla="*/ 208261 h 1175461"/>
              <a:gd name="connsiteX6475" fmla="*/ 631859 w 2717482"/>
              <a:gd name="connsiteY6475" fmla="*/ 205323 h 1175461"/>
              <a:gd name="connsiteX6476" fmla="*/ 576996 w 2717482"/>
              <a:gd name="connsiteY6476" fmla="*/ 224860 h 1175461"/>
              <a:gd name="connsiteX6477" fmla="*/ 577051 w 2717482"/>
              <a:gd name="connsiteY6477" fmla="*/ 225055 h 1175461"/>
              <a:gd name="connsiteX6478" fmla="*/ 579780 w 2717482"/>
              <a:gd name="connsiteY6478" fmla="*/ 229818 h 1175461"/>
              <a:gd name="connsiteX6479" fmla="*/ 586844 w 2717482"/>
              <a:gd name="connsiteY6479" fmla="*/ 229649 h 1175461"/>
              <a:gd name="connsiteX6480" fmla="*/ 576515 w 2717482"/>
              <a:gd name="connsiteY6480" fmla="*/ 238965 h 1175461"/>
              <a:gd name="connsiteX6481" fmla="*/ 570463 w 2717482"/>
              <a:gd name="connsiteY6481" fmla="*/ 239978 h 1175461"/>
              <a:gd name="connsiteX6482" fmla="*/ 564412 w 2717482"/>
              <a:gd name="connsiteY6482" fmla="*/ 241019 h 1175461"/>
              <a:gd name="connsiteX6483" fmla="*/ 566383 w 2717482"/>
              <a:gd name="connsiteY6483" fmla="*/ 231675 h 1175461"/>
              <a:gd name="connsiteX6484" fmla="*/ 565922 w 2717482"/>
              <a:gd name="connsiteY6484" fmla="*/ 228803 h 1175461"/>
              <a:gd name="connsiteX6485" fmla="*/ 545135 w 2717482"/>
              <a:gd name="connsiteY6485" fmla="*/ 236206 h 1175461"/>
              <a:gd name="connsiteX6486" fmla="*/ 512032 w 2717482"/>
              <a:gd name="connsiteY6486" fmla="*/ 251382 h 1175461"/>
              <a:gd name="connsiteX6487" fmla="*/ 514994 w 2717482"/>
              <a:gd name="connsiteY6487" fmla="*/ 255851 h 1175461"/>
              <a:gd name="connsiteX6488" fmla="*/ 521974 w 2717482"/>
              <a:gd name="connsiteY6488" fmla="*/ 255287 h 1175461"/>
              <a:gd name="connsiteX6489" fmla="*/ 517386 w 2717482"/>
              <a:gd name="connsiteY6489" fmla="*/ 260157 h 1175461"/>
              <a:gd name="connsiteX6490" fmla="*/ 512573 w 2717482"/>
              <a:gd name="connsiteY6490" fmla="*/ 265223 h 1175461"/>
              <a:gd name="connsiteX6491" fmla="*/ 506943 w 2717482"/>
              <a:gd name="connsiteY6491" fmla="*/ 266658 h 1175461"/>
              <a:gd name="connsiteX6492" fmla="*/ 501317 w 2717482"/>
              <a:gd name="connsiteY6492" fmla="*/ 268234 h 1175461"/>
              <a:gd name="connsiteX6493" fmla="*/ 501655 w 2717482"/>
              <a:gd name="connsiteY6493" fmla="*/ 263505 h 1175461"/>
              <a:gd name="connsiteX6494" fmla="*/ 502132 w 2717482"/>
              <a:gd name="connsiteY6494" fmla="*/ 258806 h 1175461"/>
              <a:gd name="connsiteX6495" fmla="*/ 501477 w 2717482"/>
              <a:gd name="connsiteY6495" fmla="*/ 256222 h 1175461"/>
              <a:gd name="connsiteX6496" fmla="*/ 486203 w 2717482"/>
              <a:gd name="connsiteY6496" fmla="*/ 263224 h 1175461"/>
              <a:gd name="connsiteX6497" fmla="*/ 460059 w 2717482"/>
              <a:gd name="connsiteY6497" fmla="*/ 281967 h 1175461"/>
              <a:gd name="connsiteX6498" fmla="*/ 454269 w 2717482"/>
              <a:gd name="connsiteY6498" fmla="*/ 288775 h 1175461"/>
              <a:gd name="connsiteX6499" fmla="*/ 454542 w 2717482"/>
              <a:gd name="connsiteY6499" fmla="*/ 289088 h 1175461"/>
              <a:gd name="connsiteX6500" fmla="*/ 459044 w 2717482"/>
              <a:gd name="connsiteY6500" fmla="*/ 292269 h 1175461"/>
              <a:gd name="connsiteX6501" fmla="*/ 461859 w 2717482"/>
              <a:gd name="connsiteY6501" fmla="*/ 291002 h 1175461"/>
              <a:gd name="connsiteX6502" fmla="*/ 465068 w 2717482"/>
              <a:gd name="connsiteY6502" fmla="*/ 289538 h 1175461"/>
              <a:gd name="connsiteX6503" fmla="*/ 462730 w 2717482"/>
              <a:gd name="connsiteY6503" fmla="*/ 295393 h 1175461"/>
              <a:gd name="connsiteX6504" fmla="*/ 460621 w 2717482"/>
              <a:gd name="connsiteY6504" fmla="*/ 301528 h 1175461"/>
              <a:gd name="connsiteX6505" fmla="*/ 459270 w 2717482"/>
              <a:gd name="connsiteY6505" fmla="*/ 302540 h 1175461"/>
              <a:gd name="connsiteX6506" fmla="*/ 456287 w 2717482"/>
              <a:gd name="connsiteY6506" fmla="*/ 304904 h 1175461"/>
              <a:gd name="connsiteX6507" fmla="*/ 452037 w 2717482"/>
              <a:gd name="connsiteY6507" fmla="*/ 308507 h 1175461"/>
              <a:gd name="connsiteX6508" fmla="*/ 450320 w 2717482"/>
              <a:gd name="connsiteY6508" fmla="*/ 304285 h 1175461"/>
              <a:gd name="connsiteX6509" fmla="*/ 448632 w 2717482"/>
              <a:gd name="connsiteY6509" fmla="*/ 299866 h 1175461"/>
              <a:gd name="connsiteX6510" fmla="*/ 446738 w 2717482"/>
              <a:gd name="connsiteY6510" fmla="*/ 297629 h 1175461"/>
              <a:gd name="connsiteX6511" fmla="*/ 439400 w 2717482"/>
              <a:gd name="connsiteY6511" fmla="*/ 306256 h 1175461"/>
              <a:gd name="connsiteX6512" fmla="*/ 421805 w 2717482"/>
              <a:gd name="connsiteY6512" fmla="*/ 348428 h 1175461"/>
              <a:gd name="connsiteX6513" fmla="*/ 426622 w 2717482"/>
              <a:gd name="connsiteY6513" fmla="*/ 349963 h 1175461"/>
              <a:gd name="connsiteX6514" fmla="*/ 430902 w 2717482"/>
              <a:gd name="connsiteY6514" fmla="*/ 344587 h 1175461"/>
              <a:gd name="connsiteX6515" fmla="*/ 431381 w 2717482"/>
              <a:gd name="connsiteY6515" fmla="*/ 351118 h 1175461"/>
              <a:gd name="connsiteX6516" fmla="*/ 431885 w 2717482"/>
              <a:gd name="connsiteY6516" fmla="*/ 358040 h 1175461"/>
              <a:gd name="connsiteX6517" fmla="*/ 429072 w 2717482"/>
              <a:gd name="connsiteY6517" fmla="*/ 363246 h 1175461"/>
              <a:gd name="connsiteX6518" fmla="*/ 426257 w 2717482"/>
              <a:gd name="connsiteY6518" fmla="*/ 368566 h 1175461"/>
              <a:gd name="connsiteX6519" fmla="*/ 423188 w 2717482"/>
              <a:gd name="connsiteY6519" fmla="*/ 365048 h 1175461"/>
              <a:gd name="connsiteX6520" fmla="*/ 420067 w 2717482"/>
              <a:gd name="connsiteY6520" fmla="*/ 361530 h 1175461"/>
              <a:gd name="connsiteX6521" fmla="*/ 417024 w 2717482"/>
              <a:gd name="connsiteY6521" fmla="*/ 359890 h 1175461"/>
              <a:gd name="connsiteX6522" fmla="*/ 415141 w 2717482"/>
              <a:gd name="connsiteY6522" fmla="*/ 364401 h 1175461"/>
              <a:gd name="connsiteX6523" fmla="*/ 403361 w 2717482"/>
              <a:gd name="connsiteY6523" fmla="*/ 415921 h 1175461"/>
              <a:gd name="connsiteX6524" fmla="*/ 409849 w 2717482"/>
              <a:gd name="connsiteY6524" fmla="*/ 417281 h 1175461"/>
              <a:gd name="connsiteX6525" fmla="*/ 413508 w 2717482"/>
              <a:gd name="connsiteY6525" fmla="*/ 411258 h 1175461"/>
              <a:gd name="connsiteX6526" fmla="*/ 415816 w 2717482"/>
              <a:gd name="connsiteY6526" fmla="*/ 424993 h 1175461"/>
              <a:gd name="connsiteX6527" fmla="*/ 411062 w 2717482"/>
              <a:gd name="connsiteY6527" fmla="*/ 436250 h 1175461"/>
              <a:gd name="connsiteX6528" fmla="*/ 404278 w 2717482"/>
              <a:gd name="connsiteY6528" fmla="*/ 429496 h 1175461"/>
              <a:gd name="connsiteX6529" fmla="*/ 400868 w 2717482"/>
              <a:gd name="connsiteY6529" fmla="*/ 427982 h 1175461"/>
              <a:gd name="connsiteX6530" fmla="*/ 392432 w 2717482"/>
              <a:gd name="connsiteY6530" fmla="*/ 485051 h 1175461"/>
              <a:gd name="connsiteX6531" fmla="*/ 396960 w 2717482"/>
              <a:gd name="connsiteY6531" fmla="*/ 485699 h 1175461"/>
              <a:gd name="connsiteX6532" fmla="*/ 400282 w 2717482"/>
              <a:gd name="connsiteY6532" fmla="*/ 479507 h 1175461"/>
              <a:gd name="connsiteX6533" fmla="*/ 401857 w 2717482"/>
              <a:gd name="connsiteY6533" fmla="*/ 486037 h 1175461"/>
              <a:gd name="connsiteX6534" fmla="*/ 403405 w 2717482"/>
              <a:gd name="connsiteY6534" fmla="*/ 492961 h 1175461"/>
              <a:gd name="connsiteX6535" fmla="*/ 399465 w 2717482"/>
              <a:gd name="connsiteY6535" fmla="*/ 504414 h 1175461"/>
              <a:gd name="connsiteX6536" fmla="*/ 392064 w 2717482"/>
              <a:gd name="connsiteY6536" fmla="*/ 498280 h 1175461"/>
              <a:gd name="connsiteX6537" fmla="*/ 390560 w 2717482"/>
              <a:gd name="connsiteY6537" fmla="*/ 497727 h 1175461"/>
              <a:gd name="connsiteX6538" fmla="*/ 384238 w 2717482"/>
              <a:gd name="connsiteY6538" fmla="*/ 540494 h 1175461"/>
              <a:gd name="connsiteX6539" fmla="*/ 384405 w 2717482"/>
              <a:gd name="connsiteY6539" fmla="*/ 554433 h 1175461"/>
              <a:gd name="connsiteX6540" fmla="*/ 390516 w 2717482"/>
              <a:gd name="connsiteY6540" fmla="*/ 554509 h 1175461"/>
              <a:gd name="connsiteX6541" fmla="*/ 393048 w 2717482"/>
              <a:gd name="connsiteY6541" fmla="*/ 548064 h 1175461"/>
              <a:gd name="connsiteX6542" fmla="*/ 395412 w 2717482"/>
              <a:gd name="connsiteY6542" fmla="*/ 554255 h 1175461"/>
              <a:gd name="connsiteX6543" fmla="*/ 397016 w 2717482"/>
              <a:gd name="connsiteY6543" fmla="*/ 558758 h 1175461"/>
              <a:gd name="connsiteX6544" fmla="*/ 397831 w 2717482"/>
              <a:gd name="connsiteY6544" fmla="*/ 560785 h 1175461"/>
              <a:gd name="connsiteX6545" fmla="*/ 395581 w 2717482"/>
              <a:gd name="connsiteY6545" fmla="*/ 572519 h 1175461"/>
              <a:gd name="connsiteX6546" fmla="*/ 387420 w 2717482"/>
              <a:gd name="connsiteY6546" fmla="*/ 567623 h 1175461"/>
              <a:gd name="connsiteX6547" fmla="*/ 384558 w 2717482"/>
              <a:gd name="connsiteY6547" fmla="*/ 567018 h 1175461"/>
              <a:gd name="connsiteX6548" fmla="*/ 384747 w 2717482"/>
              <a:gd name="connsiteY6548" fmla="*/ 582806 h 1175461"/>
              <a:gd name="connsiteX6549" fmla="*/ 419998 w 2717482"/>
              <a:gd name="connsiteY6549" fmla="*/ 574876 h 1175461"/>
              <a:gd name="connsiteX6550" fmla="*/ 419419 w 2717482"/>
              <a:gd name="connsiteY6550" fmla="*/ 571985 h 1175461"/>
              <a:gd name="connsiteX6551" fmla="*/ 412327 w 2717482"/>
              <a:gd name="connsiteY6551" fmla="*/ 567876 h 1175461"/>
              <a:gd name="connsiteX6552" fmla="*/ 421192 w 2717482"/>
              <a:gd name="connsiteY6552" fmla="*/ 562079 h 1175461"/>
              <a:gd name="connsiteX6553" fmla="*/ 435940 w 2717482"/>
              <a:gd name="connsiteY6553" fmla="*/ 562079 h 1175461"/>
              <a:gd name="connsiteX6554" fmla="*/ 431268 w 2717482"/>
              <a:gd name="connsiteY6554" fmla="*/ 568777 h 1175461"/>
              <a:gd name="connsiteX6555" fmla="*/ 431700 w 2717482"/>
              <a:gd name="connsiteY6555" fmla="*/ 572773 h 1175461"/>
              <a:gd name="connsiteX6556" fmla="*/ 489358 w 2717482"/>
              <a:gd name="connsiteY6556" fmla="*/ 563509 h 1175461"/>
              <a:gd name="connsiteX6557" fmla="*/ 488708 w 2717482"/>
              <a:gd name="connsiteY6557" fmla="*/ 559574 h 1175461"/>
              <a:gd name="connsiteX6558" fmla="*/ 481784 w 2717482"/>
              <a:gd name="connsiteY6558" fmla="*/ 555184 h 1175461"/>
              <a:gd name="connsiteX6559" fmla="*/ 490846 w 2717482"/>
              <a:gd name="connsiteY6559" fmla="*/ 549724 h 1175461"/>
              <a:gd name="connsiteX6560" fmla="*/ 505622 w 2717482"/>
              <a:gd name="connsiteY6560" fmla="*/ 550288 h 1175461"/>
              <a:gd name="connsiteX6561" fmla="*/ 500697 w 2717482"/>
              <a:gd name="connsiteY6561" fmla="*/ 556817 h 1175461"/>
              <a:gd name="connsiteX6562" fmla="*/ 500982 w 2717482"/>
              <a:gd name="connsiteY6562" fmla="*/ 561641 h 1175461"/>
              <a:gd name="connsiteX6563" fmla="*/ 547302 w 2717482"/>
              <a:gd name="connsiteY6563" fmla="*/ 554198 h 1175461"/>
              <a:gd name="connsiteX6564" fmla="*/ 558753 w 2717482"/>
              <a:gd name="connsiteY6564" fmla="*/ 552939 h 1175461"/>
              <a:gd name="connsiteX6565" fmla="*/ 558420 w 2717482"/>
              <a:gd name="connsiteY6565" fmla="*/ 549949 h 1175461"/>
              <a:gd name="connsiteX6566" fmla="*/ 551694 w 2717482"/>
              <a:gd name="connsiteY6566" fmla="*/ 545362 h 1175461"/>
              <a:gd name="connsiteX6567" fmla="*/ 556307 w 2717482"/>
              <a:gd name="connsiteY6567" fmla="*/ 542745 h 1175461"/>
              <a:gd name="connsiteX6568" fmla="*/ 561007 w 2717482"/>
              <a:gd name="connsiteY6568" fmla="*/ 540240 h 1175461"/>
              <a:gd name="connsiteX6569" fmla="*/ 575755 w 2717482"/>
              <a:gd name="connsiteY6569" fmla="*/ 541534 h 1175461"/>
              <a:gd name="connsiteX6570" fmla="*/ 570521 w 2717482"/>
              <a:gd name="connsiteY6570" fmla="*/ 547783 h 1175461"/>
              <a:gd name="connsiteX6571" fmla="*/ 570573 w 2717482"/>
              <a:gd name="connsiteY6571" fmla="*/ 551640 h 1175461"/>
              <a:gd name="connsiteX6572" fmla="*/ 579301 w 2717482"/>
              <a:gd name="connsiteY6572" fmla="*/ 550681 h 1175461"/>
              <a:gd name="connsiteX6573" fmla="*/ 595399 w 2717482"/>
              <a:gd name="connsiteY6573" fmla="*/ 549049 h 1175461"/>
              <a:gd name="connsiteX6574" fmla="*/ 611609 w 2717482"/>
              <a:gd name="connsiteY6574" fmla="*/ 547782 h 1175461"/>
              <a:gd name="connsiteX6575" fmla="*/ 628843 w 2717482"/>
              <a:gd name="connsiteY6575" fmla="*/ 547820 h 1175461"/>
              <a:gd name="connsiteX6576" fmla="*/ 628719 w 2717482"/>
              <a:gd name="connsiteY6576" fmla="*/ 544181 h 1175461"/>
              <a:gd name="connsiteX6577" fmla="*/ 622276 w 2717482"/>
              <a:gd name="connsiteY6577" fmla="*/ 539030 h 1175461"/>
              <a:gd name="connsiteX6578" fmla="*/ 627173 w 2717482"/>
              <a:gd name="connsiteY6578" fmla="*/ 536835 h 1175461"/>
              <a:gd name="connsiteX6579" fmla="*/ 632126 w 2717482"/>
              <a:gd name="connsiteY6579" fmla="*/ 534697 h 1175461"/>
              <a:gd name="connsiteX6580" fmla="*/ 639556 w 2717482"/>
              <a:gd name="connsiteY6580" fmla="*/ 535905 h 1175461"/>
              <a:gd name="connsiteX6581" fmla="*/ 646986 w 2717482"/>
              <a:gd name="connsiteY6581" fmla="*/ 537285 h 1175461"/>
              <a:gd name="connsiteX6582" fmla="*/ 641047 w 2717482"/>
              <a:gd name="connsiteY6582" fmla="*/ 542914 h 1175461"/>
              <a:gd name="connsiteX6583" fmla="*/ 640635 w 2717482"/>
              <a:gd name="connsiteY6583" fmla="*/ 547845 h 1175461"/>
              <a:gd name="connsiteX6584" fmla="*/ 676874 w 2717482"/>
              <a:gd name="connsiteY6584" fmla="*/ 547922 h 1175461"/>
              <a:gd name="connsiteX6585" fmla="*/ 699209 w 2717482"/>
              <a:gd name="connsiteY6585" fmla="*/ 552662 h 1175461"/>
              <a:gd name="connsiteX6586" fmla="*/ 699981 w 2717482"/>
              <a:gd name="connsiteY6586" fmla="*/ 547867 h 1175461"/>
              <a:gd name="connsiteX6587" fmla="*/ 697306 w 2717482"/>
              <a:gd name="connsiteY6587" fmla="*/ 544687 h 1175461"/>
              <a:gd name="connsiteX6588" fmla="*/ 694493 w 2717482"/>
              <a:gd name="connsiteY6588" fmla="*/ 541535 h 1175461"/>
              <a:gd name="connsiteX6589" fmla="*/ 699810 w 2717482"/>
              <a:gd name="connsiteY6589" fmla="*/ 540382 h 1175461"/>
              <a:gd name="connsiteX6590" fmla="*/ 705215 w 2717482"/>
              <a:gd name="connsiteY6590" fmla="*/ 539256 h 1175461"/>
              <a:gd name="connsiteX6591" fmla="*/ 707494 w 2717482"/>
              <a:gd name="connsiteY6591" fmla="*/ 540071 h 1175461"/>
              <a:gd name="connsiteX6592" fmla="*/ 712447 w 2717482"/>
              <a:gd name="connsiteY6592" fmla="*/ 542014 h 1175461"/>
              <a:gd name="connsiteX6593" fmla="*/ 719566 w 2717482"/>
              <a:gd name="connsiteY6593" fmla="*/ 545025 h 1175461"/>
              <a:gd name="connsiteX6594" fmla="*/ 712362 w 2717482"/>
              <a:gd name="connsiteY6594" fmla="*/ 549246 h 1175461"/>
              <a:gd name="connsiteX6595" fmla="*/ 710496 w 2717482"/>
              <a:gd name="connsiteY6595" fmla="*/ 555057 h 1175461"/>
              <a:gd name="connsiteX6596" fmla="*/ 740929 w 2717482"/>
              <a:gd name="connsiteY6596" fmla="*/ 561515 h 1175461"/>
              <a:gd name="connsiteX6597" fmla="*/ 756012 w 2717482"/>
              <a:gd name="connsiteY6597" fmla="*/ 568017 h 1175461"/>
              <a:gd name="connsiteX6598" fmla="*/ 763246 w 2717482"/>
              <a:gd name="connsiteY6598" fmla="*/ 571873 h 1175461"/>
              <a:gd name="connsiteX6599" fmla="*/ 766009 w 2717482"/>
              <a:gd name="connsiteY6599" fmla="*/ 573475 h 1175461"/>
              <a:gd name="connsiteX6600" fmla="*/ 767468 w 2717482"/>
              <a:gd name="connsiteY6600" fmla="*/ 571000 h 1175461"/>
              <a:gd name="connsiteX6601" fmla="*/ 766005 w 2717482"/>
              <a:gd name="connsiteY6601" fmla="*/ 567117 h 1175461"/>
              <a:gd name="connsiteX6602" fmla="*/ 764484 w 2717482"/>
              <a:gd name="connsiteY6602" fmla="*/ 563177 h 1175461"/>
              <a:gd name="connsiteX6603" fmla="*/ 775741 w 2717482"/>
              <a:gd name="connsiteY6603" fmla="*/ 564949 h 1175461"/>
              <a:gd name="connsiteX6604" fmla="*/ 777571 w 2717482"/>
              <a:gd name="connsiteY6604" fmla="*/ 566695 h 1175461"/>
              <a:gd name="connsiteX6605" fmla="*/ 781540 w 2717482"/>
              <a:gd name="connsiteY6605" fmla="*/ 570578 h 1175461"/>
              <a:gd name="connsiteX6606" fmla="*/ 785423 w 2717482"/>
              <a:gd name="connsiteY6606" fmla="*/ 574432 h 1175461"/>
              <a:gd name="connsiteX6607" fmla="*/ 787083 w 2717482"/>
              <a:gd name="connsiteY6607" fmla="*/ 576261 h 1175461"/>
              <a:gd name="connsiteX6608" fmla="*/ 784270 w 2717482"/>
              <a:gd name="connsiteY6608" fmla="*/ 576063 h 1175461"/>
              <a:gd name="connsiteX6609" fmla="*/ 778640 w 2717482"/>
              <a:gd name="connsiteY6609" fmla="*/ 577190 h 1175461"/>
              <a:gd name="connsiteX6610" fmla="*/ 776188 w 2717482"/>
              <a:gd name="connsiteY6610" fmla="*/ 580051 h 1175461"/>
              <a:gd name="connsiteX6611" fmla="*/ 777093 w 2717482"/>
              <a:gd name="connsiteY6611" fmla="*/ 580680 h 1175461"/>
              <a:gd name="connsiteX6612" fmla="*/ 780442 w 2717482"/>
              <a:gd name="connsiteY6612" fmla="*/ 583016 h 1175461"/>
              <a:gd name="connsiteX6613" fmla="*/ 783565 w 2717482"/>
              <a:gd name="connsiteY6613" fmla="*/ 585690 h 1175461"/>
              <a:gd name="connsiteX6614" fmla="*/ 789841 w 2717482"/>
              <a:gd name="connsiteY6614" fmla="*/ 590981 h 1175461"/>
              <a:gd name="connsiteX6615" fmla="*/ 795471 w 2717482"/>
              <a:gd name="connsiteY6615" fmla="*/ 596778 h 1175461"/>
              <a:gd name="connsiteX6616" fmla="*/ 814889 w 2717482"/>
              <a:gd name="connsiteY6616" fmla="*/ 622754 h 1175461"/>
              <a:gd name="connsiteX6617" fmla="*/ 815387 w 2717482"/>
              <a:gd name="connsiteY6617" fmla="*/ 623959 h 1175461"/>
              <a:gd name="connsiteX6618" fmla="*/ 818040 w 2717482"/>
              <a:gd name="connsiteY6618" fmla="*/ 622500 h 1175461"/>
              <a:gd name="connsiteX6619" fmla="*/ 818773 w 2717482"/>
              <a:gd name="connsiteY6619" fmla="*/ 618364 h 1175461"/>
              <a:gd name="connsiteX6620" fmla="*/ 819365 w 2717482"/>
              <a:gd name="connsiteY6620" fmla="*/ 614199 h 1175461"/>
              <a:gd name="connsiteX6621" fmla="*/ 823450 w 2717482"/>
              <a:gd name="connsiteY6621" fmla="*/ 617372 h 1175461"/>
              <a:gd name="connsiteX6622" fmla="*/ 825303 w 2717482"/>
              <a:gd name="connsiteY6622" fmla="*/ 612228 h 1175461"/>
              <a:gd name="connsiteX6623" fmla="*/ 830003 w 2717482"/>
              <a:gd name="connsiteY6623" fmla="*/ 618926 h 1175461"/>
              <a:gd name="connsiteX6624" fmla="*/ 836027 w 2717482"/>
              <a:gd name="connsiteY6624" fmla="*/ 619778 h 1175461"/>
              <a:gd name="connsiteX6625" fmla="*/ 844504 w 2717482"/>
              <a:gd name="connsiteY6625" fmla="*/ 562456 h 1175461"/>
              <a:gd name="connsiteX6626" fmla="*/ 841513 w 2717482"/>
              <a:gd name="connsiteY6626" fmla="*/ 561827 h 1175461"/>
              <a:gd name="connsiteX6627" fmla="*/ 834954 w 2717482"/>
              <a:gd name="connsiteY6627" fmla="*/ 566752 h 1175461"/>
              <a:gd name="connsiteX6628" fmla="*/ 833041 w 2717482"/>
              <a:gd name="connsiteY6628" fmla="*/ 556309 h 1175461"/>
              <a:gd name="connsiteX6629" fmla="*/ 838671 w 2717482"/>
              <a:gd name="connsiteY6629" fmla="*/ 542745 h 1175461"/>
              <a:gd name="connsiteX6630" fmla="*/ 843005 w 2717482"/>
              <a:gd name="connsiteY6630" fmla="*/ 549612 h 1175461"/>
              <a:gd name="connsiteX6631" fmla="*/ 846974 w 2717482"/>
              <a:gd name="connsiteY6631" fmla="*/ 550445 h 1175461"/>
              <a:gd name="connsiteX6632" fmla="*/ 858794 w 2717482"/>
              <a:gd name="connsiteY6632" fmla="*/ 498589 h 1175461"/>
              <a:gd name="connsiteX6633" fmla="*/ 860672 w 2717482"/>
              <a:gd name="connsiteY6633" fmla="*/ 494085 h 1175461"/>
              <a:gd name="connsiteX6634" fmla="*/ 857357 w 2717482"/>
              <a:gd name="connsiteY6634" fmla="*/ 493157 h 1175461"/>
              <a:gd name="connsiteX6635" fmla="*/ 853896 w 2717482"/>
              <a:gd name="connsiteY6635" fmla="*/ 495409 h 1175461"/>
              <a:gd name="connsiteX6636" fmla="*/ 850489 w 2717482"/>
              <a:gd name="connsiteY6636" fmla="*/ 497717 h 1175461"/>
              <a:gd name="connsiteX6637" fmla="*/ 849900 w 2717482"/>
              <a:gd name="connsiteY6637" fmla="*/ 492341 h 1175461"/>
              <a:gd name="connsiteX6638" fmla="*/ 849393 w 2717482"/>
              <a:gd name="connsiteY6638" fmla="*/ 486910 h 1175461"/>
              <a:gd name="connsiteX6639" fmla="*/ 852939 w 2717482"/>
              <a:gd name="connsiteY6639" fmla="*/ 480127 h 1175461"/>
              <a:gd name="connsiteX6640" fmla="*/ 856682 w 2717482"/>
              <a:gd name="connsiteY6640" fmla="*/ 473401 h 1175461"/>
              <a:gd name="connsiteX6641" fmla="*/ 860115 w 2717482"/>
              <a:gd name="connsiteY6641" fmla="*/ 480944 h 1175461"/>
              <a:gd name="connsiteX6642" fmla="*/ 865444 w 2717482"/>
              <a:gd name="connsiteY6642" fmla="*/ 482647 h 1175461"/>
              <a:gd name="connsiteX6643" fmla="*/ 883447 w 2717482"/>
              <a:gd name="connsiteY6643" fmla="*/ 439488 h 1175461"/>
              <a:gd name="connsiteX6644" fmla="*/ 890944 w 2717482"/>
              <a:gd name="connsiteY6644" fmla="*/ 430676 h 1175461"/>
              <a:gd name="connsiteX6645" fmla="*/ 887864 w 2717482"/>
              <a:gd name="connsiteY6645" fmla="*/ 428259 h 1175461"/>
              <a:gd name="connsiteX6646" fmla="*/ 883784 w 2717482"/>
              <a:gd name="connsiteY6646" fmla="*/ 429188 h 1175461"/>
              <a:gd name="connsiteX6647" fmla="*/ 879647 w 2717482"/>
              <a:gd name="connsiteY6647" fmla="*/ 430229 h 1175461"/>
              <a:gd name="connsiteX6648" fmla="*/ 881222 w 2717482"/>
              <a:gd name="connsiteY6648" fmla="*/ 424769 h 1175461"/>
              <a:gd name="connsiteX6649" fmla="*/ 883051 w 2717482"/>
              <a:gd name="connsiteY6649" fmla="*/ 419282 h 1175461"/>
              <a:gd name="connsiteX6650" fmla="*/ 885051 w 2717482"/>
              <a:gd name="connsiteY6650" fmla="*/ 417648 h 1175461"/>
              <a:gd name="connsiteX6651" fmla="*/ 889440 w 2717482"/>
              <a:gd name="connsiteY6651" fmla="*/ 414188 h 1175461"/>
              <a:gd name="connsiteX6652" fmla="*/ 896053 w 2717482"/>
              <a:gd name="connsiteY6652" fmla="*/ 409543 h 1175461"/>
              <a:gd name="connsiteX6653" fmla="*/ 895602 w 2717482"/>
              <a:gd name="connsiteY6653" fmla="*/ 417986 h 1175461"/>
              <a:gd name="connsiteX6654" fmla="*/ 898688 w 2717482"/>
              <a:gd name="connsiteY6654" fmla="*/ 421573 h 1175461"/>
              <a:gd name="connsiteX6655" fmla="*/ 904637 w 2717482"/>
              <a:gd name="connsiteY6655" fmla="*/ 414581 h 1175461"/>
              <a:gd name="connsiteX6656" fmla="*/ 931319 w 2717482"/>
              <a:gd name="connsiteY6656" fmla="*/ 395471 h 1175461"/>
              <a:gd name="connsiteX6657" fmla="*/ 946812 w 2717482"/>
              <a:gd name="connsiteY6657" fmla="*/ 388364 h 1175461"/>
              <a:gd name="connsiteX6658" fmla="*/ 945024 w 2717482"/>
              <a:gd name="connsiteY6658" fmla="*/ 384749 h 1175461"/>
              <a:gd name="connsiteX6659" fmla="*/ 940999 w 2717482"/>
              <a:gd name="connsiteY6659" fmla="*/ 383764 h 1175461"/>
              <a:gd name="connsiteX6660" fmla="*/ 936974 w 2717482"/>
              <a:gd name="connsiteY6660" fmla="*/ 382807 h 1175461"/>
              <a:gd name="connsiteX6661" fmla="*/ 940578 w 2717482"/>
              <a:gd name="connsiteY6661" fmla="*/ 378699 h 1175461"/>
              <a:gd name="connsiteX6662" fmla="*/ 944264 w 2717482"/>
              <a:gd name="connsiteY6662" fmla="*/ 374674 h 1175461"/>
              <a:gd name="connsiteX6663" fmla="*/ 951638 w 2717482"/>
              <a:gd name="connsiteY6663" fmla="*/ 372789 h 1175461"/>
              <a:gd name="connsiteX6664" fmla="*/ 958926 w 2717482"/>
              <a:gd name="connsiteY6664" fmla="*/ 370987 h 1175461"/>
              <a:gd name="connsiteX6665" fmla="*/ 955830 w 2717482"/>
              <a:gd name="connsiteY6665" fmla="*/ 378586 h 1175461"/>
              <a:gd name="connsiteX6666" fmla="*/ 957523 w 2717482"/>
              <a:gd name="connsiteY6666" fmla="*/ 383450 h 1175461"/>
              <a:gd name="connsiteX6667" fmla="*/ 990644 w 2717482"/>
              <a:gd name="connsiteY6667" fmla="*/ 368257 h 1175461"/>
              <a:gd name="connsiteX6668" fmla="*/ 1011573 w 2717482"/>
              <a:gd name="connsiteY6668" fmla="*/ 360809 h 1175461"/>
              <a:gd name="connsiteX6669" fmla="*/ 1010231 w 2717482"/>
              <a:gd name="connsiteY6669" fmla="*/ 357339 h 1175461"/>
              <a:gd name="connsiteX6670" fmla="*/ 1006404 w 2717482"/>
              <a:gd name="connsiteY6670" fmla="*/ 355903 h 1175461"/>
              <a:gd name="connsiteX6671" fmla="*/ 1002576 w 2717482"/>
              <a:gd name="connsiteY6671" fmla="*/ 354524 h 1175461"/>
              <a:gd name="connsiteX6672" fmla="*/ 1006431 w 2717482"/>
              <a:gd name="connsiteY6672" fmla="*/ 350893 h 1175461"/>
              <a:gd name="connsiteX6673" fmla="*/ 1010315 w 2717482"/>
              <a:gd name="connsiteY6673" fmla="*/ 347320 h 1175461"/>
              <a:gd name="connsiteX6674" fmla="*/ 1024894 w 2717482"/>
              <a:gd name="connsiteY6674" fmla="*/ 344843 h 1175461"/>
              <a:gd name="connsiteX6675" fmla="*/ 1021404 w 2717482"/>
              <a:gd name="connsiteY6675" fmla="*/ 352216 h 1175461"/>
              <a:gd name="connsiteX6676" fmla="*/ 1022694 w 2717482"/>
              <a:gd name="connsiteY6676" fmla="*/ 356850 h 1175461"/>
              <a:gd name="connsiteX6677" fmla="*/ 1077680 w 2717482"/>
              <a:gd name="connsiteY6677" fmla="*/ 337278 h 1175461"/>
              <a:gd name="connsiteX6678" fmla="*/ 1076454 w 2717482"/>
              <a:gd name="connsiteY6678" fmla="*/ 333557 h 1175461"/>
              <a:gd name="connsiteX6679" fmla="*/ 1070795 w 2717482"/>
              <a:gd name="connsiteY6679" fmla="*/ 331226 h 1175461"/>
              <a:gd name="connsiteX6680" fmla="*/ 1069248 w 2717482"/>
              <a:gd name="connsiteY6680" fmla="*/ 334262 h 1175461"/>
              <a:gd name="connsiteX6681" fmla="*/ 1067221 w 2717482"/>
              <a:gd name="connsiteY6681" fmla="*/ 326551 h 1175461"/>
              <a:gd name="connsiteX6682" fmla="*/ 1073384 w 2717482"/>
              <a:gd name="connsiteY6682" fmla="*/ 306846 h 1175461"/>
              <a:gd name="connsiteX6683" fmla="*/ 1071330 w 2717482"/>
              <a:gd name="connsiteY6683" fmla="*/ 304454 h 1175461"/>
              <a:gd name="connsiteX6684" fmla="*/ 1071022 w 2717482"/>
              <a:gd name="connsiteY6684" fmla="*/ 292409 h 1175461"/>
              <a:gd name="connsiteX6685" fmla="*/ 1073160 w 2717482"/>
              <a:gd name="connsiteY6685" fmla="*/ 289229 h 1175461"/>
              <a:gd name="connsiteX6686" fmla="*/ 1064717 w 2717482"/>
              <a:gd name="connsiteY6686" fmla="*/ 275495 h 1175461"/>
              <a:gd name="connsiteX6687" fmla="*/ 1065225 w 2717482"/>
              <a:gd name="connsiteY6687" fmla="*/ 269360 h 1175461"/>
              <a:gd name="connsiteX6688" fmla="*/ 1072344 w 2717482"/>
              <a:gd name="connsiteY6688" fmla="*/ 271274 h 1175461"/>
              <a:gd name="connsiteX6689" fmla="*/ 1078902 w 2717482"/>
              <a:gd name="connsiteY6689" fmla="*/ 286274 h 1175461"/>
              <a:gd name="connsiteX6690" fmla="*/ 1080169 w 2717482"/>
              <a:gd name="connsiteY6690" fmla="*/ 284444 h 1175461"/>
              <a:gd name="connsiteX6691" fmla="*/ 1083940 w 2717482"/>
              <a:gd name="connsiteY6691" fmla="*/ 284303 h 1175461"/>
              <a:gd name="connsiteX6692" fmla="*/ 1086698 w 2717482"/>
              <a:gd name="connsiteY6692" fmla="*/ 277029 h 1175461"/>
              <a:gd name="connsiteX6693" fmla="*/ 1083686 w 2717482"/>
              <a:gd name="connsiteY6693" fmla="*/ 267390 h 1175461"/>
              <a:gd name="connsiteX6694" fmla="*/ 1105075 w 2717482"/>
              <a:gd name="connsiteY6694" fmla="*/ 211807 h 1175461"/>
              <a:gd name="connsiteX6695" fmla="*/ 1221421 w 2717482"/>
              <a:gd name="connsiteY6695" fmla="*/ 196525 h 1175461"/>
              <a:gd name="connsiteX6696" fmla="*/ 1238136 w 2717482"/>
              <a:gd name="connsiteY6696" fmla="*/ 244397 h 1175461"/>
              <a:gd name="connsiteX6697" fmla="*/ 1238154 w 2717482"/>
              <a:gd name="connsiteY6697" fmla="*/ 273646 h 1175461"/>
              <a:gd name="connsiteX6698" fmla="*/ 1238181 w 2717482"/>
              <a:gd name="connsiteY6698" fmla="*/ 288670 h 1175461"/>
              <a:gd name="connsiteX6699" fmla="*/ 1279496 w 2717482"/>
              <a:gd name="connsiteY6699" fmla="*/ 277755 h 1175461"/>
              <a:gd name="connsiteX6700" fmla="*/ 1278748 w 2717482"/>
              <a:gd name="connsiteY6700" fmla="*/ 274932 h 1175461"/>
              <a:gd name="connsiteX6701" fmla="*/ 1271485 w 2717482"/>
              <a:gd name="connsiteY6701" fmla="*/ 271274 h 1175461"/>
              <a:gd name="connsiteX6702" fmla="*/ 1279928 w 2717482"/>
              <a:gd name="connsiteY6702" fmla="*/ 264942 h 1175461"/>
              <a:gd name="connsiteX6703" fmla="*/ 1294592 w 2717482"/>
              <a:gd name="connsiteY6703" fmla="*/ 263956 h 1175461"/>
              <a:gd name="connsiteX6704" fmla="*/ 1290399 w 2717482"/>
              <a:gd name="connsiteY6704" fmla="*/ 270963 h 1175461"/>
              <a:gd name="connsiteX6705" fmla="*/ 1291024 w 2717482"/>
              <a:gd name="connsiteY6705" fmla="*/ 274710 h 1175461"/>
              <a:gd name="connsiteX6706" fmla="*/ 1347295 w 2717482"/>
              <a:gd name="connsiteY6706" fmla="*/ 259845 h 1175461"/>
              <a:gd name="connsiteX6707" fmla="*/ 1346629 w 2717482"/>
              <a:gd name="connsiteY6707" fmla="*/ 257286 h 1175461"/>
              <a:gd name="connsiteX6708" fmla="*/ 1339368 w 2717482"/>
              <a:gd name="connsiteY6708" fmla="*/ 253599 h 1175461"/>
              <a:gd name="connsiteX6709" fmla="*/ 1347810 w 2717482"/>
              <a:gd name="connsiteY6709" fmla="*/ 247267 h 1175461"/>
              <a:gd name="connsiteX6710" fmla="*/ 1362445 w 2717482"/>
              <a:gd name="connsiteY6710" fmla="*/ 246337 h 1175461"/>
              <a:gd name="connsiteX6711" fmla="*/ 1358253 w 2717482"/>
              <a:gd name="connsiteY6711" fmla="*/ 253317 h 1175461"/>
              <a:gd name="connsiteX6712" fmla="*/ 1358826 w 2717482"/>
              <a:gd name="connsiteY6712" fmla="*/ 256797 h 1175461"/>
              <a:gd name="connsiteX6713" fmla="*/ 1415119 w 2717482"/>
              <a:gd name="connsiteY6713" fmla="*/ 241926 h 1175461"/>
              <a:gd name="connsiteX6714" fmla="*/ 1414426 w 2717482"/>
              <a:gd name="connsiteY6714" fmla="*/ 239358 h 1175461"/>
              <a:gd name="connsiteX6715" fmla="*/ 1407108 w 2717482"/>
              <a:gd name="connsiteY6715" fmla="*/ 235755 h 1175461"/>
              <a:gd name="connsiteX6716" fmla="*/ 1415551 w 2717482"/>
              <a:gd name="connsiteY6716" fmla="*/ 229340 h 1175461"/>
              <a:gd name="connsiteX6717" fmla="*/ 1430102 w 2717482"/>
              <a:gd name="connsiteY6717" fmla="*/ 228298 h 1175461"/>
              <a:gd name="connsiteX6718" fmla="*/ 1426023 w 2717482"/>
              <a:gd name="connsiteY6718" fmla="*/ 235277 h 1175461"/>
              <a:gd name="connsiteX6719" fmla="*/ 1426652 w 2717482"/>
              <a:gd name="connsiteY6719" fmla="*/ 238879 h 1175461"/>
              <a:gd name="connsiteX6720" fmla="*/ 1448171 w 2717482"/>
              <a:gd name="connsiteY6720" fmla="*/ 233195 h 1175461"/>
              <a:gd name="connsiteX6721" fmla="*/ 1482629 w 2717482"/>
              <a:gd name="connsiteY6721" fmla="*/ 223081 h 1175461"/>
              <a:gd name="connsiteX6722" fmla="*/ 1481942 w 2717482"/>
              <a:gd name="connsiteY6722" fmla="*/ 220671 h 1175461"/>
              <a:gd name="connsiteX6723" fmla="*/ 1474597 w 2717482"/>
              <a:gd name="connsiteY6723" fmla="*/ 217181 h 1175461"/>
              <a:gd name="connsiteX6724" fmla="*/ 1482787 w 2717482"/>
              <a:gd name="connsiteY6724" fmla="*/ 210624 h 1175461"/>
              <a:gd name="connsiteX6725" fmla="*/ 1497337 w 2717482"/>
              <a:gd name="connsiteY6725" fmla="*/ 209245 h 1175461"/>
              <a:gd name="connsiteX6726" fmla="*/ 1493397 w 2717482"/>
              <a:gd name="connsiteY6726" fmla="*/ 216338 h 1175461"/>
              <a:gd name="connsiteX6727" fmla="*/ 1494059 w 2717482"/>
              <a:gd name="connsiteY6727" fmla="*/ 219727 h 1175461"/>
              <a:gd name="connsiteX6728" fmla="*/ 1533272 w 2717482"/>
              <a:gd name="connsiteY6728" fmla="*/ 208218 h 1175461"/>
              <a:gd name="connsiteX6729" fmla="*/ 1535677 w 2717482"/>
              <a:gd name="connsiteY6729" fmla="*/ 207447 h 1175461"/>
              <a:gd name="connsiteX6730" fmla="*/ 1543224 w 2717482"/>
              <a:gd name="connsiteY6730" fmla="*/ 197967 h 1175461"/>
              <a:gd name="connsiteX6731" fmla="*/ 1541438 w 2717482"/>
              <a:gd name="connsiteY6731" fmla="*/ 197171 h 1175461"/>
              <a:gd name="connsiteX6732" fmla="*/ 1548657 w 2717482"/>
              <a:gd name="connsiteY6732" fmla="*/ 191141 h 1175461"/>
              <a:gd name="connsiteX6733" fmla="*/ 1559432 w 2717482"/>
              <a:gd name="connsiteY6733" fmla="*/ 177608 h 1175461"/>
              <a:gd name="connsiteX6734" fmla="*/ 1555650 w 2717482"/>
              <a:gd name="connsiteY6734" fmla="*/ 174544 h 1175461"/>
              <a:gd name="connsiteX6735" fmla="*/ 1545857 w 2717482"/>
              <a:gd name="connsiteY6735" fmla="*/ 176121 h 1175461"/>
              <a:gd name="connsiteX6736" fmla="*/ 1547517 w 2717482"/>
              <a:gd name="connsiteY6736" fmla="*/ 169956 h 1175461"/>
              <a:gd name="connsiteX6737" fmla="*/ 1549233 w 2717482"/>
              <a:gd name="connsiteY6737" fmla="*/ 163793 h 1175461"/>
              <a:gd name="connsiteX6738" fmla="*/ 1556129 w 2717482"/>
              <a:gd name="connsiteY6738" fmla="*/ 158166 h 1175461"/>
              <a:gd name="connsiteX6739" fmla="*/ 1558379 w 2717482"/>
              <a:gd name="connsiteY6739" fmla="*/ 156403 h 1175461"/>
              <a:gd name="connsiteX6740" fmla="*/ 1549093 w 2717482"/>
              <a:gd name="connsiteY6740" fmla="*/ 142123 h 1175461"/>
              <a:gd name="connsiteX6741" fmla="*/ 1547599 w 2717482"/>
              <a:gd name="connsiteY6741" fmla="*/ 140483 h 1175461"/>
              <a:gd name="connsiteX6742" fmla="*/ 1546581 w 2717482"/>
              <a:gd name="connsiteY6742" fmla="*/ 141106 h 1175461"/>
              <a:gd name="connsiteX6743" fmla="*/ 1542760 w 2717482"/>
              <a:gd name="connsiteY6743" fmla="*/ 145078 h 1175461"/>
              <a:gd name="connsiteX6744" fmla="*/ 1543661 w 2717482"/>
              <a:gd name="connsiteY6744" fmla="*/ 148202 h 1175461"/>
              <a:gd name="connsiteX6745" fmla="*/ 1544646 w 2717482"/>
              <a:gd name="connsiteY6745" fmla="*/ 151720 h 1175461"/>
              <a:gd name="connsiteX6746" fmla="*/ 1539018 w 2717482"/>
              <a:gd name="connsiteY6746" fmla="*/ 148314 h 1175461"/>
              <a:gd name="connsiteX6747" fmla="*/ 1533051 w 2717482"/>
              <a:gd name="connsiteY6747" fmla="*/ 144797 h 1175461"/>
              <a:gd name="connsiteX6748" fmla="*/ 1530434 w 2717482"/>
              <a:gd name="connsiteY6748" fmla="*/ 139533 h 1175461"/>
              <a:gd name="connsiteX6749" fmla="*/ 1527619 w 2717482"/>
              <a:gd name="connsiteY6749" fmla="*/ 134328 h 1175461"/>
              <a:gd name="connsiteX6750" fmla="*/ 1532543 w 2717482"/>
              <a:gd name="connsiteY6750" fmla="*/ 133764 h 1175461"/>
              <a:gd name="connsiteX6751" fmla="*/ 1537216 w 2717482"/>
              <a:gd name="connsiteY6751" fmla="*/ 133201 h 1175461"/>
              <a:gd name="connsiteX6752" fmla="*/ 1539782 w 2717482"/>
              <a:gd name="connsiteY6752" fmla="*/ 131899 h 1175461"/>
              <a:gd name="connsiteX6753" fmla="*/ 1510649 w 2717482"/>
              <a:gd name="connsiteY6753" fmla="*/ 99908 h 1175461"/>
              <a:gd name="connsiteX6754" fmla="*/ 1498721 w 2717482"/>
              <a:gd name="connsiteY6754" fmla="*/ 90912 h 1175461"/>
              <a:gd name="connsiteX6755" fmla="*/ 1498562 w 2717482"/>
              <a:gd name="connsiteY6755" fmla="*/ 91078 h 1175461"/>
              <a:gd name="connsiteX6756" fmla="*/ 1495818 w 2717482"/>
              <a:gd name="connsiteY6756" fmla="*/ 95856 h 1175461"/>
              <a:gd name="connsiteX6757" fmla="*/ 1497364 w 2717482"/>
              <a:gd name="connsiteY6757" fmla="*/ 98670 h 1175461"/>
              <a:gd name="connsiteX6758" fmla="*/ 1499252 w 2717482"/>
              <a:gd name="connsiteY6758" fmla="*/ 101822 h 1175461"/>
              <a:gd name="connsiteX6759" fmla="*/ 1493031 w 2717482"/>
              <a:gd name="connsiteY6759" fmla="*/ 99796 h 1175461"/>
              <a:gd name="connsiteX6760" fmla="*/ 1486305 w 2717482"/>
              <a:gd name="connsiteY6760" fmla="*/ 97882 h 1175461"/>
              <a:gd name="connsiteX6761" fmla="*/ 1482477 w 2717482"/>
              <a:gd name="connsiteY6761" fmla="*/ 93407 h 1175461"/>
              <a:gd name="connsiteX6762" fmla="*/ 1479662 w 2717482"/>
              <a:gd name="connsiteY6762" fmla="*/ 90283 h 1175461"/>
              <a:gd name="connsiteX6763" fmla="*/ 1478424 w 2717482"/>
              <a:gd name="connsiteY6763" fmla="*/ 88904 h 1175461"/>
              <a:gd name="connsiteX6764" fmla="*/ 1482842 w 2717482"/>
              <a:gd name="connsiteY6764" fmla="*/ 87440 h 1175461"/>
              <a:gd name="connsiteX6765" fmla="*/ 1487234 w 2717482"/>
              <a:gd name="connsiteY6765" fmla="*/ 85809 h 1175461"/>
              <a:gd name="connsiteX6766" fmla="*/ 1489375 w 2717482"/>
              <a:gd name="connsiteY6766" fmla="*/ 83862 h 1175461"/>
              <a:gd name="connsiteX6767" fmla="*/ 1468864 w 2717482"/>
              <a:gd name="connsiteY6767" fmla="*/ 68392 h 1175461"/>
              <a:gd name="connsiteX6768" fmla="*/ 1439777 w 2717482"/>
              <a:gd name="connsiteY6768" fmla="*/ 53462 h 1175461"/>
              <a:gd name="connsiteX6769" fmla="*/ 1439757 w 2717482"/>
              <a:gd name="connsiteY6769" fmla="*/ 53496 h 1175461"/>
              <a:gd name="connsiteX6770" fmla="*/ 1438153 w 2717482"/>
              <a:gd name="connsiteY6770" fmla="*/ 58819 h 1175461"/>
              <a:gd name="connsiteX6771" fmla="*/ 1442879 w 2717482"/>
              <a:gd name="connsiteY6771" fmla="*/ 63886 h 1175461"/>
              <a:gd name="connsiteX6772" fmla="*/ 1436351 w 2717482"/>
              <a:gd name="connsiteY6772" fmla="*/ 63406 h 1175461"/>
              <a:gd name="connsiteX6773" fmla="*/ 1431594 w 2717482"/>
              <a:gd name="connsiteY6773" fmla="*/ 63097 h 1175461"/>
              <a:gd name="connsiteX6774" fmla="*/ 1429428 w 2717482"/>
              <a:gd name="connsiteY6774" fmla="*/ 63097 h 1175461"/>
              <a:gd name="connsiteX6775" fmla="*/ 1419774 w 2717482"/>
              <a:gd name="connsiteY6775" fmla="*/ 56202 h 1175461"/>
              <a:gd name="connsiteX6776" fmla="*/ 1427569 w 2717482"/>
              <a:gd name="connsiteY6776" fmla="*/ 50798 h 1175461"/>
              <a:gd name="connsiteX6777" fmla="*/ 1429464 w 2717482"/>
              <a:gd name="connsiteY6777" fmla="*/ 48168 h 1175461"/>
              <a:gd name="connsiteX6778" fmla="*/ 1422306 w 2717482"/>
              <a:gd name="connsiteY6778" fmla="*/ 44494 h 1175461"/>
              <a:gd name="connsiteX6779" fmla="*/ 1373979 w 2717482"/>
              <a:gd name="connsiteY6779" fmla="*/ 32912 h 1175461"/>
              <a:gd name="connsiteX6780" fmla="*/ 1373759 w 2717482"/>
              <a:gd name="connsiteY6780" fmla="*/ 36361 h 1175461"/>
              <a:gd name="connsiteX6781" fmla="*/ 1379555 w 2717482"/>
              <a:gd name="connsiteY6781" fmla="*/ 40133 h 1175461"/>
              <a:gd name="connsiteX6782" fmla="*/ 1373084 w 2717482"/>
              <a:gd name="connsiteY6782" fmla="*/ 41202 h 1175461"/>
              <a:gd name="connsiteX6783" fmla="*/ 1366300 w 2717482"/>
              <a:gd name="connsiteY6783" fmla="*/ 42383 h 1175461"/>
              <a:gd name="connsiteX6784" fmla="*/ 1355298 w 2717482"/>
              <a:gd name="connsiteY6784" fmla="*/ 38021 h 1175461"/>
              <a:gd name="connsiteX6785" fmla="*/ 1358392 w 2717482"/>
              <a:gd name="connsiteY6785" fmla="*/ 34391 h 1175461"/>
              <a:gd name="connsiteX6786" fmla="*/ 1361545 w 2717482"/>
              <a:gd name="connsiteY6786" fmla="*/ 30902 h 1175461"/>
              <a:gd name="connsiteX6787" fmla="*/ 1361904 w 2717482"/>
              <a:gd name="connsiteY6787" fmla="*/ 30018 h 1175461"/>
              <a:gd name="connsiteX6788" fmla="*/ 1336470 w 2717482"/>
              <a:gd name="connsiteY6788" fmla="*/ 23922 h 1175461"/>
              <a:gd name="connsiteX6789" fmla="*/ 1305045 w 2717482"/>
              <a:gd name="connsiteY6789" fmla="*/ 25064 h 1175461"/>
              <a:gd name="connsiteX6790" fmla="*/ 1305962 w 2717482"/>
              <a:gd name="connsiteY6790" fmla="*/ 29832 h 1175461"/>
              <a:gd name="connsiteX6791" fmla="*/ 1312490 w 2717482"/>
              <a:gd name="connsiteY6791" fmla="*/ 32083 h 1175461"/>
              <a:gd name="connsiteX6792" fmla="*/ 1306468 w 2717482"/>
              <a:gd name="connsiteY6792" fmla="*/ 34700 h 1175461"/>
              <a:gd name="connsiteX6793" fmla="*/ 1300136 w 2717482"/>
              <a:gd name="connsiteY6793" fmla="*/ 37515 h 1175461"/>
              <a:gd name="connsiteX6794" fmla="*/ 1294254 w 2717482"/>
              <a:gd name="connsiteY6794" fmla="*/ 36642 h 1175461"/>
              <a:gd name="connsiteX6795" fmla="*/ 1288345 w 2717482"/>
              <a:gd name="connsiteY6795" fmla="*/ 35912 h 1175461"/>
              <a:gd name="connsiteX6796" fmla="*/ 1290539 w 2717482"/>
              <a:gd name="connsiteY6796" fmla="*/ 31830 h 1175461"/>
              <a:gd name="connsiteX6797" fmla="*/ 1292846 w 2717482"/>
              <a:gd name="connsiteY6797" fmla="*/ 27665 h 1175461"/>
              <a:gd name="connsiteX6798" fmla="*/ 1293164 w 2717482"/>
              <a:gd name="connsiteY6798" fmla="*/ 25496 h 1175461"/>
              <a:gd name="connsiteX6799" fmla="*/ 1268335 w 2717482"/>
              <a:gd name="connsiteY6799" fmla="*/ 26398 h 1175461"/>
              <a:gd name="connsiteX6800" fmla="*/ 1235802 w 2717482"/>
              <a:gd name="connsiteY6800" fmla="*/ 32518 h 1175461"/>
              <a:gd name="connsiteX6801" fmla="*/ 1235912 w 2717482"/>
              <a:gd name="connsiteY6801" fmla="*/ 33445 h 1175461"/>
              <a:gd name="connsiteX6802" fmla="*/ 1237911 w 2717482"/>
              <a:gd name="connsiteY6802" fmla="*/ 38585 h 1175461"/>
              <a:gd name="connsiteX6803" fmla="*/ 1244836 w 2717482"/>
              <a:gd name="connsiteY6803" fmla="*/ 39597 h 1175461"/>
              <a:gd name="connsiteX6804" fmla="*/ 1239207 w 2717482"/>
              <a:gd name="connsiteY6804" fmla="*/ 43284 h 1175461"/>
              <a:gd name="connsiteX6805" fmla="*/ 1233352 w 2717482"/>
              <a:gd name="connsiteY6805" fmla="*/ 47253 h 1175461"/>
              <a:gd name="connsiteX6806" fmla="*/ 1227301 w 2717482"/>
              <a:gd name="connsiteY6806" fmla="*/ 47252 h 1175461"/>
              <a:gd name="connsiteX6807" fmla="*/ 1221279 w 2717482"/>
              <a:gd name="connsiteY6807" fmla="*/ 47534 h 1175461"/>
              <a:gd name="connsiteX6808" fmla="*/ 1224430 w 2717482"/>
              <a:gd name="connsiteY6808" fmla="*/ 38443 h 1175461"/>
              <a:gd name="connsiteX6809" fmla="*/ 1224430 w 2717482"/>
              <a:gd name="connsiteY6809" fmla="*/ 34698 h 1175461"/>
              <a:gd name="connsiteX6810" fmla="*/ 1209993 w 2717482"/>
              <a:gd name="connsiteY6810" fmla="*/ 38275 h 1175461"/>
              <a:gd name="connsiteX6811" fmla="*/ 1209178 w 2717482"/>
              <a:gd name="connsiteY6811" fmla="*/ 35235 h 1175461"/>
              <a:gd name="connsiteX6812" fmla="*/ 1223771 w 2717482"/>
              <a:gd name="connsiteY6812" fmla="*/ 31613 h 1175461"/>
              <a:gd name="connsiteX6813" fmla="*/ 1223080 w 2717482"/>
              <a:gd name="connsiteY6813" fmla="*/ 28735 h 1175461"/>
              <a:gd name="connsiteX6814" fmla="*/ 1215792 w 2717482"/>
              <a:gd name="connsiteY6814" fmla="*/ 24991 h 1175461"/>
              <a:gd name="connsiteX6815" fmla="*/ 1220154 w 2717482"/>
              <a:gd name="connsiteY6815" fmla="*/ 21839 h 1175461"/>
              <a:gd name="connsiteX6816" fmla="*/ 1224572 w 2717482"/>
              <a:gd name="connsiteY6816" fmla="*/ 18772 h 1175461"/>
              <a:gd name="connsiteX6817" fmla="*/ 1232085 w 2717482"/>
              <a:gd name="connsiteY6817" fmla="*/ 18518 h 1175461"/>
              <a:gd name="connsiteX6818" fmla="*/ 1239573 w 2717482"/>
              <a:gd name="connsiteY6818" fmla="*/ 18518 h 1175461"/>
              <a:gd name="connsiteX6819" fmla="*/ 1234929 w 2717482"/>
              <a:gd name="connsiteY6819" fmla="*/ 25245 h 1175461"/>
              <a:gd name="connsiteX6820" fmla="*/ 1235424 w 2717482"/>
              <a:gd name="connsiteY6820" fmla="*/ 29376 h 1175461"/>
              <a:gd name="connsiteX6821" fmla="*/ 1267885 w 2717482"/>
              <a:gd name="connsiteY6821" fmla="*/ 23246 h 1175461"/>
              <a:gd name="connsiteX6822" fmla="*/ 1293350 w 2717482"/>
              <a:gd name="connsiteY6822" fmla="*/ 22329 h 1175461"/>
              <a:gd name="connsiteX6823" fmla="*/ 1293044 w 2717482"/>
              <a:gd name="connsiteY6823" fmla="*/ 17815 h 1175461"/>
              <a:gd name="connsiteX6824" fmla="*/ 1289724 w 2717482"/>
              <a:gd name="connsiteY6824" fmla="*/ 15311 h 1175461"/>
              <a:gd name="connsiteX6825" fmla="*/ 1286404 w 2717482"/>
              <a:gd name="connsiteY6825" fmla="*/ 12918 h 1175461"/>
              <a:gd name="connsiteX6826" fmla="*/ 1291271 w 2717482"/>
              <a:gd name="connsiteY6826" fmla="*/ 10497 h 1175461"/>
              <a:gd name="connsiteX6827" fmla="*/ 1296253 w 2717482"/>
              <a:gd name="connsiteY6827" fmla="*/ 8218 h 1175461"/>
              <a:gd name="connsiteX6828" fmla="*/ 1303795 w 2717482"/>
              <a:gd name="connsiteY6828" fmla="*/ 9231 h 1175461"/>
              <a:gd name="connsiteX6829" fmla="*/ 1311310 w 2717482"/>
              <a:gd name="connsiteY6829" fmla="*/ 10526 h 1175461"/>
              <a:gd name="connsiteX6830" fmla="*/ 1305427 w 2717482"/>
              <a:gd name="connsiteY6830" fmla="*/ 16155 h 1175461"/>
              <a:gd name="connsiteX6831" fmla="*/ 1305067 w 2717482"/>
              <a:gd name="connsiteY6831" fmla="*/ 21908 h 1175461"/>
              <a:gd name="connsiteX6832" fmla="*/ 1336722 w 2717482"/>
              <a:gd name="connsiteY6832" fmla="*/ 20769 h 1175461"/>
              <a:gd name="connsiteX6833" fmla="*/ 1363095 w 2717482"/>
              <a:gd name="connsiteY6833" fmla="*/ 27090 h 1175461"/>
              <a:gd name="connsiteX6834" fmla="*/ 1364133 w 2717482"/>
              <a:gd name="connsiteY6834" fmla="*/ 21473 h 1175461"/>
              <a:gd name="connsiteX6835" fmla="*/ 1358845 w 2717482"/>
              <a:gd name="connsiteY6835" fmla="*/ 15085 h 1175461"/>
              <a:gd name="connsiteX6836" fmla="*/ 1369538 w 2717482"/>
              <a:gd name="connsiteY6836" fmla="*/ 12918 h 1175461"/>
              <a:gd name="connsiteX6837" fmla="*/ 1371788 w 2717482"/>
              <a:gd name="connsiteY6837" fmla="*/ 13761 h 1175461"/>
              <a:gd name="connsiteX6838" fmla="*/ 1376686 w 2717482"/>
              <a:gd name="connsiteY6838" fmla="*/ 15732 h 1175461"/>
              <a:gd name="connsiteX6839" fmla="*/ 1383666 w 2717482"/>
              <a:gd name="connsiteY6839" fmla="*/ 18827 h 1175461"/>
              <a:gd name="connsiteX6840" fmla="*/ 1376574 w 2717482"/>
              <a:gd name="connsiteY6840" fmla="*/ 22964 h 1175461"/>
              <a:gd name="connsiteX6841" fmla="*/ 1374429 w 2717482"/>
              <a:gd name="connsiteY6841" fmla="*/ 29807 h 1175461"/>
              <a:gd name="connsiteX6842" fmla="*/ 1423489 w 2717482"/>
              <a:gd name="connsiteY6842" fmla="*/ 41567 h 1175461"/>
              <a:gd name="connsiteX6843" fmla="*/ 1430894 w 2717482"/>
              <a:gd name="connsiteY6843" fmla="*/ 45368 h 1175461"/>
              <a:gd name="connsiteX6844" fmla="*/ 1432326 w 2717482"/>
              <a:gd name="connsiteY6844" fmla="*/ 42130 h 1175461"/>
              <a:gd name="connsiteX6845" fmla="*/ 1428696 w 2717482"/>
              <a:gd name="connsiteY6845" fmla="*/ 34616 h 1175461"/>
              <a:gd name="connsiteX6846" fmla="*/ 1439558 w 2717482"/>
              <a:gd name="connsiteY6846" fmla="*/ 35095 h 1175461"/>
              <a:gd name="connsiteX6847" fmla="*/ 1445863 w 2717482"/>
              <a:gd name="connsiteY6847" fmla="*/ 39428 h 1175461"/>
              <a:gd name="connsiteX6848" fmla="*/ 1451913 w 2717482"/>
              <a:gd name="connsiteY6848" fmla="*/ 44128 h 1175461"/>
              <a:gd name="connsiteX6849" fmla="*/ 1444062 w 2717482"/>
              <a:gd name="connsiteY6849" fmla="*/ 46465 h 1175461"/>
              <a:gd name="connsiteX6850" fmla="*/ 1441423 w 2717482"/>
              <a:gd name="connsiteY6850" fmla="*/ 50774 h 1175461"/>
              <a:gd name="connsiteX6851" fmla="*/ 1470559 w 2717482"/>
              <a:gd name="connsiteY6851" fmla="*/ 65731 h 1175461"/>
              <a:gd name="connsiteX6852" fmla="*/ 1491455 w 2717482"/>
              <a:gd name="connsiteY6852" fmla="*/ 81501 h 1175461"/>
              <a:gd name="connsiteX6853" fmla="*/ 1493847 w 2717482"/>
              <a:gd name="connsiteY6853" fmla="*/ 78323 h 1175461"/>
              <a:gd name="connsiteX6854" fmla="*/ 1493001 w 2717482"/>
              <a:gd name="connsiteY6854" fmla="*/ 74270 h 1175461"/>
              <a:gd name="connsiteX6855" fmla="*/ 1492047 w 2717482"/>
              <a:gd name="connsiteY6855" fmla="*/ 70218 h 1175461"/>
              <a:gd name="connsiteX6856" fmla="*/ 1493678 w 2717482"/>
              <a:gd name="connsiteY6856" fmla="*/ 70639 h 1175461"/>
              <a:gd name="connsiteX6857" fmla="*/ 1497252 w 2717482"/>
              <a:gd name="connsiteY6857" fmla="*/ 71653 h 1175461"/>
              <a:gd name="connsiteX6858" fmla="*/ 1502515 w 2717482"/>
              <a:gd name="connsiteY6858" fmla="*/ 73173 h 1175461"/>
              <a:gd name="connsiteX6859" fmla="*/ 1507609 w 2717482"/>
              <a:gd name="connsiteY6859" fmla="*/ 78801 h 1175461"/>
              <a:gd name="connsiteX6860" fmla="*/ 1510986 w 2717482"/>
              <a:gd name="connsiteY6860" fmla="*/ 82853 h 1175461"/>
              <a:gd name="connsiteX6861" fmla="*/ 1512449 w 2717482"/>
              <a:gd name="connsiteY6861" fmla="*/ 84739 h 1175461"/>
              <a:gd name="connsiteX6862" fmla="*/ 1504261 w 2717482"/>
              <a:gd name="connsiteY6862" fmla="*/ 85162 h 1175461"/>
              <a:gd name="connsiteX6863" fmla="*/ 1500912 w 2717482"/>
              <a:gd name="connsiteY6863" fmla="*/ 88639 h 1175461"/>
              <a:gd name="connsiteX6864" fmla="*/ 1512787 w 2717482"/>
              <a:gd name="connsiteY6864" fmla="*/ 97601 h 1175461"/>
              <a:gd name="connsiteX6865" fmla="*/ 1542361 w 2717482"/>
              <a:gd name="connsiteY6865" fmla="*/ 130108 h 1175461"/>
              <a:gd name="connsiteX6866" fmla="*/ 1545349 w 2717482"/>
              <a:gd name="connsiteY6866" fmla="*/ 127657 h 1175461"/>
              <a:gd name="connsiteX6867" fmla="*/ 1545349 w 2717482"/>
              <a:gd name="connsiteY6867" fmla="*/ 123520 h 1175461"/>
              <a:gd name="connsiteX6868" fmla="*/ 1545349 w 2717482"/>
              <a:gd name="connsiteY6868" fmla="*/ 119214 h 1175461"/>
              <a:gd name="connsiteX6869" fmla="*/ 1550134 w 2717482"/>
              <a:gd name="connsiteY6869" fmla="*/ 121804 h 1175461"/>
              <a:gd name="connsiteX6870" fmla="*/ 1554833 w 2717482"/>
              <a:gd name="connsiteY6870" fmla="*/ 124617 h 1175461"/>
              <a:gd name="connsiteX6871" fmla="*/ 1558408 w 2717482"/>
              <a:gd name="connsiteY6871" fmla="*/ 131400 h 1175461"/>
              <a:gd name="connsiteX6872" fmla="*/ 1561758 w 2717482"/>
              <a:gd name="connsiteY6872" fmla="*/ 138296 h 1175461"/>
              <a:gd name="connsiteX6873" fmla="*/ 1553652 w 2717482"/>
              <a:gd name="connsiteY6873" fmla="*/ 136776 h 1175461"/>
              <a:gd name="connsiteX6874" fmla="*/ 1550296 w 2717482"/>
              <a:gd name="connsiteY6874" fmla="*/ 138830 h 1175461"/>
              <a:gd name="connsiteX6875" fmla="*/ 1551654 w 2717482"/>
              <a:gd name="connsiteY6875" fmla="*/ 140322 h 1175461"/>
              <a:gd name="connsiteX6876" fmla="*/ 1560847 w 2717482"/>
              <a:gd name="connsiteY6876" fmla="*/ 154470 h 1175461"/>
              <a:gd name="connsiteX6877" fmla="*/ 1563137 w 2717482"/>
              <a:gd name="connsiteY6877" fmla="*/ 152678 h 1175461"/>
              <a:gd name="connsiteX6878" fmla="*/ 1563637 w 2717482"/>
              <a:gd name="connsiteY6878" fmla="*/ 158763 h 1175461"/>
              <a:gd name="connsiteX6879" fmla="*/ 1567949 w 2717482"/>
              <a:gd name="connsiteY6879" fmla="*/ 165398 h 1175461"/>
              <a:gd name="connsiteX6880" fmla="*/ 1568448 w 2717482"/>
              <a:gd name="connsiteY6880" fmla="*/ 166283 h 1175461"/>
              <a:gd name="connsiteX6881" fmla="*/ 1581767 w 2717482"/>
              <a:gd name="connsiteY6881" fmla="*/ 149553 h 1175461"/>
              <a:gd name="connsiteX6882" fmla="*/ 1617902 w 2717482"/>
              <a:gd name="connsiteY6882" fmla="*/ 119947 h 1175461"/>
              <a:gd name="connsiteX6883" fmla="*/ 1614273 w 2717482"/>
              <a:gd name="connsiteY6883" fmla="*/ 115190 h 1175461"/>
              <a:gd name="connsiteX6884" fmla="*/ 1609320 w 2717482"/>
              <a:gd name="connsiteY6884" fmla="*/ 114796 h 1175461"/>
              <a:gd name="connsiteX6885" fmla="*/ 1604282 w 2717482"/>
              <a:gd name="connsiteY6885" fmla="*/ 114487 h 1175461"/>
              <a:gd name="connsiteX6886" fmla="*/ 1607490 w 2717482"/>
              <a:gd name="connsiteY6886" fmla="*/ 108858 h 1175461"/>
              <a:gd name="connsiteX6887" fmla="*/ 1609743 w 2717482"/>
              <a:gd name="connsiteY6887" fmla="*/ 104917 h 1175461"/>
              <a:gd name="connsiteX6888" fmla="*/ 1610839 w 2717482"/>
              <a:gd name="connsiteY6888" fmla="*/ 103173 h 1175461"/>
              <a:gd name="connsiteX6889" fmla="*/ 1619282 w 2717482"/>
              <a:gd name="connsiteY6889" fmla="*/ 99317 h 1175461"/>
              <a:gd name="connsiteX6890" fmla="*/ 1627724 w 2717482"/>
              <a:gd name="connsiteY6890" fmla="*/ 95827 h 1175461"/>
              <a:gd name="connsiteX6891" fmla="*/ 1625587 w 2717482"/>
              <a:gd name="connsiteY6891" fmla="*/ 105706 h 1175461"/>
              <a:gd name="connsiteX6892" fmla="*/ 1628622 w 2717482"/>
              <a:gd name="connsiteY6892" fmla="*/ 111164 h 1175461"/>
              <a:gd name="connsiteX6893" fmla="*/ 1638307 w 2717482"/>
              <a:gd name="connsiteY6893" fmla="*/ 103229 h 1175461"/>
              <a:gd name="connsiteX6894" fmla="*/ 1654096 w 2717482"/>
              <a:gd name="connsiteY6894" fmla="*/ 94589 h 1175461"/>
              <a:gd name="connsiteX6895" fmla="*/ 1670475 w 2717482"/>
              <a:gd name="connsiteY6895" fmla="*/ 87497 h 1175461"/>
              <a:gd name="connsiteX6896" fmla="*/ 1690476 w 2717482"/>
              <a:gd name="connsiteY6896" fmla="*/ 81145 h 1175461"/>
              <a:gd name="connsiteX6897" fmla="*/ 1689302 w 2717482"/>
              <a:gd name="connsiteY6897" fmla="*/ 77196 h 1175461"/>
              <a:gd name="connsiteX6898" fmla="*/ 1684772 w 2717482"/>
              <a:gd name="connsiteY6898" fmla="*/ 75058 h 1175461"/>
              <a:gd name="connsiteX6899" fmla="*/ 1680213 w 2717482"/>
              <a:gd name="connsiteY6899" fmla="*/ 73060 h 1175461"/>
              <a:gd name="connsiteX6900" fmla="*/ 1685164 w 2717482"/>
              <a:gd name="connsiteY6900" fmla="*/ 68810 h 1175461"/>
              <a:gd name="connsiteX6901" fmla="*/ 1690260 w 2717482"/>
              <a:gd name="connsiteY6901" fmla="*/ 64701 h 1175461"/>
              <a:gd name="connsiteX6902" fmla="*/ 1693073 w 2717482"/>
              <a:gd name="connsiteY6902" fmla="*/ 64476 h 1175461"/>
              <a:gd name="connsiteX6903" fmla="*/ 1699265 w 2717482"/>
              <a:gd name="connsiteY6903" fmla="*/ 64053 h 1175461"/>
              <a:gd name="connsiteX6904" fmla="*/ 1708300 w 2717482"/>
              <a:gd name="connsiteY6904" fmla="*/ 63632 h 1175461"/>
              <a:gd name="connsiteX6905" fmla="*/ 1703093 w 2717482"/>
              <a:gd name="connsiteY6905" fmla="*/ 72215 h 1175461"/>
              <a:gd name="connsiteX6906" fmla="*/ 1703842 w 2717482"/>
              <a:gd name="connsiteY6906" fmla="*/ 76900 h 1175461"/>
              <a:gd name="connsiteX6907" fmla="*/ 1703882 w 2717482"/>
              <a:gd name="connsiteY6907" fmla="*/ 76887 h 1175461"/>
              <a:gd name="connsiteX6908" fmla="*/ 1770552 w 2717482"/>
              <a:gd name="connsiteY6908" fmla="*/ 66362 h 1175461"/>
              <a:gd name="connsiteX6909" fmla="*/ 1771503 w 2717482"/>
              <a:gd name="connsiteY6909" fmla="*/ 66313 h 1175461"/>
              <a:gd name="connsiteX6910" fmla="*/ 1771200 w 2717482"/>
              <a:gd name="connsiteY6910" fmla="*/ 62758 h 1175461"/>
              <a:gd name="connsiteX6911" fmla="*/ 1763376 w 2717482"/>
              <a:gd name="connsiteY6911" fmla="*/ 56736 h 1175461"/>
              <a:gd name="connsiteX6912" fmla="*/ 1769006 w 2717482"/>
              <a:gd name="connsiteY6912" fmla="*/ 53697 h 1175461"/>
              <a:gd name="connsiteX6913" fmla="*/ 1774634 w 2717482"/>
              <a:gd name="connsiteY6913" fmla="*/ 50741 h 1175461"/>
              <a:gd name="connsiteX6914" fmla="*/ 1783358 w 2717482"/>
              <a:gd name="connsiteY6914" fmla="*/ 51839 h 1175461"/>
              <a:gd name="connsiteX6915" fmla="*/ 1791998 w 2717482"/>
              <a:gd name="connsiteY6915" fmla="*/ 53021 h 1175461"/>
              <a:gd name="connsiteX6916" fmla="*/ 1785581 w 2717482"/>
              <a:gd name="connsiteY6916" fmla="*/ 60564 h 1175461"/>
              <a:gd name="connsiteX6917" fmla="*/ 1785467 w 2717482"/>
              <a:gd name="connsiteY6917" fmla="*/ 65590 h 1175461"/>
              <a:gd name="connsiteX6918" fmla="*/ 1834128 w 2717482"/>
              <a:gd name="connsiteY6918" fmla="*/ 63069 h 1175461"/>
              <a:gd name="connsiteX6919" fmla="*/ 1853670 w 2717482"/>
              <a:gd name="connsiteY6919" fmla="*/ 62438 h 1175461"/>
              <a:gd name="connsiteX6920" fmla="*/ 1853548 w 2717482"/>
              <a:gd name="connsiteY6920" fmla="*/ 58904 h 1175461"/>
              <a:gd name="connsiteX6921" fmla="*/ 1846202 w 2717482"/>
              <a:gd name="connsiteY6921" fmla="*/ 52402 h 1175461"/>
              <a:gd name="connsiteX6922" fmla="*/ 1857459 w 2717482"/>
              <a:gd name="connsiteY6922" fmla="*/ 47028 h 1175461"/>
              <a:gd name="connsiteX6923" fmla="*/ 1874345 w 2717482"/>
              <a:gd name="connsiteY6923" fmla="*/ 49842 h 1175461"/>
              <a:gd name="connsiteX6924" fmla="*/ 1867759 w 2717482"/>
              <a:gd name="connsiteY6924" fmla="*/ 57159 h 1175461"/>
              <a:gd name="connsiteX6925" fmla="*/ 1867503 w 2717482"/>
              <a:gd name="connsiteY6925" fmla="*/ 61992 h 1175461"/>
              <a:gd name="connsiteX6926" fmla="*/ 1893453 w 2717482"/>
              <a:gd name="connsiteY6926" fmla="*/ 61155 h 1175461"/>
              <a:gd name="connsiteX6927" fmla="*/ 1935656 w 2717482"/>
              <a:gd name="connsiteY6927" fmla="*/ 60058 h 1175461"/>
              <a:gd name="connsiteX6928" fmla="*/ 1935558 w 2717482"/>
              <a:gd name="connsiteY6928" fmla="*/ 56427 h 1175461"/>
              <a:gd name="connsiteX6929" fmla="*/ 1928240 w 2717482"/>
              <a:gd name="connsiteY6929" fmla="*/ 49870 h 1175461"/>
              <a:gd name="connsiteX6930" fmla="*/ 1939498 w 2717482"/>
              <a:gd name="connsiteY6930" fmla="*/ 44578 h 1175461"/>
              <a:gd name="connsiteX6931" fmla="*/ 1956383 w 2717482"/>
              <a:gd name="connsiteY6931" fmla="*/ 47590 h 1175461"/>
              <a:gd name="connsiteX6932" fmla="*/ 1949770 w 2717482"/>
              <a:gd name="connsiteY6932" fmla="*/ 54879 h 1175461"/>
              <a:gd name="connsiteX6933" fmla="*/ 1949477 w 2717482"/>
              <a:gd name="connsiteY6933" fmla="*/ 59699 h 1175461"/>
              <a:gd name="connsiteX6934" fmla="*/ 1997257 w 2717482"/>
              <a:gd name="connsiteY6934" fmla="*/ 58457 h 1175461"/>
              <a:gd name="connsiteX6935" fmla="*/ 2017720 w 2717482"/>
              <a:gd name="connsiteY6935" fmla="*/ 58153 h 1175461"/>
              <a:gd name="connsiteX6936" fmla="*/ 2017651 w 2717482"/>
              <a:gd name="connsiteY6936" fmla="*/ 54570 h 1175461"/>
              <a:gd name="connsiteX6937" fmla="*/ 2010362 w 2717482"/>
              <a:gd name="connsiteY6937" fmla="*/ 47984 h 1175461"/>
              <a:gd name="connsiteX6938" fmla="*/ 2021619 w 2717482"/>
              <a:gd name="connsiteY6938" fmla="*/ 42778 h 1175461"/>
              <a:gd name="connsiteX6939" fmla="*/ 2038505 w 2717482"/>
              <a:gd name="connsiteY6939" fmla="*/ 45929 h 1175461"/>
              <a:gd name="connsiteX6940" fmla="*/ 2031806 w 2717482"/>
              <a:gd name="connsiteY6940" fmla="*/ 53163 h 1175461"/>
              <a:gd name="connsiteX6941" fmla="*/ 2031497 w 2717482"/>
              <a:gd name="connsiteY6941" fmla="*/ 57949 h 1175461"/>
              <a:gd name="connsiteX6942" fmla="*/ 2099688 w 2717482"/>
              <a:gd name="connsiteY6942" fmla="*/ 56938 h 1175461"/>
              <a:gd name="connsiteX6943" fmla="*/ 2099688 w 2717482"/>
              <a:gd name="connsiteY6943" fmla="*/ 53303 h 1175461"/>
              <a:gd name="connsiteX6944" fmla="*/ 2092512 w 2717482"/>
              <a:gd name="connsiteY6944" fmla="*/ 46661 h 1175461"/>
              <a:gd name="connsiteX6945" fmla="*/ 2103770 w 2717482"/>
              <a:gd name="connsiteY6945" fmla="*/ 41539 h 1175461"/>
              <a:gd name="connsiteX6946" fmla="*/ 2120655 w 2717482"/>
              <a:gd name="connsiteY6946" fmla="*/ 44888 h 1175461"/>
              <a:gd name="connsiteX6947" fmla="*/ 2113873 w 2717482"/>
              <a:gd name="connsiteY6947" fmla="*/ 52036 h 1175461"/>
              <a:gd name="connsiteX6948" fmla="*/ 2113510 w 2717482"/>
              <a:gd name="connsiteY6948" fmla="*/ 56793 h 1175461"/>
              <a:gd name="connsiteX6949" fmla="*/ 2136711 w 2717482"/>
              <a:gd name="connsiteY6949" fmla="*/ 56663 h 1175461"/>
              <a:gd name="connsiteX6950" fmla="*/ 2147081 w 2717482"/>
              <a:gd name="connsiteY6950" fmla="*/ 56652 h 1175461"/>
              <a:gd name="connsiteX6951" fmla="*/ 2147082 w 2717482"/>
              <a:gd name="connsiteY6951" fmla="*/ 56765 h 1175461"/>
              <a:gd name="connsiteX6952" fmla="*/ 2164646 w 2717482"/>
              <a:gd name="connsiteY6952" fmla="*/ 56748 h 1175461"/>
              <a:gd name="connsiteX6953" fmla="*/ 2164645 w 2717482"/>
              <a:gd name="connsiteY6953" fmla="*/ 53219 h 1175461"/>
              <a:gd name="connsiteX6954" fmla="*/ 2157495 w 2717482"/>
              <a:gd name="connsiteY6954" fmla="*/ 46464 h 1175461"/>
              <a:gd name="connsiteX6955" fmla="*/ 2168921 w 2717482"/>
              <a:gd name="connsiteY6955" fmla="*/ 41483 h 1175461"/>
              <a:gd name="connsiteX6956" fmla="*/ 2185808 w 2717482"/>
              <a:gd name="connsiteY6956" fmla="*/ 45001 h 1175461"/>
              <a:gd name="connsiteX6957" fmla="*/ 2178940 w 2717482"/>
              <a:gd name="connsiteY6957" fmla="*/ 52064 h 1175461"/>
              <a:gd name="connsiteX6958" fmla="*/ 2178476 w 2717482"/>
              <a:gd name="connsiteY6958" fmla="*/ 56823 h 1175461"/>
              <a:gd name="connsiteX6959" fmla="*/ 2216793 w 2717482"/>
              <a:gd name="connsiteY6959" fmla="*/ 57046 h 1175461"/>
              <a:gd name="connsiteX6960" fmla="*/ 2246756 w 2717482"/>
              <a:gd name="connsiteY6960" fmla="*/ 57982 h 1175461"/>
              <a:gd name="connsiteX6961" fmla="*/ 2246850 w 2717482"/>
              <a:gd name="connsiteY6961" fmla="*/ 53866 h 1175461"/>
              <a:gd name="connsiteX6962" fmla="*/ 2239814 w 2717482"/>
              <a:gd name="connsiteY6962" fmla="*/ 46999 h 1175461"/>
              <a:gd name="connsiteX6963" fmla="*/ 2251409 w 2717482"/>
              <a:gd name="connsiteY6963" fmla="*/ 42271 h 1175461"/>
              <a:gd name="connsiteX6964" fmla="*/ 2268294 w 2717482"/>
              <a:gd name="connsiteY6964" fmla="*/ 46267 h 1175461"/>
              <a:gd name="connsiteX6965" fmla="*/ 2261202 w 2717482"/>
              <a:gd name="connsiteY6965" fmla="*/ 53106 h 1175461"/>
              <a:gd name="connsiteX6966" fmla="*/ 2260578 w 2717482"/>
              <a:gd name="connsiteY6966" fmla="*/ 58414 h 1175461"/>
              <a:gd name="connsiteX6967" fmla="*/ 2296947 w 2717482"/>
              <a:gd name="connsiteY6967" fmla="*/ 59551 h 1175461"/>
              <a:gd name="connsiteX6968" fmla="*/ 2328449 w 2717482"/>
              <a:gd name="connsiteY6968" fmla="*/ 63358 h 1175461"/>
              <a:gd name="connsiteX6969" fmla="*/ 2328918 w 2717482"/>
              <a:gd name="connsiteY6969" fmla="*/ 58313 h 1175461"/>
              <a:gd name="connsiteX6970" fmla="*/ 2322304 w 2717482"/>
              <a:gd name="connsiteY6970" fmla="*/ 50996 h 1175461"/>
              <a:gd name="connsiteX6971" fmla="*/ 2328297 w 2717482"/>
              <a:gd name="connsiteY6971" fmla="*/ 48970 h 1175461"/>
              <a:gd name="connsiteX6972" fmla="*/ 2334321 w 2717482"/>
              <a:gd name="connsiteY6972" fmla="*/ 47084 h 1175461"/>
              <a:gd name="connsiteX6973" fmla="*/ 2342765 w 2717482"/>
              <a:gd name="connsiteY6973" fmla="*/ 49644 h 1175461"/>
              <a:gd name="connsiteX6974" fmla="*/ 2351207 w 2717482"/>
              <a:gd name="connsiteY6974" fmla="*/ 52458 h 1175461"/>
              <a:gd name="connsiteX6975" fmla="*/ 2343552 w 2717482"/>
              <a:gd name="connsiteY6975" fmla="*/ 58707 h 1175461"/>
              <a:gd name="connsiteX6976" fmla="*/ 2342292 w 2717482"/>
              <a:gd name="connsiteY6976" fmla="*/ 65031 h 1175461"/>
              <a:gd name="connsiteX6977" fmla="*/ 2400346 w 2717482"/>
              <a:gd name="connsiteY6977" fmla="*/ 72046 h 1175461"/>
              <a:gd name="connsiteX6978" fmla="*/ 2402099 w 2717482"/>
              <a:gd name="connsiteY6978" fmla="*/ 72499 h 1175461"/>
              <a:gd name="connsiteX6979" fmla="*/ 2403328 w 2717482"/>
              <a:gd name="connsiteY6979" fmla="*/ 48716 h 117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Lst>
            <a:rect l="l" t="t" r="r" b="b"/>
            <a:pathLst>
              <a:path w="2717482" h="1175461">
                <a:moveTo>
                  <a:pt x="1479606" y="987801"/>
                </a:moveTo>
                <a:lnTo>
                  <a:pt x="1474845" y="988124"/>
                </a:lnTo>
                <a:lnTo>
                  <a:pt x="1467590" y="998100"/>
                </a:lnTo>
                <a:cubicBezTo>
                  <a:pt x="1467590" y="998100"/>
                  <a:pt x="1470178" y="1000691"/>
                  <a:pt x="1469503" y="1003054"/>
                </a:cubicBezTo>
                <a:cubicBezTo>
                  <a:pt x="1469245" y="1004039"/>
                  <a:pt x="1468888" y="1004968"/>
                  <a:pt x="1468434" y="1005869"/>
                </a:cubicBezTo>
                <a:lnTo>
                  <a:pt x="1482236" y="1006085"/>
                </a:lnTo>
                <a:lnTo>
                  <a:pt x="1480396" y="1000100"/>
                </a:lnTo>
                <a:lnTo>
                  <a:pt x="1480873" y="999002"/>
                </a:lnTo>
                <a:cubicBezTo>
                  <a:pt x="1481139" y="999086"/>
                  <a:pt x="1481413" y="999143"/>
                  <a:pt x="1481688" y="999171"/>
                </a:cubicBezTo>
                <a:lnTo>
                  <a:pt x="1480621" y="997934"/>
                </a:lnTo>
                <a:lnTo>
                  <a:pt x="1479212" y="996836"/>
                </a:lnTo>
                <a:cubicBezTo>
                  <a:pt x="1479183" y="996245"/>
                  <a:pt x="1480760" y="994640"/>
                  <a:pt x="1480085" y="993430"/>
                </a:cubicBezTo>
                <a:cubicBezTo>
                  <a:pt x="1477750" y="989153"/>
                  <a:pt x="1478931" y="990362"/>
                  <a:pt x="1479606" y="987801"/>
                </a:cubicBezTo>
                <a:close/>
                <a:moveTo>
                  <a:pt x="1484765" y="974483"/>
                </a:moveTo>
                <a:lnTo>
                  <a:pt x="1481595" y="978844"/>
                </a:lnTo>
                <a:lnTo>
                  <a:pt x="1483575" y="978908"/>
                </a:lnTo>
                <a:cubicBezTo>
                  <a:pt x="1484054" y="977782"/>
                  <a:pt x="1484362" y="977136"/>
                  <a:pt x="1484362" y="977136"/>
                </a:cubicBezTo>
                <a:close/>
                <a:moveTo>
                  <a:pt x="719197" y="880375"/>
                </a:moveTo>
                <a:lnTo>
                  <a:pt x="712801" y="888497"/>
                </a:lnTo>
                <a:lnTo>
                  <a:pt x="723508" y="889525"/>
                </a:lnTo>
                <a:lnTo>
                  <a:pt x="724294" y="889321"/>
                </a:lnTo>
                <a:lnTo>
                  <a:pt x="722158" y="883868"/>
                </a:lnTo>
                <a:close/>
                <a:moveTo>
                  <a:pt x="741940" y="878324"/>
                </a:moveTo>
                <a:lnTo>
                  <a:pt x="739446" y="878214"/>
                </a:lnTo>
                <a:lnTo>
                  <a:pt x="737381" y="885640"/>
                </a:lnTo>
                <a:lnTo>
                  <a:pt x="736900" y="886043"/>
                </a:lnTo>
                <a:lnTo>
                  <a:pt x="744998" y="883937"/>
                </a:lnTo>
                <a:lnTo>
                  <a:pt x="744757" y="883107"/>
                </a:lnTo>
                <a:cubicBezTo>
                  <a:pt x="743319" y="880434"/>
                  <a:pt x="741940" y="878324"/>
                  <a:pt x="741940" y="878324"/>
                </a:cubicBezTo>
                <a:close/>
                <a:moveTo>
                  <a:pt x="1430030" y="913066"/>
                </a:moveTo>
                <a:lnTo>
                  <a:pt x="1427963" y="918765"/>
                </a:lnTo>
                <a:lnTo>
                  <a:pt x="1426974" y="919507"/>
                </a:lnTo>
                <a:lnTo>
                  <a:pt x="1439362" y="984988"/>
                </a:lnTo>
                <a:lnTo>
                  <a:pt x="1438790" y="986172"/>
                </a:lnTo>
                <a:lnTo>
                  <a:pt x="1446623" y="990841"/>
                </a:lnTo>
                <a:lnTo>
                  <a:pt x="1448414" y="986108"/>
                </a:lnTo>
                <a:lnTo>
                  <a:pt x="1440727" y="919861"/>
                </a:lnTo>
                <a:lnTo>
                  <a:pt x="1436632" y="920707"/>
                </a:lnTo>
                <a:lnTo>
                  <a:pt x="1439843" y="914861"/>
                </a:lnTo>
                <a:close/>
                <a:moveTo>
                  <a:pt x="783282" y="855328"/>
                </a:moveTo>
                <a:lnTo>
                  <a:pt x="770733" y="872104"/>
                </a:lnTo>
                <a:lnTo>
                  <a:pt x="756586" y="881139"/>
                </a:lnTo>
                <a:lnTo>
                  <a:pt x="758462" y="884515"/>
                </a:lnTo>
                <a:cubicBezTo>
                  <a:pt x="758462" y="884515"/>
                  <a:pt x="760571" y="884796"/>
                  <a:pt x="762684" y="885135"/>
                </a:cubicBezTo>
                <a:cubicBezTo>
                  <a:pt x="764101" y="885331"/>
                  <a:pt x="765529" y="885444"/>
                  <a:pt x="766959" y="885499"/>
                </a:cubicBezTo>
                <a:cubicBezTo>
                  <a:pt x="766959" y="885499"/>
                  <a:pt x="766568" y="886119"/>
                  <a:pt x="765920" y="887020"/>
                </a:cubicBezTo>
                <a:cubicBezTo>
                  <a:pt x="765272" y="887920"/>
                  <a:pt x="764315" y="889018"/>
                  <a:pt x="763359" y="890172"/>
                </a:cubicBezTo>
                <a:lnTo>
                  <a:pt x="760544" y="893323"/>
                </a:lnTo>
                <a:cubicBezTo>
                  <a:pt x="760150" y="893831"/>
                  <a:pt x="759729" y="894281"/>
                  <a:pt x="759277" y="894731"/>
                </a:cubicBezTo>
                <a:lnTo>
                  <a:pt x="756660" y="895463"/>
                </a:lnTo>
                <a:cubicBezTo>
                  <a:pt x="755141" y="895913"/>
                  <a:pt x="753141" y="896617"/>
                  <a:pt x="751032" y="897039"/>
                </a:cubicBezTo>
                <a:lnTo>
                  <a:pt x="745402" y="898165"/>
                </a:lnTo>
                <a:cubicBezTo>
                  <a:pt x="743855" y="898559"/>
                  <a:pt x="742815" y="898559"/>
                  <a:pt x="742815" y="898559"/>
                </a:cubicBezTo>
                <a:cubicBezTo>
                  <a:pt x="743508" y="897911"/>
                  <a:pt x="744118" y="897179"/>
                  <a:pt x="744615" y="896391"/>
                </a:cubicBezTo>
                <a:cubicBezTo>
                  <a:pt x="745794" y="894787"/>
                  <a:pt x="746626" y="892958"/>
                  <a:pt x="747063" y="891016"/>
                </a:cubicBezTo>
                <a:lnTo>
                  <a:pt x="745858" y="886884"/>
                </a:lnTo>
                <a:lnTo>
                  <a:pt x="731906" y="890532"/>
                </a:lnTo>
                <a:lnTo>
                  <a:pt x="736229" y="892676"/>
                </a:lnTo>
                <a:lnTo>
                  <a:pt x="750469" y="918005"/>
                </a:lnTo>
                <a:cubicBezTo>
                  <a:pt x="751370" y="914938"/>
                  <a:pt x="753931" y="912630"/>
                  <a:pt x="757083" y="912067"/>
                </a:cubicBezTo>
                <a:lnTo>
                  <a:pt x="761328" y="912067"/>
                </a:lnTo>
                <a:close/>
                <a:moveTo>
                  <a:pt x="1470483" y="898791"/>
                </a:moveTo>
                <a:lnTo>
                  <a:pt x="1463987" y="901260"/>
                </a:lnTo>
                <a:lnTo>
                  <a:pt x="1460468" y="900023"/>
                </a:lnTo>
                <a:lnTo>
                  <a:pt x="1448051" y="915300"/>
                </a:lnTo>
                <a:lnTo>
                  <a:pt x="1457719" y="977025"/>
                </a:lnTo>
                <a:lnTo>
                  <a:pt x="1459456" y="975924"/>
                </a:lnTo>
                <a:cubicBezTo>
                  <a:pt x="1460920" y="975136"/>
                  <a:pt x="1463931" y="978879"/>
                  <a:pt x="1465085" y="977951"/>
                </a:cubicBezTo>
                <a:lnTo>
                  <a:pt x="1465271" y="978318"/>
                </a:lnTo>
                <a:lnTo>
                  <a:pt x="1469849" y="978466"/>
                </a:lnTo>
                <a:lnTo>
                  <a:pt x="1475612" y="971788"/>
                </a:lnTo>
                <a:lnTo>
                  <a:pt x="1482080" y="964285"/>
                </a:lnTo>
                <a:close/>
                <a:moveTo>
                  <a:pt x="1437251" y="889902"/>
                </a:moveTo>
                <a:lnTo>
                  <a:pt x="1425576" y="902751"/>
                </a:lnTo>
                <a:lnTo>
                  <a:pt x="1438741" y="902752"/>
                </a:lnTo>
                <a:close/>
                <a:moveTo>
                  <a:pt x="861580" y="837431"/>
                </a:moveTo>
                <a:lnTo>
                  <a:pt x="859298" y="838782"/>
                </a:lnTo>
                <a:lnTo>
                  <a:pt x="858369" y="844455"/>
                </a:lnTo>
                <a:close/>
                <a:moveTo>
                  <a:pt x="1483923" y="891570"/>
                </a:moveTo>
                <a:lnTo>
                  <a:pt x="1488831" y="925915"/>
                </a:lnTo>
                <a:lnTo>
                  <a:pt x="1490497" y="892764"/>
                </a:lnTo>
                <a:close/>
                <a:moveTo>
                  <a:pt x="511675" y="804153"/>
                </a:moveTo>
                <a:lnTo>
                  <a:pt x="510615" y="805561"/>
                </a:lnTo>
                <a:lnTo>
                  <a:pt x="512702" y="804914"/>
                </a:lnTo>
                <a:close/>
                <a:moveTo>
                  <a:pt x="528633" y="803297"/>
                </a:moveTo>
                <a:lnTo>
                  <a:pt x="519609" y="806089"/>
                </a:lnTo>
                <a:lnTo>
                  <a:pt x="522479" y="808219"/>
                </a:lnTo>
                <a:lnTo>
                  <a:pt x="525687" y="810556"/>
                </a:lnTo>
                <a:lnTo>
                  <a:pt x="524720" y="811926"/>
                </a:lnTo>
                <a:lnTo>
                  <a:pt x="525858" y="810413"/>
                </a:lnTo>
                <a:lnTo>
                  <a:pt x="527662" y="811676"/>
                </a:lnTo>
                <a:lnTo>
                  <a:pt x="528954" y="807177"/>
                </a:lnTo>
                <a:close/>
                <a:moveTo>
                  <a:pt x="773054" y="818871"/>
                </a:moveTo>
                <a:lnTo>
                  <a:pt x="752691" y="840050"/>
                </a:lnTo>
                <a:lnTo>
                  <a:pt x="727904" y="869863"/>
                </a:lnTo>
                <a:lnTo>
                  <a:pt x="728704" y="870634"/>
                </a:lnTo>
                <a:cubicBezTo>
                  <a:pt x="731782" y="872667"/>
                  <a:pt x="734597" y="874074"/>
                  <a:pt x="734597" y="874074"/>
                </a:cubicBezTo>
                <a:lnTo>
                  <a:pt x="738031" y="872189"/>
                </a:lnTo>
                <a:cubicBezTo>
                  <a:pt x="739346" y="871542"/>
                  <a:pt x="740615" y="870781"/>
                  <a:pt x="741829" y="869965"/>
                </a:cubicBezTo>
                <a:lnTo>
                  <a:pt x="741100" y="872483"/>
                </a:lnTo>
                <a:lnTo>
                  <a:pt x="742673" y="870752"/>
                </a:lnTo>
                <a:lnTo>
                  <a:pt x="743882" y="869317"/>
                </a:lnTo>
                <a:cubicBezTo>
                  <a:pt x="747265" y="868557"/>
                  <a:pt x="750586" y="867516"/>
                  <a:pt x="753818" y="866251"/>
                </a:cubicBezTo>
                <a:cubicBezTo>
                  <a:pt x="753818" y="866251"/>
                  <a:pt x="754353" y="868698"/>
                  <a:pt x="754354" y="870950"/>
                </a:cubicBezTo>
                <a:cubicBezTo>
                  <a:pt x="754354" y="873201"/>
                  <a:pt x="754353" y="875537"/>
                  <a:pt x="754353" y="875537"/>
                </a:cubicBezTo>
                <a:lnTo>
                  <a:pt x="755299" y="878398"/>
                </a:lnTo>
                <a:lnTo>
                  <a:pt x="768903" y="869683"/>
                </a:lnTo>
                <a:lnTo>
                  <a:pt x="787210" y="845180"/>
                </a:lnTo>
                <a:lnTo>
                  <a:pt x="789451" y="839386"/>
                </a:lnTo>
                <a:lnTo>
                  <a:pt x="791287" y="835801"/>
                </a:lnTo>
                <a:lnTo>
                  <a:pt x="788687" y="834758"/>
                </a:lnTo>
                <a:lnTo>
                  <a:pt x="786155" y="836728"/>
                </a:lnTo>
                <a:cubicBezTo>
                  <a:pt x="785175" y="837404"/>
                  <a:pt x="784236" y="838107"/>
                  <a:pt x="783340" y="838895"/>
                </a:cubicBezTo>
                <a:cubicBezTo>
                  <a:pt x="783144" y="839091"/>
                  <a:pt x="783876" y="835940"/>
                  <a:pt x="784269" y="832563"/>
                </a:cubicBezTo>
                <a:lnTo>
                  <a:pt x="784830" y="828773"/>
                </a:lnTo>
                <a:lnTo>
                  <a:pt x="784299" y="829130"/>
                </a:lnTo>
                <a:cubicBezTo>
                  <a:pt x="781315" y="831155"/>
                  <a:pt x="778500" y="833266"/>
                  <a:pt x="778500" y="833266"/>
                </a:cubicBezTo>
                <a:lnTo>
                  <a:pt x="775152" y="821952"/>
                </a:lnTo>
                <a:close/>
                <a:moveTo>
                  <a:pt x="524135" y="796237"/>
                </a:moveTo>
                <a:lnTo>
                  <a:pt x="516626" y="799015"/>
                </a:lnTo>
                <a:lnTo>
                  <a:pt x="513602" y="801627"/>
                </a:lnTo>
                <a:lnTo>
                  <a:pt x="516460" y="803750"/>
                </a:lnTo>
                <a:lnTo>
                  <a:pt x="527749" y="800255"/>
                </a:lnTo>
                <a:lnTo>
                  <a:pt x="526899" y="797468"/>
                </a:lnTo>
                <a:close/>
                <a:moveTo>
                  <a:pt x="1435511" y="874907"/>
                </a:moveTo>
                <a:lnTo>
                  <a:pt x="1422115" y="893833"/>
                </a:lnTo>
                <a:lnTo>
                  <a:pt x="1423411" y="900682"/>
                </a:lnTo>
                <a:lnTo>
                  <a:pt x="1436792" y="885956"/>
                </a:lnTo>
                <a:close/>
                <a:moveTo>
                  <a:pt x="1450354" y="874556"/>
                </a:moveTo>
                <a:lnTo>
                  <a:pt x="1445442" y="880884"/>
                </a:lnTo>
                <a:lnTo>
                  <a:pt x="1443070" y="883495"/>
                </a:lnTo>
                <a:lnTo>
                  <a:pt x="1446314" y="904210"/>
                </a:lnTo>
                <a:lnTo>
                  <a:pt x="1456080" y="890651"/>
                </a:lnTo>
                <a:cubicBezTo>
                  <a:pt x="1456080" y="890651"/>
                  <a:pt x="1453151" y="888314"/>
                  <a:pt x="1455714" y="885951"/>
                </a:cubicBezTo>
                <a:lnTo>
                  <a:pt x="1455235" y="877508"/>
                </a:lnTo>
                <a:close/>
                <a:moveTo>
                  <a:pt x="1440761" y="868754"/>
                </a:moveTo>
                <a:lnTo>
                  <a:pt x="1442476" y="879701"/>
                </a:lnTo>
                <a:lnTo>
                  <a:pt x="1443217" y="878886"/>
                </a:lnTo>
                <a:lnTo>
                  <a:pt x="1447786" y="873004"/>
                </a:lnTo>
                <a:close/>
                <a:moveTo>
                  <a:pt x="1451857" y="857947"/>
                </a:moveTo>
                <a:lnTo>
                  <a:pt x="1445932" y="861476"/>
                </a:lnTo>
                <a:lnTo>
                  <a:pt x="1453407" y="865769"/>
                </a:lnTo>
                <a:lnTo>
                  <a:pt x="1456995" y="861149"/>
                </a:lnTo>
                <a:lnTo>
                  <a:pt x="1456621" y="860772"/>
                </a:lnTo>
                <a:cubicBezTo>
                  <a:pt x="1454151" y="859108"/>
                  <a:pt x="1451857" y="857947"/>
                  <a:pt x="1451857" y="857947"/>
                </a:cubicBezTo>
                <a:close/>
                <a:moveTo>
                  <a:pt x="1486085" y="859746"/>
                </a:moveTo>
                <a:lnTo>
                  <a:pt x="1480504" y="867630"/>
                </a:lnTo>
                <a:lnTo>
                  <a:pt x="1482479" y="881448"/>
                </a:lnTo>
                <a:lnTo>
                  <a:pt x="1491065" y="881448"/>
                </a:lnTo>
                <a:lnTo>
                  <a:pt x="1491582" y="871154"/>
                </a:lnTo>
                <a:lnTo>
                  <a:pt x="1490847" y="866849"/>
                </a:lnTo>
                <a:lnTo>
                  <a:pt x="1490413" y="866700"/>
                </a:lnTo>
                <a:close/>
                <a:moveTo>
                  <a:pt x="1159638" y="818304"/>
                </a:moveTo>
                <a:lnTo>
                  <a:pt x="1158744" y="821757"/>
                </a:lnTo>
                <a:lnTo>
                  <a:pt x="1149430" y="828172"/>
                </a:lnTo>
                <a:lnTo>
                  <a:pt x="1160317" y="825466"/>
                </a:lnTo>
                <a:close/>
                <a:moveTo>
                  <a:pt x="1477553" y="846043"/>
                </a:moveTo>
                <a:lnTo>
                  <a:pt x="1477424" y="846071"/>
                </a:lnTo>
                <a:lnTo>
                  <a:pt x="1478474" y="853420"/>
                </a:lnTo>
                <a:lnTo>
                  <a:pt x="1480582" y="850908"/>
                </a:lnTo>
                <a:close/>
                <a:moveTo>
                  <a:pt x="1421353" y="836809"/>
                </a:moveTo>
                <a:lnTo>
                  <a:pt x="1417542" y="845453"/>
                </a:lnTo>
                <a:lnTo>
                  <a:pt x="1418255" y="873428"/>
                </a:lnTo>
                <a:lnTo>
                  <a:pt x="1418633" y="875427"/>
                </a:lnTo>
                <a:lnTo>
                  <a:pt x="1419341" y="876783"/>
                </a:lnTo>
                <a:cubicBezTo>
                  <a:pt x="1419513" y="878070"/>
                  <a:pt x="1419547" y="879477"/>
                  <a:pt x="1419547" y="879477"/>
                </a:cubicBezTo>
                <a:lnTo>
                  <a:pt x="1428779" y="868445"/>
                </a:lnTo>
                <a:lnTo>
                  <a:pt x="1432433" y="864085"/>
                </a:lnTo>
                <a:lnTo>
                  <a:pt x="1432235" y="863597"/>
                </a:lnTo>
                <a:lnTo>
                  <a:pt x="1429456" y="861917"/>
                </a:lnTo>
                <a:lnTo>
                  <a:pt x="1423827" y="854429"/>
                </a:lnTo>
                <a:lnTo>
                  <a:pt x="1428246" y="853777"/>
                </a:lnTo>
                <a:close/>
                <a:moveTo>
                  <a:pt x="819040" y="773018"/>
                </a:moveTo>
                <a:lnTo>
                  <a:pt x="808106" y="782413"/>
                </a:lnTo>
                <a:lnTo>
                  <a:pt x="782556" y="808987"/>
                </a:lnTo>
                <a:lnTo>
                  <a:pt x="782966" y="809460"/>
                </a:lnTo>
                <a:cubicBezTo>
                  <a:pt x="785866" y="811772"/>
                  <a:pt x="788574" y="813453"/>
                  <a:pt x="788574" y="813453"/>
                </a:cubicBezTo>
                <a:cubicBezTo>
                  <a:pt x="788574" y="813453"/>
                  <a:pt x="795612" y="810413"/>
                  <a:pt x="796062" y="809935"/>
                </a:cubicBezTo>
                <a:cubicBezTo>
                  <a:pt x="796287" y="809697"/>
                  <a:pt x="794837" y="813496"/>
                  <a:pt x="793333" y="817354"/>
                </a:cubicBezTo>
                <a:lnTo>
                  <a:pt x="793180" y="817739"/>
                </a:lnTo>
                <a:lnTo>
                  <a:pt x="795020" y="820798"/>
                </a:lnTo>
                <a:lnTo>
                  <a:pt x="797162" y="824329"/>
                </a:lnTo>
                <a:lnTo>
                  <a:pt x="815624" y="788276"/>
                </a:lnTo>
                <a:lnTo>
                  <a:pt x="821196" y="773592"/>
                </a:lnTo>
                <a:close/>
                <a:moveTo>
                  <a:pt x="1484624" y="830411"/>
                </a:moveTo>
                <a:lnTo>
                  <a:pt x="1484406" y="830693"/>
                </a:lnTo>
                <a:lnTo>
                  <a:pt x="1484025" y="832704"/>
                </a:lnTo>
                <a:cubicBezTo>
                  <a:pt x="1486277" y="835349"/>
                  <a:pt x="1483041" y="837348"/>
                  <a:pt x="1483041" y="837348"/>
                </a:cubicBezTo>
                <a:lnTo>
                  <a:pt x="1486553" y="843777"/>
                </a:lnTo>
                <a:lnTo>
                  <a:pt x="1486845" y="843426"/>
                </a:lnTo>
                <a:close/>
                <a:moveTo>
                  <a:pt x="1458986" y="824454"/>
                </a:moveTo>
                <a:lnTo>
                  <a:pt x="1457970" y="824952"/>
                </a:lnTo>
                <a:lnTo>
                  <a:pt x="1458949" y="825071"/>
                </a:lnTo>
                <a:close/>
                <a:moveTo>
                  <a:pt x="1434803" y="821558"/>
                </a:moveTo>
                <a:cubicBezTo>
                  <a:pt x="1434803" y="822825"/>
                  <a:pt x="1434803" y="823557"/>
                  <a:pt x="1434803" y="823557"/>
                </a:cubicBezTo>
                <a:cubicBezTo>
                  <a:pt x="1436021" y="826061"/>
                  <a:pt x="1436962" y="828707"/>
                  <a:pt x="1437616" y="831437"/>
                </a:cubicBezTo>
                <a:lnTo>
                  <a:pt x="1435184" y="833148"/>
                </a:lnTo>
                <a:lnTo>
                  <a:pt x="1438997" y="857494"/>
                </a:lnTo>
                <a:lnTo>
                  <a:pt x="1439674" y="857883"/>
                </a:lnTo>
                <a:lnTo>
                  <a:pt x="1444427" y="856681"/>
                </a:lnTo>
                <a:lnTo>
                  <a:pt x="1443137" y="859871"/>
                </a:lnTo>
                <a:lnTo>
                  <a:pt x="1445846" y="861427"/>
                </a:lnTo>
                <a:lnTo>
                  <a:pt x="1447837" y="855124"/>
                </a:lnTo>
                <a:cubicBezTo>
                  <a:pt x="1448968" y="851778"/>
                  <a:pt x="1450142" y="848380"/>
                  <a:pt x="1450142" y="848380"/>
                </a:cubicBezTo>
                <a:lnTo>
                  <a:pt x="1459514" y="840611"/>
                </a:lnTo>
                <a:lnTo>
                  <a:pt x="1461107" y="845852"/>
                </a:lnTo>
                <a:lnTo>
                  <a:pt x="1459113" y="834583"/>
                </a:lnTo>
                <a:lnTo>
                  <a:pt x="1443779" y="835489"/>
                </a:lnTo>
                <a:lnTo>
                  <a:pt x="1438828" y="830761"/>
                </a:lnTo>
                <a:lnTo>
                  <a:pt x="1444910" y="824172"/>
                </a:lnTo>
                <a:close/>
                <a:moveTo>
                  <a:pt x="1989228" y="863159"/>
                </a:moveTo>
                <a:lnTo>
                  <a:pt x="1981838" y="862707"/>
                </a:lnTo>
                <a:lnTo>
                  <a:pt x="1985625" y="868952"/>
                </a:lnTo>
                <a:lnTo>
                  <a:pt x="1986046" y="869288"/>
                </a:lnTo>
                <a:close/>
                <a:moveTo>
                  <a:pt x="1998344" y="863716"/>
                </a:moveTo>
                <a:lnTo>
                  <a:pt x="1992587" y="863364"/>
                </a:lnTo>
                <a:lnTo>
                  <a:pt x="1988495" y="871244"/>
                </a:lnTo>
                <a:lnTo>
                  <a:pt x="1988833" y="871513"/>
                </a:lnTo>
                <a:lnTo>
                  <a:pt x="1994069" y="874103"/>
                </a:lnTo>
                <a:lnTo>
                  <a:pt x="2001695" y="870894"/>
                </a:lnTo>
                <a:lnTo>
                  <a:pt x="2000931" y="880268"/>
                </a:lnTo>
                <a:lnTo>
                  <a:pt x="2002556" y="875994"/>
                </a:lnTo>
                <a:lnTo>
                  <a:pt x="2002389" y="870161"/>
                </a:lnTo>
                <a:lnTo>
                  <a:pt x="2002002" y="870162"/>
                </a:lnTo>
                <a:cubicBezTo>
                  <a:pt x="2001723" y="869825"/>
                  <a:pt x="2002174" y="867798"/>
                  <a:pt x="2001158" y="867347"/>
                </a:cubicBezTo>
                <a:cubicBezTo>
                  <a:pt x="1997585" y="865799"/>
                  <a:pt x="1998964" y="865912"/>
                  <a:pt x="1998344" y="863716"/>
                </a:cubicBezTo>
                <a:close/>
                <a:moveTo>
                  <a:pt x="826960" y="757110"/>
                </a:moveTo>
                <a:lnTo>
                  <a:pt x="826639" y="759069"/>
                </a:lnTo>
                <a:lnTo>
                  <a:pt x="827987" y="760069"/>
                </a:lnTo>
                <a:lnTo>
                  <a:pt x="828775" y="759390"/>
                </a:lnTo>
                <a:lnTo>
                  <a:pt x="828591" y="759240"/>
                </a:lnTo>
                <a:close/>
                <a:moveTo>
                  <a:pt x="1997104" y="854665"/>
                </a:moveTo>
                <a:lnTo>
                  <a:pt x="1996865" y="855125"/>
                </a:lnTo>
                <a:lnTo>
                  <a:pt x="1997163" y="855162"/>
                </a:lnTo>
                <a:close/>
                <a:moveTo>
                  <a:pt x="849518" y="752054"/>
                </a:moveTo>
                <a:lnTo>
                  <a:pt x="847930" y="752805"/>
                </a:lnTo>
                <a:lnTo>
                  <a:pt x="848193" y="755275"/>
                </a:lnTo>
                <a:lnTo>
                  <a:pt x="849251" y="753480"/>
                </a:lnTo>
                <a:close/>
                <a:moveTo>
                  <a:pt x="1860369" y="839306"/>
                </a:moveTo>
                <a:lnTo>
                  <a:pt x="1847601" y="857047"/>
                </a:lnTo>
                <a:lnTo>
                  <a:pt x="1858135" y="862703"/>
                </a:lnTo>
                <a:cubicBezTo>
                  <a:pt x="1858135" y="862703"/>
                  <a:pt x="1856699" y="857413"/>
                  <a:pt x="1857966" y="857807"/>
                </a:cubicBezTo>
                <a:cubicBezTo>
                  <a:pt x="1858599" y="858004"/>
                  <a:pt x="1859394" y="856892"/>
                  <a:pt x="1860215" y="855759"/>
                </a:cubicBezTo>
                <a:lnTo>
                  <a:pt x="1862284" y="853882"/>
                </a:lnTo>
                <a:close/>
                <a:moveTo>
                  <a:pt x="1494353" y="802899"/>
                </a:moveTo>
                <a:lnTo>
                  <a:pt x="1494311" y="802930"/>
                </a:lnTo>
                <a:lnTo>
                  <a:pt x="1495132" y="810368"/>
                </a:lnTo>
                <a:lnTo>
                  <a:pt x="1497079" y="809544"/>
                </a:lnTo>
                <a:lnTo>
                  <a:pt x="1499495" y="806435"/>
                </a:lnTo>
                <a:close/>
                <a:moveTo>
                  <a:pt x="905078" y="743479"/>
                </a:moveTo>
                <a:lnTo>
                  <a:pt x="863573" y="746340"/>
                </a:lnTo>
                <a:lnTo>
                  <a:pt x="863440" y="749853"/>
                </a:lnTo>
                <a:cubicBezTo>
                  <a:pt x="863957" y="753536"/>
                  <a:pt x="864759" y="756632"/>
                  <a:pt x="864759" y="756632"/>
                </a:cubicBezTo>
                <a:cubicBezTo>
                  <a:pt x="867368" y="757617"/>
                  <a:pt x="870024" y="758461"/>
                  <a:pt x="872725" y="759165"/>
                </a:cubicBezTo>
                <a:cubicBezTo>
                  <a:pt x="870395" y="760488"/>
                  <a:pt x="867988" y="761669"/>
                  <a:pt x="865520" y="762711"/>
                </a:cubicBezTo>
                <a:lnTo>
                  <a:pt x="857723" y="766256"/>
                </a:lnTo>
                <a:lnTo>
                  <a:pt x="855473" y="765892"/>
                </a:lnTo>
                <a:lnTo>
                  <a:pt x="850925" y="765065"/>
                </a:lnTo>
                <a:lnTo>
                  <a:pt x="851250" y="774052"/>
                </a:lnTo>
                <a:lnTo>
                  <a:pt x="850159" y="773744"/>
                </a:lnTo>
                <a:lnTo>
                  <a:pt x="850602" y="777909"/>
                </a:lnTo>
                <a:cubicBezTo>
                  <a:pt x="849665" y="781821"/>
                  <a:pt x="849044" y="785788"/>
                  <a:pt x="848745" y="789786"/>
                </a:cubicBezTo>
                <a:cubicBezTo>
                  <a:pt x="849168" y="791220"/>
                  <a:pt x="841484" y="780159"/>
                  <a:pt x="841484" y="780159"/>
                </a:cubicBezTo>
                <a:lnTo>
                  <a:pt x="841063" y="773433"/>
                </a:lnTo>
                <a:lnTo>
                  <a:pt x="839582" y="774286"/>
                </a:lnTo>
                <a:lnTo>
                  <a:pt x="840500" y="779428"/>
                </a:lnTo>
                <a:cubicBezTo>
                  <a:pt x="841625" y="783341"/>
                  <a:pt x="842947" y="787139"/>
                  <a:pt x="844130" y="790911"/>
                </a:cubicBezTo>
                <a:cubicBezTo>
                  <a:pt x="844749" y="792797"/>
                  <a:pt x="845339" y="794682"/>
                  <a:pt x="845959" y="796540"/>
                </a:cubicBezTo>
                <a:lnTo>
                  <a:pt x="848126" y="801970"/>
                </a:lnTo>
                <a:cubicBezTo>
                  <a:pt x="849674" y="805574"/>
                  <a:pt x="851054" y="809148"/>
                  <a:pt x="852489" y="812667"/>
                </a:cubicBezTo>
                <a:lnTo>
                  <a:pt x="857329" y="822769"/>
                </a:lnTo>
                <a:lnTo>
                  <a:pt x="859077" y="825569"/>
                </a:lnTo>
                <a:lnTo>
                  <a:pt x="860026" y="825174"/>
                </a:lnTo>
                <a:cubicBezTo>
                  <a:pt x="862493" y="823521"/>
                  <a:pt x="864420" y="821840"/>
                  <a:pt x="864420" y="821840"/>
                </a:cubicBezTo>
                <a:cubicBezTo>
                  <a:pt x="864420" y="821840"/>
                  <a:pt x="864224" y="820292"/>
                  <a:pt x="864028" y="818632"/>
                </a:cubicBezTo>
                <a:cubicBezTo>
                  <a:pt x="863959" y="817421"/>
                  <a:pt x="863817" y="816240"/>
                  <a:pt x="863605" y="815057"/>
                </a:cubicBezTo>
                <a:cubicBezTo>
                  <a:pt x="863493" y="814776"/>
                  <a:pt x="865912" y="817112"/>
                  <a:pt x="868558" y="819251"/>
                </a:cubicBezTo>
                <a:lnTo>
                  <a:pt x="869523" y="820046"/>
                </a:lnTo>
                <a:lnTo>
                  <a:pt x="902875" y="747066"/>
                </a:lnTo>
                <a:lnTo>
                  <a:pt x="905239" y="743631"/>
                </a:lnTo>
                <a:close/>
                <a:moveTo>
                  <a:pt x="1492941" y="790519"/>
                </a:moveTo>
                <a:lnTo>
                  <a:pt x="1493134" y="792269"/>
                </a:lnTo>
                <a:lnTo>
                  <a:pt x="1494094" y="791310"/>
                </a:lnTo>
                <a:close/>
                <a:moveTo>
                  <a:pt x="798679" y="728518"/>
                </a:moveTo>
                <a:lnTo>
                  <a:pt x="756350" y="738030"/>
                </a:lnTo>
                <a:lnTo>
                  <a:pt x="741891" y="741795"/>
                </a:lnTo>
                <a:lnTo>
                  <a:pt x="742080" y="742957"/>
                </a:lnTo>
                <a:cubicBezTo>
                  <a:pt x="743118" y="745748"/>
                  <a:pt x="744306" y="748020"/>
                  <a:pt x="744306" y="748020"/>
                </a:cubicBezTo>
                <a:cubicBezTo>
                  <a:pt x="744306" y="748020"/>
                  <a:pt x="751116" y="748752"/>
                  <a:pt x="751312" y="748667"/>
                </a:cubicBezTo>
                <a:cubicBezTo>
                  <a:pt x="751510" y="748584"/>
                  <a:pt x="748695" y="750582"/>
                  <a:pt x="745882" y="752663"/>
                </a:cubicBezTo>
                <a:lnTo>
                  <a:pt x="740056" y="756828"/>
                </a:lnTo>
                <a:lnTo>
                  <a:pt x="727757" y="757617"/>
                </a:lnTo>
                <a:lnTo>
                  <a:pt x="730768" y="748583"/>
                </a:lnTo>
                <a:lnTo>
                  <a:pt x="730636" y="744727"/>
                </a:lnTo>
                <a:lnTo>
                  <a:pt x="703835" y="751707"/>
                </a:lnTo>
                <a:lnTo>
                  <a:pt x="674181" y="759970"/>
                </a:lnTo>
                <a:lnTo>
                  <a:pt x="674397" y="761153"/>
                </a:lnTo>
                <a:cubicBezTo>
                  <a:pt x="675495" y="763922"/>
                  <a:pt x="676733" y="766173"/>
                  <a:pt x="676733" y="766173"/>
                </a:cubicBezTo>
                <a:cubicBezTo>
                  <a:pt x="676733" y="766173"/>
                  <a:pt x="683262" y="766764"/>
                  <a:pt x="683796" y="766622"/>
                </a:cubicBezTo>
                <a:cubicBezTo>
                  <a:pt x="684333" y="766482"/>
                  <a:pt x="672682" y="775066"/>
                  <a:pt x="672682" y="775066"/>
                </a:cubicBezTo>
                <a:lnTo>
                  <a:pt x="660381" y="776107"/>
                </a:lnTo>
                <a:lnTo>
                  <a:pt x="663112" y="766933"/>
                </a:lnTo>
                <a:lnTo>
                  <a:pt x="662849" y="763127"/>
                </a:lnTo>
                <a:lnTo>
                  <a:pt x="654951" y="765328"/>
                </a:lnTo>
                <a:lnTo>
                  <a:pt x="606851" y="779583"/>
                </a:lnTo>
                <a:lnTo>
                  <a:pt x="607068" y="780666"/>
                </a:lnTo>
                <a:cubicBezTo>
                  <a:pt x="608204" y="783417"/>
                  <a:pt x="609471" y="785647"/>
                  <a:pt x="609471" y="785647"/>
                </a:cubicBezTo>
                <a:cubicBezTo>
                  <a:pt x="609471" y="785647"/>
                  <a:pt x="616028" y="786098"/>
                  <a:pt x="616563" y="785956"/>
                </a:cubicBezTo>
                <a:cubicBezTo>
                  <a:pt x="617097" y="785816"/>
                  <a:pt x="605558" y="794625"/>
                  <a:pt x="605558" y="794625"/>
                </a:cubicBezTo>
                <a:lnTo>
                  <a:pt x="593261" y="795807"/>
                </a:lnTo>
                <a:lnTo>
                  <a:pt x="595990" y="786633"/>
                </a:lnTo>
                <a:lnTo>
                  <a:pt x="595682" y="782894"/>
                </a:lnTo>
                <a:lnTo>
                  <a:pt x="569828" y="790556"/>
                </a:lnTo>
                <a:lnTo>
                  <a:pt x="539737" y="799863"/>
                </a:lnTo>
                <a:lnTo>
                  <a:pt x="539995" y="801070"/>
                </a:lnTo>
                <a:cubicBezTo>
                  <a:pt x="541168" y="803806"/>
                  <a:pt x="542462" y="806022"/>
                  <a:pt x="542462" y="806022"/>
                </a:cubicBezTo>
                <a:cubicBezTo>
                  <a:pt x="542462" y="806022"/>
                  <a:pt x="548962" y="806446"/>
                  <a:pt x="549527" y="806247"/>
                </a:cubicBezTo>
                <a:cubicBezTo>
                  <a:pt x="550089" y="806051"/>
                  <a:pt x="538634" y="815001"/>
                  <a:pt x="538634" y="815001"/>
                </a:cubicBezTo>
                <a:lnTo>
                  <a:pt x="533220" y="815571"/>
                </a:lnTo>
                <a:lnTo>
                  <a:pt x="538634" y="819363"/>
                </a:lnTo>
                <a:lnTo>
                  <a:pt x="549949" y="826465"/>
                </a:lnTo>
                <a:lnTo>
                  <a:pt x="550451" y="825833"/>
                </a:lnTo>
                <a:cubicBezTo>
                  <a:pt x="551805" y="823184"/>
                  <a:pt x="552678" y="820770"/>
                  <a:pt x="552678" y="820770"/>
                </a:cubicBezTo>
                <a:cubicBezTo>
                  <a:pt x="552678" y="820770"/>
                  <a:pt x="548990" y="815311"/>
                  <a:pt x="548427" y="815142"/>
                </a:cubicBezTo>
                <a:cubicBezTo>
                  <a:pt x="547865" y="814973"/>
                  <a:pt x="561937" y="817787"/>
                  <a:pt x="561937" y="817787"/>
                </a:cubicBezTo>
                <a:lnTo>
                  <a:pt x="566299" y="821952"/>
                </a:lnTo>
                <a:lnTo>
                  <a:pt x="570746" y="826061"/>
                </a:lnTo>
                <a:lnTo>
                  <a:pt x="562133" y="830396"/>
                </a:lnTo>
                <a:lnTo>
                  <a:pt x="559849" y="832680"/>
                </a:lnTo>
                <a:lnTo>
                  <a:pt x="575897" y="842751"/>
                </a:lnTo>
                <a:lnTo>
                  <a:pt x="611291" y="859728"/>
                </a:lnTo>
                <a:lnTo>
                  <a:pt x="612763" y="854487"/>
                </a:lnTo>
                <a:cubicBezTo>
                  <a:pt x="612763" y="854487"/>
                  <a:pt x="608346" y="849815"/>
                  <a:pt x="607838" y="849590"/>
                </a:cubicBezTo>
                <a:cubicBezTo>
                  <a:pt x="610055" y="849590"/>
                  <a:pt x="612273" y="849701"/>
                  <a:pt x="614480" y="849927"/>
                </a:cubicBezTo>
                <a:lnTo>
                  <a:pt x="621489" y="850293"/>
                </a:lnTo>
                <a:cubicBezTo>
                  <a:pt x="621489" y="850293"/>
                  <a:pt x="623910" y="852067"/>
                  <a:pt x="626386" y="853755"/>
                </a:cubicBezTo>
                <a:lnTo>
                  <a:pt x="631311" y="857161"/>
                </a:lnTo>
                <a:lnTo>
                  <a:pt x="623514" y="862508"/>
                </a:lnTo>
                <a:lnTo>
                  <a:pt x="621879" y="864806"/>
                </a:lnTo>
                <a:lnTo>
                  <a:pt x="637445" y="872272"/>
                </a:lnTo>
                <a:lnTo>
                  <a:pt x="676406" y="884757"/>
                </a:lnTo>
                <a:lnTo>
                  <a:pt x="676804" y="883642"/>
                </a:lnTo>
                <a:cubicBezTo>
                  <a:pt x="677239" y="880694"/>
                  <a:pt x="677295" y="878126"/>
                  <a:pt x="677295" y="878126"/>
                </a:cubicBezTo>
                <a:cubicBezTo>
                  <a:pt x="677295" y="878126"/>
                  <a:pt x="671920" y="874242"/>
                  <a:pt x="671667" y="874186"/>
                </a:cubicBezTo>
                <a:cubicBezTo>
                  <a:pt x="671415" y="874130"/>
                  <a:pt x="674764" y="873736"/>
                  <a:pt x="678170" y="873286"/>
                </a:cubicBezTo>
                <a:cubicBezTo>
                  <a:pt x="681575" y="872836"/>
                  <a:pt x="684923" y="872272"/>
                  <a:pt x="684923" y="872272"/>
                </a:cubicBezTo>
                <a:cubicBezTo>
                  <a:pt x="684923" y="872272"/>
                  <a:pt x="687542" y="873456"/>
                  <a:pt x="690186" y="874608"/>
                </a:cubicBezTo>
                <a:cubicBezTo>
                  <a:pt x="692830" y="875762"/>
                  <a:pt x="695505" y="876747"/>
                  <a:pt x="695505" y="876747"/>
                </a:cubicBezTo>
                <a:lnTo>
                  <a:pt x="692410" y="880406"/>
                </a:lnTo>
                <a:cubicBezTo>
                  <a:pt x="690834" y="882178"/>
                  <a:pt x="689201" y="883896"/>
                  <a:pt x="689201" y="883896"/>
                </a:cubicBezTo>
                <a:lnTo>
                  <a:pt x="688264" y="886140"/>
                </a:lnTo>
                <a:lnTo>
                  <a:pt x="708213" y="888056"/>
                </a:lnTo>
                <a:lnTo>
                  <a:pt x="708311" y="887933"/>
                </a:lnTo>
                <a:lnTo>
                  <a:pt x="716153" y="877802"/>
                </a:lnTo>
                <a:lnTo>
                  <a:pt x="713237" y="875454"/>
                </a:lnTo>
                <a:lnTo>
                  <a:pt x="703498" y="877000"/>
                </a:lnTo>
                <a:lnTo>
                  <a:pt x="706706" y="864788"/>
                </a:lnTo>
                <a:lnTo>
                  <a:pt x="713349" y="859159"/>
                </a:lnTo>
                <a:cubicBezTo>
                  <a:pt x="714980" y="857695"/>
                  <a:pt x="716724" y="856344"/>
                  <a:pt x="717991" y="855330"/>
                </a:cubicBezTo>
                <a:lnTo>
                  <a:pt x="720129" y="853643"/>
                </a:lnTo>
                <a:cubicBezTo>
                  <a:pt x="719666" y="856935"/>
                  <a:pt x="720042" y="860311"/>
                  <a:pt x="721229" y="863437"/>
                </a:cubicBezTo>
                <a:lnTo>
                  <a:pt x="725019" y="867086"/>
                </a:lnTo>
                <a:lnTo>
                  <a:pt x="749653" y="837433"/>
                </a:lnTo>
                <a:lnTo>
                  <a:pt x="770342" y="815938"/>
                </a:lnTo>
                <a:lnTo>
                  <a:pt x="767017" y="812806"/>
                </a:lnTo>
                <a:cubicBezTo>
                  <a:pt x="767017" y="812806"/>
                  <a:pt x="764513" y="812948"/>
                  <a:pt x="762092" y="813144"/>
                </a:cubicBezTo>
                <a:lnTo>
                  <a:pt x="757224" y="813539"/>
                </a:lnTo>
                <a:cubicBezTo>
                  <a:pt x="757224" y="813539"/>
                  <a:pt x="758208" y="810555"/>
                  <a:pt x="759279" y="807543"/>
                </a:cubicBezTo>
                <a:lnTo>
                  <a:pt x="761473" y="801661"/>
                </a:lnTo>
                <a:lnTo>
                  <a:pt x="775910" y="791755"/>
                </a:lnTo>
                <a:cubicBezTo>
                  <a:pt x="775199" y="795047"/>
                  <a:pt x="775306" y="798453"/>
                  <a:pt x="776221" y="801690"/>
                </a:cubicBezTo>
                <a:lnTo>
                  <a:pt x="779937" y="805971"/>
                </a:lnTo>
                <a:lnTo>
                  <a:pt x="805349" y="779569"/>
                </a:lnTo>
                <a:lnTo>
                  <a:pt x="810289" y="775314"/>
                </a:lnTo>
                <a:lnTo>
                  <a:pt x="809795" y="770900"/>
                </a:lnTo>
                <a:cubicBezTo>
                  <a:pt x="809345" y="767467"/>
                  <a:pt x="808895" y="763977"/>
                  <a:pt x="808895" y="763977"/>
                </a:cubicBezTo>
                <a:cubicBezTo>
                  <a:pt x="808895" y="763977"/>
                  <a:pt x="810301" y="761360"/>
                  <a:pt x="811485" y="758659"/>
                </a:cubicBezTo>
                <a:cubicBezTo>
                  <a:pt x="812666" y="755957"/>
                  <a:pt x="813877" y="753283"/>
                  <a:pt x="813877" y="753283"/>
                </a:cubicBezTo>
                <a:cubicBezTo>
                  <a:pt x="813877" y="753283"/>
                  <a:pt x="815535" y="754943"/>
                  <a:pt x="817310" y="756575"/>
                </a:cubicBezTo>
                <a:lnTo>
                  <a:pt x="820632" y="759954"/>
                </a:lnTo>
                <a:lnTo>
                  <a:pt x="822290" y="760725"/>
                </a:lnTo>
                <a:lnTo>
                  <a:pt x="822290" y="755844"/>
                </a:lnTo>
                <a:lnTo>
                  <a:pt x="823994" y="757108"/>
                </a:lnTo>
                <a:lnTo>
                  <a:pt x="824314" y="755159"/>
                </a:lnTo>
                <a:lnTo>
                  <a:pt x="816352" y="754999"/>
                </a:lnTo>
                <a:lnTo>
                  <a:pt x="820615" y="745773"/>
                </a:lnTo>
                <a:lnTo>
                  <a:pt x="797580" y="741660"/>
                </a:lnTo>
                <a:lnTo>
                  <a:pt x="796953" y="740680"/>
                </a:lnTo>
                <a:lnTo>
                  <a:pt x="795470" y="740731"/>
                </a:lnTo>
                <a:lnTo>
                  <a:pt x="796011" y="739208"/>
                </a:lnTo>
                <a:lnTo>
                  <a:pt x="790939" y="731275"/>
                </a:lnTo>
                <a:lnTo>
                  <a:pt x="798679" y="730559"/>
                </a:lnTo>
                <a:close/>
                <a:moveTo>
                  <a:pt x="1514367" y="789311"/>
                </a:moveTo>
                <a:lnTo>
                  <a:pt x="1510115" y="797504"/>
                </a:lnTo>
                <a:lnTo>
                  <a:pt x="1513152" y="799590"/>
                </a:lnTo>
                <a:lnTo>
                  <a:pt x="1514008" y="799356"/>
                </a:lnTo>
                <a:lnTo>
                  <a:pt x="1514041" y="799315"/>
                </a:lnTo>
                <a:cubicBezTo>
                  <a:pt x="1515806" y="796047"/>
                  <a:pt x="1516981" y="793078"/>
                  <a:pt x="1516981" y="793078"/>
                </a:cubicBezTo>
                <a:cubicBezTo>
                  <a:pt x="1516981" y="793078"/>
                  <a:pt x="1515876" y="791460"/>
                  <a:pt x="1514736" y="789820"/>
                </a:cubicBezTo>
                <a:close/>
                <a:moveTo>
                  <a:pt x="901178" y="734034"/>
                </a:moveTo>
                <a:lnTo>
                  <a:pt x="883755" y="734162"/>
                </a:lnTo>
                <a:lnTo>
                  <a:pt x="887639" y="737692"/>
                </a:lnTo>
                <a:lnTo>
                  <a:pt x="884561" y="740916"/>
                </a:lnTo>
                <a:lnTo>
                  <a:pt x="902775" y="739657"/>
                </a:lnTo>
                <a:lnTo>
                  <a:pt x="900895" y="735497"/>
                </a:lnTo>
                <a:cubicBezTo>
                  <a:pt x="900895" y="735497"/>
                  <a:pt x="900980" y="734933"/>
                  <a:pt x="901178" y="734034"/>
                </a:cubicBezTo>
                <a:close/>
                <a:moveTo>
                  <a:pt x="870024" y="729207"/>
                </a:moveTo>
                <a:lnTo>
                  <a:pt x="867113" y="731708"/>
                </a:lnTo>
                <a:lnTo>
                  <a:pt x="869910" y="732203"/>
                </a:lnTo>
                <a:lnTo>
                  <a:pt x="868875" y="733454"/>
                </a:lnTo>
                <a:lnTo>
                  <a:pt x="873363" y="732957"/>
                </a:lnTo>
                <a:close/>
                <a:moveTo>
                  <a:pt x="1280360" y="762965"/>
                </a:moveTo>
                <a:lnTo>
                  <a:pt x="1277754" y="768131"/>
                </a:lnTo>
                <a:lnTo>
                  <a:pt x="1277968" y="769139"/>
                </a:lnTo>
                <a:lnTo>
                  <a:pt x="1285284" y="768774"/>
                </a:lnTo>
                <a:lnTo>
                  <a:pt x="1285193" y="766398"/>
                </a:lnTo>
                <a:close/>
                <a:moveTo>
                  <a:pt x="828357" y="721849"/>
                </a:moveTo>
                <a:lnTo>
                  <a:pt x="810097" y="725953"/>
                </a:lnTo>
                <a:lnTo>
                  <a:pt x="810167" y="726486"/>
                </a:lnTo>
                <a:cubicBezTo>
                  <a:pt x="811125" y="729304"/>
                  <a:pt x="812243" y="731611"/>
                  <a:pt x="812243" y="731611"/>
                </a:cubicBezTo>
                <a:cubicBezTo>
                  <a:pt x="812243" y="731611"/>
                  <a:pt x="818690" y="732484"/>
                  <a:pt x="819252" y="732344"/>
                </a:cubicBezTo>
                <a:lnTo>
                  <a:pt x="817194" y="733806"/>
                </a:lnTo>
                <a:lnTo>
                  <a:pt x="827357" y="736607"/>
                </a:lnTo>
                <a:lnTo>
                  <a:pt x="828453" y="729930"/>
                </a:lnTo>
                <a:close/>
                <a:moveTo>
                  <a:pt x="1257870" y="757890"/>
                </a:moveTo>
                <a:lnTo>
                  <a:pt x="1257404" y="761084"/>
                </a:lnTo>
                <a:lnTo>
                  <a:pt x="1259444" y="760483"/>
                </a:lnTo>
                <a:lnTo>
                  <a:pt x="1258992" y="759390"/>
                </a:lnTo>
                <a:close/>
                <a:moveTo>
                  <a:pt x="836444" y="720031"/>
                </a:moveTo>
                <a:lnTo>
                  <a:pt x="832909" y="720826"/>
                </a:lnTo>
                <a:lnTo>
                  <a:pt x="831595" y="728840"/>
                </a:lnTo>
                <a:lnTo>
                  <a:pt x="831606" y="729671"/>
                </a:lnTo>
                <a:lnTo>
                  <a:pt x="832606" y="735262"/>
                </a:lnTo>
                <a:lnTo>
                  <a:pt x="839121" y="727616"/>
                </a:lnTo>
                <a:close/>
                <a:moveTo>
                  <a:pt x="1471169" y="773116"/>
                </a:moveTo>
                <a:lnTo>
                  <a:pt x="1469982" y="793979"/>
                </a:lnTo>
                <a:lnTo>
                  <a:pt x="1470666" y="798762"/>
                </a:lnTo>
                <a:lnTo>
                  <a:pt x="1470855" y="798481"/>
                </a:lnTo>
                <a:lnTo>
                  <a:pt x="1475554" y="797424"/>
                </a:lnTo>
                <a:lnTo>
                  <a:pt x="1477457" y="788457"/>
                </a:lnTo>
                <a:lnTo>
                  <a:pt x="1475524" y="777134"/>
                </a:lnTo>
                <a:close/>
                <a:moveTo>
                  <a:pt x="1462051" y="771160"/>
                </a:moveTo>
                <a:lnTo>
                  <a:pt x="1459260" y="773969"/>
                </a:lnTo>
                <a:lnTo>
                  <a:pt x="1453521" y="779761"/>
                </a:lnTo>
                <a:lnTo>
                  <a:pt x="1454278" y="780075"/>
                </a:lnTo>
                <a:lnTo>
                  <a:pt x="1460946" y="790386"/>
                </a:lnTo>
                <a:close/>
                <a:moveTo>
                  <a:pt x="866740" y="717743"/>
                </a:moveTo>
                <a:lnTo>
                  <a:pt x="858952" y="729407"/>
                </a:lnTo>
                <a:lnTo>
                  <a:pt x="859552" y="730373"/>
                </a:lnTo>
                <a:lnTo>
                  <a:pt x="861966" y="730799"/>
                </a:lnTo>
                <a:lnTo>
                  <a:pt x="867329" y="726179"/>
                </a:lnTo>
                <a:lnTo>
                  <a:pt x="866979" y="725787"/>
                </a:lnTo>
                <a:lnTo>
                  <a:pt x="863605" y="725786"/>
                </a:lnTo>
                <a:close/>
                <a:moveTo>
                  <a:pt x="852542" y="716414"/>
                </a:moveTo>
                <a:lnTo>
                  <a:pt x="843892" y="718358"/>
                </a:lnTo>
                <a:lnTo>
                  <a:pt x="845172" y="722747"/>
                </a:lnTo>
                <a:lnTo>
                  <a:pt x="848295" y="719933"/>
                </a:lnTo>
                <a:lnTo>
                  <a:pt x="850097" y="720957"/>
                </a:lnTo>
                <a:lnTo>
                  <a:pt x="852110" y="717028"/>
                </a:lnTo>
                <a:close/>
                <a:moveTo>
                  <a:pt x="2013260" y="818765"/>
                </a:moveTo>
                <a:lnTo>
                  <a:pt x="2010672" y="828538"/>
                </a:lnTo>
                <a:lnTo>
                  <a:pt x="2005436" y="838622"/>
                </a:lnTo>
                <a:lnTo>
                  <a:pt x="2005749" y="839896"/>
                </a:lnTo>
                <a:lnTo>
                  <a:pt x="2006620" y="839739"/>
                </a:lnTo>
                <a:cubicBezTo>
                  <a:pt x="2006620" y="839739"/>
                  <a:pt x="2007014" y="840020"/>
                  <a:pt x="2007549" y="840471"/>
                </a:cubicBezTo>
                <a:lnTo>
                  <a:pt x="2014510" y="819192"/>
                </a:lnTo>
                <a:close/>
                <a:moveTo>
                  <a:pt x="1474396" y="770693"/>
                </a:moveTo>
                <a:lnTo>
                  <a:pt x="1474430" y="770725"/>
                </a:lnTo>
                <a:lnTo>
                  <a:pt x="1474426" y="770707"/>
                </a:lnTo>
                <a:close/>
                <a:moveTo>
                  <a:pt x="909786" y="719230"/>
                </a:moveTo>
                <a:lnTo>
                  <a:pt x="904132" y="721678"/>
                </a:lnTo>
                <a:lnTo>
                  <a:pt x="900296" y="723520"/>
                </a:lnTo>
                <a:lnTo>
                  <a:pt x="906749" y="724070"/>
                </a:lnTo>
                <a:close/>
                <a:moveTo>
                  <a:pt x="2004705" y="815845"/>
                </a:moveTo>
                <a:cubicBezTo>
                  <a:pt x="2004705" y="815845"/>
                  <a:pt x="2003614" y="817168"/>
                  <a:pt x="2002515" y="818522"/>
                </a:cubicBezTo>
                <a:lnTo>
                  <a:pt x="2000983" y="820469"/>
                </a:lnTo>
                <a:lnTo>
                  <a:pt x="2004324" y="834087"/>
                </a:lnTo>
                <a:lnTo>
                  <a:pt x="2007745" y="827498"/>
                </a:lnTo>
                <a:lnTo>
                  <a:pt x="2010322" y="817762"/>
                </a:lnTo>
                <a:close/>
                <a:moveTo>
                  <a:pt x="833660" y="711959"/>
                </a:moveTo>
                <a:lnTo>
                  <a:pt x="833942" y="714530"/>
                </a:lnTo>
                <a:lnTo>
                  <a:pt x="833459" y="717477"/>
                </a:lnTo>
                <a:lnTo>
                  <a:pt x="835390" y="717043"/>
                </a:lnTo>
                <a:lnTo>
                  <a:pt x="833858" y="712701"/>
                </a:lnTo>
                <a:close/>
                <a:moveTo>
                  <a:pt x="1435984" y="759523"/>
                </a:moveTo>
                <a:lnTo>
                  <a:pt x="1418687" y="761734"/>
                </a:lnTo>
                <a:lnTo>
                  <a:pt x="1415918" y="781793"/>
                </a:lnTo>
                <a:lnTo>
                  <a:pt x="1415999" y="785015"/>
                </a:lnTo>
                <a:lnTo>
                  <a:pt x="1419446" y="792591"/>
                </a:lnTo>
                <a:lnTo>
                  <a:pt x="1420647" y="792092"/>
                </a:lnTo>
                <a:cubicBezTo>
                  <a:pt x="1421696" y="792149"/>
                  <a:pt x="1422729" y="792375"/>
                  <a:pt x="1423685" y="792824"/>
                </a:cubicBezTo>
                <a:lnTo>
                  <a:pt x="1428723" y="768284"/>
                </a:lnTo>
                <a:lnTo>
                  <a:pt x="1435055" y="763021"/>
                </a:lnTo>
                <a:lnTo>
                  <a:pt x="1437870" y="770591"/>
                </a:lnTo>
                <a:lnTo>
                  <a:pt x="1434745" y="789250"/>
                </a:lnTo>
                <a:lnTo>
                  <a:pt x="1428611" y="801578"/>
                </a:lnTo>
                <a:lnTo>
                  <a:pt x="1428611" y="802787"/>
                </a:lnTo>
                <a:cubicBezTo>
                  <a:pt x="1428338" y="802872"/>
                  <a:pt x="1428075" y="802984"/>
                  <a:pt x="1427823" y="803125"/>
                </a:cubicBezTo>
                <a:lnTo>
                  <a:pt x="1429286" y="803575"/>
                </a:lnTo>
                <a:lnTo>
                  <a:pt x="1430974" y="803716"/>
                </a:lnTo>
                <a:cubicBezTo>
                  <a:pt x="1431257" y="804223"/>
                  <a:pt x="1430496" y="806502"/>
                  <a:pt x="1431621" y="807177"/>
                </a:cubicBezTo>
                <a:cubicBezTo>
                  <a:pt x="1435532" y="809457"/>
                  <a:pt x="1433986" y="809091"/>
                  <a:pt x="1434437" y="811680"/>
                </a:cubicBezTo>
                <a:lnTo>
                  <a:pt x="1455684" y="815789"/>
                </a:lnTo>
                <a:lnTo>
                  <a:pt x="1459341" y="818280"/>
                </a:lnTo>
                <a:lnTo>
                  <a:pt x="1459930" y="808056"/>
                </a:lnTo>
                <a:lnTo>
                  <a:pt x="1450705" y="790797"/>
                </a:lnTo>
                <a:lnTo>
                  <a:pt x="1448730" y="783286"/>
                </a:lnTo>
                <a:lnTo>
                  <a:pt x="1442937" y="784241"/>
                </a:lnTo>
                <a:lnTo>
                  <a:pt x="1449126" y="771777"/>
                </a:lnTo>
                <a:lnTo>
                  <a:pt x="1449042" y="771746"/>
                </a:lnTo>
                <a:lnTo>
                  <a:pt x="1443050" y="769493"/>
                </a:lnTo>
                <a:lnTo>
                  <a:pt x="1437870" y="762233"/>
                </a:lnTo>
                <a:close/>
                <a:moveTo>
                  <a:pt x="1457425" y="760433"/>
                </a:moveTo>
                <a:lnTo>
                  <a:pt x="1454193" y="763921"/>
                </a:lnTo>
                <a:lnTo>
                  <a:pt x="1454322" y="765533"/>
                </a:lnTo>
                <a:lnTo>
                  <a:pt x="1458086" y="761043"/>
                </a:lnTo>
                <a:close/>
                <a:moveTo>
                  <a:pt x="887105" y="709702"/>
                </a:moveTo>
                <a:lnTo>
                  <a:pt x="878618" y="711064"/>
                </a:lnTo>
                <a:lnTo>
                  <a:pt x="878730" y="712071"/>
                </a:lnTo>
                <a:lnTo>
                  <a:pt x="879924" y="715330"/>
                </a:lnTo>
                <a:lnTo>
                  <a:pt x="884151" y="711689"/>
                </a:lnTo>
                <a:close/>
                <a:moveTo>
                  <a:pt x="1404869" y="755011"/>
                </a:moveTo>
                <a:lnTo>
                  <a:pt x="1403987" y="755956"/>
                </a:lnTo>
                <a:lnTo>
                  <a:pt x="1404023" y="758685"/>
                </a:lnTo>
                <a:lnTo>
                  <a:pt x="1404419" y="759554"/>
                </a:lnTo>
                <a:lnTo>
                  <a:pt x="1404778" y="759507"/>
                </a:lnTo>
                <a:lnTo>
                  <a:pt x="1404858" y="755057"/>
                </a:lnTo>
                <a:close/>
                <a:moveTo>
                  <a:pt x="894621" y="709548"/>
                </a:moveTo>
                <a:lnTo>
                  <a:pt x="886710" y="714869"/>
                </a:lnTo>
                <a:lnTo>
                  <a:pt x="883461" y="717659"/>
                </a:lnTo>
                <a:lnTo>
                  <a:pt x="887612" y="718244"/>
                </a:lnTo>
                <a:lnTo>
                  <a:pt x="881979" y="721957"/>
                </a:lnTo>
                <a:lnTo>
                  <a:pt x="897523" y="723284"/>
                </a:lnTo>
                <a:lnTo>
                  <a:pt x="896419" y="713262"/>
                </a:lnTo>
                <a:close/>
                <a:moveTo>
                  <a:pt x="1461779" y="756639"/>
                </a:moveTo>
                <a:lnTo>
                  <a:pt x="1460314" y="757710"/>
                </a:lnTo>
                <a:lnTo>
                  <a:pt x="1460634" y="758005"/>
                </a:lnTo>
                <a:close/>
                <a:moveTo>
                  <a:pt x="910219" y="705994"/>
                </a:moveTo>
                <a:lnTo>
                  <a:pt x="909965" y="706035"/>
                </a:lnTo>
                <a:lnTo>
                  <a:pt x="910551" y="706623"/>
                </a:lnTo>
                <a:close/>
                <a:moveTo>
                  <a:pt x="921655" y="704159"/>
                </a:moveTo>
                <a:lnTo>
                  <a:pt x="918138" y="704723"/>
                </a:lnTo>
                <a:lnTo>
                  <a:pt x="918252" y="704978"/>
                </a:lnTo>
                <a:lnTo>
                  <a:pt x="918907" y="704792"/>
                </a:lnTo>
                <a:lnTo>
                  <a:pt x="918495" y="705513"/>
                </a:lnTo>
                <a:lnTo>
                  <a:pt x="919189" y="707043"/>
                </a:lnTo>
                <a:close/>
                <a:moveTo>
                  <a:pt x="907522" y="700872"/>
                </a:moveTo>
                <a:lnTo>
                  <a:pt x="905958" y="701925"/>
                </a:lnTo>
                <a:lnTo>
                  <a:pt x="906103" y="702164"/>
                </a:lnTo>
                <a:lnTo>
                  <a:pt x="907207" y="703269"/>
                </a:lnTo>
                <a:lnTo>
                  <a:pt x="908662" y="703035"/>
                </a:lnTo>
                <a:close/>
                <a:moveTo>
                  <a:pt x="933760" y="702216"/>
                </a:moveTo>
                <a:lnTo>
                  <a:pt x="922684" y="703994"/>
                </a:lnTo>
                <a:lnTo>
                  <a:pt x="929883" y="706565"/>
                </a:lnTo>
                <a:lnTo>
                  <a:pt x="930373" y="707134"/>
                </a:lnTo>
                <a:close/>
                <a:moveTo>
                  <a:pt x="1149611" y="712586"/>
                </a:moveTo>
                <a:lnTo>
                  <a:pt x="1143857" y="713517"/>
                </a:lnTo>
                <a:cubicBezTo>
                  <a:pt x="1143416" y="714023"/>
                  <a:pt x="1142933" y="714503"/>
                  <a:pt x="1142421" y="714952"/>
                </a:cubicBezTo>
                <a:lnTo>
                  <a:pt x="1148726" y="730291"/>
                </a:lnTo>
                <a:lnTo>
                  <a:pt x="1147290" y="736229"/>
                </a:lnTo>
                <a:lnTo>
                  <a:pt x="1140592" y="732851"/>
                </a:lnTo>
                <a:lnTo>
                  <a:pt x="1136427" y="716669"/>
                </a:lnTo>
                <a:cubicBezTo>
                  <a:pt x="1135978" y="717232"/>
                  <a:pt x="1135467" y="717740"/>
                  <a:pt x="1134908" y="718189"/>
                </a:cubicBezTo>
                <a:cubicBezTo>
                  <a:pt x="1133472" y="719343"/>
                  <a:pt x="1131164" y="717570"/>
                  <a:pt x="1131164" y="717570"/>
                </a:cubicBezTo>
                <a:lnTo>
                  <a:pt x="1118500" y="739634"/>
                </a:lnTo>
                <a:lnTo>
                  <a:pt x="1111014" y="747486"/>
                </a:lnTo>
                <a:lnTo>
                  <a:pt x="1110705" y="740450"/>
                </a:lnTo>
                <a:lnTo>
                  <a:pt x="1115347" y="730657"/>
                </a:lnTo>
                <a:lnTo>
                  <a:pt x="1120469" y="719765"/>
                </a:lnTo>
                <a:cubicBezTo>
                  <a:pt x="1120469" y="719765"/>
                  <a:pt x="1116756" y="720946"/>
                  <a:pt x="1117120" y="719765"/>
                </a:cubicBezTo>
                <a:cubicBezTo>
                  <a:pt x="1117151" y="719456"/>
                  <a:pt x="1117061" y="719146"/>
                  <a:pt x="1116868" y="718921"/>
                </a:cubicBezTo>
                <a:cubicBezTo>
                  <a:pt x="1090186" y="726407"/>
                  <a:pt x="1062946" y="743237"/>
                  <a:pt x="1065759" y="780836"/>
                </a:cubicBezTo>
                <a:cubicBezTo>
                  <a:pt x="1067982" y="808727"/>
                  <a:pt x="1095816" y="821223"/>
                  <a:pt x="1116952" y="826316"/>
                </a:cubicBezTo>
                <a:cubicBezTo>
                  <a:pt x="1118106" y="824937"/>
                  <a:pt x="1119372" y="823502"/>
                  <a:pt x="1119372" y="823502"/>
                </a:cubicBezTo>
                <a:lnTo>
                  <a:pt x="1122185" y="824373"/>
                </a:lnTo>
                <a:lnTo>
                  <a:pt x="1121877" y="798060"/>
                </a:lnTo>
                <a:lnTo>
                  <a:pt x="1123734" y="791446"/>
                </a:lnTo>
                <a:lnTo>
                  <a:pt x="1127253" y="796680"/>
                </a:lnTo>
                <a:lnTo>
                  <a:pt x="1127844" y="813792"/>
                </a:lnTo>
                <a:lnTo>
                  <a:pt x="1127307" y="825669"/>
                </a:lnTo>
                <a:cubicBezTo>
                  <a:pt x="1128378" y="826091"/>
                  <a:pt x="1130657" y="827582"/>
                  <a:pt x="1132937" y="828736"/>
                </a:cubicBezTo>
                <a:cubicBezTo>
                  <a:pt x="1134035" y="828736"/>
                  <a:pt x="1135104" y="828736"/>
                  <a:pt x="1136174" y="828736"/>
                </a:cubicBezTo>
                <a:lnTo>
                  <a:pt x="1151962" y="815846"/>
                </a:lnTo>
                <a:lnTo>
                  <a:pt x="1159158" y="813241"/>
                </a:lnTo>
                <a:close/>
                <a:moveTo>
                  <a:pt x="901581" y="687268"/>
                </a:moveTo>
                <a:lnTo>
                  <a:pt x="900727" y="693338"/>
                </a:lnTo>
                <a:lnTo>
                  <a:pt x="903840" y="698448"/>
                </a:lnTo>
                <a:lnTo>
                  <a:pt x="905768" y="697152"/>
                </a:lnTo>
                <a:close/>
                <a:moveTo>
                  <a:pt x="1526146" y="741296"/>
                </a:moveTo>
                <a:lnTo>
                  <a:pt x="1511961" y="746732"/>
                </a:lnTo>
                <a:lnTo>
                  <a:pt x="1505025" y="748221"/>
                </a:lnTo>
                <a:lnTo>
                  <a:pt x="1505302" y="750047"/>
                </a:lnTo>
                <a:cubicBezTo>
                  <a:pt x="1506086" y="752214"/>
                  <a:pt x="1507026" y="754325"/>
                  <a:pt x="1508115" y="756350"/>
                </a:cubicBezTo>
                <a:lnTo>
                  <a:pt x="1513012" y="756519"/>
                </a:lnTo>
                <a:cubicBezTo>
                  <a:pt x="1514888" y="756632"/>
                  <a:pt x="1516769" y="756632"/>
                  <a:pt x="1518641" y="756519"/>
                </a:cubicBezTo>
                <a:lnTo>
                  <a:pt x="1510567" y="761902"/>
                </a:lnTo>
                <a:lnTo>
                  <a:pt x="1514391" y="764737"/>
                </a:lnTo>
                <a:lnTo>
                  <a:pt x="1519289" y="772758"/>
                </a:lnTo>
                <a:lnTo>
                  <a:pt x="1511407" y="773124"/>
                </a:lnTo>
                <a:lnTo>
                  <a:pt x="1502499" y="766800"/>
                </a:lnTo>
                <a:lnTo>
                  <a:pt x="1500883" y="767776"/>
                </a:lnTo>
                <a:lnTo>
                  <a:pt x="1492907" y="768160"/>
                </a:lnTo>
                <a:lnTo>
                  <a:pt x="1491341" y="776020"/>
                </a:lnTo>
                <a:lnTo>
                  <a:pt x="1492366" y="785310"/>
                </a:lnTo>
                <a:lnTo>
                  <a:pt x="1496947" y="788457"/>
                </a:lnTo>
                <a:lnTo>
                  <a:pt x="1500319" y="785084"/>
                </a:lnTo>
                <a:lnTo>
                  <a:pt x="1503943" y="793264"/>
                </a:lnTo>
                <a:lnTo>
                  <a:pt x="1507674" y="795827"/>
                </a:lnTo>
                <a:lnTo>
                  <a:pt x="1512436" y="786648"/>
                </a:lnTo>
                <a:lnTo>
                  <a:pt x="1512282" y="786435"/>
                </a:lnTo>
                <a:lnTo>
                  <a:pt x="1512525" y="786477"/>
                </a:lnTo>
                <a:lnTo>
                  <a:pt x="1533639" y="745785"/>
                </a:lnTo>
                <a:lnTo>
                  <a:pt x="1530547" y="744193"/>
                </a:lnTo>
                <a:cubicBezTo>
                  <a:pt x="1530547" y="744193"/>
                  <a:pt x="1525536" y="748610"/>
                  <a:pt x="1525396" y="748892"/>
                </a:cubicBezTo>
                <a:cubicBezTo>
                  <a:pt x="1525255" y="749173"/>
                  <a:pt x="1525592" y="745711"/>
                  <a:pt x="1526042" y="742278"/>
                </a:cubicBezTo>
                <a:close/>
                <a:moveTo>
                  <a:pt x="1422961" y="730764"/>
                </a:moveTo>
                <a:lnTo>
                  <a:pt x="1419248" y="757660"/>
                </a:lnTo>
                <a:lnTo>
                  <a:pt x="1433500" y="755841"/>
                </a:lnTo>
                <a:lnTo>
                  <a:pt x="1432890" y="754886"/>
                </a:lnTo>
                <a:cubicBezTo>
                  <a:pt x="1433883" y="755169"/>
                  <a:pt x="1434901" y="755338"/>
                  <a:pt x="1435928" y="755421"/>
                </a:cubicBezTo>
                <a:lnTo>
                  <a:pt x="1439144" y="755121"/>
                </a:lnTo>
                <a:lnTo>
                  <a:pt x="1443026" y="754625"/>
                </a:lnTo>
                <a:lnTo>
                  <a:pt x="1447229" y="751025"/>
                </a:lnTo>
                <a:lnTo>
                  <a:pt x="1434578" y="739352"/>
                </a:lnTo>
                <a:lnTo>
                  <a:pt x="1433097" y="737463"/>
                </a:lnTo>
                <a:lnTo>
                  <a:pt x="1432467" y="740871"/>
                </a:lnTo>
                <a:lnTo>
                  <a:pt x="1426417" y="738367"/>
                </a:lnTo>
                <a:close/>
                <a:moveTo>
                  <a:pt x="1005610" y="691245"/>
                </a:moveTo>
                <a:lnTo>
                  <a:pt x="994528" y="692466"/>
                </a:lnTo>
                <a:lnTo>
                  <a:pt x="947757" y="699970"/>
                </a:lnTo>
                <a:lnTo>
                  <a:pt x="947772" y="700201"/>
                </a:lnTo>
                <a:cubicBezTo>
                  <a:pt x="948522" y="703082"/>
                  <a:pt x="949471" y="705466"/>
                  <a:pt x="949471" y="705466"/>
                </a:cubicBezTo>
                <a:cubicBezTo>
                  <a:pt x="949471" y="705466"/>
                  <a:pt x="955859" y="706847"/>
                  <a:pt x="956394" y="706762"/>
                </a:cubicBezTo>
                <a:cubicBezTo>
                  <a:pt x="956930" y="706677"/>
                  <a:pt x="944404" y="713769"/>
                  <a:pt x="944404" y="713769"/>
                </a:cubicBezTo>
                <a:lnTo>
                  <a:pt x="936867" y="713442"/>
                </a:lnTo>
                <a:lnTo>
                  <a:pt x="935591" y="715626"/>
                </a:lnTo>
                <a:lnTo>
                  <a:pt x="935653" y="715909"/>
                </a:lnTo>
                <a:lnTo>
                  <a:pt x="934268" y="721379"/>
                </a:lnTo>
                <a:lnTo>
                  <a:pt x="938438" y="721509"/>
                </a:lnTo>
                <a:cubicBezTo>
                  <a:pt x="942520" y="721509"/>
                  <a:pt x="946600" y="721509"/>
                  <a:pt x="946600" y="721509"/>
                </a:cubicBezTo>
                <a:cubicBezTo>
                  <a:pt x="944365" y="723873"/>
                  <a:pt x="942683" y="726687"/>
                  <a:pt x="941674" y="729783"/>
                </a:cubicBezTo>
                <a:lnTo>
                  <a:pt x="942052" y="732994"/>
                </a:lnTo>
                <a:lnTo>
                  <a:pt x="998637" y="720216"/>
                </a:lnTo>
                <a:lnTo>
                  <a:pt x="1005903" y="717689"/>
                </a:lnTo>
                <a:lnTo>
                  <a:pt x="1005025" y="714782"/>
                </a:lnTo>
                <a:lnTo>
                  <a:pt x="996582" y="710365"/>
                </a:lnTo>
                <a:lnTo>
                  <a:pt x="1003943" y="703771"/>
                </a:lnTo>
                <a:lnTo>
                  <a:pt x="1001001" y="703554"/>
                </a:lnTo>
                <a:lnTo>
                  <a:pt x="1005223" y="694999"/>
                </a:lnTo>
                <a:close/>
                <a:moveTo>
                  <a:pt x="898432" y="673644"/>
                </a:moveTo>
                <a:lnTo>
                  <a:pt x="890499" y="682151"/>
                </a:lnTo>
                <a:lnTo>
                  <a:pt x="880496" y="697136"/>
                </a:lnTo>
                <a:lnTo>
                  <a:pt x="882517" y="697137"/>
                </a:lnTo>
                <a:cubicBezTo>
                  <a:pt x="880438" y="698967"/>
                  <a:pt x="878826" y="701274"/>
                  <a:pt x="877817" y="703863"/>
                </a:cubicBezTo>
                <a:lnTo>
                  <a:pt x="878269" y="707926"/>
                </a:lnTo>
                <a:lnTo>
                  <a:pt x="891960" y="705723"/>
                </a:lnTo>
                <a:lnTo>
                  <a:pt x="889806" y="702878"/>
                </a:lnTo>
                <a:lnTo>
                  <a:pt x="884909" y="702343"/>
                </a:lnTo>
                <a:lnTo>
                  <a:pt x="880013" y="701921"/>
                </a:lnTo>
                <a:cubicBezTo>
                  <a:pt x="880013" y="701921"/>
                  <a:pt x="881449" y="698911"/>
                  <a:pt x="883051" y="696292"/>
                </a:cubicBezTo>
                <a:cubicBezTo>
                  <a:pt x="884656" y="693675"/>
                  <a:pt x="886233" y="690860"/>
                  <a:pt x="886233" y="690860"/>
                </a:cubicBezTo>
                <a:lnTo>
                  <a:pt x="900347" y="684355"/>
                </a:lnTo>
                <a:lnTo>
                  <a:pt x="897798" y="678337"/>
                </a:lnTo>
                <a:close/>
                <a:moveTo>
                  <a:pt x="1074232" y="686110"/>
                </a:moveTo>
                <a:lnTo>
                  <a:pt x="1058639" y="686077"/>
                </a:lnTo>
                <a:lnTo>
                  <a:pt x="1042540" y="687315"/>
                </a:lnTo>
                <a:lnTo>
                  <a:pt x="1026471" y="688948"/>
                </a:lnTo>
                <a:lnTo>
                  <a:pt x="1017195" y="689970"/>
                </a:lnTo>
                <a:lnTo>
                  <a:pt x="1017212" y="691206"/>
                </a:lnTo>
                <a:cubicBezTo>
                  <a:pt x="1017830" y="694119"/>
                  <a:pt x="1018674" y="696546"/>
                  <a:pt x="1018674" y="696546"/>
                </a:cubicBezTo>
                <a:cubicBezTo>
                  <a:pt x="1018674" y="696546"/>
                  <a:pt x="1024979" y="698178"/>
                  <a:pt x="1025542" y="698151"/>
                </a:cubicBezTo>
                <a:lnTo>
                  <a:pt x="1020458" y="700893"/>
                </a:lnTo>
                <a:lnTo>
                  <a:pt x="1021854" y="700740"/>
                </a:lnTo>
                <a:cubicBezTo>
                  <a:pt x="1019849" y="703329"/>
                  <a:pt x="1018478" y="706368"/>
                  <a:pt x="1017858" y="709577"/>
                </a:cubicBezTo>
                <a:lnTo>
                  <a:pt x="1018720" y="713234"/>
                </a:lnTo>
                <a:lnTo>
                  <a:pt x="1071330" y="694943"/>
                </a:lnTo>
                <a:lnTo>
                  <a:pt x="1074764" y="689173"/>
                </a:lnTo>
                <a:lnTo>
                  <a:pt x="1075230" y="686528"/>
                </a:lnTo>
                <a:close/>
                <a:moveTo>
                  <a:pt x="1292256" y="704764"/>
                </a:moveTo>
                <a:lnTo>
                  <a:pt x="1272135" y="717710"/>
                </a:lnTo>
                <a:cubicBezTo>
                  <a:pt x="1272135" y="717710"/>
                  <a:pt x="1269222" y="718955"/>
                  <a:pt x="1266400" y="720043"/>
                </a:cubicBezTo>
                <a:lnTo>
                  <a:pt x="1263273" y="720876"/>
                </a:lnTo>
                <a:lnTo>
                  <a:pt x="1258466" y="753814"/>
                </a:lnTo>
                <a:lnTo>
                  <a:pt x="1261524" y="757899"/>
                </a:lnTo>
                <a:lnTo>
                  <a:pt x="1262016" y="759090"/>
                </a:lnTo>
                <a:lnTo>
                  <a:pt x="1264647" y="757644"/>
                </a:lnTo>
                <a:cubicBezTo>
                  <a:pt x="1264647" y="757644"/>
                  <a:pt x="1265126" y="755619"/>
                  <a:pt x="1265380" y="753536"/>
                </a:cubicBezTo>
                <a:cubicBezTo>
                  <a:pt x="1265632" y="751454"/>
                  <a:pt x="1265943" y="749371"/>
                  <a:pt x="1265943" y="749371"/>
                </a:cubicBezTo>
                <a:lnTo>
                  <a:pt x="1270473" y="752888"/>
                </a:lnTo>
                <a:lnTo>
                  <a:pt x="1273195" y="755372"/>
                </a:lnTo>
                <a:lnTo>
                  <a:pt x="1292004" y="725704"/>
                </a:lnTo>
                <a:cubicBezTo>
                  <a:pt x="1294116" y="720187"/>
                  <a:pt x="1295129" y="714277"/>
                  <a:pt x="1294987" y="708367"/>
                </a:cubicBezTo>
                <a:cubicBezTo>
                  <a:pt x="1294171" y="706987"/>
                  <a:pt x="1293608" y="705948"/>
                  <a:pt x="1293608" y="705948"/>
                </a:cubicBezTo>
                <a:close/>
                <a:moveTo>
                  <a:pt x="1110790" y="686190"/>
                </a:moveTo>
                <a:lnTo>
                  <a:pt x="1103311" y="686174"/>
                </a:lnTo>
                <a:lnTo>
                  <a:pt x="1094522" y="689898"/>
                </a:lnTo>
                <a:lnTo>
                  <a:pt x="1095206" y="692067"/>
                </a:lnTo>
                <a:cubicBezTo>
                  <a:pt x="1096927" y="695364"/>
                  <a:pt x="1098714" y="698009"/>
                  <a:pt x="1098714" y="698009"/>
                </a:cubicBezTo>
                <a:cubicBezTo>
                  <a:pt x="1098714" y="698009"/>
                  <a:pt x="1106596" y="697952"/>
                  <a:pt x="1106905" y="697756"/>
                </a:cubicBezTo>
                <a:cubicBezTo>
                  <a:pt x="1107213" y="697560"/>
                  <a:pt x="1104371" y="700401"/>
                  <a:pt x="1101446" y="703385"/>
                </a:cubicBezTo>
                <a:cubicBezTo>
                  <a:pt x="1098516" y="706368"/>
                  <a:pt x="1095478" y="709322"/>
                  <a:pt x="1095478" y="709322"/>
                </a:cubicBezTo>
                <a:lnTo>
                  <a:pt x="1081406" y="711715"/>
                </a:lnTo>
                <a:lnTo>
                  <a:pt x="1083319" y="700175"/>
                </a:lnTo>
                <a:lnTo>
                  <a:pt x="1083072" y="698793"/>
                </a:lnTo>
                <a:lnTo>
                  <a:pt x="1081829" y="699304"/>
                </a:lnTo>
                <a:lnTo>
                  <a:pt x="1075889" y="698291"/>
                </a:lnTo>
                <a:lnTo>
                  <a:pt x="1074395" y="698044"/>
                </a:lnTo>
                <a:lnTo>
                  <a:pt x="1019631" y="717102"/>
                </a:lnTo>
                <a:lnTo>
                  <a:pt x="1020226" y="719627"/>
                </a:lnTo>
                <a:cubicBezTo>
                  <a:pt x="1021701" y="723042"/>
                  <a:pt x="1023291" y="725814"/>
                  <a:pt x="1023291" y="725814"/>
                </a:cubicBezTo>
                <a:cubicBezTo>
                  <a:pt x="1023291" y="725814"/>
                  <a:pt x="1031198" y="726208"/>
                  <a:pt x="1031509" y="726096"/>
                </a:cubicBezTo>
                <a:cubicBezTo>
                  <a:pt x="1031817" y="725983"/>
                  <a:pt x="1028779" y="728685"/>
                  <a:pt x="1025625" y="731443"/>
                </a:cubicBezTo>
                <a:cubicBezTo>
                  <a:pt x="1022475" y="734203"/>
                  <a:pt x="1019154" y="736875"/>
                  <a:pt x="1019154" y="736875"/>
                </a:cubicBezTo>
                <a:lnTo>
                  <a:pt x="1004800" y="738170"/>
                </a:lnTo>
                <a:lnTo>
                  <a:pt x="1007643" y="726828"/>
                </a:lnTo>
                <a:lnTo>
                  <a:pt x="1007135" y="721762"/>
                </a:lnTo>
                <a:lnTo>
                  <a:pt x="1007050" y="721480"/>
                </a:lnTo>
                <a:lnTo>
                  <a:pt x="999847" y="723986"/>
                </a:lnTo>
                <a:lnTo>
                  <a:pt x="942518" y="736970"/>
                </a:lnTo>
                <a:lnTo>
                  <a:pt x="942877" y="740024"/>
                </a:lnTo>
                <a:lnTo>
                  <a:pt x="944275" y="743903"/>
                </a:lnTo>
                <a:lnTo>
                  <a:pt x="946066" y="745178"/>
                </a:lnTo>
                <a:lnTo>
                  <a:pt x="946496" y="746762"/>
                </a:lnTo>
                <a:lnTo>
                  <a:pt x="949077" y="747233"/>
                </a:lnTo>
                <a:cubicBezTo>
                  <a:pt x="950505" y="747515"/>
                  <a:pt x="951955" y="747682"/>
                  <a:pt x="953411" y="747767"/>
                </a:cubicBezTo>
                <a:lnTo>
                  <a:pt x="947856" y="751742"/>
                </a:lnTo>
                <a:lnTo>
                  <a:pt x="949921" y="758687"/>
                </a:lnTo>
                <a:cubicBezTo>
                  <a:pt x="950231" y="759362"/>
                  <a:pt x="947656" y="758067"/>
                  <a:pt x="945003" y="756603"/>
                </a:cubicBezTo>
                <a:lnTo>
                  <a:pt x="942594" y="755219"/>
                </a:lnTo>
                <a:lnTo>
                  <a:pt x="939761" y="757055"/>
                </a:lnTo>
                <a:lnTo>
                  <a:pt x="932500" y="757054"/>
                </a:lnTo>
                <a:cubicBezTo>
                  <a:pt x="928868" y="757026"/>
                  <a:pt x="925239" y="756745"/>
                  <a:pt x="925239" y="756745"/>
                </a:cubicBezTo>
                <a:lnTo>
                  <a:pt x="927547" y="751426"/>
                </a:lnTo>
                <a:cubicBezTo>
                  <a:pt x="928589" y="748837"/>
                  <a:pt x="929685" y="746022"/>
                  <a:pt x="929685" y="746022"/>
                </a:cubicBezTo>
                <a:lnTo>
                  <a:pt x="929685" y="744975"/>
                </a:lnTo>
                <a:lnTo>
                  <a:pt x="924988" y="740940"/>
                </a:lnTo>
                <a:lnTo>
                  <a:pt x="920168" y="742032"/>
                </a:lnTo>
                <a:lnTo>
                  <a:pt x="898855" y="778524"/>
                </a:lnTo>
                <a:lnTo>
                  <a:pt x="876338" y="830987"/>
                </a:lnTo>
                <a:lnTo>
                  <a:pt x="877621" y="834759"/>
                </a:lnTo>
                <a:lnTo>
                  <a:pt x="874750" y="834689"/>
                </a:lnTo>
                <a:lnTo>
                  <a:pt x="870687" y="844157"/>
                </a:lnTo>
                <a:lnTo>
                  <a:pt x="879563" y="858371"/>
                </a:lnTo>
                <a:lnTo>
                  <a:pt x="900793" y="881316"/>
                </a:lnTo>
                <a:lnTo>
                  <a:pt x="903962" y="877338"/>
                </a:lnTo>
                <a:cubicBezTo>
                  <a:pt x="903962" y="877338"/>
                  <a:pt x="901516" y="871146"/>
                  <a:pt x="901318" y="870921"/>
                </a:cubicBezTo>
                <a:cubicBezTo>
                  <a:pt x="901120" y="870697"/>
                  <a:pt x="904299" y="872158"/>
                  <a:pt x="907312" y="873735"/>
                </a:cubicBezTo>
                <a:cubicBezTo>
                  <a:pt x="910324" y="875311"/>
                  <a:pt x="913558" y="876719"/>
                  <a:pt x="913558" y="876719"/>
                </a:cubicBezTo>
                <a:lnTo>
                  <a:pt x="916740" y="881785"/>
                </a:lnTo>
                <a:lnTo>
                  <a:pt x="920061" y="886738"/>
                </a:lnTo>
                <a:lnTo>
                  <a:pt x="910746" y="888792"/>
                </a:lnTo>
                <a:lnTo>
                  <a:pt x="908838" y="890012"/>
                </a:lnTo>
                <a:lnTo>
                  <a:pt x="925885" y="908437"/>
                </a:lnTo>
                <a:lnTo>
                  <a:pt x="951365" y="929340"/>
                </a:lnTo>
                <a:lnTo>
                  <a:pt x="951970" y="928711"/>
                </a:lnTo>
                <a:cubicBezTo>
                  <a:pt x="953567" y="926188"/>
                  <a:pt x="954650" y="923859"/>
                  <a:pt x="954650" y="923859"/>
                </a:cubicBezTo>
                <a:cubicBezTo>
                  <a:pt x="954650" y="923859"/>
                  <a:pt x="953804" y="922481"/>
                  <a:pt x="952961" y="921045"/>
                </a:cubicBezTo>
                <a:cubicBezTo>
                  <a:pt x="952358" y="919976"/>
                  <a:pt x="951692" y="918935"/>
                  <a:pt x="950962" y="917922"/>
                </a:cubicBezTo>
                <a:cubicBezTo>
                  <a:pt x="950738" y="917753"/>
                  <a:pt x="953973" y="918794"/>
                  <a:pt x="957380" y="919779"/>
                </a:cubicBezTo>
                <a:lnTo>
                  <a:pt x="964133" y="921805"/>
                </a:lnTo>
                <a:lnTo>
                  <a:pt x="972182" y="930839"/>
                </a:lnTo>
                <a:lnTo>
                  <a:pt x="963205" y="934188"/>
                </a:lnTo>
                <a:lnTo>
                  <a:pt x="960323" y="936655"/>
                </a:lnTo>
                <a:lnTo>
                  <a:pt x="969198" y="943251"/>
                </a:lnTo>
                <a:lnTo>
                  <a:pt x="972436" y="945587"/>
                </a:lnTo>
                <a:lnTo>
                  <a:pt x="971895" y="946333"/>
                </a:lnTo>
                <a:lnTo>
                  <a:pt x="972492" y="945586"/>
                </a:lnTo>
                <a:cubicBezTo>
                  <a:pt x="972492" y="945586"/>
                  <a:pt x="976853" y="948823"/>
                  <a:pt x="985241" y="954535"/>
                </a:cubicBezTo>
                <a:lnTo>
                  <a:pt x="996531" y="961613"/>
                </a:lnTo>
                <a:lnTo>
                  <a:pt x="997029" y="960980"/>
                </a:lnTo>
                <a:cubicBezTo>
                  <a:pt x="998384" y="958328"/>
                  <a:pt x="999256" y="955915"/>
                  <a:pt x="999256" y="955915"/>
                </a:cubicBezTo>
                <a:cubicBezTo>
                  <a:pt x="999256" y="955915"/>
                  <a:pt x="995513" y="950427"/>
                  <a:pt x="995034" y="950286"/>
                </a:cubicBezTo>
                <a:cubicBezTo>
                  <a:pt x="994555" y="950146"/>
                  <a:pt x="1008487" y="952960"/>
                  <a:pt x="1008487" y="952960"/>
                </a:cubicBezTo>
                <a:lnTo>
                  <a:pt x="1012907" y="957097"/>
                </a:lnTo>
                <a:lnTo>
                  <a:pt x="1017324" y="961206"/>
                </a:lnTo>
                <a:lnTo>
                  <a:pt x="1008740" y="965539"/>
                </a:lnTo>
                <a:lnTo>
                  <a:pt x="1006450" y="967831"/>
                </a:lnTo>
                <a:lnTo>
                  <a:pt x="1022504" y="977895"/>
                </a:lnTo>
                <a:lnTo>
                  <a:pt x="1057974" y="994917"/>
                </a:lnTo>
                <a:lnTo>
                  <a:pt x="1059454" y="989658"/>
                </a:lnTo>
                <a:cubicBezTo>
                  <a:pt x="1059454" y="989658"/>
                  <a:pt x="1054782" y="984818"/>
                  <a:pt x="1054528" y="984705"/>
                </a:cubicBezTo>
                <a:cubicBezTo>
                  <a:pt x="1054276" y="984593"/>
                  <a:pt x="1057710" y="984874"/>
                  <a:pt x="1061171" y="985071"/>
                </a:cubicBezTo>
                <a:lnTo>
                  <a:pt x="1068180" y="985466"/>
                </a:lnTo>
                <a:cubicBezTo>
                  <a:pt x="1068180" y="985466"/>
                  <a:pt x="1070601" y="987238"/>
                  <a:pt x="1073047" y="988899"/>
                </a:cubicBezTo>
                <a:lnTo>
                  <a:pt x="1078029" y="992332"/>
                </a:lnTo>
                <a:lnTo>
                  <a:pt x="1070234" y="997651"/>
                </a:lnTo>
                <a:lnTo>
                  <a:pt x="1068559" y="999997"/>
                </a:lnTo>
                <a:lnTo>
                  <a:pt x="1084081" y="1007446"/>
                </a:lnTo>
                <a:lnTo>
                  <a:pt x="1123004" y="1019908"/>
                </a:lnTo>
                <a:lnTo>
                  <a:pt x="1123396" y="1018801"/>
                </a:lnTo>
                <a:cubicBezTo>
                  <a:pt x="1123824" y="1015859"/>
                  <a:pt x="1123873" y="1013299"/>
                  <a:pt x="1123873" y="1013299"/>
                </a:cubicBezTo>
                <a:cubicBezTo>
                  <a:pt x="1123873" y="1013299"/>
                  <a:pt x="1118527" y="1009443"/>
                  <a:pt x="1118246" y="1009358"/>
                </a:cubicBezTo>
                <a:cubicBezTo>
                  <a:pt x="1117964" y="1009274"/>
                  <a:pt x="1121369" y="1008936"/>
                  <a:pt x="1124748" y="1008457"/>
                </a:cubicBezTo>
                <a:cubicBezTo>
                  <a:pt x="1128124" y="1007979"/>
                  <a:pt x="1131501" y="1007445"/>
                  <a:pt x="1131501" y="1007445"/>
                </a:cubicBezTo>
                <a:cubicBezTo>
                  <a:pt x="1131501" y="1007445"/>
                  <a:pt x="1134260" y="1008599"/>
                  <a:pt x="1136764" y="1009752"/>
                </a:cubicBezTo>
                <a:cubicBezTo>
                  <a:pt x="1139269" y="1010907"/>
                  <a:pt x="1142083" y="1011891"/>
                  <a:pt x="1142083" y="1011891"/>
                </a:cubicBezTo>
                <a:lnTo>
                  <a:pt x="1139129" y="1015550"/>
                </a:lnTo>
                <a:cubicBezTo>
                  <a:pt x="1137552" y="1017351"/>
                  <a:pt x="1135949" y="1019040"/>
                  <a:pt x="1135949" y="1019040"/>
                </a:cubicBezTo>
                <a:lnTo>
                  <a:pt x="1134986" y="1021305"/>
                </a:lnTo>
                <a:lnTo>
                  <a:pt x="1170086" y="1024697"/>
                </a:lnTo>
                <a:lnTo>
                  <a:pt x="1191514" y="1019107"/>
                </a:lnTo>
                <a:lnTo>
                  <a:pt x="1191251" y="1018195"/>
                </a:lnTo>
                <a:cubicBezTo>
                  <a:pt x="1189843" y="1015523"/>
                  <a:pt x="1188434" y="1013412"/>
                  <a:pt x="1188434" y="1013412"/>
                </a:cubicBezTo>
                <a:lnTo>
                  <a:pt x="1182075" y="1013158"/>
                </a:lnTo>
                <a:cubicBezTo>
                  <a:pt x="1182460" y="1012736"/>
                  <a:pt x="1182883" y="1012342"/>
                  <a:pt x="1183342" y="1011976"/>
                </a:cubicBezTo>
                <a:lnTo>
                  <a:pt x="1186380" y="1008965"/>
                </a:lnTo>
                <a:cubicBezTo>
                  <a:pt x="1187380" y="1007979"/>
                  <a:pt x="1188320" y="1006967"/>
                  <a:pt x="1189195" y="1005869"/>
                </a:cubicBezTo>
                <a:lnTo>
                  <a:pt x="1190406" y="1004378"/>
                </a:lnTo>
                <a:cubicBezTo>
                  <a:pt x="1193807" y="1003646"/>
                  <a:pt x="1197142" y="1002660"/>
                  <a:pt x="1200396" y="1001422"/>
                </a:cubicBezTo>
                <a:cubicBezTo>
                  <a:pt x="1200396" y="1001422"/>
                  <a:pt x="1200649" y="1003702"/>
                  <a:pt x="1200649" y="1006010"/>
                </a:cubicBezTo>
                <a:cubicBezTo>
                  <a:pt x="1200649" y="1008318"/>
                  <a:pt x="1200648" y="1010654"/>
                  <a:pt x="1200648" y="1010654"/>
                </a:cubicBezTo>
                <a:lnTo>
                  <a:pt x="1201663" y="1013693"/>
                </a:lnTo>
                <a:lnTo>
                  <a:pt x="1215508" y="1004828"/>
                </a:lnTo>
                <a:lnTo>
                  <a:pt x="1240223" y="971748"/>
                </a:lnTo>
                <a:lnTo>
                  <a:pt x="1235377" y="969790"/>
                </a:lnTo>
                <a:lnTo>
                  <a:pt x="1232846" y="971759"/>
                </a:lnTo>
                <a:cubicBezTo>
                  <a:pt x="1231523" y="972744"/>
                  <a:pt x="1230227" y="973701"/>
                  <a:pt x="1230030" y="973926"/>
                </a:cubicBezTo>
                <a:cubicBezTo>
                  <a:pt x="1229835" y="974152"/>
                  <a:pt x="1230539" y="970972"/>
                  <a:pt x="1230989" y="967594"/>
                </a:cubicBezTo>
                <a:cubicBezTo>
                  <a:pt x="1231214" y="965849"/>
                  <a:pt x="1231381" y="964302"/>
                  <a:pt x="1231635" y="963034"/>
                </a:cubicBezTo>
                <a:cubicBezTo>
                  <a:pt x="1231889" y="961769"/>
                  <a:pt x="1231889" y="960923"/>
                  <a:pt x="1231889" y="960923"/>
                </a:cubicBezTo>
                <a:lnTo>
                  <a:pt x="1235602" y="956506"/>
                </a:lnTo>
                <a:lnTo>
                  <a:pt x="1239207" y="951946"/>
                </a:lnTo>
                <a:lnTo>
                  <a:pt x="1241711" y="955577"/>
                </a:lnTo>
                <a:cubicBezTo>
                  <a:pt x="1242949" y="957604"/>
                  <a:pt x="1244159" y="959659"/>
                  <a:pt x="1244159" y="959659"/>
                </a:cubicBezTo>
                <a:lnTo>
                  <a:pt x="1247339" y="962218"/>
                </a:lnTo>
                <a:lnTo>
                  <a:pt x="1247343" y="962220"/>
                </a:lnTo>
                <a:lnTo>
                  <a:pt x="1247678" y="961769"/>
                </a:lnTo>
                <a:lnTo>
                  <a:pt x="1267781" y="908720"/>
                </a:lnTo>
                <a:lnTo>
                  <a:pt x="1261159" y="906973"/>
                </a:lnTo>
                <a:cubicBezTo>
                  <a:pt x="1261159" y="906973"/>
                  <a:pt x="1260284" y="908268"/>
                  <a:pt x="1259244" y="909591"/>
                </a:cubicBezTo>
                <a:cubicBezTo>
                  <a:pt x="1258467" y="910547"/>
                  <a:pt x="1257753" y="911533"/>
                  <a:pt x="1257105" y="912574"/>
                </a:cubicBezTo>
                <a:cubicBezTo>
                  <a:pt x="1256992" y="912856"/>
                  <a:pt x="1256767" y="909449"/>
                  <a:pt x="1256346" y="906044"/>
                </a:cubicBezTo>
                <a:cubicBezTo>
                  <a:pt x="1255923" y="902639"/>
                  <a:pt x="1255500" y="899150"/>
                  <a:pt x="1255500" y="899150"/>
                </a:cubicBezTo>
                <a:cubicBezTo>
                  <a:pt x="1255500" y="899150"/>
                  <a:pt x="1256852" y="896645"/>
                  <a:pt x="1258063" y="893830"/>
                </a:cubicBezTo>
                <a:lnTo>
                  <a:pt x="1260426" y="888427"/>
                </a:lnTo>
                <a:lnTo>
                  <a:pt x="1263859" y="891748"/>
                </a:lnTo>
                <a:lnTo>
                  <a:pt x="1267237" y="895124"/>
                </a:lnTo>
                <a:lnTo>
                  <a:pt x="1269903" y="896377"/>
                </a:lnTo>
                <a:lnTo>
                  <a:pt x="1277623" y="849449"/>
                </a:lnTo>
                <a:lnTo>
                  <a:pt x="1276473" y="838875"/>
                </a:lnTo>
                <a:lnTo>
                  <a:pt x="1276384" y="838867"/>
                </a:lnTo>
                <a:cubicBezTo>
                  <a:pt x="1274549" y="839036"/>
                  <a:pt x="1272727" y="839317"/>
                  <a:pt x="1270923" y="839711"/>
                </a:cubicBezTo>
                <a:cubicBezTo>
                  <a:pt x="1270923" y="839711"/>
                  <a:pt x="1268560" y="845875"/>
                  <a:pt x="1268589" y="846127"/>
                </a:cubicBezTo>
                <a:cubicBezTo>
                  <a:pt x="1268616" y="846381"/>
                  <a:pt x="1267350" y="843229"/>
                  <a:pt x="1266055" y="840076"/>
                </a:cubicBezTo>
                <a:lnTo>
                  <a:pt x="1263466" y="833829"/>
                </a:lnTo>
                <a:cubicBezTo>
                  <a:pt x="1263613" y="833238"/>
                  <a:pt x="1263725" y="832648"/>
                  <a:pt x="1263803" y="832055"/>
                </a:cubicBezTo>
                <a:cubicBezTo>
                  <a:pt x="1263943" y="830958"/>
                  <a:pt x="1264141" y="829552"/>
                  <a:pt x="1264339" y="828144"/>
                </a:cubicBezTo>
                <a:lnTo>
                  <a:pt x="1265182" y="822374"/>
                </a:lnTo>
                <a:lnTo>
                  <a:pt x="1269318" y="824541"/>
                </a:lnTo>
                <a:lnTo>
                  <a:pt x="1273427" y="826793"/>
                </a:lnTo>
                <a:lnTo>
                  <a:pt x="1275188" y="827072"/>
                </a:lnTo>
                <a:lnTo>
                  <a:pt x="1270981" y="788406"/>
                </a:lnTo>
                <a:lnTo>
                  <a:pt x="1267876" y="780888"/>
                </a:lnTo>
                <a:lnTo>
                  <a:pt x="1252972" y="791440"/>
                </a:lnTo>
                <a:lnTo>
                  <a:pt x="1245956" y="839491"/>
                </a:lnTo>
                <a:lnTo>
                  <a:pt x="1252264" y="840161"/>
                </a:lnTo>
                <a:cubicBezTo>
                  <a:pt x="1252264" y="840161"/>
                  <a:pt x="1264197" y="843707"/>
                  <a:pt x="1262959" y="844241"/>
                </a:cubicBezTo>
                <a:cubicBezTo>
                  <a:pt x="1261722" y="844776"/>
                  <a:pt x="1252179" y="851277"/>
                  <a:pt x="1252179" y="851277"/>
                </a:cubicBezTo>
                <a:lnTo>
                  <a:pt x="1244470" y="849666"/>
                </a:lnTo>
                <a:lnTo>
                  <a:pt x="1230116" y="947980"/>
                </a:lnTo>
                <a:lnTo>
                  <a:pt x="1170424" y="932022"/>
                </a:lnTo>
                <a:lnTo>
                  <a:pt x="1161375" y="836615"/>
                </a:lnTo>
                <a:lnTo>
                  <a:pt x="1142196" y="840275"/>
                </a:lnTo>
                <a:cubicBezTo>
                  <a:pt x="1141746" y="841682"/>
                  <a:pt x="1139946" y="847311"/>
                  <a:pt x="1138931" y="847311"/>
                </a:cubicBezTo>
                <a:cubicBezTo>
                  <a:pt x="1136262" y="846635"/>
                  <a:pt x="1133644" y="845763"/>
                  <a:pt x="1131107" y="844693"/>
                </a:cubicBezTo>
                <a:lnTo>
                  <a:pt x="1129869" y="844693"/>
                </a:lnTo>
                <a:lnTo>
                  <a:pt x="1123002" y="862621"/>
                </a:lnTo>
                <a:cubicBezTo>
                  <a:pt x="1123002" y="862621"/>
                  <a:pt x="1117993" y="871655"/>
                  <a:pt x="1117993" y="870501"/>
                </a:cubicBezTo>
                <a:cubicBezTo>
                  <a:pt x="1117993" y="869346"/>
                  <a:pt x="1116445" y="860200"/>
                  <a:pt x="1116445" y="860200"/>
                </a:cubicBezTo>
                <a:lnTo>
                  <a:pt x="1123734" y="844834"/>
                </a:lnTo>
                <a:cubicBezTo>
                  <a:pt x="1122186" y="844553"/>
                  <a:pt x="1122469" y="845876"/>
                  <a:pt x="1120919" y="842695"/>
                </a:cubicBezTo>
                <a:cubicBezTo>
                  <a:pt x="1120441" y="841767"/>
                  <a:pt x="1119090" y="842470"/>
                  <a:pt x="1118752" y="842274"/>
                </a:cubicBezTo>
                <a:lnTo>
                  <a:pt x="1118585" y="840837"/>
                </a:lnTo>
                <a:lnTo>
                  <a:pt x="1118247" y="839600"/>
                </a:lnTo>
                <a:cubicBezTo>
                  <a:pt x="1118178" y="839824"/>
                  <a:pt x="1118122" y="840050"/>
                  <a:pt x="1118077" y="840276"/>
                </a:cubicBezTo>
                <a:lnTo>
                  <a:pt x="1117318" y="840276"/>
                </a:lnTo>
                <a:lnTo>
                  <a:pt x="1116022" y="838756"/>
                </a:lnTo>
                <a:cubicBezTo>
                  <a:pt x="1101605" y="836250"/>
                  <a:pt x="1087853" y="830847"/>
                  <a:pt x="1075609" y="822826"/>
                </a:cubicBezTo>
                <a:cubicBezTo>
                  <a:pt x="1042710" y="801380"/>
                  <a:pt x="1049773" y="743715"/>
                  <a:pt x="1079014" y="722017"/>
                </a:cubicBezTo>
                <a:cubicBezTo>
                  <a:pt x="1090368" y="713854"/>
                  <a:pt x="1103177" y="707917"/>
                  <a:pt x="1116756" y="704567"/>
                </a:cubicBezTo>
                <a:cubicBezTo>
                  <a:pt x="1117424" y="702203"/>
                  <a:pt x="1119362" y="700431"/>
                  <a:pt x="1121764" y="699981"/>
                </a:cubicBezTo>
                <a:close/>
                <a:moveTo>
                  <a:pt x="1123369" y="686217"/>
                </a:moveTo>
                <a:lnTo>
                  <a:pt x="1119498" y="686209"/>
                </a:lnTo>
                <a:lnTo>
                  <a:pt x="1128940" y="697645"/>
                </a:lnTo>
                <a:lnTo>
                  <a:pt x="1134570" y="696181"/>
                </a:lnTo>
                <a:cubicBezTo>
                  <a:pt x="1135526" y="693310"/>
                  <a:pt x="1137779" y="695393"/>
                  <a:pt x="1137779" y="695393"/>
                </a:cubicBezTo>
                <a:lnTo>
                  <a:pt x="1140826" y="689918"/>
                </a:lnTo>
                <a:close/>
                <a:moveTo>
                  <a:pt x="958113" y="666853"/>
                </a:moveTo>
                <a:lnTo>
                  <a:pt x="914321" y="696302"/>
                </a:lnTo>
                <a:lnTo>
                  <a:pt x="916780" y="701729"/>
                </a:lnTo>
                <a:lnTo>
                  <a:pt x="935874" y="698656"/>
                </a:lnTo>
                <a:lnTo>
                  <a:pt x="935257" y="694829"/>
                </a:lnTo>
                <a:lnTo>
                  <a:pt x="928364" y="690326"/>
                </a:lnTo>
                <a:lnTo>
                  <a:pt x="937453" y="684896"/>
                </a:lnTo>
                <a:lnTo>
                  <a:pt x="945478" y="685200"/>
                </a:lnTo>
                <a:close/>
                <a:moveTo>
                  <a:pt x="1459966" y="707376"/>
                </a:moveTo>
                <a:lnTo>
                  <a:pt x="1455909" y="708534"/>
                </a:lnTo>
                <a:lnTo>
                  <a:pt x="1428160" y="708056"/>
                </a:lnTo>
                <a:cubicBezTo>
                  <a:pt x="1428160" y="708056"/>
                  <a:pt x="1428048" y="712109"/>
                  <a:pt x="1426050" y="713009"/>
                </a:cubicBezTo>
                <a:lnTo>
                  <a:pt x="1425382" y="713212"/>
                </a:lnTo>
                <a:lnTo>
                  <a:pt x="1425016" y="715878"/>
                </a:lnTo>
                <a:lnTo>
                  <a:pt x="1434409" y="730373"/>
                </a:lnTo>
                <a:lnTo>
                  <a:pt x="1434055" y="732283"/>
                </a:lnTo>
                <a:lnTo>
                  <a:pt x="1437503" y="736679"/>
                </a:lnTo>
                <a:lnTo>
                  <a:pt x="1450255" y="748434"/>
                </a:lnTo>
                <a:lnTo>
                  <a:pt x="1450724" y="748031"/>
                </a:lnTo>
                <a:cubicBezTo>
                  <a:pt x="1453060" y="745143"/>
                  <a:pt x="1454755" y="742448"/>
                  <a:pt x="1454755" y="742448"/>
                </a:cubicBezTo>
                <a:cubicBezTo>
                  <a:pt x="1454755" y="742448"/>
                  <a:pt x="1453941" y="740759"/>
                  <a:pt x="1453151" y="738959"/>
                </a:cubicBezTo>
                <a:lnTo>
                  <a:pt x="1453126" y="738902"/>
                </a:lnTo>
                <a:lnTo>
                  <a:pt x="1450646" y="738648"/>
                </a:lnTo>
                <a:lnTo>
                  <a:pt x="1445469" y="729980"/>
                </a:lnTo>
                <a:lnTo>
                  <a:pt x="1451267" y="726463"/>
                </a:lnTo>
                <a:lnTo>
                  <a:pt x="1464405" y="730243"/>
                </a:lnTo>
                <a:lnTo>
                  <a:pt x="1465131" y="717636"/>
                </a:lnTo>
                <a:close/>
                <a:moveTo>
                  <a:pt x="1282182" y="691143"/>
                </a:moveTo>
                <a:lnTo>
                  <a:pt x="1267262" y="693557"/>
                </a:lnTo>
                <a:lnTo>
                  <a:pt x="1264152" y="714856"/>
                </a:lnTo>
                <a:lnTo>
                  <a:pt x="1264304" y="714520"/>
                </a:lnTo>
                <a:cubicBezTo>
                  <a:pt x="1265620" y="711462"/>
                  <a:pt x="1266843" y="708564"/>
                  <a:pt x="1266843" y="708564"/>
                </a:cubicBezTo>
                <a:lnTo>
                  <a:pt x="1285587" y="698826"/>
                </a:lnTo>
                <a:cubicBezTo>
                  <a:pt x="1284038" y="696913"/>
                  <a:pt x="1283449" y="698630"/>
                  <a:pt x="1284039" y="693592"/>
                </a:cubicBezTo>
                <a:cubicBezTo>
                  <a:pt x="1284178" y="692241"/>
                  <a:pt x="1282574" y="691650"/>
                  <a:pt x="1282182" y="691143"/>
                </a:cubicBezTo>
                <a:close/>
                <a:moveTo>
                  <a:pt x="1402920" y="698951"/>
                </a:moveTo>
                <a:lnTo>
                  <a:pt x="1401284" y="700101"/>
                </a:lnTo>
                <a:lnTo>
                  <a:pt x="1403878" y="700175"/>
                </a:lnTo>
                <a:close/>
                <a:moveTo>
                  <a:pt x="2357004" y="782417"/>
                </a:moveTo>
                <a:lnTo>
                  <a:pt x="2351425" y="783732"/>
                </a:lnTo>
                <a:lnTo>
                  <a:pt x="2348726" y="791069"/>
                </a:lnTo>
                <a:lnTo>
                  <a:pt x="2344176" y="803442"/>
                </a:lnTo>
                <a:lnTo>
                  <a:pt x="2346424" y="806108"/>
                </a:lnTo>
                <a:lnTo>
                  <a:pt x="2350752" y="808420"/>
                </a:lnTo>
                <a:close/>
                <a:moveTo>
                  <a:pt x="1408616" y="695947"/>
                </a:moveTo>
                <a:lnTo>
                  <a:pt x="1406332" y="696932"/>
                </a:lnTo>
                <a:lnTo>
                  <a:pt x="1406716" y="697421"/>
                </a:lnTo>
                <a:lnTo>
                  <a:pt x="1407758" y="696883"/>
                </a:lnTo>
                <a:close/>
                <a:moveTo>
                  <a:pt x="1145415" y="668333"/>
                </a:moveTo>
                <a:lnTo>
                  <a:pt x="1115282" y="681102"/>
                </a:lnTo>
                <a:lnTo>
                  <a:pt x="1116892" y="683051"/>
                </a:lnTo>
                <a:lnTo>
                  <a:pt x="1123509" y="683065"/>
                </a:lnTo>
                <a:lnTo>
                  <a:pt x="1142412" y="687069"/>
                </a:lnTo>
                <a:lnTo>
                  <a:pt x="1144189" y="683877"/>
                </a:lnTo>
                <a:lnTo>
                  <a:pt x="1139158" y="675243"/>
                </a:lnTo>
                <a:lnTo>
                  <a:pt x="1145717" y="671515"/>
                </a:lnTo>
                <a:close/>
                <a:moveTo>
                  <a:pt x="1270064" y="674361"/>
                </a:moveTo>
                <a:lnTo>
                  <a:pt x="1269391" y="678977"/>
                </a:lnTo>
                <a:lnTo>
                  <a:pt x="1276665" y="677804"/>
                </a:lnTo>
                <a:close/>
                <a:moveTo>
                  <a:pt x="1438340" y="686842"/>
                </a:moveTo>
                <a:lnTo>
                  <a:pt x="1439152" y="689372"/>
                </a:lnTo>
                <a:cubicBezTo>
                  <a:pt x="1439328" y="690818"/>
                  <a:pt x="1439489" y="692225"/>
                  <a:pt x="1440122" y="692436"/>
                </a:cubicBezTo>
                <a:cubicBezTo>
                  <a:pt x="1441387" y="692858"/>
                  <a:pt x="1437729" y="696518"/>
                  <a:pt x="1437729" y="696518"/>
                </a:cubicBezTo>
                <a:lnTo>
                  <a:pt x="1450646" y="698094"/>
                </a:lnTo>
                <a:lnTo>
                  <a:pt x="1455588" y="698681"/>
                </a:lnTo>
                <a:lnTo>
                  <a:pt x="1450229" y="688033"/>
                </a:lnTo>
                <a:close/>
                <a:moveTo>
                  <a:pt x="830829" y="631480"/>
                </a:moveTo>
                <a:lnTo>
                  <a:pt x="832029" y="637108"/>
                </a:lnTo>
                <a:lnTo>
                  <a:pt x="825874" y="634146"/>
                </a:lnTo>
                <a:lnTo>
                  <a:pt x="822994" y="636684"/>
                </a:lnTo>
                <a:lnTo>
                  <a:pt x="822375" y="634235"/>
                </a:lnTo>
                <a:lnTo>
                  <a:pt x="819975" y="635045"/>
                </a:lnTo>
                <a:lnTo>
                  <a:pt x="827162" y="652418"/>
                </a:lnTo>
                <a:lnTo>
                  <a:pt x="828876" y="668128"/>
                </a:lnTo>
                <a:lnTo>
                  <a:pt x="834228" y="631940"/>
                </a:lnTo>
                <a:close/>
                <a:moveTo>
                  <a:pt x="1331444" y="673654"/>
                </a:moveTo>
                <a:lnTo>
                  <a:pt x="1330363" y="674173"/>
                </a:lnTo>
                <a:lnTo>
                  <a:pt x="1328785" y="693994"/>
                </a:lnTo>
                <a:lnTo>
                  <a:pt x="1336497" y="694408"/>
                </a:lnTo>
                <a:lnTo>
                  <a:pt x="1348373" y="699615"/>
                </a:lnTo>
                <a:lnTo>
                  <a:pt x="1339255" y="707410"/>
                </a:lnTo>
                <a:lnTo>
                  <a:pt x="1324301" y="705211"/>
                </a:lnTo>
                <a:lnTo>
                  <a:pt x="1322512" y="707550"/>
                </a:lnTo>
                <a:lnTo>
                  <a:pt x="1322296" y="704917"/>
                </a:lnTo>
                <a:lnTo>
                  <a:pt x="1312829" y="703525"/>
                </a:lnTo>
                <a:cubicBezTo>
                  <a:pt x="1312829" y="704455"/>
                  <a:pt x="1312829" y="705045"/>
                  <a:pt x="1312829" y="705045"/>
                </a:cubicBezTo>
                <a:lnTo>
                  <a:pt x="1308720" y="711547"/>
                </a:lnTo>
                <a:cubicBezTo>
                  <a:pt x="1308720" y="711547"/>
                  <a:pt x="1306919" y="712927"/>
                  <a:pt x="1304949" y="714221"/>
                </a:cubicBezTo>
                <a:lnTo>
                  <a:pt x="1283342" y="757054"/>
                </a:lnTo>
                <a:lnTo>
                  <a:pt x="1289977" y="754352"/>
                </a:lnTo>
                <a:lnTo>
                  <a:pt x="1300418" y="755619"/>
                </a:lnTo>
                <a:lnTo>
                  <a:pt x="1310860" y="756828"/>
                </a:lnTo>
                <a:cubicBezTo>
                  <a:pt x="1307643" y="758686"/>
                  <a:pt x="1304896" y="761248"/>
                  <a:pt x="1302838" y="764344"/>
                </a:cubicBezTo>
                <a:lnTo>
                  <a:pt x="1302635" y="767907"/>
                </a:lnTo>
                <a:lnTo>
                  <a:pt x="1362342" y="764925"/>
                </a:lnTo>
                <a:lnTo>
                  <a:pt x="1386822" y="761799"/>
                </a:lnTo>
                <a:lnTo>
                  <a:pt x="1386537" y="759081"/>
                </a:lnTo>
                <a:lnTo>
                  <a:pt x="1377080" y="753282"/>
                </a:lnTo>
                <a:lnTo>
                  <a:pt x="1385750" y="749148"/>
                </a:lnTo>
                <a:lnTo>
                  <a:pt x="1384191" y="745309"/>
                </a:lnTo>
                <a:cubicBezTo>
                  <a:pt x="1373142" y="726175"/>
                  <a:pt x="1360877" y="708037"/>
                  <a:pt x="1347513" y="691100"/>
                </a:cubicBezTo>
                <a:close/>
                <a:moveTo>
                  <a:pt x="1511231" y="686858"/>
                </a:moveTo>
                <a:lnTo>
                  <a:pt x="1510818" y="686977"/>
                </a:lnTo>
                <a:lnTo>
                  <a:pt x="1485174" y="686535"/>
                </a:lnTo>
                <a:lnTo>
                  <a:pt x="1481524" y="696806"/>
                </a:lnTo>
                <a:lnTo>
                  <a:pt x="1489288" y="708817"/>
                </a:lnTo>
                <a:lnTo>
                  <a:pt x="1487346" y="719315"/>
                </a:lnTo>
                <a:lnTo>
                  <a:pt x="1481325" y="716809"/>
                </a:lnTo>
                <a:lnTo>
                  <a:pt x="1477445" y="708288"/>
                </a:lnTo>
                <a:lnTo>
                  <a:pt x="1475161" y="714716"/>
                </a:lnTo>
                <a:lnTo>
                  <a:pt x="1478219" y="723313"/>
                </a:lnTo>
                <a:lnTo>
                  <a:pt x="1482956" y="722016"/>
                </a:lnTo>
                <a:lnTo>
                  <a:pt x="1486388" y="723619"/>
                </a:lnTo>
                <a:lnTo>
                  <a:pt x="1501382" y="708018"/>
                </a:lnTo>
                <a:close/>
                <a:moveTo>
                  <a:pt x="2360205" y="759863"/>
                </a:moveTo>
                <a:lnTo>
                  <a:pt x="2353082" y="779228"/>
                </a:lnTo>
                <a:lnTo>
                  <a:pt x="2357688" y="778142"/>
                </a:lnTo>
                <a:close/>
                <a:moveTo>
                  <a:pt x="1443819" y="675302"/>
                </a:moveTo>
                <a:lnTo>
                  <a:pt x="1442149" y="678148"/>
                </a:lnTo>
                <a:lnTo>
                  <a:pt x="1445300" y="678241"/>
                </a:lnTo>
                <a:close/>
                <a:moveTo>
                  <a:pt x="1558390" y="685365"/>
                </a:moveTo>
                <a:lnTo>
                  <a:pt x="1555819" y="693479"/>
                </a:lnTo>
                <a:lnTo>
                  <a:pt x="1554352" y="705865"/>
                </a:lnTo>
                <a:lnTo>
                  <a:pt x="1561363" y="692353"/>
                </a:lnTo>
                <a:lnTo>
                  <a:pt x="1561848" y="690526"/>
                </a:lnTo>
                <a:lnTo>
                  <a:pt x="1558379" y="685739"/>
                </a:lnTo>
                <a:close/>
                <a:moveTo>
                  <a:pt x="1305848" y="662974"/>
                </a:moveTo>
                <a:lnTo>
                  <a:pt x="1286741" y="667709"/>
                </a:lnTo>
                <a:lnTo>
                  <a:pt x="1292679" y="671246"/>
                </a:lnTo>
                <a:cubicBezTo>
                  <a:pt x="1294650" y="670881"/>
                  <a:pt x="1296477" y="670626"/>
                  <a:pt x="1296477" y="670626"/>
                </a:cubicBezTo>
                <a:cubicBezTo>
                  <a:pt x="1296477" y="670626"/>
                  <a:pt x="1297492" y="672316"/>
                  <a:pt x="1298730" y="674229"/>
                </a:cubicBezTo>
                <a:close/>
                <a:moveTo>
                  <a:pt x="1315635" y="662592"/>
                </a:moveTo>
                <a:lnTo>
                  <a:pt x="1312294" y="668178"/>
                </a:lnTo>
                <a:lnTo>
                  <a:pt x="1303259" y="680731"/>
                </a:lnTo>
                <a:cubicBezTo>
                  <a:pt x="1304443" y="682786"/>
                  <a:pt x="1306385" y="688836"/>
                  <a:pt x="1308693" y="692916"/>
                </a:cubicBezTo>
                <a:lnTo>
                  <a:pt x="1321365" y="693596"/>
                </a:lnTo>
                <a:lnTo>
                  <a:pt x="1321274" y="692492"/>
                </a:lnTo>
                <a:lnTo>
                  <a:pt x="1321920" y="670231"/>
                </a:lnTo>
                <a:cubicBezTo>
                  <a:pt x="1321477" y="670316"/>
                  <a:pt x="1321023" y="670287"/>
                  <a:pt x="1320600" y="670120"/>
                </a:cubicBezTo>
                <a:cubicBezTo>
                  <a:pt x="1319299" y="669640"/>
                  <a:pt x="1318631" y="668205"/>
                  <a:pt x="1319107" y="666911"/>
                </a:cubicBezTo>
                <a:close/>
                <a:moveTo>
                  <a:pt x="1566744" y="683773"/>
                </a:moveTo>
                <a:lnTo>
                  <a:pt x="1566597" y="685991"/>
                </a:lnTo>
                <a:lnTo>
                  <a:pt x="1565822" y="687151"/>
                </a:lnTo>
                <a:lnTo>
                  <a:pt x="1564178" y="693366"/>
                </a:lnTo>
                <a:lnTo>
                  <a:pt x="1553366" y="714191"/>
                </a:lnTo>
                <a:lnTo>
                  <a:pt x="1552103" y="724860"/>
                </a:lnTo>
                <a:lnTo>
                  <a:pt x="1576286" y="707899"/>
                </a:lnTo>
                <a:lnTo>
                  <a:pt x="1577272" y="706853"/>
                </a:lnTo>
                <a:lnTo>
                  <a:pt x="1574956" y="704313"/>
                </a:lnTo>
                <a:cubicBezTo>
                  <a:pt x="1574956" y="704313"/>
                  <a:pt x="1572395" y="704623"/>
                  <a:pt x="1569580" y="704623"/>
                </a:cubicBezTo>
                <a:lnTo>
                  <a:pt x="1564234" y="704623"/>
                </a:lnTo>
                <a:cubicBezTo>
                  <a:pt x="1564234" y="704623"/>
                  <a:pt x="1565951" y="701583"/>
                  <a:pt x="1567526" y="698487"/>
                </a:cubicBezTo>
                <a:cubicBezTo>
                  <a:pt x="1569101" y="695392"/>
                  <a:pt x="1570622" y="692267"/>
                  <a:pt x="1570622" y="692267"/>
                </a:cubicBezTo>
                <a:lnTo>
                  <a:pt x="1573156" y="690523"/>
                </a:lnTo>
                <a:lnTo>
                  <a:pt x="1573344" y="690393"/>
                </a:lnTo>
                <a:lnTo>
                  <a:pt x="1571016" y="685231"/>
                </a:lnTo>
                <a:close/>
                <a:moveTo>
                  <a:pt x="2551390" y="770057"/>
                </a:moveTo>
                <a:cubicBezTo>
                  <a:pt x="2550297" y="771126"/>
                  <a:pt x="2549152" y="772111"/>
                  <a:pt x="2547956" y="773067"/>
                </a:cubicBezTo>
                <a:lnTo>
                  <a:pt x="2546194" y="773306"/>
                </a:lnTo>
                <a:lnTo>
                  <a:pt x="2544140" y="781223"/>
                </a:lnTo>
                <a:lnTo>
                  <a:pt x="2549286" y="777560"/>
                </a:lnTo>
                <a:lnTo>
                  <a:pt x="2555346" y="773673"/>
                </a:lnTo>
                <a:close/>
                <a:moveTo>
                  <a:pt x="2365227" y="750909"/>
                </a:moveTo>
                <a:lnTo>
                  <a:pt x="2361606" y="777218"/>
                </a:lnTo>
                <a:lnTo>
                  <a:pt x="2379920" y="772898"/>
                </a:lnTo>
                <a:lnTo>
                  <a:pt x="2379895" y="772729"/>
                </a:lnTo>
                <a:cubicBezTo>
                  <a:pt x="2378709" y="769204"/>
                  <a:pt x="2377352" y="766313"/>
                  <a:pt x="2377352" y="766313"/>
                </a:cubicBezTo>
                <a:cubicBezTo>
                  <a:pt x="2377352" y="766313"/>
                  <a:pt x="2369922" y="764934"/>
                  <a:pt x="2369359" y="765188"/>
                </a:cubicBezTo>
                <a:lnTo>
                  <a:pt x="2374580" y="761184"/>
                </a:lnTo>
                <a:lnTo>
                  <a:pt x="2373315" y="760200"/>
                </a:lnTo>
                <a:close/>
                <a:moveTo>
                  <a:pt x="1019975" y="622155"/>
                </a:moveTo>
                <a:lnTo>
                  <a:pt x="1012368" y="628892"/>
                </a:lnTo>
                <a:lnTo>
                  <a:pt x="1024425" y="622839"/>
                </a:lnTo>
                <a:lnTo>
                  <a:pt x="1020983" y="622839"/>
                </a:lnTo>
                <a:close/>
                <a:moveTo>
                  <a:pt x="1534075" y="666410"/>
                </a:moveTo>
                <a:lnTo>
                  <a:pt x="1504808" y="731326"/>
                </a:lnTo>
                <a:lnTo>
                  <a:pt x="1509719" y="730909"/>
                </a:lnTo>
                <a:cubicBezTo>
                  <a:pt x="1507117" y="733442"/>
                  <a:pt x="1505085" y="736481"/>
                  <a:pt x="1503754" y="739859"/>
                </a:cubicBezTo>
                <a:lnTo>
                  <a:pt x="1504426" y="744276"/>
                </a:lnTo>
                <a:lnTo>
                  <a:pt x="1510691" y="742930"/>
                </a:lnTo>
                <a:lnTo>
                  <a:pt x="1526614" y="736838"/>
                </a:lnTo>
                <a:lnTo>
                  <a:pt x="1526776" y="735298"/>
                </a:lnTo>
                <a:lnTo>
                  <a:pt x="1534148" y="725786"/>
                </a:lnTo>
                <a:lnTo>
                  <a:pt x="1538167" y="732417"/>
                </a:lnTo>
                <a:lnTo>
                  <a:pt x="1541172" y="731267"/>
                </a:lnTo>
                <a:lnTo>
                  <a:pt x="1542309" y="729078"/>
                </a:lnTo>
                <a:lnTo>
                  <a:pt x="1547376" y="697357"/>
                </a:lnTo>
                <a:lnTo>
                  <a:pt x="1542000" y="694126"/>
                </a:lnTo>
                <a:close/>
                <a:moveTo>
                  <a:pt x="2646756" y="763763"/>
                </a:moveTo>
                <a:lnTo>
                  <a:pt x="2645331" y="764457"/>
                </a:lnTo>
                <a:cubicBezTo>
                  <a:pt x="2645331" y="764457"/>
                  <a:pt x="2647640" y="771042"/>
                  <a:pt x="2644827" y="774165"/>
                </a:cubicBezTo>
                <a:cubicBezTo>
                  <a:pt x="2643778" y="775347"/>
                  <a:pt x="2642609" y="776418"/>
                  <a:pt x="2641336" y="777345"/>
                </a:cubicBezTo>
                <a:lnTo>
                  <a:pt x="2658496" y="788394"/>
                </a:lnTo>
                <a:lnTo>
                  <a:pt x="2660221" y="778838"/>
                </a:lnTo>
                <a:lnTo>
                  <a:pt x="2661276" y="766297"/>
                </a:lnTo>
                <a:lnTo>
                  <a:pt x="2660318" y="766084"/>
                </a:lnTo>
                <a:cubicBezTo>
                  <a:pt x="2656618" y="765947"/>
                  <a:pt x="2653436" y="766200"/>
                  <a:pt x="2653436" y="766200"/>
                </a:cubicBezTo>
                <a:cubicBezTo>
                  <a:pt x="2653436" y="766200"/>
                  <a:pt x="2649611" y="772927"/>
                  <a:pt x="2649525" y="773574"/>
                </a:cubicBezTo>
                <a:cubicBezTo>
                  <a:pt x="2649484" y="773898"/>
                  <a:pt x="2648393" y="769930"/>
                  <a:pt x="2647313" y="765881"/>
                </a:cubicBezTo>
                <a:close/>
                <a:moveTo>
                  <a:pt x="1302338" y="642628"/>
                </a:moveTo>
                <a:lnTo>
                  <a:pt x="1295018" y="645438"/>
                </a:lnTo>
                <a:lnTo>
                  <a:pt x="1296842" y="650898"/>
                </a:lnTo>
                <a:lnTo>
                  <a:pt x="1289695" y="648421"/>
                </a:lnTo>
                <a:lnTo>
                  <a:pt x="1289149" y="647692"/>
                </a:lnTo>
                <a:lnTo>
                  <a:pt x="1278015" y="651968"/>
                </a:lnTo>
                <a:lnTo>
                  <a:pt x="1275447" y="653671"/>
                </a:lnTo>
                <a:lnTo>
                  <a:pt x="1275484" y="653768"/>
                </a:lnTo>
                <a:lnTo>
                  <a:pt x="1275367" y="653724"/>
                </a:lnTo>
                <a:lnTo>
                  <a:pt x="1272832" y="655406"/>
                </a:lnTo>
                <a:lnTo>
                  <a:pt x="1272293" y="659105"/>
                </a:lnTo>
                <a:lnTo>
                  <a:pt x="1279536" y="663419"/>
                </a:lnTo>
                <a:lnTo>
                  <a:pt x="1282716" y="659650"/>
                </a:lnTo>
                <a:lnTo>
                  <a:pt x="1308356" y="652698"/>
                </a:lnTo>
                <a:lnTo>
                  <a:pt x="1307044" y="647162"/>
                </a:lnTo>
                <a:lnTo>
                  <a:pt x="1304234" y="644113"/>
                </a:lnTo>
                <a:close/>
                <a:moveTo>
                  <a:pt x="1289039" y="632217"/>
                </a:moveTo>
                <a:lnTo>
                  <a:pt x="1289603" y="633119"/>
                </a:lnTo>
                <a:lnTo>
                  <a:pt x="1289997" y="632967"/>
                </a:lnTo>
                <a:close/>
                <a:moveTo>
                  <a:pt x="1276434" y="630731"/>
                </a:moveTo>
                <a:lnTo>
                  <a:pt x="1275284" y="638614"/>
                </a:lnTo>
                <a:lnTo>
                  <a:pt x="1280768" y="636509"/>
                </a:lnTo>
                <a:close/>
                <a:moveTo>
                  <a:pt x="977717" y="602443"/>
                </a:moveTo>
                <a:lnTo>
                  <a:pt x="941478" y="627482"/>
                </a:lnTo>
                <a:lnTo>
                  <a:pt x="900817" y="671087"/>
                </a:lnTo>
                <a:lnTo>
                  <a:pt x="904891" y="675494"/>
                </a:lnTo>
                <a:lnTo>
                  <a:pt x="912618" y="692545"/>
                </a:lnTo>
                <a:lnTo>
                  <a:pt x="960576" y="660293"/>
                </a:lnTo>
                <a:lnTo>
                  <a:pt x="957689" y="655766"/>
                </a:lnTo>
                <a:lnTo>
                  <a:pt x="947979" y="653965"/>
                </a:lnTo>
                <a:lnTo>
                  <a:pt x="955071" y="643523"/>
                </a:lnTo>
                <a:lnTo>
                  <a:pt x="963176" y="640400"/>
                </a:lnTo>
                <a:cubicBezTo>
                  <a:pt x="967256" y="638852"/>
                  <a:pt x="971423" y="637445"/>
                  <a:pt x="971423" y="637445"/>
                </a:cubicBezTo>
                <a:cubicBezTo>
                  <a:pt x="969906" y="640400"/>
                  <a:pt x="969140" y="643720"/>
                  <a:pt x="969198" y="647041"/>
                </a:cubicBezTo>
                <a:lnTo>
                  <a:pt x="971538" y="651667"/>
                </a:lnTo>
                <a:lnTo>
                  <a:pt x="994363" y="628393"/>
                </a:lnTo>
                <a:lnTo>
                  <a:pt x="989658" y="624867"/>
                </a:lnTo>
                <a:lnTo>
                  <a:pt x="984904" y="604462"/>
                </a:lnTo>
                <a:cubicBezTo>
                  <a:pt x="983499" y="604546"/>
                  <a:pt x="982089" y="604546"/>
                  <a:pt x="980682" y="604463"/>
                </a:cubicBezTo>
                <a:close/>
                <a:moveTo>
                  <a:pt x="1464234" y="644378"/>
                </a:moveTo>
                <a:lnTo>
                  <a:pt x="1459841" y="648018"/>
                </a:lnTo>
                <a:lnTo>
                  <a:pt x="1450545" y="663849"/>
                </a:lnTo>
                <a:lnTo>
                  <a:pt x="1459225" y="678654"/>
                </a:lnTo>
                <a:lnTo>
                  <a:pt x="1459906" y="678674"/>
                </a:lnTo>
                <a:cubicBezTo>
                  <a:pt x="1459906" y="678674"/>
                  <a:pt x="1459597" y="674453"/>
                  <a:pt x="1462721" y="675325"/>
                </a:cubicBezTo>
                <a:lnTo>
                  <a:pt x="1468011" y="669697"/>
                </a:lnTo>
                <a:close/>
                <a:moveTo>
                  <a:pt x="992372" y="602050"/>
                </a:moveTo>
                <a:lnTo>
                  <a:pt x="998918" y="619097"/>
                </a:lnTo>
                <a:lnTo>
                  <a:pt x="995874" y="626850"/>
                </a:lnTo>
                <a:lnTo>
                  <a:pt x="1008537" y="613939"/>
                </a:lnTo>
                <a:lnTo>
                  <a:pt x="1011185" y="611986"/>
                </a:lnTo>
                <a:lnTo>
                  <a:pt x="1010852" y="608993"/>
                </a:lnTo>
                <a:close/>
                <a:moveTo>
                  <a:pt x="1522413" y="647716"/>
                </a:moveTo>
                <a:lnTo>
                  <a:pt x="1502121" y="649996"/>
                </a:lnTo>
                <a:lnTo>
                  <a:pt x="1498923" y="647844"/>
                </a:lnTo>
                <a:lnTo>
                  <a:pt x="1492930" y="664708"/>
                </a:lnTo>
                <a:lnTo>
                  <a:pt x="1493059" y="664771"/>
                </a:lnTo>
                <a:cubicBezTo>
                  <a:pt x="1494409" y="665504"/>
                  <a:pt x="1493818" y="670711"/>
                  <a:pt x="1495085" y="671132"/>
                </a:cubicBezTo>
                <a:cubicBezTo>
                  <a:pt x="1496351" y="671554"/>
                  <a:pt x="1492664" y="675212"/>
                  <a:pt x="1492664" y="675212"/>
                </a:cubicBezTo>
                <a:lnTo>
                  <a:pt x="1505582" y="676788"/>
                </a:lnTo>
                <a:lnTo>
                  <a:pt x="1515377" y="677952"/>
                </a:lnTo>
                <a:lnTo>
                  <a:pt x="1522817" y="661966"/>
                </a:lnTo>
                <a:lnTo>
                  <a:pt x="1521913" y="661296"/>
                </a:lnTo>
                <a:cubicBezTo>
                  <a:pt x="1520021" y="659770"/>
                  <a:pt x="1518164" y="658018"/>
                  <a:pt x="1518304" y="657118"/>
                </a:cubicBezTo>
                <a:cubicBezTo>
                  <a:pt x="1519302" y="654499"/>
                  <a:pt x="1520576" y="651994"/>
                  <a:pt x="1522104" y="649659"/>
                </a:cubicBezTo>
                <a:close/>
                <a:moveTo>
                  <a:pt x="1869160" y="677331"/>
                </a:moveTo>
                <a:lnTo>
                  <a:pt x="1866492" y="679604"/>
                </a:lnTo>
                <a:lnTo>
                  <a:pt x="1845794" y="676584"/>
                </a:lnTo>
                <a:lnTo>
                  <a:pt x="1848875" y="677492"/>
                </a:lnTo>
                <a:lnTo>
                  <a:pt x="1852365" y="678394"/>
                </a:lnTo>
                <a:cubicBezTo>
                  <a:pt x="1852892" y="678534"/>
                  <a:pt x="1853425" y="678647"/>
                  <a:pt x="1853970" y="678703"/>
                </a:cubicBezTo>
                <a:cubicBezTo>
                  <a:pt x="1853970" y="678703"/>
                  <a:pt x="1853407" y="679406"/>
                  <a:pt x="1852507" y="680336"/>
                </a:cubicBezTo>
                <a:cubicBezTo>
                  <a:pt x="1851607" y="681264"/>
                  <a:pt x="1850423" y="682559"/>
                  <a:pt x="1849186" y="683797"/>
                </a:cubicBezTo>
                <a:cubicBezTo>
                  <a:pt x="1848088" y="685006"/>
                  <a:pt x="1846922" y="686133"/>
                  <a:pt x="1845696" y="687202"/>
                </a:cubicBezTo>
                <a:lnTo>
                  <a:pt x="1844006" y="688666"/>
                </a:lnTo>
                <a:lnTo>
                  <a:pt x="1836371" y="689754"/>
                </a:lnTo>
                <a:lnTo>
                  <a:pt x="1869800" y="798581"/>
                </a:lnTo>
                <a:lnTo>
                  <a:pt x="1870726" y="807099"/>
                </a:lnTo>
                <a:lnTo>
                  <a:pt x="1872093" y="802704"/>
                </a:lnTo>
                <a:cubicBezTo>
                  <a:pt x="1872630" y="800903"/>
                  <a:pt x="1873276" y="799157"/>
                  <a:pt x="1873755" y="797300"/>
                </a:cubicBezTo>
                <a:cubicBezTo>
                  <a:pt x="1874234" y="795443"/>
                  <a:pt x="1874572" y="793557"/>
                  <a:pt x="1874993" y="791671"/>
                </a:cubicBezTo>
                <a:cubicBezTo>
                  <a:pt x="1875781" y="787899"/>
                  <a:pt x="1876739" y="784073"/>
                  <a:pt x="1877441" y="780189"/>
                </a:cubicBezTo>
                <a:cubicBezTo>
                  <a:pt x="1878145" y="776306"/>
                  <a:pt x="1878455" y="772252"/>
                  <a:pt x="1878989" y="768199"/>
                </a:cubicBezTo>
                <a:lnTo>
                  <a:pt x="1880495" y="744134"/>
                </a:lnTo>
                <a:lnTo>
                  <a:pt x="1878652" y="743968"/>
                </a:lnTo>
                <a:cubicBezTo>
                  <a:pt x="1874935" y="744333"/>
                  <a:pt x="1871784" y="744953"/>
                  <a:pt x="1871784" y="744953"/>
                </a:cubicBezTo>
                <a:cubicBezTo>
                  <a:pt x="1871784" y="744953"/>
                  <a:pt x="1868605" y="752016"/>
                  <a:pt x="1868605" y="752326"/>
                </a:cubicBezTo>
                <a:cubicBezTo>
                  <a:pt x="1868605" y="752636"/>
                  <a:pt x="1867140" y="748949"/>
                  <a:pt x="1865650" y="745348"/>
                </a:cubicBezTo>
                <a:cubicBezTo>
                  <a:pt x="1865018" y="743658"/>
                  <a:pt x="1864283" y="741969"/>
                  <a:pt x="1863454" y="740366"/>
                </a:cubicBezTo>
                <a:lnTo>
                  <a:pt x="1862329" y="738114"/>
                </a:lnTo>
                <a:lnTo>
                  <a:pt x="1863509" y="731500"/>
                </a:lnTo>
                <a:cubicBezTo>
                  <a:pt x="1863821" y="729726"/>
                  <a:pt x="1864100" y="728179"/>
                  <a:pt x="1864325" y="726912"/>
                </a:cubicBezTo>
                <a:cubicBezTo>
                  <a:pt x="1864472" y="726238"/>
                  <a:pt x="1864574" y="725534"/>
                  <a:pt x="1864636" y="724831"/>
                </a:cubicBezTo>
                <a:lnTo>
                  <a:pt x="1866267" y="725647"/>
                </a:lnTo>
                <a:lnTo>
                  <a:pt x="1869786" y="727335"/>
                </a:lnTo>
                <a:lnTo>
                  <a:pt x="1874907" y="729925"/>
                </a:lnTo>
                <a:lnTo>
                  <a:pt x="1878995" y="730518"/>
                </a:lnTo>
                <a:lnTo>
                  <a:pt x="1873810" y="689174"/>
                </a:lnTo>
                <a:close/>
                <a:moveTo>
                  <a:pt x="1572484" y="650333"/>
                </a:moveTo>
                <a:lnTo>
                  <a:pt x="1571776" y="650277"/>
                </a:lnTo>
                <a:cubicBezTo>
                  <a:pt x="1570876" y="652388"/>
                  <a:pt x="1572255" y="652417"/>
                  <a:pt x="1568568" y="653486"/>
                </a:cubicBezTo>
                <a:lnTo>
                  <a:pt x="1568317" y="654055"/>
                </a:lnTo>
                <a:lnTo>
                  <a:pt x="1565878" y="661749"/>
                </a:lnTo>
                <a:lnTo>
                  <a:pt x="1567573" y="668891"/>
                </a:lnTo>
                <a:close/>
                <a:moveTo>
                  <a:pt x="1544563" y="647528"/>
                </a:moveTo>
                <a:lnTo>
                  <a:pt x="1539890" y="655259"/>
                </a:lnTo>
                <a:lnTo>
                  <a:pt x="1549757" y="682455"/>
                </a:lnTo>
                <a:lnTo>
                  <a:pt x="1553125" y="661373"/>
                </a:lnTo>
                <a:lnTo>
                  <a:pt x="1551034" y="659790"/>
                </a:lnTo>
                <a:cubicBezTo>
                  <a:pt x="1549715" y="657426"/>
                  <a:pt x="1548550" y="654977"/>
                  <a:pt x="1547545" y="652444"/>
                </a:cubicBezTo>
                <a:lnTo>
                  <a:pt x="1549430" y="649123"/>
                </a:lnTo>
                <a:close/>
                <a:moveTo>
                  <a:pt x="2526634" y="728271"/>
                </a:moveTo>
                <a:lnTo>
                  <a:pt x="2521472" y="730628"/>
                </a:lnTo>
                <a:cubicBezTo>
                  <a:pt x="2517026" y="732514"/>
                  <a:pt x="2512862" y="734512"/>
                  <a:pt x="2508583" y="736257"/>
                </a:cubicBezTo>
                <a:lnTo>
                  <a:pt x="2502222" y="738541"/>
                </a:lnTo>
                <a:lnTo>
                  <a:pt x="2505516" y="739830"/>
                </a:lnTo>
                <a:lnTo>
                  <a:pt x="2501705" y="743007"/>
                </a:lnTo>
                <a:lnTo>
                  <a:pt x="2500169" y="746921"/>
                </a:lnTo>
                <a:lnTo>
                  <a:pt x="2522401" y="739436"/>
                </a:lnTo>
                <a:lnTo>
                  <a:pt x="2531299" y="736429"/>
                </a:lnTo>
                <a:close/>
                <a:moveTo>
                  <a:pt x="1369006" y="623782"/>
                </a:moveTo>
                <a:lnTo>
                  <a:pt x="1364387" y="624611"/>
                </a:lnTo>
                <a:cubicBezTo>
                  <a:pt x="1364387" y="624611"/>
                  <a:pt x="1363149" y="626807"/>
                  <a:pt x="1361883" y="628975"/>
                </a:cubicBezTo>
                <a:lnTo>
                  <a:pt x="1359407" y="633477"/>
                </a:lnTo>
                <a:lnTo>
                  <a:pt x="1355665" y="627849"/>
                </a:lnTo>
                <a:cubicBezTo>
                  <a:pt x="1354678" y="626442"/>
                  <a:pt x="1353919" y="625006"/>
                  <a:pt x="1353244" y="623881"/>
                </a:cubicBezTo>
                <a:lnTo>
                  <a:pt x="1352863" y="623226"/>
                </a:lnTo>
                <a:lnTo>
                  <a:pt x="1329017" y="632383"/>
                </a:lnTo>
                <a:lnTo>
                  <a:pt x="1328816" y="642567"/>
                </a:lnTo>
                <a:cubicBezTo>
                  <a:pt x="1328816" y="642567"/>
                  <a:pt x="1332248" y="642594"/>
                  <a:pt x="1333009" y="644902"/>
                </a:cubicBezTo>
                <a:cubicBezTo>
                  <a:pt x="1333304" y="645804"/>
                  <a:pt x="1333502" y="646760"/>
                  <a:pt x="1333600" y="647717"/>
                </a:cubicBezTo>
                <a:lnTo>
                  <a:pt x="1347839" y="634490"/>
                </a:lnTo>
                <a:lnTo>
                  <a:pt x="1356790" y="636375"/>
                </a:lnTo>
                <a:lnTo>
                  <a:pt x="1354594" y="643608"/>
                </a:lnTo>
                <a:lnTo>
                  <a:pt x="1338722" y="654246"/>
                </a:lnTo>
                <a:cubicBezTo>
                  <a:pt x="1339172" y="655935"/>
                  <a:pt x="1339678" y="659059"/>
                  <a:pt x="1339678" y="659059"/>
                </a:cubicBezTo>
                <a:lnTo>
                  <a:pt x="1339168" y="660967"/>
                </a:lnTo>
                <a:lnTo>
                  <a:pt x="1342375" y="664139"/>
                </a:lnTo>
                <a:cubicBezTo>
                  <a:pt x="1362028" y="686689"/>
                  <a:pt x="1379603" y="711748"/>
                  <a:pt x="1394900" y="738630"/>
                </a:cubicBezTo>
                <a:lnTo>
                  <a:pt x="1398851" y="747313"/>
                </a:lnTo>
                <a:lnTo>
                  <a:pt x="1401003" y="747428"/>
                </a:lnTo>
                <a:lnTo>
                  <a:pt x="1406581" y="747682"/>
                </a:lnTo>
                <a:lnTo>
                  <a:pt x="1412945" y="720440"/>
                </a:lnTo>
                <a:lnTo>
                  <a:pt x="1402578" y="714219"/>
                </a:lnTo>
                <a:lnTo>
                  <a:pt x="1401283" y="710195"/>
                </a:lnTo>
                <a:lnTo>
                  <a:pt x="1397996" y="709866"/>
                </a:lnTo>
                <a:lnTo>
                  <a:pt x="1397795" y="711659"/>
                </a:lnTo>
                <a:lnTo>
                  <a:pt x="1394201" y="709485"/>
                </a:lnTo>
                <a:lnTo>
                  <a:pt x="1379389" y="708000"/>
                </a:lnTo>
                <a:lnTo>
                  <a:pt x="1373142" y="701274"/>
                </a:lnTo>
                <a:lnTo>
                  <a:pt x="1384537" y="699852"/>
                </a:lnTo>
                <a:lnTo>
                  <a:pt x="1383076" y="696208"/>
                </a:lnTo>
                <a:cubicBezTo>
                  <a:pt x="1381360" y="691958"/>
                  <a:pt x="1379895" y="687624"/>
                  <a:pt x="1379895" y="687624"/>
                </a:cubicBezTo>
                <a:cubicBezTo>
                  <a:pt x="1382877" y="689284"/>
                  <a:pt x="1386247" y="690129"/>
                  <a:pt x="1389661" y="690073"/>
                </a:cubicBezTo>
                <a:lnTo>
                  <a:pt x="1394174" y="687789"/>
                </a:lnTo>
                <a:lnTo>
                  <a:pt x="1392898" y="686161"/>
                </a:lnTo>
                <a:close/>
                <a:moveTo>
                  <a:pt x="1864136" y="664534"/>
                </a:moveTo>
                <a:lnTo>
                  <a:pt x="1863988" y="664576"/>
                </a:lnTo>
                <a:lnTo>
                  <a:pt x="1860615" y="666436"/>
                </a:lnTo>
                <a:lnTo>
                  <a:pt x="1863708" y="666602"/>
                </a:lnTo>
                <a:lnTo>
                  <a:pt x="1865207" y="667261"/>
                </a:lnTo>
                <a:close/>
                <a:moveTo>
                  <a:pt x="1575624" y="638472"/>
                </a:moveTo>
                <a:lnTo>
                  <a:pt x="1574450" y="640287"/>
                </a:lnTo>
                <a:lnTo>
                  <a:pt x="1574364" y="640627"/>
                </a:lnTo>
                <a:lnTo>
                  <a:pt x="1575022" y="640749"/>
                </a:lnTo>
                <a:close/>
                <a:moveTo>
                  <a:pt x="2549248" y="717366"/>
                </a:moveTo>
                <a:lnTo>
                  <a:pt x="2544054" y="719942"/>
                </a:lnTo>
                <a:lnTo>
                  <a:pt x="2545816" y="723592"/>
                </a:lnTo>
                <a:lnTo>
                  <a:pt x="2547475" y="724093"/>
                </a:lnTo>
                <a:close/>
                <a:moveTo>
                  <a:pt x="676762" y="551075"/>
                </a:moveTo>
                <a:lnTo>
                  <a:pt x="640372" y="550996"/>
                </a:lnTo>
                <a:lnTo>
                  <a:pt x="640361" y="551135"/>
                </a:lnTo>
                <a:cubicBezTo>
                  <a:pt x="640695" y="554093"/>
                  <a:pt x="641300" y="556592"/>
                  <a:pt x="641300" y="556592"/>
                </a:cubicBezTo>
                <a:cubicBezTo>
                  <a:pt x="641300" y="556592"/>
                  <a:pt x="647605" y="558900"/>
                  <a:pt x="647886" y="558900"/>
                </a:cubicBezTo>
                <a:cubicBezTo>
                  <a:pt x="648167" y="558900"/>
                  <a:pt x="644987" y="560250"/>
                  <a:pt x="641750" y="561489"/>
                </a:cubicBezTo>
                <a:cubicBezTo>
                  <a:pt x="638514" y="562727"/>
                  <a:pt x="635249" y="564134"/>
                  <a:pt x="635249" y="564134"/>
                </a:cubicBezTo>
                <a:lnTo>
                  <a:pt x="629311" y="563149"/>
                </a:lnTo>
                <a:lnTo>
                  <a:pt x="623344" y="562163"/>
                </a:lnTo>
                <a:lnTo>
                  <a:pt x="628186" y="554031"/>
                </a:lnTo>
                <a:lnTo>
                  <a:pt x="628741" y="550971"/>
                </a:lnTo>
                <a:lnTo>
                  <a:pt x="612034" y="550935"/>
                </a:lnTo>
                <a:lnTo>
                  <a:pt x="595878" y="552200"/>
                </a:lnTo>
                <a:lnTo>
                  <a:pt x="579864" y="553805"/>
                </a:lnTo>
                <a:lnTo>
                  <a:pt x="570617" y="554823"/>
                </a:lnTo>
                <a:lnTo>
                  <a:pt x="570633" y="556035"/>
                </a:lnTo>
                <a:cubicBezTo>
                  <a:pt x="571252" y="558949"/>
                  <a:pt x="572096" y="561377"/>
                  <a:pt x="572096" y="561377"/>
                </a:cubicBezTo>
                <a:cubicBezTo>
                  <a:pt x="572096" y="561377"/>
                  <a:pt x="578372" y="563065"/>
                  <a:pt x="578935" y="563009"/>
                </a:cubicBezTo>
                <a:cubicBezTo>
                  <a:pt x="579497" y="562953"/>
                  <a:pt x="566637" y="569425"/>
                  <a:pt x="566637" y="569425"/>
                </a:cubicBezTo>
                <a:lnTo>
                  <a:pt x="560528" y="568863"/>
                </a:lnTo>
                <a:lnTo>
                  <a:pt x="554423" y="568440"/>
                </a:lnTo>
                <a:lnTo>
                  <a:pt x="558645" y="559828"/>
                </a:lnTo>
                <a:lnTo>
                  <a:pt x="559029" y="556100"/>
                </a:lnTo>
                <a:lnTo>
                  <a:pt x="547923" y="557323"/>
                </a:lnTo>
                <a:lnTo>
                  <a:pt x="501169" y="564825"/>
                </a:lnTo>
                <a:lnTo>
                  <a:pt x="501183" y="565045"/>
                </a:lnTo>
                <a:cubicBezTo>
                  <a:pt x="501936" y="567919"/>
                  <a:pt x="502893" y="570298"/>
                  <a:pt x="502893" y="570298"/>
                </a:cubicBezTo>
                <a:cubicBezTo>
                  <a:pt x="502893" y="570298"/>
                  <a:pt x="509252" y="571676"/>
                  <a:pt x="509814" y="571591"/>
                </a:cubicBezTo>
                <a:cubicBezTo>
                  <a:pt x="510377" y="571508"/>
                  <a:pt x="497797" y="578626"/>
                  <a:pt x="497797" y="578626"/>
                </a:cubicBezTo>
                <a:lnTo>
                  <a:pt x="485499" y="578062"/>
                </a:lnTo>
                <a:lnTo>
                  <a:pt x="489383" y="569285"/>
                </a:lnTo>
                <a:lnTo>
                  <a:pt x="489544" y="566691"/>
                </a:lnTo>
                <a:lnTo>
                  <a:pt x="432041" y="575915"/>
                </a:lnTo>
                <a:lnTo>
                  <a:pt x="432157" y="576993"/>
                </a:lnTo>
                <a:cubicBezTo>
                  <a:pt x="433034" y="579835"/>
                  <a:pt x="434081" y="582172"/>
                  <a:pt x="434081" y="582172"/>
                </a:cubicBezTo>
                <a:cubicBezTo>
                  <a:pt x="434081" y="582172"/>
                  <a:pt x="440440" y="583297"/>
                  <a:pt x="441005" y="583184"/>
                </a:cubicBezTo>
                <a:cubicBezTo>
                  <a:pt x="441567" y="583072"/>
                  <a:pt x="429297" y="590698"/>
                  <a:pt x="429297" y="590698"/>
                </a:cubicBezTo>
                <a:lnTo>
                  <a:pt x="416998" y="590698"/>
                </a:lnTo>
                <a:lnTo>
                  <a:pt x="420544" y="581692"/>
                </a:lnTo>
                <a:lnTo>
                  <a:pt x="420544" y="577991"/>
                </a:lnTo>
                <a:lnTo>
                  <a:pt x="384785" y="586043"/>
                </a:lnTo>
                <a:lnTo>
                  <a:pt x="384888" y="594669"/>
                </a:lnTo>
                <a:lnTo>
                  <a:pt x="390245" y="624666"/>
                </a:lnTo>
                <a:lnTo>
                  <a:pt x="390550" y="624634"/>
                </a:lnTo>
                <a:cubicBezTo>
                  <a:pt x="393400" y="623753"/>
                  <a:pt x="395750" y="622698"/>
                  <a:pt x="395750" y="622698"/>
                </a:cubicBezTo>
                <a:cubicBezTo>
                  <a:pt x="395750" y="622698"/>
                  <a:pt x="396931" y="616393"/>
                  <a:pt x="396904" y="615915"/>
                </a:cubicBezTo>
                <a:cubicBezTo>
                  <a:pt x="396877" y="615437"/>
                  <a:pt x="404023" y="627313"/>
                  <a:pt x="404222" y="627172"/>
                </a:cubicBezTo>
                <a:lnTo>
                  <a:pt x="404699" y="638908"/>
                </a:lnTo>
                <a:lnTo>
                  <a:pt x="400056" y="637501"/>
                </a:lnTo>
                <a:lnTo>
                  <a:pt x="395581" y="635981"/>
                </a:lnTo>
                <a:lnTo>
                  <a:pt x="392287" y="636095"/>
                </a:lnTo>
                <a:lnTo>
                  <a:pt x="393781" y="644453"/>
                </a:lnTo>
                <a:cubicBezTo>
                  <a:pt x="394906" y="648337"/>
                  <a:pt x="396227" y="652165"/>
                  <a:pt x="397411" y="655937"/>
                </a:cubicBezTo>
                <a:cubicBezTo>
                  <a:pt x="398029" y="657794"/>
                  <a:pt x="398648" y="659678"/>
                  <a:pt x="399240" y="661566"/>
                </a:cubicBezTo>
                <a:lnTo>
                  <a:pt x="401407" y="666968"/>
                </a:lnTo>
                <a:lnTo>
                  <a:pt x="405770" y="677635"/>
                </a:lnTo>
                <a:cubicBezTo>
                  <a:pt x="407401" y="681040"/>
                  <a:pt x="409005" y="684445"/>
                  <a:pt x="410610" y="687766"/>
                </a:cubicBezTo>
                <a:lnTo>
                  <a:pt x="412356" y="690555"/>
                </a:lnTo>
                <a:lnTo>
                  <a:pt x="413417" y="690115"/>
                </a:lnTo>
                <a:cubicBezTo>
                  <a:pt x="415887" y="688462"/>
                  <a:pt x="417815" y="686780"/>
                  <a:pt x="417815" y="686780"/>
                </a:cubicBezTo>
                <a:cubicBezTo>
                  <a:pt x="417815" y="686780"/>
                  <a:pt x="417646" y="685204"/>
                  <a:pt x="417421" y="683571"/>
                </a:cubicBezTo>
                <a:cubicBezTo>
                  <a:pt x="417363" y="682333"/>
                  <a:pt x="417221" y="681095"/>
                  <a:pt x="417000" y="679858"/>
                </a:cubicBezTo>
                <a:cubicBezTo>
                  <a:pt x="416942" y="679603"/>
                  <a:pt x="419559" y="681855"/>
                  <a:pt x="422009" y="684050"/>
                </a:cubicBezTo>
                <a:cubicBezTo>
                  <a:pt x="424457" y="686245"/>
                  <a:pt x="427272" y="688413"/>
                  <a:pt x="427272" y="688413"/>
                </a:cubicBezTo>
                <a:cubicBezTo>
                  <a:pt x="427272" y="688413"/>
                  <a:pt x="427468" y="689173"/>
                  <a:pt x="427805" y="690157"/>
                </a:cubicBezTo>
                <a:cubicBezTo>
                  <a:pt x="428143" y="691142"/>
                  <a:pt x="428651" y="692578"/>
                  <a:pt x="429128" y="693956"/>
                </a:cubicBezTo>
                <a:lnTo>
                  <a:pt x="431043" y="699585"/>
                </a:lnTo>
                <a:lnTo>
                  <a:pt x="426313" y="699585"/>
                </a:lnTo>
                <a:lnTo>
                  <a:pt x="421613" y="699445"/>
                </a:lnTo>
                <a:lnTo>
                  <a:pt x="418568" y="700481"/>
                </a:lnTo>
                <a:lnTo>
                  <a:pt x="432872" y="723339"/>
                </a:lnTo>
                <a:lnTo>
                  <a:pt x="454093" y="746303"/>
                </a:lnTo>
                <a:lnTo>
                  <a:pt x="457355" y="742195"/>
                </a:lnTo>
                <a:cubicBezTo>
                  <a:pt x="457355" y="742195"/>
                  <a:pt x="454935" y="736002"/>
                  <a:pt x="454737" y="735777"/>
                </a:cubicBezTo>
                <a:cubicBezTo>
                  <a:pt x="454541" y="735553"/>
                  <a:pt x="457665" y="737044"/>
                  <a:pt x="460705" y="738591"/>
                </a:cubicBezTo>
                <a:cubicBezTo>
                  <a:pt x="463745" y="740140"/>
                  <a:pt x="467009" y="741574"/>
                  <a:pt x="467009" y="741574"/>
                </a:cubicBezTo>
                <a:lnTo>
                  <a:pt x="470160" y="746612"/>
                </a:lnTo>
                <a:lnTo>
                  <a:pt x="473481" y="751593"/>
                </a:lnTo>
                <a:lnTo>
                  <a:pt x="464195" y="753677"/>
                </a:lnTo>
                <a:lnTo>
                  <a:pt x="462106" y="754974"/>
                </a:lnTo>
                <a:lnTo>
                  <a:pt x="479167" y="773435"/>
                </a:lnTo>
                <a:lnTo>
                  <a:pt x="504657" y="794326"/>
                </a:lnTo>
                <a:lnTo>
                  <a:pt x="505417" y="793535"/>
                </a:lnTo>
                <a:cubicBezTo>
                  <a:pt x="507014" y="791016"/>
                  <a:pt x="508097" y="788687"/>
                  <a:pt x="508097" y="788687"/>
                </a:cubicBezTo>
                <a:lnTo>
                  <a:pt x="506352" y="785873"/>
                </a:lnTo>
                <a:cubicBezTo>
                  <a:pt x="505762" y="784803"/>
                  <a:pt x="505103" y="783789"/>
                  <a:pt x="504384" y="782804"/>
                </a:cubicBezTo>
                <a:cubicBezTo>
                  <a:pt x="504157" y="782580"/>
                  <a:pt x="507422" y="783649"/>
                  <a:pt x="510800" y="784634"/>
                </a:cubicBezTo>
                <a:lnTo>
                  <a:pt x="517553" y="786633"/>
                </a:lnTo>
                <a:lnTo>
                  <a:pt x="522206" y="791870"/>
                </a:lnTo>
                <a:lnTo>
                  <a:pt x="527575" y="787449"/>
                </a:lnTo>
                <a:lnTo>
                  <a:pt x="542180" y="785844"/>
                </a:lnTo>
                <a:cubicBezTo>
                  <a:pt x="540326" y="787871"/>
                  <a:pt x="538986" y="790319"/>
                  <a:pt x="538267" y="792992"/>
                </a:cubicBezTo>
                <a:lnTo>
                  <a:pt x="539071" y="796750"/>
                </a:lnTo>
                <a:lnTo>
                  <a:pt x="568906" y="787513"/>
                </a:lnTo>
                <a:lnTo>
                  <a:pt x="594841" y="779843"/>
                </a:lnTo>
                <a:lnTo>
                  <a:pt x="593965" y="776922"/>
                </a:lnTo>
                <a:lnTo>
                  <a:pt x="586590" y="773574"/>
                </a:lnTo>
                <a:lnTo>
                  <a:pt x="594780" y="766933"/>
                </a:lnTo>
                <a:lnTo>
                  <a:pt x="609415" y="765469"/>
                </a:lnTo>
                <a:cubicBezTo>
                  <a:pt x="607546" y="767494"/>
                  <a:pt x="606182" y="769915"/>
                  <a:pt x="605446" y="772561"/>
                </a:cubicBezTo>
                <a:lnTo>
                  <a:pt x="606230" y="776475"/>
                </a:lnTo>
                <a:lnTo>
                  <a:pt x="654105" y="762318"/>
                </a:lnTo>
                <a:lnTo>
                  <a:pt x="662060" y="760096"/>
                </a:lnTo>
                <a:lnTo>
                  <a:pt x="661256" y="757223"/>
                </a:lnTo>
                <a:lnTo>
                  <a:pt x="653880" y="753761"/>
                </a:lnTo>
                <a:lnTo>
                  <a:pt x="662323" y="747204"/>
                </a:lnTo>
                <a:lnTo>
                  <a:pt x="676987" y="745994"/>
                </a:lnTo>
                <a:cubicBezTo>
                  <a:pt x="675090" y="747993"/>
                  <a:pt x="673691" y="750385"/>
                  <a:pt x="672907" y="753030"/>
                </a:cubicBezTo>
                <a:lnTo>
                  <a:pt x="673611" y="756870"/>
                </a:lnTo>
                <a:lnTo>
                  <a:pt x="702990" y="748667"/>
                </a:lnTo>
                <a:lnTo>
                  <a:pt x="729891" y="741669"/>
                </a:lnTo>
                <a:lnTo>
                  <a:pt x="729136" y="738817"/>
                </a:lnTo>
                <a:lnTo>
                  <a:pt x="721846" y="735187"/>
                </a:lnTo>
                <a:lnTo>
                  <a:pt x="730289" y="728827"/>
                </a:lnTo>
                <a:lnTo>
                  <a:pt x="737664" y="728292"/>
                </a:lnTo>
                <a:lnTo>
                  <a:pt x="745009" y="727898"/>
                </a:lnTo>
                <a:cubicBezTo>
                  <a:pt x="743052" y="729812"/>
                  <a:pt x="741595" y="732176"/>
                  <a:pt x="740760" y="734794"/>
                </a:cubicBezTo>
                <a:lnTo>
                  <a:pt x="741388" y="738678"/>
                </a:lnTo>
                <a:lnTo>
                  <a:pt x="755562" y="734990"/>
                </a:lnTo>
                <a:lnTo>
                  <a:pt x="798162" y="725413"/>
                </a:lnTo>
                <a:lnTo>
                  <a:pt x="797356" y="721987"/>
                </a:lnTo>
                <a:lnTo>
                  <a:pt x="790151" y="718131"/>
                </a:lnTo>
                <a:lnTo>
                  <a:pt x="798819" y="712024"/>
                </a:lnTo>
                <a:lnTo>
                  <a:pt x="813510" y="711406"/>
                </a:lnTo>
                <a:cubicBezTo>
                  <a:pt x="811501" y="713318"/>
                  <a:pt x="809978" y="715683"/>
                  <a:pt x="809064" y="718300"/>
                </a:cubicBezTo>
                <a:lnTo>
                  <a:pt x="809673" y="722825"/>
                </a:lnTo>
                <a:lnTo>
                  <a:pt x="828319" y="718633"/>
                </a:lnTo>
                <a:lnTo>
                  <a:pt x="828145" y="703867"/>
                </a:lnTo>
                <a:lnTo>
                  <a:pt x="824345" y="704454"/>
                </a:lnTo>
                <a:cubicBezTo>
                  <a:pt x="824345" y="704454"/>
                  <a:pt x="821924" y="710560"/>
                  <a:pt x="821982" y="710842"/>
                </a:cubicBezTo>
                <a:lnTo>
                  <a:pt x="820218" y="706600"/>
                </a:lnTo>
                <a:lnTo>
                  <a:pt x="818829" y="708253"/>
                </a:lnTo>
                <a:lnTo>
                  <a:pt x="814748" y="698207"/>
                </a:lnTo>
                <a:cubicBezTo>
                  <a:pt x="814748" y="698207"/>
                  <a:pt x="814918" y="697335"/>
                  <a:pt x="815144" y="695898"/>
                </a:cubicBezTo>
                <a:cubicBezTo>
                  <a:pt x="815368" y="694463"/>
                  <a:pt x="815789" y="692635"/>
                  <a:pt x="816185" y="690776"/>
                </a:cubicBezTo>
                <a:cubicBezTo>
                  <a:pt x="817000" y="687090"/>
                  <a:pt x="817788" y="683403"/>
                  <a:pt x="817788" y="683403"/>
                </a:cubicBezTo>
                <a:cubicBezTo>
                  <a:pt x="819129" y="685879"/>
                  <a:pt x="821060" y="687962"/>
                  <a:pt x="823415" y="689510"/>
                </a:cubicBezTo>
                <a:lnTo>
                  <a:pt x="827976" y="689566"/>
                </a:lnTo>
                <a:lnTo>
                  <a:pt x="827932" y="685962"/>
                </a:lnTo>
                <a:lnTo>
                  <a:pt x="824374" y="653234"/>
                </a:lnTo>
                <a:lnTo>
                  <a:pt x="817227" y="635970"/>
                </a:lnTo>
                <a:lnTo>
                  <a:pt x="816690" y="636151"/>
                </a:lnTo>
                <a:cubicBezTo>
                  <a:pt x="814131" y="637613"/>
                  <a:pt x="812018" y="639133"/>
                  <a:pt x="812018" y="639133"/>
                </a:cubicBezTo>
                <a:cubicBezTo>
                  <a:pt x="812018" y="639133"/>
                  <a:pt x="812102" y="645606"/>
                  <a:pt x="812189" y="645860"/>
                </a:cubicBezTo>
                <a:cubicBezTo>
                  <a:pt x="812272" y="646113"/>
                  <a:pt x="809964" y="643720"/>
                  <a:pt x="807684" y="641414"/>
                </a:cubicBezTo>
                <a:cubicBezTo>
                  <a:pt x="806621" y="640345"/>
                  <a:pt x="805492" y="639330"/>
                  <a:pt x="804307" y="638374"/>
                </a:cubicBezTo>
                <a:lnTo>
                  <a:pt x="802730" y="637052"/>
                </a:lnTo>
                <a:lnTo>
                  <a:pt x="801380" y="631620"/>
                </a:lnTo>
                <a:cubicBezTo>
                  <a:pt x="801071" y="630240"/>
                  <a:pt x="800480" y="629002"/>
                  <a:pt x="800171" y="628016"/>
                </a:cubicBezTo>
                <a:lnTo>
                  <a:pt x="799579" y="626357"/>
                </a:lnTo>
                <a:lnTo>
                  <a:pt x="804280" y="626469"/>
                </a:lnTo>
                <a:cubicBezTo>
                  <a:pt x="806643" y="626469"/>
                  <a:pt x="809064" y="626469"/>
                  <a:pt x="809064" y="626469"/>
                </a:cubicBezTo>
                <a:lnTo>
                  <a:pt x="812828" y="625342"/>
                </a:lnTo>
                <a:lnTo>
                  <a:pt x="812385" y="624274"/>
                </a:lnTo>
                <a:cubicBezTo>
                  <a:pt x="807107" y="615099"/>
                  <a:pt x="800750" y="606599"/>
                  <a:pt x="793445" y="598946"/>
                </a:cubicBezTo>
                <a:cubicBezTo>
                  <a:pt x="791558" y="597087"/>
                  <a:pt x="789787" y="595061"/>
                  <a:pt x="787815" y="593317"/>
                </a:cubicBezTo>
                <a:lnTo>
                  <a:pt x="781709" y="588110"/>
                </a:lnTo>
                <a:lnTo>
                  <a:pt x="778669" y="585521"/>
                </a:lnTo>
                <a:lnTo>
                  <a:pt x="775406" y="583241"/>
                </a:lnTo>
                <a:lnTo>
                  <a:pt x="774179" y="582395"/>
                </a:lnTo>
                <a:lnTo>
                  <a:pt x="773237" y="583494"/>
                </a:lnTo>
                <a:cubicBezTo>
                  <a:pt x="772333" y="585070"/>
                  <a:pt x="771518" y="586703"/>
                  <a:pt x="770789" y="588391"/>
                </a:cubicBezTo>
                <a:lnTo>
                  <a:pt x="772534" y="591036"/>
                </a:lnTo>
                <a:cubicBezTo>
                  <a:pt x="773489" y="592274"/>
                  <a:pt x="774222" y="593822"/>
                  <a:pt x="774447" y="593991"/>
                </a:cubicBezTo>
                <a:cubicBezTo>
                  <a:pt x="773840" y="593908"/>
                  <a:pt x="773242" y="593738"/>
                  <a:pt x="772674" y="593513"/>
                </a:cubicBezTo>
                <a:cubicBezTo>
                  <a:pt x="771520" y="593259"/>
                  <a:pt x="769860" y="592949"/>
                  <a:pt x="768255" y="592584"/>
                </a:cubicBezTo>
                <a:lnTo>
                  <a:pt x="761811" y="591233"/>
                </a:lnTo>
                <a:lnTo>
                  <a:pt x="760629" y="589967"/>
                </a:lnTo>
                <a:lnTo>
                  <a:pt x="757814" y="587377"/>
                </a:lnTo>
                <a:lnTo>
                  <a:pt x="753593" y="583635"/>
                </a:lnTo>
                <a:cubicBezTo>
                  <a:pt x="753593" y="583635"/>
                  <a:pt x="755591" y="582452"/>
                  <a:pt x="757504" y="581326"/>
                </a:cubicBezTo>
                <a:lnTo>
                  <a:pt x="761671" y="579076"/>
                </a:lnTo>
                <a:lnTo>
                  <a:pt x="764418" y="576134"/>
                </a:lnTo>
                <a:lnTo>
                  <a:pt x="761838" y="574630"/>
                </a:lnTo>
                <a:cubicBezTo>
                  <a:pt x="759475" y="573391"/>
                  <a:pt x="757252" y="571873"/>
                  <a:pt x="754747" y="570832"/>
                </a:cubicBezTo>
                <a:cubicBezTo>
                  <a:pt x="749925" y="568468"/>
                  <a:pt x="744985" y="566328"/>
                  <a:pt x="739944" y="564472"/>
                </a:cubicBezTo>
                <a:lnTo>
                  <a:pt x="709779" y="558075"/>
                </a:lnTo>
                <a:lnTo>
                  <a:pt x="709549" y="562670"/>
                </a:lnTo>
                <a:cubicBezTo>
                  <a:pt x="709549" y="562670"/>
                  <a:pt x="714641" y="566301"/>
                  <a:pt x="715176" y="566301"/>
                </a:cubicBezTo>
                <a:cubicBezTo>
                  <a:pt x="713069" y="566864"/>
                  <a:pt x="710924" y="567258"/>
                  <a:pt x="708761" y="567511"/>
                </a:cubicBezTo>
                <a:lnTo>
                  <a:pt x="704173" y="568299"/>
                </a:lnTo>
                <a:lnTo>
                  <a:pt x="702035" y="568777"/>
                </a:lnTo>
                <a:lnTo>
                  <a:pt x="691059" y="564529"/>
                </a:lnTo>
                <a:lnTo>
                  <a:pt x="694435" y="560982"/>
                </a:lnTo>
                <a:cubicBezTo>
                  <a:pt x="695983" y="559210"/>
                  <a:pt x="697560" y="557464"/>
                  <a:pt x="697560" y="557464"/>
                </a:cubicBezTo>
                <a:lnTo>
                  <a:pt x="698273" y="555636"/>
                </a:lnTo>
                <a:close/>
                <a:moveTo>
                  <a:pt x="1290358" y="604381"/>
                </a:moveTo>
                <a:lnTo>
                  <a:pt x="1288835" y="604323"/>
                </a:lnTo>
                <a:lnTo>
                  <a:pt x="1280153" y="608216"/>
                </a:lnTo>
                <a:lnTo>
                  <a:pt x="1280572" y="608514"/>
                </a:lnTo>
                <a:close/>
                <a:moveTo>
                  <a:pt x="1321668" y="605786"/>
                </a:moveTo>
                <a:lnTo>
                  <a:pt x="1320486" y="606288"/>
                </a:lnTo>
                <a:lnTo>
                  <a:pt x="1320372" y="606410"/>
                </a:lnTo>
                <a:cubicBezTo>
                  <a:pt x="1317537" y="609345"/>
                  <a:pt x="1314631" y="612314"/>
                  <a:pt x="1314631" y="612314"/>
                </a:cubicBezTo>
                <a:lnTo>
                  <a:pt x="1300868" y="614930"/>
                </a:lnTo>
                <a:lnTo>
                  <a:pt x="1300906" y="614623"/>
                </a:lnTo>
                <a:lnTo>
                  <a:pt x="1293561" y="617749"/>
                </a:lnTo>
                <a:lnTo>
                  <a:pt x="1300363" y="622586"/>
                </a:lnTo>
                <a:lnTo>
                  <a:pt x="1305027" y="627198"/>
                </a:lnTo>
                <a:lnTo>
                  <a:pt x="1320214" y="621369"/>
                </a:lnTo>
                <a:lnTo>
                  <a:pt x="1320653" y="616787"/>
                </a:lnTo>
                <a:close/>
                <a:moveTo>
                  <a:pt x="1395109" y="611909"/>
                </a:moveTo>
                <a:lnTo>
                  <a:pt x="1398470" y="632351"/>
                </a:lnTo>
                <a:lnTo>
                  <a:pt x="1394698" y="641470"/>
                </a:lnTo>
                <a:lnTo>
                  <a:pt x="1389886" y="627539"/>
                </a:lnTo>
                <a:lnTo>
                  <a:pt x="1388033" y="619073"/>
                </a:lnTo>
                <a:lnTo>
                  <a:pt x="1387917" y="620446"/>
                </a:lnTo>
                <a:cubicBezTo>
                  <a:pt x="1387917" y="623712"/>
                  <a:pt x="1387917" y="626948"/>
                  <a:pt x="1387917" y="626948"/>
                </a:cubicBezTo>
                <a:lnTo>
                  <a:pt x="1382202" y="625175"/>
                </a:lnTo>
                <a:lnTo>
                  <a:pt x="1376715" y="623317"/>
                </a:lnTo>
                <a:lnTo>
                  <a:pt x="1372961" y="623317"/>
                </a:lnTo>
                <a:lnTo>
                  <a:pt x="1396274" y="684107"/>
                </a:lnTo>
                <a:lnTo>
                  <a:pt x="1397744" y="685981"/>
                </a:lnTo>
                <a:lnTo>
                  <a:pt x="1398891" y="685401"/>
                </a:lnTo>
                <a:cubicBezTo>
                  <a:pt x="1401818" y="683121"/>
                  <a:pt x="1404154" y="680927"/>
                  <a:pt x="1404154" y="680927"/>
                </a:cubicBezTo>
                <a:cubicBezTo>
                  <a:pt x="1404154" y="680927"/>
                  <a:pt x="1403845" y="679097"/>
                  <a:pt x="1403535" y="677183"/>
                </a:cubicBezTo>
                <a:cubicBezTo>
                  <a:pt x="1403370" y="675805"/>
                  <a:pt x="1403123" y="674397"/>
                  <a:pt x="1402804" y="673045"/>
                </a:cubicBezTo>
                <a:cubicBezTo>
                  <a:pt x="1402662" y="672765"/>
                  <a:pt x="1405758" y="675129"/>
                  <a:pt x="1409080" y="677352"/>
                </a:cubicBezTo>
                <a:lnTo>
                  <a:pt x="1411223" y="678807"/>
                </a:lnTo>
                <a:lnTo>
                  <a:pt x="1408038" y="657343"/>
                </a:lnTo>
                <a:lnTo>
                  <a:pt x="1409754" y="647492"/>
                </a:lnTo>
                <a:lnTo>
                  <a:pt x="1415384" y="653993"/>
                </a:lnTo>
                <a:lnTo>
                  <a:pt x="1420364" y="684106"/>
                </a:lnTo>
                <a:lnTo>
                  <a:pt x="1422290" y="683426"/>
                </a:lnTo>
                <a:lnTo>
                  <a:pt x="1436814" y="661383"/>
                </a:lnTo>
                <a:lnTo>
                  <a:pt x="1436195" y="660155"/>
                </a:lnTo>
                <a:close/>
                <a:moveTo>
                  <a:pt x="1106881" y="586211"/>
                </a:moveTo>
                <a:lnTo>
                  <a:pt x="1095985" y="597060"/>
                </a:lnTo>
                <a:lnTo>
                  <a:pt x="1089878" y="599874"/>
                </a:lnTo>
                <a:lnTo>
                  <a:pt x="1091095" y="593904"/>
                </a:lnTo>
                <a:lnTo>
                  <a:pt x="1059637" y="609698"/>
                </a:lnTo>
                <a:lnTo>
                  <a:pt x="1060833" y="610174"/>
                </a:lnTo>
                <a:lnTo>
                  <a:pt x="1071838" y="614565"/>
                </a:lnTo>
                <a:lnTo>
                  <a:pt x="1076481" y="621573"/>
                </a:lnTo>
                <a:lnTo>
                  <a:pt x="1064212" y="621797"/>
                </a:lnTo>
                <a:lnTo>
                  <a:pt x="1045950" y="616571"/>
                </a:lnTo>
                <a:lnTo>
                  <a:pt x="1045557" y="616767"/>
                </a:lnTo>
                <a:lnTo>
                  <a:pt x="1049238" y="621882"/>
                </a:lnTo>
                <a:cubicBezTo>
                  <a:pt x="1049238" y="621882"/>
                  <a:pt x="1056837" y="621263"/>
                  <a:pt x="1057428" y="620953"/>
                </a:cubicBezTo>
                <a:cubicBezTo>
                  <a:pt x="1058020" y="620644"/>
                  <a:pt x="1046986" y="633477"/>
                  <a:pt x="1046986" y="633477"/>
                </a:cubicBezTo>
                <a:lnTo>
                  <a:pt x="1040064" y="635334"/>
                </a:lnTo>
                <a:lnTo>
                  <a:pt x="1038534" y="635781"/>
                </a:lnTo>
                <a:lnTo>
                  <a:pt x="1039193" y="637501"/>
                </a:lnTo>
                <a:lnTo>
                  <a:pt x="1035337" y="647295"/>
                </a:lnTo>
                <a:lnTo>
                  <a:pt x="1029933" y="643243"/>
                </a:lnTo>
                <a:lnTo>
                  <a:pt x="1026046" y="626564"/>
                </a:lnTo>
                <a:lnTo>
                  <a:pt x="1000535" y="639373"/>
                </a:lnTo>
                <a:lnTo>
                  <a:pt x="984120" y="653912"/>
                </a:lnTo>
                <a:lnTo>
                  <a:pt x="978185" y="661352"/>
                </a:lnTo>
                <a:lnTo>
                  <a:pt x="978317" y="661508"/>
                </a:lnTo>
                <a:cubicBezTo>
                  <a:pt x="978317" y="661508"/>
                  <a:pt x="985887" y="660381"/>
                  <a:pt x="986479" y="660044"/>
                </a:cubicBezTo>
                <a:cubicBezTo>
                  <a:pt x="985069" y="662268"/>
                  <a:pt x="983550" y="664406"/>
                  <a:pt x="981920" y="666490"/>
                </a:cubicBezTo>
                <a:lnTo>
                  <a:pt x="977078" y="673356"/>
                </a:lnTo>
                <a:lnTo>
                  <a:pt x="965000" y="677881"/>
                </a:lnTo>
                <a:lnTo>
                  <a:pt x="950276" y="696339"/>
                </a:lnTo>
                <a:lnTo>
                  <a:pt x="993938" y="689314"/>
                </a:lnTo>
                <a:lnTo>
                  <a:pt x="1005311" y="688064"/>
                </a:lnTo>
                <a:lnTo>
                  <a:pt x="1004968" y="685119"/>
                </a:lnTo>
                <a:lnTo>
                  <a:pt x="998272" y="680505"/>
                </a:lnTo>
                <a:lnTo>
                  <a:pt x="1002914" y="677917"/>
                </a:lnTo>
                <a:lnTo>
                  <a:pt x="1007558" y="675411"/>
                </a:lnTo>
                <a:lnTo>
                  <a:pt x="1022333" y="676705"/>
                </a:lnTo>
                <a:cubicBezTo>
                  <a:pt x="1020099" y="678310"/>
                  <a:pt x="1018300" y="680476"/>
                  <a:pt x="1017099" y="682953"/>
                </a:cubicBezTo>
                <a:lnTo>
                  <a:pt x="1017152" y="686764"/>
                </a:lnTo>
                <a:lnTo>
                  <a:pt x="1025965" y="685796"/>
                </a:lnTo>
                <a:lnTo>
                  <a:pt x="1042035" y="684163"/>
                </a:lnTo>
                <a:lnTo>
                  <a:pt x="1058216" y="682925"/>
                </a:lnTo>
                <a:lnTo>
                  <a:pt x="1072350" y="682955"/>
                </a:lnTo>
                <a:lnTo>
                  <a:pt x="1075292" y="679925"/>
                </a:lnTo>
                <a:lnTo>
                  <a:pt x="1075272" y="679323"/>
                </a:lnTo>
                <a:lnTo>
                  <a:pt x="1068884" y="674173"/>
                </a:lnTo>
                <a:cubicBezTo>
                  <a:pt x="1068884" y="674173"/>
                  <a:pt x="1071303" y="673046"/>
                  <a:pt x="1073780" y="672006"/>
                </a:cubicBezTo>
                <a:lnTo>
                  <a:pt x="1078705" y="669839"/>
                </a:lnTo>
                <a:cubicBezTo>
                  <a:pt x="1078705" y="669839"/>
                  <a:pt x="1082419" y="670373"/>
                  <a:pt x="1086136" y="671047"/>
                </a:cubicBezTo>
                <a:lnTo>
                  <a:pt x="1093536" y="672428"/>
                </a:lnTo>
                <a:lnTo>
                  <a:pt x="1092212" y="673690"/>
                </a:lnTo>
                <a:lnTo>
                  <a:pt x="1095449" y="673131"/>
                </a:lnTo>
                <a:cubicBezTo>
                  <a:pt x="1093623" y="675859"/>
                  <a:pt x="1092475" y="678955"/>
                  <a:pt x="1092101" y="682220"/>
                </a:cubicBezTo>
                <a:lnTo>
                  <a:pt x="1092346" y="682998"/>
                </a:lnTo>
                <a:lnTo>
                  <a:pt x="1100632" y="683016"/>
                </a:lnTo>
                <a:lnTo>
                  <a:pt x="1107230" y="680217"/>
                </a:lnTo>
                <a:lnTo>
                  <a:pt x="1106425" y="674708"/>
                </a:lnTo>
                <a:lnTo>
                  <a:pt x="1112634" y="677923"/>
                </a:lnTo>
                <a:lnTo>
                  <a:pt x="1145022" y="664178"/>
                </a:lnTo>
                <a:lnTo>
                  <a:pt x="1144071" y="654148"/>
                </a:lnTo>
                <a:lnTo>
                  <a:pt x="1143801" y="654049"/>
                </a:lnTo>
                <a:lnTo>
                  <a:pt x="1144036" y="653784"/>
                </a:lnTo>
                <a:lnTo>
                  <a:pt x="1141515" y="627220"/>
                </a:lnTo>
                <a:lnTo>
                  <a:pt x="1141229" y="627011"/>
                </a:lnTo>
                <a:lnTo>
                  <a:pt x="1125160" y="593906"/>
                </a:lnTo>
                <a:lnTo>
                  <a:pt x="1119935" y="599282"/>
                </a:lnTo>
                <a:lnTo>
                  <a:pt x="1105863" y="602096"/>
                </a:lnTo>
                <a:lnTo>
                  <a:pt x="1107805" y="590529"/>
                </a:lnTo>
                <a:close/>
                <a:moveTo>
                  <a:pt x="2664898" y="723307"/>
                </a:moveTo>
                <a:lnTo>
                  <a:pt x="2654798" y="728937"/>
                </a:lnTo>
                <a:lnTo>
                  <a:pt x="2655520" y="729784"/>
                </a:lnTo>
                <a:lnTo>
                  <a:pt x="2655611" y="732323"/>
                </a:lnTo>
                <a:lnTo>
                  <a:pt x="2661690" y="735380"/>
                </a:lnTo>
                <a:lnTo>
                  <a:pt x="2663951" y="734537"/>
                </a:lnTo>
                <a:close/>
                <a:moveTo>
                  <a:pt x="1026678" y="576984"/>
                </a:moveTo>
                <a:lnTo>
                  <a:pt x="1011252" y="582470"/>
                </a:lnTo>
                <a:lnTo>
                  <a:pt x="1011386" y="583664"/>
                </a:lnTo>
                <a:cubicBezTo>
                  <a:pt x="1012540" y="584395"/>
                  <a:pt x="1008290" y="587042"/>
                  <a:pt x="1008290" y="587042"/>
                </a:cubicBezTo>
                <a:lnTo>
                  <a:pt x="1020533" y="591939"/>
                </a:lnTo>
                <a:lnTo>
                  <a:pt x="1025316" y="593847"/>
                </a:lnTo>
                <a:lnTo>
                  <a:pt x="1025964" y="593401"/>
                </a:lnTo>
                <a:close/>
                <a:moveTo>
                  <a:pt x="1528247" y="619930"/>
                </a:moveTo>
                <a:lnTo>
                  <a:pt x="1524298" y="626920"/>
                </a:lnTo>
                <a:lnTo>
                  <a:pt x="1522926" y="621681"/>
                </a:lnTo>
                <a:lnTo>
                  <a:pt x="1506524" y="638889"/>
                </a:lnTo>
                <a:lnTo>
                  <a:pt x="1520612" y="638135"/>
                </a:lnTo>
                <a:lnTo>
                  <a:pt x="1518050" y="636009"/>
                </a:lnTo>
                <a:lnTo>
                  <a:pt x="1524523" y="633026"/>
                </a:lnTo>
                <a:lnTo>
                  <a:pt x="1527396" y="633864"/>
                </a:lnTo>
                <a:lnTo>
                  <a:pt x="1528492" y="630550"/>
                </a:lnTo>
                <a:lnTo>
                  <a:pt x="1530180" y="630550"/>
                </a:lnTo>
                <a:lnTo>
                  <a:pt x="1531701" y="630296"/>
                </a:lnTo>
                <a:cubicBezTo>
                  <a:pt x="1531476" y="630127"/>
                  <a:pt x="1531238" y="629986"/>
                  <a:pt x="1530997" y="629874"/>
                </a:cubicBezTo>
                <a:lnTo>
                  <a:pt x="1531166" y="628664"/>
                </a:lnTo>
                <a:close/>
                <a:moveTo>
                  <a:pt x="1301328" y="598722"/>
                </a:moveTo>
                <a:lnTo>
                  <a:pt x="1299555" y="599517"/>
                </a:lnTo>
                <a:lnTo>
                  <a:pt x="1298365" y="600999"/>
                </a:lnTo>
                <a:lnTo>
                  <a:pt x="1301525" y="599664"/>
                </a:lnTo>
                <a:close/>
                <a:moveTo>
                  <a:pt x="1555947" y="618951"/>
                </a:moveTo>
                <a:lnTo>
                  <a:pt x="1554684" y="620693"/>
                </a:lnTo>
                <a:lnTo>
                  <a:pt x="1550410" y="630172"/>
                </a:lnTo>
                <a:lnTo>
                  <a:pt x="1551541" y="632014"/>
                </a:lnTo>
                <a:cubicBezTo>
                  <a:pt x="1551541" y="632014"/>
                  <a:pt x="1550697" y="633843"/>
                  <a:pt x="1549741" y="636037"/>
                </a:cubicBezTo>
                <a:lnTo>
                  <a:pt x="1556646" y="637325"/>
                </a:lnTo>
                <a:lnTo>
                  <a:pt x="1559617" y="633391"/>
                </a:lnTo>
                <a:close/>
                <a:moveTo>
                  <a:pt x="1375588" y="599677"/>
                </a:moveTo>
                <a:lnTo>
                  <a:pt x="1373761" y="600815"/>
                </a:lnTo>
                <a:lnTo>
                  <a:pt x="1376000" y="599955"/>
                </a:lnTo>
                <a:close/>
                <a:moveTo>
                  <a:pt x="1581148" y="617594"/>
                </a:moveTo>
                <a:lnTo>
                  <a:pt x="1577560" y="624899"/>
                </a:lnTo>
                <a:lnTo>
                  <a:pt x="1575792" y="630475"/>
                </a:lnTo>
                <a:lnTo>
                  <a:pt x="1577196" y="632530"/>
                </a:lnTo>
                <a:close/>
                <a:moveTo>
                  <a:pt x="1136583" y="575215"/>
                </a:moveTo>
                <a:lnTo>
                  <a:pt x="1131381" y="577003"/>
                </a:lnTo>
                <a:lnTo>
                  <a:pt x="1137748" y="587499"/>
                </a:lnTo>
                <a:close/>
                <a:moveTo>
                  <a:pt x="1100183" y="569591"/>
                </a:moveTo>
                <a:lnTo>
                  <a:pt x="1095683" y="571247"/>
                </a:lnTo>
                <a:lnTo>
                  <a:pt x="1051249" y="598001"/>
                </a:lnTo>
                <a:lnTo>
                  <a:pt x="1051686" y="601900"/>
                </a:lnTo>
                <a:cubicBezTo>
                  <a:pt x="1052841" y="602632"/>
                  <a:pt x="1048592" y="605306"/>
                  <a:pt x="1048592" y="605306"/>
                </a:cubicBezTo>
                <a:lnTo>
                  <a:pt x="1054594" y="607693"/>
                </a:lnTo>
                <a:lnTo>
                  <a:pt x="1097484" y="586161"/>
                </a:lnTo>
                <a:lnTo>
                  <a:pt x="1103554" y="579808"/>
                </a:lnTo>
                <a:lnTo>
                  <a:pt x="1104126" y="579310"/>
                </a:lnTo>
                <a:lnTo>
                  <a:pt x="1103921" y="578822"/>
                </a:lnTo>
                <a:lnTo>
                  <a:pt x="1094606" y="575529"/>
                </a:lnTo>
                <a:close/>
                <a:moveTo>
                  <a:pt x="2581841" y="698285"/>
                </a:moveTo>
                <a:lnTo>
                  <a:pt x="2562462" y="710616"/>
                </a:lnTo>
                <a:lnTo>
                  <a:pt x="2557328" y="730400"/>
                </a:lnTo>
                <a:lnTo>
                  <a:pt x="2558397" y="730375"/>
                </a:lnTo>
                <a:cubicBezTo>
                  <a:pt x="2559889" y="730374"/>
                  <a:pt x="2561100" y="735441"/>
                  <a:pt x="2562423" y="735216"/>
                </a:cubicBezTo>
                <a:cubicBezTo>
                  <a:pt x="2563744" y="734990"/>
                  <a:pt x="2561576" y="740055"/>
                  <a:pt x="2561576" y="740055"/>
                </a:cubicBezTo>
                <a:lnTo>
                  <a:pt x="2574074" y="735412"/>
                </a:lnTo>
                <a:lnTo>
                  <a:pt x="2585329" y="731190"/>
                </a:lnTo>
                <a:lnTo>
                  <a:pt x="2592592" y="733161"/>
                </a:lnTo>
                <a:lnTo>
                  <a:pt x="2582658" y="741886"/>
                </a:lnTo>
                <a:lnTo>
                  <a:pt x="2556822" y="754465"/>
                </a:lnTo>
                <a:cubicBezTo>
                  <a:pt x="2556822" y="754465"/>
                  <a:pt x="2558059" y="758321"/>
                  <a:pt x="2556511" y="760093"/>
                </a:cubicBezTo>
                <a:cubicBezTo>
                  <a:pt x="2555922" y="760769"/>
                  <a:pt x="2555259" y="761360"/>
                  <a:pt x="2554542" y="761895"/>
                </a:cubicBezTo>
                <a:lnTo>
                  <a:pt x="2564114" y="768051"/>
                </a:lnTo>
                <a:lnTo>
                  <a:pt x="2572572" y="762626"/>
                </a:lnTo>
                <a:lnTo>
                  <a:pt x="2606273" y="742255"/>
                </a:lnTo>
                <a:lnTo>
                  <a:pt x="2593332" y="719527"/>
                </a:lnTo>
                <a:lnTo>
                  <a:pt x="2587696" y="716583"/>
                </a:lnTo>
                <a:lnTo>
                  <a:pt x="2583699" y="709183"/>
                </a:lnTo>
                <a:lnTo>
                  <a:pt x="2587642" y="709531"/>
                </a:lnTo>
                <a:lnTo>
                  <a:pt x="2582122" y="699839"/>
                </a:lnTo>
                <a:close/>
                <a:moveTo>
                  <a:pt x="1424379" y="595764"/>
                </a:moveTo>
                <a:lnTo>
                  <a:pt x="1403994" y="603591"/>
                </a:lnTo>
                <a:lnTo>
                  <a:pt x="1420281" y="621598"/>
                </a:lnTo>
                <a:lnTo>
                  <a:pt x="1424277" y="611244"/>
                </a:lnTo>
                <a:lnTo>
                  <a:pt x="1429736" y="596976"/>
                </a:lnTo>
                <a:cubicBezTo>
                  <a:pt x="1429736" y="596976"/>
                  <a:pt x="1425150" y="598947"/>
                  <a:pt x="1425487" y="597397"/>
                </a:cubicBezTo>
                <a:close/>
                <a:moveTo>
                  <a:pt x="1365616" y="590235"/>
                </a:moveTo>
                <a:lnTo>
                  <a:pt x="1360910" y="591291"/>
                </a:lnTo>
                <a:cubicBezTo>
                  <a:pt x="1351981" y="594041"/>
                  <a:pt x="1341361" y="597848"/>
                  <a:pt x="1329691" y="602370"/>
                </a:cubicBezTo>
                <a:lnTo>
                  <a:pt x="1328085" y="603055"/>
                </a:lnTo>
                <a:lnTo>
                  <a:pt x="1329462" y="609948"/>
                </a:lnTo>
                <a:lnTo>
                  <a:pt x="1329305" y="617879"/>
                </a:lnTo>
                <a:lnTo>
                  <a:pt x="1343157" y="612561"/>
                </a:lnTo>
                <a:lnTo>
                  <a:pt x="1344885" y="608853"/>
                </a:lnTo>
                <a:lnTo>
                  <a:pt x="1368019" y="593796"/>
                </a:lnTo>
                <a:lnTo>
                  <a:pt x="1366416" y="590817"/>
                </a:lnTo>
                <a:close/>
                <a:moveTo>
                  <a:pt x="1087733" y="561869"/>
                </a:moveTo>
                <a:lnTo>
                  <a:pt x="1066176" y="562938"/>
                </a:lnTo>
                <a:lnTo>
                  <a:pt x="1034632" y="574155"/>
                </a:lnTo>
                <a:lnTo>
                  <a:pt x="1034239" y="588476"/>
                </a:lnTo>
                <a:cubicBezTo>
                  <a:pt x="1036547" y="586450"/>
                  <a:pt x="1039922" y="586225"/>
                  <a:pt x="1042485" y="587912"/>
                </a:cubicBezTo>
                <a:lnTo>
                  <a:pt x="1043104" y="588442"/>
                </a:lnTo>
                <a:lnTo>
                  <a:pt x="1061740" y="574696"/>
                </a:lnTo>
                <a:close/>
                <a:moveTo>
                  <a:pt x="2158426" y="656656"/>
                </a:moveTo>
                <a:lnTo>
                  <a:pt x="2137936" y="657455"/>
                </a:lnTo>
                <a:cubicBezTo>
                  <a:pt x="2138134" y="658326"/>
                  <a:pt x="2138217" y="658918"/>
                  <a:pt x="2138217" y="658918"/>
                </a:cubicBezTo>
                <a:lnTo>
                  <a:pt x="2135037" y="666066"/>
                </a:lnTo>
                <a:lnTo>
                  <a:pt x="2132755" y="668297"/>
                </a:lnTo>
                <a:lnTo>
                  <a:pt x="2133067" y="668967"/>
                </a:lnTo>
                <a:lnTo>
                  <a:pt x="2146990" y="715079"/>
                </a:lnTo>
                <a:lnTo>
                  <a:pt x="2156286" y="682785"/>
                </a:lnTo>
                <a:close/>
                <a:moveTo>
                  <a:pt x="1993699" y="641852"/>
                </a:moveTo>
                <a:lnTo>
                  <a:pt x="1989395" y="651264"/>
                </a:lnTo>
                <a:lnTo>
                  <a:pt x="1985311" y="653739"/>
                </a:lnTo>
                <a:lnTo>
                  <a:pt x="1985570" y="654143"/>
                </a:lnTo>
                <a:lnTo>
                  <a:pt x="1990098" y="651404"/>
                </a:lnTo>
                <a:cubicBezTo>
                  <a:pt x="1991041" y="651291"/>
                  <a:pt x="1991999" y="651347"/>
                  <a:pt x="1992914" y="651601"/>
                </a:cubicBezTo>
                <a:close/>
                <a:moveTo>
                  <a:pt x="1523990" y="600000"/>
                </a:moveTo>
                <a:lnTo>
                  <a:pt x="1508174" y="607981"/>
                </a:lnTo>
                <a:lnTo>
                  <a:pt x="1501380" y="613607"/>
                </a:lnTo>
                <a:lnTo>
                  <a:pt x="1500431" y="618983"/>
                </a:lnTo>
                <a:lnTo>
                  <a:pt x="1498518" y="615978"/>
                </a:lnTo>
                <a:lnTo>
                  <a:pt x="1471305" y="638520"/>
                </a:lnTo>
                <a:lnTo>
                  <a:pt x="1475328" y="662661"/>
                </a:lnTo>
                <a:lnTo>
                  <a:pt x="1480140" y="661047"/>
                </a:lnTo>
                <a:lnTo>
                  <a:pt x="1489512" y="638744"/>
                </a:lnTo>
                <a:close/>
                <a:moveTo>
                  <a:pt x="1847162" y="627629"/>
                </a:moveTo>
                <a:lnTo>
                  <a:pt x="1839531" y="640371"/>
                </a:lnTo>
                <a:lnTo>
                  <a:pt x="1830471" y="652953"/>
                </a:lnTo>
                <a:lnTo>
                  <a:pt x="1831190" y="654552"/>
                </a:lnTo>
                <a:lnTo>
                  <a:pt x="1834551" y="654190"/>
                </a:lnTo>
                <a:cubicBezTo>
                  <a:pt x="1837364" y="653656"/>
                  <a:pt x="1840180" y="653121"/>
                  <a:pt x="1840180" y="653121"/>
                </a:cubicBezTo>
                <a:cubicBezTo>
                  <a:pt x="1840280" y="653739"/>
                  <a:pt x="1840337" y="654330"/>
                  <a:pt x="1840348" y="654950"/>
                </a:cubicBezTo>
                <a:cubicBezTo>
                  <a:pt x="1840347" y="655935"/>
                  <a:pt x="1840348" y="657370"/>
                  <a:pt x="1840347" y="658750"/>
                </a:cubicBezTo>
                <a:cubicBezTo>
                  <a:pt x="1840264" y="661564"/>
                  <a:pt x="1840010" y="664379"/>
                  <a:pt x="1840010" y="664379"/>
                </a:cubicBezTo>
                <a:lnTo>
                  <a:pt x="1840239" y="665340"/>
                </a:lnTo>
                <a:lnTo>
                  <a:pt x="1846730" y="665690"/>
                </a:lnTo>
                <a:lnTo>
                  <a:pt x="1847465" y="665333"/>
                </a:lnTo>
                <a:lnTo>
                  <a:pt x="1846933" y="664800"/>
                </a:lnTo>
                <a:cubicBezTo>
                  <a:pt x="1846933" y="664800"/>
                  <a:pt x="1846794" y="663956"/>
                  <a:pt x="1846623" y="662690"/>
                </a:cubicBezTo>
                <a:cubicBezTo>
                  <a:pt x="1846463" y="661170"/>
                  <a:pt x="1846180" y="659650"/>
                  <a:pt x="1845781" y="658159"/>
                </a:cubicBezTo>
                <a:cubicBezTo>
                  <a:pt x="1845019" y="654865"/>
                  <a:pt x="1844289" y="651601"/>
                  <a:pt x="1844289" y="651601"/>
                </a:cubicBezTo>
                <a:lnTo>
                  <a:pt x="1849917" y="651827"/>
                </a:lnTo>
                <a:lnTo>
                  <a:pt x="1855743" y="652418"/>
                </a:lnTo>
                <a:lnTo>
                  <a:pt x="1859084" y="651666"/>
                </a:lnTo>
                <a:lnTo>
                  <a:pt x="1852253" y="634266"/>
                </a:lnTo>
                <a:lnTo>
                  <a:pt x="1850601" y="632114"/>
                </a:lnTo>
                <a:lnTo>
                  <a:pt x="1850423" y="632042"/>
                </a:lnTo>
                <a:lnTo>
                  <a:pt x="1849877" y="631168"/>
                </a:lnTo>
                <a:close/>
                <a:moveTo>
                  <a:pt x="1135163" y="560239"/>
                </a:moveTo>
                <a:lnTo>
                  <a:pt x="1129334" y="561516"/>
                </a:lnTo>
                <a:cubicBezTo>
                  <a:pt x="1130207" y="563375"/>
                  <a:pt x="1130995" y="562164"/>
                  <a:pt x="1129701" y="566020"/>
                </a:cubicBezTo>
                <a:cubicBezTo>
                  <a:pt x="1129334" y="567118"/>
                  <a:pt x="1130853" y="568018"/>
                  <a:pt x="1130853" y="568496"/>
                </a:cubicBezTo>
                <a:lnTo>
                  <a:pt x="1129926" y="569678"/>
                </a:lnTo>
                <a:lnTo>
                  <a:pt x="1129222" y="570917"/>
                </a:lnTo>
                <a:cubicBezTo>
                  <a:pt x="1129436" y="570832"/>
                  <a:pt x="1129641" y="570719"/>
                  <a:pt x="1129841" y="570607"/>
                </a:cubicBezTo>
                <a:lnTo>
                  <a:pt x="1130376" y="571339"/>
                </a:lnTo>
                <a:lnTo>
                  <a:pt x="1130184" y="573137"/>
                </a:lnTo>
                <a:lnTo>
                  <a:pt x="1136191" y="571071"/>
                </a:lnTo>
                <a:close/>
                <a:moveTo>
                  <a:pt x="1350489" y="579249"/>
                </a:moveTo>
                <a:lnTo>
                  <a:pt x="1313512" y="593424"/>
                </a:lnTo>
                <a:lnTo>
                  <a:pt x="1313846" y="594461"/>
                </a:lnTo>
                <a:lnTo>
                  <a:pt x="1327372" y="588748"/>
                </a:lnTo>
                <a:lnTo>
                  <a:pt x="1351790" y="580194"/>
                </a:lnTo>
                <a:close/>
                <a:moveTo>
                  <a:pt x="1549100" y="596716"/>
                </a:moveTo>
                <a:lnTo>
                  <a:pt x="1543503" y="600092"/>
                </a:lnTo>
                <a:lnTo>
                  <a:pt x="1536472" y="607467"/>
                </a:lnTo>
                <a:lnTo>
                  <a:pt x="1537329" y="620812"/>
                </a:lnTo>
                <a:cubicBezTo>
                  <a:pt x="1538331" y="620502"/>
                  <a:pt x="1539383" y="620419"/>
                  <a:pt x="1540423" y="620531"/>
                </a:cubicBezTo>
                <a:lnTo>
                  <a:pt x="1541746" y="621301"/>
                </a:lnTo>
                <a:lnTo>
                  <a:pt x="1548984" y="605753"/>
                </a:lnTo>
                <a:lnTo>
                  <a:pt x="1552800" y="600653"/>
                </a:lnTo>
                <a:lnTo>
                  <a:pt x="1552833" y="598979"/>
                </a:lnTo>
                <a:lnTo>
                  <a:pt x="1551120" y="598412"/>
                </a:lnTo>
                <a:close/>
                <a:moveTo>
                  <a:pt x="1419959" y="583082"/>
                </a:moveTo>
                <a:lnTo>
                  <a:pt x="1397546" y="585136"/>
                </a:lnTo>
                <a:lnTo>
                  <a:pt x="1397484" y="585211"/>
                </a:lnTo>
                <a:cubicBezTo>
                  <a:pt x="1398328" y="586647"/>
                  <a:pt x="1399566" y="589461"/>
                  <a:pt x="1399566" y="589461"/>
                </a:cubicBezTo>
                <a:lnTo>
                  <a:pt x="1399539" y="590920"/>
                </a:lnTo>
                <a:close/>
                <a:moveTo>
                  <a:pt x="1881729" y="620394"/>
                </a:moveTo>
                <a:lnTo>
                  <a:pt x="1882808" y="621169"/>
                </a:lnTo>
                <a:lnTo>
                  <a:pt x="1882891" y="620846"/>
                </a:lnTo>
                <a:close/>
                <a:moveTo>
                  <a:pt x="1472515" y="583946"/>
                </a:moveTo>
                <a:lnTo>
                  <a:pt x="1450280" y="607586"/>
                </a:lnTo>
                <a:lnTo>
                  <a:pt x="1442204" y="611525"/>
                </a:lnTo>
                <a:lnTo>
                  <a:pt x="1444202" y="602379"/>
                </a:lnTo>
                <a:lnTo>
                  <a:pt x="1452396" y="593311"/>
                </a:lnTo>
                <a:lnTo>
                  <a:pt x="1452084" y="593457"/>
                </a:lnTo>
                <a:lnTo>
                  <a:pt x="1449467" y="591151"/>
                </a:lnTo>
                <a:cubicBezTo>
                  <a:pt x="1448951" y="591938"/>
                  <a:pt x="1448356" y="592642"/>
                  <a:pt x="1447692" y="593289"/>
                </a:cubicBezTo>
                <a:cubicBezTo>
                  <a:pt x="1446004" y="594865"/>
                  <a:pt x="1442964" y="592950"/>
                  <a:pt x="1442964" y="592950"/>
                </a:cubicBezTo>
                <a:lnTo>
                  <a:pt x="1429119" y="622108"/>
                </a:lnTo>
                <a:lnTo>
                  <a:pt x="1425166" y="626998"/>
                </a:lnTo>
                <a:lnTo>
                  <a:pt x="1435879" y="638842"/>
                </a:lnTo>
                <a:lnTo>
                  <a:pt x="1443313" y="651519"/>
                </a:lnTo>
                <a:lnTo>
                  <a:pt x="1454109" y="635133"/>
                </a:lnTo>
                <a:lnTo>
                  <a:pt x="1464670" y="626185"/>
                </a:lnTo>
                <a:lnTo>
                  <a:pt x="1464690" y="626074"/>
                </a:lnTo>
                <a:lnTo>
                  <a:pt x="1464737" y="626129"/>
                </a:lnTo>
                <a:lnTo>
                  <a:pt x="1491207" y="603700"/>
                </a:lnTo>
                <a:lnTo>
                  <a:pt x="1483404" y="587294"/>
                </a:lnTo>
                <a:cubicBezTo>
                  <a:pt x="1483404" y="587294"/>
                  <a:pt x="1480395" y="589800"/>
                  <a:pt x="1479437" y="586169"/>
                </a:cubicBezTo>
                <a:close/>
                <a:moveTo>
                  <a:pt x="1851128" y="615194"/>
                </a:moveTo>
                <a:lnTo>
                  <a:pt x="1851128" y="615628"/>
                </a:lnTo>
                <a:lnTo>
                  <a:pt x="1857262" y="626330"/>
                </a:lnTo>
                <a:lnTo>
                  <a:pt x="1856262" y="634272"/>
                </a:lnTo>
                <a:lnTo>
                  <a:pt x="1862627" y="650501"/>
                </a:lnTo>
                <a:lnTo>
                  <a:pt x="1867421" y="648477"/>
                </a:lnTo>
                <a:lnTo>
                  <a:pt x="1868886" y="643720"/>
                </a:lnTo>
                <a:cubicBezTo>
                  <a:pt x="1869617" y="641329"/>
                  <a:pt x="1870292" y="638937"/>
                  <a:pt x="1870292" y="638937"/>
                </a:cubicBezTo>
                <a:lnTo>
                  <a:pt x="1873289" y="641624"/>
                </a:lnTo>
                <a:lnTo>
                  <a:pt x="1873755" y="640964"/>
                </a:lnTo>
                <a:lnTo>
                  <a:pt x="1877009" y="634969"/>
                </a:lnTo>
                <a:lnTo>
                  <a:pt x="1867817" y="625957"/>
                </a:lnTo>
                <a:close/>
                <a:moveTo>
                  <a:pt x="1561223" y="589401"/>
                </a:moveTo>
                <a:lnTo>
                  <a:pt x="1559268" y="590581"/>
                </a:lnTo>
                <a:lnTo>
                  <a:pt x="1560101" y="590900"/>
                </a:lnTo>
                <a:close/>
                <a:moveTo>
                  <a:pt x="1463697" y="580666"/>
                </a:moveTo>
                <a:lnTo>
                  <a:pt x="1460291" y="581974"/>
                </a:lnTo>
                <a:lnTo>
                  <a:pt x="1459766" y="584564"/>
                </a:lnTo>
                <a:cubicBezTo>
                  <a:pt x="1459766" y="584564"/>
                  <a:pt x="1457937" y="587069"/>
                  <a:pt x="1456810" y="588251"/>
                </a:cubicBezTo>
                <a:lnTo>
                  <a:pt x="1456810" y="588428"/>
                </a:lnTo>
                <a:lnTo>
                  <a:pt x="1463761" y="580736"/>
                </a:lnTo>
                <a:close/>
                <a:moveTo>
                  <a:pt x="1578540" y="587775"/>
                </a:moveTo>
                <a:lnTo>
                  <a:pt x="1570052" y="599488"/>
                </a:lnTo>
                <a:lnTo>
                  <a:pt x="1570539" y="600577"/>
                </a:lnTo>
                <a:lnTo>
                  <a:pt x="1568758" y="601273"/>
                </a:lnTo>
                <a:lnTo>
                  <a:pt x="1562849" y="609426"/>
                </a:lnTo>
                <a:lnTo>
                  <a:pt x="1565867" y="625990"/>
                </a:lnTo>
                <a:cubicBezTo>
                  <a:pt x="1566190" y="625765"/>
                  <a:pt x="1566528" y="625568"/>
                  <a:pt x="1566880" y="625400"/>
                </a:cubicBezTo>
                <a:lnTo>
                  <a:pt x="1568236" y="625847"/>
                </a:lnTo>
                <a:lnTo>
                  <a:pt x="1572878" y="616130"/>
                </a:lnTo>
                <a:lnTo>
                  <a:pt x="1572457" y="613555"/>
                </a:lnTo>
                <a:cubicBezTo>
                  <a:pt x="1571954" y="610091"/>
                  <a:pt x="1571468" y="606572"/>
                  <a:pt x="1571468" y="606572"/>
                </a:cubicBezTo>
                <a:lnTo>
                  <a:pt x="1576335" y="595315"/>
                </a:lnTo>
                <a:lnTo>
                  <a:pt x="1576640" y="595625"/>
                </a:lnTo>
                <a:lnTo>
                  <a:pt x="1576448" y="594894"/>
                </a:lnTo>
                <a:close/>
                <a:moveTo>
                  <a:pt x="1837589" y="606463"/>
                </a:moveTo>
                <a:lnTo>
                  <a:pt x="1836576" y="607553"/>
                </a:lnTo>
                <a:lnTo>
                  <a:pt x="1840614" y="612822"/>
                </a:lnTo>
                <a:lnTo>
                  <a:pt x="1839264" y="607543"/>
                </a:lnTo>
                <a:close/>
                <a:moveTo>
                  <a:pt x="2654830" y="678329"/>
                </a:moveTo>
                <a:lnTo>
                  <a:pt x="2643081" y="716582"/>
                </a:lnTo>
                <a:lnTo>
                  <a:pt x="2644221" y="717527"/>
                </a:lnTo>
                <a:lnTo>
                  <a:pt x="2645097" y="718900"/>
                </a:lnTo>
                <a:lnTo>
                  <a:pt x="2666256" y="707185"/>
                </a:lnTo>
                <a:lnTo>
                  <a:pt x="2668133" y="684896"/>
                </a:lnTo>
                <a:lnTo>
                  <a:pt x="2667985" y="684823"/>
                </a:lnTo>
                <a:lnTo>
                  <a:pt x="2663091" y="685062"/>
                </a:lnTo>
                <a:cubicBezTo>
                  <a:pt x="2663091" y="685062"/>
                  <a:pt x="2659460" y="691874"/>
                  <a:pt x="2659404" y="692521"/>
                </a:cubicBezTo>
                <a:cubicBezTo>
                  <a:pt x="2659374" y="692845"/>
                  <a:pt x="2658172" y="688912"/>
                  <a:pt x="2656975" y="684897"/>
                </a:cubicBezTo>
                <a:lnTo>
                  <a:pt x="2655081" y="678453"/>
                </a:lnTo>
                <a:close/>
                <a:moveTo>
                  <a:pt x="1301403" y="556620"/>
                </a:moveTo>
                <a:lnTo>
                  <a:pt x="1282614" y="588411"/>
                </a:lnTo>
                <a:lnTo>
                  <a:pt x="1281721" y="594526"/>
                </a:lnTo>
                <a:lnTo>
                  <a:pt x="1296563" y="592416"/>
                </a:lnTo>
                <a:lnTo>
                  <a:pt x="1299789" y="595038"/>
                </a:lnTo>
                <a:lnTo>
                  <a:pt x="1299841" y="595015"/>
                </a:lnTo>
                <a:lnTo>
                  <a:pt x="1298447" y="591685"/>
                </a:lnTo>
                <a:lnTo>
                  <a:pt x="1289387" y="588279"/>
                </a:lnTo>
                <a:lnTo>
                  <a:pt x="1297659" y="579273"/>
                </a:lnTo>
                <a:lnTo>
                  <a:pt x="1314294" y="576093"/>
                </a:lnTo>
                <a:cubicBezTo>
                  <a:pt x="1312430" y="578821"/>
                  <a:pt x="1311252" y="581947"/>
                  <a:pt x="1310860" y="585211"/>
                </a:cubicBezTo>
                <a:lnTo>
                  <a:pt x="1312285" y="589625"/>
                </a:lnTo>
                <a:lnTo>
                  <a:pt x="1346624" y="576442"/>
                </a:lnTo>
                <a:lnTo>
                  <a:pt x="1342578" y="573503"/>
                </a:lnTo>
                <a:close/>
                <a:moveTo>
                  <a:pt x="1507455" y="574180"/>
                </a:moveTo>
                <a:lnTo>
                  <a:pt x="1495263" y="575447"/>
                </a:lnTo>
                <a:lnTo>
                  <a:pt x="1494916" y="581975"/>
                </a:lnTo>
                <a:lnTo>
                  <a:pt x="1492580" y="585522"/>
                </a:lnTo>
                <a:lnTo>
                  <a:pt x="1497769" y="598142"/>
                </a:lnTo>
                <a:lnTo>
                  <a:pt x="1498745" y="597313"/>
                </a:lnTo>
                <a:lnTo>
                  <a:pt x="1516304" y="587979"/>
                </a:lnTo>
                <a:lnTo>
                  <a:pt x="1516670" y="582622"/>
                </a:lnTo>
                <a:cubicBezTo>
                  <a:pt x="1516670" y="582622"/>
                  <a:pt x="1516981" y="582229"/>
                  <a:pt x="1517487" y="581694"/>
                </a:cubicBezTo>
                <a:close/>
                <a:moveTo>
                  <a:pt x="2257302" y="640086"/>
                </a:moveTo>
                <a:lnTo>
                  <a:pt x="2250932" y="642707"/>
                </a:lnTo>
                <a:lnTo>
                  <a:pt x="2250257" y="645944"/>
                </a:lnTo>
                <a:lnTo>
                  <a:pt x="2255322" y="644904"/>
                </a:lnTo>
                <a:lnTo>
                  <a:pt x="2256476" y="640682"/>
                </a:lnTo>
                <a:close/>
                <a:moveTo>
                  <a:pt x="2122337" y="626137"/>
                </a:moveTo>
                <a:lnTo>
                  <a:pt x="2112764" y="625421"/>
                </a:lnTo>
                <a:lnTo>
                  <a:pt x="2114490" y="629124"/>
                </a:lnTo>
                <a:lnTo>
                  <a:pt x="2117251" y="628016"/>
                </a:lnTo>
                <a:cubicBezTo>
                  <a:pt x="2117251" y="628016"/>
                  <a:pt x="2118490" y="629508"/>
                  <a:pt x="2120065" y="631197"/>
                </a:cubicBezTo>
                <a:close/>
                <a:moveTo>
                  <a:pt x="2160705" y="628829"/>
                </a:moveTo>
                <a:lnTo>
                  <a:pt x="2141609" y="627578"/>
                </a:lnTo>
                <a:lnTo>
                  <a:pt x="2130599" y="626755"/>
                </a:lnTo>
                <a:lnTo>
                  <a:pt x="2125412" y="636769"/>
                </a:lnTo>
                <a:cubicBezTo>
                  <a:pt x="2126848" y="638542"/>
                  <a:pt x="2129579" y="644170"/>
                  <a:pt x="2132448" y="647745"/>
                </a:cubicBezTo>
                <a:lnTo>
                  <a:pt x="2159447" y="644182"/>
                </a:lnTo>
                <a:close/>
                <a:moveTo>
                  <a:pt x="1288055" y="551146"/>
                </a:moveTo>
                <a:lnTo>
                  <a:pt x="1287679" y="553723"/>
                </a:lnTo>
                <a:lnTo>
                  <a:pt x="1288966" y="551519"/>
                </a:lnTo>
                <a:close/>
                <a:moveTo>
                  <a:pt x="2011572" y="614790"/>
                </a:moveTo>
                <a:lnTo>
                  <a:pt x="2004705" y="614790"/>
                </a:lnTo>
                <a:lnTo>
                  <a:pt x="2000646" y="625833"/>
                </a:lnTo>
                <a:lnTo>
                  <a:pt x="2002848" y="630100"/>
                </a:lnTo>
                <a:lnTo>
                  <a:pt x="2002088" y="646677"/>
                </a:lnTo>
                <a:lnTo>
                  <a:pt x="1998090" y="658215"/>
                </a:lnTo>
                <a:lnTo>
                  <a:pt x="1998232" y="659256"/>
                </a:lnTo>
                <a:cubicBezTo>
                  <a:pt x="1998006" y="659369"/>
                  <a:pt x="1997790" y="659537"/>
                  <a:pt x="1997585" y="659678"/>
                </a:cubicBezTo>
                <a:lnTo>
                  <a:pt x="1998906" y="659847"/>
                </a:lnTo>
                <a:lnTo>
                  <a:pt x="2000398" y="659847"/>
                </a:lnTo>
                <a:cubicBezTo>
                  <a:pt x="2000681" y="660185"/>
                  <a:pt x="2000286" y="662239"/>
                  <a:pt x="2001298" y="662661"/>
                </a:cubicBezTo>
                <a:cubicBezTo>
                  <a:pt x="2004845" y="664068"/>
                  <a:pt x="2003438" y="663985"/>
                  <a:pt x="2004115" y="666152"/>
                </a:cubicBezTo>
                <a:lnTo>
                  <a:pt x="2022997" y="666573"/>
                </a:lnTo>
                <a:cubicBezTo>
                  <a:pt x="2025679" y="668009"/>
                  <a:pt x="2028510" y="669135"/>
                  <a:pt x="2031441" y="669951"/>
                </a:cubicBezTo>
                <a:cubicBezTo>
                  <a:pt x="2032566" y="669726"/>
                  <a:pt x="2023168" y="676141"/>
                  <a:pt x="2023168" y="676141"/>
                </a:cubicBezTo>
                <a:lnTo>
                  <a:pt x="2005436" y="674651"/>
                </a:lnTo>
                <a:cubicBezTo>
                  <a:pt x="2005691" y="675719"/>
                  <a:pt x="2005691" y="676339"/>
                  <a:pt x="2005691" y="676339"/>
                </a:cubicBezTo>
                <a:cubicBezTo>
                  <a:pt x="2006986" y="678366"/>
                  <a:pt x="2008063" y="680505"/>
                  <a:pt x="2008899" y="682756"/>
                </a:cubicBezTo>
                <a:lnTo>
                  <a:pt x="2006021" y="686149"/>
                </a:lnTo>
                <a:lnTo>
                  <a:pt x="2030133" y="723887"/>
                </a:lnTo>
                <a:lnTo>
                  <a:pt x="2032876" y="732538"/>
                </a:lnTo>
                <a:lnTo>
                  <a:pt x="2039773" y="706482"/>
                </a:lnTo>
                <a:lnTo>
                  <a:pt x="2043652" y="682054"/>
                </a:lnTo>
                <a:lnTo>
                  <a:pt x="2037240" y="681067"/>
                </a:lnTo>
                <a:cubicBezTo>
                  <a:pt x="2037240" y="681067"/>
                  <a:pt x="2034087" y="686752"/>
                  <a:pt x="2033890" y="687259"/>
                </a:cubicBezTo>
                <a:cubicBezTo>
                  <a:pt x="2033693" y="687766"/>
                  <a:pt x="2030878" y="673694"/>
                  <a:pt x="2030878" y="673694"/>
                </a:cubicBezTo>
                <a:lnTo>
                  <a:pt x="2035127" y="662155"/>
                </a:lnTo>
                <a:lnTo>
                  <a:pt x="2042220" y="668515"/>
                </a:lnTo>
                <a:lnTo>
                  <a:pt x="2045588" y="669849"/>
                </a:lnTo>
                <a:lnTo>
                  <a:pt x="2049875" y="642849"/>
                </a:lnTo>
                <a:lnTo>
                  <a:pt x="2052435" y="620535"/>
                </a:lnTo>
                <a:lnTo>
                  <a:pt x="2029044" y="617914"/>
                </a:lnTo>
                <a:lnTo>
                  <a:pt x="2042136" y="640006"/>
                </a:lnTo>
                <a:lnTo>
                  <a:pt x="2040363" y="653177"/>
                </a:lnTo>
                <a:lnTo>
                  <a:pt x="2030766" y="643159"/>
                </a:lnTo>
                <a:lnTo>
                  <a:pt x="2017326" y="616062"/>
                </a:lnTo>
                <a:close/>
                <a:moveTo>
                  <a:pt x="1820714" y="597742"/>
                </a:moveTo>
                <a:lnTo>
                  <a:pt x="1818143" y="600858"/>
                </a:lnTo>
                <a:lnTo>
                  <a:pt x="1819245" y="604310"/>
                </a:lnTo>
                <a:lnTo>
                  <a:pt x="1824558" y="600016"/>
                </a:lnTo>
                <a:lnTo>
                  <a:pt x="1823462" y="598890"/>
                </a:lnTo>
                <a:close/>
                <a:moveTo>
                  <a:pt x="1535209" y="571310"/>
                </a:moveTo>
                <a:lnTo>
                  <a:pt x="1521821" y="572688"/>
                </a:lnTo>
                <a:lnTo>
                  <a:pt x="1520487" y="572827"/>
                </a:lnTo>
                <a:lnTo>
                  <a:pt x="1525509" y="577275"/>
                </a:lnTo>
                <a:cubicBezTo>
                  <a:pt x="1529082" y="576065"/>
                  <a:pt x="1533360" y="573307"/>
                  <a:pt x="1535189" y="572716"/>
                </a:cubicBezTo>
                <a:close/>
                <a:moveTo>
                  <a:pt x="2612585" y="664880"/>
                </a:moveTo>
                <a:lnTo>
                  <a:pt x="2609758" y="672119"/>
                </a:lnTo>
                <a:lnTo>
                  <a:pt x="2609047" y="672835"/>
                </a:lnTo>
                <a:lnTo>
                  <a:pt x="2612123" y="675102"/>
                </a:lnTo>
                <a:lnTo>
                  <a:pt x="2617020" y="673947"/>
                </a:lnTo>
                <a:cubicBezTo>
                  <a:pt x="2619524" y="673356"/>
                  <a:pt x="2621974" y="672567"/>
                  <a:pt x="2621974" y="672567"/>
                </a:cubicBezTo>
                <a:cubicBezTo>
                  <a:pt x="2621974" y="672567"/>
                  <a:pt x="2621297" y="675859"/>
                  <a:pt x="2620454" y="679238"/>
                </a:cubicBezTo>
                <a:cubicBezTo>
                  <a:pt x="2619610" y="682615"/>
                  <a:pt x="2618482" y="685992"/>
                  <a:pt x="2618482" y="685992"/>
                </a:cubicBezTo>
                <a:cubicBezTo>
                  <a:pt x="2618482" y="685992"/>
                  <a:pt x="2614684" y="689173"/>
                  <a:pt x="2610801" y="692042"/>
                </a:cubicBezTo>
                <a:cubicBezTo>
                  <a:pt x="2606916" y="694913"/>
                  <a:pt x="2602864" y="697362"/>
                  <a:pt x="2602864" y="697362"/>
                </a:cubicBezTo>
                <a:cubicBezTo>
                  <a:pt x="2603222" y="696320"/>
                  <a:pt x="2603467" y="695251"/>
                  <a:pt x="2603596" y="694182"/>
                </a:cubicBezTo>
                <a:cubicBezTo>
                  <a:pt x="2603960" y="691845"/>
                  <a:pt x="2603846" y="689453"/>
                  <a:pt x="2603258" y="687173"/>
                </a:cubicBezTo>
                <a:lnTo>
                  <a:pt x="2599331" y="682623"/>
                </a:lnTo>
                <a:lnTo>
                  <a:pt x="2592477" y="689525"/>
                </a:lnTo>
                <a:lnTo>
                  <a:pt x="2607584" y="714954"/>
                </a:lnTo>
                <a:lnTo>
                  <a:pt x="2620878" y="720367"/>
                </a:lnTo>
                <a:lnTo>
                  <a:pt x="2625254" y="706392"/>
                </a:lnTo>
                <a:lnTo>
                  <a:pt x="2622537" y="697052"/>
                </a:lnTo>
                <a:lnTo>
                  <a:pt x="2627208" y="687568"/>
                </a:lnTo>
                <a:lnTo>
                  <a:pt x="2630269" y="690375"/>
                </a:lnTo>
                <a:lnTo>
                  <a:pt x="2636821" y="669439"/>
                </a:lnTo>
                <a:lnTo>
                  <a:pt x="2632443" y="667278"/>
                </a:lnTo>
                <a:close/>
                <a:moveTo>
                  <a:pt x="2600995" y="663448"/>
                </a:moveTo>
                <a:lnTo>
                  <a:pt x="2602751" y="667024"/>
                </a:lnTo>
                <a:lnTo>
                  <a:pt x="2605904" y="670406"/>
                </a:lnTo>
                <a:lnTo>
                  <a:pt x="2606579" y="669726"/>
                </a:lnTo>
                <a:lnTo>
                  <a:pt x="2608653" y="664395"/>
                </a:lnTo>
                <a:close/>
                <a:moveTo>
                  <a:pt x="2577604" y="660559"/>
                </a:moveTo>
                <a:lnTo>
                  <a:pt x="2572160" y="673244"/>
                </a:lnTo>
                <a:lnTo>
                  <a:pt x="2563923" y="704986"/>
                </a:lnTo>
                <a:lnTo>
                  <a:pt x="2581082" y="694068"/>
                </a:lnTo>
                <a:lnTo>
                  <a:pt x="2579026" y="682672"/>
                </a:lnTo>
                <a:lnTo>
                  <a:pt x="2589133" y="687306"/>
                </a:lnTo>
                <a:lnTo>
                  <a:pt x="2596748" y="679632"/>
                </a:lnTo>
                <a:lnTo>
                  <a:pt x="2596505" y="679350"/>
                </a:lnTo>
                <a:cubicBezTo>
                  <a:pt x="2593521" y="677015"/>
                  <a:pt x="2590875" y="675268"/>
                  <a:pt x="2590875" y="675268"/>
                </a:cubicBezTo>
                <a:lnTo>
                  <a:pt x="2587554" y="676479"/>
                </a:lnTo>
                <a:cubicBezTo>
                  <a:pt x="2586298" y="676901"/>
                  <a:pt x="2585068" y="677379"/>
                  <a:pt x="2583866" y="677915"/>
                </a:cubicBezTo>
                <a:cubicBezTo>
                  <a:pt x="2583670" y="678112"/>
                  <a:pt x="2585106" y="674678"/>
                  <a:pt x="2586258" y="671272"/>
                </a:cubicBezTo>
                <a:cubicBezTo>
                  <a:pt x="2586795" y="669528"/>
                  <a:pt x="2587412" y="667811"/>
                  <a:pt x="2587723" y="666517"/>
                </a:cubicBezTo>
                <a:cubicBezTo>
                  <a:pt x="2588033" y="665222"/>
                  <a:pt x="2588258" y="664379"/>
                  <a:pt x="2588258" y="664379"/>
                </a:cubicBezTo>
                <a:cubicBezTo>
                  <a:pt x="2588258" y="664379"/>
                  <a:pt x="2588878" y="664040"/>
                  <a:pt x="2589750" y="663364"/>
                </a:cubicBezTo>
                <a:lnTo>
                  <a:pt x="2591224" y="662243"/>
                </a:lnTo>
                <a:close/>
                <a:moveTo>
                  <a:pt x="1551561" y="569623"/>
                </a:moveTo>
                <a:lnTo>
                  <a:pt x="1541454" y="570666"/>
                </a:lnTo>
                <a:lnTo>
                  <a:pt x="1541411" y="571311"/>
                </a:lnTo>
                <a:cubicBezTo>
                  <a:pt x="1543182" y="570833"/>
                  <a:pt x="1544674" y="570355"/>
                  <a:pt x="1544674" y="570355"/>
                </a:cubicBezTo>
                <a:lnTo>
                  <a:pt x="1546009" y="572192"/>
                </a:lnTo>
                <a:lnTo>
                  <a:pt x="1549564" y="570302"/>
                </a:lnTo>
                <a:close/>
                <a:moveTo>
                  <a:pt x="1592888" y="573238"/>
                </a:moveTo>
                <a:lnTo>
                  <a:pt x="1591308" y="575395"/>
                </a:lnTo>
                <a:cubicBezTo>
                  <a:pt x="1590907" y="575510"/>
                  <a:pt x="1590520" y="575193"/>
                  <a:pt x="1589534" y="575333"/>
                </a:cubicBezTo>
                <a:lnTo>
                  <a:pt x="1586515" y="587592"/>
                </a:lnTo>
                <a:lnTo>
                  <a:pt x="1592286" y="575513"/>
                </a:lnTo>
                <a:close/>
                <a:moveTo>
                  <a:pt x="1414765" y="557109"/>
                </a:moveTo>
                <a:lnTo>
                  <a:pt x="1389631" y="564247"/>
                </a:lnTo>
                <a:lnTo>
                  <a:pt x="1387971" y="564883"/>
                </a:lnTo>
                <a:lnTo>
                  <a:pt x="1388395" y="566595"/>
                </a:lnTo>
                <a:lnTo>
                  <a:pt x="1391034" y="571724"/>
                </a:lnTo>
                <a:lnTo>
                  <a:pt x="1396807" y="571198"/>
                </a:lnTo>
                <a:lnTo>
                  <a:pt x="1401620" y="563346"/>
                </a:lnTo>
                <a:lnTo>
                  <a:pt x="1410684" y="562220"/>
                </a:lnTo>
                <a:lnTo>
                  <a:pt x="1410290" y="569819"/>
                </a:lnTo>
                <a:lnTo>
                  <a:pt x="1410156" y="569982"/>
                </a:lnTo>
                <a:lnTo>
                  <a:pt x="1425647" y="568570"/>
                </a:lnTo>
                <a:close/>
                <a:moveTo>
                  <a:pt x="2533849" y="654814"/>
                </a:moveTo>
                <a:lnTo>
                  <a:pt x="2520292" y="687063"/>
                </a:lnTo>
                <a:lnTo>
                  <a:pt x="2502976" y="734029"/>
                </a:lnTo>
                <a:lnTo>
                  <a:pt x="2507037" y="732570"/>
                </a:lnTo>
                <a:lnTo>
                  <a:pt x="2524410" y="724385"/>
                </a:lnTo>
                <a:lnTo>
                  <a:pt x="2520882" y="718217"/>
                </a:lnTo>
                <a:lnTo>
                  <a:pt x="2520367" y="715384"/>
                </a:lnTo>
                <a:lnTo>
                  <a:pt x="2517984" y="715542"/>
                </a:lnTo>
                <a:lnTo>
                  <a:pt x="2519980" y="713259"/>
                </a:lnTo>
                <a:lnTo>
                  <a:pt x="2519109" y="708479"/>
                </a:lnTo>
                <a:lnTo>
                  <a:pt x="2522711" y="710134"/>
                </a:lnTo>
                <a:lnTo>
                  <a:pt x="2523077" y="709717"/>
                </a:lnTo>
                <a:lnTo>
                  <a:pt x="2528481" y="703610"/>
                </a:lnTo>
                <a:lnTo>
                  <a:pt x="2535235" y="702061"/>
                </a:lnTo>
                <a:lnTo>
                  <a:pt x="2541906" y="700458"/>
                </a:lnTo>
                <a:lnTo>
                  <a:pt x="2541341" y="712081"/>
                </a:lnTo>
                <a:lnTo>
                  <a:pt x="2542354" y="715931"/>
                </a:lnTo>
                <a:lnTo>
                  <a:pt x="2550656" y="712018"/>
                </a:lnTo>
                <a:lnTo>
                  <a:pt x="2562324" y="667750"/>
                </a:lnTo>
                <a:lnTo>
                  <a:pt x="2566277" y="659101"/>
                </a:lnTo>
                <a:lnTo>
                  <a:pt x="2539965" y="655705"/>
                </a:lnTo>
                <a:close/>
                <a:moveTo>
                  <a:pt x="2513463" y="651912"/>
                </a:moveTo>
                <a:lnTo>
                  <a:pt x="2485956" y="711013"/>
                </a:lnTo>
                <a:lnTo>
                  <a:pt x="2479130" y="729584"/>
                </a:lnTo>
                <a:lnTo>
                  <a:pt x="2484018" y="729629"/>
                </a:lnTo>
                <a:lnTo>
                  <a:pt x="2514068" y="651967"/>
                </a:lnTo>
                <a:close/>
                <a:moveTo>
                  <a:pt x="2497295" y="650443"/>
                </a:moveTo>
                <a:lnTo>
                  <a:pt x="2473678" y="648810"/>
                </a:lnTo>
                <a:lnTo>
                  <a:pt x="2473573" y="650785"/>
                </a:lnTo>
                <a:lnTo>
                  <a:pt x="2471266" y="654304"/>
                </a:lnTo>
                <a:lnTo>
                  <a:pt x="2480863" y="677747"/>
                </a:lnTo>
                <a:lnTo>
                  <a:pt x="2479088" y="687767"/>
                </a:lnTo>
                <a:lnTo>
                  <a:pt x="2471321" y="675607"/>
                </a:lnTo>
                <a:lnTo>
                  <a:pt x="2462062" y="656076"/>
                </a:lnTo>
                <a:cubicBezTo>
                  <a:pt x="2462062" y="656076"/>
                  <a:pt x="2459053" y="658609"/>
                  <a:pt x="2458094" y="654951"/>
                </a:cubicBezTo>
                <a:lnTo>
                  <a:pt x="2451172" y="652755"/>
                </a:lnTo>
                <a:lnTo>
                  <a:pt x="2428937" y="676397"/>
                </a:lnTo>
                <a:lnTo>
                  <a:pt x="2420831" y="680082"/>
                </a:lnTo>
                <a:lnTo>
                  <a:pt x="2422831" y="670908"/>
                </a:lnTo>
                <a:lnTo>
                  <a:pt x="2442530" y="649293"/>
                </a:lnTo>
                <a:lnTo>
                  <a:pt x="2440070" y="646603"/>
                </a:lnTo>
                <a:lnTo>
                  <a:pt x="2402843" y="644246"/>
                </a:lnTo>
                <a:lnTo>
                  <a:pt x="2400874" y="649569"/>
                </a:lnTo>
                <a:lnTo>
                  <a:pt x="2378601" y="709963"/>
                </a:lnTo>
                <a:lnTo>
                  <a:pt x="2378646" y="709970"/>
                </a:lnTo>
                <a:lnTo>
                  <a:pt x="2386808" y="702231"/>
                </a:lnTo>
                <a:lnTo>
                  <a:pt x="2389341" y="717204"/>
                </a:lnTo>
                <a:cubicBezTo>
                  <a:pt x="2389341" y="717204"/>
                  <a:pt x="2387566" y="722269"/>
                  <a:pt x="2385822" y="727362"/>
                </a:cubicBezTo>
                <a:lnTo>
                  <a:pt x="2383664" y="733427"/>
                </a:lnTo>
                <a:lnTo>
                  <a:pt x="2396110" y="744159"/>
                </a:lnTo>
                <a:cubicBezTo>
                  <a:pt x="2403425" y="750251"/>
                  <a:pt x="2410166" y="756830"/>
                  <a:pt x="2409351" y="761475"/>
                </a:cubicBezTo>
                <a:lnTo>
                  <a:pt x="2408787" y="766089"/>
                </a:lnTo>
                <a:lnTo>
                  <a:pt x="2423014" y="762733"/>
                </a:lnTo>
                <a:lnTo>
                  <a:pt x="2448791" y="753479"/>
                </a:lnTo>
                <a:lnTo>
                  <a:pt x="2449820" y="750976"/>
                </a:lnTo>
                <a:lnTo>
                  <a:pt x="2446138" y="744101"/>
                </a:lnTo>
                <a:lnTo>
                  <a:pt x="2444868" y="744052"/>
                </a:lnTo>
                <a:lnTo>
                  <a:pt x="2445694" y="743272"/>
                </a:lnTo>
                <a:lnTo>
                  <a:pt x="2434398" y="722185"/>
                </a:lnTo>
                <a:lnTo>
                  <a:pt x="2432926" y="712693"/>
                </a:lnTo>
                <a:lnTo>
                  <a:pt x="2429359" y="706030"/>
                </a:lnTo>
                <a:lnTo>
                  <a:pt x="2426545" y="688722"/>
                </a:lnTo>
                <a:lnTo>
                  <a:pt x="2439267" y="695054"/>
                </a:lnTo>
                <a:lnTo>
                  <a:pt x="2460332" y="732758"/>
                </a:lnTo>
                <a:lnTo>
                  <a:pt x="2466680" y="731899"/>
                </a:lnTo>
                <a:lnTo>
                  <a:pt x="2493533" y="662510"/>
                </a:lnTo>
                <a:lnTo>
                  <a:pt x="2499607" y="650654"/>
                </a:lnTo>
                <a:close/>
                <a:moveTo>
                  <a:pt x="1930006" y="597586"/>
                </a:moveTo>
                <a:lnTo>
                  <a:pt x="1978697" y="643387"/>
                </a:lnTo>
                <a:lnTo>
                  <a:pt x="1982896" y="649958"/>
                </a:lnTo>
                <a:lnTo>
                  <a:pt x="1983344" y="646057"/>
                </a:lnTo>
                <a:lnTo>
                  <a:pt x="1997415" y="613073"/>
                </a:lnTo>
                <a:lnTo>
                  <a:pt x="1993560" y="612426"/>
                </a:lnTo>
                <a:lnTo>
                  <a:pt x="1993112" y="610763"/>
                </a:lnTo>
                <a:lnTo>
                  <a:pt x="1961203" y="603990"/>
                </a:lnTo>
                <a:close/>
                <a:moveTo>
                  <a:pt x="1131928" y="526118"/>
                </a:moveTo>
                <a:lnTo>
                  <a:pt x="1128476" y="543412"/>
                </a:lnTo>
                <a:lnTo>
                  <a:pt x="1133441" y="542086"/>
                </a:lnTo>
                <a:close/>
                <a:moveTo>
                  <a:pt x="1905922" y="592805"/>
                </a:moveTo>
                <a:lnTo>
                  <a:pt x="1906045" y="594239"/>
                </a:lnTo>
                <a:lnTo>
                  <a:pt x="1912226" y="605024"/>
                </a:lnTo>
                <a:lnTo>
                  <a:pt x="1911243" y="613046"/>
                </a:lnTo>
                <a:lnTo>
                  <a:pt x="1905444" y="610709"/>
                </a:lnTo>
                <a:lnTo>
                  <a:pt x="1905135" y="610219"/>
                </a:lnTo>
                <a:lnTo>
                  <a:pt x="1903428" y="614129"/>
                </a:lnTo>
                <a:lnTo>
                  <a:pt x="1903615" y="615071"/>
                </a:lnTo>
                <a:cubicBezTo>
                  <a:pt x="1903615" y="615071"/>
                  <a:pt x="1903304" y="616337"/>
                  <a:pt x="1902600" y="618138"/>
                </a:cubicBezTo>
                <a:cubicBezTo>
                  <a:pt x="1901898" y="619940"/>
                  <a:pt x="1900829" y="622303"/>
                  <a:pt x="1899787" y="624611"/>
                </a:cubicBezTo>
                <a:cubicBezTo>
                  <a:pt x="1898858" y="626722"/>
                  <a:pt x="1897787" y="628776"/>
                  <a:pt x="1896579" y="630746"/>
                </a:cubicBezTo>
                <a:lnTo>
                  <a:pt x="1895059" y="633420"/>
                </a:lnTo>
                <a:cubicBezTo>
                  <a:pt x="1894589" y="629930"/>
                  <a:pt x="1893123" y="626637"/>
                  <a:pt x="1890836" y="623936"/>
                </a:cubicBezTo>
                <a:lnTo>
                  <a:pt x="1886408" y="622214"/>
                </a:lnTo>
                <a:lnTo>
                  <a:pt x="1886109" y="623346"/>
                </a:lnTo>
                <a:lnTo>
                  <a:pt x="1885869" y="623953"/>
                </a:lnTo>
                <a:lnTo>
                  <a:pt x="1930759" y="675373"/>
                </a:lnTo>
                <a:lnTo>
                  <a:pt x="1935162" y="672709"/>
                </a:lnTo>
                <a:cubicBezTo>
                  <a:pt x="1936105" y="672567"/>
                  <a:pt x="1937064" y="672652"/>
                  <a:pt x="1937979" y="672905"/>
                </a:cubicBezTo>
                <a:lnTo>
                  <a:pt x="1939723" y="650955"/>
                </a:lnTo>
                <a:lnTo>
                  <a:pt x="1944844" y="645297"/>
                </a:lnTo>
                <a:lnTo>
                  <a:pt x="1948025" y="651432"/>
                </a:lnTo>
                <a:lnTo>
                  <a:pt x="1947292" y="668009"/>
                </a:lnTo>
                <a:lnTo>
                  <a:pt x="1943267" y="679546"/>
                </a:lnTo>
                <a:lnTo>
                  <a:pt x="1943267" y="680588"/>
                </a:lnTo>
                <a:cubicBezTo>
                  <a:pt x="1943039" y="680701"/>
                  <a:pt x="1942817" y="680841"/>
                  <a:pt x="1942621" y="681010"/>
                </a:cubicBezTo>
                <a:lnTo>
                  <a:pt x="1943972" y="681152"/>
                </a:lnTo>
                <a:lnTo>
                  <a:pt x="1945436" y="681151"/>
                </a:lnTo>
                <a:cubicBezTo>
                  <a:pt x="1945717" y="681488"/>
                  <a:pt x="1945323" y="683544"/>
                  <a:pt x="1946363" y="683966"/>
                </a:cubicBezTo>
                <a:cubicBezTo>
                  <a:pt x="1949882" y="685373"/>
                  <a:pt x="1948503" y="685288"/>
                  <a:pt x="1949178" y="687455"/>
                </a:cubicBezTo>
                <a:lnTo>
                  <a:pt x="1968062" y="687906"/>
                </a:lnTo>
                <a:cubicBezTo>
                  <a:pt x="1970747" y="689313"/>
                  <a:pt x="1973579" y="690438"/>
                  <a:pt x="1976506" y="691255"/>
                </a:cubicBezTo>
                <a:cubicBezTo>
                  <a:pt x="1977632" y="691029"/>
                  <a:pt x="1968259" y="697418"/>
                  <a:pt x="1968259" y="697418"/>
                </a:cubicBezTo>
                <a:lnTo>
                  <a:pt x="1950530" y="695954"/>
                </a:lnTo>
                <a:lnTo>
                  <a:pt x="1950755" y="697643"/>
                </a:lnTo>
                <a:cubicBezTo>
                  <a:pt x="1952064" y="699670"/>
                  <a:pt x="1953150" y="701809"/>
                  <a:pt x="1953991" y="704059"/>
                </a:cubicBezTo>
                <a:lnTo>
                  <a:pt x="1952639" y="705646"/>
                </a:lnTo>
                <a:lnTo>
                  <a:pt x="1990943" y="779542"/>
                </a:lnTo>
                <a:lnTo>
                  <a:pt x="2000012" y="816508"/>
                </a:lnTo>
                <a:lnTo>
                  <a:pt x="1999921" y="814720"/>
                </a:lnTo>
                <a:cubicBezTo>
                  <a:pt x="1999809" y="811202"/>
                  <a:pt x="1999669" y="807684"/>
                  <a:pt x="1999669" y="807684"/>
                </a:cubicBezTo>
                <a:lnTo>
                  <a:pt x="2005607" y="797158"/>
                </a:lnTo>
                <a:lnTo>
                  <a:pt x="2011572" y="804363"/>
                </a:lnTo>
                <a:lnTo>
                  <a:pt x="2013560" y="805530"/>
                </a:lnTo>
                <a:lnTo>
                  <a:pt x="2028137" y="750451"/>
                </a:lnTo>
                <a:lnTo>
                  <a:pt x="2023899" y="749513"/>
                </a:lnTo>
                <a:cubicBezTo>
                  <a:pt x="2023899" y="749513"/>
                  <a:pt x="2020267" y="754972"/>
                  <a:pt x="2020127" y="755394"/>
                </a:cubicBezTo>
                <a:cubicBezTo>
                  <a:pt x="2019988" y="755815"/>
                  <a:pt x="2018046" y="741744"/>
                  <a:pt x="2018046" y="741744"/>
                </a:cubicBezTo>
                <a:lnTo>
                  <a:pt x="2021246" y="734389"/>
                </a:lnTo>
                <a:lnTo>
                  <a:pt x="1998186" y="690021"/>
                </a:lnTo>
                <a:lnTo>
                  <a:pt x="1996402" y="690412"/>
                </a:lnTo>
                <a:cubicBezTo>
                  <a:pt x="1996402" y="690412"/>
                  <a:pt x="1996008" y="690158"/>
                  <a:pt x="1995446" y="689707"/>
                </a:cubicBezTo>
                <a:lnTo>
                  <a:pt x="1987651" y="715797"/>
                </a:lnTo>
                <a:lnTo>
                  <a:pt x="1978925" y="721257"/>
                </a:lnTo>
                <a:lnTo>
                  <a:pt x="1980163" y="708141"/>
                </a:lnTo>
                <a:lnTo>
                  <a:pt x="1990070" y="681714"/>
                </a:lnTo>
                <a:cubicBezTo>
                  <a:pt x="1988297" y="677944"/>
                  <a:pt x="1985061" y="673779"/>
                  <a:pt x="1984188" y="671864"/>
                </a:cubicBezTo>
                <a:lnTo>
                  <a:pt x="1972368" y="675355"/>
                </a:lnTo>
                <a:lnTo>
                  <a:pt x="1955060" y="678564"/>
                </a:lnTo>
                <a:lnTo>
                  <a:pt x="1948953" y="674960"/>
                </a:lnTo>
                <a:lnTo>
                  <a:pt x="1955173" y="670880"/>
                </a:lnTo>
                <a:lnTo>
                  <a:pt x="1979793" y="665653"/>
                </a:lnTo>
                <a:lnTo>
                  <a:pt x="1955847" y="634829"/>
                </a:lnTo>
                <a:cubicBezTo>
                  <a:pt x="1943969" y="622338"/>
                  <a:pt x="1931292" y="610936"/>
                  <a:pt x="1917967" y="600676"/>
                </a:cubicBezTo>
                <a:close/>
                <a:moveTo>
                  <a:pt x="1884123" y="588168"/>
                </a:moveTo>
                <a:lnTo>
                  <a:pt x="1887771" y="608242"/>
                </a:lnTo>
                <a:lnTo>
                  <a:pt x="1892695" y="608739"/>
                </a:lnTo>
                <a:cubicBezTo>
                  <a:pt x="1892695" y="608739"/>
                  <a:pt x="1893174" y="608288"/>
                  <a:pt x="1893820" y="607612"/>
                </a:cubicBezTo>
                <a:lnTo>
                  <a:pt x="1896270" y="605052"/>
                </a:lnTo>
                <a:lnTo>
                  <a:pt x="1898923" y="602016"/>
                </a:lnTo>
                <a:lnTo>
                  <a:pt x="1898718" y="600016"/>
                </a:lnTo>
                <a:lnTo>
                  <a:pt x="1897141" y="597510"/>
                </a:lnTo>
                <a:lnTo>
                  <a:pt x="1895345" y="590472"/>
                </a:lnTo>
                <a:close/>
                <a:moveTo>
                  <a:pt x="1377632" y="542615"/>
                </a:moveTo>
                <a:lnTo>
                  <a:pt x="1377122" y="544210"/>
                </a:lnTo>
                <a:lnTo>
                  <a:pt x="1378009" y="546037"/>
                </a:lnTo>
                <a:lnTo>
                  <a:pt x="1378708" y="549095"/>
                </a:lnTo>
                <a:lnTo>
                  <a:pt x="1385396" y="548248"/>
                </a:lnTo>
                <a:lnTo>
                  <a:pt x="1381668" y="544547"/>
                </a:lnTo>
                <a:close/>
                <a:moveTo>
                  <a:pt x="1775706" y="576079"/>
                </a:moveTo>
                <a:lnTo>
                  <a:pt x="1799116" y="609334"/>
                </a:lnTo>
                <a:lnTo>
                  <a:pt x="1817223" y="644163"/>
                </a:lnTo>
                <a:lnTo>
                  <a:pt x="1823687" y="642847"/>
                </a:lnTo>
                <a:lnTo>
                  <a:pt x="1825938" y="646451"/>
                </a:lnTo>
                <a:lnTo>
                  <a:pt x="1842045" y="620957"/>
                </a:lnTo>
                <a:lnTo>
                  <a:pt x="1830226" y="605549"/>
                </a:lnTo>
                <a:lnTo>
                  <a:pt x="1830105" y="605532"/>
                </a:lnTo>
                <a:lnTo>
                  <a:pt x="1814934" y="619152"/>
                </a:lnTo>
                <a:cubicBezTo>
                  <a:pt x="1812003" y="620081"/>
                  <a:pt x="1809174" y="621292"/>
                  <a:pt x="1806492" y="622783"/>
                </a:cubicBezTo>
                <a:cubicBezTo>
                  <a:pt x="1807364" y="619125"/>
                  <a:pt x="1808445" y="615522"/>
                  <a:pt x="1809727" y="612003"/>
                </a:cubicBezTo>
                <a:lnTo>
                  <a:pt x="1816546" y="606492"/>
                </a:lnTo>
                <a:lnTo>
                  <a:pt x="1813865" y="605277"/>
                </a:lnTo>
                <a:cubicBezTo>
                  <a:pt x="1811513" y="604095"/>
                  <a:pt x="1809085" y="603054"/>
                  <a:pt x="1806604" y="602181"/>
                </a:cubicBezTo>
                <a:lnTo>
                  <a:pt x="1799426" y="590925"/>
                </a:lnTo>
                <a:lnTo>
                  <a:pt x="1804690" y="589152"/>
                </a:lnTo>
                <a:lnTo>
                  <a:pt x="1807452" y="588379"/>
                </a:lnTo>
                <a:close/>
                <a:moveTo>
                  <a:pt x="1451599" y="546649"/>
                </a:moveTo>
                <a:lnTo>
                  <a:pt x="1424182" y="554435"/>
                </a:lnTo>
                <a:lnTo>
                  <a:pt x="1437081" y="567496"/>
                </a:lnTo>
                <a:lnTo>
                  <a:pt x="1442794" y="566904"/>
                </a:lnTo>
                <a:lnTo>
                  <a:pt x="1445104" y="566049"/>
                </a:lnTo>
                <a:cubicBezTo>
                  <a:pt x="1446060" y="562333"/>
                  <a:pt x="1449042" y="564697"/>
                  <a:pt x="1449042" y="564697"/>
                </a:cubicBezTo>
                <a:lnTo>
                  <a:pt x="1450282" y="562026"/>
                </a:lnTo>
                <a:lnTo>
                  <a:pt x="1448763" y="562079"/>
                </a:lnTo>
                <a:lnTo>
                  <a:pt x="1451830" y="550794"/>
                </a:lnTo>
                <a:close/>
                <a:moveTo>
                  <a:pt x="1854095" y="582073"/>
                </a:moveTo>
                <a:lnTo>
                  <a:pt x="1848398" y="589714"/>
                </a:lnTo>
                <a:lnTo>
                  <a:pt x="1851465" y="591234"/>
                </a:lnTo>
                <a:lnTo>
                  <a:pt x="1851770" y="598848"/>
                </a:lnTo>
                <a:lnTo>
                  <a:pt x="1867394" y="610084"/>
                </a:lnTo>
                <a:lnTo>
                  <a:pt x="1869084" y="606430"/>
                </a:lnTo>
                <a:lnTo>
                  <a:pt x="1870771" y="601279"/>
                </a:lnTo>
                <a:cubicBezTo>
                  <a:pt x="1870771" y="601279"/>
                  <a:pt x="1873163" y="602519"/>
                  <a:pt x="1875639" y="603758"/>
                </a:cubicBezTo>
                <a:cubicBezTo>
                  <a:pt x="1878118" y="604995"/>
                  <a:pt x="1880510" y="606571"/>
                  <a:pt x="1880510" y="606571"/>
                </a:cubicBezTo>
                <a:lnTo>
                  <a:pt x="1884118" y="607622"/>
                </a:lnTo>
                <a:lnTo>
                  <a:pt x="1880617" y="588239"/>
                </a:lnTo>
                <a:lnTo>
                  <a:pt x="1869926" y="597820"/>
                </a:lnTo>
                <a:cubicBezTo>
                  <a:pt x="1866996" y="598749"/>
                  <a:pt x="1864169" y="599986"/>
                  <a:pt x="1861483" y="601479"/>
                </a:cubicBezTo>
                <a:cubicBezTo>
                  <a:pt x="1862361" y="597819"/>
                  <a:pt x="1863450" y="594218"/>
                  <a:pt x="1864750" y="590673"/>
                </a:cubicBezTo>
                <a:lnTo>
                  <a:pt x="1871133" y="585502"/>
                </a:lnTo>
                <a:lnTo>
                  <a:pt x="1860017" y="583221"/>
                </a:lnTo>
                <a:close/>
                <a:moveTo>
                  <a:pt x="1833578" y="578097"/>
                </a:moveTo>
                <a:lnTo>
                  <a:pt x="1836183" y="582088"/>
                </a:lnTo>
                <a:lnTo>
                  <a:pt x="1837718" y="584774"/>
                </a:lnTo>
                <a:lnTo>
                  <a:pt x="1842852" y="586422"/>
                </a:lnTo>
                <a:lnTo>
                  <a:pt x="1846669" y="580634"/>
                </a:lnTo>
                <a:close/>
                <a:moveTo>
                  <a:pt x="1806900" y="572926"/>
                </a:moveTo>
                <a:lnTo>
                  <a:pt x="1809214" y="574945"/>
                </a:lnTo>
                <a:lnTo>
                  <a:pt x="1819426" y="579655"/>
                </a:lnTo>
                <a:lnTo>
                  <a:pt x="1819578" y="579498"/>
                </a:lnTo>
                <a:lnTo>
                  <a:pt x="1819301" y="575330"/>
                </a:lnTo>
                <a:close/>
                <a:moveTo>
                  <a:pt x="1661499" y="559218"/>
                </a:moveTo>
                <a:lnTo>
                  <a:pt x="1636677" y="560843"/>
                </a:lnTo>
                <a:lnTo>
                  <a:pt x="1625732" y="561972"/>
                </a:lnTo>
                <a:lnTo>
                  <a:pt x="1608042" y="566925"/>
                </a:lnTo>
                <a:lnTo>
                  <a:pt x="1622407" y="572435"/>
                </a:lnTo>
                <a:lnTo>
                  <a:pt x="1625503" y="579302"/>
                </a:lnTo>
                <a:lnTo>
                  <a:pt x="1619592" y="581610"/>
                </a:lnTo>
                <a:lnTo>
                  <a:pt x="1606084" y="577136"/>
                </a:lnTo>
                <a:lnTo>
                  <a:pt x="1602500" y="574126"/>
                </a:lnTo>
                <a:lnTo>
                  <a:pt x="1587820" y="604012"/>
                </a:lnTo>
                <a:lnTo>
                  <a:pt x="1587801" y="604080"/>
                </a:lnTo>
                <a:lnTo>
                  <a:pt x="1592349" y="605080"/>
                </a:lnTo>
                <a:lnTo>
                  <a:pt x="1598934" y="600184"/>
                </a:lnTo>
                <a:lnTo>
                  <a:pt x="1600709" y="610709"/>
                </a:lnTo>
                <a:lnTo>
                  <a:pt x="1597894" y="617547"/>
                </a:lnTo>
                <a:cubicBezTo>
                  <a:pt x="1596345" y="620925"/>
                  <a:pt x="1594854" y="624331"/>
                  <a:pt x="1594854" y="624331"/>
                </a:cubicBezTo>
                <a:cubicBezTo>
                  <a:pt x="1594056" y="621683"/>
                  <a:pt x="1592625" y="619264"/>
                  <a:pt x="1590689" y="617294"/>
                </a:cubicBezTo>
                <a:lnTo>
                  <a:pt x="1584662" y="615949"/>
                </a:lnTo>
                <a:lnTo>
                  <a:pt x="1577954" y="641297"/>
                </a:lnTo>
                <a:lnTo>
                  <a:pt x="1579938" y="641666"/>
                </a:lnTo>
                <a:lnTo>
                  <a:pt x="1580609" y="642091"/>
                </a:lnTo>
                <a:lnTo>
                  <a:pt x="1591814" y="642286"/>
                </a:lnTo>
                <a:cubicBezTo>
                  <a:pt x="1594487" y="644424"/>
                  <a:pt x="1597006" y="646759"/>
                  <a:pt x="1599357" y="649236"/>
                </a:cubicBezTo>
                <a:cubicBezTo>
                  <a:pt x="1596356" y="649743"/>
                  <a:pt x="1593420" y="650587"/>
                  <a:pt x="1590604" y="651741"/>
                </a:cubicBezTo>
                <a:lnTo>
                  <a:pt x="1575502" y="650567"/>
                </a:lnTo>
                <a:lnTo>
                  <a:pt x="1569869" y="671856"/>
                </a:lnTo>
                <a:lnTo>
                  <a:pt x="1574112" y="673214"/>
                </a:lnTo>
                <a:lnTo>
                  <a:pt x="1581175" y="668965"/>
                </a:lnTo>
                <a:lnTo>
                  <a:pt x="1581852" y="679715"/>
                </a:lnTo>
                <a:cubicBezTo>
                  <a:pt x="1581852" y="679715"/>
                  <a:pt x="1580077" y="683008"/>
                  <a:pt x="1578165" y="686246"/>
                </a:cubicBezTo>
                <a:lnTo>
                  <a:pt x="1577386" y="687583"/>
                </a:lnTo>
                <a:lnTo>
                  <a:pt x="1578783" y="686611"/>
                </a:lnTo>
                <a:cubicBezTo>
                  <a:pt x="1582782" y="683684"/>
                  <a:pt x="1586749" y="680504"/>
                  <a:pt x="1586749" y="680504"/>
                </a:cubicBezTo>
                <a:cubicBezTo>
                  <a:pt x="1585874" y="684050"/>
                  <a:pt x="1585798" y="687737"/>
                  <a:pt x="1586524" y="691311"/>
                </a:cubicBezTo>
                <a:lnTo>
                  <a:pt x="1589110" y="694295"/>
                </a:lnTo>
                <a:lnTo>
                  <a:pt x="1603438" y="679098"/>
                </a:lnTo>
                <a:cubicBezTo>
                  <a:pt x="1611935" y="668714"/>
                  <a:pt x="1620127" y="657736"/>
                  <a:pt x="1628372" y="646479"/>
                </a:cubicBezTo>
                <a:lnTo>
                  <a:pt x="1641452" y="628472"/>
                </a:lnTo>
                <a:lnTo>
                  <a:pt x="1638671" y="626469"/>
                </a:lnTo>
                <a:lnTo>
                  <a:pt x="1628034" y="629649"/>
                </a:lnTo>
                <a:lnTo>
                  <a:pt x="1632283" y="615297"/>
                </a:lnTo>
                <a:lnTo>
                  <a:pt x="1647229" y="600353"/>
                </a:lnTo>
                <a:cubicBezTo>
                  <a:pt x="1646675" y="604040"/>
                  <a:pt x="1646983" y="607838"/>
                  <a:pt x="1648128" y="611384"/>
                </a:cubicBezTo>
                <a:lnTo>
                  <a:pt x="1651619" y="614472"/>
                </a:lnTo>
                <a:lnTo>
                  <a:pt x="1653167" y="612342"/>
                </a:lnTo>
                <a:lnTo>
                  <a:pt x="1671172" y="586369"/>
                </a:lnTo>
                <a:lnTo>
                  <a:pt x="1664057" y="595399"/>
                </a:lnTo>
                <a:lnTo>
                  <a:pt x="1663328" y="585240"/>
                </a:lnTo>
                <a:lnTo>
                  <a:pt x="1674177" y="564869"/>
                </a:lnTo>
                <a:lnTo>
                  <a:pt x="1655502" y="591038"/>
                </a:lnTo>
                <a:lnTo>
                  <a:pt x="1648018" y="595934"/>
                </a:lnTo>
                <a:lnTo>
                  <a:pt x="1648889" y="586703"/>
                </a:lnTo>
                <a:lnTo>
                  <a:pt x="1665495" y="562475"/>
                </a:lnTo>
                <a:close/>
                <a:moveTo>
                  <a:pt x="1752299" y="567042"/>
                </a:moveTo>
                <a:lnTo>
                  <a:pt x="1740438" y="587969"/>
                </a:lnTo>
                <a:lnTo>
                  <a:pt x="1731461" y="604874"/>
                </a:lnTo>
                <a:lnTo>
                  <a:pt x="1738749" y="608627"/>
                </a:lnTo>
                <a:cubicBezTo>
                  <a:pt x="1738749" y="608627"/>
                  <a:pt x="1744575" y="603871"/>
                  <a:pt x="1744858" y="603307"/>
                </a:cubicBezTo>
                <a:cubicBezTo>
                  <a:pt x="1745139" y="602744"/>
                  <a:pt x="1743733" y="619264"/>
                  <a:pt x="1743733" y="619264"/>
                </a:cubicBezTo>
                <a:lnTo>
                  <a:pt x="1735457" y="629114"/>
                </a:lnTo>
                <a:cubicBezTo>
                  <a:pt x="1735457" y="629114"/>
                  <a:pt x="1733686" y="627173"/>
                  <a:pt x="1731996" y="624893"/>
                </a:cubicBezTo>
                <a:cubicBezTo>
                  <a:pt x="1730306" y="622613"/>
                  <a:pt x="1728731" y="620193"/>
                  <a:pt x="1728731" y="620193"/>
                </a:cubicBezTo>
                <a:lnTo>
                  <a:pt x="1725092" y="617323"/>
                </a:lnTo>
                <a:lnTo>
                  <a:pt x="1720907" y="626217"/>
                </a:lnTo>
                <a:cubicBezTo>
                  <a:pt x="1719134" y="630551"/>
                  <a:pt x="1718724" y="635308"/>
                  <a:pt x="1719726" y="639895"/>
                </a:cubicBezTo>
                <a:cubicBezTo>
                  <a:pt x="1721526" y="646593"/>
                  <a:pt x="1727156" y="651321"/>
                  <a:pt x="1732923" y="655035"/>
                </a:cubicBezTo>
                <a:cubicBezTo>
                  <a:pt x="1738849" y="658751"/>
                  <a:pt x="1745028" y="662043"/>
                  <a:pt x="1751415" y="664885"/>
                </a:cubicBezTo>
                <a:lnTo>
                  <a:pt x="1751469" y="664900"/>
                </a:lnTo>
                <a:lnTo>
                  <a:pt x="1752259" y="663478"/>
                </a:lnTo>
                <a:cubicBezTo>
                  <a:pt x="1753442" y="659960"/>
                  <a:pt x="1754171" y="656863"/>
                  <a:pt x="1754171" y="656863"/>
                </a:cubicBezTo>
                <a:cubicBezTo>
                  <a:pt x="1754171" y="656863"/>
                  <a:pt x="1752963" y="655485"/>
                  <a:pt x="1751752" y="654049"/>
                </a:cubicBezTo>
                <a:cubicBezTo>
                  <a:pt x="1750890" y="652980"/>
                  <a:pt x="1749951" y="651994"/>
                  <a:pt x="1748937" y="651067"/>
                </a:cubicBezTo>
                <a:cubicBezTo>
                  <a:pt x="1748712" y="650925"/>
                  <a:pt x="1752400" y="651067"/>
                  <a:pt x="1756172" y="651067"/>
                </a:cubicBezTo>
                <a:lnTo>
                  <a:pt x="1761349" y="650898"/>
                </a:lnTo>
                <a:cubicBezTo>
                  <a:pt x="1762728" y="650700"/>
                  <a:pt x="1763685" y="650700"/>
                  <a:pt x="1763685" y="650700"/>
                </a:cubicBezTo>
                <a:cubicBezTo>
                  <a:pt x="1763685" y="650700"/>
                  <a:pt x="1764333" y="651151"/>
                  <a:pt x="1765289" y="651827"/>
                </a:cubicBezTo>
                <a:cubicBezTo>
                  <a:pt x="1766247" y="652501"/>
                  <a:pt x="1767512" y="653430"/>
                  <a:pt x="1768865" y="654218"/>
                </a:cubicBezTo>
                <a:lnTo>
                  <a:pt x="1772523" y="656498"/>
                </a:lnTo>
                <a:cubicBezTo>
                  <a:pt x="1773068" y="656863"/>
                  <a:pt x="1773641" y="657174"/>
                  <a:pt x="1774240" y="657456"/>
                </a:cubicBezTo>
                <a:cubicBezTo>
                  <a:pt x="1774240" y="657456"/>
                  <a:pt x="1772269" y="659566"/>
                  <a:pt x="1770327" y="661565"/>
                </a:cubicBezTo>
                <a:lnTo>
                  <a:pt x="1766135" y="665476"/>
                </a:lnTo>
                <a:lnTo>
                  <a:pt x="1764431" y="668481"/>
                </a:lnTo>
                <a:lnTo>
                  <a:pt x="1791659" y="676003"/>
                </a:lnTo>
                <a:lnTo>
                  <a:pt x="1802406" y="676176"/>
                </a:lnTo>
                <a:lnTo>
                  <a:pt x="1812655" y="670851"/>
                </a:lnTo>
                <a:cubicBezTo>
                  <a:pt x="1811136" y="668910"/>
                  <a:pt x="1810488" y="670654"/>
                  <a:pt x="1811080" y="665616"/>
                </a:cubicBezTo>
                <a:cubicBezTo>
                  <a:pt x="1811278" y="664124"/>
                  <a:pt x="1809306" y="663562"/>
                  <a:pt x="1809081" y="662998"/>
                </a:cubicBezTo>
                <a:lnTo>
                  <a:pt x="1809953" y="661282"/>
                </a:lnTo>
                <a:lnTo>
                  <a:pt x="1810074" y="660895"/>
                </a:lnTo>
                <a:lnTo>
                  <a:pt x="1809484" y="659863"/>
                </a:lnTo>
                <a:lnTo>
                  <a:pt x="1808996" y="659424"/>
                </a:lnTo>
                <a:lnTo>
                  <a:pt x="1808960" y="658943"/>
                </a:lnTo>
                <a:lnTo>
                  <a:pt x="1762360" y="577171"/>
                </a:lnTo>
                <a:lnTo>
                  <a:pt x="1754065" y="567696"/>
                </a:lnTo>
                <a:lnTo>
                  <a:pt x="1752429" y="567062"/>
                </a:lnTo>
                <a:close/>
                <a:moveTo>
                  <a:pt x="1308952" y="525398"/>
                </a:moveTo>
                <a:lnTo>
                  <a:pt x="1291332" y="528691"/>
                </a:lnTo>
                <a:lnTo>
                  <a:pt x="1290073" y="537319"/>
                </a:lnTo>
                <a:lnTo>
                  <a:pt x="1293318" y="537895"/>
                </a:lnTo>
                <a:lnTo>
                  <a:pt x="1296365" y="539163"/>
                </a:lnTo>
                <a:close/>
                <a:moveTo>
                  <a:pt x="1716428" y="561440"/>
                </a:moveTo>
                <a:lnTo>
                  <a:pt x="1711013" y="569037"/>
                </a:lnTo>
                <a:lnTo>
                  <a:pt x="1721837" y="583636"/>
                </a:lnTo>
                <a:lnTo>
                  <a:pt x="1722878" y="592923"/>
                </a:lnTo>
                <a:lnTo>
                  <a:pt x="1715167" y="588562"/>
                </a:lnTo>
                <a:lnTo>
                  <a:pt x="1703937" y="574010"/>
                </a:lnTo>
                <a:lnTo>
                  <a:pt x="1702980" y="574630"/>
                </a:lnTo>
                <a:lnTo>
                  <a:pt x="1703136" y="572973"/>
                </a:lnTo>
                <a:lnTo>
                  <a:pt x="1696158" y="563932"/>
                </a:lnTo>
                <a:lnTo>
                  <a:pt x="1695496" y="564635"/>
                </a:lnTo>
                <a:lnTo>
                  <a:pt x="1706554" y="583917"/>
                </a:lnTo>
                <a:lnTo>
                  <a:pt x="1705991" y="593965"/>
                </a:lnTo>
                <a:lnTo>
                  <a:pt x="1696957" y="583410"/>
                </a:lnTo>
                <a:lnTo>
                  <a:pt x="1689142" y="571391"/>
                </a:lnTo>
                <a:lnTo>
                  <a:pt x="1682097" y="578879"/>
                </a:lnTo>
                <a:lnTo>
                  <a:pt x="1681040" y="579359"/>
                </a:lnTo>
                <a:lnTo>
                  <a:pt x="1656573" y="614649"/>
                </a:lnTo>
                <a:lnTo>
                  <a:pt x="1654713" y="617211"/>
                </a:lnTo>
                <a:lnTo>
                  <a:pt x="1655892" y="618255"/>
                </a:lnTo>
                <a:cubicBezTo>
                  <a:pt x="1659168" y="620046"/>
                  <a:pt x="1662201" y="621178"/>
                  <a:pt x="1662201" y="621178"/>
                </a:cubicBezTo>
                <a:cubicBezTo>
                  <a:pt x="1662201" y="621178"/>
                  <a:pt x="1669716" y="615578"/>
                  <a:pt x="1670221" y="614873"/>
                </a:cubicBezTo>
                <a:cubicBezTo>
                  <a:pt x="1670729" y="614170"/>
                  <a:pt x="1664341" y="634124"/>
                  <a:pt x="1664341" y="634124"/>
                </a:cubicBezTo>
                <a:lnTo>
                  <a:pt x="1651477" y="646760"/>
                </a:lnTo>
                <a:lnTo>
                  <a:pt x="1647876" y="634687"/>
                </a:lnTo>
                <a:lnTo>
                  <a:pt x="1644757" y="630925"/>
                </a:lnTo>
                <a:lnTo>
                  <a:pt x="1631750" y="648844"/>
                </a:lnTo>
                <a:cubicBezTo>
                  <a:pt x="1623559" y="660045"/>
                  <a:pt x="1615285" y="671104"/>
                  <a:pt x="1606674" y="681602"/>
                </a:cubicBezTo>
                <a:lnTo>
                  <a:pt x="1591763" y="697357"/>
                </a:lnTo>
                <a:lnTo>
                  <a:pt x="1593279" y="699106"/>
                </a:lnTo>
                <a:cubicBezTo>
                  <a:pt x="1595144" y="700514"/>
                  <a:pt x="1597112" y="701752"/>
                  <a:pt x="1599159" y="702878"/>
                </a:cubicBezTo>
                <a:cubicBezTo>
                  <a:pt x="1599159" y="702878"/>
                  <a:pt x="1607489" y="697952"/>
                  <a:pt x="1608053" y="697249"/>
                </a:cubicBezTo>
                <a:cubicBezTo>
                  <a:pt x="1606873" y="700401"/>
                  <a:pt x="1605533" y="703497"/>
                  <a:pt x="1604030" y="706508"/>
                </a:cubicBezTo>
                <a:cubicBezTo>
                  <a:pt x="1602790" y="708928"/>
                  <a:pt x="1601580" y="711376"/>
                  <a:pt x="1600680" y="713235"/>
                </a:cubicBezTo>
                <a:lnTo>
                  <a:pt x="1599019" y="716274"/>
                </a:lnTo>
                <a:cubicBezTo>
                  <a:pt x="1599019" y="716274"/>
                  <a:pt x="1595079" y="719229"/>
                  <a:pt x="1591026" y="721902"/>
                </a:cubicBezTo>
                <a:cubicBezTo>
                  <a:pt x="1586974" y="724576"/>
                  <a:pt x="1582809" y="727080"/>
                  <a:pt x="1582809" y="727080"/>
                </a:cubicBezTo>
                <a:lnTo>
                  <a:pt x="1582582" y="720665"/>
                </a:lnTo>
                <a:cubicBezTo>
                  <a:pt x="1582469" y="717456"/>
                  <a:pt x="1582302" y="714304"/>
                  <a:pt x="1582302" y="714304"/>
                </a:cubicBezTo>
                <a:lnTo>
                  <a:pt x="1579947" y="709842"/>
                </a:lnTo>
                <a:lnTo>
                  <a:pt x="1578991" y="710854"/>
                </a:lnTo>
                <a:lnTo>
                  <a:pt x="1551470" y="730207"/>
                </a:lnTo>
                <a:lnTo>
                  <a:pt x="1550582" y="737703"/>
                </a:lnTo>
                <a:lnTo>
                  <a:pt x="1555087" y="735776"/>
                </a:lnTo>
                <a:lnTo>
                  <a:pt x="1554241" y="746499"/>
                </a:lnTo>
                <a:cubicBezTo>
                  <a:pt x="1554241" y="746499"/>
                  <a:pt x="1552020" y="749455"/>
                  <a:pt x="1549655" y="752495"/>
                </a:cubicBezTo>
                <a:lnTo>
                  <a:pt x="1548690" y="753691"/>
                </a:lnTo>
                <a:lnTo>
                  <a:pt x="1544082" y="792600"/>
                </a:lnTo>
                <a:cubicBezTo>
                  <a:pt x="1544082" y="801578"/>
                  <a:pt x="1532151" y="800705"/>
                  <a:pt x="1532291" y="791784"/>
                </a:cubicBezTo>
                <a:lnTo>
                  <a:pt x="1539184" y="748641"/>
                </a:lnTo>
                <a:lnTo>
                  <a:pt x="1536262" y="747136"/>
                </a:lnTo>
                <a:lnTo>
                  <a:pt x="1515563" y="787007"/>
                </a:lnTo>
                <a:lnTo>
                  <a:pt x="1520021" y="787786"/>
                </a:lnTo>
                <a:lnTo>
                  <a:pt x="1528069" y="789306"/>
                </a:lnTo>
                <a:lnTo>
                  <a:pt x="1529589" y="790911"/>
                </a:lnTo>
                <a:cubicBezTo>
                  <a:pt x="1530518" y="791867"/>
                  <a:pt x="1531701" y="793161"/>
                  <a:pt x="1532966" y="794316"/>
                </a:cubicBezTo>
                <a:lnTo>
                  <a:pt x="1538089" y="799100"/>
                </a:lnTo>
                <a:lnTo>
                  <a:pt x="1527617" y="804531"/>
                </a:lnTo>
                <a:lnTo>
                  <a:pt x="1524737" y="807551"/>
                </a:lnTo>
                <a:lnTo>
                  <a:pt x="1532797" y="813088"/>
                </a:lnTo>
                <a:lnTo>
                  <a:pt x="1585600" y="837208"/>
                </a:lnTo>
                <a:lnTo>
                  <a:pt x="1587030" y="831915"/>
                </a:lnTo>
                <a:cubicBezTo>
                  <a:pt x="1587030" y="831915"/>
                  <a:pt x="1581711" y="826259"/>
                  <a:pt x="1581402" y="826090"/>
                </a:cubicBezTo>
                <a:cubicBezTo>
                  <a:pt x="1581092" y="825920"/>
                  <a:pt x="1585144" y="826090"/>
                  <a:pt x="1589224" y="826090"/>
                </a:cubicBezTo>
                <a:lnTo>
                  <a:pt x="1594854" y="826258"/>
                </a:lnTo>
                <a:lnTo>
                  <a:pt x="1597471" y="826259"/>
                </a:lnTo>
                <a:lnTo>
                  <a:pt x="1609068" y="834081"/>
                </a:lnTo>
                <a:lnTo>
                  <a:pt x="1599750" y="841147"/>
                </a:lnTo>
                <a:lnTo>
                  <a:pt x="1598467" y="843085"/>
                </a:lnTo>
                <a:lnTo>
                  <a:pt x="1626881" y="856063"/>
                </a:lnTo>
                <a:lnTo>
                  <a:pt x="1662611" y="864465"/>
                </a:lnTo>
                <a:lnTo>
                  <a:pt x="1663186" y="857807"/>
                </a:lnTo>
                <a:lnTo>
                  <a:pt x="1660034" y="855612"/>
                </a:lnTo>
                <a:cubicBezTo>
                  <a:pt x="1658905" y="854712"/>
                  <a:pt x="1657720" y="853866"/>
                  <a:pt x="1656488" y="853107"/>
                </a:cubicBezTo>
                <a:cubicBezTo>
                  <a:pt x="1656178" y="852966"/>
                  <a:pt x="1660119" y="852600"/>
                  <a:pt x="1664170" y="851784"/>
                </a:cubicBezTo>
                <a:lnTo>
                  <a:pt x="1672333" y="850294"/>
                </a:lnTo>
                <a:lnTo>
                  <a:pt x="1685053" y="856175"/>
                </a:lnTo>
                <a:lnTo>
                  <a:pt x="1681451" y="860453"/>
                </a:lnTo>
                <a:lnTo>
                  <a:pt x="1677511" y="864702"/>
                </a:lnTo>
                <a:lnTo>
                  <a:pt x="1676217" y="867663"/>
                </a:lnTo>
                <a:lnTo>
                  <a:pt x="1704557" y="874327"/>
                </a:lnTo>
                <a:cubicBezTo>
                  <a:pt x="1710045" y="875116"/>
                  <a:pt x="1715251" y="875708"/>
                  <a:pt x="1720147" y="876158"/>
                </a:cubicBezTo>
                <a:cubicBezTo>
                  <a:pt x="1725045" y="876607"/>
                  <a:pt x="1729631" y="877480"/>
                  <a:pt x="1733965" y="877480"/>
                </a:cubicBezTo>
                <a:lnTo>
                  <a:pt x="1742948" y="877967"/>
                </a:lnTo>
                <a:lnTo>
                  <a:pt x="1743166" y="876445"/>
                </a:lnTo>
                <a:cubicBezTo>
                  <a:pt x="1743009" y="872729"/>
                  <a:pt x="1742495" y="869570"/>
                  <a:pt x="1742495" y="869570"/>
                </a:cubicBezTo>
                <a:cubicBezTo>
                  <a:pt x="1742495" y="869570"/>
                  <a:pt x="1735403" y="866278"/>
                  <a:pt x="1735065" y="866278"/>
                </a:cubicBezTo>
                <a:cubicBezTo>
                  <a:pt x="1734727" y="866278"/>
                  <a:pt x="1738553" y="864870"/>
                  <a:pt x="1742410" y="863463"/>
                </a:cubicBezTo>
                <a:lnTo>
                  <a:pt x="1750121" y="860649"/>
                </a:lnTo>
                <a:lnTo>
                  <a:pt x="1752204" y="861240"/>
                </a:lnTo>
                <a:cubicBezTo>
                  <a:pt x="1753471" y="861578"/>
                  <a:pt x="1755159" y="862113"/>
                  <a:pt x="1756847" y="862421"/>
                </a:cubicBezTo>
                <a:lnTo>
                  <a:pt x="1763658" y="863885"/>
                </a:lnTo>
                <a:lnTo>
                  <a:pt x="1757580" y="873905"/>
                </a:lnTo>
                <a:lnTo>
                  <a:pt x="1756509" y="878661"/>
                </a:lnTo>
                <a:lnTo>
                  <a:pt x="1773957" y="878661"/>
                </a:lnTo>
                <a:lnTo>
                  <a:pt x="1773957" y="878804"/>
                </a:lnTo>
                <a:lnTo>
                  <a:pt x="1778799" y="878804"/>
                </a:lnTo>
                <a:cubicBezTo>
                  <a:pt x="1781866" y="878748"/>
                  <a:pt x="1786425" y="878578"/>
                  <a:pt x="1792309" y="878100"/>
                </a:cubicBezTo>
                <a:lnTo>
                  <a:pt x="1807588" y="875613"/>
                </a:lnTo>
                <a:lnTo>
                  <a:pt x="1807448" y="874270"/>
                </a:lnTo>
                <a:cubicBezTo>
                  <a:pt x="1806379" y="870585"/>
                  <a:pt x="1805169" y="867770"/>
                  <a:pt x="1805169" y="867770"/>
                </a:cubicBezTo>
                <a:cubicBezTo>
                  <a:pt x="1805169" y="867770"/>
                  <a:pt x="1803452" y="867319"/>
                  <a:pt x="1801623" y="866926"/>
                </a:cubicBezTo>
                <a:cubicBezTo>
                  <a:pt x="1800312" y="866531"/>
                  <a:pt x="1798976" y="866222"/>
                  <a:pt x="1797626" y="865997"/>
                </a:cubicBezTo>
                <a:cubicBezTo>
                  <a:pt x="1797345" y="866053"/>
                  <a:pt x="1800639" y="864054"/>
                  <a:pt x="1803621" y="861831"/>
                </a:cubicBezTo>
                <a:cubicBezTo>
                  <a:pt x="1805571" y="860397"/>
                  <a:pt x="1807452" y="858877"/>
                  <a:pt x="1809248" y="857244"/>
                </a:cubicBezTo>
                <a:cubicBezTo>
                  <a:pt x="1809248" y="857244"/>
                  <a:pt x="1812232" y="857245"/>
                  <a:pt x="1815047" y="857018"/>
                </a:cubicBezTo>
                <a:cubicBezTo>
                  <a:pt x="1817862" y="856793"/>
                  <a:pt x="1820675" y="856288"/>
                  <a:pt x="1820675" y="856288"/>
                </a:cubicBezTo>
                <a:cubicBezTo>
                  <a:pt x="1820675" y="856288"/>
                  <a:pt x="1820733" y="858960"/>
                  <a:pt x="1820478" y="861775"/>
                </a:cubicBezTo>
                <a:cubicBezTo>
                  <a:pt x="1820225" y="864589"/>
                  <a:pt x="1819747" y="867404"/>
                  <a:pt x="1819747" y="867404"/>
                </a:cubicBezTo>
                <a:lnTo>
                  <a:pt x="1820386" y="871347"/>
                </a:lnTo>
                <a:lnTo>
                  <a:pt x="1838269" y="862550"/>
                </a:lnTo>
                <a:lnTo>
                  <a:pt x="1837197" y="861831"/>
                </a:lnTo>
                <a:lnTo>
                  <a:pt x="1828556" y="851784"/>
                </a:lnTo>
                <a:lnTo>
                  <a:pt x="1835846" y="850772"/>
                </a:lnTo>
                <a:lnTo>
                  <a:pt x="1844445" y="855359"/>
                </a:lnTo>
                <a:lnTo>
                  <a:pt x="1859686" y="834115"/>
                </a:lnTo>
                <a:lnTo>
                  <a:pt x="1858042" y="821604"/>
                </a:lnTo>
                <a:lnTo>
                  <a:pt x="1856362" y="821164"/>
                </a:lnTo>
                <a:cubicBezTo>
                  <a:pt x="1856362" y="821164"/>
                  <a:pt x="1850817" y="826483"/>
                  <a:pt x="1850732" y="826793"/>
                </a:cubicBezTo>
                <a:cubicBezTo>
                  <a:pt x="1850649" y="827102"/>
                  <a:pt x="1850536" y="823077"/>
                  <a:pt x="1850453" y="819166"/>
                </a:cubicBezTo>
                <a:cubicBezTo>
                  <a:pt x="1850367" y="815254"/>
                  <a:pt x="1850227" y="811314"/>
                  <a:pt x="1850227" y="811314"/>
                </a:cubicBezTo>
                <a:lnTo>
                  <a:pt x="1851465" y="809653"/>
                </a:lnTo>
                <a:cubicBezTo>
                  <a:pt x="1852334" y="808414"/>
                  <a:pt x="1853124" y="807120"/>
                  <a:pt x="1853828" y="805769"/>
                </a:cubicBezTo>
                <a:lnTo>
                  <a:pt x="1855569" y="802774"/>
                </a:lnTo>
                <a:lnTo>
                  <a:pt x="1852694" y="780906"/>
                </a:lnTo>
                <a:lnTo>
                  <a:pt x="1818751" y="678814"/>
                </a:lnTo>
                <a:lnTo>
                  <a:pt x="1815074" y="679541"/>
                </a:lnTo>
                <a:lnTo>
                  <a:pt x="1799230" y="689734"/>
                </a:lnTo>
                <a:cubicBezTo>
                  <a:pt x="1799230" y="689734"/>
                  <a:pt x="1787495" y="694689"/>
                  <a:pt x="1788283" y="693450"/>
                </a:cubicBezTo>
                <a:cubicBezTo>
                  <a:pt x="1789071" y="692211"/>
                  <a:pt x="1793913" y="680589"/>
                  <a:pt x="1793913" y="680589"/>
                </a:cubicBezTo>
                <a:lnTo>
                  <a:pt x="1795566" y="679730"/>
                </a:lnTo>
                <a:lnTo>
                  <a:pt x="1791096" y="679661"/>
                </a:lnTo>
                <a:lnTo>
                  <a:pt x="1762948" y="671878"/>
                </a:lnTo>
                <a:lnTo>
                  <a:pt x="1761264" y="676788"/>
                </a:lnTo>
                <a:lnTo>
                  <a:pt x="1763741" y="681152"/>
                </a:lnTo>
                <a:cubicBezTo>
                  <a:pt x="1765008" y="683376"/>
                  <a:pt x="1766387" y="685457"/>
                  <a:pt x="1766387" y="685457"/>
                </a:cubicBezTo>
                <a:lnTo>
                  <a:pt x="1764306" y="685683"/>
                </a:lnTo>
                <a:lnTo>
                  <a:pt x="1759801" y="686021"/>
                </a:lnTo>
                <a:cubicBezTo>
                  <a:pt x="1756453" y="686330"/>
                  <a:pt x="1753104" y="686330"/>
                  <a:pt x="1753104" y="686330"/>
                </a:cubicBezTo>
                <a:lnTo>
                  <a:pt x="1750600" y="684810"/>
                </a:lnTo>
                <a:cubicBezTo>
                  <a:pt x="1749079" y="683910"/>
                  <a:pt x="1747137" y="682615"/>
                  <a:pt x="1745225" y="681292"/>
                </a:cubicBezTo>
                <a:cubicBezTo>
                  <a:pt x="1741368" y="678674"/>
                  <a:pt x="1737765" y="675860"/>
                  <a:pt x="1737765" y="675860"/>
                </a:cubicBezTo>
                <a:cubicBezTo>
                  <a:pt x="1741177" y="675636"/>
                  <a:pt x="1744460" y="674482"/>
                  <a:pt x="1747250" y="672511"/>
                </a:cubicBezTo>
                <a:lnTo>
                  <a:pt x="1749645" y="668192"/>
                </a:lnTo>
                <a:lnTo>
                  <a:pt x="1730644" y="658075"/>
                </a:lnTo>
                <a:cubicBezTo>
                  <a:pt x="1727457" y="656050"/>
                  <a:pt x="1724510" y="653684"/>
                  <a:pt x="1721864" y="650982"/>
                </a:cubicBezTo>
                <a:cubicBezTo>
                  <a:pt x="1719007" y="648084"/>
                  <a:pt x="1716920" y="644538"/>
                  <a:pt x="1715784" y="640627"/>
                </a:cubicBezTo>
                <a:cubicBezTo>
                  <a:pt x="1714583" y="635278"/>
                  <a:pt x="1715025" y="629706"/>
                  <a:pt x="1717051" y="624612"/>
                </a:cubicBezTo>
                <a:lnTo>
                  <a:pt x="1721408" y="615355"/>
                </a:lnTo>
                <a:lnTo>
                  <a:pt x="1718234" y="613748"/>
                </a:lnTo>
                <a:cubicBezTo>
                  <a:pt x="1718234" y="613748"/>
                  <a:pt x="1715926" y="614565"/>
                  <a:pt x="1713563" y="615550"/>
                </a:cubicBezTo>
                <a:cubicBezTo>
                  <a:pt x="1711198" y="616535"/>
                  <a:pt x="1708833" y="617857"/>
                  <a:pt x="1708833" y="617857"/>
                </a:cubicBezTo>
                <a:cubicBezTo>
                  <a:pt x="1708833" y="617857"/>
                  <a:pt x="1709031" y="614199"/>
                  <a:pt x="1709341" y="610877"/>
                </a:cubicBezTo>
                <a:cubicBezTo>
                  <a:pt x="1709425" y="609358"/>
                  <a:pt x="1709621" y="607698"/>
                  <a:pt x="1709621" y="606543"/>
                </a:cubicBezTo>
                <a:cubicBezTo>
                  <a:pt x="1709621" y="605391"/>
                  <a:pt x="1709620" y="604631"/>
                  <a:pt x="1709620" y="604631"/>
                </a:cubicBezTo>
                <a:lnTo>
                  <a:pt x="1720401" y="591572"/>
                </a:lnTo>
                <a:cubicBezTo>
                  <a:pt x="1720681" y="594864"/>
                  <a:pt x="1721760" y="598016"/>
                  <a:pt x="1723554" y="600802"/>
                </a:cubicBezTo>
                <a:lnTo>
                  <a:pt x="1727757" y="602966"/>
                </a:lnTo>
                <a:lnTo>
                  <a:pt x="1736865" y="585888"/>
                </a:lnTo>
                <a:lnTo>
                  <a:pt x="1747928" y="566359"/>
                </a:lnTo>
                <a:lnTo>
                  <a:pt x="1727188" y="563121"/>
                </a:lnTo>
                <a:lnTo>
                  <a:pt x="1727096" y="563362"/>
                </a:lnTo>
                <a:lnTo>
                  <a:pt x="1734023" y="580230"/>
                </a:lnTo>
                <a:lnTo>
                  <a:pt x="1732277" y="590278"/>
                </a:lnTo>
                <a:lnTo>
                  <a:pt x="1724510" y="578119"/>
                </a:lnTo>
                <a:lnTo>
                  <a:pt x="1720795" y="570334"/>
                </a:lnTo>
                <a:lnTo>
                  <a:pt x="1719472" y="571058"/>
                </a:lnTo>
                <a:lnTo>
                  <a:pt x="1717747" y="563943"/>
                </a:lnTo>
                <a:lnTo>
                  <a:pt x="1716564" y="561461"/>
                </a:lnTo>
                <a:close/>
                <a:moveTo>
                  <a:pt x="1705314" y="559705"/>
                </a:moveTo>
                <a:lnTo>
                  <a:pt x="1704584" y="560364"/>
                </a:lnTo>
                <a:lnTo>
                  <a:pt x="1705998" y="562271"/>
                </a:lnTo>
                <a:lnTo>
                  <a:pt x="1707521" y="560049"/>
                </a:lnTo>
                <a:close/>
                <a:moveTo>
                  <a:pt x="1871937" y="571469"/>
                </a:moveTo>
                <a:lnTo>
                  <a:pt x="1871935" y="571470"/>
                </a:lnTo>
                <a:lnTo>
                  <a:pt x="1871940" y="571471"/>
                </a:lnTo>
                <a:close/>
                <a:moveTo>
                  <a:pt x="2682677" y="642257"/>
                </a:moveTo>
                <a:lnTo>
                  <a:pt x="2685320" y="647668"/>
                </a:lnTo>
                <a:lnTo>
                  <a:pt x="2683742" y="665490"/>
                </a:lnTo>
                <a:lnTo>
                  <a:pt x="2679864" y="651994"/>
                </a:lnTo>
                <a:close/>
                <a:moveTo>
                  <a:pt x="1551595" y="539191"/>
                </a:moveTo>
                <a:lnTo>
                  <a:pt x="1546045" y="542600"/>
                </a:lnTo>
                <a:lnTo>
                  <a:pt x="1543269" y="544271"/>
                </a:lnTo>
                <a:lnTo>
                  <a:pt x="1543095" y="546817"/>
                </a:lnTo>
                <a:lnTo>
                  <a:pt x="1553791" y="546463"/>
                </a:lnTo>
                <a:lnTo>
                  <a:pt x="1552920" y="545812"/>
                </a:lnTo>
                <a:close/>
                <a:moveTo>
                  <a:pt x="1341333" y="519347"/>
                </a:moveTo>
                <a:lnTo>
                  <a:pt x="1330448" y="521381"/>
                </a:lnTo>
                <a:lnTo>
                  <a:pt x="1310831" y="540667"/>
                </a:lnTo>
                <a:lnTo>
                  <a:pt x="1308688" y="544294"/>
                </a:lnTo>
                <a:lnTo>
                  <a:pt x="1347614" y="560503"/>
                </a:lnTo>
                <a:lnTo>
                  <a:pt x="1361886" y="570582"/>
                </a:lnTo>
                <a:lnTo>
                  <a:pt x="1370891" y="567125"/>
                </a:lnTo>
                <a:lnTo>
                  <a:pt x="1371247" y="561480"/>
                </a:lnTo>
                <a:lnTo>
                  <a:pt x="1364247" y="558392"/>
                </a:lnTo>
                <a:lnTo>
                  <a:pt x="1368667" y="554114"/>
                </a:lnTo>
                <a:lnTo>
                  <a:pt x="1370788" y="552046"/>
                </a:lnTo>
                <a:lnTo>
                  <a:pt x="1369258" y="541846"/>
                </a:lnTo>
                <a:lnTo>
                  <a:pt x="1369581" y="540873"/>
                </a:lnTo>
                <a:lnTo>
                  <a:pt x="1365851" y="543393"/>
                </a:lnTo>
                <a:cubicBezTo>
                  <a:pt x="1363797" y="544828"/>
                  <a:pt x="1361743" y="546207"/>
                  <a:pt x="1361743" y="546207"/>
                </a:cubicBezTo>
                <a:cubicBezTo>
                  <a:pt x="1361743" y="546207"/>
                  <a:pt x="1361153" y="543083"/>
                  <a:pt x="1360701" y="539847"/>
                </a:cubicBezTo>
                <a:cubicBezTo>
                  <a:pt x="1360251" y="536610"/>
                  <a:pt x="1359774" y="533402"/>
                  <a:pt x="1359774" y="533402"/>
                </a:cubicBezTo>
                <a:lnTo>
                  <a:pt x="1363797" y="525408"/>
                </a:lnTo>
                <a:lnTo>
                  <a:pt x="1363932" y="525156"/>
                </a:lnTo>
                <a:lnTo>
                  <a:pt x="1358650" y="528520"/>
                </a:lnTo>
                <a:cubicBezTo>
                  <a:pt x="1355100" y="530688"/>
                  <a:pt x="1351469" y="532868"/>
                  <a:pt x="1351469" y="532868"/>
                </a:cubicBezTo>
                <a:lnTo>
                  <a:pt x="1344349" y="532444"/>
                </a:lnTo>
                <a:cubicBezTo>
                  <a:pt x="1340747" y="532192"/>
                  <a:pt x="1337201" y="532192"/>
                  <a:pt x="1337201" y="532192"/>
                </a:cubicBezTo>
                <a:lnTo>
                  <a:pt x="1341255" y="521357"/>
                </a:lnTo>
                <a:close/>
                <a:moveTo>
                  <a:pt x="1855765" y="564200"/>
                </a:moveTo>
                <a:lnTo>
                  <a:pt x="1857084" y="566479"/>
                </a:lnTo>
                <a:lnTo>
                  <a:pt x="1858064" y="565234"/>
                </a:lnTo>
                <a:close/>
                <a:moveTo>
                  <a:pt x="1838941" y="561654"/>
                </a:moveTo>
                <a:lnTo>
                  <a:pt x="1827923" y="561356"/>
                </a:lnTo>
                <a:lnTo>
                  <a:pt x="1828282" y="562917"/>
                </a:lnTo>
                <a:lnTo>
                  <a:pt x="1855703" y="568238"/>
                </a:lnTo>
                <a:lnTo>
                  <a:pt x="1857073" y="566494"/>
                </a:lnTo>
                <a:lnTo>
                  <a:pt x="1850507" y="565793"/>
                </a:lnTo>
                <a:cubicBezTo>
                  <a:pt x="1848792" y="565568"/>
                  <a:pt x="1847048" y="565568"/>
                  <a:pt x="1845781" y="565568"/>
                </a:cubicBezTo>
                <a:lnTo>
                  <a:pt x="1843614" y="565568"/>
                </a:lnTo>
                <a:lnTo>
                  <a:pt x="1842262" y="564358"/>
                </a:lnTo>
                <a:lnTo>
                  <a:pt x="1839139" y="561798"/>
                </a:lnTo>
                <a:close/>
                <a:moveTo>
                  <a:pt x="1529754" y="530910"/>
                </a:moveTo>
                <a:lnTo>
                  <a:pt x="1470601" y="541254"/>
                </a:lnTo>
                <a:lnTo>
                  <a:pt x="1468762" y="541776"/>
                </a:lnTo>
                <a:lnTo>
                  <a:pt x="1473650" y="551819"/>
                </a:lnTo>
                <a:lnTo>
                  <a:pt x="1475274" y="552060"/>
                </a:lnTo>
                <a:lnTo>
                  <a:pt x="1474173" y="552894"/>
                </a:lnTo>
                <a:lnTo>
                  <a:pt x="1477326" y="559378"/>
                </a:lnTo>
                <a:cubicBezTo>
                  <a:pt x="1477326" y="559378"/>
                  <a:pt x="1480366" y="557295"/>
                  <a:pt x="1482054" y="558787"/>
                </a:cubicBezTo>
                <a:lnTo>
                  <a:pt x="1482353" y="559134"/>
                </a:lnTo>
                <a:lnTo>
                  <a:pt x="1511044" y="548121"/>
                </a:lnTo>
                <a:lnTo>
                  <a:pt x="1512759" y="547783"/>
                </a:lnTo>
                <a:cubicBezTo>
                  <a:pt x="1512984" y="547777"/>
                  <a:pt x="1519257" y="547590"/>
                  <a:pt x="1528857" y="547288"/>
                </a:cubicBezTo>
                <a:lnTo>
                  <a:pt x="1536442" y="547036"/>
                </a:lnTo>
                <a:lnTo>
                  <a:pt x="1536479" y="546627"/>
                </a:lnTo>
                <a:lnTo>
                  <a:pt x="1532205" y="546348"/>
                </a:lnTo>
                <a:lnTo>
                  <a:pt x="1525284" y="545953"/>
                </a:lnTo>
                <a:lnTo>
                  <a:pt x="1529559" y="535315"/>
                </a:lnTo>
                <a:close/>
                <a:moveTo>
                  <a:pt x="1340609" y="511391"/>
                </a:moveTo>
                <a:lnTo>
                  <a:pt x="1335636" y="516280"/>
                </a:lnTo>
                <a:lnTo>
                  <a:pt x="1341268" y="515230"/>
                </a:lnTo>
                <a:close/>
                <a:moveTo>
                  <a:pt x="1383545" y="511458"/>
                </a:moveTo>
                <a:lnTo>
                  <a:pt x="1364543" y="515009"/>
                </a:lnTo>
                <a:lnTo>
                  <a:pt x="1364135" y="515812"/>
                </a:lnTo>
                <a:lnTo>
                  <a:pt x="1363953" y="515119"/>
                </a:lnTo>
                <a:lnTo>
                  <a:pt x="1355411" y="516716"/>
                </a:lnTo>
                <a:lnTo>
                  <a:pt x="1357240" y="522567"/>
                </a:lnTo>
                <a:lnTo>
                  <a:pt x="1364507" y="524082"/>
                </a:lnTo>
                <a:lnTo>
                  <a:pt x="1367991" y="517557"/>
                </a:lnTo>
                <a:cubicBezTo>
                  <a:pt x="1368826" y="520821"/>
                  <a:pt x="1370474" y="523834"/>
                  <a:pt x="1372775" y="526309"/>
                </a:cubicBezTo>
                <a:lnTo>
                  <a:pt x="1378122" y="528389"/>
                </a:lnTo>
                <a:close/>
                <a:moveTo>
                  <a:pt x="2030588" y="566234"/>
                </a:moveTo>
                <a:lnTo>
                  <a:pt x="2006356" y="565873"/>
                </a:lnTo>
                <a:lnTo>
                  <a:pt x="1921162" y="563834"/>
                </a:lnTo>
                <a:lnTo>
                  <a:pt x="1921063" y="565880"/>
                </a:lnTo>
                <a:cubicBezTo>
                  <a:pt x="1918509" y="568891"/>
                  <a:pt x="1915754" y="571705"/>
                  <a:pt x="1912818" y="574321"/>
                </a:cubicBezTo>
                <a:lnTo>
                  <a:pt x="1906605" y="574734"/>
                </a:lnTo>
                <a:lnTo>
                  <a:pt x="1906700" y="577315"/>
                </a:lnTo>
                <a:lnTo>
                  <a:pt x="1910188" y="579336"/>
                </a:lnTo>
                <a:lnTo>
                  <a:pt x="1966830" y="590988"/>
                </a:lnTo>
                <a:lnTo>
                  <a:pt x="1992031" y="596344"/>
                </a:lnTo>
                <a:lnTo>
                  <a:pt x="1992266" y="594695"/>
                </a:lnTo>
                <a:cubicBezTo>
                  <a:pt x="1992809" y="593654"/>
                  <a:pt x="1993513" y="592697"/>
                  <a:pt x="1994347" y="591880"/>
                </a:cubicBezTo>
                <a:lnTo>
                  <a:pt x="1978081" y="575417"/>
                </a:lnTo>
                <a:lnTo>
                  <a:pt x="1977492" y="566160"/>
                </a:lnTo>
                <a:lnTo>
                  <a:pt x="1984638" y="566695"/>
                </a:lnTo>
                <a:lnTo>
                  <a:pt x="1997302" y="578456"/>
                </a:lnTo>
                <a:lnTo>
                  <a:pt x="2003692" y="590502"/>
                </a:lnTo>
                <a:lnTo>
                  <a:pt x="2004649" y="591037"/>
                </a:lnTo>
                <a:cubicBezTo>
                  <a:pt x="2004573" y="591375"/>
                  <a:pt x="2004529" y="591684"/>
                  <a:pt x="2004507" y="592022"/>
                </a:cubicBezTo>
                <a:lnTo>
                  <a:pt x="2005578" y="590672"/>
                </a:lnTo>
                <a:lnTo>
                  <a:pt x="2006534" y="588954"/>
                </a:lnTo>
                <a:cubicBezTo>
                  <a:pt x="2006928" y="588926"/>
                  <a:pt x="2008278" y="590726"/>
                  <a:pt x="2009349" y="589855"/>
                </a:cubicBezTo>
                <a:cubicBezTo>
                  <a:pt x="2012979" y="586872"/>
                  <a:pt x="2011937" y="588335"/>
                  <a:pt x="2014133" y="589039"/>
                </a:cubicBezTo>
                <a:lnTo>
                  <a:pt x="2027782" y="568524"/>
                </a:lnTo>
                <a:close/>
                <a:moveTo>
                  <a:pt x="2057841" y="566640"/>
                </a:moveTo>
                <a:lnTo>
                  <a:pt x="2036193" y="566317"/>
                </a:lnTo>
                <a:lnTo>
                  <a:pt x="2036147" y="567559"/>
                </a:lnTo>
                <a:cubicBezTo>
                  <a:pt x="2035846" y="571021"/>
                  <a:pt x="2035465" y="574657"/>
                  <a:pt x="2035465" y="574657"/>
                </a:cubicBezTo>
                <a:lnTo>
                  <a:pt x="2021845" y="593204"/>
                </a:lnTo>
                <a:lnTo>
                  <a:pt x="2023364" y="594076"/>
                </a:lnTo>
                <a:cubicBezTo>
                  <a:pt x="2025851" y="593964"/>
                  <a:pt x="2028345" y="594190"/>
                  <a:pt x="2030766" y="594780"/>
                </a:cubicBezTo>
                <a:cubicBezTo>
                  <a:pt x="2031470" y="595174"/>
                  <a:pt x="2031575" y="598037"/>
                  <a:pt x="2031505" y="600803"/>
                </a:cubicBezTo>
                <a:lnTo>
                  <a:pt x="2031307" y="604208"/>
                </a:lnTo>
                <a:lnTo>
                  <a:pt x="2040410" y="605207"/>
                </a:lnTo>
                <a:lnTo>
                  <a:pt x="2040336" y="604911"/>
                </a:lnTo>
                <a:cubicBezTo>
                  <a:pt x="2040336" y="604911"/>
                  <a:pt x="2041236" y="602013"/>
                  <a:pt x="2042136" y="599058"/>
                </a:cubicBezTo>
                <a:lnTo>
                  <a:pt x="2043936" y="593231"/>
                </a:lnTo>
                <a:lnTo>
                  <a:pt x="2051367" y="599339"/>
                </a:lnTo>
                <a:lnTo>
                  <a:pt x="2054739" y="600462"/>
                </a:lnTo>
                <a:lnTo>
                  <a:pt x="2057278" y="578345"/>
                </a:lnTo>
                <a:close/>
                <a:moveTo>
                  <a:pt x="2067879" y="566790"/>
                </a:moveTo>
                <a:lnTo>
                  <a:pt x="2060973" y="566687"/>
                </a:lnTo>
                <a:lnTo>
                  <a:pt x="2060401" y="578571"/>
                </a:lnTo>
                <a:lnTo>
                  <a:pt x="2057839" y="600896"/>
                </a:lnTo>
                <a:lnTo>
                  <a:pt x="2061076" y="601225"/>
                </a:lnTo>
                <a:lnTo>
                  <a:pt x="2067014" y="595596"/>
                </a:lnTo>
                <a:lnTo>
                  <a:pt x="2070027" y="605839"/>
                </a:lnTo>
                <a:lnTo>
                  <a:pt x="2069264" y="608238"/>
                </a:lnTo>
                <a:lnTo>
                  <a:pt x="2091997" y="609925"/>
                </a:lnTo>
                <a:lnTo>
                  <a:pt x="2085449" y="593289"/>
                </a:lnTo>
                <a:close/>
                <a:moveTo>
                  <a:pt x="1589286" y="524263"/>
                </a:moveTo>
                <a:lnTo>
                  <a:pt x="1553532" y="526752"/>
                </a:lnTo>
                <a:lnTo>
                  <a:pt x="1542848" y="528620"/>
                </a:lnTo>
                <a:lnTo>
                  <a:pt x="1542922" y="530037"/>
                </a:lnTo>
                <a:cubicBezTo>
                  <a:pt x="1543766" y="533653"/>
                  <a:pt x="1544842" y="536665"/>
                  <a:pt x="1544842" y="536665"/>
                </a:cubicBezTo>
                <a:lnTo>
                  <a:pt x="1551409" y="538255"/>
                </a:lnTo>
                <a:lnTo>
                  <a:pt x="1550697" y="534696"/>
                </a:lnTo>
                <a:lnTo>
                  <a:pt x="1561221" y="538919"/>
                </a:lnTo>
                <a:lnTo>
                  <a:pt x="1569141" y="545935"/>
                </a:lnTo>
                <a:lnTo>
                  <a:pt x="1585711" y="545306"/>
                </a:lnTo>
                <a:lnTo>
                  <a:pt x="1584328" y="538551"/>
                </a:lnTo>
                <a:lnTo>
                  <a:pt x="1588493" y="527013"/>
                </a:lnTo>
                <a:lnTo>
                  <a:pt x="1591054" y="529255"/>
                </a:lnTo>
                <a:lnTo>
                  <a:pt x="1591451" y="524927"/>
                </a:lnTo>
                <a:close/>
                <a:moveTo>
                  <a:pt x="2154346" y="574198"/>
                </a:moveTo>
                <a:lnTo>
                  <a:pt x="2157796" y="585278"/>
                </a:lnTo>
                <a:lnTo>
                  <a:pt x="2158237" y="584767"/>
                </a:lnTo>
                <a:lnTo>
                  <a:pt x="2156108" y="574413"/>
                </a:lnTo>
                <a:close/>
                <a:moveTo>
                  <a:pt x="1784590" y="540654"/>
                </a:moveTo>
                <a:lnTo>
                  <a:pt x="1783171" y="540552"/>
                </a:lnTo>
                <a:lnTo>
                  <a:pt x="1783069" y="541463"/>
                </a:lnTo>
                <a:lnTo>
                  <a:pt x="1783780" y="541901"/>
                </a:lnTo>
                <a:cubicBezTo>
                  <a:pt x="1785441" y="542940"/>
                  <a:pt x="1787129" y="544011"/>
                  <a:pt x="1787467" y="544067"/>
                </a:cubicBezTo>
                <a:lnTo>
                  <a:pt x="1782576" y="545341"/>
                </a:lnTo>
                <a:lnTo>
                  <a:pt x="1782436" y="546407"/>
                </a:lnTo>
                <a:lnTo>
                  <a:pt x="1800131" y="546883"/>
                </a:lnTo>
                <a:lnTo>
                  <a:pt x="1808575" y="547111"/>
                </a:lnTo>
                <a:close/>
                <a:moveTo>
                  <a:pt x="1653350" y="528577"/>
                </a:moveTo>
                <a:lnTo>
                  <a:pt x="1652769" y="533898"/>
                </a:lnTo>
                <a:lnTo>
                  <a:pt x="1654106" y="533534"/>
                </a:lnTo>
                <a:close/>
                <a:moveTo>
                  <a:pt x="1601015" y="523446"/>
                </a:moveTo>
                <a:lnTo>
                  <a:pt x="1598184" y="523643"/>
                </a:lnTo>
                <a:lnTo>
                  <a:pt x="1597460" y="534037"/>
                </a:lnTo>
                <a:lnTo>
                  <a:pt x="1599221" y="534724"/>
                </a:lnTo>
                <a:close/>
                <a:moveTo>
                  <a:pt x="2673803" y="617599"/>
                </a:moveTo>
                <a:lnTo>
                  <a:pt x="2672688" y="620194"/>
                </a:lnTo>
                <a:lnTo>
                  <a:pt x="2659416" y="663399"/>
                </a:lnTo>
                <a:lnTo>
                  <a:pt x="2666472" y="668733"/>
                </a:lnTo>
                <a:lnTo>
                  <a:pt x="2669375" y="670168"/>
                </a:lnTo>
                <a:close/>
                <a:moveTo>
                  <a:pt x="1608628" y="522916"/>
                </a:moveTo>
                <a:lnTo>
                  <a:pt x="1604069" y="523234"/>
                </a:lnTo>
                <a:lnTo>
                  <a:pt x="1602153" y="535264"/>
                </a:lnTo>
                <a:lnTo>
                  <a:pt x="1603912" y="535536"/>
                </a:lnTo>
                <a:lnTo>
                  <a:pt x="1608053" y="527069"/>
                </a:lnTo>
                <a:close/>
                <a:moveTo>
                  <a:pt x="2119260" y="566359"/>
                </a:moveTo>
                <a:lnTo>
                  <a:pt x="2085661" y="567055"/>
                </a:lnTo>
                <a:lnTo>
                  <a:pt x="2083101" y="567017"/>
                </a:lnTo>
                <a:lnTo>
                  <a:pt x="2089669" y="575885"/>
                </a:lnTo>
                <a:lnTo>
                  <a:pt x="2106024" y="610965"/>
                </a:lnTo>
                <a:lnTo>
                  <a:pt x="2128401" y="612625"/>
                </a:lnTo>
                <a:lnTo>
                  <a:pt x="2134530" y="598973"/>
                </a:lnTo>
                <a:lnTo>
                  <a:pt x="2140413" y="592388"/>
                </a:lnTo>
                <a:lnTo>
                  <a:pt x="2141622" y="601505"/>
                </a:lnTo>
                <a:lnTo>
                  <a:pt x="2136682" y="613239"/>
                </a:lnTo>
                <a:lnTo>
                  <a:pt x="2145869" y="613921"/>
                </a:lnTo>
                <a:lnTo>
                  <a:pt x="2161842" y="614967"/>
                </a:lnTo>
                <a:lnTo>
                  <a:pt x="2162583" y="605894"/>
                </a:lnTo>
                <a:lnTo>
                  <a:pt x="2161857" y="602365"/>
                </a:lnTo>
                <a:lnTo>
                  <a:pt x="2161857" y="607924"/>
                </a:lnTo>
                <a:lnTo>
                  <a:pt x="2156180" y="603726"/>
                </a:lnTo>
                <a:lnTo>
                  <a:pt x="2155440" y="604884"/>
                </a:lnTo>
                <a:lnTo>
                  <a:pt x="2149110" y="606543"/>
                </a:lnTo>
                <a:lnTo>
                  <a:pt x="2148631" y="595878"/>
                </a:lnTo>
                <a:lnTo>
                  <a:pt x="2151617" y="592424"/>
                </a:lnTo>
                <a:lnTo>
                  <a:pt x="2147786" y="581019"/>
                </a:lnTo>
                <a:lnTo>
                  <a:pt x="2145818" y="573162"/>
                </a:lnTo>
                <a:lnTo>
                  <a:pt x="2130338" y="571283"/>
                </a:lnTo>
                <a:lnTo>
                  <a:pt x="2128145" y="570309"/>
                </a:lnTo>
                <a:lnTo>
                  <a:pt x="2115056" y="591207"/>
                </a:lnTo>
                <a:lnTo>
                  <a:pt x="2104473" y="600325"/>
                </a:lnTo>
                <a:lnTo>
                  <a:pt x="2104051" y="587042"/>
                </a:lnTo>
                <a:close/>
                <a:moveTo>
                  <a:pt x="1645784" y="521191"/>
                </a:moveTo>
                <a:lnTo>
                  <a:pt x="1637590" y="520909"/>
                </a:lnTo>
                <a:lnTo>
                  <a:pt x="1637323" y="521184"/>
                </a:lnTo>
                <a:lnTo>
                  <a:pt x="1629521" y="532162"/>
                </a:lnTo>
                <a:lnTo>
                  <a:pt x="1630989" y="532669"/>
                </a:lnTo>
                <a:lnTo>
                  <a:pt x="1628138" y="534107"/>
                </a:lnTo>
                <a:lnTo>
                  <a:pt x="1622421" y="542150"/>
                </a:lnTo>
                <a:lnTo>
                  <a:pt x="1644911" y="536034"/>
                </a:lnTo>
                <a:close/>
                <a:moveTo>
                  <a:pt x="1665989" y="521889"/>
                </a:moveTo>
                <a:lnTo>
                  <a:pt x="1664357" y="521833"/>
                </a:lnTo>
                <a:lnTo>
                  <a:pt x="1665145" y="523013"/>
                </a:lnTo>
                <a:lnTo>
                  <a:pt x="1665859" y="522201"/>
                </a:lnTo>
                <a:close/>
                <a:moveTo>
                  <a:pt x="1686382" y="522594"/>
                </a:moveTo>
                <a:lnTo>
                  <a:pt x="1680527" y="522392"/>
                </a:lnTo>
                <a:lnTo>
                  <a:pt x="1680269" y="526420"/>
                </a:lnTo>
                <a:lnTo>
                  <a:pt x="1680847" y="526263"/>
                </a:lnTo>
                <a:lnTo>
                  <a:pt x="1685703" y="525932"/>
                </a:lnTo>
                <a:close/>
                <a:moveTo>
                  <a:pt x="1504273" y="505582"/>
                </a:moveTo>
                <a:lnTo>
                  <a:pt x="1436592" y="507674"/>
                </a:lnTo>
                <a:lnTo>
                  <a:pt x="1437899" y="513560"/>
                </a:lnTo>
                <a:cubicBezTo>
                  <a:pt x="1437899" y="513560"/>
                  <a:pt x="1445525" y="516037"/>
                  <a:pt x="1445833" y="516037"/>
                </a:cubicBezTo>
                <a:cubicBezTo>
                  <a:pt x="1446144" y="516037"/>
                  <a:pt x="1442485" y="517811"/>
                  <a:pt x="1438799" y="519640"/>
                </a:cubicBezTo>
                <a:lnTo>
                  <a:pt x="1431286" y="523439"/>
                </a:lnTo>
                <a:lnTo>
                  <a:pt x="1417213" y="521666"/>
                </a:lnTo>
                <a:lnTo>
                  <a:pt x="1422306" y="511196"/>
                </a:lnTo>
                <a:lnTo>
                  <a:pt x="1422685" y="508105"/>
                </a:lnTo>
                <a:lnTo>
                  <a:pt x="1397287" y="508890"/>
                </a:lnTo>
                <a:lnTo>
                  <a:pt x="1387835" y="510656"/>
                </a:lnTo>
                <a:lnTo>
                  <a:pt x="1381726" y="529791"/>
                </a:lnTo>
                <a:lnTo>
                  <a:pt x="1382390" y="530049"/>
                </a:lnTo>
                <a:cubicBezTo>
                  <a:pt x="1386046" y="530749"/>
                  <a:pt x="1389240" y="530981"/>
                  <a:pt x="1389240" y="530981"/>
                </a:cubicBezTo>
                <a:cubicBezTo>
                  <a:pt x="1389240" y="530981"/>
                  <a:pt x="1394107" y="524847"/>
                  <a:pt x="1394219" y="524508"/>
                </a:cubicBezTo>
                <a:cubicBezTo>
                  <a:pt x="1394332" y="524171"/>
                  <a:pt x="1394755" y="528222"/>
                  <a:pt x="1395205" y="532277"/>
                </a:cubicBezTo>
                <a:cubicBezTo>
                  <a:pt x="1395657" y="536329"/>
                  <a:pt x="1396220" y="540409"/>
                  <a:pt x="1396220" y="540409"/>
                </a:cubicBezTo>
                <a:cubicBezTo>
                  <a:pt x="1396220" y="540409"/>
                  <a:pt x="1394669" y="543505"/>
                  <a:pt x="1393065" y="546572"/>
                </a:cubicBezTo>
                <a:cubicBezTo>
                  <a:pt x="1391461" y="549641"/>
                  <a:pt x="1389998" y="552764"/>
                  <a:pt x="1389998" y="552764"/>
                </a:cubicBezTo>
                <a:lnTo>
                  <a:pt x="1388378" y="551176"/>
                </a:lnTo>
                <a:lnTo>
                  <a:pt x="1385918" y="556590"/>
                </a:lnTo>
                <a:lnTo>
                  <a:pt x="1386996" y="560942"/>
                </a:lnTo>
                <a:lnTo>
                  <a:pt x="1388140" y="560503"/>
                </a:lnTo>
                <a:lnTo>
                  <a:pt x="1411651" y="553827"/>
                </a:lnTo>
                <a:lnTo>
                  <a:pt x="1409813" y="551891"/>
                </a:lnTo>
                <a:lnTo>
                  <a:pt x="1407842" y="542831"/>
                </a:lnTo>
                <a:lnTo>
                  <a:pt x="1415947" y="546094"/>
                </a:lnTo>
                <a:lnTo>
                  <a:pt x="1420972" y="551182"/>
                </a:lnTo>
                <a:lnTo>
                  <a:pt x="1450790" y="542717"/>
                </a:lnTo>
                <a:lnTo>
                  <a:pt x="1449747" y="538608"/>
                </a:lnTo>
                <a:lnTo>
                  <a:pt x="1441304" y="533880"/>
                </a:lnTo>
                <a:lnTo>
                  <a:pt x="1451013" y="526197"/>
                </a:lnTo>
                <a:lnTo>
                  <a:pt x="1453826" y="526197"/>
                </a:lnTo>
                <a:lnTo>
                  <a:pt x="1454124" y="526187"/>
                </a:lnTo>
                <a:lnTo>
                  <a:pt x="1454812" y="520653"/>
                </a:lnTo>
                <a:lnTo>
                  <a:pt x="1459334" y="526012"/>
                </a:lnTo>
                <a:lnTo>
                  <a:pt x="1459710" y="525999"/>
                </a:lnTo>
                <a:lnTo>
                  <a:pt x="1468152" y="525831"/>
                </a:lnTo>
                <a:lnTo>
                  <a:pt x="1464254" y="532513"/>
                </a:lnTo>
                <a:lnTo>
                  <a:pt x="1464957" y="533957"/>
                </a:lnTo>
                <a:lnTo>
                  <a:pt x="1466098" y="532108"/>
                </a:lnTo>
                <a:lnTo>
                  <a:pt x="1467160" y="538070"/>
                </a:lnTo>
                <a:lnTo>
                  <a:pt x="1469532" y="537397"/>
                </a:lnTo>
                <a:lnTo>
                  <a:pt x="1529302" y="526949"/>
                </a:lnTo>
                <a:lnTo>
                  <a:pt x="1528717" y="522988"/>
                </a:lnTo>
                <a:lnTo>
                  <a:pt x="1520725" y="517359"/>
                </a:lnTo>
                <a:lnTo>
                  <a:pt x="1521404" y="516921"/>
                </a:lnTo>
                <a:lnTo>
                  <a:pt x="1519503" y="517726"/>
                </a:lnTo>
                <a:cubicBezTo>
                  <a:pt x="1515651" y="519274"/>
                  <a:pt x="1511718" y="520821"/>
                  <a:pt x="1511718" y="520821"/>
                </a:cubicBezTo>
                <a:lnTo>
                  <a:pt x="1504738" y="519189"/>
                </a:lnTo>
                <a:lnTo>
                  <a:pt x="1499954" y="518176"/>
                </a:lnTo>
                <a:lnTo>
                  <a:pt x="1497760" y="517782"/>
                </a:lnTo>
                <a:lnTo>
                  <a:pt x="1503838" y="507735"/>
                </a:lnTo>
                <a:close/>
                <a:moveTo>
                  <a:pt x="1661658" y="517786"/>
                </a:moveTo>
                <a:lnTo>
                  <a:pt x="1661671" y="517805"/>
                </a:lnTo>
                <a:lnTo>
                  <a:pt x="1661787" y="517809"/>
                </a:lnTo>
                <a:close/>
                <a:moveTo>
                  <a:pt x="1605779" y="512499"/>
                </a:moveTo>
                <a:lnTo>
                  <a:pt x="1604765" y="518867"/>
                </a:lnTo>
                <a:lnTo>
                  <a:pt x="1605366" y="519181"/>
                </a:lnTo>
                <a:lnTo>
                  <a:pt x="1608603" y="518955"/>
                </a:lnTo>
                <a:lnTo>
                  <a:pt x="1608391" y="514714"/>
                </a:lnTo>
                <a:close/>
                <a:moveTo>
                  <a:pt x="1643765" y="514702"/>
                </a:moveTo>
                <a:lnTo>
                  <a:pt x="1643198" y="515127"/>
                </a:lnTo>
                <a:lnTo>
                  <a:pt x="1641281" y="517103"/>
                </a:lnTo>
                <a:lnTo>
                  <a:pt x="1646016" y="517266"/>
                </a:lnTo>
                <a:lnTo>
                  <a:pt x="1646076" y="516234"/>
                </a:lnTo>
                <a:close/>
                <a:moveTo>
                  <a:pt x="1624296" y="511107"/>
                </a:moveTo>
                <a:lnTo>
                  <a:pt x="1622632" y="512997"/>
                </a:lnTo>
                <a:lnTo>
                  <a:pt x="1622396" y="517996"/>
                </a:lnTo>
                <a:lnTo>
                  <a:pt x="1623013" y="517954"/>
                </a:lnTo>
                <a:lnTo>
                  <a:pt x="1629046" y="511956"/>
                </a:lnTo>
                <a:close/>
                <a:moveTo>
                  <a:pt x="1600099" y="508114"/>
                </a:moveTo>
                <a:lnTo>
                  <a:pt x="1599821" y="509557"/>
                </a:lnTo>
                <a:cubicBezTo>
                  <a:pt x="1599792" y="513279"/>
                  <a:pt x="1600144" y="516459"/>
                  <a:pt x="1600144" y="516459"/>
                </a:cubicBezTo>
                <a:lnTo>
                  <a:pt x="1601975" y="517414"/>
                </a:lnTo>
                <a:lnTo>
                  <a:pt x="1603117" y="510242"/>
                </a:lnTo>
                <a:lnTo>
                  <a:pt x="1600988" y="508438"/>
                </a:lnTo>
                <a:lnTo>
                  <a:pt x="1601394" y="508235"/>
                </a:lnTo>
                <a:close/>
                <a:moveTo>
                  <a:pt x="1585482" y="506752"/>
                </a:moveTo>
                <a:lnTo>
                  <a:pt x="1566936" y="505176"/>
                </a:lnTo>
                <a:lnTo>
                  <a:pt x="1548305" y="504220"/>
                </a:lnTo>
                <a:lnTo>
                  <a:pt x="1518233" y="505150"/>
                </a:lnTo>
                <a:lnTo>
                  <a:pt x="1519120" y="511618"/>
                </a:lnTo>
                <a:lnTo>
                  <a:pt x="1525649" y="514178"/>
                </a:lnTo>
                <a:lnTo>
                  <a:pt x="1531137" y="510633"/>
                </a:lnTo>
                <a:lnTo>
                  <a:pt x="1539581" y="511196"/>
                </a:lnTo>
                <a:cubicBezTo>
                  <a:pt x="1543744" y="511562"/>
                  <a:pt x="1548024" y="511872"/>
                  <a:pt x="1548024" y="511872"/>
                </a:cubicBezTo>
                <a:cubicBezTo>
                  <a:pt x="1545541" y="514010"/>
                  <a:pt x="1543610" y="516741"/>
                  <a:pt x="1542394" y="519779"/>
                </a:cubicBezTo>
                <a:lnTo>
                  <a:pt x="1542642" y="524618"/>
                </a:lnTo>
                <a:lnTo>
                  <a:pt x="1552855" y="522833"/>
                </a:lnTo>
                <a:lnTo>
                  <a:pt x="1578741" y="521033"/>
                </a:lnTo>
                <a:lnTo>
                  <a:pt x="1578333" y="520907"/>
                </a:lnTo>
                <a:lnTo>
                  <a:pt x="1585003" y="511337"/>
                </a:lnTo>
                <a:lnTo>
                  <a:pt x="1586331" y="506831"/>
                </a:lnTo>
                <a:close/>
                <a:moveTo>
                  <a:pt x="1367590" y="487116"/>
                </a:moveTo>
                <a:lnTo>
                  <a:pt x="1362191" y="490177"/>
                </a:lnTo>
                <a:lnTo>
                  <a:pt x="1354888" y="497356"/>
                </a:lnTo>
                <a:lnTo>
                  <a:pt x="1360053" y="497607"/>
                </a:lnTo>
                <a:cubicBezTo>
                  <a:pt x="1357549" y="499803"/>
                  <a:pt x="1355614" y="502587"/>
                  <a:pt x="1354425" y="505684"/>
                </a:cubicBezTo>
                <a:lnTo>
                  <a:pt x="1354937" y="512679"/>
                </a:lnTo>
                <a:lnTo>
                  <a:pt x="1362924" y="511188"/>
                </a:lnTo>
                <a:lnTo>
                  <a:pt x="1361630" y="506247"/>
                </a:lnTo>
                <a:close/>
                <a:moveTo>
                  <a:pt x="1683326" y="513186"/>
                </a:moveTo>
                <a:lnTo>
                  <a:pt x="1682082" y="517184"/>
                </a:lnTo>
                <a:lnTo>
                  <a:pt x="1688718" y="518368"/>
                </a:lnTo>
                <a:lnTo>
                  <a:pt x="1688897" y="518255"/>
                </a:lnTo>
                <a:lnTo>
                  <a:pt x="1689026" y="515461"/>
                </a:lnTo>
                <a:close/>
                <a:moveTo>
                  <a:pt x="1703124" y="514181"/>
                </a:moveTo>
                <a:lnTo>
                  <a:pt x="1702645" y="517431"/>
                </a:lnTo>
                <a:lnTo>
                  <a:pt x="1703100" y="518369"/>
                </a:lnTo>
                <a:lnTo>
                  <a:pt x="1704725" y="516629"/>
                </a:lnTo>
                <a:lnTo>
                  <a:pt x="1705027" y="519201"/>
                </a:lnTo>
                <a:lnTo>
                  <a:pt x="1706505" y="516809"/>
                </a:lnTo>
                <a:close/>
                <a:moveTo>
                  <a:pt x="1396501" y="483509"/>
                </a:moveTo>
                <a:lnTo>
                  <a:pt x="1389230" y="506282"/>
                </a:lnTo>
                <a:lnTo>
                  <a:pt x="1396809" y="504868"/>
                </a:lnTo>
                <a:lnTo>
                  <a:pt x="1422747" y="504034"/>
                </a:lnTo>
                <a:lnTo>
                  <a:pt x="1422306" y="498873"/>
                </a:lnTo>
                <a:lnTo>
                  <a:pt x="1420021" y="497076"/>
                </a:lnTo>
                <a:lnTo>
                  <a:pt x="1420647" y="499127"/>
                </a:lnTo>
                <a:lnTo>
                  <a:pt x="1412400" y="496790"/>
                </a:lnTo>
                <a:close/>
                <a:moveTo>
                  <a:pt x="1663890" y="505431"/>
                </a:moveTo>
                <a:lnTo>
                  <a:pt x="1658813" y="510173"/>
                </a:lnTo>
                <a:lnTo>
                  <a:pt x="1659479" y="513149"/>
                </a:lnTo>
                <a:lnTo>
                  <a:pt x="1668337" y="514730"/>
                </a:lnTo>
                <a:lnTo>
                  <a:pt x="1669181" y="510352"/>
                </a:lnTo>
                <a:lnTo>
                  <a:pt x="1666453" y="506453"/>
                </a:lnTo>
                <a:close/>
                <a:moveTo>
                  <a:pt x="1604757" y="496966"/>
                </a:moveTo>
                <a:lnTo>
                  <a:pt x="1601776" y="499406"/>
                </a:lnTo>
                <a:lnTo>
                  <a:pt x="1600896" y="503981"/>
                </a:lnTo>
                <a:lnTo>
                  <a:pt x="1603917" y="504265"/>
                </a:lnTo>
                <a:close/>
                <a:moveTo>
                  <a:pt x="1729172" y="507730"/>
                </a:moveTo>
                <a:lnTo>
                  <a:pt x="1727969" y="509581"/>
                </a:lnTo>
                <a:lnTo>
                  <a:pt x="1729016" y="509120"/>
                </a:lnTo>
                <a:close/>
                <a:moveTo>
                  <a:pt x="1388816" y="477090"/>
                </a:moveTo>
                <a:lnTo>
                  <a:pt x="1382202" y="480326"/>
                </a:lnTo>
                <a:cubicBezTo>
                  <a:pt x="1382176" y="481594"/>
                  <a:pt x="1381124" y="482606"/>
                  <a:pt x="1379853" y="482578"/>
                </a:cubicBezTo>
                <a:cubicBezTo>
                  <a:pt x="1379320" y="482578"/>
                  <a:pt x="1378808" y="482380"/>
                  <a:pt x="1378403" y="482044"/>
                </a:cubicBezTo>
                <a:lnTo>
                  <a:pt x="1370804" y="502673"/>
                </a:lnTo>
                <a:lnTo>
                  <a:pt x="1366853" y="510456"/>
                </a:lnTo>
                <a:lnTo>
                  <a:pt x="1384948" y="507080"/>
                </a:lnTo>
                <a:lnTo>
                  <a:pt x="1393341" y="480869"/>
                </a:lnTo>
                <a:close/>
                <a:moveTo>
                  <a:pt x="2664108" y="586799"/>
                </a:moveTo>
                <a:lnTo>
                  <a:pt x="2654253" y="603082"/>
                </a:lnTo>
                <a:lnTo>
                  <a:pt x="2647774" y="611329"/>
                </a:lnTo>
                <a:lnTo>
                  <a:pt x="2647358" y="612284"/>
                </a:lnTo>
                <a:cubicBezTo>
                  <a:pt x="2645557" y="616224"/>
                  <a:pt x="2643786" y="620194"/>
                  <a:pt x="2643786" y="620194"/>
                </a:cubicBezTo>
                <a:cubicBezTo>
                  <a:pt x="2642698" y="617041"/>
                  <a:pt x="2640831" y="614199"/>
                  <a:pt x="2638351" y="611976"/>
                </a:cubicBezTo>
                <a:lnTo>
                  <a:pt x="2633632" y="610983"/>
                </a:lnTo>
                <a:lnTo>
                  <a:pt x="2617860" y="651370"/>
                </a:lnTo>
                <a:lnTo>
                  <a:pt x="2618817" y="651488"/>
                </a:lnTo>
                <a:cubicBezTo>
                  <a:pt x="2628362" y="652648"/>
                  <a:pt x="2634619" y="653397"/>
                  <a:pt x="2634893" y="653432"/>
                </a:cubicBezTo>
                <a:lnTo>
                  <a:pt x="2636552" y="653939"/>
                </a:lnTo>
                <a:lnTo>
                  <a:pt x="2640988" y="656133"/>
                </a:lnTo>
                <a:lnTo>
                  <a:pt x="2655306" y="610398"/>
                </a:lnTo>
                <a:lnTo>
                  <a:pt x="2661651" y="595476"/>
                </a:lnTo>
                <a:close/>
                <a:moveTo>
                  <a:pt x="1672055" y="494777"/>
                </a:moveTo>
                <a:lnTo>
                  <a:pt x="1670758" y="498114"/>
                </a:lnTo>
                <a:lnTo>
                  <a:pt x="1674910" y="499883"/>
                </a:lnTo>
                <a:lnTo>
                  <a:pt x="1675850" y="499688"/>
                </a:lnTo>
                <a:cubicBezTo>
                  <a:pt x="1675850" y="499688"/>
                  <a:pt x="1679959" y="501432"/>
                  <a:pt x="1684011" y="503178"/>
                </a:cubicBezTo>
                <a:lnTo>
                  <a:pt x="1687157" y="504580"/>
                </a:lnTo>
                <a:lnTo>
                  <a:pt x="1685616" y="500646"/>
                </a:lnTo>
                <a:lnTo>
                  <a:pt x="1685623" y="500572"/>
                </a:lnTo>
                <a:lnTo>
                  <a:pt x="1683601" y="499000"/>
                </a:lnTo>
                <a:lnTo>
                  <a:pt x="1674950" y="496087"/>
                </a:lnTo>
                <a:close/>
                <a:moveTo>
                  <a:pt x="2311828" y="544789"/>
                </a:moveTo>
                <a:lnTo>
                  <a:pt x="2291114" y="546901"/>
                </a:lnTo>
                <a:cubicBezTo>
                  <a:pt x="2254770" y="550849"/>
                  <a:pt x="2218117" y="555021"/>
                  <a:pt x="2188254" y="558534"/>
                </a:cubicBezTo>
                <a:lnTo>
                  <a:pt x="2175224" y="560100"/>
                </a:lnTo>
                <a:lnTo>
                  <a:pt x="2179560" y="566358"/>
                </a:lnTo>
                <a:cubicBezTo>
                  <a:pt x="2182768" y="565906"/>
                  <a:pt x="2182010" y="570072"/>
                  <a:pt x="2182010" y="570072"/>
                </a:cubicBezTo>
                <a:lnTo>
                  <a:pt x="2200836" y="572155"/>
                </a:lnTo>
                <a:lnTo>
                  <a:pt x="2213360" y="575530"/>
                </a:lnTo>
                <a:lnTo>
                  <a:pt x="2206239" y="581327"/>
                </a:lnTo>
                <a:lnTo>
                  <a:pt x="2184260" y="580455"/>
                </a:lnTo>
                <a:lnTo>
                  <a:pt x="2182402" y="584283"/>
                </a:lnTo>
                <a:cubicBezTo>
                  <a:pt x="2181487" y="586197"/>
                  <a:pt x="2178476" y="587477"/>
                  <a:pt x="2175694" y="588279"/>
                </a:cubicBezTo>
                <a:lnTo>
                  <a:pt x="2173176" y="588811"/>
                </a:lnTo>
                <a:lnTo>
                  <a:pt x="2171001" y="615566"/>
                </a:lnTo>
                <a:lnTo>
                  <a:pt x="2220177" y="618785"/>
                </a:lnTo>
                <a:lnTo>
                  <a:pt x="2219018" y="617999"/>
                </a:lnTo>
                <a:lnTo>
                  <a:pt x="2208800" y="611130"/>
                </a:lnTo>
                <a:lnTo>
                  <a:pt x="2205396" y="603447"/>
                </a:lnTo>
                <a:lnTo>
                  <a:pt x="2217610" y="605982"/>
                </a:lnTo>
                <a:lnTo>
                  <a:pt x="2242938" y="619686"/>
                </a:lnTo>
                <a:cubicBezTo>
                  <a:pt x="2242938" y="619686"/>
                  <a:pt x="2244487" y="616056"/>
                  <a:pt x="2246625" y="616056"/>
                </a:cubicBezTo>
                <a:cubicBezTo>
                  <a:pt x="2247464" y="616112"/>
                  <a:pt x="2248298" y="616253"/>
                  <a:pt x="2249102" y="616507"/>
                </a:cubicBezTo>
                <a:lnTo>
                  <a:pt x="2244937" y="595793"/>
                </a:lnTo>
                <a:lnTo>
                  <a:pt x="2250367" y="586872"/>
                </a:lnTo>
                <a:lnTo>
                  <a:pt x="2255068" y="592107"/>
                </a:lnTo>
                <a:lnTo>
                  <a:pt x="2256476" y="613579"/>
                </a:lnTo>
                <a:cubicBezTo>
                  <a:pt x="2257881" y="613777"/>
                  <a:pt x="2259273" y="614087"/>
                  <a:pt x="2260641" y="614452"/>
                </a:cubicBezTo>
                <a:cubicBezTo>
                  <a:pt x="2260641" y="614452"/>
                  <a:pt x="2262703" y="616274"/>
                  <a:pt x="2264735" y="618646"/>
                </a:cubicBezTo>
                <a:lnTo>
                  <a:pt x="2266361" y="621747"/>
                </a:lnTo>
                <a:lnTo>
                  <a:pt x="2268087" y="621855"/>
                </a:lnTo>
                <a:lnTo>
                  <a:pt x="2268848" y="605325"/>
                </a:lnTo>
                <a:cubicBezTo>
                  <a:pt x="2270201" y="596420"/>
                  <a:pt x="2273305" y="587718"/>
                  <a:pt x="2280596" y="579190"/>
                </a:cubicBezTo>
                <a:cubicBezTo>
                  <a:pt x="2293061" y="564613"/>
                  <a:pt x="2307921" y="549921"/>
                  <a:pt x="2311974" y="545982"/>
                </a:cubicBezTo>
                <a:close/>
                <a:moveTo>
                  <a:pt x="2650809" y="570989"/>
                </a:moveTo>
                <a:lnTo>
                  <a:pt x="2651783" y="574584"/>
                </a:lnTo>
                <a:cubicBezTo>
                  <a:pt x="2652670" y="577796"/>
                  <a:pt x="2653634" y="581174"/>
                  <a:pt x="2653945" y="581835"/>
                </a:cubicBezTo>
                <a:cubicBezTo>
                  <a:pt x="2654564" y="583157"/>
                  <a:pt x="2643644" y="576656"/>
                  <a:pt x="2643644" y="576656"/>
                </a:cubicBezTo>
                <a:lnTo>
                  <a:pt x="2640840" y="574243"/>
                </a:lnTo>
                <a:lnTo>
                  <a:pt x="2636354" y="597373"/>
                </a:lnTo>
                <a:lnTo>
                  <a:pt x="2640097" y="598157"/>
                </a:lnTo>
                <a:lnTo>
                  <a:pt x="2648090" y="592528"/>
                </a:lnTo>
                <a:lnTo>
                  <a:pt x="2648910" y="596185"/>
                </a:lnTo>
                <a:lnTo>
                  <a:pt x="2656532" y="581834"/>
                </a:lnTo>
                <a:lnTo>
                  <a:pt x="2654591" y="578091"/>
                </a:lnTo>
                <a:lnTo>
                  <a:pt x="2654914" y="571792"/>
                </a:lnTo>
                <a:close/>
                <a:moveTo>
                  <a:pt x="1609957" y="477798"/>
                </a:moveTo>
                <a:lnTo>
                  <a:pt x="1608234" y="492806"/>
                </a:lnTo>
                <a:lnTo>
                  <a:pt x="1609376" y="493187"/>
                </a:lnTo>
                <a:lnTo>
                  <a:pt x="1608068" y="494257"/>
                </a:lnTo>
                <a:lnTo>
                  <a:pt x="1606879" y="504626"/>
                </a:lnTo>
                <a:lnTo>
                  <a:pt x="1608271" y="504796"/>
                </a:lnTo>
                <a:lnTo>
                  <a:pt x="1612247" y="502809"/>
                </a:lnTo>
                <a:lnTo>
                  <a:pt x="1629133" y="505623"/>
                </a:lnTo>
                <a:lnTo>
                  <a:pt x="1627526" y="507445"/>
                </a:lnTo>
                <a:lnTo>
                  <a:pt x="1632662" y="508361"/>
                </a:lnTo>
                <a:lnTo>
                  <a:pt x="1634285" y="506750"/>
                </a:lnTo>
                <a:lnTo>
                  <a:pt x="1639038" y="500731"/>
                </a:lnTo>
                <a:lnTo>
                  <a:pt x="1638984" y="500296"/>
                </a:lnTo>
                <a:lnTo>
                  <a:pt x="1637771" y="498367"/>
                </a:lnTo>
                <a:lnTo>
                  <a:pt x="1640087" y="494991"/>
                </a:lnTo>
                <a:lnTo>
                  <a:pt x="1634947" y="490400"/>
                </a:lnTo>
                <a:lnTo>
                  <a:pt x="1624545" y="489840"/>
                </a:lnTo>
                <a:cubicBezTo>
                  <a:pt x="1624545" y="489840"/>
                  <a:pt x="1622434" y="487925"/>
                  <a:pt x="1620465" y="486061"/>
                </a:cubicBezTo>
                <a:lnTo>
                  <a:pt x="1619075" y="484566"/>
                </a:lnTo>
                <a:lnTo>
                  <a:pt x="1619027" y="484713"/>
                </a:lnTo>
                <a:lnTo>
                  <a:pt x="1618173" y="483595"/>
                </a:lnTo>
                <a:lnTo>
                  <a:pt x="1617227" y="482579"/>
                </a:lnTo>
                <a:lnTo>
                  <a:pt x="1617367" y="482543"/>
                </a:lnTo>
                <a:lnTo>
                  <a:pt x="1614075" y="478241"/>
                </a:lnTo>
                <a:close/>
                <a:moveTo>
                  <a:pt x="2623871" y="565719"/>
                </a:moveTo>
                <a:lnTo>
                  <a:pt x="2602876" y="601668"/>
                </a:lnTo>
                <a:lnTo>
                  <a:pt x="2583369" y="647124"/>
                </a:lnTo>
                <a:lnTo>
                  <a:pt x="2613910" y="650884"/>
                </a:lnTo>
                <a:lnTo>
                  <a:pt x="2629751" y="610166"/>
                </a:lnTo>
                <a:lnTo>
                  <a:pt x="2621636" y="608458"/>
                </a:lnTo>
                <a:cubicBezTo>
                  <a:pt x="2621636" y="608458"/>
                  <a:pt x="2617218" y="614761"/>
                  <a:pt x="2617161" y="615043"/>
                </a:cubicBezTo>
                <a:cubicBezTo>
                  <a:pt x="2617103" y="615324"/>
                  <a:pt x="2616316" y="611525"/>
                  <a:pt x="2615557" y="607558"/>
                </a:cubicBezTo>
                <a:cubicBezTo>
                  <a:pt x="2614796" y="603589"/>
                  <a:pt x="2613982" y="599593"/>
                  <a:pt x="2613982" y="599593"/>
                </a:cubicBezTo>
                <a:lnTo>
                  <a:pt x="2619609" y="586787"/>
                </a:lnTo>
                <a:lnTo>
                  <a:pt x="2628250" y="594695"/>
                </a:lnTo>
                <a:lnTo>
                  <a:pt x="2632511" y="596472"/>
                </a:lnTo>
                <a:lnTo>
                  <a:pt x="2637392" y="571277"/>
                </a:lnTo>
                <a:lnTo>
                  <a:pt x="2633006" y="567506"/>
                </a:lnTo>
                <a:lnTo>
                  <a:pt x="2628869" y="566696"/>
                </a:lnTo>
                <a:close/>
                <a:moveTo>
                  <a:pt x="2589612" y="559013"/>
                </a:moveTo>
                <a:lnTo>
                  <a:pt x="2591634" y="560870"/>
                </a:lnTo>
                <a:lnTo>
                  <a:pt x="2586258" y="566499"/>
                </a:lnTo>
                <a:lnTo>
                  <a:pt x="2570246" y="569060"/>
                </a:lnTo>
                <a:lnTo>
                  <a:pt x="2569928" y="568984"/>
                </a:lnTo>
                <a:lnTo>
                  <a:pt x="2553551" y="607945"/>
                </a:lnTo>
                <a:lnTo>
                  <a:pt x="2552769" y="612933"/>
                </a:lnTo>
                <a:lnTo>
                  <a:pt x="2551902" y="611870"/>
                </a:lnTo>
                <a:lnTo>
                  <a:pt x="2539473" y="641434"/>
                </a:lnTo>
                <a:lnTo>
                  <a:pt x="2543575" y="642026"/>
                </a:lnTo>
                <a:lnTo>
                  <a:pt x="2572391" y="645720"/>
                </a:lnTo>
                <a:lnTo>
                  <a:pt x="2606895" y="570215"/>
                </a:lnTo>
                <a:lnTo>
                  <a:pt x="2609252" y="566789"/>
                </a:lnTo>
                <a:lnTo>
                  <a:pt x="2608069" y="565683"/>
                </a:lnTo>
                <a:lnTo>
                  <a:pt x="2606561" y="562330"/>
                </a:lnTo>
                <a:close/>
                <a:moveTo>
                  <a:pt x="2575533" y="556257"/>
                </a:moveTo>
                <a:lnTo>
                  <a:pt x="2575511" y="556299"/>
                </a:lnTo>
                <a:lnTo>
                  <a:pt x="2575660" y="556282"/>
                </a:lnTo>
                <a:close/>
                <a:moveTo>
                  <a:pt x="1621091" y="462383"/>
                </a:moveTo>
                <a:lnTo>
                  <a:pt x="1623503" y="470642"/>
                </a:lnTo>
                <a:lnTo>
                  <a:pt x="1619921" y="481906"/>
                </a:lnTo>
                <a:lnTo>
                  <a:pt x="1625964" y="480395"/>
                </a:lnTo>
                <a:lnTo>
                  <a:pt x="1625165" y="475232"/>
                </a:lnTo>
                <a:lnTo>
                  <a:pt x="1634254" y="474586"/>
                </a:lnTo>
                <a:lnTo>
                  <a:pt x="1640334" y="482059"/>
                </a:lnTo>
                <a:lnTo>
                  <a:pt x="1644780" y="482579"/>
                </a:lnTo>
                <a:cubicBezTo>
                  <a:pt x="1645766" y="480524"/>
                  <a:pt x="1644386" y="480412"/>
                  <a:pt x="1648101" y="479511"/>
                </a:cubicBezTo>
                <a:cubicBezTo>
                  <a:pt x="1649170" y="479229"/>
                  <a:pt x="1649085" y="477146"/>
                  <a:pt x="1649424" y="476696"/>
                </a:cubicBezTo>
                <a:lnTo>
                  <a:pt x="1650860" y="477006"/>
                </a:lnTo>
                <a:lnTo>
                  <a:pt x="1651597" y="477007"/>
                </a:lnTo>
                <a:close/>
                <a:moveTo>
                  <a:pt x="2461312" y="534828"/>
                </a:moveTo>
                <a:lnTo>
                  <a:pt x="2475150" y="553496"/>
                </a:lnTo>
                <a:lnTo>
                  <a:pt x="2476192" y="562784"/>
                </a:lnTo>
                <a:lnTo>
                  <a:pt x="2468479" y="558394"/>
                </a:lnTo>
                <a:lnTo>
                  <a:pt x="2451102" y="535876"/>
                </a:lnTo>
                <a:lnTo>
                  <a:pt x="2450018" y="537990"/>
                </a:lnTo>
                <a:lnTo>
                  <a:pt x="2446162" y="545504"/>
                </a:lnTo>
                <a:lnTo>
                  <a:pt x="2447598" y="546545"/>
                </a:lnTo>
                <a:cubicBezTo>
                  <a:pt x="2447517" y="548093"/>
                  <a:pt x="2447041" y="549584"/>
                  <a:pt x="2446218" y="550879"/>
                </a:cubicBezTo>
                <a:cubicBezTo>
                  <a:pt x="2446977" y="550880"/>
                  <a:pt x="2447568" y="551048"/>
                  <a:pt x="2447372" y="551610"/>
                </a:cubicBezTo>
                <a:cubicBezTo>
                  <a:pt x="2446864" y="553074"/>
                  <a:pt x="2450777" y="555719"/>
                  <a:pt x="2450410" y="557465"/>
                </a:cubicBezTo>
                <a:cubicBezTo>
                  <a:pt x="2449735" y="561630"/>
                  <a:pt x="2448795" y="565739"/>
                  <a:pt x="2447597" y="569791"/>
                </a:cubicBezTo>
                <a:cubicBezTo>
                  <a:pt x="2446817" y="572998"/>
                  <a:pt x="2444164" y="575390"/>
                  <a:pt x="2440898" y="575841"/>
                </a:cubicBezTo>
                <a:lnTo>
                  <a:pt x="2458150" y="599115"/>
                </a:lnTo>
                <a:lnTo>
                  <a:pt x="2459192" y="608403"/>
                </a:lnTo>
                <a:lnTo>
                  <a:pt x="2451481" y="604012"/>
                </a:lnTo>
                <a:lnTo>
                  <a:pt x="2431780" y="578486"/>
                </a:lnTo>
                <a:lnTo>
                  <a:pt x="2426742" y="579612"/>
                </a:lnTo>
                <a:lnTo>
                  <a:pt x="2407881" y="630622"/>
                </a:lnTo>
                <a:lnTo>
                  <a:pt x="2435276" y="632352"/>
                </a:lnTo>
                <a:lnTo>
                  <a:pt x="2435016" y="630127"/>
                </a:lnTo>
                <a:cubicBezTo>
                  <a:pt x="2434820" y="628271"/>
                  <a:pt x="2438984" y="626019"/>
                  <a:pt x="2438646" y="624498"/>
                </a:cubicBezTo>
                <a:cubicBezTo>
                  <a:pt x="2438309" y="622980"/>
                  <a:pt x="2442868" y="624696"/>
                  <a:pt x="2442868" y="624696"/>
                </a:cubicBezTo>
                <a:lnTo>
                  <a:pt x="2437409" y="610625"/>
                </a:lnTo>
                <a:lnTo>
                  <a:pt x="2432483" y="598073"/>
                </a:lnTo>
                <a:lnTo>
                  <a:pt x="2433469" y="589461"/>
                </a:lnTo>
                <a:lnTo>
                  <a:pt x="2442138" y="599733"/>
                </a:lnTo>
                <a:lnTo>
                  <a:pt x="2455984" y="628158"/>
                </a:lnTo>
                <a:cubicBezTo>
                  <a:pt x="2455984" y="628158"/>
                  <a:pt x="2459023" y="626075"/>
                  <a:pt x="2460711" y="627594"/>
                </a:cubicBezTo>
                <a:cubicBezTo>
                  <a:pt x="2461370" y="628214"/>
                  <a:pt x="2461964" y="628889"/>
                  <a:pt x="2462486" y="629622"/>
                </a:cubicBezTo>
                <a:lnTo>
                  <a:pt x="2465074" y="627173"/>
                </a:lnTo>
                <a:lnTo>
                  <a:pt x="2467270" y="628102"/>
                </a:lnTo>
                <a:lnTo>
                  <a:pt x="2469802" y="629649"/>
                </a:lnTo>
                <a:lnTo>
                  <a:pt x="2469802" y="632127"/>
                </a:lnTo>
                <a:lnTo>
                  <a:pt x="2471998" y="634716"/>
                </a:lnTo>
                <a:lnTo>
                  <a:pt x="2499451" y="636589"/>
                </a:lnTo>
                <a:lnTo>
                  <a:pt x="2506487" y="637226"/>
                </a:lnTo>
                <a:lnTo>
                  <a:pt x="2533998" y="583529"/>
                </a:lnTo>
                <a:lnTo>
                  <a:pt x="2532615" y="582387"/>
                </a:lnTo>
                <a:cubicBezTo>
                  <a:pt x="2531015" y="580463"/>
                  <a:pt x="2529606" y="578457"/>
                  <a:pt x="2529606" y="578457"/>
                </a:cubicBezTo>
                <a:lnTo>
                  <a:pt x="2527412" y="570918"/>
                </a:lnTo>
                <a:cubicBezTo>
                  <a:pt x="2527412" y="570918"/>
                  <a:pt x="2527581" y="570355"/>
                  <a:pt x="2527919" y="569511"/>
                </a:cubicBezTo>
                <a:lnTo>
                  <a:pt x="2501603" y="564782"/>
                </a:lnTo>
                <a:lnTo>
                  <a:pt x="2494963" y="554425"/>
                </a:lnTo>
                <a:lnTo>
                  <a:pt x="2507741" y="553243"/>
                </a:lnTo>
                <a:lnTo>
                  <a:pt x="2534702" y="560673"/>
                </a:lnTo>
                <a:cubicBezTo>
                  <a:pt x="2537994" y="557494"/>
                  <a:pt x="2541455" y="552343"/>
                  <a:pt x="2543145" y="550738"/>
                </a:cubicBezTo>
                <a:lnTo>
                  <a:pt x="2542835" y="549858"/>
                </a:lnTo>
                <a:lnTo>
                  <a:pt x="2515412" y="544490"/>
                </a:lnTo>
                <a:cubicBezTo>
                  <a:pt x="2498684" y="541300"/>
                  <a:pt x="2483910" y="538552"/>
                  <a:pt x="2472395" y="536531"/>
                </a:cubicBezTo>
                <a:close/>
                <a:moveTo>
                  <a:pt x="1612215" y="458128"/>
                </a:moveTo>
                <a:lnTo>
                  <a:pt x="1611345" y="465712"/>
                </a:lnTo>
                <a:lnTo>
                  <a:pt x="1614554" y="466054"/>
                </a:lnTo>
                <a:lnTo>
                  <a:pt x="1619336" y="461542"/>
                </a:lnTo>
                <a:close/>
                <a:moveTo>
                  <a:pt x="1545140" y="440055"/>
                </a:moveTo>
                <a:lnTo>
                  <a:pt x="1507719" y="438163"/>
                </a:lnTo>
                <a:cubicBezTo>
                  <a:pt x="1492461" y="438812"/>
                  <a:pt x="1477227" y="440869"/>
                  <a:pt x="1462187" y="444296"/>
                </a:cubicBezTo>
                <a:lnTo>
                  <a:pt x="1422219" y="457223"/>
                </a:lnTo>
                <a:lnTo>
                  <a:pt x="1422364" y="464734"/>
                </a:lnTo>
                <a:lnTo>
                  <a:pt x="1418422" y="470701"/>
                </a:lnTo>
                <a:lnTo>
                  <a:pt x="1414568" y="476723"/>
                </a:lnTo>
                <a:lnTo>
                  <a:pt x="1407279" y="467577"/>
                </a:lnTo>
                <a:lnTo>
                  <a:pt x="1404856" y="465993"/>
                </a:lnTo>
                <a:lnTo>
                  <a:pt x="1403058" y="467013"/>
                </a:lnTo>
                <a:lnTo>
                  <a:pt x="1399699" y="474577"/>
                </a:lnTo>
                <a:lnTo>
                  <a:pt x="1418001" y="490458"/>
                </a:lnTo>
                <a:lnTo>
                  <a:pt x="1418119" y="490844"/>
                </a:lnTo>
                <a:lnTo>
                  <a:pt x="1425656" y="486799"/>
                </a:lnTo>
                <a:lnTo>
                  <a:pt x="1434353" y="487812"/>
                </a:lnTo>
                <a:lnTo>
                  <a:pt x="1442992" y="489050"/>
                </a:lnTo>
                <a:cubicBezTo>
                  <a:pt x="1440280" y="490963"/>
                  <a:pt x="1438077" y="493526"/>
                  <a:pt x="1436574" y="496479"/>
                </a:cubicBezTo>
                <a:lnTo>
                  <a:pt x="1436456" y="503593"/>
                </a:lnTo>
                <a:lnTo>
                  <a:pt x="1504852" y="501393"/>
                </a:lnTo>
                <a:lnTo>
                  <a:pt x="1504852" y="495438"/>
                </a:lnTo>
                <a:lnTo>
                  <a:pt x="1501248" y="492032"/>
                </a:lnTo>
                <a:lnTo>
                  <a:pt x="1497618" y="488739"/>
                </a:lnTo>
                <a:cubicBezTo>
                  <a:pt x="1497618" y="488739"/>
                  <a:pt x="1500431" y="487389"/>
                  <a:pt x="1503248" y="486179"/>
                </a:cubicBezTo>
                <a:lnTo>
                  <a:pt x="1509073" y="483758"/>
                </a:lnTo>
                <a:lnTo>
                  <a:pt x="1526155" y="487529"/>
                </a:lnTo>
                <a:cubicBezTo>
                  <a:pt x="1523280" y="489247"/>
                  <a:pt x="1520864" y="491638"/>
                  <a:pt x="1519120" y="494509"/>
                </a:cubicBezTo>
                <a:lnTo>
                  <a:pt x="1518530" y="500954"/>
                </a:lnTo>
                <a:lnTo>
                  <a:pt x="1548249" y="499999"/>
                </a:lnTo>
                <a:lnTo>
                  <a:pt x="1566936" y="500955"/>
                </a:lnTo>
                <a:lnTo>
                  <a:pt x="1585538" y="502531"/>
                </a:lnTo>
                <a:lnTo>
                  <a:pt x="1586793" y="502649"/>
                </a:lnTo>
                <a:lnTo>
                  <a:pt x="1587114" y="499181"/>
                </a:lnTo>
                <a:lnTo>
                  <a:pt x="1580500" y="491864"/>
                </a:lnTo>
                <a:lnTo>
                  <a:pt x="1592489" y="487896"/>
                </a:lnTo>
                <a:cubicBezTo>
                  <a:pt x="1592489" y="487896"/>
                  <a:pt x="1596654" y="488936"/>
                  <a:pt x="1600934" y="490373"/>
                </a:cubicBezTo>
                <a:lnTo>
                  <a:pt x="1605347" y="491844"/>
                </a:lnTo>
                <a:lnTo>
                  <a:pt x="1607001" y="477480"/>
                </a:lnTo>
                <a:lnTo>
                  <a:pt x="1600455" y="476777"/>
                </a:lnTo>
                <a:cubicBezTo>
                  <a:pt x="1600455" y="476777"/>
                  <a:pt x="1597442" y="482462"/>
                  <a:pt x="1597388" y="483109"/>
                </a:cubicBezTo>
                <a:cubicBezTo>
                  <a:pt x="1597329" y="483757"/>
                  <a:pt x="1593812" y="469684"/>
                  <a:pt x="1593812" y="469684"/>
                </a:cubicBezTo>
                <a:cubicBezTo>
                  <a:pt x="1593812" y="469684"/>
                  <a:pt x="1594712" y="466983"/>
                  <a:pt x="1595585" y="463943"/>
                </a:cubicBezTo>
                <a:cubicBezTo>
                  <a:pt x="1596458" y="460904"/>
                  <a:pt x="1597359" y="458090"/>
                  <a:pt x="1597359" y="458090"/>
                </a:cubicBezTo>
                <a:lnTo>
                  <a:pt x="1604845" y="464140"/>
                </a:lnTo>
                <a:lnTo>
                  <a:pt x="1608401" y="465318"/>
                </a:lnTo>
                <a:lnTo>
                  <a:pt x="1609385" y="456772"/>
                </a:lnTo>
                <a:lnTo>
                  <a:pt x="1598288" y="451453"/>
                </a:lnTo>
                <a:lnTo>
                  <a:pt x="1578107" y="446515"/>
                </a:lnTo>
                <a:lnTo>
                  <a:pt x="1577998" y="446724"/>
                </a:lnTo>
                <a:lnTo>
                  <a:pt x="1574168" y="446442"/>
                </a:lnTo>
                <a:lnTo>
                  <a:pt x="1580840" y="481480"/>
                </a:lnTo>
                <a:lnTo>
                  <a:pt x="1579910" y="490909"/>
                </a:lnTo>
                <a:lnTo>
                  <a:pt x="1573943" y="485027"/>
                </a:lnTo>
                <a:lnTo>
                  <a:pt x="1569076" y="462512"/>
                </a:lnTo>
                <a:lnTo>
                  <a:pt x="1566963" y="446498"/>
                </a:lnTo>
                <a:cubicBezTo>
                  <a:pt x="1564854" y="446273"/>
                  <a:pt x="1559646" y="444191"/>
                  <a:pt x="1555454" y="443684"/>
                </a:cubicBezTo>
                <a:lnTo>
                  <a:pt x="1536006" y="467605"/>
                </a:lnTo>
                <a:lnTo>
                  <a:pt x="1524750" y="474979"/>
                </a:lnTo>
                <a:lnTo>
                  <a:pt x="1525763" y="461864"/>
                </a:lnTo>
                <a:lnTo>
                  <a:pt x="1545857" y="440672"/>
                </a:lnTo>
                <a:close/>
                <a:moveTo>
                  <a:pt x="2644418" y="531860"/>
                </a:moveTo>
                <a:lnTo>
                  <a:pt x="2641522" y="535491"/>
                </a:lnTo>
                <a:lnTo>
                  <a:pt x="2639613" y="538763"/>
                </a:lnTo>
                <a:lnTo>
                  <a:pt x="2639676" y="539059"/>
                </a:lnTo>
                <a:lnTo>
                  <a:pt x="2638099" y="545279"/>
                </a:lnTo>
                <a:lnTo>
                  <a:pt x="2637172" y="545870"/>
                </a:lnTo>
                <a:cubicBezTo>
                  <a:pt x="2636986" y="545645"/>
                  <a:pt x="2636790" y="545421"/>
                  <a:pt x="2636581" y="545195"/>
                </a:cubicBezTo>
                <a:lnTo>
                  <a:pt x="2636859" y="546968"/>
                </a:lnTo>
                <a:lnTo>
                  <a:pt x="2637480" y="548797"/>
                </a:lnTo>
                <a:cubicBezTo>
                  <a:pt x="2637226" y="549331"/>
                  <a:pt x="2635143" y="549613"/>
                  <a:pt x="2635143" y="551105"/>
                </a:cubicBezTo>
                <a:lnTo>
                  <a:pt x="2634802" y="553625"/>
                </a:lnTo>
                <a:lnTo>
                  <a:pt x="2640591" y="554755"/>
                </a:lnTo>
                <a:lnTo>
                  <a:pt x="2642912" y="542772"/>
                </a:lnTo>
                <a:lnTo>
                  <a:pt x="2644611" y="531892"/>
                </a:lnTo>
                <a:close/>
                <a:moveTo>
                  <a:pt x="1744415" y="451037"/>
                </a:moveTo>
                <a:lnTo>
                  <a:pt x="1738689" y="453024"/>
                </a:lnTo>
                <a:cubicBezTo>
                  <a:pt x="1724147" y="459390"/>
                  <a:pt x="1709931" y="466928"/>
                  <a:pt x="1696117" y="475512"/>
                </a:cubicBezTo>
                <a:lnTo>
                  <a:pt x="1684902" y="483906"/>
                </a:lnTo>
                <a:lnTo>
                  <a:pt x="1710530" y="503782"/>
                </a:lnTo>
                <a:lnTo>
                  <a:pt x="1704612" y="493104"/>
                </a:lnTo>
                <a:lnTo>
                  <a:pt x="1704670" y="484464"/>
                </a:lnTo>
                <a:lnTo>
                  <a:pt x="1714350" y="493076"/>
                </a:lnTo>
                <a:lnTo>
                  <a:pt x="1724194" y="507837"/>
                </a:lnTo>
                <a:lnTo>
                  <a:pt x="1730196" y="498602"/>
                </a:lnTo>
                <a:lnTo>
                  <a:pt x="1731998" y="482550"/>
                </a:lnTo>
                <a:lnTo>
                  <a:pt x="1737119" y="475374"/>
                </a:lnTo>
                <a:lnTo>
                  <a:pt x="1739272" y="484641"/>
                </a:lnTo>
                <a:lnTo>
                  <a:pt x="1751865" y="465268"/>
                </a:lnTo>
                <a:lnTo>
                  <a:pt x="1755540" y="459456"/>
                </a:lnTo>
                <a:lnTo>
                  <a:pt x="1752513" y="457557"/>
                </a:lnTo>
                <a:lnTo>
                  <a:pt x="1742099" y="461525"/>
                </a:lnTo>
                <a:close/>
                <a:moveTo>
                  <a:pt x="2685294" y="528055"/>
                </a:moveTo>
                <a:lnTo>
                  <a:pt x="2684133" y="541849"/>
                </a:lnTo>
                <a:lnTo>
                  <a:pt x="2685142" y="540217"/>
                </a:lnTo>
                <a:lnTo>
                  <a:pt x="2688731" y="531770"/>
                </a:lnTo>
                <a:lnTo>
                  <a:pt x="2688728" y="531770"/>
                </a:lnTo>
                <a:close/>
                <a:moveTo>
                  <a:pt x="1765491" y="443720"/>
                </a:moveTo>
                <a:lnTo>
                  <a:pt x="1764010" y="444234"/>
                </a:lnTo>
                <a:lnTo>
                  <a:pt x="1764785" y="444837"/>
                </a:lnTo>
                <a:close/>
                <a:moveTo>
                  <a:pt x="2685810" y="521933"/>
                </a:moveTo>
                <a:lnTo>
                  <a:pt x="2685581" y="524653"/>
                </a:lnTo>
                <a:lnTo>
                  <a:pt x="2692109" y="523825"/>
                </a:lnTo>
                <a:lnTo>
                  <a:pt x="2692463" y="522992"/>
                </a:lnTo>
                <a:lnTo>
                  <a:pt x="2692247" y="522763"/>
                </a:lnTo>
                <a:close/>
                <a:moveTo>
                  <a:pt x="2321150" y="485027"/>
                </a:moveTo>
                <a:lnTo>
                  <a:pt x="2319854" y="485307"/>
                </a:lnTo>
                <a:lnTo>
                  <a:pt x="2319600" y="485140"/>
                </a:lnTo>
                <a:cubicBezTo>
                  <a:pt x="2319741" y="488347"/>
                  <a:pt x="2320079" y="493469"/>
                  <a:pt x="2320475" y="498844"/>
                </a:cubicBezTo>
                <a:close/>
                <a:moveTo>
                  <a:pt x="1816370" y="437240"/>
                </a:moveTo>
                <a:cubicBezTo>
                  <a:pt x="1816370" y="437774"/>
                  <a:pt x="1816511" y="438197"/>
                  <a:pt x="1816511" y="438197"/>
                </a:cubicBezTo>
                <a:lnTo>
                  <a:pt x="1815582" y="438760"/>
                </a:lnTo>
                <a:lnTo>
                  <a:pt x="1809221" y="450945"/>
                </a:lnTo>
                <a:lnTo>
                  <a:pt x="1803766" y="456231"/>
                </a:lnTo>
                <a:lnTo>
                  <a:pt x="1805337" y="462958"/>
                </a:lnTo>
                <a:lnTo>
                  <a:pt x="1809684" y="466394"/>
                </a:lnTo>
                <a:lnTo>
                  <a:pt x="1826304" y="440438"/>
                </a:lnTo>
                <a:lnTo>
                  <a:pt x="1825854" y="439773"/>
                </a:lnTo>
                <a:cubicBezTo>
                  <a:pt x="1823687" y="440560"/>
                  <a:pt x="1824700" y="441939"/>
                  <a:pt x="1821154" y="439182"/>
                </a:cubicBezTo>
                <a:cubicBezTo>
                  <a:pt x="1820112" y="438366"/>
                  <a:pt x="1818733" y="440195"/>
                  <a:pt x="1818341" y="440195"/>
                </a:cubicBezTo>
                <a:lnTo>
                  <a:pt x="1817412" y="438562"/>
                </a:lnTo>
                <a:close/>
                <a:moveTo>
                  <a:pt x="1804205" y="434069"/>
                </a:moveTo>
                <a:lnTo>
                  <a:pt x="1794697" y="435655"/>
                </a:lnTo>
                <a:lnTo>
                  <a:pt x="1795093" y="438253"/>
                </a:lnTo>
                <a:lnTo>
                  <a:pt x="1791650" y="436162"/>
                </a:lnTo>
                <a:lnTo>
                  <a:pt x="1783212" y="437568"/>
                </a:lnTo>
                <a:lnTo>
                  <a:pt x="1771734" y="441553"/>
                </a:lnTo>
                <a:lnTo>
                  <a:pt x="1768050" y="447375"/>
                </a:lnTo>
                <a:lnTo>
                  <a:pt x="1769135" y="448221"/>
                </a:lnTo>
                <a:cubicBezTo>
                  <a:pt x="1772516" y="449789"/>
                  <a:pt x="1775619" y="450718"/>
                  <a:pt x="1775619" y="450718"/>
                </a:cubicBezTo>
                <a:cubicBezTo>
                  <a:pt x="1775619" y="450718"/>
                  <a:pt x="1782766" y="444695"/>
                  <a:pt x="1783216" y="443964"/>
                </a:cubicBezTo>
                <a:cubicBezTo>
                  <a:pt x="1783667" y="443232"/>
                  <a:pt x="1778658" y="463495"/>
                  <a:pt x="1778658" y="463495"/>
                </a:cubicBezTo>
                <a:lnTo>
                  <a:pt x="1766698" y="476976"/>
                </a:lnTo>
                <a:lnTo>
                  <a:pt x="1762251" y="465155"/>
                </a:lnTo>
                <a:lnTo>
                  <a:pt x="1758972" y="461721"/>
                </a:lnTo>
                <a:lnTo>
                  <a:pt x="1755411" y="467350"/>
                </a:lnTo>
                <a:lnTo>
                  <a:pt x="1738553" y="493293"/>
                </a:lnTo>
                <a:lnTo>
                  <a:pt x="1736270" y="517461"/>
                </a:lnTo>
                <a:lnTo>
                  <a:pt x="1737794" y="518768"/>
                </a:lnTo>
                <a:lnTo>
                  <a:pt x="1742016" y="498142"/>
                </a:lnTo>
                <a:lnTo>
                  <a:pt x="1750092" y="493020"/>
                </a:lnTo>
                <a:lnTo>
                  <a:pt x="1752202" y="500139"/>
                </a:lnTo>
                <a:lnTo>
                  <a:pt x="1745308" y="520006"/>
                </a:lnTo>
                <a:cubicBezTo>
                  <a:pt x="1746473" y="520935"/>
                  <a:pt x="1747582" y="521920"/>
                  <a:pt x="1748629" y="522961"/>
                </a:cubicBezTo>
                <a:lnTo>
                  <a:pt x="1748694" y="523154"/>
                </a:lnTo>
                <a:lnTo>
                  <a:pt x="1757373" y="524275"/>
                </a:lnTo>
                <a:lnTo>
                  <a:pt x="1759914" y="521496"/>
                </a:lnTo>
                <a:lnTo>
                  <a:pt x="1760872" y="524676"/>
                </a:lnTo>
                <a:lnTo>
                  <a:pt x="1763685" y="524256"/>
                </a:lnTo>
                <a:lnTo>
                  <a:pt x="1768798" y="524256"/>
                </a:lnTo>
                <a:lnTo>
                  <a:pt x="1769090" y="522171"/>
                </a:lnTo>
                <a:lnTo>
                  <a:pt x="1763095" y="514488"/>
                </a:lnTo>
                <a:lnTo>
                  <a:pt x="1774971" y="511224"/>
                </a:lnTo>
                <a:lnTo>
                  <a:pt x="1779875" y="512943"/>
                </a:lnTo>
                <a:lnTo>
                  <a:pt x="1802417" y="477741"/>
                </a:lnTo>
                <a:lnTo>
                  <a:pt x="1798639" y="475256"/>
                </a:lnTo>
                <a:lnTo>
                  <a:pt x="1789183" y="477479"/>
                </a:lnTo>
                <a:lnTo>
                  <a:pt x="1791069" y="465378"/>
                </a:lnTo>
                <a:lnTo>
                  <a:pt x="1792864" y="463599"/>
                </a:lnTo>
                <a:lnTo>
                  <a:pt x="1789604" y="464004"/>
                </a:lnTo>
                <a:lnTo>
                  <a:pt x="1790279" y="455026"/>
                </a:lnTo>
                <a:lnTo>
                  <a:pt x="1806406" y="438141"/>
                </a:lnTo>
                <a:cubicBezTo>
                  <a:pt x="1805568" y="437324"/>
                  <a:pt x="1804882" y="436367"/>
                  <a:pt x="1804381" y="435326"/>
                </a:cubicBezTo>
                <a:close/>
                <a:moveTo>
                  <a:pt x="2602612" y="503399"/>
                </a:moveTo>
                <a:lnTo>
                  <a:pt x="2582138" y="543361"/>
                </a:lnTo>
                <a:lnTo>
                  <a:pt x="2595080" y="545882"/>
                </a:lnTo>
                <a:lnTo>
                  <a:pt x="2610773" y="547221"/>
                </a:lnTo>
                <a:cubicBezTo>
                  <a:pt x="2613642" y="543562"/>
                  <a:pt x="2616401" y="537821"/>
                  <a:pt x="2617837" y="535963"/>
                </a:cubicBezTo>
                <a:lnTo>
                  <a:pt x="2610602" y="522286"/>
                </a:lnTo>
                <a:close/>
                <a:moveTo>
                  <a:pt x="1781294" y="426446"/>
                </a:moveTo>
                <a:lnTo>
                  <a:pt x="1780928" y="427025"/>
                </a:lnTo>
                <a:lnTo>
                  <a:pt x="1781605" y="426814"/>
                </a:lnTo>
                <a:close/>
                <a:moveTo>
                  <a:pt x="2075400" y="452375"/>
                </a:moveTo>
                <a:lnTo>
                  <a:pt x="2078186" y="471209"/>
                </a:lnTo>
                <a:cubicBezTo>
                  <a:pt x="2076934" y="474699"/>
                  <a:pt x="2075467" y="478132"/>
                  <a:pt x="2073797" y="481454"/>
                </a:cubicBezTo>
                <a:lnTo>
                  <a:pt x="2072204" y="477399"/>
                </a:lnTo>
                <a:lnTo>
                  <a:pt x="2072136" y="477930"/>
                </a:lnTo>
                <a:cubicBezTo>
                  <a:pt x="2070622" y="475595"/>
                  <a:pt x="2068564" y="473653"/>
                  <a:pt x="2066143" y="472302"/>
                </a:cubicBezTo>
                <a:lnTo>
                  <a:pt x="2062355" y="472190"/>
                </a:lnTo>
                <a:lnTo>
                  <a:pt x="2062851" y="481055"/>
                </a:lnTo>
                <a:cubicBezTo>
                  <a:pt x="2063356" y="486432"/>
                  <a:pt x="2063188" y="491891"/>
                  <a:pt x="2063355" y="497266"/>
                </a:cubicBezTo>
                <a:cubicBezTo>
                  <a:pt x="2063526" y="502641"/>
                  <a:pt x="2063526" y="508101"/>
                  <a:pt x="2063526" y="513505"/>
                </a:cubicBezTo>
                <a:lnTo>
                  <a:pt x="2062700" y="530688"/>
                </a:lnTo>
                <a:lnTo>
                  <a:pt x="2066057" y="530785"/>
                </a:lnTo>
                <a:lnTo>
                  <a:pt x="2071546" y="524734"/>
                </a:lnTo>
                <a:lnTo>
                  <a:pt x="2075344" y="534781"/>
                </a:lnTo>
                <a:lnTo>
                  <a:pt x="2071856" y="549246"/>
                </a:lnTo>
                <a:cubicBezTo>
                  <a:pt x="2070582" y="546798"/>
                  <a:pt x="2068727" y="544717"/>
                  <a:pt x="2066451" y="543140"/>
                </a:cubicBezTo>
                <a:lnTo>
                  <a:pt x="2065397" y="543104"/>
                </a:lnTo>
                <a:lnTo>
                  <a:pt x="2072829" y="553142"/>
                </a:lnTo>
                <a:lnTo>
                  <a:pt x="2084033" y="553315"/>
                </a:lnTo>
                <a:lnTo>
                  <a:pt x="2118526" y="552639"/>
                </a:lnTo>
                <a:lnTo>
                  <a:pt x="2118663" y="548990"/>
                </a:lnTo>
                <a:cubicBezTo>
                  <a:pt x="2118862" y="546250"/>
                  <a:pt x="2119263" y="543435"/>
                  <a:pt x="2120065" y="543139"/>
                </a:cubicBezTo>
                <a:cubicBezTo>
                  <a:pt x="2122519" y="542774"/>
                  <a:pt x="2125013" y="542774"/>
                  <a:pt x="2127466" y="543139"/>
                </a:cubicBezTo>
                <a:lnTo>
                  <a:pt x="2129099" y="542436"/>
                </a:lnTo>
                <a:lnTo>
                  <a:pt x="2117419" y="522736"/>
                </a:lnTo>
                <a:cubicBezTo>
                  <a:pt x="2117419" y="522736"/>
                  <a:pt x="2117419" y="508101"/>
                  <a:pt x="2117870" y="509537"/>
                </a:cubicBezTo>
                <a:cubicBezTo>
                  <a:pt x="2120230" y="512378"/>
                  <a:pt x="2122860" y="514967"/>
                  <a:pt x="2125720" y="517303"/>
                </a:cubicBezTo>
                <a:lnTo>
                  <a:pt x="2137176" y="538946"/>
                </a:lnTo>
                <a:cubicBezTo>
                  <a:pt x="2139455" y="538468"/>
                  <a:pt x="2138555" y="536892"/>
                  <a:pt x="2141847" y="540184"/>
                </a:cubicBezTo>
                <a:cubicBezTo>
                  <a:pt x="2142832" y="541142"/>
                  <a:pt x="2144381" y="539480"/>
                  <a:pt x="2144887" y="539566"/>
                </a:cubicBezTo>
                <a:lnTo>
                  <a:pt x="2145648" y="541338"/>
                </a:lnTo>
                <a:lnTo>
                  <a:pt x="2146576" y="542802"/>
                </a:lnTo>
                <a:cubicBezTo>
                  <a:pt x="2146602" y="542463"/>
                  <a:pt x="2146601" y="542155"/>
                  <a:pt x="2146576" y="541816"/>
                </a:cubicBezTo>
                <a:lnTo>
                  <a:pt x="2147561" y="541367"/>
                </a:lnTo>
                <a:lnTo>
                  <a:pt x="2148897" y="539356"/>
                </a:lnTo>
                <a:lnTo>
                  <a:pt x="2147477" y="532444"/>
                </a:lnTo>
                <a:cubicBezTo>
                  <a:pt x="2138203" y="512547"/>
                  <a:pt x="2125102" y="495496"/>
                  <a:pt x="2110238" y="480619"/>
                </a:cubicBezTo>
                <a:close/>
                <a:moveTo>
                  <a:pt x="2335108" y="474811"/>
                </a:moveTo>
                <a:cubicBezTo>
                  <a:pt x="2333317" y="476049"/>
                  <a:pt x="2331613" y="477427"/>
                  <a:pt x="2330014" y="478919"/>
                </a:cubicBezTo>
                <a:lnTo>
                  <a:pt x="2330268" y="493272"/>
                </a:lnTo>
                <a:lnTo>
                  <a:pt x="2335502" y="477568"/>
                </a:lnTo>
                <a:lnTo>
                  <a:pt x="2335531" y="477568"/>
                </a:lnTo>
                <a:cubicBezTo>
                  <a:pt x="2335306" y="476668"/>
                  <a:pt x="2335164" y="475739"/>
                  <a:pt x="2335108" y="474811"/>
                </a:cubicBezTo>
                <a:close/>
                <a:moveTo>
                  <a:pt x="1754446" y="421435"/>
                </a:moveTo>
                <a:lnTo>
                  <a:pt x="1754001" y="421604"/>
                </a:lnTo>
                <a:cubicBezTo>
                  <a:pt x="1734110" y="431612"/>
                  <a:pt x="1714991" y="443810"/>
                  <a:pt x="1697015" y="458121"/>
                </a:cubicBezTo>
                <a:lnTo>
                  <a:pt x="1688919" y="465998"/>
                </a:lnTo>
                <a:lnTo>
                  <a:pt x="1737484" y="440505"/>
                </a:lnTo>
                <a:lnTo>
                  <a:pt x="1744226" y="438413"/>
                </a:lnTo>
                <a:lnTo>
                  <a:pt x="1744239" y="434595"/>
                </a:lnTo>
                <a:close/>
                <a:moveTo>
                  <a:pt x="1876260" y="430767"/>
                </a:moveTo>
                <a:lnTo>
                  <a:pt x="1859149" y="430451"/>
                </a:lnTo>
                <a:lnTo>
                  <a:pt x="1858839" y="431830"/>
                </a:lnTo>
                <a:lnTo>
                  <a:pt x="1848511" y="441287"/>
                </a:lnTo>
                <a:lnTo>
                  <a:pt x="1843642" y="430676"/>
                </a:lnTo>
                <a:lnTo>
                  <a:pt x="1843152" y="430156"/>
                </a:lnTo>
                <a:lnTo>
                  <a:pt x="1842687" y="430147"/>
                </a:lnTo>
                <a:lnTo>
                  <a:pt x="1842260" y="433440"/>
                </a:lnTo>
                <a:lnTo>
                  <a:pt x="1835199" y="434449"/>
                </a:lnTo>
                <a:lnTo>
                  <a:pt x="1834017" y="436130"/>
                </a:lnTo>
                <a:lnTo>
                  <a:pt x="1846821" y="453056"/>
                </a:lnTo>
                <a:cubicBezTo>
                  <a:pt x="1846821" y="453056"/>
                  <a:pt x="1848228" y="467380"/>
                  <a:pt x="1847636" y="466002"/>
                </a:cubicBezTo>
                <a:cubicBezTo>
                  <a:pt x="1845048" y="463554"/>
                  <a:pt x="1842220" y="461359"/>
                  <a:pt x="1839193" y="459473"/>
                </a:cubicBezTo>
                <a:lnTo>
                  <a:pt x="1828803" y="444130"/>
                </a:lnTo>
                <a:lnTo>
                  <a:pt x="1812924" y="468955"/>
                </a:lnTo>
                <a:lnTo>
                  <a:pt x="1813417" y="469346"/>
                </a:lnTo>
                <a:cubicBezTo>
                  <a:pt x="1816693" y="471098"/>
                  <a:pt x="1819662" y="472273"/>
                  <a:pt x="1819662" y="472273"/>
                </a:cubicBezTo>
                <a:cubicBezTo>
                  <a:pt x="1819662" y="472273"/>
                  <a:pt x="1825910" y="468136"/>
                  <a:pt x="1826248" y="467573"/>
                </a:cubicBezTo>
                <a:cubicBezTo>
                  <a:pt x="1825996" y="470162"/>
                  <a:pt x="1825573" y="472723"/>
                  <a:pt x="1824981" y="475256"/>
                </a:cubicBezTo>
                <a:cubicBezTo>
                  <a:pt x="1824250" y="479281"/>
                  <a:pt x="1823518" y="483361"/>
                  <a:pt x="1823518" y="483361"/>
                </a:cubicBezTo>
                <a:lnTo>
                  <a:pt x="1813582" y="493184"/>
                </a:lnTo>
                <a:lnTo>
                  <a:pt x="1808377" y="482800"/>
                </a:lnTo>
                <a:lnTo>
                  <a:pt x="1805717" y="480220"/>
                </a:lnTo>
                <a:lnTo>
                  <a:pt x="1783866" y="514377"/>
                </a:lnTo>
                <a:lnTo>
                  <a:pt x="1790957" y="517133"/>
                </a:lnTo>
                <a:cubicBezTo>
                  <a:pt x="1787888" y="518400"/>
                  <a:pt x="1785198" y="520427"/>
                  <a:pt x="1783162" y="523044"/>
                </a:cubicBezTo>
                <a:lnTo>
                  <a:pt x="1782058" y="527464"/>
                </a:lnTo>
                <a:lnTo>
                  <a:pt x="1800824" y="529887"/>
                </a:lnTo>
                <a:lnTo>
                  <a:pt x="1805975" y="531629"/>
                </a:lnTo>
                <a:lnTo>
                  <a:pt x="1846794" y="542773"/>
                </a:lnTo>
                <a:lnTo>
                  <a:pt x="1847119" y="543032"/>
                </a:lnTo>
                <a:lnTo>
                  <a:pt x="1848482" y="539790"/>
                </a:lnTo>
                <a:lnTo>
                  <a:pt x="1846315" y="535286"/>
                </a:lnTo>
                <a:cubicBezTo>
                  <a:pt x="1845160" y="532979"/>
                  <a:pt x="1843923" y="530783"/>
                  <a:pt x="1843923" y="530783"/>
                </a:cubicBezTo>
                <a:cubicBezTo>
                  <a:pt x="1843923" y="530783"/>
                  <a:pt x="1847215" y="530727"/>
                  <a:pt x="1850620" y="530783"/>
                </a:cubicBezTo>
                <a:cubicBezTo>
                  <a:pt x="1854026" y="530840"/>
                  <a:pt x="1857545" y="531092"/>
                  <a:pt x="1857545" y="531092"/>
                </a:cubicBezTo>
                <a:lnTo>
                  <a:pt x="1860049" y="532979"/>
                </a:lnTo>
                <a:cubicBezTo>
                  <a:pt x="1861541" y="534049"/>
                  <a:pt x="1863510" y="535709"/>
                  <a:pt x="1865425" y="537255"/>
                </a:cubicBezTo>
                <a:cubicBezTo>
                  <a:pt x="1867338" y="538804"/>
                  <a:pt x="1869196" y="540577"/>
                  <a:pt x="1870517" y="541928"/>
                </a:cubicBezTo>
                <a:cubicBezTo>
                  <a:pt x="1871842" y="543279"/>
                  <a:pt x="1872714" y="544236"/>
                  <a:pt x="1872714" y="544236"/>
                </a:cubicBezTo>
                <a:cubicBezTo>
                  <a:pt x="1871599" y="544039"/>
                  <a:pt x="1870467" y="543955"/>
                  <a:pt x="1869336" y="543982"/>
                </a:cubicBezTo>
                <a:cubicBezTo>
                  <a:pt x="1866924" y="544067"/>
                  <a:pt x="1864558" y="544658"/>
                  <a:pt x="1862385" y="545727"/>
                </a:cubicBezTo>
                <a:lnTo>
                  <a:pt x="1860363" y="548507"/>
                </a:lnTo>
                <a:lnTo>
                  <a:pt x="1876102" y="548932"/>
                </a:lnTo>
                <a:lnTo>
                  <a:pt x="1871588" y="534106"/>
                </a:lnTo>
                <a:lnTo>
                  <a:pt x="1875584" y="523524"/>
                </a:lnTo>
                <a:lnTo>
                  <a:pt x="1881635" y="534443"/>
                </a:lnTo>
                <a:lnTo>
                  <a:pt x="1884294" y="546024"/>
                </a:lnTo>
                <a:lnTo>
                  <a:pt x="1884461" y="545771"/>
                </a:lnTo>
                <a:cubicBezTo>
                  <a:pt x="1886722" y="543590"/>
                  <a:pt x="1888952" y="541958"/>
                  <a:pt x="1888952" y="541958"/>
                </a:cubicBezTo>
                <a:cubicBezTo>
                  <a:pt x="1890355" y="541704"/>
                  <a:pt x="1891777" y="541564"/>
                  <a:pt x="1893201" y="541479"/>
                </a:cubicBezTo>
                <a:lnTo>
                  <a:pt x="1896804" y="520203"/>
                </a:lnTo>
                <a:lnTo>
                  <a:pt x="1902038" y="515419"/>
                </a:lnTo>
                <a:lnTo>
                  <a:pt x="1906513" y="524761"/>
                </a:lnTo>
                <a:lnTo>
                  <a:pt x="1900266" y="545025"/>
                </a:lnTo>
                <a:cubicBezTo>
                  <a:pt x="1901090" y="544856"/>
                  <a:pt x="1901929" y="544772"/>
                  <a:pt x="1902771" y="544800"/>
                </a:cubicBezTo>
                <a:cubicBezTo>
                  <a:pt x="1904908" y="544800"/>
                  <a:pt x="1906034" y="548740"/>
                  <a:pt x="1906034" y="548740"/>
                </a:cubicBezTo>
                <a:lnTo>
                  <a:pt x="1910852" y="546705"/>
                </a:lnTo>
                <a:lnTo>
                  <a:pt x="1917347" y="538439"/>
                </a:lnTo>
                <a:lnTo>
                  <a:pt x="1924102" y="536665"/>
                </a:lnTo>
                <a:lnTo>
                  <a:pt x="1922188" y="541918"/>
                </a:lnTo>
                <a:lnTo>
                  <a:pt x="1932687" y="537482"/>
                </a:lnTo>
                <a:lnTo>
                  <a:pt x="1945097" y="536048"/>
                </a:lnTo>
                <a:lnTo>
                  <a:pt x="1941017" y="543449"/>
                </a:lnTo>
                <a:lnTo>
                  <a:pt x="1930153" y="549331"/>
                </a:lnTo>
                <a:lnTo>
                  <a:pt x="1928443" y="550268"/>
                </a:lnTo>
                <a:lnTo>
                  <a:pt x="2003478" y="552072"/>
                </a:lnTo>
                <a:lnTo>
                  <a:pt x="2058504" y="552921"/>
                </a:lnTo>
                <a:lnTo>
                  <a:pt x="2058517" y="552666"/>
                </a:lnTo>
                <a:lnTo>
                  <a:pt x="2052442" y="543503"/>
                </a:lnTo>
                <a:lnTo>
                  <a:pt x="2051492" y="545712"/>
                </a:lnTo>
                <a:cubicBezTo>
                  <a:pt x="2050833" y="547270"/>
                  <a:pt x="2050170" y="548895"/>
                  <a:pt x="2050157" y="549163"/>
                </a:cubicBezTo>
                <a:cubicBezTo>
                  <a:pt x="2050129" y="549697"/>
                  <a:pt x="2045626" y="536104"/>
                  <a:pt x="2045626" y="536104"/>
                </a:cubicBezTo>
                <a:lnTo>
                  <a:pt x="2046124" y="533973"/>
                </a:lnTo>
                <a:lnTo>
                  <a:pt x="2045461" y="532974"/>
                </a:lnTo>
                <a:lnTo>
                  <a:pt x="2006616" y="493628"/>
                </a:lnTo>
                <a:lnTo>
                  <a:pt x="2002257" y="495778"/>
                </a:lnTo>
                <a:cubicBezTo>
                  <a:pt x="2000860" y="495638"/>
                  <a:pt x="1999469" y="495412"/>
                  <a:pt x="1998092" y="495131"/>
                </a:cubicBezTo>
                <a:lnTo>
                  <a:pt x="1990577" y="514658"/>
                </a:lnTo>
                <a:lnTo>
                  <a:pt x="1984668" y="517923"/>
                </a:lnTo>
                <a:lnTo>
                  <a:pt x="1982191" y="507706"/>
                </a:lnTo>
                <a:lnTo>
                  <a:pt x="1992069" y="489811"/>
                </a:lnTo>
                <a:cubicBezTo>
                  <a:pt x="1991239" y="489755"/>
                  <a:pt x="1990413" y="489614"/>
                  <a:pt x="1989622" y="489361"/>
                </a:cubicBezTo>
                <a:cubicBezTo>
                  <a:pt x="1987594" y="488685"/>
                  <a:pt x="1987256" y="484689"/>
                  <a:pt x="1987256" y="484689"/>
                </a:cubicBezTo>
                <a:lnTo>
                  <a:pt x="1959619" y="488602"/>
                </a:lnTo>
                <a:lnTo>
                  <a:pt x="1947490" y="486659"/>
                </a:lnTo>
                <a:lnTo>
                  <a:pt x="1952838" y="480439"/>
                </a:lnTo>
                <a:lnTo>
                  <a:pt x="1964319" y="477626"/>
                </a:lnTo>
                <a:lnTo>
                  <a:pt x="1977124" y="474473"/>
                </a:lnTo>
                <a:cubicBezTo>
                  <a:pt x="1977124" y="474473"/>
                  <a:pt x="1973270" y="471264"/>
                  <a:pt x="1974508" y="470702"/>
                </a:cubicBezTo>
                <a:lnTo>
                  <a:pt x="1974712" y="469909"/>
                </a:lnTo>
                <a:lnTo>
                  <a:pt x="1939913" y="448310"/>
                </a:lnTo>
                <a:cubicBezTo>
                  <a:pt x="1919800" y="439329"/>
                  <a:pt x="1898528" y="433293"/>
                  <a:pt x="1876260" y="430767"/>
                </a:cubicBezTo>
                <a:close/>
                <a:moveTo>
                  <a:pt x="1765886" y="417095"/>
                </a:moveTo>
                <a:lnTo>
                  <a:pt x="1765614" y="417199"/>
                </a:lnTo>
                <a:lnTo>
                  <a:pt x="1765685" y="417539"/>
                </a:lnTo>
                <a:lnTo>
                  <a:pt x="1764924" y="418130"/>
                </a:lnTo>
                <a:lnTo>
                  <a:pt x="1760309" y="429388"/>
                </a:lnTo>
                <a:lnTo>
                  <a:pt x="1755729" y="434844"/>
                </a:lnTo>
                <a:lnTo>
                  <a:pt x="1756041" y="434747"/>
                </a:lnTo>
                <a:lnTo>
                  <a:pt x="1759409" y="430933"/>
                </a:lnTo>
                <a:lnTo>
                  <a:pt x="1759790" y="433584"/>
                </a:lnTo>
                <a:lnTo>
                  <a:pt x="1774857" y="428909"/>
                </a:lnTo>
                <a:lnTo>
                  <a:pt x="1778505" y="423138"/>
                </a:lnTo>
                <a:lnTo>
                  <a:pt x="1774069" y="417877"/>
                </a:lnTo>
                <a:cubicBezTo>
                  <a:pt x="1772242" y="418777"/>
                  <a:pt x="1773227" y="419876"/>
                  <a:pt x="1769906" y="417877"/>
                </a:cubicBezTo>
                <a:cubicBezTo>
                  <a:pt x="1768948" y="417285"/>
                  <a:pt x="1767906" y="419030"/>
                  <a:pt x="1767429" y="419031"/>
                </a:cubicBezTo>
                <a:lnTo>
                  <a:pt x="1766529" y="417737"/>
                </a:lnTo>
                <a:close/>
                <a:moveTo>
                  <a:pt x="2061724" y="442953"/>
                </a:moveTo>
                <a:cubicBezTo>
                  <a:pt x="2061554" y="443403"/>
                  <a:pt x="2061443" y="443769"/>
                  <a:pt x="2061443" y="443769"/>
                </a:cubicBezTo>
                <a:lnTo>
                  <a:pt x="2060542" y="443769"/>
                </a:lnTo>
                <a:lnTo>
                  <a:pt x="2059948" y="444138"/>
                </a:lnTo>
                <a:lnTo>
                  <a:pt x="2060430" y="448860"/>
                </a:lnTo>
                <a:lnTo>
                  <a:pt x="2061514" y="460324"/>
                </a:lnTo>
                <a:lnTo>
                  <a:pt x="2064367" y="460089"/>
                </a:lnTo>
                <a:lnTo>
                  <a:pt x="2068277" y="454608"/>
                </a:lnTo>
                <a:lnTo>
                  <a:pt x="2067801" y="450017"/>
                </a:lnTo>
                <a:cubicBezTo>
                  <a:pt x="2065889" y="449426"/>
                  <a:pt x="2066113" y="451031"/>
                  <a:pt x="2064539" y="447034"/>
                </a:cubicBezTo>
                <a:cubicBezTo>
                  <a:pt x="2064089" y="445880"/>
                  <a:pt x="2062372" y="446527"/>
                  <a:pt x="2062005" y="446246"/>
                </a:cubicBezTo>
                <a:lnTo>
                  <a:pt x="2062005" y="444501"/>
                </a:lnTo>
                <a:close/>
                <a:moveTo>
                  <a:pt x="1786242" y="410904"/>
                </a:moveTo>
                <a:lnTo>
                  <a:pt x="1781612" y="412108"/>
                </a:lnTo>
                <a:lnTo>
                  <a:pt x="1780347" y="413092"/>
                </a:lnTo>
                <a:lnTo>
                  <a:pt x="1783040" y="415966"/>
                </a:lnTo>
                <a:close/>
                <a:moveTo>
                  <a:pt x="1803466" y="402837"/>
                </a:moveTo>
                <a:lnTo>
                  <a:pt x="1793948" y="406448"/>
                </a:lnTo>
                <a:lnTo>
                  <a:pt x="1785956" y="419077"/>
                </a:lnTo>
                <a:lnTo>
                  <a:pt x="1790594" y="424025"/>
                </a:lnTo>
                <a:lnTo>
                  <a:pt x="1799208" y="421352"/>
                </a:lnTo>
                <a:lnTo>
                  <a:pt x="1804886" y="420913"/>
                </a:lnTo>
                <a:lnTo>
                  <a:pt x="1805731" y="417765"/>
                </a:lnTo>
                <a:cubicBezTo>
                  <a:pt x="1805731" y="417765"/>
                  <a:pt x="1807504" y="417426"/>
                  <a:pt x="1809532" y="416948"/>
                </a:cubicBezTo>
                <a:close/>
                <a:moveTo>
                  <a:pt x="2685155" y="480784"/>
                </a:moveTo>
                <a:lnTo>
                  <a:pt x="2654379" y="519374"/>
                </a:lnTo>
                <a:lnTo>
                  <a:pt x="2654449" y="519385"/>
                </a:lnTo>
                <a:lnTo>
                  <a:pt x="2662216" y="513558"/>
                </a:lnTo>
                <a:lnTo>
                  <a:pt x="2665342" y="525379"/>
                </a:lnTo>
                <a:lnTo>
                  <a:pt x="2659208" y="541110"/>
                </a:lnTo>
                <a:cubicBezTo>
                  <a:pt x="2657896" y="538099"/>
                  <a:pt x="2655878" y="535425"/>
                  <a:pt x="2653324" y="533344"/>
                </a:cubicBezTo>
                <a:lnTo>
                  <a:pt x="2648513" y="532542"/>
                </a:lnTo>
                <a:lnTo>
                  <a:pt x="2646796" y="543532"/>
                </a:lnTo>
                <a:lnTo>
                  <a:pt x="2644471" y="555513"/>
                </a:lnTo>
                <a:lnTo>
                  <a:pt x="2660406" y="558625"/>
                </a:lnTo>
                <a:lnTo>
                  <a:pt x="2660558" y="557407"/>
                </a:lnTo>
                <a:lnTo>
                  <a:pt x="2663373" y="556057"/>
                </a:lnTo>
                <a:lnTo>
                  <a:pt x="2665652" y="555353"/>
                </a:lnTo>
                <a:lnTo>
                  <a:pt x="2667988" y="558167"/>
                </a:lnTo>
                <a:cubicBezTo>
                  <a:pt x="2668569" y="557464"/>
                  <a:pt x="2669230" y="556817"/>
                  <a:pt x="2669959" y="556282"/>
                </a:cubicBezTo>
                <a:cubicBezTo>
                  <a:pt x="2671788" y="554931"/>
                  <a:pt x="2674601" y="557268"/>
                  <a:pt x="2674601" y="557268"/>
                </a:cubicBezTo>
                <a:lnTo>
                  <a:pt x="2679560" y="549247"/>
                </a:lnTo>
                <a:lnTo>
                  <a:pt x="2681900" y="521457"/>
                </a:lnTo>
                <a:lnTo>
                  <a:pt x="2675164" y="522172"/>
                </a:lnTo>
                <a:cubicBezTo>
                  <a:pt x="2675164" y="522172"/>
                  <a:pt x="2671928" y="529151"/>
                  <a:pt x="2671928" y="529827"/>
                </a:cubicBezTo>
                <a:cubicBezTo>
                  <a:pt x="2671928" y="530503"/>
                  <a:pt x="2666300" y="514405"/>
                  <a:pt x="2666300" y="514405"/>
                </a:cubicBezTo>
                <a:lnTo>
                  <a:pt x="2669817" y="500335"/>
                </a:lnTo>
                <a:lnTo>
                  <a:pt x="2679470" y="506808"/>
                </a:lnTo>
                <a:lnTo>
                  <a:pt x="2683062" y="507658"/>
                </a:lnTo>
                <a:lnTo>
                  <a:pt x="2685210" y="482155"/>
                </a:lnTo>
                <a:close/>
                <a:moveTo>
                  <a:pt x="2345043" y="449115"/>
                </a:moveTo>
                <a:lnTo>
                  <a:pt x="2345015" y="449115"/>
                </a:lnTo>
                <a:lnTo>
                  <a:pt x="2345008" y="449137"/>
                </a:lnTo>
                <a:lnTo>
                  <a:pt x="2344677" y="449341"/>
                </a:lnTo>
                <a:lnTo>
                  <a:pt x="2344845" y="449594"/>
                </a:lnTo>
                <a:lnTo>
                  <a:pt x="2345008" y="449137"/>
                </a:lnTo>
                <a:close/>
                <a:moveTo>
                  <a:pt x="2624160" y="473614"/>
                </a:moveTo>
                <a:lnTo>
                  <a:pt x="2610203" y="488583"/>
                </a:lnTo>
                <a:lnTo>
                  <a:pt x="2606431" y="495945"/>
                </a:lnTo>
                <a:lnTo>
                  <a:pt x="2608914" y="498619"/>
                </a:lnTo>
                <a:lnTo>
                  <a:pt x="2623212" y="530167"/>
                </a:lnTo>
                <a:lnTo>
                  <a:pt x="2626025" y="526902"/>
                </a:lnTo>
                <a:lnTo>
                  <a:pt x="2629941" y="528300"/>
                </a:lnTo>
                <a:lnTo>
                  <a:pt x="2628417" y="521945"/>
                </a:lnTo>
                <a:lnTo>
                  <a:pt x="2633567" y="508915"/>
                </a:lnTo>
                <a:lnTo>
                  <a:pt x="2636040" y="511003"/>
                </a:lnTo>
                <a:lnTo>
                  <a:pt x="2632296" y="506009"/>
                </a:lnTo>
                <a:cubicBezTo>
                  <a:pt x="2628996" y="501455"/>
                  <a:pt x="2625604" y="496566"/>
                  <a:pt x="2625604" y="496566"/>
                </a:cubicBezTo>
                <a:close/>
                <a:moveTo>
                  <a:pt x="1103687" y="331383"/>
                </a:moveTo>
                <a:lnTo>
                  <a:pt x="1089555" y="336411"/>
                </a:lnTo>
                <a:lnTo>
                  <a:pt x="1089673" y="336920"/>
                </a:lnTo>
                <a:cubicBezTo>
                  <a:pt x="1090898" y="339636"/>
                  <a:pt x="1092241" y="341832"/>
                  <a:pt x="1092241" y="341832"/>
                </a:cubicBezTo>
                <a:cubicBezTo>
                  <a:pt x="1092241" y="341832"/>
                  <a:pt x="1098714" y="342197"/>
                  <a:pt x="1099279" y="342000"/>
                </a:cubicBezTo>
                <a:cubicBezTo>
                  <a:pt x="1099841" y="341804"/>
                  <a:pt x="1088582" y="350865"/>
                  <a:pt x="1088582" y="350865"/>
                </a:cubicBezTo>
                <a:cubicBezTo>
                  <a:pt x="1088582" y="350865"/>
                  <a:pt x="1085515" y="351174"/>
                  <a:pt x="1082477" y="351626"/>
                </a:cubicBezTo>
                <a:lnTo>
                  <a:pt x="1076397" y="352470"/>
                </a:lnTo>
                <a:lnTo>
                  <a:pt x="1078789" y="343239"/>
                </a:lnTo>
                <a:lnTo>
                  <a:pt x="1078450" y="340363"/>
                </a:lnTo>
                <a:lnTo>
                  <a:pt x="1023544" y="359899"/>
                </a:lnTo>
                <a:lnTo>
                  <a:pt x="1023629" y="360205"/>
                </a:lnTo>
                <a:cubicBezTo>
                  <a:pt x="1024952" y="362854"/>
                  <a:pt x="1026358" y="364966"/>
                  <a:pt x="1026358" y="364966"/>
                </a:cubicBezTo>
                <a:cubicBezTo>
                  <a:pt x="1026358" y="364966"/>
                  <a:pt x="1032830" y="364994"/>
                  <a:pt x="1033392" y="364796"/>
                </a:cubicBezTo>
                <a:cubicBezTo>
                  <a:pt x="1033955" y="364599"/>
                  <a:pt x="1023121" y="374140"/>
                  <a:pt x="1023121" y="374140"/>
                </a:cubicBezTo>
                <a:lnTo>
                  <a:pt x="1017041" y="375125"/>
                </a:lnTo>
                <a:cubicBezTo>
                  <a:pt x="1014003" y="375575"/>
                  <a:pt x="1010990" y="376195"/>
                  <a:pt x="1010990" y="376195"/>
                </a:cubicBezTo>
                <a:lnTo>
                  <a:pt x="1012961" y="366822"/>
                </a:lnTo>
                <a:lnTo>
                  <a:pt x="1012500" y="363828"/>
                </a:lnTo>
                <a:lnTo>
                  <a:pt x="991825" y="371184"/>
                </a:lnTo>
                <a:lnTo>
                  <a:pt x="958567" y="386432"/>
                </a:lnTo>
                <a:lnTo>
                  <a:pt x="961628" y="390997"/>
                </a:lnTo>
                <a:cubicBezTo>
                  <a:pt x="961628" y="390997"/>
                  <a:pt x="968327" y="390603"/>
                  <a:pt x="968579" y="390462"/>
                </a:cubicBezTo>
                <a:cubicBezTo>
                  <a:pt x="968831" y="390322"/>
                  <a:pt x="966412" y="392826"/>
                  <a:pt x="963964" y="395303"/>
                </a:cubicBezTo>
                <a:lnTo>
                  <a:pt x="959151" y="400369"/>
                </a:lnTo>
                <a:lnTo>
                  <a:pt x="953521" y="401832"/>
                </a:lnTo>
                <a:lnTo>
                  <a:pt x="947895" y="403380"/>
                </a:lnTo>
                <a:cubicBezTo>
                  <a:pt x="947895" y="403380"/>
                  <a:pt x="947895" y="401045"/>
                  <a:pt x="948120" y="398681"/>
                </a:cubicBezTo>
                <a:cubicBezTo>
                  <a:pt x="948346" y="396316"/>
                  <a:pt x="948598" y="393952"/>
                  <a:pt x="948598" y="393952"/>
                </a:cubicBezTo>
                <a:lnTo>
                  <a:pt x="947941" y="391304"/>
                </a:lnTo>
                <a:lnTo>
                  <a:pt x="932894" y="398203"/>
                </a:lnTo>
                <a:cubicBezTo>
                  <a:pt x="923568" y="403549"/>
                  <a:pt x="914809" y="409825"/>
                  <a:pt x="906749" y="416945"/>
                </a:cubicBezTo>
                <a:lnTo>
                  <a:pt x="900769" y="423992"/>
                </a:lnTo>
                <a:lnTo>
                  <a:pt x="900978" y="424235"/>
                </a:lnTo>
                <a:cubicBezTo>
                  <a:pt x="903343" y="426064"/>
                  <a:pt x="905510" y="427414"/>
                  <a:pt x="905510" y="427414"/>
                </a:cubicBezTo>
                <a:cubicBezTo>
                  <a:pt x="905510" y="427414"/>
                  <a:pt x="906833" y="426739"/>
                  <a:pt x="908325" y="426148"/>
                </a:cubicBezTo>
                <a:cubicBezTo>
                  <a:pt x="909414" y="425726"/>
                  <a:pt x="910473" y="425247"/>
                  <a:pt x="911504" y="424713"/>
                </a:cubicBezTo>
                <a:cubicBezTo>
                  <a:pt x="911758" y="424544"/>
                  <a:pt x="910408" y="427527"/>
                  <a:pt x="909225" y="430538"/>
                </a:cubicBezTo>
                <a:cubicBezTo>
                  <a:pt x="908044" y="433549"/>
                  <a:pt x="907114" y="436702"/>
                  <a:pt x="907114" y="436702"/>
                </a:cubicBezTo>
                <a:cubicBezTo>
                  <a:pt x="906628" y="437011"/>
                  <a:pt x="906158" y="437350"/>
                  <a:pt x="905707" y="437715"/>
                </a:cubicBezTo>
                <a:cubicBezTo>
                  <a:pt x="905033" y="438306"/>
                  <a:pt x="903905" y="439150"/>
                  <a:pt x="902893" y="440051"/>
                </a:cubicBezTo>
                <a:lnTo>
                  <a:pt x="898672" y="443653"/>
                </a:lnTo>
                <a:cubicBezTo>
                  <a:pt x="898672" y="443653"/>
                  <a:pt x="897715" y="441543"/>
                  <a:pt x="896757" y="439404"/>
                </a:cubicBezTo>
                <a:lnTo>
                  <a:pt x="895069" y="435013"/>
                </a:lnTo>
                <a:lnTo>
                  <a:pt x="893265" y="432840"/>
                </a:lnTo>
                <a:lnTo>
                  <a:pt x="886120" y="441260"/>
                </a:lnTo>
                <a:lnTo>
                  <a:pt x="868425" y="483600"/>
                </a:lnTo>
                <a:lnTo>
                  <a:pt x="873146" y="485109"/>
                </a:lnTo>
                <a:cubicBezTo>
                  <a:pt x="873146" y="485109"/>
                  <a:pt x="877255" y="480240"/>
                  <a:pt x="877425" y="479733"/>
                </a:cubicBezTo>
                <a:cubicBezTo>
                  <a:pt x="877690" y="481900"/>
                  <a:pt x="877852" y="484067"/>
                  <a:pt x="877902" y="486263"/>
                </a:cubicBezTo>
                <a:cubicBezTo>
                  <a:pt x="878154" y="489696"/>
                  <a:pt x="878438" y="493186"/>
                  <a:pt x="878438" y="493186"/>
                </a:cubicBezTo>
                <a:cubicBezTo>
                  <a:pt x="878438" y="493186"/>
                  <a:pt x="876973" y="495774"/>
                  <a:pt x="875623" y="498421"/>
                </a:cubicBezTo>
                <a:lnTo>
                  <a:pt x="872808" y="503740"/>
                </a:lnTo>
                <a:cubicBezTo>
                  <a:pt x="872808" y="503740"/>
                  <a:pt x="871233" y="501967"/>
                  <a:pt x="869741" y="500222"/>
                </a:cubicBezTo>
                <a:lnTo>
                  <a:pt x="866589" y="496675"/>
                </a:lnTo>
                <a:lnTo>
                  <a:pt x="863629" y="495079"/>
                </a:lnTo>
                <a:lnTo>
                  <a:pt x="861832" y="499376"/>
                </a:lnTo>
                <a:lnTo>
                  <a:pt x="850061" y="551092"/>
                </a:lnTo>
                <a:lnTo>
                  <a:pt x="856427" y="552426"/>
                </a:lnTo>
                <a:cubicBezTo>
                  <a:pt x="856427" y="552426"/>
                  <a:pt x="859974" y="546939"/>
                  <a:pt x="860086" y="546376"/>
                </a:cubicBezTo>
                <a:cubicBezTo>
                  <a:pt x="860199" y="545812"/>
                  <a:pt x="862451" y="560138"/>
                  <a:pt x="862451" y="560138"/>
                </a:cubicBezTo>
                <a:lnTo>
                  <a:pt x="857640" y="571395"/>
                </a:lnTo>
                <a:lnTo>
                  <a:pt x="850856" y="564669"/>
                </a:lnTo>
                <a:lnTo>
                  <a:pt x="847580" y="563206"/>
                </a:lnTo>
                <a:lnTo>
                  <a:pt x="839126" y="620216"/>
                </a:lnTo>
                <a:lnTo>
                  <a:pt x="843539" y="620840"/>
                </a:lnTo>
                <a:cubicBezTo>
                  <a:pt x="843539" y="620840"/>
                  <a:pt x="846805" y="614930"/>
                  <a:pt x="846860" y="614648"/>
                </a:cubicBezTo>
                <a:cubicBezTo>
                  <a:pt x="846918" y="614368"/>
                  <a:pt x="847676" y="617801"/>
                  <a:pt x="848437" y="621206"/>
                </a:cubicBezTo>
                <a:cubicBezTo>
                  <a:pt x="849197" y="624611"/>
                  <a:pt x="850012" y="628129"/>
                  <a:pt x="850012" y="628129"/>
                </a:cubicBezTo>
                <a:lnTo>
                  <a:pt x="846043" y="639584"/>
                </a:lnTo>
                <a:lnTo>
                  <a:pt x="838811" y="633421"/>
                </a:lnTo>
                <a:lnTo>
                  <a:pt x="837252" y="632859"/>
                </a:lnTo>
                <a:lnTo>
                  <a:pt x="830930" y="675494"/>
                </a:lnTo>
                <a:lnTo>
                  <a:pt x="831018" y="682534"/>
                </a:lnTo>
                <a:lnTo>
                  <a:pt x="835321" y="688975"/>
                </a:lnTo>
                <a:lnTo>
                  <a:pt x="835520" y="689660"/>
                </a:lnTo>
                <a:lnTo>
                  <a:pt x="837094" y="689678"/>
                </a:lnTo>
                <a:cubicBezTo>
                  <a:pt x="837094" y="689678"/>
                  <a:pt x="839627" y="683459"/>
                  <a:pt x="839628" y="683178"/>
                </a:cubicBezTo>
                <a:lnTo>
                  <a:pt x="840818" y="686306"/>
                </a:lnTo>
                <a:lnTo>
                  <a:pt x="841682" y="685091"/>
                </a:lnTo>
                <a:lnTo>
                  <a:pt x="846326" y="695195"/>
                </a:lnTo>
                <a:cubicBezTo>
                  <a:pt x="846264" y="696011"/>
                  <a:pt x="846152" y="696827"/>
                  <a:pt x="845988" y="697616"/>
                </a:cubicBezTo>
                <a:cubicBezTo>
                  <a:pt x="845734" y="699050"/>
                  <a:pt x="845368" y="700992"/>
                  <a:pt x="845059" y="702878"/>
                </a:cubicBezTo>
                <a:lnTo>
                  <a:pt x="843651" y="710504"/>
                </a:lnTo>
                <a:lnTo>
                  <a:pt x="840646" y="707227"/>
                </a:lnTo>
                <a:lnTo>
                  <a:pt x="843008" y="715331"/>
                </a:lnTo>
                <a:lnTo>
                  <a:pt x="855237" y="712582"/>
                </a:lnTo>
                <a:lnTo>
                  <a:pt x="861114" y="704226"/>
                </a:lnTo>
                <a:lnTo>
                  <a:pt x="858906" y="702934"/>
                </a:lnTo>
                <a:lnTo>
                  <a:pt x="864692" y="699137"/>
                </a:lnTo>
                <a:lnTo>
                  <a:pt x="890111" y="662996"/>
                </a:lnTo>
                <a:cubicBezTo>
                  <a:pt x="903637" y="646123"/>
                  <a:pt x="918065" y="630504"/>
                  <a:pt x="933509" y="616480"/>
                </a:cubicBezTo>
                <a:lnTo>
                  <a:pt x="967995" y="589647"/>
                </a:lnTo>
                <a:lnTo>
                  <a:pt x="949725" y="582792"/>
                </a:lnTo>
                <a:lnTo>
                  <a:pt x="944941" y="574574"/>
                </a:lnTo>
                <a:lnTo>
                  <a:pt x="957717" y="576319"/>
                </a:lnTo>
                <a:lnTo>
                  <a:pt x="976011" y="581948"/>
                </a:lnTo>
                <a:cubicBezTo>
                  <a:pt x="976011" y="581948"/>
                  <a:pt x="976657" y="577754"/>
                  <a:pt x="979472" y="579415"/>
                </a:cubicBezTo>
                <a:lnTo>
                  <a:pt x="985662" y="575165"/>
                </a:lnTo>
                <a:lnTo>
                  <a:pt x="987183" y="540831"/>
                </a:lnTo>
                <a:lnTo>
                  <a:pt x="990700" y="531629"/>
                </a:lnTo>
                <a:lnTo>
                  <a:pt x="994782" y="539453"/>
                </a:lnTo>
                <a:lnTo>
                  <a:pt x="993938" y="570242"/>
                </a:lnTo>
                <a:cubicBezTo>
                  <a:pt x="996243" y="568215"/>
                  <a:pt x="999626" y="567991"/>
                  <a:pt x="1002185" y="569678"/>
                </a:cubicBezTo>
                <a:lnTo>
                  <a:pt x="1002575" y="570013"/>
                </a:lnTo>
                <a:lnTo>
                  <a:pt x="1015956" y="562845"/>
                </a:lnTo>
                <a:lnTo>
                  <a:pt x="1027447" y="559260"/>
                </a:lnTo>
                <a:lnTo>
                  <a:pt x="1027456" y="559067"/>
                </a:lnTo>
                <a:lnTo>
                  <a:pt x="1031002" y="549866"/>
                </a:lnTo>
                <a:lnTo>
                  <a:pt x="1034719" y="556991"/>
                </a:lnTo>
                <a:lnTo>
                  <a:pt x="1063958" y="547867"/>
                </a:lnTo>
                <a:lnTo>
                  <a:pt x="1082158" y="546174"/>
                </a:lnTo>
                <a:lnTo>
                  <a:pt x="1088865" y="542885"/>
                </a:lnTo>
                <a:lnTo>
                  <a:pt x="1093820" y="545088"/>
                </a:lnTo>
                <a:lnTo>
                  <a:pt x="1111119" y="543478"/>
                </a:lnTo>
                <a:lnTo>
                  <a:pt x="1114866" y="543922"/>
                </a:lnTo>
                <a:lnTo>
                  <a:pt x="1120850" y="502605"/>
                </a:lnTo>
                <a:lnTo>
                  <a:pt x="1128362" y="488533"/>
                </a:lnTo>
                <a:lnTo>
                  <a:pt x="1117712" y="376253"/>
                </a:lnTo>
                <a:close/>
                <a:moveTo>
                  <a:pt x="1838041" y="394806"/>
                </a:moveTo>
                <a:lnTo>
                  <a:pt x="1815609" y="398229"/>
                </a:lnTo>
                <a:lnTo>
                  <a:pt x="1811143" y="399924"/>
                </a:lnTo>
                <a:lnTo>
                  <a:pt x="1811219" y="400091"/>
                </a:lnTo>
                <a:lnTo>
                  <a:pt x="1816595" y="414950"/>
                </a:lnTo>
                <a:lnTo>
                  <a:pt x="1826689" y="414470"/>
                </a:lnTo>
                <a:lnTo>
                  <a:pt x="1827065" y="412580"/>
                </a:lnTo>
                <a:lnTo>
                  <a:pt x="1831137" y="408848"/>
                </a:lnTo>
                <a:close/>
                <a:moveTo>
                  <a:pt x="1861699" y="391195"/>
                </a:moveTo>
                <a:lnTo>
                  <a:pt x="1851142" y="392806"/>
                </a:lnTo>
                <a:lnTo>
                  <a:pt x="1841202" y="409891"/>
                </a:lnTo>
                <a:lnTo>
                  <a:pt x="1841362" y="410723"/>
                </a:lnTo>
                <a:lnTo>
                  <a:pt x="1845034" y="413831"/>
                </a:lnTo>
                <a:close/>
                <a:moveTo>
                  <a:pt x="1948857" y="394276"/>
                </a:moveTo>
                <a:lnTo>
                  <a:pt x="1942988" y="397840"/>
                </a:lnTo>
                <a:lnTo>
                  <a:pt x="1956102" y="424126"/>
                </a:lnTo>
                <a:lnTo>
                  <a:pt x="1955680" y="433385"/>
                </a:lnTo>
                <a:lnTo>
                  <a:pt x="1948926" y="427530"/>
                </a:lnTo>
                <a:lnTo>
                  <a:pt x="1933783" y="398515"/>
                </a:lnTo>
                <a:lnTo>
                  <a:pt x="1926663" y="398515"/>
                </a:lnTo>
                <a:cubicBezTo>
                  <a:pt x="1924836" y="401667"/>
                  <a:pt x="1922640" y="398515"/>
                  <a:pt x="1922640" y="398515"/>
                </a:cubicBezTo>
                <a:lnTo>
                  <a:pt x="1908934" y="414276"/>
                </a:lnTo>
                <a:lnTo>
                  <a:pt x="1899002" y="423079"/>
                </a:lnTo>
                <a:lnTo>
                  <a:pt x="1923155" y="427330"/>
                </a:lnTo>
                <a:cubicBezTo>
                  <a:pt x="1943214" y="433683"/>
                  <a:pt x="1962759" y="442862"/>
                  <a:pt x="1981459" y="455083"/>
                </a:cubicBezTo>
                <a:lnTo>
                  <a:pt x="1985369" y="458344"/>
                </a:lnTo>
                <a:lnTo>
                  <a:pt x="1985680" y="458149"/>
                </a:lnTo>
                <a:cubicBezTo>
                  <a:pt x="1988443" y="456798"/>
                  <a:pt x="1991767" y="457502"/>
                  <a:pt x="1993758" y="459838"/>
                </a:cubicBezTo>
                <a:lnTo>
                  <a:pt x="1997192" y="429219"/>
                </a:lnTo>
                <a:lnTo>
                  <a:pt x="2002340" y="422042"/>
                </a:lnTo>
                <a:lnTo>
                  <a:pt x="2004565" y="431639"/>
                </a:lnTo>
                <a:lnTo>
                  <a:pt x="2001300" y="465861"/>
                </a:lnTo>
                <a:lnTo>
                  <a:pt x="2006928" y="470927"/>
                </a:lnTo>
                <a:cubicBezTo>
                  <a:pt x="2009996" y="469688"/>
                  <a:pt x="2010024" y="473910"/>
                  <a:pt x="2010024" y="473910"/>
                </a:cubicBezTo>
                <a:lnTo>
                  <a:pt x="2028880" y="471095"/>
                </a:lnTo>
                <a:lnTo>
                  <a:pt x="2041798" y="471095"/>
                </a:lnTo>
                <a:lnTo>
                  <a:pt x="2035889" y="478582"/>
                </a:lnTo>
                <a:lnTo>
                  <a:pt x="2015233" y="483243"/>
                </a:lnTo>
                <a:lnTo>
                  <a:pt x="2030508" y="495979"/>
                </a:lnTo>
                <a:lnTo>
                  <a:pt x="2054597" y="528517"/>
                </a:lnTo>
                <a:lnTo>
                  <a:pt x="2056236" y="529630"/>
                </a:lnTo>
                <a:lnTo>
                  <a:pt x="2059588" y="530462"/>
                </a:lnTo>
                <a:lnTo>
                  <a:pt x="2060401" y="513617"/>
                </a:lnTo>
                <a:cubicBezTo>
                  <a:pt x="2060513" y="508243"/>
                  <a:pt x="2060317" y="502811"/>
                  <a:pt x="2060234" y="497434"/>
                </a:cubicBezTo>
                <a:cubicBezTo>
                  <a:pt x="2060149" y="492060"/>
                  <a:pt x="2060034" y="486712"/>
                  <a:pt x="2059726" y="481337"/>
                </a:cubicBezTo>
                <a:lnTo>
                  <a:pt x="2059208" y="472096"/>
                </a:lnTo>
                <a:lnTo>
                  <a:pt x="2057881" y="472057"/>
                </a:lnTo>
                <a:cubicBezTo>
                  <a:pt x="2054948" y="472548"/>
                  <a:pt x="2052492" y="473287"/>
                  <a:pt x="2052492" y="473287"/>
                </a:cubicBezTo>
                <a:cubicBezTo>
                  <a:pt x="2052492" y="473287"/>
                  <a:pt x="2050467" y="479422"/>
                  <a:pt x="2050522" y="479985"/>
                </a:cubicBezTo>
                <a:cubicBezTo>
                  <a:pt x="2050579" y="480548"/>
                  <a:pt x="2044696" y="467574"/>
                  <a:pt x="2044696" y="467574"/>
                </a:cubicBezTo>
                <a:cubicBezTo>
                  <a:pt x="2044696" y="467574"/>
                  <a:pt x="2045174" y="464591"/>
                  <a:pt x="2045429" y="461608"/>
                </a:cubicBezTo>
                <a:lnTo>
                  <a:pt x="2045991" y="455613"/>
                </a:lnTo>
                <a:lnTo>
                  <a:pt x="2054492" y="460032"/>
                </a:lnTo>
                <a:lnTo>
                  <a:pt x="2058375" y="460545"/>
                </a:lnTo>
                <a:lnTo>
                  <a:pt x="2057305" y="449310"/>
                </a:lnTo>
                <a:lnTo>
                  <a:pt x="2056963" y="445993"/>
                </a:lnTo>
                <a:lnTo>
                  <a:pt x="2051171" y="449595"/>
                </a:lnTo>
                <a:lnTo>
                  <a:pt x="2037098" y="452156"/>
                </a:lnTo>
                <a:lnTo>
                  <a:pt x="2031468" y="449060"/>
                </a:lnTo>
                <a:lnTo>
                  <a:pt x="2035802" y="442334"/>
                </a:lnTo>
                <a:lnTo>
                  <a:pt x="2054237" y="438028"/>
                </a:lnTo>
                <a:lnTo>
                  <a:pt x="2054140" y="437349"/>
                </a:lnTo>
                <a:lnTo>
                  <a:pt x="2005696" y="411002"/>
                </a:lnTo>
                <a:close/>
                <a:moveTo>
                  <a:pt x="1913280" y="390725"/>
                </a:moveTo>
                <a:lnTo>
                  <a:pt x="1879604" y="388462"/>
                </a:lnTo>
                <a:lnTo>
                  <a:pt x="1867420" y="390323"/>
                </a:lnTo>
                <a:lnTo>
                  <a:pt x="1848162" y="416479"/>
                </a:lnTo>
                <a:lnTo>
                  <a:pt x="1849295" y="417435"/>
                </a:lnTo>
                <a:lnTo>
                  <a:pt x="1849376" y="417479"/>
                </a:lnTo>
                <a:lnTo>
                  <a:pt x="1861687" y="416528"/>
                </a:lnTo>
                <a:lnTo>
                  <a:pt x="1862217" y="416183"/>
                </a:lnTo>
                <a:lnTo>
                  <a:pt x="1862133" y="416591"/>
                </a:lnTo>
                <a:lnTo>
                  <a:pt x="1898564" y="423002"/>
                </a:lnTo>
                <a:lnTo>
                  <a:pt x="1899392" y="413459"/>
                </a:lnTo>
                <a:lnTo>
                  <a:pt x="1914364" y="394097"/>
                </a:lnTo>
                <a:close/>
                <a:moveTo>
                  <a:pt x="1248999" y="329816"/>
                </a:moveTo>
                <a:lnTo>
                  <a:pt x="1238294" y="329309"/>
                </a:lnTo>
                <a:lnTo>
                  <a:pt x="1238323" y="338287"/>
                </a:lnTo>
                <a:cubicBezTo>
                  <a:pt x="1238373" y="350083"/>
                  <a:pt x="1238437" y="361908"/>
                  <a:pt x="1238517" y="373041"/>
                </a:cubicBezTo>
                <a:lnTo>
                  <a:pt x="1238535" y="374905"/>
                </a:lnTo>
                <a:lnTo>
                  <a:pt x="1240361" y="372847"/>
                </a:lnTo>
                <a:cubicBezTo>
                  <a:pt x="1240753" y="372284"/>
                  <a:pt x="1241092" y="371665"/>
                  <a:pt x="1241457" y="371102"/>
                </a:cubicBezTo>
                <a:lnTo>
                  <a:pt x="1239094" y="373043"/>
                </a:lnTo>
                <a:lnTo>
                  <a:pt x="1239094" y="365586"/>
                </a:lnTo>
                <a:lnTo>
                  <a:pt x="1248381" y="349853"/>
                </a:lnTo>
                <a:lnTo>
                  <a:pt x="1250435" y="347039"/>
                </a:lnTo>
                <a:cubicBezTo>
                  <a:pt x="1251304" y="341270"/>
                  <a:pt x="1250813" y="335360"/>
                  <a:pt x="1248999" y="329816"/>
                </a:cubicBezTo>
                <a:close/>
                <a:moveTo>
                  <a:pt x="2648061" y="452010"/>
                </a:moveTo>
                <a:cubicBezTo>
                  <a:pt x="2648061" y="452010"/>
                  <a:pt x="2644319" y="458510"/>
                  <a:pt x="2644235" y="459158"/>
                </a:cubicBezTo>
                <a:lnTo>
                  <a:pt x="2642594" y="453837"/>
                </a:lnTo>
                <a:lnTo>
                  <a:pt x="2638101" y="458656"/>
                </a:lnTo>
                <a:lnTo>
                  <a:pt x="2641730" y="492485"/>
                </a:lnTo>
                <a:cubicBezTo>
                  <a:pt x="2641730" y="492485"/>
                  <a:pt x="2640725" y="497058"/>
                  <a:pt x="2639809" y="501964"/>
                </a:cubicBezTo>
                <a:lnTo>
                  <a:pt x="2638482" y="513067"/>
                </a:lnTo>
                <a:lnTo>
                  <a:pt x="2642460" y="516428"/>
                </a:lnTo>
                <a:lnTo>
                  <a:pt x="2643629" y="516869"/>
                </a:lnTo>
                <a:lnTo>
                  <a:pt x="2647932" y="510619"/>
                </a:lnTo>
                <a:lnTo>
                  <a:pt x="2653774" y="473202"/>
                </a:lnTo>
                <a:lnTo>
                  <a:pt x="2656363" y="452992"/>
                </a:lnTo>
                <a:close/>
                <a:moveTo>
                  <a:pt x="1814794" y="376597"/>
                </a:moveTo>
                <a:lnTo>
                  <a:pt x="1806945" y="386576"/>
                </a:lnTo>
                <a:lnTo>
                  <a:pt x="1818849" y="384320"/>
                </a:lnTo>
                <a:lnTo>
                  <a:pt x="1817187" y="379346"/>
                </a:lnTo>
                <a:close/>
                <a:moveTo>
                  <a:pt x="1238257" y="318315"/>
                </a:moveTo>
                <a:lnTo>
                  <a:pt x="1238263" y="320025"/>
                </a:lnTo>
                <a:lnTo>
                  <a:pt x="1243624" y="320782"/>
                </a:lnTo>
                <a:close/>
                <a:moveTo>
                  <a:pt x="1089174" y="302962"/>
                </a:moveTo>
                <a:lnTo>
                  <a:pt x="1083827" y="305607"/>
                </a:lnTo>
                <a:cubicBezTo>
                  <a:pt x="1083319" y="308619"/>
                  <a:pt x="1080787" y="306987"/>
                  <a:pt x="1080787" y="306987"/>
                </a:cubicBezTo>
                <a:lnTo>
                  <a:pt x="1074651" y="323652"/>
                </a:lnTo>
                <a:lnTo>
                  <a:pt x="1072982" y="326930"/>
                </a:lnTo>
                <a:lnTo>
                  <a:pt x="1076931" y="323510"/>
                </a:lnTo>
                <a:lnTo>
                  <a:pt x="1091595" y="321681"/>
                </a:lnTo>
                <a:cubicBezTo>
                  <a:pt x="1089772" y="323735"/>
                  <a:pt x="1088480" y="326212"/>
                  <a:pt x="1087823" y="328886"/>
                </a:cubicBezTo>
                <a:lnTo>
                  <a:pt x="1088841" y="333307"/>
                </a:lnTo>
                <a:lnTo>
                  <a:pt x="1102742" y="328359"/>
                </a:lnTo>
                <a:lnTo>
                  <a:pt x="1096792" y="309321"/>
                </a:lnTo>
                <a:close/>
                <a:moveTo>
                  <a:pt x="2683474" y="439636"/>
                </a:moveTo>
                <a:lnTo>
                  <a:pt x="2677839" y="440446"/>
                </a:lnTo>
                <a:cubicBezTo>
                  <a:pt x="2677839" y="440446"/>
                  <a:pt x="2677093" y="442304"/>
                  <a:pt x="2676347" y="444199"/>
                </a:cubicBezTo>
                <a:lnTo>
                  <a:pt x="2676273" y="444397"/>
                </a:lnTo>
                <a:lnTo>
                  <a:pt x="2676626" y="445536"/>
                </a:lnTo>
                <a:lnTo>
                  <a:pt x="2671139" y="461522"/>
                </a:lnTo>
                <a:cubicBezTo>
                  <a:pt x="2669730" y="458539"/>
                  <a:pt x="2667603" y="455950"/>
                  <a:pt x="2664948" y="454008"/>
                </a:cubicBezTo>
                <a:lnTo>
                  <a:pt x="2660292" y="453457"/>
                </a:lnTo>
                <a:lnTo>
                  <a:pt x="2657687" y="473820"/>
                </a:lnTo>
                <a:lnTo>
                  <a:pt x="2653114" y="503096"/>
                </a:lnTo>
                <a:lnTo>
                  <a:pt x="2665592" y="484975"/>
                </a:lnTo>
                <a:lnTo>
                  <a:pt x="2684538" y="465657"/>
                </a:lnTo>
                <a:close/>
                <a:moveTo>
                  <a:pt x="2687407" y="439727"/>
                </a:moveTo>
                <a:lnTo>
                  <a:pt x="2688314" y="461805"/>
                </a:lnTo>
                <a:lnTo>
                  <a:pt x="2698254" y="451670"/>
                </a:lnTo>
                <a:lnTo>
                  <a:pt x="2693654" y="448244"/>
                </a:lnTo>
                <a:lnTo>
                  <a:pt x="2691766" y="440144"/>
                </a:lnTo>
                <a:close/>
                <a:moveTo>
                  <a:pt x="2667601" y="435459"/>
                </a:moveTo>
                <a:lnTo>
                  <a:pt x="2662106" y="439256"/>
                </a:lnTo>
                <a:lnTo>
                  <a:pt x="2662060" y="439607"/>
                </a:lnTo>
                <a:lnTo>
                  <a:pt x="2665483" y="440020"/>
                </a:lnTo>
                <a:lnTo>
                  <a:pt x="2669877" y="436399"/>
                </a:lnTo>
                <a:lnTo>
                  <a:pt x="2669651" y="435849"/>
                </a:lnTo>
                <a:lnTo>
                  <a:pt x="2669395" y="435889"/>
                </a:lnTo>
                <a:close/>
                <a:moveTo>
                  <a:pt x="1889982" y="365422"/>
                </a:moveTo>
                <a:lnTo>
                  <a:pt x="1880308" y="375710"/>
                </a:lnTo>
                <a:lnTo>
                  <a:pt x="1894593" y="375854"/>
                </a:lnTo>
                <a:lnTo>
                  <a:pt x="1893624" y="373180"/>
                </a:lnTo>
                <a:lnTo>
                  <a:pt x="1891765" y="367721"/>
                </a:lnTo>
                <a:close/>
                <a:moveTo>
                  <a:pt x="2646036" y="430289"/>
                </a:moveTo>
                <a:lnTo>
                  <a:pt x="2646036" y="431922"/>
                </a:lnTo>
                <a:lnTo>
                  <a:pt x="2646792" y="432501"/>
                </a:lnTo>
                <a:lnTo>
                  <a:pt x="2648796" y="430943"/>
                </a:lnTo>
                <a:lnTo>
                  <a:pt x="2648653" y="430908"/>
                </a:lnTo>
                <a:lnTo>
                  <a:pt x="2646935" y="431639"/>
                </a:lnTo>
                <a:cubicBezTo>
                  <a:pt x="2646663" y="431161"/>
                  <a:pt x="2646362" y="430711"/>
                  <a:pt x="2646036" y="430289"/>
                </a:cubicBezTo>
                <a:close/>
                <a:moveTo>
                  <a:pt x="2540384" y="416481"/>
                </a:moveTo>
                <a:lnTo>
                  <a:pt x="2509730" y="428252"/>
                </a:lnTo>
                <a:lnTo>
                  <a:pt x="2506839" y="434875"/>
                </a:lnTo>
                <a:lnTo>
                  <a:pt x="2504670" y="430195"/>
                </a:lnTo>
                <a:lnTo>
                  <a:pt x="2479237" y="439961"/>
                </a:lnTo>
                <a:lnTo>
                  <a:pt x="2476308" y="448132"/>
                </a:lnTo>
                <a:cubicBezTo>
                  <a:pt x="2475171" y="451219"/>
                  <a:pt x="2474488" y="452964"/>
                  <a:pt x="2474334" y="453141"/>
                </a:cubicBezTo>
                <a:cubicBezTo>
                  <a:pt x="2474024" y="453492"/>
                  <a:pt x="2471074" y="461076"/>
                  <a:pt x="2466210" y="473927"/>
                </a:cubicBezTo>
                <a:lnTo>
                  <a:pt x="2463644" y="480746"/>
                </a:lnTo>
                <a:lnTo>
                  <a:pt x="2473123" y="471461"/>
                </a:lnTo>
                <a:lnTo>
                  <a:pt x="2473179" y="480299"/>
                </a:lnTo>
                <a:lnTo>
                  <a:pt x="2466987" y="492372"/>
                </a:lnTo>
                <a:lnTo>
                  <a:pt x="2460122" y="505768"/>
                </a:lnTo>
                <a:cubicBezTo>
                  <a:pt x="2460122" y="505768"/>
                  <a:pt x="2464849" y="504502"/>
                  <a:pt x="2464343" y="505966"/>
                </a:cubicBezTo>
                <a:cubicBezTo>
                  <a:pt x="2463836" y="507428"/>
                  <a:pt x="2467775" y="510072"/>
                  <a:pt x="2467409" y="511817"/>
                </a:cubicBezTo>
                <a:lnTo>
                  <a:pt x="2465223" y="521415"/>
                </a:lnTo>
                <a:lnTo>
                  <a:pt x="2473381" y="522640"/>
                </a:lnTo>
                <a:cubicBezTo>
                  <a:pt x="2484715" y="524608"/>
                  <a:pt x="2499232" y="527289"/>
                  <a:pt x="2515814" y="530436"/>
                </a:cubicBezTo>
                <a:lnTo>
                  <a:pt x="2537568" y="534676"/>
                </a:lnTo>
                <a:lnTo>
                  <a:pt x="2531943" y="513617"/>
                </a:lnTo>
                <a:lnTo>
                  <a:pt x="2534391" y="504755"/>
                </a:lnTo>
                <a:lnTo>
                  <a:pt x="2539315" y="512097"/>
                </a:lnTo>
                <a:lnTo>
                  <a:pt x="2546426" y="536402"/>
                </a:lnTo>
                <a:lnTo>
                  <a:pt x="2557364" y="538533"/>
                </a:lnTo>
                <a:lnTo>
                  <a:pt x="2574734" y="513846"/>
                </a:lnTo>
                <a:lnTo>
                  <a:pt x="2589245" y="482947"/>
                </a:lnTo>
                <a:lnTo>
                  <a:pt x="2602523" y="459152"/>
                </a:lnTo>
                <a:lnTo>
                  <a:pt x="2597518" y="452691"/>
                </a:lnTo>
                <a:lnTo>
                  <a:pt x="2593661" y="439350"/>
                </a:lnTo>
                <a:cubicBezTo>
                  <a:pt x="2593661" y="439350"/>
                  <a:pt x="2593942" y="438366"/>
                  <a:pt x="2594534" y="436874"/>
                </a:cubicBezTo>
                <a:lnTo>
                  <a:pt x="2554466" y="429598"/>
                </a:lnTo>
                <a:lnTo>
                  <a:pt x="2548913" y="441291"/>
                </a:lnTo>
                <a:lnTo>
                  <a:pt x="2540245" y="452014"/>
                </a:lnTo>
                <a:lnTo>
                  <a:pt x="2539119" y="443233"/>
                </a:lnTo>
                <a:lnTo>
                  <a:pt x="2544045" y="430428"/>
                </a:lnTo>
                <a:lnTo>
                  <a:pt x="2546018" y="425273"/>
                </a:lnTo>
                <a:close/>
                <a:moveTo>
                  <a:pt x="2569260" y="410334"/>
                </a:moveTo>
                <a:lnTo>
                  <a:pt x="2568892" y="410772"/>
                </a:lnTo>
                <a:lnTo>
                  <a:pt x="2570137" y="411114"/>
                </a:lnTo>
                <a:close/>
                <a:moveTo>
                  <a:pt x="2664041" y="410062"/>
                </a:moveTo>
                <a:lnTo>
                  <a:pt x="2663707" y="415294"/>
                </a:lnTo>
                <a:lnTo>
                  <a:pt x="2669781" y="414614"/>
                </a:lnTo>
                <a:lnTo>
                  <a:pt x="2671848" y="413005"/>
                </a:lnTo>
                <a:close/>
                <a:moveTo>
                  <a:pt x="2656656" y="407277"/>
                </a:moveTo>
                <a:lnTo>
                  <a:pt x="2658025" y="409463"/>
                </a:lnTo>
                <a:cubicBezTo>
                  <a:pt x="2658486" y="411573"/>
                  <a:pt x="2658638" y="413741"/>
                  <a:pt x="2658475" y="415879"/>
                </a:cubicBezTo>
                <a:lnTo>
                  <a:pt x="2659752" y="415737"/>
                </a:lnTo>
                <a:lnTo>
                  <a:pt x="2660213" y="408618"/>
                </a:lnTo>
                <a:close/>
                <a:moveTo>
                  <a:pt x="2496623" y="390184"/>
                </a:moveTo>
                <a:lnTo>
                  <a:pt x="2485125" y="423203"/>
                </a:lnTo>
                <a:lnTo>
                  <a:pt x="2501805" y="416788"/>
                </a:lnTo>
                <a:lnTo>
                  <a:pt x="2499211" y="391562"/>
                </a:lnTo>
                <a:close/>
                <a:moveTo>
                  <a:pt x="2615731" y="387548"/>
                </a:moveTo>
                <a:lnTo>
                  <a:pt x="2579913" y="401302"/>
                </a:lnTo>
                <a:lnTo>
                  <a:pt x="2579420" y="403749"/>
                </a:lnTo>
                <a:cubicBezTo>
                  <a:pt x="2579420" y="403749"/>
                  <a:pt x="2577590" y="406253"/>
                  <a:pt x="2576607" y="407435"/>
                </a:cubicBezTo>
                <a:lnTo>
                  <a:pt x="2576607" y="409912"/>
                </a:lnTo>
                <a:lnTo>
                  <a:pt x="2574044" y="411629"/>
                </a:lnTo>
                <a:lnTo>
                  <a:pt x="2573282" y="411981"/>
                </a:lnTo>
                <a:lnTo>
                  <a:pt x="2606465" y="421114"/>
                </a:lnTo>
                <a:cubicBezTo>
                  <a:pt x="2612349" y="415542"/>
                  <a:pt x="2618455" y="406451"/>
                  <a:pt x="2621437" y="403637"/>
                </a:cubicBezTo>
                <a:close/>
                <a:moveTo>
                  <a:pt x="2533726" y="375521"/>
                </a:moveTo>
                <a:lnTo>
                  <a:pt x="2523893" y="377885"/>
                </a:lnTo>
                <a:cubicBezTo>
                  <a:pt x="2524739" y="378476"/>
                  <a:pt x="2525414" y="379123"/>
                  <a:pt x="2524878" y="379545"/>
                </a:cubicBezTo>
                <a:cubicBezTo>
                  <a:pt x="2523780" y="380446"/>
                  <a:pt x="2525666" y="385258"/>
                  <a:pt x="2524541" y="386469"/>
                </a:cubicBezTo>
                <a:cubicBezTo>
                  <a:pt x="2522002" y="389479"/>
                  <a:pt x="2519247" y="392294"/>
                  <a:pt x="2516296" y="394911"/>
                </a:cubicBezTo>
                <a:cubicBezTo>
                  <a:pt x="2513955" y="397050"/>
                  <a:pt x="2510453" y="397276"/>
                  <a:pt x="2507851" y="395474"/>
                </a:cubicBezTo>
                <a:lnTo>
                  <a:pt x="2509439" y="413853"/>
                </a:lnTo>
                <a:lnTo>
                  <a:pt x="2542831" y="401013"/>
                </a:lnTo>
                <a:lnTo>
                  <a:pt x="2543116" y="398598"/>
                </a:lnTo>
                <a:cubicBezTo>
                  <a:pt x="2543577" y="395277"/>
                  <a:pt x="2545952" y="392548"/>
                  <a:pt x="2549166" y="391646"/>
                </a:cubicBezTo>
                <a:close/>
                <a:moveTo>
                  <a:pt x="2642242" y="380431"/>
                </a:moveTo>
                <a:lnTo>
                  <a:pt x="2633567" y="380699"/>
                </a:lnTo>
                <a:lnTo>
                  <a:pt x="2628503" y="382644"/>
                </a:lnTo>
                <a:lnTo>
                  <a:pt x="2632134" y="395109"/>
                </a:lnTo>
                <a:cubicBezTo>
                  <a:pt x="2635116" y="392492"/>
                  <a:pt x="2637593" y="390241"/>
                  <a:pt x="2637593" y="390241"/>
                </a:cubicBezTo>
                <a:lnTo>
                  <a:pt x="2640453" y="391866"/>
                </a:lnTo>
                <a:lnTo>
                  <a:pt x="2645905" y="383750"/>
                </a:lnTo>
                <a:close/>
                <a:moveTo>
                  <a:pt x="2648260" y="380244"/>
                </a:moveTo>
                <a:lnTo>
                  <a:pt x="2647369" y="380272"/>
                </a:lnTo>
                <a:lnTo>
                  <a:pt x="2647303" y="381003"/>
                </a:lnTo>
                <a:lnTo>
                  <a:pt x="2647208" y="381810"/>
                </a:lnTo>
                <a:close/>
                <a:moveTo>
                  <a:pt x="2681002" y="379163"/>
                </a:moveTo>
                <a:lnTo>
                  <a:pt x="2674979" y="379365"/>
                </a:lnTo>
                <a:lnTo>
                  <a:pt x="2663349" y="396786"/>
                </a:lnTo>
                <a:lnTo>
                  <a:pt x="2664305" y="400499"/>
                </a:lnTo>
                <a:lnTo>
                  <a:pt x="2672821" y="403040"/>
                </a:lnTo>
                <a:lnTo>
                  <a:pt x="2669901" y="399753"/>
                </a:lnTo>
                <a:lnTo>
                  <a:pt x="2681706" y="396414"/>
                </a:lnTo>
                <a:close/>
                <a:moveTo>
                  <a:pt x="2690524" y="378838"/>
                </a:moveTo>
                <a:lnTo>
                  <a:pt x="2689353" y="378884"/>
                </a:lnTo>
                <a:lnTo>
                  <a:pt x="2684916" y="379031"/>
                </a:lnTo>
                <a:lnTo>
                  <a:pt x="2685586" y="395317"/>
                </a:lnTo>
                <a:lnTo>
                  <a:pt x="2689848" y="394112"/>
                </a:lnTo>
                <a:close/>
                <a:moveTo>
                  <a:pt x="2376311" y="336424"/>
                </a:moveTo>
                <a:lnTo>
                  <a:pt x="2379662" y="345316"/>
                </a:lnTo>
                <a:lnTo>
                  <a:pt x="2381686" y="339244"/>
                </a:lnTo>
                <a:lnTo>
                  <a:pt x="2378196" y="336824"/>
                </a:lnTo>
                <a:close/>
                <a:moveTo>
                  <a:pt x="2691319" y="357677"/>
                </a:moveTo>
                <a:lnTo>
                  <a:pt x="2689431" y="357711"/>
                </a:lnTo>
                <a:lnTo>
                  <a:pt x="2684512" y="365081"/>
                </a:lnTo>
                <a:lnTo>
                  <a:pt x="2684884" y="365068"/>
                </a:lnTo>
                <a:lnTo>
                  <a:pt x="2691143" y="364832"/>
                </a:lnTo>
                <a:lnTo>
                  <a:pt x="2691178" y="364068"/>
                </a:lnTo>
                <a:lnTo>
                  <a:pt x="2693156" y="358905"/>
                </a:lnTo>
                <a:close/>
                <a:moveTo>
                  <a:pt x="2006066" y="293348"/>
                </a:moveTo>
                <a:lnTo>
                  <a:pt x="1964095" y="304763"/>
                </a:lnTo>
                <a:lnTo>
                  <a:pt x="1960818" y="306777"/>
                </a:lnTo>
                <a:lnTo>
                  <a:pt x="1961194" y="307803"/>
                </a:lnTo>
                <a:cubicBezTo>
                  <a:pt x="1963081" y="311012"/>
                  <a:pt x="1964938" y="313573"/>
                  <a:pt x="1964938" y="313573"/>
                </a:cubicBezTo>
                <a:lnTo>
                  <a:pt x="1968570" y="313573"/>
                </a:lnTo>
                <a:cubicBezTo>
                  <a:pt x="1969911" y="313629"/>
                  <a:pt x="1971255" y="313573"/>
                  <a:pt x="1972593" y="313432"/>
                </a:cubicBezTo>
                <a:cubicBezTo>
                  <a:pt x="1972874" y="313432"/>
                  <a:pt x="1970314" y="316246"/>
                  <a:pt x="1967837" y="319061"/>
                </a:cubicBezTo>
                <a:lnTo>
                  <a:pt x="1963082" y="324943"/>
                </a:lnTo>
                <a:lnTo>
                  <a:pt x="1961167" y="325421"/>
                </a:lnTo>
                <a:lnTo>
                  <a:pt x="1956973" y="326603"/>
                </a:lnTo>
                <a:cubicBezTo>
                  <a:pt x="1953850" y="327391"/>
                  <a:pt x="1950809" y="328517"/>
                  <a:pt x="1950809" y="328517"/>
                </a:cubicBezTo>
                <a:cubicBezTo>
                  <a:pt x="1950809" y="328517"/>
                  <a:pt x="1950445" y="325393"/>
                  <a:pt x="1950445" y="322579"/>
                </a:cubicBezTo>
                <a:cubicBezTo>
                  <a:pt x="1950445" y="319764"/>
                  <a:pt x="1950445" y="316950"/>
                  <a:pt x="1950445" y="316950"/>
                </a:cubicBezTo>
                <a:lnTo>
                  <a:pt x="1949387" y="313809"/>
                </a:lnTo>
                <a:lnTo>
                  <a:pt x="1923596" y="329670"/>
                </a:lnTo>
                <a:lnTo>
                  <a:pt x="1899199" y="355619"/>
                </a:lnTo>
                <a:lnTo>
                  <a:pt x="1904346" y="359221"/>
                </a:lnTo>
                <a:cubicBezTo>
                  <a:pt x="1904346" y="359221"/>
                  <a:pt x="1911184" y="356182"/>
                  <a:pt x="1911551" y="355957"/>
                </a:cubicBezTo>
                <a:cubicBezTo>
                  <a:pt x="1911918" y="355732"/>
                  <a:pt x="1910397" y="359390"/>
                  <a:pt x="1909101" y="363104"/>
                </a:cubicBezTo>
                <a:cubicBezTo>
                  <a:pt x="1907809" y="366819"/>
                  <a:pt x="1906542" y="370620"/>
                  <a:pt x="1906542" y="370620"/>
                </a:cubicBezTo>
                <a:cubicBezTo>
                  <a:pt x="1906542" y="370620"/>
                  <a:pt x="1903700" y="372561"/>
                  <a:pt x="1901054" y="374560"/>
                </a:cubicBezTo>
                <a:lnTo>
                  <a:pt x="1899246" y="375901"/>
                </a:lnTo>
                <a:lnTo>
                  <a:pt x="1917558" y="376086"/>
                </a:lnTo>
                <a:lnTo>
                  <a:pt x="1917602" y="376000"/>
                </a:lnTo>
                <a:cubicBezTo>
                  <a:pt x="1918787" y="375100"/>
                  <a:pt x="1920016" y="374284"/>
                  <a:pt x="1921290" y="373523"/>
                </a:cubicBezTo>
                <a:lnTo>
                  <a:pt x="1917235" y="352894"/>
                </a:lnTo>
                <a:lnTo>
                  <a:pt x="1920302" y="346140"/>
                </a:lnTo>
                <a:lnTo>
                  <a:pt x="1927593" y="352332"/>
                </a:lnTo>
                <a:lnTo>
                  <a:pt x="1928915" y="373355"/>
                </a:lnTo>
                <a:cubicBezTo>
                  <a:pt x="1929590" y="372792"/>
                  <a:pt x="1930328" y="372341"/>
                  <a:pt x="1931111" y="371947"/>
                </a:cubicBezTo>
                <a:cubicBezTo>
                  <a:pt x="1933080" y="371019"/>
                  <a:pt x="1935446" y="373889"/>
                  <a:pt x="1935446" y="373889"/>
                </a:cubicBezTo>
                <a:lnTo>
                  <a:pt x="1955708" y="351037"/>
                </a:lnTo>
                <a:lnTo>
                  <a:pt x="1966486" y="343861"/>
                </a:lnTo>
                <a:lnTo>
                  <a:pt x="1965305" y="352416"/>
                </a:lnTo>
                <a:lnTo>
                  <a:pt x="1957481" y="362857"/>
                </a:lnTo>
                <a:lnTo>
                  <a:pt x="1948784" y="374480"/>
                </a:lnTo>
                <a:cubicBezTo>
                  <a:pt x="1948784" y="374480"/>
                  <a:pt x="1953568" y="374227"/>
                  <a:pt x="1952864" y="375578"/>
                </a:cubicBezTo>
                <a:cubicBezTo>
                  <a:pt x="1952162" y="376929"/>
                  <a:pt x="1955539" y="380307"/>
                  <a:pt x="1954918" y="381911"/>
                </a:cubicBezTo>
                <a:lnTo>
                  <a:pt x="1954757" y="382318"/>
                </a:lnTo>
                <a:lnTo>
                  <a:pt x="1984390" y="388525"/>
                </a:lnTo>
                <a:cubicBezTo>
                  <a:pt x="2003652" y="394583"/>
                  <a:pt x="2022407" y="402566"/>
                  <a:pt x="2040363" y="412445"/>
                </a:cubicBezTo>
                <a:lnTo>
                  <a:pt x="2053562" y="421674"/>
                </a:lnTo>
                <a:lnTo>
                  <a:pt x="2052970" y="417789"/>
                </a:lnTo>
                <a:lnTo>
                  <a:pt x="2049683" y="402816"/>
                </a:lnTo>
                <a:lnTo>
                  <a:pt x="2048581" y="402948"/>
                </a:lnTo>
                <a:cubicBezTo>
                  <a:pt x="2045753" y="403866"/>
                  <a:pt x="2043431" y="404956"/>
                  <a:pt x="2043431" y="404956"/>
                </a:cubicBezTo>
                <a:cubicBezTo>
                  <a:pt x="2043431" y="404956"/>
                  <a:pt x="2042390" y="411570"/>
                  <a:pt x="2042444" y="411850"/>
                </a:cubicBezTo>
                <a:cubicBezTo>
                  <a:pt x="2042503" y="412132"/>
                  <a:pt x="2040615" y="409177"/>
                  <a:pt x="2038732" y="406363"/>
                </a:cubicBezTo>
                <a:lnTo>
                  <a:pt x="2034931" y="400537"/>
                </a:lnTo>
                <a:cubicBezTo>
                  <a:pt x="2034931" y="400537"/>
                  <a:pt x="2034987" y="399946"/>
                  <a:pt x="2034931" y="398680"/>
                </a:cubicBezTo>
                <a:cubicBezTo>
                  <a:pt x="2034874" y="397413"/>
                  <a:pt x="2034735" y="396063"/>
                  <a:pt x="2034735" y="394599"/>
                </a:cubicBezTo>
                <a:cubicBezTo>
                  <a:pt x="2034565" y="391615"/>
                  <a:pt x="2034369" y="388632"/>
                  <a:pt x="2034369" y="388632"/>
                </a:cubicBezTo>
                <a:lnTo>
                  <a:pt x="2043545" y="391503"/>
                </a:lnTo>
                <a:lnTo>
                  <a:pt x="2047198" y="391503"/>
                </a:lnTo>
                <a:lnTo>
                  <a:pt x="2046216" y="387028"/>
                </a:lnTo>
                <a:cubicBezTo>
                  <a:pt x="2044866" y="381992"/>
                  <a:pt x="2043797" y="376869"/>
                  <a:pt x="2042052" y="371943"/>
                </a:cubicBezTo>
                <a:lnTo>
                  <a:pt x="2037240" y="357225"/>
                </a:lnTo>
                <a:cubicBezTo>
                  <a:pt x="2036479" y="354748"/>
                  <a:pt x="2035598" y="352328"/>
                  <a:pt x="2034594" y="349964"/>
                </a:cubicBezTo>
                <a:lnTo>
                  <a:pt x="2031780" y="342844"/>
                </a:lnTo>
                <a:lnTo>
                  <a:pt x="2028922" y="336137"/>
                </a:lnTo>
                <a:lnTo>
                  <a:pt x="2027815" y="336512"/>
                </a:lnTo>
                <a:cubicBezTo>
                  <a:pt x="2025195" y="337976"/>
                  <a:pt x="2023084" y="339495"/>
                  <a:pt x="2023084" y="339495"/>
                </a:cubicBezTo>
                <a:cubicBezTo>
                  <a:pt x="2023084" y="339495"/>
                  <a:pt x="2023251" y="345940"/>
                  <a:pt x="2023393" y="346446"/>
                </a:cubicBezTo>
                <a:cubicBezTo>
                  <a:pt x="2023534" y="346952"/>
                  <a:pt x="2014077" y="336737"/>
                  <a:pt x="2013852" y="336906"/>
                </a:cubicBezTo>
                <a:lnTo>
                  <a:pt x="2010897" y="325451"/>
                </a:lnTo>
                <a:lnTo>
                  <a:pt x="2020325" y="326380"/>
                </a:lnTo>
                <a:lnTo>
                  <a:pt x="2024180" y="325484"/>
                </a:lnTo>
                <a:lnTo>
                  <a:pt x="2019142" y="315151"/>
                </a:lnTo>
                <a:cubicBezTo>
                  <a:pt x="2016975" y="310533"/>
                  <a:pt x="2014191" y="306424"/>
                  <a:pt x="2011741" y="302091"/>
                </a:cubicBezTo>
                <a:close/>
                <a:moveTo>
                  <a:pt x="2366712" y="322082"/>
                </a:moveTo>
                <a:lnTo>
                  <a:pt x="2365193" y="322751"/>
                </a:lnTo>
                <a:cubicBezTo>
                  <a:pt x="2363345" y="324158"/>
                  <a:pt x="2361570" y="325649"/>
                  <a:pt x="2359875" y="327225"/>
                </a:cubicBezTo>
                <a:lnTo>
                  <a:pt x="2360151" y="328861"/>
                </a:lnTo>
                <a:lnTo>
                  <a:pt x="2368338" y="325748"/>
                </a:lnTo>
                <a:lnTo>
                  <a:pt x="2367135" y="322554"/>
                </a:lnTo>
                <a:close/>
                <a:moveTo>
                  <a:pt x="2370668" y="320340"/>
                </a:moveTo>
                <a:lnTo>
                  <a:pt x="2370245" y="320526"/>
                </a:lnTo>
                <a:lnTo>
                  <a:pt x="2370372" y="320668"/>
                </a:lnTo>
                <a:lnTo>
                  <a:pt x="2370381" y="320693"/>
                </a:lnTo>
                <a:close/>
                <a:moveTo>
                  <a:pt x="2616107" y="340101"/>
                </a:moveTo>
                <a:lnTo>
                  <a:pt x="2624684" y="369538"/>
                </a:lnTo>
                <a:lnTo>
                  <a:pt x="2631009" y="367106"/>
                </a:lnTo>
                <a:lnTo>
                  <a:pt x="2632697" y="366768"/>
                </a:lnTo>
                <a:lnTo>
                  <a:pt x="2636253" y="366655"/>
                </a:lnTo>
                <a:lnTo>
                  <a:pt x="2638972" y="365779"/>
                </a:lnTo>
                <a:cubicBezTo>
                  <a:pt x="2640769" y="365271"/>
                  <a:pt x="2642591" y="364877"/>
                  <a:pt x="2644431" y="364567"/>
                </a:cubicBezTo>
                <a:lnTo>
                  <a:pt x="2646683" y="363386"/>
                </a:lnTo>
                <a:lnTo>
                  <a:pt x="2647417" y="363028"/>
                </a:lnTo>
                <a:lnTo>
                  <a:pt x="2624817" y="343236"/>
                </a:lnTo>
                <a:close/>
                <a:moveTo>
                  <a:pt x="2591756" y="331337"/>
                </a:moveTo>
                <a:lnTo>
                  <a:pt x="2591101" y="333006"/>
                </a:lnTo>
                <a:cubicBezTo>
                  <a:pt x="2590374" y="336651"/>
                  <a:pt x="2590115" y="339831"/>
                  <a:pt x="2590115" y="339831"/>
                </a:cubicBezTo>
                <a:cubicBezTo>
                  <a:pt x="2590115" y="339831"/>
                  <a:pt x="2596138" y="344615"/>
                  <a:pt x="2596447" y="344699"/>
                </a:cubicBezTo>
                <a:cubicBezTo>
                  <a:pt x="2596757" y="344784"/>
                  <a:pt x="2592846" y="345262"/>
                  <a:pt x="2588791" y="345797"/>
                </a:cubicBezTo>
                <a:lnTo>
                  <a:pt x="2580657" y="346810"/>
                </a:lnTo>
                <a:lnTo>
                  <a:pt x="2576680" y="344669"/>
                </a:lnTo>
                <a:lnTo>
                  <a:pt x="2576493" y="344926"/>
                </a:lnTo>
                <a:cubicBezTo>
                  <a:pt x="2571257" y="351314"/>
                  <a:pt x="2559609" y="364053"/>
                  <a:pt x="2550807" y="370294"/>
                </a:cubicBezTo>
                <a:lnTo>
                  <a:pt x="2543249" y="373028"/>
                </a:lnTo>
                <a:lnTo>
                  <a:pt x="2557807" y="387791"/>
                </a:lnTo>
                <a:lnTo>
                  <a:pt x="2564731" y="385230"/>
                </a:lnTo>
                <a:cubicBezTo>
                  <a:pt x="2565687" y="381515"/>
                  <a:pt x="2568698" y="383879"/>
                  <a:pt x="2568698" y="383879"/>
                </a:cubicBezTo>
                <a:lnTo>
                  <a:pt x="2577987" y="363840"/>
                </a:lnTo>
                <a:lnTo>
                  <a:pt x="2585754" y="351289"/>
                </a:lnTo>
                <a:lnTo>
                  <a:pt x="2587497" y="361224"/>
                </a:lnTo>
                <a:lnTo>
                  <a:pt x="2577901" y="385174"/>
                </a:lnTo>
                <a:lnTo>
                  <a:pt x="2579166" y="387041"/>
                </a:lnTo>
                <a:lnTo>
                  <a:pt x="2611393" y="374648"/>
                </a:lnTo>
                <a:lnTo>
                  <a:pt x="2601654" y="337893"/>
                </a:lnTo>
                <a:lnTo>
                  <a:pt x="2602409" y="335170"/>
                </a:lnTo>
                <a:close/>
                <a:moveTo>
                  <a:pt x="2574086" y="326378"/>
                </a:moveTo>
                <a:lnTo>
                  <a:pt x="2576277" y="332632"/>
                </a:lnTo>
                <a:lnTo>
                  <a:pt x="2576691" y="332231"/>
                </a:lnTo>
                <a:lnTo>
                  <a:pt x="2578990" y="327718"/>
                </a:lnTo>
                <a:close/>
                <a:moveTo>
                  <a:pt x="1483488" y="226094"/>
                </a:moveTo>
                <a:lnTo>
                  <a:pt x="1449015" y="236234"/>
                </a:lnTo>
                <a:lnTo>
                  <a:pt x="1427199" y="242000"/>
                </a:lnTo>
                <a:lnTo>
                  <a:pt x="1427448" y="243414"/>
                </a:lnTo>
                <a:cubicBezTo>
                  <a:pt x="1428520" y="246190"/>
                  <a:pt x="1429736" y="248448"/>
                  <a:pt x="1429736" y="248448"/>
                </a:cubicBezTo>
                <a:cubicBezTo>
                  <a:pt x="1429736" y="248448"/>
                  <a:pt x="1436266" y="248928"/>
                  <a:pt x="1436828" y="248927"/>
                </a:cubicBezTo>
                <a:cubicBezTo>
                  <a:pt x="1437391" y="248927"/>
                  <a:pt x="1425571" y="257370"/>
                  <a:pt x="1425571" y="257370"/>
                </a:cubicBezTo>
                <a:lnTo>
                  <a:pt x="1413188" y="258243"/>
                </a:lnTo>
                <a:lnTo>
                  <a:pt x="1416116" y="249096"/>
                </a:lnTo>
                <a:lnTo>
                  <a:pt x="1415947" y="244986"/>
                </a:lnTo>
                <a:lnTo>
                  <a:pt x="1415943" y="244974"/>
                </a:lnTo>
                <a:lnTo>
                  <a:pt x="1359344" y="259932"/>
                </a:lnTo>
                <a:lnTo>
                  <a:pt x="1359596" y="261458"/>
                </a:lnTo>
                <a:cubicBezTo>
                  <a:pt x="1360637" y="264245"/>
                  <a:pt x="1361827" y="266517"/>
                  <a:pt x="1361827" y="266517"/>
                </a:cubicBezTo>
                <a:cubicBezTo>
                  <a:pt x="1361827" y="266517"/>
                  <a:pt x="1368271" y="267248"/>
                  <a:pt x="1368892" y="267051"/>
                </a:cubicBezTo>
                <a:cubicBezTo>
                  <a:pt x="1369509" y="266855"/>
                  <a:pt x="1357632" y="275297"/>
                  <a:pt x="1357632" y="275297"/>
                </a:cubicBezTo>
                <a:lnTo>
                  <a:pt x="1345279" y="276056"/>
                </a:lnTo>
                <a:lnTo>
                  <a:pt x="1348261" y="266995"/>
                </a:lnTo>
                <a:lnTo>
                  <a:pt x="1348093" y="262914"/>
                </a:lnTo>
                <a:lnTo>
                  <a:pt x="1348092" y="262905"/>
                </a:lnTo>
                <a:lnTo>
                  <a:pt x="1291548" y="277849"/>
                </a:lnTo>
                <a:lnTo>
                  <a:pt x="1291757" y="279094"/>
                </a:lnTo>
                <a:cubicBezTo>
                  <a:pt x="1292804" y="281884"/>
                  <a:pt x="1294000" y="284163"/>
                  <a:pt x="1294000" y="284163"/>
                </a:cubicBezTo>
                <a:cubicBezTo>
                  <a:pt x="1294000" y="284163"/>
                  <a:pt x="1300447" y="284839"/>
                  <a:pt x="1301036" y="284670"/>
                </a:cubicBezTo>
                <a:cubicBezTo>
                  <a:pt x="1301628" y="284501"/>
                  <a:pt x="1289779" y="292944"/>
                  <a:pt x="1289779" y="292944"/>
                </a:cubicBezTo>
                <a:lnTo>
                  <a:pt x="1277452" y="293732"/>
                </a:lnTo>
                <a:lnTo>
                  <a:pt x="1280407" y="284670"/>
                </a:lnTo>
                <a:lnTo>
                  <a:pt x="1280251" y="280834"/>
                </a:lnTo>
                <a:lnTo>
                  <a:pt x="1238186" y="291950"/>
                </a:lnTo>
                <a:lnTo>
                  <a:pt x="1238207" y="302524"/>
                </a:lnTo>
                <a:lnTo>
                  <a:pt x="1249704" y="307155"/>
                </a:lnTo>
                <a:cubicBezTo>
                  <a:pt x="1251330" y="308929"/>
                  <a:pt x="1252854" y="310815"/>
                  <a:pt x="1254262" y="312789"/>
                </a:cubicBezTo>
                <a:cubicBezTo>
                  <a:pt x="1255923" y="311720"/>
                  <a:pt x="1257696" y="310702"/>
                  <a:pt x="1258232" y="311156"/>
                </a:cubicBezTo>
                <a:cubicBezTo>
                  <a:pt x="1260139" y="313858"/>
                  <a:pt x="1261877" y="316672"/>
                  <a:pt x="1263438" y="319600"/>
                </a:cubicBezTo>
                <a:lnTo>
                  <a:pt x="1264535" y="320528"/>
                </a:lnTo>
                <a:lnTo>
                  <a:pt x="1280632" y="309464"/>
                </a:lnTo>
                <a:cubicBezTo>
                  <a:pt x="1280632" y="309464"/>
                  <a:pt x="1290089" y="305411"/>
                  <a:pt x="1289441" y="306424"/>
                </a:cubicBezTo>
                <a:cubicBezTo>
                  <a:pt x="1288795" y="307438"/>
                  <a:pt x="1284883" y="316842"/>
                  <a:pt x="1284883" y="316842"/>
                </a:cubicBezTo>
                <a:lnTo>
                  <a:pt x="1269798" y="324807"/>
                </a:lnTo>
                <a:cubicBezTo>
                  <a:pt x="1271064" y="326354"/>
                  <a:pt x="1271544" y="324947"/>
                  <a:pt x="1271064" y="329028"/>
                </a:cubicBezTo>
                <a:cubicBezTo>
                  <a:pt x="1270922" y="330210"/>
                  <a:pt x="1272527" y="330660"/>
                  <a:pt x="1272697" y="331111"/>
                </a:cubicBezTo>
                <a:lnTo>
                  <a:pt x="1272023" y="332489"/>
                </a:lnTo>
                <a:lnTo>
                  <a:pt x="1271571" y="333896"/>
                </a:lnTo>
                <a:lnTo>
                  <a:pt x="1272106" y="333418"/>
                </a:lnTo>
                <a:lnTo>
                  <a:pt x="1272781" y="333981"/>
                </a:lnTo>
                <a:lnTo>
                  <a:pt x="1273315" y="339244"/>
                </a:lnTo>
                <a:cubicBezTo>
                  <a:pt x="1273141" y="340229"/>
                  <a:pt x="1272818" y="341186"/>
                  <a:pt x="1272360" y="342058"/>
                </a:cubicBezTo>
                <a:cubicBezTo>
                  <a:pt x="1271231" y="343860"/>
                  <a:pt x="1269609" y="345266"/>
                  <a:pt x="1267687" y="346167"/>
                </a:cubicBezTo>
                <a:cubicBezTo>
                  <a:pt x="1266010" y="346702"/>
                  <a:pt x="1264284" y="347124"/>
                  <a:pt x="1262538" y="347349"/>
                </a:cubicBezTo>
                <a:cubicBezTo>
                  <a:pt x="1260315" y="361927"/>
                  <a:pt x="1252279" y="376372"/>
                  <a:pt x="1242337" y="389138"/>
                </a:cubicBezTo>
                <a:lnTo>
                  <a:pt x="1238710" y="392775"/>
                </a:lnTo>
                <a:lnTo>
                  <a:pt x="1238814" y="403641"/>
                </a:lnTo>
                <a:cubicBezTo>
                  <a:pt x="1239050" y="421694"/>
                  <a:pt x="1239370" y="434086"/>
                  <a:pt x="1239798" y="435044"/>
                </a:cubicBezTo>
                <a:cubicBezTo>
                  <a:pt x="1241515" y="438871"/>
                  <a:pt x="1250802" y="408534"/>
                  <a:pt x="1250802" y="408534"/>
                </a:cubicBezTo>
                <a:lnTo>
                  <a:pt x="1272473" y="388073"/>
                </a:lnTo>
                <a:lnTo>
                  <a:pt x="1309058" y="407295"/>
                </a:lnTo>
                <a:lnTo>
                  <a:pt x="1291955" y="524432"/>
                </a:lnTo>
                <a:lnTo>
                  <a:pt x="1313517" y="520408"/>
                </a:lnTo>
                <a:lnTo>
                  <a:pt x="1337504" y="494180"/>
                </a:lnTo>
                <a:lnTo>
                  <a:pt x="1366066" y="473784"/>
                </a:lnTo>
                <a:lnTo>
                  <a:pt x="1365567" y="470047"/>
                </a:lnTo>
                <a:cubicBezTo>
                  <a:pt x="1365788" y="466691"/>
                  <a:pt x="1366329" y="463722"/>
                  <a:pt x="1366329" y="463722"/>
                </a:cubicBezTo>
                <a:cubicBezTo>
                  <a:pt x="1366329" y="463722"/>
                  <a:pt x="1367933" y="461105"/>
                  <a:pt x="1368946" y="459810"/>
                </a:cubicBezTo>
                <a:lnTo>
                  <a:pt x="1358395" y="442783"/>
                </a:lnTo>
                <a:lnTo>
                  <a:pt x="1359070" y="435213"/>
                </a:lnTo>
                <a:lnTo>
                  <a:pt x="1367879" y="437577"/>
                </a:lnTo>
                <a:lnTo>
                  <a:pt x="1375984" y="456179"/>
                </a:lnTo>
                <a:cubicBezTo>
                  <a:pt x="1376461" y="455392"/>
                  <a:pt x="1376997" y="454631"/>
                  <a:pt x="1377588" y="453928"/>
                </a:cubicBezTo>
                <a:cubicBezTo>
                  <a:pt x="1379134" y="452155"/>
                  <a:pt x="1382260" y="453731"/>
                  <a:pt x="1382260" y="453731"/>
                </a:cubicBezTo>
                <a:lnTo>
                  <a:pt x="1393515" y="423674"/>
                </a:lnTo>
                <a:lnTo>
                  <a:pt x="1401199" y="412220"/>
                </a:lnTo>
                <a:lnTo>
                  <a:pt x="1403085" y="420719"/>
                </a:lnTo>
                <a:lnTo>
                  <a:pt x="1399228" y="433806"/>
                </a:lnTo>
                <a:lnTo>
                  <a:pt x="1397071" y="441097"/>
                </a:lnTo>
                <a:lnTo>
                  <a:pt x="1400328" y="448354"/>
                </a:lnTo>
                <a:lnTo>
                  <a:pt x="1405524" y="450949"/>
                </a:lnTo>
                <a:lnTo>
                  <a:pt x="1406155" y="450673"/>
                </a:lnTo>
                <a:lnTo>
                  <a:pt x="1433632" y="388827"/>
                </a:lnTo>
                <a:lnTo>
                  <a:pt x="1428471" y="386411"/>
                </a:lnTo>
                <a:lnTo>
                  <a:pt x="1419351" y="390154"/>
                </a:lnTo>
                <a:cubicBezTo>
                  <a:pt x="1419351" y="390154"/>
                  <a:pt x="1419351" y="387002"/>
                  <a:pt x="1419351" y="383878"/>
                </a:cubicBezTo>
                <a:lnTo>
                  <a:pt x="1419576" y="377602"/>
                </a:lnTo>
                <a:cubicBezTo>
                  <a:pt x="1419576" y="377602"/>
                  <a:pt x="1422193" y="374084"/>
                  <a:pt x="1424785" y="370594"/>
                </a:cubicBezTo>
                <a:cubicBezTo>
                  <a:pt x="1427373" y="367105"/>
                  <a:pt x="1430019" y="363643"/>
                  <a:pt x="1430019" y="363643"/>
                </a:cubicBezTo>
                <a:cubicBezTo>
                  <a:pt x="1430389" y="366963"/>
                  <a:pt x="1431565" y="370172"/>
                  <a:pt x="1433453" y="372931"/>
                </a:cubicBezTo>
                <a:lnTo>
                  <a:pt x="1439177" y="376343"/>
                </a:lnTo>
                <a:lnTo>
                  <a:pt x="1456472" y="337414"/>
                </a:lnTo>
                <a:lnTo>
                  <a:pt x="1470172" y="314907"/>
                </a:lnTo>
                <a:lnTo>
                  <a:pt x="1465817" y="312479"/>
                </a:lnTo>
                <a:lnTo>
                  <a:pt x="1456418" y="315575"/>
                </a:lnTo>
                <a:cubicBezTo>
                  <a:pt x="1456418" y="315575"/>
                  <a:pt x="1456643" y="312423"/>
                  <a:pt x="1456980" y="309295"/>
                </a:cubicBezTo>
                <a:cubicBezTo>
                  <a:pt x="1457318" y="306171"/>
                  <a:pt x="1457627" y="303047"/>
                  <a:pt x="1457627" y="303047"/>
                </a:cubicBezTo>
                <a:lnTo>
                  <a:pt x="1463256" y="296462"/>
                </a:lnTo>
                <a:lnTo>
                  <a:pt x="1468884" y="289877"/>
                </a:lnTo>
                <a:cubicBezTo>
                  <a:pt x="1469027" y="293225"/>
                  <a:pt x="1469993" y="296490"/>
                  <a:pt x="1471699" y="299360"/>
                </a:cubicBezTo>
                <a:lnTo>
                  <a:pt x="1477263" y="303256"/>
                </a:lnTo>
                <a:lnTo>
                  <a:pt x="1512720" y="245005"/>
                </a:lnTo>
                <a:lnTo>
                  <a:pt x="1508061" y="241976"/>
                </a:lnTo>
                <a:lnTo>
                  <a:pt x="1498464" y="244396"/>
                </a:lnTo>
                <a:lnTo>
                  <a:pt x="1500368" y="233016"/>
                </a:lnTo>
                <a:lnTo>
                  <a:pt x="1499137" y="234004"/>
                </a:lnTo>
                <a:cubicBezTo>
                  <a:pt x="1496303" y="236192"/>
                  <a:pt x="1493397" y="238401"/>
                  <a:pt x="1493397" y="238401"/>
                </a:cubicBezTo>
                <a:lnTo>
                  <a:pt x="1481013" y="239499"/>
                </a:lnTo>
                <a:lnTo>
                  <a:pt x="1483829" y="230381"/>
                </a:lnTo>
                <a:lnTo>
                  <a:pt x="1483546" y="226300"/>
                </a:lnTo>
                <a:close/>
                <a:moveTo>
                  <a:pt x="2363049" y="303355"/>
                </a:moveTo>
                <a:lnTo>
                  <a:pt x="2356902" y="305612"/>
                </a:lnTo>
                <a:lnTo>
                  <a:pt x="2358510" y="307410"/>
                </a:lnTo>
                <a:lnTo>
                  <a:pt x="2363081" y="303638"/>
                </a:lnTo>
                <a:close/>
                <a:moveTo>
                  <a:pt x="2523031" y="315533"/>
                </a:moveTo>
                <a:lnTo>
                  <a:pt x="2521952" y="316869"/>
                </a:lnTo>
                <a:lnTo>
                  <a:pt x="2521951" y="316589"/>
                </a:lnTo>
                <a:lnTo>
                  <a:pt x="2519314" y="324284"/>
                </a:lnTo>
                <a:lnTo>
                  <a:pt x="2520320" y="324942"/>
                </a:lnTo>
                <a:lnTo>
                  <a:pt x="2518988" y="325238"/>
                </a:lnTo>
                <a:lnTo>
                  <a:pt x="2506135" y="362743"/>
                </a:lnTo>
                <a:lnTo>
                  <a:pt x="2531719" y="350670"/>
                </a:lnTo>
                <a:cubicBezTo>
                  <a:pt x="2531719" y="350670"/>
                  <a:pt x="2550123" y="348447"/>
                  <a:pt x="2549279" y="346730"/>
                </a:cubicBezTo>
                <a:lnTo>
                  <a:pt x="2549167" y="346730"/>
                </a:lnTo>
                <a:cubicBezTo>
                  <a:pt x="2548758" y="345857"/>
                  <a:pt x="2554528" y="340060"/>
                  <a:pt x="2557803" y="333400"/>
                </a:cubicBezTo>
                <a:lnTo>
                  <a:pt x="2553515" y="320864"/>
                </a:lnTo>
                <a:close/>
                <a:moveTo>
                  <a:pt x="2339171" y="291285"/>
                </a:moveTo>
                <a:lnTo>
                  <a:pt x="2276795" y="287360"/>
                </a:lnTo>
                <a:lnTo>
                  <a:pt x="2276643" y="288690"/>
                </a:lnTo>
                <a:cubicBezTo>
                  <a:pt x="2276878" y="292396"/>
                  <a:pt x="2277442" y="295534"/>
                  <a:pt x="2277442" y="295534"/>
                </a:cubicBezTo>
                <a:cubicBezTo>
                  <a:pt x="2277442" y="295534"/>
                  <a:pt x="2284308" y="298685"/>
                  <a:pt x="2284956" y="298657"/>
                </a:cubicBezTo>
                <a:cubicBezTo>
                  <a:pt x="2285604" y="298629"/>
                  <a:pt x="2270040" y="304680"/>
                  <a:pt x="2270040" y="304680"/>
                </a:cubicBezTo>
                <a:lnTo>
                  <a:pt x="2256391" y="301386"/>
                </a:lnTo>
                <a:lnTo>
                  <a:pt x="2262581" y="291536"/>
                </a:lnTo>
                <a:lnTo>
                  <a:pt x="2263662" y="286761"/>
                </a:lnTo>
                <a:lnTo>
                  <a:pt x="2197080" y="286453"/>
                </a:lnTo>
                <a:lnTo>
                  <a:pt x="2196955" y="287755"/>
                </a:lnTo>
                <a:cubicBezTo>
                  <a:pt x="2197283" y="291452"/>
                  <a:pt x="2197937" y="294576"/>
                  <a:pt x="2197937" y="294576"/>
                </a:cubicBezTo>
                <a:cubicBezTo>
                  <a:pt x="2197937" y="294576"/>
                  <a:pt x="2204888" y="297390"/>
                  <a:pt x="2205537" y="297390"/>
                </a:cubicBezTo>
                <a:cubicBezTo>
                  <a:pt x="2206183" y="297390"/>
                  <a:pt x="2190789" y="303778"/>
                  <a:pt x="2190789" y="303778"/>
                </a:cubicBezTo>
                <a:lnTo>
                  <a:pt x="2176998" y="300823"/>
                </a:lnTo>
                <a:lnTo>
                  <a:pt x="2183049" y="290889"/>
                </a:lnTo>
                <a:lnTo>
                  <a:pt x="2183913" y="286391"/>
                </a:lnTo>
                <a:lnTo>
                  <a:pt x="2134221" y="286161"/>
                </a:lnTo>
                <a:lnTo>
                  <a:pt x="2117334" y="286377"/>
                </a:lnTo>
                <a:lnTo>
                  <a:pt x="2117218" y="288012"/>
                </a:lnTo>
                <a:cubicBezTo>
                  <a:pt x="2117616" y="291712"/>
                  <a:pt x="2118319" y="294829"/>
                  <a:pt x="2118319" y="294829"/>
                </a:cubicBezTo>
                <a:cubicBezTo>
                  <a:pt x="2118319" y="294829"/>
                  <a:pt x="2125300" y="297672"/>
                  <a:pt x="2125946" y="297644"/>
                </a:cubicBezTo>
                <a:cubicBezTo>
                  <a:pt x="2126594" y="297616"/>
                  <a:pt x="2111227" y="304257"/>
                  <a:pt x="2111227" y="304257"/>
                </a:cubicBezTo>
                <a:lnTo>
                  <a:pt x="2097380" y="301443"/>
                </a:lnTo>
                <a:lnTo>
                  <a:pt x="2103122" y="291339"/>
                </a:lnTo>
                <a:lnTo>
                  <a:pt x="2104011" y="286546"/>
                </a:lnTo>
                <a:lnTo>
                  <a:pt x="2072473" y="286949"/>
                </a:lnTo>
                <a:lnTo>
                  <a:pt x="2037630" y="289356"/>
                </a:lnTo>
                <a:lnTo>
                  <a:pt x="2037622" y="290151"/>
                </a:lnTo>
                <a:cubicBezTo>
                  <a:pt x="2038253" y="293816"/>
                  <a:pt x="2039152" y="296884"/>
                  <a:pt x="2039152" y="296884"/>
                </a:cubicBezTo>
                <a:cubicBezTo>
                  <a:pt x="2039152" y="296884"/>
                  <a:pt x="2046133" y="299275"/>
                  <a:pt x="2046751" y="299275"/>
                </a:cubicBezTo>
                <a:cubicBezTo>
                  <a:pt x="2044570" y="300598"/>
                  <a:pt x="2042326" y="301808"/>
                  <a:pt x="2040024" y="302906"/>
                </a:cubicBezTo>
                <a:lnTo>
                  <a:pt x="2032989" y="306734"/>
                </a:lnTo>
                <a:lnTo>
                  <a:pt x="2026319" y="305917"/>
                </a:lnTo>
                <a:lnTo>
                  <a:pt x="2019678" y="305270"/>
                </a:lnTo>
                <a:lnTo>
                  <a:pt x="2021929" y="299922"/>
                </a:lnTo>
                <a:cubicBezTo>
                  <a:pt x="2023111" y="297220"/>
                  <a:pt x="2024236" y="294575"/>
                  <a:pt x="2024236" y="294575"/>
                </a:cubicBezTo>
                <a:lnTo>
                  <a:pt x="2024572" y="290257"/>
                </a:lnTo>
                <a:lnTo>
                  <a:pt x="2015006" y="290917"/>
                </a:lnTo>
                <a:lnTo>
                  <a:pt x="2009233" y="292487"/>
                </a:lnTo>
                <a:lnTo>
                  <a:pt x="2014470" y="300542"/>
                </a:lnTo>
                <a:cubicBezTo>
                  <a:pt x="2016921" y="304933"/>
                  <a:pt x="2019705" y="309155"/>
                  <a:pt x="2021930" y="313743"/>
                </a:cubicBezTo>
                <a:lnTo>
                  <a:pt x="2027023" y="324166"/>
                </a:lnTo>
                <a:lnTo>
                  <a:pt x="2029585" y="322946"/>
                </a:lnTo>
                <a:lnTo>
                  <a:pt x="2031668" y="314954"/>
                </a:lnTo>
                <a:lnTo>
                  <a:pt x="2039744" y="322327"/>
                </a:lnTo>
                <a:lnTo>
                  <a:pt x="2040363" y="324635"/>
                </a:lnTo>
                <a:cubicBezTo>
                  <a:pt x="2040859" y="326324"/>
                  <a:pt x="2041252" y="328040"/>
                  <a:pt x="2041545" y="329758"/>
                </a:cubicBezTo>
                <a:cubicBezTo>
                  <a:pt x="2042332" y="333473"/>
                  <a:pt x="2043094" y="337215"/>
                  <a:pt x="2043094" y="337215"/>
                </a:cubicBezTo>
                <a:cubicBezTo>
                  <a:pt x="2040913" y="335499"/>
                  <a:pt x="2038340" y="334345"/>
                  <a:pt x="2035606" y="333866"/>
                </a:cubicBezTo>
                <a:lnTo>
                  <a:pt x="2031928" y="335116"/>
                </a:lnTo>
                <a:lnTo>
                  <a:pt x="2034706" y="341577"/>
                </a:lnTo>
                <a:lnTo>
                  <a:pt x="2037521" y="348754"/>
                </a:lnTo>
                <a:cubicBezTo>
                  <a:pt x="2038506" y="351145"/>
                  <a:pt x="2039436" y="353594"/>
                  <a:pt x="2040194" y="356071"/>
                </a:cubicBezTo>
                <a:cubicBezTo>
                  <a:pt x="2041799" y="361024"/>
                  <a:pt x="2043346" y="366005"/>
                  <a:pt x="2045064" y="370959"/>
                </a:cubicBezTo>
                <a:cubicBezTo>
                  <a:pt x="2046781" y="375912"/>
                  <a:pt x="2047849" y="381062"/>
                  <a:pt x="2049229" y="386128"/>
                </a:cubicBezTo>
                <a:lnTo>
                  <a:pt x="2050271" y="390849"/>
                </a:lnTo>
                <a:lnTo>
                  <a:pt x="2053281" y="390096"/>
                </a:lnTo>
                <a:lnTo>
                  <a:pt x="2056940" y="382751"/>
                </a:lnTo>
                <a:lnTo>
                  <a:pt x="2063328" y="391531"/>
                </a:lnTo>
                <a:cubicBezTo>
                  <a:pt x="2063328" y="391531"/>
                  <a:pt x="2063526" y="392489"/>
                  <a:pt x="2063525" y="393896"/>
                </a:cubicBezTo>
                <a:cubicBezTo>
                  <a:pt x="2063526" y="395302"/>
                  <a:pt x="2063526" y="397216"/>
                  <a:pt x="2063526" y="399102"/>
                </a:cubicBezTo>
                <a:lnTo>
                  <a:pt x="2063526" y="406673"/>
                </a:lnTo>
                <a:cubicBezTo>
                  <a:pt x="2061696" y="404562"/>
                  <a:pt x="2059374" y="402957"/>
                  <a:pt x="2056771" y="401972"/>
                </a:cubicBezTo>
                <a:lnTo>
                  <a:pt x="2052831" y="402441"/>
                </a:lnTo>
                <a:lnTo>
                  <a:pt x="2056067" y="417086"/>
                </a:lnTo>
                <a:lnTo>
                  <a:pt x="2057123" y="424163"/>
                </a:lnTo>
                <a:lnTo>
                  <a:pt x="2058749" y="425300"/>
                </a:lnTo>
                <a:lnTo>
                  <a:pt x="2061582" y="422380"/>
                </a:lnTo>
                <a:lnTo>
                  <a:pt x="2064679" y="423816"/>
                </a:lnTo>
                <a:lnTo>
                  <a:pt x="2066873" y="392295"/>
                </a:lnTo>
                <a:lnTo>
                  <a:pt x="2069689" y="384640"/>
                </a:lnTo>
                <a:lnTo>
                  <a:pt x="2073348" y="391366"/>
                </a:lnTo>
                <a:lnTo>
                  <a:pt x="2072390" y="411911"/>
                </a:lnTo>
                <a:lnTo>
                  <a:pt x="2070644" y="425982"/>
                </a:lnTo>
                <a:cubicBezTo>
                  <a:pt x="2072334" y="426827"/>
                  <a:pt x="2076274" y="430176"/>
                  <a:pt x="2079595" y="431865"/>
                </a:cubicBezTo>
                <a:lnTo>
                  <a:pt x="2100984" y="417624"/>
                </a:lnTo>
                <a:lnTo>
                  <a:pt x="2111987" y="414809"/>
                </a:lnTo>
                <a:lnTo>
                  <a:pt x="2108272" y="425532"/>
                </a:lnTo>
                <a:lnTo>
                  <a:pt x="2086941" y="437268"/>
                </a:lnTo>
                <a:cubicBezTo>
                  <a:pt x="2087333" y="437859"/>
                  <a:pt x="2087587" y="438309"/>
                  <a:pt x="2087587" y="438309"/>
                </a:cubicBezTo>
                <a:lnTo>
                  <a:pt x="2087120" y="445136"/>
                </a:lnTo>
                <a:lnTo>
                  <a:pt x="2106754" y="458863"/>
                </a:lnTo>
                <a:cubicBezTo>
                  <a:pt x="2127631" y="477769"/>
                  <a:pt x="2146036" y="500185"/>
                  <a:pt x="2158308" y="526335"/>
                </a:cubicBezTo>
                <a:lnTo>
                  <a:pt x="2158573" y="527332"/>
                </a:lnTo>
                <a:lnTo>
                  <a:pt x="2169006" y="519357"/>
                </a:lnTo>
                <a:lnTo>
                  <a:pt x="2176155" y="519358"/>
                </a:lnTo>
                <a:lnTo>
                  <a:pt x="2174352" y="528533"/>
                </a:lnTo>
                <a:lnTo>
                  <a:pt x="2161711" y="539102"/>
                </a:lnTo>
                <a:lnTo>
                  <a:pt x="2163986" y="547641"/>
                </a:lnTo>
                <a:lnTo>
                  <a:pt x="2170565" y="546850"/>
                </a:lnTo>
                <a:lnTo>
                  <a:pt x="2178067" y="522905"/>
                </a:lnTo>
                <a:lnTo>
                  <a:pt x="2184402" y="517276"/>
                </a:lnTo>
                <a:lnTo>
                  <a:pt x="2184739" y="527239"/>
                </a:lnTo>
                <a:lnTo>
                  <a:pt x="2179274" y="545801"/>
                </a:lnTo>
                <a:lnTo>
                  <a:pt x="2184053" y="545227"/>
                </a:lnTo>
                <a:cubicBezTo>
                  <a:pt x="2213660" y="541734"/>
                  <a:pt x="2250705" y="537492"/>
                  <a:pt x="2287730" y="533448"/>
                </a:cubicBezTo>
                <a:lnTo>
                  <a:pt x="2310172" y="531153"/>
                </a:lnTo>
                <a:lnTo>
                  <a:pt x="2309315" y="524105"/>
                </a:lnTo>
                <a:cubicBezTo>
                  <a:pt x="2308021" y="516236"/>
                  <a:pt x="2306740" y="509594"/>
                  <a:pt x="2306740" y="509594"/>
                </a:cubicBezTo>
                <a:cubicBezTo>
                  <a:pt x="2306740" y="509594"/>
                  <a:pt x="2307386" y="485984"/>
                  <a:pt x="2305894" y="482353"/>
                </a:cubicBezTo>
                <a:cubicBezTo>
                  <a:pt x="2304402" y="478723"/>
                  <a:pt x="2304544" y="470561"/>
                  <a:pt x="2307359" y="461133"/>
                </a:cubicBezTo>
                <a:lnTo>
                  <a:pt x="2296439" y="457389"/>
                </a:lnTo>
                <a:cubicBezTo>
                  <a:pt x="2296439" y="457389"/>
                  <a:pt x="2288700" y="446076"/>
                  <a:pt x="2289855" y="446864"/>
                </a:cubicBezTo>
                <a:cubicBezTo>
                  <a:pt x="2291007" y="447651"/>
                  <a:pt x="2300210" y="447173"/>
                  <a:pt x="2300210" y="447173"/>
                </a:cubicBezTo>
                <a:lnTo>
                  <a:pt x="2312874" y="452352"/>
                </a:lnTo>
                <a:cubicBezTo>
                  <a:pt x="2318121" y="446498"/>
                  <a:pt x="2323971" y="441235"/>
                  <a:pt x="2330324" y="436620"/>
                </a:cubicBezTo>
                <a:lnTo>
                  <a:pt x="2330324" y="435662"/>
                </a:lnTo>
                <a:lnTo>
                  <a:pt x="2335952" y="417426"/>
                </a:lnTo>
                <a:lnTo>
                  <a:pt x="2341723" y="412277"/>
                </a:lnTo>
                <a:lnTo>
                  <a:pt x="2345127" y="420579"/>
                </a:lnTo>
                <a:lnTo>
                  <a:pt x="2342678" y="429810"/>
                </a:lnTo>
                <a:cubicBezTo>
                  <a:pt x="2345634" y="428458"/>
                  <a:pt x="2349266" y="426855"/>
                  <a:pt x="2353037" y="425194"/>
                </a:cubicBezTo>
                <a:lnTo>
                  <a:pt x="2377802" y="350893"/>
                </a:lnTo>
                <a:lnTo>
                  <a:pt x="2371889" y="335182"/>
                </a:lnTo>
                <a:lnTo>
                  <a:pt x="2356046" y="339947"/>
                </a:lnTo>
                <a:lnTo>
                  <a:pt x="2343044" y="341862"/>
                </a:lnTo>
                <a:lnTo>
                  <a:pt x="2348165" y="333418"/>
                </a:lnTo>
                <a:lnTo>
                  <a:pt x="2354902" y="330857"/>
                </a:lnTo>
                <a:lnTo>
                  <a:pt x="2354837" y="330800"/>
                </a:lnTo>
                <a:cubicBezTo>
                  <a:pt x="2353279" y="329448"/>
                  <a:pt x="2351657" y="328210"/>
                  <a:pt x="2349968" y="327028"/>
                </a:cubicBezTo>
                <a:lnTo>
                  <a:pt x="2347745" y="325424"/>
                </a:lnTo>
                <a:cubicBezTo>
                  <a:pt x="2347745" y="325424"/>
                  <a:pt x="2347378" y="324608"/>
                  <a:pt x="2346786" y="323341"/>
                </a:cubicBezTo>
                <a:cubicBezTo>
                  <a:pt x="2346196" y="322075"/>
                  <a:pt x="2345492" y="320329"/>
                  <a:pt x="2344565" y="318698"/>
                </a:cubicBezTo>
                <a:cubicBezTo>
                  <a:pt x="2343636" y="317065"/>
                  <a:pt x="2342678" y="315461"/>
                  <a:pt x="2342002" y="314251"/>
                </a:cubicBezTo>
                <a:cubicBezTo>
                  <a:pt x="2341622" y="313547"/>
                  <a:pt x="2341197" y="312872"/>
                  <a:pt x="2340736" y="312225"/>
                </a:cubicBezTo>
                <a:lnTo>
                  <a:pt x="2342677" y="311831"/>
                </a:lnTo>
                <a:lnTo>
                  <a:pt x="2346702" y="311212"/>
                </a:lnTo>
                <a:cubicBezTo>
                  <a:pt x="2349686" y="310815"/>
                  <a:pt x="2352810" y="310533"/>
                  <a:pt x="2352810" y="310533"/>
                </a:cubicBezTo>
                <a:lnTo>
                  <a:pt x="2355306" y="309324"/>
                </a:lnTo>
                <a:lnTo>
                  <a:pt x="2353132" y="306894"/>
                </a:lnTo>
                <a:lnTo>
                  <a:pt x="2348955" y="308310"/>
                </a:lnTo>
                <a:cubicBezTo>
                  <a:pt x="2348955" y="308310"/>
                  <a:pt x="2345607" y="307269"/>
                  <a:pt x="2342257" y="306340"/>
                </a:cubicBezTo>
                <a:lnTo>
                  <a:pt x="2335502" y="304454"/>
                </a:lnTo>
                <a:lnTo>
                  <a:pt x="2342144" y="294857"/>
                </a:lnTo>
                <a:lnTo>
                  <a:pt x="2342195" y="294665"/>
                </a:lnTo>
                <a:close/>
                <a:moveTo>
                  <a:pt x="2361646" y="292700"/>
                </a:moveTo>
                <a:lnTo>
                  <a:pt x="2356255" y="292360"/>
                </a:lnTo>
                <a:lnTo>
                  <a:pt x="2356205" y="292663"/>
                </a:lnTo>
                <a:cubicBezTo>
                  <a:pt x="2356287" y="296385"/>
                  <a:pt x="2356723" y="299558"/>
                  <a:pt x="2356723" y="299558"/>
                </a:cubicBezTo>
                <a:lnTo>
                  <a:pt x="2362947" y="302479"/>
                </a:lnTo>
                <a:lnTo>
                  <a:pt x="2362407" y="297813"/>
                </a:lnTo>
                <a:cubicBezTo>
                  <a:pt x="2362209" y="296321"/>
                  <a:pt x="2362209" y="294802"/>
                  <a:pt x="2361844" y="293704"/>
                </a:cubicBezTo>
                <a:close/>
                <a:moveTo>
                  <a:pt x="2389075" y="294426"/>
                </a:moveTo>
                <a:lnTo>
                  <a:pt x="2363170" y="292796"/>
                </a:lnTo>
                <a:lnTo>
                  <a:pt x="2363786" y="293141"/>
                </a:lnTo>
                <a:cubicBezTo>
                  <a:pt x="2365165" y="293985"/>
                  <a:pt x="2366938" y="295082"/>
                  <a:pt x="2368824" y="296209"/>
                </a:cubicBezTo>
                <a:cubicBezTo>
                  <a:pt x="2370709" y="297335"/>
                  <a:pt x="2372426" y="298601"/>
                  <a:pt x="2373721" y="299558"/>
                </a:cubicBezTo>
                <a:lnTo>
                  <a:pt x="2375914" y="301189"/>
                </a:lnTo>
                <a:cubicBezTo>
                  <a:pt x="2375914" y="301189"/>
                  <a:pt x="2376844" y="302597"/>
                  <a:pt x="2377773" y="304624"/>
                </a:cubicBezTo>
                <a:lnTo>
                  <a:pt x="2380786" y="311185"/>
                </a:lnTo>
                <a:lnTo>
                  <a:pt x="2384527" y="311185"/>
                </a:lnTo>
                <a:close/>
                <a:moveTo>
                  <a:pt x="1991929" y="255082"/>
                </a:moveTo>
                <a:lnTo>
                  <a:pt x="1989113" y="256948"/>
                </a:lnTo>
                <a:lnTo>
                  <a:pt x="1984368" y="260290"/>
                </a:lnTo>
                <a:lnTo>
                  <a:pt x="1988744" y="265101"/>
                </a:lnTo>
                <a:lnTo>
                  <a:pt x="1991789" y="262605"/>
                </a:lnTo>
                <a:cubicBezTo>
                  <a:pt x="1991789" y="262605"/>
                  <a:pt x="1991929" y="260522"/>
                  <a:pt x="1991928" y="258468"/>
                </a:cubicBezTo>
                <a:close/>
                <a:moveTo>
                  <a:pt x="2533124" y="300824"/>
                </a:moveTo>
                <a:lnTo>
                  <a:pt x="2530619" y="306143"/>
                </a:lnTo>
                <a:lnTo>
                  <a:pt x="2525775" y="312136"/>
                </a:lnTo>
                <a:lnTo>
                  <a:pt x="2552114" y="316767"/>
                </a:lnTo>
                <a:lnTo>
                  <a:pt x="2551475" y="314901"/>
                </a:lnTo>
                <a:cubicBezTo>
                  <a:pt x="2544390" y="311635"/>
                  <a:pt x="2538121" y="306818"/>
                  <a:pt x="2533124" y="300824"/>
                </a:cubicBezTo>
                <a:close/>
                <a:moveTo>
                  <a:pt x="1533118" y="211495"/>
                </a:moveTo>
                <a:lnTo>
                  <a:pt x="1494660" y="222807"/>
                </a:lnTo>
                <a:lnTo>
                  <a:pt x="1494979" y="224443"/>
                </a:lnTo>
                <a:cubicBezTo>
                  <a:pt x="1496105" y="227193"/>
                  <a:pt x="1497364" y="229423"/>
                  <a:pt x="1497364" y="229423"/>
                </a:cubicBezTo>
                <a:lnTo>
                  <a:pt x="1502830" y="229663"/>
                </a:lnTo>
                <a:lnTo>
                  <a:pt x="1506682" y="225794"/>
                </a:lnTo>
                <a:cubicBezTo>
                  <a:pt x="1509720" y="222670"/>
                  <a:pt x="1512872" y="219629"/>
                  <a:pt x="1512872" y="219629"/>
                </a:cubicBezTo>
                <a:cubicBezTo>
                  <a:pt x="1512750" y="222979"/>
                  <a:pt x="1513466" y="226300"/>
                  <a:pt x="1514954" y="229311"/>
                </a:cubicBezTo>
                <a:lnTo>
                  <a:pt x="1519888" y="233229"/>
                </a:lnTo>
                <a:close/>
                <a:moveTo>
                  <a:pt x="1967867" y="249122"/>
                </a:moveTo>
                <a:lnTo>
                  <a:pt x="1938089" y="260015"/>
                </a:lnTo>
                <a:cubicBezTo>
                  <a:pt x="1923961" y="266939"/>
                  <a:pt x="1910502" y="275157"/>
                  <a:pt x="1897873" y="284528"/>
                </a:cubicBezTo>
                <a:lnTo>
                  <a:pt x="1893620" y="288298"/>
                </a:lnTo>
                <a:lnTo>
                  <a:pt x="1894270" y="289341"/>
                </a:lnTo>
                <a:cubicBezTo>
                  <a:pt x="1895896" y="290974"/>
                  <a:pt x="1897616" y="292522"/>
                  <a:pt x="1899420" y="293956"/>
                </a:cubicBezTo>
                <a:lnTo>
                  <a:pt x="1908651" y="290663"/>
                </a:lnTo>
                <a:cubicBezTo>
                  <a:pt x="1908230" y="291283"/>
                  <a:pt x="1898379" y="306649"/>
                  <a:pt x="1898379" y="306649"/>
                </a:cubicBezTo>
                <a:lnTo>
                  <a:pt x="1891147" y="310955"/>
                </a:lnTo>
                <a:lnTo>
                  <a:pt x="1886136" y="313969"/>
                </a:lnTo>
                <a:lnTo>
                  <a:pt x="1883942" y="315460"/>
                </a:lnTo>
                <a:cubicBezTo>
                  <a:pt x="1883942" y="315460"/>
                  <a:pt x="1883492" y="312309"/>
                  <a:pt x="1882985" y="309266"/>
                </a:cubicBezTo>
                <a:lnTo>
                  <a:pt x="1882423" y="303131"/>
                </a:lnTo>
                <a:lnTo>
                  <a:pt x="1880701" y="299752"/>
                </a:lnTo>
                <a:lnTo>
                  <a:pt x="1862638" y="315771"/>
                </a:lnTo>
                <a:lnTo>
                  <a:pt x="1825320" y="363213"/>
                </a:lnTo>
                <a:lnTo>
                  <a:pt x="1831259" y="366063"/>
                </a:lnTo>
                <a:cubicBezTo>
                  <a:pt x="1831259" y="366063"/>
                  <a:pt x="1839110" y="360519"/>
                  <a:pt x="1839335" y="360181"/>
                </a:cubicBezTo>
                <a:cubicBezTo>
                  <a:pt x="1839560" y="359843"/>
                  <a:pt x="1838068" y="364543"/>
                  <a:pt x="1836520" y="369243"/>
                </a:cubicBezTo>
                <a:lnTo>
                  <a:pt x="1833509" y="378868"/>
                </a:lnTo>
                <a:lnTo>
                  <a:pt x="1830155" y="382177"/>
                </a:lnTo>
                <a:lnTo>
                  <a:pt x="1849144" y="378578"/>
                </a:lnTo>
                <a:lnTo>
                  <a:pt x="1852028" y="375465"/>
                </a:lnTo>
                <a:lnTo>
                  <a:pt x="1852355" y="377970"/>
                </a:lnTo>
                <a:lnTo>
                  <a:pt x="1865087" y="375556"/>
                </a:lnTo>
                <a:lnTo>
                  <a:pt x="1874759" y="375654"/>
                </a:lnTo>
                <a:lnTo>
                  <a:pt x="1887203" y="362435"/>
                </a:lnTo>
                <a:lnTo>
                  <a:pt x="1883154" y="358883"/>
                </a:lnTo>
                <a:lnTo>
                  <a:pt x="1878285" y="359362"/>
                </a:lnTo>
                <a:lnTo>
                  <a:pt x="1873418" y="359897"/>
                </a:lnTo>
                <a:cubicBezTo>
                  <a:pt x="1873418" y="359897"/>
                  <a:pt x="1874289" y="356941"/>
                  <a:pt x="1875247" y="353930"/>
                </a:cubicBezTo>
                <a:cubicBezTo>
                  <a:pt x="1876201" y="350920"/>
                  <a:pt x="1877189" y="347908"/>
                  <a:pt x="1877189" y="347908"/>
                </a:cubicBezTo>
                <a:lnTo>
                  <a:pt x="1884252" y="342729"/>
                </a:lnTo>
                <a:lnTo>
                  <a:pt x="1891484" y="337720"/>
                </a:lnTo>
                <a:cubicBezTo>
                  <a:pt x="1890756" y="340984"/>
                  <a:pt x="1890862" y="344390"/>
                  <a:pt x="1891795" y="347598"/>
                </a:cubicBezTo>
                <a:lnTo>
                  <a:pt x="1896379" y="352687"/>
                </a:lnTo>
                <a:lnTo>
                  <a:pt x="1921119" y="326406"/>
                </a:lnTo>
                <a:lnTo>
                  <a:pt x="1947695" y="310146"/>
                </a:lnTo>
                <a:lnTo>
                  <a:pt x="1945209" y="305777"/>
                </a:lnTo>
                <a:lnTo>
                  <a:pt x="1940341" y="304652"/>
                </a:lnTo>
                <a:lnTo>
                  <a:pt x="1935445" y="303751"/>
                </a:lnTo>
                <a:lnTo>
                  <a:pt x="1936625" y="302091"/>
                </a:lnTo>
                <a:cubicBezTo>
                  <a:pt x="1937329" y="301078"/>
                  <a:pt x="1938287" y="299755"/>
                  <a:pt x="1939300" y="298516"/>
                </a:cubicBezTo>
                <a:lnTo>
                  <a:pt x="1943438" y="293338"/>
                </a:lnTo>
                <a:cubicBezTo>
                  <a:pt x="1943438" y="293338"/>
                  <a:pt x="1944563" y="292944"/>
                  <a:pt x="1946251" y="292493"/>
                </a:cubicBezTo>
                <a:lnTo>
                  <a:pt x="1952359" y="290805"/>
                </a:lnTo>
                <a:cubicBezTo>
                  <a:pt x="1954581" y="290158"/>
                  <a:pt x="1956806" y="289708"/>
                  <a:pt x="1958523" y="289369"/>
                </a:cubicBezTo>
                <a:cubicBezTo>
                  <a:pt x="1960239" y="289032"/>
                  <a:pt x="1961336" y="288750"/>
                  <a:pt x="1961336" y="288750"/>
                </a:cubicBezTo>
                <a:cubicBezTo>
                  <a:pt x="1959300" y="291480"/>
                  <a:pt x="1958024" y="294717"/>
                  <a:pt x="1957648" y="298094"/>
                </a:cubicBezTo>
                <a:lnTo>
                  <a:pt x="1959428" y="302968"/>
                </a:lnTo>
                <a:lnTo>
                  <a:pt x="1962519" y="301077"/>
                </a:lnTo>
                <a:lnTo>
                  <a:pt x="2003813" y="289880"/>
                </a:lnTo>
                <a:lnTo>
                  <a:pt x="1995644" y="277296"/>
                </a:lnTo>
                <a:lnTo>
                  <a:pt x="1994161" y="275667"/>
                </a:lnTo>
                <a:lnTo>
                  <a:pt x="1993184" y="276265"/>
                </a:lnTo>
                <a:cubicBezTo>
                  <a:pt x="1991006" y="278274"/>
                  <a:pt x="1989368" y="280223"/>
                  <a:pt x="1989368" y="280223"/>
                </a:cubicBezTo>
                <a:cubicBezTo>
                  <a:pt x="1989368" y="280223"/>
                  <a:pt x="1989875" y="281714"/>
                  <a:pt x="1990268" y="283347"/>
                </a:cubicBezTo>
                <a:cubicBezTo>
                  <a:pt x="1990515" y="284557"/>
                  <a:pt x="1990852" y="285710"/>
                  <a:pt x="1991281" y="286865"/>
                </a:cubicBezTo>
                <a:cubicBezTo>
                  <a:pt x="1991280" y="287118"/>
                  <a:pt x="1988663" y="285176"/>
                  <a:pt x="1985653" y="283460"/>
                </a:cubicBezTo>
                <a:lnTo>
                  <a:pt x="1979659" y="279970"/>
                </a:lnTo>
                <a:cubicBezTo>
                  <a:pt x="1979659" y="279970"/>
                  <a:pt x="1978335" y="277352"/>
                  <a:pt x="1977041" y="274678"/>
                </a:cubicBezTo>
                <a:cubicBezTo>
                  <a:pt x="1975746" y="272005"/>
                  <a:pt x="1974226" y="269472"/>
                  <a:pt x="1974226" y="269472"/>
                </a:cubicBezTo>
                <a:lnTo>
                  <a:pt x="1978954" y="268713"/>
                </a:lnTo>
                <a:lnTo>
                  <a:pt x="1983625" y="268178"/>
                </a:lnTo>
                <a:lnTo>
                  <a:pt x="1986159" y="266882"/>
                </a:lnTo>
                <a:lnTo>
                  <a:pt x="1981802" y="262097"/>
                </a:lnTo>
                <a:lnTo>
                  <a:pt x="1981122" y="262577"/>
                </a:lnTo>
                <a:lnTo>
                  <a:pt x="1978475" y="262858"/>
                </a:lnTo>
                <a:lnTo>
                  <a:pt x="1972846" y="263647"/>
                </a:lnTo>
                <a:lnTo>
                  <a:pt x="1967218" y="264463"/>
                </a:lnTo>
                <a:lnTo>
                  <a:pt x="1964628" y="264941"/>
                </a:lnTo>
                <a:cubicBezTo>
                  <a:pt x="1964628" y="264941"/>
                  <a:pt x="1965303" y="261929"/>
                  <a:pt x="1966261" y="258890"/>
                </a:cubicBezTo>
                <a:cubicBezTo>
                  <a:pt x="1967218" y="255850"/>
                  <a:pt x="1968147" y="253036"/>
                  <a:pt x="1968147" y="253036"/>
                </a:cubicBezTo>
                <a:close/>
                <a:moveTo>
                  <a:pt x="2285007" y="266244"/>
                </a:moveTo>
                <a:lnTo>
                  <a:pt x="2284697" y="266900"/>
                </a:lnTo>
                <a:lnTo>
                  <a:pt x="2284042" y="271368"/>
                </a:lnTo>
                <a:lnTo>
                  <a:pt x="2284705" y="271527"/>
                </a:lnTo>
                <a:lnTo>
                  <a:pt x="2283898" y="272335"/>
                </a:lnTo>
                <a:lnTo>
                  <a:pt x="2283692" y="273750"/>
                </a:lnTo>
                <a:lnTo>
                  <a:pt x="2287434" y="276564"/>
                </a:lnTo>
                <a:cubicBezTo>
                  <a:pt x="2288787" y="277662"/>
                  <a:pt x="2290196" y="278703"/>
                  <a:pt x="2291655" y="279660"/>
                </a:cubicBezTo>
                <a:cubicBezTo>
                  <a:pt x="2292022" y="279660"/>
                  <a:pt x="2287180" y="279660"/>
                  <a:pt x="2282228" y="279660"/>
                </a:cubicBezTo>
                <a:lnTo>
                  <a:pt x="2277670" y="279660"/>
                </a:lnTo>
                <a:lnTo>
                  <a:pt x="2277236" y="283471"/>
                </a:lnTo>
                <a:lnTo>
                  <a:pt x="2331180" y="286857"/>
                </a:lnTo>
                <a:lnTo>
                  <a:pt x="2300041" y="270541"/>
                </a:lnTo>
                <a:close/>
                <a:moveTo>
                  <a:pt x="1546783" y="199552"/>
                </a:moveTo>
                <a:lnTo>
                  <a:pt x="1542140" y="205370"/>
                </a:lnTo>
                <a:lnTo>
                  <a:pt x="1549670" y="202952"/>
                </a:lnTo>
                <a:lnTo>
                  <a:pt x="1548895" y="200493"/>
                </a:lnTo>
                <a:close/>
                <a:moveTo>
                  <a:pt x="1582379" y="200971"/>
                </a:moveTo>
                <a:lnTo>
                  <a:pt x="1581183" y="201371"/>
                </a:lnTo>
                <a:cubicBezTo>
                  <a:pt x="1578580" y="202842"/>
                  <a:pt x="1576504" y="204376"/>
                  <a:pt x="1576504" y="204376"/>
                </a:cubicBezTo>
                <a:cubicBezTo>
                  <a:pt x="1576504" y="204376"/>
                  <a:pt x="1576702" y="210821"/>
                  <a:pt x="1576814" y="211300"/>
                </a:cubicBezTo>
                <a:cubicBezTo>
                  <a:pt x="1576927" y="211778"/>
                  <a:pt x="1567499" y="201590"/>
                  <a:pt x="1567272" y="201759"/>
                </a:cubicBezTo>
                <a:lnTo>
                  <a:pt x="1566994" y="200680"/>
                </a:lnTo>
                <a:lnTo>
                  <a:pt x="1561699" y="202375"/>
                </a:lnTo>
                <a:lnTo>
                  <a:pt x="1562056" y="203936"/>
                </a:lnTo>
                <a:cubicBezTo>
                  <a:pt x="1563270" y="206656"/>
                  <a:pt x="1564600" y="208851"/>
                  <a:pt x="1564600" y="208851"/>
                </a:cubicBezTo>
                <a:cubicBezTo>
                  <a:pt x="1564600" y="208851"/>
                  <a:pt x="1571155" y="209019"/>
                  <a:pt x="1571693" y="208851"/>
                </a:cubicBezTo>
                <a:cubicBezTo>
                  <a:pt x="1572226" y="208683"/>
                  <a:pt x="1560829" y="217772"/>
                  <a:pt x="1560829" y="217772"/>
                </a:cubicBezTo>
                <a:lnTo>
                  <a:pt x="1548474" y="219208"/>
                </a:lnTo>
                <a:lnTo>
                  <a:pt x="1551062" y="210202"/>
                </a:lnTo>
                <a:lnTo>
                  <a:pt x="1550670" y="206122"/>
                </a:lnTo>
                <a:lnTo>
                  <a:pt x="1550608" y="205925"/>
                </a:lnTo>
                <a:lnTo>
                  <a:pt x="1538643" y="209754"/>
                </a:lnTo>
                <a:lnTo>
                  <a:pt x="1538398" y="210062"/>
                </a:lnTo>
                <a:lnTo>
                  <a:pt x="1522863" y="235591"/>
                </a:lnTo>
                <a:lnTo>
                  <a:pt x="1523024" y="235721"/>
                </a:lnTo>
                <a:cubicBezTo>
                  <a:pt x="1526304" y="237466"/>
                  <a:pt x="1529280" y="238626"/>
                  <a:pt x="1529280" y="238626"/>
                </a:cubicBezTo>
                <a:cubicBezTo>
                  <a:pt x="1529280" y="238626"/>
                  <a:pt x="1535809" y="234124"/>
                  <a:pt x="1536006" y="233813"/>
                </a:cubicBezTo>
                <a:cubicBezTo>
                  <a:pt x="1536204" y="233505"/>
                  <a:pt x="1535414" y="237557"/>
                  <a:pt x="1534627" y="241637"/>
                </a:cubicBezTo>
                <a:cubicBezTo>
                  <a:pt x="1533839" y="245718"/>
                  <a:pt x="1533051" y="249884"/>
                  <a:pt x="1533051" y="249884"/>
                </a:cubicBezTo>
                <a:lnTo>
                  <a:pt x="1527957" y="254921"/>
                </a:lnTo>
                <a:cubicBezTo>
                  <a:pt x="1525480" y="257454"/>
                  <a:pt x="1522921" y="259987"/>
                  <a:pt x="1522921" y="259987"/>
                </a:cubicBezTo>
                <a:lnTo>
                  <a:pt x="1517798" y="249490"/>
                </a:lnTo>
                <a:lnTo>
                  <a:pt x="1515669" y="247411"/>
                </a:lnTo>
                <a:lnTo>
                  <a:pt x="1480387" y="305390"/>
                </a:lnTo>
                <a:lnTo>
                  <a:pt x="1486642" y="307804"/>
                </a:lnTo>
                <a:cubicBezTo>
                  <a:pt x="1486642" y="307804"/>
                  <a:pt x="1492863" y="302765"/>
                  <a:pt x="1493030" y="302484"/>
                </a:cubicBezTo>
                <a:cubicBezTo>
                  <a:pt x="1493201" y="302203"/>
                  <a:pt x="1492666" y="306171"/>
                  <a:pt x="1492188" y="310421"/>
                </a:cubicBezTo>
                <a:cubicBezTo>
                  <a:pt x="1491709" y="314673"/>
                  <a:pt x="1491201" y="318867"/>
                  <a:pt x="1491201" y="318867"/>
                </a:cubicBezTo>
                <a:lnTo>
                  <a:pt x="1486473" y="324243"/>
                </a:lnTo>
                <a:cubicBezTo>
                  <a:pt x="1484082" y="326860"/>
                  <a:pt x="1481802" y="329674"/>
                  <a:pt x="1481802" y="329674"/>
                </a:cubicBezTo>
                <a:lnTo>
                  <a:pt x="1476062" y="319318"/>
                </a:lnTo>
                <a:lnTo>
                  <a:pt x="1473325" y="316998"/>
                </a:lnTo>
                <a:lnTo>
                  <a:pt x="1459823" y="339187"/>
                </a:lnTo>
                <a:lnTo>
                  <a:pt x="1442469" y="378267"/>
                </a:lnTo>
                <a:lnTo>
                  <a:pt x="1448930" y="380191"/>
                </a:lnTo>
                <a:cubicBezTo>
                  <a:pt x="1448930" y="380191"/>
                  <a:pt x="1454701" y="375125"/>
                  <a:pt x="1454926" y="374563"/>
                </a:cubicBezTo>
                <a:cubicBezTo>
                  <a:pt x="1455151" y="374000"/>
                  <a:pt x="1454251" y="390886"/>
                  <a:pt x="1454251" y="390886"/>
                </a:cubicBezTo>
                <a:cubicBezTo>
                  <a:pt x="1454251" y="390886"/>
                  <a:pt x="1452084" y="393700"/>
                  <a:pt x="1449917" y="396515"/>
                </a:cubicBezTo>
                <a:cubicBezTo>
                  <a:pt x="1447750" y="399329"/>
                  <a:pt x="1445637" y="402143"/>
                  <a:pt x="1445637" y="402143"/>
                </a:cubicBezTo>
                <a:lnTo>
                  <a:pt x="1439166" y="392518"/>
                </a:lnTo>
                <a:lnTo>
                  <a:pt x="1436886" y="390836"/>
                </a:lnTo>
                <a:lnTo>
                  <a:pt x="1411317" y="448412"/>
                </a:lnTo>
                <a:lnTo>
                  <a:pt x="1439924" y="435888"/>
                </a:lnTo>
                <a:cubicBezTo>
                  <a:pt x="1470341" y="426168"/>
                  <a:pt x="1500537" y="422523"/>
                  <a:pt x="1529998" y="424094"/>
                </a:cubicBezTo>
                <a:lnTo>
                  <a:pt x="1544387" y="426127"/>
                </a:lnTo>
                <a:lnTo>
                  <a:pt x="1546165" y="421113"/>
                </a:lnTo>
                <a:cubicBezTo>
                  <a:pt x="1549937" y="421113"/>
                  <a:pt x="1553700" y="421423"/>
                  <a:pt x="1557424" y="422042"/>
                </a:cubicBezTo>
                <a:lnTo>
                  <a:pt x="1559056" y="421563"/>
                </a:lnTo>
                <a:lnTo>
                  <a:pt x="1564065" y="395391"/>
                </a:lnTo>
                <a:cubicBezTo>
                  <a:pt x="1564065" y="395391"/>
                  <a:pt x="1568653" y="381769"/>
                  <a:pt x="1568934" y="383261"/>
                </a:cubicBezTo>
                <a:cubicBezTo>
                  <a:pt x="1569215" y="384752"/>
                  <a:pt x="1573493" y="396488"/>
                  <a:pt x="1573493" y="396488"/>
                </a:cubicBezTo>
                <a:lnTo>
                  <a:pt x="1567330" y="419396"/>
                </a:lnTo>
                <a:cubicBezTo>
                  <a:pt x="1569609" y="419256"/>
                  <a:pt x="1568905" y="417595"/>
                  <a:pt x="1571776" y="421339"/>
                </a:cubicBezTo>
                <a:cubicBezTo>
                  <a:pt x="1572593" y="422408"/>
                  <a:pt x="1574281" y="421001"/>
                  <a:pt x="1574789" y="421169"/>
                </a:cubicBezTo>
                <a:lnTo>
                  <a:pt x="1575351" y="423027"/>
                </a:lnTo>
                <a:lnTo>
                  <a:pt x="1576083" y="424603"/>
                </a:lnTo>
                <a:cubicBezTo>
                  <a:pt x="1576105" y="424265"/>
                  <a:pt x="1576105" y="423956"/>
                  <a:pt x="1576083" y="423617"/>
                </a:cubicBezTo>
                <a:lnTo>
                  <a:pt x="1577095" y="423336"/>
                </a:lnTo>
                <a:lnTo>
                  <a:pt x="1581542" y="426601"/>
                </a:lnTo>
                <a:cubicBezTo>
                  <a:pt x="1582168" y="427615"/>
                  <a:pt x="1582644" y="428684"/>
                  <a:pt x="1582949" y="429838"/>
                </a:cubicBezTo>
                <a:lnTo>
                  <a:pt x="1582727" y="433153"/>
                </a:lnTo>
                <a:lnTo>
                  <a:pt x="1611002" y="442112"/>
                </a:lnTo>
                <a:lnTo>
                  <a:pt x="1612632" y="407712"/>
                </a:lnTo>
                <a:lnTo>
                  <a:pt x="1606196" y="407487"/>
                </a:lnTo>
                <a:cubicBezTo>
                  <a:pt x="1606196" y="407487"/>
                  <a:pt x="1603663" y="413426"/>
                  <a:pt x="1603605" y="413988"/>
                </a:cubicBezTo>
                <a:cubicBezTo>
                  <a:pt x="1603551" y="414551"/>
                  <a:pt x="1599075" y="400958"/>
                  <a:pt x="1599075" y="400958"/>
                </a:cubicBezTo>
                <a:cubicBezTo>
                  <a:pt x="1599075" y="400958"/>
                  <a:pt x="1599834" y="398003"/>
                  <a:pt x="1600454" y="395047"/>
                </a:cubicBezTo>
                <a:lnTo>
                  <a:pt x="1601748" y="389110"/>
                </a:lnTo>
                <a:lnTo>
                  <a:pt x="1609628" y="394485"/>
                </a:lnTo>
                <a:lnTo>
                  <a:pt x="1613216" y="395368"/>
                </a:lnTo>
                <a:lnTo>
                  <a:pt x="1614019" y="378443"/>
                </a:lnTo>
                <a:cubicBezTo>
                  <a:pt x="1614160" y="373068"/>
                  <a:pt x="1613906" y="367664"/>
                  <a:pt x="1613851" y="362290"/>
                </a:cubicBezTo>
                <a:cubicBezTo>
                  <a:pt x="1613793" y="356914"/>
                  <a:pt x="1613739" y="351510"/>
                  <a:pt x="1613344" y="346163"/>
                </a:cubicBezTo>
                <a:lnTo>
                  <a:pt x="1612848" y="337034"/>
                </a:lnTo>
                <a:lnTo>
                  <a:pt x="1611314" y="336992"/>
                </a:lnTo>
                <a:cubicBezTo>
                  <a:pt x="1608376" y="337488"/>
                  <a:pt x="1605913" y="338226"/>
                  <a:pt x="1605913" y="338226"/>
                </a:cubicBezTo>
                <a:cubicBezTo>
                  <a:pt x="1605913" y="338226"/>
                  <a:pt x="1603944" y="344390"/>
                  <a:pt x="1603972" y="344924"/>
                </a:cubicBezTo>
                <a:cubicBezTo>
                  <a:pt x="1604001" y="345459"/>
                  <a:pt x="1598119" y="332514"/>
                  <a:pt x="1598119" y="332514"/>
                </a:cubicBezTo>
                <a:cubicBezTo>
                  <a:pt x="1598119" y="332514"/>
                  <a:pt x="1598456" y="329503"/>
                  <a:pt x="1598794" y="326519"/>
                </a:cubicBezTo>
                <a:cubicBezTo>
                  <a:pt x="1599131" y="323536"/>
                  <a:pt x="1599442" y="320525"/>
                  <a:pt x="1599442" y="320525"/>
                </a:cubicBezTo>
                <a:lnTo>
                  <a:pt x="1607884" y="324972"/>
                </a:lnTo>
                <a:lnTo>
                  <a:pt x="1611964" y="325507"/>
                </a:lnTo>
                <a:lnTo>
                  <a:pt x="1612031" y="325501"/>
                </a:lnTo>
                <a:lnTo>
                  <a:pt x="1610952" y="314164"/>
                </a:lnTo>
                <a:lnTo>
                  <a:pt x="1610135" y="306227"/>
                </a:lnTo>
                <a:lnTo>
                  <a:pt x="1608981" y="298348"/>
                </a:lnTo>
                <a:cubicBezTo>
                  <a:pt x="1608193" y="293113"/>
                  <a:pt x="1607547" y="287849"/>
                  <a:pt x="1606617" y="282614"/>
                </a:cubicBezTo>
                <a:lnTo>
                  <a:pt x="1603355" y="267752"/>
                </a:lnTo>
                <a:lnTo>
                  <a:pt x="1601988" y="267914"/>
                </a:lnTo>
                <a:cubicBezTo>
                  <a:pt x="1599153" y="268832"/>
                  <a:pt x="1596825" y="269922"/>
                  <a:pt x="1596825" y="269922"/>
                </a:cubicBezTo>
                <a:cubicBezTo>
                  <a:pt x="1596825" y="269922"/>
                  <a:pt x="1595810" y="276676"/>
                  <a:pt x="1595866" y="276818"/>
                </a:cubicBezTo>
                <a:cubicBezTo>
                  <a:pt x="1595923" y="276959"/>
                  <a:pt x="1594008" y="274200"/>
                  <a:pt x="1592124" y="271189"/>
                </a:cubicBezTo>
                <a:cubicBezTo>
                  <a:pt x="1590237" y="268177"/>
                  <a:pt x="1588353" y="265363"/>
                  <a:pt x="1588353" y="265363"/>
                </a:cubicBezTo>
                <a:cubicBezTo>
                  <a:pt x="1588353" y="265363"/>
                  <a:pt x="1588407" y="264603"/>
                  <a:pt x="1588353" y="263506"/>
                </a:cubicBezTo>
                <a:cubicBezTo>
                  <a:pt x="1588295" y="262408"/>
                  <a:pt x="1588128" y="260917"/>
                  <a:pt x="1588128" y="259425"/>
                </a:cubicBezTo>
                <a:cubicBezTo>
                  <a:pt x="1587987" y="256442"/>
                  <a:pt x="1587818" y="253486"/>
                  <a:pt x="1587818" y="253486"/>
                </a:cubicBezTo>
                <a:lnTo>
                  <a:pt x="1597162" y="256442"/>
                </a:lnTo>
                <a:lnTo>
                  <a:pt x="1600870" y="256442"/>
                </a:lnTo>
                <a:lnTo>
                  <a:pt x="1599863" y="251854"/>
                </a:lnTo>
                <a:cubicBezTo>
                  <a:pt x="1598542" y="246817"/>
                  <a:pt x="1597358" y="241722"/>
                  <a:pt x="1595725" y="236797"/>
                </a:cubicBezTo>
                <a:cubicBezTo>
                  <a:pt x="1594093" y="231873"/>
                  <a:pt x="1592491" y="226975"/>
                  <a:pt x="1590887" y="222050"/>
                </a:cubicBezTo>
                <a:cubicBezTo>
                  <a:pt x="1590074" y="219602"/>
                  <a:pt x="1589135" y="217181"/>
                  <a:pt x="1588070" y="214818"/>
                </a:cubicBezTo>
                <a:lnTo>
                  <a:pt x="1585257" y="207697"/>
                </a:lnTo>
                <a:close/>
                <a:moveTo>
                  <a:pt x="1576354" y="187716"/>
                </a:moveTo>
                <a:lnTo>
                  <a:pt x="1574253" y="189403"/>
                </a:lnTo>
                <a:lnTo>
                  <a:pt x="1571987" y="191271"/>
                </a:lnTo>
                <a:lnTo>
                  <a:pt x="1573860" y="191514"/>
                </a:lnTo>
                <a:lnTo>
                  <a:pt x="1577753" y="190583"/>
                </a:lnTo>
                <a:close/>
                <a:moveTo>
                  <a:pt x="2122174" y="233618"/>
                </a:moveTo>
                <a:lnTo>
                  <a:pt x="2084785" y="234168"/>
                </a:lnTo>
                <a:lnTo>
                  <a:pt x="2085928" y="240596"/>
                </a:lnTo>
                <a:lnTo>
                  <a:pt x="2090402" y="242088"/>
                </a:lnTo>
                <a:cubicBezTo>
                  <a:pt x="2092048" y="242736"/>
                  <a:pt x="2093729" y="243271"/>
                  <a:pt x="2095440" y="243692"/>
                </a:cubicBezTo>
                <a:cubicBezTo>
                  <a:pt x="2095862" y="243721"/>
                  <a:pt x="2091162" y="245099"/>
                  <a:pt x="2086433" y="246731"/>
                </a:cubicBezTo>
                <a:lnTo>
                  <a:pt x="2079932" y="248899"/>
                </a:lnTo>
                <a:lnTo>
                  <a:pt x="2076948" y="249884"/>
                </a:lnTo>
                <a:lnTo>
                  <a:pt x="2068506" y="248533"/>
                </a:lnTo>
                <a:cubicBezTo>
                  <a:pt x="2066368" y="248195"/>
                  <a:pt x="2064230" y="247886"/>
                  <a:pt x="2062626" y="247689"/>
                </a:cubicBezTo>
                <a:lnTo>
                  <a:pt x="2059951" y="247351"/>
                </a:lnTo>
                <a:cubicBezTo>
                  <a:pt x="2059951" y="247351"/>
                  <a:pt x="2061526" y="244762"/>
                  <a:pt x="2063328" y="242229"/>
                </a:cubicBezTo>
                <a:cubicBezTo>
                  <a:pt x="2065131" y="239696"/>
                  <a:pt x="2066901" y="237135"/>
                  <a:pt x="2066901" y="237135"/>
                </a:cubicBezTo>
                <a:lnTo>
                  <a:pt x="2067526" y="234423"/>
                </a:lnTo>
                <a:lnTo>
                  <a:pt x="2028656" y="234996"/>
                </a:lnTo>
                <a:lnTo>
                  <a:pt x="1983896" y="243528"/>
                </a:lnTo>
                <a:lnTo>
                  <a:pt x="1984104" y="244902"/>
                </a:lnTo>
                <a:cubicBezTo>
                  <a:pt x="1984965" y="247041"/>
                  <a:pt x="1985953" y="249153"/>
                  <a:pt x="1987059" y="251179"/>
                </a:cubicBezTo>
                <a:cubicBezTo>
                  <a:pt x="1987059" y="251179"/>
                  <a:pt x="1989310" y="251291"/>
                  <a:pt x="1991674" y="251516"/>
                </a:cubicBezTo>
                <a:cubicBezTo>
                  <a:pt x="1993404" y="251713"/>
                  <a:pt x="1995142" y="251798"/>
                  <a:pt x="1996881" y="251798"/>
                </a:cubicBezTo>
                <a:lnTo>
                  <a:pt x="1992551" y="254670"/>
                </a:lnTo>
                <a:lnTo>
                  <a:pt x="1996741" y="256948"/>
                </a:lnTo>
                <a:lnTo>
                  <a:pt x="2001469" y="259762"/>
                </a:lnTo>
                <a:lnTo>
                  <a:pt x="2005015" y="266574"/>
                </a:lnTo>
                <a:cubicBezTo>
                  <a:pt x="2006873" y="269894"/>
                  <a:pt x="2008365" y="273441"/>
                  <a:pt x="2008365" y="273441"/>
                </a:cubicBezTo>
                <a:cubicBezTo>
                  <a:pt x="2005847" y="272202"/>
                  <a:pt x="2003028" y="271667"/>
                  <a:pt x="2000231" y="271949"/>
                </a:cubicBezTo>
                <a:lnTo>
                  <a:pt x="1996854" y="274017"/>
                </a:lnTo>
                <a:lnTo>
                  <a:pt x="1998148" y="275439"/>
                </a:lnTo>
                <a:lnTo>
                  <a:pt x="2006979" y="289022"/>
                </a:lnTo>
                <a:lnTo>
                  <a:pt x="2014414" y="287006"/>
                </a:lnTo>
                <a:lnTo>
                  <a:pt x="2024270" y="286330"/>
                </a:lnTo>
                <a:lnTo>
                  <a:pt x="2023813" y="282277"/>
                </a:lnTo>
                <a:lnTo>
                  <a:pt x="2019875" y="279322"/>
                </a:lnTo>
                <a:lnTo>
                  <a:pt x="2015850" y="276507"/>
                </a:lnTo>
                <a:lnTo>
                  <a:pt x="2021338" y="273271"/>
                </a:lnTo>
                <a:lnTo>
                  <a:pt x="2026826" y="270175"/>
                </a:lnTo>
                <a:cubicBezTo>
                  <a:pt x="2026826" y="270175"/>
                  <a:pt x="2031328" y="270626"/>
                  <a:pt x="2035550" y="271132"/>
                </a:cubicBezTo>
                <a:cubicBezTo>
                  <a:pt x="2039771" y="271639"/>
                  <a:pt x="2043992" y="272286"/>
                  <a:pt x="2043992" y="272286"/>
                </a:cubicBezTo>
                <a:cubicBezTo>
                  <a:pt x="2041314" y="274256"/>
                  <a:pt x="2039158" y="276845"/>
                  <a:pt x="2037717" y="279829"/>
                </a:cubicBezTo>
                <a:lnTo>
                  <a:pt x="2037666" y="285414"/>
                </a:lnTo>
                <a:lnTo>
                  <a:pt x="2072390" y="283036"/>
                </a:lnTo>
                <a:lnTo>
                  <a:pt x="2104051" y="282618"/>
                </a:lnTo>
                <a:lnTo>
                  <a:pt x="2104051" y="279041"/>
                </a:lnTo>
                <a:lnTo>
                  <a:pt x="2097015" y="272399"/>
                </a:lnTo>
                <a:lnTo>
                  <a:pt x="2108076" y="267249"/>
                </a:lnTo>
                <a:lnTo>
                  <a:pt x="2124483" y="270541"/>
                </a:lnTo>
                <a:cubicBezTo>
                  <a:pt x="2121761" y="272371"/>
                  <a:pt x="2119521" y="274820"/>
                  <a:pt x="2117953" y="277690"/>
                </a:cubicBezTo>
                <a:lnTo>
                  <a:pt x="2117616" y="282439"/>
                </a:lnTo>
                <a:lnTo>
                  <a:pt x="2134165" y="282221"/>
                </a:lnTo>
                <a:lnTo>
                  <a:pt x="2184006" y="282463"/>
                </a:lnTo>
                <a:lnTo>
                  <a:pt x="2184006" y="278618"/>
                </a:lnTo>
                <a:lnTo>
                  <a:pt x="2177026" y="271893"/>
                </a:lnTo>
                <a:lnTo>
                  <a:pt x="2188144" y="266882"/>
                </a:lnTo>
                <a:lnTo>
                  <a:pt x="2204579" y="270372"/>
                </a:lnTo>
                <a:cubicBezTo>
                  <a:pt x="2201829" y="272174"/>
                  <a:pt x="2199552" y="274622"/>
                  <a:pt x="2197937" y="277492"/>
                </a:cubicBezTo>
                <a:lnTo>
                  <a:pt x="2197456" y="282528"/>
                </a:lnTo>
                <a:lnTo>
                  <a:pt x="2263779" y="282850"/>
                </a:lnTo>
                <a:lnTo>
                  <a:pt x="2263848" y="279266"/>
                </a:lnTo>
                <a:lnTo>
                  <a:pt x="2257039" y="272342"/>
                </a:lnTo>
                <a:lnTo>
                  <a:pt x="2257527" y="272139"/>
                </a:lnTo>
                <a:lnTo>
                  <a:pt x="2256758" y="271752"/>
                </a:lnTo>
                <a:lnTo>
                  <a:pt x="2266665" y="264379"/>
                </a:lnTo>
                <a:lnTo>
                  <a:pt x="2268485" y="261521"/>
                </a:lnTo>
                <a:lnTo>
                  <a:pt x="2213599" y="245831"/>
                </a:lnTo>
                <a:lnTo>
                  <a:pt x="2186404" y="242198"/>
                </a:lnTo>
                <a:lnTo>
                  <a:pt x="2186251" y="242754"/>
                </a:lnTo>
                <a:cubicBezTo>
                  <a:pt x="2186111" y="246473"/>
                  <a:pt x="2186456" y="249688"/>
                  <a:pt x="2186456" y="249688"/>
                </a:cubicBezTo>
                <a:lnTo>
                  <a:pt x="2190648" y="251827"/>
                </a:lnTo>
                <a:cubicBezTo>
                  <a:pt x="2192815" y="252924"/>
                  <a:pt x="2195011" y="254049"/>
                  <a:pt x="2195432" y="254133"/>
                </a:cubicBezTo>
                <a:cubicBezTo>
                  <a:pt x="2195855" y="254218"/>
                  <a:pt x="2190986" y="254922"/>
                  <a:pt x="2186060" y="255794"/>
                </a:cubicBezTo>
                <a:lnTo>
                  <a:pt x="2176126" y="257540"/>
                </a:lnTo>
                <a:lnTo>
                  <a:pt x="2167684" y="254725"/>
                </a:lnTo>
                <a:lnTo>
                  <a:pt x="2159241" y="252163"/>
                </a:lnTo>
                <a:lnTo>
                  <a:pt x="2168104" y="243299"/>
                </a:lnTo>
                <a:lnTo>
                  <a:pt x="2169469" y="239936"/>
                </a:lnTo>
                <a:close/>
                <a:moveTo>
                  <a:pt x="1562214" y="180205"/>
                </a:moveTo>
                <a:lnTo>
                  <a:pt x="1554526" y="189843"/>
                </a:lnTo>
                <a:lnTo>
                  <a:pt x="1563952" y="188672"/>
                </a:lnTo>
                <a:cubicBezTo>
                  <a:pt x="1562145" y="190726"/>
                  <a:pt x="1560862" y="193204"/>
                  <a:pt x="1560209" y="195877"/>
                </a:cubicBezTo>
                <a:lnTo>
                  <a:pt x="1560996" y="199314"/>
                </a:lnTo>
                <a:lnTo>
                  <a:pt x="1566212" y="197639"/>
                </a:lnTo>
                <a:lnTo>
                  <a:pt x="1564317" y="190276"/>
                </a:lnTo>
                <a:lnTo>
                  <a:pt x="1567581" y="190700"/>
                </a:lnTo>
                <a:lnTo>
                  <a:pt x="1564571" y="182987"/>
                </a:lnTo>
                <a:close/>
                <a:moveTo>
                  <a:pt x="1782992" y="159066"/>
                </a:moveTo>
                <a:lnTo>
                  <a:pt x="1751615" y="160206"/>
                </a:lnTo>
                <a:lnTo>
                  <a:pt x="1752542" y="164975"/>
                </a:lnTo>
                <a:cubicBezTo>
                  <a:pt x="1752542" y="164975"/>
                  <a:pt x="1758789" y="167227"/>
                  <a:pt x="1759070" y="167227"/>
                </a:cubicBezTo>
                <a:cubicBezTo>
                  <a:pt x="1759351" y="167227"/>
                  <a:pt x="1756255" y="168522"/>
                  <a:pt x="1753076" y="169844"/>
                </a:cubicBezTo>
                <a:cubicBezTo>
                  <a:pt x="1749896" y="171167"/>
                  <a:pt x="1746716" y="172659"/>
                  <a:pt x="1746716" y="172659"/>
                </a:cubicBezTo>
                <a:lnTo>
                  <a:pt x="1740832" y="171786"/>
                </a:lnTo>
                <a:cubicBezTo>
                  <a:pt x="1737907" y="171308"/>
                  <a:pt x="1734953" y="171055"/>
                  <a:pt x="1734953" y="171055"/>
                </a:cubicBezTo>
                <a:lnTo>
                  <a:pt x="1737147" y="166974"/>
                </a:lnTo>
                <a:cubicBezTo>
                  <a:pt x="1738301" y="164891"/>
                  <a:pt x="1739399" y="162809"/>
                  <a:pt x="1739399" y="162809"/>
                </a:cubicBezTo>
                <a:lnTo>
                  <a:pt x="1739731" y="160638"/>
                </a:lnTo>
                <a:lnTo>
                  <a:pt x="1714829" y="161543"/>
                </a:lnTo>
                <a:lnTo>
                  <a:pt x="1682387" y="167672"/>
                </a:lnTo>
                <a:lnTo>
                  <a:pt x="1682496" y="168561"/>
                </a:lnTo>
                <a:cubicBezTo>
                  <a:pt x="1683420" y="171386"/>
                  <a:pt x="1684518" y="173701"/>
                  <a:pt x="1684518" y="173701"/>
                </a:cubicBezTo>
                <a:cubicBezTo>
                  <a:pt x="1684518" y="173701"/>
                  <a:pt x="1691244" y="174770"/>
                  <a:pt x="1691415" y="174685"/>
                </a:cubicBezTo>
                <a:cubicBezTo>
                  <a:pt x="1691581" y="174601"/>
                  <a:pt x="1688598" y="176515"/>
                  <a:pt x="1685784" y="178400"/>
                </a:cubicBezTo>
                <a:lnTo>
                  <a:pt x="1679930" y="182368"/>
                </a:lnTo>
                <a:lnTo>
                  <a:pt x="1673909" y="182368"/>
                </a:lnTo>
                <a:lnTo>
                  <a:pt x="1667829" y="182621"/>
                </a:lnTo>
                <a:lnTo>
                  <a:pt x="1671008" y="173559"/>
                </a:lnTo>
                <a:lnTo>
                  <a:pt x="1671008" y="169857"/>
                </a:lnTo>
                <a:lnTo>
                  <a:pt x="1656515" y="173447"/>
                </a:lnTo>
                <a:lnTo>
                  <a:pt x="1656480" y="173315"/>
                </a:lnTo>
                <a:lnTo>
                  <a:pt x="1641488" y="177415"/>
                </a:lnTo>
                <a:lnTo>
                  <a:pt x="1628579" y="181369"/>
                </a:lnTo>
                <a:lnTo>
                  <a:pt x="1628798" y="182450"/>
                </a:lnTo>
                <a:cubicBezTo>
                  <a:pt x="1629942" y="185191"/>
                  <a:pt x="1631216" y="187406"/>
                  <a:pt x="1631216" y="187406"/>
                </a:cubicBezTo>
                <a:cubicBezTo>
                  <a:pt x="1631216" y="187406"/>
                  <a:pt x="1637969" y="187857"/>
                  <a:pt x="1638221" y="187773"/>
                </a:cubicBezTo>
                <a:cubicBezTo>
                  <a:pt x="1638475" y="187688"/>
                  <a:pt x="1635802" y="189827"/>
                  <a:pt x="1632987" y="191994"/>
                </a:cubicBezTo>
                <a:lnTo>
                  <a:pt x="1627360" y="196384"/>
                </a:lnTo>
                <a:lnTo>
                  <a:pt x="1615173" y="197651"/>
                </a:lnTo>
                <a:lnTo>
                  <a:pt x="1617762" y="188532"/>
                </a:lnTo>
                <a:lnTo>
                  <a:pt x="1617429" y="184786"/>
                </a:lnTo>
                <a:lnTo>
                  <a:pt x="1599413" y="190304"/>
                </a:lnTo>
                <a:lnTo>
                  <a:pt x="1594411" y="191906"/>
                </a:lnTo>
                <a:lnTo>
                  <a:pt x="1595108" y="194836"/>
                </a:lnTo>
                <a:cubicBezTo>
                  <a:pt x="1595895" y="198606"/>
                  <a:pt x="1596627" y="202321"/>
                  <a:pt x="1596627" y="202321"/>
                </a:cubicBezTo>
                <a:cubicBezTo>
                  <a:pt x="1594444" y="200492"/>
                  <a:pt x="1591827" y="199253"/>
                  <a:pt x="1589028" y="198747"/>
                </a:cubicBezTo>
                <a:lnTo>
                  <a:pt x="1585415" y="199956"/>
                </a:lnTo>
                <a:lnTo>
                  <a:pt x="1588211" y="206402"/>
                </a:lnTo>
                <a:lnTo>
                  <a:pt x="1591026" y="213579"/>
                </a:lnTo>
                <a:cubicBezTo>
                  <a:pt x="1592012" y="216000"/>
                  <a:pt x="1592941" y="218391"/>
                  <a:pt x="1593700" y="220897"/>
                </a:cubicBezTo>
                <a:cubicBezTo>
                  <a:pt x="1595304" y="225850"/>
                  <a:pt x="1596852" y="230831"/>
                  <a:pt x="1598569" y="235784"/>
                </a:cubicBezTo>
                <a:cubicBezTo>
                  <a:pt x="1600284" y="240737"/>
                  <a:pt x="1601326" y="245888"/>
                  <a:pt x="1602763" y="250954"/>
                </a:cubicBezTo>
                <a:lnTo>
                  <a:pt x="1603828" y="255801"/>
                </a:lnTo>
                <a:lnTo>
                  <a:pt x="1606843" y="255063"/>
                </a:lnTo>
                <a:lnTo>
                  <a:pt x="1610472" y="247690"/>
                </a:lnTo>
                <a:lnTo>
                  <a:pt x="1616919" y="256498"/>
                </a:lnTo>
                <a:lnTo>
                  <a:pt x="1616919" y="258835"/>
                </a:lnTo>
                <a:cubicBezTo>
                  <a:pt x="1616919" y="260297"/>
                  <a:pt x="1616919" y="262183"/>
                  <a:pt x="1616919" y="264069"/>
                </a:cubicBezTo>
                <a:cubicBezTo>
                  <a:pt x="1616919" y="267840"/>
                  <a:pt x="1616919" y="271639"/>
                  <a:pt x="1616919" y="271639"/>
                </a:cubicBezTo>
                <a:cubicBezTo>
                  <a:pt x="1615097" y="269557"/>
                  <a:pt x="1612786" y="267924"/>
                  <a:pt x="1610193" y="266939"/>
                </a:cubicBezTo>
                <a:lnTo>
                  <a:pt x="1606378" y="267392"/>
                </a:lnTo>
                <a:lnTo>
                  <a:pt x="1609572" y="281911"/>
                </a:lnTo>
                <a:cubicBezTo>
                  <a:pt x="1610472" y="287145"/>
                  <a:pt x="1611148" y="292465"/>
                  <a:pt x="1611937" y="297727"/>
                </a:cubicBezTo>
                <a:lnTo>
                  <a:pt x="1613118" y="305664"/>
                </a:lnTo>
                <a:lnTo>
                  <a:pt x="1613935" y="313657"/>
                </a:lnTo>
                <a:lnTo>
                  <a:pt x="1615049" y="325239"/>
                </a:lnTo>
                <a:lnTo>
                  <a:pt x="1617790" y="325000"/>
                </a:lnTo>
                <a:lnTo>
                  <a:pt x="1622546" y="318358"/>
                </a:lnTo>
                <a:lnTo>
                  <a:pt x="1627499" y="327955"/>
                </a:lnTo>
                <a:lnTo>
                  <a:pt x="1625586" y="342842"/>
                </a:lnTo>
                <a:cubicBezTo>
                  <a:pt x="1624055" y="340507"/>
                  <a:pt x="1621993" y="338592"/>
                  <a:pt x="1619565" y="337213"/>
                </a:cubicBezTo>
                <a:lnTo>
                  <a:pt x="1615882" y="337114"/>
                </a:lnTo>
                <a:lnTo>
                  <a:pt x="1616356" y="345853"/>
                </a:lnTo>
                <a:cubicBezTo>
                  <a:pt x="1616860" y="351257"/>
                  <a:pt x="1616833" y="356661"/>
                  <a:pt x="1616861" y="362064"/>
                </a:cubicBezTo>
                <a:cubicBezTo>
                  <a:pt x="1616890" y="367467"/>
                  <a:pt x="1617031" y="372899"/>
                  <a:pt x="1617031" y="378303"/>
                </a:cubicBezTo>
                <a:lnTo>
                  <a:pt x="1616204" y="395544"/>
                </a:lnTo>
                <a:lnTo>
                  <a:pt x="1619477" y="395639"/>
                </a:lnTo>
                <a:lnTo>
                  <a:pt x="1624966" y="389588"/>
                </a:lnTo>
                <a:lnTo>
                  <a:pt x="1628766" y="399607"/>
                </a:lnTo>
                <a:lnTo>
                  <a:pt x="1625276" y="414100"/>
                </a:lnTo>
                <a:cubicBezTo>
                  <a:pt x="1624004" y="411652"/>
                  <a:pt x="1622149" y="409542"/>
                  <a:pt x="1619873" y="407965"/>
                </a:cubicBezTo>
                <a:lnTo>
                  <a:pt x="1615616" y="407817"/>
                </a:lnTo>
                <a:lnTo>
                  <a:pt x="1613924" y="443038"/>
                </a:lnTo>
                <a:lnTo>
                  <a:pt x="1615668" y="443592"/>
                </a:lnTo>
                <a:lnTo>
                  <a:pt x="1649707" y="461421"/>
                </a:lnTo>
                <a:lnTo>
                  <a:pt x="1651085" y="446977"/>
                </a:lnTo>
                <a:lnTo>
                  <a:pt x="1655081" y="441348"/>
                </a:lnTo>
                <a:lnTo>
                  <a:pt x="1658199" y="446109"/>
                </a:lnTo>
                <a:lnTo>
                  <a:pt x="1660540" y="439407"/>
                </a:lnTo>
                <a:lnTo>
                  <a:pt x="1664170" y="446920"/>
                </a:lnTo>
                <a:lnTo>
                  <a:pt x="1663553" y="460683"/>
                </a:lnTo>
                <a:lnTo>
                  <a:pt x="1663206" y="468491"/>
                </a:lnTo>
                <a:lnTo>
                  <a:pt x="1667289" y="470630"/>
                </a:lnTo>
                <a:lnTo>
                  <a:pt x="1697029" y="443267"/>
                </a:lnTo>
                <a:cubicBezTo>
                  <a:pt x="1713388" y="430562"/>
                  <a:pt x="1730679" y="419376"/>
                  <a:pt x="1748765" y="409912"/>
                </a:cubicBezTo>
                <a:lnTo>
                  <a:pt x="1753538" y="407968"/>
                </a:lnTo>
                <a:lnTo>
                  <a:pt x="1754850" y="400540"/>
                </a:lnTo>
                <a:lnTo>
                  <a:pt x="1758113" y="399443"/>
                </a:lnTo>
                <a:lnTo>
                  <a:pt x="1743676" y="373185"/>
                </a:lnTo>
                <a:lnTo>
                  <a:pt x="1742016" y="365194"/>
                </a:lnTo>
                <a:lnTo>
                  <a:pt x="1748487" y="367866"/>
                </a:lnTo>
                <a:lnTo>
                  <a:pt x="1758255" y="384753"/>
                </a:lnTo>
                <a:lnTo>
                  <a:pt x="1764108" y="397079"/>
                </a:lnTo>
                <a:cubicBezTo>
                  <a:pt x="1765910" y="396516"/>
                  <a:pt x="1770777" y="396403"/>
                  <a:pt x="1774353" y="395306"/>
                </a:cubicBezTo>
                <a:lnTo>
                  <a:pt x="1784400" y="368964"/>
                </a:lnTo>
                <a:lnTo>
                  <a:pt x="1791913" y="359001"/>
                </a:lnTo>
                <a:lnTo>
                  <a:pt x="1794390" y="370034"/>
                </a:lnTo>
                <a:lnTo>
                  <a:pt x="1783133" y="394406"/>
                </a:lnTo>
                <a:cubicBezTo>
                  <a:pt x="1783496" y="394490"/>
                  <a:pt x="1783853" y="394603"/>
                  <a:pt x="1784204" y="394743"/>
                </a:cubicBezTo>
                <a:lnTo>
                  <a:pt x="1784534" y="395342"/>
                </a:lnTo>
                <a:lnTo>
                  <a:pt x="1797904" y="389897"/>
                </a:lnTo>
                <a:lnTo>
                  <a:pt x="1795826" y="385062"/>
                </a:lnTo>
                <a:lnTo>
                  <a:pt x="1794784" y="375690"/>
                </a:lnTo>
                <a:lnTo>
                  <a:pt x="1801819" y="379658"/>
                </a:lnTo>
                <a:lnTo>
                  <a:pt x="1803785" y="383935"/>
                </a:lnTo>
                <a:lnTo>
                  <a:pt x="1811649" y="373943"/>
                </a:lnTo>
                <a:lnTo>
                  <a:pt x="1807815" y="371241"/>
                </a:lnTo>
                <a:lnTo>
                  <a:pt x="1797205" y="374844"/>
                </a:lnTo>
                <a:cubicBezTo>
                  <a:pt x="1797205" y="374844"/>
                  <a:pt x="1798218" y="371157"/>
                  <a:pt x="1799202" y="367470"/>
                </a:cubicBezTo>
                <a:cubicBezTo>
                  <a:pt x="1800187" y="363783"/>
                  <a:pt x="1801369" y="360096"/>
                  <a:pt x="1801369" y="360096"/>
                </a:cubicBezTo>
                <a:lnTo>
                  <a:pt x="1809052" y="352385"/>
                </a:lnTo>
                <a:lnTo>
                  <a:pt x="1816932" y="344814"/>
                </a:lnTo>
                <a:cubicBezTo>
                  <a:pt x="1816174" y="348558"/>
                  <a:pt x="1816326" y="352413"/>
                  <a:pt x="1817382" y="356072"/>
                </a:cubicBezTo>
                <a:lnTo>
                  <a:pt x="1822219" y="360512"/>
                </a:lnTo>
                <a:lnTo>
                  <a:pt x="1859598" y="313013"/>
                </a:lnTo>
                <a:lnTo>
                  <a:pt x="1878258" y="296482"/>
                </a:lnTo>
                <a:lnTo>
                  <a:pt x="1875247" y="293084"/>
                </a:lnTo>
                <a:lnTo>
                  <a:pt x="1869617" y="293563"/>
                </a:lnTo>
                <a:cubicBezTo>
                  <a:pt x="1866802" y="293816"/>
                  <a:pt x="1863987" y="294238"/>
                  <a:pt x="1863987" y="294238"/>
                </a:cubicBezTo>
                <a:cubicBezTo>
                  <a:pt x="1863987" y="294238"/>
                  <a:pt x="1864325" y="293366"/>
                  <a:pt x="1865142" y="292071"/>
                </a:cubicBezTo>
                <a:cubicBezTo>
                  <a:pt x="1865959" y="290776"/>
                  <a:pt x="1866942" y="289116"/>
                  <a:pt x="1867957" y="287399"/>
                </a:cubicBezTo>
                <a:lnTo>
                  <a:pt x="1871953" y="280560"/>
                </a:lnTo>
                <a:lnTo>
                  <a:pt x="1874937" y="278731"/>
                </a:lnTo>
                <a:cubicBezTo>
                  <a:pt x="1876737" y="277690"/>
                  <a:pt x="1879243" y="276283"/>
                  <a:pt x="1881719" y="274875"/>
                </a:cubicBezTo>
                <a:lnTo>
                  <a:pt x="1888474" y="271132"/>
                </a:lnTo>
                <a:cubicBezTo>
                  <a:pt x="1890303" y="270091"/>
                  <a:pt x="1891570" y="269500"/>
                  <a:pt x="1891570" y="269500"/>
                </a:cubicBezTo>
                <a:cubicBezTo>
                  <a:pt x="1890945" y="270570"/>
                  <a:pt x="1890444" y="271723"/>
                  <a:pt x="1890078" y="272905"/>
                </a:cubicBezTo>
                <a:cubicBezTo>
                  <a:pt x="1889199" y="275353"/>
                  <a:pt x="1888767" y="277943"/>
                  <a:pt x="1888811" y="280560"/>
                </a:cubicBezTo>
                <a:lnTo>
                  <a:pt x="1891446" y="284801"/>
                </a:lnTo>
                <a:lnTo>
                  <a:pt x="1895312" y="281377"/>
                </a:lnTo>
                <a:cubicBezTo>
                  <a:pt x="1908146" y="271835"/>
                  <a:pt x="1921834" y="263477"/>
                  <a:pt x="1936204" y="256441"/>
                </a:cubicBezTo>
                <a:lnTo>
                  <a:pt x="1966548" y="245347"/>
                </a:lnTo>
                <a:lnTo>
                  <a:pt x="1961338" y="239626"/>
                </a:lnTo>
                <a:lnTo>
                  <a:pt x="1960069" y="239218"/>
                </a:lnTo>
                <a:cubicBezTo>
                  <a:pt x="1957256" y="238317"/>
                  <a:pt x="1954441" y="237614"/>
                  <a:pt x="1954441" y="237614"/>
                </a:cubicBezTo>
                <a:lnTo>
                  <a:pt x="1956356" y="236038"/>
                </a:lnTo>
                <a:lnTo>
                  <a:pt x="1957376" y="235275"/>
                </a:lnTo>
                <a:lnTo>
                  <a:pt x="1957200" y="235081"/>
                </a:lnTo>
                <a:lnTo>
                  <a:pt x="1945171" y="226010"/>
                </a:lnTo>
                <a:lnTo>
                  <a:pt x="1944949" y="226237"/>
                </a:lnTo>
                <a:cubicBezTo>
                  <a:pt x="1943340" y="228714"/>
                  <a:pt x="1942227" y="231001"/>
                  <a:pt x="1942227" y="231001"/>
                </a:cubicBezTo>
                <a:lnTo>
                  <a:pt x="1943775" y="233814"/>
                </a:lnTo>
                <a:cubicBezTo>
                  <a:pt x="1944313" y="234912"/>
                  <a:pt x="1944933" y="235953"/>
                  <a:pt x="1945634" y="236967"/>
                </a:cubicBezTo>
                <a:cubicBezTo>
                  <a:pt x="1943521" y="236404"/>
                  <a:pt x="1941449" y="235729"/>
                  <a:pt x="1939412" y="234941"/>
                </a:cubicBezTo>
                <a:lnTo>
                  <a:pt x="1932716" y="233055"/>
                </a:lnTo>
                <a:lnTo>
                  <a:pt x="1928859" y="228552"/>
                </a:lnTo>
                <a:lnTo>
                  <a:pt x="1926186" y="225456"/>
                </a:lnTo>
                <a:cubicBezTo>
                  <a:pt x="1925801" y="224978"/>
                  <a:pt x="1925387" y="224499"/>
                  <a:pt x="1924948" y="224077"/>
                </a:cubicBezTo>
                <a:lnTo>
                  <a:pt x="1929197" y="222613"/>
                </a:lnTo>
                <a:lnTo>
                  <a:pt x="1933616" y="220953"/>
                </a:lnTo>
                <a:lnTo>
                  <a:pt x="1935816" y="218956"/>
                </a:lnTo>
                <a:lnTo>
                  <a:pt x="1915400" y="203561"/>
                </a:lnTo>
                <a:lnTo>
                  <a:pt x="1886366" y="188647"/>
                </a:lnTo>
                <a:lnTo>
                  <a:pt x="1886345" y="188684"/>
                </a:lnTo>
                <a:cubicBezTo>
                  <a:pt x="1885314" y="191480"/>
                  <a:pt x="1884730" y="193992"/>
                  <a:pt x="1884730" y="193992"/>
                </a:cubicBezTo>
                <a:cubicBezTo>
                  <a:pt x="1884730" y="193992"/>
                  <a:pt x="1889177" y="198945"/>
                  <a:pt x="1889457" y="199087"/>
                </a:cubicBezTo>
                <a:cubicBezTo>
                  <a:pt x="1889740" y="199226"/>
                  <a:pt x="1886334" y="198889"/>
                  <a:pt x="1882927" y="198579"/>
                </a:cubicBezTo>
                <a:cubicBezTo>
                  <a:pt x="1881240" y="198270"/>
                  <a:pt x="1879495" y="198270"/>
                  <a:pt x="1878201" y="198270"/>
                </a:cubicBezTo>
                <a:lnTo>
                  <a:pt x="1875977" y="198270"/>
                </a:lnTo>
                <a:lnTo>
                  <a:pt x="1866379" y="191346"/>
                </a:lnTo>
                <a:lnTo>
                  <a:pt x="1874147" y="185999"/>
                </a:lnTo>
                <a:lnTo>
                  <a:pt x="1876055" y="183350"/>
                </a:lnTo>
                <a:lnTo>
                  <a:pt x="1868830" y="179639"/>
                </a:lnTo>
                <a:lnTo>
                  <a:pt x="1820586" y="168076"/>
                </a:lnTo>
                <a:lnTo>
                  <a:pt x="1820366" y="171533"/>
                </a:lnTo>
                <a:cubicBezTo>
                  <a:pt x="1820366" y="171533"/>
                  <a:pt x="1825854" y="175276"/>
                  <a:pt x="1826136" y="175304"/>
                </a:cubicBezTo>
                <a:cubicBezTo>
                  <a:pt x="1826417" y="175332"/>
                  <a:pt x="1823012" y="175896"/>
                  <a:pt x="1819662" y="176346"/>
                </a:cubicBezTo>
                <a:cubicBezTo>
                  <a:pt x="1816313" y="176796"/>
                  <a:pt x="1812881" y="177527"/>
                  <a:pt x="1812881" y="177527"/>
                </a:cubicBezTo>
                <a:lnTo>
                  <a:pt x="1801876" y="173165"/>
                </a:lnTo>
                <a:cubicBezTo>
                  <a:pt x="1801876" y="173165"/>
                  <a:pt x="1803397" y="171223"/>
                  <a:pt x="1805002" y="169506"/>
                </a:cubicBezTo>
                <a:cubicBezTo>
                  <a:pt x="1806604" y="167790"/>
                  <a:pt x="1808209" y="166017"/>
                  <a:pt x="1808209" y="166017"/>
                </a:cubicBezTo>
                <a:lnTo>
                  <a:pt x="1808548" y="165191"/>
                </a:lnTo>
                <a:close/>
                <a:moveTo>
                  <a:pt x="2437971" y="149835"/>
                </a:moveTo>
                <a:lnTo>
                  <a:pt x="2437492" y="169141"/>
                </a:lnTo>
                <a:lnTo>
                  <a:pt x="2445262" y="162021"/>
                </a:lnTo>
                <a:lnTo>
                  <a:pt x="2444359" y="153212"/>
                </a:lnTo>
                <a:close/>
                <a:moveTo>
                  <a:pt x="2577157" y="154551"/>
                </a:moveTo>
                <a:lnTo>
                  <a:pt x="2569823" y="176089"/>
                </a:lnTo>
                <a:cubicBezTo>
                  <a:pt x="2563273" y="195336"/>
                  <a:pt x="2554261" y="221840"/>
                  <a:pt x="2544410" y="250869"/>
                </a:cubicBezTo>
                <a:lnTo>
                  <a:pt x="2546717" y="250026"/>
                </a:lnTo>
                <a:cubicBezTo>
                  <a:pt x="2547645" y="246309"/>
                  <a:pt x="2550658" y="248674"/>
                  <a:pt x="2550658" y="248674"/>
                </a:cubicBezTo>
                <a:lnTo>
                  <a:pt x="2559945" y="228665"/>
                </a:lnTo>
                <a:lnTo>
                  <a:pt x="2567713" y="216084"/>
                </a:lnTo>
                <a:lnTo>
                  <a:pt x="2569456" y="226019"/>
                </a:lnTo>
                <a:lnTo>
                  <a:pt x="2559860" y="249969"/>
                </a:lnTo>
                <a:lnTo>
                  <a:pt x="2562168" y="253374"/>
                </a:lnTo>
                <a:cubicBezTo>
                  <a:pt x="2564476" y="256780"/>
                  <a:pt x="2561380" y="268543"/>
                  <a:pt x="2561380" y="268543"/>
                </a:cubicBezTo>
                <a:cubicBezTo>
                  <a:pt x="2560451" y="269810"/>
                  <a:pt x="2559457" y="271048"/>
                  <a:pt x="2558397" y="272231"/>
                </a:cubicBezTo>
                <a:lnTo>
                  <a:pt x="2558397" y="274707"/>
                </a:lnTo>
                <a:lnTo>
                  <a:pt x="2555836" y="276424"/>
                </a:lnTo>
                <a:lnTo>
                  <a:pt x="2553642" y="277437"/>
                </a:lnTo>
                <a:lnTo>
                  <a:pt x="2551052" y="275129"/>
                </a:lnTo>
                <a:cubicBezTo>
                  <a:pt x="2550537" y="275889"/>
                  <a:pt x="2549940" y="276592"/>
                  <a:pt x="2549279" y="277240"/>
                </a:cubicBezTo>
                <a:cubicBezTo>
                  <a:pt x="2549022" y="277437"/>
                  <a:pt x="2548724" y="277577"/>
                  <a:pt x="2548406" y="277634"/>
                </a:cubicBezTo>
                <a:lnTo>
                  <a:pt x="2560509" y="297812"/>
                </a:lnTo>
                <a:cubicBezTo>
                  <a:pt x="2560509" y="297812"/>
                  <a:pt x="2564723" y="303892"/>
                  <a:pt x="2569174" y="312347"/>
                </a:cubicBezTo>
                <a:lnTo>
                  <a:pt x="2572562" y="322025"/>
                </a:lnTo>
                <a:lnTo>
                  <a:pt x="2580030" y="324068"/>
                </a:lnTo>
                <a:lnTo>
                  <a:pt x="2580995" y="320664"/>
                </a:lnTo>
                <a:lnTo>
                  <a:pt x="2576015" y="312222"/>
                </a:lnTo>
                <a:lnTo>
                  <a:pt x="2588229" y="310533"/>
                </a:lnTo>
                <a:lnTo>
                  <a:pt x="2603315" y="318469"/>
                </a:lnTo>
                <a:cubicBezTo>
                  <a:pt x="2600141" y="319398"/>
                  <a:pt x="2597243" y="321086"/>
                  <a:pt x="2594871" y="323395"/>
                </a:cubicBezTo>
                <a:lnTo>
                  <a:pt x="2593140" y="327809"/>
                </a:lnTo>
                <a:lnTo>
                  <a:pt x="2603423" y="331507"/>
                </a:lnTo>
                <a:lnTo>
                  <a:pt x="2605988" y="322247"/>
                </a:lnTo>
                <a:lnTo>
                  <a:pt x="2614684" y="335220"/>
                </a:lnTo>
                <a:lnTo>
                  <a:pt x="2614795" y="335598"/>
                </a:lnTo>
                <a:lnTo>
                  <a:pt x="2626561" y="339830"/>
                </a:lnTo>
                <a:lnTo>
                  <a:pt x="2650656" y="361033"/>
                </a:lnTo>
                <a:lnTo>
                  <a:pt x="2654874" y="357926"/>
                </a:lnTo>
                <a:cubicBezTo>
                  <a:pt x="2654874" y="357926"/>
                  <a:pt x="2654929" y="355225"/>
                  <a:pt x="2654873" y="352663"/>
                </a:cubicBezTo>
                <a:cubicBezTo>
                  <a:pt x="2654816" y="350102"/>
                  <a:pt x="2654507" y="347288"/>
                  <a:pt x="2654507" y="347288"/>
                </a:cubicBezTo>
                <a:lnTo>
                  <a:pt x="2656562" y="348357"/>
                </a:lnTo>
                <a:cubicBezTo>
                  <a:pt x="2658111" y="349146"/>
                  <a:pt x="2659607" y="350018"/>
                  <a:pt x="2661037" y="351003"/>
                </a:cubicBezTo>
                <a:lnTo>
                  <a:pt x="2664398" y="353360"/>
                </a:lnTo>
                <a:lnTo>
                  <a:pt x="2664948" y="346588"/>
                </a:lnTo>
                <a:lnTo>
                  <a:pt x="2665455" y="339581"/>
                </a:lnTo>
                <a:lnTo>
                  <a:pt x="2673374" y="342861"/>
                </a:lnTo>
                <a:lnTo>
                  <a:pt x="2679165" y="334239"/>
                </a:lnTo>
                <a:lnTo>
                  <a:pt x="2679047" y="331335"/>
                </a:lnTo>
                <a:lnTo>
                  <a:pt x="2664183" y="278343"/>
                </a:lnTo>
                <a:lnTo>
                  <a:pt x="2658195" y="281405"/>
                </a:lnTo>
                <a:cubicBezTo>
                  <a:pt x="2658195" y="281405"/>
                  <a:pt x="2657657" y="289088"/>
                  <a:pt x="2657745" y="289482"/>
                </a:cubicBezTo>
                <a:cubicBezTo>
                  <a:pt x="2657829" y="289876"/>
                  <a:pt x="2655182" y="286837"/>
                  <a:pt x="2652536" y="283853"/>
                </a:cubicBezTo>
                <a:cubicBezTo>
                  <a:pt x="2651242" y="282305"/>
                  <a:pt x="2649863" y="280841"/>
                  <a:pt x="2648794" y="279744"/>
                </a:cubicBezTo>
                <a:lnTo>
                  <a:pt x="2647021" y="277943"/>
                </a:lnTo>
                <a:cubicBezTo>
                  <a:pt x="2647021" y="277943"/>
                  <a:pt x="2646571" y="274537"/>
                  <a:pt x="2646091" y="271132"/>
                </a:cubicBezTo>
                <a:cubicBezTo>
                  <a:pt x="2645908" y="269584"/>
                  <a:pt x="2645644" y="268037"/>
                  <a:pt x="2645304" y="266517"/>
                </a:cubicBezTo>
                <a:cubicBezTo>
                  <a:pt x="2645079" y="265251"/>
                  <a:pt x="2644910" y="264406"/>
                  <a:pt x="2644910" y="264406"/>
                </a:cubicBezTo>
                <a:lnTo>
                  <a:pt x="2650877" y="265053"/>
                </a:lnTo>
                <a:cubicBezTo>
                  <a:pt x="2653691" y="265447"/>
                  <a:pt x="2656506" y="265954"/>
                  <a:pt x="2656506" y="265954"/>
                </a:cubicBezTo>
                <a:lnTo>
                  <a:pt x="2660503" y="265231"/>
                </a:lnTo>
                <a:lnTo>
                  <a:pt x="2659095" y="260213"/>
                </a:lnTo>
                <a:lnTo>
                  <a:pt x="2627202" y="206486"/>
                </a:lnTo>
                <a:lnTo>
                  <a:pt x="2626927" y="206656"/>
                </a:lnTo>
                <a:cubicBezTo>
                  <a:pt x="2625210" y="208204"/>
                  <a:pt x="2623579" y="209836"/>
                  <a:pt x="2622028" y="211553"/>
                </a:cubicBezTo>
                <a:lnTo>
                  <a:pt x="2623043" y="215183"/>
                </a:lnTo>
                <a:cubicBezTo>
                  <a:pt x="2623305" y="216590"/>
                  <a:pt x="2623643" y="217970"/>
                  <a:pt x="2624056" y="219320"/>
                </a:cubicBezTo>
                <a:cubicBezTo>
                  <a:pt x="2624225" y="219601"/>
                  <a:pt x="2621016" y="217406"/>
                  <a:pt x="2617415" y="215521"/>
                </a:cubicBezTo>
                <a:lnTo>
                  <a:pt x="2610378" y="211637"/>
                </a:lnTo>
                <a:cubicBezTo>
                  <a:pt x="2610378" y="211637"/>
                  <a:pt x="2610013" y="210849"/>
                  <a:pt x="2609506" y="209695"/>
                </a:cubicBezTo>
                <a:cubicBezTo>
                  <a:pt x="2608998" y="208541"/>
                  <a:pt x="2608211" y="206993"/>
                  <a:pt x="2607396" y="205502"/>
                </a:cubicBezTo>
                <a:cubicBezTo>
                  <a:pt x="2605764" y="202519"/>
                  <a:pt x="2604160" y="199507"/>
                  <a:pt x="2604160" y="199507"/>
                </a:cubicBezTo>
                <a:lnTo>
                  <a:pt x="2609788" y="198522"/>
                </a:lnTo>
                <a:lnTo>
                  <a:pt x="2615415" y="197566"/>
                </a:lnTo>
                <a:lnTo>
                  <a:pt x="2619364" y="195419"/>
                </a:lnTo>
                <a:close/>
                <a:moveTo>
                  <a:pt x="2478134" y="131935"/>
                </a:moveTo>
                <a:lnTo>
                  <a:pt x="2466735" y="138155"/>
                </a:lnTo>
                <a:cubicBezTo>
                  <a:pt x="2467722" y="138634"/>
                  <a:pt x="2468663" y="139197"/>
                  <a:pt x="2469550" y="139844"/>
                </a:cubicBezTo>
                <a:close/>
                <a:moveTo>
                  <a:pt x="2499540" y="107906"/>
                </a:moveTo>
                <a:lnTo>
                  <a:pt x="2499311" y="108313"/>
                </a:lnTo>
                <a:lnTo>
                  <a:pt x="2497774" y="113861"/>
                </a:lnTo>
                <a:lnTo>
                  <a:pt x="2497917" y="113727"/>
                </a:lnTo>
                <a:lnTo>
                  <a:pt x="2539552" y="129427"/>
                </a:lnTo>
                <a:lnTo>
                  <a:pt x="2515592" y="114487"/>
                </a:lnTo>
                <a:close/>
                <a:moveTo>
                  <a:pt x="2439726" y="86288"/>
                </a:moveTo>
                <a:lnTo>
                  <a:pt x="2438788" y="123830"/>
                </a:lnTo>
                <a:cubicBezTo>
                  <a:pt x="2439848" y="123662"/>
                  <a:pt x="2440923" y="123549"/>
                  <a:pt x="2441996" y="123521"/>
                </a:cubicBezTo>
                <a:lnTo>
                  <a:pt x="2445599" y="102245"/>
                </a:lnTo>
                <a:lnTo>
                  <a:pt x="2450833" y="97460"/>
                </a:lnTo>
                <a:lnTo>
                  <a:pt x="2455281" y="106832"/>
                </a:lnTo>
                <a:lnTo>
                  <a:pt x="2449032" y="127095"/>
                </a:lnTo>
                <a:cubicBezTo>
                  <a:pt x="2449855" y="126898"/>
                  <a:pt x="2450695" y="126813"/>
                  <a:pt x="2451538" y="126841"/>
                </a:cubicBezTo>
                <a:cubicBezTo>
                  <a:pt x="2453677" y="126955"/>
                  <a:pt x="2454831" y="130782"/>
                  <a:pt x="2454831" y="130782"/>
                </a:cubicBezTo>
                <a:lnTo>
                  <a:pt x="2481453" y="119525"/>
                </a:lnTo>
                <a:lnTo>
                  <a:pt x="2484918" y="119131"/>
                </a:lnTo>
                <a:lnTo>
                  <a:pt x="2475601" y="112714"/>
                </a:lnTo>
                <a:lnTo>
                  <a:pt x="2484889" y="105621"/>
                </a:lnTo>
                <a:lnTo>
                  <a:pt x="2486825" y="102695"/>
                </a:lnTo>
                <a:lnTo>
                  <a:pt x="2458902" y="91248"/>
                </a:lnTo>
                <a:close/>
                <a:moveTo>
                  <a:pt x="2296722" y="63491"/>
                </a:moveTo>
                <a:lnTo>
                  <a:pt x="2260117" y="62344"/>
                </a:lnTo>
                <a:lnTo>
                  <a:pt x="2259994" y="63386"/>
                </a:lnTo>
                <a:cubicBezTo>
                  <a:pt x="2260233" y="67100"/>
                  <a:pt x="2260810" y="70246"/>
                  <a:pt x="2260810" y="70246"/>
                </a:cubicBezTo>
                <a:cubicBezTo>
                  <a:pt x="2260810" y="70246"/>
                  <a:pt x="2267790" y="73369"/>
                  <a:pt x="2268465" y="73369"/>
                </a:cubicBezTo>
                <a:cubicBezTo>
                  <a:pt x="2269141" y="73369"/>
                  <a:pt x="2253209" y="79336"/>
                  <a:pt x="2253209" y="79336"/>
                </a:cubicBezTo>
                <a:lnTo>
                  <a:pt x="2239139" y="76015"/>
                </a:lnTo>
                <a:lnTo>
                  <a:pt x="2245528" y="66137"/>
                </a:lnTo>
                <a:lnTo>
                  <a:pt x="2246511" y="61918"/>
                </a:lnTo>
                <a:lnTo>
                  <a:pt x="2216766" y="60987"/>
                </a:lnTo>
                <a:lnTo>
                  <a:pt x="2178091" y="60780"/>
                </a:lnTo>
                <a:lnTo>
                  <a:pt x="2177939" y="62351"/>
                </a:lnTo>
                <a:cubicBezTo>
                  <a:pt x="2178273" y="66052"/>
                  <a:pt x="2178941" y="69176"/>
                  <a:pt x="2178941" y="69176"/>
                </a:cubicBezTo>
                <a:cubicBezTo>
                  <a:pt x="2178941" y="69176"/>
                  <a:pt x="2186033" y="71990"/>
                  <a:pt x="2186735" y="71990"/>
                </a:cubicBezTo>
                <a:cubicBezTo>
                  <a:pt x="2187440" y="71990"/>
                  <a:pt x="2171538" y="78379"/>
                  <a:pt x="2171538" y="78379"/>
                </a:cubicBezTo>
                <a:lnTo>
                  <a:pt x="2157468" y="75395"/>
                </a:lnTo>
                <a:lnTo>
                  <a:pt x="2163631" y="65517"/>
                </a:lnTo>
                <a:lnTo>
                  <a:pt x="2164604" y="60712"/>
                </a:lnTo>
                <a:lnTo>
                  <a:pt x="2147026" y="60732"/>
                </a:lnTo>
                <a:lnTo>
                  <a:pt x="2147027" y="60649"/>
                </a:lnTo>
                <a:lnTo>
                  <a:pt x="2136712" y="60657"/>
                </a:lnTo>
                <a:lnTo>
                  <a:pt x="2113205" y="60784"/>
                </a:lnTo>
                <a:lnTo>
                  <a:pt x="2113090" y="62323"/>
                </a:lnTo>
                <a:cubicBezTo>
                  <a:pt x="2113479" y="66023"/>
                  <a:pt x="2114182" y="69148"/>
                  <a:pt x="2114182" y="69148"/>
                </a:cubicBezTo>
                <a:cubicBezTo>
                  <a:pt x="2114182" y="69148"/>
                  <a:pt x="2121274" y="71990"/>
                  <a:pt x="2121978" y="71962"/>
                </a:cubicBezTo>
                <a:cubicBezTo>
                  <a:pt x="2122682" y="71934"/>
                  <a:pt x="2106864" y="78491"/>
                  <a:pt x="2106864" y="78491"/>
                </a:cubicBezTo>
                <a:lnTo>
                  <a:pt x="2092654" y="75677"/>
                </a:lnTo>
                <a:lnTo>
                  <a:pt x="2098704" y="65602"/>
                </a:lnTo>
                <a:lnTo>
                  <a:pt x="2099628" y="60925"/>
                </a:lnTo>
                <a:lnTo>
                  <a:pt x="2031241" y="61931"/>
                </a:lnTo>
                <a:lnTo>
                  <a:pt x="2031145" y="63445"/>
                </a:lnTo>
                <a:cubicBezTo>
                  <a:pt x="2031554" y="67136"/>
                  <a:pt x="2032256" y="70245"/>
                  <a:pt x="2032256" y="70245"/>
                </a:cubicBezTo>
                <a:cubicBezTo>
                  <a:pt x="2032256" y="70245"/>
                  <a:pt x="2039434" y="73089"/>
                  <a:pt x="2040136" y="73061"/>
                </a:cubicBezTo>
                <a:cubicBezTo>
                  <a:pt x="2040840" y="73032"/>
                  <a:pt x="2025051" y="79758"/>
                  <a:pt x="2025051" y="79758"/>
                </a:cubicBezTo>
                <a:lnTo>
                  <a:pt x="2010812" y="76943"/>
                </a:lnTo>
                <a:lnTo>
                  <a:pt x="2016863" y="66896"/>
                </a:lnTo>
                <a:lnTo>
                  <a:pt x="2017743" y="62130"/>
                </a:lnTo>
                <a:lnTo>
                  <a:pt x="1997317" y="62430"/>
                </a:lnTo>
                <a:lnTo>
                  <a:pt x="1949238" y="63679"/>
                </a:lnTo>
                <a:lnTo>
                  <a:pt x="1949147" y="65186"/>
                </a:lnTo>
                <a:cubicBezTo>
                  <a:pt x="1949601" y="68880"/>
                  <a:pt x="1950360" y="71990"/>
                  <a:pt x="1950360" y="71990"/>
                </a:cubicBezTo>
                <a:cubicBezTo>
                  <a:pt x="1950360" y="71990"/>
                  <a:pt x="1957593" y="74691"/>
                  <a:pt x="1958269" y="74663"/>
                </a:cubicBezTo>
                <a:cubicBezTo>
                  <a:pt x="1958944" y="74635"/>
                  <a:pt x="1943242" y="81474"/>
                  <a:pt x="1943242" y="81474"/>
                </a:cubicBezTo>
                <a:lnTo>
                  <a:pt x="1928972" y="78885"/>
                </a:lnTo>
                <a:lnTo>
                  <a:pt x="1934883" y="68726"/>
                </a:lnTo>
                <a:lnTo>
                  <a:pt x="1935694" y="64030"/>
                </a:lnTo>
                <a:lnTo>
                  <a:pt x="1893595" y="65123"/>
                </a:lnTo>
                <a:lnTo>
                  <a:pt x="1867294" y="65971"/>
                </a:lnTo>
                <a:lnTo>
                  <a:pt x="1867214" y="67477"/>
                </a:lnTo>
                <a:cubicBezTo>
                  <a:pt x="1867690" y="71168"/>
                  <a:pt x="1868463" y="74270"/>
                  <a:pt x="1868463" y="74270"/>
                </a:cubicBezTo>
                <a:cubicBezTo>
                  <a:pt x="1868463" y="74270"/>
                  <a:pt x="1875697" y="76887"/>
                  <a:pt x="1876372" y="76887"/>
                </a:cubicBezTo>
                <a:cubicBezTo>
                  <a:pt x="1877047" y="76887"/>
                  <a:pt x="1861371" y="83810"/>
                  <a:pt x="1861371" y="83810"/>
                </a:cubicBezTo>
                <a:lnTo>
                  <a:pt x="1847102" y="81305"/>
                </a:lnTo>
                <a:lnTo>
                  <a:pt x="1852957" y="71230"/>
                </a:lnTo>
                <a:lnTo>
                  <a:pt x="1853770" y="66408"/>
                </a:lnTo>
                <a:lnTo>
                  <a:pt x="1834268" y="67037"/>
                </a:lnTo>
                <a:lnTo>
                  <a:pt x="1785376" y="69601"/>
                </a:lnTo>
                <a:lnTo>
                  <a:pt x="1785347" y="70875"/>
                </a:lnTo>
                <a:cubicBezTo>
                  <a:pt x="1785940" y="74544"/>
                  <a:pt x="1786820" y="77618"/>
                  <a:pt x="1786820" y="77618"/>
                </a:cubicBezTo>
                <a:cubicBezTo>
                  <a:pt x="1786820" y="77618"/>
                  <a:pt x="1794390" y="80068"/>
                  <a:pt x="1794728" y="80039"/>
                </a:cubicBezTo>
                <a:cubicBezTo>
                  <a:pt x="1795065" y="80011"/>
                  <a:pt x="1791407" y="81840"/>
                  <a:pt x="1787691" y="83698"/>
                </a:cubicBezTo>
                <a:lnTo>
                  <a:pt x="1780235" y="87412"/>
                </a:lnTo>
                <a:cubicBezTo>
                  <a:pt x="1780235" y="87412"/>
                  <a:pt x="1776716" y="86962"/>
                  <a:pt x="1773227" y="86456"/>
                </a:cubicBezTo>
                <a:lnTo>
                  <a:pt x="1766189" y="85639"/>
                </a:lnTo>
                <a:lnTo>
                  <a:pt x="1771228" y="75114"/>
                </a:lnTo>
                <a:lnTo>
                  <a:pt x="1771785" y="70313"/>
                </a:lnTo>
                <a:lnTo>
                  <a:pt x="1770919" y="70358"/>
                </a:lnTo>
                <a:cubicBezTo>
                  <a:pt x="1748649" y="72047"/>
                  <a:pt x="1726550" y="75508"/>
                  <a:pt x="1704837" y="80743"/>
                </a:cubicBezTo>
                <a:lnTo>
                  <a:pt x="1704478" y="80857"/>
                </a:lnTo>
                <a:lnTo>
                  <a:pt x="1704724" y="82402"/>
                </a:lnTo>
                <a:cubicBezTo>
                  <a:pt x="1705991" y="85976"/>
                  <a:pt x="1707370" y="88792"/>
                  <a:pt x="1707370" y="88792"/>
                </a:cubicBezTo>
                <a:cubicBezTo>
                  <a:pt x="1707370" y="88792"/>
                  <a:pt x="1715082" y="89890"/>
                  <a:pt x="1715392" y="89805"/>
                </a:cubicBezTo>
                <a:cubicBezTo>
                  <a:pt x="1715701" y="89720"/>
                  <a:pt x="1712492" y="92141"/>
                  <a:pt x="1709283" y="94589"/>
                </a:cubicBezTo>
                <a:lnTo>
                  <a:pt x="1704895" y="97967"/>
                </a:lnTo>
                <a:cubicBezTo>
                  <a:pt x="1703683" y="98923"/>
                  <a:pt x="1702924" y="99571"/>
                  <a:pt x="1702924" y="99571"/>
                </a:cubicBezTo>
                <a:lnTo>
                  <a:pt x="1696113" y="99993"/>
                </a:lnTo>
                <a:cubicBezTo>
                  <a:pt x="1694256" y="100049"/>
                  <a:pt x="1692706" y="100218"/>
                  <a:pt x="1691442" y="100387"/>
                </a:cubicBezTo>
                <a:lnTo>
                  <a:pt x="1689331" y="100612"/>
                </a:lnTo>
                <a:cubicBezTo>
                  <a:pt x="1689331" y="100612"/>
                  <a:pt x="1689893" y="97713"/>
                  <a:pt x="1690540" y="94898"/>
                </a:cubicBezTo>
                <a:cubicBezTo>
                  <a:pt x="1691189" y="92085"/>
                  <a:pt x="1691891" y="89270"/>
                  <a:pt x="1691891" y="89270"/>
                </a:cubicBezTo>
                <a:lnTo>
                  <a:pt x="1691465" y="84998"/>
                </a:lnTo>
                <a:lnTo>
                  <a:pt x="1671937" y="91212"/>
                </a:lnTo>
                <a:cubicBezTo>
                  <a:pt x="1666450" y="93210"/>
                  <a:pt x="1661019" y="95377"/>
                  <a:pt x="1655840" y="98191"/>
                </a:cubicBezTo>
                <a:cubicBezTo>
                  <a:pt x="1650662" y="101006"/>
                  <a:pt x="1645343" y="103511"/>
                  <a:pt x="1640305" y="106635"/>
                </a:cubicBezTo>
                <a:lnTo>
                  <a:pt x="1630541" y="114615"/>
                </a:lnTo>
                <a:lnTo>
                  <a:pt x="1630596" y="114712"/>
                </a:lnTo>
                <a:cubicBezTo>
                  <a:pt x="1632987" y="117582"/>
                  <a:pt x="1635267" y="119805"/>
                  <a:pt x="1635267" y="119805"/>
                </a:cubicBezTo>
                <a:cubicBezTo>
                  <a:pt x="1635267" y="119805"/>
                  <a:pt x="1642782" y="118371"/>
                  <a:pt x="1643063" y="118174"/>
                </a:cubicBezTo>
                <a:cubicBezTo>
                  <a:pt x="1643345" y="117977"/>
                  <a:pt x="1641150" y="121353"/>
                  <a:pt x="1639038" y="124646"/>
                </a:cubicBezTo>
                <a:cubicBezTo>
                  <a:pt x="1638025" y="126279"/>
                  <a:pt x="1636984" y="127996"/>
                  <a:pt x="1636225" y="129290"/>
                </a:cubicBezTo>
                <a:lnTo>
                  <a:pt x="1634958" y="131458"/>
                </a:lnTo>
                <a:lnTo>
                  <a:pt x="1633045" y="132245"/>
                </a:lnTo>
                <a:cubicBezTo>
                  <a:pt x="1631833" y="132723"/>
                  <a:pt x="1630287" y="133428"/>
                  <a:pt x="1628795" y="134159"/>
                </a:cubicBezTo>
                <a:lnTo>
                  <a:pt x="1622632" y="136974"/>
                </a:lnTo>
                <a:lnTo>
                  <a:pt x="1621703" y="131345"/>
                </a:lnTo>
                <a:lnTo>
                  <a:pt x="1620971" y="125576"/>
                </a:lnTo>
                <a:lnTo>
                  <a:pt x="1619866" y="123339"/>
                </a:lnTo>
                <a:lnTo>
                  <a:pt x="1584553" y="152198"/>
                </a:lnTo>
                <a:lnTo>
                  <a:pt x="1570802" y="169437"/>
                </a:lnTo>
                <a:lnTo>
                  <a:pt x="1571281" y="169915"/>
                </a:lnTo>
                <a:cubicBezTo>
                  <a:pt x="1574337" y="172018"/>
                  <a:pt x="1577152" y="173503"/>
                  <a:pt x="1577152" y="173503"/>
                </a:cubicBezTo>
                <a:cubicBezTo>
                  <a:pt x="1577152" y="173503"/>
                  <a:pt x="1583878" y="170126"/>
                  <a:pt x="1584300" y="169619"/>
                </a:cubicBezTo>
                <a:cubicBezTo>
                  <a:pt x="1583698" y="172152"/>
                  <a:pt x="1582958" y="174657"/>
                  <a:pt x="1582077" y="177105"/>
                </a:cubicBezTo>
                <a:cubicBezTo>
                  <a:pt x="1580923" y="181017"/>
                  <a:pt x="1579712" y="185014"/>
                  <a:pt x="1579712" y="185014"/>
                </a:cubicBezTo>
                <a:lnTo>
                  <a:pt x="1578867" y="185694"/>
                </a:lnTo>
                <a:lnTo>
                  <a:pt x="1580597" y="189238"/>
                </a:lnTo>
                <a:lnTo>
                  <a:pt x="1583119" y="188024"/>
                </a:lnTo>
                <a:lnTo>
                  <a:pt x="1585201" y="180061"/>
                </a:lnTo>
                <a:lnTo>
                  <a:pt x="1593249" y="187433"/>
                </a:lnTo>
                <a:lnTo>
                  <a:pt x="1593642" y="188831"/>
                </a:lnTo>
                <a:lnTo>
                  <a:pt x="1598429" y="187293"/>
                </a:lnTo>
                <a:lnTo>
                  <a:pt x="1616572" y="181741"/>
                </a:lnTo>
                <a:lnTo>
                  <a:pt x="1615681" y="178822"/>
                </a:lnTo>
                <a:lnTo>
                  <a:pt x="1608222" y="175502"/>
                </a:lnTo>
                <a:lnTo>
                  <a:pt x="1616440" y="168776"/>
                </a:lnTo>
                <a:lnTo>
                  <a:pt x="1631187" y="167256"/>
                </a:lnTo>
                <a:cubicBezTo>
                  <a:pt x="1629287" y="169254"/>
                  <a:pt x="1627906" y="171702"/>
                  <a:pt x="1627162" y="174348"/>
                </a:cubicBezTo>
                <a:lnTo>
                  <a:pt x="1627951" y="178259"/>
                </a:lnTo>
                <a:lnTo>
                  <a:pt x="1640642" y="174376"/>
                </a:lnTo>
                <a:lnTo>
                  <a:pt x="1655727" y="170239"/>
                </a:lnTo>
                <a:lnTo>
                  <a:pt x="1655762" y="170371"/>
                </a:lnTo>
                <a:lnTo>
                  <a:pt x="1670359" y="166743"/>
                </a:lnTo>
                <a:lnTo>
                  <a:pt x="1669658" y="163822"/>
                </a:lnTo>
                <a:lnTo>
                  <a:pt x="1662399" y="160078"/>
                </a:lnTo>
                <a:lnTo>
                  <a:pt x="1666732" y="156927"/>
                </a:lnTo>
                <a:lnTo>
                  <a:pt x="1671150" y="153887"/>
                </a:lnTo>
                <a:cubicBezTo>
                  <a:pt x="1671150" y="153887"/>
                  <a:pt x="1674865" y="153606"/>
                  <a:pt x="1678636" y="153605"/>
                </a:cubicBezTo>
                <a:cubicBezTo>
                  <a:pt x="1682407" y="153606"/>
                  <a:pt x="1686179" y="153606"/>
                  <a:pt x="1686179" y="153606"/>
                </a:cubicBezTo>
                <a:cubicBezTo>
                  <a:pt x="1684075" y="155435"/>
                  <a:pt x="1682473" y="157743"/>
                  <a:pt x="1681507" y="160361"/>
                </a:cubicBezTo>
                <a:lnTo>
                  <a:pt x="1682008" y="164510"/>
                </a:lnTo>
                <a:lnTo>
                  <a:pt x="1714407" y="158391"/>
                </a:lnTo>
                <a:lnTo>
                  <a:pt x="1739931" y="157472"/>
                </a:lnTo>
                <a:lnTo>
                  <a:pt x="1739624" y="152930"/>
                </a:lnTo>
                <a:lnTo>
                  <a:pt x="1736332" y="150454"/>
                </a:lnTo>
                <a:cubicBezTo>
                  <a:pt x="1734642" y="149271"/>
                  <a:pt x="1733010" y="148062"/>
                  <a:pt x="1733010" y="148062"/>
                </a:cubicBezTo>
                <a:cubicBezTo>
                  <a:pt x="1733010" y="148062"/>
                  <a:pt x="1735402" y="146767"/>
                  <a:pt x="1737849" y="145670"/>
                </a:cubicBezTo>
                <a:lnTo>
                  <a:pt x="1742803" y="143390"/>
                </a:lnTo>
                <a:lnTo>
                  <a:pt x="1750375" y="144374"/>
                </a:lnTo>
                <a:lnTo>
                  <a:pt x="1757918" y="145669"/>
                </a:lnTo>
                <a:cubicBezTo>
                  <a:pt x="1755514" y="147021"/>
                  <a:pt x="1753486" y="148962"/>
                  <a:pt x="1752006" y="151298"/>
                </a:cubicBezTo>
                <a:lnTo>
                  <a:pt x="1751640" y="157051"/>
                </a:lnTo>
                <a:lnTo>
                  <a:pt x="1783245" y="155914"/>
                </a:lnTo>
                <a:lnTo>
                  <a:pt x="1809747" y="162267"/>
                </a:lnTo>
                <a:lnTo>
                  <a:pt x="1809756" y="162245"/>
                </a:lnTo>
                <a:lnTo>
                  <a:pt x="1810769" y="156616"/>
                </a:lnTo>
                <a:lnTo>
                  <a:pt x="1805452" y="150200"/>
                </a:lnTo>
                <a:lnTo>
                  <a:pt x="1816174" y="148061"/>
                </a:lnTo>
                <a:lnTo>
                  <a:pt x="1818424" y="148905"/>
                </a:lnTo>
                <a:cubicBezTo>
                  <a:pt x="1819775" y="149412"/>
                  <a:pt x="1821576" y="150031"/>
                  <a:pt x="1823321" y="150875"/>
                </a:cubicBezTo>
                <a:lnTo>
                  <a:pt x="1830300" y="154000"/>
                </a:lnTo>
                <a:cubicBezTo>
                  <a:pt x="1827616" y="154732"/>
                  <a:pt x="1825168" y="156166"/>
                  <a:pt x="1823181" y="158108"/>
                </a:cubicBezTo>
                <a:lnTo>
                  <a:pt x="1821034" y="164972"/>
                </a:lnTo>
                <a:lnTo>
                  <a:pt x="1870011" y="176711"/>
                </a:lnTo>
                <a:lnTo>
                  <a:pt x="1877474" y="180541"/>
                </a:lnTo>
                <a:lnTo>
                  <a:pt x="1878877" y="177331"/>
                </a:lnTo>
                <a:lnTo>
                  <a:pt x="1875272" y="169817"/>
                </a:lnTo>
                <a:lnTo>
                  <a:pt x="1886165" y="170296"/>
                </a:lnTo>
                <a:lnTo>
                  <a:pt x="1892441" y="174629"/>
                </a:lnTo>
                <a:lnTo>
                  <a:pt x="1898491" y="179329"/>
                </a:lnTo>
                <a:cubicBezTo>
                  <a:pt x="1895720" y="179442"/>
                  <a:pt x="1893018" y="180229"/>
                  <a:pt x="1890641" y="181665"/>
                </a:cubicBezTo>
                <a:lnTo>
                  <a:pt x="1888016" y="185951"/>
                </a:lnTo>
                <a:lnTo>
                  <a:pt x="1917083" y="200866"/>
                </a:lnTo>
                <a:lnTo>
                  <a:pt x="1937895" y="216578"/>
                </a:lnTo>
                <a:lnTo>
                  <a:pt x="1940229" y="213496"/>
                </a:lnTo>
                <a:cubicBezTo>
                  <a:pt x="1940229" y="213496"/>
                  <a:pt x="1939779" y="211469"/>
                  <a:pt x="1939356" y="209415"/>
                </a:cubicBezTo>
                <a:cubicBezTo>
                  <a:pt x="1938934" y="207360"/>
                  <a:pt x="1938429" y="205362"/>
                  <a:pt x="1938429" y="205362"/>
                </a:cubicBezTo>
                <a:cubicBezTo>
                  <a:pt x="1938429" y="205362"/>
                  <a:pt x="1939104" y="205502"/>
                  <a:pt x="1940088" y="205784"/>
                </a:cubicBezTo>
                <a:lnTo>
                  <a:pt x="1943663" y="206798"/>
                </a:lnTo>
                <a:lnTo>
                  <a:pt x="1948897" y="208345"/>
                </a:lnTo>
                <a:cubicBezTo>
                  <a:pt x="1948897" y="208345"/>
                  <a:pt x="1951430" y="211159"/>
                  <a:pt x="1954018" y="213973"/>
                </a:cubicBezTo>
                <a:cubicBezTo>
                  <a:pt x="1955314" y="215380"/>
                  <a:pt x="1956468" y="216900"/>
                  <a:pt x="1957369" y="218026"/>
                </a:cubicBezTo>
                <a:lnTo>
                  <a:pt x="1958860" y="219912"/>
                </a:lnTo>
                <a:cubicBezTo>
                  <a:pt x="1956138" y="219349"/>
                  <a:pt x="1953318" y="219490"/>
                  <a:pt x="1950670" y="220334"/>
                </a:cubicBezTo>
                <a:lnTo>
                  <a:pt x="1947374" y="223735"/>
                </a:lnTo>
                <a:lnTo>
                  <a:pt x="1959310" y="232745"/>
                </a:lnTo>
                <a:lnTo>
                  <a:pt x="1959898" y="233392"/>
                </a:lnTo>
                <a:lnTo>
                  <a:pt x="1960690" y="232802"/>
                </a:lnTo>
                <a:cubicBezTo>
                  <a:pt x="1963869" y="230409"/>
                  <a:pt x="1967105" y="228073"/>
                  <a:pt x="1967105" y="228073"/>
                </a:cubicBezTo>
                <a:cubicBezTo>
                  <a:pt x="1967105" y="228073"/>
                  <a:pt x="1968484" y="227792"/>
                  <a:pt x="1970595" y="227567"/>
                </a:cubicBezTo>
                <a:lnTo>
                  <a:pt x="1978279" y="226694"/>
                </a:lnTo>
                <a:cubicBezTo>
                  <a:pt x="1981065" y="226328"/>
                  <a:pt x="1983850" y="225961"/>
                  <a:pt x="1985934" y="225962"/>
                </a:cubicBezTo>
                <a:lnTo>
                  <a:pt x="1989422" y="225709"/>
                </a:lnTo>
                <a:cubicBezTo>
                  <a:pt x="1988470" y="226469"/>
                  <a:pt x="1987577" y="227313"/>
                  <a:pt x="1986751" y="228214"/>
                </a:cubicBezTo>
                <a:cubicBezTo>
                  <a:pt x="1984925" y="230071"/>
                  <a:pt x="1983499" y="232266"/>
                  <a:pt x="1982555" y="234687"/>
                </a:cubicBezTo>
                <a:lnTo>
                  <a:pt x="1983303" y="239615"/>
                </a:lnTo>
                <a:lnTo>
                  <a:pt x="2027980" y="231112"/>
                </a:lnTo>
                <a:lnTo>
                  <a:pt x="2068020" y="230539"/>
                </a:lnTo>
                <a:lnTo>
                  <a:pt x="2067889" y="224837"/>
                </a:lnTo>
                <a:lnTo>
                  <a:pt x="2063272" y="221572"/>
                </a:lnTo>
                <a:lnTo>
                  <a:pt x="2058571" y="218419"/>
                </a:lnTo>
                <a:cubicBezTo>
                  <a:pt x="2058571" y="218419"/>
                  <a:pt x="2062176" y="216900"/>
                  <a:pt x="2065805" y="215605"/>
                </a:cubicBezTo>
                <a:lnTo>
                  <a:pt x="2073093" y="212960"/>
                </a:lnTo>
                <a:cubicBezTo>
                  <a:pt x="2073093" y="212960"/>
                  <a:pt x="2078526" y="213691"/>
                  <a:pt x="2083958" y="214648"/>
                </a:cubicBezTo>
                <a:lnTo>
                  <a:pt x="2091359" y="215916"/>
                </a:lnTo>
                <a:lnTo>
                  <a:pt x="2094680" y="216563"/>
                </a:lnTo>
                <a:cubicBezTo>
                  <a:pt x="2093600" y="217069"/>
                  <a:pt x="2092556" y="217631"/>
                  <a:pt x="2091556" y="218278"/>
                </a:cubicBezTo>
                <a:cubicBezTo>
                  <a:pt x="2089380" y="219686"/>
                  <a:pt x="2087474" y="221459"/>
                  <a:pt x="2085928" y="223513"/>
                </a:cubicBezTo>
                <a:lnTo>
                  <a:pt x="2085126" y="230293"/>
                </a:lnTo>
                <a:lnTo>
                  <a:pt x="2122287" y="229761"/>
                </a:lnTo>
                <a:lnTo>
                  <a:pt x="2170365" y="236179"/>
                </a:lnTo>
                <a:lnTo>
                  <a:pt x="2171034" y="231282"/>
                </a:lnTo>
                <a:lnTo>
                  <a:pt x="2162955" y="223458"/>
                </a:lnTo>
                <a:lnTo>
                  <a:pt x="2177955" y="220418"/>
                </a:lnTo>
                <a:cubicBezTo>
                  <a:pt x="2177955" y="220418"/>
                  <a:pt x="2183162" y="221994"/>
                  <a:pt x="2188340" y="223711"/>
                </a:cubicBezTo>
                <a:lnTo>
                  <a:pt x="2198641" y="227173"/>
                </a:lnTo>
                <a:cubicBezTo>
                  <a:pt x="2195003" y="228242"/>
                  <a:pt x="2191683" y="230156"/>
                  <a:pt x="2188961" y="232802"/>
                </a:cubicBezTo>
                <a:lnTo>
                  <a:pt x="2187422" y="238456"/>
                </a:lnTo>
                <a:lnTo>
                  <a:pt x="2214183" y="242029"/>
                </a:lnTo>
                <a:lnTo>
                  <a:pt x="2270075" y="258009"/>
                </a:lnTo>
                <a:lnTo>
                  <a:pt x="2271618" y="252980"/>
                </a:lnTo>
                <a:lnTo>
                  <a:pt x="2264889" y="243947"/>
                </a:lnTo>
                <a:lnTo>
                  <a:pt x="2272574" y="243636"/>
                </a:lnTo>
                <a:lnTo>
                  <a:pt x="2280285" y="243468"/>
                </a:lnTo>
                <a:cubicBezTo>
                  <a:pt x="2280285" y="243468"/>
                  <a:pt x="2285210" y="246057"/>
                  <a:pt x="2290050" y="248505"/>
                </a:cubicBezTo>
                <a:cubicBezTo>
                  <a:pt x="2294893" y="250954"/>
                  <a:pt x="2299704" y="253769"/>
                  <a:pt x="2299704" y="253769"/>
                </a:cubicBezTo>
                <a:cubicBezTo>
                  <a:pt x="2295920" y="254134"/>
                  <a:pt x="2292283" y="255429"/>
                  <a:pt x="2289122" y="257540"/>
                </a:cubicBezTo>
                <a:lnTo>
                  <a:pt x="2286658" y="262751"/>
                </a:lnTo>
                <a:lnTo>
                  <a:pt x="2301306" y="266939"/>
                </a:lnTo>
                <a:lnTo>
                  <a:pt x="2340323" y="287431"/>
                </a:lnTo>
                <a:lnTo>
                  <a:pt x="2343587" y="287636"/>
                </a:lnTo>
                <a:lnTo>
                  <a:pt x="2343917" y="282615"/>
                </a:lnTo>
                <a:lnTo>
                  <a:pt x="2337331" y="275523"/>
                </a:lnTo>
                <a:lnTo>
                  <a:pt x="2343102" y="273328"/>
                </a:lnTo>
                <a:lnTo>
                  <a:pt x="2348730" y="271189"/>
                </a:lnTo>
                <a:lnTo>
                  <a:pt x="2364996" y="275861"/>
                </a:lnTo>
                <a:cubicBezTo>
                  <a:pt x="2362100" y="277437"/>
                  <a:pt x="2359635" y="279716"/>
                  <a:pt x="2357821" y="282475"/>
                </a:cubicBezTo>
                <a:lnTo>
                  <a:pt x="2356869" y="288470"/>
                </a:lnTo>
                <a:lnTo>
                  <a:pt x="2390125" y="290558"/>
                </a:lnTo>
                <a:lnTo>
                  <a:pt x="2390157" y="290439"/>
                </a:lnTo>
                <a:lnTo>
                  <a:pt x="2390859" y="289905"/>
                </a:lnTo>
                <a:lnTo>
                  <a:pt x="2401113" y="91563"/>
                </a:lnTo>
                <a:lnTo>
                  <a:pt x="2399471" y="90846"/>
                </a:lnTo>
                <a:lnTo>
                  <a:pt x="2401257" y="88783"/>
                </a:lnTo>
                <a:lnTo>
                  <a:pt x="2401892" y="76500"/>
                </a:lnTo>
                <a:lnTo>
                  <a:pt x="2399584" y="75903"/>
                </a:lnTo>
                <a:lnTo>
                  <a:pt x="2341565" y="68902"/>
                </a:lnTo>
                <a:lnTo>
                  <a:pt x="2341863" y="75592"/>
                </a:lnTo>
                <a:cubicBezTo>
                  <a:pt x="2341863" y="75592"/>
                  <a:pt x="2348532" y="79364"/>
                  <a:pt x="2349180" y="79364"/>
                </a:cubicBezTo>
                <a:cubicBezTo>
                  <a:pt x="2346710" y="80263"/>
                  <a:pt x="2344191" y="81052"/>
                  <a:pt x="2341637" y="81699"/>
                </a:cubicBezTo>
                <a:lnTo>
                  <a:pt x="2333645" y="84148"/>
                </a:lnTo>
                <a:lnTo>
                  <a:pt x="2326863" y="81953"/>
                </a:lnTo>
                <a:lnTo>
                  <a:pt x="2320052" y="79899"/>
                </a:lnTo>
                <a:lnTo>
                  <a:pt x="2326778" y="70470"/>
                </a:lnTo>
                <a:lnTo>
                  <a:pt x="2327745" y="67234"/>
                </a:lnTo>
                <a:close/>
                <a:moveTo>
                  <a:pt x="2441884" y="0"/>
                </a:moveTo>
                <a:lnTo>
                  <a:pt x="2439828" y="82247"/>
                </a:lnTo>
                <a:lnTo>
                  <a:pt x="2460187" y="87508"/>
                </a:lnTo>
                <a:lnTo>
                  <a:pt x="2488622" y="99175"/>
                </a:lnTo>
                <a:lnTo>
                  <a:pt x="2490517" y="94646"/>
                </a:lnTo>
                <a:lnTo>
                  <a:pt x="2486266" y="85612"/>
                </a:lnTo>
                <a:lnTo>
                  <a:pt x="2499099" y="85471"/>
                </a:lnTo>
                <a:cubicBezTo>
                  <a:pt x="2499099" y="85471"/>
                  <a:pt x="2502843" y="87891"/>
                  <a:pt x="2506445" y="90565"/>
                </a:cubicBezTo>
                <a:lnTo>
                  <a:pt x="2513679" y="95771"/>
                </a:lnTo>
                <a:cubicBezTo>
                  <a:pt x="2510329" y="96166"/>
                  <a:pt x="2507126" y="97376"/>
                  <a:pt x="2504362" y="99318"/>
                </a:cubicBezTo>
                <a:lnTo>
                  <a:pt x="2501480" y="104451"/>
                </a:lnTo>
                <a:lnTo>
                  <a:pt x="2517365" y="110969"/>
                </a:lnTo>
                <a:lnTo>
                  <a:pt x="2558335" y="136510"/>
                </a:lnTo>
                <a:lnTo>
                  <a:pt x="2561326" y="137638"/>
                </a:lnTo>
                <a:lnTo>
                  <a:pt x="2563689" y="134216"/>
                </a:lnTo>
                <a:lnTo>
                  <a:pt x="2561381" y="124507"/>
                </a:lnTo>
                <a:lnTo>
                  <a:pt x="2574074" y="127096"/>
                </a:lnTo>
                <a:cubicBezTo>
                  <a:pt x="2574074" y="127096"/>
                  <a:pt x="2574891" y="127883"/>
                  <a:pt x="2576015" y="129150"/>
                </a:cubicBezTo>
                <a:lnTo>
                  <a:pt x="2580349" y="133934"/>
                </a:lnTo>
                <a:lnTo>
                  <a:pt x="2586317" y="140604"/>
                </a:lnTo>
                <a:cubicBezTo>
                  <a:pt x="2582933" y="140238"/>
                  <a:pt x="2579507" y="140717"/>
                  <a:pt x="2576353" y="141984"/>
                </a:cubicBezTo>
                <a:lnTo>
                  <a:pt x="2575466" y="142970"/>
                </a:lnTo>
                <a:lnTo>
                  <a:pt x="2580461" y="144854"/>
                </a:lnTo>
                <a:lnTo>
                  <a:pt x="2578556" y="150444"/>
                </a:lnTo>
                <a:lnTo>
                  <a:pt x="2622497" y="192978"/>
                </a:lnTo>
                <a:lnTo>
                  <a:pt x="2625548" y="190445"/>
                </a:lnTo>
                <a:lnTo>
                  <a:pt x="2625829" y="180482"/>
                </a:lnTo>
                <a:lnTo>
                  <a:pt x="2631655" y="183297"/>
                </a:lnTo>
                <a:cubicBezTo>
                  <a:pt x="2633147" y="184029"/>
                  <a:pt x="2634610" y="184788"/>
                  <a:pt x="2635680" y="185351"/>
                </a:cubicBezTo>
                <a:lnTo>
                  <a:pt x="2637481" y="186365"/>
                </a:lnTo>
                <a:lnTo>
                  <a:pt x="2641589" y="194554"/>
                </a:lnTo>
                <a:lnTo>
                  <a:pt x="2644404" y="200183"/>
                </a:lnTo>
                <a:cubicBezTo>
                  <a:pt x="2645052" y="201759"/>
                  <a:pt x="2645529" y="202800"/>
                  <a:pt x="2645529" y="202800"/>
                </a:cubicBezTo>
                <a:cubicBezTo>
                  <a:pt x="2644620" y="202378"/>
                  <a:pt x="2643680" y="202012"/>
                  <a:pt x="2642714" y="201731"/>
                </a:cubicBezTo>
                <a:cubicBezTo>
                  <a:pt x="2640421" y="201140"/>
                  <a:pt x="2638036" y="200943"/>
                  <a:pt x="2635680" y="201224"/>
                </a:cubicBezTo>
                <a:lnTo>
                  <a:pt x="2630539" y="204415"/>
                </a:lnTo>
                <a:lnTo>
                  <a:pt x="2662754" y="258665"/>
                </a:lnTo>
                <a:lnTo>
                  <a:pt x="2664242" y="263971"/>
                </a:lnTo>
                <a:lnTo>
                  <a:pt x="2668296" y="262380"/>
                </a:lnTo>
                <a:cubicBezTo>
                  <a:pt x="2668296" y="262380"/>
                  <a:pt x="2669283" y="260015"/>
                  <a:pt x="2670072" y="257680"/>
                </a:cubicBezTo>
                <a:cubicBezTo>
                  <a:pt x="2670859" y="255344"/>
                  <a:pt x="2671703" y="252980"/>
                  <a:pt x="2671703" y="252980"/>
                </a:cubicBezTo>
                <a:cubicBezTo>
                  <a:pt x="2671703" y="252980"/>
                  <a:pt x="2674038" y="255147"/>
                  <a:pt x="2676262" y="257567"/>
                </a:cubicBezTo>
                <a:cubicBezTo>
                  <a:pt x="2678485" y="259987"/>
                  <a:pt x="2680737" y="262352"/>
                  <a:pt x="2680737" y="262352"/>
                </a:cubicBezTo>
                <a:lnTo>
                  <a:pt x="2682200" y="271329"/>
                </a:lnTo>
                <a:cubicBezTo>
                  <a:pt x="2682736" y="275833"/>
                  <a:pt x="2683242" y="280307"/>
                  <a:pt x="2683242" y="280307"/>
                </a:cubicBezTo>
                <a:cubicBezTo>
                  <a:pt x="2680703" y="278084"/>
                  <a:pt x="2677646" y="276507"/>
                  <a:pt x="2674347" y="275776"/>
                </a:cubicBezTo>
                <a:lnTo>
                  <a:pt x="2667993" y="277352"/>
                </a:lnTo>
                <a:lnTo>
                  <a:pt x="2682536" y="329223"/>
                </a:lnTo>
                <a:lnTo>
                  <a:pt x="2692794" y="313956"/>
                </a:lnTo>
                <a:lnTo>
                  <a:pt x="2717482" y="284510"/>
                </a:lnTo>
                <a:lnTo>
                  <a:pt x="2714203" y="321527"/>
                </a:lnTo>
                <a:lnTo>
                  <a:pt x="2712027" y="323863"/>
                </a:lnTo>
                <a:lnTo>
                  <a:pt x="2699025" y="343339"/>
                </a:lnTo>
                <a:lnTo>
                  <a:pt x="2700691" y="346110"/>
                </a:lnTo>
                <a:cubicBezTo>
                  <a:pt x="2700691" y="346110"/>
                  <a:pt x="2700296" y="350557"/>
                  <a:pt x="2699929" y="354975"/>
                </a:cubicBezTo>
                <a:cubicBezTo>
                  <a:pt x="2699733" y="357199"/>
                  <a:pt x="2699565" y="359394"/>
                  <a:pt x="2699396" y="361054"/>
                </a:cubicBezTo>
                <a:lnTo>
                  <a:pt x="2699114" y="363868"/>
                </a:lnTo>
                <a:lnTo>
                  <a:pt x="2698756" y="363456"/>
                </a:lnTo>
                <a:lnTo>
                  <a:pt x="2698726" y="364546"/>
                </a:lnTo>
                <a:lnTo>
                  <a:pt x="2710433" y="364104"/>
                </a:lnTo>
                <a:lnTo>
                  <a:pt x="2709192" y="378117"/>
                </a:lnTo>
                <a:lnTo>
                  <a:pt x="2698343" y="378536"/>
                </a:lnTo>
                <a:lnTo>
                  <a:pt x="2697933" y="393477"/>
                </a:lnTo>
                <a:cubicBezTo>
                  <a:pt x="2700243" y="391451"/>
                  <a:pt x="2703626" y="391226"/>
                  <a:pt x="2706180" y="392943"/>
                </a:cubicBezTo>
                <a:lnTo>
                  <a:pt x="2706532" y="393245"/>
                </a:lnTo>
                <a:lnTo>
                  <a:pt x="2707918" y="392502"/>
                </a:lnTo>
                <a:lnTo>
                  <a:pt x="2704756" y="428206"/>
                </a:lnTo>
                <a:lnTo>
                  <a:pt x="2704499" y="428109"/>
                </a:lnTo>
                <a:lnTo>
                  <a:pt x="2704720" y="428610"/>
                </a:lnTo>
                <a:lnTo>
                  <a:pt x="2703817" y="438807"/>
                </a:lnTo>
                <a:lnTo>
                  <a:pt x="2703786" y="438956"/>
                </a:lnTo>
                <a:cubicBezTo>
                  <a:pt x="2702859" y="443121"/>
                  <a:pt x="2701957" y="447398"/>
                  <a:pt x="2701957" y="447398"/>
                </a:cubicBezTo>
                <a:lnTo>
                  <a:pt x="2701243" y="446694"/>
                </a:lnTo>
                <a:lnTo>
                  <a:pt x="2699985" y="449903"/>
                </a:lnTo>
                <a:lnTo>
                  <a:pt x="2703117" y="446710"/>
                </a:lnTo>
                <a:lnTo>
                  <a:pt x="2701477" y="465231"/>
                </a:lnTo>
                <a:lnTo>
                  <a:pt x="2688911" y="476361"/>
                </a:lnTo>
                <a:lnTo>
                  <a:pt x="2689152" y="482238"/>
                </a:lnTo>
                <a:lnTo>
                  <a:pt x="2686975" y="508096"/>
                </a:lnTo>
                <a:lnTo>
                  <a:pt x="2691741" y="508298"/>
                </a:lnTo>
                <a:lnTo>
                  <a:pt x="2698230" y="501889"/>
                </a:lnTo>
                <a:lnTo>
                  <a:pt x="2691407" y="578930"/>
                </a:lnTo>
                <a:lnTo>
                  <a:pt x="2690472" y="578747"/>
                </a:lnTo>
                <a:lnTo>
                  <a:pt x="2688559" y="583205"/>
                </a:lnTo>
                <a:lnTo>
                  <a:pt x="2690765" y="586185"/>
                </a:lnTo>
                <a:lnTo>
                  <a:pt x="2688968" y="606479"/>
                </a:lnTo>
                <a:lnTo>
                  <a:pt x="2687435" y="604770"/>
                </a:lnTo>
                <a:lnTo>
                  <a:pt x="2679830" y="603550"/>
                </a:lnTo>
                <a:lnTo>
                  <a:pt x="2678719" y="606141"/>
                </a:lnTo>
                <a:lnTo>
                  <a:pt x="2673211" y="671559"/>
                </a:lnTo>
                <a:lnTo>
                  <a:pt x="2680427" y="672287"/>
                </a:lnTo>
                <a:lnTo>
                  <a:pt x="2683368" y="669704"/>
                </a:lnTo>
                <a:lnTo>
                  <a:pt x="2681441" y="691465"/>
                </a:lnTo>
                <a:lnTo>
                  <a:pt x="2671928" y="686769"/>
                </a:lnTo>
                <a:lnTo>
                  <a:pt x="2670404" y="704888"/>
                </a:lnTo>
                <a:lnTo>
                  <a:pt x="2678556" y="700373"/>
                </a:lnTo>
                <a:lnTo>
                  <a:pt x="2678091" y="699754"/>
                </a:lnTo>
                <a:lnTo>
                  <a:pt x="2680267" y="699426"/>
                </a:lnTo>
                <a:lnTo>
                  <a:pt x="2680760" y="699153"/>
                </a:lnTo>
                <a:lnTo>
                  <a:pt x="2679334" y="715257"/>
                </a:lnTo>
                <a:lnTo>
                  <a:pt x="2669046" y="720993"/>
                </a:lnTo>
                <a:lnTo>
                  <a:pt x="2668035" y="733014"/>
                </a:lnTo>
                <a:lnTo>
                  <a:pt x="2676093" y="730009"/>
                </a:lnTo>
                <a:lnTo>
                  <a:pt x="2678094" y="729263"/>
                </a:lnTo>
                <a:lnTo>
                  <a:pt x="2676313" y="749367"/>
                </a:lnTo>
                <a:lnTo>
                  <a:pt x="2667745" y="753541"/>
                </a:lnTo>
                <a:lnTo>
                  <a:pt x="2670998" y="753958"/>
                </a:lnTo>
                <a:lnTo>
                  <a:pt x="2676294" y="749584"/>
                </a:lnTo>
                <a:lnTo>
                  <a:pt x="2674204" y="773184"/>
                </a:lnTo>
                <a:lnTo>
                  <a:pt x="2670324" y="768311"/>
                </a:lnTo>
                <a:lnTo>
                  <a:pt x="2665159" y="767161"/>
                </a:lnTo>
                <a:lnTo>
                  <a:pt x="2664133" y="779343"/>
                </a:lnTo>
                <a:lnTo>
                  <a:pt x="2662077" y="790699"/>
                </a:lnTo>
                <a:lnTo>
                  <a:pt x="2668917" y="795103"/>
                </a:lnTo>
                <a:lnTo>
                  <a:pt x="2671114" y="808071"/>
                </a:lnTo>
                <a:lnTo>
                  <a:pt x="2670619" y="813661"/>
                </a:lnTo>
                <a:lnTo>
                  <a:pt x="2660614" y="814522"/>
                </a:lnTo>
                <a:lnTo>
                  <a:pt x="2658166" y="812300"/>
                </a:lnTo>
                <a:lnTo>
                  <a:pt x="2654131" y="834582"/>
                </a:lnTo>
                <a:lnTo>
                  <a:pt x="2658531" y="835574"/>
                </a:lnTo>
                <a:lnTo>
                  <a:pt x="2662612" y="832759"/>
                </a:lnTo>
                <a:lnTo>
                  <a:pt x="2666638" y="829777"/>
                </a:lnTo>
                <a:lnTo>
                  <a:pt x="2667875" y="836136"/>
                </a:lnTo>
                <a:lnTo>
                  <a:pt x="2668371" y="839050"/>
                </a:lnTo>
                <a:lnTo>
                  <a:pt x="2667844" y="844999"/>
                </a:lnTo>
                <a:lnTo>
                  <a:pt x="2665033" y="851024"/>
                </a:lnTo>
                <a:cubicBezTo>
                  <a:pt x="2664046" y="853051"/>
                  <a:pt x="2663006" y="855133"/>
                  <a:pt x="2662217" y="856652"/>
                </a:cubicBezTo>
                <a:lnTo>
                  <a:pt x="2660812" y="859185"/>
                </a:lnTo>
                <a:cubicBezTo>
                  <a:pt x="2660594" y="858144"/>
                  <a:pt x="2660286" y="857131"/>
                  <a:pt x="2659883" y="856146"/>
                </a:cubicBezTo>
                <a:cubicBezTo>
                  <a:pt x="2658984" y="853978"/>
                  <a:pt x="2657709" y="851981"/>
                  <a:pt x="2656112" y="850264"/>
                </a:cubicBezTo>
                <a:lnTo>
                  <a:pt x="2651602" y="848556"/>
                </a:lnTo>
                <a:lnTo>
                  <a:pt x="2651581" y="848662"/>
                </a:lnTo>
                <a:cubicBezTo>
                  <a:pt x="2645417" y="870922"/>
                  <a:pt x="2634863" y="892340"/>
                  <a:pt x="2618654" y="908043"/>
                </a:cubicBezTo>
                <a:lnTo>
                  <a:pt x="2618027" y="908515"/>
                </a:lnTo>
                <a:lnTo>
                  <a:pt x="2620623" y="911111"/>
                </a:lnTo>
                <a:lnTo>
                  <a:pt x="2625746" y="910802"/>
                </a:lnTo>
                <a:cubicBezTo>
                  <a:pt x="2628333" y="910604"/>
                  <a:pt x="2630894" y="910210"/>
                  <a:pt x="2630894" y="910210"/>
                </a:cubicBezTo>
                <a:cubicBezTo>
                  <a:pt x="2630894" y="910210"/>
                  <a:pt x="2629517" y="913391"/>
                  <a:pt x="2628079" y="916627"/>
                </a:cubicBezTo>
                <a:cubicBezTo>
                  <a:pt x="2626646" y="919863"/>
                  <a:pt x="2624956" y="922930"/>
                  <a:pt x="2624956" y="922930"/>
                </a:cubicBezTo>
                <a:cubicBezTo>
                  <a:pt x="2624956" y="922930"/>
                  <a:pt x="2620820" y="925492"/>
                  <a:pt x="2616513" y="927743"/>
                </a:cubicBezTo>
                <a:cubicBezTo>
                  <a:pt x="2612207" y="929995"/>
                  <a:pt x="2607902" y="931853"/>
                  <a:pt x="2607902" y="931853"/>
                </a:cubicBezTo>
                <a:cubicBezTo>
                  <a:pt x="2609416" y="928728"/>
                  <a:pt x="2610049" y="925239"/>
                  <a:pt x="2609731" y="921777"/>
                </a:cubicBezTo>
                <a:lnTo>
                  <a:pt x="2606692" y="917067"/>
                </a:lnTo>
                <a:lnTo>
                  <a:pt x="2592389" y="927860"/>
                </a:lnTo>
                <a:cubicBezTo>
                  <a:pt x="2583144" y="933380"/>
                  <a:pt x="2573568" y="937974"/>
                  <a:pt x="2564139" y="942125"/>
                </a:cubicBezTo>
                <a:lnTo>
                  <a:pt x="2546145" y="949627"/>
                </a:lnTo>
                <a:lnTo>
                  <a:pt x="2547562" y="953016"/>
                </a:lnTo>
                <a:lnTo>
                  <a:pt x="2556822" y="956422"/>
                </a:lnTo>
                <a:lnTo>
                  <a:pt x="2548183" y="965483"/>
                </a:lnTo>
                <a:lnTo>
                  <a:pt x="2531296" y="968804"/>
                </a:lnTo>
                <a:cubicBezTo>
                  <a:pt x="2533247" y="966103"/>
                  <a:pt x="2534492" y="962950"/>
                  <a:pt x="2534928" y="959628"/>
                </a:cubicBezTo>
                <a:lnTo>
                  <a:pt x="2533428" y="954929"/>
                </a:lnTo>
                <a:lnTo>
                  <a:pt x="2509258" y="965006"/>
                </a:lnTo>
                <a:lnTo>
                  <a:pt x="2469285" y="978436"/>
                </a:lnTo>
                <a:lnTo>
                  <a:pt x="2471068" y="983325"/>
                </a:lnTo>
                <a:lnTo>
                  <a:pt x="2480159" y="987125"/>
                </a:lnTo>
                <a:lnTo>
                  <a:pt x="2471096" y="995822"/>
                </a:lnTo>
                <a:lnTo>
                  <a:pt x="2453929" y="998298"/>
                </a:lnTo>
                <a:cubicBezTo>
                  <a:pt x="2455987" y="995653"/>
                  <a:pt x="2457377" y="992584"/>
                  <a:pt x="2457982" y="989292"/>
                </a:cubicBezTo>
                <a:lnTo>
                  <a:pt x="2456260" y="982812"/>
                </a:lnTo>
                <a:lnTo>
                  <a:pt x="2391354" y="1004619"/>
                </a:lnTo>
                <a:lnTo>
                  <a:pt x="2393083" y="1010034"/>
                </a:lnTo>
                <a:lnTo>
                  <a:pt x="2402063" y="1014116"/>
                </a:lnTo>
                <a:lnTo>
                  <a:pt x="2392633" y="1022361"/>
                </a:lnTo>
                <a:lnTo>
                  <a:pt x="2375326" y="1024050"/>
                </a:lnTo>
                <a:cubicBezTo>
                  <a:pt x="2377530" y="1021544"/>
                  <a:pt x="2379075" y="1018534"/>
                  <a:pt x="2379828" y="1015269"/>
                </a:cubicBezTo>
                <a:lnTo>
                  <a:pt x="2378461" y="1008950"/>
                </a:lnTo>
                <a:lnTo>
                  <a:pt x="2334772" y="1023629"/>
                </a:lnTo>
                <a:lnTo>
                  <a:pt x="2313195" y="1029288"/>
                </a:lnTo>
                <a:lnTo>
                  <a:pt x="2314112" y="1032775"/>
                </a:lnTo>
                <a:lnTo>
                  <a:pt x="2322779" y="1037474"/>
                </a:lnTo>
                <a:lnTo>
                  <a:pt x="2312958" y="1045214"/>
                </a:lnTo>
                <a:lnTo>
                  <a:pt x="2295623" y="1046087"/>
                </a:lnTo>
                <a:cubicBezTo>
                  <a:pt x="2297927" y="1043666"/>
                  <a:pt x="2299607" y="1040710"/>
                  <a:pt x="2300519" y="1037501"/>
                </a:cubicBezTo>
                <a:lnTo>
                  <a:pt x="2299722" y="1032820"/>
                </a:lnTo>
                <a:lnTo>
                  <a:pt x="2284873" y="1036715"/>
                </a:lnTo>
                <a:lnTo>
                  <a:pt x="2267086" y="1040992"/>
                </a:lnTo>
                <a:lnTo>
                  <a:pt x="2266044" y="1037166"/>
                </a:lnTo>
                <a:lnTo>
                  <a:pt x="2283775" y="1032916"/>
                </a:lnTo>
                <a:lnTo>
                  <a:pt x="2299057" y="1028909"/>
                </a:lnTo>
                <a:lnTo>
                  <a:pt x="2298789" y="1027333"/>
                </a:lnTo>
                <a:cubicBezTo>
                  <a:pt x="2297537" y="1023839"/>
                  <a:pt x="2296130" y="1020983"/>
                  <a:pt x="2296130" y="1020983"/>
                </a:cubicBezTo>
                <a:cubicBezTo>
                  <a:pt x="2296130" y="1020983"/>
                  <a:pt x="2288192" y="1019997"/>
                  <a:pt x="2287884" y="1020081"/>
                </a:cubicBezTo>
                <a:cubicBezTo>
                  <a:pt x="2287574" y="1020166"/>
                  <a:pt x="2290838" y="1017690"/>
                  <a:pt x="2294188" y="1015185"/>
                </a:cubicBezTo>
                <a:lnTo>
                  <a:pt x="2300941" y="1010118"/>
                </a:lnTo>
                <a:lnTo>
                  <a:pt x="2315266" y="1009415"/>
                </a:lnTo>
                <a:lnTo>
                  <a:pt x="2311945" y="1020616"/>
                </a:lnTo>
                <a:lnTo>
                  <a:pt x="2312239" y="1025453"/>
                </a:lnTo>
                <a:lnTo>
                  <a:pt x="2333588" y="1019857"/>
                </a:lnTo>
                <a:lnTo>
                  <a:pt x="2377586" y="1005074"/>
                </a:lnTo>
                <a:lnTo>
                  <a:pt x="2374649" y="998946"/>
                </a:lnTo>
                <a:cubicBezTo>
                  <a:pt x="2374649" y="998946"/>
                  <a:pt x="2366684" y="998382"/>
                  <a:pt x="2366376" y="998468"/>
                </a:cubicBezTo>
                <a:cubicBezTo>
                  <a:pt x="2366068" y="998552"/>
                  <a:pt x="2369217" y="995962"/>
                  <a:pt x="2372427" y="993289"/>
                </a:cubicBezTo>
                <a:lnTo>
                  <a:pt x="2378928" y="987885"/>
                </a:lnTo>
                <a:lnTo>
                  <a:pt x="2393225" y="986478"/>
                </a:lnTo>
                <a:lnTo>
                  <a:pt x="2390353" y="998017"/>
                </a:lnTo>
                <a:lnTo>
                  <a:pt x="2390622" y="1000693"/>
                </a:lnTo>
                <a:lnTo>
                  <a:pt x="2455161" y="979006"/>
                </a:lnTo>
                <a:lnTo>
                  <a:pt x="2452044" y="973251"/>
                </a:lnTo>
                <a:cubicBezTo>
                  <a:pt x="2452044" y="973251"/>
                  <a:pt x="2444360" y="973251"/>
                  <a:pt x="2443742" y="973251"/>
                </a:cubicBezTo>
                <a:cubicBezTo>
                  <a:pt x="2443122" y="973251"/>
                  <a:pt x="2455785" y="961994"/>
                  <a:pt x="2455785" y="961994"/>
                </a:cubicBezTo>
                <a:lnTo>
                  <a:pt x="2470000" y="959911"/>
                </a:lnTo>
                <a:lnTo>
                  <a:pt x="2467777" y="971421"/>
                </a:lnTo>
                <a:lnTo>
                  <a:pt x="2468274" y="974600"/>
                </a:lnTo>
                <a:lnTo>
                  <a:pt x="2507712" y="961348"/>
                </a:lnTo>
                <a:lnTo>
                  <a:pt x="2532219" y="951136"/>
                </a:lnTo>
                <a:lnTo>
                  <a:pt x="2531788" y="949787"/>
                </a:lnTo>
                <a:cubicBezTo>
                  <a:pt x="2530042" y="946501"/>
                  <a:pt x="2528227" y="943869"/>
                  <a:pt x="2528227" y="943869"/>
                </a:cubicBezTo>
                <a:cubicBezTo>
                  <a:pt x="2528227" y="943869"/>
                  <a:pt x="2520009" y="943898"/>
                  <a:pt x="2519784" y="944150"/>
                </a:cubicBezTo>
                <a:cubicBezTo>
                  <a:pt x="2519560" y="944404"/>
                  <a:pt x="2522599" y="941477"/>
                  <a:pt x="2525415" y="938521"/>
                </a:cubicBezTo>
                <a:lnTo>
                  <a:pt x="2531381" y="932556"/>
                </a:lnTo>
                <a:lnTo>
                  <a:pt x="2545451" y="929742"/>
                </a:lnTo>
                <a:lnTo>
                  <a:pt x="2543735" y="941279"/>
                </a:lnTo>
                <a:lnTo>
                  <a:pt x="2544679" y="945945"/>
                </a:lnTo>
                <a:lnTo>
                  <a:pt x="2562422" y="938551"/>
                </a:lnTo>
                <a:cubicBezTo>
                  <a:pt x="2571766" y="934358"/>
                  <a:pt x="2581214" y="929799"/>
                  <a:pt x="2590288" y="924406"/>
                </a:cubicBezTo>
                <a:lnTo>
                  <a:pt x="2604547" y="913743"/>
                </a:lnTo>
                <a:lnTo>
                  <a:pt x="2604102" y="913053"/>
                </a:lnTo>
                <a:cubicBezTo>
                  <a:pt x="2601568" y="910295"/>
                  <a:pt x="2599176" y="908184"/>
                  <a:pt x="2599176" y="908184"/>
                </a:cubicBezTo>
                <a:cubicBezTo>
                  <a:pt x="2599176" y="908184"/>
                  <a:pt x="2597459" y="908606"/>
                  <a:pt x="2595603" y="909028"/>
                </a:cubicBezTo>
                <a:cubicBezTo>
                  <a:pt x="2593746" y="909450"/>
                  <a:pt x="2591888" y="909873"/>
                  <a:pt x="2591634" y="910042"/>
                </a:cubicBezTo>
                <a:cubicBezTo>
                  <a:pt x="2591381" y="910209"/>
                  <a:pt x="2593297" y="906889"/>
                  <a:pt x="2595180" y="903568"/>
                </a:cubicBezTo>
                <a:cubicBezTo>
                  <a:pt x="2597067" y="900248"/>
                  <a:pt x="2598558" y="896814"/>
                  <a:pt x="2598558" y="896814"/>
                </a:cubicBezTo>
                <a:cubicBezTo>
                  <a:pt x="2598558" y="896814"/>
                  <a:pt x="2601343" y="895519"/>
                  <a:pt x="2604018" y="894000"/>
                </a:cubicBezTo>
                <a:cubicBezTo>
                  <a:pt x="2606692" y="892479"/>
                  <a:pt x="2609281" y="890707"/>
                  <a:pt x="2609281" y="890707"/>
                </a:cubicBezTo>
                <a:cubicBezTo>
                  <a:pt x="2609281" y="890707"/>
                  <a:pt x="2610238" y="893155"/>
                  <a:pt x="2611053" y="895970"/>
                </a:cubicBezTo>
                <a:cubicBezTo>
                  <a:pt x="2611869" y="898784"/>
                  <a:pt x="2612603" y="901599"/>
                  <a:pt x="2612603" y="901599"/>
                </a:cubicBezTo>
                <a:lnTo>
                  <a:pt x="2615288" y="905710"/>
                </a:lnTo>
                <a:lnTo>
                  <a:pt x="2615895" y="905258"/>
                </a:lnTo>
                <a:cubicBezTo>
                  <a:pt x="2631571" y="890201"/>
                  <a:pt x="2641589" y="869544"/>
                  <a:pt x="2647810" y="847591"/>
                </a:cubicBezTo>
                <a:lnTo>
                  <a:pt x="2647890" y="847150"/>
                </a:lnTo>
                <a:lnTo>
                  <a:pt x="2646457" y="846607"/>
                </a:lnTo>
                <a:cubicBezTo>
                  <a:pt x="2642798" y="845959"/>
                  <a:pt x="2639618" y="845734"/>
                  <a:pt x="2639618" y="845734"/>
                </a:cubicBezTo>
                <a:lnTo>
                  <a:pt x="2637256" y="848548"/>
                </a:lnTo>
                <a:cubicBezTo>
                  <a:pt x="2636322" y="849589"/>
                  <a:pt x="2635468" y="850687"/>
                  <a:pt x="2634693" y="851841"/>
                </a:cubicBezTo>
                <a:cubicBezTo>
                  <a:pt x="2634553" y="852122"/>
                  <a:pt x="2634103" y="848210"/>
                  <a:pt x="2633624" y="844327"/>
                </a:cubicBezTo>
                <a:cubicBezTo>
                  <a:pt x="2633147" y="840443"/>
                  <a:pt x="2632413" y="836475"/>
                  <a:pt x="2632413" y="836475"/>
                </a:cubicBezTo>
                <a:cubicBezTo>
                  <a:pt x="2632413" y="836475"/>
                  <a:pt x="2633905" y="833491"/>
                  <a:pt x="2635368" y="830395"/>
                </a:cubicBezTo>
                <a:cubicBezTo>
                  <a:pt x="2636832" y="827299"/>
                  <a:pt x="2638185" y="824092"/>
                  <a:pt x="2638185" y="824092"/>
                </a:cubicBezTo>
                <a:lnTo>
                  <a:pt x="2642460" y="827947"/>
                </a:lnTo>
                <a:lnTo>
                  <a:pt x="2646740" y="831915"/>
                </a:lnTo>
                <a:lnTo>
                  <a:pt x="2650353" y="833504"/>
                </a:lnTo>
                <a:lnTo>
                  <a:pt x="2654742" y="809191"/>
                </a:lnTo>
                <a:lnTo>
                  <a:pt x="2635595" y="791811"/>
                </a:lnTo>
                <a:cubicBezTo>
                  <a:pt x="2633568" y="793894"/>
                  <a:pt x="2629571" y="797101"/>
                  <a:pt x="2629571" y="797101"/>
                </a:cubicBezTo>
                <a:lnTo>
                  <a:pt x="2623711" y="797895"/>
                </a:lnTo>
                <a:lnTo>
                  <a:pt x="2610098" y="862366"/>
                </a:lnTo>
                <a:cubicBezTo>
                  <a:pt x="2607481" y="877817"/>
                  <a:pt x="2586654" y="876494"/>
                  <a:pt x="2589300" y="860932"/>
                </a:cubicBezTo>
                <a:lnTo>
                  <a:pt x="2604133" y="792083"/>
                </a:lnTo>
                <a:lnTo>
                  <a:pt x="2602555" y="790179"/>
                </a:lnTo>
                <a:lnTo>
                  <a:pt x="2565433" y="804841"/>
                </a:lnTo>
                <a:lnTo>
                  <a:pt x="2551165" y="799213"/>
                </a:lnTo>
                <a:lnTo>
                  <a:pt x="2571232" y="785958"/>
                </a:lnTo>
                <a:lnTo>
                  <a:pt x="2602556" y="771155"/>
                </a:lnTo>
                <a:cubicBezTo>
                  <a:pt x="2602556" y="771155"/>
                  <a:pt x="2599739" y="764541"/>
                  <a:pt x="2605369" y="763386"/>
                </a:cubicBezTo>
                <a:lnTo>
                  <a:pt x="2607775" y="757057"/>
                </a:lnTo>
                <a:lnTo>
                  <a:pt x="2579850" y="773930"/>
                </a:lnTo>
                <a:lnTo>
                  <a:pt x="2571406" y="779275"/>
                </a:lnTo>
                <a:lnTo>
                  <a:pt x="2571934" y="782383"/>
                </a:lnTo>
                <a:lnTo>
                  <a:pt x="2565680" y="782899"/>
                </a:lnTo>
                <a:lnTo>
                  <a:pt x="2556909" y="788451"/>
                </a:lnTo>
                <a:cubicBezTo>
                  <a:pt x="2551145" y="792184"/>
                  <a:pt x="2547468" y="794671"/>
                  <a:pt x="2546494" y="795498"/>
                </a:cubicBezTo>
                <a:lnTo>
                  <a:pt x="2542052" y="789266"/>
                </a:lnTo>
                <a:lnTo>
                  <a:pt x="2536616" y="810217"/>
                </a:lnTo>
                <a:cubicBezTo>
                  <a:pt x="2535152" y="818913"/>
                  <a:pt x="2523360" y="818210"/>
                  <a:pt x="2524852" y="809401"/>
                </a:cubicBezTo>
                <a:lnTo>
                  <a:pt x="2524964" y="809514"/>
                </a:lnTo>
                <a:lnTo>
                  <a:pt x="2534903" y="771795"/>
                </a:lnTo>
                <a:lnTo>
                  <a:pt x="2532703" y="769157"/>
                </a:lnTo>
                <a:lnTo>
                  <a:pt x="2511679" y="777599"/>
                </a:lnTo>
                <a:lnTo>
                  <a:pt x="2503603" y="774418"/>
                </a:lnTo>
                <a:lnTo>
                  <a:pt x="2514859" y="766904"/>
                </a:lnTo>
                <a:lnTo>
                  <a:pt x="2532590" y="758461"/>
                </a:lnTo>
                <a:cubicBezTo>
                  <a:pt x="2532590" y="758461"/>
                  <a:pt x="2530986" y="754718"/>
                  <a:pt x="2534165" y="754071"/>
                </a:cubicBezTo>
                <a:lnTo>
                  <a:pt x="2534506" y="753135"/>
                </a:lnTo>
                <a:lnTo>
                  <a:pt x="2490965" y="772730"/>
                </a:lnTo>
                <a:cubicBezTo>
                  <a:pt x="2490965" y="772730"/>
                  <a:pt x="2493077" y="779398"/>
                  <a:pt x="2490262" y="782411"/>
                </a:cubicBezTo>
                <a:cubicBezTo>
                  <a:pt x="2489193" y="783564"/>
                  <a:pt x="2487993" y="784605"/>
                  <a:pt x="2486688" y="785478"/>
                </a:cubicBezTo>
                <a:lnTo>
                  <a:pt x="2513817" y="804136"/>
                </a:lnTo>
                <a:lnTo>
                  <a:pt x="2516633" y="822655"/>
                </a:lnTo>
                <a:lnTo>
                  <a:pt x="2505208" y="823302"/>
                </a:lnTo>
                <a:lnTo>
                  <a:pt x="2480722" y="799775"/>
                </a:lnTo>
                <a:lnTo>
                  <a:pt x="2477860" y="802141"/>
                </a:lnTo>
                <a:lnTo>
                  <a:pt x="2460457" y="849336"/>
                </a:lnTo>
                <a:cubicBezTo>
                  <a:pt x="2455110" y="863943"/>
                  <a:pt x="2435467" y="856176"/>
                  <a:pt x="2440759" y="841428"/>
                </a:cubicBezTo>
                <a:lnTo>
                  <a:pt x="2455437" y="803493"/>
                </a:lnTo>
                <a:lnTo>
                  <a:pt x="2452260" y="802700"/>
                </a:lnTo>
                <a:lnTo>
                  <a:pt x="2452185" y="802901"/>
                </a:lnTo>
                <a:cubicBezTo>
                  <a:pt x="2450693" y="807024"/>
                  <a:pt x="2447176" y="807988"/>
                  <a:pt x="2444381" y="806876"/>
                </a:cubicBezTo>
                <a:lnTo>
                  <a:pt x="2441292" y="799298"/>
                </a:lnTo>
                <a:lnTo>
                  <a:pt x="2410193" y="810497"/>
                </a:lnTo>
                <a:lnTo>
                  <a:pt x="2396122" y="804419"/>
                </a:lnTo>
                <a:lnTo>
                  <a:pt x="2416498" y="791810"/>
                </a:lnTo>
                <a:lnTo>
                  <a:pt x="2448131" y="777991"/>
                </a:lnTo>
                <a:lnTo>
                  <a:pt x="2447959" y="777040"/>
                </a:lnTo>
                <a:lnTo>
                  <a:pt x="2447259" y="776866"/>
                </a:lnTo>
                <a:lnTo>
                  <a:pt x="2444755" y="773686"/>
                </a:lnTo>
                <a:lnTo>
                  <a:pt x="2423590" y="781342"/>
                </a:lnTo>
                <a:lnTo>
                  <a:pt x="2415598" y="777879"/>
                </a:lnTo>
                <a:lnTo>
                  <a:pt x="2427108" y="770759"/>
                </a:lnTo>
                <a:lnTo>
                  <a:pt x="2445007" y="762936"/>
                </a:lnTo>
                <a:cubicBezTo>
                  <a:pt x="2445007" y="762936"/>
                  <a:pt x="2443488" y="759164"/>
                  <a:pt x="2446697" y="758573"/>
                </a:cubicBezTo>
                <a:lnTo>
                  <a:pt x="2446742" y="758463"/>
                </a:lnTo>
                <a:lnTo>
                  <a:pt x="2424104" y="766592"/>
                </a:lnTo>
                <a:lnTo>
                  <a:pt x="2408267" y="770326"/>
                </a:lnTo>
                <a:lnTo>
                  <a:pt x="2407714" y="774845"/>
                </a:lnTo>
                <a:cubicBezTo>
                  <a:pt x="2407077" y="778606"/>
                  <a:pt x="2405987" y="781160"/>
                  <a:pt x="2403355" y="780977"/>
                </a:cubicBezTo>
                <a:cubicBezTo>
                  <a:pt x="2400723" y="780794"/>
                  <a:pt x="2398655" y="778951"/>
                  <a:pt x="2395774" y="776449"/>
                </a:cubicBezTo>
                <a:lnTo>
                  <a:pt x="2393787" y="775098"/>
                </a:lnTo>
                <a:lnTo>
                  <a:pt x="2394659" y="778527"/>
                </a:lnTo>
                <a:lnTo>
                  <a:pt x="2403103" y="783227"/>
                </a:lnTo>
                <a:lnTo>
                  <a:pt x="2398262" y="787082"/>
                </a:lnTo>
                <a:cubicBezTo>
                  <a:pt x="2395842" y="789053"/>
                  <a:pt x="2393366" y="790882"/>
                  <a:pt x="2393366" y="790882"/>
                </a:cubicBezTo>
                <a:lnTo>
                  <a:pt x="2384921" y="791163"/>
                </a:lnTo>
                <a:cubicBezTo>
                  <a:pt x="2380728" y="791388"/>
                  <a:pt x="2376479" y="791388"/>
                  <a:pt x="2376479" y="791388"/>
                </a:cubicBezTo>
                <a:cubicBezTo>
                  <a:pt x="2378804" y="789025"/>
                  <a:pt x="2380498" y="786125"/>
                  <a:pt x="2381402" y="782946"/>
                </a:cubicBezTo>
                <a:lnTo>
                  <a:pt x="2380506" y="776874"/>
                </a:lnTo>
                <a:lnTo>
                  <a:pt x="2361022" y="781469"/>
                </a:lnTo>
                <a:lnTo>
                  <a:pt x="2360888" y="782440"/>
                </a:lnTo>
                <a:lnTo>
                  <a:pt x="2354459" y="809405"/>
                </a:lnTo>
                <a:lnTo>
                  <a:pt x="2358101" y="810301"/>
                </a:lnTo>
                <a:lnTo>
                  <a:pt x="2366545" y="803154"/>
                </a:lnTo>
                <a:lnTo>
                  <a:pt x="2367334" y="810724"/>
                </a:lnTo>
                <a:cubicBezTo>
                  <a:pt x="2367726" y="814495"/>
                  <a:pt x="2368036" y="818294"/>
                  <a:pt x="2368036" y="818294"/>
                </a:cubicBezTo>
                <a:lnTo>
                  <a:pt x="2359367" y="837995"/>
                </a:lnTo>
                <a:cubicBezTo>
                  <a:pt x="2358597" y="834308"/>
                  <a:pt x="2356978" y="830874"/>
                  <a:pt x="2354641" y="827919"/>
                </a:cubicBezTo>
                <a:lnTo>
                  <a:pt x="2350229" y="826281"/>
                </a:lnTo>
                <a:lnTo>
                  <a:pt x="2345324" y="844805"/>
                </a:lnTo>
                <a:cubicBezTo>
                  <a:pt x="2341271" y="859074"/>
                  <a:pt x="2339131" y="866672"/>
                  <a:pt x="2339131" y="866672"/>
                </a:cubicBezTo>
                <a:lnTo>
                  <a:pt x="2335531" y="865491"/>
                </a:lnTo>
                <a:lnTo>
                  <a:pt x="2341694" y="843680"/>
                </a:lnTo>
                <a:lnTo>
                  <a:pt x="2346612" y="824939"/>
                </a:lnTo>
                <a:lnTo>
                  <a:pt x="2344955" y="824324"/>
                </a:lnTo>
                <a:cubicBezTo>
                  <a:pt x="2341266" y="823810"/>
                  <a:pt x="2338035" y="823810"/>
                  <a:pt x="2338035" y="823810"/>
                </a:cubicBezTo>
                <a:cubicBezTo>
                  <a:pt x="2338035" y="823810"/>
                  <a:pt x="2336776" y="825766"/>
                  <a:pt x="2335492" y="827824"/>
                </a:cubicBezTo>
                <a:lnTo>
                  <a:pt x="2334736" y="829124"/>
                </a:lnTo>
                <a:lnTo>
                  <a:pt x="2331916" y="836796"/>
                </a:lnTo>
                <a:cubicBezTo>
                  <a:pt x="2327857" y="847837"/>
                  <a:pt x="2325538" y="854149"/>
                  <a:pt x="2325538" y="854149"/>
                </a:cubicBezTo>
                <a:lnTo>
                  <a:pt x="2211701" y="836391"/>
                </a:lnTo>
                <a:lnTo>
                  <a:pt x="2265931" y="683122"/>
                </a:lnTo>
                <a:lnTo>
                  <a:pt x="2268127" y="662916"/>
                </a:lnTo>
                <a:lnTo>
                  <a:pt x="2262498" y="657681"/>
                </a:lnTo>
                <a:cubicBezTo>
                  <a:pt x="2259430" y="658891"/>
                  <a:pt x="2259431" y="654613"/>
                  <a:pt x="2259431" y="654613"/>
                </a:cubicBezTo>
                <a:lnTo>
                  <a:pt x="2248130" y="656140"/>
                </a:lnTo>
                <a:lnTo>
                  <a:pt x="2243839" y="676705"/>
                </a:lnTo>
                <a:lnTo>
                  <a:pt x="2238858" y="685149"/>
                </a:lnTo>
                <a:lnTo>
                  <a:pt x="2236045" y="676397"/>
                </a:lnTo>
                <a:lnTo>
                  <a:pt x="2239701" y="657191"/>
                </a:lnTo>
                <a:lnTo>
                  <a:pt x="2227207" y="656920"/>
                </a:lnTo>
                <a:lnTo>
                  <a:pt x="2233257" y="649436"/>
                </a:lnTo>
                <a:lnTo>
                  <a:pt x="2241502" y="647742"/>
                </a:lnTo>
                <a:lnTo>
                  <a:pt x="2241870" y="645804"/>
                </a:lnTo>
                <a:cubicBezTo>
                  <a:pt x="2239154" y="647324"/>
                  <a:pt x="2235740" y="646789"/>
                  <a:pt x="2233623" y="644510"/>
                </a:cubicBezTo>
                <a:cubicBezTo>
                  <a:pt x="2230952" y="641667"/>
                  <a:pt x="2228506" y="638599"/>
                  <a:pt x="2226306" y="635363"/>
                </a:cubicBezTo>
                <a:lnTo>
                  <a:pt x="2226415" y="633134"/>
                </a:lnTo>
                <a:lnTo>
                  <a:pt x="2169874" y="629430"/>
                </a:lnTo>
                <a:lnTo>
                  <a:pt x="2168522" y="646062"/>
                </a:lnTo>
                <a:lnTo>
                  <a:pt x="2172665" y="647041"/>
                </a:lnTo>
                <a:lnTo>
                  <a:pt x="2167997" y="652496"/>
                </a:lnTo>
                <a:lnTo>
                  <a:pt x="2162382" y="721566"/>
                </a:lnTo>
                <a:lnTo>
                  <a:pt x="2155431" y="743031"/>
                </a:lnTo>
                <a:lnTo>
                  <a:pt x="2156070" y="745147"/>
                </a:lnTo>
                <a:lnTo>
                  <a:pt x="2158791" y="747541"/>
                </a:lnTo>
                <a:cubicBezTo>
                  <a:pt x="2161001" y="750103"/>
                  <a:pt x="2161752" y="753621"/>
                  <a:pt x="2160789" y="756856"/>
                </a:cubicBezTo>
                <a:lnTo>
                  <a:pt x="2185751" y="746809"/>
                </a:lnTo>
                <a:lnTo>
                  <a:pt x="2193351" y="749032"/>
                </a:lnTo>
                <a:lnTo>
                  <a:pt x="2186877" y="755702"/>
                </a:lnTo>
                <a:lnTo>
                  <a:pt x="2162417" y="766168"/>
                </a:lnTo>
                <a:lnTo>
                  <a:pt x="2166900" y="781012"/>
                </a:lnTo>
                <a:lnTo>
                  <a:pt x="2177810" y="830389"/>
                </a:lnTo>
                <a:lnTo>
                  <a:pt x="2181306" y="830846"/>
                </a:lnTo>
                <a:cubicBezTo>
                  <a:pt x="2184314" y="831887"/>
                  <a:pt x="2186488" y="834504"/>
                  <a:pt x="2186934" y="837657"/>
                </a:cubicBezTo>
                <a:lnTo>
                  <a:pt x="2204550" y="814411"/>
                </a:lnTo>
                <a:lnTo>
                  <a:pt x="2212177" y="811877"/>
                </a:lnTo>
                <a:lnTo>
                  <a:pt x="2209363" y="821361"/>
                </a:lnTo>
                <a:lnTo>
                  <a:pt x="2190142" y="847732"/>
                </a:lnTo>
                <a:lnTo>
                  <a:pt x="2192169" y="855697"/>
                </a:lnTo>
                <a:cubicBezTo>
                  <a:pt x="2195263" y="856710"/>
                  <a:pt x="2193236" y="860255"/>
                  <a:pt x="2193236" y="860255"/>
                </a:cubicBezTo>
                <a:lnTo>
                  <a:pt x="2209898" y="870443"/>
                </a:lnTo>
                <a:lnTo>
                  <a:pt x="2220310" y="879111"/>
                </a:lnTo>
                <a:lnTo>
                  <a:pt x="2211867" y="881419"/>
                </a:lnTo>
                <a:lnTo>
                  <a:pt x="2191944" y="870950"/>
                </a:lnTo>
                <a:lnTo>
                  <a:pt x="2189128" y="873765"/>
                </a:lnTo>
                <a:lnTo>
                  <a:pt x="2187434" y="873948"/>
                </a:lnTo>
                <a:lnTo>
                  <a:pt x="2192394" y="896393"/>
                </a:lnTo>
                <a:cubicBezTo>
                  <a:pt x="2194195" y="905062"/>
                  <a:pt x="2182572" y="907903"/>
                  <a:pt x="2180770" y="899207"/>
                </a:cubicBezTo>
                <a:lnTo>
                  <a:pt x="2180770" y="899263"/>
                </a:lnTo>
                <a:lnTo>
                  <a:pt x="2174066" y="870700"/>
                </a:lnTo>
                <a:lnTo>
                  <a:pt x="2173340" y="869908"/>
                </a:lnTo>
                <a:lnTo>
                  <a:pt x="2157778" y="881166"/>
                </a:lnTo>
                <a:lnTo>
                  <a:pt x="2151444" y="879928"/>
                </a:lnTo>
                <a:lnTo>
                  <a:pt x="2154399" y="869739"/>
                </a:lnTo>
                <a:lnTo>
                  <a:pt x="2171060" y="861297"/>
                </a:lnTo>
                <a:cubicBezTo>
                  <a:pt x="2170409" y="860706"/>
                  <a:pt x="2169824" y="860031"/>
                  <a:pt x="2169317" y="859299"/>
                </a:cubicBezTo>
                <a:cubicBezTo>
                  <a:pt x="2167992" y="857384"/>
                  <a:pt x="2169654" y="853811"/>
                  <a:pt x="2169654" y="853811"/>
                </a:cubicBezTo>
                <a:lnTo>
                  <a:pt x="2145393" y="838557"/>
                </a:lnTo>
                <a:lnTo>
                  <a:pt x="2136530" y="828819"/>
                </a:lnTo>
                <a:lnTo>
                  <a:pt x="2143901" y="827441"/>
                </a:lnTo>
                <a:lnTo>
                  <a:pt x="2154597" y="832816"/>
                </a:lnTo>
                <a:lnTo>
                  <a:pt x="2166473" y="838755"/>
                </a:lnTo>
                <a:cubicBezTo>
                  <a:pt x="2166473" y="838755"/>
                  <a:pt x="2166087" y="837439"/>
                  <a:pt x="2165858" y="836169"/>
                </a:cubicBezTo>
                <a:lnTo>
                  <a:pt x="2165897" y="835894"/>
                </a:lnTo>
                <a:lnTo>
                  <a:pt x="2157455" y="799926"/>
                </a:lnTo>
                <a:lnTo>
                  <a:pt x="2150939" y="789109"/>
                </a:lnTo>
                <a:lnTo>
                  <a:pt x="2147280" y="789839"/>
                </a:lnTo>
                <a:lnTo>
                  <a:pt x="2141326" y="786597"/>
                </a:lnTo>
                <a:lnTo>
                  <a:pt x="2120120" y="852094"/>
                </a:lnTo>
                <a:cubicBezTo>
                  <a:pt x="2119151" y="855246"/>
                  <a:pt x="2115797" y="857049"/>
                  <a:pt x="2112631" y="856063"/>
                </a:cubicBezTo>
                <a:cubicBezTo>
                  <a:pt x="2109468" y="855107"/>
                  <a:pt x="2107688" y="851756"/>
                  <a:pt x="2108657" y="848577"/>
                </a:cubicBezTo>
                <a:cubicBezTo>
                  <a:pt x="2108757" y="848267"/>
                  <a:pt x="2108881" y="847958"/>
                  <a:pt x="2109033" y="847648"/>
                </a:cubicBezTo>
                <a:lnTo>
                  <a:pt x="2108835" y="847648"/>
                </a:lnTo>
                <a:lnTo>
                  <a:pt x="2129025" y="777499"/>
                </a:lnTo>
                <a:lnTo>
                  <a:pt x="2117307" y="777991"/>
                </a:lnTo>
                <a:lnTo>
                  <a:pt x="2112381" y="773152"/>
                </a:lnTo>
                <a:lnTo>
                  <a:pt x="2119248" y="765974"/>
                </a:lnTo>
                <a:lnTo>
                  <a:pt x="2131844" y="767708"/>
                </a:lnTo>
                <a:lnTo>
                  <a:pt x="2135656" y="754458"/>
                </a:lnTo>
                <a:lnTo>
                  <a:pt x="2124766" y="733385"/>
                </a:lnTo>
                <a:lnTo>
                  <a:pt x="2121332" y="719623"/>
                </a:lnTo>
                <a:lnTo>
                  <a:pt x="2128366" y="722578"/>
                </a:lnTo>
                <a:lnTo>
                  <a:pt x="2135234" y="733553"/>
                </a:lnTo>
                <a:lnTo>
                  <a:pt x="2139646" y="740601"/>
                </a:lnTo>
                <a:lnTo>
                  <a:pt x="2141246" y="735040"/>
                </a:lnTo>
                <a:lnTo>
                  <a:pt x="2118267" y="676663"/>
                </a:lnTo>
                <a:lnTo>
                  <a:pt x="2115844" y="688497"/>
                </a:lnTo>
                <a:cubicBezTo>
                  <a:pt x="2115844" y="688497"/>
                  <a:pt x="2106726" y="698374"/>
                  <a:pt x="2107401" y="696940"/>
                </a:cubicBezTo>
                <a:cubicBezTo>
                  <a:pt x="2107660" y="692943"/>
                  <a:pt x="2107592" y="688919"/>
                  <a:pt x="2107204" y="684922"/>
                </a:cubicBezTo>
                <a:lnTo>
                  <a:pt x="2112768" y="662693"/>
                </a:lnTo>
                <a:lnTo>
                  <a:pt x="2109269" y="653804"/>
                </a:lnTo>
                <a:lnTo>
                  <a:pt x="2108780" y="653345"/>
                </a:lnTo>
                <a:lnTo>
                  <a:pt x="2108919" y="652912"/>
                </a:lnTo>
                <a:lnTo>
                  <a:pt x="2107733" y="649901"/>
                </a:lnTo>
                <a:lnTo>
                  <a:pt x="2096172" y="651038"/>
                </a:lnTo>
                <a:lnTo>
                  <a:pt x="2080666" y="646282"/>
                </a:lnTo>
                <a:lnTo>
                  <a:pt x="2076106" y="640034"/>
                </a:lnTo>
                <a:lnTo>
                  <a:pt x="2082747" y="635447"/>
                </a:lnTo>
                <a:lnTo>
                  <a:pt x="2103573" y="640766"/>
                </a:lnTo>
                <a:lnTo>
                  <a:pt x="2103771" y="639837"/>
                </a:lnTo>
                <a:lnTo>
                  <a:pt x="2097652" y="624291"/>
                </a:lnTo>
                <a:lnTo>
                  <a:pt x="2062512" y="621663"/>
                </a:lnTo>
                <a:lnTo>
                  <a:pt x="2055544" y="620883"/>
                </a:lnTo>
                <a:lnTo>
                  <a:pt x="2052971" y="643300"/>
                </a:lnTo>
                <a:lnTo>
                  <a:pt x="2048663" y="670420"/>
                </a:lnTo>
                <a:lnTo>
                  <a:pt x="2051817" y="670908"/>
                </a:lnTo>
                <a:lnTo>
                  <a:pt x="2058065" y="665644"/>
                </a:lnTo>
                <a:lnTo>
                  <a:pt x="2060484" y="675946"/>
                </a:lnTo>
                <a:lnTo>
                  <a:pt x="2055421" y="689848"/>
                </a:lnTo>
                <a:cubicBezTo>
                  <a:pt x="2054426" y="687286"/>
                  <a:pt x="2052833" y="684979"/>
                  <a:pt x="2050775" y="683151"/>
                </a:cubicBezTo>
                <a:lnTo>
                  <a:pt x="2046739" y="682529"/>
                </a:lnTo>
                <a:lnTo>
                  <a:pt x="2042841" y="707073"/>
                </a:lnTo>
                <a:lnTo>
                  <a:pt x="2034631" y="738068"/>
                </a:lnTo>
                <a:lnTo>
                  <a:pt x="2035075" y="739464"/>
                </a:lnTo>
                <a:lnTo>
                  <a:pt x="2038957" y="740337"/>
                </a:lnTo>
                <a:lnTo>
                  <a:pt x="2045541" y="735441"/>
                </a:lnTo>
                <a:lnTo>
                  <a:pt x="2047341" y="745966"/>
                </a:lnTo>
                <a:cubicBezTo>
                  <a:pt x="2047341" y="745966"/>
                  <a:pt x="2045822" y="749371"/>
                  <a:pt x="2044332" y="752776"/>
                </a:cubicBezTo>
                <a:lnTo>
                  <a:pt x="2041385" y="759350"/>
                </a:lnTo>
                <a:lnTo>
                  <a:pt x="2060214" y="818699"/>
                </a:lnTo>
                <a:lnTo>
                  <a:pt x="2061555" y="818463"/>
                </a:lnTo>
                <a:cubicBezTo>
                  <a:pt x="2061555" y="818463"/>
                  <a:pt x="2061950" y="818716"/>
                  <a:pt x="2062513" y="819167"/>
                </a:cubicBezTo>
                <a:lnTo>
                  <a:pt x="2070956" y="793388"/>
                </a:lnTo>
                <a:lnTo>
                  <a:pt x="2079792" y="788266"/>
                </a:lnTo>
                <a:lnTo>
                  <a:pt x="2078215" y="801323"/>
                </a:lnTo>
                <a:lnTo>
                  <a:pt x="2067606" y="827385"/>
                </a:lnTo>
                <a:cubicBezTo>
                  <a:pt x="2069294" y="831211"/>
                  <a:pt x="2072390" y="835519"/>
                  <a:pt x="2073235" y="837432"/>
                </a:cubicBezTo>
                <a:lnTo>
                  <a:pt x="2085112" y="834392"/>
                </a:lnTo>
                <a:lnTo>
                  <a:pt x="2102505" y="831859"/>
                </a:lnTo>
                <a:lnTo>
                  <a:pt x="2108498" y="835686"/>
                </a:lnTo>
                <a:lnTo>
                  <a:pt x="2102195" y="839542"/>
                </a:lnTo>
                <a:lnTo>
                  <a:pt x="2075544" y="844271"/>
                </a:lnTo>
                <a:cubicBezTo>
                  <a:pt x="2076303" y="846213"/>
                  <a:pt x="2076977" y="847845"/>
                  <a:pt x="2076977" y="847845"/>
                </a:cubicBezTo>
                <a:cubicBezTo>
                  <a:pt x="2075607" y="850181"/>
                  <a:pt x="2074104" y="852460"/>
                  <a:pt x="2072475" y="854626"/>
                </a:cubicBezTo>
                <a:lnTo>
                  <a:pt x="2070281" y="855867"/>
                </a:lnTo>
                <a:lnTo>
                  <a:pt x="2072925" y="988055"/>
                </a:lnTo>
                <a:cubicBezTo>
                  <a:pt x="2071827" y="996893"/>
                  <a:pt x="2060036" y="996132"/>
                  <a:pt x="2061161" y="987238"/>
                </a:cubicBezTo>
                <a:cubicBezTo>
                  <a:pt x="2065478" y="954143"/>
                  <a:pt x="2066158" y="920680"/>
                  <a:pt x="2063188" y="887443"/>
                </a:cubicBezTo>
                <a:lnTo>
                  <a:pt x="2061290" y="879778"/>
                </a:lnTo>
                <a:lnTo>
                  <a:pt x="2056490" y="884684"/>
                </a:lnTo>
                <a:lnTo>
                  <a:pt x="2053478" y="878408"/>
                </a:lnTo>
                <a:lnTo>
                  <a:pt x="2054687" y="861860"/>
                </a:lnTo>
                <a:lnTo>
                  <a:pt x="2055996" y="858398"/>
                </a:lnTo>
                <a:lnTo>
                  <a:pt x="2052019" y="842342"/>
                </a:lnTo>
                <a:lnTo>
                  <a:pt x="2034312" y="841258"/>
                </a:lnTo>
                <a:cubicBezTo>
                  <a:pt x="2031686" y="839711"/>
                  <a:pt x="2028903" y="838473"/>
                  <a:pt x="2026009" y="837544"/>
                </a:cubicBezTo>
                <a:cubicBezTo>
                  <a:pt x="2028691" y="835406"/>
                  <a:pt x="2031512" y="833463"/>
                  <a:pt x="2034452" y="831719"/>
                </a:cubicBezTo>
                <a:lnTo>
                  <a:pt x="2049851" y="833585"/>
                </a:lnTo>
                <a:lnTo>
                  <a:pt x="2030274" y="754522"/>
                </a:lnTo>
                <a:lnTo>
                  <a:pt x="2016412" y="806866"/>
                </a:lnTo>
                <a:lnTo>
                  <a:pt x="2020747" y="808274"/>
                </a:lnTo>
                <a:lnTo>
                  <a:pt x="2027809" y="804024"/>
                </a:lnTo>
                <a:lnTo>
                  <a:pt x="2028514" y="814747"/>
                </a:lnTo>
                <a:cubicBezTo>
                  <a:pt x="2028514" y="814747"/>
                  <a:pt x="2026714" y="818039"/>
                  <a:pt x="2024801" y="821277"/>
                </a:cubicBezTo>
                <a:lnTo>
                  <a:pt x="2021446" y="827059"/>
                </a:lnTo>
                <a:lnTo>
                  <a:pt x="2012641" y="848688"/>
                </a:lnTo>
                <a:cubicBezTo>
                  <a:pt x="2014358" y="852515"/>
                  <a:pt x="2017454" y="856793"/>
                  <a:pt x="2018271" y="858763"/>
                </a:cubicBezTo>
                <a:lnTo>
                  <a:pt x="2030176" y="855696"/>
                </a:lnTo>
                <a:lnTo>
                  <a:pt x="2047567" y="853163"/>
                </a:lnTo>
                <a:lnTo>
                  <a:pt x="2053562" y="856991"/>
                </a:lnTo>
                <a:lnTo>
                  <a:pt x="2047228" y="860847"/>
                </a:lnTo>
                <a:lnTo>
                  <a:pt x="2020579" y="865575"/>
                </a:lnTo>
                <a:cubicBezTo>
                  <a:pt x="2021338" y="867517"/>
                  <a:pt x="2022013" y="869121"/>
                  <a:pt x="2022013" y="869121"/>
                </a:cubicBezTo>
                <a:cubicBezTo>
                  <a:pt x="2020654" y="871485"/>
                  <a:pt x="2019151" y="873764"/>
                  <a:pt x="2017511" y="875932"/>
                </a:cubicBezTo>
                <a:lnTo>
                  <a:pt x="2014943" y="877382"/>
                </a:lnTo>
                <a:lnTo>
                  <a:pt x="2018485" y="891823"/>
                </a:lnTo>
                <a:cubicBezTo>
                  <a:pt x="2023062" y="930650"/>
                  <a:pt x="2022986" y="970353"/>
                  <a:pt x="2018103" y="1009360"/>
                </a:cubicBezTo>
                <a:cubicBezTo>
                  <a:pt x="2017004" y="1018226"/>
                  <a:pt x="2005240" y="1017466"/>
                  <a:pt x="2006338" y="1008572"/>
                </a:cubicBezTo>
                <a:lnTo>
                  <a:pt x="2003360" y="904199"/>
                </a:lnTo>
                <a:lnTo>
                  <a:pt x="2001611" y="906016"/>
                </a:lnTo>
                <a:lnTo>
                  <a:pt x="1998598" y="899741"/>
                </a:lnTo>
                <a:lnTo>
                  <a:pt x="1999809" y="883220"/>
                </a:lnTo>
                <a:lnTo>
                  <a:pt x="2000021" y="882664"/>
                </a:lnTo>
                <a:lnTo>
                  <a:pt x="1996236" y="887611"/>
                </a:lnTo>
                <a:lnTo>
                  <a:pt x="1991506" y="893465"/>
                </a:lnTo>
                <a:cubicBezTo>
                  <a:pt x="1991418" y="890678"/>
                  <a:pt x="1990668" y="887977"/>
                  <a:pt x="1989310" y="885557"/>
                </a:cubicBezTo>
                <a:lnTo>
                  <a:pt x="1982798" y="882218"/>
                </a:lnTo>
                <a:lnTo>
                  <a:pt x="1956495" y="932867"/>
                </a:lnTo>
                <a:lnTo>
                  <a:pt x="1955966" y="933550"/>
                </a:lnTo>
                <a:lnTo>
                  <a:pt x="1958269" y="935116"/>
                </a:lnTo>
                <a:lnTo>
                  <a:pt x="1966205" y="932921"/>
                </a:lnTo>
                <a:lnTo>
                  <a:pt x="1963953" y="943446"/>
                </a:lnTo>
                <a:cubicBezTo>
                  <a:pt x="1963953" y="943446"/>
                  <a:pt x="1961507" y="946121"/>
                  <a:pt x="1958689" y="948709"/>
                </a:cubicBezTo>
                <a:lnTo>
                  <a:pt x="1953286" y="953887"/>
                </a:lnTo>
                <a:cubicBezTo>
                  <a:pt x="1953554" y="951130"/>
                  <a:pt x="1953140" y="948344"/>
                  <a:pt x="1952077" y="945783"/>
                </a:cubicBezTo>
                <a:lnTo>
                  <a:pt x="1948417" y="943277"/>
                </a:lnTo>
                <a:lnTo>
                  <a:pt x="1912830" y="989135"/>
                </a:lnTo>
                <a:lnTo>
                  <a:pt x="1915997" y="991713"/>
                </a:lnTo>
                <a:lnTo>
                  <a:pt x="1924046" y="990307"/>
                </a:lnTo>
                <a:lnTo>
                  <a:pt x="1920950" y="1000493"/>
                </a:lnTo>
                <a:cubicBezTo>
                  <a:pt x="1920950" y="1000493"/>
                  <a:pt x="1918135" y="1002885"/>
                  <a:pt x="1915322" y="1005222"/>
                </a:cubicBezTo>
                <a:lnTo>
                  <a:pt x="1909692" y="1009921"/>
                </a:lnTo>
                <a:cubicBezTo>
                  <a:pt x="1910164" y="1007192"/>
                  <a:pt x="1909961" y="1004405"/>
                  <a:pt x="1909101" y="1001787"/>
                </a:cubicBezTo>
                <a:lnTo>
                  <a:pt x="1905683" y="998342"/>
                </a:lnTo>
                <a:lnTo>
                  <a:pt x="1891936" y="1016058"/>
                </a:lnTo>
                <a:lnTo>
                  <a:pt x="1867674" y="1042756"/>
                </a:lnTo>
                <a:lnTo>
                  <a:pt x="1870067" y="1044931"/>
                </a:lnTo>
                <a:lnTo>
                  <a:pt x="1878172" y="1043975"/>
                </a:lnTo>
                <a:lnTo>
                  <a:pt x="1874543" y="1053938"/>
                </a:lnTo>
                <a:lnTo>
                  <a:pt x="1862721" y="1062747"/>
                </a:lnTo>
                <a:cubicBezTo>
                  <a:pt x="1863302" y="1060044"/>
                  <a:pt x="1863214" y="1057258"/>
                  <a:pt x="1862469" y="1054613"/>
                </a:cubicBezTo>
                <a:lnTo>
                  <a:pt x="1859687" y="1051544"/>
                </a:lnTo>
                <a:lnTo>
                  <a:pt x="1832188" y="1081801"/>
                </a:lnTo>
                <a:lnTo>
                  <a:pt x="1820313" y="1094534"/>
                </a:lnTo>
                <a:lnTo>
                  <a:pt x="1822392" y="1096462"/>
                </a:lnTo>
                <a:lnTo>
                  <a:pt x="1830496" y="1095674"/>
                </a:lnTo>
                <a:lnTo>
                  <a:pt x="1826754" y="1105525"/>
                </a:lnTo>
                <a:lnTo>
                  <a:pt x="1814907" y="1114164"/>
                </a:lnTo>
                <a:cubicBezTo>
                  <a:pt x="1815513" y="1111490"/>
                  <a:pt x="1815455" y="1108676"/>
                  <a:pt x="1814736" y="1106031"/>
                </a:cubicBezTo>
                <a:lnTo>
                  <a:pt x="1812216" y="1103217"/>
                </a:lnTo>
                <a:lnTo>
                  <a:pt x="1785496" y="1131868"/>
                </a:lnTo>
                <a:lnTo>
                  <a:pt x="1772499" y="1145798"/>
                </a:lnTo>
                <a:lnTo>
                  <a:pt x="1774549" y="1147711"/>
                </a:lnTo>
                <a:lnTo>
                  <a:pt x="1782683" y="1146925"/>
                </a:lnTo>
                <a:lnTo>
                  <a:pt x="1778940" y="1156774"/>
                </a:lnTo>
                <a:lnTo>
                  <a:pt x="1767064" y="1165414"/>
                </a:lnTo>
                <a:cubicBezTo>
                  <a:pt x="1767663" y="1162740"/>
                  <a:pt x="1767605" y="1159925"/>
                  <a:pt x="1766894" y="1157280"/>
                </a:cubicBezTo>
                <a:lnTo>
                  <a:pt x="1764397" y="1154486"/>
                </a:lnTo>
                <a:lnTo>
                  <a:pt x="1744829" y="1175461"/>
                </a:lnTo>
                <a:lnTo>
                  <a:pt x="1742495" y="1173463"/>
                </a:lnTo>
                <a:cubicBezTo>
                  <a:pt x="1742495" y="1173463"/>
                  <a:pt x="1746188" y="1169495"/>
                  <a:pt x="1753123" y="1162058"/>
                </a:cubicBezTo>
                <a:lnTo>
                  <a:pt x="1762336" y="1152185"/>
                </a:lnTo>
                <a:lnTo>
                  <a:pt x="1761389" y="1151124"/>
                </a:lnTo>
                <a:cubicBezTo>
                  <a:pt x="1759013" y="1149330"/>
                  <a:pt x="1756790" y="1148049"/>
                  <a:pt x="1756790" y="1148049"/>
                </a:cubicBezTo>
                <a:cubicBezTo>
                  <a:pt x="1756790" y="1148049"/>
                  <a:pt x="1750938" y="1150920"/>
                  <a:pt x="1750542" y="1151371"/>
                </a:cubicBezTo>
                <a:cubicBezTo>
                  <a:pt x="1750150" y="1151820"/>
                  <a:pt x="1755638" y="1138339"/>
                  <a:pt x="1755638" y="1138339"/>
                </a:cubicBezTo>
                <a:lnTo>
                  <a:pt x="1765685" y="1131051"/>
                </a:lnTo>
                <a:lnTo>
                  <a:pt x="1767964" y="1140367"/>
                </a:lnTo>
                <a:lnTo>
                  <a:pt x="1770264" y="1143692"/>
                </a:lnTo>
                <a:lnTo>
                  <a:pt x="1783189" y="1129841"/>
                </a:lnTo>
                <a:lnTo>
                  <a:pt x="1810152" y="1100913"/>
                </a:lnTo>
                <a:lnTo>
                  <a:pt x="1809221" y="1099875"/>
                </a:lnTo>
                <a:cubicBezTo>
                  <a:pt x="1806851" y="1098081"/>
                  <a:pt x="1804635" y="1096800"/>
                  <a:pt x="1804635" y="1096800"/>
                </a:cubicBezTo>
                <a:cubicBezTo>
                  <a:pt x="1804635" y="1096800"/>
                  <a:pt x="1798864" y="1099698"/>
                  <a:pt x="1798357" y="1100120"/>
                </a:cubicBezTo>
                <a:cubicBezTo>
                  <a:pt x="1797851" y="1100543"/>
                  <a:pt x="1803481" y="1087090"/>
                  <a:pt x="1803481" y="1087090"/>
                </a:cubicBezTo>
                <a:lnTo>
                  <a:pt x="1813499" y="1079829"/>
                </a:lnTo>
                <a:lnTo>
                  <a:pt x="1815778" y="1089117"/>
                </a:lnTo>
                <a:lnTo>
                  <a:pt x="1818067" y="1092421"/>
                </a:lnTo>
                <a:lnTo>
                  <a:pt x="1829880" y="1079746"/>
                </a:lnTo>
                <a:lnTo>
                  <a:pt x="1857600" y="1049243"/>
                </a:lnTo>
                <a:lnTo>
                  <a:pt x="1856924" y="1048499"/>
                </a:lnTo>
                <a:cubicBezTo>
                  <a:pt x="1854540" y="1046725"/>
                  <a:pt x="1852309" y="1045466"/>
                  <a:pt x="1852309" y="1045466"/>
                </a:cubicBezTo>
                <a:cubicBezTo>
                  <a:pt x="1852309" y="1045466"/>
                  <a:pt x="1846484" y="1048393"/>
                  <a:pt x="1846090" y="1048815"/>
                </a:cubicBezTo>
                <a:cubicBezTo>
                  <a:pt x="1845694" y="1049238"/>
                  <a:pt x="1851042" y="1035785"/>
                  <a:pt x="1851042" y="1035785"/>
                </a:cubicBezTo>
                <a:lnTo>
                  <a:pt x="1860891" y="1028440"/>
                </a:lnTo>
                <a:lnTo>
                  <a:pt x="1863370" y="1037670"/>
                </a:lnTo>
                <a:lnTo>
                  <a:pt x="1865454" y="1040598"/>
                </a:lnTo>
                <a:lnTo>
                  <a:pt x="1889544" y="1014088"/>
                </a:lnTo>
                <a:lnTo>
                  <a:pt x="1903488" y="996130"/>
                </a:lnTo>
                <a:lnTo>
                  <a:pt x="1903270" y="995910"/>
                </a:lnTo>
                <a:cubicBezTo>
                  <a:pt x="1900793" y="994246"/>
                  <a:pt x="1898491" y="993092"/>
                  <a:pt x="1898491" y="993092"/>
                </a:cubicBezTo>
                <a:cubicBezTo>
                  <a:pt x="1898491" y="993092"/>
                  <a:pt x="1892891" y="996244"/>
                  <a:pt x="1892499" y="996694"/>
                </a:cubicBezTo>
                <a:cubicBezTo>
                  <a:pt x="1892103" y="997144"/>
                  <a:pt x="1896804" y="983523"/>
                  <a:pt x="1896804" y="983523"/>
                </a:cubicBezTo>
                <a:lnTo>
                  <a:pt x="1906205" y="975755"/>
                </a:lnTo>
                <a:lnTo>
                  <a:pt x="1909017" y="984705"/>
                </a:lnTo>
                <a:lnTo>
                  <a:pt x="1910645" y="986912"/>
                </a:lnTo>
                <a:lnTo>
                  <a:pt x="1945879" y="941537"/>
                </a:lnTo>
                <a:lnTo>
                  <a:pt x="1940821" y="938072"/>
                </a:lnTo>
                <a:cubicBezTo>
                  <a:pt x="1940821" y="938072"/>
                  <a:pt x="1935499" y="941674"/>
                  <a:pt x="1935192" y="942124"/>
                </a:cubicBezTo>
                <a:cubicBezTo>
                  <a:pt x="1935565" y="939901"/>
                  <a:pt x="1936051" y="937734"/>
                  <a:pt x="1936654" y="935567"/>
                </a:cubicBezTo>
                <a:cubicBezTo>
                  <a:pt x="1937527" y="932189"/>
                  <a:pt x="1938316" y="928700"/>
                  <a:pt x="1938316" y="928700"/>
                </a:cubicBezTo>
                <a:lnTo>
                  <a:pt x="1946926" y="920257"/>
                </a:lnTo>
                <a:lnTo>
                  <a:pt x="1950614" y="929009"/>
                </a:lnTo>
                <a:lnTo>
                  <a:pt x="1953423" y="931821"/>
                </a:lnTo>
                <a:lnTo>
                  <a:pt x="1953878" y="931234"/>
                </a:lnTo>
                <a:lnTo>
                  <a:pt x="1980061" y="880814"/>
                </a:lnTo>
                <a:lnTo>
                  <a:pt x="1977124" y="879308"/>
                </a:lnTo>
                <a:cubicBezTo>
                  <a:pt x="1977124" y="879308"/>
                  <a:pt x="1972116" y="883755"/>
                  <a:pt x="1971975" y="884010"/>
                </a:cubicBezTo>
                <a:cubicBezTo>
                  <a:pt x="1971833" y="884262"/>
                  <a:pt x="1972173" y="880800"/>
                  <a:pt x="1972622" y="877366"/>
                </a:cubicBezTo>
                <a:cubicBezTo>
                  <a:pt x="1973072" y="873934"/>
                  <a:pt x="1973354" y="870387"/>
                  <a:pt x="1973354" y="870387"/>
                </a:cubicBezTo>
                <a:lnTo>
                  <a:pt x="1979436" y="862541"/>
                </a:lnTo>
                <a:lnTo>
                  <a:pt x="1971045" y="858848"/>
                </a:lnTo>
                <a:cubicBezTo>
                  <a:pt x="1973724" y="856709"/>
                  <a:pt x="1976544" y="854768"/>
                  <a:pt x="1979488" y="852995"/>
                </a:cubicBezTo>
                <a:lnTo>
                  <a:pt x="1993607" y="854726"/>
                </a:lnTo>
                <a:lnTo>
                  <a:pt x="1995693" y="850709"/>
                </a:lnTo>
                <a:lnTo>
                  <a:pt x="1993927" y="846915"/>
                </a:lnTo>
                <a:lnTo>
                  <a:pt x="1995194" y="845769"/>
                </a:lnTo>
                <a:lnTo>
                  <a:pt x="1955258" y="731417"/>
                </a:lnTo>
                <a:lnTo>
                  <a:pt x="1941902" y="711620"/>
                </a:lnTo>
                <a:lnTo>
                  <a:pt x="1941467" y="711715"/>
                </a:lnTo>
                <a:cubicBezTo>
                  <a:pt x="1941467" y="711715"/>
                  <a:pt x="1941073" y="711462"/>
                  <a:pt x="1940510" y="711011"/>
                </a:cubicBezTo>
                <a:lnTo>
                  <a:pt x="1932715" y="737100"/>
                </a:lnTo>
                <a:lnTo>
                  <a:pt x="1924019" y="742560"/>
                </a:lnTo>
                <a:lnTo>
                  <a:pt x="1925228" y="729417"/>
                </a:lnTo>
                <a:lnTo>
                  <a:pt x="1935135" y="703019"/>
                </a:lnTo>
                <a:cubicBezTo>
                  <a:pt x="1933362" y="699247"/>
                  <a:pt x="1930153" y="695082"/>
                  <a:pt x="1929253" y="693169"/>
                </a:cubicBezTo>
                <a:lnTo>
                  <a:pt x="1917433" y="696658"/>
                </a:lnTo>
                <a:lnTo>
                  <a:pt x="1900154" y="699867"/>
                </a:lnTo>
                <a:lnTo>
                  <a:pt x="1894018" y="696264"/>
                </a:lnTo>
                <a:lnTo>
                  <a:pt x="1900237" y="692184"/>
                </a:lnTo>
                <a:lnTo>
                  <a:pt x="1925213" y="686881"/>
                </a:lnTo>
                <a:lnTo>
                  <a:pt x="1915945" y="673141"/>
                </a:lnTo>
                <a:lnTo>
                  <a:pt x="1879820" y="637725"/>
                </a:lnTo>
                <a:lnTo>
                  <a:pt x="1876849" y="643187"/>
                </a:lnTo>
                <a:lnTo>
                  <a:pt x="1876138" y="644205"/>
                </a:lnTo>
                <a:lnTo>
                  <a:pt x="1878568" y="646451"/>
                </a:lnTo>
                <a:lnTo>
                  <a:pt x="1879973" y="647942"/>
                </a:lnTo>
                <a:lnTo>
                  <a:pt x="1881606" y="657032"/>
                </a:lnTo>
                <a:cubicBezTo>
                  <a:pt x="1882029" y="659284"/>
                  <a:pt x="1882423" y="661565"/>
                  <a:pt x="1882731" y="663252"/>
                </a:cubicBezTo>
                <a:cubicBezTo>
                  <a:pt x="1883042" y="664941"/>
                  <a:pt x="1883182" y="666067"/>
                  <a:pt x="1883182" y="666067"/>
                </a:cubicBezTo>
                <a:cubicBezTo>
                  <a:pt x="1882368" y="665362"/>
                  <a:pt x="1881494" y="664772"/>
                  <a:pt x="1880564" y="664237"/>
                </a:cubicBezTo>
                <a:cubicBezTo>
                  <a:pt x="1878528" y="663028"/>
                  <a:pt x="1876287" y="662183"/>
                  <a:pt x="1873951" y="661761"/>
                </a:cubicBezTo>
                <a:lnTo>
                  <a:pt x="1867732" y="663518"/>
                </a:lnTo>
                <a:lnTo>
                  <a:pt x="1870031" y="669382"/>
                </a:lnTo>
                <a:lnTo>
                  <a:pt x="1875612" y="671836"/>
                </a:lnTo>
                <a:lnTo>
                  <a:pt x="1872149" y="674785"/>
                </a:lnTo>
                <a:lnTo>
                  <a:pt x="1877329" y="687991"/>
                </a:lnTo>
                <a:lnTo>
                  <a:pt x="1882655" y="730488"/>
                </a:lnTo>
                <a:lnTo>
                  <a:pt x="1887207" y="730205"/>
                </a:lnTo>
                <a:lnTo>
                  <a:pt x="1890415" y="726294"/>
                </a:lnTo>
                <a:lnTo>
                  <a:pt x="1892582" y="723480"/>
                </a:lnTo>
                <a:lnTo>
                  <a:pt x="1893511" y="722213"/>
                </a:lnTo>
                <a:cubicBezTo>
                  <a:pt x="1893511" y="722213"/>
                  <a:pt x="1893904" y="722777"/>
                  <a:pt x="1894440" y="724014"/>
                </a:cubicBezTo>
                <a:cubicBezTo>
                  <a:pt x="1894974" y="725253"/>
                  <a:pt x="1895678" y="726603"/>
                  <a:pt x="1896353" y="728067"/>
                </a:cubicBezTo>
                <a:cubicBezTo>
                  <a:pt x="1897787" y="731050"/>
                  <a:pt x="1899167" y="734061"/>
                  <a:pt x="1899167" y="734061"/>
                </a:cubicBezTo>
                <a:cubicBezTo>
                  <a:pt x="1899167" y="734061"/>
                  <a:pt x="1898829" y="738678"/>
                  <a:pt x="1897787" y="743180"/>
                </a:cubicBezTo>
                <a:cubicBezTo>
                  <a:pt x="1896747" y="747681"/>
                  <a:pt x="1895733" y="752158"/>
                  <a:pt x="1895733" y="752158"/>
                </a:cubicBezTo>
                <a:cubicBezTo>
                  <a:pt x="1894128" y="749174"/>
                  <a:pt x="1891771" y="746669"/>
                  <a:pt x="1888895" y="744897"/>
                </a:cubicBezTo>
                <a:lnTo>
                  <a:pt x="1884094" y="744461"/>
                </a:lnTo>
                <a:lnTo>
                  <a:pt x="1882648" y="768425"/>
                </a:lnTo>
                <a:cubicBezTo>
                  <a:pt x="1882085" y="772562"/>
                  <a:pt x="1881831" y="776671"/>
                  <a:pt x="1881014" y="780640"/>
                </a:cubicBezTo>
                <a:cubicBezTo>
                  <a:pt x="1880200" y="784607"/>
                  <a:pt x="1879356" y="788519"/>
                  <a:pt x="1878568" y="792319"/>
                </a:cubicBezTo>
                <a:cubicBezTo>
                  <a:pt x="1878145" y="794176"/>
                  <a:pt x="1877864" y="795950"/>
                  <a:pt x="1877301" y="797948"/>
                </a:cubicBezTo>
                <a:cubicBezTo>
                  <a:pt x="1876739" y="799946"/>
                  <a:pt x="1876147" y="801775"/>
                  <a:pt x="1875611" y="803577"/>
                </a:cubicBezTo>
                <a:lnTo>
                  <a:pt x="1872920" y="812273"/>
                </a:lnTo>
                <a:lnTo>
                  <a:pt x="1876541" y="813509"/>
                </a:lnTo>
                <a:lnTo>
                  <a:pt x="1880819" y="811032"/>
                </a:lnTo>
                <a:lnTo>
                  <a:pt x="1885152" y="808414"/>
                </a:lnTo>
                <a:cubicBezTo>
                  <a:pt x="1885152" y="808414"/>
                  <a:pt x="1885433" y="811708"/>
                  <a:pt x="1885744" y="815001"/>
                </a:cubicBezTo>
                <a:cubicBezTo>
                  <a:pt x="1885884" y="816802"/>
                  <a:pt x="1886082" y="818378"/>
                  <a:pt x="1886081" y="819615"/>
                </a:cubicBezTo>
                <a:cubicBezTo>
                  <a:pt x="1886138" y="820320"/>
                  <a:pt x="1886138" y="821023"/>
                  <a:pt x="1886082" y="821726"/>
                </a:cubicBezTo>
                <a:lnTo>
                  <a:pt x="1875837" y="837290"/>
                </a:lnTo>
                <a:lnTo>
                  <a:pt x="1873291" y="830682"/>
                </a:lnTo>
                <a:lnTo>
                  <a:pt x="1876404" y="859321"/>
                </a:lnTo>
                <a:lnTo>
                  <a:pt x="1878793" y="862281"/>
                </a:lnTo>
                <a:lnTo>
                  <a:pt x="1896945" y="839627"/>
                </a:lnTo>
                <a:lnTo>
                  <a:pt x="1904627" y="837318"/>
                </a:lnTo>
                <a:lnTo>
                  <a:pt x="1901533" y="846719"/>
                </a:lnTo>
                <a:lnTo>
                  <a:pt x="1881692" y="872470"/>
                </a:lnTo>
                <a:lnTo>
                  <a:pt x="1883548" y="880519"/>
                </a:lnTo>
                <a:cubicBezTo>
                  <a:pt x="1886615" y="881617"/>
                  <a:pt x="1884506" y="885078"/>
                  <a:pt x="1884506" y="885078"/>
                </a:cubicBezTo>
                <a:lnTo>
                  <a:pt x="1900913" y="895828"/>
                </a:lnTo>
                <a:lnTo>
                  <a:pt x="1911130" y="904835"/>
                </a:lnTo>
                <a:lnTo>
                  <a:pt x="1902686" y="906860"/>
                </a:lnTo>
                <a:lnTo>
                  <a:pt x="1882986" y="895744"/>
                </a:lnTo>
                <a:lnTo>
                  <a:pt x="1880597" y="897883"/>
                </a:lnTo>
                <a:lnTo>
                  <a:pt x="1884815" y="936666"/>
                </a:lnTo>
                <a:cubicBezTo>
                  <a:pt x="1885069" y="945587"/>
                  <a:pt x="1873305" y="944659"/>
                  <a:pt x="1873051" y="935822"/>
                </a:cubicBezTo>
                <a:lnTo>
                  <a:pt x="1868046" y="897729"/>
                </a:lnTo>
                <a:lnTo>
                  <a:pt x="1867309" y="897518"/>
                </a:lnTo>
                <a:cubicBezTo>
                  <a:pt x="1867309" y="897518"/>
                  <a:pt x="1865312" y="895407"/>
                  <a:pt x="1864354" y="894083"/>
                </a:cubicBezTo>
                <a:lnTo>
                  <a:pt x="1848511" y="904862"/>
                </a:lnTo>
                <a:lnTo>
                  <a:pt x="1842206" y="903399"/>
                </a:lnTo>
                <a:lnTo>
                  <a:pt x="1845415" y="893323"/>
                </a:lnTo>
                <a:lnTo>
                  <a:pt x="1862300" y="885528"/>
                </a:lnTo>
                <a:cubicBezTo>
                  <a:pt x="1861657" y="884909"/>
                  <a:pt x="1861084" y="884206"/>
                  <a:pt x="1860583" y="883473"/>
                </a:cubicBezTo>
                <a:cubicBezTo>
                  <a:pt x="1859317" y="881503"/>
                  <a:pt x="1861062" y="877844"/>
                  <a:pt x="1861062" y="877844"/>
                </a:cubicBezTo>
                <a:lnTo>
                  <a:pt x="1841740" y="864878"/>
                </a:lnTo>
                <a:lnTo>
                  <a:pt x="1821441" y="874904"/>
                </a:lnTo>
                <a:lnTo>
                  <a:pt x="1823012" y="879308"/>
                </a:lnTo>
                <a:cubicBezTo>
                  <a:pt x="1823012" y="879308"/>
                  <a:pt x="1825433" y="880209"/>
                  <a:pt x="1827938" y="881026"/>
                </a:cubicBezTo>
                <a:cubicBezTo>
                  <a:pt x="1830442" y="881842"/>
                  <a:pt x="1833115" y="882404"/>
                  <a:pt x="1833115" y="882404"/>
                </a:cubicBezTo>
                <a:lnTo>
                  <a:pt x="1831484" y="884037"/>
                </a:lnTo>
                <a:cubicBezTo>
                  <a:pt x="1830554" y="884937"/>
                  <a:pt x="1829146" y="886176"/>
                  <a:pt x="1827740" y="887385"/>
                </a:cubicBezTo>
                <a:cubicBezTo>
                  <a:pt x="1825067" y="889778"/>
                  <a:pt x="1822112" y="891972"/>
                  <a:pt x="1822112" y="891972"/>
                </a:cubicBezTo>
                <a:cubicBezTo>
                  <a:pt x="1822112" y="891972"/>
                  <a:pt x="1816932" y="892480"/>
                  <a:pt x="1812007" y="892733"/>
                </a:cubicBezTo>
                <a:cubicBezTo>
                  <a:pt x="1807081" y="892986"/>
                  <a:pt x="1802356" y="892733"/>
                  <a:pt x="1802356" y="892733"/>
                </a:cubicBezTo>
                <a:cubicBezTo>
                  <a:pt x="1805114" y="890622"/>
                  <a:pt x="1807248" y="887780"/>
                  <a:pt x="1808519" y="884544"/>
                </a:cubicBezTo>
                <a:lnTo>
                  <a:pt x="1807982" y="879381"/>
                </a:lnTo>
                <a:lnTo>
                  <a:pt x="1792392" y="881900"/>
                </a:lnTo>
                <a:cubicBezTo>
                  <a:pt x="1786341" y="882405"/>
                  <a:pt x="1781725" y="882630"/>
                  <a:pt x="1778630" y="882630"/>
                </a:cubicBezTo>
                <a:lnTo>
                  <a:pt x="1773930" y="882630"/>
                </a:lnTo>
                <a:lnTo>
                  <a:pt x="1773930" y="882603"/>
                </a:lnTo>
                <a:lnTo>
                  <a:pt x="1756353" y="882603"/>
                </a:lnTo>
                <a:lnTo>
                  <a:pt x="1756255" y="886203"/>
                </a:lnTo>
                <a:lnTo>
                  <a:pt x="1763460" y="892930"/>
                </a:lnTo>
                <a:lnTo>
                  <a:pt x="1757580" y="895406"/>
                </a:lnTo>
                <a:cubicBezTo>
                  <a:pt x="1754567" y="896730"/>
                  <a:pt x="1751556" y="897769"/>
                  <a:pt x="1751556" y="897769"/>
                </a:cubicBezTo>
                <a:lnTo>
                  <a:pt x="1734304" y="893379"/>
                </a:lnTo>
                <a:cubicBezTo>
                  <a:pt x="1737276" y="891775"/>
                  <a:pt x="1739818" y="889469"/>
                  <a:pt x="1741707" y="886654"/>
                </a:cubicBezTo>
                <a:lnTo>
                  <a:pt x="1742388" y="881893"/>
                </a:lnTo>
                <a:lnTo>
                  <a:pt x="1733600" y="881420"/>
                </a:lnTo>
                <a:cubicBezTo>
                  <a:pt x="1729239" y="881308"/>
                  <a:pt x="1724651" y="880716"/>
                  <a:pt x="1719697" y="880098"/>
                </a:cubicBezTo>
                <a:cubicBezTo>
                  <a:pt x="1714744" y="879478"/>
                  <a:pt x="1709566" y="879029"/>
                  <a:pt x="1703937" y="878240"/>
                </a:cubicBezTo>
                <a:lnTo>
                  <a:pt x="1675052" y="871454"/>
                </a:lnTo>
                <a:lnTo>
                  <a:pt x="1674021" y="876494"/>
                </a:lnTo>
                <a:cubicBezTo>
                  <a:pt x="1674021" y="876494"/>
                  <a:pt x="1675400" y="878548"/>
                  <a:pt x="1676834" y="880575"/>
                </a:cubicBezTo>
                <a:lnTo>
                  <a:pt x="1679650" y="884657"/>
                </a:lnTo>
                <a:cubicBezTo>
                  <a:pt x="1679650" y="884657"/>
                  <a:pt x="1678834" y="884853"/>
                  <a:pt x="1677709" y="885049"/>
                </a:cubicBezTo>
                <a:lnTo>
                  <a:pt x="1673375" y="885838"/>
                </a:lnTo>
                <a:lnTo>
                  <a:pt x="1667098" y="887019"/>
                </a:lnTo>
                <a:lnTo>
                  <a:pt x="1658965" y="883417"/>
                </a:lnTo>
                <a:cubicBezTo>
                  <a:pt x="1656881" y="882517"/>
                  <a:pt x="1654827" y="881644"/>
                  <a:pt x="1653335" y="880941"/>
                </a:cubicBezTo>
                <a:lnTo>
                  <a:pt x="1650860" y="879646"/>
                </a:lnTo>
                <a:cubicBezTo>
                  <a:pt x="1654083" y="878689"/>
                  <a:pt x="1656999" y="876917"/>
                  <a:pt x="1659302" y="874468"/>
                </a:cubicBezTo>
                <a:lnTo>
                  <a:pt x="1661391" y="868245"/>
                </a:lnTo>
                <a:lnTo>
                  <a:pt x="1625586" y="859834"/>
                </a:lnTo>
                <a:lnTo>
                  <a:pt x="1596467" y="846523"/>
                </a:lnTo>
                <a:lnTo>
                  <a:pt x="1594123" y="852149"/>
                </a:lnTo>
                <a:lnTo>
                  <a:pt x="1598400" y="861127"/>
                </a:lnTo>
                <a:lnTo>
                  <a:pt x="1585594" y="861381"/>
                </a:lnTo>
                <a:lnTo>
                  <a:pt x="1583259" y="859889"/>
                </a:lnTo>
                <a:cubicBezTo>
                  <a:pt x="1581852" y="858989"/>
                  <a:pt x="1580023" y="857778"/>
                  <a:pt x="1578223" y="856399"/>
                </a:cubicBezTo>
                <a:lnTo>
                  <a:pt x="1571018" y="851193"/>
                </a:lnTo>
                <a:cubicBezTo>
                  <a:pt x="1574350" y="850772"/>
                  <a:pt x="1577529" y="849561"/>
                  <a:pt x="1580277" y="847619"/>
                </a:cubicBezTo>
                <a:lnTo>
                  <a:pt x="1584003" y="840826"/>
                </a:lnTo>
                <a:lnTo>
                  <a:pt x="1530714" y="816466"/>
                </a:lnTo>
                <a:lnTo>
                  <a:pt x="1522471" y="810803"/>
                </a:lnTo>
                <a:lnTo>
                  <a:pt x="1520190" y="814439"/>
                </a:lnTo>
                <a:lnTo>
                  <a:pt x="1523004" y="823894"/>
                </a:lnTo>
                <a:lnTo>
                  <a:pt x="1516643" y="823022"/>
                </a:lnTo>
                <a:cubicBezTo>
                  <a:pt x="1513435" y="822600"/>
                  <a:pt x="1510311" y="821952"/>
                  <a:pt x="1510311" y="821952"/>
                </a:cubicBezTo>
                <a:lnTo>
                  <a:pt x="1506972" y="818598"/>
                </a:lnTo>
                <a:lnTo>
                  <a:pt x="1506849" y="818716"/>
                </a:lnTo>
                <a:lnTo>
                  <a:pt x="1506805" y="818431"/>
                </a:lnTo>
                <a:lnTo>
                  <a:pt x="1504446" y="816062"/>
                </a:lnTo>
                <a:lnTo>
                  <a:pt x="1496168" y="819769"/>
                </a:lnTo>
                <a:lnTo>
                  <a:pt x="1497921" y="835647"/>
                </a:lnTo>
                <a:lnTo>
                  <a:pt x="1499447" y="835237"/>
                </a:lnTo>
                <a:lnTo>
                  <a:pt x="1498213" y="838288"/>
                </a:lnTo>
                <a:lnTo>
                  <a:pt x="1503957" y="890342"/>
                </a:lnTo>
                <a:lnTo>
                  <a:pt x="1499341" y="965677"/>
                </a:lnTo>
                <a:lnTo>
                  <a:pt x="1502008" y="967285"/>
                </a:lnTo>
                <a:cubicBezTo>
                  <a:pt x="1502008" y="967285"/>
                  <a:pt x="1502206" y="967820"/>
                  <a:pt x="1502458" y="968692"/>
                </a:cubicBezTo>
                <a:lnTo>
                  <a:pt x="1524805" y="950934"/>
                </a:lnTo>
                <a:lnTo>
                  <a:pt x="1535810" y="952988"/>
                </a:lnTo>
                <a:lnTo>
                  <a:pt x="1526972" y="964246"/>
                </a:lnTo>
                <a:lnTo>
                  <a:pt x="1502544" y="980596"/>
                </a:lnTo>
                <a:cubicBezTo>
                  <a:pt x="1501981" y="985493"/>
                  <a:pt x="1502319" y="991995"/>
                  <a:pt x="1501981" y="994471"/>
                </a:cubicBezTo>
                <a:lnTo>
                  <a:pt x="1514616" y="1000861"/>
                </a:lnTo>
                <a:lnTo>
                  <a:pt x="1531953" y="1012117"/>
                </a:lnTo>
                <a:lnTo>
                  <a:pt x="1535273" y="1020419"/>
                </a:lnTo>
                <a:lnTo>
                  <a:pt x="1527338" y="1019124"/>
                </a:lnTo>
                <a:lnTo>
                  <a:pt x="1500264" y="1002830"/>
                </a:lnTo>
                <a:cubicBezTo>
                  <a:pt x="1499842" y="1005250"/>
                  <a:pt x="1499531" y="1007304"/>
                  <a:pt x="1499531" y="1007304"/>
                </a:cubicBezTo>
                <a:lnTo>
                  <a:pt x="1496729" y="1008298"/>
                </a:lnTo>
                <a:lnTo>
                  <a:pt x="1495422" y="1029622"/>
                </a:lnTo>
                <a:cubicBezTo>
                  <a:pt x="1494580" y="1038544"/>
                  <a:pt x="1482788" y="1037727"/>
                  <a:pt x="1483658" y="1028835"/>
                </a:cubicBezTo>
                <a:lnTo>
                  <a:pt x="1484206" y="1017926"/>
                </a:lnTo>
                <a:lnTo>
                  <a:pt x="1468603" y="1014790"/>
                </a:lnTo>
                <a:cubicBezTo>
                  <a:pt x="1468069" y="1016479"/>
                  <a:pt x="1466719" y="1019293"/>
                  <a:pt x="1466719" y="1019293"/>
                </a:cubicBezTo>
                <a:cubicBezTo>
                  <a:pt x="1466719" y="1019293"/>
                  <a:pt x="1458499" y="1026751"/>
                  <a:pt x="1454980" y="1025456"/>
                </a:cubicBezTo>
                <a:lnTo>
                  <a:pt x="1451492" y="1024162"/>
                </a:lnTo>
                <a:lnTo>
                  <a:pt x="1435899" y="1042850"/>
                </a:lnTo>
                <a:lnTo>
                  <a:pt x="1427457" y="1044453"/>
                </a:lnTo>
                <a:lnTo>
                  <a:pt x="1434690" y="1031705"/>
                </a:lnTo>
                <a:lnTo>
                  <a:pt x="1447298" y="1014819"/>
                </a:lnTo>
                <a:cubicBezTo>
                  <a:pt x="1447298" y="1014819"/>
                  <a:pt x="1444371" y="1012427"/>
                  <a:pt x="1446988" y="1010117"/>
                </a:cubicBezTo>
                <a:lnTo>
                  <a:pt x="1446596" y="1001675"/>
                </a:lnTo>
                <a:lnTo>
                  <a:pt x="1421014" y="985661"/>
                </a:lnTo>
                <a:lnTo>
                  <a:pt x="1415609" y="978064"/>
                </a:lnTo>
                <a:lnTo>
                  <a:pt x="1423489" y="977049"/>
                </a:lnTo>
                <a:lnTo>
                  <a:pt x="1426369" y="978767"/>
                </a:lnTo>
                <a:lnTo>
                  <a:pt x="1418380" y="925953"/>
                </a:lnTo>
                <a:lnTo>
                  <a:pt x="1416143" y="927631"/>
                </a:lnTo>
                <a:lnTo>
                  <a:pt x="1415930" y="919903"/>
                </a:lnTo>
                <a:lnTo>
                  <a:pt x="1408938" y="922537"/>
                </a:lnTo>
                <a:lnTo>
                  <a:pt x="1407922" y="922188"/>
                </a:lnTo>
                <a:lnTo>
                  <a:pt x="1385694" y="946656"/>
                </a:lnTo>
                <a:lnTo>
                  <a:pt x="1373786" y="959409"/>
                </a:lnTo>
                <a:lnTo>
                  <a:pt x="1375813" y="961291"/>
                </a:lnTo>
                <a:lnTo>
                  <a:pt x="1383891" y="960502"/>
                </a:lnTo>
                <a:lnTo>
                  <a:pt x="1380176" y="970380"/>
                </a:lnTo>
                <a:lnTo>
                  <a:pt x="1368329" y="978993"/>
                </a:lnTo>
                <a:cubicBezTo>
                  <a:pt x="1368928" y="976319"/>
                  <a:pt x="1368859" y="973532"/>
                  <a:pt x="1368131" y="970887"/>
                </a:cubicBezTo>
                <a:lnTo>
                  <a:pt x="1365659" y="968112"/>
                </a:lnTo>
                <a:lnTo>
                  <a:pt x="1338974" y="996694"/>
                </a:lnTo>
                <a:lnTo>
                  <a:pt x="1325954" y="1010670"/>
                </a:lnTo>
                <a:lnTo>
                  <a:pt x="1328000" y="1012567"/>
                </a:lnTo>
                <a:lnTo>
                  <a:pt x="1336105" y="1011807"/>
                </a:lnTo>
                <a:lnTo>
                  <a:pt x="1332334" y="1021630"/>
                </a:lnTo>
                <a:lnTo>
                  <a:pt x="1320511" y="1030298"/>
                </a:lnTo>
                <a:cubicBezTo>
                  <a:pt x="1321096" y="1027623"/>
                  <a:pt x="1321027" y="1024809"/>
                  <a:pt x="1320316" y="1022164"/>
                </a:cubicBezTo>
                <a:lnTo>
                  <a:pt x="1317835" y="1019385"/>
                </a:lnTo>
                <a:lnTo>
                  <a:pt x="1298307" y="1040345"/>
                </a:lnTo>
                <a:lnTo>
                  <a:pt x="1296167" y="1038262"/>
                </a:lnTo>
                <a:lnTo>
                  <a:pt x="1315851" y="1017163"/>
                </a:lnTo>
                <a:lnTo>
                  <a:pt x="1314811" y="1015996"/>
                </a:lnTo>
                <a:cubicBezTo>
                  <a:pt x="1312435" y="1014206"/>
                  <a:pt x="1310212" y="1012932"/>
                  <a:pt x="1310212" y="1012932"/>
                </a:cubicBezTo>
                <a:cubicBezTo>
                  <a:pt x="1310212" y="1012932"/>
                  <a:pt x="1304414" y="1015832"/>
                  <a:pt x="1303937" y="1016253"/>
                </a:cubicBezTo>
                <a:cubicBezTo>
                  <a:pt x="1303458" y="1016675"/>
                  <a:pt x="1309085" y="1003224"/>
                  <a:pt x="1309085" y="1003224"/>
                </a:cubicBezTo>
                <a:lnTo>
                  <a:pt x="1319107" y="995962"/>
                </a:lnTo>
                <a:lnTo>
                  <a:pt x="1321357" y="1005222"/>
                </a:lnTo>
                <a:lnTo>
                  <a:pt x="1323720" y="1008599"/>
                </a:lnTo>
                <a:lnTo>
                  <a:pt x="1323783" y="1008659"/>
                </a:lnTo>
                <a:lnTo>
                  <a:pt x="1336863" y="994640"/>
                </a:lnTo>
                <a:lnTo>
                  <a:pt x="1363670" y="965878"/>
                </a:lnTo>
                <a:lnTo>
                  <a:pt x="1362640" y="964720"/>
                </a:lnTo>
                <a:cubicBezTo>
                  <a:pt x="1360271" y="962930"/>
                  <a:pt x="1358055" y="961656"/>
                  <a:pt x="1358055" y="961656"/>
                </a:cubicBezTo>
                <a:cubicBezTo>
                  <a:pt x="1358055" y="961656"/>
                  <a:pt x="1352344" y="964554"/>
                  <a:pt x="1351807" y="964978"/>
                </a:cubicBezTo>
                <a:cubicBezTo>
                  <a:pt x="1351273" y="965400"/>
                  <a:pt x="1356903" y="951946"/>
                  <a:pt x="1356903" y="951946"/>
                </a:cubicBezTo>
                <a:lnTo>
                  <a:pt x="1366921" y="944685"/>
                </a:lnTo>
                <a:lnTo>
                  <a:pt x="1369200" y="953974"/>
                </a:lnTo>
                <a:lnTo>
                  <a:pt x="1371537" y="957322"/>
                </a:lnTo>
                <a:lnTo>
                  <a:pt x="1371595" y="957375"/>
                </a:lnTo>
                <a:lnTo>
                  <a:pt x="1383526" y="944574"/>
                </a:lnTo>
                <a:lnTo>
                  <a:pt x="1386837" y="940932"/>
                </a:lnTo>
                <a:lnTo>
                  <a:pt x="1381610" y="942012"/>
                </a:lnTo>
                <a:lnTo>
                  <a:pt x="1388703" y="929150"/>
                </a:lnTo>
                <a:lnTo>
                  <a:pt x="1400069" y="913367"/>
                </a:lnTo>
                <a:lnTo>
                  <a:pt x="1399512" y="913671"/>
                </a:lnTo>
                <a:lnTo>
                  <a:pt x="1400920" y="909823"/>
                </a:lnTo>
                <a:lnTo>
                  <a:pt x="1400720" y="907255"/>
                </a:lnTo>
                <a:lnTo>
                  <a:pt x="1400214" y="898811"/>
                </a:lnTo>
                <a:lnTo>
                  <a:pt x="1374463" y="883220"/>
                </a:lnTo>
                <a:lnTo>
                  <a:pt x="1368834" y="875763"/>
                </a:lnTo>
                <a:lnTo>
                  <a:pt x="1376686" y="874580"/>
                </a:lnTo>
                <a:lnTo>
                  <a:pt x="1399989" y="888005"/>
                </a:lnTo>
                <a:cubicBezTo>
                  <a:pt x="1399501" y="884628"/>
                  <a:pt x="1400738" y="881251"/>
                  <a:pt x="1403283" y="878999"/>
                </a:cubicBezTo>
                <a:lnTo>
                  <a:pt x="1410558" y="874249"/>
                </a:lnTo>
                <a:lnTo>
                  <a:pt x="1409099" y="864601"/>
                </a:lnTo>
                <a:lnTo>
                  <a:pt x="1408967" y="864900"/>
                </a:lnTo>
                <a:lnTo>
                  <a:pt x="1398385" y="869402"/>
                </a:lnTo>
                <a:lnTo>
                  <a:pt x="1401593" y="854768"/>
                </a:lnTo>
                <a:lnTo>
                  <a:pt x="1406268" y="845895"/>
                </a:lnTo>
                <a:lnTo>
                  <a:pt x="1403537" y="827835"/>
                </a:lnTo>
                <a:lnTo>
                  <a:pt x="1403765" y="815230"/>
                </a:lnTo>
                <a:lnTo>
                  <a:pt x="1397345" y="816015"/>
                </a:lnTo>
                <a:lnTo>
                  <a:pt x="1377388" y="816352"/>
                </a:lnTo>
                <a:lnTo>
                  <a:pt x="1371000" y="811089"/>
                </a:lnTo>
                <a:lnTo>
                  <a:pt x="1378572" y="807628"/>
                </a:lnTo>
                <a:lnTo>
                  <a:pt x="1403925" y="806466"/>
                </a:lnTo>
                <a:lnTo>
                  <a:pt x="1404143" y="794433"/>
                </a:lnTo>
                <a:lnTo>
                  <a:pt x="1399326" y="782573"/>
                </a:lnTo>
                <a:lnTo>
                  <a:pt x="1398020" y="783171"/>
                </a:lnTo>
                <a:lnTo>
                  <a:pt x="1379922" y="782073"/>
                </a:lnTo>
                <a:lnTo>
                  <a:pt x="1386565" y="771463"/>
                </a:lnTo>
                <a:lnTo>
                  <a:pt x="1387298" y="766342"/>
                </a:lnTo>
                <a:lnTo>
                  <a:pt x="1387236" y="765753"/>
                </a:lnTo>
                <a:lnTo>
                  <a:pt x="1362864" y="768867"/>
                </a:lnTo>
                <a:lnTo>
                  <a:pt x="1302410" y="771876"/>
                </a:lnTo>
                <a:lnTo>
                  <a:pt x="1302252" y="774678"/>
                </a:lnTo>
                <a:cubicBezTo>
                  <a:pt x="1302882" y="778352"/>
                  <a:pt x="1303881" y="781426"/>
                  <a:pt x="1303881" y="781426"/>
                </a:cubicBezTo>
                <a:cubicBezTo>
                  <a:pt x="1303881" y="781426"/>
                  <a:pt x="1312915" y="783875"/>
                  <a:pt x="1313815" y="783819"/>
                </a:cubicBezTo>
                <a:cubicBezTo>
                  <a:pt x="1314715" y="783763"/>
                  <a:pt x="1295015" y="791192"/>
                  <a:pt x="1295015" y="791192"/>
                </a:cubicBezTo>
                <a:lnTo>
                  <a:pt x="1277031" y="788884"/>
                </a:lnTo>
                <a:lnTo>
                  <a:pt x="1284349" y="778725"/>
                </a:lnTo>
                <a:lnTo>
                  <a:pt x="1285474" y="773714"/>
                </a:lnTo>
                <a:lnTo>
                  <a:pt x="1285436" y="772721"/>
                </a:lnTo>
                <a:lnTo>
                  <a:pt x="1275180" y="773232"/>
                </a:lnTo>
                <a:lnTo>
                  <a:pt x="1273231" y="777097"/>
                </a:lnTo>
                <a:lnTo>
                  <a:pt x="1270310" y="779165"/>
                </a:lnTo>
                <a:lnTo>
                  <a:pt x="1273767" y="787533"/>
                </a:lnTo>
                <a:lnTo>
                  <a:pt x="1278102" y="827404"/>
                </a:lnTo>
                <a:lnTo>
                  <a:pt x="1283334" y="827075"/>
                </a:lnTo>
                <a:lnTo>
                  <a:pt x="1288287" y="820349"/>
                </a:lnTo>
                <a:lnTo>
                  <a:pt x="1292931" y="830452"/>
                </a:lnTo>
                <a:cubicBezTo>
                  <a:pt x="1292868" y="831267"/>
                  <a:pt x="1292755" y="832084"/>
                  <a:pt x="1292594" y="832900"/>
                </a:cubicBezTo>
                <a:lnTo>
                  <a:pt x="1291666" y="838163"/>
                </a:lnTo>
                <a:lnTo>
                  <a:pt x="1290258" y="845790"/>
                </a:lnTo>
                <a:cubicBezTo>
                  <a:pt x="1288926" y="843285"/>
                  <a:pt x="1286991" y="841174"/>
                  <a:pt x="1284629" y="839627"/>
                </a:cubicBezTo>
                <a:lnTo>
                  <a:pt x="1279378" y="839143"/>
                </a:lnTo>
                <a:lnTo>
                  <a:pt x="1280519" y="849645"/>
                </a:lnTo>
                <a:lnTo>
                  <a:pt x="1272707" y="897281"/>
                </a:lnTo>
                <a:lnTo>
                  <a:pt x="1276581" y="898192"/>
                </a:lnTo>
                <a:lnTo>
                  <a:pt x="1283165" y="893212"/>
                </a:lnTo>
                <a:cubicBezTo>
                  <a:pt x="1283165" y="893212"/>
                  <a:pt x="1283532" y="896025"/>
                  <a:pt x="1284039" y="898615"/>
                </a:cubicBezTo>
                <a:cubicBezTo>
                  <a:pt x="1284545" y="901204"/>
                  <a:pt x="1284826" y="904018"/>
                  <a:pt x="1284826" y="904018"/>
                </a:cubicBezTo>
                <a:lnTo>
                  <a:pt x="1281561" y="910969"/>
                </a:lnTo>
                <a:cubicBezTo>
                  <a:pt x="1280015" y="914431"/>
                  <a:pt x="1278186" y="917808"/>
                  <a:pt x="1278186" y="917808"/>
                </a:cubicBezTo>
                <a:cubicBezTo>
                  <a:pt x="1277605" y="915051"/>
                  <a:pt x="1276291" y="912518"/>
                  <a:pt x="1274385" y="910464"/>
                </a:cubicBezTo>
                <a:lnTo>
                  <a:pt x="1270639" y="909475"/>
                </a:lnTo>
                <a:lnTo>
                  <a:pt x="1250237" y="963177"/>
                </a:lnTo>
                <a:lnTo>
                  <a:pt x="1249909" y="963615"/>
                </a:lnTo>
                <a:lnTo>
                  <a:pt x="1252517" y="965032"/>
                </a:lnTo>
                <a:lnTo>
                  <a:pt x="1260171" y="961769"/>
                </a:lnTo>
                <a:cubicBezTo>
                  <a:pt x="1260171" y="961769"/>
                  <a:pt x="1259892" y="964583"/>
                  <a:pt x="1259667" y="967398"/>
                </a:cubicBezTo>
                <a:cubicBezTo>
                  <a:pt x="1259442" y="970212"/>
                  <a:pt x="1259017" y="973027"/>
                  <a:pt x="1259017" y="973027"/>
                </a:cubicBezTo>
                <a:cubicBezTo>
                  <a:pt x="1259017" y="973027"/>
                  <a:pt x="1256429" y="976037"/>
                  <a:pt x="1254008" y="979076"/>
                </a:cubicBezTo>
                <a:cubicBezTo>
                  <a:pt x="1251589" y="982116"/>
                  <a:pt x="1248774" y="984931"/>
                  <a:pt x="1248774" y="984931"/>
                </a:cubicBezTo>
                <a:cubicBezTo>
                  <a:pt x="1248994" y="982087"/>
                  <a:pt x="1248448" y="979273"/>
                  <a:pt x="1247199" y="976713"/>
                </a:cubicBezTo>
                <a:lnTo>
                  <a:pt x="1242606" y="973380"/>
                </a:lnTo>
                <a:lnTo>
                  <a:pt x="1217311" y="1007193"/>
                </a:lnTo>
                <a:lnTo>
                  <a:pt x="1202964" y="1016371"/>
                </a:lnTo>
                <a:lnTo>
                  <a:pt x="1204759" y="1019603"/>
                </a:lnTo>
                <a:lnTo>
                  <a:pt x="1209007" y="1020222"/>
                </a:lnTo>
                <a:cubicBezTo>
                  <a:pt x="1210434" y="1020419"/>
                  <a:pt x="1211873" y="1020561"/>
                  <a:pt x="1213314" y="1020615"/>
                </a:cubicBezTo>
                <a:cubicBezTo>
                  <a:pt x="1213314" y="1020615"/>
                  <a:pt x="1212891" y="1021264"/>
                  <a:pt x="1212245" y="1022135"/>
                </a:cubicBezTo>
                <a:cubicBezTo>
                  <a:pt x="1211597" y="1023008"/>
                  <a:pt x="1210670" y="1024162"/>
                  <a:pt x="1209683" y="1025288"/>
                </a:cubicBezTo>
                <a:cubicBezTo>
                  <a:pt x="1208699" y="1026413"/>
                  <a:pt x="1207741" y="1027568"/>
                  <a:pt x="1207011" y="1028440"/>
                </a:cubicBezTo>
                <a:cubicBezTo>
                  <a:pt x="1206614" y="1028918"/>
                  <a:pt x="1206188" y="1029369"/>
                  <a:pt x="1205745" y="1029818"/>
                </a:cubicBezTo>
                <a:lnTo>
                  <a:pt x="1203127" y="1030579"/>
                </a:lnTo>
                <a:cubicBezTo>
                  <a:pt x="1201636" y="1031029"/>
                  <a:pt x="1199608" y="1031705"/>
                  <a:pt x="1197498" y="1032127"/>
                </a:cubicBezTo>
                <a:lnTo>
                  <a:pt x="1191868" y="1033253"/>
                </a:lnTo>
                <a:cubicBezTo>
                  <a:pt x="1190349" y="1033675"/>
                  <a:pt x="1189280" y="1033675"/>
                  <a:pt x="1189280" y="1033675"/>
                </a:cubicBezTo>
                <a:cubicBezTo>
                  <a:pt x="1189972" y="1033027"/>
                  <a:pt x="1190587" y="1032296"/>
                  <a:pt x="1191110" y="1031507"/>
                </a:cubicBezTo>
                <a:cubicBezTo>
                  <a:pt x="1192275" y="1029874"/>
                  <a:pt x="1193095" y="1028046"/>
                  <a:pt x="1193531" y="1026104"/>
                </a:cubicBezTo>
                <a:lnTo>
                  <a:pt x="1192353" y="1022016"/>
                </a:lnTo>
                <a:lnTo>
                  <a:pt x="1170199" y="1027820"/>
                </a:lnTo>
                <a:lnTo>
                  <a:pt x="1134042" y="1024367"/>
                </a:lnTo>
                <a:lnTo>
                  <a:pt x="1133245" y="1028440"/>
                </a:lnTo>
                <a:lnTo>
                  <a:pt x="1135891" y="1031676"/>
                </a:lnTo>
                <a:lnTo>
                  <a:pt x="1138706" y="1034828"/>
                </a:lnTo>
                <a:cubicBezTo>
                  <a:pt x="1138706" y="1034828"/>
                  <a:pt x="1135891" y="1035419"/>
                  <a:pt x="1133078" y="1035926"/>
                </a:cubicBezTo>
                <a:cubicBezTo>
                  <a:pt x="1130262" y="1036431"/>
                  <a:pt x="1127449" y="1036853"/>
                  <a:pt x="1127449" y="1036853"/>
                </a:cubicBezTo>
                <a:cubicBezTo>
                  <a:pt x="1127449" y="1036853"/>
                  <a:pt x="1123819" y="1035362"/>
                  <a:pt x="1120300" y="1033786"/>
                </a:cubicBezTo>
                <a:cubicBezTo>
                  <a:pt x="1116783" y="1032210"/>
                  <a:pt x="1113349" y="1030494"/>
                  <a:pt x="1113349" y="1030494"/>
                </a:cubicBezTo>
                <a:cubicBezTo>
                  <a:pt x="1116073" y="1029847"/>
                  <a:pt x="1118585" y="1028496"/>
                  <a:pt x="1120639" y="1026582"/>
                </a:cubicBezTo>
                <a:lnTo>
                  <a:pt x="1121924" y="1022955"/>
                </a:lnTo>
                <a:lnTo>
                  <a:pt x="1082673" y="1010372"/>
                </a:lnTo>
                <a:lnTo>
                  <a:pt x="1067031" y="1002857"/>
                </a:lnTo>
                <a:lnTo>
                  <a:pt x="1065505" y="1006347"/>
                </a:lnTo>
                <a:lnTo>
                  <a:pt x="1069136" y="1013749"/>
                </a:lnTo>
                <a:lnTo>
                  <a:pt x="1058329" y="1013468"/>
                </a:lnTo>
                <a:lnTo>
                  <a:pt x="1052137" y="1009105"/>
                </a:lnTo>
                <a:cubicBezTo>
                  <a:pt x="1049040" y="1006967"/>
                  <a:pt x="1046031" y="1004687"/>
                  <a:pt x="1046031" y="1004687"/>
                </a:cubicBezTo>
                <a:cubicBezTo>
                  <a:pt x="1048804" y="1004490"/>
                  <a:pt x="1051490" y="1003619"/>
                  <a:pt x="1053826" y="1002099"/>
                </a:cubicBezTo>
                <a:lnTo>
                  <a:pt x="1056360" y="997729"/>
                </a:lnTo>
                <a:lnTo>
                  <a:pt x="1020758" y="980624"/>
                </a:lnTo>
                <a:lnTo>
                  <a:pt x="1004597" y="970474"/>
                </a:lnTo>
                <a:lnTo>
                  <a:pt x="1002802" y="973335"/>
                </a:lnTo>
                <a:lnTo>
                  <a:pt x="1004039" y="977248"/>
                </a:lnTo>
                <a:lnTo>
                  <a:pt x="1005279" y="981160"/>
                </a:lnTo>
                <a:lnTo>
                  <a:pt x="999988" y="980259"/>
                </a:lnTo>
                <a:lnTo>
                  <a:pt x="994697" y="979302"/>
                </a:lnTo>
                <a:lnTo>
                  <a:pt x="989238" y="974152"/>
                </a:lnTo>
                <a:lnTo>
                  <a:pt x="983833" y="968974"/>
                </a:lnTo>
                <a:cubicBezTo>
                  <a:pt x="986609" y="969143"/>
                  <a:pt x="989383" y="968636"/>
                  <a:pt x="991911" y="967481"/>
                </a:cubicBezTo>
                <a:lnTo>
                  <a:pt x="994532" y="964152"/>
                </a:lnTo>
                <a:lnTo>
                  <a:pt x="983299" y="957097"/>
                </a:lnTo>
                <a:cubicBezTo>
                  <a:pt x="974884" y="951299"/>
                  <a:pt x="970465" y="948119"/>
                  <a:pt x="970465" y="948119"/>
                </a:cubicBezTo>
                <a:lnTo>
                  <a:pt x="970492" y="948084"/>
                </a:lnTo>
                <a:lnTo>
                  <a:pt x="967369" y="945783"/>
                </a:lnTo>
                <a:lnTo>
                  <a:pt x="958361" y="939130"/>
                </a:lnTo>
                <a:lnTo>
                  <a:pt x="956563" y="941505"/>
                </a:lnTo>
                <a:lnTo>
                  <a:pt x="958307" y="949555"/>
                </a:lnTo>
                <a:lnTo>
                  <a:pt x="947950" y="946739"/>
                </a:lnTo>
                <a:lnTo>
                  <a:pt x="942970" y="941111"/>
                </a:lnTo>
                <a:cubicBezTo>
                  <a:pt x="940493" y="938297"/>
                  <a:pt x="938044" y="935482"/>
                  <a:pt x="938044" y="935482"/>
                </a:cubicBezTo>
                <a:cubicBezTo>
                  <a:pt x="940785" y="935906"/>
                  <a:pt x="943591" y="935651"/>
                  <a:pt x="946206" y="934723"/>
                </a:cubicBezTo>
                <a:lnTo>
                  <a:pt x="949186" y="931614"/>
                </a:lnTo>
                <a:lnTo>
                  <a:pt x="923776" y="910717"/>
                </a:lnTo>
                <a:lnTo>
                  <a:pt x="906366" y="891902"/>
                </a:lnTo>
                <a:lnTo>
                  <a:pt x="903119" y="895040"/>
                </a:lnTo>
                <a:lnTo>
                  <a:pt x="903737" y="903259"/>
                </a:lnTo>
                <a:lnTo>
                  <a:pt x="898728" y="901147"/>
                </a:lnTo>
                <a:lnTo>
                  <a:pt x="893802" y="898868"/>
                </a:lnTo>
                <a:cubicBezTo>
                  <a:pt x="893802" y="898868"/>
                  <a:pt x="891664" y="895715"/>
                  <a:pt x="889666" y="892479"/>
                </a:cubicBezTo>
                <a:cubicBezTo>
                  <a:pt x="887668" y="889243"/>
                  <a:pt x="885697" y="885978"/>
                  <a:pt x="885697" y="885978"/>
                </a:cubicBezTo>
                <a:cubicBezTo>
                  <a:pt x="888340" y="886880"/>
                  <a:pt x="891164" y="887103"/>
                  <a:pt x="893915" y="886654"/>
                </a:cubicBezTo>
                <a:lnTo>
                  <a:pt x="898385" y="883277"/>
                </a:lnTo>
                <a:lnTo>
                  <a:pt x="877029" y="860199"/>
                </a:lnTo>
                <a:lnTo>
                  <a:pt x="869186" y="847650"/>
                </a:lnTo>
                <a:lnTo>
                  <a:pt x="868137" y="850097"/>
                </a:lnTo>
                <a:lnTo>
                  <a:pt x="853369" y="907279"/>
                </a:lnTo>
                <a:lnTo>
                  <a:pt x="854373" y="907255"/>
                </a:lnTo>
                <a:cubicBezTo>
                  <a:pt x="855865" y="907227"/>
                  <a:pt x="857077" y="912292"/>
                  <a:pt x="858399" y="912067"/>
                </a:cubicBezTo>
                <a:cubicBezTo>
                  <a:pt x="859722" y="911842"/>
                  <a:pt x="857554" y="916908"/>
                  <a:pt x="857554" y="916908"/>
                </a:cubicBezTo>
                <a:lnTo>
                  <a:pt x="870050" y="912264"/>
                </a:lnTo>
                <a:lnTo>
                  <a:pt x="881309" y="908071"/>
                </a:lnTo>
                <a:lnTo>
                  <a:pt x="888568" y="909957"/>
                </a:lnTo>
                <a:lnTo>
                  <a:pt x="878605" y="918708"/>
                </a:lnTo>
                <a:lnTo>
                  <a:pt x="852770" y="931289"/>
                </a:lnTo>
                <a:cubicBezTo>
                  <a:pt x="852770" y="931289"/>
                  <a:pt x="854008" y="935173"/>
                  <a:pt x="852489" y="936917"/>
                </a:cubicBezTo>
                <a:cubicBezTo>
                  <a:pt x="851897" y="937593"/>
                  <a:pt x="851237" y="938184"/>
                  <a:pt x="850518" y="938719"/>
                </a:cubicBezTo>
                <a:lnTo>
                  <a:pt x="866111" y="948766"/>
                </a:lnTo>
                <a:lnTo>
                  <a:pt x="867883" y="959207"/>
                </a:lnTo>
                <a:lnTo>
                  <a:pt x="861411" y="959770"/>
                </a:lnTo>
                <a:lnTo>
                  <a:pt x="847339" y="946909"/>
                </a:lnTo>
                <a:cubicBezTo>
                  <a:pt x="846246" y="947978"/>
                  <a:pt x="845101" y="948963"/>
                  <a:pt x="843905" y="949920"/>
                </a:cubicBezTo>
                <a:lnTo>
                  <a:pt x="842301" y="950132"/>
                </a:lnTo>
                <a:lnTo>
                  <a:pt x="832733" y="987182"/>
                </a:lnTo>
                <a:cubicBezTo>
                  <a:pt x="831241" y="995907"/>
                  <a:pt x="819448" y="995176"/>
                  <a:pt x="820940" y="986366"/>
                </a:cubicBezTo>
                <a:lnTo>
                  <a:pt x="830880" y="948650"/>
                </a:lnTo>
                <a:lnTo>
                  <a:pt x="828651" y="945981"/>
                </a:lnTo>
                <a:lnTo>
                  <a:pt x="807628" y="954424"/>
                </a:lnTo>
                <a:lnTo>
                  <a:pt x="799579" y="951242"/>
                </a:lnTo>
                <a:lnTo>
                  <a:pt x="810837" y="943757"/>
                </a:lnTo>
                <a:lnTo>
                  <a:pt x="828566" y="935314"/>
                </a:lnTo>
                <a:cubicBezTo>
                  <a:pt x="828566" y="935314"/>
                  <a:pt x="826962" y="931598"/>
                  <a:pt x="830143" y="930923"/>
                </a:cubicBezTo>
                <a:lnTo>
                  <a:pt x="832958" y="923212"/>
                </a:lnTo>
                <a:lnTo>
                  <a:pt x="816860" y="895068"/>
                </a:lnTo>
                <a:lnTo>
                  <a:pt x="815114" y="885360"/>
                </a:lnTo>
                <a:lnTo>
                  <a:pt x="822403" y="888680"/>
                </a:lnTo>
                <a:lnTo>
                  <a:pt x="837234" y="913643"/>
                </a:lnTo>
                <a:lnTo>
                  <a:pt x="841063" y="910015"/>
                </a:lnTo>
                <a:lnTo>
                  <a:pt x="857711" y="846844"/>
                </a:lnTo>
                <a:lnTo>
                  <a:pt x="849252" y="840274"/>
                </a:lnTo>
                <a:cubicBezTo>
                  <a:pt x="849252" y="840274"/>
                  <a:pt x="848914" y="839346"/>
                  <a:pt x="848464" y="837965"/>
                </a:cubicBezTo>
                <a:cubicBezTo>
                  <a:pt x="848014" y="836587"/>
                  <a:pt x="847422" y="834730"/>
                  <a:pt x="846803" y="832900"/>
                </a:cubicBezTo>
                <a:cubicBezTo>
                  <a:pt x="845564" y="829240"/>
                  <a:pt x="844580" y="825526"/>
                  <a:pt x="844580" y="825526"/>
                </a:cubicBezTo>
                <a:cubicBezTo>
                  <a:pt x="846881" y="827159"/>
                  <a:pt x="849586" y="828144"/>
                  <a:pt x="852404" y="828340"/>
                </a:cubicBezTo>
                <a:lnTo>
                  <a:pt x="856146" y="826786"/>
                </a:lnTo>
                <a:lnTo>
                  <a:pt x="854514" y="824176"/>
                </a:lnTo>
                <a:lnTo>
                  <a:pt x="849589" y="813875"/>
                </a:lnTo>
                <a:lnTo>
                  <a:pt x="845199" y="803069"/>
                </a:lnTo>
                <a:lnTo>
                  <a:pt x="842976" y="797581"/>
                </a:lnTo>
                <a:cubicBezTo>
                  <a:pt x="842384" y="795751"/>
                  <a:pt x="841767" y="793865"/>
                  <a:pt x="841146" y="791952"/>
                </a:cubicBezTo>
                <a:cubicBezTo>
                  <a:pt x="839938" y="788097"/>
                  <a:pt x="838586" y="784269"/>
                  <a:pt x="837459" y="780329"/>
                </a:cubicBezTo>
                <a:lnTo>
                  <a:pt x="836676" y="775957"/>
                </a:lnTo>
                <a:lnTo>
                  <a:pt x="835829" y="776445"/>
                </a:lnTo>
                <a:lnTo>
                  <a:pt x="835504" y="774708"/>
                </a:lnTo>
                <a:lnTo>
                  <a:pt x="834983" y="775825"/>
                </a:lnTo>
                <a:cubicBezTo>
                  <a:pt x="833437" y="779287"/>
                  <a:pt x="831608" y="782664"/>
                  <a:pt x="831608" y="782664"/>
                </a:cubicBezTo>
                <a:lnTo>
                  <a:pt x="831216" y="781914"/>
                </a:lnTo>
                <a:lnTo>
                  <a:pt x="809503" y="828568"/>
                </a:lnTo>
                <a:lnTo>
                  <a:pt x="813454" y="826877"/>
                </a:lnTo>
                <a:cubicBezTo>
                  <a:pt x="813454" y="826877"/>
                  <a:pt x="813202" y="829552"/>
                  <a:pt x="812976" y="832366"/>
                </a:cubicBezTo>
                <a:cubicBezTo>
                  <a:pt x="812750" y="835181"/>
                  <a:pt x="812327" y="837994"/>
                  <a:pt x="812327" y="837994"/>
                </a:cubicBezTo>
                <a:cubicBezTo>
                  <a:pt x="812327" y="837994"/>
                  <a:pt x="809739" y="841005"/>
                  <a:pt x="807318" y="844045"/>
                </a:cubicBezTo>
                <a:cubicBezTo>
                  <a:pt x="804897" y="847085"/>
                  <a:pt x="802084" y="849899"/>
                  <a:pt x="802084" y="849899"/>
                </a:cubicBezTo>
                <a:lnTo>
                  <a:pt x="801343" y="846104"/>
                </a:lnTo>
                <a:lnTo>
                  <a:pt x="781961" y="887752"/>
                </a:lnTo>
                <a:lnTo>
                  <a:pt x="771346" y="916625"/>
                </a:lnTo>
                <a:lnTo>
                  <a:pt x="771660" y="917021"/>
                </a:lnTo>
                <a:cubicBezTo>
                  <a:pt x="772985" y="916852"/>
                  <a:pt x="770705" y="921833"/>
                  <a:pt x="770705" y="921833"/>
                </a:cubicBezTo>
                <a:lnTo>
                  <a:pt x="783284" y="917612"/>
                </a:lnTo>
                <a:lnTo>
                  <a:pt x="794541" y="913756"/>
                </a:lnTo>
                <a:lnTo>
                  <a:pt x="801690" y="916514"/>
                </a:lnTo>
                <a:lnTo>
                  <a:pt x="791558" y="924957"/>
                </a:lnTo>
                <a:lnTo>
                  <a:pt x="765442" y="936722"/>
                </a:lnTo>
                <a:cubicBezTo>
                  <a:pt x="765442" y="936722"/>
                  <a:pt x="766595" y="940492"/>
                  <a:pt x="765019" y="942182"/>
                </a:cubicBezTo>
                <a:cubicBezTo>
                  <a:pt x="764407" y="942829"/>
                  <a:pt x="763729" y="943419"/>
                  <a:pt x="762992" y="943925"/>
                </a:cubicBezTo>
                <a:lnTo>
                  <a:pt x="778358" y="954479"/>
                </a:lnTo>
                <a:lnTo>
                  <a:pt x="779906" y="964978"/>
                </a:lnTo>
                <a:lnTo>
                  <a:pt x="773406" y="965343"/>
                </a:lnTo>
                <a:lnTo>
                  <a:pt x="759558" y="952003"/>
                </a:lnTo>
                <a:lnTo>
                  <a:pt x="757827" y="953400"/>
                </a:lnTo>
                <a:lnTo>
                  <a:pt x="748190" y="979612"/>
                </a:lnTo>
                <a:cubicBezTo>
                  <a:pt x="745207" y="987886"/>
                  <a:pt x="734118" y="983467"/>
                  <a:pt x="736931" y="975137"/>
                </a:cubicBezTo>
                <a:lnTo>
                  <a:pt x="736848" y="975334"/>
                </a:lnTo>
                <a:lnTo>
                  <a:pt x="745111" y="953978"/>
                </a:lnTo>
                <a:lnTo>
                  <a:pt x="743405" y="953551"/>
                </a:lnTo>
                <a:lnTo>
                  <a:pt x="740900" y="950399"/>
                </a:lnTo>
                <a:lnTo>
                  <a:pt x="719737" y="958025"/>
                </a:lnTo>
                <a:lnTo>
                  <a:pt x="711744" y="954564"/>
                </a:lnTo>
                <a:lnTo>
                  <a:pt x="723254" y="947443"/>
                </a:lnTo>
                <a:lnTo>
                  <a:pt x="741181" y="939620"/>
                </a:lnTo>
                <a:cubicBezTo>
                  <a:pt x="741181" y="939620"/>
                  <a:pt x="739633" y="935819"/>
                  <a:pt x="742842" y="935285"/>
                </a:cubicBezTo>
                <a:lnTo>
                  <a:pt x="745965" y="927659"/>
                </a:lnTo>
                <a:lnTo>
                  <a:pt x="730543" y="898896"/>
                </a:lnTo>
                <a:lnTo>
                  <a:pt x="729506" y="892219"/>
                </a:lnTo>
                <a:lnTo>
                  <a:pt x="726434" y="894787"/>
                </a:lnTo>
                <a:lnTo>
                  <a:pt x="725430" y="892225"/>
                </a:lnTo>
                <a:lnTo>
                  <a:pt x="723592" y="892705"/>
                </a:lnTo>
                <a:lnTo>
                  <a:pt x="710481" y="891452"/>
                </a:lnTo>
                <a:lnTo>
                  <a:pt x="708536" y="893944"/>
                </a:lnTo>
                <a:lnTo>
                  <a:pt x="705384" y="891581"/>
                </a:lnTo>
                <a:lnTo>
                  <a:pt x="705843" y="891008"/>
                </a:lnTo>
                <a:lnTo>
                  <a:pt x="687319" y="889238"/>
                </a:lnTo>
                <a:lnTo>
                  <a:pt x="686527" y="893295"/>
                </a:lnTo>
                <a:lnTo>
                  <a:pt x="689145" y="896505"/>
                </a:lnTo>
                <a:lnTo>
                  <a:pt x="691959" y="899684"/>
                </a:lnTo>
                <a:cubicBezTo>
                  <a:pt x="691959" y="899684"/>
                  <a:pt x="689313" y="900275"/>
                  <a:pt x="686500" y="900782"/>
                </a:cubicBezTo>
                <a:cubicBezTo>
                  <a:pt x="683685" y="901288"/>
                  <a:pt x="680871" y="901683"/>
                  <a:pt x="680871" y="901683"/>
                </a:cubicBezTo>
                <a:cubicBezTo>
                  <a:pt x="680871" y="901683"/>
                  <a:pt x="677212" y="900248"/>
                  <a:pt x="673695" y="898643"/>
                </a:cubicBezTo>
                <a:cubicBezTo>
                  <a:pt x="670177" y="897039"/>
                  <a:pt x="666744" y="895350"/>
                  <a:pt x="666744" y="895350"/>
                </a:cubicBezTo>
                <a:cubicBezTo>
                  <a:pt x="669459" y="894674"/>
                  <a:pt x="671963" y="893323"/>
                  <a:pt x="674032" y="891438"/>
                </a:cubicBezTo>
                <a:lnTo>
                  <a:pt x="675315" y="887829"/>
                </a:lnTo>
                <a:lnTo>
                  <a:pt x="636124" y="875285"/>
                </a:lnTo>
                <a:lnTo>
                  <a:pt x="620335" y="867698"/>
                </a:lnTo>
                <a:lnTo>
                  <a:pt x="618814" y="871176"/>
                </a:lnTo>
                <a:lnTo>
                  <a:pt x="622445" y="878605"/>
                </a:lnTo>
                <a:lnTo>
                  <a:pt x="611609" y="878295"/>
                </a:lnTo>
                <a:lnTo>
                  <a:pt x="605445" y="873961"/>
                </a:lnTo>
                <a:cubicBezTo>
                  <a:pt x="602322" y="871794"/>
                  <a:pt x="599340" y="869514"/>
                  <a:pt x="599340" y="869514"/>
                </a:cubicBezTo>
                <a:cubicBezTo>
                  <a:pt x="602121" y="869346"/>
                  <a:pt x="604805" y="868446"/>
                  <a:pt x="607135" y="866925"/>
                </a:cubicBezTo>
                <a:lnTo>
                  <a:pt x="609663" y="862572"/>
                </a:lnTo>
                <a:lnTo>
                  <a:pt x="574209" y="845536"/>
                </a:lnTo>
                <a:lnTo>
                  <a:pt x="557989" y="835357"/>
                </a:lnTo>
                <a:lnTo>
                  <a:pt x="556253" y="838163"/>
                </a:lnTo>
                <a:lnTo>
                  <a:pt x="557432" y="842103"/>
                </a:lnTo>
                <a:cubicBezTo>
                  <a:pt x="558082" y="844045"/>
                  <a:pt x="558699" y="845987"/>
                  <a:pt x="558699" y="845987"/>
                </a:cubicBezTo>
                <a:lnTo>
                  <a:pt x="553409" y="845114"/>
                </a:lnTo>
                <a:lnTo>
                  <a:pt x="548119" y="844157"/>
                </a:lnTo>
                <a:lnTo>
                  <a:pt x="542659" y="839007"/>
                </a:lnTo>
                <a:lnTo>
                  <a:pt x="537255" y="833829"/>
                </a:lnTo>
                <a:cubicBezTo>
                  <a:pt x="540030" y="833970"/>
                  <a:pt x="542801" y="833463"/>
                  <a:pt x="545331" y="832309"/>
                </a:cubicBezTo>
                <a:lnTo>
                  <a:pt x="547919" y="829036"/>
                </a:lnTo>
                <a:lnTo>
                  <a:pt x="536721" y="822008"/>
                </a:lnTo>
                <a:lnTo>
                  <a:pt x="528264" y="816093"/>
                </a:lnTo>
                <a:lnTo>
                  <a:pt x="526335" y="816296"/>
                </a:lnTo>
                <a:lnTo>
                  <a:pt x="526707" y="815003"/>
                </a:lnTo>
                <a:lnTo>
                  <a:pt x="523921" y="813055"/>
                </a:lnTo>
                <a:lnTo>
                  <a:pt x="523858" y="813145"/>
                </a:lnTo>
                <a:lnTo>
                  <a:pt x="520622" y="810781"/>
                </a:lnTo>
                <a:lnTo>
                  <a:pt x="515856" y="807250"/>
                </a:lnTo>
                <a:lnTo>
                  <a:pt x="510553" y="808890"/>
                </a:lnTo>
                <a:lnTo>
                  <a:pt x="511727" y="814382"/>
                </a:lnTo>
                <a:lnTo>
                  <a:pt x="501677" y="811650"/>
                </a:lnTo>
                <a:lnTo>
                  <a:pt x="472810" y="820734"/>
                </a:lnTo>
                <a:lnTo>
                  <a:pt x="473080" y="821977"/>
                </a:lnTo>
                <a:cubicBezTo>
                  <a:pt x="474263" y="824704"/>
                  <a:pt x="475565" y="826907"/>
                  <a:pt x="475565" y="826907"/>
                </a:cubicBezTo>
                <a:cubicBezTo>
                  <a:pt x="475565" y="826907"/>
                  <a:pt x="482066" y="827271"/>
                  <a:pt x="482628" y="827103"/>
                </a:cubicBezTo>
                <a:cubicBezTo>
                  <a:pt x="483191" y="826934"/>
                  <a:pt x="471764" y="835940"/>
                  <a:pt x="471764" y="835940"/>
                </a:cubicBezTo>
                <a:lnTo>
                  <a:pt x="459467" y="837291"/>
                </a:lnTo>
                <a:lnTo>
                  <a:pt x="462055" y="828144"/>
                </a:lnTo>
                <a:lnTo>
                  <a:pt x="461703" y="824229"/>
                </a:lnTo>
                <a:lnTo>
                  <a:pt x="447562" y="828679"/>
                </a:lnTo>
                <a:lnTo>
                  <a:pt x="446605" y="825668"/>
                </a:lnTo>
                <a:lnTo>
                  <a:pt x="460781" y="821207"/>
                </a:lnTo>
                <a:lnTo>
                  <a:pt x="459917" y="818463"/>
                </a:lnTo>
                <a:lnTo>
                  <a:pt x="452487" y="815198"/>
                </a:lnTo>
                <a:lnTo>
                  <a:pt x="460592" y="808444"/>
                </a:lnTo>
                <a:lnTo>
                  <a:pt x="475144" y="806726"/>
                </a:lnTo>
                <a:cubicBezTo>
                  <a:pt x="473322" y="808782"/>
                  <a:pt x="472011" y="811258"/>
                  <a:pt x="471315" y="813903"/>
                </a:cubicBezTo>
                <a:lnTo>
                  <a:pt x="472131" y="817636"/>
                </a:lnTo>
                <a:lnTo>
                  <a:pt x="499201" y="809116"/>
                </a:lnTo>
                <a:lnTo>
                  <a:pt x="496390" y="805939"/>
                </a:lnTo>
                <a:cubicBezTo>
                  <a:pt x="493886" y="803124"/>
                  <a:pt x="491493" y="800310"/>
                  <a:pt x="491493" y="800310"/>
                </a:cubicBezTo>
                <a:cubicBezTo>
                  <a:pt x="494238" y="800732"/>
                  <a:pt x="497044" y="800479"/>
                  <a:pt x="499655" y="799523"/>
                </a:cubicBezTo>
                <a:lnTo>
                  <a:pt x="502464" y="796603"/>
                </a:lnTo>
                <a:lnTo>
                  <a:pt x="477085" y="775714"/>
                </a:lnTo>
                <a:lnTo>
                  <a:pt x="459647" y="756880"/>
                </a:lnTo>
                <a:lnTo>
                  <a:pt x="456540" y="759923"/>
                </a:lnTo>
                <a:lnTo>
                  <a:pt x="457130" y="768141"/>
                </a:lnTo>
                <a:lnTo>
                  <a:pt x="452149" y="766003"/>
                </a:lnTo>
                <a:lnTo>
                  <a:pt x="447195" y="763724"/>
                </a:lnTo>
                <a:lnTo>
                  <a:pt x="443059" y="757364"/>
                </a:lnTo>
                <a:cubicBezTo>
                  <a:pt x="441117" y="754099"/>
                  <a:pt x="439119" y="750862"/>
                  <a:pt x="439119" y="750862"/>
                </a:cubicBezTo>
                <a:cubicBezTo>
                  <a:pt x="441762" y="751762"/>
                  <a:pt x="444587" y="751988"/>
                  <a:pt x="447337" y="751510"/>
                </a:cubicBezTo>
                <a:lnTo>
                  <a:pt x="451649" y="748243"/>
                </a:lnTo>
                <a:lnTo>
                  <a:pt x="430310" y="725197"/>
                </a:lnTo>
                <a:lnTo>
                  <a:pt x="415768" y="701928"/>
                </a:lnTo>
                <a:lnTo>
                  <a:pt x="412691" y="703750"/>
                </a:lnTo>
                <a:lnTo>
                  <a:pt x="411370" y="711967"/>
                </a:lnTo>
                <a:lnTo>
                  <a:pt x="402644" y="705243"/>
                </a:lnTo>
                <a:cubicBezTo>
                  <a:pt x="402644" y="705243"/>
                  <a:pt x="402365" y="704341"/>
                  <a:pt x="401886" y="702934"/>
                </a:cubicBezTo>
                <a:cubicBezTo>
                  <a:pt x="401406" y="701527"/>
                  <a:pt x="400788" y="699697"/>
                  <a:pt x="400225" y="697869"/>
                </a:cubicBezTo>
                <a:cubicBezTo>
                  <a:pt x="398931" y="694181"/>
                  <a:pt x="397973" y="690467"/>
                  <a:pt x="397973" y="690467"/>
                </a:cubicBezTo>
                <a:cubicBezTo>
                  <a:pt x="400276" y="692070"/>
                  <a:pt x="402967" y="693056"/>
                  <a:pt x="405770" y="693282"/>
                </a:cubicBezTo>
                <a:lnTo>
                  <a:pt x="409417" y="691771"/>
                </a:lnTo>
                <a:lnTo>
                  <a:pt x="407795" y="689174"/>
                </a:lnTo>
                <a:cubicBezTo>
                  <a:pt x="406163" y="685796"/>
                  <a:pt x="404361" y="682447"/>
                  <a:pt x="402899" y="678901"/>
                </a:cubicBezTo>
                <a:cubicBezTo>
                  <a:pt x="401436" y="675355"/>
                  <a:pt x="399971" y="671752"/>
                  <a:pt x="398481" y="668094"/>
                </a:cubicBezTo>
                <a:cubicBezTo>
                  <a:pt x="397748" y="666152"/>
                  <a:pt x="396932" y="664294"/>
                  <a:pt x="396285" y="662465"/>
                </a:cubicBezTo>
                <a:cubicBezTo>
                  <a:pt x="395637" y="660637"/>
                  <a:pt x="395048" y="658751"/>
                  <a:pt x="394399" y="656837"/>
                </a:cubicBezTo>
                <a:cubicBezTo>
                  <a:pt x="393218" y="652980"/>
                  <a:pt x="391893" y="649125"/>
                  <a:pt x="390741" y="645185"/>
                </a:cubicBezTo>
                <a:lnTo>
                  <a:pt x="389218" y="636682"/>
                </a:lnTo>
                <a:lnTo>
                  <a:pt x="385871" y="637501"/>
                </a:lnTo>
                <a:lnTo>
                  <a:pt x="382184" y="644959"/>
                </a:lnTo>
                <a:lnTo>
                  <a:pt x="375854" y="635981"/>
                </a:lnTo>
                <a:lnTo>
                  <a:pt x="375854" y="633590"/>
                </a:lnTo>
                <a:cubicBezTo>
                  <a:pt x="375716" y="631816"/>
                  <a:pt x="375667" y="630044"/>
                  <a:pt x="375712" y="628271"/>
                </a:cubicBezTo>
                <a:lnTo>
                  <a:pt x="375712" y="620615"/>
                </a:lnTo>
                <a:cubicBezTo>
                  <a:pt x="377483" y="622783"/>
                  <a:pt x="379765" y="624471"/>
                  <a:pt x="382354" y="625513"/>
                </a:cubicBezTo>
                <a:lnTo>
                  <a:pt x="387128" y="625000"/>
                </a:lnTo>
                <a:lnTo>
                  <a:pt x="381734" y="594865"/>
                </a:lnTo>
                <a:lnTo>
                  <a:pt x="381634" y="586752"/>
                </a:lnTo>
                <a:lnTo>
                  <a:pt x="363525" y="590830"/>
                </a:lnTo>
                <a:lnTo>
                  <a:pt x="363593" y="591342"/>
                </a:lnTo>
                <a:cubicBezTo>
                  <a:pt x="364547" y="594160"/>
                  <a:pt x="365665" y="596467"/>
                  <a:pt x="365665" y="596467"/>
                </a:cubicBezTo>
                <a:cubicBezTo>
                  <a:pt x="365665" y="596467"/>
                  <a:pt x="372110" y="597370"/>
                  <a:pt x="372672" y="597200"/>
                </a:cubicBezTo>
                <a:cubicBezTo>
                  <a:pt x="373235" y="597031"/>
                  <a:pt x="361190" y="605136"/>
                  <a:pt x="361190" y="605136"/>
                </a:cubicBezTo>
                <a:lnTo>
                  <a:pt x="348893" y="605587"/>
                </a:lnTo>
                <a:lnTo>
                  <a:pt x="352099" y="596523"/>
                </a:lnTo>
                <a:lnTo>
                  <a:pt x="352099" y="593404"/>
                </a:lnTo>
                <a:lnTo>
                  <a:pt x="309744" y="602942"/>
                </a:lnTo>
                <a:lnTo>
                  <a:pt x="295315" y="606682"/>
                </a:lnTo>
                <a:lnTo>
                  <a:pt x="295498" y="607814"/>
                </a:lnTo>
                <a:cubicBezTo>
                  <a:pt x="296525" y="610603"/>
                  <a:pt x="297700" y="612875"/>
                  <a:pt x="297700" y="612875"/>
                </a:cubicBezTo>
                <a:cubicBezTo>
                  <a:pt x="297700" y="612875"/>
                  <a:pt x="304594" y="613580"/>
                  <a:pt x="304763" y="613495"/>
                </a:cubicBezTo>
                <a:cubicBezTo>
                  <a:pt x="304932" y="613410"/>
                  <a:pt x="302116" y="615464"/>
                  <a:pt x="299304" y="617491"/>
                </a:cubicBezTo>
                <a:lnTo>
                  <a:pt x="293478" y="621685"/>
                </a:lnTo>
                <a:lnTo>
                  <a:pt x="281179" y="622473"/>
                </a:lnTo>
                <a:lnTo>
                  <a:pt x="284246" y="613410"/>
                </a:lnTo>
                <a:lnTo>
                  <a:pt x="284062" y="609600"/>
                </a:lnTo>
                <a:lnTo>
                  <a:pt x="257201" y="616562"/>
                </a:lnTo>
                <a:lnTo>
                  <a:pt x="227605" y="624848"/>
                </a:lnTo>
                <a:lnTo>
                  <a:pt x="227819" y="626008"/>
                </a:lnTo>
                <a:cubicBezTo>
                  <a:pt x="228917" y="628777"/>
                  <a:pt x="230154" y="631028"/>
                  <a:pt x="230154" y="631028"/>
                </a:cubicBezTo>
                <a:cubicBezTo>
                  <a:pt x="230154" y="631028"/>
                  <a:pt x="236627" y="631619"/>
                  <a:pt x="237189" y="631479"/>
                </a:cubicBezTo>
                <a:cubicBezTo>
                  <a:pt x="237753" y="631338"/>
                  <a:pt x="226102" y="639922"/>
                  <a:pt x="226102" y="639922"/>
                </a:cubicBezTo>
                <a:lnTo>
                  <a:pt x="213803" y="640935"/>
                </a:lnTo>
                <a:lnTo>
                  <a:pt x="216476" y="631788"/>
                </a:lnTo>
                <a:lnTo>
                  <a:pt x="216269" y="628021"/>
                </a:lnTo>
                <a:lnTo>
                  <a:pt x="208344" y="630240"/>
                </a:lnTo>
                <a:lnTo>
                  <a:pt x="160287" y="644457"/>
                </a:lnTo>
                <a:lnTo>
                  <a:pt x="160503" y="645526"/>
                </a:lnTo>
                <a:cubicBezTo>
                  <a:pt x="161646" y="648273"/>
                  <a:pt x="162918" y="650503"/>
                  <a:pt x="162918" y="650503"/>
                </a:cubicBezTo>
                <a:cubicBezTo>
                  <a:pt x="162918" y="650503"/>
                  <a:pt x="169394" y="650982"/>
                  <a:pt x="169956" y="650813"/>
                </a:cubicBezTo>
                <a:cubicBezTo>
                  <a:pt x="170519" y="650644"/>
                  <a:pt x="158980" y="659453"/>
                  <a:pt x="158980" y="659453"/>
                </a:cubicBezTo>
                <a:lnTo>
                  <a:pt x="146681" y="660636"/>
                </a:lnTo>
                <a:lnTo>
                  <a:pt x="149383" y="651489"/>
                </a:lnTo>
                <a:lnTo>
                  <a:pt x="149102" y="647766"/>
                </a:lnTo>
                <a:lnTo>
                  <a:pt x="123235" y="655418"/>
                </a:lnTo>
                <a:lnTo>
                  <a:pt x="93118" y="664733"/>
                </a:lnTo>
                <a:lnTo>
                  <a:pt x="93365" y="665898"/>
                </a:lnTo>
                <a:cubicBezTo>
                  <a:pt x="94533" y="668635"/>
                  <a:pt x="95827" y="670851"/>
                  <a:pt x="95827" y="670851"/>
                </a:cubicBezTo>
                <a:cubicBezTo>
                  <a:pt x="95827" y="670851"/>
                  <a:pt x="102382" y="671246"/>
                  <a:pt x="102918" y="671076"/>
                </a:cubicBezTo>
                <a:cubicBezTo>
                  <a:pt x="103453" y="670907"/>
                  <a:pt x="91998" y="679857"/>
                  <a:pt x="91998" y="679857"/>
                </a:cubicBezTo>
                <a:lnTo>
                  <a:pt x="79701" y="681180"/>
                </a:lnTo>
                <a:lnTo>
                  <a:pt x="82318" y="672033"/>
                </a:lnTo>
                <a:lnTo>
                  <a:pt x="81998" y="668172"/>
                </a:lnTo>
                <a:lnTo>
                  <a:pt x="57861" y="675636"/>
                </a:lnTo>
                <a:lnTo>
                  <a:pt x="26222" y="685587"/>
                </a:lnTo>
                <a:lnTo>
                  <a:pt x="26493" y="686823"/>
                </a:lnTo>
                <a:cubicBezTo>
                  <a:pt x="27678" y="689552"/>
                  <a:pt x="28986" y="691762"/>
                  <a:pt x="28986" y="691762"/>
                </a:cubicBezTo>
                <a:cubicBezTo>
                  <a:pt x="28986" y="691762"/>
                  <a:pt x="35544" y="692155"/>
                  <a:pt x="36079" y="691958"/>
                </a:cubicBezTo>
                <a:cubicBezTo>
                  <a:pt x="36613" y="691762"/>
                  <a:pt x="25186" y="700795"/>
                  <a:pt x="25186" y="700795"/>
                </a:cubicBezTo>
                <a:lnTo>
                  <a:pt x="12889" y="702146"/>
                </a:lnTo>
                <a:lnTo>
                  <a:pt x="15477" y="693028"/>
                </a:lnTo>
                <a:lnTo>
                  <a:pt x="15123" y="689079"/>
                </a:lnTo>
                <a:lnTo>
                  <a:pt x="955" y="693535"/>
                </a:lnTo>
                <a:lnTo>
                  <a:pt x="0" y="690524"/>
                </a:lnTo>
                <a:lnTo>
                  <a:pt x="14216" y="686052"/>
                </a:lnTo>
                <a:lnTo>
                  <a:pt x="13368" y="683318"/>
                </a:lnTo>
                <a:lnTo>
                  <a:pt x="5938" y="680026"/>
                </a:lnTo>
                <a:lnTo>
                  <a:pt x="14014" y="673271"/>
                </a:lnTo>
                <a:lnTo>
                  <a:pt x="28591" y="671554"/>
                </a:lnTo>
                <a:cubicBezTo>
                  <a:pt x="26762" y="673609"/>
                  <a:pt x="25441" y="676085"/>
                  <a:pt x="24736" y="678759"/>
                </a:cubicBezTo>
                <a:lnTo>
                  <a:pt x="25548" y="682487"/>
                </a:lnTo>
                <a:lnTo>
                  <a:pt x="56905" y="672623"/>
                </a:lnTo>
                <a:lnTo>
                  <a:pt x="81107" y="665137"/>
                </a:lnTo>
                <a:lnTo>
                  <a:pt x="80234" y="662324"/>
                </a:lnTo>
                <a:lnTo>
                  <a:pt x="72804" y="659003"/>
                </a:lnTo>
                <a:lnTo>
                  <a:pt x="80938" y="652305"/>
                </a:lnTo>
                <a:lnTo>
                  <a:pt x="95517" y="650673"/>
                </a:lnTo>
                <a:cubicBezTo>
                  <a:pt x="93686" y="652727"/>
                  <a:pt x="92365" y="655175"/>
                  <a:pt x="91660" y="657822"/>
                </a:cubicBezTo>
                <a:lnTo>
                  <a:pt x="92463" y="661625"/>
                </a:lnTo>
                <a:lnTo>
                  <a:pt x="122309" y="652393"/>
                </a:lnTo>
                <a:lnTo>
                  <a:pt x="148278" y="644711"/>
                </a:lnTo>
                <a:lnTo>
                  <a:pt x="147413" y="641778"/>
                </a:lnTo>
                <a:lnTo>
                  <a:pt x="139982" y="638402"/>
                </a:lnTo>
                <a:lnTo>
                  <a:pt x="148200" y="631760"/>
                </a:lnTo>
                <a:lnTo>
                  <a:pt x="162835" y="630325"/>
                </a:lnTo>
                <a:cubicBezTo>
                  <a:pt x="160951" y="632350"/>
                  <a:pt x="159599" y="634800"/>
                  <a:pt x="158867" y="637444"/>
                </a:cubicBezTo>
                <a:lnTo>
                  <a:pt x="159657" y="641346"/>
                </a:lnTo>
                <a:lnTo>
                  <a:pt x="207473" y="627202"/>
                </a:lnTo>
                <a:lnTo>
                  <a:pt x="215471" y="624965"/>
                </a:lnTo>
                <a:lnTo>
                  <a:pt x="214648" y="622078"/>
                </a:lnTo>
                <a:lnTo>
                  <a:pt x="207302" y="618589"/>
                </a:lnTo>
                <a:lnTo>
                  <a:pt x="215745" y="612031"/>
                </a:lnTo>
                <a:lnTo>
                  <a:pt x="230436" y="610821"/>
                </a:lnTo>
                <a:cubicBezTo>
                  <a:pt x="228521" y="612819"/>
                  <a:pt x="227115" y="615240"/>
                  <a:pt x="226327" y="617885"/>
                </a:cubicBezTo>
                <a:lnTo>
                  <a:pt x="227033" y="621732"/>
                </a:lnTo>
                <a:lnTo>
                  <a:pt x="256384" y="613523"/>
                </a:lnTo>
                <a:lnTo>
                  <a:pt x="283326" y="606518"/>
                </a:lnTo>
                <a:lnTo>
                  <a:pt x="282586" y="603672"/>
                </a:lnTo>
                <a:lnTo>
                  <a:pt x="275297" y="600014"/>
                </a:lnTo>
                <a:lnTo>
                  <a:pt x="283740" y="593653"/>
                </a:lnTo>
                <a:lnTo>
                  <a:pt x="291057" y="593148"/>
                </a:lnTo>
                <a:lnTo>
                  <a:pt x="298431" y="592726"/>
                </a:lnTo>
                <a:cubicBezTo>
                  <a:pt x="296476" y="594668"/>
                  <a:pt x="295020" y="597031"/>
                  <a:pt x="294182" y="599649"/>
                </a:cubicBezTo>
                <a:lnTo>
                  <a:pt x="294808" y="603532"/>
                </a:lnTo>
                <a:lnTo>
                  <a:pt x="308984" y="599845"/>
                </a:lnTo>
                <a:lnTo>
                  <a:pt x="351587" y="590263"/>
                </a:lnTo>
                <a:lnTo>
                  <a:pt x="350776" y="586815"/>
                </a:lnTo>
                <a:lnTo>
                  <a:pt x="343571" y="582987"/>
                </a:lnTo>
                <a:lnTo>
                  <a:pt x="352212" y="576853"/>
                </a:lnTo>
                <a:lnTo>
                  <a:pt x="366932" y="576262"/>
                </a:lnTo>
                <a:cubicBezTo>
                  <a:pt x="364935" y="578175"/>
                  <a:pt x="363422" y="580539"/>
                  <a:pt x="362513" y="583157"/>
                </a:cubicBezTo>
                <a:lnTo>
                  <a:pt x="363108" y="587672"/>
                </a:lnTo>
                <a:lnTo>
                  <a:pt x="381594" y="583514"/>
                </a:lnTo>
                <a:lnTo>
                  <a:pt x="381387" y="566779"/>
                </a:lnTo>
                <a:lnTo>
                  <a:pt x="377570" y="566779"/>
                </a:lnTo>
                <a:lnTo>
                  <a:pt x="372278" y="573109"/>
                </a:lnTo>
                <a:lnTo>
                  <a:pt x="368141" y="563064"/>
                </a:lnTo>
                <a:lnTo>
                  <a:pt x="368564" y="560729"/>
                </a:lnTo>
                <a:cubicBezTo>
                  <a:pt x="368789" y="559321"/>
                  <a:pt x="369182" y="557464"/>
                  <a:pt x="369605" y="555634"/>
                </a:cubicBezTo>
                <a:cubicBezTo>
                  <a:pt x="370420" y="551947"/>
                  <a:pt x="371210" y="548261"/>
                  <a:pt x="371210" y="548261"/>
                </a:cubicBezTo>
                <a:cubicBezTo>
                  <a:pt x="372565" y="550710"/>
                  <a:pt x="374496" y="552791"/>
                  <a:pt x="376837" y="554340"/>
                </a:cubicBezTo>
                <a:lnTo>
                  <a:pt x="381235" y="554394"/>
                </a:lnTo>
                <a:lnTo>
                  <a:pt x="381059" y="540213"/>
                </a:lnTo>
                <a:lnTo>
                  <a:pt x="387494" y="496772"/>
                </a:lnTo>
                <a:lnTo>
                  <a:pt x="382607" y="496113"/>
                </a:lnTo>
                <a:lnTo>
                  <a:pt x="376443" y="501543"/>
                </a:lnTo>
                <a:lnTo>
                  <a:pt x="373799" y="491158"/>
                </a:lnTo>
                <a:cubicBezTo>
                  <a:pt x="373799" y="491158"/>
                  <a:pt x="374924" y="487613"/>
                  <a:pt x="376191" y="484123"/>
                </a:cubicBezTo>
                <a:lnTo>
                  <a:pt x="378723" y="477087"/>
                </a:lnTo>
                <a:cubicBezTo>
                  <a:pt x="379714" y="479649"/>
                  <a:pt x="381318" y="481955"/>
                  <a:pt x="383396" y="483758"/>
                </a:cubicBezTo>
                <a:lnTo>
                  <a:pt x="389298" y="484602"/>
                </a:lnTo>
                <a:lnTo>
                  <a:pt x="397793" y="427259"/>
                </a:lnTo>
                <a:lnTo>
                  <a:pt x="394906" y="426653"/>
                </a:lnTo>
                <a:lnTo>
                  <a:pt x="388376" y="431578"/>
                </a:lnTo>
                <a:lnTo>
                  <a:pt x="386492" y="421166"/>
                </a:lnTo>
                <a:lnTo>
                  <a:pt x="392120" y="407572"/>
                </a:lnTo>
                <a:cubicBezTo>
                  <a:pt x="392971" y="410190"/>
                  <a:pt x="394451" y="412552"/>
                  <a:pt x="396427" y="414467"/>
                </a:cubicBezTo>
                <a:lnTo>
                  <a:pt x="400261" y="415271"/>
                </a:lnTo>
                <a:lnTo>
                  <a:pt x="412074" y="363445"/>
                </a:lnTo>
                <a:lnTo>
                  <a:pt x="413978" y="358880"/>
                </a:lnTo>
                <a:lnTo>
                  <a:pt x="410835" y="357984"/>
                </a:lnTo>
                <a:lnTo>
                  <a:pt x="407374" y="360235"/>
                </a:lnTo>
                <a:lnTo>
                  <a:pt x="403967" y="362571"/>
                </a:lnTo>
                <a:cubicBezTo>
                  <a:pt x="403967" y="362571"/>
                  <a:pt x="403630" y="359757"/>
                  <a:pt x="403378" y="357168"/>
                </a:cubicBezTo>
                <a:cubicBezTo>
                  <a:pt x="403124" y="354578"/>
                  <a:pt x="402842" y="351765"/>
                  <a:pt x="402842" y="351765"/>
                </a:cubicBezTo>
                <a:lnTo>
                  <a:pt x="406415" y="344953"/>
                </a:lnTo>
                <a:lnTo>
                  <a:pt x="410159" y="338255"/>
                </a:lnTo>
                <a:cubicBezTo>
                  <a:pt x="410661" y="341013"/>
                  <a:pt x="411827" y="343602"/>
                  <a:pt x="413564" y="345798"/>
                </a:cubicBezTo>
                <a:lnTo>
                  <a:pt x="418746" y="347451"/>
                </a:lnTo>
                <a:lnTo>
                  <a:pt x="436727" y="304342"/>
                </a:lnTo>
                <a:lnTo>
                  <a:pt x="444322" y="295426"/>
                </a:lnTo>
                <a:lnTo>
                  <a:pt x="441399" y="293112"/>
                </a:lnTo>
                <a:lnTo>
                  <a:pt x="437290" y="294070"/>
                </a:lnTo>
                <a:lnTo>
                  <a:pt x="433152" y="295082"/>
                </a:lnTo>
                <a:cubicBezTo>
                  <a:pt x="433152" y="295082"/>
                  <a:pt x="433969" y="292325"/>
                  <a:pt x="434756" y="289652"/>
                </a:cubicBezTo>
                <a:cubicBezTo>
                  <a:pt x="435544" y="286977"/>
                  <a:pt x="436586" y="284163"/>
                  <a:pt x="436586" y="284163"/>
                </a:cubicBezTo>
                <a:lnTo>
                  <a:pt x="438586" y="282531"/>
                </a:lnTo>
                <a:cubicBezTo>
                  <a:pt x="439765" y="281574"/>
                  <a:pt x="441286" y="280223"/>
                  <a:pt x="442974" y="279041"/>
                </a:cubicBezTo>
                <a:cubicBezTo>
                  <a:pt x="446212" y="276564"/>
                  <a:pt x="449587" y="274398"/>
                  <a:pt x="449587" y="274398"/>
                </a:cubicBezTo>
                <a:cubicBezTo>
                  <a:pt x="448665" y="277127"/>
                  <a:pt x="448498" y="280026"/>
                  <a:pt x="449110" y="282840"/>
                </a:cubicBezTo>
                <a:lnTo>
                  <a:pt x="452108" y="286289"/>
                </a:lnTo>
                <a:lnTo>
                  <a:pt x="457946" y="279435"/>
                </a:lnTo>
                <a:cubicBezTo>
                  <a:pt x="466149" y="272173"/>
                  <a:pt x="475071" y="265758"/>
                  <a:pt x="484570" y="260297"/>
                </a:cubicBezTo>
                <a:lnTo>
                  <a:pt x="500272" y="253106"/>
                </a:lnTo>
                <a:lnTo>
                  <a:pt x="498530" y="249602"/>
                </a:lnTo>
                <a:lnTo>
                  <a:pt x="494562" y="248590"/>
                </a:lnTo>
                <a:lnTo>
                  <a:pt x="490508" y="247662"/>
                </a:lnTo>
                <a:cubicBezTo>
                  <a:pt x="490508" y="247662"/>
                  <a:pt x="492254" y="245606"/>
                  <a:pt x="494113" y="243552"/>
                </a:cubicBezTo>
                <a:lnTo>
                  <a:pt x="497798" y="239500"/>
                </a:lnTo>
                <a:lnTo>
                  <a:pt x="505172" y="237614"/>
                </a:lnTo>
                <a:lnTo>
                  <a:pt x="512460" y="235841"/>
                </a:lnTo>
                <a:cubicBezTo>
                  <a:pt x="510829" y="238092"/>
                  <a:pt x="509767" y="240709"/>
                  <a:pt x="509365" y="243467"/>
                </a:cubicBezTo>
                <a:lnTo>
                  <a:pt x="510941" y="248219"/>
                </a:lnTo>
                <a:lnTo>
                  <a:pt x="543926" y="233111"/>
                </a:lnTo>
                <a:lnTo>
                  <a:pt x="564962" y="225620"/>
                </a:lnTo>
                <a:lnTo>
                  <a:pt x="563654" y="222191"/>
                </a:lnTo>
                <a:lnTo>
                  <a:pt x="559826" y="220756"/>
                </a:lnTo>
                <a:lnTo>
                  <a:pt x="555998" y="219405"/>
                </a:lnTo>
                <a:cubicBezTo>
                  <a:pt x="555998" y="219405"/>
                  <a:pt x="557911" y="217519"/>
                  <a:pt x="559826" y="215747"/>
                </a:cubicBezTo>
                <a:lnTo>
                  <a:pt x="563737" y="212144"/>
                </a:lnTo>
                <a:lnTo>
                  <a:pt x="578343" y="209668"/>
                </a:lnTo>
                <a:cubicBezTo>
                  <a:pt x="576594" y="211807"/>
                  <a:pt x="575386" y="214339"/>
                  <a:pt x="574825" y="217041"/>
                </a:cubicBezTo>
                <a:lnTo>
                  <a:pt x="576105" y="221653"/>
                </a:lnTo>
                <a:lnTo>
                  <a:pt x="631044" y="202091"/>
                </a:lnTo>
                <a:lnTo>
                  <a:pt x="629875" y="198550"/>
                </a:lnTo>
                <a:lnTo>
                  <a:pt x="622360" y="195455"/>
                </a:lnTo>
                <a:lnTo>
                  <a:pt x="626329" y="191965"/>
                </a:lnTo>
                <a:lnTo>
                  <a:pt x="630382" y="188503"/>
                </a:lnTo>
                <a:lnTo>
                  <a:pt x="645046" y="186646"/>
                </a:lnTo>
                <a:cubicBezTo>
                  <a:pt x="643204" y="188700"/>
                  <a:pt x="641901" y="191205"/>
                  <a:pt x="641245" y="193879"/>
                </a:cubicBezTo>
                <a:lnTo>
                  <a:pt x="642218" y="198112"/>
                </a:lnTo>
                <a:lnTo>
                  <a:pt x="666040" y="189629"/>
                </a:lnTo>
                <a:lnTo>
                  <a:pt x="697832" y="180447"/>
                </a:lnTo>
                <a:lnTo>
                  <a:pt x="696912" y="177331"/>
                </a:lnTo>
                <a:lnTo>
                  <a:pt x="689509" y="173982"/>
                </a:lnTo>
                <a:lnTo>
                  <a:pt x="697727" y="167313"/>
                </a:lnTo>
                <a:lnTo>
                  <a:pt x="712420" y="165877"/>
                </a:lnTo>
                <a:cubicBezTo>
                  <a:pt x="710532" y="167875"/>
                  <a:pt x="709153" y="170323"/>
                  <a:pt x="708395" y="172969"/>
                </a:cubicBezTo>
                <a:lnTo>
                  <a:pt x="709227" y="177156"/>
                </a:lnTo>
                <a:lnTo>
                  <a:pt x="765299" y="160962"/>
                </a:lnTo>
                <a:lnTo>
                  <a:pt x="764430" y="157856"/>
                </a:lnTo>
                <a:lnTo>
                  <a:pt x="757112" y="154310"/>
                </a:lnTo>
                <a:lnTo>
                  <a:pt x="765554" y="147865"/>
                </a:lnTo>
                <a:lnTo>
                  <a:pt x="780244" y="146711"/>
                </a:lnTo>
                <a:cubicBezTo>
                  <a:pt x="778317" y="148681"/>
                  <a:pt x="776890" y="151073"/>
                  <a:pt x="776081" y="153690"/>
                </a:cubicBezTo>
                <a:lnTo>
                  <a:pt x="776778" y="157646"/>
                </a:lnTo>
                <a:lnTo>
                  <a:pt x="786578" y="154816"/>
                </a:lnTo>
                <a:lnTo>
                  <a:pt x="832967" y="142561"/>
                </a:lnTo>
                <a:lnTo>
                  <a:pt x="832225" y="139759"/>
                </a:lnTo>
                <a:lnTo>
                  <a:pt x="824936" y="136129"/>
                </a:lnTo>
                <a:lnTo>
                  <a:pt x="833379" y="129769"/>
                </a:lnTo>
                <a:lnTo>
                  <a:pt x="848014" y="128812"/>
                </a:lnTo>
                <a:cubicBezTo>
                  <a:pt x="846083" y="130781"/>
                  <a:pt x="844649" y="133173"/>
                  <a:pt x="843822" y="135791"/>
                </a:cubicBezTo>
                <a:lnTo>
                  <a:pt x="844444" y="139529"/>
                </a:lnTo>
                <a:lnTo>
                  <a:pt x="900688" y="124671"/>
                </a:lnTo>
                <a:lnTo>
                  <a:pt x="900022" y="122114"/>
                </a:lnTo>
                <a:lnTo>
                  <a:pt x="892760" y="118455"/>
                </a:lnTo>
                <a:lnTo>
                  <a:pt x="901203" y="112123"/>
                </a:lnTo>
                <a:lnTo>
                  <a:pt x="915811" y="111195"/>
                </a:lnTo>
                <a:cubicBezTo>
                  <a:pt x="913880" y="113136"/>
                  <a:pt x="912451" y="115528"/>
                  <a:pt x="911646" y="118145"/>
                </a:cubicBezTo>
                <a:lnTo>
                  <a:pt x="912215" y="121626"/>
                </a:lnTo>
                <a:lnTo>
                  <a:pt x="968480" y="106761"/>
                </a:lnTo>
                <a:lnTo>
                  <a:pt x="967793" y="104214"/>
                </a:lnTo>
                <a:lnTo>
                  <a:pt x="960531" y="100584"/>
                </a:lnTo>
                <a:lnTo>
                  <a:pt x="968973" y="94196"/>
                </a:lnTo>
                <a:lnTo>
                  <a:pt x="983581" y="93126"/>
                </a:lnTo>
                <a:cubicBezTo>
                  <a:pt x="981670" y="95096"/>
                  <a:pt x="980260" y="97488"/>
                  <a:pt x="979472" y="100105"/>
                </a:cubicBezTo>
                <a:lnTo>
                  <a:pt x="980100" y="103691"/>
                </a:lnTo>
                <a:lnTo>
                  <a:pt x="1001452" y="98051"/>
                </a:lnTo>
                <a:lnTo>
                  <a:pt x="1036057" y="87889"/>
                </a:lnTo>
                <a:lnTo>
                  <a:pt x="1035363" y="85500"/>
                </a:lnTo>
                <a:lnTo>
                  <a:pt x="1028019" y="82066"/>
                </a:lnTo>
                <a:lnTo>
                  <a:pt x="1036237" y="75509"/>
                </a:lnTo>
                <a:lnTo>
                  <a:pt x="1050759" y="74101"/>
                </a:lnTo>
                <a:cubicBezTo>
                  <a:pt x="1048878" y="76099"/>
                  <a:pt x="1047516" y="78547"/>
                  <a:pt x="1046790" y="81194"/>
                </a:cubicBezTo>
                <a:lnTo>
                  <a:pt x="1047461" y="84540"/>
                </a:lnTo>
                <a:lnTo>
                  <a:pt x="1086553" y="73060"/>
                </a:lnTo>
                <a:lnTo>
                  <a:pt x="1103050" y="67758"/>
                </a:lnTo>
                <a:lnTo>
                  <a:pt x="1102317" y="65434"/>
                </a:lnTo>
                <a:lnTo>
                  <a:pt x="1094860" y="62111"/>
                </a:lnTo>
                <a:lnTo>
                  <a:pt x="1102879" y="55386"/>
                </a:lnTo>
                <a:lnTo>
                  <a:pt x="1117402" y="53585"/>
                </a:lnTo>
                <a:cubicBezTo>
                  <a:pt x="1115602" y="55667"/>
                  <a:pt x="1114316" y="58116"/>
                  <a:pt x="1113660" y="60789"/>
                </a:cubicBezTo>
                <a:lnTo>
                  <a:pt x="1114404" y="64110"/>
                </a:lnTo>
                <a:lnTo>
                  <a:pt x="1151710" y="52121"/>
                </a:lnTo>
                <a:lnTo>
                  <a:pt x="1170001" y="46536"/>
                </a:lnTo>
                <a:lnTo>
                  <a:pt x="1169101" y="43677"/>
                </a:lnTo>
                <a:lnTo>
                  <a:pt x="1161644" y="40357"/>
                </a:lnTo>
                <a:lnTo>
                  <a:pt x="1169889" y="33631"/>
                </a:lnTo>
                <a:lnTo>
                  <a:pt x="1184636" y="32083"/>
                </a:lnTo>
                <a:cubicBezTo>
                  <a:pt x="1182730" y="34081"/>
                  <a:pt x="1181350" y="36529"/>
                  <a:pt x="1180613" y="39204"/>
                </a:cubicBezTo>
                <a:lnTo>
                  <a:pt x="1181391" y="43059"/>
                </a:lnTo>
                <a:lnTo>
                  <a:pt x="1193923" y="39232"/>
                </a:lnTo>
                <a:lnTo>
                  <a:pt x="1209007" y="35095"/>
                </a:lnTo>
                <a:lnTo>
                  <a:pt x="1209880" y="38303"/>
                </a:lnTo>
                <a:lnTo>
                  <a:pt x="1194881" y="42440"/>
                </a:lnTo>
                <a:lnTo>
                  <a:pt x="1182055" y="46347"/>
                </a:lnTo>
                <a:lnTo>
                  <a:pt x="1182248" y="47294"/>
                </a:lnTo>
                <a:cubicBezTo>
                  <a:pt x="1183391" y="50038"/>
                  <a:pt x="1184663" y="52262"/>
                  <a:pt x="1184663" y="52262"/>
                </a:cubicBezTo>
                <a:cubicBezTo>
                  <a:pt x="1184663" y="52262"/>
                  <a:pt x="1191277" y="52712"/>
                  <a:pt x="1191672" y="52628"/>
                </a:cubicBezTo>
                <a:cubicBezTo>
                  <a:pt x="1192066" y="52544"/>
                  <a:pt x="1189251" y="54654"/>
                  <a:pt x="1186438" y="56850"/>
                </a:cubicBezTo>
                <a:lnTo>
                  <a:pt x="1180809" y="61240"/>
                </a:lnTo>
                <a:lnTo>
                  <a:pt x="1168595" y="62506"/>
                </a:lnTo>
                <a:lnTo>
                  <a:pt x="1171212" y="53388"/>
                </a:lnTo>
                <a:lnTo>
                  <a:pt x="1170910" y="49743"/>
                </a:lnTo>
                <a:lnTo>
                  <a:pt x="1152666" y="55301"/>
                </a:lnTo>
                <a:lnTo>
                  <a:pt x="1115121" y="67315"/>
                </a:lnTo>
                <a:lnTo>
                  <a:pt x="1115467" y="68863"/>
                </a:lnTo>
                <a:cubicBezTo>
                  <a:pt x="1116670" y="71589"/>
                  <a:pt x="1117993" y="73792"/>
                  <a:pt x="1117993" y="73792"/>
                </a:cubicBezTo>
                <a:cubicBezTo>
                  <a:pt x="1117993" y="73792"/>
                  <a:pt x="1124636" y="73988"/>
                  <a:pt x="1125086" y="73792"/>
                </a:cubicBezTo>
                <a:cubicBezTo>
                  <a:pt x="1125536" y="73595"/>
                  <a:pt x="1114278" y="82713"/>
                  <a:pt x="1114278" y="82713"/>
                </a:cubicBezTo>
                <a:lnTo>
                  <a:pt x="1101896" y="84120"/>
                </a:lnTo>
                <a:lnTo>
                  <a:pt x="1104484" y="75143"/>
                </a:lnTo>
                <a:lnTo>
                  <a:pt x="1104092" y="71062"/>
                </a:lnTo>
                <a:lnTo>
                  <a:pt x="1104030" y="70865"/>
                </a:lnTo>
                <a:lnTo>
                  <a:pt x="1087464" y="76167"/>
                </a:lnTo>
                <a:lnTo>
                  <a:pt x="1048104" y="87750"/>
                </a:lnTo>
                <a:lnTo>
                  <a:pt x="1048412" y="89289"/>
                </a:lnTo>
                <a:cubicBezTo>
                  <a:pt x="1049549" y="92043"/>
                  <a:pt x="1050815" y="94280"/>
                  <a:pt x="1050815" y="94280"/>
                </a:cubicBezTo>
                <a:cubicBezTo>
                  <a:pt x="1050815" y="94280"/>
                  <a:pt x="1057287" y="94759"/>
                  <a:pt x="1057878" y="94590"/>
                </a:cubicBezTo>
                <a:cubicBezTo>
                  <a:pt x="1058470" y="94420"/>
                  <a:pt x="1046790" y="103230"/>
                  <a:pt x="1046790" y="103230"/>
                </a:cubicBezTo>
                <a:lnTo>
                  <a:pt x="1034407" y="104384"/>
                </a:lnTo>
                <a:lnTo>
                  <a:pt x="1037251" y="95209"/>
                </a:lnTo>
                <a:lnTo>
                  <a:pt x="1036997" y="91128"/>
                </a:lnTo>
                <a:lnTo>
                  <a:pt x="1036968" y="91027"/>
                </a:lnTo>
                <a:lnTo>
                  <a:pt x="1002295" y="101231"/>
                </a:lnTo>
                <a:lnTo>
                  <a:pt x="980670" y="106949"/>
                </a:lnTo>
                <a:lnTo>
                  <a:pt x="980896" y="108243"/>
                </a:lnTo>
                <a:cubicBezTo>
                  <a:pt x="981969" y="111019"/>
                  <a:pt x="983187" y="113277"/>
                  <a:pt x="983187" y="113277"/>
                </a:cubicBezTo>
                <a:cubicBezTo>
                  <a:pt x="983187" y="113277"/>
                  <a:pt x="989688" y="113755"/>
                  <a:pt x="990250" y="113755"/>
                </a:cubicBezTo>
                <a:cubicBezTo>
                  <a:pt x="990813" y="113756"/>
                  <a:pt x="978993" y="122198"/>
                  <a:pt x="978993" y="122198"/>
                </a:cubicBezTo>
                <a:lnTo>
                  <a:pt x="966610" y="123099"/>
                </a:lnTo>
                <a:lnTo>
                  <a:pt x="969537" y="113924"/>
                </a:lnTo>
                <a:lnTo>
                  <a:pt x="969316" y="109951"/>
                </a:lnTo>
                <a:lnTo>
                  <a:pt x="912753" y="124907"/>
                </a:lnTo>
                <a:lnTo>
                  <a:pt x="912978" y="126286"/>
                </a:lnTo>
                <a:cubicBezTo>
                  <a:pt x="914023" y="129073"/>
                  <a:pt x="915219" y="131345"/>
                  <a:pt x="915219" y="131345"/>
                </a:cubicBezTo>
                <a:cubicBezTo>
                  <a:pt x="915219" y="131345"/>
                  <a:pt x="921664" y="132076"/>
                  <a:pt x="922284" y="131908"/>
                </a:cubicBezTo>
                <a:cubicBezTo>
                  <a:pt x="922901" y="131739"/>
                  <a:pt x="911025" y="140182"/>
                  <a:pt x="911025" y="140182"/>
                </a:cubicBezTo>
                <a:lnTo>
                  <a:pt x="898672" y="140914"/>
                </a:lnTo>
                <a:lnTo>
                  <a:pt x="901653" y="131823"/>
                </a:lnTo>
                <a:lnTo>
                  <a:pt x="901492" y="127884"/>
                </a:lnTo>
                <a:lnTo>
                  <a:pt x="844994" y="142823"/>
                </a:lnTo>
                <a:lnTo>
                  <a:pt x="845179" y="143932"/>
                </a:lnTo>
                <a:cubicBezTo>
                  <a:pt x="846226" y="146718"/>
                  <a:pt x="847422" y="148991"/>
                  <a:pt x="847422" y="148991"/>
                </a:cubicBezTo>
                <a:cubicBezTo>
                  <a:pt x="847422" y="148991"/>
                  <a:pt x="853868" y="149694"/>
                  <a:pt x="854458" y="149525"/>
                </a:cubicBezTo>
                <a:cubicBezTo>
                  <a:pt x="855050" y="149356"/>
                  <a:pt x="843201" y="157799"/>
                  <a:pt x="843201" y="157799"/>
                </a:cubicBezTo>
                <a:lnTo>
                  <a:pt x="830846" y="158588"/>
                </a:lnTo>
                <a:lnTo>
                  <a:pt x="833885" y="149469"/>
                </a:lnTo>
                <a:lnTo>
                  <a:pt x="833733" y="145800"/>
                </a:lnTo>
                <a:lnTo>
                  <a:pt x="787393" y="158053"/>
                </a:lnTo>
                <a:lnTo>
                  <a:pt x="777360" y="160950"/>
                </a:lnTo>
                <a:lnTo>
                  <a:pt x="777520" y="161852"/>
                </a:lnTo>
                <a:cubicBezTo>
                  <a:pt x="778600" y="164631"/>
                  <a:pt x="779823" y="166890"/>
                  <a:pt x="779823" y="166890"/>
                </a:cubicBezTo>
                <a:cubicBezTo>
                  <a:pt x="779823" y="166890"/>
                  <a:pt x="786380" y="167368"/>
                  <a:pt x="786857" y="167368"/>
                </a:cubicBezTo>
                <a:cubicBezTo>
                  <a:pt x="787336" y="167369"/>
                  <a:pt x="775602" y="175811"/>
                  <a:pt x="775602" y="175811"/>
                </a:cubicBezTo>
                <a:lnTo>
                  <a:pt x="763302" y="176740"/>
                </a:lnTo>
                <a:lnTo>
                  <a:pt x="766201" y="167564"/>
                </a:lnTo>
                <a:lnTo>
                  <a:pt x="766039" y="164217"/>
                </a:lnTo>
                <a:lnTo>
                  <a:pt x="709879" y="180430"/>
                </a:lnTo>
                <a:lnTo>
                  <a:pt x="710006" y="181063"/>
                </a:lnTo>
                <a:cubicBezTo>
                  <a:pt x="711146" y="183818"/>
                  <a:pt x="712420" y="186055"/>
                  <a:pt x="712420" y="186055"/>
                </a:cubicBezTo>
                <a:cubicBezTo>
                  <a:pt x="712420" y="186055"/>
                  <a:pt x="718862" y="186702"/>
                  <a:pt x="719425" y="186422"/>
                </a:cubicBezTo>
                <a:cubicBezTo>
                  <a:pt x="719989" y="186139"/>
                  <a:pt x="708451" y="194864"/>
                  <a:pt x="708451" y="194864"/>
                </a:cubicBezTo>
                <a:lnTo>
                  <a:pt x="696208" y="196074"/>
                </a:lnTo>
                <a:lnTo>
                  <a:pt x="698910" y="187040"/>
                </a:lnTo>
                <a:lnTo>
                  <a:pt x="698632" y="183677"/>
                </a:lnTo>
                <a:lnTo>
                  <a:pt x="666996" y="192810"/>
                </a:lnTo>
                <a:lnTo>
                  <a:pt x="642966" y="201368"/>
                </a:lnTo>
                <a:lnTo>
                  <a:pt x="643093" y="201914"/>
                </a:lnTo>
                <a:cubicBezTo>
                  <a:pt x="644305" y="204630"/>
                  <a:pt x="645635" y="206825"/>
                  <a:pt x="645635" y="206825"/>
                </a:cubicBezTo>
                <a:cubicBezTo>
                  <a:pt x="645635" y="206825"/>
                  <a:pt x="652163" y="206993"/>
                  <a:pt x="652701" y="206825"/>
                </a:cubicBezTo>
                <a:cubicBezTo>
                  <a:pt x="653234" y="206656"/>
                  <a:pt x="641976" y="215718"/>
                  <a:pt x="641976" y="215718"/>
                </a:cubicBezTo>
                <a:cubicBezTo>
                  <a:pt x="641976" y="215718"/>
                  <a:pt x="638937" y="216028"/>
                  <a:pt x="635899" y="216450"/>
                </a:cubicBezTo>
                <a:lnTo>
                  <a:pt x="629819" y="217294"/>
                </a:lnTo>
                <a:lnTo>
                  <a:pt x="632182" y="208261"/>
                </a:lnTo>
                <a:lnTo>
                  <a:pt x="631859" y="205323"/>
                </a:lnTo>
                <a:lnTo>
                  <a:pt x="576996" y="224860"/>
                </a:lnTo>
                <a:lnTo>
                  <a:pt x="577051" y="225055"/>
                </a:lnTo>
                <a:cubicBezTo>
                  <a:pt x="578374" y="227708"/>
                  <a:pt x="579780" y="229818"/>
                  <a:pt x="579780" y="229818"/>
                </a:cubicBezTo>
                <a:cubicBezTo>
                  <a:pt x="579780" y="229818"/>
                  <a:pt x="586337" y="229846"/>
                  <a:pt x="586844" y="229649"/>
                </a:cubicBezTo>
                <a:cubicBezTo>
                  <a:pt x="587350" y="229451"/>
                  <a:pt x="576515" y="238965"/>
                  <a:pt x="576515" y="238965"/>
                </a:cubicBezTo>
                <a:lnTo>
                  <a:pt x="570463" y="239978"/>
                </a:lnTo>
                <a:cubicBezTo>
                  <a:pt x="567396" y="240428"/>
                  <a:pt x="564412" y="241019"/>
                  <a:pt x="564412" y="241019"/>
                </a:cubicBezTo>
                <a:lnTo>
                  <a:pt x="566383" y="231675"/>
                </a:lnTo>
                <a:lnTo>
                  <a:pt x="565922" y="228803"/>
                </a:lnTo>
                <a:lnTo>
                  <a:pt x="545135" y="236206"/>
                </a:lnTo>
                <a:lnTo>
                  <a:pt x="512032" y="251382"/>
                </a:lnTo>
                <a:lnTo>
                  <a:pt x="514994" y="255851"/>
                </a:lnTo>
                <a:cubicBezTo>
                  <a:pt x="514994" y="255851"/>
                  <a:pt x="521749" y="255401"/>
                  <a:pt x="521974" y="255287"/>
                </a:cubicBezTo>
                <a:cubicBezTo>
                  <a:pt x="522199" y="255175"/>
                  <a:pt x="519807" y="257651"/>
                  <a:pt x="517386" y="260157"/>
                </a:cubicBezTo>
                <a:lnTo>
                  <a:pt x="512573" y="265223"/>
                </a:lnTo>
                <a:lnTo>
                  <a:pt x="506943" y="266658"/>
                </a:lnTo>
                <a:cubicBezTo>
                  <a:pt x="504130" y="267473"/>
                  <a:pt x="501317" y="268234"/>
                  <a:pt x="501317" y="268234"/>
                </a:cubicBezTo>
                <a:lnTo>
                  <a:pt x="501655" y="263505"/>
                </a:lnTo>
                <a:cubicBezTo>
                  <a:pt x="501907" y="261170"/>
                  <a:pt x="502132" y="258806"/>
                  <a:pt x="502132" y="258806"/>
                </a:cubicBezTo>
                <a:lnTo>
                  <a:pt x="501477" y="256222"/>
                </a:lnTo>
                <a:lnTo>
                  <a:pt x="486203" y="263224"/>
                </a:lnTo>
                <a:cubicBezTo>
                  <a:pt x="476873" y="268571"/>
                  <a:pt x="468115" y="274848"/>
                  <a:pt x="460059" y="281967"/>
                </a:cubicBezTo>
                <a:lnTo>
                  <a:pt x="454269" y="288775"/>
                </a:lnTo>
                <a:lnTo>
                  <a:pt x="454542" y="289088"/>
                </a:lnTo>
                <a:cubicBezTo>
                  <a:pt x="456878" y="290889"/>
                  <a:pt x="459044" y="292269"/>
                  <a:pt x="459044" y="292269"/>
                </a:cubicBezTo>
                <a:cubicBezTo>
                  <a:pt x="459044" y="292269"/>
                  <a:pt x="460367" y="291649"/>
                  <a:pt x="461859" y="291002"/>
                </a:cubicBezTo>
                <a:cubicBezTo>
                  <a:pt x="463351" y="290355"/>
                  <a:pt x="464843" y="289708"/>
                  <a:pt x="465068" y="289538"/>
                </a:cubicBezTo>
                <a:cubicBezTo>
                  <a:pt x="465293" y="289369"/>
                  <a:pt x="463913" y="292381"/>
                  <a:pt x="462730" y="295393"/>
                </a:cubicBezTo>
                <a:cubicBezTo>
                  <a:pt x="461550" y="298404"/>
                  <a:pt x="460621" y="301528"/>
                  <a:pt x="460621" y="301528"/>
                </a:cubicBezTo>
                <a:cubicBezTo>
                  <a:pt x="460621" y="301528"/>
                  <a:pt x="460086" y="301921"/>
                  <a:pt x="459270" y="302540"/>
                </a:cubicBezTo>
                <a:cubicBezTo>
                  <a:pt x="458454" y="303160"/>
                  <a:pt x="457300" y="303976"/>
                  <a:pt x="456287" y="304904"/>
                </a:cubicBezTo>
                <a:cubicBezTo>
                  <a:pt x="454148" y="306678"/>
                  <a:pt x="452037" y="308507"/>
                  <a:pt x="452037" y="308507"/>
                </a:cubicBezTo>
                <a:lnTo>
                  <a:pt x="450320" y="304285"/>
                </a:lnTo>
                <a:lnTo>
                  <a:pt x="448632" y="299866"/>
                </a:lnTo>
                <a:lnTo>
                  <a:pt x="446738" y="297629"/>
                </a:lnTo>
                <a:lnTo>
                  <a:pt x="439400" y="306256"/>
                </a:lnTo>
                <a:lnTo>
                  <a:pt x="421805" y="348428"/>
                </a:lnTo>
                <a:lnTo>
                  <a:pt x="426622" y="349963"/>
                </a:lnTo>
                <a:cubicBezTo>
                  <a:pt x="426622" y="349963"/>
                  <a:pt x="430816" y="344869"/>
                  <a:pt x="430902" y="344587"/>
                </a:cubicBezTo>
                <a:cubicBezTo>
                  <a:pt x="430985" y="344306"/>
                  <a:pt x="431127" y="347711"/>
                  <a:pt x="431381" y="351118"/>
                </a:cubicBezTo>
                <a:cubicBezTo>
                  <a:pt x="431633" y="354522"/>
                  <a:pt x="431885" y="358040"/>
                  <a:pt x="431885" y="358040"/>
                </a:cubicBezTo>
                <a:cubicBezTo>
                  <a:pt x="431885" y="358040"/>
                  <a:pt x="430422" y="360601"/>
                  <a:pt x="429072" y="363246"/>
                </a:cubicBezTo>
                <a:lnTo>
                  <a:pt x="426257" y="368566"/>
                </a:lnTo>
                <a:lnTo>
                  <a:pt x="423188" y="365048"/>
                </a:lnTo>
                <a:cubicBezTo>
                  <a:pt x="421613" y="363303"/>
                  <a:pt x="420067" y="361530"/>
                  <a:pt x="420067" y="361530"/>
                </a:cubicBezTo>
                <a:lnTo>
                  <a:pt x="417024" y="359890"/>
                </a:lnTo>
                <a:lnTo>
                  <a:pt x="415141" y="364401"/>
                </a:lnTo>
                <a:lnTo>
                  <a:pt x="403361" y="415921"/>
                </a:lnTo>
                <a:lnTo>
                  <a:pt x="409849" y="417281"/>
                </a:lnTo>
                <a:cubicBezTo>
                  <a:pt x="409849" y="417281"/>
                  <a:pt x="413396" y="411794"/>
                  <a:pt x="413508" y="411258"/>
                </a:cubicBezTo>
                <a:cubicBezTo>
                  <a:pt x="413621" y="410724"/>
                  <a:pt x="415816" y="424993"/>
                  <a:pt x="415816" y="424993"/>
                </a:cubicBezTo>
                <a:lnTo>
                  <a:pt x="411062" y="436250"/>
                </a:lnTo>
                <a:lnTo>
                  <a:pt x="404278" y="429496"/>
                </a:lnTo>
                <a:lnTo>
                  <a:pt x="400868" y="427982"/>
                </a:lnTo>
                <a:lnTo>
                  <a:pt x="392432" y="485051"/>
                </a:lnTo>
                <a:lnTo>
                  <a:pt x="396960" y="485699"/>
                </a:lnTo>
                <a:cubicBezTo>
                  <a:pt x="396960" y="485699"/>
                  <a:pt x="400225" y="479789"/>
                  <a:pt x="400282" y="479507"/>
                </a:cubicBezTo>
                <a:cubicBezTo>
                  <a:pt x="400338" y="479226"/>
                  <a:pt x="401069" y="482575"/>
                  <a:pt x="401857" y="486037"/>
                </a:cubicBezTo>
                <a:cubicBezTo>
                  <a:pt x="402645" y="489499"/>
                  <a:pt x="403405" y="492961"/>
                  <a:pt x="403405" y="492961"/>
                </a:cubicBezTo>
                <a:lnTo>
                  <a:pt x="399465" y="504414"/>
                </a:lnTo>
                <a:lnTo>
                  <a:pt x="392064" y="498280"/>
                </a:lnTo>
                <a:lnTo>
                  <a:pt x="390560" y="497727"/>
                </a:lnTo>
                <a:lnTo>
                  <a:pt x="384238" y="540494"/>
                </a:lnTo>
                <a:lnTo>
                  <a:pt x="384405" y="554433"/>
                </a:lnTo>
                <a:lnTo>
                  <a:pt x="390516" y="554509"/>
                </a:lnTo>
                <a:cubicBezTo>
                  <a:pt x="390516" y="554509"/>
                  <a:pt x="393047" y="548373"/>
                  <a:pt x="393048" y="548064"/>
                </a:cubicBezTo>
                <a:cubicBezTo>
                  <a:pt x="393047" y="547755"/>
                  <a:pt x="394231" y="550991"/>
                  <a:pt x="395412" y="554255"/>
                </a:cubicBezTo>
                <a:cubicBezTo>
                  <a:pt x="396002" y="555944"/>
                  <a:pt x="396510" y="557549"/>
                  <a:pt x="397016" y="558758"/>
                </a:cubicBezTo>
                <a:cubicBezTo>
                  <a:pt x="397523" y="559969"/>
                  <a:pt x="397831" y="560785"/>
                  <a:pt x="397831" y="560785"/>
                </a:cubicBezTo>
                <a:lnTo>
                  <a:pt x="395581" y="572519"/>
                </a:lnTo>
                <a:lnTo>
                  <a:pt x="387420" y="567623"/>
                </a:lnTo>
                <a:lnTo>
                  <a:pt x="384558" y="567018"/>
                </a:lnTo>
                <a:lnTo>
                  <a:pt x="384747" y="582806"/>
                </a:lnTo>
                <a:lnTo>
                  <a:pt x="419998" y="574876"/>
                </a:lnTo>
                <a:lnTo>
                  <a:pt x="419419" y="571985"/>
                </a:lnTo>
                <a:lnTo>
                  <a:pt x="412327" y="567876"/>
                </a:lnTo>
                <a:lnTo>
                  <a:pt x="421192" y="562079"/>
                </a:lnTo>
                <a:lnTo>
                  <a:pt x="435940" y="562079"/>
                </a:lnTo>
                <a:cubicBezTo>
                  <a:pt x="433867" y="563908"/>
                  <a:pt x="432266" y="566215"/>
                  <a:pt x="431268" y="568777"/>
                </a:cubicBezTo>
                <a:lnTo>
                  <a:pt x="431700" y="572773"/>
                </a:lnTo>
                <a:lnTo>
                  <a:pt x="489358" y="563509"/>
                </a:lnTo>
                <a:lnTo>
                  <a:pt x="488708" y="559574"/>
                </a:lnTo>
                <a:lnTo>
                  <a:pt x="481784" y="555184"/>
                </a:lnTo>
                <a:lnTo>
                  <a:pt x="490846" y="549724"/>
                </a:lnTo>
                <a:lnTo>
                  <a:pt x="505622" y="550288"/>
                </a:lnTo>
                <a:cubicBezTo>
                  <a:pt x="503488" y="552031"/>
                  <a:pt x="501800" y="554284"/>
                  <a:pt x="500697" y="556817"/>
                </a:cubicBezTo>
                <a:lnTo>
                  <a:pt x="500982" y="561641"/>
                </a:lnTo>
                <a:lnTo>
                  <a:pt x="547302" y="554198"/>
                </a:lnTo>
                <a:lnTo>
                  <a:pt x="558753" y="552939"/>
                </a:lnTo>
                <a:lnTo>
                  <a:pt x="558420" y="549949"/>
                </a:lnTo>
                <a:lnTo>
                  <a:pt x="551694" y="545362"/>
                </a:lnTo>
                <a:cubicBezTo>
                  <a:pt x="551694" y="545362"/>
                  <a:pt x="554028" y="544068"/>
                  <a:pt x="556307" y="542745"/>
                </a:cubicBezTo>
                <a:lnTo>
                  <a:pt x="561007" y="540240"/>
                </a:lnTo>
                <a:lnTo>
                  <a:pt x="575755" y="541534"/>
                </a:lnTo>
                <a:cubicBezTo>
                  <a:pt x="573526" y="543166"/>
                  <a:pt x="571728" y="545306"/>
                  <a:pt x="570521" y="547783"/>
                </a:cubicBezTo>
                <a:lnTo>
                  <a:pt x="570573" y="551640"/>
                </a:lnTo>
                <a:lnTo>
                  <a:pt x="579301" y="550681"/>
                </a:lnTo>
                <a:lnTo>
                  <a:pt x="595399" y="549049"/>
                </a:lnTo>
                <a:lnTo>
                  <a:pt x="611609" y="547782"/>
                </a:lnTo>
                <a:lnTo>
                  <a:pt x="628843" y="547820"/>
                </a:lnTo>
                <a:lnTo>
                  <a:pt x="628719" y="544181"/>
                </a:lnTo>
                <a:lnTo>
                  <a:pt x="622276" y="539030"/>
                </a:lnTo>
                <a:cubicBezTo>
                  <a:pt x="622276" y="539030"/>
                  <a:pt x="624723" y="537876"/>
                  <a:pt x="627173" y="536835"/>
                </a:cubicBezTo>
                <a:lnTo>
                  <a:pt x="632126" y="534697"/>
                </a:lnTo>
                <a:cubicBezTo>
                  <a:pt x="632126" y="534697"/>
                  <a:pt x="635812" y="535202"/>
                  <a:pt x="639556" y="535905"/>
                </a:cubicBezTo>
                <a:lnTo>
                  <a:pt x="646986" y="537285"/>
                </a:lnTo>
                <a:cubicBezTo>
                  <a:pt x="644568" y="538637"/>
                  <a:pt x="642527" y="540578"/>
                  <a:pt x="641047" y="542914"/>
                </a:cubicBezTo>
                <a:lnTo>
                  <a:pt x="640635" y="547845"/>
                </a:lnTo>
                <a:lnTo>
                  <a:pt x="676874" y="547922"/>
                </a:lnTo>
                <a:lnTo>
                  <a:pt x="699209" y="552662"/>
                </a:lnTo>
                <a:lnTo>
                  <a:pt x="699981" y="547867"/>
                </a:lnTo>
                <a:cubicBezTo>
                  <a:pt x="699981" y="547867"/>
                  <a:pt x="698768" y="546235"/>
                  <a:pt x="697306" y="544687"/>
                </a:cubicBezTo>
                <a:cubicBezTo>
                  <a:pt x="695843" y="543139"/>
                  <a:pt x="694493" y="541535"/>
                  <a:pt x="694493" y="541535"/>
                </a:cubicBezTo>
                <a:lnTo>
                  <a:pt x="699810" y="540382"/>
                </a:lnTo>
                <a:lnTo>
                  <a:pt x="705215" y="539256"/>
                </a:lnTo>
                <a:lnTo>
                  <a:pt x="707494" y="540071"/>
                </a:lnTo>
                <a:cubicBezTo>
                  <a:pt x="708845" y="540522"/>
                  <a:pt x="710645" y="541254"/>
                  <a:pt x="712447" y="542014"/>
                </a:cubicBezTo>
                <a:lnTo>
                  <a:pt x="719566" y="545025"/>
                </a:lnTo>
                <a:cubicBezTo>
                  <a:pt x="716852" y="545812"/>
                  <a:pt x="714372" y="547248"/>
                  <a:pt x="712362" y="549246"/>
                </a:cubicBezTo>
                <a:lnTo>
                  <a:pt x="710496" y="555057"/>
                </a:lnTo>
                <a:lnTo>
                  <a:pt x="740929" y="561515"/>
                </a:lnTo>
                <a:cubicBezTo>
                  <a:pt x="746064" y="563430"/>
                  <a:pt x="751097" y="565597"/>
                  <a:pt x="756012" y="568017"/>
                </a:cubicBezTo>
                <a:cubicBezTo>
                  <a:pt x="758546" y="569059"/>
                  <a:pt x="760883" y="570550"/>
                  <a:pt x="763246" y="571873"/>
                </a:cubicBezTo>
                <a:lnTo>
                  <a:pt x="766009" y="573475"/>
                </a:lnTo>
                <a:lnTo>
                  <a:pt x="767468" y="571000"/>
                </a:lnTo>
                <a:cubicBezTo>
                  <a:pt x="767468" y="571000"/>
                  <a:pt x="766736" y="569114"/>
                  <a:pt x="766005" y="567117"/>
                </a:cubicBezTo>
                <a:cubicBezTo>
                  <a:pt x="765271" y="565119"/>
                  <a:pt x="764484" y="563177"/>
                  <a:pt x="764484" y="563177"/>
                </a:cubicBezTo>
                <a:lnTo>
                  <a:pt x="775741" y="564949"/>
                </a:lnTo>
                <a:lnTo>
                  <a:pt x="777571" y="566695"/>
                </a:lnTo>
                <a:lnTo>
                  <a:pt x="781540" y="570578"/>
                </a:lnTo>
                <a:cubicBezTo>
                  <a:pt x="782919" y="571985"/>
                  <a:pt x="784353" y="573391"/>
                  <a:pt x="785423" y="574432"/>
                </a:cubicBezTo>
                <a:cubicBezTo>
                  <a:pt x="786026" y="574994"/>
                  <a:pt x="786582" y="575614"/>
                  <a:pt x="787083" y="576261"/>
                </a:cubicBezTo>
                <a:cubicBezTo>
                  <a:pt x="786160" y="576063"/>
                  <a:pt x="785213" y="575979"/>
                  <a:pt x="784270" y="576063"/>
                </a:cubicBezTo>
                <a:cubicBezTo>
                  <a:pt x="782338" y="576092"/>
                  <a:pt x="780433" y="576487"/>
                  <a:pt x="778640" y="577190"/>
                </a:cubicBezTo>
                <a:lnTo>
                  <a:pt x="776188" y="580051"/>
                </a:lnTo>
                <a:lnTo>
                  <a:pt x="777093" y="580680"/>
                </a:lnTo>
                <a:lnTo>
                  <a:pt x="780442" y="583016"/>
                </a:lnTo>
                <a:lnTo>
                  <a:pt x="783565" y="585690"/>
                </a:lnTo>
                <a:lnTo>
                  <a:pt x="789841" y="590981"/>
                </a:lnTo>
                <a:cubicBezTo>
                  <a:pt x="791783" y="592783"/>
                  <a:pt x="793558" y="594864"/>
                  <a:pt x="795471" y="596778"/>
                </a:cubicBezTo>
                <a:cubicBezTo>
                  <a:pt x="802966" y="604631"/>
                  <a:pt x="809485" y="613353"/>
                  <a:pt x="814889" y="622754"/>
                </a:cubicBezTo>
                <a:lnTo>
                  <a:pt x="815387" y="623959"/>
                </a:lnTo>
                <a:lnTo>
                  <a:pt x="818040" y="622500"/>
                </a:lnTo>
                <a:cubicBezTo>
                  <a:pt x="818040" y="622500"/>
                  <a:pt x="818464" y="620419"/>
                  <a:pt x="818773" y="618364"/>
                </a:cubicBezTo>
                <a:cubicBezTo>
                  <a:pt x="819082" y="616310"/>
                  <a:pt x="819365" y="614199"/>
                  <a:pt x="819365" y="614199"/>
                </a:cubicBezTo>
                <a:lnTo>
                  <a:pt x="823450" y="617372"/>
                </a:lnTo>
                <a:lnTo>
                  <a:pt x="825303" y="612228"/>
                </a:lnTo>
                <a:cubicBezTo>
                  <a:pt x="826290" y="614817"/>
                  <a:pt x="827902" y="617126"/>
                  <a:pt x="830003" y="618926"/>
                </a:cubicBezTo>
                <a:lnTo>
                  <a:pt x="836027" y="619778"/>
                </a:lnTo>
                <a:lnTo>
                  <a:pt x="844504" y="562456"/>
                </a:lnTo>
                <a:lnTo>
                  <a:pt x="841513" y="561827"/>
                </a:lnTo>
                <a:lnTo>
                  <a:pt x="834954" y="566752"/>
                </a:lnTo>
                <a:lnTo>
                  <a:pt x="833041" y="556309"/>
                </a:lnTo>
                <a:lnTo>
                  <a:pt x="838671" y="542745"/>
                </a:lnTo>
                <a:cubicBezTo>
                  <a:pt x="839548" y="545334"/>
                  <a:pt x="841034" y="547699"/>
                  <a:pt x="843005" y="549612"/>
                </a:cubicBezTo>
                <a:lnTo>
                  <a:pt x="846974" y="550445"/>
                </a:lnTo>
                <a:lnTo>
                  <a:pt x="858794" y="498589"/>
                </a:lnTo>
                <a:lnTo>
                  <a:pt x="860672" y="494085"/>
                </a:lnTo>
                <a:lnTo>
                  <a:pt x="857357" y="493157"/>
                </a:lnTo>
                <a:cubicBezTo>
                  <a:pt x="857357" y="493157"/>
                  <a:pt x="855612" y="494255"/>
                  <a:pt x="853896" y="495409"/>
                </a:cubicBezTo>
                <a:lnTo>
                  <a:pt x="850489" y="497717"/>
                </a:lnTo>
                <a:cubicBezTo>
                  <a:pt x="850489" y="497717"/>
                  <a:pt x="850152" y="495155"/>
                  <a:pt x="849900" y="492341"/>
                </a:cubicBezTo>
                <a:lnTo>
                  <a:pt x="849393" y="486910"/>
                </a:lnTo>
                <a:lnTo>
                  <a:pt x="852939" y="480127"/>
                </a:lnTo>
                <a:lnTo>
                  <a:pt x="856682" y="473401"/>
                </a:lnTo>
                <a:cubicBezTo>
                  <a:pt x="857182" y="476159"/>
                  <a:pt x="858362" y="478748"/>
                  <a:pt x="860115" y="480944"/>
                </a:cubicBezTo>
                <a:lnTo>
                  <a:pt x="865444" y="482647"/>
                </a:lnTo>
                <a:lnTo>
                  <a:pt x="883447" y="439488"/>
                </a:lnTo>
                <a:lnTo>
                  <a:pt x="890944" y="430676"/>
                </a:lnTo>
                <a:lnTo>
                  <a:pt x="887864" y="428259"/>
                </a:lnTo>
                <a:lnTo>
                  <a:pt x="883784" y="429188"/>
                </a:lnTo>
                <a:lnTo>
                  <a:pt x="879647" y="430229"/>
                </a:lnTo>
                <a:lnTo>
                  <a:pt x="881222" y="424769"/>
                </a:lnTo>
                <a:cubicBezTo>
                  <a:pt x="882009" y="422096"/>
                  <a:pt x="883051" y="419282"/>
                  <a:pt x="883051" y="419282"/>
                </a:cubicBezTo>
                <a:cubicBezTo>
                  <a:pt x="883051" y="419282"/>
                  <a:pt x="883868" y="418606"/>
                  <a:pt x="885051" y="417648"/>
                </a:cubicBezTo>
                <a:cubicBezTo>
                  <a:pt x="886231" y="416692"/>
                  <a:pt x="887752" y="415341"/>
                  <a:pt x="889440" y="414188"/>
                </a:cubicBezTo>
                <a:cubicBezTo>
                  <a:pt x="892677" y="411711"/>
                  <a:pt x="896053" y="409543"/>
                  <a:pt x="896053" y="409543"/>
                </a:cubicBezTo>
                <a:cubicBezTo>
                  <a:pt x="895126" y="412274"/>
                  <a:pt x="894971" y="415172"/>
                  <a:pt x="895602" y="417986"/>
                </a:cubicBezTo>
                <a:lnTo>
                  <a:pt x="898688" y="421573"/>
                </a:lnTo>
                <a:lnTo>
                  <a:pt x="904637" y="414581"/>
                </a:lnTo>
                <a:cubicBezTo>
                  <a:pt x="912867" y="407320"/>
                  <a:pt x="921805" y="400932"/>
                  <a:pt x="931319" y="395471"/>
                </a:cubicBezTo>
                <a:lnTo>
                  <a:pt x="946812" y="388364"/>
                </a:lnTo>
                <a:lnTo>
                  <a:pt x="945024" y="384749"/>
                </a:lnTo>
                <a:lnTo>
                  <a:pt x="940999" y="383764"/>
                </a:lnTo>
                <a:lnTo>
                  <a:pt x="936974" y="382807"/>
                </a:lnTo>
                <a:cubicBezTo>
                  <a:pt x="936974" y="382807"/>
                  <a:pt x="938720" y="380696"/>
                  <a:pt x="940578" y="378699"/>
                </a:cubicBezTo>
                <a:cubicBezTo>
                  <a:pt x="942435" y="376700"/>
                  <a:pt x="944264" y="374674"/>
                  <a:pt x="944264" y="374674"/>
                </a:cubicBezTo>
                <a:lnTo>
                  <a:pt x="951638" y="372789"/>
                </a:lnTo>
                <a:cubicBezTo>
                  <a:pt x="955267" y="371859"/>
                  <a:pt x="958926" y="370987"/>
                  <a:pt x="958926" y="370987"/>
                </a:cubicBezTo>
                <a:cubicBezTo>
                  <a:pt x="957300" y="373238"/>
                  <a:pt x="956236" y="375827"/>
                  <a:pt x="955830" y="378586"/>
                </a:cubicBezTo>
                <a:lnTo>
                  <a:pt x="957523" y="383450"/>
                </a:lnTo>
                <a:lnTo>
                  <a:pt x="990644" y="368257"/>
                </a:lnTo>
                <a:lnTo>
                  <a:pt x="1011573" y="360809"/>
                </a:lnTo>
                <a:lnTo>
                  <a:pt x="1010231" y="357339"/>
                </a:lnTo>
                <a:lnTo>
                  <a:pt x="1006404" y="355903"/>
                </a:lnTo>
                <a:lnTo>
                  <a:pt x="1002576" y="354524"/>
                </a:lnTo>
                <a:cubicBezTo>
                  <a:pt x="1002576" y="354524"/>
                  <a:pt x="1004462" y="352667"/>
                  <a:pt x="1006431" y="350893"/>
                </a:cubicBezTo>
                <a:lnTo>
                  <a:pt x="1010315" y="347320"/>
                </a:lnTo>
                <a:lnTo>
                  <a:pt x="1024894" y="344843"/>
                </a:lnTo>
                <a:cubicBezTo>
                  <a:pt x="1023157" y="346981"/>
                  <a:pt x="1021963" y="349515"/>
                  <a:pt x="1021404" y="352216"/>
                </a:cubicBezTo>
                <a:lnTo>
                  <a:pt x="1022694" y="356850"/>
                </a:lnTo>
                <a:lnTo>
                  <a:pt x="1077680" y="337278"/>
                </a:lnTo>
                <a:lnTo>
                  <a:pt x="1076454" y="333557"/>
                </a:lnTo>
                <a:lnTo>
                  <a:pt x="1070795" y="331226"/>
                </a:lnTo>
                <a:lnTo>
                  <a:pt x="1069248" y="334262"/>
                </a:lnTo>
                <a:lnTo>
                  <a:pt x="1067221" y="326551"/>
                </a:lnTo>
                <a:lnTo>
                  <a:pt x="1073384" y="306846"/>
                </a:lnTo>
                <a:lnTo>
                  <a:pt x="1071330" y="304454"/>
                </a:lnTo>
                <a:cubicBezTo>
                  <a:pt x="1069276" y="301949"/>
                  <a:pt x="1071022" y="292409"/>
                  <a:pt x="1071022" y="292409"/>
                </a:cubicBezTo>
                <a:cubicBezTo>
                  <a:pt x="1071680" y="291311"/>
                  <a:pt x="1072395" y="290242"/>
                  <a:pt x="1073160" y="289229"/>
                </a:cubicBezTo>
                <a:lnTo>
                  <a:pt x="1064717" y="275495"/>
                </a:lnTo>
                <a:lnTo>
                  <a:pt x="1065225" y="269360"/>
                </a:lnTo>
                <a:lnTo>
                  <a:pt x="1072344" y="271274"/>
                </a:lnTo>
                <a:lnTo>
                  <a:pt x="1078902" y="286274"/>
                </a:lnTo>
                <a:cubicBezTo>
                  <a:pt x="1079261" y="285626"/>
                  <a:pt x="1079686" y="285006"/>
                  <a:pt x="1080169" y="284444"/>
                </a:cubicBezTo>
                <a:cubicBezTo>
                  <a:pt x="1081406" y="283037"/>
                  <a:pt x="1083940" y="284303"/>
                  <a:pt x="1083940" y="284303"/>
                </a:cubicBezTo>
                <a:lnTo>
                  <a:pt x="1086698" y="277029"/>
                </a:lnTo>
                <a:lnTo>
                  <a:pt x="1083686" y="267390"/>
                </a:lnTo>
                <a:lnTo>
                  <a:pt x="1105075" y="211807"/>
                </a:lnTo>
                <a:lnTo>
                  <a:pt x="1221421" y="196525"/>
                </a:lnTo>
                <a:cubicBezTo>
                  <a:pt x="1238052" y="209358"/>
                  <a:pt x="1238136" y="244397"/>
                  <a:pt x="1238136" y="244397"/>
                </a:cubicBezTo>
                <a:cubicBezTo>
                  <a:pt x="1238136" y="244397"/>
                  <a:pt x="1238132" y="256072"/>
                  <a:pt x="1238154" y="273646"/>
                </a:cubicBezTo>
                <a:lnTo>
                  <a:pt x="1238181" y="288670"/>
                </a:lnTo>
                <a:lnTo>
                  <a:pt x="1279496" y="277755"/>
                </a:lnTo>
                <a:lnTo>
                  <a:pt x="1278748" y="274932"/>
                </a:lnTo>
                <a:lnTo>
                  <a:pt x="1271485" y="271274"/>
                </a:lnTo>
                <a:lnTo>
                  <a:pt x="1279928" y="264942"/>
                </a:lnTo>
                <a:lnTo>
                  <a:pt x="1294592" y="263956"/>
                </a:lnTo>
                <a:cubicBezTo>
                  <a:pt x="1292650" y="265926"/>
                  <a:pt x="1291212" y="268318"/>
                  <a:pt x="1290399" y="270963"/>
                </a:cubicBezTo>
                <a:lnTo>
                  <a:pt x="1291024" y="274710"/>
                </a:lnTo>
                <a:lnTo>
                  <a:pt x="1347295" y="259845"/>
                </a:lnTo>
                <a:lnTo>
                  <a:pt x="1346629" y="257286"/>
                </a:lnTo>
                <a:lnTo>
                  <a:pt x="1339368" y="253599"/>
                </a:lnTo>
                <a:lnTo>
                  <a:pt x="1347810" y="247267"/>
                </a:lnTo>
                <a:lnTo>
                  <a:pt x="1362445" y="246337"/>
                </a:lnTo>
                <a:cubicBezTo>
                  <a:pt x="1360500" y="248279"/>
                  <a:pt x="1359061" y="250672"/>
                  <a:pt x="1358253" y="253317"/>
                </a:cubicBezTo>
                <a:lnTo>
                  <a:pt x="1358826" y="256797"/>
                </a:lnTo>
                <a:lnTo>
                  <a:pt x="1415119" y="241926"/>
                </a:lnTo>
                <a:lnTo>
                  <a:pt x="1414426" y="239358"/>
                </a:lnTo>
                <a:lnTo>
                  <a:pt x="1407108" y="235755"/>
                </a:lnTo>
                <a:lnTo>
                  <a:pt x="1415551" y="229340"/>
                </a:lnTo>
                <a:lnTo>
                  <a:pt x="1430102" y="228298"/>
                </a:lnTo>
                <a:cubicBezTo>
                  <a:pt x="1428206" y="230268"/>
                  <a:pt x="1426807" y="232660"/>
                  <a:pt x="1426023" y="235277"/>
                </a:cubicBezTo>
                <a:lnTo>
                  <a:pt x="1426652" y="238879"/>
                </a:lnTo>
                <a:lnTo>
                  <a:pt x="1448171" y="233195"/>
                </a:lnTo>
                <a:lnTo>
                  <a:pt x="1482629" y="223081"/>
                </a:lnTo>
                <a:lnTo>
                  <a:pt x="1481942" y="220671"/>
                </a:lnTo>
                <a:lnTo>
                  <a:pt x="1474597" y="217181"/>
                </a:lnTo>
                <a:lnTo>
                  <a:pt x="1482787" y="210624"/>
                </a:lnTo>
                <a:lnTo>
                  <a:pt x="1497337" y="209245"/>
                </a:lnTo>
                <a:cubicBezTo>
                  <a:pt x="1495482" y="211271"/>
                  <a:pt x="1494130" y="213691"/>
                  <a:pt x="1493397" y="216338"/>
                </a:cubicBezTo>
                <a:lnTo>
                  <a:pt x="1494059" y="219727"/>
                </a:lnTo>
                <a:lnTo>
                  <a:pt x="1533272" y="208218"/>
                </a:lnTo>
                <a:lnTo>
                  <a:pt x="1535677" y="207447"/>
                </a:lnTo>
                <a:lnTo>
                  <a:pt x="1543224" y="197967"/>
                </a:lnTo>
                <a:lnTo>
                  <a:pt x="1541438" y="197171"/>
                </a:lnTo>
                <a:lnTo>
                  <a:pt x="1548657" y="191141"/>
                </a:lnTo>
                <a:lnTo>
                  <a:pt x="1559432" y="177608"/>
                </a:lnTo>
                <a:lnTo>
                  <a:pt x="1555650" y="174544"/>
                </a:lnTo>
                <a:lnTo>
                  <a:pt x="1545857" y="176121"/>
                </a:lnTo>
                <a:cubicBezTo>
                  <a:pt x="1545857" y="176121"/>
                  <a:pt x="1546673" y="173024"/>
                  <a:pt x="1547517" y="169956"/>
                </a:cubicBezTo>
                <a:cubicBezTo>
                  <a:pt x="1548361" y="166889"/>
                  <a:pt x="1549233" y="163793"/>
                  <a:pt x="1549233" y="163793"/>
                </a:cubicBezTo>
                <a:lnTo>
                  <a:pt x="1556129" y="158166"/>
                </a:lnTo>
                <a:lnTo>
                  <a:pt x="1558379" y="156403"/>
                </a:lnTo>
                <a:lnTo>
                  <a:pt x="1549093" y="142123"/>
                </a:lnTo>
                <a:lnTo>
                  <a:pt x="1547599" y="140483"/>
                </a:lnTo>
                <a:lnTo>
                  <a:pt x="1546581" y="141106"/>
                </a:lnTo>
                <a:cubicBezTo>
                  <a:pt x="1544399" y="143122"/>
                  <a:pt x="1542760" y="145078"/>
                  <a:pt x="1542760" y="145078"/>
                </a:cubicBezTo>
                <a:cubicBezTo>
                  <a:pt x="1542760" y="145078"/>
                  <a:pt x="1543267" y="146541"/>
                  <a:pt x="1543661" y="148202"/>
                </a:cubicBezTo>
                <a:cubicBezTo>
                  <a:pt x="1543926" y="149383"/>
                  <a:pt x="1544256" y="150567"/>
                  <a:pt x="1544646" y="151720"/>
                </a:cubicBezTo>
                <a:cubicBezTo>
                  <a:pt x="1544646" y="151973"/>
                  <a:pt x="1542085" y="150032"/>
                  <a:pt x="1539018" y="148314"/>
                </a:cubicBezTo>
                <a:lnTo>
                  <a:pt x="1533051" y="144797"/>
                </a:lnTo>
                <a:lnTo>
                  <a:pt x="1530434" y="139533"/>
                </a:lnTo>
                <a:cubicBezTo>
                  <a:pt x="1529167" y="136860"/>
                  <a:pt x="1527619" y="134328"/>
                  <a:pt x="1527619" y="134328"/>
                </a:cubicBezTo>
                <a:lnTo>
                  <a:pt x="1532543" y="133764"/>
                </a:lnTo>
                <a:lnTo>
                  <a:pt x="1537216" y="133201"/>
                </a:lnTo>
                <a:lnTo>
                  <a:pt x="1539782" y="131899"/>
                </a:lnTo>
                <a:lnTo>
                  <a:pt x="1510649" y="99908"/>
                </a:lnTo>
                <a:lnTo>
                  <a:pt x="1498721" y="90912"/>
                </a:lnTo>
                <a:lnTo>
                  <a:pt x="1498562" y="91078"/>
                </a:lnTo>
                <a:cubicBezTo>
                  <a:pt x="1496943" y="93562"/>
                  <a:pt x="1495818" y="95856"/>
                  <a:pt x="1495818" y="95856"/>
                </a:cubicBezTo>
                <a:cubicBezTo>
                  <a:pt x="1495818" y="95856"/>
                  <a:pt x="1496576" y="97178"/>
                  <a:pt x="1497364" y="98670"/>
                </a:cubicBezTo>
                <a:cubicBezTo>
                  <a:pt x="1497925" y="99767"/>
                  <a:pt x="1498555" y="100809"/>
                  <a:pt x="1499252" y="101822"/>
                </a:cubicBezTo>
                <a:cubicBezTo>
                  <a:pt x="1499477" y="101991"/>
                  <a:pt x="1496239" y="100893"/>
                  <a:pt x="1493031" y="99796"/>
                </a:cubicBezTo>
                <a:lnTo>
                  <a:pt x="1486305" y="97882"/>
                </a:lnTo>
                <a:cubicBezTo>
                  <a:pt x="1486305" y="97882"/>
                  <a:pt x="1484419" y="95631"/>
                  <a:pt x="1482477" y="93407"/>
                </a:cubicBezTo>
                <a:lnTo>
                  <a:pt x="1479662" y="90283"/>
                </a:lnTo>
                <a:cubicBezTo>
                  <a:pt x="1478958" y="89439"/>
                  <a:pt x="1478424" y="88904"/>
                  <a:pt x="1478424" y="88904"/>
                </a:cubicBezTo>
                <a:cubicBezTo>
                  <a:pt x="1478424" y="88904"/>
                  <a:pt x="1480562" y="88004"/>
                  <a:pt x="1482842" y="87440"/>
                </a:cubicBezTo>
                <a:lnTo>
                  <a:pt x="1487234" y="85809"/>
                </a:lnTo>
                <a:lnTo>
                  <a:pt x="1489375" y="83862"/>
                </a:lnTo>
                <a:lnTo>
                  <a:pt x="1468864" y="68392"/>
                </a:lnTo>
                <a:lnTo>
                  <a:pt x="1439777" y="53462"/>
                </a:lnTo>
                <a:lnTo>
                  <a:pt x="1439757" y="53496"/>
                </a:lnTo>
                <a:cubicBezTo>
                  <a:pt x="1438730" y="56301"/>
                  <a:pt x="1438153" y="58819"/>
                  <a:pt x="1438153" y="58819"/>
                </a:cubicBezTo>
                <a:cubicBezTo>
                  <a:pt x="1438153" y="58819"/>
                  <a:pt x="1442627" y="63744"/>
                  <a:pt x="1442879" y="63886"/>
                </a:cubicBezTo>
                <a:cubicBezTo>
                  <a:pt x="1443133" y="64026"/>
                  <a:pt x="1439729" y="63687"/>
                  <a:pt x="1436351" y="63406"/>
                </a:cubicBezTo>
                <a:cubicBezTo>
                  <a:pt x="1434772" y="63209"/>
                  <a:pt x="1433184" y="63125"/>
                  <a:pt x="1431594" y="63097"/>
                </a:cubicBezTo>
                <a:lnTo>
                  <a:pt x="1429428" y="63097"/>
                </a:lnTo>
                <a:lnTo>
                  <a:pt x="1419774" y="56202"/>
                </a:lnTo>
                <a:lnTo>
                  <a:pt x="1427569" y="50798"/>
                </a:lnTo>
                <a:lnTo>
                  <a:pt x="1429464" y="48168"/>
                </a:lnTo>
                <a:lnTo>
                  <a:pt x="1422306" y="44494"/>
                </a:lnTo>
                <a:lnTo>
                  <a:pt x="1373979" y="32912"/>
                </a:lnTo>
                <a:lnTo>
                  <a:pt x="1373759" y="36361"/>
                </a:lnTo>
                <a:cubicBezTo>
                  <a:pt x="1373759" y="36361"/>
                  <a:pt x="1379303" y="40076"/>
                  <a:pt x="1379555" y="40133"/>
                </a:cubicBezTo>
                <a:cubicBezTo>
                  <a:pt x="1379810" y="40188"/>
                  <a:pt x="1376461" y="40780"/>
                  <a:pt x="1373084" y="41202"/>
                </a:cubicBezTo>
                <a:cubicBezTo>
                  <a:pt x="1369706" y="41624"/>
                  <a:pt x="1366300" y="42383"/>
                  <a:pt x="1366300" y="42383"/>
                </a:cubicBezTo>
                <a:lnTo>
                  <a:pt x="1355298" y="38021"/>
                </a:lnTo>
                <a:lnTo>
                  <a:pt x="1358392" y="34391"/>
                </a:lnTo>
                <a:lnTo>
                  <a:pt x="1361545" y="30902"/>
                </a:lnTo>
                <a:lnTo>
                  <a:pt x="1361904" y="30018"/>
                </a:lnTo>
                <a:lnTo>
                  <a:pt x="1336470" y="23922"/>
                </a:lnTo>
                <a:lnTo>
                  <a:pt x="1305045" y="25064"/>
                </a:lnTo>
                <a:lnTo>
                  <a:pt x="1305962" y="29832"/>
                </a:lnTo>
                <a:cubicBezTo>
                  <a:pt x="1305962" y="29832"/>
                  <a:pt x="1311927" y="32083"/>
                  <a:pt x="1312490" y="32083"/>
                </a:cubicBezTo>
                <a:cubicBezTo>
                  <a:pt x="1310534" y="33069"/>
                  <a:pt x="1308519" y="33941"/>
                  <a:pt x="1306468" y="34700"/>
                </a:cubicBezTo>
                <a:cubicBezTo>
                  <a:pt x="1303318" y="35995"/>
                  <a:pt x="1300136" y="37515"/>
                  <a:pt x="1300136" y="37515"/>
                </a:cubicBezTo>
                <a:lnTo>
                  <a:pt x="1294254" y="36642"/>
                </a:lnTo>
                <a:cubicBezTo>
                  <a:pt x="1291158" y="36136"/>
                  <a:pt x="1288345" y="35912"/>
                  <a:pt x="1288345" y="35912"/>
                </a:cubicBezTo>
                <a:lnTo>
                  <a:pt x="1290539" y="31830"/>
                </a:lnTo>
                <a:cubicBezTo>
                  <a:pt x="1291694" y="29719"/>
                  <a:pt x="1292846" y="27665"/>
                  <a:pt x="1292846" y="27665"/>
                </a:cubicBezTo>
                <a:lnTo>
                  <a:pt x="1293164" y="25496"/>
                </a:lnTo>
                <a:lnTo>
                  <a:pt x="1268335" y="26398"/>
                </a:lnTo>
                <a:lnTo>
                  <a:pt x="1235802" y="32518"/>
                </a:lnTo>
                <a:lnTo>
                  <a:pt x="1235912" y="33445"/>
                </a:lnTo>
                <a:cubicBezTo>
                  <a:pt x="1236827" y="36270"/>
                  <a:pt x="1237911" y="38585"/>
                  <a:pt x="1237911" y="38585"/>
                </a:cubicBezTo>
                <a:cubicBezTo>
                  <a:pt x="1237911" y="38585"/>
                  <a:pt x="1244666" y="39682"/>
                  <a:pt x="1244836" y="39597"/>
                </a:cubicBezTo>
                <a:cubicBezTo>
                  <a:pt x="1245003" y="39513"/>
                  <a:pt x="1242022" y="41399"/>
                  <a:pt x="1239207" y="43284"/>
                </a:cubicBezTo>
                <a:lnTo>
                  <a:pt x="1233352" y="47253"/>
                </a:lnTo>
                <a:lnTo>
                  <a:pt x="1227301" y="47252"/>
                </a:lnTo>
                <a:lnTo>
                  <a:pt x="1221279" y="47534"/>
                </a:lnTo>
                <a:lnTo>
                  <a:pt x="1224430" y="38443"/>
                </a:lnTo>
                <a:lnTo>
                  <a:pt x="1224430" y="34698"/>
                </a:lnTo>
                <a:lnTo>
                  <a:pt x="1209993" y="38275"/>
                </a:lnTo>
                <a:lnTo>
                  <a:pt x="1209178" y="35235"/>
                </a:lnTo>
                <a:lnTo>
                  <a:pt x="1223771" y="31613"/>
                </a:lnTo>
                <a:lnTo>
                  <a:pt x="1223080" y="28735"/>
                </a:lnTo>
                <a:lnTo>
                  <a:pt x="1215792" y="24991"/>
                </a:lnTo>
                <a:lnTo>
                  <a:pt x="1220154" y="21839"/>
                </a:lnTo>
                <a:lnTo>
                  <a:pt x="1224572" y="18772"/>
                </a:lnTo>
                <a:lnTo>
                  <a:pt x="1232085" y="18518"/>
                </a:lnTo>
                <a:cubicBezTo>
                  <a:pt x="1235802" y="18518"/>
                  <a:pt x="1239573" y="18518"/>
                  <a:pt x="1239573" y="18518"/>
                </a:cubicBezTo>
                <a:cubicBezTo>
                  <a:pt x="1237482" y="20320"/>
                  <a:pt x="1235882" y="22655"/>
                  <a:pt x="1234929" y="25245"/>
                </a:cubicBezTo>
                <a:lnTo>
                  <a:pt x="1235424" y="29376"/>
                </a:lnTo>
                <a:lnTo>
                  <a:pt x="1267885" y="23246"/>
                </a:lnTo>
                <a:lnTo>
                  <a:pt x="1293350" y="22329"/>
                </a:lnTo>
                <a:lnTo>
                  <a:pt x="1293044" y="17815"/>
                </a:lnTo>
                <a:cubicBezTo>
                  <a:pt x="1293044" y="17815"/>
                  <a:pt x="1291354" y="16520"/>
                  <a:pt x="1289724" y="15311"/>
                </a:cubicBezTo>
                <a:cubicBezTo>
                  <a:pt x="1288091" y="14100"/>
                  <a:pt x="1286404" y="12918"/>
                  <a:pt x="1286404" y="12918"/>
                </a:cubicBezTo>
                <a:cubicBezTo>
                  <a:pt x="1286404" y="12918"/>
                  <a:pt x="1288795" y="11623"/>
                  <a:pt x="1291271" y="10497"/>
                </a:cubicBezTo>
                <a:lnTo>
                  <a:pt x="1296253" y="8218"/>
                </a:lnTo>
                <a:lnTo>
                  <a:pt x="1303795" y="9231"/>
                </a:lnTo>
                <a:lnTo>
                  <a:pt x="1311310" y="10526"/>
                </a:lnTo>
                <a:cubicBezTo>
                  <a:pt x="1308911" y="11877"/>
                  <a:pt x="1306889" y="13819"/>
                  <a:pt x="1305427" y="16155"/>
                </a:cubicBezTo>
                <a:lnTo>
                  <a:pt x="1305067" y="21908"/>
                </a:lnTo>
                <a:lnTo>
                  <a:pt x="1336722" y="20769"/>
                </a:lnTo>
                <a:lnTo>
                  <a:pt x="1363095" y="27090"/>
                </a:lnTo>
                <a:lnTo>
                  <a:pt x="1364133" y="21473"/>
                </a:lnTo>
                <a:lnTo>
                  <a:pt x="1358845" y="15085"/>
                </a:lnTo>
                <a:lnTo>
                  <a:pt x="1369538" y="12918"/>
                </a:lnTo>
                <a:lnTo>
                  <a:pt x="1371788" y="13761"/>
                </a:lnTo>
                <a:cubicBezTo>
                  <a:pt x="1373140" y="14268"/>
                  <a:pt x="1374913" y="14887"/>
                  <a:pt x="1376686" y="15732"/>
                </a:cubicBezTo>
                <a:lnTo>
                  <a:pt x="1383666" y="18827"/>
                </a:lnTo>
                <a:cubicBezTo>
                  <a:pt x="1380989" y="19588"/>
                  <a:pt x="1378550" y="20995"/>
                  <a:pt x="1376574" y="22964"/>
                </a:cubicBezTo>
                <a:lnTo>
                  <a:pt x="1374429" y="29807"/>
                </a:lnTo>
                <a:lnTo>
                  <a:pt x="1423489" y="41567"/>
                </a:lnTo>
                <a:lnTo>
                  <a:pt x="1430894" y="45368"/>
                </a:lnTo>
                <a:lnTo>
                  <a:pt x="1432326" y="42130"/>
                </a:lnTo>
                <a:lnTo>
                  <a:pt x="1428696" y="34616"/>
                </a:lnTo>
                <a:lnTo>
                  <a:pt x="1439558" y="35095"/>
                </a:lnTo>
                <a:lnTo>
                  <a:pt x="1445863" y="39428"/>
                </a:lnTo>
                <a:lnTo>
                  <a:pt x="1451913" y="44128"/>
                </a:lnTo>
                <a:cubicBezTo>
                  <a:pt x="1449144" y="44241"/>
                  <a:pt x="1446449" y="45058"/>
                  <a:pt x="1444062" y="46465"/>
                </a:cubicBezTo>
                <a:lnTo>
                  <a:pt x="1441423" y="50774"/>
                </a:lnTo>
                <a:lnTo>
                  <a:pt x="1470559" y="65731"/>
                </a:lnTo>
                <a:lnTo>
                  <a:pt x="1491455" y="81501"/>
                </a:lnTo>
                <a:lnTo>
                  <a:pt x="1493847" y="78323"/>
                </a:lnTo>
                <a:lnTo>
                  <a:pt x="1493001" y="74270"/>
                </a:lnTo>
                <a:cubicBezTo>
                  <a:pt x="1492551" y="72216"/>
                  <a:pt x="1492047" y="70218"/>
                  <a:pt x="1492047" y="70218"/>
                </a:cubicBezTo>
                <a:cubicBezTo>
                  <a:pt x="1492047" y="70218"/>
                  <a:pt x="1492722" y="70358"/>
                  <a:pt x="1493678" y="70639"/>
                </a:cubicBezTo>
                <a:lnTo>
                  <a:pt x="1497252" y="71653"/>
                </a:lnTo>
                <a:lnTo>
                  <a:pt x="1502515" y="73173"/>
                </a:lnTo>
                <a:lnTo>
                  <a:pt x="1507609" y="78801"/>
                </a:lnTo>
                <a:cubicBezTo>
                  <a:pt x="1508903" y="80208"/>
                  <a:pt x="1510057" y="81755"/>
                  <a:pt x="1510986" y="82853"/>
                </a:cubicBezTo>
                <a:lnTo>
                  <a:pt x="1512449" y="84739"/>
                </a:lnTo>
                <a:cubicBezTo>
                  <a:pt x="1509727" y="84176"/>
                  <a:pt x="1506910" y="84317"/>
                  <a:pt x="1504261" y="85162"/>
                </a:cubicBezTo>
                <a:lnTo>
                  <a:pt x="1500912" y="88639"/>
                </a:lnTo>
                <a:lnTo>
                  <a:pt x="1512787" y="97601"/>
                </a:lnTo>
                <a:lnTo>
                  <a:pt x="1542361" y="130108"/>
                </a:lnTo>
                <a:lnTo>
                  <a:pt x="1545349" y="127657"/>
                </a:lnTo>
                <a:cubicBezTo>
                  <a:pt x="1545349" y="127657"/>
                  <a:pt x="1545348" y="125575"/>
                  <a:pt x="1545349" y="123520"/>
                </a:cubicBezTo>
                <a:lnTo>
                  <a:pt x="1545349" y="119214"/>
                </a:lnTo>
                <a:cubicBezTo>
                  <a:pt x="1545349" y="119214"/>
                  <a:pt x="1547853" y="120396"/>
                  <a:pt x="1550134" y="121804"/>
                </a:cubicBezTo>
                <a:lnTo>
                  <a:pt x="1554833" y="124617"/>
                </a:lnTo>
                <a:cubicBezTo>
                  <a:pt x="1554833" y="124617"/>
                  <a:pt x="1556550" y="128052"/>
                  <a:pt x="1558408" y="131400"/>
                </a:cubicBezTo>
                <a:cubicBezTo>
                  <a:pt x="1560267" y="134749"/>
                  <a:pt x="1561758" y="138296"/>
                  <a:pt x="1561758" y="138296"/>
                </a:cubicBezTo>
                <a:cubicBezTo>
                  <a:pt x="1559243" y="137057"/>
                  <a:pt x="1556441" y="136551"/>
                  <a:pt x="1553652" y="136776"/>
                </a:cubicBezTo>
                <a:lnTo>
                  <a:pt x="1550296" y="138830"/>
                </a:lnTo>
                <a:lnTo>
                  <a:pt x="1551654" y="140322"/>
                </a:lnTo>
                <a:lnTo>
                  <a:pt x="1560847" y="154470"/>
                </a:lnTo>
                <a:lnTo>
                  <a:pt x="1563137" y="152678"/>
                </a:lnTo>
                <a:lnTo>
                  <a:pt x="1563637" y="158763"/>
                </a:lnTo>
                <a:lnTo>
                  <a:pt x="1567949" y="165398"/>
                </a:lnTo>
                <a:lnTo>
                  <a:pt x="1568448" y="166283"/>
                </a:lnTo>
                <a:lnTo>
                  <a:pt x="1581767" y="149553"/>
                </a:lnTo>
                <a:lnTo>
                  <a:pt x="1617902" y="119947"/>
                </a:lnTo>
                <a:lnTo>
                  <a:pt x="1614273" y="115190"/>
                </a:lnTo>
                <a:cubicBezTo>
                  <a:pt x="1614273" y="115190"/>
                  <a:pt x="1611797" y="115021"/>
                  <a:pt x="1609320" y="114796"/>
                </a:cubicBezTo>
                <a:lnTo>
                  <a:pt x="1604282" y="114487"/>
                </a:lnTo>
                <a:cubicBezTo>
                  <a:pt x="1604282" y="114487"/>
                  <a:pt x="1605859" y="111672"/>
                  <a:pt x="1607490" y="108858"/>
                </a:cubicBezTo>
                <a:lnTo>
                  <a:pt x="1609743" y="104917"/>
                </a:lnTo>
                <a:cubicBezTo>
                  <a:pt x="1610389" y="103848"/>
                  <a:pt x="1610839" y="103173"/>
                  <a:pt x="1610839" y="103173"/>
                </a:cubicBezTo>
                <a:lnTo>
                  <a:pt x="1619282" y="99317"/>
                </a:lnTo>
                <a:lnTo>
                  <a:pt x="1627724" y="95827"/>
                </a:lnTo>
                <a:cubicBezTo>
                  <a:pt x="1626184" y="98896"/>
                  <a:pt x="1625448" y="102272"/>
                  <a:pt x="1625587" y="105706"/>
                </a:cubicBezTo>
                <a:lnTo>
                  <a:pt x="1628622" y="111164"/>
                </a:lnTo>
                <a:lnTo>
                  <a:pt x="1638307" y="103229"/>
                </a:lnTo>
                <a:cubicBezTo>
                  <a:pt x="1643430" y="100049"/>
                  <a:pt x="1648635" y="97010"/>
                  <a:pt x="1654096" y="94589"/>
                </a:cubicBezTo>
                <a:cubicBezTo>
                  <a:pt x="1659555" y="92170"/>
                  <a:pt x="1664845" y="89552"/>
                  <a:pt x="1670475" y="87497"/>
                </a:cubicBezTo>
                <a:lnTo>
                  <a:pt x="1690476" y="81145"/>
                </a:lnTo>
                <a:lnTo>
                  <a:pt x="1689302" y="77196"/>
                </a:lnTo>
                <a:cubicBezTo>
                  <a:pt x="1689302" y="77196"/>
                  <a:pt x="1687022" y="76071"/>
                  <a:pt x="1684772" y="75058"/>
                </a:cubicBezTo>
                <a:lnTo>
                  <a:pt x="1680213" y="73060"/>
                </a:lnTo>
                <a:cubicBezTo>
                  <a:pt x="1680213" y="73060"/>
                  <a:pt x="1682632" y="70893"/>
                  <a:pt x="1685164" y="68810"/>
                </a:cubicBezTo>
                <a:lnTo>
                  <a:pt x="1690260" y="64701"/>
                </a:lnTo>
                <a:lnTo>
                  <a:pt x="1693073" y="64476"/>
                </a:lnTo>
                <a:cubicBezTo>
                  <a:pt x="1694761" y="64306"/>
                  <a:pt x="1697042" y="64054"/>
                  <a:pt x="1699265" y="64053"/>
                </a:cubicBezTo>
                <a:lnTo>
                  <a:pt x="1708300" y="63632"/>
                </a:lnTo>
                <a:cubicBezTo>
                  <a:pt x="1705873" y="66023"/>
                  <a:pt x="1704082" y="68951"/>
                  <a:pt x="1703093" y="72215"/>
                </a:cubicBezTo>
                <a:lnTo>
                  <a:pt x="1703842" y="76900"/>
                </a:lnTo>
                <a:lnTo>
                  <a:pt x="1703882" y="76887"/>
                </a:lnTo>
                <a:cubicBezTo>
                  <a:pt x="1725791" y="71597"/>
                  <a:pt x="1748083" y="68079"/>
                  <a:pt x="1770552" y="66362"/>
                </a:cubicBezTo>
                <a:lnTo>
                  <a:pt x="1771503" y="66313"/>
                </a:lnTo>
                <a:lnTo>
                  <a:pt x="1771200" y="62758"/>
                </a:lnTo>
                <a:lnTo>
                  <a:pt x="1763376" y="56736"/>
                </a:lnTo>
                <a:lnTo>
                  <a:pt x="1769006" y="53697"/>
                </a:lnTo>
                <a:lnTo>
                  <a:pt x="1774634" y="50741"/>
                </a:lnTo>
                <a:lnTo>
                  <a:pt x="1783358" y="51839"/>
                </a:lnTo>
                <a:lnTo>
                  <a:pt x="1791998" y="53021"/>
                </a:lnTo>
                <a:cubicBezTo>
                  <a:pt x="1789274" y="54963"/>
                  <a:pt x="1787071" y="57553"/>
                  <a:pt x="1785581" y="60564"/>
                </a:cubicBezTo>
                <a:lnTo>
                  <a:pt x="1785467" y="65590"/>
                </a:lnTo>
                <a:lnTo>
                  <a:pt x="1834128" y="63069"/>
                </a:lnTo>
                <a:lnTo>
                  <a:pt x="1853670" y="62438"/>
                </a:lnTo>
                <a:lnTo>
                  <a:pt x="1853548" y="58904"/>
                </a:lnTo>
                <a:lnTo>
                  <a:pt x="1846202" y="52402"/>
                </a:lnTo>
                <a:lnTo>
                  <a:pt x="1857459" y="47028"/>
                </a:lnTo>
                <a:lnTo>
                  <a:pt x="1874345" y="49842"/>
                </a:lnTo>
                <a:cubicBezTo>
                  <a:pt x="1871588" y="51699"/>
                  <a:pt x="1869323" y="54232"/>
                  <a:pt x="1867759" y="57159"/>
                </a:cubicBezTo>
                <a:lnTo>
                  <a:pt x="1867503" y="61992"/>
                </a:lnTo>
                <a:lnTo>
                  <a:pt x="1893453" y="61155"/>
                </a:lnTo>
                <a:lnTo>
                  <a:pt x="1935656" y="60058"/>
                </a:lnTo>
                <a:lnTo>
                  <a:pt x="1935558" y="56427"/>
                </a:lnTo>
                <a:lnTo>
                  <a:pt x="1928240" y="49870"/>
                </a:lnTo>
                <a:lnTo>
                  <a:pt x="1939498" y="44578"/>
                </a:lnTo>
                <a:lnTo>
                  <a:pt x="1956383" y="47590"/>
                </a:lnTo>
                <a:cubicBezTo>
                  <a:pt x="1953633" y="49475"/>
                  <a:pt x="1951365" y="51952"/>
                  <a:pt x="1949770" y="54879"/>
                </a:cubicBezTo>
                <a:lnTo>
                  <a:pt x="1949477" y="59699"/>
                </a:lnTo>
                <a:lnTo>
                  <a:pt x="1997257" y="58457"/>
                </a:lnTo>
                <a:lnTo>
                  <a:pt x="2017720" y="58153"/>
                </a:lnTo>
                <a:lnTo>
                  <a:pt x="2017651" y="54570"/>
                </a:lnTo>
                <a:lnTo>
                  <a:pt x="2010362" y="47984"/>
                </a:lnTo>
                <a:lnTo>
                  <a:pt x="2021619" y="42778"/>
                </a:lnTo>
                <a:lnTo>
                  <a:pt x="2038505" y="45929"/>
                </a:lnTo>
                <a:cubicBezTo>
                  <a:pt x="2035737" y="47788"/>
                  <a:pt x="2033443" y="50263"/>
                  <a:pt x="2031806" y="53163"/>
                </a:cubicBezTo>
                <a:lnTo>
                  <a:pt x="2031497" y="57949"/>
                </a:lnTo>
                <a:lnTo>
                  <a:pt x="2099688" y="56938"/>
                </a:lnTo>
                <a:lnTo>
                  <a:pt x="2099688" y="53303"/>
                </a:lnTo>
                <a:lnTo>
                  <a:pt x="2092512" y="46661"/>
                </a:lnTo>
                <a:lnTo>
                  <a:pt x="2103770" y="41539"/>
                </a:lnTo>
                <a:lnTo>
                  <a:pt x="2120655" y="44888"/>
                </a:lnTo>
                <a:cubicBezTo>
                  <a:pt x="2117858" y="46689"/>
                  <a:pt x="2115532" y="49138"/>
                  <a:pt x="2113873" y="52036"/>
                </a:cubicBezTo>
                <a:lnTo>
                  <a:pt x="2113510" y="56793"/>
                </a:lnTo>
                <a:lnTo>
                  <a:pt x="2136711" y="56663"/>
                </a:lnTo>
                <a:cubicBezTo>
                  <a:pt x="2143511" y="56644"/>
                  <a:pt x="2147081" y="56652"/>
                  <a:pt x="2147081" y="56652"/>
                </a:cubicBezTo>
                <a:lnTo>
                  <a:pt x="2147082" y="56765"/>
                </a:lnTo>
                <a:lnTo>
                  <a:pt x="2164646" y="56748"/>
                </a:lnTo>
                <a:lnTo>
                  <a:pt x="2164645" y="53219"/>
                </a:lnTo>
                <a:lnTo>
                  <a:pt x="2157495" y="46464"/>
                </a:lnTo>
                <a:lnTo>
                  <a:pt x="2168921" y="41483"/>
                </a:lnTo>
                <a:lnTo>
                  <a:pt x="2185808" y="45001"/>
                </a:lnTo>
                <a:cubicBezTo>
                  <a:pt x="2182988" y="46773"/>
                  <a:pt x="2180632" y="49195"/>
                  <a:pt x="2178940" y="52064"/>
                </a:cubicBezTo>
                <a:lnTo>
                  <a:pt x="2178476" y="56823"/>
                </a:lnTo>
                <a:lnTo>
                  <a:pt x="2216793" y="57046"/>
                </a:lnTo>
                <a:lnTo>
                  <a:pt x="2246756" y="57982"/>
                </a:lnTo>
                <a:lnTo>
                  <a:pt x="2246850" y="53866"/>
                </a:lnTo>
                <a:lnTo>
                  <a:pt x="2239814" y="46999"/>
                </a:lnTo>
                <a:lnTo>
                  <a:pt x="2251409" y="42271"/>
                </a:lnTo>
                <a:lnTo>
                  <a:pt x="2268294" y="46267"/>
                </a:lnTo>
                <a:cubicBezTo>
                  <a:pt x="2265401" y="47928"/>
                  <a:pt x="2262966" y="50263"/>
                  <a:pt x="2261202" y="53106"/>
                </a:cubicBezTo>
                <a:lnTo>
                  <a:pt x="2260578" y="58414"/>
                </a:lnTo>
                <a:lnTo>
                  <a:pt x="2296947" y="59551"/>
                </a:lnTo>
                <a:lnTo>
                  <a:pt x="2328449" y="63358"/>
                </a:lnTo>
                <a:lnTo>
                  <a:pt x="2328918" y="58313"/>
                </a:lnTo>
                <a:lnTo>
                  <a:pt x="2322304" y="50996"/>
                </a:lnTo>
                <a:lnTo>
                  <a:pt x="2328297" y="48970"/>
                </a:lnTo>
                <a:lnTo>
                  <a:pt x="2334321" y="47084"/>
                </a:lnTo>
                <a:lnTo>
                  <a:pt x="2342765" y="49644"/>
                </a:lnTo>
                <a:lnTo>
                  <a:pt x="2351207" y="52458"/>
                </a:lnTo>
                <a:cubicBezTo>
                  <a:pt x="2348178" y="53866"/>
                  <a:pt x="2345549" y="56033"/>
                  <a:pt x="2343552" y="58707"/>
                </a:cubicBezTo>
                <a:lnTo>
                  <a:pt x="2342292" y="65031"/>
                </a:lnTo>
                <a:lnTo>
                  <a:pt x="2400346" y="72046"/>
                </a:lnTo>
                <a:lnTo>
                  <a:pt x="2402099" y="72499"/>
                </a:lnTo>
                <a:lnTo>
                  <a:pt x="2403328" y="48716"/>
                </a:lnTo>
                <a:close/>
              </a:path>
            </a:pathLst>
          </a:custGeom>
          <a:solidFill>
            <a:srgbClr val="262626"/>
          </a:solidFill>
          <a:ln w="3100" cap="flat">
            <a:noFill/>
            <a:prstDash val="solid"/>
            <a:miter/>
          </a:ln>
        </p:spPr>
        <p:txBody>
          <a:bodyPr wrap="square" rtlCol="0" anchor="ctr">
            <a:noAutofit/>
          </a:bodyPr>
          <a:lstStyle/>
          <a:p>
            <a:endParaRPr lang="en-US" sz="1800" dirty="0">
              <a:latin typeface="Montserrat" pitchFamily="2" charset="0"/>
            </a:endParaRPr>
          </a:p>
        </p:txBody>
      </p:sp>
      <p:grpSp>
        <p:nvGrpSpPr>
          <p:cNvPr id="2" name="Group 1">
            <a:extLst>
              <a:ext uri="{FF2B5EF4-FFF2-40B4-BE49-F238E27FC236}">
                <a16:creationId xmlns:a16="http://schemas.microsoft.com/office/drawing/2014/main" id="{EAC49DC8-0AF4-DB8A-FCB3-25C305CC006D}"/>
              </a:ext>
            </a:extLst>
          </p:cNvPr>
          <p:cNvGrpSpPr/>
          <p:nvPr userDrawn="1"/>
        </p:nvGrpSpPr>
        <p:grpSpPr>
          <a:xfrm>
            <a:off x="2" y="1790700"/>
            <a:ext cx="11094136" cy="4845609"/>
            <a:chOff x="2" y="2537483"/>
            <a:chExt cx="11094136" cy="4098826"/>
          </a:xfrm>
        </p:grpSpPr>
        <p:grpSp>
          <p:nvGrpSpPr>
            <p:cNvPr id="9" name="Group 8">
              <a:extLst>
                <a:ext uri="{FF2B5EF4-FFF2-40B4-BE49-F238E27FC236}">
                  <a16:creationId xmlns:a16="http://schemas.microsoft.com/office/drawing/2014/main" id="{F4705E6D-4B02-70A8-D28D-CF366945FC57}"/>
                </a:ext>
              </a:extLst>
            </p:cNvPr>
            <p:cNvGrpSpPr/>
            <p:nvPr/>
          </p:nvGrpSpPr>
          <p:grpSpPr>
            <a:xfrm>
              <a:off x="5492209" y="2537483"/>
              <a:ext cx="5601929" cy="2043266"/>
              <a:chOff x="4106849" y="2564537"/>
              <a:chExt cx="4159849" cy="2023036"/>
            </a:xfrm>
          </p:grpSpPr>
          <p:sp>
            <p:nvSpPr>
              <p:cNvPr id="14" name="Freeform: Shape 13">
                <a:extLst>
                  <a:ext uri="{FF2B5EF4-FFF2-40B4-BE49-F238E27FC236}">
                    <a16:creationId xmlns:a16="http://schemas.microsoft.com/office/drawing/2014/main" id="{917310D6-F06C-5D35-D237-99EEB497426F}"/>
                  </a:ext>
                </a:extLst>
              </p:cNvPr>
              <p:cNvSpPr/>
              <p:nvPr/>
            </p:nvSpPr>
            <p:spPr>
              <a:xfrm rot="21341474">
                <a:off x="4106849" y="4342583"/>
                <a:ext cx="317582" cy="244990"/>
              </a:xfrm>
              <a:custGeom>
                <a:avLst/>
                <a:gdLst>
                  <a:gd name="connsiteX0" fmla="*/ 14600 w 254718"/>
                  <a:gd name="connsiteY0" fmla="*/ 86185 h 196496"/>
                  <a:gd name="connsiteX1" fmla="*/ 14600 w 254718"/>
                  <a:gd name="connsiteY1" fmla="*/ 31016 h 196496"/>
                  <a:gd name="connsiteX2" fmla="*/ 30827 w 254718"/>
                  <a:gd name="connsiteY2" fmla="*/ 86185 h 196496"/>
                  <a:gd name="connsiteX3" fmla="*/ 89226 w 254718"/>
                  <a:gd name="connsiteY3" fmla="*/ 0 h 196496"/>
                  <a:gd name="connsiteX4" fmla="*/ 58411 w 254718"/>
                  <a:gd name="connsiteY4" fmla="*/ 86185 h 196496"/>
                  <a:gd name="connsiteX5" fmla="*/ 254718 w 254718"/>
                  <a:gd name="connsiteY5" fmla="*/ 32644 h 196496"/>
                  <a:gd name="connsiteX6" fmla="*/ 87611 w 254718"/>
                  <a:gd name="connsiteY6" fmla="*/ 121870 h 196496"/>
                  <a:gd name="connsiteX7" fmla="*/ 146009 w 254718"/>
                  <a:gd name="connsiteY7" fmla="*/ 168925 h 196496"/>
                  <a:gd name="connsiteX8" fmla="*/ 79497 w 254718"/>
                  <a:gd name="connsiteY8" fmla="*/ 144583 h 196496"/>
                  <a:gd name="connsiteX9" fmla="*/ 105453 w 254718"/>
                  <a:gd name="connsiteY9" fmla="*/ 196496 h 196496"/>
                  <a:gd name="connsiteX10" fmla="*/ 32442 w 254718"/>
                  <a:gd name="connsiteY10" fmla="*/ 164054 h 196496"/>
                  <a:gd name="connsiteX11" fmla="*/ 0 w 254718"/>
                  <a:gd name="connsiteY11" fmla="*/ 108898 h 196496"/>
                  <a:gd name="connsiteX12" fmla="*/ 14600 w 254718"/>
                  <a:gd name="connsiteY12" fmla="*/ 86185 h 196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4718" h="196496">
                    <a:moveTo>
                      <a:pt x="14600" y="86185"/>
                    </a:moveTo>
                    <a:lnTo>
                      <a:pt x="14600" y="31016"/>
                    </a:lnTo>
                    <a:lnTo>
                      <a:pt x="30827" y="86185"/>
                    </a:lnTo>
                    <a:lnTo>
                      <a:pt x="89226" y="0"/>
                    </a:lnTo>
                    <a:lnTo>
                      <a:pt x="58411" y="86185"/>
                    </a:lnTo>
                    <a:lnTo>
                      <a:pt x="254718" y="32644"/>
                    </a:lnTo>
                    <a:lnTo>
                      <a:pt x="87611" y="121870"/>
                    </a:lnTo>
                    <a:lnTo>
                      <a:pt x="146009" y="168925"/>
                    </a:lnTo>
                    <a:lnTo>
                      <a:pt x="79497" y="144583"/>
                    </a:lnTo>
                    <a:lnTo>
                      <a:pt x="105453" y="196496"/>
                    </a:lnTo>
                    <a:lnTo>
                      <a:pt x="32442" y="164054"/>
                    </a:lnTo>
                    <a:lnTo>
                      <a:pt x="0" y="108898"/>
                    </a:lnTo>
                    <a:lnTo>
                      <a:pt x="14600" y="86185"/>
                    </a:lnTo>
                    <a:close/>
                  </a:path>
                </a:pathLst>
              </a:custGeom>
              <a:solidFill>
                <a:srgbClr val="8B796B"/>
              </a:solidFill>
              <a:ln w="1260" cap="flat">
                <a:noFill/>
                <a:prstDash val="solid"/>
                <a:miter/>
              </a:ln>
            </p:spPr>
            <p:txBody>
              <a:bodyPr rtlCol="0" anchor="ctr"/>
              <a:lstStyle/>
              <a:p>
                <a:endParaRPr lang="en-US" sz="1800" dirty="0">
                  <a:latin typeface="Montserrat" pitchFamily="2" charset="0"/>
                </a:endParaRPr>
              </a:p>
            </p:txBody>
          </p:sp>
          <p:sp>
            <p:nvSpPr>
              <p:cNvPr id="15" name="Freeform: Shape 14">
                <a:extLst>
                  <a:ext uri="{FF2B5EF4-FFF2-40B4-BE49-F238E27FC236}">
                    <a16:creationId xmlns:a16="http://schemas.microsoft.com/office/drawing/2014/main" id="{7EF78E94-55E5-1E8A-046E-436E486C2ECE}"/>
                  </a:ext>
                </a:extLst>
              </p:cNvPr>
              <p:cNvSpPr/>
              <p:nvPr/>
            </p:nvSpPr>
            <p:spPr>
              <a:xfrm>
                <a:off x="4481908" y="2564537"/>
                <a:ext cx="3784790" cy="1801650"/>
              </a:xfrm>
              <a:custGeom>
                <a:avLst/>
                <a:gdLst>
                  <a:gd name="connsiteX0" fmla="*/ 1139 w 3784790"/>
                  <a:gd name="connsiteY0" fmla="*/ 1800497 h 1801650"/>
                  <a:gd name="connsiteX1" fmla="*/ 3759714 w 3784790"/>
                  <a:gd name="connsiteY1" fmla="*/ 661 h 1801650"/>
                  <a:gd name="connsiteX2" fmla="*/ 3784131 w 3784790"/>
                  <a:gd name="connsiteY2" fmla="*/ 9254 h 1801650"/>
                  <a:gd name="connsiteX3" fmla="*/ 3775525 w 3784790"/>
                  <a:gd name="connsiteY3" fmla="*/ 33671 h 1801650"/>
                  <a:gd name="connsiteX4" fmla="*/ 1139 w 3784790"/>
                  <a:gd name="connsiteY4" fmla="*/ 1800497 h 180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4790" h="1801650">
                    <a:moveTo>
                      <a:pt x="1139" y="1800497"/>
                    </a:moveTo>
                    <a:lnTo>
                      <a:pt x="3759714" y="661"/>
                    </a:lnTo>
                    <a:cubicBezTo>
                      <a:pt x="3768825" y="-3705"/>
                      <a:pt x="3779765" y="143"/>
                      <a:pt x="3784131" y="9254"/>
                    </a:cubicBezTo>
                    <a:cubicBezTo>
                      <a:pt x="3788497" y="18377"/>
                      <a:pt x="3784636" y="29305"/>
                      <a:pt x="3775525" y="33671"/>
                    </a:cubicBezTo>
                    <a:cubicBezTo>
                      <a:pt x="3774755" y="32409"/>
                      <a:pt x="-1057" y="1806289"/>
                      <a:pt x="1139" y="1800497"/>
                    </a:cubicBezTo>
                    <a:close/>
                  </a:path>
                </a:pathLst>
              </a:custGeom>
              <a:solidFill>
                <a:srgbClr val="8B796B"/>
              </a:solidFill>
              <a:ln w="1260" cap="flat">
                <a:noFill/>
                <a:prstDash val="solid"/>
                <a:miter/>
              </a:ln>
            </p:spPr>
            <p:txBody>
              <a:bodyPr rtlCol="0" anchor="ctr"/>
              <a:lstStyle/>
              <a:p>
                <a:endParaRPr lang="en-US" sz="1800" dirty="0">
                  <a:latin typeface="Montserrat" pitchFamily="2" charset="0"/>
                </a:endParaRPr>
              </a:p>
            </p:txBody>
          </p:sp>
        </p:grpSp>
        <p:sp>
          <p:nvSpPr>
            <p:cNvPr id="13" name="Freeform: Shape 12">
              <a:extLst>
                <a:ext uri="{FF2B5EF4-FFF2-40B4-BE49-F238E27FC236}">
                  <a16:creationId xmlns:a16="http://schemas.microsoft.com/office/drawing/2014/main" id="{E4EB1DF4-4EFC-8909-FE50-09824F6EE7AE}"/>
                </a:ext>
              </a:extLst>
            </p:cNvPr>
            <p:cNvSpPr/>
            <p:nvPr/>
          </p:nvSpPr>
          <p:spPr bwMode="auto">
            <a:xfrm>
              <a:off x="2" y="3790955"/>
              <a:ext cx="5591959" cy="2845354"/>
            </a:xfrm>
            <a:custGeom>
              <a:avLst/>
              <a:gdLst>
                <a:gd name="connsiteX0" fmla="*/ 2244925 w 4193969"/>
                <a:gd name="connsiteY0" fmla="*/ 2688552 h 2845354"/>
                <a:gd name="connsiteX1" fmla="*/ 2212049 w 4193969"/>
                <a:gd name="connsiteY1" fmla="*/ 2701814 h 2845354"/>
                <a:gd name="connsiteX2" fmla="*/ 2187949 w 4193969"/>
                <a:gd name="connsiteY2" fmla="*/ 2691144 h 2845354"/>
                <a:gd name="connsiteX3" fmla="*/ 2196404 w 4193969"/>
                <a:gd name="connsiteY3" fmla="*/ 2720713 h 2845354"/>
                <a:gd name="connsiteX4" fmla="*/ 2258578 w 4193969"/>
                <a:gd name="connsiteY4" fmla="*/ 2722733 h 2845354"/>
                <a:gd name="connsiteX5" fmla="*/ 2257532 w 4193969"/>
                <a:gd name="connsiteY5" fmla="*/ 2699745 h 2845354"/>
                <a:gd name="connsiteX6" fmla="*/ 2244925 w 4193969"/>
                <a:gd name="connsiteY6" fmla="*/ 2688552 h 2845354"/>
                <a:gd name="connsiteX7" fmla="*/ 2532935 w 4193969"/>
                <a:gd name="connsiteY7" fmla="*/ 2668502 h 2845354"/>
                <a:gd name="connsiteX8" fmla="*/ 2534281 w 4193969"/>
                <a:gd name="connsiteY8" fmla="*/ 2698091 h 2845354"/>
                <a:gd name="connsiteX9" fmla="*/ 2572888 w 4193969"/>
                <a:gd name="connsiteY9" fmla="*/ 2702369 h 2845354"/>
                <a:gd name="connsiteX10" fmla="*/ 2572372 w 4193969"/>
                <a:gd name="connsiteY10" fmla="*/ 2691038 h 2845354"/>
                <a:gd name="connsiteX11" fmla="*/ 2532935 w 4193969"/>
                <a:gd name="connsiteY11" fmla="*/ 2668502 h 2845354"/>
                <a:gd name="connsiteX12" fmla="*/ 2165743 w 4193969"/>
                <a:gd name="connsiteY12" fmla="*/ 2662174 h 2845354"/>
                <a:gd name="connsiteX13" fmla="*/ 2153845 w 4193969"/>
                <a:gd name="connsiteY13" fmla="*/ 2666546 h 2845354"/>
                <a:gd name="connsiteX14" fmla="*/ 2133949 w 4193969"/>
                <a:gd name="connsiteY14" fmla="*/ 2699830 h 2845354"/>
                <a:gd name="connsiteX15" fmla="*/ 2105135 w 4193969"/>
                <a:gd name="connsiteY15" fmla="*/ 2718224 h 2845354"/>
                <a:gd name="connsiteX16" fmla="*/ 2109760 w 4193969"/>
                <a:gd name="connsiteY16" fmla="*/ 2722947 h 2845354"/>
                <a:gd name="connsiteX17" fmla="*/ 2155793 w 4193969"/>
                <a:gd name="connsiteY17" fmla="*/ 2720853 h 2845354"/>
                <a:gd name="connsiteX18" fmla="*/ 2158021 w 4193969"/>
                <a:gd name="connsiteY18" fmla="*/ 2673521 h 2845354"/>
                <a:gd name="connsiteX19" fmla="*/ 2169942 w 4193969"/>
                <a:gd name="connsiteY19" fmla="*/ 2669672 h 2845354"/>
                <a:gd name="connsiteX20" fmla="*/ 46656 w 4193969"/>
                <a:gd name="connsiteY20" fmla="*/ 2615480 h 2845354"/>
                <a:gd name="connsiteX21" fmla="*/ 62685 w 4193969"/>
                <a:gd name="connsiteY21" fmla="*/ 2641920 h 2845354"/>
                <a:gd name="connsiteX22" fmla="*/ 62496 w 4193969"/>
                <a:gd name="connsiteY22" fmla="*/ 2655955 h 2845354"/>
                <a:gd name="connsiteX23" fmla="*/ 72902 w 4193969"/>
                <a:gd name="connsiteY23" fmla="*/ 2667826 h 2845354"/>
                <a:gd name="connsiteX24" fmla="*/ 90912 w 4193969"/>
                <a:gd name="connsiteY24" fmla="*/ 2664554 h 2845354"/>
                <a:gd name="connsiteX25" fmla="*/ 108866 w 4193969"/>
                <a:gd name="connsiteY25" fmla="*/ 2679416 h 2845354"/>
                <a:gd name="connsiteX26" fmla="*/ 104653 w 4193969"/>
                <a:gd name="connsiteY26" fmla="*/ 2695232 h 2845354"/>
                <a:gd name="connsiteX27" fmla="*/ 116284 w 4193969"/>
                <a:gd name="connsiteY27" fmla="*/ 2715287 h 2845354"/>
                <a:gd name="connsiteX28" fmla="*/ 136163 w 4193969"/>
                <a:gd name="connsiteY28" fmla="*/ 2700383 h 2845354"/>
                <a:gd name="connsiteX29" fmla="*/ 154398 w 4193969"/>
                <a:gd name="connsiteY29" fmla="*/ 2702035 h 2845354"/>
                <a:gd name="connsiteX30" fmla="*/ 156419 w 4193969"/>
                <a:gd name="connsiteY30" fmla="*/ 2728313 h 2845354"/>
                <a:gd name="connsiteX31" fmla="*/ 178497 w 4193969"/>
                <a:gd name="connsiteY31" fmla="*/ 2742960 h 2845354"/>
                <a:gd name="connsiteX32" fmla="*/ 191642 w 4193969"/>
                <a:gd name="connsiteY32" fmla="*/ 2724230 h 2845354"/>
                <a:gd name="connsiteX33" fmla="*/ 185110 w 4193969"/>
                <a:gd name="connsiteY33" fmla="*/ 2689064 h 2845354"/>
                <a:gd name="connsiteX34" fmla="*/ 182268 w 4193969"/>
                <a:gd name="connsiteY34" fmla="*/ 2626613 h 2845354"/>
                <a:gd name="connsiteX35" fmla="*/ 75896 w 4193969"/>
                <a:gd name="connsiteY35" fmla="*/ 2624042 h 2845354"/>
                <a:gd name="connsiteX36" fmla="*/ 2475904 w 4193969"/>
                <a:gd name="connsiteY36" fmla="*/ 2505213 h 2845354"/>
                <a:gd name="connsiteX37" fmla="*/ 2453574 w 4193969"/>
                <a:gd name="connsiteY37" fmla="*/ 2506229 h 2845354"/>
                <a:gd name="connsiteX38" fmla="*/ 2453841 w 4193969"/>
                <a:gd name="connsiteY38" fmla="*/ 2596267 h 2845354"/>
                <a:gd name="connsiteX39" fmla="*/ 2453705 w 4193969"/>
                <a:gd name="connsiteY39" fmla="*/ 2596302 h 2845354"/>
                <a:gd name="connsiteX40" fmla="*/ 2385932 w 4193969"/>
                <a:gd name="connsiteY40" fmla="*/ 2699551 h 2845354"/>
                <a:gd name="connsiteX41" fmla="*/ 2386178 w 4193969"/>
                <a:gd name="connsiteY41" fmla="*/ 2704968 h 2845354"/>
                <a:gd name="connsiteX42" fmla="*/ 2433312 w 4193969"/>
                <a:gd name="connsiteY42" fmla="*/ 2702823 h 2845354"/>
                <a:gd name="connsiteX43" fmla="*/ 2441982 w 4193969"/>
                <a:gd name="connsiteY43" fmla="*/ 2663850 h 2845354"/>
                <a:gd name="connsiteX44" fmla="*/ 2451622 w 4193969"/>
                <a:gd name="connsiteY44" fmla="*/ 2659527 h 2845354"/>
                <a:gd name="connsiteX45" fmla="*/ 2464826 w 4193969"/>
                <a:gd name="connsiteY45" fmla="*/ 2695932 h 2845354"/>
                <a:gd name="connsiteX46" fmla="*/ 2504314 w 4193969"/>
                <a:gd name="connsiteY46" fmla="*/ 2694136 h 2845354"/>
                <a:gd name="connsiteX47" fmla="*/ 2504681 w 4193969"/>
                <a:gd name="connsiteY47" fmla="*/ 2654384 h 2845354"/>
                <a:gd name="connsiteX48" fmla="*/ 2525447 w 4193969"/>
                <a:gd name="connsiteY48" fmla="*/ 2652337 h 2845354"/>
                <a:gd name="connsiteX49" fmla="*/ 2486039 w 4193969"/>
                <a:gd name="connsiteY49" fmla="*/ 2595354 h 2845354"/>
                <a:gd name="connsiteX50" fmla="*/ 2475904 w 4193969"/>
                <a:gd name="connsiteY50" fmla="*/ 2505213 h 2845354"/>
                <a:gd name="connsiteX51" fmla="*/ 3031850 w 4193969"/>
                <a:gd name="connsiteY51" fmla="*/ 2395264 h 2845354"/>
                <a:gd name="connsiteX52" fmla="*/ 2891193 w 4193969"/>
                <a:gd name="connsiteY52" fmla="*/ 2490640 h 2845354"/>
                <a:gd name="connsiteX53" fmla="*/ 2806599 w 4193969"/>
                <a:gd name="connsiteY53" fmla="*/ 2490081 h 2845354"/>
                <a:gd name="connsiteX54" fmla="*/ 2799815 w 4193969"/>
                <a:gd name="connsiteY54" fmla="*/ 2606812 h 2845354"/>
                <a:gd name="connsiteX55" fmla="*/ 2800566 w 4193969"/>
                <a:gd name="connsiteY55" fmla="*/ 2625158 h 2845354"/>
                <a:gd name="connsiteX56" fmla="*/ 2831940 w 4193969"/>
                <a:gd name="connsiteY56" fmla="*/ 2605516 h 2845354"/>
                <a:gd name="connsiteX57" fmla="*/ 2828180 w 4193969"/>
                <a:gd name="connsiteY57" fmla="*/ 2577388 h 2845354"/>
                <a:gd name="connsiteX58" fmla="*/ 2840131 w 4193969"/>
                <a:gd name="connsiteY58" fmla="*/ 2568137 h 2845354"/>
                <a:gd name="connsiteX59" fmla="*/ 2852329 w 4193969"/>
                <a:gd name="connsiteY59" fmla="*/ 2593979 h 2845354"/>
                <a:gd name="connsiteX60" fmla="*/ 2892175 w 4193969"/>
                <a:gd name="connsiteY60" fmla="*/ 2561276 h 2845354"/>
                <a:gd name="connsiteX61" fmla="*/ 2890114 w 4193969"/>
                <a:gd name="connsiteY61" fmla="*/ 2543239 h 2845354"/>
                <a:gd name="connsiteX62" fmla="*/ 2901479 w 4193969"/>
                <a:gd name="connsiteY62" fmla="*/ 2530763 h 2845354"/>
                <a:gd name="connsiteX63" fmla="*/ 2923940 w 4193969"/>
                <a:gd name="connsiteY63" fmla="*/ 2553245 h 2845354"/>
                <a:gd name="connsiteX64" fmla="*/ 2952846 w 4193969"/>
                <a:gd name="connsiteY64" fmla="*/ 2528425 h 2845354"/>
                <a:gd name="connsiteX65" fmla="*/ 2946605 w 4193969"/>
                <a:gd name="connsiteY65" fmla="*/ 2499692 h 2845354"/>
                <a:gd name="connsiteX66" fmla="*/ 2960386 w 4193969"/>
                <a:gd name="connsiteY66" fmla="*/ 2494299 h 2845354"/>
                <a:gd name="connsiteX67" fmla="*/ 2974943 w 4193969"/>
                <a:gd name="connsiteY67" fmla="*/ 2512621 h 2845354"/>
                <a:gd name="connsiteX68" fmla="*/ 3007142 w 4193969"/>
                <a:gd name="connsiteY68" fmla="*/ 2486880 h 2845354"/>
                <a:gd name="connsiteX69" fmla="*/ 3008974 w 4193969"/>
                <a:gd name="connsiteY69" fmla="*/ 2466598 h 2845354"/>
                <a:gd name="connsiteX70" fmla="*/ 3018689 w 4193969"/>
                <a:gd name="connsiteY70" fmla="*/ 2452985 h 2845354"/>
                <a:gd name="connsiteX71" fmla="*/ 3036547 w 4193969"/>
                <a:gd name="connsiteY71" fmla="*/ 2465756 h 2845354"/>
                <a:gd name="connsiteX72" fmla="*/ 3078120 w 4193969"/>
                <a:gd name="connsiteY72" fmla="*/ 2428043 h 2845354"/>
                <a:gd name="connsiteX73" fmla="*/ 3082941 w 4193969"/>
                <a:gd name="connsiteY73" fmla="*/ 2408038 h 2845354"/>
                <a:gd name="connsiteX74" fmla="*/ 3070640 w 4193969"/>
                <a:gd name="connsiteY74" fmla="*/ 2409012 h 2845354"/>
                <a:gd name="connsiteX75" fmla="*/ 3031850 w 4193969"/>
                <a:gd name="connsiteY75" fmla="*/ 2395264 h 2845354"/>
                <a:gd name="connsiteX76" fmla="*/ 2826734 w 4193969"/>
                <a:gd name="connsiteY76" fmla="*/ 1939320 h 2845354"/>
                <a:gd name="connsiteX77" fmla="*/ 2781654 w 4193969"/>
                <a:gd name="connsiteY77" fmla="*/ 1941895 h 2845354"/>
                <a:gd name="connsiteX78" fmla="*/ 2790372 w 4193969"/>
                <a:gd name="connsiteY78" fmla="*/ 1951803 h 2845354"/>
                <a:gd name="connsiteX79" fmla="*/ 2837195 w 4193969"/>
                <a:gd name="connsiteY79" fmla="*/ 1951326 h 2845354"/>
                <a:gd name="connsiteX80" fmla="*/ 2835029 w 4193969"/>
                <a:gd name="connsiteY80" fmla="*/ 1939466 h 2845354"/>
                <a:gd name="connsiteX81" fmla="*/ 2835111 w 4193969"/>
                <a:gd name="connsiteY81" fmla="*/ 1939462 h 2845354"/>
                <a:gd name="connsiteX82" fmla="*/ 2826734 w 4193969"/>
                <a:gd name="connsiteY82" fmla="*/ 1939320 h 2845354"/>
                <a:gd name="connsiteX83" fmla="*/ 2848121 w 4193969"/>
                <a:gd name="connsiteY83" fmla="*/ 1938319 h 2845354"/>
                <a:gd name="connsiteX84" fmla="*/ 2851294 w 4193969"/>
                <a:gd name="connsiteY84" fmla="*/ 1953550 h 2845354"/>
                <a:gd name="connsiteX85" fmla="*/ 2877832 w 4193969"/>
                <a:gd name="connsiteY85" fmla="*/ 1957854 h 2845354"/>
                <a:gd name="connsiteX86" fmla="*/ 2880613 w 4193969"/>
                <a:gd name="connsiteY86" fmla="*/ 1972939 h 2845354"/>
                <a:gd name="connsiteX87" fmla="*/ 2873246 w 4193969"/>
                <a:gd name="connsiteY87" fmla="*/ 1983607 h 2845354"/>
                <a:gd name="connsiteX88" fmla="*/ 2868045 w 4193969"/>
                <a:gd name="connsiteY88" fmla="*/ 2013466 h 2845354"/>
                <a:gd name="connsiteX89" fmla="*/ 2866773 w 4193969"/>
                <a:gd name="connsiteY89" fmla="*/ 2024243 h 2845354"/>
                <a:gd name="connsiteX90" fmla="*/ 2924110 w 4193969"/>
                <a:gd name="connsiteY90" fmla="*/ 2024114 h 2845354"/>
                <a:gd name="connsiteX91" fmla="*/ 2896121 w 4193969"/>
                <a:gd name="connsiteY91" fmla="*/ 1942527 h 2845354"/>
                <a:gd name="connsiteX92" fmla="*/ 2848127 w 4193969"/>
                <a:gd name="connsiteY92" fmla="*/ 1938456 h 2845354"/>
                <a:gd name="connsiteX93" fmla="*/ 1249845 w 4193969"/>
                <a:gd name="connsiteY93" fmla="*/ 1394684 h 2845354"/>
                <a:gd name="connsiteX94" fmla="*/ 1221657 w 4193969"/>
                <a:gd name="connsiteY94" fmla="*/ 1444961 h 2845354"/>
                <a:gd name="connsiteX95" fmla="*/ 1208099 w 4193969"/>
                <a:gd name="connsiteY95" fmla="*/ 1445578 h 2845354"/>
                <a:gd name="connsiteX96" fmla="*/ 1187304 w 4193969"/>
                <a:gd name="connsiteY96" fmla="*/ 1459696 h 2845354"/>
                <a:gd name="connsiteX97" fmla="*/ 1193417 w 4193969"/>
                <a:gd name="connsiteY97" fmla="*/ 1475951 h 2845354"/>
                <a:gd name="connsiteX98" fmla="*/ 1174072 w 4193969"/>
                <a:gd name="connsiteY98" fmla="*/ 1512268 h 2845354"/>
                <a:gd name="connsiteX99" fmla="*/ 1177634 w 4193969"/>
                <a:gd name="connsiteY99" fmla="*/ 1517865 h 2845354"/>
                <a:gd name="connsiteX100" fmla="*/ 1191444 w 4193969"/>
                <a:gd name="connsiteY100" fmla="*/ 1523408 h 2845354"/>
                <a:gd name="connsiteX101" fmla="*/ 1201035 w 4193969"/>
                <a:gd name="connsiteY101" fmla="*/ 1516800 h 2845354"/>
                <a:gd name="connsiteX102" fmla="*/ 1213978 w 4193969"/>
                <a:gd name="connsiteY102" fmla="*/ 1466363 h 2845354"/>
                <a:gd name="connsiteX103" fmla="*/ 1233060 w 4193969"/>
                <a:gd name="connsiteY103" fmla="*/ 1442430 h 2845354"/>
                <a:gd name="connsiteX104" fmla="*/ 1280649 w 4193969"/>
                <a:gd name="connsiteY104" fmla="*/ 1438198 h 2845354"/>
                <a:gd name="connsiteX105" fmla="*/ 1282382 w 4193969"/>
                <a:gd name="connsiteY105" fmla="*/ 1431479 h 2845354"/>
                <a:gd name="connsiteX106" fmla="*/ 1278521 w 4193969"/>
                <a:gd name="connsiteY106" fmla="*/ 1419309 h 2845354"/>
                <a:gd name="connsiteX107" fmla="*/ 1249845 w 4193969"/>
                <a:gd name="connsiteY107" fmla="*/ 1394684 h 2845354"/>
                <a:gd name="connsiteX108" fmla="*/ 733531 w 4193969"/>
                <a:gd name="connsiteY108" fmla="*/ 0 h 2845354"/>
                <a:gd name="connsiteX109" fmla="*/ 759112 w 4193969"/>
                <a:gd name="connsiteY109" fmla="*/ 1431730 h 2845354"/>
                <a:gd name="connsiteX110" fmla="*/ 764161 w 4193969"/>
                <a:gd name="connsiteY110" fmla="*/ 1433677 h 2845354"/>
                <a:gd name="connsiteX111" fmla="*/ 768904 w 4193969"/>
                <a:gd name="connsiteY111" fmla="*/ 1489481 h 2845354"/>
                <a:gd name="connsiteX112" fmla="*/ 770273 w 4193969"/>
                <a:gd name="connsiteY112" fmla="*/ 1543787 h 2845354"/>
                <a:gd name="connsiteX113" fmla="*/ 800037 w 4193969"/>
                <a:gd name="connsiteY113" fmla="*/ 1546290 h 2845354"/>
                <a:gd name="connsiteX114" fmla="*/ 809532 w 4193969"/>
                <a:gd name="connsiteY114" fmla="*/ 1561757 h 2845354"/>
                <a:gd name="connsiteX115" fmla="*/ 837323 w 4193969"/>
                <a:gd name="connsiteY115" fmla="*/ 1556662 h 2845354"/>
                <a:gd name="connsiteX116" fmla="*/ 860965 w 4193969"/>
                <a:gd name="connsiteY116" fmla="*/ 1569364 h 2845354"/>
                <a:gd name="connsiteX117" fmla="*/ 893248 w 4193969"/>
                <a:gd name="connsiteY117" fmla="*/ 1579386 h 2845354"/>
                <a:gd name="connsiteX118" fmla="*/ 891747 w 4193969"/>
                <a:gd name="connsiteY118" fmla="*/ 1546388 h 2845354"/>
                <a:gd name="connsiteX119" fmla="*/ 873555 w 4193969"/>
                <a:gd name="connsiteY119" fmla="*/ 1544460 h 2845354"/>
                <a:gd name="connsiteX120" fmla="*/ 873007 w 4193969"/>
                <a:gd name="connsiteY120" fmla="*/ 1532415 h 2845354"/>
                <a:gd name="connsiteX121" fmla="*/ 933834 w 4193969"/>
                <a:gd name="connsiteY121" fmla="*/ 1529647 h 2845354"/>
                <a:gd name="connsiteX122" fmla="*/ 943682 w 4193969"/>
                <a:gd name="connsiteY122" fmla="*/ 1516578 h 2845354"/>
                <a:gd name="connsiteX123" fmla="*/ 918045 w 4193969"/>
                <a:gd name="connsiteY123" fmla="*/ 1484238 h 2845354"/>
                <a:gd name="connsiteX124" fmla="*/ 1001921 w 4193969"/>
                <a:gd name="connsiteY124" fmla="*/ 1420570 h 2845354"/>
                <a:gd name="connsiteX125" fmla="*/ 1037998 w 4193969"/>
                <a:gd name="connsiteY125" fmla="*/ 1434029 h 2845354"/>
                <a:gd name="connsiteX126" fmla="*/ 1038895 w 4193969"/>
                <a:gd name="connsiteY126" fmla="*/ 1453746 h 2845354"/>
                <a:gd name="connsiteX127" fmla="*/ 1091577 w 4193969"/>
                <a:gd name="connsiteY127" fmla="*/ 1452451 h 2845354"/>
                <a:gd name="connsiteX128" fmla="*/ 1104121 w 4193969"/>
                <a:gd name="connsiteY128" fmla="*/ 1438681 h 2845354"/>
                <a:gd name="connsiteX129" fmla="*/ 1100249 w 4193969"/>
                <a:gd name="connsiteY129" fmla="*/ 1426237 h 2845354"/>
                <a:gd name="connsiteX130" fmla="*/ 1109299 w 4193969"/>
                <a:gd name="connsiteY130" fmla="*/ 1407721 h 2845354"/>
                <a:gd name="connsiteX131" fmla="*/ 1004938 w 4193969"/>
                <a:gd name="connsiteY131" fmla="*/ 67479 h 2845354"/>
                <a:gd name="connsiteX132" fmla="*/ 1012611 w 4193969"/>
                <a:gd name="connsiteY132" fmla="*/ 67130 h 2845354"/>
                <a:gd name="connsiteX133" fmla="*/ 1122242 w 4193969"/>
                <a:gd name="connsiteY133" fmla="*/ 1402723 h 2845354"/>
                <a:gd name="connsiteX134" fmla="*/ 1136538 w 4193969"/>
                <a:gd name="connsiteY134" fmla="*/ 1402595 h 2845354"/>
                <a:gd name="connsiteX135" fmla="*/ 1166453 w 4193969"/>
                <a:gd name="connsiteY135" fmla="*/ 1372686 h 2845354"/>
                <a:gd name="connsiteX136" fmla="*/ 1145763 w 4193969"/>
                <a:gd name="connsiteY136" fmla="*/ 1364314 h 2845354"/>
                <a:gd name="connsiteX137" fmla="*/ 1150088 w 4193969"/>
                <a:gd name="connsiteY137" fmla="*/ 1350340 h 2845354"/>
                <a:gd name="connsiteX138" fmla="*/ 1178073 w 4193969"/>
                <a:gd name="connsiteY138" fmla="*/ 1350692 h 2845354"/>
                <a:gd name="connsiteX139" fmla="*/ 1181376 w 4193969"/>
                <a:gd name="connsiteY139" fmla="*/ 1326403 h 2845354"/>
                <a:gd name="connsiteX140" fmla="*/ 1192450 w 4193969"/>
                <a:gd name="connsiteY140" fmla="*/ 1316007 h 2845354"/>
                <a:gd name="connsiteX141" fmla="*/ 1202270 w 4193969"/>
                <a:gd name="connsiteY141" fmla="*/ 1315037 h 2845354"/>
                <a:gd name="connsiteX142" fmla="*/ 1204942 w 4193969"/>
                <a:gd name="connsiteY142" fmla="*/ 1301716 h 2845354"/>
                <a:gd name="connsiteX143" fmla="*/ 1217565 w 4193969"/>
                <a:gd name="connsiteY143" fmla="*/ 1301142 h 2845354"/>
                <a:gd name="connsiteX144" fmla="*/ 1269804 w 4193969"/>
                <a:gd name="connsiteY144" fmla="*/ 1241669 h 2845354"/>
                <a:gd name="connsiteX145" fmla="*/ 1269081 w 4193969"/>
                <a:gd name="connsiteY145" fmla="*/ 1225775 h 2845354"/>
                <a:gd name="connsiteX146" fmla="*/ 1278875 w 4193969"/>
                <a:gd name="connsiteY146" fmla="*/ 1224226 h 2845354"/>
                <a:gd name="connsiteX147" fmla="*/ 1304626 w 4193969"/>
                <a:gd name="connsiteY147" fmla="*/ 1245099 h 2845354"/>
                <a:gd name="connsiteX148" fmla="*/ 1347167 w 4193969"/>
                <a:gd name="connsiteY148" fmla="*/ 1189899 h 2845354"/>
                <a:gd name="connsiteX149" fmla="*/ 1340469 w 4193969"/>
                <a:gd name="connsiteY149" fmla="*/ 1175930 h 2845354"/>
                <a:gd name="connsiteX150" fmla="*/ 1361569 w 4193969"/>
                <a:gd name="connsiteY150" fmla="*/ 1155184 h 2845354"/>
                <a:gd name="connsiteX151" fmla="*/ 1383035 w 4193969"/>
                <a:gd name="connsiteY151" fmla="*/ 1156411 h 2845354"/>
                <a:gd name="connsiteX152" fmla="*/ 1632993 w 4193969"/>
                <a:gd name="connsiteY152" fmla="*/ 880890 h 2845354"/>
                <a:gd name="connsiteX153" fmla="*/ 1646962 w 4193969"/>
                <a:gd name="connsiteY153" fmla="*/ 897806 h 2845354"/>
                <a:gd name="connsiteX154" fmla="*/ 1436140 w 4193969"/>
                <a:gd name="connsiteY154" fmla="*/ 1140769 h 2845354"/>
                <a:gd name="connsiteX155" fmla="*/ 1448288 w 4193969"/>
                <a:gd name="connsiteY155" fmla="*/ 1165512 h 2845354"/>
                <a:gd name="connsiteX156" fmla="*/ 1441814 w 4193969"/>
                <a:gd name="connsiteY156" fmla="*/ 1168562 h 2845354"/>
                <a:gd name="connsiteX157" fmla="*/ 1424642 w 4193969"/>
                <a:gd name="connsiteY157" fmla="*/ 1154518 h 2845354"/>
                <a:gd name="connsiteX158" fmla="*/ 1411790 w 4193969"/>
                <a:gd name="connsiteY158" fmla="*/ 1174888 h 2845354"/>
                <a:gd name="connsiteX159" fmla="*/ 1410689 w 4193969"/>
                <a:gd name="connsiteY159" fmla="*/ 1187008 h 2845354"/>
                <a:gd name="connsiteX160" fmla="*/ 1337957 w 4193969"/>
                <a:gd name="connsiteY160" fmla="*/ 1266068 h 2845354"/>
                <a:gd name="connsiteX161" fmla="*/ 1352281 w 4193969"/>
                <a:gd name="connsiteY161" fmla="*/ 1278064 h 2845354"/>
                <a:gd name="connsiteX162" fmla="*/ 1373949 w 4193969"/>
                <a:gd name="connsiteY162" fmla="*/ 1259498 h 2845354"/>
                <a:gd name="connsiteX163" fmla="*/ 1435473 w 4193969"/>
                <a:gd name="connsiteY163" fmla="*/ 1296268 h 2845354"/>
                <a:gd name="connsiteX164" fmla="*/ 1445870 w 4193969"/>
                <a:gd name="connsiteY164" fmla="*/ 1295243 h 2845354"/>
                <a:gd name="connsiteX165" fmla="*/ 1466561 w 4193969"/>
                <a:gd name="connsiteY165" fmla="*/ 1316347 h 2845354"/>
                <a:gd name="connsiteX166" fmla="*/ 1403579 w 4193969"/>
                <a:gd name="connsiteY166" fmla="*/ 1380166 h 2845354"/>
                <a:gd name="connsiteX167" fmla="*/ 1332782 w 4193969"/>
                <a:gd name="connsiteY167" fmla="*/ 1392729 h 2845354"/>
                <a:gd name="connsiteX168" fmla="*/ 1316314 w 4193969"/>
                <a:gd name="connsiteY168" fmla="*/ 1380858 h 2845354"/>
                <a:gd name="connsiteX169" fmla="*/ 1313314 w 4193969"/>
                <a:gd name="connsiteY169" fmla="*/ 1387579 h 2845354"/>
                <a:gd name="connsiteX170" fmla="*/ 1328434 w 4193969"/>
                <a:gd name="connsiteY170" fmla="*/ 1406180 h 2845354"/>
                <a:gd name="connsiteX171" fmla="*/ 1352550 w 4193969"/>
                <a:gd name="connsiteY171" fmla="*/ 1405083 h 2845354"/>
                <a:gd name="connsiteX172" fmla="*/ 1356598 w 4193969"/>
                <a:gd name="connsiteY172" fmla="*/ 1433475 h 2845354"/>
                <a:gd name="connsiteX173" fmla="*/ 1445263 w 4193969"/>
                <a:gd name="connsiteY173" fmla="*/ 1450850 h 2845354"/>
                <a:gd name="connsiteX174" fmla="*/ 1440640 w 4193969"/>
                <a:gd name="connsiteY174" fmla="*/ 1457647 h 2845354"/>
                <a:gd name="connsiteX175" fmla="*/ 1374637 w 4193969"/>
                <a:gd name="connsiteY175" fmla="*/ 1455690 h 2845354"/>
                <a:gd name="connsiteX176" fmla="*/ 1364139 w 4193969"/>
                <a:gd name="connsiteY176" fmla="*/ 1467190 h 2845354"/>
                <a:gd name="connsiteX177" fmla="*/ 1371080 w 4193969"/>
                <a:gd name="connsiteY177" fmla="*/ 1535542 h 2845354"/>
                <a:gd name="connsiteX178" fmla="*/ 1392071 w 4193969"/>
                <a:gd name="connsiteY178" fmla="*/ 1538446 h 2845354"/>
                <a:gd name="connsiteX179" fmla="*/ 1405616 w 4193969"/>
                <a:gd name="connsiteY179" fmla="*/ 1558138 h 2845354"/>
                <a:gd name="connsiteX180" fmla="*/ 1419414 w 4193969"/>
                <a:gd name="connsiteY180" fmla="*/ 1558584 h 2845354"/>
                <a:gd name="connsiteX181" fmla="*/ 1432937 w 4193969"/>
                <a:gd name="connsiteY181" fmla="*/ 1529973 h 2845354"/>
                <a:gd name="connsiteX182" fmla="*/ 1448888 w 4193969"/>
                <a:gd name="connsiteY182" fmla="*/ 1517177 h 2845354"/>
                <a:gd name="connsiteX183" fmla="*/ 1546201 w 4193969"/>
                <a:gd name="connsiteY183" fmla="*/ 1507788 h 2845354"/>
                <a:gd name="connsiteX184" fmla="*/ 1628396 w 4193969"/>
                <a:gd name="connsiteY184" fmla="*/ 1515594 h 2845354"/>
                <a:gd name="connsiteX185" fmla="*/ 1640068 w 4193969"/>
                <a:gd name="connsiteY185" fmla="*/ 1529888 h 2845354"/>
                <a:gd name="connsiteX186" fmla="*/ 1730611 w 4193969"/>
                <a:gd name="connsiteY186" fmla="*/ 1527973 h 2845354"/>
                <a:gd name="connsiteX187" fmla="*/ 1783190 w 4193969"/>
                <a:gd name="connsiteY187" fmla="*/ 1537098 h 2845354"/>
                <a:gd name="connsiteX188" fmla="*/ 1818950 w 4193969"/>
                <a:gd name="connsiteY188" fmla="*/ 1574490 h 2845354"/>
                <a:gd name="connsiteX189" fmla="*/ 1897669 w 4193969"/>
                <a:gd name="connsiteY189" fmla="*/ 1579174 h 2845354"/>
                <a:gd name="connsiteX190" fmla="*/ 1933392 w 4193969"/>
                <a:gd name="connsiteY190" fmla="*/ 1576997 h 2845354"/>
                <a:gd name="connsiteX191" fmla="*/ 1958436 w 4193969"/>
                <a:gd name="connsiteY191" fmla="*/ 1536316 h 2845354"/>
                <a:gd name="connsiteX192" fmla="*/ 1980704 w 4193969"/>
                <a:gd name="connsiteY192" fmla="*/ 1530343 h 2845354"/>
                <a:gd name="connsiteX193" fmla="*/ 2017062 w 4193969"/>
                <a:gd name="connsiteY193" fmla="*/ 1558448 h 2845354"/>
                <a:gd name="connsiteX194" fmla="*/ 2237282 w 4193969"/>
                <a:gd name="connsiteY194" fmla="*/ 1569838 h 2845354"/>
                <a:gd name="connsiteX195" fmla="*/ 2261182 w 4193969"/>
                <a:gd name="connsiteY195" fmla="*/ 1550067 h 2845354"/>
                <a:gd name="connsiteX196" fmla="*/ 2287345 w 4193969"/>
                <a:gd name="connsiteY196" fmla="*/ 1558218 h 2845354"/>
                <a:gd name="connsiteX197" fmla="*/ 2302588 w 4193969"/>
                <a:gd name="connsiteY197" fmla="*/ 1578935 h 2845354"/>
                <a:gd name="connsiteX198" fmla="*/ 2323004 w 4193969"/>
                <a:gd name="connsiteY198" fmla="*/ 1581285 h 2845354"/>
                <a:gd name="connsiteX199" fmla="*/ 2671420 w 4193969"/>
                <a:gd name="connsiteY199" fmla="*/ 1405111 h 2845354"/>
                <a:gd name="connsiteX200" fmla="*/ 2689236 w 4193969"/>
                <a:gd name="connsiteY200" fmla="*/ 1410308 h 2845354"/>
                <a:gd name="connsiteX201" fmla="*/ 2962021 w 4193969"/>
                <a:gd name="connsiteY201" fmla="*/ 1250721 h 2845354"/>
                <a:gd name="connsiteX202" fmla="*/ 2984121 w 4193969"/>
                <a:gd name="connsiteY202" fmla="*/ 1251919 h 2845354"/>
                <a:gd name="connsiteX203" fmla="*/ 3069066 w 4193969"/>
                <a:gd name="connsiteY203" fmla="*/ 1211763 h 2845354"/>
                <a:gd name="connsiteX204" fmla="*/ 3086862 w 4193969"/>
                <a:gd name="connsiteY204" fmla="*/ 1216465 h 2845354"/>
                <a:gd name="connsiteX205" fmla="*/ 3777079 w 4193969"/>
                <a:gd name="connsiteY205" fmla="*/ 842346 h 2845354"/>
                <a:gd name="connsiteX206" fmla="*/ 3802594 w 4193969"/>
                <a:gd name="connsiteY206" fmla="*/ 847744 h 2845354"/>
                <a:gd name="connsiteX207" fmla="*/ 3836055 w 4193969"/>
                <a:gd name="connsiteY207" fmla="*/ 835199 h 2845354"/>
                <a:gd name="connsiteX208" fmla="*/ 3840359 w 4193969"/>
                <a:gd name="connsiteY208" fmla="*/ 808660 h 2845354"/>
                <a:gd name="connsiteX209" fmla="*/ 4142213 w 4193969"/>
                <a:gd name="connsiteY209" fmla="*/ 659902 h 2845354"/>
                <a:gd name="connsiteX210" fmla="*/ 4142005 w 4193969"/>
                <a:gd name="connsiteY210" fmla="*/ 659607 h 2845354"/>
                <a:gd name="connsiteX211" fmla="*/ 4185442 w 4193969"/>
                <a:gd name="connsiteY211" fmla="*/ 766392 h 2845354"/>
                <a:gd name="connsiteX212" fmla="*/ 3889088 w 4193969"/>
                <a:gd name="connsiteY212" fmla="*/ 914901 h 2845354"/>
                <a:gd name="connsiteX213" fmla="*/ 3872240 w 4193969"/>
                <a:gd name="connsiteY213" fmla="*/ 907980 h 2845354"/>
                <a:gd name="connsiteX214" fmla="*/ 3833683 w 4193969"/>
                <a:gd name="connsiteY214" fmla="*/ 928417 h 2845354"/>
                <a:gd name="connsiteX215" fmla="*/ 3831356 w 4193969"/>
                <a:gd name="connsiteY215" fmla="*/ 950568 h 2845354"/>
                <a:gd name="connsiteX216" fmla="*/ 3126312 w 4193969"/>
                <a:gd name="connsiteY216" fmla="*/ 1314365 h 2845354"/>
                <a:gd name="connsiteX217" fmla="*/ 3118138 w 4193969"/>
                <a:gd name="connsiteY217" fmla="*/ 1327910 h 2845354"/>
                <a:gd name="connsiteX218" fmla="*/ 3036318 w 4193969"/>
                <a:gd name="connsiteY218" fmla="*/ 1364700 h 2845354"/>
                <a:gd name="connsiteX219" fmla="*/ 3025247 w 4193969"/>
                <a:gd name="connsiteY219" fmla="*/ 1387247 h 2845354"/>
                <a:gd name="connsiteX220" fmla="*/ 2748015 w 4193969"/>
                <a:gd name="connsiteY220" fmla="*/ 1521770 h 2845354"/>
                <a:gd name="connsiteX221" fmla="*/ 2736240 w 4193969"/>
                <a:gd name="connsiteY221" fmla="*/ 1553085 h 2845354"/>
                <a:gd name="connsiteX222" fmla="*/ 2483897 w 4193969"/>
                <a:gd name="connsiteY222" fmla="*/ 1679888 h 2845354"/>
                <a:gd name="connsiteX223" fmla="*/ 2630438 w 4193969"/>
                <a:gd name="connsiteY223" fmla="*/ 1738030 h 2845354"/>
                <a:gd name="connsiteX224" fmla="*/ 2622314 w 4193969"/>
                <a:gd name="connsiteY224" fmla="*/ 1752674 h 2845354"/>
                <a:gd name="connsiteX225" fmla="*/ 2362172 w 4193969"/>
                <a:gd name="connsiteY225" fmla="*/ 1877655 h 2845354"/>
                <a:gd name="connsiteX226" fmla="*/ 2364665 w 4193969"/>
                <a:gd name="connsiteY226" fmla="*/ 1890024 h 2845354"/>
                <a:gd name="connsiteX227" fmla="*/ 2367719 w 4193969"/>
                <a:gd name="connsiteY227" fmla="*/ 1902671 h 2845354"/>
                <a:gd name="connsiteX228" fmla="*/ 2373650 w 4193969"/>
                <a:gd name="connsiteY228" fmla="*/ 1911881 h 2845354"/>
                <a:gd name="connsiteX229" fmla="*/ 2383656 w 4193969"/>
                <a:gd name="connsiteY229" fmla="*/ 1889574 h 2845354"/>
                <a:gd name="connsiteX230" fmla="*/ 2413179 w 4193969"/>
                <a:gd name="connsiteY230" fmla="*/ 1886163 h 2845354"/>
                <a:gd name="connsiteX231" fmla="*/ 2429970 w 4193969"/>
                <a:gd name="connsiteY231" fmla="*/ 1902705 h 2845354"/>
                <a:gd name="connsiteX232" fmla="*/ 2441342 w 4193969"/>
                <a:gd name="connsiteY232" fmla="*/ 1898908 h 2845354"/>
                <a:gd name="connsiteX233" fmla="*/ 2453958 w 4193969"/>
                <a:gd name="connsiteY233" fmla="*/ 1887311 h 2845354"/>
                <a:gd name="connsiteX234" fmla="*/ 2471816 w 4193969"/>
                <a:gd name="connsiteY234" fmla="*/ 1889777 h 2845354"/>
                <a:gd name="connsiteX235" fmla="*/ 2474590 w 4193969"/>
                <a:gd name="connsiteY235" fmla="*/ 1905303 h 2845354"/>
                <a:gd name="connsiteX236" fmla="*/ 2522189 w 4193969"/>
                <a:gd name="connsiteY236" fmla="*/ 1901924 h 2845354"/>
                <a:gd name="connsiteX237" fmla="*/ 2544894 w 4193969"/>
                <a:gd name="connsiteY237" fmla="*/ 1911582 h 2845354"/>
                <a:gd name="connsiteX238" fmla="*/ 2542144 w 4193969"/>
                <a:gd name="connsiteY238" fmla="*/ 1932292 h 2845354"/>
                <a:gd name="connsiteX239" fmla="*/ 2532255 w 4193969"/>
                <a:gd name="connsiteY239" fmla="*/ 1932357 h 2845354"/>
                <a:gd name="connsiteX240" fmla="*/ 2598869 w 4193969"/>
                <a:gd name="connsiteY240" fmla="*/ 1983499 h 2845354"/>
                <a:gd name="connsiteX241" fmla="*/ 2668767 w 4193969"/>
                <a:gd name="connsiteY241" fmla="*/ 1999001 h 2845354"/>
                <a:gd name="connsiteX242" fmla="*/ 2687363 w 4193969"/>
                <a:gd name="connsiteY242" fmla="*/ 1972887 h 2845354"/>
                <a:gd name="connsiteX243" fmla="*/ 2703007 w 4193969"/>
                <a:gd name="connsiteY243" fmla="*/ 1978760 h 2845354"/>
                <a:gd name="connsiteX244" fmla="*/ 2701982 w 4193969"/>
                <a:gd name="connsiteY244" fmla="*/ 2004076 h 2845354"/>
                <a:gd name="connsiteX245" fmla="*/ 2726170 w 4193969"/>
                <a:gd name="connsiteY245" fmla="*/ 2005152 h 2845354"/>
                <a:gd name="connsiteX246" fmla="*/ 2769111 w 4193969"/>
                <a:gd name="connsiteY246" fmla="*/ 1935136 h 2845354"/>
                <a:gd name="connsiteX247" fmla="*/ 2937476 w 4193969"/>
                <a:gd name="connsiteY247" fmla="*/ 1917554 h 2845354"/>
                <a:gd name="connsiteX248" fmla="*/ 2942774 w 4193969"/>
                <a:gd name="connsiteY248" fmla="*/ 1937099 h 2845354"/>
                <a:gd name="connsiteX249" fmla="*/ 2911185 w 4193969"/>
                <a:gd name="connsiteY249" fmla="*/ 1942917 h 2845354"/>
                <a:gd name="connsiteX250" fmla="*/ 2938963 w 4193969"/>
                <a:gd name="connsiteY250" fmla="*/ 2022914 h 2845354"/>
                <a:gd name="connsiteX251" fmla="*/ 3158860 w 4193969"/>
                <a:gd name="connsiteY251" fmla="*/ 2027210 h 2845354"/>
                <a:gd name="connsiteX252" fmla="*/ 3216885 w 4193969"/>
                <a:gd name="connsiteY252" fmla="*/ 2047661 h 2845354"/>
                <a:gd name="connsiteX253" fmla="*/ 3269881 w 4193969"/>
                <a:gd name="connsiteY253" fmla="*/ 2126511 h 2845354"/>
                <a:gd name="connsiteX254" fmla="*/ 3262536 w 4193969"/>
                <a:gd name="connsiteY254" fmla="*/ 2133431 h 2845354"/>
                <a:gd name="connsiteX255" fmla="*/ 3189888 w 4193969"/>
                <a:gd name="connsiteY255" fmla="*/ 2130151 h 2845354"/>
                <a:gd name="connsiteX256" fmla="*/ 3204131 w 4193969"/>
                <a:gd name="connsiteY256" fmla="*/ 2153090 h 2845354"/>
                <a:gd name="connsiteX257" fmla="*/ 3215704 w 4193969"/>
                <a:gd name="connsiteY257" fmla="*/ 2165211 h 2845354"/>
                <a:gd name="connsiteX258" fmla="*/ 3248642 w 4193969"/>
                <a:gd name="connsiteY258" fmla="*/ 2176912 h 2845354"/>
                <a:gd name="connsiteX259" fmla="*/ 3266582 w 4193969"/>
                <a:gd name="connsiteY259" fmla="*/ 2220542 h 2845354"/>
                <a:gd name="connsiteX260" fmla="*/ 3277626 w 4193969"/>
                <a:gd name="connsiteY260" fmla="*/ 2234341 h 2845354"/>
                <a:gd name="connsiteX261" fmla="*/ 3281444 w 4193969"/>
                <a:gd name="connsiteY261" fmla="*/ 2305537 h 2845354"/>
                <a:gd name="connsiteX262" fmla="*/ 3261968 w 4193969"/>
                <a:gd name="connsiteY262" fmla="*/ 2372887 h 2845354"/>
                <a:gd name="connsiteX263" fmla="*/ 3223156 w 4193969"/>
                <a:gd name="connsiteY263" fmla="*/ 2424640 h 2845354"/>
                <a:gd name="connsiteX264" fmla="*/ 3211085 w 4193969"/>
                <a:gd name="connsiteY264" fmla="*/ 2425190 h 2845354"/>
                <a:gd name="connsiteX265" fmla="*/ 3211231 w 4193969"/>
                <a:gd name="connsiteY265" fmla="*/ 2440558 h 2845354"/>
                <a:gd name="connsiteX266" fmla="*/ 3168270 w 4193969"/>
                <a:gd name="connsiteY266" fmla="*/ 2473817 h 2845354"/>
                <a:gd name="connsiteX267" fmla="*/ 3155126 w 4193969"/>
                <a:gd name="connsiteY267" fmla="*/ 2474415 h 2845354"/>
                <a:gd name="connsiteX268" fmla="*/ 3156136 w 4193969"/>
                <a:gd name="connsiteY268" fmla="*/ 2488725 h 2845354"/>
                <a:gd name="connsiteX269" fmla="*/ 3104907 w 4193969"/>
                <a:gd name="connsiteY269" fmla="*/ 2521367 h 2845354"/>
                <a:gd name="connsiteX270" fmla="*/ 3090195 w 4193969"/>
                <a:gd name="connsiteY270" fmla="*/ 2522037 h 2845354"/>
                <a:gd name="connsiteX271" fmla="*/ 3090226 w 4193969"/>
                <a:gd name="connsiteY271" fmla="*/ 2533608 h 2845354"/>
                <a:gd name="connsiteX272" fmla="*/ 3032442 w 4193969"/>
                <a:gd name="connsiteY272" fmla="*/ 2567514 h 2845354"/>
                <a:gd name="connsiteX273" fmla="*/ 3019820 w 4193969"/>
                <a:gd name="connsiteY273" fmla="*/ 2568089 h 2845354"/>
                <a:gd name="connsiteX274" fmla="*/ 3020968 w 4193969"/>
                <a:gd name="connsiteY274" fmla="*/ 2581814 h 2845354"/>
                <a:gd name="connsiteX275" fmla="*/ 2977234 w 4193969"/>
                <a:gd name="connsiteY275" fmla="*/ 2609623 h 2845354"/>
                <a:gd name="connsiteX276" fmla="*/ 2969963 w 4193969"/>
                <a:gd name="connsiteY276" fmla="*/ 2606647 h 2845354"/>
                <a:gd name="connsiteX277" fmla="*/ 2967186 w 4193969"/>
                <a:gd name="connsiteY277" fmla="*/ 2618320 h 2845354"/>
                <a:gd name="connsiteX278" fmla="*/ 2920455 w 4193969"/>
                <a:gd name="connsiteY278" fmla="*/ 2640783 h 2845354"/>
                <a:gd name="connsiteX279" fmla="*/ 2912783 w 4193969"/>
                <a:gd name="connsiteY279" fmla="*/ 2641132 h 2845354"/>
                <a:gd name="connsiteX280" fmla="*/ 2908334 w 4193969"/>
                <a:gd name="connsiteY280" fmla="*/ 2652357 h 2845354"/>
                <a:gd name="connsiteX281" fmla="*/ 2852455 w 4193969"/>
                <a:gd name="connsiteY281" fmla="*/ 2679699 h 2845354"/>
                <a:gd name="connsiteX282" fmla="*/ 2843133 w 4193969"/>
                <a:gd name="connsiteY282" fmla="*/ 2680123 h 2845354"/>
                <a:gd name="connsiteX283" fmla="*/ 2836383 w 4193969"/>
                <a:gd name="connsiteY283" fmla="*/ 2689221 h 2845354"/>
                <a:gd name="connsiteX284" fmla="*/ 2774606 w 4193969"/>
                <a:gd name="connsiteY284" fmla="*/ 2718954 h 2845354"/>
                <a:gd name="connsiteX285" fmla="*/ 2750182 w 4193969"/>
                <a:gd name="connsiteY285" fmla="*/ 2727230 h 2845354"/>
                <a:gd name="connsiteX286" fmla="*/ 1199777 w 4193969"/>
                <a:gd name="connsiteY286" fmla="*/ 2809272 h 2845354"/>
                <a:gd name="connsiteX287" fmla="*/ 243971 w 4193969"/>
                <a:gd name="connsiteY287" fmla="*/ 2845354 h 2845354"/>
                <a:gd name="connsiteX288" fmla="*/ 236948 w 4193969"/>
                <a:gd name="connsiteY288" fmla="*/ 2834513 h 2845354"/>
                <a:gd name="connsiteX289" fmla="*/ 218708 w 4193969"/>
                <a:gd name="connsiteY289" fmla="*/ 2843059 h 2845354"/>
                <a:gd name="connsiteX290" fmla="*/ 169562 w 4193969"/>
                <a:gd name="connsiteY290" fmla="*/ 2825786 h 2845354"/>
                <a:gd name="connsiteX291" fmla="*/ 167326 w 4193969"/>
                <a:gd name="connsiteY291" fmla="*/ 2817207 h 2845354"/>
                <a:gd name="connsiteX292" fmla="*/ 143337 w 4193969"/>
                <a:gd name="connsiteY292" fmla="*/ 2821716 h 2845354"/>
                <a:gd name="connsiteX293" fmla="*/ 103768 w 4193969"/>
                <a:gd name="connsiteY293" fmla="*/ 2799928 h 2845354"/>
                <a:gd name="connsiteX294" fmla="*/ 101707 w 4193969"/>
                <a:gd name="connsiteY294" fmla="*/ 2788559 h 2845354"/>
                <a:gd name="connsiteX295" fmla="*/ 87504 w 4193969"/>
                <a:gd name="connsiteY295" fmla="*/ 2790114 h 2845354"/>
                <a:gd name="connsiteX296" fmla="*/ 46283 w 4193969"/>
                <a:gd name="connsiteY296" fmla="*/ 2764104 h 2845354"/>
                <a:gd name="connsiteX297" fmla="*/ 48017 w 4193969"/>
                <a:gd name="connsiteY297" fmla="*/ 2753775 h 2845354"/>
                <a:gd name="connsiteX298" fmla="*/ 27747 w 4193969"/>
                <a:gd name="connsiteY298" fmla="*/ 2751611 h 2845354"/>
                <a:gd name="connsiteX299" fmla="*/ 0 w 4193969"/>
                <a:gd name="connsiteY299" fmla="*/ 2730287 h 2845354"/>
                <a:gd name="connsiteX300" fmla="*/ 0 w 4193969"/>
                <a:gd name="connsiteY300" fmla="*/ 1954756 h 2845354"/>
                <a:gd name="connsiteX301" fmla="*/ 17039 w 4193969"/>
                <a:gd name="connsiteY301" fmla="*/ 1953708 h 2845354"/>
                <a:gd name="connsiteX302" fmla="*/ 140676 w 4193969"/>
                <a:gd name="connsiteY302" fmla="*/ 1946339 h 2845354"/>
                <a:gd name="connsiteX303" fmla="*/ 269230 w 4193969"/>
                <a:gd name="connsiteY303" fmla="*/ 1938143 h 2845354"/>
                <a:gd name="connsiteX304" fmla="*/ 264107 w 4193969"/>
                <a:gd name="connsiteY304" fmla="*/ 1551112 h 2845354"/>
                <a:gd name="connsiteX305" fmla="*/ 141663 w 4193969"/>
                <a:gd name="connsiteY305" fmla="*/ 1625904 h 2845354"/>
                <a:gd name="connsiteX306" fmla="*/ 101169 w 4193969"/>
                <a:gd name="connsiteY306" fmla="*/ 1635242 h 2845354"/>
                <a:gd name="connsiteX307" fmla="*/ 84593 w 4193969"/>
                <a:gd name="connsiteY307" fmla="*/ 1601001 h 2845354"/>
                <a:gd name="connsiteX308" fmla="*/ 66941 w 4193969"/>
                <a:gd name="connsiteY308" fmla="*/ 1580089 h 2845354"/>
                <a:gd name="connsiteX309" fmla="*/ 72185 w 4193969"/>
                <a:gd name="connsiteY309" fmla="*/ 1548162 h 2845354"/>
                <a:gd name="connsiteX310" fmla="*/ 42903 w 4193969"/>
                <a:gd name="connsiteY310" fmla="*/ 1527809 h 2845354"/>
                <a:gd name="connsiteX311" fmla="*/ 34936 w 4193969"/>
                <a:gd name="connsiteY311" fmla="*/ 1499844 h 2845354"/>
                <a:gd name="connsiteX312" fmla="*/ 17076 w 4193969"/>
                <a:gd name="connsiteY312" fmla="*/ 1491822 h 2845354"/>
                <a:gd name="connsiteX313" fmla="*/ 0 w 4193969"/>
                <a:gd name="connsiteY313" fmla="*/ 1488591 h 2845354"/>
                <a:gd name="connsiteX314" fmla="*/ 0 w 4193969"/>
                <a:gd name="connsiteY314" fmla="*/ 1473113 h 2845354"/>
                <a:gd name="connsiteX315" fmla="*/ 6884 w 4193969"/>
                <a:gd name="connsiteY315" fmla="*/ 1469569 h 2845354"/>
                <a:gd name="connsiteX316" fmla="*/ 36463 w 4193969"/>
                <a:gd name="connsiteY316" fmla="*/ 1423197 h 2845354"/>
                <a:gd name="connsiteX317" fmla="*/ 168097 w 4193969"/>
                <a:gd name="connsiteY317" fmla="*/ 1383865 h 2845354"/>
                <a:gd name="connsiteX318" fmla="*/ 241033 w 4193969"/>
                <a:gd name="connsiteY318" fmla="*/ 1337146 h 2845354"/>
                <a:gd name="connsiteX319" fmla="*/ 245263 w 4193969"/>
                <a:gd name="connsiteY319" fmla="*/ 1283578 h 2845354"/>
                <a:gd name="connsiteX320" fmla="*/ 284890 w 4193969"/>
                <a:gd name="connsiteY320" fmla="*/ 1275134 h 2845354"/>
                <a:gd name="connsiteX321" fmla="*/ 298960 w 4193969"/>
                <a:gd name="connsiteY321" fmla="*/ 1936247 h 2845354"/>
                <a:gd name="connsiteX322" fmla="*/ 410928 w 4193969"/>
                <a:gd name="connsiteY322" fmla="*/ 1929108 h 2845354"/>
                <a:gd name="connsiteX323" fmla="*/ 416641 w 4193969"/>
                <a:gd name="connsiteY323" fmla="*/ 1909890 h 2845354"/>
                <a:gd name="connsiteX324" fmla="*/ 453812 w 4193969"/>
                <a:gd name="connsiteY324" fmla="*/ 1912304 h 2845354"/>
                <a:gd name="connsiteX325" fmla="*/ 467593 w 4193969"/>
                <a:gd name="connsiteY325" fmla="*/ 1925675 h 2845354"/>
                <a:gd name="connsiteX326" fmla="*/ 515651 w 4193969"/>
                <a:gd name="connsiteY326" fmla="*/ 1931756 h 2845354"/>
                <a:gd name="connsiteX327" fmla="*/ 873044 w 4193969"/>
                <a:gd name="connsiteY327" fmla="*/ 1946823 h 2845354"/>
                <a:gd name="connsiteX328" fmla="*/ 872409 w 4193969"/>
                <a:gd name="connsiteY328" fmla="*/ 1932854 h 2845354"/>
                <a:gd name="connsiteX329" fmla="*/ 635489 w 4193969"/>
                <a:gd name="connsiteY329" fmla="*/ 1885107 h 2845354"/>
                <a:gd name="connsiteX330" fmla="*/ 611217 w 4193969"/>
                <a:gd name="connsiteY330" fmla="*/ 1877944 h 2845354"/>
                <a:gd name="connsiteX331" fmla="*/ 581169 w 4193969"/>
                <a:gd name="connsiteY331" fmla="*/ 1868592 h 2845354"/>
                <a:gd name="connsiteX332" fmla="*/ 530339 w 4193969"/>
                <a:gd name="connsiteY332" fmla="*/ 1856081 h 2845354"/>
                <a:gd name="connsiteX333" fmla="*/ 505525 w 4193969"/>
                <a:gd name="connsiteY333" fmla="*/ 1835799 h 2845354"/>
                <a:gd name="connsiteX334" fmla="*/ 501135 w 4193969"/>
                <a:gd name="connsiteY334" fmla="*/ 1848344 h 2845354"/>
                <a:gd name="connsiteX335" fmla="*/ 477172 w 4193969"/>
                <a:gd name="connsiteY335" fmla="*/ 1846127 h 2845354"/>
                <a:gd name="connsiteX336" fmla="*/ 467686 w 4193969"/>
                <a:gd name="connsiteY336" fmla="*/ 1837521 h 2845354"/>
                <a:gd name="connsiteX337" fmla="*/ 455853 w 4193969"/>
                <a:gd name="connsiteY337" fmla="*/ 1848752 h 2845354"/>
                <a:gd name="connsiteX338" fmla="*/ 400847 w 4193969"/>
                <a:gd name="connsiteY338" fmla="*/ 1834721 h 2845354"/>
                <a:gd name="connsiteX339" fmla="*/ 404337 w 4193969"/>
                <a:gd name="connsiteY339" fmla="*/ 1820564 h 2845354"/>
                <a:gd name="connsiteX340" fmla="*/ 408433 w 4193969"/>
                <a:gd name="connsiteY340" fmla="*/ 1820378 h 2845354"/>
                <a:gd name="connsiteX341" fmla="*/ 448465 w 4193969"/>
                <a:gd name="connsiteY341" fmla="*/ 1831727 h 2845354"/>
                <a:gd name="connsiteX342" fmla="*/ 444506 w 4193969"/>
                <a:gd name="connsiteY342" fmla="*/ 1816173 h 2845354"/>
                <a:gd name="connsiteX343" fmla="*/ 439575 w 4193969"/>
                <a:gd name="connsiteY343" fmla="*/ 1762940 h 2845354"/>
                <a:gd name="connsiteX344" fmla="*/ 458684 w 4193969"/>
                <a:gd name="connsiteY344" fmla="*/ 1748071 h 2845354"/>
                <a:gd name="connsiteX345" fmla="*/ 462564 w 4193969"/>
                <a:gd name="connsiteY345" fmla="*/ 1671648 h 2845354"/>
                <a:gd name="connsiteX346" fmla="*/ 443778 w 4193969"/>
                <a:gd name="connsiteY346" fmla="*/ 1668784 h 2845354"/>
                <a:gd name="connsiteX347" fmla="*/ 442144 w 4193969"/>
                <a:gd name="connsiteY347" fmla="*/ 1658910 h 2845354"/>
                <a:gd name="connsiteX348" fmla="*/ 464719 w 4193969"/>
                <a:gd name="connsiteY348" fmla="*/ 1657883 h 2845354"/>
                <a:gd name="connsiteX349" fmla="*/ 464136 w 4193969"/>
                <a:gd name="connsiteY349" fmla="*/ 1651709 h 2845354"/>
                <a:gd name="connsiteX350" fmla="*/ 431190 w 4193969"/>
                <a:gd name="connsiteY350" fmla="*/ 1650123 h 2845354"/>
                <a:gd name="connsiteX351" fmla="*/ 430458 w 4193969"/>
                <a:gd name="connsiteY351" fmla="*/ 1634036 h 2845354"/>
                <a:gd name="connsiteX352" fmla="*/ 463047 w 4193969"/>
                <a:gd name="connsiteY352" fmla="*/ 1634426 h 2845354"/>
                <a:gd name="connsiteX353" fmla="*/ 462635 w 4193969"/>
                <a:gd name="connsiteY353" fmla="*/ 1599339 h 2845354"/>
                <a:gd name="connsiteX354" fmla="*/ 469412 w 4193969"/>
                <a:gd name="connsiteY354" fmla="*/ 1578723 h 2845354"/>
                <a:gd name="connsiteX355" fmla="*/ 490751 w 4193969"/>
                <a:gd name="connsiteY355" fmla="*/ 1577752 h 2845354"/>
                <a:gd name="connsiteX356" fmla="*/ 511546 w 4193969"/>
                <a:gd name="connsiteY356" fmla="*/ 1587828 h 2845354"/>
                <a:gd name="connsiteX357" fmla="*/ 529563 w 4193969"/>
                <a:gd name="connsiteY357" fmla="*/ 1585905 h 2845354"/>
                <a:gd name="connsiteX358" fmla="*/ 535114 w 4193969"/>
                <a:gd name="connsiteY358" fmla="*/ 1575291 h 2845354"/>
                <a:gd name="connsiteX359" fmla="*/ 569681 w 4193969"/>
                <a:gd name="connsiteY359" fmla="*/ 1573718 h 2845354"/>
                <a:gd name="connsiteX360" fmla="*/ 592917 w 4193969"/>
                <a:gd name="connsiteY360" fmla="*/ 1589608 h 2845354"/>
                <a:gd name="connsiteX361" fmla="*/ 604561 w 4193969"/>
                <a:gd name="connsiteY361" fmla="*/ 1580288 h 2845354"/>
                <a:gd name="connsiteX362" fmla="*/ 616259 w 4193969"/>
                <a:gd name="connsiteY362" fmla="*/ 1583614 h 2845354"/>
                <a:gd name="connsiteX363" fmla="*/ 614782 w 4193969"/>
                <a:gd name="connsiteY363" fmla="*/ 1600215 h 2845354"/>
                <a:gd name="connsiteX364" fmla="*/ 624455 w 4193969"/>
                <a:gd name="connsiteY364" fmla="*/ 1606911 h 2845354"/>
                <a:gd name="connsiteX365" fmla="*/ 621851 w 4193969"/>
                <a:gd name="connsiteY365" fmla="*/ 1622957 h 2845354"/>
                <a:gd name="connsiteX366" fmla="*/ 615930 w 4193969"/>
                <a:gd name="connsiteY366" fmla="*/ 1625430 h 2845354"/>
                <a:gd name="connsiteX367" fmla="*/ 628301 w 4193969"/>
                <a:gd name="connsiteY367" fmla="*/ 1631454 h 2845354"/>
                <a:gd name="connsiteX368" fmla="*/ 647248 w 4193969"/>
                <a:gd name="connsiteY368" fmla="*/ 1613038 h 2845354"/>
                <a:gd name="connsiteX369" fmla="*/ 666167 w 4193969"/>
                <a:gd name="connsiteY369" fmla="*/ 1594018 h 2845354"/>
                <a:gd name="connsiteX370" fmla="*/ 713874 w 4193969"/>
                <a:gd name="connsiteY370" fmla="*/ 1592977 h 2845354"/>
                <a:gd name="connsiteX371" fmla="*/ 716150 w 4193969"/>
                <a:gd name="connsiteY371" fmla="*/ 1570332 h 2845354"/>
                <a:gd name="connsiteX372" fmla="*/ 734587 w 4193969"/>
                <a:gd name="connsiteY372" fmla="*/ 1565526 h 2845354"/>
                <a:gd name="connsiteX373" fmla="*/ 737119 w 4193969"/>
                <a:gd name="connsiteY373" fmla="*/ 1548519 h 2845354"/>
                <a:gd name="connsiteX374" fmla="*/ 745244 w 4193969"/>
                <a:gd name="connsiteY374" fmla="*/ 1545394 h 2845354"/>
                <a:gd name="connsiteX375" fmla="*/ 740578 w 4193969"/>
                <a:gd name="connsiteY375" fmla="*/ 1490715 h 2845354"/>
                <a:gd name="connsiteX376" fmla="*/ 743584 w 4193969"/>
                <a:gd name="connsiteY376" fmla="*/ 1435660 h 2845354"/>
                <a:gd name="connsiteX377" fmla="*/ 747736 w 4193969"/>
                <a:gd name="connsiteY377" fmla="*/ 1435471 h 2845354"/>
                <a:gd name="connsiteX378" fmla="*/ 720359 w 4193969"/>
                <a:gd name="connsiteY378" fmla="*/ 600 h 284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Lst>
              <a:rect l="l" t="t" r="r" b="b"/>
              <a:pathLst>
                <a:path w="4193969" h="2845354">
                  <a:moveTo>
                    <a:pt x="2244925" y="2688552"/>
                  </a:moveTo>
                  <a:cubicBezTo>
                    <a:pt x="2244925" y="2688552"/>
                    <a:pt x="2216318" y="2700546"/>
                    <a:pt x="2212049" y="2701814"/>
                  </a:cubicBezTo>
                  <a:cubicBezTo>
                    <a:pt x="2207780" y="2703083"/>
                    <a:pt x="2187949" y="2691144"/>
                    <a:pt x="2187949" y="2691144"/>
                  </a:cubicBezTo>
                  <a:lnTo>
                    <a:pt x="2196404" y="2720713"/>
                  </a:lnTo>
                  <a:lnTo>
                    <a:pt x="2258578" y="2722733"/>
                  </a:lnTo>
                  <a:cubicBezTo>
                    <a:pt x="2258578" y="2722733"/>
                    <a:pt x="2258232" y="2703019"/>
                    <a:pt x="2257532" y="2699745"/>
                  </a:cubicBezTo>
                  <a:cubicBezTo>
                    <a:pt x="2256831" y="2696469"/>
                    <a:pt x="2244925" y="2688552"/>
                    <a:pt x="2244925" y="2688552"/>
                  </a:cubicBezTo>
                  <a:close/>
                  <a:moveTo>
                    <a:pt x="2532935" y="2668502"/>
                  </a:moveTo>
                  <a:cubicBezTo>
                    <a:pt x="2531208" y="2666900"/>
                    <a:pt x="2534205" y="2696413"/>
                    <a:pt x="2534281" y="2698091"/>
                  </a:cubicBezTo>
                  <a:lnTo>
                    <a:pt x="2572888" y="2702369"/>
                  </a:lnTo>
                  <a:lnTo>
                    <a:pt x="2572372" y="2691038"/>
                  </a:lnTo>
                  <a:cubicBezTo>
                    <a:pt x="2572372" y="2691038"/>
                    <a:pt x="2534658" y="2670049"/>
                    <a:pt x="2532935" y="2668502"/>
                  </a:cubicBezTo>
                  <a:close/>
                  <a:moveTo>
                    <a:pt x="2165743" y="2662174"/>
                  </a:moveTo>
                  <a:lnTo>
                    <a:pt x="2153845" y="2666546"/>
                  </a:lnTo>
                  <a:cubicBezTo>
                    <a:pt x="2153845" y="2666546"/>
                    <a:pt x="2135547" y="2699206"/>
                    <a:pt x="2133949" y="2699830"/>
                  </a:cubicBezTo>
                  <a:cubicBezTo>
                    <a:pt x="2132351" y="2700453"/>
                    <a:pt x="2105135" y="2718224"/>
                    <a:pt x="2105135" y="2718224"/>
                  </a:cubicBezTo>
                  <a:lnTo>
                    <a:pt x="2109760" y="2722947"/>
                  </a:lnTo>
                  <a:cubicBezTo>
                    <a:pt x="2109760" y="2722947"/>
                    <a:pt x="2156545" y="2724676"/>
                    <a:pt x="2155793" y="2720853"/>
                  </a:cubicBezTo>
                  <a:cubicBezTo>
                    <a:pt x="2155040" y="2717029"/>
                    <a:pt x="2158021" y="2673521"/>
                    <a:pt x="2158021" y="2673521"/>
                  </a:cubicBezTo>
                  <a:lnTo>
                    <a:pt x="2169942" y="2669672"/>
                  </a:lnTo>
                  <a:close/>
                  <a:moveTo>
                    <a:pt x="46656" y="2615480"/>
                  </a:moveTo>
                  <a:lnTo>
                    <a:pt x="62685" y="2641920"/>
                  </a:lnTo>
                  <a:lnTo>
                    <a:pt x="62496" y="2655955"/>
                  </a:lnTo>
                  <a:lnTo>
                    <a:pt x="72902" y="2667826"/>
                  </a:lnTo>
                  <a:lnTo>
                    <a:pt x="90912" y="2664554"/>
                  </a:lnTo>
                  <a:lnTo>
                    <a:pt x="108866" y="2679416"/>
                  </a:lnTo>
                  <a:lnTo>
                    <a:pt x="104653" y="2695232"/>
                  </a:lnTo>
                  <a:lnTo>
                    <a:pt x="116284" y="2715287"/>
                  </a:lnTo>
                  <a:lnTo>
                    <a:pt x="136163" y="2700383"/>
                  </a:lnTo>
                  <a:lnTo>
                    <a:pt x="154398" y="2702035"/>
                  </a:lnTo>
                  <a:cubicBezTo>
                    <a:pt x="154398" y="2702035"/>
                    <a:pt x="156308" y="2725865"/>
                    <a:pt x="156419" y="2728313"/>
                  </a:cubicBezTo>
                  <a:cubicBezTo>
                    <a:pt x="156531" y="2730760"/>
                    <a:pt x="178497" y="2742960"/>
                    <a:pt x="178497" y="2742960"/>
                  </a:cubicBezTo>
                  <a:lnTo>
                    <a:pt x="191642" y="2724230"/>
                  </a:lnTo>
                  <a:cubicBezTo>
                    <a:pt x="191642" y="2724230"/>
                    <a:pt x="184433" y="2692346"/>
                    <a:pt x="185110" y="2689064"/>
                  </a:cubicBezTo>
                  <a:cubicBezTo>
                    <a:pt x="185787" y="2685781"/>
                    <a:pt x="182268" y="2626613"/>
                    <a:pt x="182268" y="2626613"/>
                  </a:cubicBezTo>
                  <a:lnTo>
                    <a:pt x="75896" y="2624042"/>
                  </a:lnTo>
                  <a:close/>
                  <a:moveTo>
                    <a:pt x="2475904" y="2505213"/>
                  </a:moveTo>
                  <a:lnTo>
                    <a:pt x="2453574" y="2506229"/>
                  </a:lnTo>
                  <a:cubicBezTo>
                    <a:pt x="2453574" y="2506229"/>
                    <a:pt x="2459022" y="2541142"/>
                    <a:pt x="2453841" y="2596267"/>
                  </a:cubicBezTo>
                  <a:lnTo>
                    <a:pt x="2453705" y="2596302"/>
                  </a:lnTo>
                  <a:cubicBezTo>
                    <a:pt x="2448528" y="2651484"/>
                    <a:pt x="2388549" y="2696510"/>
                    <a:pt x="2385932" y="2699551"/>
                  </a:cubicBezTo>
                  <a:lnTo>
                    <a:pt x="2386178" y="2704968"/>
                  </a:lnTo>
                  <a:lnTo>
                    <a:pt x="2433312" y="2702823"/>
                  </a:lnTo>
                  <a:cubicBezTo>
                    <a:pt x="2435484" y="2702724"/>
                    <a:pt x="2442058" y="2665501"/>
                    <a:pt x="2441982" y="2663850"/>
                  </a:cubicBezTo>
                  <a:cubicBezTo>
                    <a:pt x="2441907" y="2662200"/>
                    <a:pt x="2451622" y="2659527"/>
                    <a:pt x="2451622" y="2659527"/>
                  </a:cubicBezTo>
                  <a:lnTo>
                    <a:pt x="2464826" y="2695932"/>
                  </a:lnTo>
                  <a:lnTo>
                    <a:pt x="2504314" y="2694136"/>
                  </a:lnTo>
                  <a:lnTo>
                    <a:pt x="2504681" y="2654384"/>
                  </a:lnTo>
                  <a:lnTo>
                    <a:pt x="2525447" y="2652337"/>
                  </a:lnTo>
                  <a:cubicBezTo>
                    <a:pt x="2525447" y="2652337"/>
                    <a:pt x="2495609" y="2612471"/>
                    <a:pt x="2486039" y="2595354"/>
                  </a:cubicBezTo>
                  <a:cubicBezTo>
                    <a:pt x="2476471" y="2578236"/>
                    <a:pt x="2475904" y="2505213"/>
                    <a:pt x="2475904" y="2505213"/>
                  </a:cubicBezTo>
                  <a:close/>
                  <a:moveTo>
                    <a:pt x="3031850" y="2395264"/>
                  </a:moveTo>
                  <a:lnTo>
                    <a:pt x="2891193" y="2490640"/>
                  </a:lnTo>
                  <a:lnTo>
                    <a:pt x="2806599" y="2490081"/>
                  </a:lnTo>
                  <a:cubicBezTo>
                    <a:pt x="2819267" y="2526843"/>
                    <a:pt x="2800015" y="2611213"/>
                    <a:pt x="2799815" y="2606812"/>
                  </a:cubicBezTo>
                  <a:lnTo>
                    <a:pt x="2800566" y="2625158"/>
                  </a:lnTo>
                  <a:lnTo>
                    <a:pt x="2831940" y="2605516"/>
                  </a:lnTo>
                  <a:lnTo>
                    <a:pt x="2828180" y="2577388"/>
                  </a:lnTo>
                  <a:cubicBezTo>
                    <a:pt x="2828180" y="2577388"/>
                    <a:pt x="2839040" y="2568985"/>
                    <a:pt x="2840131" y="2568137"/>
                  </a:cubicBezTo>
                  <a:cubicBezTo>
                    <a:pt x="2841222" y="2567287"/>
                    <a:pt x="2852230" y="2591807"/>
                    <a:pt x="2852329" y="2593979"/>
                  </a:cubicBezTo>
                  <a:cubicBezTo>
                    <a:pt x="2852428" y="2596152"/>
                    <a:pt x="2892175" y="2561276"/>
                    <a:pt x="2892175" y="2561276"/>
                  </a:cubicBezTo>
                  <a:lnTo>
                    <a:pt x="2890114" y="2543239"/>
                  </a:lnTo>
                  <a:lnTo>
                    <a:pt x="2901479" y="2530763"/>
                  </a:lnTo>
                  <a:lnTo>
                    <a:pt x="2923940" y="2553245"/>
                  </a:lnTo>
                  <a:lnTo>
                    <a:pt x="2952846" y="2528425"/>
                  </a:lnTo>
                  <a:lnTo>
                    <a:pt x="2946605" y="2499692"/>
                  </a:lnTo>
                  <a:lnTo>
                    <a:pt x="2960386" y="2494299"/>
                  </a:lnTo>
                  <a:cubicBezTo>
                    <a:pt x="2960386" y="2494299"/>
                    <a:pt x="2973153" y="2510223"/>
                    <a:pt x="2974943" y="2512621"/>
                  </a:cubicBezTo>
                  <a:cubicBezTo>
                    <a:pt x="2976733" y="2515020"/>
                    <a:pt x="3007142" y="2486880"/>
                    <a:pt x="3007142" y="2486880"/>
                  </a:cubicBezTo>
                  <a:cubicBezTo>
                    <a:pt x="3007142" y="2486880"/>
                    <a:pt x="3009049" y="2468249"/>
                    <a:pt x="3008974" y="2466598"/>
                  </a:cubicBezTo>
                  <a:cubicBezTo>
                    <a:pt x="3008898" y="2464949"/>
                    <a:pt x="3018350" y="2454653"/>
                    <a:pt x="3018689" y="2452985"/>
                  </a:cubicBezTo>
                  <a:cubicBezTo>
                    <a:pt x="3019026" y="2451317"/>
                    <a:pt x="3036547" y="2465756"/>
                    <a:pt x="3036547" y="2465756"/>
                  </a:cubicBezTo>
                  <a:lnTo>
                    <a:pt x="3078120" y="2428043"/>
                  </a:lnTo>
                  <a:lnTo>
                    <a:pt x="3082941" y="2408038"/>
                  </a:lnTo>
                  <a:cubicBezTo>
                    <a:pt x="3082941" y="2408038"/>
                    <a:pt x="3076388" y="2408751"/>
                    <a:pt x="3070640" y="2409012"/>
                  </a:cubicBezTo>
                  <a:cubicBezTo>
                    <a:pt x="3064894" y="2409274"/>
                    <a:pt x="3031850" y="2395264"/>
                    <a:pt x="3031850" y="2395264"/>
                  </a:cubicBezTo>
                  <a:close/>
                  <a:moveTo>
                    <a:pt x="2826734" y="1939320"/>
                  </a:moveTo>
                  <a:cubicBezTo>
                    <a:pt x="2811691" y="1939830"/>
                    <a:pt x="2781654" y="1941895"/>
                    <a:pt x="2781654" y="1941895"/>
                  </a:cubicBezTo>
                  <a:lnTo>
                    <a:pt x="2790372" y="1951803"/>
                  </a:lnTo>
                  <a:lnTo>
                    <a:pt x="2837195" y="1951326"/>
                  </a:lnTo>
                  <a:cubicBezTo>
                    <a:pt x="2837195" y="1951326"/>
                    <a:pt x="2835084" y="1940676"/>
                    <a:pt x="2835029" y="1939466"/>
                  </a:cubicBezTo>
                  <a:lnTo>
                    <a:pt x="2835111" y="1939462"/>
                  </a:lnTo>
                  <a:cubicBezTo>
                    <a:pt x="2835097" y="1939153"/>
                    <a:pt x="2831748" y="1939150"/>
                    <a:pt x="2826734" y="1939320"/>
                  </a:cubicBezTo>
                  <a:close/>
                  <a:moveTo>
                    <a:pt x="2848121" y="1938319"/>
                  </a:moveTo>
                  <a:cubicBezTo>
                    <a:pt x="2848334" y="1942994"/>
                    <a:pt x="2844212" y="1952936"/>
                    <a:pt x="2851294" y="1953550"/>
                  </a:cubicBezTo>
                  <a:cubicBezTo>
                    <a:pt x="2858376" y="1954165"/>
                    <a:pt x="2877777" y="1956645"/>
                    <a:pt x="2877832" y="1957854"/>
                  </a:cubicBezTo>
                  <a:cubicBezTo>
                    <a:pt x="2877887" y="1959063"/>
                    <a:pt x="2880519" y="1970876"/>
                    <a:pt x="2880613" y="1972939"/>
                  </a:cubicBezTo>
                  <a:cubicBezTo>
                    <a:pt x="2880706" y="1975001"/>
                    <a:pt x="2873041" y="1979098"/>
                    <a:pt x="2873246" y="1983607"/>
                  </a:cubicBezTo>
                  <a:cubicBezTo>
                    <a:pt x="2873451" y="1988117"/>
                    <a:pt x="2868045" y="2013466"/>
                    <a:pt x="2868045" y="2013466"/>
                  </a:cubicBezTo>
                  <a:lnTo>
                    <a:pt x="2866773" y="2024243"/>
                  </a:lnTo>
                  <a:cubicBezTo>
                    <a:pt x="2866773" y="2024243"/>
                    <a:pt x="2924185" y="2025764"/>
                    <a:pt x="2924110" y="2024114"/>
                  </a:cubicBezTo>
                  <a:cubicBezTo>
                    <a:pt x="2924035" y="2022464"/>
                    <a:pt x="2896121" y="1942527"/>
                    <a:pt x="2896121" y="1942527"/>
                  </a:cubicBezTo>
                  <a:lnTo>
                    <a:pt x="2848127" y="1938456"/>
                  </a:lnTo>
                  <a:close/>
                  <a:moveTo>
                    <a:pt x="1249845" y="1394684"/>
                  </a:moveTo>
                  <a:cubicBezTo>
                    <a:pt x="1248636" y="1394739"/>
                    <a:pt x="1221657" y="1444961"/>
                    <a:pt x="1221657" y="1444961"/>
                  </a:cubicBezTo>
                  <a:lnTo>
                    <a:pt x="1208099" y="1445578"/>
                  </a:lnTo>
                  <a:lnTo>
                    <a:pt x="1187304" y="1459696"/>
                  </a:lnTo>
                  <a:cubicBezTo>
                    <a:pt x="1187304" y="1459696"/>
                    <a:pt x="1193361" y="1474713"/>
                    <a:pt x="1193417" y="1475951"/>
                  </a:cubicBezTo>
                  <a:cubicBezTo>
                    <a:pt x="1193474" y="1477188"/>
                    <a:pt x="1174072" y="1512268"/>
                    <a:pt x="1174072" y="1512268"/>
                  </a:cubicBezTo>
                  <a:lnTo>
                    <a:pt x="1177634" y="1517865"/>
                  </a:lnTo>
                  <a:lnTo>
                    <a:pt x="1191444" y="1523408"/>
                  </a:lnTo>
                  <a:lnTo>
                    <a:pt x="1201035" y="1516800"/>
                  </a:lnTo>
                  <a:lnTo>
                    <a:pt x="1213978" y="1466363"/>
                  </a:lnTo>
                  <a:lnTo>
                    <a:pt x="1233060" y="1442430"/>
                  </a:lnTo>
                  <a:lnTo>
                    <a:pt x="1280649" y="1438198"/>
                  </a:lnTo>
                  <a:lnTo>
                    <a:pt x="1282382" y="1431479"/>
                  </a:lnTo>
                  <a:lnTo>
                    <a:pt x="1278521" y="1419309"/>
                  </a:lnTo>
                  <a:cubicBezTo>
                    <a:pt x="1278521" y="1419309"/>
                    <a:pt x="1251056" y="1394628"/>
                    <a:pt x="1249845" y="1394684"/>
                  </a:cubicBezTo>
                  <a:close/>
                  <a:moveTo>
                    <a:pt x="733531" y="0"/>
                  </a:moveTo>
                  <a:lnTo>
                    <a:pt x="759112" y="1431730"/>
                  </a:lnTo>
                  <a:lnTo>
                    <a:pt x="764161" y="1433677"/>
                  </a:lnTo>
                  <a:lnTo>
                    <a:pt x="768904" y="1489481"/>
                  </a:lnTo>
                  <a:lnTo>
                    <a:pt x="770273" y="1543787"/>
                  </a:lnTo>
                  <a:lnTo>
                    <a:pt x="800037" y="1546290"/>
                  </a:lnTo>
                  <a:cubicBezTo>
                    <a:pt x="800037" y="1546290"/>
                    <a:pt x="806287" y="1561327"/>
                    <a:pt x="809532" y="1561757"/>
                  </a:cubicBezTo>
                  <a:cubicBezTo>
                    <a:pt x="812775" y="1562188"/>
                    <a:pt x="833973" y="1555107"/>
                    <a:pt x="837323" y="1556662"/>
                  </a:cubicBezTo>
                  <a:cubicBezTo>
                    <a:pt x="840673" y="1558218"/>
                    <a:pt x="856479" y="1564636"/>
                    <a:pt x="860965" y="1569364"/>
                  </a:cubicBezTo>
                  <a:cubicBezTo>
                    <a:pt x="865451" y="1574093"/>
                    <a:pt x="893428" y="1583346"/>
                    <a:pt x="893248" y="1579386"/>
                  </a:cubicBezTo>
                  <a:cubicBezTo>
                    <a:pt x="893068" y="1575426"/>
                    <a:pt x="895597" y="1546213"/>
                    <a:pt x="891747" y="1546388"/>
                  </a:cubicBezTo>
                  <a:cubicBezTo>
                    <a:pt x="887897" y="1546563"/>
                    <a:pt x="873555" y="1544460"/>
                    <a:pt x="873555" y="1544460"/>
                  </a:cubicBezTo>
                  <a:lnTo>
                    <a:pt x="873007" y="1532415"/>
                  </a:lnTo>
                  <a:lnTo>
                    <a:pt x="933834" y="1529647"/>
                  </a:lnTo>
                  <a:cubicBezTo>
                    <a:pt x="933834" y="1529647"/>
                    <a:pt x="944333" y="1518753"/>
                    <a:pt x="943682" y="1516578"/>
                  </a:cubicBezTo>
                  <a:cubicBezTo>
                    <a:pt x="943033" y="1514405"/>
                    <a:pt x="915972" y="1486537"/>
                    <a:pt x="918045" y="1484238"/>
                  </a:cubicBezTo>
                  <a:cubicBezTo>
                    <a:pt x="920118" y="1481940"/>
                    <a:pt x="1001921" y="1420570"/>
                    <a:pt x="1001921" y="1420570"/>
                  </a:cubicBezTo>
                  <a:lnTo>
                    <a:pt x="1037998" y="1434029"/>
                  </a:lnTo>
                  <a:lnTo>
                    <a:pt x="1038895" y="1453746"/>
                  </a:lnTo>
                  <a:lnTo>
                    <a:pt x="1091577" y="1452451"/>
                  </a:lnTo>
                  <a:cubicBezTo>
                    <a:pt x="1091577" y="1452451"/>
                    <a:pt x="1104220" y="1440853"/>
                    <a:pt x="1104121" y="1438681"/>
                  </a:cubicBezTo>
                  <a:cubicBezTo>
                    <a:pt x="1104023" y="1436508"/>
                    <a:pt x="1100320" y="1427804"/>
                    <a:pt x="1100249" y="1426237"/>
                  </a:cubicBezTo>
                  <a:cubicBezTo>
                    <a:pt x="1100178" y="1424669"/>
                    <a:pt x="1109299" y="1407721"/>
                    <a:pt x="1109299" y="1407721"/>
                  </a:cubicBezTo>
                  <a:lnTo>
                    <a:pt x="1004938" y="67479"/>
                  </a:lnTo>
                  <a:lnTo>
                    <a:pt x="1012611" y="67130"/>
                  </a:lnTo>
                  <a:lnTo>
                    <a:pt x="1122242" y="1402723"/>
                  </a:lnTo>
                  <a:lnTo>
                    <a:pt x="1136538" y="1402595"/>
                  </a:lnTo>
                  <a:lnTo>
                    <a:pt x="1166453" y="1372686"/>
                  </a:lnTo>
                  <a:cubicBezTo>
                    <a:pt x="1166453" y="1372686"/>
                    <a:pt x="1145837" y="1365937"/>
                    <a:pt x="1145763" y="1364314"/>
                  </a:cubicBezTo>
                  <a:cubicBezTo>
                    <a:pt x="1146925" y="1359577"/>
                    <a:pt x="1148367" y="1354910"/>
                    <a:pt x="1150088" y="1350340"/>
                  </a:cubicBezTo>
                  <a:lnTo>
                    <a:pt x="1178073" y="1350692"/>
                  </a:lnTo>
                  <a:cubicBezTo>
                    <a:pt x="1178073" y="1350692"/>
                    <a:pt x="1179777" y="1327578"/>
                    <a:pt x="1181376" y="1326403"/>
                  </a:cubicBezTo>
                  <a:cubicBezTo>
                    <a:pt x="1182976" y="1325227"/>
                    <a:pt x="1190878" y="1316602"/>
                    <a:pt x="1192450" y="1316007"/>
                  </a:cubicBezTo>
                  <a:cubicBezTo>
                    <a:pt x="1194020" y="1315412"/>
                    <a:pt x="1199445" y="1313539"/>
                    <a:pt x="1202270" y="1315037"/>
                  </a:cubicBezTo>
                  <a:cubicBezTo>
                    <a:pt x="1205093" y="1316534"/>
                    <a:pt x="1204942" y="1301716"/>
                    <a:pt x="1204942" y="1301716"/>
                  </a:cubicBezTo>
                  <a:lnTo>
                    <a:pt x="1217565" y="1301142"/>
                  </a:lnTo>
                  <a:cubicBezTo>
                    <a:pt x="1217565" y="1301142"/>
                    <a:pt x="1269953" y="1244941"/>
                    <a:pt x="1269804" y="1241669"/>
                  </a:cubicBezTo>
                  <a:lnTo>
                    <a:pt x="1269081" y="1225775"/>
                  </a:lnTo>
                  <a:lnTo>
                    <a:pt x="1278875" y="1224226"/>
                  </a:lnTo>
                  <a:lnTo>
                    <a:pt x="1304626" y="1245099"/>
                  </a:lnTo>
                  <a:cubicBezTo>
                    <a:pt x="1304626" y="1245099"/>
                    <a:pt x="1347242" y="1191548"/>
                    <a:pt x="1347167" y="1189899"/>
                  </a:cubicBezTo>
                  <a:cubicBezTo>
                    <a:pt x="1345241" y="1185108"/>
                    <a:pt x="1342988" y="1180444"/>
                    <a:pt x="1340469" y="1175930"/>
                  </a:cubicBezTo>
                  <a:lnTo>
                    <a:pt x="1361569" y="1155184"/>
                  </a:lnTo>
                  <a:lnTo>
                    <a:pt x="1383035" y="1156411"/>
                  </a:lnTo>
                  <a:lnTo>
                    <a:pt x="1632993" y="880890"/>
                  </a:lnTo>
                  <a:lnTo>
                    <a:pt x="1646962" y="897806"/>
                  </a:lnTo>
                  <a:lnTo>
                    <a:pt x="1436140" y="1140769"/>
                  </a:lnTo>
                  <a:lnTo>
                    <a:pt x="1448288" y="1165512"/>
                  </a:lnTo>
                  <a:lnTo>
                    <a:pt x="1441814" y="1168562"/>
                  </a:lnTo>
                  <a:lnTo>
                    <a:pt x="1424642" y="1154518"/>
                  </a:lnTo>
                  <a:lnTo>
                    <a:pt x="1411790" y="1174888"/>
                  </a:lnTo>
                  <a:cubicBezTo>
                    <a:pt x="1410764" y="1176561"/>
                    <a:pt x="1410689" y="1187008"/>
                    <a:pt x="1410689" y="1187008"/>
                  </a:cubicBezTo>
                  <a:cubicBezTo>
                    <a:pt x="1410689" y="1187008"/>
                    <a:pt x="1337306" y="1264471"/>
                    <a:pt x="1337957" y="1266068"/>
                  </a:cubicBezTo>
                  <a:cubicBezTo>
                    <a:pt x="1338608" y="1267664"/>
                    <a:pt x="1352281" y="1278064"/>
                    <a:pt x="1352281" y="1278064"/>
                  </a:cubicBezTo>
                  <a:cubicBezTo>
                    <a:pt x="1352281" y="1278064"/>
                    <a:pt x="1372251" y="1257894"/>
                    <a:pt x="1373949" y="1259498"/>
                  </a:cubicBezTo>
                  <a:cubicBezTo>
                    <a:pt x="1375648" y="1261102"/>
                    <a:pt x="1435473" y="1296268"/>
                    <a:pt x="1435473" y="1296268"/>
                  </a:cubicBezTo>
                  <a:lnTo>
                    <a:pt x="1445870" y="1295243"/>
                  </a:lnTo>
                  <a:lnTo>
                    <a:pt x="1466561" y="1316347"/>
                  </a:lnTo>
                  <a:lnTo>
                    <a:pt x="1403579" y="1380166"/>
                  </a:lnTo>
                  <a:lnTo>
                    <a:pt x="1332782" y="1392729"/>
                  </a:lnTo>
                  <a:lnTo>
                    <a:pt x="1316314" y="1380858"/>
                  </a:lnTo>
                  <a:lnTo>
                    <a:pt x="1313314" y="1387579"/>
                  </a:lnTo>
                  <a:lnTo>
                    <a:pt x="1328434" y="1406180"/>
                  </a:lnTo>
                  <a:cubicBezTo>
                    <a:pt x="1328434" y="1406180"/>
                    <a:pt x="1352450" y="1402884"/>
                    <a:pt x="1352550" y="1405083"/>
                  </a:cubicBezTo>
                  <a:cubicBezTo>
                    <a:pt x="1352650" y="1407283"/>
                    <a:pt x="1356598" y="1433475"/>
                    <a:pt x="1356598" y="1433475"/>
                  </a:cubicBezTo>
                  <a:lnTo>
                    <a:pt x="1445263" y="1450850"/>
                  </a:lnTo>
                  <a:lnTo>
                    <a:pt x="1440640" y="1457647"/>
                  </a:lnTo>
                  <a:lnTo>
                    <a:pt x="1374637" y="1455690"/>
                  </a:lnTo>
                  <a:lnTo>
                    <a:pt x="1364139" y="1467190"/>
                  </a:lnTo>
                  <a:lnTo>
                    <a:pt x="1371080" y="1535542"/>
                  </a:lnTo>
                  <a:cubicBezTo>
                    <a:pt x="1371080" y="1535542"/>
                    <a:pt x="1389070" y="1533649"/>
                    <a:pt x="1392071" y="1538446"/>
                  </a:cubicBezTo>
                  <a:cubicBezTo>
                    <a:pt x="1395073" y="1543241"/>
                    <a:pt x="1405616" y="1558138"/>
                    <a:pt x="1405616" y="1558138"/>
                  </a:cubicBezTo>
                  <a:cubicBezTo>
                    <a:pt x="1405616" y="1558138"/>
                    <a:pt x="1417766" y="1558108"/>
                    <a:pt x="1419414" y="1558584"/>
                  </a:cubicBezTo>
                  <a:cubicBezTo>
                    <a:pt x="1421061" y="1559060"/>
                    <a:pt x="1432937" y="1529973"/>
                    <a:pt x="1432937" y="1529973"/>
                  </a:cubicBezTo>
                  <a:cubicBezTo>
                    <a:pt x="1432937" y="1529973"/>
                    <a:pt x="1439594" y="1517600"/>
                    <a:pt x="1448888" y="1517177"/>
                  </a:cubicBezTo>
                  <a:cubicBezTo>
                    <a:pt x="1458183" y="1516754"/>
                    <a:pt x="1543953" y="1506237"/>
                    <a:pt x="1546201" y="1507788"/>
                  </a:cubicBezTo>
                  <a:cubicBezTo>
                    <a:pt x="1548449" y="1509340"/>
                    <a:pt x="1628396" y="1515594"/>
                    <a:pt x="1628396" y="1515594"/>
                  </a:cubicBezTo>
                  <a:lnTo>
                    <a:pt x="1640068" y="1529888"/>
                  </a:lnTo>
                  <a:lnTo>
                    <a:pt x="1730611" y="1527973"/>
                  </a:lnTo>
                  <a:lnTo>
                    <a:pt x="1783190" y="1537098"/>
                  </a:lnTo>
                  <a:cubicBezTo>
                    <a:pt x="1783190" y="1537098"/>
                    <a:pt x="1817775" y="1572890"/>
                    <a:pt x="1818950" y="1574490"/>
                  </a:cubicBezTo>
                  <a:cubicBezTo>
                    <a:pt x="1820125" y="1576090"/>
                    <a:pt x="1897669" y="1579174"/>
                    <a:pt x="1897669" y="1579174"/>
                  </a:cubicBezTo>
                  <a:cubicBezTo>
                    <a:pt x="1897669" y="1579174"/>
                    <a:pt x="1932444" y="1580376"/>
                    <a:pt x="1933392" y="1576997"/>
                  </a:cubicBezTo>
                  <a:cubicBezTo>
                    <a:pt x="1934341" y="1573620"/>
                    <a:pt x="1954114" y="1537643"/>
                    <a:pt x="1958436" y="1536316"/>
                  </a:cubicBezTo>
                  <a:cubicBezTo>
                    <a:pt x="1962757" y="1534989"/>
                    <a:pt x="1980704" y="1530343"/>
                    <a:pt x="1980704" y="1530343"/>
                  </a:cubicBezTo>
                  <a:lnTo>
                    <a:pt x="2017062" y="1558448"/>
                  </a:lnTo>
                  <a:lnTo>
                    <a:pt x="2237282" y="1569838"/>
                  </a:lnTo>
                  <a:cubicBezTo>
                    <a:pt x="2237282" y="1569838"/>
                    <a:pt x="2258432" y="1550192"/>
                    <a:pt x="2261182" y="1550067"/>
                  </a:cubicBezTo>
                  <a:cubicBezTo>
                    <a:pt x="2263932" y="1549942"/>
                    <a:pt x="2287345" y="1558218"/>
                    <a:pt x="2287345" y="1558218"/>
                  </a:cubicBezTo>
                  <a:lnTo>
                    <a:pt x="2302588" y="1578935"/>
                  </a:lnTo>
                  <a:lnTo>
                    <a:pt x="2323004" y="1581285"/>
                  </a:lnTo>
                  <a:lnTo>
                    <a:pt x="2671420" y="1405111"/>
                  </a:lnTo>
                  <a:lnTo>
                    <a:pt x="2689236" y="1410308"/>
                  </a:lnTo>
                  <a:lnTo>
                    <a:pt x="2962021" y="1250721"/>
                  </a:lnTo>
                  <a:cubicBezTo>
                    <a:pt x="2962021" y="1250721"/>
                    <a:pt x="2977445" y="1249936"/>
                    <a:pt x="2984121" y="1251919"/>
                  </a:cubicBezTo>
                  <a:cubicBezTo>
                    <a:pt x="2990797" y="1253903"/>
                    <a:pt x="3069066" y="1211763"/>
                    <a:pt x="3069066" y="1211763"/>
                  </a:cubicBezTo>
                  <a:lnTo>
                    <a:pt x="3086862" y="1216465"/>
                  </a:lnTo>
                  <a:lnTo>
                    <a:pt x="3777079" y="842346"/>
                  </a:lnTo>
                  <a:lnTo>
                    <a:pt x="3802594" y="847744"/>
                  </a:lnTo>
                  <a:lnTo>
                    <a:pt x="3836055" y="835199"/>
                  </a:lnTo>
                  <a:lnTo>
                    <a:pt x="3840359" y="808660"/>
                  </a:lnTo>
                  <a:lnTo>
                    <a:pt x="4142213" y="659902"/>
                  </a:lnTo>
                  <a:lnTo>
                    <a:pt x="4142005" y="659607"/>
                  </a:lnTo>
                  <a:cubicBezTo>
                    <a:pt x="4142005" y="659607"/>
                    <a:pt x="4219161" y="686850"/>
                    <a:pt x="4185442" y="766392"/>
                  </a:cubicBezTo>
                  <a:lnTo>
                    <a:pt x="3889088" y="914901"/>
                  </a:lnTo>
                  <a:lnTo>
                    <a:pt x="3872240" y="907980"/>
                  </a:lnTo>
                  <a:lnTo>
                    <a:pt x="3833683" y="928417"/>
                  </a:lnTo>
                  <a:lnTo>
                    <a:pt x="3831356" y="950568"/>
                  </a:lnTo>
                  <a:lnTo>
                    <a:pt x="3126312" y="1314365"/>
                  </a:lnTo>
                  <a:lnTo>
                    <a:pt x="3118138" y="1327910"/>
                  </a:lnTo>
                  <a:lnTo>
                    <a:pt x="3036318" y="1364700"/>
                  </a:lnTo>
                  <a:lnTo>
                    <a:pt x="3025247" y="1387247"/>
                  </a:lnTo>
                  <a:lnTo>
                    <a:pt x="2748015" y="1521770"/>
                  </a:lnTo>
                  <a:lnTo>
                    <a:pt x="2736240" y="1553085"/>
                  </a:lnTo>
                  <a:cubicBezTo>
                    <a:pt x="2736240" y="1553085"/>
                    <a:pt x="2480542" y="1680041"/>
                    <a:pt x="2483897" y="1679888"/>
                  </a:cubicBezTo>
                  <a:cubicBezTo>
                    <a:pt x="2487251" y="1679736"/>
                    <a:pt x="2630438" y="1738030"/>
                    <a:pt x="2630438" y="1738030"/>
                  </a:cubicBezTo>
                  <a:lnTo>
                    <a:pt x="2622314" y="1752674"/>
                  </a:lnTo>
                  <a:lnTo>
                    <a:pt x="2362172" y="1877655"/>
                  </a:lnTo>
                  <a:cubicBezTo>
                    <a:pt x="2362172" y="1877655"/>
                    <a:pt x="2363371" y="1888843"/>
                    <a:pt x="2364665" y="1890024"/>
                  </a:cubicBezTo>
                  <a:cubicBezTo>
                    <a:pt x="2365957" y="1891205"/>
                    <a:pt x="2367626" y="1900637"/>
                    <a:pt x="2367719" y="1902671"/>
                  </a:cubicBezTo>
                  <a:cubicBezTo>
                    <a:pt x="2367811" y="1904706"/>
                    <a:pt x="2373650" y="1911881"/>
                    <a:pt x="2373650" y="1911881"/>
                  </a:cubicBezTo>
                  <a:cubicBezTo>
                    <a:pt x="2373650" y="1911881"/>
                    <a:pt x="2381540" y="1889670"/>
                    <a:pt x="2383656" y="1889574"/>
                  </a:cubicBezTo>
                  <a:cubicBezTo>
                    <a:pt x="2385774" y="1889477"/>
                    <a:pt x="2406559" y="1884810"/>
                    <a:pt x="2413179" y="1886163"/>
                  </a:cubicBezTo>
                  <a:cubicBezTo>
                    <a:pt x="2419799" y="1887515"/>
                    <a:pt x="2429689" y="1896544"/>
                    <a:pt x="2429970" y="1902705"/>
                  </a:cubicBezTo>
                  <a:cubicBezTo>
                    <a:pt x="2430250" y="1908864"/>
                    <a:pt x="2441064" y="1901289"/>
                    <a:pt x="2441342" y="1898908"/>
                  </a:cubicBezTo>
                  <a:cubicBezTo>
                    <a:pt x="2441620" y="1896525"/>
                    <a:pt x="2449806" y="1887500"/>
                    <a:pt x="2453958" y="1887311"/>
                  </a:cubicBezTo>
                  <a:cubicBezTo>
                    <a:pt x="2458111" y="1887122"/>
                    <a:pt x="2470936" y="1888577"/>
                    <a:pt x="2471816" y="1889777"/>
                  </a:cubicBezTo>
                  <a:cubicBezTo>
                    <a:pt x="2472698" y="1890977"/>
                    <a:pt x="2474120" y="1904057"/>
                    <a:pt x="2474590" y="1905303"/>
                  </a:cubicBezTo>
                  <a:cubicBezTo>
                    <a:pt x="2475060" y="1906549"/>
                    <a:pt x="2522189" y="1901924"/>
                    <a:pt x="2522189" y="1901924"/>
                  </a:cubicBezTo>
                  <a:lnTo>
                    <a:pt x="2544894" y="1911582"/>
                  </a:lnTo>
                  <a:cubicBezTo>
                    <a:pt x="2544894" y="1911582"/>
                    <a:pt x="2546287" y="1932489"/>
                    <a:pt x="2542144" y="1932292"/>
                  </a:cubicBezTo>
                  <a:cubicBezTo>
                    <a:pt x="2538002" y="1932095"/>
                    <a:pt x="2532255" y="1932357"/>
                    <a:pt x="2532255" y="1932357"/>
                  </a:cubicBezTo>
                  <a:lnTo>
                    <a:pt x="2598869" y="1983499"/>
                  </a:lnTo>
                  <a:lnTo>
                    <a:pt x="2668767" y="1999001"/>
                  </a:lnTo>
                  <a:lnTo>
                    <a:pt x="2687363" y="1972887"/>
                  </a:lnTo>
                  <a:lnTo>
                    <a:pt x="2703007" y="1978760"/>
                  </a:lnTo>
                  <a:lnTo>
                    <a:pt x="2701982" y="2004076"/>
                  </a:lnTo>
                  <a:lnTo>
                    <a:pt x="2726170" y="2005152"/>
                  </a:lnTo>
                  <a:lnTo>
                    <a:pt x="2769111" y="1935136"/>
                  </a:lnTo>
                  <a:lnTo>
                    <a:pt x="2937476" y="1917554"/>
                  </a:lnTo>
                  <a:lnTo>
                    <a:pt x="2942774" y="1937099"/>
                  </a:lnTo>
                  <a:lnTo>
                    <a:pt x="2911185" y="1942917"/>
                  </a:lnTo>
                  <a:lnTo>
                    <a:pt x="2938963" y="2022914"/>
                  </a:lnTo>
                  <a:lnTo>
                    <a:pt x="3158860" y="2027210"/>
                  </a:lnTo>
                  <a:lnTo>
                    <a:pt x="3216885" y="2047661"/>
                  </a:lnTo>
                  <a:cubicBezTo>
                    <a:pt x="3216885" y="2047661"/>
                    <a:pt x="3248715" y="2119758"/>
                    <a:pt x="3269881" y="2126511"/>
                  </a:cubicBezTo>
                  <a:lnTo>
                    <a:pt x="3262536" y="2133431"/>
                  </a:lnTo>
                  <a:lnTo>
                    <a:pt x="3189888" y="2130151"/>
                  </a:lnTo>
                  <a:lnTo>
                    <a:pt x="3204131" y="2153090"/>
                  </a:lnTo>
                  <a:cubicBezTo>
                    <a:pt x="3204131" y="2153090"/>
                    <a:pt x="3213978" y="2164215"/>
                    <a:pt x="3215704" y="2165211"/>
                  </a:cubicBezTo>
                  <a:cubicBezTo>
                    <a:pt x="3217430" y="2166208"/>
                    <a:pt x="3246371" y="2174838"/>
                    <a:pt x="3248642" y="2176912"/>
                  </a:cubicBezTo>
                  <a:cubicBezTo>
                    <a:pt x="3250912" y="2178986"/>
                    <a:pt x="3266582" y="2220542"/>
                    <a:pt x="3266582" y="2220542"/>
                  </a:cubicBezTo>
                  <a:lnTo>
                    <a:pt x="3277626" y="2234341"/>
                  </a:lnTo>
                  <a:lnTo>
                    <a:pt x="3281444" y="2305537"/>
                  </a:lnTo>
                  <a:lnTo>
                    <a:pt x="3261968" y="2372887"/>
                  </a:lnTo>
                  <a:lnTo>
                    <a:pt x="3223156" y="2424640"/>
                  </a:lnTo>
                  <a:lnTo>
                    <a:pt x="3211085" y="2425190"/>
                  </a:lnTo>
                  <a:lnTo>
                    <a:pt x="3211231" y="2440558"/>
                  </a:lnTo>
                  <a:lnTo>
                    <a:pt x="3168270" y="2473817"/>
                  </a:lnTo>
                  <a:lnTo>
                    <a:pt x="3155126" y="2474415"/>
                  </a:lnTo>
                  <a:lnTo>
                    <a:pt x="3156136" y="2488725"/>
                  </a:lnTo>
                  <a:lnTo>
                    <a:pt x="3104907" y="2521367"/>
                  </a:lnTo>
                  <a:lnTo>
                    <a:pt x="3090195" y="2522037"/>
                  </a:lnTo>
                  <a:lnTo>
                    <a:pt x="3090226" y="2533608"/>
                  </a:lnTo>
                  <a:lnTo>
                    <a:pt x="3032442" y="2567514"/>
                  </a:lnTo>
                  <a:lnTo>
                    <a:pt x="3019820" y="2568089"/>
                  </a:lnTo>
                  <a:lnTo>
                    <a:pt x="3020968" y="2581814"/>
                  </a:lnTo>
                  <a:lnTo>
                    <a:pt x="2977234" y="2609623"/>
                  </a:lnTo>
                  <a:lnTo>
                    <a:pt x="2969963" y="2606647"/>
                  </a:lnTo>
                  <a:lnTo>
                    <a:pt x="2967186" y="2618320"/>
                  </a:lnTo>
                  <a:lnTo>
                    <a:pt x="2920455" y="2640783"/>
                  </a:lnTo>
                  <a:lnTo>
                    <a:pt x="2912783" y="2641132"/>
                  </a:lnTo>
                  <a:lnTo>
                    <a:pt x="2908334" y="2652357"/>
                  </a:lnTo>
                  <a:lnTo>
                    <a:pt x="2852455" y="2679699"/>
                  </a:lnTo>
                  <a:lnTo>
                    <a:pt x="2843133" y="2680123"/>
                  </a:lnTo>
                  <a:lnTo>
                    <a:pt x="2836383" y="2689221"/>
                  </a:lnTo>
                  <a:lnTo>
                    <a:pt x="2774606" y="2718954"/>
                  </a:lnTo>
                  <a:lnTo>
                    <a:pt x="2750182" y="2727230"/>
                  </a:lnTo>
                  <a:lnTo>
                    <a:pt x="1199777" y="2809272"/>
                  </a:lnTo>
                  <a:lnTo>
                    <a:pt x="243971" y="2845354"/>
                  </a:lnTo>
                  <a:lnTo>
                    <a:pt x="236948" y="2834513"/>
                  </a:lnTo>
                  <a:lnTo>
                    <a:pt x="218708" y="2843059"/>
                  </a:lnTo>
                  <a:lnTo>
                    <a:pt x="169562" y="2825786"/>
                  </a:lnTo>
                  <a:lnTo>
                    <a:pt x="167326" y="2817207"/>
                  </a:lnTo>
                  <a:lnTo>
                    <a:pt x="143337" y="2821716"/>
                  </a:lnTo>
                  <a:lnTo>
                    <a:pt x="103768" y="2799928"/>
                  </a:lnTo>
                  <a:lnTo>
                    <a:pt x="101707" y="2788559"/>
                  </a:lnTo>
                  <a:lnTo>
                    <a:pt x="87504" y="2790114"/>
                  </a:lnTo>
                  <a:lnTo>
                    <a:pt x="46283" y="2764104"/>
                  </a:lnTo>
                  <a:lnTo>
                    <a:pt x="48017" y="2753775"/>
                  </a:lnTo>
                  <a:lnTo>
                    <a:pt x="27747" y="2751611"/>
                  </a:lnTo>
                  <a:lnTo>
                    <a:pt x="0" y="2730287"/>
                  </a:lnTo>
                  <a:lnTo>
                    <a:pt x="0" y="1954756"/>
                  </a:lnTo>
                  <a:lnTo>
                    <a:pt x="17039" y="1953708"/>
                  </a:lnTo>
                  <a:cubicBezTo>
                    <a:pt x="79061" y="1949963"/>
                    <a:pt x="140676" y="1946339"/>
                    <a:pt x="140676" y="1946339"/>
                  </a:cubicBezTo>
                  <a:lnTo>
                    <a:pt x="269230" y="1938143"/>
                  </a:lnTo>
                  <a:lnTo>
                    <a:pt x="264107" y="1551112"/>
                  </a:lnTo>
                  <a:cubicBezTo>
                    <a:pt x="264107" y="1551112"/>
                    <a:pt x="176994" y="1615120"/>
                    <a:pt x="141663" y="1625904"/>
                  </a:cubicBezTo>
                  <a:cubicBezTo>
                    <a:pt x="106332" y="1636687"/>
                    <a:pt x="109528" y="1634862"/>
                    <a:pt x="101169" y="1635242"/>
                  </a:cubicBezTo>
                  <a:cubicBezTo>
                    <a:pt x="92808" y="1635623"/>
                    <a:pt x="85880" y="1629297"/>
                    <a:pt x="84593" y="1601001"/>
                  </a:cubicBezTo>
                  <a:cubicBezTo>
                    <a:pt x="83305" y="1572704"/>
                    <a:pt x="77301" y="1587940"/>
                    <a:pt x="66941" y="1580089"/>
                  </a:cubicBezTo>
                  <a:cubicBezTo>
                    <a:pt x="56582" y="1572239"/>
                    <a:pt x="66590" y="1571756"/>
                    <a:pt x="72185" y="1548162"/>
                  </a:cubicBezTo>
                  <a:cubicBezTo>
                    <a:pt x="77779" y="1524567"/>
                    <a:pt x="68402" y="1538304"/>
                    <a:pt x="42903" y="1527809"/>
                  </a:cubicBezTo>
                  <a:cubicBezTo>
                    <a:pt x="17406" y="1517312"/>
                    <a:pt x="35384" y="1509688"/>
                    <a:pt x="34936" y="1499844"/>
                  </a:cubicBezTo>
                  <a:cubicBezTo>
                    <a:pt x="34712" y="1494922"/>
                    <a:pt x="27139" y="1493220"/>
                    <a:pt x="17076" y="1491822"/>
                  </a:cubicBezTo>
                  <a:lnTo>
                    <a:pt x="0" y="1488591"/>
                  </a:lnTo>
                  <a:lnTo>
                    <a:pt x="0" y="1473113"/>
                  </a:lnTo>
                  <a:lnTo>
                    <a:pt x="6884" y="1469569"/>
                  </a:lnTo>
                  <a:cubicBezTo>
                    <a:pt x="29577" y="1453546"/>
                    <a:pt x="5797" y="1446279"/>
                    <a:pt x="36463" y="1423197"/>
                  </a:cubicBezTo>
                  <a:cubicBezTo>
                    <a:pt x="67129" y="1400115"/>
                    <a:pt x="110613" y="1403180"/>
                    <a:pt x="168097" y="1383865"/>
                  </a:cubicBezTo>
                  <a:cubicBezTo>
                    <a:pt x="225581" y="1364550"/>
                    <a:pt x="241033" y="1337146"/>
                    <a:pt x="241033" y="1337146"/>
                  </a:cubicBezTo>
                  <a:cubicBezTo>
                    <a:pt x="241033" y="1337146"/>
                    <a:pt x="243839" y="1288603"/>
                    <a:pt x="245263" y="1283578"/>
                  </a:cubicBezTo>
                  <a:cubicBezTo>
                    <a:pt x="246689" y="1278553"/>
                    <a:pt x="284890" y="1275134"/>
                    <a:pt x="284890" y="1275134"/>
                  </a:cubicBezTo>
                  <a:lnTo>
                    <a:pt x="298960" y="1936247"/>
                  </a:lnTo>
                  <a:lnTo>
                    <a:pt x="410928" y="1929108"/>
                  </a:lnTo>
                  <a:lnTo>
                    <a:pt x="416641" y="1909890"/>
                  </a:lnTo>
                  <a:cubicBezTo>
                    <a:pt x="416641" y="1909890"/>
                    <a:pt x="452874" y="1909867"/>
                    <a:pt x="453812" y="1912304"/>
                  </a:cubicBezTo>
                  <a:cubicBezTo>
                    <a:pt x="454750" y="1914742"/>
                    <a:pt x="467593" y="1925675"/>
                    <a:pt x="467593" y="1925675"/>
                  </a:cubicBezTo>
                  <a:lnTo>
                    <a:pt x="515651" y="1931756"/>
                  </a:lnTo>
                  <a:cubicBezTo>
                    <a:pt x="515651" y="1931756"/>
                    <a:pt x="873156" y="1949270"/>
                    <a:pt x="873044" y="1946823"/>
                  </a:cubicBezTo>
                  <a:lnTo>
                    <a:pt x="872409" y="1932854"/>
                  </a:lnTo>
                  <a:lnTo>
                    <a:pt x="635489" y="1885107"/>
                  </a:lnTo>
                  <a:lnTo>
                    <a:pt x="611217" y="1877944"/>
                  </a:lnTo>
                  <a:cubicBezTo>
                    <a:pt x="611217" y="1877944"/>
                    <a:pt x="583644" y="1868480"/>
                    <a:pt x="581169" y="1868592"/>
                  </a:cubicBezTo>
                  <a:cubicBezTo>
                    <a:pt x="578694" y="1868705"/>
                    <a:pt x="534540" y="1857571"/>
                    <a:pt x="530339" y="1856081"/>
                  </a:cubicBezTo>
                  <a:cubicBezTo>
                    <a:pt x="526137" y="1854590"/>
                    <a:pt x="505525" y="1835799"/>
                    <a:pt x="505525" y="1835799"/>
                  </a:cubicBezTo>
                  <a:cubicBezTo>
                    <a:pt x="505525" y="1835799"/>
                    <a:pt x="503638" y="1848230"/>
                    <a:pt x="501135" y="1848344"/>
                  </a:cubicBezTo>
                  <a:cubicBezTo>
                    <a:pt x="493102" y="1848021"/>
                    <a:pt x="485105" y="1847282"/>
                    <a:pt x="477172" y="1846127"/>
                  </a:cubicBezTo>
                  <a:cubicBezTo>
                    <a:pt x="474661" y="1845471"/>
                    <a:pt x="467686" y="1837521"/>
                    <a:pt x="467686" y="1837521"/>
                  </a:cubicBezTo>
                  <a:lnTo>
                    <a:pt x="455853" y="1848752"/>
                  </a:lnTo>
                  <a:lnTo>
                    <a:pt x="400847" y="1834721"/>
                  </a:lnTo>
                  <a:lnTo>
                    <a:pt x="404337" y="1820564"/>
                  </a:lnTo>
                  <a:cubicBezTo>
                    <a:pt x="404337" y="1820564"/>
                    <a:pt x="406494" y="1814706"/>
                    <a:pt x="408433" y="1820378"/>
                  </a:cubicBezTo>
                  <a:cubicBezTo>
                    <a:pt x="410372" y="1826048"/>
                    <a:pt x="448465" y="1831727"/>
                    <a:pt x="448465" y="1831727"/>
                  </a:cubicBezTo>
                  <a:cubicBezTo>
                    <a:pt x="446339" y="1826782"/>
                    <a:pt x="444997" y="1821524"/>
                    <a:pt x="444506" y="1816173"/>
                  </a:cubicBezTo>
                  <a:cubicBezTo>
                    <a:pt x="444173" y="1808858"/>
                    <a:pt x="437223" y="1766353"/>
                    <a:pt x="439575" y="1762940"/>
                  </a:cubicBezTo>
                  <a:cubicBezTo>
                    <a:pt x="441928" y="1759526"/>
                    <a:pt x="458684" y="1748071"/>
                    <a:pt x="458684" y="1748071"/>
                  </a:cubicBezTo>
                  <a:lnTo>
                    <a:pt x="462564" y="1671648"/>
                  </a:lnTo>
                  <a:lnTo>
                    <a:pt x="443778" y="1668784"/>
                  </a:lnTo>
                  <a:lnTo>
                    <a:pt x="442144" y="1658910"/>
                  </a:lnTo>
                  <a:lnTo>
                    <a:pt x="464719" y="1657883"/>
                  </a:lnTo>
                  <a:lnTo>
                    <a:pt x="464136" y="1651709"/>
                  </a:lnTo>
                  <a:lnTo>
                    <a:pt x="431190" y="1650123"/>
                  </a:lnTo>
                  <a:lnTo>
                    <a:pt x="430458" y="1634036"/>
                  </a:lnTo>
                  <a:lnTo>
                    <a:pt x="463047" y="1634426"/>
                  </a:lnTo>
                  <a:cubicBezTo>
                    <a:pt x="463047" y="1634426"/>
                    <a:pt x="461635" y="1601589"/>
                    <a:pt x="462635" y="1599339"/>
                  </a:cubicBezTo>
                  <a:cubicBezTo>
                    <a:pt x="463634" y="1597089"/>
                    <a:pt x="469412" y="1578723"/>
                    <a:pt x="469412" y="1578723"/>
                  </a:cubicBezTo>
                  <a:cubicBezTo>
                    <a:pt x="469412" y="1578723"/>
                    <a:pt x="489022" y="1576673"/>
                    <a:pt x="490751" y="1577752"/>
                  </a:cubicBezTo>
                  <a:cubicBezTo>
                    <a:pt x="492481" y="1578830"/>
                    <a:pt x="510373" y="1585677"/>
                    <a:pt x="511546" y="1587828"/>
                  </a:cubicBezTo>
                  <a:cubicBezTo>
                    <a:pt x="512718" y="1589978"/>
                    <a:pt x="529563" y="1585905"/>
                    <a:pt x="529563" y="1585905"/>
                  </a:cubicBezTo>
                  <a:cubicBezTo>
                    <a:pt x="529563" y="1585905"/>
                    <a:pt x="532964" y="1577098"/>
                    <a:pt x="535114" y="1575291"/>
                  </a:cubicBezTo>
                  <a:cubicBezTo>
                    <a:pt x="537265" y="1573485"/>
                    <a:pt x="569681" y="1573718"/>
                    <a:pt x="569681" y="1573718"/>
                  </a:cubicBezTo>
                  <a:lnTo>
                    <a:pt x="592917" y="1589608"/>
                  </a:lnTo>
                  <a:lnTo>
                    <a:pt x="604561" y="1580288"/>
                  </a:lnTo>
                  <a:lnTo>
                    <a:pt x="616259" y="1583614"/>
                  </a:lnTo>
                  <a:cubicBezTo>
                    <a:pt x="616259" y="1583614"/>
                    <a:pt x="611982" y="1599240"/>
                    <a:pt x="614782" y="1600215"/>
                  </a:cubicBezTo>
                  <a:cubicBezTo>
                    <a:pt x="618229" y="1602097"/>
                    <a:pt x="621472" y="1604346"/>
                    <a:pt x="624455" y="1606911"/>
                  </a:cubicBezTo>
                  <a:lnTo>
                    <a:pt x="621851" y="1622957"/>
                  </a:lnTo>
                  <a:cubicBezTo>
                    <a:pt x="621851" y="1622957"/>
                    <a:pt x="614782" y="1623857"/>
                    <a:pt x="615930" y="1625430"/>
                  </a:cubicBezTo>
                  <a:cubicBezTo>
                    <a:pt x="617075" y="1627004"/>
                    <a:pt x="628301" y="1631454"/>
                    <a:pt x="628301" y="1631454"/>
                  </a:cubicBezTo>
                  <a:cubicBezTo>
                    <a:pt x="628301" y="1631454"/>
                    <a:pt x="646825" y="1614684"/>
                    <a:pt x="647248" y="1613038"/>
                  </a:cubicBezTo>
                  <a:cubicBezTo>
                    <a:pt x="647668" y="1611393"/>
                    <a:pt x="664544" y="1594092"/>
                    <a:pt x="666167" y="1594018"/>
                  </a:cubicBezTo>
                  <a:cubicBezTo>
                    <a:pt x="667789" y="1593944"/>
                    <a:pt x="713874" y="1592977"/>
                    <a:pt x="713874" y="1592977"/>
                  </a:cubicBezTo>
                  <a:lnTo>
                    <a:pt x="716150" y="1570332"/>
                  </a:lnTo>
                  <a:cubicBezTo>
                    <a:pt x="716150" y="1570332"/>
                    <a:pt x="732553" y="1569890"/>
                    <a:pt x="734587" y="1565526"/>
                  </a:cubicBezTo>
                  <a:cubicBezTo>
                    <a:pt x="736619" y="1561162"/>
                    <a:pt x="732322" y="1551493"/>
                    <a:pt x="737119" y="1548519"/>
                  </a:cubicBezTo>
                  <a:cubicBezTo>
                    <a:pt x="739549" y="1546838"/>
                    <a:pt x="742340" y="1545773"/>
                    <a:pt x="745244" y="1545394"/>
                  </a:cubicBezTo>
                  <a:lnTo>
                    <a:pt x="740578" y="1490715"/>
                  </a:lnTo>
                  <a:lnTo>
                    <a:pt x="743584" y="1435660"/>
                  </a:lnTo>
                  <a:lnTo>
                    <a:pt x="747736" y="1435471"/>
                  </a:lnTo>
                  <a:lnTo>
                    <a:pt x="720359" y="600"/>
                  </a:lnTo>
                  <a:close/>
                </a:path>
              </a:pathLst>
            </a:custGeom>
            <a:solidFill>
              <a:srgbClr val="262626"/>
            </a:solidFill>
            <a:ln w="2349" cap="flat">
              <a:noFill/>
              <a:prstDash val="solid"/>
              <a:miter/>
            </a:ln>
          </p:spPr>
          <p:txBody>
            <a:bodyPr wrap="square" rtlCol="0" anchor="ctr">
              <a:noAutofit/>
            </a:bodyPr>
            <a:lstStyle/>
            <a:p>
              <a:endParaRPr lang="en-US" sz="1800">
                <a:latin typeface="Montserrat" pitchFamily="2" charset="0"/>
              </a:endParaRPr>
            </a:p>
          </p:txBody>
        </p:sp>
      </p:grpSp>
      <p:sp>
        <p:nvSpPr>
          <p:cNvPr id="17" name="Graphic 1412">
            <a:extLst>
              <a:ext uri="{FF2B5EF4-FFF2-40B4-BE49-F238E27FC236}">
                <a16:creationId xmlns:a16="http://schemas.microsoft.com/office/drawing/2014/main" id="{26A67067-36AF-2F27-8D24-8ADC787F3491}"/>
              </a:ext>
            </a:extLst>
          </p:cNvPr>
          <p:cNvSpPr/>
          <p:nvPr userDrawn="1"/>
        </p:nvSpPr>
        <p:spPr>
          <a:xfrm>
            <a:off x="309584" y="94206"/>
            <a:ext cx="4139172" cy="1464394"/>
          </a:xfrm>
          <a:custGeom>
            <a:avLst/>
            <a:gdLst>
              <a:gd name="connsiteX0" fmla="*/ 2683936 w 4625537"/>
              <a:gd name="connsiteY0" fmla="*/ 460142 h 1636465"/>
              <a:gd name="connsiteX1" fmla="*/ 2587140 w 4625537"/>
              <a:gd name="connsiteY1" fmla="*/ 460142 h 1636465"/>
              <a:gd name="connsiteX2" fmla="*/ 2764867 w 4625537"/>
              <a:gd name="connsiteY2" fmla="*/ 438930 h 1636465"/>
              <a:gd name="connsiteX3" fmla="*/ 2795367 w 4625537"/>
              <a:gd name="connsiteY3" fmla="*/ 452158 h 1636465"/>
              <a:gd name="connsiteX4" fmla="*/ 4627395 w 4625537"/>
              <a:gd name="connsiteY4" fmla="*/ 325197 h 1636465"/>
              <a:gd name="connsiteX5" fmla="*/ 4410955 w 4625537"/>
              <a:gd name="connsiteY5" fmla="*/ 268266 h 1636465"/>
              <a:gd name="connsiteX6" fmla="*/ 2653897 w 4625537"/>
              <a:gd name="connsiteY6" fmla="*/ 423885 h 1636465"/>
              <a:gd name="connsiteX7" fmla="*/ 2559225 w 4625537"/>
              <a:gd name="connsiteY7" fmla="*/ 423885 h 1636465"/>
              <a:gd name="connsiteX8" fmla="*/ 2550372 w 4625537"/>
              <a:gd name="connsiteY8" fmla="*/ 421327 h 1636465"/>
              <a:gd name="connsiteX9" fmla="*/ 2559225 w 4625537"/>
              <a:gd name="connsiteY9" fmla="*/ 415135 h 1636465"/>
              <a:gd name="connsiteX10" fmla="*/ 2559225 w 4625537"/>
              <a:gd name="connsiteY10" fmla="*/ 388601 h 1636465"/>
              <a:gd name="connsiteX11" fmla="*/ 2546841 w 4625537"/>
              <a:gd name="connsiteY11" fmla="*/ 386042 h 1636465"/>
              <a:gd name="connsiteX12" fmla="*/ 2515010 w 4625537"/>
              <a:gd name="connsiteY12" fmla="*/ 385197 h 1636465"/>
              <a:gd name="connsiteX13" fmla="*/ 2505287 w 4625537"/>
              <a:gd name="connsiteY13" fmla="*/ 396660 h 1636465"/>
              <a:gd name="connsiteX14" fmla="*/ 2476093 w 4625537"/>
              <a:gd name="connsiteY14" fmla="*/ 397531 h 1636465"/>
              <a:gd name="connsiteX15" fmla="*/ 2464578 w 4625537"/>
              <a:gd name="connsiteY15" fmla="*/ 377240 h 1636465"/>
              <a:gd name="connsiteX16" fmla="*/ 2399178 w 4625537"/>
              <a:gd name="connsiteY16" fmla="*/ 371918 h 1636465"/>
              <a:gd name="connsiteX17" fmla="*/ 2391221 w 4625537"/>
              <a:gd name="connsiteY17" fmla="*/ 378981 h 1636465"/>
              <a:gd name="connsiteX18" fmla="*/ 2380602 w 4625537"/>
              <a:gd name="connsiteY18" fmla="*/ 370153 h 1636465"/>
              <a:gd name="connsiteX19" fmla="*/ 2356729 w 4625537"/>
              <a:gd name="connsiteY19" fmla="*/ 369257 h 1636465"/>
              <a:gd name="connsiteX20" fmla="*/ 2347876 w 4625537"/>
              <a:gd name="connsiteY20" fmla="*/ 386938 h 1636465"/>
              <a:gd name="connsiteX21" fmla="*/ 2283320 w 4625537"/>
              <a:gd name="connsiteY21" fmla="*/ 386042 h 1636465"/>
              <a:gd name="connsiteX22" fmla="*/ 2283320 w 4625537"/>
              <a:gd name="connsiteY22" fmla="*/ 365726 h 1636465"/>
              <a:gd name="connsiteX23" fmla="*/ 2250620 w 4625537"/>
              <a:gd name="connsiteY23" fmla="*/ 363167 h 1636465"/>
              <a:gd name="connsiteX24" fmla="*/ 2251490 w 4625537"/>
              <a:gd name="connsiteY24" fmla="*/ 352549 h 1636465"/>
              <a:gd name="connsiteX25" fmla="*/ 2237341 w 4625537"/>
              <a:gd name="connsiteY25" fmla="*/ 349862 h 1636465"/>
              <a:gd name="connsiteX26" fmla="*/ 2233784 w 4625537"/>
              <a:gd name="connsiteY26" fmla="*/ 365802 h 1636465"/>
              <a:gd name="connsiteX27" fmla="*/ 2220555 w 4625537"/>
              <a:gd name="connsiteY27" fmla="*/ 366673 h 1636465"/>
              <a:gd name="connsiteX28" fmla="*/ 2216359 w 4625537"/>
              <a:gd name="connsiteY28" fmla="*/ 377189 h 1636465"/>
              <a:gd name="connsiteX29" fmla="*/ 2216359 w 4625537"/>
              <a:gd name="connsiteY29" fmla="*/ 393181 h 1636465"/>
              <a:gd name="connsiteX30" fmla="*/ 2203847 w 4625537"/>
              <a:gd name="connsiteY30" fmla="*/ 394665 h 1636465"/>
              <a:gd name="connsiteX31" fmla="*/ 2198858 w 4625537"/>
              <a:gd name="connsiteY31" fmla="*/ 380668 h 1636465"/>
              <a:gd name="connsiteX32" fmla="*/ 2185885 w 4625537"/>
              <a:gd name="connsiteY32" fmla="*/ 378110 h 1636465"/>
              <a:gd name="connsiteX33" fmla="*/ 2185885 w 4625537"/>
              <a:gd name="connsiteY33" fmla="*/ 389087 h 1636465"/>
              <a:gd name="connsiteX34" fmla="*/ 2183889 w 4625537"/>
              <a:gd name="connsiteY34" fmla="*/ 397582 h 1636465"/>
              <a:gd name="connsiteX35" fmla="*/ 2157919 w 4625537"/>
              <a:gd name="connsiteY35" fmla="*/ 399578 h 1636465"/>
              <a:gd name="connsiteX36" fmla="*/ 2156921 w 4625537"/>
              <a:gd name="connsiteY36" fmla="*/ 411578 h 1636465"/>
              <a:gd name="connsiteX37" fmla="*/ 2164904 w 4625537"/>
              <a:gd name="connsiteY37" fmla="*/ 412550 h 1636465"/>
              <a:gd name="connsiteX38" fmla="*/ 2169407 w 4625537"/>
              <a:gd name="connsiteY38" fmla="*/ 422069 h 1636465"/>
              <a:gd name="connsiteX39" fmla="*/ 2144920 w 4625537"/>
              <a:gd name="connsiteY39" fmla="*/ 425523 h 1636465"/>
              <a:gd name="connsiteX40" fmla="*/ 2130464 w 4625537"/>
              <a:gd name="connsiteY40" fmla="*/ 410042 h 1636465"/>
              <a:gd name="connsiteX41" fmla="*/ 2110992 w 4625537"/>
              <a:gd name="connsiteY41" fmla="*/ 407075 h 1636465"/>
              <a:gd name="connsiteX42" fmla="*/ 2102497 w 4625537"/>
              <a:gd name="connsiteY42" fmla="*/ 416055 h 1636465"/>
              <a:gd name="connsiteX43" fmla="*/ 2080518 w 4625537"/>
              <a:gd name="connsiteY43" fmla="*/ 414571 h 1636465"/>
              <a:gd name="connsiteX44" fmla="*/ 2080006 w 4625537"/>
              <a:gd name="connsiteY44" fmla="*/ 407075 h 1636465"/>
              <a:gd name="connsiteX45" fmla="*/ 2011101 w 4625537"/>
              <a:gd name="connsiteY45" fmla="*/ 392592 h 1636465"/>
              <a:gd name="connsiteX46" fmla="*/ 2004601 w 4625537"/>
              <a:gd name="connsiteY46" fmla="*/ 407945 h 1636465"/>
              <a:gd name="connsiteX47" fmla="*/ 1922723 w 4625537"/>
              <a:gd name="connsiteY47" fmla="*/ 402469 h 1636465"/>
              <a:gd name="connsiteX48" fmla="*/ 1896010 w 4625537"/>
              <a:gd name="connsiteY48" fmla="*/ 393898 h 1636465"/>
              <a:gd name="connsiteX49" fmla="*/ 710207 w 4625537"/>
              <a:gd name="connsiteY49" fmla="*/ 253322 h 1636465"/>
              <a:gd name="connsiteX50" fmla="*/ 789783 w 4625537"/>
              <a:gd name="connsiteY50" fmla="*/ 295772 h 1636465"/>
              <a:gd name="connsiteX51" fmla="*/ 1907934 w 4625537"/>
              <a:gd name="connsiteY51" fmla="*/ 427059 h 1636465"/>
              <a:gd name="connsiteX52" fmla="*/ 1915891 w 4625537"/>
              <a:gd name="connsiteY52" fmla="*/ 416465 h 1636465"/>
              <a:gd name="connsiteX53" fmla="*/ 1983518 w 4625537"/>
              <a:gd name="connsiteY53" fmla="*/ 429720 h 1636465"/>
              <a:gd name="connsiteX54" fmla="*/ 2045873 w 4625537"/>
              <a:gd name="connsiteY54" fmla="*/ 439032 h 1636465"/>
              <a:gd name="connsiteX55" fmla="*/ 2154644 w 4625537"/>
              <a:gd name="connsiteY55" fmla="*/ 453591 h 1636465"/>
              <a:gd name="connsiteX56" fmla="*/ 2159940 w 4625537"/>
              <a:gd name="connsiteY56" fmla="*/ 464211 h 1636465"/>
              <a:gd name="connsiteX57" fmla="*/ 2283295 w 4625537"/>
              <a:gd name="connsiteY57" fmla="*/ 473499 h 1636465"/>
              <a:gd name="connsiteX58" fmla="*/ 2283295 w 4625537"/>
              <a:gd name="connsiteY58" fmla="*/ 527896 h 1636465"/>
              <a:gd name="connsiteX59" fmla="*/ 2255456 w 4625537"/>
              <a:gd name="connsiteY59" fmla="*/ 533193 h 1636465"/>
              <a:gd name="connsiteX60" fmla="*/ 2230253 w 4625537"/>
              <a:gd name="connsiteY60" fmla="*/ 553074 h 1636465"/>
              <a:gd name="connsiteX61" fmla="*/ 2138728 w 4625537"/>
              <a:gd name="connsiteY61" fmla="*/ 547777 h 1636465"/>
              <a:gd name="connsiteX62" fmla="*/ 2039246 w 4625537"/>
              <a:gd name="connsiteY62" fmla="*/ 562387 h 1636465"/>
              <a:gd name="connsiteX63" fmla="*/ 1990170 w 4625537"/>
              <a:gd name="connsiteY63" fmla="*/ 636589 h 1636465"/>
              <a:gd name="connsiteX64" fmla="*/ 1963637 w 4625537"/>
              <a:gd name="connsiteY64" fmla="*/ 636589 h 1636465"/>
              <a:gd name="connsiteX65" fmla="*/ 1963637 w 4625537"/>
              <a:gd name="connsiteY65" fmla="*/ 656446 h 1636465"/>
              <a:gd name="connsiteX66" fmla="*/ 1377337 w 4625537"/>
              <a:gd name="connsiteY66" fmla="*/ 615353 h 1636465"/>
              <a:gd name="connsiteX67" fmla="*/ 1377337 w 4625537"/>
              <a:gd name="connsiteY67" fmla="*/ 594141 h 1636465"/>
              <a:gd name="connsiteX68" fmla="*/ 1349498 w 4625537"/>
              <a:gd name="connsiteY68" fmla="*/ 590149 h 1636465"/>
              <a:gd name="connsiteX69" fmla="*/ 1342871 w 4625537"/>
              <a:gd name="connsiteY69" fmla="*/ 615353 h 1636465"/>
              <a:gd name="connsiteX70" fmla="*/ 564259 w 4625537"/>
              <a:gd name="connsiteY70" fmla="*/ 572929 h 1636465"/>
              <a:gd name="connsiteX71" fmla="*/ 302965 w 4625537"/>
              <a:gd name="connsiteY71" fmla="*/ 221416 h 1636465"/>
              <a:gd name="connsiteX72" fmla="*/ 296312 w 4625537"/>
              <a:gd name="connsiteY72" fmla="*/ 196212 h 1636465"/>
              <a:gd name="connsiteX73" fmla="*/ 285745 w 4625537"/>
              <a:gd name="connsiteY73" fmla="*/ 194908 h 1636465"/>
              <a:gd name="connsiteX74" fmla="*/ 279067 w 4625537"/>
              <a:gd name="connsiteY74" fmla="*/ 176306 h 1636465"/>
              <a:gd name="connsiteX75" fmla="*/ 260542 w 4625537"/>
              <a:gd name="connsiteY75" fmla="*/ 172315 h 1636465"/>
              <a:gd name="connsiteX76" fmla="*/ 227279 w 4625537"/>
              <a:gd name="connsiteY76" fmla="*/ 168348 h 1636465"/>
              <a:gd name="connsiteX77" fmla="*/ 213999 w 4625537"/>
              <a:gd name="connsiteY77" fmla="*/ 157730 h 1636465"/>
              <a:gd name="connsiteX78" fmla="*/ 192787 w 4625537"/>
              <a:gd name="connsiteY78" fmla="*/ 171009 h 1636465"/>
              <a:gd name="connsiteX79" fmla="*/ 187491 w 4625537"/>
              <a:gd name="connsiteY79" fmla="*/ 190890 h 1636465"/>
              <a:gd name="connsiteX80" fmla="*/ 172881 w 4625537"/>
              <a:gd name="connsiteY80" fmla="*/ 200178 h 1636465"/>
              <a:gd name="connsiteX81" fmla="*/ 160931 w 4625537"/>
              <a:gd name="connsiteY81" fmla="*/ 200178 h 1636465"/>
              <a:gd name="connsiteX82" fmla="*/ 152999 w 4625537"/>
              <a:gd name="connsiteY82" fmla="*/ 184288 h 1636465"/>
              <a:gd name="connsiteX83" fmla="*/ 125161 w 4625537"/>
              <a:gd name="connsiteY83" fmla="*/ 176306 h 1636465"/>
              <a:gd name="connsiteX84" fmla="*/ 103924 w 4625537"/>
              <a:gd name="connsiteY84" fmla="*/ 157730 h 1636465"/>
              <a:gd name="connsiteX85" fmla="*/ 85348 w 4625537"/>
              <a:gd name="connsiteY85" fmla="*/ 163052 h 1636465"/>
              <a:gd name="connsiteX86" fmla="*/ 82789 w 4625537"/>
              <a:gd name="connsiteY86" fmla="*/ 151103 h 1636465"/>
              <a:gd name="connsiteX87" fmla="*/ 81458 w 4625537"/>
              <a:gd name="connsiteY87" fmla="*/ 136493 h 1636465"/>
              <a:gd name="connsiteX88" fmla="*/ 82789 w 4625537"/>
              <a:gd name="connsiteY88" fmla="*/ 117942 h 1636465"/>
              <a:gd name="connsiteX89" fmla="*/ 20433 w 4625537"/>
              <a:gd name="connsiteY89" fmla="*/ -5387 h 1636465"/>
              <a:gd name="connsiteX90" fmla="*/ 1857 w 4625537"/>
              <a:gd name="connsiteY90" fmla="*/ 43663 h 1636465"/>
              <a:gd name="connsiteX91" fmla="*/ 64213 w 4625537"/>
              <a:gd name="connsiteY91" fmla="*/ 132552 h 1636465"/>
              <a:gd name="connsiteX92" fmla="*/ 64213 w 4625537"/>
              <a:gd name="connsiteY92" fmla="*/ 155095 h 1636465"/>
              <a:gd name="connsiteX93" fmla="*/ 70840 w 4625537"/>
              <a:gd name="connsiteY93" fmla="*/ 173670 h 1636465"/>
              <a:gd name="connsiteX94" fmla="*/ 64213 w 4625537"/>
              <a:gd name="connsiteY94" fmla="*/ 193577 h 1636465"/>
              <a:gd name="connsiteX95" fmla="*/ 64213 w 4625537"/>
              <a:gd name="connsiteY95" fmla="*/ 226841 h 1636465"/>
              <a:gd name="connsiteX96" fmla="*/ 105331 w 4625537"/>
              <a:gd name="connsiteY96" fmla="*/ 257365 h 1636465"/>
              <a:gd name="connsiteX97" fmla="*/ 113288 w 4625537"/>
              <a:gd name="connsiteY97" fmla="*/ 277272 h 1636465"/>
              <a:gd name="connsiteX98" fmla="*/ 113288 w 4625537"/>
              <a:gd name="connsiteY98" fmla="*/ 301145 h 1636465"/>
              <a:gd name="connsiteX99" fmla="*/ 182373 w 4625537"/>
              <a:gd name="connsiteY99" fmla="*/ 425804 h 1636465"/>
              <a:gd name="connsiteX100" fmla="*/ 204276 w 4625537"/>
              <a:gd name="connsiteY100" fmla="*/ 382025 h 1636465"/>
              <a:gd name="connsiteX101" fmla="*/ 129332 w 4625537"/>
              <a:gd name="connsiteY101" fmla="*/ 287864 h 1636465"/>
              <a:gd name="connsiteX102" fmla="*/ 138620 w 4625537"/>
              <a:gd name="connsiteY102" fmla="*/ 265297 h 1636465"/>
              <a:gd name="connsiteX103" fmla="*/ 129332 w 4625537"/>
              <a:gd name="connsiteY103" fmla="*/ 250712 h 1636465"/>
              <a:gd name="connsiteX104" fmla="*/ 150543 w 4625537"/>
              <a:gd name="connsiteY104" fmla="*/ 242781 h 1636465"/>
              <a:gd name="connsiteX105" fmla="*/ 173085 w 4625537"/>
              <a:gd name="connsiteY105" fmla="*/ 242781 h 1636465"/>
              <a:gd name="connsiteX106" fmla="*/ 224822 w 4625537"/>
              <a:gd name="connsiteY106" fmla="*/ 253373 h 1636465"/>
              <a:gd name="connsiteX107" fmla="*/ 265940 w 4625537"/>
              <a:gd name="connsiteY107" fmla="*/ 311737 h 1636465"/>
              <a:gd name="connsiteX108" fmla="*/ 279195 w 4625537"/>
              <a:gd name="connsiteY108" fmla="*/ 382025 h 1636465"/>
              <a:gd name="connsiteX109" fmla="*/ 287152 w 4625537"/>
              <a:gd name="connsiteY109" fmla="*/ 424474 h 1636465"/>
              <a:gd name="connsiteX110" fmla="*/ 362787 w 4625537"/>
              <a:gd name="connsiteY110" fmla="*/ 609493 h 1636465"/>
              <a:gd name="connsiteX111" fmla="*/ 485605 w 4625537"/>
              <a:gd name="connsiteY111" fmla="*/ 709001 h 1636465"/>
              <a:gd name="connsiteX112" fmla="*/ 573138 w 4625537"/>
              <a:gd name="connsiteY112" fmla="*/ 720284 h 1636465"/>
              <a:gd name="connsiteX113" fmla="*/ 595040 w 4625537"/>
              <a:gd name="connsiteY113" fmla="*/ 930482 h 1636465"/>
              <a:gd name="connsiteX114" fmla="*/ 592481 w 4625537"/>
              <a:gd name="connsiteY114" fmla="*/ 941791 h 1636465"/>
              <a:gd name="connsiteX115" fmla="*/ 579867 w 4625537"/>
              <a:gd name="connsiteY115" fmla="*/ 948418 h 1636465"/>
              <a:gd name="connsiteX116" fmla="*/ 581863 w 4625537"/>
              <a:gd name="connsiteY116" fmla="*/ 964998 h 1636465"/>
              <a:gd name="connsiteX117" fmla="*/ 617019 w 4625537"/>
              <a:gd name="connsiteY117" fmla="*/ 963643 h 1636465"/>
              <a:gd name="connsiteX118" fmla="*/ 618350 w 4625537"/>
              <a:gd name="connsiteY118" fmla="*/ 945092 h 1636465"/>
              <a:gd name="connsiteX119" fmla="*/ 617019 w 4625537"/>
              <a:gd name="connsiteY119" fmla="*/ 931838 h 1636465"/>
              <a:gd name="connsiteX120" fmla="*/ 733082 w 4625537"/>
              <a:gd name="connsiteY120" fmla="*/ 748124 h 1636465"/>
              <a:gd name="connsiteX121" fmla="*/ 1260993 w 4625537"/>
              <a:gd name="connsiteY121" fmla="*/ 822326 h 1636465"/>
              <a:gd name="connsiteX122" fmla="*/ 1253035 w 4625537"/>
              <a:gd name="connsiteY122" fmla="*/ 863444 h 1636465"/>
              <a:gd name="connsiteX123" fmla="*/ 1441381 w 4625537"/>
              <a:gd name="connsiteY123" fmla="*/ 860885 h 1636465"/>
              <a:gd name="connsiteX124" fmla="*/ 1511668 w 4625537"/>
              <a:gd name="connsiteY124" fmla="*/ 863444 h 1636465"/>
              <a:gd name="connsiteX125" fmla="*/ 1474541 w 4625537"/>
              <a:gd name="connsiteY125" fmla="*/ 893509 h 1636465"/>
              <a:gd name="connsiteX126" fmla="*/ 1469219 w 4625537"/>
              <a:gd name="connsiteY126" fmla="*/ 907658 h 1636465"/>
              <a:gd name="connsiteX127" fmla="*/ 1517835 w 4625537"/>
              <a:gd name="connsiteY127" fmla="*/ 988999 h 1636465"/>
              <a:gd name="connsiteX128" fmla="*/ 1760143 w 4625537"/>
              <a:gd name="connsiteY128" fmla="*/ 1233099 h 1636465"/>
              <a:gd name="connsiteX129" fmla="*/ 1753081 w 4625537"/>
              <a:gd name="connsiteY129" fmla="*/ 1250754 h 1636465"/>
              <a:gd name="connsiteX130" fmla="*/ 1778668 w 4625537"/>
              <a:gd name="connsiteY130" fmla="*/ 1301928 h 1636465"/>
              <a:gd name="connsiteX131" fmla="*/ 1857348 w 4625537"/>
              <a:gd name="connsiteY131" fmla="*/ 1330252 h 1636465"/>
              <a:gd name="connsiteX132" fmla="*/ 1830840 w 4625537"/>
              <a:gd name="connsiteY132" fmla="*/ 1388591 h 1636465"/>
              <a:gd name="connsiteX133" fmla="*/ 1711451 w 4625537"/>
              <a:gd name="connsiteY133" fmla="*/ 1431065 h 1636465"/>
              <a:gd name="connsiteX134" fmla="*/ 1807837 w 4625537"/>
              <a:gd name="connsiteY134" fmla="*/ 1562813 h 1636465"/>
              <a:gd name="connsiteX135" fmla="*/ 1862670 w 4625537"/>
              <a:gd name="connsiteY135" fmla="*/ 1507954 h 1636465"/>
              <a:gd name="connsiteX136" fmla="*/ 1863566 w 4625537"/>
              <a:gd name="connsiteY136" fmla="*/ 1442528 h 1636465"/>
              <a:gd name="connsiteX137" fmla="*/ 2054752 w 4625537"/>
              <a:gd name="connsiteY137" fmla="*/ 1340180 h 1636465"/>
              <a:gd name="connsiteX138" fmla="*/ 2219916 w 4625537"/>
              <a:gd name="connsiteY138" fmla="*/ 1349469 h 1636465"/>
              <a:gd name="connsiteX139" fmla="*/ 2230534 w 4625537"/>
              <a:gd name="connsiteY139" fmla="*/ 1360061 h 1636465"/>
              <a:gd name="connsiteX140" fmla="*/ 2347928 w 4625537"/>
              <a:gd name="connsiteY140" fmla="*/ 1387926 h 1636465"/>
              <a:gd name="connsiteX141" fmla="*/ 2359646 w 4625537"/>
              <a:gd name="connsiteY141" fmla="*/ 1393912 h 1636465"/>
              <a:gd name="connsiteX142" fmla="*/ 2498251 w 4625537"/>
              <a:gd name="connsiteY142" fmla="*/ 1437002 h 1636465"/>
              <a:gd name="connsiteX143" fmla="*/ 2554184 w 4625537"/>
              <a:gd name="connsiteY143" fmla="*/ 1549353 h 1636465"/>
              <a:gd name="connsiteX144" fmla="*/ 2652054 w 4625537"/>
              <a:gd name="connsiteY144" fmla="*/ 1467961 h 1636465"/>
              <a:gd name="connsiteX145" fmla="*/ 2628054 w 4625537"/>
              <a:gd name="connsiteY145" fmla="*/ 1373059 h 1636465"/>
              <a:gd name="connsiteX146" fmla="*/ 2706478 w 4625537"/>
              <a:gd name="connsiteY146" fmla="*/ 1366100 h 1636465"/>
              <a:gd name="connsiteX147" fmla="*/ 2706990 w 4625537"/>
              <a:gd name="connsiteY147" fmla="*/ 1371601 h 1636465"/>
              <a:gd name="connsiteX148" fmla="*/ 2790378 w 4625537"/>
              <a:gd name="connsiteY148" fmla="*/ 1409061 h 1636465"/>
              <a:gd name="connsiteX149" fmla="*/ 2806344 w 4625537"/>
              <a:gd name="connsiteY149" fmla="*/ 1414536 h 1636465"/>
              <a:gd name="connsiteX150" fmla="*/ 2820340 w 4625537"/>
              <a:gd name="connsiteY150" fmla="*/ 1408063 h 1636465"/>
              <a:gd name="connsiteX151" fmla="*/ 2827811 w 4625537"/>
              <a:gd name="connsiteY151" fmla="*/ 1417018 h 1636465"/>
              <a:gd name="connsiteX152" fmla="*/ 2827811 w 4625537"/>
              <a:gd name="connsiteY152" fmla="*/ 1450972 h 1636465"/>
              <a:gd name="connsiteX153" fmla="*/ 2829295 w 4625537"/>
              <a:gd name="connsiteY153" fmla="*/ 1478478 h 1636465"/>
              <a:gd name="connsiteX154" fmla="*/ 2831854 w 4625537"/>
              <a:gd name="connsiteY154" fmla="*/ 1501506 h 1636465"/>
              <a:gd name="connsiteX155" fmla="*/ 2819879 w 4625537"/>
              <a:gd name="connsiteY155" fmla="*/ 1505958 h 1636465"/>
              <a:gd name="connsiteX156" fmla="*/ 2807393 w 4625537"/>
              <a:gd name="connsiteY156" fmla="*/ 1497029 h 1636465"/>
              <a:gd name="connsiteX157" fmla="*/ 2772927 w 4625537"/>
              <a:gd name="connsiteY157" fmla="*/ 1499587 h 1636465"/>
              <a:gd name="connsiteX158" fmla="*/ 2756705 w 4625537"/>
              <a:gd name="connsiteY158" fmla="*/ 1612527 h 1636465"/>
              <a:gd name="connsiteX159" fmla="*/ 2806242 w 4625537"/>
              <a:gd name="connsiteY159" fmla="*/ 1631078 h 1636465"/>
              <a:gd name="connsiteX160" fmla="*/ 2816860 w 4625537"/>
              <a:gd name="connsiteY160" fmla="*/ 1620460 h 1636465"/>
              <a:gd name="connsiteX161" fmla="*/ 2831010 w 4625537"/>
              <a:gd name="connsiteY161" fmla="*/ 1629313 h 1636465"/>
              <a:gd name="connsiteX162" fmla="*/ 2866371 w 4625537"/>
              <a:gd name="connsiteY162" fmla="*/ 1624017 h 1636465"/>
              <a:gd name="connsiteX163" fmla="*/ 2891958 w 4625537"/>
              <a:gd name="connsiteY163" fmla="*/ 1589499 h 1636465"/>
              <a:gd name="connsiteX164" fmla="*/ 2893723 w 4625537"/>
              <a:gd name="connsiteY164" fmla="*/ 1553243 h 1636465"/>
              <a:gd name="connsiteX165" fmla="*/ 2887557 w 4625537"/>
              <a:gd name="connsiteY165" fmla="*/ 1525839 h 1636465"/>
              <a:gd name="connsiteX166" fmla="*/ 2874277 w 4625537"/>
              <a:gd name="connsiteY166" fmla="*/ 1505498 h 1636465"/>
              <a:gd name="connsiteX167" fmla="*/ 2876043 w 4625537"/>
              <a:gd name="connsiteY167" fmla="*/ 1486921 h 1636465"/>
              <a:gd name="connsiteX168" fmla="*/ 2863659 w 4625537"/>
              <a:gd name="connsiteY168" fmla="*/ 1476328 h 1636465"/>
              <a:gd name="connsiteX169" fmla="*/ 2862789 w 4625537"/>
              <a:gd name="connsiteY169" fmla="*/ 1438281 h 1636465"/>
              <a:gd name="connsiteX170" fmla="*/ 2856597 w 4625537"/>
              <a:gd name="connsiteY170" fmla="*/ 1425053 h 1636465"/>
              <a:gd name="connsiteX171" fmla="*/ 2856597 w 4625537"/>
              <a:gd name="connsiteY171" fmla="*/ 1408241 h 1636465"/>
              <a:gd name="connsiteX172" fmla="*/ 2858362 w 4625537"/>
              <a:gd name="connsiteY172" fmla="*/ 1377307 h 1636465"/>
              <a:gd name="connsiteX173" fmla="*/ 2942364 w 4625537"/>
              <a:gd name="connsiteY173" fmla="*/ 1374620 h 1636465"/>
              <a:gd name="connsiteX174" fmla="*/ 2958049 w 4625537"/>
              <a:gd name="connsiteY174" fmla="*/ 1380838 h 1636465"/>
              <a:gd name="connsiteX175" fmla="*/ 3007790 w 4625537"/>
              <a:gd name="connsiteY175" fmla="*/ 1374185 h 1636465"/>
              <a:gd name="connsiteX176" fmla="*/ 3013777 w 4625537"/>
              <a:gd name="connsiteY176" fmla="*/ 1390765 h 1636465"/>
              <a:gd name="connsiteX177" fmla="*/ 3031688 w 4625537"/>
              <a:gd name="connsiteY177" fmla="*/ 1396088 h 1636465"/>
              <a:gd name="connsiteX178" fmla="*/ 3040337 w 4625537"/>
              <a:gd name="connsiteY178" fmla="*/ 1388104 h 1636465"/>
              <a:gd name="connsiteX179" fmla="*/ 3029053 w 4625537"/>
              <a:gd name="connsiteY179" fmla="*/ 1373545 h 1636465"/>
              <a:gd name="connsiteX180" fmla="*/ 3086752 w 4625537"/>
              <a:gd name="connsiteY180" fmla="*/ 1368863 h 1636465"/>
              <a:gd name="connsiteX181" fmla="*/ 3156374 w 4625537"/>
              <a:gd name="connsiteY181" fmla="*/ 1361571 h 1636465"/>
              <a:gd name="connsiteX182" fmla="*/ 3157039 w 4625537"/>
              <a:gd name="connsiteY182" fmla="*/ 1352282 h 1636465"/>
              <a:gd name="connsiteX183" fmla="*/ 3257212 w 4625537"/>
              <a:gd name="connsiteY183" fmla="*/ 1294609 h 1636465"/>
              <a:gd name="connsiteX184" fmla="*/ 3248564 w 4625537"/>
              <a:gd name="connsiteY184" fmla="*/ 1197098 h 1636465"/>
              <a:gd name="connsiteX185" fmla="*/ 3242602 w 4625537"/>
              <a:gd name="connsiteY185" fmla="*/ 1145387 h 1636465"/>
              <a:gd name="connsiteX186" fmla="*/ 3229987 w 4625537"/>
              <a:gd name="connsiteY186" fmla="*/ 1136099 h 1636465"/>
              <a:gd name="connsiteX187" fmla="*/ 3219394 w 4625537"/>
              <a:gd name="connsiteY187" fmla="*/ 1112226 h 1636465"/>
              <a:gd name="connsiteX188" fmla="*/ 3200818 w 4625537"/>
              <a:gd name="connsiteY188" fmla="*/ 1106239 h 1636465"/>
              <a:gd name="connsiteX189" fmla="*/ 3155043 w 4625537"/>
              <a:gd name="connsiteY189" fmla="*/ 1013409 h 1636465"/>
              <a:gd name="connsiteX190" fmla="*/ 3193424 w 4625537"/>
              <a:gd name="connsiteY190" fmla="*/ 988871 h 1636465"/>
              <a:gd name="connsiteX191" fmla="*/ 3206038 w 4625537"/>
              <a:gd name="connsiteY191" fmla="*/ 970960 h 1636465"/>
              <a:gd name="connsiteX192" fmla="*/ 3225254 w 4625537"/>
              <a:gd name="connsiteY192" fmla="*/ 970960 h 1636465"/>
              <a:gd name="connsiteX193" fmla="*/ 3223923 w 4625537"/>
              <a:gd name="connsiteY193" fmla="*/ 958346 h 1636465"/>
              <a:gd name="connsiteX194" fmla="*/ 3193398 w 4625537"/>
              <a:gd name="connsiteY194" fmla="*/ 955557 h 1636465"/>
              <a:gd name="connsiteX195" fmla="*/ 3192068 w 4625537"/>
              <a:gd name="connsiteY195" fmla="*/ 967532 h 1636465"/>
              <a:gd name="connsiteX196" fmla="*/ 3146318 w 4625537"/>
              <a:gd name="connsiteY196" fmla="*/ 1000027 h 1636465"/>
              <a:gd name="connsiteX197" fmla="*/ 3133704 w 4625537"/>
              <a:gd name="connsiteY197" fmla="*/ 967532 h 1636465"/>
              <a:gd name="connsiteX198" fmla="*/ 3034887 w 4625537"/>
              <a:gd name="connsiteY198" fmla="*/ 916358 h 1636465"/>
              <a:gd name="connsiteX199" fmla="*/ 2893621 w 4625537"/>
              <a:gd name="connsiteY199" fmla="*/ 879922 h 1636465"/>
              <a:gd name="connsiteX200" fmla="*/ 2883028 w 4625537"/>
              <a:gd name="connsiteY200" fmla="*/ 872578 h 1636465"/>
              <a:gd name="connsiteX201" fmla="*/ 2883028 w 4625537"/>
              <a:gd name="connsiteY201" fmla="*/ 860655 h 1636465"/>
              <a:gd name="connsiteX202" fmla="*/ 2904240 w 4625537"/>
              <a:gd name="connsiteY202" fmla="*/ 855358 h 1636465"/>
              <a:gd name="connsiteX203" fmla="*/ 2910892 w 4625537"/>
              <a:gd name="connsiteY203" fmla="*/ 817541 h 1636465"/>
              <a:gd name="connsiteX204" fmla="*/ 2897613 w 4625537"/>
              <a:gd name="connsiteY204" fmla="*/ 773813 h 1636465"/>
              <a:gd name="connsiteX205" fmla="*/ 2879702 w 4625537"/>
              <a:gd name="connsiteY205" fmla="*/ 759202 h 1636465"/>
              <a:gd name="connsiteX206" fmla="*/ 2853833 w 4625537"/>
              <a:gd name="connsiteY206" fmla="*/ 735970 h 1636465"/>
              <a:gd name="connsiteX207" fmla="*/ 2803427 w 4625537"/>
              <a:gd name="connsiteY207" fmla="*/ 708130 h 1636465"/>
              <a:gd name="connsiteX208" fmla="*/ 2751690 w 4625537"/>
              <a:gd name="connsiteY208" fmla="*/ 690859 h 1636465"/>
              <a:gd name="connsiteX209" fmla="*/ 2645581 w 4625537"/>
              <a:gd name="connsiteY209" fmla="*/ 682928 h 1636465"/>
              <a:gd name="connsiteX210" fmla="*/ 2539088 w 4625537"/>
              <a:gd name="connsiteY210" fmla="*/ 579096 h 1636465"/>
              <a:gd name="connsiteX211" fmla="*/ 2493645 w 4625537"/>
              <a:gd name="connsiteY211" fmla="*/ 582090 h 1636465"/>
              <a:gd name="connsiteX212" fmla="*/ 2473176 w 4625537"/>
              <a:gd name="connsiteY212" fmla="*/ 576972 h 1636465"/>
              <a:gd name="connsiteX213" fmla="*/ 2434795 w 4625537"/>
              <a:gd name="connsiteY213" fmla="*/ 574414 h 1636465"/>
              <a:gd name="connsiteX214" fmla="*/ 2425328 w 4625537"/>
              <a:gd name="connsiteY214" fmla="*/ 563437 h 1636465"/>
              <a:gd name="connsiteX215" fmla="*/ 2415835 w 4625537"/>
              <a:gd name="connsiteY215" fmla="*/ 553432 h 1636465"/>
              <a:gd name="connsiteX216" fmla="*/ 2420953 w 4625537"/>
              <a:gd name="connsiteY216" fmla="*/ 544451 h 1636465"/>
              <a:gd name="connsiteX217" fmla="*/ 2435921 w 4625537"/>
              <a:gd name="connsiteY217" fmla="*/ 553432 h 1636465"/>
              <a:gd name="connsiteX218" fmla="*/ 2456391 w 4625537"/>
              <a:gd name="connsiteY218" fmla="*/ 548954 h 1636465"/>
              <a:gd name="connsiteX219" fmla="*/ 2458949 w 4625537"/>
              <a:gd name="connsiteY219" fmla="*/ 515486 h 1636465"/>
              <a:gd name="connsiteX220" fmla="*/ 2461508 w 4625537"/>
              <a:gd name="connsiteY220" fmla="*/ 489005 h 1636465"/>
              <a:gd name="connsiteX221" fmla="*/ 2456391 w 4625537"/>
              <a:gd name="connsiteY221" fmla="*/ 489516 h 1636465"/>
              <a:gd name="connsiteX222" fmla="*/ 2453397 w 4625537"/>
              <a:gd name="connsiteY222" fmla="*/ 539461 h 1636465"/>
              <a:gd name="connsiteX223" fmla="*/ 2438429 w 4625537"/>
              <a:gd name="connsiteY223" fmla="*/ 527461 h 1636465"/>
              <a:gd name="connsiteX224" fmla="*/ 2408952 w 4625537"/>
              <a:gd name="connsiteY224" fmla="*/ 516484 h 1636465"/>
              <a:gd name="connsiteX225" fmla="*/ 2407955 w 4625537"/>
              <a:gd name="connsiteY225" fmla="*/ 485524 h 1636465"/>
              <a:gd name="connsiteX226" fmla="*/ 2415452 w 4625537"/>
              <a:gd name="connsiteY226" fmla="*/ 480049 h 1636465"/>
              <a:gd name="connsiteX227" fmla="*/ 2430804 w 4625537"/>
              <a:gd name="connsiteY227" fmla="*/ 490028 h 1636465"/>
              <a:gd name="connsiteX228" fmla="*/ 2449789 w 4625537"/>
              <a:gd name="connsiteY228" fmla="*/ 491026 h 1636465"/>
              <a:gd name="connsiteX229" fmla="*/ 2451760 w 4625537"/>
              <a:gd name="connsiteY229" fmla="*/ 485909 h 1636465"/>
              <a:gd name="connsiteX230" fmla="*/ 2455751 w 4625537"/>
              <a:gd name="connsiteY230" fmla="*/ 485909 h 1636465"/>
              <a:gd name="connsiteX231" fmla="*/ 2493134 w 4625537"/>
              <a:gd name="connsiteY231" fmla="*/ 486292 h 1636465"/>
              <a:gd name="connsiteX232" fmla="*/ 4342151 w 4625537"/>
              <a:gd name="connsiteY232" fmla="*/ 510139 h 1636465"/>
              <a:gd name="connsiteX233" fmla="*/ 4270508 w 4625537"/>
              <a:gd name="connsiteY233" fmla="*/ 483631 h 1636465"/>
              <a:gd name="connsiteX234" fmla="*/ 604149 w 4625537"/>
              <a:gd name="connsiteY234" fmla="*/ 921040 h 1636465"/>
              <a:gd name="connsiteX235" fmla="*/ 595834 w 4625537"/>
              <a:gd name="connsiteY235" fmla="*/ 724967 h 1636465"/>
              <a:gd name="connsiteX236" fmla="*/ 646086 w 4625537"/>
              <a:gd name="connsiteY236" fmla="*/ 730289 h 1636465"/>
              <a:gd name="connsiteX237" fmla="*/ 604149 w 4625537"/>
              <a:gd name="connsiteY237" fmla="*/ 921040 h 1636465"/>
              <a:gd name="connsiteX238" fmla="*/ 616789 w 4625537"/>
              <a:gd name="connsiteY238" fmla="*/ 917355 h 1636465"/>
              <a:gd name="connsiteX239" fmla="*/ 663076 w 4625537"/>
              <a:gd name="connsiteY239" fmla="*/ 735279 h 1636465"/>
              <a:gd name="connsiteX240" fmla="*/ 718676 w 4625537"/>
              <a:gd name="connsiteY240" fmla="*/ 743620 h 1636465"/>
              <a:gd name="connsiteX241" fmla="*/ 1884598 w 4625537"/>
              <a:gd name="connsiteY241" fmla="*/ 1329690 h 1636465"/>
              <a:gd name="connsiteX242" fmla="*/ 1909802 w 4625537"/>
              <a:gd name="connsiteY242" fmla="*/ 1332249 h 1636465"/>
              <a:gd name="connsiteX243" fmla="*/ 1859370 w 4625537"/>
              <a:gd name="connsiteY243" fmla="*/ 1387669 h 1636465"/>
              <a:gd name="connsiteX244" fmla="*/ 1859370 w 4625537"/>
              <a:gd name="connsiteY244" fmla="*/ 1430042 h 1636465"/>
              <a:gd name="connsiteX245" fmla="*/ 1855864 w 4625537"/>
              <a:gd name="connsiteY245" fmla="*/ 1416532 h 1636465"/>
              <a:gd name="connsiteX246" fmla="*/ 1937256 w 4625537"/>
              <a:gd name="connsiteY246" fmla="*/ 1341153 h 1636465"/>
              <a:gd name="connsiteX247" fmla="*/ 2031135 w 4625537"/>
              <a:gd name="connsiteY247" fmla="*/ 1337161 h 1636465"/>
              <a:gd name="connsiteX248" fmla="*/ 2349028 w 4625537"/>
              <a:gd name="connsiteY248" fmla="*/ 506557 h 1636465"/>
              <a:gd name="connsiteX249" fmla="*/ 2323722 w 4625537"/>
              <a:gd name="connsiteY249" fmla="*/ 504587 h 1636465"/>
              <a:gd name="connsiteX250" fmla="*/ 2323722 w 4625537"/>
              <a:gd name="connsiteY250" fmla="*/ 514565 h 1636465"/>
              <a:gd name="connsiteX251" fmla="*/ 2303739 w 4625537"/>
              <a:gd name="connsiteY251" fmla="*/ 521218 h 1636465"/>
              <a:gd name="connsiteX252" fmla="*/ 2303739 w 4625537"/>
              <a:gd name="connsiteY252" fmla="*/ 502897 h 1636465"/>
              <a:gd name="connsiteX253" fmla="*/ 2344678 w 4625537"/>
              <a:gd name="connsiteY253" fmla="*/ 481583 h 1636465"/>
              <a:gd name="connsiteX254" fmla="*/ 2353301 w 4625537"/>
              <a:gd name="connsiteY254" fmla="*/ 497218 h 1636465"/>
              <a:gd name="connsiteX255" fmla="*/ 2349028 w 4625537"/>
              <a:gd name="connsiteY255" fmla="*/ 506557 h 1636465"/>
              <a:gd name="connsiteX256" fmla="*/ 2792271 w 4625537"/>
              <a:gd name="connsiteY256" fmla="*/ 1374109 h 1636465"/>
              <a:gd name="connsiteX257" fmla="*/ 2792271 w 4625537"/>
              <a:gd name="connsiteY257" fmla="*/ 1394578 h 1636465"/>
              <a:gd name="connsiteX258" fmla="*/ 2730376 w 4625537"/>
              <a:gd name="connsiteY258" fmla="*/ 1369734 h 1636465"/>
              <a:gd name="connsiteX259" fmla="*/ 2792143 w 4625537"/>
              <a:gd name="connsiteY259" fmla="*/ 1374109 h 1636465"/>
              <a:gd name="connsiteX260" fmla="*/ 2455265 w 4625537"/>
              <a:gd name="connsiteY260" fmla="*/ 1356198 h 1636465"/>
              <a:gd name="connsiteX261" fmla="*/ 2459922 w 4625537"/>
              <a:gd name="connsiteY261" fmla="*/ 1356198 h 1636465"/>
              <a:gd name="connsiteX262" fmla="*/ 2462480 w 4625537"/>
              <a:gd name="connsiteY262" fmla="*/ 1365486 h 1636465"/>
              <a:gd name="connsiteX263" fmla="*/ 2477705 w 4625537"/>
              <a:gd name="connsiteY263" fmla="*/ 1365486 h 1636465"/>
              <a:gd name="connsiteX264" fmla="*/ 2479035 w 4625537"/>
              <a:gd name="connsiteY264" fmla="*/ 1382041 h 1636465"/>
              <a:gd name="connsiteX265" fmla="*/ 2522149 w 4625537"/>
              <a:gd name="connsiteY265" fmla="*/ 1382041 h 1636465"/>
              <a:gd name="connsiteX266" fmla="*/ 2501680 w 4625537"/>
              <a:gd name="connsiteY266" fmla="*/ 1410595 h 1636465"/>
              <a:gd name="connsiteX267" fmla="*/ 2455239 w 4625537"/>
              <a:gd name="connsiteY267" fmla="*/ 1391354 h 1636465"/>
              <a:gd name="connsiteX268" fmla="*/ 2438045 w 4625537"/>
              <a:gd name="connsiteY268" fmla="*/ 1356198 h 1636465"/>
              <a:gd name="connsiteX269" fmla="*/ 2437866 w 4625537"/>
              <a:gd name="connsiteY269" fmla="*/ 1386339 h 1636465"/>
              <a:gd name="connsiteX270" fmla="*/ 2384977 w 4625537"/>
              <a:gd name="connsiteY270" fmla="*/ 1352846 h 1636465"/>
              <a:gd name="connsiteX271" fmla="*/ 2437917 w 4625537"/>
              <a:gd name="connsiteY271" fmla="*/ 1356147 h 1636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Lst>
            <a:rect l="l" t="t" r="r" b="b"/>
            <a:pathLst>
              <a:path w="4625537" h="1636465">
                <a:moveTo>
                  <a:pt x="2683936" y="460142"/>
                </a:moveTo>
                <a:lnTo>
                  <a:pt x="2587140" y="460142"/>
                </a:lnTo>
                <a:lnTo>
                  <a:pt x="2764867" y="438930"/>
                </a:lnTo>
                <a:lnTo>
                  <a:pt x="2795367" y="452158"/>
                </a:lnTo>
                <a:cubicBezTo>
                  <a:pt x="2795367" y="452158"/>
                  <a:pt x="4509234" y="326142"/>
                  <a:pt x="4627395" y="325197"/>
                </a:cubicBezTo>
                <a:cubicBezTo>
                  <a:pt x="4591164" y="317751"/>
                  <a:pt x="4420140" y="268266"/>
                  <a:pt x="4410955" y="268266"/>
                </a:cubicBezTo>
                <a:cubicBezTo>
                  <a:pt x="4400336" y="268266"/>
                  <a:pt x="2653897" y="423885"/>
                  <a:pt x="2653897" y="423885"/>
                </a:cubicBezTo>
                <a:lnTo>
                  <a:pt x="2559225" y="423885"/>
                </a:lnTo>
                <a:lnTo>
                  <a:pt x="2550372" y="421327"/>
                </a:lnTo>
                <a:lnTo>
                  <a:pt x="2559225" y="415135"/>
                </a:lnTo>
                <a:lnTo>
                  <a:pt x="2559225" y="388601"/>
                </a:lnTo>
                <a:cubicBezTo>
                  <a:pt x="2555179" y="387373"/>
                  <a:pt x="2551037" y="386528"/>
                  <a:pt x="2546841" y="386042"/>
                </a:cubicBezTo>
                <a:cubicBezTo>
                  <a:pt x="2539753" y="385197"/>
                  <a:pt x="2519412" y="385197"/>
                  <a:pt x="2515010" y="385197"/>
                </a:cubicBezTo>
                <a:cubicBezTo>
                  <a:pt x="2510610" y="385197"/>
                  <a:pt x="2505287" y="396660"/>
                  <a:pt x="2505287" y="396660"/>
                </a:cubicBezTo>
                <a:lnTo>
                  <a:pt x="2476093" y="397531"/>
                </a:lnTo>
                <a:cubicBezTo>
                  <a:pt x="2476093" y="397531"/>
                  <a:pt x="2472562" y="378981"/>
                  <a:pt x="2464578" y="377240"/>
                </a:cubicBezTo>
                <a:cubicBezTo>
                  <a:pt x="2456595" y="375500"/>
                  <a:pt x="2404475" y="371918"/>
                  <a:pt x="2399178" y="371918"/>
                </a:cubicBezTo>
                <a:cubicBezTo>
                  <a:pt x="2393882" y="371918"/>
                  <a:pt x="2391221" y="378981"/>
                  <a:pt x="2391221" y="378981"/>
                </a:cubicBezTo>
                <a:cubicBezTo>
                  <a:pt x="2391221" y="378981"/>
                  <a:pt x="2380602" y="374579"/>
                  <a:pt x="2380602" y="370153"/>
                </a:cubicBezTo>
                <a:cubicBezTo>
                  <a:pt x="2380602" y="365726"/>
                  <a:pt x="2359390" y="369257"/>
                  <a:pt x="2356729" y="369257"/>
                </a:cubicBezTo>
                <a:cubicBezTo>
                  <a:pt x="2354068" y="369257"/>
                  <a:pt x="2347876" y="386938"/>
                  <a:pt x="2347876" y="386938"/>
                </a:cubicBezTo>
                <a:cubicBezTo>
                  <a:pt x="2347876" y="386938"/>
                  <a:pt x="2288643" y="386042"/>
                  <a:pt x="2283320" y="386042"/>
                </a:cubicBezTo>
                <a:cubicBezTo>
                  <a:pt x="2277998" y="386042"/>
                  <a:pt x="2283320" y="365726"/>
                  <a:pt x="2283320" y="365726"/>
                </a:cubicBezTo>
                <a:lnTo>
                  <a:pt x="2250620" y="363167"/>
                </a:lnTo>
                <a:cubicBezTo>
                  <a:pt x="2251595" y="359713"/>
                  <a:pt x="2251889" y="356106"/>
                  <a:pt x="2251490" y="352549"/>
                </a:cubicBezTo>
                <a:cubicBezTo>
                  <a:pt x="2250620" y="348096"/>
                  <a:pt x="2240002" y="349862"/>
                  <a:pt x="2237341" y="349862"/>
                </a:cubicBezTo>
                <a:cubicBezTo>
                  <a:pt x="2234680" y="349862"/>
                  <a:pt x="2233784" y="365802"/>
                  <a:pt x="2233784" y="365802"/>
                </a:cubicBezTo>
                <a:lnTo>
                  <a:pt x="2220555" y="366673"/>
                </a:lnTo>
                <a:lnTo>
                  <a:pt x="2216359" y="377189"/>
                </a:lnTo>
                <a:cubicBezTo>
                  <a:pt x="2216359" y="377189"/>
                  <a:pt x="2216845" y="391672"/>
                  <a:pt x="2216359" y="393181"/>
                </a:cubicBezTo>
                <a:cubicBezTo>
                  <a:pt x="2215873" y="394690"/>
                  <a:pt x="2208351" y="393667"/>
                  <a:pt x="2203847" y="394665"/>
                </a:cubicBezTo>
                <a:cubicBezTo>
                  <a:pt x="2199344" y="395663"/>
                  <a:pt x="2200879" y="391159"/>
                  <a:pt x="2198858" y="380668"/>
                </a:cubicBezTo>
                <a:cubicBezTo>
                  <a:pt x="2196836" y="370179"/>
                  <a:pt x="2191361" y="378673"/>
                  <a:pt x="2185885" y="378110"/>
                </a:cubicBezTo>
                <a:cubicBezTo>
                  <a:pt x="2180409" y="377548"/>
                  <a:pt x="2185885" y="387602"/>
                  <a:pt x="2185885" y="389087"/>
                </a:cubicBezTo>
                <a:cubicBezTo>
                  <a:pt x="2185399" y="391953"/>
                  <a:pt x="2184734" y="394793"/>
                  <a:pt x="2183889" y="397582"/>
                </a:cubicBezTo>
                <a:cubicBezTo>
                  <a:pt x="2183889" y="397582"/>
                  <a:pt x="2159914" y="398579"/>
                  <a:pt x="2157919" y="399578"/>
                </a:cubicBezTo>
                <a:cubicBezTo>
                  <a:pt x="2155923" y="400576"/>
                  <a:pt x="2155923" y="408047"/>
                  <a:pt x="2156921" y="411578"/>
                </a:cubicBezTo>
                <a:cubicBezTo>
                  <a:pt x="2157919" y="415108"/>
                  <a:pt x="2156921" y="411578"/>
                  <a:pt x="2164904" y="412550"/>
                </a:cubicBezTo>
                <a:cubicBezTo>
                  <a:pt x="2172887" y="413523"/>
                  <a:pt x="2168921" y="417667"/>
                  <a:pt x="2169407" y="422069"/>
                </a:cubicBezTo>
                <a:cubicBezTo>
                  <a:pt x="2169893" y="426470"/>
                  <a:pt x="2156409" y="424039"/>
                  <a:pt x="2144920" y="425523"/>
                </a:cubicBezTo>
                <a:cubicBezTo>
                  <a:pt x="2133432" y="427007"/>
                  <a:pt x="2133457" y="420022"/>
                  <a:pt x="2130464" y="410042"/>
                </a:cubicBezTo>
                <a:cubicBezTo>
                  <a:pt x="2127470" y="400064"/>
                  <a:pt x="2112553" y="408047"/>
                  <a:pt x="2110992" y="407075"/>
                </a:cubicBezTo>
                <a:cubicBezTo>
                  <a:pt x="2109431" y="406102"/>
                  <a:pt x="2103981" y="416055"/>
                  <a:pt x="2102497" y="416055"/>
                </a:cubicBezTo>
                <a:cubicBezTo>
                  <a:pt x="2101013" y="416055"/>
                  <a:pt x="2080518" y="414571"/>
                  <a:pt x="2080518" y="414571"/>
                </a:cubicBezTo>
                <a:cubicBezTo>
                  <a:pt x="2080032" y="412090"/>
                  <a:pt x="2079878" y="409582"/>
                  <a:pt x="2080006" y="407075"/>
                </a:cubicBezTo>
                <a:cubicBezTo>
                  <a:pt x="2080518" y="405054"/>
                  <a:pt x="2011101" y="392592"/>
                  <a:pt x="2011101" y="392592"/>
                </a:cubicBezTo>
                <a:lnTo>
                  <a:pt x="2004601" y="407945"/>
                </a:lnTo>
                <a:cubicBezTo>
                  <a:pt x="2004601" y="407945"/>
                  <a:pt x="1925282" y="402469"/>
                  <a:pt x="1922723" y="402469"/>
                </a:cubicBezTo>
                <a:cubicBezTo>
                  <a:pt x="1920164" y="402469"/>
                  <a:pt x="1896010" y="393898"/>
                  <a:pt x="1896010" y="393898"/>
                </a:cubicBezTo>
                <a:lnTo>
                  <a:pt x="710207" y="253322"/>
                </a:lnTo>
                <a:lnTo>
                  <a:pt x="789783" y="295772"/>
                </a:lnTo>
                <a:lnTo>
                  <a:pt x="1907934" y="427059"/>
                </a:lnTo>
                <a:lnTo>
                  <a:pt x="1915891" y="416465"/>
                </a:lnTo>
                <a:lnTo>
                  <a:pt x="1983518" y="429720"/>
                </a:lnTo>
                <a:lnTo>
                  <a:pt x="2045873" y="439032"/>
                </a:lnTo>
                <a:lnTo>
                  <a:pt x="2154644" y="453591"/>
                </a:lnTo>
                <a:lnTo>
                  <a:pt x="2159940" y="464211"/>
                </a:lnTo>
                <a:lnTo>
                  <a:pt x="2283295" y="473499"/>
                </a:lnTo>
                <a:lnTo>
                  <a:pt x="2283295" y="527896"/>
                </a:lnTo>
                <a:cubicBezTo>
                  <a:pt x="2283295" y="527896"/>
                  <a:pt x="2259422" y="531888"/>
                  <a:pt x="2255456" y="533193"/>
                </a:cubicBezTo>
                <a:cubicBezTo>
                  <a:pt x="2251490" y="534498"/>
                  <a:pt x="2230253" y="553074"/>
                  <a:pt x="2230253" y="553074"/>
                </a:cubicBezTo>
                <a:lnTo>
                  <a:pt x="2138728" y="547777"/>
                </a:lnTo>
                <a:cubicBezTo>
                  <a:pt x="2138728" y="547777"/>
                  <a:pt x="2045873" y="558395"/>
                  <a:pt x="2039246" y="562387"/>
                </a:cubicBezTo>
                <a:cubicBezTo>
                  <a:pt x="2032619" y="566379"/>
                  <a:pt x="1991475" y="631345"/>
                  <a:pt x="1990170" y="636589"/>
                </a:cubicBezTo>
                <a:cubicBezTo>
                  <a:pt x="1988865" y="641835"/>
                  <a:pt x="1963637" y="636589"/>
                  <a:pt x="1963637" y="636589"/>
                </a:cubicBezTo>
                <a:lnTo>
                  <a:pt x="1963637" y="656446"/>
                </a:lnTo>
                <a:cubicBezTo>
                  <a:pt x="1963637" y="656446"/>
                  <a:pt x="1381354" y="616657"/>
                  <a:pt x="1377337" y="615353"/>
                </a:cubicBezTo>
                <a:cubicBezTo>
                  <a:pt x="1373319" y="614047"/>
                  <a:pt x="1377337" y="604759"/>
                  <a:pt x="1377337" y="594141"/>
                </a:cubicBezTo>
                <a:cubicBezTo>
                  <a:pt x="1377337" y="583523"/>
                  <a:pt x="1349498" y="590149"/>
                  <a:pt x="1349498" y="590149"/>
                </a:cubicBezTo>
                <a:lnTo>
                  <a:pt x="1342871" y="615353"/>
                </a:lnTo>
                <a:lnTo>
                  <a:pt x="564259" y="572929"/>
                </a:lnTo>
                <a:lnTo>
                  <a:pt x="302965" y="221416"/>
                </a:lnTo>
                <a:lnTo>
                  <a:pt x="296312" y="196212"/>
                </a:lnTo>
                <a:lnTo>
                  <a:pt x="285745" y="194908"/>
                </a:lnTo>
                <a:lnTo>
                  <a:pt x="279067" y="176306"/>
                </a:lnTo>
                <a:cubicBezTo>
                  <a:pt x="279067" y="176306"/>
                  <a:pt x="273796" y="175001"/>
                  <a:pt x="260542" y="172315"/>
                </a:cubicBezTo>
                <a:cubicBezTo>
                  <a:pt x="249539" y="170447"/>
                  <a:pt x="238434" y="169116"/>
                  <a:pt x="227279" y="168348"/>
                </a:cubicBezTo>
                <a:lnTo>
                  <a:pt x="213999" y="157730"/>
                </a:lnTo>
                <a:cubicBezTo>
                  <a:pt x="213999" y="157730"/>
                  <a:pt x="199414" y="171009"/>
                  <a:pt x="192787" y="171009"/>
                </a:cubicBezTo>
                <a:cubicBezTo>
                  <a:pt x="186160" y="171009"/>
                  <a:pt x="188796" y="186950"/>
                  <a:pt x="187491" y="190890"/>
                </a:cubicBezTo>
                <a:cubicBezTo>
                  <a:pt x="186186" y="194831"/>
                  <a:pt x="172881" y="200178"/>
                  <a:pt x="172881" y="200178"/>
                </a:cubicBezTo>
                <a:lnTo>
                  <a:pt x="160931" y="200178"/>
                </a:lnTo>
                <a:cubicBezTo>
                  <a:pt x="156966" y="200178"/>
                  <a:pt x="154330" y="189560"/>
                  <a:pt x="152999" y="184288"/>
                </a:cubicBezTo>
                <a:cubicBezTo>
                  <a:pt x="151669" y="179017"/>
                  <a:pt x="129127" y="176306"/>
                  <a:pt x="125161" y="176306"/>
                </a:cubicBezTo>
                <a:cubicBezTo>
                  <a:pt x="121195" y="176306"/>
                  <a:pt x="107890" y="161721"/>
                  <a:pt x="103924" y="157730"/>
                </a:cubicBezTo>
                <a:cubicBezTo>
                  <a:pt x="99958" y="153738"/>
                  <a:pt x="85348" y="163052"/>
                  <a:pt x="85348" y="163052"/>
                </a:cubicBezTo>
                <a:lnTo>
                  <a:pt x="82789" y="151103"/>
                </a:lnTo>
                <a:lnTo>
                  <a:pt x="81458" y="136493"/>
                </a:lnTo>
                <a:lnTo>
                  <a:pt x="82789" y="117942"/>
                </a:lnTo>
                <a:lnTo>
                  <a:pt x="20433" y="-5387"/>
                </a:lnTo>
                <a:lnTo>
                  <a:pt x="1857" y="43663"/>
                </a:lnTo>
                <a:lnTo>
                  <a:pt x="64213" y="132552"/>
                </a:lnTo>
                <a:lnTo>
                  <a:pt x="64213" y="155095"/>
                </a:lnTo>
                <a:lnTo>
                  <a:pt x="70840" y="173670"/>
                </a:lnTo>
                <a:lnTo>
                  <a:pt x="64213" y="193577"/>
                </a:lnTo>
                <a:lnTo>
                  <a:pt x="64213" y="226841"/>
                </a:lnTo>
                <a:lnTo>
                  <a:pt x="105331" y="257365"/>
                </a:lnTo>
                <a:lnTo>
                  <a:pt x="113288" y="277272"/>
                </a:lnTo>
                <a:lnTo>
                  <a:pt x="113288" y="301145"/>
                </a:lnTo>
                <a:lnTo>
                  <a:pt x="182373" y="425804"/>
                </a:lnTo>
                <a:lnTo>
                  <a:pt x="204276" y="382025"/>
                </a:lnTo>
                <a:lnTo>
                  <a:pt x="129332" y="287864"/>
                </a:lnTo>
                <a:lnTo>
                  <a:pt x="138620" y="265297"/>
                </a:lnTo>
                <a:lnTo>
                  <a:pt x="129332" y="250712"/>
                </a:lnTo>
                <a:lnTo>
                  <a:pt x="150543" y="242781"/>
                </a:lnTo>
                <a:lnTo>
                  <a:pt x="173085" y="242781"/>
                </a:lnTo>
                <a:lnTo>
                  <a:pt x="224822" y="253373"/>
                </a:lnTo>
                <a:lnTo>
                  <a:pt x="265940" y="311737"/>
                </a:lnTo>
                <a:cubicBezTo>
                  <a:pt x="265940" y="311737"/>
                  <a:pt x="276559" y="372738"/>
                  <a:pt x="279195" y="382025"/>
                </a:cubicBezTo>
                <a:lnTo>
                  <a:pt x="287152" y="424474"/>
                </a:lnTo>
                <a:cubicBezTo>
                  <a:pt x="287152" y="424474"/>
                  <a:pt x="328961" y="518659"/>
                  <a:pt x="362787" y="609493"/>
                </a:cubicBezTo>
                <a:cubicBezTo>
                  <a:pt x="396613" y="700327"/>
                  <a:pt x="485605" y="709001"/>
                  <a:pt x="485605" y="709001"/>
                </a:cubicBezTo>
                <a:lnTo>
                  <a:pt x="573138" y="720284"/>
                </a:lnTo>
                <a:lnTo>
                  <a:pt x="595040" y="930482"/>
                </a:lnTo>
                <a:lnTo>
                  <a:pt x="592481" y="941791"/>
                </a:lnTo>
                <a:cubicBezTo>
                  <a:pt x="592481" y="941791"/>
                  <a:pt x="581863" y="946423"/>
                  <a:pt x="579867" y="948418"/>
                </a:cubicBezTo>
                <a:cubicBezTo>
                  <a:pt x="577871" y="950415"/>
                  <a:pt x="581198" y="961673"/>
                  <a:pt x="581863" y="964998"/>
                </a:cubicBezTo>
                <a:cubicBezTo>
                  <a:pt x="582528" y="968325"/>
                  <a:pt x="614358" y="964307"/>
                  <a:pt x="617019" y="963643"/>
                </a:cubicBezTo>
                <a:cubicBezTo>
                  <a:pt x="619680" y="962977"/>
                  <a:pt x="618350" y="947088"/>
                  <a:pt x="618350" y="945092"/>
                </a:cubicBezTo>
                <a:cubicBezTo>
                  <a:pt x="618350" y="943096"/>
                  <a:pt x="617019" y="931838"/>
                  <a:pt x="617019" y="931838"/>
                </a:cubicBezTo>
                <a:lnTo>
                  <a:pt x="733082" y="748124"/>
                </a:lnTo>
                <a:lnTo>
                  <a:pt x="1260993" y="822326"/>
                </a:lnTo>
                <a:cubicBezTo>
                  <a:pt x="1260993" y="822326"/>
                  <a:pt x="1253035" y="859478"/>
                  <a:pt x="1253035" y="863444"/>
                </a:cubicBezTo>
                <a:cubicBezTo>
                  <a:pt x="1253035" y="867409"/>
                  <a:pt x="1441381" y="860885"/>
                  <a:pt x="1441381" y="860885"/>
                </a:cubicBezTo>
                <a:lnTo>
                  <a:pt x="1511668" y="863444"/>
                </a:lnTo>
                <a:cubicBezTo>
                  <a:pt x="1511668" y="863444"/>
                  <a:pt x="1479864" y="889952"/>
                  <a:pt x="1474541" y="893509"/>
                </a:cubicBezTo>
                <a:cubicBezTo>
                  <a:pt x="1469219" y="897065"/>
                  <a:pt x="1469219" y="905023"/>
                  <a:pt x="1469219" y="907658"/>
                </a:cubicBezTo>
                <a:cubicBezTo>
                  <a:pt x="1469219" y="910294"/>
                  <a:pt x="1468324" y="914745"/>
                  <a:pt x="1517835" y="988999"/>
                </a:cubicBezTo>
                <a:cubicBezTo>
                  <a:pt x="1567345" y="1063252"/>
                  <a:pt x="1760143" y="1233099"/>
                  <a:pt x="1760143" y="1233099"/>
                </a:cubicBezTo>
                <a:cubicBezTo>
                  <a:pt x="1758275" y="1239163"/>
                  <a:pt x="1755921" y="1245073"/>
                  <a:pt x="1753081" y="1250754"/>
                </a:cubicBezTo>
                <a:cubicBezTo>
                  <a:pt x="1749550" y="1256946"/>
                  <a:pt x="1755640" y="1265774"/>
                  <a:pt x="1778668" y="1301928"/>
                </a:cubicBezTo>
                <a:cubicBezTo>
                  <a:pt x="1801697" y="1338082"/>
                  <a:pt x="1857348" y="1330252"/>
                  <a:pt x="1857348" y="1330252"/>
                </a:cubicBezTo>
                <a:lnTo>
                  <a:pt x="1830840" y="1388591"/>
                </a:lnTo>
                <a:cubicBezTo>
                  <a:pt x="1814925" y="1360266"/>
                  <a:pt x="1717669" y="1307224"/>
                  <a:pt x="1711451" y="1431065"/>
                </a:cubicBezTo>
                <a:cubicBezTo>
                  <a:pt x="1705234" y="1554907"/>
                  <a:pt x="1790157" y="1561021"/>
                  <a:pt x="1807837" y="1562813"/>
                </a:cubicBezTo>
                <a:cubicBezTo>
                  <a:pt x="1825518" y="1564603"/>
                  <a:pt x="1855608" y="1537226"/>
                  <a:pt x="1862670" y="1507954"/>
                </a:cubicBezTo>
                <a:cubicBezTo>
                  <a:pt x="1869733" y="1478683"/>
                  <a:pt x="1863566" y="1442528"/>
                  <a:pt x="1863566" y="1442528"/>
                </a:cubicBezTo>
                <a:lnTo>
                  <a:pt x="2054752" y="1340180"/>
                </a:lnTo>
                <a:lnTo>
                  <a:pt x="2219916" y="1349469"/>
                </a:lnTo>
                <a:lnTo>
                  <a:pt x="2230534" y="1360061"/>
                </a:lnTo>
                <a:lnTo>
                  <a:pt x="2347928" y="1387926"/>
                </a:lnTo>
                <a:lnTo>
                  <a:pt x="2359646" y="1393912"/>
                </a:lnTo>
                <a:lnTo>
                  <a:pt x="2498251" y="1437002"/>
                </a:lnTo>
                <a:cubicBezTo>
                  <a:pt x="2497739" y="1496440"/>
                  <a:pt x="2506720" y="1548867"/>
                  <a:pt x="2554184" y="1549353"/>
                </a:cubicBezTo>
                <a:cubicBezTo>
                  <a:pt x="2601648" y="1549839"/>
                  <a:pt x="2628566" y="1531442"/>
                  <a:pt x="2652054" y="1467961"/>
                </a:cubicBezTo>
                <a:cubicBezTo>
                  <a:pt x="2675543" y="1404481"/>
                  <a:pt x="2628054" y="1373059"/>
                  <a:pt x="2628054" y="1373059"/>
                </a:cubicBezTo>
                <a:lnTo>
                  <a:pt x="2706478" y="1366100"/>
                </a:lnTo>
                <a:lnTo>
                  <a:pt x="2706990" y="1371601"/>
                </a:lnTo>
                <a:lnTo>
                  <a:pt x="2790378" y="1409061"/>
                </a:lnTo>
                <a:lnTo>
                  <a:pt x="2806344" y="1414536"/>
                </a:lnTo>
                <a:lnTo>
                  <a:pt x="2820340" y="1408063"/>
                </a:lnTo>
                <a:lnTo>
                  <a:pt x="2827811" y="1417018"/>
                </a:lnTo>
                <a:cubicBezTo>
                  <a:pt x="2827811" y="1417018"/>
                  <a:pt x="2828809" y="1447005"/>
                  <a:pt x="2827811" y="1450972"/>
                </a:cubicBezTo>
                <a:cubicBezTo>
                  <a:pt x="2826813" y="1454938"/>
                  <a:pt x="2827811" y="1474460"/>
                  <a:pt x="2829295" y="1478478"/>
                </a:cubicBezTo>
                <a:cubicBezTo>
                  <a:pt x="2831102" y="1486026"/>
                  <a:pt x="2831962" y="1493753"/>
                  <a:pt x="2831854" y="1501506"/>
                </a:cubicBezTo>
                <a:cubicBezTo>
                  <a:pt x="2831368" y="1504500"/>
                  <a:pt x="2819879" y="1505958"/>
                  <a:pt x="2819879" y="1505958"/>
                </a:cubicBezTo>
                <a:cubicBezTo>
                  <a:pt x="2815916" y="1502708"/>
                  <a:pt x="2811745" y="1499741"/>
                  <a:pt x="2807393" y="1497029"/>
                </a:cubicBezTo>
                <a:cubicBezTo>
                  <a:pt x="2800919" y="1493011"/>
                  <a:pt x="2772927" y="1499587"/>
                  <a:pt x="2772927" y="1499587"/>
                </a:cubicBezTo>
                <a:cubicBezTo>
                  <a:pt x="2718504" y="1549533"/>
                  <a:pt x="2753174" y="1600119"/>
                  <a:pt x="2756705" y="1612527"/>
                </a:cubicBezTo>
                <a:cubicBezTo>
                  <a:pt x="2760236" y="1624937"/>
                  <a:pt x="2793857" y="1631078"/>
                  <a:pt x="2806242" y="1631078"/>
                </a:cubicBezTo>
                <a:cubicBezTo>
                  <a:pt x="2818626" y="1631078"/>
                  <a:pt x="2816860" y="1624017"/>
                  <a:pt x="2816860" y="1620460"/>
                </a:cubicBezTo>
                <a:cubicBezTo>
                  <a:pt x="2816860" y="1616904"/>
                  <a:pt x="2825688" y="1628418"/>
                  <a:pt x="2831010" y="1629313"/>
                </a:cubicBezTo>
                <a:cubicBezTo>
                  <a:pt x="2836332" y="1630208"/>
                  <a:pt x="2855752" y="1630208"/>
                  <a:pt x="2866371" y="1624017"/>
                </a:cubicBezTo>
                <a:cubicBezTo>
                  <a:pt x="2876990" y="1617825"/>
                  <a:pt x="2887608" y="1597458"/>
                  <a:pt x="2891958" y="1589499"/>
                </a:cubicBezTo>
                <a:cubicBezTo>
                  <a:pt x="2896308" y="1581542"/>
                  <a:pt x="2894517" y="1568289"/>
                  <a:pt x="2893723" y="1553243"/>
                </a:cubicBezTo>
                <a:cubicBezTo>
                  <a:pt x="2893432" y="1543801"/>
                  <a:pt x="2891339" y="1534487"/>
                  <a:pt x="2887557" y="1525839"/>
                </a:cubicBezTo>
                <a:cubicBezTo>
                  <a:pt x="2884998" y="1518751"/>
                  <a:pt x="2872512" y="1509054"/>
                  <a:pt x="2874277" y="1505498"/>
                </a:cubicBezTo>
                <a:cubicBezTo>
                  <a:pt x="2876043" y="1501941"/>
                  <a:pt x="2876836" y="1494009"/>
                  <a:pt x="2876043" y="1486921"/>
                </a:cubicBezTo>
                <a:cubicBezTo>
                  <a:pt x="2875250" y="1479834"/>
                  <a:pt x="2864554" y="1478964"/>
                  <a:pt x="2863659" y="1476328"/>
                </a:cubicBezTo>
                <a:cubicBezTo>
                  <a:pt x="2862763" y="1473693"/>
                  <a:pt x="2862789" y="1441837"/>
                  <a:pt x="2862789" y="1438281"/>
                </a:cubicBezTo>
                <a:cubicBezTo>
                  <a:pt x="2862789" y="1434724"/>
                  <a:pt x="2856597" y="1433010"/>
                  <a:pt x="2856597" y="1425053"/>
                </a:cubicBezTo>
                <a:lnTo>
                  <a:pt x="2856597" y="1408241"/>
                </a:lnTo>
                <a:cubicBezTo>
                  <a:pt x="2856597" y="1401180"/>
                  <a:pt x="2858362" y="1377307"/>
                  <a:pt x="2858362" y="1377307"/>
                </a:cubicBezTo>
                <a:lnTo>
                  <a:pt x="2942364" y="1374620"/>
                </a:lnTo>
                <a:lnTo>
                  <a:pt x="2958049" y="1380838"/>
                </a:lnTo>
                <a:cubicBezTo>
                  <a:pt x="2958049" y="1380838"/>
                  <a:pt x="3001163" y="1377486"/>
                  <a:pt x="3007790" y="1374185"/>
                </a:cubicBezTo>
                <a:cubicBezTo>
                  <a:pt x="3014417" y="1370884"/>
                  <a:pt x="3013777" y="1386774"/>
                  <a:pt x="3013777" y="1390765"/>
                </a:cubicBezTo>
                <a:cubicBezTo>
                  <a:pt x="3013777" y="1394757"/>
                  <a:pt x="3026392" y="1394757"/>
                  <a:pt x="3031688" y="1396088"/>
                </a:cubicBezTo>
                <a:cubicBezTo>
                  <a:pt x="3036985" y="1397418"/>
                  <a:pt x="3040337" y="1390101"/>
                  <a:pt x="3040337" y="1388104"/>
                </a:cubicBezTo>
                <a:cubicBezTo>
                  <a:pt x="3040337" y="1386109"/>
                  <a:pt x="3029053" y="1377486"/>
                  <a:pt x="3029053" y="1373545"/>
                </a:cubicBezTo>
                <a:cubicBezTo>
                  <a:pt x="3029053" y="1369605"/>
                  <a:pt x="3081455" y="1368863"/>
                  <a:pt x="3086752" y="1368863"/>
                </a:cubicBezTo>
                <a:cubicBezTo>
                  <a:pt x="3092048" y="1368863"/>
                  <a:pt x="3156374" y="1361571"/>
                  <a:pt x="3156374" y="1361571"/>
                </a:cubicBezTo>
                <a:lnTo>
                  <a:pt x="3157039" y="1352282"/>
                </a:lnTo>
                <a:cubicBezTo>
                  <a:pt x="3157039" y="1352282"/>
                  <a:pt x="3220725" y="1339694"/>
                  <a:pt x="3257212" y="1294609"/>
                </a:cubicBezTo>
                <a:cubicBezTo>
                  <a:pt x="3293699" y="1249526"/>
                  <a:pt x="3250585" y="1197098"/>
                  <a:pt x="3248564" y="1197098"/>
                </a:cubicBezTo>
                <a:cubicBezTo>
                  <a:pt x="3246542" y="1197098"/>
                  <a:pt x="3243267" y="1148714"/>
                  <a:pt x="3242602" y="1145387"/>
                </a:cubicBezTo>
                <a:cubicBezTo>
                  <a:pt x="3241937" y="1142061"/>
                  <a:pt x="3230653" y="1138120"/>
                  <a:pt x="3229987" y="1136099"/>
                </a:cubicBezTo>
                <a:cubicBezTo>
                  <a:pt x="3229322" y="1134077"/>
                  <a:pt x="3220725" y="1116218"/>
                  <a:pt x="3219394" y="1112226"/>
                </a:cubicBezTo>
                <a:cubicBezTo>
                  <a:pt x="3218064" y="1108234"/>
                  <a:pt x="3200818" y="1106239"/>
                  <a:pt x="3200818" y="1106239"/>
                </a:cubicBezTo>
                <a:lnTo>
                  <a:pt x="3155043" y="1013409"/>
                </a:lnTo>
                <a:cubicBezTo>
                  <a:pt x="3155043" y="1013409"/>
                  <a:pt x="3186208" y="996189"/>
                  <a:pt x="3193424" y="988871"/>
                </a:cubicBezTo>
                <a:cubicBezTo>
                  <a:pt x="3200639" y="981554"/>
                  <a:pt x="3204042" y="972931"/>
                  <a:pt x="3206038" y="970960"/>
                </a:cubicBezTo>
                <a:cubicBezTo>
                  <a:pt x="3208034" y="968990"/>
                  <a:pt x="3212000" y="970960"/>
                  <a:pt x="3225254" y="970960"/>
                </a:cubicBezTo>
                <a:cubicBezTo>
                  <a:pt x="3238508" y="970960"/>
                  <a:pt x="3225254" y="962952"/>
                  <a:pt x="3223923" y="958346"/>
                </a:cubicBezTo>
                <a:cubicBezTo>
                  <a:pt x="3222593" y="953740"/>
                  <a:pt x="3193398" y="955557"/>
                  <a:pt x="3193398" y="955557"/>
                </a:cubicBezTo>
                <a:lnTo>
                  <a:pt x="3192068" y="967532"/>
                </a:lnTo>
                <a:lnTo>
                  <a:pt x="3146318" y="1000027"/>
                </a:lnTo>
                <a:cubicBezTo>
                  <a:pt x="3142685" y="988974"/>
                  <a:pt x="3138473" y="978124"/>
                  <a:pt x="3133704" y="967532"/>
                </a:cubicBezTo>
                <a:cubicBezTo>
                  <a:pt x="3126411" y="951616"/>
                  <a:pt x="3062060" y="931044"/>
                  <a:pt x="3034887" y="916358"/>
                </a:cubicBezTo>
                <a:cubicBezTo>
                  <a:pt x="3007713" y="901671"/>
                  <a:pt x="2893621" y="879922"/>
                  <a:pt x="2893621" y="879922"/>
                </a:cubicBezTo>
                <a:cubicBezTo>
                  <a:pt x="2889780" y="877951"/>
                  <a:pt x="2886219" y="875495"/>
                  <a:pt x="2883028" y="872578"/>
                </a:cubicBezTo>
                <a:cubicBezTo>
                  <a:pt x="2879037" y="868637"/>
                  <a:pt x="2883028" y="863981"/>
                  <a:pt x="2883028" y="860655"/>
                </a:cubicBezTo>
                <a:cubicBezTo>
                  <a:pt x="2883028" y="857328"/>
                  <a:pt x="2902909" y="857354"/>
                  <a:pt x="2904240" y="855358"/>
                </a:cubicBezTo>
                <a:cubicBezTo>
                  <a:pt x="2905570" y="853363"/>
                  <a:pt x="2911532" y="831485"/>
                  <a:pt x="2910892" y="817541"/>
                </a:cubicBezTo>
                <a:cubicBezTo>
                  <a:pt x="2910253" y="803596"/>
                  <a:pt x="2898943" y="777753"/>
                  <a:pt x="2897613" y="773813"/>
                </a:cubicBezTo>
                <a:cubicBezTo>
                  <a:pt x="2896282" y="769873"/>
                  <a:pt x="2881697" y="759202"/>
                  <a:pt x="2879702" y="759202"/>
                </a:cubicBezTo>
                <a:cubicBezTo>
                  <a:pt x="2877706" y="759202"/>
                  <a:pt x="2868418" y="749914"/>
                  <a:pt x="2853833" y="735970"/>
                </a:cubicBezTo>
                <a:cubicBezTo>
                  <a:pt x="2839249" y="722025"/>
                  <a:pt x="2812050" y="716754"/>
                  <a:pt x="2803427" y="708130"/>
                </a:cubicBezTo>
                <a:cubicBezTo>
                  <a:pt x="2794804" y="699509"/>
                  <a:pt x="2754351" y="690859"/>
                  <a:pt x="2751690" y="690859"/>
                </a:cubicBezTo>
                <a:cubicBezTo>
                  <a:pt x="2749029" y="690859"/>
                  <a:pt x="2645581" y="682928"/>
                  <a:pt x="2645581" y="682928"/>
                </a:cubicBezTo>
                <a:cubicBezTo>
                  <a:pt x="2640950" y="580119"/>
                  <a:pt x="2541084" y="580068"/>
                  <a:pt x="2539088" y="579096"/>
                </a:cubicBezTo>
                <a:cubicBezTo>
                  <a:pt x="2537092" y="578124"/>
                  <a:pt x="2497151" y="582602"/>
                  <a:pt x="2493645" y="582090"/>
                </a:cubicBezTo>
                <a:cubicBezTo>
                  <a:pt x="2486627" y="581296"/>
                  <a:pt x="2479741" y="579582"/>
                  <a:pt x="2473176" y="576972"/>
                </a:cubicBezTo>
                <a:cubicBezTo>
                  <a:pt x="2462685" y="572981"/>
                  <a:pt x="2446207" y="576972"/>
                  <a:pt x="2434795" y="574414"/>
                </a:cubicBezTo>
                <a:cubicBezTo>
                  <a:pt x="2423384" y="571855"/>
                  <a:pt x="2428808" y="567939"/>
                  <a:pt x="2425328" y="563437"/>
                </a:cubicBezTo>
                <a:cubicBezTo>
                  <a:pt x="2422391" y="559906"/>
                  <a:pt x="2419218" y="556554"/>
                  <a:pt x="2415835" y="553432"/>
                </a:cubicBezTo>
                <a:cubicBezTo>
                  <a:pt x="2415835" y="553432"/>
                  <a:pt x="2420313" y="545936"/>
                  <a:pt x="2420953" y="544451"/>
                </a:cubicBezTo>
                <a:cubicBezTo>
                  <a:pt x="2421592" y="542967"/>
                  <a:pt x="2432416" y="553432"/>
                  <a:pt x="2435921" y="553432"/>
                </a:cubicBezTo>
                <a:cubicBezTo>
                  <a:pt x="2439427" y="553432"/>
                  <a:pt x="2456902" y="552946"/>
                  <a:pt x="2456391" y="548954"/>
                </a:cubicBezTo>
                <a:cubicBezTo>
                  <a:pt x="2455879" y="544962"/>
                  <a:pt x="2458386" y="531043"/>
                  <a:pt x="2458949" y="515486"/>
                </a:cubicBezTo>
                <a:cubicBezTo>
                  <a:pt x="2459221" y="506608"/>
                  <a:pt x="2460075" y="497755"/>
                  <a:pt x="2461508" y="489005"/>
                </a:cubicBezTo>
                <a:lnTo>
                  <a:pt x="2456391" y="489516"/>
                </a:lnTo>
                <a:cubicBezTo>
                  <a:pt x="2456391" y="489516"/>
                  <a:pt x="2454395" y="533987"/>
                  <a:pt x="2453397" y="539461"/>
                </a:cubicBezTo>
                <a:cubicBezTo>
                  <a:pt x="2452399" y="544937"/>
                  <a:pt x="2441422" y="532476"/>
                  <a:pt x="2438429" y="527461"/>
                </a:cubicBezTo>
                <a:cubicBezTo>
                  <a:pt x="2435435" y="522446"/>
                  <a:pt x="2414965" y="516484"/>
                  <a:pt x="2408952" y="516484"/>
                </a:cubicBezTo>
                <a:cubicBezTo>
                  <a:pt x="2402940" y="516484"/>
                  <a:pt x="2407468" y="487034"/>
                  <a:pt x="2407955" y="485524"/>
                </a:cubicBezTo>
                <a:cubicBezTo>
                  <a:pt x="2408441" y="484015"/>
                  <a:pt x="2415452" y="480049"/>
                  <a:pt x="2415452" y="480049"/>
                </a:cubicBezTo>
                <a:cubicBezTo>
                  <a:pt x="2415452" y="480049"/>
                  <a:pt x="2427938" y="489516"/>
                  <a:pt x="2430804" y="490028"/>
                </a:cubicBezTo>
                <a:cubicBezTo>
                  <a:pt x="2433670" y="490539"/>
                  <a:pt x="2444774" y="491026"/>
                  <a:pt x="2449789" y="491026"/>
                </a:cubicBezTo>
                <a:cubicBezTo>
                  <a:pt x="2454804" y="491026"/>
                  <a:pt x="2451760" y="485909"/>
                  <a:pt x="2451760" y="485909"/>
                </a:cubicBezTo>
                <a:lnTo>
                  <a:pt x="2455751" y="485909"/>
                </a:lnTo>
                <a:lnTo>
                  <a:pt x="2493134" y="486292"/>
                </a:lnTo>
                <a:lnTo>
                  <a:pt x="4342151" y="510139"/>
                </a:lnTo>
                <a:lnTo>
                  <a:pt x="4270508" y="483631"/>
                </a:lnTo>
                <a:close/>
                <a:moveTo>
                  <a:pt x="604149" y="921040"/>
                </a:moveTo>
                <a:cubicBezTo>
                  <a:pt x="604482" y="916051"/>
                  <a:pt x="595834" y="724967"/>
                  <a:pt x="595834" y="724967"/>
                </a:cubicBezTo>
                <a:lnTo>
                  <a:pt x="646086" y="730289"/>
                </a:lnTo>
                <a:cubicBezTo>
                  <a:pt x="646086" y="730289"/>
                  <a:pt x="603817" y="926029"/>
                  <a:pt x="604149" y="921040"/>
                </a:cubicBezTo>
                <a:close/>
                <a:moveTo>
                  <a:pt x="616789" y="917355"/>
                </a:moveTo>
                <a:lnTo>
                  <a:pt x="663076" y="735279"/>
                </a:lnTo>
                <a:lnTo>
                  <a:pt x="718676" y="743620"/>
                </a:lnTo>
                <a:close/>
                <a:moveTo>
                  <a:pt x="1884598" y="1329690"/>
                </a:moveTo>
                <a:lnTo>
                  <a:pt x="1909802" y="1332249"/>
                </a:lnTo>
                <a:cubicBezTo>
                  <a:pt x="1909802" y="1332249"/>
                  <a:pt x="1860854" y="1385674"/>
                  <a:pt x="1859370" y="1387669"/>
                </a:cubicBezTo>
                <a:close/>
                <a:moveTo>
                  <a:pt x="1859370" y="1430042"/>
                </a:moveTo>
                <a:lnTo>
                  <a:pt x="1855864" y="1416532"/>
                </a:lnTo>
                <a:lnTo>
                  <a:pt x="1937256" y="1341153"/>
                </a:lnTo>
                <a:lnTo>
                  <a:pt x="2031135" y="1337161"/>
                </a:lnTo>
                <a:close/>
                <a:moveTo>
                  <a:pt x="2349028" y="506557"/>
                </a:moveTo>
                <a:cubicBezTo>
                  <a:pt x="2348030" y="506557"/>
                  <a:pt x="2324387" y="502591"/>
                  <a:pt x="2323722" y="504587"/>
                </a:cubicBezTo>
                <a:cubicBezTo>
                  <a:pt x="2323382" y="507912"/>
                  <a:pt x="2323382" y="511239"/>
                  <a:pt x="2323722" y="514565"/>
                </a:cubicBezTo>
                <a:cubicBezTo>
                  <a:pt x="2323722" y="514565"/>
                  <a:pt x="2303739" y="522549"/>
                  <a:pt x="2303739" y="521218"/>
                </a:cubicBezTo>
                <a:lnTo>
                  <a:pt x="2303739" y="502897"/>
                </a:lnTo>
                <a:cubicBezTo>
                  <a:pt x="2305069" y="501900"/>
                  <a:pt x="2344678" y="481583"/>
                  <a:pt x="2344678" y="481583"/>
                </a:cubicBezTo>
                <a:lnTo>
                  <a:pt x="2353301" y="497218"/>
                </a:lnTo>
                <a:cubicBezTo>
                  <a:pt x="2353301" y="497218"/>
                  <a:pt x="2349898" y="506557"/>
                  <a:pt x="2349028" y="506557"/>
                </a:cubicBezTo>
                <a:close/>
                <a:moveTo>
                  <a:pt x="2792271" y="1374109"/>
                </a:moveTo>
                <a:lnTo>
                  <a:pt x="2792271" y="1394578"/>
                </a:lnTo>
                <a:lnTo>
                  <a:pt x="2730376" y="1369734"/>
                </a:lnTo>
                <a:cubicBezTo>
                  <a:pt x="2734214" y="1371626"/>
                  <a:pt x="2792143" y="1374109"/>
                  <a:pt x="2792143" y="1374109"/>
                </a:cubicBezTo>
                <a:close/>
                <a:moveTo>
                  <a:pt x="2455265" y="1356198"/>
                </a:moveTo>
                <a:lnTo>
                  <a:pt x="2459922" y="1356198"/>
                </a:lnTo>
                <a:lnTo>
                  <a:pt x="2462480" y="1365486"/>
                </a:lnTo>
                <a:lnTo>
                  <a:pt x="2477705" y="1365486"/>
                </a:lnTo>
                <a:cubicBezTo>
                  <a:pt x="2477705" y="1365486"/>
                  <a:pt x="2478396" y="1377383"/>
                  <a:pt x="2479035" y="1382041"/>
                </a:cubicBezTo>
                <a:cubicBezTo>
                  <a:pt x="2479675" y="1386697"/>
                  <a:pt x="2522149" y="1382041"/>
                  <a:pt x="2522149" y="1382041"/>
                </a:cubicBezTo>
                <a:lnTo>
                  <a:pt x="2501680" y="1410595"/>
                </a:lnTo>
                <a:cubicBezTo>
                  <a:pt x="2501680" y="1410595"/>
                  <a:pt x="2457900" y="1391968"/>
                  <a:pt x="2455239" y="1391354"/>
                </a:cubicBezTo>
                <a:close/>
                <a:moveTo>
                  <a:pt x="2438045" y="1356198"/>
                </a:moveTo>
                <a:cubicBezTo>
                  <a:pt x="2438045" y="1356198"/>
                  <a:pt x="2437482" y="1382654"/>
                  <a:pt x="2437866" y="1386339"/>
                </a:cubicBezTo>
                <a:cubicBezTo>
                  <a:pt x="2434846" y="1382425"/>
                  <a:pt x="2384977" y="1352846"/>
                  <a:pt x="2384977" y="1352846"/>
                </a:cubicBezTo>
                <a:cubicBezTo>
                  <a:pt x="2387408" y="1352795"/>
                  <a:pt x="2437917" y="1356147"/>
                  <a:pt x="2437917" y="1356147"/>
                </a:cubicBezTo>
                <a:close/>
              </a:path>
            </a:pathLst>
          </a:custGeom>
          <a:solidFill>
            <a:srgbClr val="DBD2C8"/>
          </a:solidFill>
          <a:ln w="2555" cap="flat">
            <a:noFill/>
            <a:prstDash val="solid"/>
            <a:miter/>
          </a:ln>
        </p:spPr>
        <p:txBody>
          <a:bodyPr rtlCol="0" anchor="ctr"/>
          <a:lstStyle/>
          <a:p>
            <a:endParaRPr lang="en-US" dirty="0">
              <a:latin typeface="Montserrat" pitchFamily="2" charset="0"/>
            </a:endParaRPr>
          </a:p>
        </p:txBody>
      </p:sp>
    </p:spTree>
    <p:extLst>
      <p:ext uri="{BB962C8B-B14F-4D97-AF65-F5344CB8AC3E}">
        <p14:creationId xmlns:p14="http://schemas.microsoft.com/office/powerpoint/2010/main" val="18839919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Element-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8C1294F-F07C-8FFE-7786-CD84E3A1A06D}"/>
              </a:ext>
            </a:extLst>
          </p:cNvPr>
          <p:cNvSpPr>
            <a:spLocks noGrp="1"/>
          </p:cNvSpPr>
          <p:nvPr>
            <p:ph type="title" hasCustomPrompt="1"/>
          </p:nvPr>
        </p:nvSpPr>
        <p:spPr>
          <a:xfrm>
            <a:off x="143435" y="194049"/>
            <a:ext cx="11886467" cy="439200"/>
          </a:xfrm>
        </p:spPr>
        <p:txBody>
          <a:bodyPr>
            <a:noAutofit/>
          </a:bodyPr>
          <a:lstStyle>
            <a:lvl1pPr>
              <a:lnSpc>
                <a:spcPct val="100000"/>
              </a:lnSpc>
              <a:defRPr sz="3000" b="1">
                <a:solidFill>
                  <a:srgbClr val="B1523C"/>
                </a:solidFill>
                <a:latin typeface="Montserrat SemiBold" pitchFamily="2" charset="0"/>
              </a:defRPr>
            </a:lvl1pPr>
          </a:lstStyle>
          <a:p>
            <a:r>
              <a:rPr lang="en-US" dirty="0"/>
              <a:t>CLICK TO EDIT MASTER TITLE STYLE</a:t>
            </a:r>
          </a:p>
        </p:txBody>
      </p:sp>
      <p:sp>
        <p:nvSpPr>
          <p:cNvPr id="4" name="Freeform: Shape 3">
            <a:extLst>
              <a:ext uri="{FF2B5EF4-FFF2-40B4-BE49-F238E27FC236}">
                <a16:creationId xmlns:a16="http://schemas.microsoft.com/office/drawing/2014/main" id="{5B78C378-7EB0-FE52-F407-4D7FE0F0015B}"/>
              </a:ext>
            </a:extLst>
          </p:cNvPr>
          <p:cNvSpPr/>
          <p:nvPr userDrawn="1"/>
        </p:nvSpPr>
        <p:spPr>
          <a:xfrm>
            <a:off x="0" y="6079760"/>
            <a:ext cx="12192000" cy="778240"/>
          </a:xfrm>
          <a:custGeom>
            <a:avLst/>
            <a:gdLst>
              <a:gd name="connsiteX0" fmla="*/ 7157500 w 9144000"/>
              <a:gd name="connsiteY0" fmla="*/ 729293 h 778240"/>
              <a:gd name="connsiteX1" fmla="*/ 7157122 w 9144000"/>
              <a:gd name="connsiteY1" fmla="*/ 730227 h 778240"/>
              <a:gd name="connsiteX2" fmla="*/ 7154591 w 9144000"/>
              <a:gd name="connsiteY2" fmla="*/ 736056 h 778240"/>
              <a:gd name="connsiteX3" fmla="*/ 7154260 w 9144000"/>
              <a:gd name="connsiteY3" fmla="*/ 735491 h 778240"/>
              <a:gd name="connsiteX4" fmla="*/ 7145513 w 9144000"/>
              <a:gd name="connsiteY4" fmla="*/ 756991 h 778240"/>
              <a:gd name="connsiteX5" fmla="*/ 7145902 w 9144000"/>
              <a:gd name="connsiteY5" fmla="*/ 757050 h 778240"/>
              <a:gd name="connsiteX6" fmla="*/ 7169901 w 9144000"/>
              <a:gd name="connsiteY6" fmla="*/ 759364 h 778240"/>
              <a:gd name="connsiteX7" fmla="*/ 7166746 w 9144000"/>
              <a:gd name="connsiteY7" fmla="*/ 752575 h 778240"/>
              <a:gd name="connsiteX8" fmla="*/ 7164664 w 9144000"/>
              <a:gd name="connsiteY8" fmla="*/ 747982 h 778240"/>
              <a:gd name="connsiteX9" fmla="*/ 7162911 w 9144000"/>
              <a:gd name="connsiteY9" fmla="*/ 743372 h 778240"/>
              <a:gd name="connsiteX10" fmla="*/ 7159366 w 9144000"/>
              <a:gd name="connsiteY10" fmla="*/ 733850 h 778240"/>
              <a:gd name="connsiteX11" fmla="*/ 7158555 w 9144000"/>
              <a:gd name="connsiteY11" fmla="*/ 730326 h 778240"/>
              <a:gd name="connsiteX12" fmla="*/ 7157853 w 9144000"/>
              <a:gd name="connsiteY12" fmla="*/ 730778 h 778240"/>
              <a:gd name="connsiteX13" fmla="*/ 7143715 w 9144000"/>
              <a:gd name="connsiteY13" fmla="*/ 728515 h 778240"/>
              <a:gd name="connsiteX14" fmla="*/ 7134864 w 9144000"/>
              <a:gd name="connsiteY14" fmla="*/ 736911 h 778240"/>
              <a:gd name="connsiteX15" fmla="*/ 7120661 w 9144000"/>
              <a:gd name="connsiteY15" fmla="*/ 753211 h 778240"/>
              <a:gd name="connsiteX16" fmla="*/ 7134664 w 9144000"/>
              <a:gd name="connsiteY16" fmla="*/ 755341 h 778240"/>
              <a:gd name="connsiteX17" fmla="*/ 7144128 w 9144000"/>
              <a:gd name="connsiteY17" fmla="*/ 733483 h 778240"/>
              <a:gd name="connsiteX18" fmla="*/ 7145607 w 9144000"/>
              <a:gd name="connsiteY18" fmla="*/ 728921 h 778240"/>
              <a:gd name="connsiteX19" fmla="*/ 7013340 w 9144000"/>
              <a:gd name="connsiteY19" fmla="*/ 726714 h 778240"/>
              <a:gd name="connsiteX20" fmla="*/ 7006857 w 9144000"/>
              <a:gd name="connsiteY20" fmla="*/ 728869 h 778240"/>
              <a:gd name="connsiteX21" fmla="*/ 6993030 w 9144000"/>
              <a:gd name="connsiteY21" fmla="*/ 733799 h 778240"/>
              <a:gd name="connsiteX22" fmla="*/ 7012047 w 9144000"/>
              <a:gd name="connsiteY22" fmla="*/ 736692 h 778240"/>
              <a:gd name="connsiteX23" fmla="*/ 7013717 w 9144000"/>
              <a:gd name="connsiteY23" fmla="*/ 729892 h 778240"/>
              <a:gd name="connsiteX24" fmla="*/ 7149677 w 9144000"/>
              <a:gd name="connsiteY24" fmla="*/ 714977 h 778240"/>
              <a:gd name="connsiteX25" fmla="*/ 7149494 w 9144000"/>
              <a:gd name="connsiteY25" fmla="*/ 716565 h 778240"/>
              <a:gd name="connsiteX26" fmla="*/ 7150662 w 9144000"/>
              <a:gd name="connsiteY26" fmla="*/ 717340 h 778240"/>
              <a:gd name="connsiteX27" fmla="*/ 7151250 w 9144000"/>
              <a:gd name="connsiteY27" fmla="*/ 716780 h 778240"/>
              <a:gd name="connsiteX28" fmla="*/ 7151122 w 9144000"/>
              <a:gd name="connsiteY28" fmla="*/ 716684 h 778240"/>
              <a:gd name="connsiteX29" fmla="*/ 7168244 w 9144000"/>
              <a:gd name="connsiteY29" fmla="*/ 709868 h 778240"/>
              <a:gd name="connsiteX30" fmla="*/ 7166953 w 9144000"/>
              <a:gd name="connsiteY30" fmla="*/ 710560 h 778240"/>
              <a:gd name="connsiteX31" fmla="*/ 7167272 w 9144000"/>
              <a:gd name="connsiteY31" fmla="*/ 712601 h 778240"/>
              <a:gd name="connsiteX32" fmla="*/ 7168083 w 9144000"/>
              <a:gd name="connsiteY32" fmla="*/ 711068 h 778240"/>
              <a:gd name="connsiteX33" fmla="*/ 7531788 w 9144000"/>
              <a:gd name="connsiteY33" fmla="*/ 707992 h 778240"/>
              <a:gd name="connsiteX34" fmla="*/ 7526130 w 9144000"/>
              <a:gd name="connsiteY34" fmla="*/ 708775 h 778240"/>
              <a:gd name="connsiteX35" fmla="*/ 7526208 w 9144000"/>
              <a:gd name="connsiteY35" fmla="*/ 709071 h 778240"/>
              <a:gd name="connsiteX36" fmla="*/ 7525659 w 9144000"/>
              <a:gd name="connsiteY36" fmla="*/ 708841 h 778240"/>
              <a:gd name="connsiteX37" fmla="*/ 7524018 w 9144000"/>
              <a:gd name="connsiteY37" fmla="*/ 709068 h 778240"/>
              <a:gd name="connsiteX38" fmla="*/ 7522058 w 9144000"/>
              <a:gd name="connsiteY38" fmla="*/ 713480 h 778240"/>
              <a:gd name="connsiteX39" fmla="*/ 7519649 w 9144000"/>
              <a:gd name="connsiteY39" fmla="*/ 715370 h 778240"/>
              <a:gd name="connsiteX40" fmla="*/ 7519752 w 9144000"/>
              <a:gd name="connsiteY40" fmla="*/ 715589 h 778240"/>
              <a:gd name="connsiteX41" fmla="*/ 7531461 w 9144000"/>
              <a:gd name="connsiteY41" fmla="*/ 712725 h 778240"/>
              <a:gd name="connsiteX42" fmla="*/ 7531953 w 9144000"/>
              <a:gd name="connsiteY42" fmla="*/ 709867 h 778240"/>
              <a:gd name="connsiteX43" fmla="*/ 7575617 w 9144000"/>
              <a:gd name="connsiteY43" fmla="*/ 701923 h 778240"/>
              <a:gd name="connsiteX44" fmla="*/ 7545993 w 9144000"/>
              <a:gd name="connsiteY44" fmla="*/ 706025 h 778240"/>
              <a:gd name="connsiteX45" fmla="*/ 7545969 w 9144000"/>
              <a:gd name="connsiteY45" fmla="*/ 709175 h 778240"/>
              <a:gd name="connsiteX46" fmla="*/ 7527472 w 9144000"/>
              <a:gd name="connsiteY46" fmla="*/ 701290 h 778240"/>
              <a:gd name="connsiteX47" fmla="*/ 7525596 w 9144000"/>
              <a:gd name="connsiteY47" fmla="*/ 705513 h 778240"/>
              <a:gd name="connsiteX48" fmla="*/ 7531499 w 9144000"/>
              <a:gd name="connsiteY48" fmla="*/ 704697 h 778240"/>
              <a:gd name="connsiteX49" fmla="*/ 7531421 w 9144000"/>
              <a:gd name="connsiteY49" fmla="*/ 703812 h 778240"/>
              <a:gd name="connsiteX50" fmla="*/ 7214335 w 9144000"/>
              <a:gd name="connsiteY50" fmla="*/ 700583 h 778240"/>
              <a:gd name="connsiteX51" fmla="*/ 7179709 w 9144000"/>
              <a:gd name="connsiteY51" fmla="*/ 704683 h 778240"/>
              <a:gd name="connsiteX52" fmla="*/ 7179740 w 9144000"/>
              <a:gd name="connsiteY52" fmla="*/ 707444 h 778240"/>
              <a:gd name="connsiteX53" fmla="*/ 7181116 w 9144000"/>
              <a:gd name="connsiteY53" fmla="*/ 713032 h 778240"/>
              <a:gd name="connsiteX54" fmla="*/ 7187848 w 9144000"/>
              <a:gd name="connsiteY54" fmla="*/ 714790 h 778240"/>
              <a:gd name="connsiteX55" fmla="*/ 7181998 w 9144000"/>
              <a:gd name="connsiteY55" fmla="*/ 718060 h 778240"/>
              <a:gd name="connsiteX56" fmla="*/ 7175655 w 9144000"/>
              <a:gd name="connsiteY56" fmla="*/ 721330 h 778240"/>
              <a:gd name="connsiteX57" fmla="*/ 7173766 w 9144000"/>
              <a:gd name="connsiteY57" fmla="*/ 721119 h 778240"/>
              <a:gd name="connsiteX58" fmla="*/ 7169948 w 9144000"/>
              <a:gd name="connsiteY58" fmla="*/ 720595 h 778240"/>
              <a:gd name="connsiteX59" fmla="*/ 7170585 w 9144000"/>
              <a:gd name="connsiteY59" fmla="*/ 728060 h 778240"/>
              <a:gd name="connsiteX60" fmla="*/ 7169662 w 9144000"/>
              <a:gd name="connsiteY60" fmla="*/ 727860 h 778240"/>
              <a:gd name="connsiteX61" fmla="*/ 7170207 w 9144000"/>
              <a:gd name="connsiteY61" fmla="*/ 731344 h 778240"/>
              <a:gd name="connsiteX62" fmla="*/ 7169147 w 9144000"/>
              <a:gd name="connsiteY62" fmla="*/ 741280 h 778240"/>
              <a:gd name="connsiteX63" fmla="*/ 7162710 w 9144000"/>
              <a:gd name="connsiteY63" fmla="*/ 733591 h 778240"/>
              <a:gd name="connsiteX64" fmla="*/ 7162088 w 9144000"/>
              <a:gd name="connsiteY64" fmla="*/ 728045 h 778240"/>
              <a:gd name="connsiteX65" fmla="*/ 7160759 w 9144000"/>
              <a:gd name="connsiteY65" fmla="*/ 728902 h 778240"/>
              <a:gd name="connsiteX66" fmla="*/ 7161724 w 9144000"/>
              <a:gd name="connsiteY66" fmla="*/ 733100 h 778240"/>
              <a:gd name="connsiteX67" fmla="*/ 7165216 w 9144000"/>
              <a:gd name="connsiteY67" fmla="*/ 742507 h 778240"/>
              <a:gd name="connsiteX68" fmla="*/ 7166970 w 9144000"/>
              <a:gd name="connsiteY68" fmla="*/ 747117 h 778240"/>
              <a:gd name="connsiteX69" fmla="*/ 7168996 w 9144000"/>
              <a:gd name="connsiteY69" fmla="*/ 751548 h 778240"/>
              <a:gd name="connsiteX70" fmla="*/ 7172780 w 9144000"/>
              <a:gd name="connsiteY70" fmla="*/ 759641 h 778240"/>
              <a:gd name="connsiteX71" fmla="*/ 7190204 w 9144000"/>
              <a:gd name="connsiteY71" fmla="*/ 761321 h 778240"/>
              <a:gd name="connsiteX72" fmla="*/ 7215829 w 9144000"/>
              <a:gd name="connsiteY72" fmla="*/ 701863 h 778240"/>
              <a:gd name="connsiteX73" fmla="*/ 7508329 w 9144000"/>
              <a:gd name="connsiteY73" fmla="*/ 698164 h 778240"/>
              <a:gd name="connsiteX74" fmla="*/ 7508095 w 9144000"/>
              <a:gd name="connsiteY74" fmla="*/ 700602 h 778240"/>
              <a:gd name="connsiteX75" fmla="*/ 7509588 w 9144000"/>
              <a:gd name="connsiteY75" fmla="*/ 700069 h 778240"/>
              <a:gd name="connsiteX76" fmla="*/ 7509168 w 9144000"/>
              <a:gd name="connsiteY76" fmla="*/ 699178 h 778240"/>
              <a:gd name="connsiteX77" fmla="*/ 7210498 w 9144000"/>
              <a:gd name="connsiteY77" fmla="*/ 692731 h 778240"/>
              <a:gd name="connsiteX78" fmla="*/ 7195994 w 9144000"/>
              <a:gd name="connsiteY78" fmla="*/ 693537 h 778240"/>
              <a:gd name="connsiteX79" fmla="*/ 7199383 w 9144000"/>
              <a:gd name="connsiteY79" fmla="*/ 696355 h 778240"/>
              <a:gd name="connsiteX80" fmla="*/ 7196789 w 9144000"/>
              <a:gd name="connsiteY80" fmla="*/ 699354 h 778240"/>
              <a:gd name="connsiteX81" fmla="*/ 7212161 w 9144000"/>
              <a:gd name="connsiteY81" fmla="*/ 697530 h 778240"/>
              <a:gd name="connsiteX82" fmla="*/ 7210324 w 9144000"/>
              <a:gd name="connsiteY82" fmla="*/ 693961 h 778240"/>
              <a:gd name="connsiteX83" fmla="*/ 7210498 w 9144000"/>
              <a:gd name="connsiteY83" fmla="*/ 692731 h 778240"/>
              <a:gd name="connsiteX84" fmla="*/ 7124967 w 9144000"/>
              <a:gd name="connsiteY84" fmla="*/ 692342 h 778240"/>
              <a:gd name="connsiteX85" fmla="*/ 7090130 w 9144000"/>
              <a:gd name="connsiteY85" fmla="*/ 701992 h 778240"/>
              <a:gd name="connsiteX86" fmla="*/ 7078251 w 9144000"/>
              <a:gd name="connsiteY86" fmla="*/ 705719 h 778240"/>
              <a:gd name="connsiteX87" fmla="*/ 7078453 w 9144000"/>
              <a:gd name="connsiteY87" fmla="*/ 706668 h 778240"/>
              <a:gd name="connsiteX88" fmla="*/ 7080514 w 9144000"/>
              <a:gd name="connsiteY88" fmla="*/ 710778 h 778240"/>
              <a:gd name="connsiteX89" fmla="*/ 7086372 w 9144000"/>
              <a:gd name="connsiteY89" fmla="*/ 711029 h 778240"/>
              <a:gd name="connsiteX90" fmla="*/ 7082017 w 9144000"/>
              <a:gd name="connsiteY90" fmla="*/ 714602 h 778240"/>
              <a:gd name="connsiteX91" fmla="*/ 7077339 w 9144000"/>
              <a:gd name="connsiteY91" fmla="*/ 718308 h 778240"/>
              <a:gd name="connsiteX92" fmla="*/ 7067135 w 9144000"/>
              <a:gd name="connsiteY92" fmla="*/ 719466 h 778240"/>
              <a:gd name="connsiteX93" fmla="*/ 7069271 w 9144000"/>
              <a:gd name="connsiteY93" fmla="*/ 711800 h 778240"/>
              <a:gd name="connsiteX94" fmla="*/ 7069005 w 9144000"/>
              <a:gd name="connsiteY94" fmla="*/ 708620 h 778240"/>
              <a:gd name="connsiteX95" fmla="*/ 7046984 w 9144000"/>
              <a:gd name="connsiteY95" fmla="*/ 715528 h 778240"/>
              <a:gd name="connsiteX96" fmla="*/ 7022639 w 9144000"/>
              <a:gd name="connsiteY96" fmla="*/ 723623 h 778240"/>
              <a:gd name="connsiteX97" fmla="*/ 7022872 w 9144000"/>
              <a:gd name="connsiteY97" fmla="*/ 724620 h 778240"/>
              <a:gd name="connsiteX98" fmla="*/ 7025022 w 9144000"/>
              <a:gd name="connsiteY98" fmla="*/ 728701 h 778240"/>
              <a:gd name="connsiteX99" fmla="*/ 7030919 w 9144000"/>
              <a:gd name="connsiteY99" fmla="*/ 728764 h 778240"/>
              <a:gd name="connsiteX100" fmla="*/ 7022013 w 9144000"/>
              <a:gd name="connsiteY100" fmla="*/ 736246 h 778240"/>
              <a:gd name="connsiteX101" fmla="*/ 7015167 w 9144000"/>
              <a:gd name="connsiteY101" fmla="*/ 737166 h 778240"/>
              <a:gd name="connsiteX102" fmla="*/ 7102616 w 9144000"/>
              <a:gd name="connsiteY102" fmla="*/ 750467 h 778240"/>
              <a:gd name="connsiteX103" fmla="*/ 7108610 w 9144000"/>
              <a:gd name="connsiteY103" fmla="*/ 745904 h 778240"/>
              <a:gd name="connsiteX104" fmla="*/ 7109057 w 9144000"/>
              <a:gd name="connsiteY104" fmla="*/ 751446 h 778240"/>
              <a:gd name="connsiteX105" fmla="*/ 7116788 w 9144000"/>
              <a:gd name="connsiteY105" fmla="*/ 752622 h 778240"/>
              <a:gd name="connsiteX106" fmla="*/ 7132452 w 9144000"/>
              <a:gd name="connsiteY106" fmla="*/ 734658 h 778240"/>
              <a:gd name="connsiteX107" fmla="*/ 7136543 w 9144000"/>
              <a:gd name="connsiteY107" fmla="*/ 730766 h 778240"/>
              <a:gd name="connsiteX108" fmla="*/ 7135955 w 9144000"/>
              <a:gd name="connsiteY108" fmla="*/ 727136 h 778240"/>
              <a:gd name="connsiteX109" fmla="*/ 7134923 w 9144000"/>
              <a:gd name="connsiteY109" fmla="*/ 721433 h 778240"/>
              <a:gd name="connsiteX110" fmla="*/ 7136860 w 9144000"/>
              <a:gd name="connsiteY110" fmla="*/ 716902 h 778240"/>
              <a:gd name="connsiteX111" fmla="*/ 7138630 w 9144000"/>
              <a:gd name="connsiteY111" fmla="*/ 712307 h 778240"/>
              <a:gd name="connsiteX112" fmla="*/ 7141622 w 9144000"/>
              <a:gd name="connsiteY112" fmla="*/ 714907 h 778240"/>
              <a:gd name="connsiteX113" fmla="*/ 7144525 w 9144000"/>
              <a:gd name="connsiteY113" fmla="*/ 717604 h 778240"/>
              <a:gd name="connsiteX114" fmla="*/ 7145939 w 9144000"/>
              <a:gd name="connsiteY114" fmla="*/ 718180 h 778240"/>
              <a:gd name="connsiteX115" fmla="*/ 7145737 w 9144000"/>
              <a:gd name="connsiteY115" fmla="*/ 714069 h 778240"/>
              <a:gd name="connsiteX116" fmla="*/ 7147246 w 9144000"/>
              <a:gd name="connsiteY116" fmla="*/ 715072 h 778240"/>
              <a:gd name="connsiteX117" fmla="*/ 7147426 w 9144000"/>
              <a:gd name="connsiteY117" fmla="*/ 713490 h 778240"/>
              <a:gd name="connsiteX118" fmla="*/ 7140764 w 9144000"/>
              <a:gd name="connsiteY118" fmla="*/ 713704 h 778240"/>
              <a:gd name="connsiteX119" fmla="*/ 7143952 w 9144000"/>
              <a:gd name="connsiteY119" fmla="*/ 705805 h 778240"/>
              <a:gd name="connsiteX120" fmla="*/ 7124591 w 9144000"/>
              <a:gd name="connsiteY120" fmla="*/ 703300 h 778240"/>
              <a:gd name="connsiteX121" fmla="*/ 7124046 w 9144000"/>
              <a:gd name="connsiteY121" fmla="*/ 702536 h 778240"/>
              <a:gd name="connsiteX122" fmla="*/ 7122797 w 9144000"/>
              <a:gd name="connsiteY122" fmla="*/ 702637 h 778240"/>
              <a:gd name="connsiteX123" fmla="*/ 7123190 w 9144000"/>
              <a:gd name="connsiteY123" fmla="*/ 701336 h 778240"/>
              <a:gd name="connsiteX124" fmla="*/ 7118639 w 9144000"/>
              <a:gd name="connsiteY124" fmla="*/ 694954 h 778240"/>
              <a:gd name="connsiteX125" fmla="*/ 7125050 w 9144000"/>
              <a:gd name="connsiteY125" fmla="*/ 694027 h 778240"/>
              <a:gd name="connsiteX126" fmla="*/ 7184360 w 9144000"/>
              <a:gd name="connsiteY126" fmla="*/ 689955 h 778240"/>
              <a:gd name="connsiteX127" fmla="*/ 7182006 w 9144000"/>
              <a:gd name="connsiteY127" fmla="*/ 692189 h 778240"/>
              <a:gd name="connsiteX128" fmla="*/ 7184401 w 9144000"/>
              <a:gd name="connsiteY128" fmla="*/ 692491 h 778240"/>
              <a:gd name="connsiteX129" fmla="*/ 7183600 w 9144000"/>
              <a:gd name="connsiteY129" fmla="*/ 693562 h 778240"/>
              <a:gd name="connsiteX130" fmla="*/ 7187313 w 9144000"/>
              <a:gd name="connsiteY130" fmla="*/ 692960 h 778240"/>
              <a:gd name="connsiteX131" fmla="*/ 7149396 w 9144000"/>
              <a:gd name="connsiteY131" fmla="*/ 685574 h 778240"/>
              <a:gd name="connsiteX132" fmla="*/ 7134363 w 9144000"/>
              <a:gd name="connsiteY132" fmla="*/ 689739 h 778240"/>
              <a:gd name="connsiteX133" fmla="*/ 7134446 w 9144000"/>
              <a:gd name="connsiteY133" fmla="*/ 690190 h 778240"/>
              <a:gd name="connsiteX134" fmla="*/ 7136383 w 9144000"/>
              <a:gd name="connsiteY134" fmla="*/ 694361 h 778240"/>
              <a:gd name="connsiteX135" fmla="*/ 7142247 w 9144000"/>
              <a:gd name="connsiteY135" fmla="*/ 694706 h 778240"/>
              <a:gd name="connsiteX136" fmla="*/ 7140628 w 9144000"/>
              <a:gd name="connsiteY136" fmla="*/ 695981 h 778240"/>
              <a:gd name="connsiteX137" fmla="*/ 7149201 w 9144000"/>
              <a:gd name="connsiteY137" fmla="*/ 697904 h 778240"/>
              <a:gd name="connsiteX138" fmla="*/ 7149828 w 9144000"/>
              <a:gd name="connsiteY138" fmla="*/ 692401 h 778240"/>
              <a:gd name="connsiteX139" fmla="*/ 7149808 w 9144000"/>
              <a:gd name="connsiteY139" fmla="*/ 692316 h 778240"/>
              <a:gd name="connsiteX140" fmla="*/ 7156054 w 9144000"/>
              <a:gd name="connsiteY140" fmla="*/ 683731 h 778240"/>
              <a:gd name="connsiteX141" fmla="*/ 7153158 w 9144000"/>
              <a:gd name="connsiteY141" fmla="*/ 684533 h 778240"/>
              <a:gd name="connsiteX142" fmla="*/ 7152294 w 9144000"/>
              <a:gd name="connsiteY142" fmla="*/ 692085 h 778240"/>
              <a:gd name="connsiteX143" fmla="*/ 7153359 w 9144000"/>
              <a:gd name="connsiteY143" fmla="*/ 696715 h 778240"/>
              <a:gd name="connsiteX144" fmla="*/ 7158587 w 9144000"/>
              <a:gd name="connsiteY144" fmla="*/ 689910 h 778240"/>
              <a:gd name="connsiteX145" fmla="*/ 7181091 w 9144000"/>
              <a:gd name="connsiteY145" fmla="*/ 680820 h 778240"/>
              <a:gd name="connsiteX146" fmla="*/ 7175207 w 9144000"/>
              <a:gd name="connsiteY146" fmla="*/ 690647 h 778240"/>
              <a:gd name="connsiteX147" fmla="*/ 7175724 w 9144000"/>
              <a:gd name="connsiteY147" fmla="*/ 691395 h 778240"/>
              <a:gd name="connsiteX148" fmla="*/ 7177684 w 9144000"/>
              <a:gd name="connsiteY148" fmla="*/ 691642 h 778240"/>
              <a:gd name="connsiteX149" fmla="*/ 7181992 w 9144000"/>
              <a:gd name="connsiteY149" fmla="*/ 687545 h 778240"/>
              <a:gd name="connsiteX150" fmla="*/ 7181721 w 9144000"/>
              <a:gd name="connsiteY150" fmla="*/ 687269 h 778240"/>
              <a:gd name="connsiteX151" fmla="*/ 7178892 w 9144000"/>
              <a:gd name="connsiteY151" fmla="*/ 687408 h 778240"/>
              <a:gd name="connsiteX152" fmla="*/ 7217057 w 9144000"/>
              <a:gd name="connsiteY152" fmla="*/ 680059 h 778240"/>
              <a:gd name="connsiteX153" fmla="*/ 7212451 w 9144000"/>
              <a:gd name="connsiteY153" fmla="*/ 682328 h 778240"/>
              <a:gd name="connsiteX154" fmla="*/ 7209336 w 9144000"/>
              <a:gd name="connsiteY154" fmla="*/ 684018 h 778240"/>
              <a:gd name="connsiteX155" fmla="*/ 7214727 w 9144000"/>
              <a:gd name="connsiteY155" fmla="*/ 684211 h 778240"/>
              <a:gd name="connsiteX156" fmla="*/ 7171412 w 9144000"/>
              <a:gd name="connsiteY156" fmla="*/ 679476 h 778240"/>
              <a:gd name="connsiteX157" fmla="*/ 7162186 w 9144000"/>
              <a:gd name="connsiteY157" fmla="*/ 682032 h 778240"/>
              <a:gd name="connsiteX158" fmla="*/ 7163424 w 9144000"/>
              <a:gd name="connsiteY158" fmla="*/ 685611 h 778240"/>
              <a:gd name="connsiteX159" fmla="*/ 7165908 w 9144000"/>
              <a:gd name="connsiteY159" fmla="*/ 683140 h 778240"/>
              <a:gd name="connsiteX160" fmla="*/ 7168374 w 9144000"/>
              <a:gd name="connsiteY160" fmla="*/ 684387 h 778240"/>
              <a:gd name="connsiteX161" fmla="*/ 7153456 w 9144000"/>
              <a:gd name="connsiteY161" fmla="*/ 677294 h 778240"/>
              <a:gd name="connsiteX162" fmla="*/ 7153764 w 9144000"/>
              <a:gd name="connsiteY162" fmla="*/ 679230 h 778240"/>
              <a:gd name="connsiteX163" fmla="*/ 7153482 w 9144000"/>
              <a:gd name="connsiteY163" fmla="*/ 681699 h 778240"/>
              <a:gd name="connsiteX164" fmla="*/ 7155044 w 9144000"/>
              <a:gd name="connsiteY164" fmla="*/ 681266 h 778240"/>
              <a:gd name="connsiteX165" fmla="*/ 7153597 w 9144000"/>
              <a:gd name="connsiteY165" fmla="*/ 677736 h 778240"/>
              <a:gd name="connsiteX166" fmla="*/ 7197762 w 9144000"/>
              <a:gd name="connsiteY166" fmla="*/ 673062 h 778240"/>
              <a:gd name="connsiteX167" fmla="*/ 7190782 w 9144000"/>
              <a:gd name="connsiteY167" fmla="*/ 674538 h 778240"/>
              <a:gd name="connsiteX168" fmla="*/ 7190917 w 9144000"/>
              <a:gd name="connsiteY168" fmla="*/ 675373 h 778240"/>
              <a:gd name="connsiteX169" fmla="*/ 7192030 w 9144000"/>
              <a:gd name="connsiteY169" fmla="*/ 678000 h 778240"/>
              <a:gd name="connsiteX170" fmla="*/ 7195253 w 9144000"/>
              <a:gd name="connsiteY170" fmla="*/ 674933 h 778240"/>
              <a:gd name="connsiteX171" fmla="*/ 7204030 w 9144000"/>
              <a:gd name="connsiteY171" fmla="*/ 672610 h 778240"/>
              <a:gd name="connsiteX172" fmla="*/ 7197515 w 9144000"/>
              <a:gd name="connsiteY172" fmla="*/ 677475 h 778240"/>
              <a:gd name="connsiteX173" fmla="*/ 7195037 w 9144000"/>
              <a:gd name="connsiteY173" fmla="*/ 679825 h 778240"/>
              <a:gd name="connsiteX174" fmla="*/ 7198562 w 9144000"/>
              <a:gd name="connsiteY174" fmla="*/ 680147 h 778240"/>
              <a:gd name="connsiteX175" fmla="*/ 7194026 w 9144000"/>
              <a:gd name="connsiteY175" fmla="*/ 683469 h 778240"/>
              <a:gd name="connsiteX176" fmla="*/ 7207016 w 9144000"/>
              <a:gd name="connsiteY176" fmla="*/ 683935 h 778240"/>
              <a:gd name="connsiteX177" fmla="*/ 7205688 w 9144000"/>
              <a:gd name="connsiteY177" fmla="*/ 675641 h 778240"/>
              <a:gd name="connsiteX178" fmla="*/ 7216872 w 9144000"/>
              <a:gd name="connsiteY178" fmla="*/ 669018 h 778240"/>
              <a:gd name="connsiteX179" fmla="*/ 7216676 w 9144000"/>
              <a:gd name="connsiteY179" fmla="*/ 669059 h 778240"/>
              <a:gd name="connsiteX180" fmla="*/ 7217152 w 9144000"/>
              <a:gd name="connsiteY180" fmla="*/ 669492 h 778240"/>
              <a:gd name="connsiteX181" fmla="*/ 7644715 w 9144000"/>
              <a:gd name="connsiteY181" fmla="*/ 668603 h 778240"/>
              <a:gd name="connsiteX182" fmla="*/ 7643093 w 9144000"/>
              <a:gd name="connsiteY182" fmla="*/ 687007 h 778240"/>
              <a:gd name="connsiteX183" fmla="*/ 7664392 w 9144000"/>
              <a:gd name="connsiteY183" fmla="*/ 683348 h 778240"/>
              <a:gd name="connsiteX184" fmla="*/ 7654640 w 9144000"/>
              <a:gd name="connsiteY184" fmla="*/ 675204 h 778240"/>
              <a:gd name="connsiteX185" fmla="*/ 7653310 w 9144000"/>
              <a:gd name="connsiteY185" fmla="*/ 673669 h 778240"/>
              <a:gd name="connsiteX186" fmla="*/ 7652939 w 9144000"/>
              <a:gd name="connsiteY186" fmla="*/ 676437 h 778240"/>
              <a:gd name="connsiteX187" fmla="*/ 7647799 w 9144000"/>
              <a:gd name="connsiteY187" fmla="*/ 674577 h 778240"/>
              <a:gd name="connsiteX188" fmla="*/ 7226323 w 9144000"/>
              <a:gd name="connsiteY188" fmla="*/ 667018 h 778240"/>
              <a:gd name="connsiteX189" fmla="*/ 7223418 w 9144000"/>
              <a:gd name="connsiteY189" fmla="*/ 667632 h 778240"/>
              <a:gd name="connsiteX190" fmla="*/ 7223528 w 9144000"/>
              <a:gd name="connsiteY190" fmla="*/ 667845 h 778240"/>
              <a:gd name="connsiteX191" fmla="*/ 7224055 w 9144000"/>
              <a:gd name="connsiteY191" fmla="*/ 667668 h 778240"/>
              <a:gd name="connsiteX192" fmla="*/ 7223748 w 9144000"/>
              <a:gd name="connsiteY192" fmla="*/ 668274 h 778240"/>
              <a:gd name="connsiteX193" fmla="*/ 7224381 w 9144000"/>
              <a:gd name="connsiteY193" fmla="*/ 669507 h 778240"/>
              <a:gd name="connsiteX194" fmla="*/ 7236076 w 9144000"/>
              <a:gd name="connsiteY194" fmla="*/ 664954 h 778240"/>
              <a:gd name="connsiteX195" fmla="*/ 7227147 w 9144000"/>
              <a:gd name="connsiteY195" fmla="*/ 666843 h 778240"/>
              <a:gd name="connsiteX196" fmla="*/ 7233214 w 9144000"/>
              <a:gd name="connsiteY196" fmla="*/ 668678 h 778240"/>
              <a:gd name="connsiteX197" fmla="*/ 7214412 w 9144000"/>
              <a:gd name="connsiteY197" fmla="*/ 664858 h 778240"/>
              <a:gd name="connsiteX198" fmla="*/ 7213159 w 9144000"/>
              <a:gd name="connsiteY198" fmla="*/ 665794 h 778240"/>
              <a:gd name="connsiteX199" fmla="*/ 7213289 w 9144000"/>
              <a:gd name="connsiteY199" fmla="*/ 665986 h 778240"/>
              <a:gd name="connsiteX200" fmla="*/ 7214250 w 9144000"/>
              <a:gd name="connsiteY200" fmla="*/ 666858 h 778240"/>
              <a:gd name="connsiteX201" fmla="*/ 7215445 w 9144000"/>
              <a:gd name="connsiteY201" fmla="*/ 666604 h 778240"/>
              <a:gd name="connsiteX202" fmla="*/ 7416373 w 9144000"/>
              <a:gd name="connsiteY202" fmla="*/ 664667 h 778240"/>
              <a:gd name="connsiteX203" fmla="*/ 7411698 w 9144000"/>
              <a:gd name="connsiteY203" fmla="*/ 665661 h 778240"/>
              <a:gd name="connsiteX204" fmla="*/ 7410562 w 9144000"/>
              <a:gd name="connsiteY204" fmla="*/ 666914 h 778240"/>
              <a:gd name="connsiteX205" fmla="*/ 7416437 w 9144000"/>
              <a:gd name="connsiteY205" fmla="*/ 679420 h 778240"/>
              <a:gd name="connsiteX206" fmla="*/ 7415487 w 9144000"/>
              <a:gd name="connsiteY206" fmla="*/ 684421 h 778240"/>
              <a:gd name="connsiteX207" fmla="*/ 7409773 w 9144000"/>
              <a:gd name="connsiteY207" fmla="*/ 681885 h 778240"/>
              <a:gd name="connsiteX208" fmla="*/ 7405642 w 9144000"/>
              <a:gd name="connsiteY208" fmla="*/ 668564 h 778240"/>
              <a:gd name="connsiteX209" fmla="*/ 7404441 w 9144000"/>
              <a:gd name="connsiteY209" fmla="*/ 669915 h 778240"/>
              <a:gd name="connsiteX210" fmla="*/ 7401301 w 9144000"/>
              <a:gd name="connsiteY210" fmla="*/ 669553 h 778240"/>
              <a:gd name="connsiteX211" fmla="*/ 7391665 w 9144000"/>
              <a:gd name="connsiteY211" fmla="*/ 688435 h 778240"/>
              <a:gd name="connsiteX212" fmla="*/ 7385756 w 9144000"/>
              <a:gd name="connsiteY212" fmla="*/ 695277 h 778240"/>
              <a:gd name="connsiteX213" fmla="*/ 7385210 w 9144000"/>
              <a:gd name="connsiteY213" fmla="*/ 689434 h 778240"/>
              <a:gd name="connsiteX214" fmla="*/ 7388674 w 9144000"/>
              <a:gd name="connsiteY214" fmla="*/ 681093 h 778240"/>
              <a:gd name="connsiteX215" fmla="*/ 7392490 w 9144000"/>
              <a:gd name="connsiteY215" fmla="*/ 671818 h 778240"/>
              <a:gd name="connsiteX216" fmla="*/ 7389702 w 9144000"/>
              <a:gd name="connsiteY216" fmla="*/ 671955 h 778240"/>
              <a:gd name="connsiteX217" fmla="*/ 7389458 w 9144000"/>
              <a:gd name="connsiteY217" fmla="*/ 671264 h 778240"/>
              <a:gd name="connsiteX218" fmla="*/ 7349459 w 9144000"/>
              <a:gd name="connsiteY218" fmla="*/ 724888 h 778240"/>
              <a:gd name="connsiteX219" fmla="*/ 7366142 w 9144000"/>
              <a:gd name="connsiteY219" fmla="*/ 750170 h 778240"/>
              <a:gd name="connsiteX220" fmla="*/ 7368840 w 9144000"/>
              <a:gd name="connsiteY220" fmla="*/ 751187 h 778240"/>
              <a:gd name="connsiteX221" fmla="*/ 7379633 w 9144000"/>
              <a:gd name="connsiteY221" fmla="*/ 749411 h 778240"/>
              <a:gd name="connsiteX222" fmla="*/ 7397374 w 9144000"/>
              <a:gd name="connsiteY222" fmla="*/ 745179 h 778240"/>
              <a:gd name="connsiteX223" fmla="*/ 7396869 w 9144000"/>
              <a:gd name="connsiteY223" fmla="*/ 736899 h 778240"/>
              <a:gd name="connsiteX224" fmla="*/ 7398144 w 9144000"/>
              <a:gd name="connsiteY224" fmla="*/ 731342 h 778240"/>
              <a:gd name="connsiteX225" fmla="*/ 7401360 w 9144000"/>
              <a:gd name="connsiteY225" fmla="*/ 735597 h 778240"/>
              <a:gd name="connsiteX226" fmla="*/ 7402070 w 9144000"/>
              <a:gd name="connsiteY226" fmla="*/ 744059 h 778240"/>
              <a:gd name="connsiteX227" fmla="*/ 7427004 w 9144000"/>
              <a:gd name="connsiteY227" fmla="*/ 738112 h 778240"/>
              <a:gd name="connsiteX228" fmla="*/ 8585386 w 9144000"/>
              <a:gd name="connsiteY228" fmla="*/ 655197 h 778240"/>
              <a:gd name="connsiteX229" fmla="*/ 8582651 w 9144000"/>
              <a:gd name="connsiteY229" fmla="*/ 657844 h 778240"/>
              <a:gd name="connsiteX230" fmla="*/ 8581251 w 9144000"/>
              <a:gd name="connsiteY230" fmla="*/ 657817 h 778240"/>
              <a:gd name="connsiteX231" fmla="*/ 8580545 w 9144000"/>
              <a:gd name="connsiteY231" fmla="*/ 661214 h 778240"/>
              <a:gd name="connsiteX232" fmla="*/ 8584216 w 9144000"/>
              <a:gd name="connsiteY232" fmla="*/ 661245 h 778240"/>
              <a:gd name="connsiteX233" fmla="*/ 8588771 w 9144000"/>
              <a:gd name="connsiteY233" fmla="*/ 657998 h 778240"/>
              <a:gd name="connsiteX234" fmla="*/ 8569795 w 9144000"/>
              <a:gd name="connsiteY234" fmla="*/ 655190 h 778240"/>
              <a:gd name="connsiteX235" fmla="*/ 8556936 w 9144000"/>
              <a:gd name="connsiteY235" fmla="*/ 661014 h 778240"/>
              <a:gd name="connsiteX236" fmla="*/ 8570893 w 9144000"/>
              <a:gd name="connsiteY236" fmla="*/ 661132 h 778240"/>
              <a:gd name="connsiteX237" fmla="*/ 8571711 w 9144000"/>
              <a:gd name="connsiteY237" fmla="*/ 657268 h 778240"/>
              <a:gd name="connsiteX238" fmla="*/ 8425726 w 9144000"/>
              <a:gd name="connsiteY238" fmla="*/ 654813 h 778240"/>
              <a:gd name="connsiteX239" fmla="*/ 8424588 w 9144000"/>
              <a:gd name="connsiteY239" fmla="*/ 658450 h 778240"/>
              <a:gd name="connsiteX240" fmla="*/ 8425405 w 9144000"/>
              <a:gd name="connsiteY240" fmla="*/ 658467 h 778240"/>
              <a:gd name="connsiteX241" fmla="*/ 7208916 w 9144000"/>
              <a:gd name="connsiteY241" fmla="*/ 653788 h 778240"/>
              <a:gd name="connsiteX242" fmla="*/ 7208455 w 9144000"/>
              <a:gd name="connsiteY242" fmla="*/ 658881 h 778240"/>
              <a:gd name="connsiteX243" fmla="*/ 7211251 w 9144000"/>
              <a:gd name="connsiteY243" fmla="*/ 662990 h 778240"/>
              <a:gd name="connsiteX244" fmla="*/ 7212800 w 9144000"/>
              <a:gd name="connsiteY244" fmla="*/ 661834 h 778240"/>
              <a:gd name="connsiteX245" fmla="*/ 7295660 w 9144000"/>
              <a:gd name="connsiteY245" fmla="*/ 652817 h 778240"/>
              <a:gd name="connsiteX246" fmla="*/ 7286487 w 9144000"/>
              <a:gd name="connsiteY246" fmla="*/ 654287 h 778240"/>
              <a:gd name="connsiteX247" fmla="*/ 7247868 w 9144000"/>
              <a:gd name="connsiteY247" fmla="*/ 662458 h 778240"/>
              <a:gd name="connsiteX248" fmla="*/ 7247891 w 9144000"/>
              <a:gd name="connsiteY248" fmla="*/ 662666 h 778240"/>
              <a:gd name="connsiteX249" fmla="*/ 7249521 w 9144000"/>
              <a:gd name="connsiteY249" fmla="*/ 666979 h 778240"/>
              <a:gd name="connsiteX250" fmla="*/ 7255336 w 9144000"/>
              <a:gd name="connsiteY250" fmla="*/ 667773 h 778240"/>
              <a:gd name="connsiteX251" fmla="*/ 7245645 w 9144000"/>
              <a:gd name="connsiteY251" fmla="*/ 674095 h 778240"/>
              <a:gd name="connsiteX252" fmla="*/ 7239425 w 9144000"/>
              <a:gd name="connsiteY252" fmla="*/ 674117 h 778240"/>
              <a:gd name="connsiteX253" fmla="*/ 7238417 w 9144000"/>
              <a:gd name="connsiteY253" fmla="*/ 676391 h 778240"/>
              <a:gd name="connsiteX254" fmla="*/ 7237519 w 9144000"/>
              <a:gd name="connsiteY254" fmla="*/ 680844 h 778240"/>
              <a:gd name="connsiteX255" fmla="*/ 7240997 w 9144000"/>
              <a:gd name="connsiteY255" fmla="*/ 680781 h 778240"/>
              <a:gd name="connsiteX256" fmla="*/ 7247790 w 9144000"/>
              <a:gd name="connsiteY256" fmla="*/ 680447 h 778240"/>
              <a:gd name="connsiteX257" fmla="*/ 7244030 w 9144000"/>
              <a:gd name="connsiteY257" fmla="*/ 687534 h 778240"/>
              <a:gd name="connsiteX258" fmla="*/ 7244507 w 9144000"/>
              <a:gd name="connsiteY258" fmla="*/ 690378 h 778240"/>
              <a:gd name="connsiteX259" fmla="*/ 7291054 w 9144000"/>
              <a:gd name="connsiteY259" fmla="*/ 677424 h 778240"/>
              <a:gd name="connsiteX260" fmla="*/ 7296977 w 9144000"/>
              <a:gd name="connsiteY260" fmla="*/ 674800 h 778240"/>
              <a:gd name="connsiteX261" fmla="*/ 7296139 w 9144000"/>
              <a:gd name="connsiteY261" fmla="*/ 672453 h 778240"/>
              <a:gd name="connsiteX262" fmla="*/ 7288931 w 9144000"/>
              <a:gd name="connsiteY262" fmla="*/ 669122 h 778240"/>
              <a:gd name="connsiteX263" fmla="*/ 7294776 w 9144000"/>
              <a:gd name="connsiteY263" fmla="*/ 663322 h 778240"/>
              <a:gd name="connsiteX264" fmla="*/ 7292329 w 9144000"/>
              <a:gd name="connsiteY264" fmla="*/ 663274 h 778240"/>
              <a:gd name="connsiteX265" fmla="*/ 7295490 w 9144000"/>
              <a:gd name="connsiteY265" fmla="*/ 655957 h 778240"/>
              <a:gd name="connsiteX266" fmla="*/ 7534779 w 9144000"/>
              <a:gd name="connsiteY266" fmla="*/ 652345 h 778240"/>
              <a:gd name="connsiteX267" fmla="*/ 7518561 w 9144000"/>
              <a:gd name="connsiteY267" fmla="*/ 663943 h 778240"/>
              <a:gd name="connsiteX268" fmla="*/ 7511344 w 9144000"/>
              <a:gd name="connsiteY268" fmla="*/ 666784 h 778240"/>
              <a:gd name="connsiteX269" fmla="*/ 7508673 w 9144000"/>
              <a:gd name="connsiteY269" fmla="*/ 694578 h 778240"/>
              <a:gd name="connsiteX270" fmla="*/ 7511380 w 9144000"/>
              <a:gd name="connsiteY270" fmla="*/ 697848 h 778240"/>
              <a:gd name="connsiteX271" fmla="*/ 7511802 w 9144000"/>
              <a:gd name="connsiteY271" fmla="*/ 698742 h 778240"/>
              <a:gd name="connsiteX272" fmla="*/ 7513874 w 9144000"/>
              <a:gd name="connsiteY272" fmla="*/ 697468 h 778240"/>
              <a:gd name="connsiteX273" fmla="*/ 7514409 w 9144000"/>
              <a:gd name="connsiteY273" fmla="*/ 694036 h 778240"/>
              <a:gd name="connsiteX274" fmla="*/ 7514707 w 9144000"/>
              <a:gd name="connsiteY274" fmla="*/ 690547 h 778240"/>
              <a:gd name="connsiteX275" fmla="*/ 7518622 w 9144000"/>
              <a:gd name="connsiteY275" fmla="*/ 693289 h 778240"/>
              <a:gd name="connsiteX276" fmla="*/ 7520987 w 9144000"/>
              <a:gd name="connsiteY276" fmla="*/ 695245 h 778240"/>
              <a:gd name="connsiteX277" fmla="*/ 7535426 w 9144000"/>
              <a:gd name="connsiteY277" fmla="*/ 669781 h 778240"/>
              <a:gd name="connsiteX278" fmla="*/ 7537199 w 9144000"/>
              <a:gd name="connsiteY278" fmla="*/ 655231 h 778240"/>
              <a:gd name="connsiteX279" fmla="*/ 7535950 w 9144000"/>
              <a:gd name="connsiteY279" fmla="*/ 653249 h 778240"/>
              <a:gd name="connsiteX280" fmla="*/ 8497718 w 9144000"/>
              <a:gd name="connsiteY280" fmla="*/ 649831 h 778240"/>
              <a:gd name="connsiteX281" fmla="*/ 8479263 w 9144000"/>
              <a:gd name="connsiteY281" fmla="*/ 657506 h 778240"/>
              <a:gd name="connsiteX282" fmla="*/ 8472442 w 9144000"/>
              <a:gd name="connsiteY282" fmla="*/ 659473 h 778240"/>
              <a:gd name="connsiteX283" fmla="*/ 8483738 w 9144000"/>
              <a:gd name="connsiteY283" fmla="*/ 659714 h 778240"/>
              <a:gd name="connsiteX284" fmla="*/ 8496543 w 9144000"/>
              <a:gd name="connsiteY284" fmla="*/ 653349 h 778240"/>
              <a:gd name="connsiteX285" fmla="*/ 7674349 w 9144000"/>
              <a:gd name="connsiteY285" fmla="*/ 647445 h 778240"/>
              <a:gd name="connsiteX286" fmla="*/ 7671124 w 9144000"/>
              <a:gd name="connsiteY286" fmla="*/ 648541 h 778240"/>
              <a:gd name="connsiteX287" fmla="*/ 7648009 w 9144000"/>
              <a:gd name="connsiteY287" fmla="*/ 649280 h 778240"/>
              <a:gd name="connsiteX288" fmla="*/ 7646455 w 9144000"/>
              <a:gd name="connsiteY288" fmla="*/ 653489 h 778240"/>
              <a:gd name="connsiteX289" fmla="*/ 7646034 w 9144000"/>
              <a:gd name="connsiteY289" fmla="*/ 653644 h 778240"/>
              <a:gd name="connsiteX290" fmla="*/ 7645819 w 9144000"/>
              <a:gd name="connsiteY290" fmla="*/ 656087 h 778240"/>
              <a:gd name="connsiteX291" fmla="*/ 7654123 w 9144000"/>
              <a:gd name="connsiteY291" fmla="*/ 667598 h 778240"/>
              <a:gd name="connsiteX292" fmla="*/ 7653886 w 9144000"/>
              <a:gd name="connsiteY292" fmla="*/ 669373 h 778240"/>
              <a:gd name="connsiteX293" fmla="*/ 7656970 w 9144000"/>
              <a:gd name="connsiteY293" fmla="*/ 672928 h 778240"/>
              <a:gd name="connsiteX294" fmla="*/ 7668070 w 9144000"/>
              <a:gd name="connsiteY294" fmla="*/ 682202 h 778240"/>
              <a:gd name="connsiteX295" fmla="*/ 7668439 w 9144000"/>
              <a:gd name="connsiteY295" fmla="*/ 681855 h 778240"/>
              <a:gd name="connsiteX296" fmla="*/ 7671565 w 9144000"/>
              <a:gd name="connsiteY296" fmla="*/ 677046 h 778240"/>
              <a:gd name="connsiteX297" fmla="*/ 7670087 w 9144000"/>
              <a:gd name="connsiteY297" fmla="*/ 674208 h 778240"/>
              <a:gd name="connsiteX298" fmla="*/ 7670006 w 9144000"/>
              <a:gd name="connsiteY298" fmla="*/ 674046 h 778240"/>
              <a:gd name="connsiteX299" fmla="*/ 7667984 w 9144000"/>
              <a:gd name="connsiteY299" fmla="*/ 673936 h 778240"/>
              <a:gd name="connsiteX300" fmla="*/ 7663320 w 9144000"/>
              <a:gd name="connsiteY300" fmla="*/ 666958 h 778240"/>
              <a:gd name="connsiteX301" fmla="*/ 7667999 w 9144000"/>
              <a:gd name="connsiteY301" fmla="*/ 663768 h 778240"/>
              <a:gd name="connsiteX302" fmla="*/ 7679095 w 9144000"/>
              <a:gd name="connsiteY302" fmla="*/ 666396 h 778240"/>
              <a:gd name="connsiteX303" fmla="*/ 7679181 w 9144000"/>
              <a:gd name="connsiteY303" fmla="*/ 655972 h 778240"/>
              <a:gd name="connsiteX304" fmla="*/ 8429674 w 9144000"/>
              <a:gd name="connsiteY304" fmla="*/ 646600 h 778240"/>
              <a:gd name="connsiteX305" fmla="*/ 8428626 w 9144000"/>
              <a:gd name="connsiteY305" fmla="*/ 658536 h 778240"/>
              <a:gd name="connsiteX306" fmla="*/ 8435934 w 9144000"/>
              <a:gd name="connsiteY306" fmla="*/ 658692 h 778240"/>
              <a:gd name="connsiteX307" fmla="*/ 8433684 w 9144000"/>
              <a:gd name="connsiteY307" fmla="*/ 658488 h 778240"/>
              <a:gd name="connsiteX308" fmla="*/ 8438588 w 9144000"/>
              <a:gd name="connsiteY308" fmla="*/ 654321 h 778240"/>
              <a:gd name="connsiteX309" fmla="*/ 7581177 w 9144000"/>
              <a:gd name="connsiteY309" fmla="*/ 646024 h 778240"/>
              <a:gd name="connsiteX310" fmla="*/ 7574146 w 9144000"/>
              <a:gd name="connsiteY310" fmla="*/ 652660 h 778240"/>
              <a:gd name="connsiteX311" fmla="*/ 7561530 w 9144000"/>
              <a:gd name="connsiteY311" fmla="*/ 651436 h 778240"/>
              <a:gd name="connsiteX312" fmla="*/ 7560078 w 9144000"/>
              <a:gd name="connsiteY312" fmla="*/ 653539 h 778240"/>
              <a:gd name="connsiteX313" fmla="*/ 7559777 w 9144000"/>
              <a:gd name="connsiteY313" fmla="*/ 651266 h 778240"/>
              <a:gd name="connsiteX314" fmla="*/ 7551992 w 9144000"/>
              <a:gd name="connsiteY314" fmla="*/ 650510 h 778240"/>
              <a:gd name="connsiteX315" fmla="*/ 7552054 w 9144000"/>
              <a:gd name="connsiteY315" fmla="*/ 651775 h 778240"/>
              <a:gd name="connsiteX316" fmla="*/ 7548901 w 9144000"/>
              <a:gd name="connsiteY316" fmla="*/ 657354 h 778240"/>
              <a:gd name="connsiteX317" fmla="*/ 7545878 w 9144000"/>
              <a:gd name="connsiteY317" fmla="*/ 659851 h 778240"/>
              <a:gd name="connsiteX318" fmla="*/ 7529807 w 9144000"/>
              <a:gd name="connsiteY318" fmla="*/ 696034 h 778240"/>
              <a:gd name="connsiteX319" fmla="*/ 7534914 w 9144000"/>
              <a:gd name="connsiteY319" fmla="*/ 693708 h 778240"/>
              <a:gd name="connsiteX320" fmla="*/ 7543656 w 9144000"/>
              <a:gd name="connsiteY320" fmla="*/ 694335 h 778240"/>
              <a:gd name="connsiteX321" fmla="*/ 7552396 w 9144000"/>
              <a:gd name="connsiteY321" fmla="*/ 694914 h 778240"/>
              <a:gd name="connsiteX322" fmla="*/ 7546028 w 9144000"/>
              <a:gd name="connsiteY322" fmla="*/ 701496 h 778240"/>
              <a:gd name="connsiteX323" fmla="*/ 7546019 w 9144000"/>
              <a:gd name="connsiteY323" fmla="*/ 702688 h 778240"/>
              <a:gd name="connsiteX324" fmla="*/ 7606967 w 9144000"/>
              <a:gd name="connsiteY324" fmla="*/ 694253 h 778240"/>
              <a:gd name="connsiteX325" fmla="*/ 7613481 w 9144000"/>
              <a:gd name="connsiteY325" fmla="*/ 692660 h 778240"/>
              <a:gd name="connsiteX326" fmla="*/ 7607365 w 9144000"/>
              <a:gd name="connsiteY326" fmla="*/ 689295 h 778240"/>
              <a:gd name="connsiteX327" fmla="*/ 7614400 w 9144000"/>
              <a:gd name="connsiteY327" fmla="*/ 685519 h 778240"/>
              <a:gd name="connsiteX328" fmla="*/ 7612958 w 9144000"/>
              <a:gd name="connsiteY328" fmla="*/ 682414 h 778240"/>
              <a:gd name="connsiteX329" fmla="*/ 8664490 w 9144000"/>
              <a:gd name="connsiteY329" fmla="*/ 645910 h 778240"/>
              <a:gd name="connsiteX330" fmla="*/ 8663334 w 9144000"/>
              <a:gd name="connsiteY330" fmla="*/ 646545 h 778240"/>
              <a:gd name="connsiteX331" fmla="*/ 8663310 w 9144000"/>
              <a:gd name="connsiteY331" fmla="*/ 654647 h 778240"/>
              <a:gd name="connsiteX332" fmla="*/ 8660537 w 9144000"/>
              <a:gd name="connsiteY332" fmla="*/ 657436 h 778240"/>
              <a:gd name="connsiteX333" fmla="*/ 8667821 w 9144000"/>
              <a:gd name="connsiteY333" fmla="*/ 661627 h 778240"/>
              <a:gd name="connsiteX334" fmla="*/ 8675925 w 9144000"/>
              <a:gd name="connsiteY334" fmla="*/ 660826 h 778240"/>
              <a:gd name="connsiteX335" fmla="*/ 8676311 w 9144000"/>
              <a:gd name="connsiteY335" fmla="*/ 657857 h 778240"/>
              <a:gd name="connsiteX336" fmla="*/ 8676648 w 9144000"/>
              <a:gd name="connsiteY336" fmla="*/ 648178 h 778240"/>
              <a:gd name="connsiteX337" fmla="*/ 8670151 w 9144000"/>
              <a:gd name="connsiteY337" fmla="*/ 647688 h 778240"/>
              <a:gd name="connsiteX338" fmla="*/ 8667197 w 9144000"/>
              <a:gd name="connsiteY338" fmla="*/ 653963 h 778240"/>
              <a:gd name="connsiteX339" fmla="*/ 8665040 w 9144000"/>
              <a:gd name="connsiteY339" fmla="*/ 647650 h 778240"/>
              <a:gd name="connsiteX340" fmla="*/ 7352548 w 9144000"/>
              <a:gd name="connsiteY340" fmla="*/ 645727 h 778240"/>
              <a:gd name="connsiteX341" fmla="*/ 7339583 w 9144000"/>
              <a:gd name="connsiteY341" fmla="*/ 646366 h 778240"/>
              <a:gd name="connsiteX342" fmla="*/ 7326235 w 9144000"/>
              <a:gd name="connsiteY342" fmla="*/ 648057 h 778240"/>
              <a:gd name="connsiteX343" fmla="*/ 7312927 w 9144000"/>
              <a:gd name="connsiteY343" fmla="*/ 650050 h 778240"/>
              <a:gd name="connsiteX344" fmla="*/ 7305247 w 9144000"/>
              <a:gd name="connsiteY344" fmla="*/ 651280 h 778240"/>
              <a:gd name="connsiteX345" fmla="*/ 7305313 w 9144000"/>
              <a:gd name="connsiteY345" fmla="*/ 652322 h 778240"/>
              <a:gd name="connsiteX346" fmla="*/ 7306750 w 9144000"/>
              <a:gd name="connsiteY346" fmla="*/ 656694 h 778240"/>
              <a:gd name="connsiteX347" fmla="*/ 7312532 w 9144000"/>
              <a:gd name="connsiteY347" fmla="*/ 657771 h 778240"/>
              <a:gd name="connsiteX348" fmla="*/ 7308374 w 9144000"/>
              <a:gd name="connsiteY348" fmla="*/ 660267 h 778240"/>
              <a:gd name="connsiteX349" fmla="*/ 7309570 w 9144000"/>
              <a:gd name="connsiteY349" fmla="*/ 660076 h 778240"/>
              <a:gd name="connsiteX350" fmla="*/ 7306606 w 9144000"/>
              <a:gd name="connsiteY350" fmla="*/ 667595 h 778240"/>
              <a:gd name="connsiteX351" fmla="*/ 7307357 w 9144000"/>
              <a:gd name="connsiteY351" fmla="*/ 670199 h 778240"/>
              <a:gd name="connsiteX352" fmla="*/ 7351941 w 9144000"/>
              <a:gd name="connsiteY352" fmla="*/ 650437 h 778240"/>
              <a:gd name="connsiteX353" fmla="*/ 7353125 w 9144000"/>
              <a:gd name="connsiteY353" fmla="*/ 648164 h 778240"/>
              <a:gd name="connsiteX354" fmla="*/ 7353390 w 9144000"/>
              <a:gd name="connsiteY354" fmla="*/ 646032 h 778240"/>
              <a:gd name="connsiteX355" fmla="*/ 7382938 w 9144000"/>
              <a:gd name="connsiteY355" fmla="*/ 644231 h 778240"/>
              <a:gd name="connsiteX356" fmla="*/ 7373002 w 9144000"/>
              <a:gd name="connsiteY356" fmla="*/ 644720 h 778240"/>
              <a:gd name="connsiteX357" fmla="*/ 7369020 w 9144000"/>
              <a:gd name="connsiteY357" fmla="*/ 646484 h 778240"/>
              <a:gd name="connsiteX358" fmla="*/ 7370262 w 9144000"/>
              <a:gd name="connsiteY358" fmla="*/ 649839 h 778240"/>
              <a:gd name="connsiteX359" fmla="*/ 7373424 w 9144000"/>
              <a:gd name="connsiteY359" fmla="*/ 654631 h 778240"/>
              <a:gd name="connsiteX360" fmla="*/ 7380230 w 9144000"/>
              <a:gd name="connsiteY360" fmla="*/ 654085 h 778240"/>
              <a:gd name="connsiteX361" fmla="*/ 7375917 w 9144000"/>
              <a:gd name="connsiteY361" fmla="*/ 658993 h 778240"/>
              <a:gd name="connsiteX362" fmla="*/ 7371193 w 9144000"/>
              <a:gd name="connsiteY362" fmla="*/ 664156 h 778240"/>
              <a:gd name="connsiteX363" fmla="*/ 7359580 w 9144000"/>
              <a:gd name="connsiteY363" fmla="*/ 666724 h 778240"/>
              <a:gd name="connsiteX364" fmla="*/ 7360701 w 9144000"/>
              <a:gd name="connsiteY364" fmla="*/ 657065 h 778240"/>
              <a:gd name="connsiteX365" fmla="*/ 7360432 w 9144000"/>
              <a:gd name="connsiteY365" fmla="*/ 655904 h 778240"/>
              <a:gd name="connsiteX366" fmla="*/ 7359423 w 9144000"/>
              <a:gd name="connsiteY366" fmla="*/ 656400 h 778240"/>
              <a:gd name="connsiteX367" fmla="*/ 7354440 w 9144000"/>
              <a:gd name="connsiteY367" fmla="*/ 655801 h 778240"/>
              <a:gd name="connsiteX368" fmla="*/ 7349436 w 9144000"/>
              <a:gd name="connsiteY368" fmla="*/ 655248 h 778240"/>
              <a:gd name="connsiteX369" fmla="*/ 7349494 w 9144000"/>
              <a:gd name="connsiteY369" fmla="*/ 655136 h 778240"/>
              <a:gd name="connsiteX370" fmla="*/ 7308280 w 9144000"/>
              <a:gd name="connsiteY370" fmla="*/ 673395 h 778240"/>
              <a:gd name="connsiteX371" fmla="*/ 7308988 w 9144000"/>
              <a:gd name="connsiteY371" fmla="*/ 675851 h 778240"/>
              <a:gd name="connsiteX372" fmla="*/ 7311792 w 9144000"/>
              <a:gd name="connsiteY372" fmla="*/ 680863 h 778240"/>
              <a:gd name="connsiteX373" fmla="*/ 7318643 w 9144000"/>
              <a:gd name="connsiteY373" fmla="*/ 680784 h 778240"/>
              <a:gd name="connsiteX374" fmla="*/ 7313967 w 9144000"/>
              <a:gd name="connsiteY374" fmla="*/ 685476 h 778240"/>
              <a:gd name="connsiteX375" fmla="*/ 7308802 w 9144000"/>
              <a:gd name="connsiteY375" fmla="*/ 690239 h 778240"/>
              <a:gd name="connsiteX376" fmla="*/ 7296910 w 9144000"/>
              <a:gd name="connsiteY376" fmla="*/ 691926 h 778240"/>
              <a:gd name="connsiteX377" fmla="*/ 7298810 w 9144000"/>
              <a:gd name="connsiteY377" fmla="*/ 682372 h 778240"/>
              <a:gd name="connsiteX378" fmla="*/ 7298182 w 9144000"/>
              <a:gd name="connsiteY378" fmla="*/ 678176 h 778240"/>
              <a:gd name="connsiteX379" fmla="*/ 7298087 w 9144000"/>
              <a:gd name="connsiteY379" fmla="*/ 677912 h 778240"/>
              <a:gd name="connsiteX380" fmla="*/ 7292215 w 9144000"/>
              <a:gd name="connsiteY380" fmla="*/ 680513 h 778240"/>
              <a:gd name="connsiteX381" fmla="*/ 7245057 w 9144000"/>
              <a:gd name="connsiteY381" fmla="*/ 693654 h 778240"/>
              <a:gd name="connsiteX382" fmla="*/ 7245450 w 9144000"/>
              <a:gd name="connsiteY382" fmla="*/ 695996 h 778240"/>
              <a:gd name="connsiteX383" fmla="*/ 7246782 w 9144000"/>
              <a:gd name="connsiteY383" fmla="*/ 699185 h 778240"/>
              <a:gd name="connsiteX384" fmla="*/ 7248314 w 9144000"/>
              <a:gd name="connsiteY384" fmla="*/ 700166 h 778240"/>
              <a:gd name="connsiteX385" fmla="*/ 7248732 w 9144000"/>
              <a:gd name="connsiteY385" fmla="*/ 701450 h 778240"/>
              <a:gd name="connsiteX386" fmla="*/ 7250905 w 9144000"/>
              <a:gd name="connsiteY386" fmla="*/ 701754 h 778240"/>
              <a:gd name="connsiteX387" fmla="*/ 7254533 w 9144000"/>
              <a:gd name="connsiteY387" fmla="*/ 701998 h 778240"/>
              <a:gd name="connsiteX388" fmla="*/ 7250069 w 9144000"/>
              <a:gd name="connsiteY388" fmla="*/ 705536 h 778240"/>
              <a:gd name="connsiteX389" fmla="*/ 7252075 w 9144000"/>
              <a:gd name="connsiteY389" fmla="*/ 711228 h 778240"/>
              <a:gd name="connsiteX390" fmla="*/ 7247898 w 9144000"/>
              <a:gd name="connsiteY390" fmla="*/ 709709 h 778240"/>
              <a:gd name="connsiteX391" fmla="*/ 7245833 w 9144000"/>
              <a:gd name="connsiteY391" fmla="*/ 708658 h 778240"/>
              <a:gd name="connsiteX392" fmla="*/ 7243554 w 9144000"/>
              <a:gd name="connsiteY392" fmla="*/ 710309 h 778240"/>
              <a:gd name="connsiteX393" fmla="*/ 7237506 w 9144000"/>
              <a:gd name="connsiteY393" fmla="*/ 710490 h 778240"/>
              <a:gd name="connsiteX394" fmla="*/ 7231450 w 9144000"/>
              <a:gd name="connsiteY394" fmla="*/ 710530 h 778240"/>
              <a:gd name="connsiteX395" fmla="*/ 7233159 w 9144000"/>
              <a:gd name="connsiteY395" fmla="*/ 706125 h 778240"/>
              <a:gd name="connsiteX396" fmla="*/ 7234717 w 9144000"/>
              <a:gd name="connsiteY396" fmla="*/ 701540 h 778240"/>
              <a:gd name="connsiteX397" fmla="*/ 7234674 w 9144000"/>
              <a:gd name="connsiteY397" fmla="*/ 700670 h 778240"/>
              <a:gd name="connsiteX398" fmla="*/ 7230768 w 9144000"/>
              <a:gd name="connsiteY398" fmla="*/ 697636 h 778240"/>
              <a:gd name="connsiteX399" fmla="*/ 7228751 w 9144000"/>
              <a:gd name="connsiteY399" fmla="*/ 698198 h 778240"/>
              <a:gd name="connsiteX400" fmla="*/ 7200337 w 9144000"/>
              <a:gd name="connsiteY400" fmla="*/ 762298 h 778240"/>
              <a:gd name="connsiteX401" fmla="*/ 7229187 w 9144000"/>
              <a:gd name="connsiteY401" fmla="*/ 765079 h 778240"/>
              <a:gd name="connsiteX402" fmla="*/ 7305847 w 9144000"/>
              <a:gd name="connsiteY402" fmla="*/ 761551 h 778240"/>
              <a:gd name="connsiteX403" fmla="*/ 7354142 w 9144000"/>
              <a:gd name="connsiteY403" fmla="*/ 753605 h 778240"/>
              <a:gd name="connsiteX404" fmla="*/ 7344035 w 9144000"/>
              <a:gd name="connsiteY404" fmla="*/ 742221 h 778240"/>
              <a:gd name="connsiteX405" fmla="*/ 7358160 w 9144000"/>
              <a:gd name="connsiteY405" fmla="*/ 675575 h 778240"/>
              <a:gd name="connsiteX406" fmla="*/ 7388855 w 9144000"/>
              <a:gd name="connsiteY406" fmla="*/ 659507 h 778240"/>
              <a:gd name="connsiteX407" fmla="*/ 7392836 w 9144000"/>
              <a:gd name="connsiteY407" fmla="*/ 655483 h 778240"/>
              <a:gd name="connsiteX408" fmla="*/ 7393454 w 9144000"/>
              <a:gd name="connsiteY408" fmla="*/ 643713 h 778240"/>
              <a:gd name="connsiteX409" fmla="*/ 7390185 w 9144000"/>
              <a:gd name="connsiteY409" fmla="*/ 643874 h 778240"/>
              <a:gd name="connsiteX410" fmla="*/ 7398712 w 9144000"/>
              <a:gd name="connsiteY410" fmla="*/ 653222 h 778240"/>
              <a:gd name="connsiteX411" fmla="*/ 7403335 w 9144000"/>
              <a:gd name="connsiteY411" fmla="*/ 651750 h 778240"/>
              <a:gd name="connsiteX412" fmla="*/ 7405974 w 9144000"/>
              <a:gd name="connsiteY412" fmla="*/ 650985 h 778240"/>
              <a:gd name="connsiteX413" fmla="*/ 7408376 w 9144000"/>
              <a:gd name="connsiteY413" fmla="*/ 646122 h 778240"/>
              <a:gd name="connsiteX414" fmla="*/ 7626683 w 9144000"/>
              <a:gd name="connsiteY414" fmla="*/ 642932 h 778240"/>
              <a:gd name="connsiteX415" fmla="*/ 7625594 w 9144000"/>
              <a:gd name="connsiteY415" fmla="*/ 643774 h 778240"/>
              <a:gd name="connsiteX416" fmla="*/ 7627382 w 9144000"/>
              <a:gd name="connsiteY416" fmla="*/ 643739 h 778240"/>
              <a:gd name="connsiteX417" fmla="*/ 7205728 w 9144000"/>
              <a:gd name="connsiteY417" fmla="*/ 642699 h 778240"/>
              <a:gd name="connsiteX418" fmla="*/ 7199491 w 9144000"/>
              <a:gd name="connsiteY418" fmla="*/ 650085 h 778240"/>
              <a:gd name="connsiteX419" fmla="*/ 7191838 w 9144000"/>
              <a:gd name="connsiteY419" fmla="*/ 662868 h 778240"/>
              <a:gd name="connsiteX420" fmla="*/ 7193457 w 9144000"/>
              <a:gd name="connsiteY420" fmla="*/ 662788 h 778240"/>
              <a:gd name="connsiteX421" fmla="*/ 7189822 w 9144000"/>
              <a:gd name="connsiteY421" fmla="*/ 668580 h 778240"/>
              <a:gd name="connsiteX422" fmla="*/ 7190359 w 9144000"/>
              <a:gd name="connsiteY422" fmla="*/ 671919 h 778240"/>
              <a:gd name="connsiteX423" fmla="*/ 7201658 w 9144000"/>
              <a:gd name="connsiteY423" fmla="*/ 669525 h 778240"/>
              <a:gd name="connsiteX424" fmla="*/ 7199757 w 9144000"/>
              <a:gd name="connsiteY424" fmla="*/ 667246 h 778240"/>
              <a:gd name="connsiteX425" fmla="*/ 7195661 w 9144000"/>
              <a:gd name="connsiteY425" fmla="*/ 667024 h 778240"/>
              <a:gd name="connsiteX426" fmla="*/ 7191568 w 9144000"/>
              <a:gd name="connsiteY426" fmla="*/ 666874 h 778240"/>
              <a:gd name="connsiteX427" fmla="*/ 7193868 w 9144000"/>
              <a:gd name="connsiteY427" fmla="*/ 662065 h 778240"/>
              <a:gd name="connsiteX428" fmla="*/ 7196291 w 9144000"/>
              <a:gd name="connsiteY428" fmla="*/ 657413 h 778240"/>
              <a:gd name="connsiteX429" fmla="*/ 7207764 w 9144000"/>
              <a:gd name="connsiteY429" fmla="*/ 651403 h 778240"/>
              <a:gd name="connsiteX430" fmla="*/ 7205405 w 9144000"/>
              <a:gd name="connsiteY430" fmla="*/ 646516 h 778240"/>
              <a:gd name="connsiteX431" fmla="*/ 8631751 w 9144000"/>
              <a:gd name="connsiteY431" fmla="*/ 641985 h 778240"/>
              <a:gd name="connsiteX432" fmla="*/ 8609226 w 9144000"/>
              <a:gd name="connsiteY432" fmla="*/ 657152 h 778240"/>
              <a:gd name="connsiteX433" fmla="*/ 8603182 w 9144000"/>
              <a:gd name="connsiteY433" fmla="*/ 661405 h 778240"/>
              <a:gd name="connsiteX434" fmla="*/ 8613741 w 9144000"/>
              <a:gd name="connsiteY434" fmla="*/ 661494 h 778240"/>
              <a:gd name="connsiteX435" fmla="*/ 8628006 w 9144000"/>
              <a:gd name="connsiteY435" fmla="*/ 653873 h 778240"/>
              <a:gd name="connsiteX436" fmla="*/ 8630029 w 9144000"/>
              <a:gd name="connsiteY436" fmla="*/ 647269 h 778240"/>
              <a:gd name="connsiteX437" fmla="*/ 8570628 w 9144000"/>
              <a:gd name="connsiteY437" fmla="*/ 641694 h 778240"/>
              <a:gd name="connsiteX438" fmla="*/ 8535200 w 9144000"/>
              <a:gd name="connsiteY438" fmla="*/ 659758 h 778240"/>
              <a:gd name="connsiteX439" fmla="*/ 8535455 w 9144000"/>
              <a:gd name="connsiteY439" fmla="*/ 660820 h 778240"/>
              <a:gd name="connsiteX440" fmla="*/ 8536428 w 9144000"/>
              <a:gd name="connsiteY440" fmla="*/ 660841 h 778240"/>
              <a:gd name="connsiteX441" fmla="*/ 8546621 w 9144000"/>
              <a:gd name="connsiteY441" fmla="*/ 660927 h 778240"/>
              <a:gd name="connsiteX442" fmla="*/ 8545786 w 9144000"/>
              <a:gd name="connsiteY442" fmla="*/ 660645 h 778240"/>
              <a:gd name="connsiteX443" fmla="*/ 8554848 w 9144000"/>
              <a:gd name="connsiteY443" fmla="*/ 653953 h 778240"/>
              <a:gd name="connsiteX444" fmla="*/ 8569259 w 9144000"/>
              <a:gd name="connsiteY444" fmla="*/ 646199 h 778240"/>
              <a:gd name="connsiteX445" fmla="*/ 8570389 w 9144000"/>
              <a:gd name="connsiteY445" fmla="*/ 642458 h 778240"/>
              <a:gd name="connsiteX446" fmla="*/ 7380461 w 9144000"/>
              <a:gd name="connsiteY446" fmla="*/ 641416 h 778240"/>
              <a:gd name="connsiteX447" fmla="*/ 7379679 w 9144000"/>
              <a:gd name="connsiteY447" fmla="*/ 641762 h 778240"/>
              <a:gd name="connsiteX448" fmla="*/ 7380721 w 9144000"/>
              <a:gd name="connsiteY448" fmla="*/ 641710 h 778240"/>
              <a:gd name="connsiteX449" fmla="*/ 7525834 w 9144000"/>
              <a:gd name="connsiteY449" fmla="*/ 641398 h 778240"/>
              <a:gd name="connsiteX450" fmla="*/ 7513530 w 9144000"/>
              <a:gd name="connsiteY450" fmla="*/ 644014 h 778240"/>
              <a:gd name="connsiteX451" fmla="*/ 7511817 w 9144000"/>
              <a:gd name="connsiteY451" fmla="*/ 661852 h 778240"/>
              <a:gd name="connsiteX452" fmla="*/ 7511914 w 9144000"/>
              <a:gd name="connsiteY452" fmla="*/ 661606 h 778240"/>
              <a:gd name="connsiteX453" fmla="*/ 7513784 w 9144000"/>
              <a:gd name="connsiteY453" fmla="*/ 656547 h 778240"/>
              <a:gd name="connsiteX454" fmla="*/ 7528984 w 9144000"/>
              <a:gd name="connsiteY454" fmla="*/ 647675 h 778240"/>
              <a:gd name="connsiteX455" fmla="*/ 7527480 w 9144000"/>
              <a:gd name="connsiteY455" fmla="*/ 643359 h 778240"/>
              <a:gd name="connsiteX456" fmla="*/ 7525834 w 9144000"/>
              <a:gd name="connsiteY456" fmla="*/ 641398 h 778240"/>
              <a:gd name="connsiteX457" fmla="*/ 8820137 w 9144000"/>
              <a:gd name="connsiteY457" fmla="*/ 640628 h 778240"/>
              <a:gd name="connsiteX458" fmla="*/ 8819426 w 9144000"/>
              <a:gd name="connsiteY458" fmla="*/ 645412 h 778240"/>
              <a:gd name="connsiteX459" fmla="*/ 8828286 w 9144000"/>
              <a:gd name="connsiteY459" fmla="*/ 644164 h 778240"/>
              <a:gd name="connsiteX460" fmla="*/ 7630924 w 9144000"/>
              <a:gd name="connsiteY460" fmla="*/ 640402 h 778240"/>
              <a:gd name="connsiteX461" fmla="*/ 7629403 w 9144000"/>
              <a:gd name="connsiteY461" fmla="*/ 641149 h 778240"/>
              <a:gd name="connsiteX462" fmla="*/ 7629891 w 9144000"/>
              <a:gd name="connsiteY462" fmla="*/ 641711 h 778240"/>
              <a:gd name="connsiteX463" fmla="*/ 7630570 w 9144000"/>
              <a:gd name="connsiteY463" fmla="*/ 640817 h 778240"/>
              <a:gd name="connsiteX464" fmla="*/ 7675756 w 9144000"/>
              <a:gd name="connsiteY464" fmla="*/ 637629 h 778240"/>
              <a:gd name="connsiteX465" fmla="*/ 7678695 w 9144000"/>
              <a:gd name="connsiteY465" fmla="*/ 643230 h 778240"/>
              <a:gd name="connsiteX466" fmla="*/ 7679282 w 9144000"/>
              <a:gd name="connsiteY466" fmla="*/ 643734 h 778240"/>
              <a:gd name="connsiteX467" fmla="*/ 7679316 w 9144000"/>
              <a:gd name="connsiteY467" fmla="*/ 639534 h 778240"/>
              <a:gd name="connsiteX468" fmla="*/ 8689052 w 9144000"/>
              <a:gd name="connsiteY468" fmla="*/ 632414 h 778240"/>
              <a:gd name="connsiteX469" fmla="*/ 8681500 w 9144000"/>
              <a:gd name="connsiteY469" fmla="*/ 636564 h 778240"/>
              <a:gd name="connsiteX470" fmla="*/ 8684266 w 9144000"/>
              <a:gd name="connsiteY470" fmla="*/ 636781 h 778240"/>
              <a:gd name="connsiteX471" fmla="*/ 7258564 w 9144000"/>
              <a:gd name="connsiteY471" fmla="*/ 631889 h 778240"/>
              <a:gd name="connsiteX472" fmla="*/ 7219890 w 9144000"/>
              <a:gd name="connsiteY472" fmla="*/ 660768 h 778240"/>
              <a:gd name="connsiteX473" fmla="*/ 7222159 w 9144000"/>
              <a:gd name="connsiteY473" fmla="*/ 665183 h 778240"/>
              <a:gd name="connsiteX474" fmla="*/ 7237974 w 9144000"/>
              <a:gd name="connsiteY474" fmla="*/ 661833 h 778240"/>
              <a:gd name="connsiteX475" fmla="*/ 7237274 w 9144000"/>
              <a:gd name="connsiteY475" fmla="*/ 658590 h 778240"/>
              <a:gd name="connsiteX476" fmla="*/ 7231334 w 9144000"/>
              <a:gd name="connsiteY476" fmla="*/ 655242 h 778240"/>
              <a:gd name="connsiteX477" fmla="*/ 7238676 w 9144000"/>
              <a:gd name="connsiteY477" fmla="*/ 650349 h 778240"/>
              <a:gd name="connsiteX478" fmla="*/ 7247375 w 9144000"/>
              <a:gd name="connsiteY478" fmla="*/ 650252 h 778240"/>
              <a:gd name="connsiteX479" fmla="*/ 7259568 w 9144000"/>
              <a:gd name="connsiteY479" fmla="*/ 634388 h 778240"/>
              <a:gd name="connsiteX480" fmla="*/ 7259549 w 9144000"/>
              <a:gd name="connsiteY480" fmla="*/ 634129 h 778240"/>
              <a:gd name="connsiteX481" fmla="*/ 7655632 w 9144000"/>
              <a:gd name="connsiteY481" fmla="*/ 631466 h 778240"/>
              <a:gd name="connsiteX482" fmla="*/ 7657335 w 9144000"/>
              <a:gd name="connsiteY482" fmla="*/ 636025 h 778240"/>
              <a:gd name="connsiteX483" fmla="*/ 7655512 w 9144000"/>
              <a:gd name="connsiteY483" fmla="*/ 639519 h 778240"/>
              <a:gd name="connsiteX484" fmla="*/ 7666328 w 9144000"/>
              <a:gd name="connsiteY484" fmla="*/ 640301 h 778240"/>
              <a:gd name="connsiteX485" fmla="*/ 7670457 w 9144000"/>
              <a:gd name="connsiteY485" fmla="*/ 640578 h 778240"/>
              <a:gd name="connsiteX486" fmla="*/ 7665579 w 9144000"/>
              <a:gd name="connsiteY486" fmla="*/ 631971 h 778240"/>
              <a:gd name="connsiteX487" fmla="*/ 8074551 w 9144000"/>
              <a:gd name="connsiteY487" fmla="*/ 630976 h 778240"/>
              <a:gd name="connsiteX488" fmla="*/ 8069132 w 9144000"/>
              <a:gd name="connsiteY488" fmla="*/ 653008 h 778240"/>
              <a:gd name="connsiteX489" fmla="*/ 8065032 w 9144000"/>
              <a:gd name="connsiteY489" fmla="*/ 655859 h 778240"/>
              <a:gd name="connsiteX490" fmla="*/ 8090827 w 9144000"/>
              <a:gd name="connsiteY490" fmla="*/ 655099 h 778240"/>
              <a:gd name="connsiteX491" fmla="*/ 8087736 w 9144000"/>
              <a:gd name="connsiteY491" fmla="*/ 647467 h 778240"/>
              <a:gd name="connsiteX492" fmla="*/ 8075712 w 9144000"/>
              <a:gd name="connsiteY492" fmla="*/ 631409 h 778240"/>
              <a:gd name="connsiteX493" fmla="*/ 8075374 w 9144000"/>
              <a:gd name="connsiteY493" fmla="*/ 631499 h 778240"/>
              <a:gd name="connsiteX494" fmla="*/ 8074551 w 9144000"/>
              <a:gd name="connsiteY494" fmla="*/ 630976 h 778240"/>
              <a:gd name="connsiteX495" fmla="*/ 7716276 w 9144000"/>
              <a:gd name="connsiteY495" fmla="*/ 628473 h 778240"/>
              <a:gd name="connsiteX496" fmla="*/ 7715950 w 9144000"/>
              <a:gd name="connsiteY496" fmla="*/ 628583 h 778240"/>
              <a:gd name="connsiteX497" fmla="*/ 7694577 w 9144000"/>
              <a:gd name="connsiteY497" fmla="*/ 629289 h 778240"/>
              <a:gd name="connsiteX498" fmla="*/ 7691964 w 9144000"/>
              <a:gd name="connsiteY498" fmla="*/ 637973 h 778240"/>
              <a:gd name="connsiteX499" fmla="*/ 7698928 w 9144000"/>
              <a:gd name="connsiteY499" fmla="*/ 647665 h 778240"/>
              <a:gd name="connsiteX500" fmla="*/ 7697742 w 9144000"/>
              <a:gd name="connsiteY500" fmla="*/ 656481 h 778240"/>
              <a:gd name="connsiteX501" fmla="*/ 7692625 w 9144000"/>
              <a:gd name="connsiteY501" fmla="*/ 654620 h 778240"/>
              <a:gd name="connsiteX502" fmla="*/ 7689043 w 9144000"/>
              <a:gd name="connsiteY502" fmla="*/ 647678 h 778240"/>
              <a:gd name="connsiteX503" fmla="*/ 7686839 w 9144000"/>
              <a:gd name="connsiteY503" fmla="*/ 655005 h 778240"/>
              <a:gd name="connsiteX504" fmla="*/ 7686811 w 9144000"/>
              <a:gd name="connsiteY504" fmla="*/ 658706 h 778240"/>
              <a:gd name="connsiteX505" fmla="*/ 7687969 w 9144000"/>
              <a:gd name="connsiteY505" fmla="*/ 660914 h 778240"/>
              <a:gd name="connsiteX506" fmla="*/ 7688199 w 9144000"/>
              <a:gd name="connsiteY506" fmla="*/ 660743 h 778240"/>
              <a:gd name="connsiteX507" fmla="*/ 7694192 w 9144000"/>
              <a:gd name="connsiteY507" fmla="*/ 658792 h 778240"/>
              <a:gd name="connsiteX508" fmla="*/ 7697115 w 9144000"/>
              <a:gd name="connsiteY508" fmla="*/ 659986 h 778240"/>
              <a:gd name="connsiteX509" fmla="*/ 7709031 w 9144000"/>
              <a:gd name="connsiteY509" fmla="*/ 646277 h 778240"/>
              <a:gd name="connsiteX510" fmla="*/ 7515069 w 9144000"/>
              <a:gd name="connsiteY510" fmla="*/ 627995 h 778240"/>
              <a:gd name="connsiteX511" fmla="*/ 7514688 w 9144000"/>
              <a:gd name="connsiteY511" fmla="*/ 631960 h 778240"/>
              <a:gd name="connsiteX512" fmla="*/ 7520844 w 9144000"/>
              <a:gd name="connsiteY512" fmla="*/ 630654 h 778240"/>
              <a:gd name="connsiteX513" fmla="*/ 7411046 w 9144000"/>
              <a:gd name="connsiteY513" fmla="*/ 627865 h 778240"/>
              <a:gd name="connsiteX514" fmla="*/ 7385790 w 9144000"/>
              <a:gd name="connsiteY514" fmla="*/ 639055 h 778240"/>
              <a:gd name="connsiteX515" fmla="*/ 7387890 w 9144000"/>
              <a:gd name="connsiteY515" fmla="*/ 641357 h 778240"/>
              <a:gd name="connsiteX516" fmla="*/ 7393442 w 9144000"/>
              <a:gd name="connsiteY516" fmla="*/ 641084 h 778240"/>
              <a:gd name="connsiteX517" fmla="*/ 7409578 w 9144000"/>
              <a:gd name="connsiteY517" fmla="*/ 643687 h 778240"/>
              <a:gd name="connsiteX518" fmla="*/ 7410810 w 9144000"/>
              <a:gd name="connsiteY518" fmla="*/ 641191 h 778240"/>
              <a:gd name="connsiteX519" fmla="*/ 7406149 w 9144000"/>
              <a:gd name="connsiteY519" fmla="*/ 634026 h 778240"/>
              <a:gd name="connsiteX520" fmla="*/ 7411484 w 9144000"/>
              <a:gd name="connsiteY520" fmla="*/ 630893 h 778240"/>
              <a:gd name="connsiteX521" fmla="*/ 7565174 w 9144000"/>
              <a:gd name="connsiteY521" fmla="*/ 627701 h 778240"/>
              <a:gd name="connsiteX522" fmla="*/ 7564746 w 9144000"/>
              <a:gd name="connsiteY522" fmla="*/ 641899 h 778240"/>
              <a:gd name="connsiteX523" fmla="*/ 7571316 w 9144000"/>
              <a:gd name="connsiteY523" fmla="*/ 641927 h 778240"/>
              <a:gd name="connsiteX524" fmla="*/ 7580761 w 9144000"/>
              <a:gd name="connsiteY524" fmla="*/ 645548 h 778240"/>
              <a:gd name="connsiteX525" fmla="*/ 8786856 w 9144000"/>
              <a:gd name="connsiteY525" fmla="*/ 626189 h 778240"/>
              <a:gd name="connsiteX526" fmla="*/ 8786294 w 9144000"/>
              <a:gd name="connsiteY526" fmla="*/ 645282 h 778240"/>
              <a:gd name="connsiteX527" fmla="*/ 8789340 w 9144000"/>
              <a:gd name="connsiteY527" fmla="*/ 646398 h 778240"/>
              <a:gd name="connsiteX528" fmla="*/ 8791451 w 9144000"/>
              <a:gd name="connsiteY528" fmla="*/ 649354 h 778240"/>
              <a:gd name="connsiteX529" fmla="*/ 8809899 w 9144000"/>
              <a:gd name="connsiteY529" fmla="*/ 646754 h 778240"/>
              <a:gd name="connsiteX530" fmla="*/ 8811493 w 9144000"/>
              <a:gd name="connsiteY530" fmla="*/ 636878 h 778240"/>
              <a:gd name="connsiteX531" fmla="*/ 7755809 w 9144000"/>
              <a:gd name="connsiteY531" fmla="*/ 625994 h 778240"/>
              <a:gd name="connsiteX532" fmla="*/ 7753671 w 9144000"/>
              <a:gd name="connsiteY532" fmla="*/ 632196 h 778240"/>
              <a:gd name="connsiteX533" fmla="*/ 7752975 w 9144000"/>
              <a:gd name="connsiteY533" fmla="*/ 642324 h 778240"/>
              <a:gd name="connsiteX534" fmla="*/ 7758167 w 9144000"/>
              <a:gd name="connsiteY534" fmla="*/ 630989 h 778240"/>
              <a:gd name="connsiteX535" fmla="*/ 7758504 w 9144000"/>
              <a:gd name="connsiteY535" fmla="*/ 629401 h 778240"/>
              <a:gd name="connsiteX536" fmla="*/ 7762366 w 9144000"/>
              <a:gd name="connsiteY536" fmla="*/ 623580 h 778240"/>
              <a:gd name="connsiteX537" fmla="*/ 7762334 w 9144000"/>
              <a:gd name="connsiteY537" fmla="*/ 625501 h 778240"/>
              <a:gd name="connsiteX538" fmla="*/ 7761718 w 9144000"/>
              <a:gd name="connsiteY538" fmla="*/ 626534 h 778240"/>
              <a:gd name="connsiteX539" fmla="*/ 7760621 w 9144000"/>
              <a:gd name="connsiteY539" fmla="*/ 631713 h 778240"/>
              <a:gd name="connsiteX540" fmla="*/ 7752483 w 9144000"/>
              <a:gd name="connsiteY540" fmla="*/ 649474 h 778240"/>
              <a:gd name="connsiteX541" fmla="*/ 7751870 w 9144000"/>
              <a:gd name="connsiteY541" fmla="*/ 658387 h 778240"/>
              <a:gd name="connsiteX542" fmla="*/ 7771292 w 9144000"/>
              <a:gd name="connsiteY542" fmla="*/ 643280 h 778240"/>
              <a:gd name="connsiteX543" fmla="*/ 7772005 w 9144000"/>
              <a:gd name="connsiteY543" fmla="*/ 642447 h 778240"/>
              <a:gd name="connsiteX544" fmla="*/ 7770046 w 9144000"/>
              <a:gd name="connsiteY544" fmla="*/ 640499 h 778240"/>
              <a:gd name="connsiteX545" fmla="*/ 7765584 w 9144000"/>
              <a:gd name="connsiteY545" fmla="*/ 640954 h 778240"/>
              <a:gd name="connsiteX546" fmla="*/ 7761134 w 9144000"/>
              <a:gd name="connsiteY546" fmla="*/ 641173 h 778240"/>
              <a:gd name="connsiteX547" fmla="*/ 7763623 w 9144000"/>
              <a:gd name="connsiteY547" fmla="*/ 635932 h 778240"/>
              <a:gd name="connsiteX548" fmla="*/ 7765943 w 9144000"/>
              <a:gd name="connsiteY548" fmla="*/ 630605 h 778240"/>
              <a:gd name="connsiteX549" fmla="*/ 7767981 w 9144000"/>
              <a:gd name="connsiteY549" fmla="*/ 629074 h 778240"/>
              <a:gd name="connsiteX550" fmla="*/ 7768178 w 9144000"/>
              <a:gd name="connsiteY550" fmla="*/ 628920 h 778240"/>
              <a:gd name="connsiteX551" fmla="*/ 7765977 w 9144000"/>
              <a:gd name="connsiteY551" fmla="*/ 624616 h 778240"/>
              <a:gd name="connsiteX552" fmla="*/ 7659787 w 9144000"/>
              <a:gd name="connsiteY552" fmla="*/ 621752 h 778240"/>
              <a:gd name="connsiteX553" fmla="*/ 7658577 w 9144000"/>
              <a:gd name="connsiteY553" fmla="*/ 624068 h 778240"/>
              <a:gd name="connsiteX554" fmla="*/ 7661070 w 9144000"/>
              <a:gd name="connsiteY554" fmla="*/ 624017 h 778240"/>
              <a:gd name="connsiteX555" fmla="*/ 8563089 w 9144000"/>
              <a:gd name="connsiteY555" fmla="*/ 621357 h 778240"/>
              <a:gd name="connsiteX556" fmla="*/ 8558776 w 9144000"/>
              <a:gd name="connsiteY556" fmla="*/ 623590 h 778240"/>
              <a:gd name="connsiteX557" fmla="*/ 8548279 w 9144000"/>
              <a:gd name="connsiteY557" fmla="*/ 628803 h 778240"/>
              <a:gd name="connsiteX558" fmla="*/ 8543532 w 9144000"/>
              <a:gd name="connsiteY558" fmla="*/ 630777 h 778240"/>
              <a:gd name="connsiteX559" fmla="*/ 8545948 w 9144000"/>
              <a:gd name="connsiteY559" fmla="*/ 631523 h 778240"/>
              <a:gd name="connsiteX560" fmla="*/ 8543045 w 9144000"/>
              <a:gd name="connsiteY560" fmla="*/ 634196 h 778240"/>
              <a:gd name="connsiteX561" fmla="*/ 8543047 w 9144000"/>
              <a:gd name="connsiteY561" fmla="*/ 634229 h 778240"/>
              <a:gd name="connsiteX562" fmla="*/ 8541802 w 9144000"/>
              <a:gd name="connsiteY562" fmla="*/ 637926 h 778240"/>
              <a:gd name="connsiteX563" fmla="*/ 8559999 w 9144000"/>
              <a:gd name="connsiteY563" fmla="*/ 630784 h 778240"/>
              <a:gd name="connsiteX564" fmla="*/ 8567276 w 9144000"/>
              <a:gd name="connsiteY564" fmla="*/ 627908 h 778240"/>
              <a:gd name="connsiteX565" fmla="*/ 8906895 w 9144000"/>
              <a:gd name="connsiteY565" fmla="*/ 619671 h 778240"/>
              <a:gd name="connsiteX566" fmla="*/ 8900396 w 9144000"/>
              <a:gd name="connsiteY566" fmla="*/ 622522 h 778240"/>
              <a:gd name="connsiteX567" fmla="*/ 8895106 w 9144000"/>
              <a:gd name="connsiteY567" fmla="*/ 620950 h 778240"/>
              <a:gd name="connsiteX568" fmla="*/ 8883850 w 9144000"/>
              <a:gd name="connsiteY568" fmla="*/ 636335 h 778240"/>
              <a:gd name="connsiteX569" fmla="*/ 8910307 w 9144000"/>
              <a:gd name="connsiteY569" fmla="*/ 632607 h 778240"/>
              <a:gd name="connsiteX570" fmla="*/ 7544492 w 9144000"/>
              <a:gd name="connsiteY570" fmla="*/ 617084 h 778240"/>
              <a:gd name="connsiteX571" fmla="*/ 7528853 w 9144000"/>
              <a:gd name="connsiteY571" fmla="*/ 621772 h 778240"/>
              <a:gd name="connsiteX572" fmla="*/ 7533898 w 9144000"/>
              <a:gd name="connsiteY572" fmla="*/ 624447 h 778240"/>
              <a:gd name="connsiteX573" fmla="*/ 7537035 w 9144000"/>
              <a:gd name="connsiteY573" fmla="*/ 623799 h 778240"/>
              <a:gd name="connsiteX574" fmla="*/ 7539057 w 9144000"/>
              <a:gd name="connsiteY574" fmla="*/ 626706 h 778240"/>
              <a:gd name="connsiteX575" fmla="*/ 7552566 w 9144000"/>
              <a:gd name="connsiteY575" fmla="*/ 616459 h 778240"/>
              <a:gd name="connsiteX576" fmla="*/ 7550097 w 9144000"/>
              <a:gd name="connsiteY576" fmla="*/ 621090 h 778240"/>
              <a:gd name="connsiteX577" fmla="*/ 7543094 w 9144000"/>
              <a:gd name="connsiteY577" fmla="*/ 631931 h 778240"/>
              <a:gd name="connsiteX578" fmla="*/ 7548114 w 9144000"/>
              <a:gd name="connsiteY578" fmla="*/ 641826 h 778240"/>
              <a:gd name="connsiteX579" fmla="*/ 7558537 w 9144000"/>
              <a:gd name="connsiteY579" fmla="*/ 641872 h 778240"/>
              <a:gd name="connsiteX580" fmla="*/ 7558430 w 9144000"/>
              <a:gd name="connsiteY580" fmla="*/ 641060 h 778240"/>
              <a:gd name="connsiteX581" fmla="*/ 7558055 w 9144000"/>
              <a:gd name="connsiteY581" fmla="*/ 622483 h 778240"/>
              <a:gd name="connsiteX582" fmla="*/ 7556884 w 9144000"/>
              <a:gd name="connsiteY582" fmla="*/ 622447 h 778240"/>
              <a:gd name="connsiteX583" fmla="*/ 7555577 w 9144000"/>
              <a:gd name="connsiteY583" fmla="*/ 619834 h 778240"/>
              <a:gd name="connsiteX584" fmla="*/ 8713800 w 9144000"/>
              <a:gd name="connsiteY584" fmla="*/ 613172 h 778240"/>
              <a:gd name="connsiteX585" fmla="*/ 8700414 w 9144000"/>
              <a:gd name="connsiteY585" fmla="*/ 626170 h 778240"/>
              <a:gd name="connsiteX586" fmla="*/ 8690468 w 9144000"/>
              <a:gd name="connsiteY586" fmla="*/ 631636 h 778240"/>
              <a:gd name="connsiteX587" fmla="*/ 8693752 w 9144000"/>
              <a:gd name="connsiteY587" fmla="*/ 641103 h 778240"/>
              <a:gd name="connsiteX588" fmla="*/ 8689737 w 9144000"/>
              <a:gd name="connsiteY588" fmla="*/ 654919 h 778240"/>
              <a:gd name="connsiteX589" fmla="*/ 8684292 w 9144000"/>
              <a:gd name="connsiteY589" fmla="*/ 648753 h 778240"/>
              <a:gd name="connsiteX590" fmla="*/ 8679923 w 9144000"/>
              <a:gd name="connsiteY590" fmla="*/ 648424 h 778240"/>
              <a:gd name="connsiteX591" fmla="*/ 8679586 w 9144000"/>
              <a:gd name="connsiteY591" fmla="*/ 658095 h 778240"/>
              <a:gd name="connsiteX592" fmla="*/ 8679273 w 9144000"/>
              <a:gd name="connsiteY592" fmla="*/ 660494 h 778240"/>
              <a:gd name="connsiteX593" fmla="*/ 8736045 w 9144000"/>
              <a:gd name="connsiteY593" fmla="*/ 654879 h 778240"/>
              <a:gd name="connsiteX594" fmla="*/ 8730070 w 9144000"/>
              <a:gd name="connsiteY594" fmla="*/ 625279 h 778240"/>
              <a:gd name="connsiteX595" fmla="*/ 8729123 w 9144000"/>
              <a:gd name="connsiteY595" fmla="*/ 626121 h 778240"/>
              <a:gd name="connsiteX596" fmla="*/ 8723289 w 9144000"/>
              <a:gd name="connsiteY596" fmla="*/ 628683 h 778240"/>
              <a:gd name="connsiteX597" fmla="*/ 8723103 w 9144000"/>
              <a:gd name="connsiteY597" fmla="*/ 628628 h 778240"/>
              <a:gd name="connsiteX598" fmla="*/ 8723100 w 9144000"/>
              <a:gd name="connsiteY598" fmla="*/ 628645 h 778240"/>
              <a:gd name="connsiteX599" fmla="*/ 8723083 w 9144000"/>
              <a:gd name="connsiteY599" fmla="*/ 628622 h 778240"/>
              <a:gd name="connsiteX600" fmla="*/ 8720287 w 9144000"/>
              <a:gd name="connsiteY600" fmla="*/ 627798 h 778240"/>
              <a:gd name="connsiteX601" fmla="*/ 8708274 w 9144000"/>
              <a:gd name="connsiteY601" fmla="*/ 644191 h 778240"/>
              <a:gd name="connsiteX602" fmla="*/ 8701319 w 9144000"/>
              <a:gd name="connsiteY602" fmla="*/ 645990 h 778240"/>
              <a:gd name="connsiteX603" fmla="*/ 8706671 w 9144000"/>
              <a:gd name="connsiteY603" fmla="*/ 634996 h 778240"/>
              <a:gd name="connsiteX604" fmla="*/ 8716272 w 9144000"/>
              <a:gd name="connsiteY604" fmla="*/ 620177 h 778240"/>
              <a:gd name="connsiteX605" fmla="*/ 8716086 w 9144000"/>
              <a:gd name="connsiteY605" fmla="*/ 618717 h 778240"/>
              <a:gd name="connsiteX606" fmla="*/ 8677925 w 9144000"/>
              <a:gd name="connsiteY606" fmla="*/ 611546 h 778240"/>
              <a:gd name="connsiteX607" fmla="*/ 8669784 w 9144000"/>
              <a:gd name="connsiteY607" fmla="*/ 616625 h 778240"/>
              <a:gd name="connsiteX608" fmla="*/ 8670392 w 9144000"/>
              <a:gd name="connsiteY608" fmla="*/ 617272 h 778240"/>
              <a:gd name="connsiteX609" fmla="*/ 8670576 w 9144000"/>
              <a:gd name="connsiteY609" fmla="*/ 619431 h 778240"/>
              <a:gd name="connsiteX610" fmla="*/ 8675712 w 9144000"/>
              <a:gd name="connsiteY610" fmla="*/ 621704 h 778240"/>
              <a:gd name="connsiteX611" fmla="*/ 8677599 w 9144000"/>
              <a:gd name="connsiteY611" fmla="*/ 620894 h 778240"/>
              <a:gd name="connsiteX612" fmla="*/ 8581421 w 9144000"/>
              <a:gd name="connsiteY612" fmla="*/ 611374 h 778240"/>
              <a:gd name="connsiteX613" fmla="*/ 8577236 w 9144000"/>
              <a:gd name="connsiteY613" fmla="*/ 613712 h 778240"/>
              <a:gd name="connsiteX614" fmla="*/ 8578838 w 9144000"/>
              <a:gd name="connsiteY614" fmla="*/ 616638 h 778240"/>
              <a:gd name="connsiteX615" fmla="*/ 8580234 w 9144000"/>
              <a:gd name="connsiteY615" fmla="*/ 616986 h 778240"/>
              <a:gd name="connsiteX616" fmla="*/ 7734463 w 9144000"/>
              <a:gd name="connsiteY616" fmla="*/ 610497 h 778240"/>
              <a:gd name="connsiteX617" fmla="*/ 7712785 w 9144000"/>
              <a:gd name="connsiteY617" fmla="*/ 665684 h 778240"/>
              <a:gd name="connsiteX618" fmla="*/ 7716904 w 9144000"/>
              <a:gd name="connsiteY618" fmla="*/ 665141 h 778240"/>
              <a:gd name="connsiteX619" fmla="*/ 7712306 w 9144000"/>
              <a:gd name="connsiteY619" fmla="*/ 672833 h 778240"/>
              <a:gd name="connsiteX620" fmla="*/ 7712733 w 9144000"/>
              <a:gd name="connsiteY620" fmla="*/ 675042 h 778240"/>
              <a:gd name="connsiteX621" fmla="*/ 7721044 w 9144000"/>
              <a:gd name="connsiteY621" fmla="*/ 673615 h 778240"/>
              <a:gd name="connsiteX622" fmla="*/ 7721766 w 9144000"/>
              <a:gd name="connsiteY622" fmla="*/ 673546 h 778240"/>
              <a:gd name="connsiteX623" fmla="*/ 7731128 w 9144000"/>
              <a:gd name="connsiteY623" fmla="*/ 669421 h 778240"/>
              <a:gd name="connsiteX624" fmla="*/ 7731205 w 9144000"/>
              <a:gd name="connsiteY624" fmla="*/ 668029 h 778240"/>
              <a:gd name="connsiteX625" fmla="*/ 7736952 w 9144000"/>
              <a:gd name="connsiteY625" fmla="*/ 659810 h 778240"/>
              <a:gd name="connsiteX626" fmla="*/ 7740621 w 9144000"/>
              <a:gd name="connsiteY626" fmla="*/ 665239 h 778240"/>
              <a:gd name="connsiteX627" fmla="*/ 7742949 w 9144000"/>
              <a:gd name="connsiteY627" fmla="*/ 664213 h 778240"/>
              <a:gd name="connsiteX628" fmla="*/ 7743912 w 9144000"/>
              <a:gd name="connsiteY628" fmla="*/ 662111 h 778240"/>
              <a:gd name="connsiteX629" fmla="*/ 7746804 w 9144000"/>
              <a:gd name="connsiteY629" fmla="*/ 635726 h 778240"/>
              <a:gd name="connsiteX630" fmla="*/ 7742194 w 9144000"/>
              <a:gd name="connsiteY630" fmla="*/ 633254 h 778240"/>
              <a:gd name="connsiteX631" fmla="*/ 7147752 w 9144000"/>
              <a:gd name="connsiteY631" fmla="*/ 610264 h 778240"/>
              <a:gd name="connsiteX632" fmla="*/ 7148977 w 9144000"/>
              <a:gd name="connsiteY632" fmla="*/ 614898 h 778240"/>
              <a:gd name="connsiteX633" fmla="*/ 7143725 w 9144000"/>
              <a:gd name="connsiteY633" fmla="*/ 612683 h 778240"/>
              <a:gd name="connsiteX634" fmla="*/ 7141440 w 9144000"/>
              <a:gd name="connsiteY634" fmla="*/ 614893 h 778240"/>
              <a:gd name="connsiteX635" fmla="*/ 7140828 w 9144000"/>
              <a:gd name="connsiteY635" fmla="*/ 612896 h 778240"/>
              <a:gd name="connsiteX636" fmla="*/ 7138874 w 9144000"/>
              <a:gd name="connsiteY636" fmla="*/ 613656 h 778240"/>
              <a:gd name="connsiteX637" fmla="*/ 7145575 w 9144000"/>
              <a:gd name="connsiteY637" fmla="*/ 627838 h 778240"/>
              <a:gd name="connsiteX638" fmla="*/ 7147631 w 9144000"/>
              <a:gd name="connsiteY638" fmla="*/ 640740 h 778240"/>
              <a:gd name="connsiteX639" fmla="*/ 7150594 w 9144000"/>
              <a:gd name="connsiteY639" fmla="*/ 610506 h 778240"/>
              <a:gd name="connsiteX640" fmla="*/ 8013637 w 9144000"/>
              <a:gd name="connsiteY640" fmla="*/ 606006 h 778240"/>
              <a:gd name="connsiteX641" fmla="*/ 8011662 w 9144000"/>
              <a:gd name="connsiteY641" fmla="*/ 607869 h 778240"/>
              <a:gd name="connsiteX642" fmla="*/ 7994195 w 9144000"/>
              <a:gd name="connsiteY642" fmla="*/ 606193 h 778240"/>
              <a:gd name="connsiteX643" fmla="*/ 7996912 w 9144000"/>
              <a:gd name="connsiteY643" fmla="*/ 606835 h 778240"/>
              <a:gd name="connsiteX644" fmla="*/ 7999854 w 9144000"/>
              <a:gd name="connsiteY644" fmla="*/ 607442 h 778240"/>
              <a:gd name="connsiteX645" fmla="*/ 8001201 w 9144000"/>
              <a:gd name="connsiteY645" fmla="*/ 607634 h 778240"/>
              <a:gd name="connsiteX646" fmla="*/ 8000051 w 9144000"/>
              <a:gd name="connsiteY646" fmla="*/ 609052 h 778240"/>
              <a:gd name="connsiteX647" fmla="*/ 7997429 w 9144000"/>
              <a:gd name="connsiteY647" fmla="*/ 612092 h 778240"/>
              <a:gd name="connsiteX648" fmla="*/ 7994665 w 9144000"/>
              <a:gd name="connsiteY648" fmla="*/ 615071 h 778240"/>
              <a:gd name="connsiteX649" fmla="*/ 7993318 w 9144000"/>
              <a:gd name="connsiteY649" fmla="*/ 616334 h 778240"/>
              <a:gd name="connsiteX650" fmla="*/ 7987014 w 9144000"/>
              <a:gd name="connsiteY650" fmla="*/ 617570 h 778240"/>
              <a:gd name="connsiteX651" fmla="*/ 8001549 w 9144000"/>
              <a:gd name="connsiteY651" fmla="*/ 657728 h 778240"/>
              <a:gd name="connsiteX652" fmla="*/ 8010995 w 9144000"/>
              <a:gd name="connsiteY652" fmla="*/ 657449 h 778240"/>
              <a:gd name="connsiteX653" fmla="*/ 8010593 w 9144000"/>
              <a:gd name="connsiteY653" fmla="*/ 656736 h 778240"/>
              <a:gd name="connsiteX654" fmla="*/ 8011305 w 9144000"/>
              <a:gd name="connsiteY654" fmla="*/ 651184 h 778240"/>
              <a:gd name="connsiteX655" fmla="*/ 8011797 w 9144000"/>
              <a:gd name="connsiteY655" fmla="*/ 647332 h 778240"/>
              <a:gd name="connsiteX656" fmla="*/ 8011969 w 9144000"/>
              <a:gd name="connsiteY656" fmla="*/ 645586 h 778240"/>
              <a:gd name="connsiteX657" fmla="*/ 8013360 w 9144000"/>
              <a:gd name="connsiteY657" fmla="*/ 646175 h 778240"/>
              <a:gd name="connsiteX658" fmla="*/ 8016357 w 9144000"/>
              <a:gd name="connsiteY658" fmla="*/ 647436 h 778240"/>
              <a:gd name="connsiteX659" fmla="*/ 8020726 w 9144000"/>
              <a:gd name="connsiteY659" fmla="*/ 649380 h 778240"/>
              <a:gd name="connsiteX660" fmla="*/ 8023962 w 9144000"/>
              <a:gd name="connsiteY660" fmla="*/ 649672 h 778240"/>
              <a:gd name="connsiteX661" fmla="*/ 8017986 w 9144000"/>
              <a:gd name="connsiteY661" fmla="*/ 615658 h 778240"/>
              <a:gd name="connsiteX662" fmla="*/ 9077527 w 9144000"/>
              <a:gd name="connsiteY662" fmla="*/ 604300 h 778240"/>
              <a:gd name="connsiteX663" fmla="*/ 9076986 w 9144000"/>
              <a:gd name="connsiteY663" fmla="*/ 605888 h 778240"/>
              <a:gd name="connsiteX664" fmla="*/ 9076756 w 9144000"/>
              <a:gd name="connsiteY664" fmla="*/ 607434 h 778240"/>
              <a:gd name="connsiteX665" fmla="*/ 9078015 w 9144000"/>
              <a:gd name="connsiteY665" fmla="*/ 607237 h 778240"/>
              <a:gd name="connsiteX666" fmla="*/ 8733743 w 9144000"/>
              <a:gd name="connsiteY666" fmla="*/ 603147 h 778240"/>
              <a:gd name="connsiteX667" fmla="*/ 8733061 w 9144000"/>
              <a:gd name="connsiteY667" fmla="*/ 604219 h 778240"/>
              <a:gd name="connsiteX668" fmla="*/ 8734837 w 9144000"/>
              <a:gd name="connsiteY668" fmla="*/ 611585 h 778240"/>
              <a:gd name="connsiteX669" fmla="*/ 8748359 w 9144000"/>
              <a:gd name="connsiteY669" fmla="*/ 610919 h 778240"/>
              <a:gd name="connsiteX670" fmla="*/ 8753538 w 9144000"/>
              <a:gd name="connsiteY670" fmla="*/ 617403 h 778240"/>
              <a:gd name="connsiteX671" fmla="*/ 8749021 w 9144000"/>
              <a:gd name="connsiteY671" fmla="*/ 621053 h 778240"/>
              <a:gd name="connsiteX672" fmla="*/ 8736724 w 9144000"/>
              <a:gd name="connsiteY672" fmla="*/ 619421 h 778240"/>
              <a:gd name="connsiteX673" fmla="*/ 8745053 w 9144000"/>
              <a:gd name="connsiteY673" fmla="*/ 653987 h 778240"/>
              <a:gd name="connsiteX674" fmla="*/ 8762489 w 9144000"/>
              <a:gd name="connsiteY674" fmla="*/ 652263 h 778240"/>
              <a:gd name="connsiteX675" fmla="*/ 8753511 w 9144000"/>
              <a:gd name="connsiteY675" fmla="*/ 644970 h 778240"/>
              <a:gd name="connsiteX676" fmla="*/ 8747014 w 9144000"/>
              <a:gd name="connsiteY676" fmla="*/ 635075 h 778240"/>
              <a:gd name="connsiteX677" fmla="*/ 8756360 w 9144000"/>
              <a:gd name="connsiteY677" fmla="*/ 634169 h 778240"/>
              <a:gd name="connsiteX678" fmla="*/ 8773604 w 9144000"/>
              <a:gd name="connsiteY678" fmla="*/ 650578 h 778240"/>
              <a:gd name="connsiteX679" fmla="*/ 8774064 w 9144000"/>
              <a:gd name="connsiteY679" fmla="*/ 649429 h 778240"/>
              <a:gd name="connsiteX680" fmla="*/ 8775877 w 9144000"/>
              <a:gd name="connsiteY680" fmla="*/ 648532 h 778240"/>
              <a:gd name="connsiteX681" fmla="*/ 8776431 w 9144000"/>
              <a:gd name="connsiteY681" fmla="*/ 621667 h 778240"/>
              <a:gd name="connsiteX682" fmla="*/ 7540524 w 9144000"/>
              <a:gd name="connsiteY682" fmla="*/ 600241 h 778240"/>
              <a:gd name="connsiteX683" fmla="*/ 7534677 w 9144000"/>
              <a:gd name="connsiteY683" fmla="*/ 602822 h 778240"/>
              <a:gd name="connsiteX684" fmla="*/ 7536383 w 9144000"/>
              <a:gd name="connsiteY684" fmla="*/ 607207 h 778240"/>
              <a:gd name="connsiteX685" fmla="*/ 7530338 w 9144000"/>
              <a:gd name="connsiteY685" fmla="*/ 605558 h 778240"/>
              <a:gd name="connsiteX686" fmla="*/ 7529840 w 9144000"/>
              <a:gd name="connsiteY686" fmla="*/ 604957 h 778240"/>
              <a:gd name="connsiteX687" fmla="*/ 7520762 w 9144000"/>
              <a:gd name="connsiteY687" fmla="*/ 608964 h 778240"/>
              <a:gd name="connsiteX688" fmla="*/ 7518661 w 9144000"/>
              <a:gd name="connsiteY688" fmla="*/ 610513 h 778240"/>
              <a:gd name="connsiteX689" fmla="*/ 7518733 w 9144000"/>
              <a:gd name="connsiteY689" fmla="*/ 610683 h 778240"/>
              <a:gd name="connsiteX690" fmla="*/ 7518521 w 9144000"/>
              <a:gd name="connsiteY690" fmla="*/ 610616 h 778240"/>
              <a:gd name="connsiteX691" fmla="*/ 7516603 w 9144000"/>
              <a:gd name="connsiteY691" fmla="*/ 612029 h 778240"/>
              <a:gd name="connsiteX692" fmla="*/ 7516306 w 9144000"/>
              <a:gd name="connsiteY692" fmla="*/ 615119 h 778240"/>
              <a:gd name="connsiteX693" fmla="*/ 7522593 w 9144000"/>
              <a:gd name="connsiteY693" fmla="*/ 618453 h 778240"/>
              <a:gd name="connsiteX694" fmla="*/ 7524995 w 9144000"/>
              <a:gd name="connsiteY694" fmla="*/ 615306 h 778240"/>
              <a:gd name="connsiteX695" fmla="*/ 7546048 w 9144000"/>
              <a:gd name="connsiteY695" fmla="*/ 608469 h 778240"/>
              <a:gd name="connsiteX696" fmla="*/ 7544891 w 9144000"/>
              <a:gd name="connsiteY696" fmla="*/ 604477 h 778240"/>
              <a:gd name="connsiteX697" fmla="*/ 7542265 w 9144000"/>
              <a:gd name="connsiteY697" fmla="*/ 601470 h 778240"/>
              <a:gd name="connsiteX698" fmla="*/ 7764733 w 9144000"/>
              <a:gd name="connsiteY698" fmla="*/ 600110 h 778240"/>
              <a:gd name="connsiteX699" fmla="*/ 7761735 w 9144000"/>
              <a:gd name="connsiteY699" fmla="*/ 608805 h 778240"/>
              <a:gd name="connsiteX700" fmla="*/ 7762398 w 9144000"/>
              <a:gd name="connsiteY700" fmla="*/ 611092 h 778240"/>
              <a:gd name="connsiteX701" fmla="*/ 8697087 w 9144000"/>
              <a:gd name="connsiteY701" fmla="*/ 599592 h 778240"/>
              <a:gd name="connsiteX702" fmla="*/ 8681280 w 9144000"/>
              <a:gd name="connsiteY702" fmla="*/ 609454 h 778240"/>
              <a:gd name="connsiteX703" fmla="*/ 8680931 w 9144000"/>
              <a:gd name="connsiteY703" fmla="*/ 619466 h 778240"/>
              <a:gd name="connsiteX704" fmla="*/ 8687525 w 9144000"/>
              <a:gd name="connsiteY704" fmla="*/ 616638 h 778240"/>
              <a:gd name="connsiteX705" fmla="*/ 8703756 w 9144000"/>
              <a:gd name="connsiteY705" fmla="*/ 609641 h 778240"/>
              <a:gd name="connsiteX706" fmla="*/ 8713452 w 9144000"/>
              <a:gd name="connsiteY706" fmla="*/ 612330 h 778240"/>
              <a:gd name="connsiteX707" fmla="*/ 8711379 w 9144000"/>
              <a:gd name="connsiteY707" fmla="*/ 607304 h 778240"/>
              <a:gd name="connsiteX708" fmla="*/ 8008903 w 9144000"/>
              <a:gd name="connsiteY708" fmla="*/ 595500 h 778240"/>
              <a:gd name="connsiteX709" fmla="*/ 8006229 w 9144000"/>
              <a:gd name="connsiteY709" fmla="*/ 597151 h 778240"/>
              <a:gd name="connsiteX710" fmla="*/ 8008810 w 9144000"/>
              <a:gd name="connsiteY710" fmla="*/ 597162 h 778240"/>
              <a:gd name="connsiteX711" fmla="*/ 8009826 w 9144000"/>
              <a:gd name="connsiteY711" fmla="*/ 597549 h 778240"/>
              <a:gd name="connsiteX712" fmla="*/ 7723989 w 9144000"/>
              <a:gd name="connsiteY712" fmla="*/ 595410 h 778240"/>
              <a:gd name="connsiteX713" fmla="*/ 7707196 w 9144000"/>
              <a:gd name="connsiteY713" fmla="*/ 598161 h 778240"/>
              <a:gd name="connsiteX714" fmla="*/ 7704445 w 9144000"/>
              <a:gd name="connsiteY714" fmla="*/ 596495 h 778240"/>
              <a:gd name="connsiteX715" fmla="*/ 7700146 w 9144000"/>
              <a:gd name="connsiteY715" fmla="*/ 610782 h 778240"/>
              <a:gd name="connsiteX716" fmla="*/ 7700260 w 9144000"/>
              <a:gd name="connsiteY716" fmla="*/ 610830 h 778240"/>
              <a:gd name="connsiteX717" fmla="*/ 7702207 w 9144000"/>
              <a:gd name="connsiteY717" fmla="*/ 616042 h 778240"/>
              <a:gd name="connsiteX718" fmla="*/ 7700360 w 9144000"/>
              <a:gd name="connsiteY718" fmla="*/ 619537 h 778240"/>
              <a:gd name="connsiteX719" fmla="*/ 7711174 w 9144000"/>
              <a:gd name="connsiteY719" fmla="*/ 620296 h 778240"/>
              <a:gd name="connsiteX720" fmla="*/ 7719365 w 9144000"/>
              <a:gd name="connsiteY720" fmla="*/ 620881 h 778240"/>
              <a:gd name="connsiteX721" fmla="*/ 7725048 w 9144000"/>
              <a:gd name="connsiteY721" fmla="*/ 606912 h 778240"/>
              <a:gd name="connsiteX722" fmla="*/ 7720955 w 9144000"/>
              <a:gd name="connsiteY722" fmla="*/ 603401 h 778240"/>
              <a:gd name="connsiteX723" fmla="*/ 7723812 w 9144000"/>
              <a:gd name="connsiteY723" fmla="*/ 597063 h 778240"/>
              <a:gd name="connsiteX724" fmla="*/ 7675470 w 9144000"/>
              <a:gd name="connsiteY724" fmla="*/ 595212 h 778240"/>
              <a:gd name="connsiteX725" fmla="*/ 7672002 w 9144000"/>
              <a:gd name="connsiteY725" fmla="*/ 598385 h 778240"/>
              <a:gd name="connsiteX726" fmla="*/ 7663603 w 9144000"/>
              <a:gd name="connsiteY726" fmla="*/ 614455 h 778240"/>
              <a:gd name="connsiteX727" fmla="*/ 7668535 w 9144000"/>
              <a:gd name="connsiteY727" fmla="*/ 623859 h 778240"/>
              <a:gd name="connsiteX728" fmla="*/ 7673238 w 9144000"/>
              <a:gd name="connsiteY728" fmla="*/ 623761 h 778240"/>
              <a:gd name="connsiteX729" fmla="*/ 7675443 w 9144000"/>
              <a:gd name="connsiteY729" fmla="*/ 620857 h 778240"/>
              <a:gd name="connsiteX730" fmla="*/ 7679616 w 9144000"/>
              <a:gd name="connsiteY730" fmla="*/ 615956 h 778240"/>
              <a:gd name="connsiteX731" fmla="*/ 8706165 w 9144000"/>
              <a:gd name="connsiteY731" fmla="*/ 594660 h 778240"/>
              <a:gd name="connsiteX732" fmla="*/ 8704893 w 9144000"/>
              <a:gd name="connsiteY732" fmla="*/ 594723 h 778240"/>
              <a:gd name="connsiteX733" fmla="*/ 8704274 w 9144000"/>
              <a:gd name="connsiteY733" fmla="*/ 595110 h 778240"/>
              <a:gd name="connsiteX734" fmla="*/ 8706903 w 9144000"/>
              <a:gd name="connsiteY734" fmla="*/ 596451 h 778240"/>
              <a:gd name="connsiteX735" fmla="*/ 7304962 w 9144000"/>
              <a:gd name="connsiteY735" fmla="*/ 594551 h 778240"/>
              <a:gd name="connsiteX736" fmla="*/ 7298671 w 9144000"/>
              <a:gd name="connsiteY736" fmla="*/ 600700 h 778240"/>
              <a:gd name="connsiteX737" fmla="*/ 7308735 w 9144000"/>
              <a:gd name="connsiteY737" fmla="*/ 595010 h 778240"/>
              <a:gd name="connsiteX738" fmla="*/ 7305645 w 9144000"/>
              <a:gd name="connsiteY738" fmla="*/ 595162 h 778240"/>
              <a:gd name="connsiteX739" fmla="*/ 7742413 w 9144000"/>
              <a:gd name="connsiteY739" fmla="*/ 594368 h 778240"/>
              <a:gd name="connsiteX740" fmla="*/ 7738844 w 9144000"/>
              <a:gd name="connsiteY740" fmla="*/ 600971 h 778240"/>
              <a:gd name="connsiteX741" fmla="*/ 7748176 w 9144000"/>
              <a:gd name="connsiteY741" fmla="*/ 623214 h 778240"/>
              <a:gd name="connsiteX742" fmla="*/ 7750114 w 9144000"/>
              <a:gd name="connsiteY742" fmla="*/ 605542 h 778240"/>
              <a:gd name="connsiteX743" fmla="*/ 7748307 w 9144000"/>
              <a:gd name="connsiteY743" fmla="*/ 604309 h 778240"/>
              <a:gd name="connsiteX744" fmla="*/ 7745101 w 9144000"/>
              <a:gd name="connsiteY744" fmla="*/ 598338 h 778240"/>
              <a:gd name="connsiteX745" fmla="*/ 7746534 w 9144000"/>
              <a:gd name="connsiteY745" fmla="*/ 595498 h 778240"/>
              <a:gd name="connsiteX746" fmla="*/ 7529432 w 9144000"/>
              <a:gd name="connsiteY746" fmla="*/ 592405 h 778240"/>
              <a:gd name="connsiteX747" fmla="*/ 7529668 w 9144000"/>
              <a:gd name="connsiteY747" fmla="*/ 592744 h 778240"/>
              <a:gd name="connsiteX748" fmla="*/ 7529817 w 9144000"/>
              <a:gd name="connsiteY748" fmla="*/ 592678 h 778240"/>
              <a:gd name="connsiteX749" fmla="*/ 6772080 w 9144000"/>
              <a:gd name="connsiteY749" fmla="*/ 591630 h 778240"/>
              <a:gd name="connsiteX750" fmla="*/ 6757192 w 9144000"/>
              <a:gd name="connsiteY750" fmla="*/ 595759 h 778240"/>
              <a:gd name="connsiteX751" fmla="*/ 6757243 w 9144000"/>
              <a:gd name="connsiteY751" fmla="*/ 596035 h 778240"/>
              <a:gd name="connsiteX752" fmla="*/ 6759177 w 9144000"/>
              <a:gd name="connsiteY752" fmla="*/ 600212 h 778240"/>
              <a:gd name="connsiteX753" fmla="*/ 6765040 w 9144000"/>
              <a:gd name="connsiteY753" fmla="*/ 600534 h 778240"/>
              <a:gd name="connsiteX754" fmla="*/ 6755809 w 9144000"/>
              <a:gd name="connsiteY754" fmla="*/ 607632 h 778240"/>
              <a:gd name="connsiteX755" fmla="*/ 6745592 w 9144000"/>
              <a:gd name="connsiteY755" fmla="*/ 608512 h 778240"/>
              <a:gd name="connsiteX756" fmla="*/ 6747892 w 9144000"/>
              <a:gd name="connsiteY756" fmla="*/ 600862 h 778240"/>
              <a:gd name="connsiteX757" fmla="*/ 6747770 w 9144000"/>
              <a:gd name="connsiteY757" fmla="*/ 598371 h 778240"/>
              <a:gd name="connsiteX758" fmla="*/ 6712932 w 9144000"/>
              <a:gd name="connsiteY758" fmla="*/ 608030 h 778240"/>
              <a:gd name="connsiteX759" fmla="*/ 6701072 w 9144000"/>
              <a:gd name="connsiteY759" fmla="*/ 611743 h 778240"/>
              <a:gd name="connsiteX760" fmla="*/ 6701246 w 9144000"/>
              <a:gd name="connsiteY760" fmla="*/ 612557 h 778240"/>
              <a:gd name="connsiteX761" fmla="*/ 6703285 w 9144000"/>
              <a:gd name="connsiteY761" fmla="*/ 616676 h 778240"/>
              <a:gd name="connsiteX762" fmla="*/ 6709191 w 9144000"/>
              <a:gd name="connsiteY762" fmla="*/ 616925 h 778240"/>
              <a:gd name="connsiteX763" fmla="*/ 6704811 w 9144000"/>
              <a:gd name="connsiteY763" fmla="*/ 620476 h 778240"/>
              <a:gd name="connsiteX764" fmla="*/ 6700134 w 9144000"/>
              <a:gd name="connsiteY764" fmla="*/ 624205 h 778240"/>
              <a:gd name="connsiteX765" fmla="*/ 6689930 w 9144000"/>
              <a:gd name="connsiteY765" fmla="*/ 625341 h 778240"/>
              <a:gd name="connsiteX766" fmla="*/ 6692111 w 9144000"/>
              <a:gd name="connsiteY766" fmla="*/ 617673 h 778240"/>
              <a:gd name="connsiteX767" fmla="*/ 6691815 w 9144000"/>
              <a:gd name="connsiteY767" fmla="*/ 614641 h 778240"/>
              <a:gd name="connsiteX768" fmla="*/ 6669762 w 9144000"/>
              <a:gd name="connsiteY768" fmla="*/ 621544 h 778240"/>
              <a:gd name="connsiteX769" fmla="*/ 6645480 w 9144000"/>
              <a:gd name="connsiteY769" fmla="*/ 629635 h 778240"/>
              <a:gd name="connsiteX770" fmla="*/ 6645662 w 9144000"/>
              <a:gd name="connsiteY770" fmla="*/ 630412 h 778240"/>
              <a:gd name="connsiteX771" fmla="*/ 6647812 w 9144000"/>
              <a:gd name="connsiteY771" fmla="*/ 634482 h 778240"/>
              <a:gd name="connsiteX772" fmla="*/ 6653686 w 9144000"/>
              <a:gd name="connsiteY772" fmla="*/ 634569 h 778240"/>
              <a:gd name="connsiteX773" fmla="*/ 6644804 w 9144000"/>
              <a:gd name="connsiteY773" fmla="*/ 642050 h 778240"/>
              <a:gd name="connsiteX774" fmla="*/ 6634611 w 9144000"/>
              <a:gd name="connsiteY774" fmla="*/ 643421 h 778240"/>
              <a:gd name="connsiteX775" fmla="*/ 6636459 w 9144000"/>
              <a:gd name="connsiteY775" fmla="*/ 635675 h 778240"/>
              <a:gd name="connsiteX776" fmla="*/ 6636152 w 9144000"/>
              <a:gd name="connsiteY776" fmla="*/ 632743 h 778240"/>
              <a:gd name="connsiteX777" fmla="*/ 6629659 w 9144000"/>
              <a:gd name="connsiteY777" fmla="*/ 634907 h 778240"/>
              <a:gd name="connsiteX778" fmla="*/ 6590315 w 9144000"/>
              <a:gd name="connsiteY778" fmla="*/ 648929 h 778240"/>
              <a:gd name="connsiteX779" fmla="*/ 6590438 w 9144000"/>
              <a:gd name="connsiteY779" fmla="*/ 649412 h 778240"/>
              <a:gd name="connsiteX780" fmla="*/ 6592653 w 9144000"/>
              <a:gd name="connsiteY780" fmla="*/ 653446 h 778240"/>
              <a:gd name="connsiteX781" fmla="*/ 6598521 w 9144000"/>
              <a:gd name="connsiteY781" fmla="*/ 653415 h 778240"/>
              <a:gd name="connsiteX782" fmla="*/ 6589741 w 9144000"/>
              <a:gd name="connsiteY782" fmla="*/ 661055 h 778240"/>
              <a:gd name="connsiteX783" fmla="*/ 6579554 w 9144000"/>
              <a:gd name="connsiteY783" fmla="*/ 662568 h 778240"/>
              <a:gd name="connsiteX784" fmla="*/ 6581430 w 9144000"/>
              <a:gd name="connsiteY784" fmla="*/ 654867 h 778240"/>
              <a:gd name="connsiteX785" fmla="*/ 6581098 w 9144000"/>
              <a:gd name="connsiteY785" fmla="*/ 652214 h 778240"/>
              <a:gd name="connsiteX786" fmla="*/ 6535245 w 9144000"/>
              <a:gd name="connsiteY786" fmla="*/ 668556 h 778240"/>
              <a:gd name="connsiteX787" fmla="*/ 6535396 w 9144000"/>
              <a:gd name="connsiteY787" fmla="*/ 669133 h 778240"/>
              <a:gd name="connsiteX788" fmla="*/ 6537649 w 9144000"/>
              <a:gd name="connsiteY788" fmla="*/ 673154 h 778240"/>
              <a:gd name="connsiteX789" fmla="*/ 6543561 w 9144000"/>
              <a:gd name="connsiteY789" fmla="*/ 673051 h 778240"/>
              <a:gd name="connsiteX790" fmla="*/ 6534831 w 9144000"/>
              <a:gd name="connsiteY790" fmla="*/ 680783 h 778240"/>
              <a:gd name="connsiteX791" fmla="*/ 6524650 w 9144000"/>
              <a:gd name="connsiteY791" fmla="*/ 682388 h 778240"/>
              <a:gd name="connsiteX792" fmla="*/ 6526455 w 9144000"/>
              <a:gd name="connsiteY792" fmla="*/ 674692 h 778240"/>
              <a:gd name="connsiteX793" fmla="*/ 6526075 w 9144000"/>
              <a:gd name="connsiteY793" fmla="*/ 671824 h 778240"/>
              <a:gd name="connsiteX794" fmla="*/ 6506281 w 9144000"/>
              <a:gd name="connsiteY794" fmla="*/ 678878 h 778240"/>
              <a:gd name="connsiteX795" fmla="*/ 6480376 w 9144000"/>
              <a:gd name="connsiteY795" fmla="*/ 688449 h 778240"/>
              <a:gd name="connsiteX796" fmla="*/ 6480598 w 9144000"/>
              <a:gd name="connsiteY796" fmla="*/ 689273 h 778240"/>
              <a:gd name="connsiteX797" fmla="*/ 6482019 w 9144000"/>
              <a:gd name="connsiteY797" fmla="*/ 691766 h 778240"/>
              <a:gd name="connsiteX798" fmla="*/ 6499972 w 9144000"/>
              <a:gd name="connsiteY798" fmla="*/ 693087 h 778240"/>
              <a:gd name="connsiteX799" fmla="*/ 6673888 w 9144000"/>
              <a:gd name="connsiteY799" fmla="*/ 705082 h 778240"/>
              <a:gd name="connsiteX800" fmla="*/ 6829805 w 9144000"/>
              <a:gd name="connsiteY800" fmla="*/ 715991 h 778240"/>
              <a:gd name="connsiteX801" fmla="*/ 6818252 w 9144000"/>
              <a:gd name="connsiteY801" fmla="*/ 704652 h 778240"/>
              <a:gd name="connsiteX802" fmla="*/ 6805163 w 9144000"/>
              <a:gd name="connsiteY802" fmla="*/ 685823 h 778240"/>
              <a:gd name="connsiteX803" fmla="*/ 6802729 w 9144000"/>
              <a:gd name="connsiteY803" fmla="*/ 687430 h 778240"/>
              <a:gd name="connsiteX804" fmla="*/ 6801964 w 9144000"/>
              <a:gd name="connsiteY804" fmla="*/ 694301 h 778240"/>
              <a:gd name="connsiteX805" fmla="*/ 6794428 w 9144000"/>
              <a:gd name="connsiteY805" fmla="*/ 689060 h 778240"/>
              <a:gd name="connsiteX806" fmla="*/ 6793701 w 9144000"/>
              <a:gd name="connsiteY806" fmla="*/ 687194 h 778240"/>
              <a:gd name="connsiteX807" fmla="*/ 6792111 w 9144000"/>
              <a:gd name="connsiteY807" fmla="*/ 683022 h 778240"/>
              <a:gd name="connsiteX808" fmla="*/ 6789935 w 9144000"/>
              <a:gd name="connsiteY808" fmla="*/ 676978 h 778240"/>
              <a:gd name="connsiteX809" fmla="*/ 6796538 w 9144000"/>
              <a:gd name="connsiteY809" fmla="*/ 679000 h 778240"/>
              <a:gd name="connsiteX810" fmla="*/ 6799466 w 9144000"/>
              <a:gd name="connsiteY810" fmla="*/ 677627 h 778240"/>
              <a:gd name="connsiteX811" fmla="*/ 6798036 w 9144000"/>
              <a:gd name="connsiteY811" fmla="*/ 675570 h 778240"/>
              <a:gd name="connsiteX812" fmla="*/ 6793541 w 9144000"/>
              <a:gd name="connsiteY812" fmla="*/ 667245 h 778240"/>
              <a:gd name="connsiteX813" fmla="*/ 6789421 w 9144000"/>
              <a:gd name="connsiteY813" fmla="*/ 658431 h 778240"/>
              <a:gd name="connsiteX814" fmla="*/ 6787363 w 9144000"/>
              <a:gd name="connsiteY814" fmla="*/ 653837 h 778240"/>
              <a:gd name="connsiteX815" fmla="*/ 6785563 w 9144000"/>
              <a:gd name="connsiteY815" fmla="*/ 649230 h 778240"/>
              <a:gd name="connsiteX816" fmla="*/ 6782042 w 9144000"/>
              <a:gd name="connsiteY816" fmla="*/ 639705 h 778240"/>
              <a:gd name="connsiteX817" fmla="*/ 6780428 w 9144000"/>
              <a:gd name="connsiteY817" fmla="*/ 632692 h 778240"/>
              <a:gd name="connsiteX818" fmla="*/ 6777675 w 9144000"/>
              <a:gd name="connsiteY818" fmla="*/ 633511 h 778240"/>
              <a:gd name="connsiteX819" fmla="*/ 6774913 w 9144000"/>
              <a:gd name="connsiteY819" fmla="*/ 639870 h 778240"/>
              <a:gd name="connsiteX820" fmla="*/ 6769275 w 9144000"/>
              <a:gd name="connsiteY820" fmla="*/ 632657 h 778240"/>
              <a:gd name="connsiteX821" fmla="*/ 6769176 w 9144000"/>
              <a:gd name="connsiteY821" fmla="*/ 630642 h 778240"/>
              <a:gd name="connsiteX822" fmla="*/ 6768842 w 9144000"/>
              <a:gd name="connsiteY822" fmla="*/ 626245 h 778240"/>
              <a:gd name="connsiteX823" fmla="*/ 6768528 w 9144000"/>
              <a:gd name="connsiteY823" fmla="*/ 619874 h 778240"/>
              <a:gd name="connsiteX824" fmla="*/ 6774256 w 9144000"/>
              <a:gd name="connsiteY824" fmla="*/ 623677 h 778240"/>
              <a:gd name="connsiteX825" fmla="*/ 6778120 w 9144000"/>
              <a:gd name="connsiteY825" fmla="*/ 622665 h 778240"/>
              <a:gd name="connsiteX826" fmla="*/ 6772483 w 9144000"/>
              <a:gd name="connsiteY826" fmla="*/ 598172 h 778240"/>
              <a:gd name="connsiteX827" fmla="*/ 8607193 w 9144000"/>
              <a:gd name="connsiteY827" fmla="*/ 591528 h 778240"/>
              <a:gd name="connsiteX828" fmla="*/ 8592243 w 9144000"/>
              <a:gd name="connsiteY828" fmla="*/ 604888 h 778240"/>
              <a:gd name="connsiteX829" fmla="*/ 8588725 w 9144000"/>
              <a:gd name="connsiteY829" fmla="*/ 621828 h 778240"/>
              <a:gd name="connsiteX830" fmla="*/ 8589586 w 9144000"/>
              <a:gd name="connsiteY830" fmla="*/ 621766 h 778240"/>
              <a:gd name="connsiteX831" fmla="*/ 8593133 w 9144000"/>
              <a:gd name="connsiteY831" fmla="*/ 625606 h 778240"/>
              <a:gd name="connsiteX832" fmla="*/ 8592630 w 9144000"/>
              <a:gd name="connsiteY832" fmla="*/ 629693 h 778240"/>
              <a:gd name="connsiteX833" fmla="*/ 8602838 w 9144000"/>
              <a:gd name="connsiteY833" fmla="*/ 625294 h 778240"/>
              <a:gd name="connsiteX834" fmla="*/ 8612035 w 9144000"/>
              <a:gd name="connsiteY834" fmla="*/ 621341 h 778240"/>
              <a:gd name="connsiteX835" fmla="*/ 8618168 w 9144000"/>
              <a:gd name="connsiteY835" fmla="*/ 622895 h 778240"/>
              <a:gd name="connsiteX836" fmla="*/ 8610258 w 9144000"/>
              <a:gd name="connsiteY836" fmla="*/ 630563 h 778240"/>
              <a:gd name="connsiteX837" fmla="*/ 8589272 w 9144000"/>
              <a:gd name="connsiteY837" fmla="*/ 642092 h 778240"/>
              <a:gd name="connsiteX838" fmla="*/ 8589239 w 9144000"/>
              <a:gd name="connsiteY838" fmla="*/ 646672 h 778240"/>
              <a:gd name="connsiteX839" fmla="*/ 8587675 w 9144000"/>
              <a:gd name="connsiteY839" fmla="*/ 648275 h 778240"/>
              <a:gd name="connsiteX840" fmla="*/ 8595838 w 9144000"/>
              <a:gd name="connsiteY840" fmla="*/ 652961 h 778240"/>
              <a:gd name="connsiteX841" fmla="*/ 8602707 w 9144000"/>
              <a:gd name="connsiteY841" fmla="*/ 648065 h 778240"/>
              <a:gd name="connsiteX842" fmla="*/ 8629945 w 9144000"/>
              <a:gd name="connsiteY842" fmla="*/ 629715 h 778240"/>
              <a:gd name="connsiteX843" fmla="*/ 8618236 w 9144000"/>
              <a:gd name="connsiteY843" fmla="*/ 611317 h 778240"/>
              <a:gd name="connsiteX844" fmla="*/ 8613404 w 9144000"/>
              <a:gd name="connsiteY844" fmla="*/ 609089 h 778240"/>
              <a:gd name="connsiteX845" fmla="*/ 8609774 w 9144000"/>
              <a:gd name="connsiteY845" fmla="*/ 603093 h 778240"/>
              <a:gd name="connsiteX846" fmla="*/ 8613089 w 9144000"/>
              <a:gd name="connsiteY846" fmla="*/ 603230 h 778240"/>
              <a:gd name="connsiteX847" fmla="*/ 8608079 w 9144000"/>
              <a:gd name="connsiteY847" fmla="*/ 595357 h 778240"/>
              <a:gd name="connsiteX848" fmla="*/ 7518586 w 9144000"/>
              <a:gd name="connsiteY848" fmla="*/ 591389 h 778240"/>
              <a:gd name="connsiteX849" fmla="*/ 7517960 w 9144000"/>
              <a:gd name="connsiteY849" fmla="*/ 597907 h 778240"/>
              <a:gd name="connsiteX850" fmla="*/ 7522379 w 9144000"/>
              <a:gd name="connsiteY850" fmla="*/ 595958 h 778240"/>
              <a:gd name="connsiteX851" fmla="*/ 7595363 w 9144000"/>
              <a:gd name="connsiteY851" fmla="*/ 581779 h 778240"/>
              <a:gd name="connsiteX852" fmla="*/ 7591527 w 9144000"/>
              <a:gd name="connsiteY852" fmla="*/ 582680 h 778240"/>
              <a:gd name="connsiteX853" fmla="*/ 7589619 w 9144000"/>
              <a:gd name="connsiteY853" fmla="*/ 586390 h 778240"/>
              <a:gd name="connsiteX854" fmla="*/ 7587743 w 9144000"/>
              <a:gd name="connsiteY854" fmla="*/ 590238 h 778240"/>
              <a:gd name="connsiteX855" fmla="*/ 7584397 w 9144000"/>
              <a:gd name="connsiteY855" fmla="*/ 585707 h 778240"/>
              <a:gd name="connsiteX856" fmla="*/ 7582219 w 9144000"/>
              <a:gd name="connsiteY856" fmla="*/ 582480 h 778240"/>
              <a:gd name="connsiteX857" fmla="*/ 7581888 w 9144000"/>
              <a:gd name="connsiteY857" fmla="*/ 581979 h 778240"/>
              <a:gd name="connsiteX858" fmla="*/ 7562408 w 9144000"/>
              <a:gd name="connsiteY858" fmla="*/ 590579 h 778240"/>
              <a:gd name="connsiteX859" fmla="*/ 7562661 w 9144000"/>
              <a:gd name="connsiteY859" fmla="*/ 599199 h 778240"/>
              <a:gd name="connsiteX860" fmla="*/ 7566247 w 9144000"/>
              <a:gd name="connsiteY860" fmla="*/ 600971 h 778240"/>
              <a:gd name="connsiteX861" fmla="*/ 7566854 w 9144000"/>
              <a:gd name="connsiteY861" fmla="*/ 603289 h 778240"/>
              <a:gd name="connsiteX862" fmla="*/ 7578164 w 9144000"/>
              <a:gd name="connsiteY862" fmla="*/ 591696 h 778240"/>
              <a:gd name="connsiteX863" fmla="*/ 7585689 w 9144000"/>
              <a:gd name="connsiteY863" fmla="*/ 592900 h 778240"/>
              <a:gd name="connsiteX864" fmla="*/ 7584158 w 9144000"/>
              <a:gd name="connsiteY864" fmla="*/ 598985 h 778240"/>
              <a:gd name="connsiteX865" fmla="*/ 7571384 w 9144000"/>
              <a:gd name="connsiteY865" fmla="*/ 608513 h 778240"/>
              <a:gd name="connsiteX866" fmla="*/ 7572377 w 9144000"/>
              <a:gd name="connsiteY866" fmla="*/ 612456 h 778240"/>
              <a:gd name="connsiteX867" fmla="*/ 7571272 w 9144000"/>
              <a:gd name="connsiteY867" fmla="*/ 617615 h 778240"/>
              <a:gd name="connsiteX868" fmla="*/ 7571164 w 9144000"/>
              <a:gd name="connsiteY868" fmla="*/ 617825 h 778240"/>
              <a:gd name="connsiteX869" fmla="*/ 7607159 w 9144000"/>
              <a:gd name="connsiteY869" fmla="*/ 655123 h 778240"/>
              <a:gd name="connsiteX870" fmla="*/ 7622861 w 9144000"/>
              <a:gd name="connsiteY870" fmla="*/ 683448 h 778240"/>
              <a:gd name="connsiteX871" fmla="*/ 7627035 w 9144000"/>
              <a:gd name="connsiteY871" fmla="*/ 683466 h 778240"/>
              <a:gd name="connsiteX872" fmla="*/ 7631672 w 9144000"/>
              <a:gd name="connsiteY872" fmla="*/ 683449 h 778240"/>
              <a:gd name="connsiteX873" fmla="*/ 7635899 w 9144000"/>
              <a:gd name="connsiteY873" fmla="*/ 660257 h 778240"/>
              <a:gd name="connsiteX874" fmla="*/ 7626972 w 9144000"/>
              <a:gd name="connsiteY874" fmla="*/ 655481 h 778240"/>
              <a:gd name="connsiteX875" fmla="*/ 7625729 w 9144000"/>
              <a:gd name="connsiteY875" fmla="*/ 652161 h 778240"/>
              <a:gd name="connsiteX876" fmla="*/ 7623005 w 9144000"/>
              <a:gd name="connsiteY876" fmla="*/ 652026 h 778240"/>
              <a:gd name="connsiteX877" fmla="*/ 7622897 w 9144000"/>
              <a:gd name="connsiteY877" fmla="*/ 653757 h 778240"/>
              <a:gd name="connsiteX878" fmla="*/ 7619387 w 9144000"/>
              <a:gd name="connsiteY878" fmla="*/ 651847 h 778240"/>
              <a:gd name="connsiteX879" fmla="*/ 7607417 w 9144000"/>
              <a:gd name="connsiteY879" fmla="*/ 651255 h 778240"/>
              <a:gd name="connsiteX880" fmla="*/ 7601942 w 9144000"/>
              <a:gd name="connsiteY880" fmla="*/ 645914 h 778240"/>
              <a:gd name="connsiteX881" fmla="*/ 7611283 w 9144000"/>
              <a:gd name="connsiteY881" fmla="*/ 644258 h 778240"/>
              <a:gd name="connsiteX882" fmla="*/ 7610011 w 9144000"/>
              <a:gd name="connsiteY882" fmla="*/ 641477 h 778240"/>
              <a:gd name="connsiteX883" fmla="*/ 7607013 w 9144000"/>
              <a:gd name="connsiteY883" fmla="*/ 634464 h 778240"/>
              <a:gd name="connsiteX884" fmla="*/ 7615243 w 9144000"/>
              <a:gd name="connsiteY884" fmla="*/ 636125 h 778240"/>
              <a:gd name="connsiteX885" fmla="*/ 7618955 w 9144000"/>
              <a:gd name="connsiteY885" fmla="*/ 634011 h 778240"/>
              <a:gd name="connsiteX886" fmla="*/ 7617771 w 9144000"/>
              <a:gd name="connsiteY886" fmla="*/ 632643 h 778240"/>
              <a:gd name="connsiteX887" fmla="*/ 8682277 w 9144000"/>
              <a:gd name="connsiteY887" fmla="*/ 580819 h 778240"/>
              <a:gd name="connsiteX888" fmla="*/ 8681748 w 9144000"/>
              <a:gd name="connsiteY888" fmla="*/ 596014 h 778240"/>
              <a:gd name="connsiteX889" fmla="*/ 8688394 w 9144000"/>
              <a:gd name="connsiteY889" fmla="*/ 591893 h 778240"/>
              <a:gd name="connsiteX890" fmla="*/ 8687946 w 9144000"/>
              <a:gd name="connsiteY890" fmla="*/ 591354 h 778240"/>
              <a:gd name="connsiteX891" fmla="*/ 8689881 w 9144000"/>
              <a:gd name="connsiteY891" fmla="*/ 590972 h 778240"/>
              <a:gd name="connsiteX892" fmla="*/ 8693587 w 9144000"/>
              <a:gd name="connsiteY892" fmla="*/ 588674 h 778240"/>
              <a:gd name="connsiteX893" fmla="*/ 8692509 w 9144000"/>
              <a:gd name="connsiteY893" fmla="*/ 587208 h 778240"/>
              <a:gd name="connsiteX894" fmla="*/ 8692188 w 9144000"/>
              <a:gd name="connsiteY894" fmla="*/ 585119 h 778240"/>
              <a:gd name="connsiteX895" fmla="*/ 8869475 w 9144000"/>
              <a:gd name="connsiteY895" fmla="*/ 579497 h 778240"/>
              <a:gd name="connsiteX896" fmla="*/ 8865387 w 9144000"/>
              <a:gd name="connsiteY896" fmla="*/ 638936 h 778240"/>
              <a:gd name="connsiteX897" fmla="*/ 8868725 w 9144000"/>
              <a:gd name="connsiteY897" fmla="*/ 638466 h 778240"/>
              <a:gd name="connsiteX898" fmla="*/ 8871056 w 9144000"/>
              <a:gd name="connsiteY898" fmla="*/ 633687 h 778240"/>
              <a:gd name="connsiteX899" fmla="*/ 8888035 w 9144000"/>
              <a:gd name="connsiteY899" fmla="*/ 607516 h 778240"/>
              <a:gd name="connsiteX900" fmla="*/ 8887126 w 9144000"/>
              <a:gd name="connsiteY900" fmla="*/ 600517 h 778240"/>
              <a:gd name="connsiteX901" fmla="*/ 8885797 w 9144000"/>
              <a:gd name="connsiteY901" fmla="*/ 588302 h 778240"/>
              <a:gd name="connsiteX902" fmla="*/ 7280843 w 9144000"/>
              <a:gd name="connsiteY902" fmla="*/ 578989 h 778240"/>
              <a:gd name="connsiteX903" fmla="*/ 7287146 w 9144000"/>
              <a:gd name="connsiteY903" fmla="*/ 593278 h 778240"/>
              <a:gd name="connsiteX904" fmla="*/ 7284337 w 9144000"/>
              <a:gd name="connsiteY904" fmla="*/ 601588 h 778240"/>
              <a:gd name="connsiteX905" fmla="*/ 7279675 w 9144000"/>
              <a:gd name="connsiteY905" fmla="*/ 598459 h 778240"/>
              <a:gd name="connsiteX906" fmla="*/ 7274881 w 9144000"/>
              <a:gd name="connsiteY906" fmla="*/ 581672 h 778240"/>
              <a:gd name="connsiteX907" fmla="*/ 7271367 w 9144000"/>
              <a:gd name="connsiteY907" fmla="*/ 581845 h 778240"/>
              <a:gd name="connsiteX908" fmla="*/ 7269186 w 9144000"/>
              <a:gd name="connsiteY908" fmla="*/ 579882 h 778240"/>
              <a:gd name="connsiteX909" fmla="*/ 7239678 w 9144000"/>
              <a:gd name="connsiteY909" fmla="*/ 602495 h 778240"/>
              <a:gd name="connsiteX910" fmla="*/ 7207676 w 9144000"/>
              <a:gd name="connsiteY910" fmla="*/ 640392 h 778240"/>
              <a:gd name="connsiteX911" fmla="*/ 7211190 w 9144000"/>
              <a:gd name="connsiteY911" fmla="*/ 643837 h 778240"/>
              <a:gd name="connsiteX912" fmla="*/ 7218320 w 9144000"/>
              <a:gd name="connsiteY912" fmla="*/ 657712 h 778240"/>
              <a:gd name="connsiteX913" fmla="*/ 7256902 w 9144000"/>
              <a:gd name="connsiteY913" fmla="*/ 628908 h 778240"/>
              <a:gd name="connsiteX914" fmla="*/ 7254323 w 9144000"/>
              <a:gd name="connsiteY914" fmla="*/ 625253 h 778240"/>
              <a:gd name="connsiteX915" fmla="*/ 7246169 w 9144000"/>
              <a:gd name="connsiteY915" fmla="*/ 624175 h 778240"/>
              <a:gd name="connsiteX916" fmla="*/ 7251644 w 9144000"/>
              <a:gd name="connsiteY916" fmla="*/ 615195 h 778240"/>
              <a:gd name="connsiteX917" fmla="*/ 7258261 w 9144000"/>
              <a:gd name="connsiteY917" fmla="*/ 612263 h 778240"/>
              <a:gd name="connsiteX918" fmla="*/ 7265003 w 9144000"/>
              <a:gd name="connsiteY918" fmla="*/ 609465 h 778240"/>
              <a:gd name="connsiteX919" fmla="*/ 7263545 w 9144000"/>
              <a:gd name="connsiteY919" fmla="*/ 617521 h 778240"/>
              <a:gd name="connsiteX920" fmla="*/ 7266109 w 9144000"/>
              <a:gd name="connsiteY920" fmla="*/ 622035 h 778240"/>
              <a:gd name="connsiteX921" fmla="*/ 7273039 w 9144000"/>
              <a:gd name="connsiteY921" fmla="*/ 616861 h 778240"/>
              <a:gd name="connsiteX922" fmla="*/ 7294928 w 9144000"/>
              <a:gd name="connsiteY922" fmla="*/ 588382 h 778240"/>
              <a:gd name="connsiteX923" fmla="*/ 7297062 w 9144000"/>
              <a:gd name="connsiteY923" fmla="*/ 586638 h 778240"/>
              <a:gd name="connsiteX924" fmla="*/ 7296645 w 9144000"/>
              <a:gd name="connsiteY924" fmla="*/ 584053 h 778240"/>
              <a:gd name="connsiteX925" fmla="*/ 8253684 w 9144000"/>
              <a:gd name="connsiteY925" fmla="*/ 576907 h 778240"/>
              <a:gd name="connsiteX926" fmla="*/ 8236693 w 9144000"/>
              <a:gd name="connsiteY926" fmla="*/ 578427 h 778240"/>
              <a:gd name="connsiteX927" fmla="*/ 8236988 w 9144000"/>
              <a:gd name="connsiteY927" fmla="*/ 579633 h 778240"/>
              <a:gd name="connsiteX928" fmla="*/ 8234634 w 9144000"/>
              <a:gd name="connsiteY928" fmla="*/ 585714 h 778240"/>
              <a:gd name="connsiteX929" fmla="*/ 8232853 w 9144000"/>
              <a:gd name="connsiteY929" fmla="*/ 587633 h 778240"/>
              <a:gd name="connsiteX930" fmla="*/ 8233083 w 9144000"/>
              <a:gd name="connsiteY930" fmla="*/ 588068 h 778240"/>
              <a:gd name="connsiteX931" fmla="*/ 8245886 w 9144000"/>
              <a:gd name="connsiteY931" fmla="*/ 628823 h 778240"/>
              <a:gd name="connsiteX932" fmla="*/ 8252976 w 9144000"/>
              <a:gd name="connsiteY932" fmla="*/ 598686 h 778240"/>
              <a:gd name="connsiteX933" fmla="*/ 8667706 w 9144000"/>
              <a:gd name="connsiteY933" fmla="*/ 574498 h 778240"/>
              <a:gd name="connsiteX934" fmla="*/ 8659494 w 9144000"/>
              <a:gd name="connsiteY934" fmla="*/ 606815 h 778240"/>
              <a:gd name="connsiteX935" fmla="*/ 8660486 w 9144000"/>
              <a:gd name="connsiteY935" fmla="*/ 607560 h 778240"/>
              <a:gd name="connsiteX936" fmla="*/ 8661289 w 9144000"/>
              <a:gd name="connsiteY936" fmla="*/ 608696 h 778240"/>
              <a:gd name="connsiteX937" fmla="*/ 8678394 w 9144000"/>
              <a:gd name="connsiteY937" fmla="*/ 598093 h 778240"/>
              <a:gd name="connsiteX938" fmla="*/ 8679026 w 9144000"/>
              <a:gd name="connsiteY938" fmla="*/ 579946 h 778240"/>
              <a:gd name="connsiteX939" fmla="*/ 8674861 w 9144000"/>
              <a:gd name="connsiteY939" fmla="*/ 579766 h 778240"/>
              <a:gd name="connsiteX940" fmla="*/ 8672098 w 9144000"/>
              <a:gd name="connsiteY940" fmla="*/ 586124 h 778240"/>
              <a:gd name="connsiteX941" fmla="*/ 8669766 w 9144000"/>
              <a:gd name="connsiteY941" fmla="*/ 579879 h 778240"/>
              <a:gd name="connsiteX942" fmla="*/ 8667924 w 9144000"/>
              <a:gd name="connsiteY942" fmla="*/ 574592 h 778240"/>
              <a:gd name="connsiteX943" fmla="*/ 8021076 w 9144000"/>
              <a:gd name="connsiteY943" fmla="*/ 572552 h 778240"/>
              <a:gd name="connsiteX944" fmla="*/ 8018796 w 9144000"/>
              <a:gd name="connsiteY944" fmla="*/ 577301 h 778240"/>
              <a:gd name="connsiteX945" fmla="*/ 8018304 w 9144000"/>
              <a:gd name="connsiteY945" fmla="*/ 578084 h 778240"/>
              <a:gd name="connsiteX946" fmla="*/ 8020352 w 9144000"/>
              <a:gd name="connsiteY946" fmla="*/ 579782 h 778240"/>
              <a:gd name="connsiteX947" fmla="*/ 8021583 w 9144000"/>
              <a:gd name="connsiteY947" fmla="*/ 580966 h 778240"/>
              <a:gd name="connsiteX948" fmla="*/ 8023316 w 9144000"/>
              <a:gd name="connsiteY948" fmla="*/ 588488 h 778240"/>
              <a:gd name="connsiteX949" fmla="*/ 8024507 w 9144000"/>
              <a:gd name="connsiteY949" fmla="*/ 593596 h 778240"/>
              <a:gd name="connsiteX950" fmla="*/ 8024996 w 9144000"/>
              <a:gd name="connsiteY950" fmla="*/ 595919 h 778240"/>
              <a:gd name="connsiteX951" fmla="*/ 8022743 w 9144000"/>
              <a:gd name="connsiteY951" fmla="*/ 594480 h 778240"/>
              <a:gd name="connsiteX952" fmla="*/ 8017138 w 9144000"/>
              <a:gd name="connsiteY952" fmla="*/ 592713 h 778240"/>
              <a:gd name="connsiteX953" fmla="*/ 8011964 w 9144000"/>
              <a:gd name="connsiteY953" fmla="*/ 594453 h 778240"/>
              <a:gd name="connsiteX954" fmla="*/ 8014086 w 9144000"/>
              <a:gd name="connsiteY954" fmla="*/ 599166 h 778240"/>
              <a:gd name="connsiteX955" fmla="*/ 8018931 w 9144000"/>
              <a:gd name="connsiteY955" fmla="*/ 601006 h 778240"/>
              <a:gd name="connsiteX956" fmla="*/ 8016112 w 9144000"/>
              <a:gd name="connsiteY956" fmla="*/ 603667 h 778240"/>
              <a:gd name="connsiteX957" fmla="*/ 8021033 w 9144000"/>
              <a:gd name="connsiteY957" fmla="*/ 614592 h 778240"/>
              <a:gd name="connsiteX958" fmla="*/ 8027166 w 9144000"/>
              <a:gd name="connsiteY958" fmla="*/ 649522 h 778240"/>
              <a:gd name="connsiteX959" fmla="*/ 8030974 w 9144000"/>
              <a:gd name="connsiteY959" fmla="*/ 649111 h 778240"/>
              <a:gd name="connsiteX960" fmla="*/ 8033483 w 9144000"/>
              <a:gd name="connsiteY960" fmla="*/ 645724 h 778240"/>
              <a:gd name="connsiteX961" fmla="*/ 8035171 w 9144000"/>
              <a:gd name="connsiteY961" fmla="*/ 643293 h 778240"/>
              <a:gd name="connsiteX962" fmla="*/ 8035893 w 9144000"/>
              <a:gd name="connsiteY962" fmla="*/ 642201 h 778240"/>
              <a:gd name="connsiteX963" fmla="*/ 8036740 w 9144000"/>
              <a:gd name="connsiteY963" fmla="*/ 643686 h 778240"/>
              <a:gd name="connsiteX964" fmla="*/ 8038498 w 9144000"/>
              <a:gd name="connsiteY964" fmla="*/ 646957 h 778240"/>
              <a:gd name="connsiteX965" fmla="*/ 8041086 w 9144000"/>
              <a:gd name="connsiteY965" fmla="*/ 651831 h 778240"/>
              <a:gd name="connsiteX966" fmla="*/ 8040607 w 9144000"/>
              <a:gd name="connsiteY966" fmla="*/ 656578 h 778240"/>
              <a:gd name="connsiteX967" fmla="*/ 8062200 w 9144000"/>
              <a:gd name="connsiteY967" fmla="*/ 655942 h 778240"/>
              <a:gd name="connsiteX968" fmla="*/ 8062586 w 9144000"/>
              <a:gd name="connsiteY968" fmla="*/ 646920 h 778240"/>
              <a:gd name="connsiteX969" fmla="*/ 8069750 w 9144000"/>
              <a:gd name="connsiteY969" fmla="*/ 624544 h 778240"/>
              <a:gd name="connsiteX970" fmla="*/ 8064451 w 9144000"/>
              <a:gd name="connsiteY970" fmla="*/ 616587 h 778240"/>
              <a:gd name="connsiteX971" fmla="*/ 8054755 w 9144000"/>
              <a:gd name="connsiteY971" fmla="*/ 619953 h 778240"/>
              <a:gd name="connsiteX972" fmla="*/ 8040506 w 9144000"/>
              <a:gd name="connsiteY972" fmla="*/ 623355 h 778240"/>
              <a:gd name="connsiteX973" fmla="*/ 8035251 w 9144000"/>
              <a:gd name="connsiteY973" fmla="*/ 620585 h 778240"/>
              <a:gd name="connsiteX974" fmla="*/ 8040260 w 9144000"/>
              <a:gd name="connsiteY974" fmla="*/ 616933 h 778240"/>
              <a:gd name="connsiteX975" fmla="*/ 8060807 w 9144000"/>
              <a:gd name="connsiteY975" fmla="*/ 611503 h 778240"/>
              <a:gd name="connsiteX976" fmla="*/ 8052627 w 9144000"/>
              <a:gd name="connsiteY976" fmla="*/ 600578 h 778240"/>
              <a:gd name="connsiteX977" fmla="*/ 7727708 w 9144000"/>
              <a:gd name="connsiteY977" fmla="*/ 572069 h 778240"/>
              <a:gd name="connsiteX978" fmla="*/ 7724708 w 9144000"/>
              <a:gd name="connsiteY978" fmla="*/ 578047 h 778240"/>
              <a:gd name="connsiteX979" fmla="*/ 7723353 w 9144000"/>
              <a:gd name="connsiteY979" fmla="*/ 573737 h 778240"/>
              <a:gd name="connsiteX980" fmla="*/ 7710421 w 9144000"/>
              <a:gd name="connsiteY980" fmla="*/ 588715 h 778240"/>
              <a:gd name="connsiteX981" fmla="*/ 7722093 w 9144000"/>
              <a:gd name="connsiteY981" fmla="*/ 587529 h 778240"/>
              <a:gd name="connsiteX982" fmla="*/ 7719881 w 9144000"/>
              <a:gd name="connsiteY982" fmla="*/ 585869 h 778240"/>
              <a:gd name="connsiteX983" fmla="*/ 7725147 w 9144000"/>
              <a:gd name="connsiteY983" fmla="*/ 583145 h 778240"/>
              <a:gd name="connsiteX984" fmla="*/ 7727541 w 9144000"/>
              <a:gd name="connsiteY984" fmla="*/ 583717 h 778240"/>
              <a:gd name="connsiteX985" fmla="*/ 7727567 w 9144000"/>
              <a:gd name="connsiteY985" fmla="*/ 583682 h 778240"/>
              <a:gd name="connsiteX986" fmla="*/ 7728345 w 9144000"/>
              <a:gd name="connsiteY986" fmla="*/ 580873 h 778240"/>
              <a:gd name="connsiteX987" fmla="*/ 7729750 w 9144000"/>
              <a:gd name="connsiteY987" fmla="*/ 580804 h 778240"/>
              <a:gd name="connsiteX988" fmla="*/ 7731006 w 9144000"/>
              <a:gd name="connsiteY988" fmla="*/ 580553 h 778240"/>
              <a:gd name="connsiteX989" fmla="*/ 7730402 w 9144000"/>
              <a:gd name="connsiteY989" fmla="*/ 580208 h 778240"/>
              <a:gd name="connsiteX990" fmla="*/ 7730494 w 9144000"/>
              <a:gd name="connsiteY990" fmla="*/ 579218 h 778240"/>
              <a:gd name="connsiteX991" fmla="*/ 8115986 w 9144000"/>
              <a:gd name="connsiteY991" fmla="*/ 571196 h 778240"/>
              <a:gd name="connsiteX992" fmla="*/ 8112788 w 9144000"/>
              <a:gd name="connsiteY992" fmla="*/ 579270 h 778240"/>
              <a:gd name="connsiteX993" fmla="*/ 8109503 w 9144000"/>
              <a:gd name="connsiteY993" fmla="*/ 581489 h 778240"/>
              <a:gd name="connsiteX994" fmla="*/ 8109715 w 9144000"/>
              <a:gd name="connsiteY994" fmla="*/ 581785 h 778240"/>
              <a:gd name="connsiteX995" fmla="*/ 8113378 w 9144000"/>
              <a:gd name="connsiteY995" fmla="*/ 579335 h 778240"/>
              <a:gd name="connsiteX996" fmla="*/ 8115729 w 9144000"/>
              <a:gd name="connsiteY996" fmla="*/ 579383 h 778240"/>
              <a:gd name="connsiteX997" fmla="*/ 7616577 w 9144000"/>
              <a:gd name="connsiteY997" fmla="*/ 570856 h 778240"/>
              <a:gd name="connsiteX998" fmla="*/ 7620206 w 9144000"/>
              <a:gd name="connsiteY998" fmla="*/ 587701 h 778240"/>
              <a:gd name="connsiteX999" fmla="*/ 7617442 w 9144000"/>
              <a:gd name="connsiteY999" fmla="*/ 595467 h 778240"/>
              <a:gd name="connsiteX1000" fmla="*/ 7612867 w 9144000"/>
              <a:gd name="connsiteY1000" fmla="*/ 584071 h 778240"/>
              <a:gd name="connsiteX1001" fmla="*/ 7610976 w 9144000"/>
              <a:gd name="connsiteY1001" fmla="*/ 577098 h 778240"/>
              <a:gd name="connsiteX1002" fmla="*/ 7610937 w 9144000"/>
              <a:gd name="connsiteY1002" fmla="*/ 578249 h 778240"/>
              <a:gd name="connsiteX1003" fmla="*/ 7611204 w 9144000"/>
              <a:gd name="connsiteY1003" fmla="*/ 583660 h 778240"/>
              <a:gd name="connsiteX1004" fmla="*/ 7606373 w 9144000"/>
              <a:gd name="connsiteY1004" fmla="*/ 582371 h 778240"/>
              <a:gd name="connsiteX1005" fmla="*/ 7601732 w 9144000"/>
              <a:gd name="connsiteY1005" fmla="*/ 581074 h 778240"/>
              <a:gd name="connsiteX1006" fmla="*/ 7598599 w 9144000"/>
              <a:gd name="connsiteY1006" fmla="*/ 581228 h 778240"/>
              <a:gd name="connsiteX1007" fmla="*/ 7620502 w 9144000"/>
              <a:gd name="connsiteY1007" fmla="*/ 630888 h 778240"/>
              <a:gd name="connsiteX1008" fmla="*/ 7621804 w 9144000"/>
              <a:gd name="connsiteY1008" fmla="*/ 632389 h 778240"/>
              <a:gd name="connsiteX1009" fmla="*/ 7622734 w 9144000"/>
              <a:gd name="connsiteY1009" fmla="*/ 631859 h 778240"/>
              <a:gd name="connsiteX1010" fmla="*/ 7626930 w 9144000"/>
              <a:gd name="connsiteY1010" fmla="*/ 627919 h 778240"/>
              <a:gd name="connsiteX1011" fmla="*/ 7626261 w 9144000"/>
              <a:gd name="connsiteY1011" fmla="*/ 624829 h 778240"/>
              <a:gd name="connsiteX1012" fmla="*/ 7625482 w 9144000"/>
              <a:gd name="connsiteY1012" fmla="*/ 621392 h 778240"/>
              <a:gd name="connsiteX1013" fmla="*/ 7630883 w 9144000"/>
              <a:gd name="connsiteY1013" fmla="*/ 624742 h 778240"/>
              <a:gd name="connsiteX1014" fmla="*/ 7632744 w 9144000"/>
              <a:gd name="connsiteY1014" fmla="*/ 625878 h 778240"/>
              <a:gd name="connsiteX1015" fmla="*/ 7629189 w 9144000"/>
              <a:gd name="connsiteY1015" fmla="*/ 608014 h 778240"/>
              <a:gd name="connsiteX1016" fmla="*/ 7630216 w 9144000"/>
              <a:gd name="connsiteY1016" fmla="*/ 599770 h 778240"/>
              <a:gd name="connsiteX1017" fmla="*/ 7635167 w 9144000"/>
              <a:gd name="connsiteY1017" fmla="*/ 604950 h 778240"/>
              <a:gd name="connsiteX1018" fmla="*/ 7640546 w 9144000"/>
              <a:gd name="connsiteY1018" fmla="*/ 629784 h 778240"/>
              <a:gd name="connsiteX1019" fmla="*/ 7642193 w 9144000"/>
              <a:gd name="connsiteY1019" fmla="*/ 629140 h 778240"/>
              <a:gd name="connsiteX1020" fmla="*/ 7653307 w 9144000"/>
              <a:gd name="connsiteY1020" fmla="*/ 610318 h 778240"/>
              <a:gd name="connsiteX1021" fmla="*/ 7652740 w 9144000"/>
              <a:gd name="connsiteY1021" fmla="*/ 609318 h 778240"/>
              <a:gd name="connsiteX1022" fmla="*/ 7750717 w 9144000"/>
              <a:gd name="connsiteY1022" fmla="*/ 570111 h 778240"/>
              <a:gd name="connsiteX1023" fmla="*/ 7749740 w 9144000"/>
              <a:gd name="connsiteY1023" fmla="*/ 571610 h 778240"/>
              <a:gd name="connsiteX1024" fmla="*/ 7746575 w 9144000"/>
              <a:gd name="connsiteY1024" fmla="*/ 579665 h 778240"/>
              <a:gd name="connsiteX1025" fmla="*/ 7747588 w 9144000"/>
              <a:gd name="connsiteY1025" fmla="*/ 581145 h 778240"/>
              <a:gd name="connsiteX1026" fmla="*/ 7746255 w 9144000"/>
              <a:gd name="connsiteY1026" fmla="*/ 584593 h 778240"/>
              <a:gd name="connsiteX1027" fmla="*/ 7752074 w 9144000"/>
              <a:gd name="connsiteY1027" fmla="*/ 585384 h 778240"/>
              <a:gd name="connsiteX1028" fmla="*/ 7754369 w 9144000"/>
              <a:gd name="connsiteY1028" fmla="*/ 582011 h 778240"/>
              <a:gd name="connsiteX1029" fmla="*/ 7520898 w 9144000"/>
              <a:gd name="connsiteY1029" fmla="*/ 568850 h 778240"/>
              <a:gd name="connsiteX1030" fmla="*/ 7520751 w 9144000"/>
              <a:gd name="connsiteY1030" fmla="*/ 568852 h 778240"/>
              <a:gd name="connsiteX1031" fmla="*/ 7520744 w 9144000"/>
              <a:gd name="connsiteY1031" fmla="*/ 568928 h 778240"/>
              <a:gd name="connsiteX1032" fmla="*/ 7555199 w 9144000"/>
              <a:gd name="connsiteY1032" fmla="*/ 568753 h 778240"/>
              <a:gd name="connsiteX1033" fmla="*/ 7554229 w 9144000"/>
              <a:gd name="connsiteY1033" fmla="*/ 569224 h 778240"/>
              <a:gd name="connsiteX1034" fmla="*/ 7554146 w 9144000"/>
              <a:gd name="connsiteY1034" fmla="*/ 569321 h 778240"/>
              <a:gd name="connsiteX1035" fmla="*/ 7549610 w 9144000"/>
              <a:gd name="connsiteY1035" fmla="*/ 574460 h 778240"/>
              <a:gd name="connsiteX1036" fmla="*/ 7538264 w 9144000"/>
              <a:gd name="connsiteY1036" fmla="*/ 577226 h 778240"/>
              <a:gd name="connsiteX1037" fmla="*/ 7538285 w 9144000"/>
              <a:gd name="connsiteY1037" fmla="*/ 576959 h 778240"/>
              <a:gd name="connsiteX1038" fmla="*/ 7532289 w 9144000"/>
              <a:gd name="connsiteY1038" fmla="*/ 579867 h 778240"/>
              <a:gd name="connsiteX1039" fmla="*/ 7538156 w 9144000"/>
              <a:gd name="connsiteY1039" fmla="*/ 583619 h 778240"/>
              <a:gd name="connsiteX1040" fmla="*/ 7541798 w 9144000"/>
              <a:gd name="connsiteY1040" fmla="*/ 587393 h 778240"/>
              <a:gd name="connsiteX1041" fmla="*/ 7554628 w 9144000"/>
              <a:gd name="connsiteY1041" fmla="*/ 581734 h 778240"/>
              <a:gd name="connsiteX1042" fmla="*/ 7554805 w 9144000"/>
              <a:gd name="connsiteY1042" fmla="*/ 577938 h 778240"/>
              <a:gd name="connsiteX1043" fmla="*/ 7529367 w 9144000"/>
              <a:gd name="connsiteY1043" fmla="*/ 568739 h 778240"/>
              <a:gd name="connsiteX1044" fmla="*/ 7528469 w 9144000"/>
              <a:gd name="connsiteY1044" fmla="*/ 568751 h 778240"/>
              <a:gd name="connsiteX1045" fmla="*/ 7520915 w 9144000"/>
              <a:gd name="connsiteY1045" fmla="*/ 572595 h 778240"/>
              <a:gd name="connsiteX1046" fmla="*/ 7521107 w 9144000"/>
              <a:gd name="connsiteY1046" fmla="*/ 572716 h 778240"/>
              <a:gd name="connsiteX1047" fmla="*/ 7993337 w 9144000"/>
              <a:gd name="connsiteY1047" fmla="*/ 565590 h 778240"/>
              <a:gd name="connsiteX1048" fmla="*/ 7987615 w 9144000"/>
              <a:gd name="connsiteY1048" fmla="*/ 576323 h 778240"/>
              <a:gd name="connsiteX1049" fmla="*/ 7980589 w 9144000"/>
              <a:gd name="connsiteY1049" fmla="*/ 587164 h 778240"/>
              <a:gd name="connsiteX1050" fmla="*/ 7981251 w 9144000"/>
              <a:gd name="connsiteY1050" fmla="*/ 588465 h 778240"/>
              <a:gd name="connsiteX1051" fmla="*/ 7984034 w 9144000"/>
              <a:gd name="connsiteY1051" fmla="*/ 588005 h 778240"/>
              <a:gd name="connsiteX1052" fmla="*/ 7988676 w 9144000"/>
              <a:gd name="connsiteY1052" fmla="*/ 586908 h 778240"/>
              <a:gd name="connsiteX1053" fmla="*/ 7988891 w 9144000"/>
              <a:gd name="connsiteY1053" fmla="*/ 588424 h 778240"/>
              <a:gd name="connsiteX1054" fmla="*/ 7989047 w 9144000"/>
              <a:gd name="connsiteY1054" fmla="*/ 591585 h 778240"/>
              <a:gd name="connsiteX1055" fmla="*/ 7988997 w 9144000"/>
              <a:gd name="connsiteY1055" fmla="*/ 596285 h 778240"/>
              <a:gd name="connsiteX1056" fmla="*/ 7989226 w 9144000"/>
              <a:gd name="connsiteY1056" fmla="*/ 597076 h 778240"/>
              <a:gd name="connsiteX1057" fmla="*/ 7994593 w 9144000"/>
              <a:gd name="connsiteY1057" fmla="*/ 597099 h 778240"/>
              <a:gd name="connsiteX1058" fmla="*/ 7995229 w 9144000"/>
              <a:gd name="connsiteY1058" fmla="*/ 596763 h 778240"/>
              <a:gd name="connsiteX1059" fmla="*/ 7994776 w 9144000"/>
              <a:gd name="connsiteY1059" fmla="*/ 596351 h 778240"/>
              <a:gd name="connsiteX1060" fmla="*/ 7994432 w 9144000"/>
              <a:gd name="connsiteY1060" fmla="*/ 594606 h 778240"/>
              <a:gd name="connsiteX1061" fmla="*/ 7993543 w 9144000"/>
              <a:gd name="connsiteY1061" fmla="*/ 590846 h 778240"/>
              <a:gd name="connsiteX1062" fmla="*/ 7992034 w 9144000"/>
              <a:gd name="connsiteY1062" fmla="*/ 585474 h 778240"/>
              <a:gd name="connsiteX1063" fmla="*/ 7996735 w 9144000"/>
              <a:gd name="connsiteY1063" fmla="*/ 585571 h 778240"/>
              <a:gd name="connsiteX1064" fmla="*/ 8001606 w 9144000"/>
              <a:gd name="connsiteY1064" fmla="*/ 585800 h 778240"/>
              <a:gd name="connsiteX1065" fmla="*/ 8004214 w 9144000"/>
              <a:gd name="connsiteY1065" fmla="*/ 585093 h 778240"/>
              <a:gd name="connsiteX1066" fmla="*/ 7997794 w 9144000"/>
              <a:gd name="connsiteY1066" fmla="*/ 570844 h 778240"/>
              <a:gd name="connsiteX1067" fmla="*/ 8631946 w 9144000"/>
              <a:gd name="connsiteY1067" fmla="*/ 565032 h 778240"/>
              <a:gd name="connsiteX1068" fmla="*/ 8629855 w 9144000"/>
              <a:gd name="connsiteY1068" fmla="*/ 571276 h 778240"/>
              <a:gd name="connsiteX1069" fmla="*/ 8629316 w 9144000"/>
              <a:gd name="connsiteY1069" fmla="*/ 571759 h 778240"/>
              <a:gd name="connsiteX1070" fmla="*/ 8632035 w 9144000"/>
              <a:gd name="connsiteY1070" fmla="*/ 573563 h 778240"/>
              <a:gd name="connsiteX1071" fmla="*/ 8636063 w 9144000"/>
              <a:gd name="connsiteY1071" fmla="*/ 572402 h 778240"/>
              <a:gd name="connsiteX1072" fmla="*/ 8640127 w 9144000"/>
              <a:gd name="connsiteY1072" fmla="*/ 571028 h 778240"/>
              <a:gd name="connsiteX1073" fmla="*/ 8639137 w 9144000"/>
              <a:gd name="connsiteY1073" fmla="*/ 576664 h 778240"/>
              <a:gd name="connsiteX1074" fmla="*/ 8637775 w 9144000"/>
              <a:gd name="connsiteY1074" fmla="*/ 582367 h 778240"/>
              <a:gd name="connsiteX1075" fmla="*/ 8631628 w 9144000"/>
              <a:gd name="connsiteY1075" fmla="*/ 587718 h 778240"/>
              <a:gd name="connsiteX1076" fmla="*/ 8625239 w 9144000"/>
              <a:gd name="connsiteY1076" fmla="*/ 592446 h 778240"/>
              <a:gd name="connsiteX1077" fmla="*/ 8625719 w 9144000"/>
              <a:gd name="connsiteY1077" fmla="*/ 589793 h 778240"/>
              <a:gd name="connsiteX1078" fmla="*/ 8625152 w 9144000"/>
              <a:gd name="connsiteY1078" fmla="*/ 583975 h 778240"/>
              <a:gd name="connsiteX1079" fmla="*/ 8620779 w 9144000"/>
              <a:gd name="connsiteY1079" fmla="*/ 579387 h 778240"/>
              <a:gd name="connsiteX1080" fmla="*/ 8614454 w 9144000"/>
              <a:gd name="connsiteY1080" fmla="*/ 585039 h 778240"/>
              <a:gd name="connsiteX1081" fmla="*/ 8615768 w 9144000"/>
              <a:gd name="connsiteY1081" fmla="*/ 585564 h 778240"/>
              <a:gd name="connsiteX1082" fmla="*/ 8629948 w 9144000"/>
              <a:gd name="connsiteY1082" fmla="*/ 606960 h 778240"/>
              <a:gd name="connsiteX1083" fmla="*/ 8642561 w 9144000"/>
              <a:gd name="connsiteY1083" fmla="*/ 611386 h 778240"/>
              <a:gd name="connsiteX1084" fmla="*/ 8645206 w 9144000"/>
              <a:gd name="connsiteY1084" fmla="*/ 607899 h 778240"/>
              <a:gd name="connsiteX1085" fmla="*/ 8646293 w 9144000"/>
              <a:gd name="connsiteY1085" fmla="*/ 607919 h 778240"/>
              <a:gd name="connsiteX1086" fmla="*/ 8646672 w 9144000"/>
              <a:gd name="connsiteY1086" fmla="*/ 606125 h 778240"/>
              <a:gd name="connsiteX1087" fmla="*/ 8641601 w 9144000"/>
              <a:gd name="connsiteY1087" fmla="*/ 591430 h 778240"/>
              <a:gd name="connsiteX1088" fmla="*/ 8645100 w 9144000"/>
              <a:gd name="connsiteY1088" fmla="*/ 583345 h 778240"/>
              <a:gd name="connsiteX1089" fmla="*/ 8649555 w 9144000"/>
              <a:gd name="connsiteY1089" fmla="*/ 587022 h 778240"/>
              <a:gd name="connsiteX1090" fmla="*/ 8650117 w 9144000"/>
              <a:gd name="connsiteY1090" fmla="*/ 589835 h 778240"/>
              <a:gd name="connsiteX1091" fmla="*/ 8654566 w 9144000"/>
              <a:gd name="connsiteY1091" fmla="*/ 568797 h 778240"/>
              <a:gd name="connsiteX1092" fmla="*/ 8648624 w 9144000"/>
              <a:gd name="connsiteY1092" fmla="*/ 566219 h 778240"/>
              <a:gd name="connsiteX1093" fmla="*/ 8844717 w 9144000"/>
              <a:gd name="connsiteY1093" fmla="*/ 564710 h 778240"/>
              <a:gd name="connsiteX1094" fmla="*/ 8823316 w 9144000"/>
              <a:gd name="connsiteY1094" fmla="*/ 619250 h 778240"/>
              <a:gd name="connsiteX1095" fmla="*/ 8821870 w 9144000"/>
              <a:gd name="connsiteY1095" fmla="*/ 628971 h 778240"/>
              <a:gd name="connsiteX1096" fmla="*/ 8845599 w 9144000"/>
              <a:gd name="connsiteY1096" fmla="*/ 639284 h 778240"/>
              <a:gd name="connsiteX1097" fmla="*/ 8848402 w 9144000"/>
              <a:gd name="connsiteY1097" fmla="*/ 641330 h 778240"/>
              <a:gd name="connsiteX1098" fmla="*/ 8855964 w 9144000"/>
              <a:gd name="connsiteY1098" fmla="*/ 640264 h 778240"/>
              <a:gd name="connsiteX1099" fmla="*/ 8863051 w 9144000"/>
              <a:gd name="connsiteY1099" fmla="*/ 576031 h 778240"/>
              <a:gd name="connsiteX1100" fmla="*/ 8846795 w 9144000"/>
              <a:gd name="connsiteY1100" fmla="*/ 567261 h 778240"/>
              <a:gd name="connsiteX1101" fmla="*/ 8622303 w 9144000"/>
              <a:gd name="connsiteY1101" fmla="*/ 564318 h 778240"/>
              <a:gd name="connsiteX1102" fmla="*/ 8623903 w 9144000"/>
              <a:gd name="connsiteY1102" fmla="*/ 567201 h 778240"/>
              <a:gd name="connsiteX1103" fmla="*/ 8626647 w 9144000"/>
              <a:gd name="connsiteY1103" fmla="*/ 569889 h 778240"/>
              <a:gd name="connsiteX1104" fmla="*/ 8627181 w 9144000"/>
              <a:gd name="connsiteY1104" fmla="*/ 569412 h 778240"/>
              <a:gd name="connsiteX1105" fmla="*/ 8628721 w 9144000"/>
              <a:gd name="connsiteY1105" fmla="*/ 564792 h 778240"/>
              <a:gd name="connsiteX1106" fmla="*/ 8878590 w 9144000"/>
              <a:gd name="connsiteY1106" fmla="*/ 564145 h 778240"/>
              <a:gd name="connsiteX1107" fmla="*/ 8876281 w 9144000"/>
              <a:gd name="connsiteY1107" fmla="*/ 568016 h 778240"/>
              <a:gd name="connsiteX1108" fmla="*/ 8879422 w 9144000"/>
              <a:gd name="connsiteY1108" fmla="*/ 569622 h 778240"/>
              <a:gd name="connsiteX1109" fmla="*/ 7538027 w 9144000"/>
              <a:gd name="connsiteY1109" fmla="*/ 563888 h 778240"/>
              <a:gd name="connsiteX1110" fmla="*/ 7536165 w 9144000"/>
              <a:gd name="connsiteY1110" fmla="*/ 564836 h 778240"/>
              <a:gd name="connsiteX1111" fmla="*/ 7535458 w 9144000"/>
              <a:gd name="connsiteY1111" fmla="*/ 565805 h 778240"/>
              <a:gd name="connsiteX1112" fmla="*/ 7538184 w 9144000"/>
              <a:gd name="connsiteY1112" fmla="*/ 564493 h 778240"/>
              <a:gd name="connsiteX1113" fmla="*/ 8872298 w 9144000"/>
              <a:gd name="connsiteY1113" fmla="*/ 563872 h 778240"/>
              <a:gd name="connsiteX1114" fmla="*/ 8871679 w 9144000"/>
              <a:gd name="connsiteY1114" fmla="*/ 565664 h 778240"/>
              <a:gd name="connsiteX1115" fmla="*/ 8875143 w 9144000"/>
              <a:gd name="connsiteY1115" fmla="*/ 567434 h 778240"/>
              <a:gd name="connsiteX1116" fmla="*/ 8603511 w 9144000"/>
              <a:gd name="connsiteY1116" fmla="*/ 562927 h 778240"/>
              <a:gd name="connsiteX1117" fmla="*/ 8598704 w 9144000"/>
              <a:gd name="connsiteY1117" fmla="*/ 573772 h 778240"/>
              <a:gd name="connsiteX1118" fmla="*/ 8593338 w 9144000"/>
              <a:gd name="connsiteY1118" fmla="*/ 599611 h 778240"/>
              <a:gd name="connsiteX1119" fmla="*/ 8606372 w 9144000"/>
              <a:gd name="connsiteY1119" fmla="*/ 587980 h 778240"/>
              <a:gd name="connsiteX1120" fmla="*/ 8604797 w 9144000"/>
              <a:gd name="connsiteY1120" fmla="*/ 581173 h 778240"/>
              <a:gd name="connsiteX1121" fmla="*/ 8611151 w 9144000"/>
              <a:gd name="connsiteY1121" fmla="*/ 583716 h 778240"/>
              <a:gd name="connsiteX1122" fmla="*/ 8618422 w 9144000"/>
              <a:gd name="connsiteY1122" fmla="*/ 577228 h 778240"/>
              <a:gd name="connsiteX1123" fmla="*/ 8614357 w 9144000"/>
              <a:gd name="connsiteY1123" fmla="*/ 574575 h 778240"/>
              <a:gd name="connsiteX1124" fmla="*/ 8611643 w 9144000"/>
              <a:gd name="connsiteY1124" fmla="*/ 575718 h 778240"/>
              <a:gd name="connsiteX1125" fmla="*/ 8608632 w 9144000"/>
              <a:gd name="connsiteY1125" fmla="*/ 577040 h 778240"/>
              <a:gd name="connsiteX1126" fmla="*/ 8610351 w 9144000"/>
              <a:gd name="connsiteY1126" fmla="*/ 571414 h 778240"/>
              <a:gd name="connsiteX1127" fmla="*/ 8611375 w 9144000"/>
              <a:gd name="connsiteY1127" fmla="*/ 567419 h 778240"/>
              <a:gd name="connsiteX1128" fmla="*/ 8611732 w 9144000"/>
              <a:gd name="connsiteY1128" fmla="*/ 565594 h 778240"/>
              <a:gd name="connsiteX1129" fmla="*/ 8612931 w 9144000"/>
              <a:gd name="connsiteY1129" fmla="*/ 564690 h 778240"/>
              <a:gd name="connsiteX1130" fmla="*/ 8614095 w 9144000"/>
              <a:gd name="connsiteY1130" fmla="*/ 563710 h 778240"/>
              <a:gd name="connsiteX1131" fmla="*/ 7375697 w 9144000"/>
              <a:gd name="connsiteY1131" fmla="*/ 561482 h 778240"/>
              <a:gd name="connsiteX1132" fmla="*/ 7367161 w 9144000"/>
              <a:gd name="connsiteY1132" fmla="*/ 570860 h 778240"/>
              <a:gd name="connsiteX1133" fmla="*/ 7362194 w 9144000"/>
              <a:gd name="connsiteY1133" fmla="*/ 573453 h 778240"/>
              <a:gd name="connsiteX1134" fmla="*/ 7362853 w 9144000"/>
              <a:gd name="connsiteY1134" fmla="*/ 568290 h 778240"/>
              <a:gd name="connsiteX1135" fmla="*/ 7337270 w 9144000"/>
              <a:gd name="connsiteY1135" fmla="*/ 582752 h 778240"/>
              <a:gd name="connsiteX1136" fmla="*/ 7338298 w 9144000"/>
              <a:gd name="connsiteY1136" fmla="*/ 583105 h 778240"/>
              <a:gd name="connsiteX1137" fmla="*/ 7347636 w 9144000"/>
              <a:gd name="connsiteY1137" fmla="*/ 586286 h 778240"/>
              <a:gd name="connsiteX1138" fmla="*/ 7351781 w 9144000"/>
              <a:gd name="connsiteY1138" fmla="*/ 591810 h 778240"/>
              <a:gd name="connsiteX1139" fmla="*/ 7341579 w 9144000"/>
              <a:gd name="connsiteY1139" fmla="*/ 592501 h 778240"/>
              <a:gd name="connsiteX1140" fmla="*/ 7326328 w 9144000"/>
              <a:gd name="connsiteY1140" fmla="*/ 588938 h 778240"/>
              <a:gd name="connsiteX1141" fmla="*/ 7325849 w 9144000"/>
              <a:gd name="connsiteY1141" fmla="*/ 589208 h 778240"/>
              <a:gd name="connsiteX1142" fmla="*/ 7329129 w 9144000"/>
              <a:gd name="connsiteY1142" fmla="*/ 593324 h 778240"/>
              <a:gd name="connsiteX1143" fmla="*/ 7335907 w 9144000"/>
              <a:gd name="connsiteY1143" fmla="*/ 592216 h 778240"/>
              <a:gd name="connsiteX1144" fmla="*/ 7327730 w 9144000"/>
              <a:gd name="connsiteY1144" fmla="*/ 603067 h 778240"/>
              <a:gd name="connsiteX1145" fmla="*/ 7322044 w 9144000"/>
              <a:gd name="connsiteY1145" fmla="*/ 604896 h 778240"/>
              <a:gd name="connsiteX1146" fmla="*/ 7320827 w 9144000"/>
              <a:gd name="connsiteY1146" fmla="*/ 605318 h 778240"/>
              <a:gd name="connsiteX1147" fmla="*/ 7321401 w 9144000"/>
              <a:gd name="connsiteY1147" fmla="*/ 606619 h 778240"/>
              <a:gd name="connsiteX1148" fmla="*/ 7318593 w 9144000"/>
              <a:gd name="connsiteY1148" fmla="*/ 614928 h 778240"/>
              <a:gd name="connsiteX1149" fmla="*/ 7313930 w 9144000"/>
              <a:gd name="connsiteY1149" fmla="*/ 611776 h 778240"/>
              <a:gd name="connsiteX1150" fmla="*/ 7310037 w 9144000"/>
              <a:gd name="connsiteY1150" fmla="*/ 598148 h 778240"/>
              <a:gd name="connsiteX1151" fmla="*/ 7289281 w 9144000"/>
              <a:gd name="connsiteY1151" fmla="*/ 609881 h 778240"/>
              <a:gd name="connsiteX1152" fmla="*/ 7276244 w 9144000"/>
              <a:gd name="connsiteY1152" fmla="*/ 622627 h 778240"/>
              <a:gd name="connsiteX1153" fmla="*/ 7271601 w 9144000"/>
              <a:gd name="connsiteY1153" fmla="*/ 629074 h 778240"/>
              <a:gd name="connsiteX1154" fmla="*/ 7271727 w 9144000"/>
              <a:gd name="connsiteY1154" fmla="*/ 629210 h 778240"/>
              <a:gd name="connsiteX1155" fmla="*/ 7278459 w 9144000"/>
              <a:gd name="connsiteY1155" fmla="*/ 627633 h 778240"/>
              <a:gd name="connsiteX1156" fmla="*/ 7274929 w 9144000"/>
              <a:gd name="connsiteY1156" fmla="*/ 633184 h 778240"/>
              <a:gd name="connsiteX1157" fmla="*/ 7271183 w 9144000"/>
              <a:gd name="connsiteY1157" fmla="*/ 639122 h 778240"/>
              <a:gd name="connsiteX1158" fmla="*/ 7261311 w 9144000"/>
              <a:gd name="connsiteY1158" fmla="*/ 643364 h 778240"/>
              <a:gd name="connsiteX1159" fmla="*/ 7249818 w 9144000"/>
              <a:gd name="connsiteY1159" fmla="*/ 659324 h 778240"/>
              <a:gd name="connsiteX1160" fmla="*/ 7285866 w 9144000"/>
              <a:gd name="connsiteY1160" fmla="*/ 651688 h 778240"/>
              <a:gd name="connsiteX1161" fmla="*/ 7295281 w 9144000"/>
              <a:gd name="connsiteY1161" fmla="*/ 650190 h 778240"/>
              <a:gd name="connsiteX1162" fmla="*/ 7294875 w 9144000"/>
              <a:gd name="connsiteY1162" fmla="*/ 647746 h 778240"/>
              <a:gd name="connsiteX1163" fmla="*/ 7289112 w 9144000"/>
              <a:gd name="connsiteY1163" fmla="*/ 644202 h 778240"/>
              <a:gd name="connsiteX1164" fmla="*/ 7292870 w 9144000"/>
              <a:gd name="connsiteY1164" fmla="*/ 641833 h 778240"/>
              <a:gd name="connsiteX1165" fmla="*/ 7296632 w 9144000"/>
              <a:gd name="connsiteY1165" fmla="*/ 639558 h 778240"/>
              <a:gd name="connsiteX1166" fmla="*/ 7308982 w 9144000"/>
              <a:gd name="connsiteY1166" fmla="*/ 640032 h 778240"/>
              <a:gd name="connsiteX1167" fmla="*/ 7304882 w 9144000"/>
              <a:gd name="connsiteY1167" fmla="*/ 645469 h 778240"/>
              <a:gd name="connsiteX1168" fmla="*/ 7305080 w 9144000"/>
              <a:gd name="connsiteY1168" fmla="*/ 648632 h 778240"/>
              <a:gd name="connsiteX1169" fmla="*/ 7312378 w 9144000"/>
              <a:gd name="connsiteY1169" fmla="*/ 647471 h 778240"/>
              <a:gd name="connsiteX1170" fmla="*/ 7325685 w 9144000"/>
              <a:gd name="connsiteY1170" fmla="*/ 645453 h 778240"/>
              <a:gd name="connsiteX1171" fmla="*/ 7339102 w 9144000"/>
              <a:gd name="connsiteY1171" fmla="*/ 643760 h 778240"/>
              <a:gd name="connsiteX1172" fmla="*/ 7350871 w 9144000"/>
              <a:gd name="connsiteY1172" fmla="*/ 643180 h 778240"/>
              <a:gd name="connsiteX1173" fmla="*/ 7353193 w 9144000"/>
              <a:gd name="connsiteY1173" fmla="*/ 640549 h 778240"/>
              <a:gd name="connsiteX1174" fmla="*/ 7353143 w 9144000"/>
              <a:gd name="connsiteY1174" fmla="*/ 639945 h 778240"/>
              <a:gd name="connsiteX1175" fmla="*/ 7347614 w 9144000"/>
              <a:gd name="connsiteY1175" fmla="*/ 635897 h 778240"/>
              <a:gd name="connsiteX1176" fmla="*/ 7351600 w 9144000"/>
              <a:gd name="connsiteY1176" fmla="*/ 633894 h 778240"/>
              <a:gd name="connsiteX1177" fmla="*/ 7355611 w 9144000"/>
              <a:gd name="connsiteY1177" fmla="*/ 631887 h 778240"/>
              <a:gd name="connsiteX1178" fmla="*/ 7361844 w 9144000"/>
              <a:gd name="connsiteY1178" fmla="*/ 632614 h 778240"/>
              <a:gd name="connsiteX1179" fmla="*/ 7368061 w 9144000"/>
              <a:gd name="connsiteY1179" fmla="*/ 633458 h 778240"/>
              <a:gd name="connsiteX1180" fmla="*/ 7366865 w 9144000"/>
              <a:gd name="connsiteY1180" fmla="*/ 634714 h 778240"/>
              <a:gd name="connsiteX1181" fmla="*/ 7369689 w 9144000"/>
              <a:gd name="connsiteY1181" fmla="*/ 634082 h 778240"/>
              <a:gd name="connsiteX1182" fmla="*/ 7367273 w 9144000"/>
              <a:gd name="connsiteY1182" fmla="*/ 641762 h 778240"/>
              <a:gd name="connsiteX1183" fmla="*/ 7367494 w 9144000"/>
              <a:gd name="connsiteY1183" fmla="*/ 642362 h 778240"/>
              <a:gd name="connsiteX1184" fmla="*/ 7370494 w 9144000"/>
              <a:gd name="connsiteY1184" fmla="*/ 642214 h 778240"/>
              <a:gd name="connsiteX1185" fmla="*/ 7379640 w 9144000"/>
              <a:gd name="connsiteY1185" fmla="*/ 638161 h 778240"/>
              <a:gd name="connsiteX1186" fmla="*/ 7379035 w 9144000"/>
              <a:gd name="connsiteY1186" fmla="*/ 635078 h 778240"/>
              <a:gd name="connsiteX1187" fmla="*/ 7382772 w 9144000"/>
              <a:gd name="connsiteY1187" fmla="*/ 636772 h 778240"/>
              <a:gd name="connsiteX1188" fmla="*/ 7410553 w 9144000"/>
              <a:gd name="connsiteY1188" fmla="*/ 624458 h 778240"/>
              <a:gd name="connsiteX1189" fmla="*/ 7409371 w 9144000"/>
              <a:gd name="connsiteY1189" fmla="*/ 616291 h 778240"/>
              <a:gd name="connsiteX1190" fmla="*/ 7409146 w 9144000"/>
              <a:gd name="connsiteY1190" fmla="*/ 616220 h 778240"/>
              <a:gd name="connsiteX1191" fmla="*/ 7409328 w 9144000"/>
              <a:gd name="connsiteY1191" fmla="*/ 615994 h 778240"/>
              <a:gd name="connsiteX1192" fmla="*/ 7406143 w 9144000"/>
              <a:gd name="connsiteY1192" fmla="*/ 593990 h 778240"/>
              <a:gd name="connsiteX1193" fmla="*/ 7406043 w 9144000"/>
              <a:gd name="connsiteY1193" fmla="*/ 593925 h 778240"/>
              <a:gd name="connsiteX1194" fmla="*/ 7391212 w 9144000"/>
              <a:gd name="connsiteY1194" fmla="*/ 566854 h 778240"/>
              <a:gd name="connsiteX1195" fmla="*/ 7387039 w 9144000"/>
              <a:gd name="connsiteY1195" fmla="*/ 571594 h 778240"/>
              <a:gd name="connsiteX1196" fmla="*/ 7375443 w 9144000"/>
              <a:gd name="connsiteY1196" fmla="*/ 574514 h 778240"/>
              <a:gd name="connsiteX1197" fmla="*/ 7376586 w 9144000"/>
              <a:gd name="connsiteY1197" fmla="*/ 564830 h 778240"/>
              <a:gd name="connsiteX1198" fmla="*/ 7599825 w 9144000"/>
              <a:gd name="connsiteY1198" fmla="*/ 561468 h 778240"/>
              <a:gd name="connsiteX1199" fmla="*/ 7598504 w 9144000"/>
              <a:gd name="connsiteY1199" fmla="*/ 562382 h 778240"/>
              <a:gd name="connsiteX1200" fmla="*/ 7600141 w 9144000"/>
              <a:gd name="connsiteY1200" fmla="*/ 561661 h 778240"/>
              <a:gd name="connsiteX1201" fmla="*/ 8566051 w 9144000"/>
              <a:gd name="connsiteY1201" fmla="*/ 559880 h 778240"/>
              <a:gd name="connsiteX1202" fmla="*/ 8556096 w 9144000"/>
              <a:gd name="connsiteY1202" fmla="*/ 587258 h 778240"/>
              <a:gd name="connsiteX1203" fmla="*/ 8543560 w 9144000"/>
              <a:gd name="connsiteY1203" fmla="*/ 627211 h 778240"/>
              <a:gd name="connsiteX1204" fmla="*/ 8546911 w 9144000"/>
              <a:gd name="connsiteY1204" fmla="*/ 625817 h 778240"/>
              <a:gd name="connsiteX1205" fmla="*/ 8561102 w 9144000"/>
              <a:gd name="connsiteY1205" fmla="*/ 618249 h 778240"/>
              <a:gd name="connsiteX1206" fmla="*/ 8557865 w 9144000"/>
              <a:gd name="connsiteY1206" fmla="*/ 613186 h 778240"/>
              <a:gd name="connsiteX1207" fmla="*/ 8557315 w 9144000"/>
              <a:gd name="connsiteY1207" fmla="*/ 610828 h 778240"/>
              <a:gd name="connsiteX1208" fmla="*/ 8555342 w 9144000"/>
              <a:gd name="connsiteY1208" fmla="*/ 611057 h 778240"/>
              <a:gd name="connsiteX1209" fmla="*/ 8556907 w 9144000"/>
              <a:gd name="connsiteY1209" fmla="*/ 609079 h 778240"/>
              <a:gd name="connsiteX1210" fmla="*/ 8555991 w 9144000"/>
              <a:gd name="connsiteY1210" fmla="*/ 605154 h 778240"/>
              <a:gd name="connsiteX1211" fmla="*/ 8559044 w 9144000"/>
              <a:gd name="connsiteY1211" fmla="*/ 606379 h 778240"/>
              <a:gd name="connsiteX1212" fmla="*/ 8559343 w 9144000"/>
              <a:gd name="connsiteY1212" fmla="*/ 606000 h 778240"/>
              <a:gd name="connsiteX1213" fmla="*/ 8563590 w 9144000"/>
              <a:gd name="connsiteY1213" fmla="*/ 600718 h 778240"/>
              <a:gd name="connsiteX1214" fmla="*/ 8569147 w 9144000"/>
              <a:gd name="connsiteY1214" fmla="*/ 599130 h 778240"/>
              <a:gd name="connsiteX1215" fmla="*/ 8574634 w 9144000"/>
              <a:gd name="connsiteY1215" fmla="*/ 597545 h 778240"/>
              <a:gd name="connsiteX1216" fmla="*/ 8574643 w 9144000"/>
              <a:gd name="connsiteY1216" fmla="*/ 607265 h 778240"/>
              <a:gd name="connsiteX1217" fmla="*/ 8575661 w 9144000"/>
              <a:gd name="connsiteY1217" fmla="*/ 610485 h 778240"/>
              <a:gd name="connsiteX1218" fmla="*/ 8582365 w 9144000"/>
              <a:gd name="connsiteY1218" fmla="*/ 606910 h 778240"/>
              <a:gd name="connsiteX1219" fmla="*/ 8590286 w 9144000"/>
              <a:gd name="connsiteY1219" fmla="*/ 569473 h 778240"/>
              <a:gd name="connsiteX1220" fmla="*/ 8593448 w 9144000"/>
              <a:gd name="connsiteY1220" fmla="*/ 562135 h 778240"/>
              <a:gd name="connsiteX1221" fmla="*/ 8571183 w 9144000"/>
              <a:gd name="connsiteY1221" fmla="*/ 560369 h 778240"/>
              <a:gd name="connsiteX1222" fmla="*/ 8334967 w 9144000"/>
              <a:gd name="connsiteY1222" fmla="*/ 559192 h 778240"/>
              <a:gd name="connsiteX1223" fmla="*/ 8330106 w 9144000"/>
              <a:gd name="connsiteY1223" fmla="*/ 561477 h 778240"/>
              <a:gd name="connsiteX1224" fmla="*/ 8329687 w 9144000"/>
              <a:gd name="connsiteY1224" fmla="*/ 564138 h 778240"/>
              <a:gd name="connsiteX1225" fmla="*/ 8333800 w 9144000"/>
              <a:gd name="connsiteY1225" fmla="*/ 563080 h 778240"/>
              <a:gd name="connsiteX1226" fmla="*/ 8334586 w 9144000"/>
              <a:gd name="connsiteY1226" fmla="*/ 559496 h 778240"/>
              <a:gd name="connsiteX1227" fmla="*/ 8548973 w 9144000"/>
              <a:gd name="connsiteY1227" fmla="*/ 558307 h 778240"/>
              <a:gd name="connsiteX1228" fmla="*/ 8528502 w 9144000"/>
              <a:gd name="connsiteY1228" fmla="*/ 608621 h 778240"/>
              <a:gd name="connsiteX1229" fmla="*/ 8523587 w 9144000"/>
              <a:gd name="connsiteY1229" fmla="*/ 624335 h 778240"/>
              <a:gd name="connsiteX1230" fmla="*/ 8527653 w 9144000"/>
              <a:gd name="connsiteY1230" fmla="*/ 624172 h 778240"/>
              <a:gd name="connsiteX1231" fmla="*/ 8549473 w 9144000"/>
              <a:gd name="connsiteY1231" fmla="*/ 558328 h 778240"/>
              <a:gd name="connsiteX1232" fmla="*/ 8021920 w 9144000"/>
              <a:gd name="connsiteY1232" fmla="*/ 557992 h 778240"/>
              <a:gd name="connsiteX1233" fmla="*/ 8022852 w 9144000"/>
              <a:gd name="connsiteY1233" fmla="*/ 558595 h 778240"/>
              <a:gd name="connsiteX1234" fmla="*/ 8022909 w 9144000"/>
              <a:gd name="connsiteY1234" fmla="*/ 558322 h 778240"/>
              <a:gd name="connsiteX1235" fmla="*/ 8783376 w 9144000"/>
              <a:gd name="connsiteY1235" fmla="*/ 557678 h 778240"/>
              <a:gd name="connsiteX1236" fmla="*/ 8766404 w 9144000"/>
              <a:gd name="connsiteY1236" fmla="*/ 562063 h 778240"/>
              <a:gd name="connsiteX1237" fmla="*/ 8749556 w 9144000"/>
              <a:gd name="connsiteY1237" fmla="*/ 568818 h 778240"/>
              <a:gd name="connsiteX1238" fmla="*/ 8728492 w 9144000"/>
              <a:gd name="connsiteY1238" fmla="*/ 580279 h 778240"/>
              <a:gd name="connsiteX1239" fmla="*/ 8729033 w 9144000"/>
              <a:gd name="connsiteY1239" fmla="*/ 587500 h 778240"/>
              <a:gd name="connsiteX1240" fmla="*/ 8729336 w 9144000"/>
              <a:gd name="connsiteY1240" fmla="*/ 588756 h 778240"/>
              <a:gd name="connsiteX1241" fmla="*/ 8732094 w 9144000"/>
              <a:gd name="connsiteY1241" fmla="*/ 589954 h 778240"/>
              <a:gd name="connsiteX1242" fmla="*/ 8737514 w 9144000"/>
              <a:gd name="connsiteY1242" fmla="*/ 582831 h 778240"/>
              <a:gd name="connsiteX1243" fmla="*/ 8744134 w 9144000"/>
              <a:gd name="connsiteY1243" fmla="*/ 574241 h 778240"/>
              <a:gd name="connsiteX1244" fmla="*/ 8750101 w 9144000"/>
              <a:gd name="connsiteY1244" fmla="*/ 572398 h 778240"/>
              <a:gd name="connsiteX1245" fmla="*/ 8746189 w 9144000"/>
              <a:gd name="connsiteY1245" fmla="*/ 583555 h 778240"/>
              <a:gd name="connsiteX1246" fmla="*/ 8739954 w 9144000"/>
              <a:gd name="connsiteY1246" fmla="*/ 593370 h 778240"/>
              <a:gd name="connsiteX1247" fmla="*/ 8776685 w 9144000"/>
              <a:gd name="connsiteY1247" fmla="*/ 609334 h 778240"/>
              <a:gd name="connsiteX1248" fmla="*/ 8776707 w 9144000"/>
              <a:gd name="connsiteY1248" fmla="*/ 608290 h 778240"/>
              <a:gd name="connsiteX1249" fmla="*/ 7308511 w 9144000"/>
              <a:gd name="connsiteY1249" fmla="*/ 556971 h 778240"/>
              <a:gd name="connsiteX1250" fmla="*/ 7295902 w 9144000"/>
              <a:gd name="connsiteY1250" fmla="*/ 562170 h 778240"/>
              <a:gd name="connsiteX1251" fmla="*/ 7296063 w 9144000"/>
              <a:gd name="connsiteY1251" fmla="*/ 563161 h 778240"/>
              <a:gd name="connsiteX1252" fmla="*/ 7293625 w 9144000"/>
              <a:gd name="connsiteY1252" fmla="*/ 566099 h 778240"/>
              <a:gd name="connsiteX1253" fmla="*/ 7304015 w 9144000"/>
              <a:gd name="connsiteY1253" fmla="*/ 569672 h 778240"/>
              <a:gd name="connsiteX1254" fmla="*/ 7307988 w 9144000"/>
              <a:gd name="connsiteY1254" fmla="*/ 571035 h 778240"/>
              <a:gd name="connsiteX1255" fmla="*/ 7308590 w 9144000"/>
              <a:gd name="connsiteY1255" fmla="*/ 570575 h 778240"/>
              <a:gd name="connsiteX1256" fmla="*/ 8456622 w 9144000"/>
              <a:gd name="connsiteY1256" fmla="*/ 556457 h 778240"/>
              <a:gd name="connsiteX1257" fmla="*/ 8439145 w 9144000"/>
              <a:gd name="connsiteY1257" fmla="*/ 612059 h 778240"/>
              <a:gd name="connsiteX1258" fmla="*/ 8445621 w 9144000"/>
              <a:gd name="connsiteY1258" fmla="*/ 605283 h 778240"/>
              <a:gd name="connsiteX1259" fmla="*/ 8448343 w 9144000"/>
              <a:gd name="connsiteY1259" fmla="*/ 617663 h 778240"/>
              <a:gd name="connsiteX1260" fmla="*/ 8445832 w 9144000"/>
              <a:gd name="connsiteY1260" fmla="*/ 626264 h 778240"/>
              <a:gd name="connsiteX1261" fmla="*/ 8444244 w 9144000"/>
              <a:gd name="connsiteY1261" fmla="*/ 631428 h 778240"/>
              <a:gd name="connsiteX1262" fmla="*/ 8455083 w 9144000"/>
              <a:gd name="connsiteY1262" fmla="*/ 639861 h 778240"/>
              <a:gd name="connsiteX1263" fmla="*/ 8466813 w 9144000"/>
              <a:gd name="connsiteY1263" fmla="*/ 653734 h 778240"/>
              <a:gd name="connsiteX1264" fmla="*/ 8466523 w 9144000"/>
              <a:gd name="connsiteY1264" fmla="*/ 657739 h 778240"/>
              <a:gd name="connsiteX1265" fmla="*/ 8478218 w 9144000"/>
              <a:gd name="connsiteY1265" fmla="*/ 654364 h 778240"/>
              <a:gd name="connsiteX1266" fmla="*/ 8499199 w 9144000"/>
              <a:gd name="connsiteY1266" fmla="*/ 645645 h 778240"/>
              <a:gd name="connsiteX1267" fmla="*/ 8500058 w 9144000"/>
              <a:gd name="connsiteY1267" fmla="*/ 643222 h 778240"/>
              <a:gd name="connsiteX1268" fmla="*/ 8496829 w 9144000"/>
              <a:gd name="connsiteY1268" fmla="*/ 637842 h 778240"/>
              <a:gd name="connsiteX1269" fmla="*/ 8495663 w 9144000"/>
              <a:gd name="connsiteY1269" fmla="*/ 637850 h 778240"/>
              <a:gd name="connsiteX1270" fmla="*/ 8496384 w 9144000"/>
              <a:gd name="connsiteY1270" fmla="*/ 637102 h 778240"/>
              <a:gd name="connsiteX1271" fmla="*/ 8486042 w 9144000"/>
              <a:gd name="connsiteY1271" fmla="*/ 619869 h 778240"/>
              <a:gd name="connsiteX1272" fmla="*/ 8484462 w 9144000"/>
              <a:gd name="connsiteY1272" fmla="*/ 612217 h 778240"/>
              <a:gd name="connsiteX1273" fmla="*/ 8481194 w 9144000"/>
              <a:gd name="connsiteY1273" fmla="*/ 606772 h 778240"/>
              <a:gd name="connsiteX1274" fmla="*/ 8478142 w 9144000"/>
              <a:gd name="connsiteY1274" fmla="*/ 592481 h 778240"/>
              <a:gd name="connsiteX1275" fmla="*/ 8488989 w 9144000"/>
              <a:gd name="connsiteY1275" fmla="*/ 597230 h 778240"/>
              <a:gd name="connsiteX1276" fmla="*/ 8508111 w 9144000"/>
              <a:gd name="connsiteY1276" fmla="*/ 627815 h 778240"/>
              <a:gd name="connsiteX1277" fmla="*/ 8513292 w 9144000"/>
              <a:gd name="connsiteY1277" fmla="*/ 626864 h 778240"/>
              <a:gd name="connsiteX1278" fmla="*/ 8532820 w 9144000"/>
              <a:gd name="connsiteY1278" fmla="*/ 567934 h 778240"/>
              <a:gd name="connsiteX1279" fmla="*/ 8537203 w 9144000"/>
              <a:gd name="connsiteY1279" fmla="*/ 557811 h 778240"/>
              <a:gd name="connsiteX1280" fmla="*/ 8535456 w 9144000"/>
              <a:gd name="connsiteY1280" fmla="*/ 557738 h 778240"/>
              <a:gd name="connsiteX1281" fmla="*/ 8515735 w 9144000"/>
              <a:gd name="connsiteY1281" fmla="*/ 557346 h 778240"/>
              <a:gd name="connsiteX1282" fmla="*/ 8515728 w 9144000"/>
              <a:gd name="connsiteY1282" fmla="*/ 559004 h 778240"/>
              <a:gd name="connsiteX1283" fmla="*/ 8513953 w 9144000"/>
              <a:gd name="connsiteY1283" fmla="*/ 562050 h 778240"/>
              <a:gd name="connsiteX1284" fmla="*/ 8522900 w 9144000"/>
              <a:gd name="connsiteY1284" fmla="*/ 581145 h 778240"/>
              <a:gd name="connsiteX1285" fmla="*/ 8521836 w 9144000"/>
              <a:gd name="connsiteY1285" fmla="*/ 589578 h 778240"/>
              <a:gd name="connsiteX1286" fmla="*/ 8514873 w 9144000"/>
              <a:gd name="connsiteY1286" fmla="*/ 579779 h 778240"/>
              <a:gd name="connsiteX1287" fmla="*/ 8506367 w 9144000"/>
              <a:gd name="connsiteY1287" fmla="*/ 563904 h 778240"/>
              <a:gd name="connsiteX1288" fmla="*/ 8503017 w 9144000"/>
              <a:gd name="connsiteY1288" fmla="*/ 563128 h 778240"/>
              <a:gd name="connsiteX1289" fmla="*/ 8497166 w 9144000"/>
              <a:gd name="connsiteY1289" fmla="*/ 561585 h 778240"/>
              <a:gd name="connsiteX1290" fmla="*/ 8479631 w 9144000"/>
              <a:gd name="connsiteY1290" fmla="*/ 582171 h 778240"/>
              <a:gd name="connsiteX1291" fmla="*/ 8473035 w 9144000"/>
              <a:gd name="connsiteY1291" fmla="*/ 585549 h 778240"/>
              <a:gd name="connsiteX1292" fmla="*/ 8474324 w 9144000"/>
              <a:gd name="connsiteY1292" fmla="*/ 577855 h 778240"/>
              <a:gd name="connsiteX1293" fmla="*/ 8489832 w 9144000"/>
              <a:gd name="connsiteY1293" fmla="*/ 559035 h 778240"/>
              <a:gd name="connsiteX1294" fmla="*/ 8487666 w 9144000"/>
              <a:gd name="connsiteY1294" fmla="*/ 556890 h 778240"/>
              <a:gd name="connsiteX1295" fmla="*/ 7640270 w 9144000"/>
              <a:gd name="connsiteY1295" fmla="*/ 556205 h 778240"/>
              <a:gd name="connsiteX1296" fmla="*/ 7623630 w 9144000"/>
              <a:gd name="connsiteY1296" fmla="*/ 563550 h 778240"/>
              <a:gd name="connsiteX1297" fmla="*/ 7637918 w 9144000"/>
              <a:gd name="connsiteY1297" fmla="*/ 577866 h 778240"/>
              <a:gd name="connsiteX1298" fmla="*/ 7640821 w 9144000"/>
              <a:gd name="connsiteY1298" fmla="*/ 569100 h 778240"/>
              <a:gd name="connsiteX1299" fmla="*/ 7644781 w 9144000"/>
              <a:gd name="connsiteY1299" fmla="*/ 557000 h 778240"/>
              <a:gd name="connsiteX1300" fmla="*/ 7641261 w 9144000"/>
              <a:gd name="connsiteY1300" fmla="*/ 557526 h 778240"/>
              <a:gd name="connsiteX1301" fmla="*/ 7723080 w 9144000"/>
              <a:gd name="connsiteY1301" fmla="*/ 555986 h 778240"/>
              <a:gd name="connsiteX1302" fmla="*/ 7710587 w 9144000"/>
              <a:gd name="connsiteY1302" fmla="*/ 563083 h 778240"/>
              <a:gd name="connsiteX1303" fmla="*/ 7705122 w 9144000"/>
              <a:gd name="connsiteY1303" fmla="*/ 568083 h 778240"/>
              <a:gd name="connsiteX1304" fmla="*/ 7704552 w 9144000"/>
              <a:gd name="connsiteY1304" fmla="*/ 572605 h 778240"/>
              <a:gd name="connsiteX1305" fmla="*/ 7702835 w 9144000"/>
              <a:gd name="connsiteY1305" fmla="*/ 570176 h 778240"/>
              <a:gd name="connsiteX1306" fmla="*/ 7681120 w 9144000"/>
              <a:gd name="connsiteY1306" fmla="*/ 590044 h 778240"/>
              <a:gd name="connsiteX1307" fmla="*/ 7685417 w 9144000"/>
              <a:gd name="connsiteY1307" fmla="*/ 609800 h 778240"/>
              <a:gd name="connsiteX1308" fmla="*/ 7689352 w 9144000"/>
              <a:gd name="connsiteY1308" fmla="*/ 608261 h 778240"/>
              <a:gd name="connsiteX1309" fmla="*/ 7696240 w 9144000"/>
              <a:gd name="connsiteY1309" fmla="*/ 589315 h 778240"/>
              <a:gd name="connsiteX1310" fmla="*/ 7996237 w 9144000"/>
              <a:gd name="connsiteY1310" fmla="*/ 554965 h 778240"/>
              <a:gd name="connsiteX1311" fmla="*/ 7996251 w 9144000"/>
              <a:gd name="connsiteY1311" fmla="*/ 555244 h 778240"/>
              <a:gd name="connsiteX1312" fmla="*/ 8001795 w 9144000"/>
              <a:gd name="connsiteY1312" fmla="*/ 563885 h 778240"/>
              <a:gd name="connsiteX1313" fmla="*/ 8001275 w 9144000"/>
              <a:gd name="connsiteY1313" fmla="*/ 570508 h 778240"/>
              <a:gd name="connsiteX1314" fmla="*/ 8001166 w 9144000"/>
              <a:gd name="connsiteY1314" fmla="*/ 570472 h 778240"/>
              <a:gd name="connsiteX1315" fmla="*/ 8007223 w 9144000"/>
              <a:gd name="connsiteY1315" fmla="*/ 583923 h 778240"/>
              <a:gd name="connsiteX1316" fmla="*/ 8011159 w 9144000"/>
              <a:gd name="connsiteY1316" fmla="*/ 581926 h 778240"/>
              <a:gd name="connsiteX1317" fmla="*/ 8012183 w 9144000"/>
              <a:gd name="connsiteY1317" fmla="*/ 577931 h 778240"/>
              <a:gd name="connsiteX1318" fmla="*/ 8013157 w 9144000"/>
              <a:gd name="connsiteY1318" fmla="*/ 573868 h 778240"/>
              <a:gd name="connsiteX1319" fmla="*/ 8015785 w 9144000"/>
              <a:gd name="connsiteY1319" fmla="*/ 576015 h 778240"/>
              <a:gd name="connsiteX1320" fmla="*/ 8016124 w 9144000"/>
              <a:gd name="connsiteY1320" fmla="*/ 575484 h 778240"/>
              <a:gd name="connsiteX1321" fmla="*/ 8018589 w 9144000"/>
              <a:gd name="connsiteY1321" fmla="*/ 570341 h 778240"/>
              <a:gd name="connsiteX1322" fmla="*/ 8010640 w 9144000"/>
              <a:gd name="connsiteY1322" fmla="*/ 563280 h 778240"/>
              <a:gd name="connsiteX1323" fmla="*/ 8884091 w 9144000"/>
              <a:gd name="connsiteY1323" fmla="*/ 554908 h 778240"/>
              <a:gd name="connsiteX1324" fmla="*/ 8885976 w 9144000"/>
              <a:gd name="connsiteY1324" fmla="*/ 568842 h 778240"/>
              <a:gd name="connsiteX1325" fmla="*/ 8889025 w 9144000"/>
              <a:gd name="connsiteY1325" fmla="*/ 558982 h 778240"/>
              <a:gd name="connsiteX1326" fmla="*/ 8890219 w 9144000"/>
              <a:gd name="connsiteY1326" fmla="*/ 558113 h 778240"/>
              <a:gd name="connsiteX1327" fmla="*/ 8853216 w 9144000"/>
              <a:gd name="connsiteY1327" fmla="*/ 554871 h 778240"/>
              <a:gd name="connsiteX1328" fmla="*/ 8853205 w 9144000"/>
              <a:gd name="connsiteY1328" fmla="*/ 554876 h 778240"/>
              <a:gd name="connsiteX1329" fmla="*/ 8851600 w 9144000"/>
              <a:gd name="connsiteY1329" fmla="*/ 555400 h 778240"/>
              <a:gd name="connsiteX1330" fmla="*/ 8853773 w 9144000"/>
              <a:gd name="connsiteY1330" fmla="*/ 556511 h 778240"/>
              <a:gd name="connsiteX1331" fmla="*/ 7592011 w 9144000"/>
              <a:gd name="connsiteY1331" fmla="*/ 554768 h 778240"/>
              <a:gd name="connsiteX1332" fmla="*/ 7561737 w 9144000"/>
              <a:gd name="connsiteY1332" fmla="*/ 565581 h 778240"/>
              <a:gd name="connsiteX1333" fmla="*/ 7560403 w 9144000"/>
              <a:gd name="connsiteY1333" fmla="*/ 566228 h 778240"/>
              <a:gd name="connsiteX1334" fmla="*/ 7561863 w 9144000"/>
              <a:gd name="connsiteY1334" fmla="*/ 572025 h 778240"/>
              <a:gd name="connsiteX1335" fmla="*/ 7562052 w 9144000"/>
              <a:gd name="connsiteY1335" fmla="*/ 578460 h 778240"/>
              <a:gd name="connsiteX1336" fmla="*/ 7573387 w 9144000"/>
              <a:gd name="connsiteY1336" fmla="*/ 573460 h 778240"/>
              <a:gd name="connsiteX1337" fmla="*/ 7574648 w 9144000"/>
              <a:gd name="connsiteY1337" fmla="*/ 570363 h 778240"/>
              <a:gd name="connsiteX1338" fmla="*/ 7593284 w 9144000"/>
              <a:gd name="connsiteY1338" fmla="*/ 556884 h 778240"/>
              <a:gd name="connsiteX1339" fmla="*/ 8262101 w 9144000"/>
              <a:gd name="connsiteY1339" fmla="*/ 553641 h 778240"/>
              <a:gd name="connsiteX1340" fmla="*/ 8261651 w 9144000"/>
              <a:gd name="connsiteY1340" fmla="*/ 567686 h 778240"/>
              <a:gd name="connsiteX1341" fmla="*/ 8265170 w 9144000"/>
              <a:gd name="connsiteY1341" fmla="*/ 568337 h 778240"/>
              <a:gd name="connsiteX1342" fmla="*/ 8261479 w 9144000"/>
              <a:gd name="connsiteY1342" fmla="*/ 573091 h 778240"/>
              <a:gd name="connsiteX1343" fmla="*/ 8259639 w 9144000"/>
              <a:gd name="connsiteY1343" fmla="*/ 630710 h 778240"/>
              <a:gd name="connsiteX1344" fmla="*/ 8254471 w 9144000"/>
              <a:gd name="connsiteY1344" fmla="*/ 649839 h 778240"/>
              <a:gd name="connsiteX1345" fmla="*/ 8257712 w 9144000"/>
              <a:gd name="connsiteY1345" fmla="*/ 652410 h 778240"/>
              <a:gd name="connsiteX1346" fmla="*/ 8258688 w 9144000"/>
              <a:gd name="connsiteY1346" fmla="*/ 656080 h 778240"/>
              <a:gd name="connsiteX1347" fmla="*/ 8268364 w 9144000"/>
              <a:gd name="connsiteY1347" fmla="*/ 656137 h 778240"/>
              <a:gd name="connsiteX1348" fmla="*/ 8280122 w 9144000"/>
              <a:gd name="connsiteY1348" fmla="*/ 650719 h 778240"/>
              <a:gd name="connsiteX1349" fmla="*/ 8286538 w 9144000"/>
              <a:gd name="connsiteY1349" fmla="*/ 652258 h 778240"/>
              <a:gd name="connsiteX1350" fmla="*/ 8283035 w 9144000"/>
              <a:gd name="connsiteY1350" fmla="*/ 656224 h 778240"/>
              <a:gd name="connsiteX1351" fmla="*/ 8325620 w 9144000"/>
              <a:gd name="connsiteY1351" fmla="*/ 656477 h 778240"/>
              <a:gd name="connsiteX1352" fmla="*/ 8344195 w 9144000"/>
              <a:gd name="connsiteY1352" fmla="*/ 594429 h 778240"/>
              <a:gd name="connsiteX1353" fmla="*/ 8345195 w 9144000"/>
              <a:gd name="connsiteY1353" fmla="*/ 577545 h 778240"/>
              <a:gd name="connsiteX1354" fmla="*/ 8340295 w 9144000"/>
              <a:gd name="connsiteY1354" fmla="*/ 573397 h 778240"/>
              <a:gd name="connsiteX1355" fmla="*/ 8337617 w 9144000"/>
              <a:gd name="connsiteY1355" fmla="*/ 570969 h 778240"/>
              <a:gd name="connsiteX1356" fmla="*/ 8328339 w 9144000"/>
              <a:gd name="connsiteY1356" fmla="*/ 572690 h 778240"/>
              <a:gd name="connsiteX1357" fmla="*/ 8325598 w 9144000"/>
              <a:gd name="connsiteY1357" fmla="*/ 590086 h 778240"/>
              <a:gd name="connsiteX1358" fmla="*/ 8321798 w 9144000"/>
              <a:gd name="connsiteY1358" fmla="*/ 597316 h 778240"/>
              <a:gd name="connsiteX1359" fmla="*/ 8319097 w 9144000"/>
              <a:gd name="connsiteY1359" fmla="*/ 590171 h 778240"/>
              <a:gd name="connsiteX1360" fmla="*/ 8321370 w 9144000"/>
              <a:gd name="connsiteY1360" fmla="*/ 573921 h 778240"/>
              <a:gd name="connsiteX1361" fmla="*/ 8310894 w 9144000"/>
              <a:gd name="connsiteY1361" fmla="*/ 574234 h 778240"/>
              <a:gd name="connsiteX1362" fmla="*/ 8315622 w 9144000"/>
              <a:gd name="connsiteY1362" fmla="*/ 567755 h 778240"/>
              <a:gd name="connsiteX1363" fmla="*/ 8322480 w 9144000"/>
              <a:gd name="connsiteY1363" fmla="*/ 565992 h 778240"/>
              <a:gd name="connsiteX1364" fmla="*/ 8322692 w 9144000"/>
              <a:gd name="connsiteY1364" fmla="*/ 564471 h 778240"/>
              <a:gd name="connsiteX1365" fmla="*/ 8315776 w 9144000"/>
              <a:gd name="connsiteY1365" fmla="*/ 563732 h 778240"/>
              <a:gd name="connsiteX1366" fmla="*/ 8309311 w 9144000"/>
              <a:gd name="connsiteY1366" fmla="*/ 556397 h 778240"/>
              <a:gd name="connsiteX1367" fmla="*/ 8309310 w 9144000"/>
              <a:gd name="connsiteY1367" fmla="*/ 554332 h 778240"/>
              <a:gd name="connsiteX1368" fmla="*/ 8229380 w 9144000"/>
              <a:gd name="connsiteY1368" fmla="*/ 553063 h 778240"/>
              <a:gd name="connsiteX1369" fmla="*/ 8225423 w 9144000"/>
              <a:gd name="connsiteY1369" fmla="*/ 561724 h 778240"/>
              <a:gd name="connsiteX1370" fmla="*/ 8231727 w 9144000"/>
              <a:gd name="connsiteY1370" fmla="*/ 570548 h 778240"/>
              <a:gd name="connsiteX1371" fmla="*/ 8254022 w 9144000"/>
              <a:gd name="connsiteY1371" fmla="*/ 566504 h 778240"/>
              <a:gd name="connsiteX1372" fmla="*/ 8254445 w 9144000"/>
              <a:gd name="connsiteY1372" fmla="*/ 553529 h 778240"/>
              <a:gd name="connsiteX1373" fmla="*/ 8238497 w 9144000"/>
              <a:gd name="connsiteY1373" fmla="*/ 553295 h 778240"/>
              <a:gd name="connsiteX1374" fmla="*/ 8214412 w 9144000"/>
              <a:gd name="connsiteY1374" fmla="*/ 552682 h 778240"/>
              <a:gd name="connsiteX1375" fmla="*/ 8216031 w 9144000"/>
              <a:gd name="connsiteY1375" fmla="*/ 555752 h 778240"/>
              <a:gd name="connsiteX1376" fmla="*/ 8218271 w 9144000"/>
              <a:gd name="connsiteY1376" fmla="*/ 554775 h 778240"/>
              <a:gd name="connsiteX1377" fmla="*/ 8220743 w 9144000"/>
              <a:gd name="connsiteY1377" fmla="*/ 557283 h 778240"/>
              <a:gd name="connsiteX1378" fmla="*/ 8222463 w 9144000"/>
              <a:gd name="connsiteY1378" fmla="*/ 552887 h 778240"/>
              <a:gd name="connsiteX1379" fmla="*/ 7744123 w 9144000"/>
              <a:gd name="connsiteY1379" fmla="*/ 551879 h 778240"/>
              <a:gd name="connsiteX1380" fmla="*/ 7739591 w 9144000"/>
              <a:gd name="connsiteY1380" fmla="*/ 554930 h 778240"/>
              <a:gd name="connsiteX1381" fmla="*/ 7734042 w 9144000"/>
              <a:gd name="connsiteY1381" fmla="*/ 561355 h 778240"/>
              <a:gd name="connsiteX1382" fmla="*/ 7735301 w 9144000"/>
              <a:gd name="connsiteY1382" fmla="*/ 572430 h 778240"/>
              <a:gd name="connsiteX1383" fmla="*/ 7737865 w 9144000"/>
              <a:gd name="connsiteY1383" fmla="*/ 572045 h 778240"/>
              <a:gd name="connsiteX1384" fmla="*/ 7738997 w 9144000"/>
              <a:gd name="connsiteY1384" fmla="*/ 572632 h 778240"/>
              <a:gd name="connsiteX1385" fmla="*/ 7744382 w 9144000"/>
              <a:gd name="connsiteY1385" fmla="*/ 559398 h 778240"/>
              <a:gd name="connsiteX1386" fmla="*/ 7747370 w 9144000"/>
              <a:gd name="connsiteY1386" fmla="*/ 555591 h 778240"/>
              <a:gd name="connsiteX1387" fmla="*/ 7747310 w 9144000"/>
              <a:gd name="connsiteY1387" fmla="*/ 553597 h 778240"/>
              <a:gd name="connsiteX1388" fmla="*/ 7745859 w 9144000"/>
              <a:gd name="connsiteY1388" fmla="*/ 553197 h 778240"/>
              <a:gd name="connsiteX1389" fmla="*/ 8166591 w 9144000"/>
              <a:gd name="connsiteY1389" fmla="*/ 551250 h 778240"/>
              <a:gd name="connsiteX1390" fmla="*/ 8165370 w 9144000"/>
              <a:gd name="connsiteY1390" fmla="*/ 569989 h 778240"/>
              <a:gd name="connsiteX1391" fmla="*/ 8162895 w 9144000"/>
              <a:gd name="connsiteY1391" fmla="*/ 592738 h 778240"/>
              <a:gd name="connsiteX1392" fmla="*/ 8165543 w 9144000"/>
              <a:gd name="connsiteY1392" fmla="*/ 593015 h 778240"/>
              <a:gd name="connsiteX1393" fmla="*/ 8170527 w 9144000"/>
              <a:gd name="connsiteY1393" fmla="*/ 588378 h 778240"/>
              <a:gd name="connsiteX1394" fmla="*/ 8172964 w 9144000"/>
              <a:gd name="connsiteY1394" fmla="*/ 596875 h 778240"/>
              <a:gd name="connsiteX1395" fmla="*/ 8169317 w 9144000"/>
              <a:gd name="connsiteY1395" fmla="*/ 608653 h 778240"/>
              <a:gd name="connsiteX1396" fmla="*/ 8165179 w 9144000"/>
              <a:gd name="connsiteY1396" fmla="*/ 603269 h 778240"/>
              <a:gd name="connsiteX1397" fmla="*/ 8161788 w 9144000"/>
              <a:gd name="connsiteY1397" fmla="*/ 602917 h 778240"/>
              <a:gd name="connsiteX1398" fmla="*/ 8159552 w 9144000"/>
              <a:gd name="connsiteY1398" fmla="*/ 623478 h 778240"/>
              <a:gd name="connsiteX1399" fmla="*/ 8153988 w 9144000"/>
              <a:gd name="connsiteY1399" fmla="*/ 649620 h 778240"/>
              <a:gd name="connsiteX1400" fmla="*/ 8154391 w 9144000"/>
              <a:gd name="connsiteY1400" fmla="*/ 650701 h 778240"/>
              <a:gd name="connsiteX1401" fmla="*/ 8157774 w 9144000"/>
              <a:gd name="connsiteY1401" fmla="*/ 651273 h 778240"/>
              <a:gd name="connsiteX1402" fmla="*/ 8163055 w 9144000"/>
              <a:gd name="connsiteY1402" fmla="*/ 646927 h 778240"/>
              <a:gd name="connsiteX1403" fmla="*/ 8164965 w 9144000"/>
              <a:gd name="connsiteY1403" fmla="*/ 655523 h 778240"/>
              <a:gd name="connsiteX1404" fmla="*/ 8236891 w 9144000"/>
              <a:gd name="connsiteY1404" fmla="*/ 655950 h 778240"/>
              <a:gd name="connsiteX1405" fmla="*/ 8228816 w 9144000"/>
              <a:gd name="connsiteY1405" fmla="*/ 642046 h 778240"/>
              <a:gd name="connsiteX1406" fmla="*/ 8225393 w 9144000"/>
              <a:gd name="connsiteY1406" fmla="*/ 630732 h 778240"/>
              <a:gd name="connsiteX1407" fmla="*/ 8231370 w 9144000"/>
              <a:gd name="connsiteY1407" fmla="*/ 632903 h 778240"/>
              <a:gd name="connsiteX1408" fmla="*/ 8237535 w 9144000"/>
              <a:gd name="connsiteY1408" fmla="*/ 641758 h 778240"/>
              <a:gd name="connsiteX1409" fmla="*/ 8241502 w 9144000"/>
              <a:gd name="connsiteY1409" fmla="*/ 647453 h 778240"/>
              <a:gd name="connsiteX1410" fmla="*/ 8242606 w 9144000"/>
              <a:gd name="connsiteY1410" fmla="*/ 642763 h 778240"/>
              <a:gd name="connsiteX1411" fmla="*/ 8221115 w 9144000"/>
              <a:gd name="connsiteY1411" fmla="*/ 595179 h 778240"/>
              <a:gd name="connsiteX1412" fmla="*/ 8219578 w 9144000"/>
              <a:gd name="connsiteY1412" fmla="*/ 605144 h 778240"/>
              <a:gd name="connsiteX1413" fmla="*/ 8212897 w 9144000"/>
              <a:gd name="connsiteY1413" fmla="*/ 612517 h 778240"/>
              <a:gd name="connsiteX1414" fmla="*/ 8212242 w 9144000"/>
              <a:gd name="connsiteY1414" fmla="*/ 602547 h 778240"/>
              <a:gd name="connsiteX1415" fmla="*/ 8215969 w 9144000"/>
              <a:gd name="connsiteY1415" fmla="*/ 583782 h 778240"/>
              <a:gd name="connsiteX1416" fmla="*/ 8212723 w 9144000"/>
              <a:gd name="connsiteY1416" fmla="*/ 576597 h 778240"/>
              <a:gd name="connsiteX1417" fmla="*/ 8212259 w 9144000"/>
              <a:gd name="connsiteY1417" fmla="*/ 576202 h 778240"/>
              <a:gd name="connsiteX1418" fmla="*/ 8212365 w 9144000"/>
              <a:gd name="connsiteY1418" fmla="*/ 575803 h 778240"/>
              <a:gd name="connsiteX1419" fmla="*/ 8211258 w 9144000"/>
              <a:gd name="connsiteY1419" fmla="*/ 573353 h 778240"/>
              <a:gd name="connsiteX1420" fmla="*/ 8201670 w 9144000"/>
              <a:gd name="connsiteY1420" fmla="*/ 574775 h 778240"/>
              <a:gd name="connsiteX1421" fmla="*/ 8188570 w 9144000"/>
              <a:gd name="connsiteY1421" fmla="*/ 571452 h 778240"/>
              <a:gd name="connsiteX1422" fmla="*/ 8184520 w 9144000"/>
              <a:gd name="connsiteY1422" fmla="*/ 566463 h 778240"/>
              <a:gd name="connsiteX1423" fmla="*/ 8189831 w 9144000"/>
              <a:gd name="connsiteY1423" fmla="*/ 562256 h 778240"/>
              <a:gd name="connsiteX1424" fmla="*/ 8207381 w 9144000"/>
              <a:gd name="connsiteY1424" fmla="*/ 565830 h 778240"/>
              <a:gd name="connsiteX1425" fmla="*/ 8207507 w 9144000"/>
              <a:gd name="connsiteY1425" fmla="*/ 565047 h 778240"/>
              <a:gd name="connsiteX1426" fmla="*/ 8201778 w 9144000"/>
              <a:gd name="connsiteY1426" fmla="*/ 552361 h 778240"/>
              <a:gd name="connsiteX1427" fmla="*/ 8172424 w 9144000"/>
              <a:gd name="connsiteY1427" fmla="*/ 551614 h 778240"/>
              <a:gd name="connsiteX1428" fmla="*/ 7399908 w 9144000"/>
              <a:gd name="connsiteY1428" fmla="*/ 550918 h 778240"/>
              <a:gd name="connsiteX1429" fmla="*/ 7395750 w 9144000"/>
              <a:gd name="connsiteY1429" fmla="*/ 552580 h 778240"/>
              <a:gd name="connsiteX1430" fmla="*/ 7401347 w 9144000"/>
              <a:gd name="connsiteY1430" fmla="*/ 560855 h 778240"/>
              <a:gd name="connsiteX1431" fmla="*/ 7016255 w 9144000"/>
              <a:gd name="connsiteY1431" fmla="*/ 549728 h 778240"/>
              <a:gd name="connsiteX1432" fmla="*/ 6985941 w 9144000"/>
              <a:gd name="connsiteY1432" fmla="*/ 551220 h 778240"/>
              <a:gd name="connsiteX1433" fmla="*/ 6986942 w 9144000"/>
              <a:gd name="connsiteY1433" fmla="*/ 555702 h 778240"/>
              <a:gd name="connsiteX1434" fmla="*/ 6992519 w 9144000"/>
              <a:gd name="connsiteY1434" fmla="*/ 557353 h 778240"/>
              <a:gd name="connsiteX1435" fmla="*/ 6987518 w 9144000"/>
              <a:gd name="connsiteY1435" fmla="*/ 559759 h 778240"/>
              <a:gd name="connsiteX1436" fmla="*/ 6982216 w 9144000"/>
              <a:gd name="connsiteY1436" fmla="*/ 562228 h 778240"/>
              <a:gd name="connsiteX1437" fmla="*/ 6977233 w 9144000"/>
              <a:gd name="connsiteY1437" fmla="*/ 561651 h 778240"/>
              <a:gd name="connsiteX1438" fmla="*/ 6972226 w 9144000"/>
              <a:gd name="connsiteY1438" fmla="*/ 561053 h 778240"/>
              <a:gd name="connsiteX1439" fmla="*/ 6975922 w 9144000"/>
              <a:gd name="connsiteY1439" fmla="*/ 554109 h 778240"/>
              <a:gd name="connsiteX1440" fmla="*/ 6976239 w 9144000"/>
              <a:gd name="connsiteY1440" fmla="*/ 551698 h 778240"/>
              <a:gd name="connsiteX1441" fmla="*/ 6962384 w 9144000"/>
              <a:gd name="connsiteY1441" fmla="*/ 552381 h 778240"/>
              <a:gd name="connsiteX1442" fmla="*/ 6948989 w 9144000"/>
              <a:gd name="connsiteY1442" fmla="*/ 554074 h 778240"/>
              <a:gd name="connsiteX1443" fmla="*/ 6935729 w 9144000"/>
              <a:gd name="connsiteY1443" fmla="*/ 556088 h 778240"/>
              <a:gd name="connsiteX1444" fmla="*/ 6928054 w 9144000"/>
              <a:gd name="connsiteY1444" fmla="*/ 557319 h 778240"/>
              <a:gd name="connsiteX1445" fmla="*/ 6928105 w 9144000"/>
              <a:gd name="connsiteY1445" fmla="*/ 558136 h 778240"/>
              <a:gd name="connsiteX1446" fmla="*/ 6929542 w 9144000"/>
              <a:gd name="connsiteY1446" fmla="*/ 562520 h 778240"/>
              <a:gd name="connsiteX1447" fmla="*/ 6935302 w 9144000"/>
              <a:gd name="connsiteY1447" fmla="*/ 563598 h 778240"/>
              <a:gd name="connsiteX1448" fmla="*/ 6925327 w 9144000"/>
              <a:gd name="connsiteY1448" fmla="*/ 569420 h 778240"/>
              <a:gd name="connsiteX1449" fmla="*/ 6920223 w 9144000"/>
              <a:gd name="connsiteY1449" fmla="*/ 569225 h 778240"/>
              <a:gd name="connsiteX1450" fmla="*/ 6915122 w 9144000"/>
              <a:gd name="connsiteY1450" fmla="*/ 569100 h 778240"/>
              <a:gd name="connsiteX1451" fmla="*/ 6918283 w 9144000"/>
              <a:gd name="connsiteY1451" fmla="*/ 561784 h 778240"/>
              <a:gd name="connsiteX1452" fmla="*/ 6918440 w 9144000"/>
              <a:gd name="connsiteY1452" fmla="*/ 558859 h 778240"/>
              <a:gd name="connsiteX1453" fmla="*/ 6909289 w 9144000"/>
              <a:gd name="connsiteY1453" fmla="*/ 560325 h 778240"/>
              <a:gd name="connsiteX1454" fmla="*/ 6870680 w 9144000"/>
              <a:gd name="connsiteY1454" fmla="*/ 568486 h 778240"/>
              <a:gd name="connsiteX1455" fmla="*/ 6872313 w 9144000"/>
              <a:gd name="connsiteY1455" fmla="*/ 572782 h 778240"/>
              <a:gd name="connsiteX1456" fmla="*/ 6878128 w 9144000"/>
              <a:gd name="connsiteY1456" fmla="*/ 573576 h 778240"/>
              <a:gd name="connsiteX1457" fmla="*/ 6868414 w 9144000"/>
              <a:gd name="connsiteY1457" fmla="*/ 579924 h 778240"/>
              <a:gd name="connsiteX1458" fmla="*/ 6858156 w 9144000"/>
              <a:gd name="connsiteY1458" fmla="*/ 579960 h 778240"/>
              <a:gd name="connsiteX1459" fmla="*/ 6861033 w 9144000"/>
              <a:gd name="connsiteY1459" fmla="*/ 572586 h 778240"/>
              <a:gd name="connsiteX1460" fmla="*/ 6861058 w 9144000"/>
              <a:gd name="connsiteY1460" fmla="*/ 570520 h 778240"/>
              <a:gd name="connsiteX1461" fmla="*/ 6813613 w 9144000"/>
              <a:gd name="connsiteY1461" fmla="*/ 580548 h 778240"/>
              <a:gd name="connsiteX1462" fmla="*/ 6813713 w 9144000"/>
              <a:gd name="connsiteY1462" fmla="*/ 581177 h 778240"/>
              <a:gd name="connsiteX1463" fmla="*/ 6815527 w 9144000"/>
              <a:gd name="connsiteY1463" fmla="*/ 585416 h 778240"/>
              <a:gd name="connsiteX1464" fmla="*/ 6821329 w 9144000"/>
              <a:gd name="connsiteY1464" fmla="*/ 585953 h 778240"/>
              <a:gd name="connsiteX1465" fmla="*/ 6811895 w 9144000"/>
              <a:gd name="connsiteY1465" fmla="*/ 592710 h 778240"/>
              <a:gd name="connsiteX1466" fmla="*/ 6801659 w 9144000"/>
              <a:gd name="connsiteY1466" fmla="*/ 593214 h 778240"/>
              <a:gd name="connsiteX1467" fmla="*/ 6804241 w 9144000"/>
              <a:gd name="connsiteY1467" fmla="*/ 585573 h 778240"/>
              <a:gd name="connsiteX1468" fmla="*/ 6804102 w 9144000"/>
              <a:gd name="connsiteY1468" fmla="*/ 582752 h 778240"/>
              <a:gd name="connsiteX1469" fmla="*/ 6774670 w 9144000"/>
              <a:gd name="connsiteY1469" fmla="*/ 590913 h 778240"/>
              <a:gd name="connsiteX1470" fmla="*/ 6775105 w 9144000"/>
              <a:gd name="connsiteY1470" fmla="*/ 598019 h 778240"/>
              <a:gd name="connsiteX1471" fmla="*/ 6780621 w 9144000"/>
              <a:gd name="connsiteY1471" fmla="*/ 622011 h 778240"/>
              <a:gd name="connsiteX1472" fmla="*/ 6785291 w 9144000"/>
              <a:gd name="connsiteY1472" fmla="*/ 620787 h 778240"/>
              <a:gd name="connsiteX1473" fmla="*/ 6785972 w 9144000"/>
              <a:gd name="connsiteY1473" fmla="*/ 615071 h 778240"/>
              <a:gd name="connsiteX1474" fmla="*/ 6792523 w 9144000"/>
              <a:gd name="connsiteY1474" fmla="*/ 624141 h 778240"/>
              <a:gd name="connsiteX1475" fmla="*/ 6793402 w 9144000"/>
              <a:gd name="connsiteY1475" fmla="*/ 633888 h 778240"/>
              <a:gd name="connsiteX1476" fmla="*/ 6789487 w 9144000"/>
              <a:gd name="connsiteY1476" fmla="*/ 633047 h 778240"/>
              <a:gd name="connsiteX1477" fmla="*/ 6785700 w 9144000"/>
              <a:gd name="connsiteY1477" fmla="*/ 631965 h 778240"/>
              <a:gd name="connsiteX1478" fmla="*/ 6782940 w 9144000"/>
              <a:gd name="connsiteY1478" fmla="*/ 632101 h 778240"/>
              <a:gd name="connsiteX1479" fmla="*/ 6784547 w 9144000"/>
              <a:gd name="connsiteY1479" fmla="*/ 639089 h 778240"/>
              <a:gd name="connsiteX1480" fmla="*/ 6788039 w 9144000"/>
              <a:gd name="connsiteY1480" fmla="*/ 648473 h 778240"/>
              <a:gd name="connsiteX1481" fmla="*/ 6789791 w 9144000"/>
              <a:gd name="connsiteY1481" fmla="*/ 653084 h 778240"/>
              <a:gd name="connsiteX1482" fmla="*/ 6791818 w 9144000"/>
              <a:gd name="connsiteY1482" fmla="*/ 657514 h 778240"/>
              <a:gd name="connsiteX1483" fmla="*/ 6795886 w 9144000"/>
              <a:gd name="connsiteY1483" fmla="*/ 666213 h 778240"/>
              <a:gd name="connsiteX1484" fmla="*/ 6800329 w 9144000"/>
              <a:gd name="connsiteY1484" fmla="*/ 674447 h 778240"/>
              <a:gd name="connsiteX1485" fmla="*/ 6801786 w 9144000"/>
              <a:gd name="connsiteY1485" fmla="*/ 676537 h 778240"/>
              <a:gd name="connsiteX1486" fmla="*/ 6802774 w 9144000"/>
              <a:gd name="connsiteY1486" fmla="*/ 676073 h 778240"/>
              <a:gd name="connsiteX1487" fmla="*/ 6806298 w 9144000"/>
              <a:gd name="connsiteY1487" fmla="*/ 673120 h 778240"/>
              <a:gd name="connsiteX1488" fmla="*/ 6805838 w 9144000"/>
              <a:gd name="connsiteY1488" fmla="*/ 670466 h 778240"/>
              <a:gd name="connsiteX1489" fmla="*/ 6805317 w 9144000"/>
              <a:gd name="connsiteY1489" fmla="*/ 667487 h 778240"/>
              <a:gd name="connsiteX1490" fmla="*/ 6809657 w 9144000"/>
              <a:gd name="connsiteY1490" fmla="*/ 670770 h 778240"/>
              <a:gd name="connsiteX1491" fmla="*/ 6814216 w 9144000"/>
              <a:gd name="connsiteY1491" fmla="*/ 674186 h 778240"/>
              <a:gd name="connsiteX1492" fmla="*/ 6814732 w 9144000"/>
              <a:gd name="connsiteY1492" fmla="*/ 675615 h 778240"/>
              <a:gd name="connsiteX1493" fmla="*/ 6815990 w 9144000"/>
              <a:gd name="connsiteY1493" fmla="*/ 678724 h 778240"/>
              <a:gd name="connsiteX1494" fmla="*/ 6817813 w 9144000"/>
              <a:gd name="connsiteY1494" fmla="*/ 683330 h 778240"/>
              <a:gd name="connsiteX1495" fmla="*/ 6813889 w 9144000"/>
              <a:gd name="connsiteY1495" fmla="*/ 683287 h 778240"/>
              <a:gd name="connsiteX1496" fmla="*/ 6809978 w 9144000"/>
              <a:gd name="connsiteY1496" fmla="*/ 683480 h 778240"/>
              <a:gd name="connsiteX1497" fmla="*/ 6807352 w 9144000"/>
              <a:gd name="connsiteY1497" fmla="*/ 684522 h 778240"/>
              <a:gd name="connsiteX1498" fmla="*/ 6820313 w 9144000"/>
              <a:gd name="connsiteY1498" fmla="*/ 703117 h 778240"/>
              <a:gd name="connsiteX1499" fmla="*/ 6833721 w 9144000"/>
              <a:gd name="connsiteY1499" fmla="*/ 716265 h 778240"/>
              <a:gd name="connsiteX1500" fmla="*/ 6841044 w 9144000"/>
              <a:gd name="connsiteY1500" fmla="*/ 716777 h 778240"/>
              <a:gd name="connsiteX1501" fmla="*/ 6840302 w 9144000"/>
              <a:gd name="connsiteY1501" fmla="*/ 715140 h 778240"/>
              <a:gd name="connsiteX1502" fmla="*/ 6839016 w 9144000"/>
              <a:gd name="connsiteY1502" fmla="*/ 712457 h 778240"/>
              <a:gd name="connsiteX1503" fmla="*/ 6844098 w 9144000"/>
              <a:gd name="connsiteY1503" fmla="*/ 714554 h 778240"/>
              <a:gd name="connsiteX1504" fmla="*/ 6849467 w 9144000"/>
              <a:gd name="connsiteY1504" fmla="*/ 716779 h 778240"/>
              <a:gd name="connsiteX1505" fmla="*/ 6849895 w 9144000"/>
              <a:gd name="connsiteY1505" fmla="*/ 717396 h 778240"/>
              <a:gd name="connsiteX1506" fmla="*/ 6860347 w 9144000"/>
              <a:gd name="connsiteY1506" fmla="*/ 718128 h 778240"/>
              <a:gd name="connsiteX1507" fmla="*/ 6987564 w 9144000"/>
              <a:gd name="connsiteY1507" fmla="*/ 732972 h 778240"/>
              <a:gd name="connsiteX1508" fmla="*/ 7006031 w 9144000"/>
              <a:gd name="connsiteY1508" fmla="*/ 726396 h 778240"/>
              <a:gd name="connsiteX1509" fmla="*/ 7012552 w 9144000"/>
              <a:gd name="connsiteY1509" fmla="*/ 724221 h 778240"/>
              <a:gd name="connsiteX1510" fmla="*/ 7011773 w 9144000"/>
              <a:gd name="connsiteY1510" fmla="*/ 721888 h 778240"/>
              <a:gd name="connsiteX1511" fmla="*/ 7005495 w 9144000"/>
              <a:gd name="connsiteY1511" fmla="*/ 719310 h 778240"/>
              <a:gd name="connsiteX1512" fmla="*/ 7012253 w 9144000"/>
              <a:gd name="connsiteY1512" fmla="*/ 713506 h 778240"/>
              <a:gd name="connsiteX1513" fmla="*/ 7024406 w 9144000"/>
              <a:gd name="connsiteY1513" fmla="*/ 711897 h 778240"/>
              <a:gd name="connsiteX1514" fmla="*/ 7021298 w 9144000"/>
              <a:gd name="connsiteY1514" fmla="*/ 717920 h 778240"/>
              <a:gd name="connsiteX1515" fmla="*/ 7022035 w 9144000"/>
              <a:gd name="connsiteY1515" fmla="*/ 721057 h 778240"/>
              <a:gd name="connsiteX1516" fmla="*/ 7046156 w 9144000"/>
              <a:gd name="connsiteY1516" fmla="*/ 713010 h 778240"/>
              <a:gd name="connsiteX1517" fmla="*/ 7068252 w 9144000"/>
              <a:gd name="connsiteY1517" fmla="*/ 706085 h 778240"/>
              <a:gd name="connsiteX1518" fmla="*/ 7067513 w 9144000"/>
              <a:gd name="connsiteY1518" fmla="*/ 703764 h 778240"/>
              <a:gd name="connsiteX1519" fmla="*/ 7061297 w 9144000"/>
              <a:gd name="connsiteY1519" fmla="*/ 701018 h 778240"/>
              <a:gd name="connsiteX1520" fmla="*/ 7068063 w 9144000"/>
              <a:gd name="connsiteY1520" fmla="*/ 695378 h 778240"/>
              <a:gd name="connsiteX1521" fmla="*/ 7074178 w 9144000"/>
              <a:gd name="connsiteY1521" fmla="*/ 694654 h 778240"/>
              <a:gd name="connsiteX1522" fmla="*/ 7080275 w 9144000"/>
              <a:gd name="connsiteY1522" fmla="*/ 694002 h 778240"/>
              <a:gd name="connsiteX1523" fmla="*/ 7077021 w 9144000"/>
              <a:gd name="connsiteY1523" fmla="*/ 699938 h 778240"/>
              <a:gd name="connsiteX1524" fmla="*/ 7077699 w 9144000"/>
              <a:gd name="connsiteY1524" fmla="*/ 703123 h 778240"/>
              <a:gd name="connsiteX1525" fmla="*/ 7089349 w 9144000"/>
              <a:gd name="connsiteY1525" fmla="*/ 699472 h 778240"/>
              <a:gd name="connsiteX1526" fmla="*/ 7124397 w 9144000"/>
              <a:gd name="connsiteY1526" fmla="*/ 689759 h 778240"/>
              <a:gd name="connsiteX1527" fmla="*/ 7123600 w 9144000"/>
              <a:gd name="connsiteY1527" fmla="*/ 686984 h 778240"/>
              <a:gd name="connsiteX1528" fmla="*/ 7117445 w 9144000"/>
              <a:gd name="connsiteY1528" fmla="*/ 684048 h 778240"/>
              <a:gd name="connsiteX1529" fmla="*/ 7124410 w 9144000"/>
              <a:gd name="connsiteY1529" fmla="*/ 678633 h 778240"/>
              <a:gd name="connsiteX1530" fmla="*/ 7136611 w 9144000"/>
              <a:gd name="connsiteY1530" fmla="*/ 677515 h 778240"/>
              <a:gd name="connsiteX1531" fmla="*/ 7133191 w 9144000"/>
              <a:gd name="connsiteY1531" fmla="*/ 683412 h 778240"/>
              <a:gd name="connsiteX1532" fmla="*/ 7133880 w 9144000"/>
              <a:gd name="connsiteY1532" fmla="*/ 687131 h 778240"/>
              <a:gd name="connsiteX1533" fmla="*/ 7149231 w 9144000"/>
              <a:gd name="connsiteY1533" fmla="*/ 682877 h 778240"/>
              <a:gd name="connsiteX1534" fmla="*/ 7148490 w 9144000"/>
              <a:gd name="connsiteY1534" fmla="*/ 670752 h 778240"/>
              <a:gd name="connsiteX1535" fmla="*/ 7145348 w 9144000"/>
              <a:gd name="connsiteY1535" fmla="*/ 671380 h 778240"/>
              <a:gd name="connsiteX1536" fmla="*/ 7143644 w 9144000"/>
              <a:gd name="connsiteY1536" fmla="*/ 676816 h 778240"/>
              <a:gd name="connsiteX1537" fmla="*/ 7141953 w 9144000"/>
              <a:gd name="connsiteY1537" fmla="*/ 673257 h 778240"/>
              <a:gd name="connsiteX1538" fmla="*/ 7140907 w 9144000"/>
              <a:gd name="connsiteY1538" fmla="*/ 674629 h 778240"/>
              <a:gd name="connsiteX1539" fmla="*/ 7137100 w 9144000"/>
              <a:gd name="connsiteY1539" fmla="*/ 666457 h 778240"/>
              <a:gd name="connsiteX1540" fmla="*/ 7137332 w 9144000"/>
              <a:gd name="connsiteY1540" fmla="*/ 664497 h 778240"/>
              <a:gd name="connsiteX1541" fmla="*/ 7137990 w 9144000"/>
              <a:gd name="connsiteY1541" fmla="*/ 660215 h 778240"/>
              <a:gd name="connsiteX1542" fmla="*/ 7139023 w 9144000"/>
              <a:gd name="connsiteY1542" fmla="*/ 654011 h 778240"/>
              <a:gd name="connsiteX1543" fmla="*/ 7143958 w 9144000"/>
              <a:gd name="connsiteY1543" fmla="*/ 658863 h 778240"/>
              <a:gd name="connsiteX1544" fmla="*/ 7147754 w 9144000"/>
              <a:gd name="connsiteY1544" fmla="*/ 658724 h 778240"/>
              <a:gd name="connsiteX1545" fmla="*/ 7147561 w 9144000"/>
              <a:gd name="connsiteY1545" fmla="*/ 655574 h 778240"/>
              <a:gd name="connsiteX1546" fmla="*/ 7143295 w 9144000"/>
              <a:gd name="connsiteY1546" fmla="*/ 628726 h 778240"/>
              <a:gd name="connsiteX1547" fmla="*/ 7136594 w 9144000"/>
              <a:gd name="connsiteY1547" fmla="*/ 614542 h 778240"/>
              <a:gd name="connsiteX1548" fmla="*/ 7136172 w 9144000"/>
              <a:gd name="connsiteY1548" fmla="*/ 614707 h 778240"/>
              <a:gd name="connsiteX1549" fmla="*/ 7132407 w 9144000"/>
              <a:gd name="connsiteY1549" fmla="*/ 617404 h 778240"/>
              <a:gd name="connsiteX1550" fmla="*/ 7132823 w 9144000"/>
              <a:gd name="connsiteY1550" fmla="*/ 622995 h 778240"/>
              <a:gd name="connsiteX1551" fmla="*/ 7128893 w 9144000"/>
              <a:gd name="connsiteY1551" fmla="*/ 619479 h 778240"/>
              <a:gd name="connsiteX1552" fmla="*/ 7125958 w 9144000"/>
              <a:gd name="connsiteY1552" fmla="*/ 617087 h 778240"/>
              <a:gd name="connsiteX1553" fmla="*/ 7124591 w 9144000"/>
              <a:gd name="connsiteY1553" fmla="*/ 616027 h 778240"/>
              <a:gd name="connsiteX1554" fmla="*/ 7123245 w 9144000"/>
              <a:gd name="connsiteY1554" fmla="*/ 611586 h 778240"/>
              <a:gd name="connsiteX1555" fmla="*/ 7122089 w 9144000"/>
              <a:gd name="connsiteY1555" fmla="*/ 608615 h 778240"/>
              <a:gd name="connsiteX1556" fmla="*/ 7121530 w 9144000"/>
              <a:gd name="connsiteY1556" fmla="*/ 607279 h 778240"/>
              <a:gd name="connsiteX1557" fmla="*/ 7125446 w 9144000"/>
              <a:gd name="connsiteY1557" fmla="*/ 607181 h 778240"/>
              <a:gd name="connsiteX1558" fmla="*/ 7129428 w 9144000"/>
              <a:gd name="connsiteY1558" fmla="*/ 606985 h 778240"/>
              <a:gd name="connsiteX1559" fmla="*/ 7132500 w 9144000"/>
              <a:gd name="connsiteY1559" fmla="*/ 605876 h 778240"/>
              <a:gd name="connsiteX1560" fmla="*/ 7132129 w 9144000"/>
              <a:gd name="connsiteY1560" fmla="*/ 605091 h 778240"/>
              <a:gd name="connsiteX1561" fmla="*/ 7115327 w 9144000"/>
              <a:gd name="connsiteY1561" fmla="*/ 584787 h 778240"/>
              <a:gd name="connsiteX1562" fmla="*/ 7110412 w 9144000"/>
              <a:gd name="connsiteY1562" fmla="*/ 580333 h 778240"/>
              <a:gd name="connsiteX1563" fmla="*/ 7105117 w 9144000"/>
              <a:gd name="connsiteY1563" fmla="*/ 576274 h 778240"/>
              <a:gd name="connsiteX1564" fmla="*/ 7102482 w 9144000"/>
              <a:gd name="connsiteY1564" fmla="*/ 574244 h 778240"/>
              <a:gd name="connsiteX1565" fmla="*/ 7099671 w 9144000"/>
              <a:gd name="connsiteY1565" fmla="*/ 572480 h 778240"/>
              <a:gd name="connsiteX1566" fmla="*/ 7098541 w 9144000"/>
              <a:gd name="connsiteY1566" fmla="*/ 571776 h 778240"/>
              <a:gd name="connsiteX1567" fmla="*/ 7097849 w 9144000"/>
              <a:gd name="connsiteY1567" fmla="*/ 572665 h 778240"/>
              <a:gd name="connsiteX1568" fmla="*/ 7096012 w 9144000"/>
              <a:gd name="connsiteY1568" fmla="*/ 576863 h 778240"/>
              <a:gd name="connsiteX1569" fmla="*/ 7097572 w 9144000"/>
              <a:gd name="connsiteY1569" fmla="*/ 578970 h 778240"/>
              <a:gd name="connsiteX1570" fmla="*/ 7099286 w 9144000"/>
              <a:gd name="connsiteY1570" fmla="*/ 581351 h 778240"/>
              <a:gd name="connsiteX1571" fmla="*/ 7097792 w 9144000"/>
              <a:gd name="connsiteY1571" fmla="*/ 581049 h 778240"/>
              <a:gd name="connsiteX1572" fmla="*/ 7094075 w 9144000"/>
              <a:gd name="connsiteY1572" fmla="*/ 580434 h 778240"/>
              <a:gd name="connsiteX1573" fmla="*/ 7088657 w 9144000"/>
              <a:gd name="connsiteY1573" fmla="*/ 579597 h 778240"/>
              <a:gd name="connsiteX1574" fmla="*/ 7087622 w 9144000"/>
              <a:gd name="connsiteY1574" fmla="*/ 578592 h 778240"/>
              <a:gd name="connsiteX1575" fmla="*/ 7085173 w 9144000"/>
              <a:gd name="connsiteY1575" fmla="*/ 576551 h 778240"/>
              <a:gd name="connsiteX1576" fmla="*/ 7081507 w 9144000"/>
              <a:gd name="connsiteY1576" fmla="*/ 573610 h 778240"/>
              <a:gd name="connsiteX1577" fmla="*/ 7084666 w 9144000"/>
              <a:gd name="connsiteY1577" fmla="*/ 571505 h 778240"/>
              <a:gd name="connsiteX1578" fmla="*/ 7088042 w 9144000"/>
              <a:gd name="connsiteY1578" fmla="*/ 569485 h 778240"/>
              <a:gd name="connsiteX1579" fmla="*/ 7090169 w 9144000"/>
              <a:gd name="connsiteY1579" fmla="*/ 566972 h 778240"/>
              <a:gd name="connsiteX1580" fmla="*/ 7088029 w 9144000"/>
              <a:gd name="connsiteY1580" fmla="*/ 565869 h 778240"/>
              <a:gd name="connsiteX1581" fmla="*/ 7081970 w 9144000"/>
              <a:gd name="connsiteY1581" fmla="*/ 562997 h 778240"/>
              <a:gd name="connsiteX1582" fmla="*/ 7069390 w 9144000"/>
              <a:gd name="connsiteY1582" fmla="*/ 558311 h 778240"/>
              <a:gd name="connsiteX1583" fmla="*/ 7043994 w 9144000"/>
              <a:gd name="connsiteY1583" fmla="*/ 554209 h 778240"/>
              <a:gd name="connsiteX1584" fmla="*/ 7043991 w 9144000"/>
              <a:gd name="connsiteY1584" fmla="*/ 557965 h 778240"/>
              <a:gd name="connsiteX1585" fmla="*/ 7048824 w 9144000"/>
              <a:gd name="connsiteY1585" fmla="*/ 560755 h 778240"/>
              <a:gd name="connsiteX1586" fmla="*/ 7043533 w 9144000"/>
              <a:gd name="connsiteY1586" fmla="*/ 562026 h 778240"/>
              <a:gd name="connsiteX1587" fmla="*/ 7039748 w 9144000"/>
              <a:gd name="connsiteY1587" fmla="*/ 562869 h 778240"/>
              <a:gd name="connsiteX1588" fmla="*/ 7037987 w 9144000"/>
              <a:gd name="connsiteY1588" fmla="*/ 563355 h 778240"/>
              <a:gd name="connsiteX1589" fmla="*/ 7028678 w 9144000"/>
              <a:gd name="connsiteY1589" fmla="*/ 560268 h 778240"/>
              <a:gd name="connsiteX1590" fmla="*/ 7031342 w 9144000"/>
              <a:gd name="connsiteY1590" fmla="*/ 557155 h 778240"/>
              <a:gd name="connsiteX1591" fmla="*/ 7033798 w 9144000"/>
              <a:gd name="connsiteY1591" fmla="*/ 554099 h 778240"/>
              <a:gd name="connsiteX1592" fmla="*/ 7034289 w 9144000"/>
              <a:gd name="connsiteY1592" fmla="*/ 552641 h 778240"/>
              <a:gd name="connsiteX1593" fmla="*/ 8866097 w 9144000"/>
              <a:gd name="connsiteY1593" fmla="*/ 548404 h 778240"/>
              <a:gd name="connsiteX1594" fmla="*/ 8860632 w 9144000"/>
              <a:gd name="connsiteY1594" fmla="*/ 551148 h 778240"/>
              <a:gd name="connsiteX1595" fmla="*/ 8864974 w 9144000"/>
              <a:gd name="connsiteY1595" fmla="*/ 558584 h 778240"/>
              <a:gd name="connsiteX1596" fmla="*/ 7984498 w 9144000"/>
              <a:gd name="connsiteY1596" fmla="*/ 548189 h 778240"/>
              <a:gd name="connsiteX1597" fmla="*/ 7983761 w 9144000"/>
              <a:gd name="connsiteY1597" fmla="*/ 549066 h 778240"/>
              <a:gd name="connsiteX1598" fmla="*/ 7983412 w 9144000"/>
              <a:gd name="connsiteY1598" fmla="*/ 548858 h 778240"/>
              <a:gd name="connsiteX1599" fmla="*/ 7987531 w 9144000"/>
              <a:gd name="connsiteY1599" fmla="*/ 553716 h 778240"/>
              <a:gd name="connsiteX1600" fmla="*/ 7986109 w 9144000"/>
              <a:gd name="connsiteY1600" fmla="*/ 549118 h 778240"/>
              <a:gd name="connsiteX1601" fmla="*/ 8129525 w 9144000"/>
              <a:gd name="connsiteY1601" fmla="*/ 547993 h 778240"/>
              <a:gd name="connsiteX1602" fmla="*/ 8123987 w 9144000"/>
              <a:gd name="connsiteY1602" fmla="*/ 548266 h 778240"/>
              <a:gd name="connsiteX1603" fmla="*/ 8121082 w 9144000"/>
              <a:gd name="connsiteY1603" fmla="*/ 557554 h 778240"/>
              <a:gd name="connsiteX1604" fmla="*/ 8123114 w 9144000"/>
              <a:gd name="connsiteY1604" fmla="*/ 561058 h 778240"/>
              <a:gd name="connsiteX1605" fmla="*/ 8123161 w 9144000"/>
              <a:gd name="connsiteY1605" fmla="*/ 574861 h 778240"/>
              <a:gd name="connsiteX1606" fmla="*/ 8120308 w 9144000"/>
              <a:gd name="connsiteY1606" fmla="*/ 584652 h 778240"/>
              <a:gd name="connsiteX1607" fmla="*/ 8120468 w 9144000"/>
              <a:gd name="connsiteY1607" fmla="*/ 585513 h 778240"/>
              <a:gd name="connsiteX1608" fmla="*/ 8119947 w 9144000"/>
              <a:gd name="connsiteY1608" fmla="*/ 585890 h 778240"/>
              <a:gd name="connsiteX1609" fmla="*/ 8121053 w 9144000"/>
              <a:gd name="connsiteY1609" fmla="*/ 585954 h 778240"/>
              <a:gd name="connsiteX1610" fmla="*/ 8122294 w 9144000"/>
              <a:gd name="connsiteY1610" fmla="*/ 585893 h 778240"/>
              <a:gd name="connsiteX1611" fmla="*/ 8123160 w 9144000"/>
              <a:gd name="connsiteY1611" fmla="*/ 588198 h 778240"/>
              <a:gd name="connsiteX1612" fmla="*/ 8125646 w 9144000"/>
              <a:gd name="connsiteY1612" fmla="*/ 591011 h 778240"/>
              <a:gd name="connsiteX1613" fmla="*/ 8141381 w 9144000"/>
              <a:gd name="connsiteY1613" fmla="*/ 590611 h 778240"/>
              <a:gd name="connsiteX1614" fmla="*/ 8148547 w 9144000"/>
              <a:gd name="connsiteY1614" fmla="*/ 593076 h 778240"/>
              <a:gd name="connsiteX1615" fmla="*/ 8141912 w 9144000"/>
              <a:gd name="connsiteY1615" fmla="*/ 598545 h 778240"/>
              <a:gd name="connsiteX1616" fmla="*/ 8127095 w 9144000"/>
              <a:gd name="connsiteY1616" fmla="*/ 598029 h 778240"/>
              <a:gd name="connsiteX1617" fmla="*/ 8127376 w 9144000"/>
              <a:gd name="connsiteY1617" fmla="*/ 599448 h 778240"/>
              <a:gd name="connsiteX1618" fmla="*/ 8130309 w 9144000"/>
              <a:gd name="connsiteY1618" fmla="*/ 604657 h 778240"/>
              <a:gd name="connsiteX1619" fmla="*/ 8127837 w 9144000"/>
              <a:gd name="connsiteY1619" fmla="*/ 607291 h 778240"/>
              <a:gd name="connsiteX1620" fmla="*/ 8149667 w 9144000"/>
              <a:gd name="connsiteY1620" fmla="*/ 638012 h 778240"/>
              <a:gd name="connsiteX1621" fmla="*/ 8152297 w 9144000"/>
              <a:gd name="connsiteY1621" fmla="*/ 645080 h 778240"/>
              <a:gd name="connsiteX1622" fmla="*/ 8156974 w 9144000"/>
              <a:gd name="connsiteY1622" fmla="*/ 623089 h 778240"/>
              <a:gd name="connsiteX1623" fmla="*/ 8159195 w 9144000"/>
              <a:gd name="connsiteY1623" fmla="*/ 602648 h 778240"/>
              <a:gd name="connsiteX1624" fmla="*/ 8153827 w 9144000"/>
              <a:gd name="connsiteY1624" fmla="*/ 602090 h 778240"/>
              <a:gd name="connsiteX1625" fmla="*/ 8151293 w 9144000"/>
              <a:gd name="connsiteY1625" fmla="*/ 607380 h 778240"/>
              <a:gd name="connsiteX1626" fmla="*/ 8148231 w 9144000"/>
              <a:gd name="connsiteY1626" fmla="*/ 596214 h 778240"/>
              <a:gd name="connsiteX1627" fmla="*/ 8151295 w 9144000"/>
              <a:gd name="connsiteY1627" fmla="*/ 586437 h 778240"/>
              <a:gd name="connsiteX1628" fmla="*/ 8157458 w 9144000"/>
              <a:gd name="connsiteY1628" fmla="*/ 591439 h 778240"/>
              <a:gd name="connsiteX1629" fmla="*/ 8160310 w 9144000"/>
              <a:gd name="connsiteY1629" fmla="*/ 592388 h 778240"/>
              <a:gd name="connsiteX1630" fmla="*/ 8162774 w 9144000"/>
              <a:gd name="connsiteY1630" fmla="*/ 569717 h 778240"/>
              <a:gd name="connsiteX1631" fmla="*/ 8163987 w 9144000"/>
              <a:gd name="connsiteY1631" fmla="*/ 551087 h 778240"/>
              <a:gd name="connsiteX1632" fmla="*/ 8144382 w 9144000"/>
              <a:gd name="connsiteY1632" fmla="*/ 549863 h 778240"/>
              <a:gd name="connsiteX1633" fmla="*/ 8156171 w 9144000"/>
              <a:gd name="connsiteY1633" fmla="*/ 567695 h 778240"/>
              <a:gd name="connsiteX1634" fmla="*/ 8155235 w 9144000"/>
              <a:gd name="connsiteY1634" fmla="*/ 578729 h 778240"/>
              <a:gd name="connsiteX1635" fmla="*/ 8146837 w 9144000"/>
              <a:gd name="connsiteY1635" fmla="*/ 570783 h 778240"/>
              <a:gd name="connsiteX1636" fmla="*/ 8134549 w 9144000"/>
              <a:gd name="connsiteY1636" fmla="*/ 548821 h 778240"/>
              <a:gd name="connsiteX1637" fmla="*/ 7369399 w 9144000"/>
              <a:gd name="connsiteY1637" fmla="*/ 547688 h 778240"/>
              <a:gd name="connsiteX1638" fmla="*/ 7365705 w 9144000"/>
              <a:gd name="connsiteY1638" fmla="*/ 549258 h 778240"/>
              <a:gd name="connsiteX1639" fmla="*/ 7329820 w 9144000"/>
              <a:gd name="connsiteY1639" fmla="*/ 573344 h 778240"/>
              <a:gd name="connsiteX1640" fmla="*/ 7330347 w 9144000"/>
              <a:gd name="connsiteY1640" fmla="*/ 576594 h 778240"/>
              <a:gd name="connsiteX1641" fmla="*/ 7327909 w 9144000"/>
              <a:gd name="connsiteY1641" fmla="*/ 579532 h 778240"/>
              <a:gd name="connsiteX1642" fmla="*/ 7333009 w 9144000"/>
              <a:gd name="connsiteY1642" fmla="*/ 581286 h 778240"/>
              <a:gd name="connsiteX1643" fmla="*/ 7367877 w 9144000"/>
              <a:gd name="connsiteY1643" fmla="*/ 561571 h 778240"/>
              <a:gd name="connsiteX1644" fmla="*/ 7372610 w 9144000"/>
              <a:gd name="connsiteY1644" fmla="*/ 556106 h 778240"/>
              <a:gd name="connsiteX1645" fmla="*/ 7373078 w 9144000"/>
              <a:gd name="connsiteY1645" fmla="*/ 555654 h 778240"/>
              <a:gd name="connsiteX1646" fmla="*/ 7372873 w 9144000"/>
              <a:gd name="connsiteY1646" fmla="*/ 555223 h 778240"/>
              <a:gd name="connsiteX1647" fmla="*/ 7364985 w 9144000"/>
              <a:gd name="connsiteY1647" fmla="*/ 552864 h 778240"/>
              <a:gd name="connsiteX1648" fmla="*/ 7636013 w 9144000"/>
              <a:gd name="connsiteY1648" fmla="*/ 545838 h 778240"/>
              <a:gd name="connsiteX1649" fmla="*/ 7617478 w 9144000"/>
              <a:gd name="connsiteY1649" fmla="*/ 548454 h 778240"/>
              <a:gd name="connsiteX1650" fmla="*/ 7617453 w 9144000"/>
              <a:gd name="connsiteY1650" fmla="*/ 548486 h 778240"/>
              <a:gd name="connsiteX1651" fmla="*/ 7619362 w 9144000"/>
              <a:gd name="connsiteY1651" fmla="*/ 551960 h 778240"/>
              <a:gd name="connsiteX1652" fmla="*/ 7619399 w 9144000"/>
              <a:gd name="connsiteY1652" fmla="*/ 553166 h 778240"/>
              <a:gd name="connsiteX1653" fmla="*/ 7578280 w 9144000"/>
              <a:gd name="connsiteY1653" fmla="*/ 545609 h 778240"/>
              <a:gd name="connsiteX1654" fmla="*/ 7547969 w 9144000"/>
              <a:gd name="connsiteY1654" fmla="*/ 558973 h 778240"/>
              <a:gd name="connsiteX1655" fmla="*/ 7548227 w 9144000"/>
              <a:gd name="connsiteY1655" fmla="*/ 559656 h 778240"/>
              <a:gd name="connsiteX1656" fmla="*/ 7559248 w 9144000"/>
              <a:gd name="connsiteY1656" fmla="*/ 554349 h 778240"/>
              <a:gd name="connsiteX1657" fmla="*/ 7580304 w 9144000"/>
              <a:gd name="connsiteY1657" fmla="*/ 546931 h 778240"/>
              <a:gd name="connsiteX1658" fmla="*/ 8831992 w 9144000"/>
              <a:gd name="connsiteY1658" fmla="*/ 544824 h 778240"/>
              <a:gd name="connsiteX1659" fmla="*/ 8809816 w 9144000"/>
              <a:gd name="connsiteY1659" fmla="*/ 550845 h 778240"/>
              <a:gd name="connsiteX1660" fmla="*/ 8795391 w 9144000"/>
              <a:gd name="connsiteY1660" fmla="*/ 554573 h 778240"/>
              <a:gd name="connsiteX1661" fmla="*/ 8787974 w 9144000"/>
              <a:gd name="connsiteY1661" fmla="*/ 588142 h 778240"/>
              <a:gd name="connsiteX1662" fmla="*/ 8787217 w 9144000"/>
              <a:gd name="connsiteY1662" fmla="*/ 613911 h 778240"/>
              <a:gd name="connsiteX1663" fmla="*/ 8813365 w 9144000"/>
              <a:gd name="connsiteY1663" fmla="*/ 625275 h 778240"/>
              <a:gd name="connsiteX1664" fmla="*/ 8816226 w 9144000"/>
              <a:gd name="connsiteY1664" fmla="*/ 607556 h 778240"/>
              <a:gd name="connsiteX1665" fmla="*/ 8840063 w 9144000"/>
              <a:gd name="connsiteY1665" fmla="*/ 548966 h 778240"/>
              <a:gd name="connsiteX1666" fmla="*/ 8825239 w 9144000"/>
              <a:gd name="connsiteY1666" fmla="*/ 570082 h 778240"/>
              <a:gd name="connsiteX1667" fmla="*/ 8818961 w 9144000"/>
              <a:gd name="connsiteY1667" fmla="*/ 574195 h 778240"/>
              <a:gd name="connsiteX1668" fmla="*/ 8819586 w 9144000"/>
              <a:gd name="connsiteY1668" fmla="*/ 566393 h 778240"/>
              <a:gd name="connsiteX1669" fmla="*/ 8833372 w 9144000"/>
              <a:gd name="connsiteY1669" fmla="*/ 545945 h 778240"/>
              <a:gd name="connsiteX1670" fmla="*/ 7679881 w 9144000"/>
              <a:gd name="connsiteY1670" fmla="*/ 544590 h 778240"/>
              <a:gd name="connsiteX1671" fmla="*/ 7662346 w 9144000"/>
              <a:gd name="connsiteY1671" fmla="*/ 565176 h 778240"/>
              <a:gd name="connsiteX1672" fmla="*/ 7655750 w 9144000"/>
              <a:gd name="connsiteY1672" fmla="*/ 568552 h 778240"/>
              <a:gd name="connsiteX1673" fmla="*/ 7657039 w 9144000"/>
              <a:gd name="connsiteY1673" fmla="*/ 560858 h 778240"/>
              <a:gd name="connsiteX1674" fmla="*/ 7663435 w 9144000"/>
              <a:gd name="connsiteY1674" fmla="*/ 553051 h 778240"/>
              <a:gd name="connsiteX1675" fmla="*/ 7663233 w 9144000"/>
              <a:gd name="connsiteY1675" fmla="*/ 553157 h 778240"/>
              <a:gd name="connsiteX1676" fmla="*/ 7660960 w 9144000"/>
              <a:gd name="connsiteY1676" fmla="*/ 551319 h 778240"/>
              <a:gd name="connsiteX1677" fmla="*/ 7659572 w 9144000"/>
              <a:gd name="connsiteY1677" fmla="*/ 553174 h 778240"/>
              <a:gd name="connsiteX1678" fmla="*/ 7655624 w 9144000"/>
              <a:gd name="connsiteY1678" fmla="*/ 553110 h 778240"/>
              <a:gd name="connsiteX1679" fmla="*/ 7645294 w 9144000"/>
              <a:gd name="connsiteY1679" fmla="*/ 577919 h 778240"/>
              <a:gd name="connsiteX1680" fmla="*/ 7642205 w 9144000"/>
              <a:gd name="connsiteY1680" fmla="*/ 582161 h 778240"/>
              <a:gd name="connsiteX1681" fmla="*/ 7651607 w 9144000"/>
              <a:gd name="connsiteY1681" fmla="*/ 591582 h 778240"/>
              <a:gd name="connsiteX1682" fmla="*/ 7657611 w 9144000"/>
              <a:gd name="connsiteY1682" fmla="*/ 603030 h 778240"/>
              <a:gd name="connsiteX1683" fmla="*/ 7666628 w 9144000"/>
              <a:gd name="connsiteY1683" fmla="*/ 587758 h 778240"/>
              <a:gd name="connsiteX1684" fmla="*/ 7675052 w 9144000"/>
              <a:gd name="connsiteY1684" fmla="*/ 579874 h 778240"/>
              <a:gd name="connsiteX1685" fmla="*/ 7675063 w 9144000"/>
              <a:gd name="connsiteY1685" fmla="*/ 579787 h 778240"/>
              <a:gd name="connsiteX1686" fmla="*/ 7675102 w 9144000"/>
              <a:gd name="connsiteY1686" fmla="*/ 579828 h 778240"/>
              <a:gd name="connsiteX1687" fmla="*/ 7696175 w 9144000"/>
              <a:gd name="connsiteY1687" fmla="*/ 560108 h 778240"/>
              <a:gd name="connsiteX1688" fmla="*/ 7689082 w 9144000"/>
              <a:gd name="connsiteY1688" fmla="*/ 546906 h 778240"/>
              <a:gd name="connsiteX1689" fmla="*/ 7685732 w 9144000"/>
              <a:gd name="connsiteY1689" fmla="*/ 546132 h 778240"/>
              <a:gd name="connsiteX1690" fmla="*/ 7768242 w 9144000"/>
              <a:gd name="connsiteY1690" fmla="*/ 543238 h 778240"/>
              <a:gd name="connsiteX1691" fmla="*/ 7761663 w 9144000"/>
              <a:gd name="connsiteY1691" fmla="*/ 553327 h 778240"/>
              <a:gd name="connsiteX1692" fmla="*/ 7762110 w 9144000"/>
              <a:gd name="connsiteY1692" fmla="*/ 554206 h 778240"/>
              <a:gd name="connsiteX1693" fmla="*/ 7760675 w 9144000"/>
              <a:gd name="connsiteY1693" fmla="*/ 554842 h 778240"/>
              <a:gd name="connsiteX1694" fmla="*/ 7756070 w 9144000"/>
              <a:gd name="connsiteY1694" fmla="*/ 561903 h 778240"/>
              <a:gd name="connsiteX1695" fmla="*/ 7759266 w 9144000"/>
              <a:gd name="connsiteY1695" fmla="*/ 575594 h 778240"/>
              <a:gd name="connsiteX1696" fmla="*/ 7760086 w 9144000"/>
              <a:gd name="connsiteY1696" fmla="*/ 575060 h 778240"/>
              <a:gd name="connsiteX1697" fmla="*/ 7761232 w 9144000"/>
              <a:gd name="connsiteY1697" fmla="*/ 575377 h 778240"/>
              <a:gd name="connsiteX1698" fmla="*/ 7764699 w 9144000"/>
              <a:gd name="connsiteY1698" fmla="*/ 567095 h 778240"/>
              <a:gd name="connsiteX1699" fmla="*/ 7764239 w 9144000"/>
              <a:gd name="connsiteY1699" fmla="*/ 564952 h 778240"/>
              <a:gd name="connsiteX1700" fmla="*/ 7763130 w 9144000"/>
              <a:gd name="connsiteY1700" fmla="*/ 559180 h 778240"/>
              <a:gd name="connsiteX1701" fmla="*/ 7766721 w 9144000"/>
              <a:gd name="connsiteY1701" fmla="*/ 549611 h 778240"/>
              <a:gd name="connsiteX1702" fmla="*/ 7766992 w 9144000"/>
              <a:gd name="connsiteY1702" fmla="*/ 549858 h 778240"/>
              <a:gd name="connsiteX1703" fmla="*/ 7766795 w 9144000"/>
              <a:gd name="connsiteY1703" fmla="*/ 549231 h 778240"/>
              <a:gd name="connsiteX1704" fmla="*/ 7757183 w 9144000"/>
              <a:gd name="connsiteY1704" fmla="*/ 543090 h 778240"/>
              <a:gd name="connsiteX1705" fmla="*/ 7752323 w 9144000"/>
              <a:gd name="connsiteY1705" fmla="*/ 546361 h 778240"/>
              <a:gd name="connsiteX1706" fmla="*/ 7754147 w 9144000"/>
              <a:gd name="connsiteY1706" fmla="*/ 546958 h 778240"/>
              <a:gd name="connsiteX1707" fmla="*/ 8859216 w 9144000"/>
              <a:gd name="connsiteY1707" fmla="*/ 542072 h 778240"/>
              <a:gd name="connsiteX1708" fmla="*/ 8859279 w 9144000"/>
              <a:gd name="connsiteY1708" fmla="*/ 542879 h 778240"/>
              <a:gd name="connsiteX1709" fmla="*/ 8860010 w 9144000"/>
              <a:gd name="connsiteY1709" fmla="*/ 542451 h 778240"/>
              <a:gd name="connsiteX1710" fmla="*/ 7672387 w 9144000"/>
              <a:gd name="connsiteY1710" fmla="*/ 542026 h 778240"/>
              <a:gd name="connsiteX1711" fmla="*/ 7669593 w 9144000"/>
              <a:gd name="connsiteY1711" fmla="*/ 543260 h 778240"/>
              <a:gd name="connsiteX1712" fmla="*/ 7669264 w 9144000"/>
              <a:gd name="connsiteY1712" fmla="*/ 545440 h 778240"/>
              <a:gd name="connsiteX1713" fmla="*/ 7666955 w 9144000"/>
              <a:gd name="connsiteY1713" fmla="*/ 548630 h 778240"/>
              <a:gd name="connsiteX1714" fmla="*/ 7666961 w 9144000"/>
              <a:gd name="connsiteY1714" fmla="*/ 548746 h 778240"/>
              <a:gd name="connsiteX1715" fmla="*/ 7672431 w 9144000"/>
              <a:gd name="connsiteY1715" fmla="*/ 542069 h 778240"/>
              <a:gd name="connsiteX1716" fmla="*/ 7358520 w 9144000"/>
              <a:gd name="connsiteY1716" fmla="*/ 541901 h 778240"/>
              <a:gd name="connsiteX1717" fmla="*/ 7340811 w 9144000"/>
              <a:gd name="connsiteY1717" fmla="*/ 543656 h 778240"/>
              <a:gd name="connsiteX1718" fmla="*/ 7315017 w 9144000"/>
              <a:gd name="connsiteY1718" fmla="*/ 554290 h 778240"/>
              <a:gd name="connsiteX1719" fmla="*/ 7315274 w 9144000"/>
              <a:gd name="connsiteY1719" fmla="*/ 566114 h 778240"/>
              <a:gd name="connsiteX1720" fmla="*/ 7322115 w 9144000"/>
              <a:gd name="connsiteY1720" fmla="*/ 565331 h 778240"/>
              <a:gd name="connsiteX1721" fmla="*/ 7322651 w 9144000"/>
              <a:gd name="connsiteY1721" fmla="*/ 565745 h 778240"/>
              <a:gd name="connsiteX1722" fmla="*/ 7337599 w 9144000"/>
              <a:gd name="connsiteY1722" fmla="*/ 553540 h 778240"/>
              <a:gd name="connsiteX1723" fmla="*/ 7970258 w 9144000"/>
              <a:gd name="connsiteY1723" fmla="*/ 541531 h 778240"/>
              <a:gd name="connsiteX1724" fmla="*/ 7968194 w 9144000"/>
              <a:gd name="connsiteY1724" fmla="*/ 544315 h 778240"/>
              <a:gd name="connsiteX1725" fmla="*/ 7969223 w 9144000"/>
              <a:gd name="connsiteY1725" fmla="*/ 547063 h 778240"/>
              <a:gd name="connsiteX1726" fmla="*/ 7973496 w 9144000"/>
              <a:gd name="connsiteY1726" fmla="*/ 543255 h 778240"/>
              <a:gd name="connsiteX1727" fmla="*/ 7972536 w 9144000"/>
              <a:gd name="connsiteY1727" fmla="*/ 542364 h 778240"/>
              <a:gd name="connsiteX1728" fmla="*/ 7398121 w 9144000"/>
              <a:gd name="connsiteY1728" fmla="*/ 538574 h 778240"/>
              <a:gd name="connsiteX1729" fmla="*/ 7393458 w 9144000"/>
              <a:gd name="connsiteY1729" fmla="*/ 539840 h 778240"/>
              <a:gd name="connsiteX1730" fmla="*/ 7393946 w 9144000"/>
              <a:gd name="connsiteY1730" fmla="*/ 543550 h 778240"/>
              <a:gd name="connsiteX1731" fmla="*/ 7395008 w 9144000"/>
              <a:gd name="connsiteY1731" fmla="*/ 545586 h 778240"/>
              <a:gd name="connsiteX1732" fmla="*/ 7394284 w 9144000"/>
              <a:gd name="connsiteY1732" fmla="*/ 546610 h 778240"/>
              <a:gd name="connsiteX1733" fmla="*/ 7393747 w 9144000"/>
              <a:gd name="connsiteY1733" fmla="*/ 547645 h 778240"/>
              <a:gd name="connsiteX1734" fmla="*/ 7394250 w 9144000"/>
              <a:gd name="connsiteY1734" fmla="*/ 547362 h 778240"/>
              <a:gd name="connsiteX1735" fmla="*/ 7394725 w 9144000"/>
              <a:gd name="connsiteY1735" fmla="*/ 547949 h 778240"/>
              <a:gd name="connsiteX1736" fmla="*/ 7394642 w 9144000"/>
              <a:gd name="connsiteY1736" fmla="*/ 549394 h 778240"/>
              <a:gd name="connsiteX1737" fmla="*/ 7399411 w 9144000"/>
              <a:gd name="connsiteY1737" fmla="*/ 547485 h 778240"/>
              <a:gd name="connsiteX1738" fmla="*/ 8043098 w 9144000"/>
              <a:gd name="connsiteY1738" fmla="*/ 538341 h 778240"/>
              <a:gd name="connsiteX1739" fmla="*/ 8046665 w 9144000"/>
              <a:gd name="connsiteY1739" fmla="*/ 543902 h 778240"/>
              <a:gd name="connsiteX1740" fmla="*/ 8046169 w 9144000"/>
              <a:gd name="connsiteY1740" fmla="*/ 550525 h 778240"/>
              <a:gd name="connsiteX1741" fmla="*/ 8041249 w 9144000"/>
              <a:gd name="connsiteY1741" fmla="*/ 548817 h 778240"/>
              <a:gd name="connsiteX1742" fmla="*/ 8040992 w 9144000"/>
              <a:gd name="connsiteY1742" fmla="*/ 548450 h 778240"/>
              <a:gd name="connsiteX1743" fmla="*/ 8039708 w 9144000"/>
              <a:gd name="connsiteY1743" fmla="*/ 551836 h 778240"/>
              <a:gd name="connsiteX1744" fmla="*/ 8039912 w 9144000"/>
              <a:gd name="connsiteY1744" fmla="*/ 552663 h 778240"/>
              <a:gd name="connsiteX1745" fmla="*/ 8039195 w 9144000"/>
              <a:gd name="connsiteY1745" fmla="*/ 555258 h 778240"/>
              <a:gd name="connsiteX1746" fmla="*/ 8037116 w 9144000"/>
              <a:gd name="connsiteY1746" fmla="*/ 560738 h 778240"/>
              <a:gd name="connsiteX1747" fmla="*/ 8034699 w 9144000"/>
              <a:gd name="connsiteY1747" fmla="*/ 565998 h 778240"/>
              <a:gd name="connsiteX1748" fmla="*/ 8033544 w 9144000"/>
              <a:gd name="connsiteY1748" fmla="*/ 568285 h 778240"/>
              <a:gd name="connsiteX1749" fmla="*/ 8029642 w 9144000"/>
              <a:gd name="connsiteY1749" fmla="*/ 560565 h 778240"/>
              <a:gd name="connsiteX1750" fmla="*/ 8025920 w 9144000"/>
              <a:gd name="connsiteY1750" fmla="*/ 559325 h 778240"/>
              <a:gd name="connsiteX1751" fmla="*/ 8025690 w 9144000"/>
              <a:gd name="connsiteY1751" fmla="*/ 560408 h 778240"/>
              <a:gd name="connsiteX1752" fmla="*/ 8025548 w 9144000"/>
              <a:gd name="connsiteY1752" fmla="*/ 560825 h 778240"/>
              <a:gd name="connsiteX1753" fmla="*/ 8064948 w 9144000"/>
              <a:gd name="connsiteY1753" fmla="*/ 601708 h 778240"/>
              <a:gd name="connsiteX1754" fmla="*/ 8068529 w 9144000"/>
              <a:gd name="connsiteY1754" fmla="*/ 599293 h 778240"/>
              <a:gd name="connsiteX1755" fmla="*/ 8070881 w 9144000"/>
              <a:gd name="connsiteY1755" fmla="*/ 599365 h 778240"/>
              <a:gd name="connsiteX1756" fmla="*/ 8071433 w 9144000"/>
              <a:gd name="connsiteY1756" fmla="*/ 581025 h 778240"/>
              <a:gd name="connsiteX1757" fmla="*/ 8075461 w 9144000"/>
              <a:gd name="connsiteY1757" fmla="*/ 576036 h 778240"/>
              <a:gd name="connsiteX1758" fmla="*/ 8078359 w 9144000"/>
              <a:gd name="connsiteY1758" fmla="*/ 581012 h 778240"/>
              <a:gd name="connsiteX1759" fmla="*/ 8078429 w 9144000"/>
              <a:gd name="connsiteY1759" fmla="*/ 594837 h 778240"/>
              <a:gd name="connsiteX1760" fmla="*/ 8075555 w 9144000"/>
              <a:gd name="connsiteY1760" fmla="*/ 604630 h 778240"/>
              <a:gd name="connsiteX1761" fmla="*/ 8075597 w 9144000"/>
              <a:gd name="connsiteY1761" fmla="*/ 605495 h 778240"/>
              <a:gd name="connsiteX1762" fmla="*/ 8075074 w 9144000"/>
              <a:gd name="connsiteY1762" fmla="*/ 605851 h 778240"/>
              <a:gd name="connsiteX1763" fmla="*/ 8076205 w 9144000"/>
              <a:gd name="connsiteY1763" fmla="*/ 605935 h 778240"/>
              <a:gd name="connsiteX1764" fmla="*/ 8077424 w 9144000"/>
              <a:gd name="connsiteY1764" fmla="*/ 605875 h 778240"/>
              <a:gd name="connsiteX1765" fmla="*/ 8078312 w 9144000"/>
              <a:gd name="connsiteY1765" fmla="*/ 608180 h 778240"/>
              <a:gd name="connsiteX1766" fmla="*/ 8080798 w 9144000"/>
              <a:gd name="connsiteY1766" fmla="*/ 610993 h 778240"/>
              <a:gd name="connsiteX1767" fmla="*/ 8096534 w 9144000"/>
              <a:gd name="connsiteY1767" fmla="*/ 610594 h 778240"/>
              <a:gd name="connsiteX1768" fmla="*/ 8103699 w 9144000"/>
              <a:gd name="connsiteY1768" fmla="*/ 613058 h 778240"/>
              <a:gd name="connsiteX1769" fmla="*/ 8097088 w 9144000"/>
              <a:gd name="connsiteY1769" fmla="*/ 618525 h 778240"/>
              <a:gd name="connsiteX1770" fmla="*/ 8082272 w 9144000"/>
              <a:gd name="connsiteY1770" fmla="*/ 618034 h 778240"/>
              <a:gd name="connsiteX1771" fmla="*/ 8082528 w 9144000"/>
              <a:gd name="connsiteY1771" fmla="*/ 619430 h 778240"/>
              <a:gd name="connsiteX1772" fmla="*/ 8085485 w 9144000"/>
              <a:gd name="connsiteY1772" fmla="*/ 624638 h 778240"/>
              <a:gd name="connsiteX1773" fmla="*/ 8084330 w 9144000"/>
              <a:gd name="connsiteY1773" fmla="*/ 625865 h 778240"/>
              <a:gd name="connsiteX1774" fmla="*/ 8101389 w 9144000"/>
              <a:gd name="connsiteY1774" fmla="*/ 655145 h 778240"/>
              <a:gd name="connsiteX1775" fmla="*/ 8140727 w 9144000"/>
              <a:gd name="connsiteY1775" fmla="*/ 655379 h 778240"/>
              <a:gd name="connsiteX1776" fmla="*/ 8140338 w 9144000"/>
              <a:gd name="connsiteY1776" fmla="*/ 653353 h 778240"/>
              <a:gd name="connsiteX1777" fmla="*/ 8142696 w 9144000"/>
              <a:gd name="connsiteY1777" fmla="*/ 647107 h 778240"/>
              <a:gd name="connsiteX1778" fmla="*/ 8121686 w 9144000"/>
              <a:gd name="connsiteY1778" fmla="*/ 611126 h 778240"/>
              <a:gd name="connsiteX1779" fmla="*/ 8120222 w 9144000"/>
              <a:gd name="connsiteY1779" fmla="*/ 611516 h 778240"/>
              <a:gd name="connsiteX1780" fmla="*/ 8119398 w 9144000"/>
              <a:gd name="connsiteY1780" fmla="*/ 610994 h 778240"/>
              <a:gd name="connsiteX1781" fmla="*/ 8113980 w 9144000"/>
              <a:gd name="connsiteY1781" fmla="*/ 633027 h 778240"/>
              <a:gd name="connsiteX1782" fmla="*/ 8106941 w 9144000"/>
              <a:gd name="connsiteY1782" fmla="*/ 637903 h 778240"/>
              <a:gd name="connsiteX1783" fmla="*/ 8107434 w 9144000"/>
              <a:gd name="connsiteY1783" fmla="*/ 626938 h 778240"/>
              <a:gd name="connsiteX1784" fmla="*/ 8114597 w 9144000"/>
              <a:gd name="connsiteY1784" fmla="*/ 604562 h 778240"/>
              <a:gd name="connsiteX1785" fmla="*/ 8109298 w 9144000"/>
              <a:gd name="connsiteY1785" fmla="*/ 596604 h 778240"/>
              <a:gd name="connsiteX1786" fmla="*/ 8099604 w 9144000"/>
              <a:gd name="connsiteY1786" fmla="*/ 599994 h 778240"/>
              <a:gd name="connsiteX1787" fmla="*/ 8085330 w 9144000"/>
              <a:gd name="connsiteY1787" fmla="*/ 603374 h 778240"/>
              <a:gd name="connsiteX1788" fmla="*/ 8080099 w 9144000"/>
              <a:gd name="connsiteY1788" fmla="*/ 600603 h 778240"/>
              <a:gd name="connsiteX1789" fmla="*/ 8085109 w 9144000"/>
              <a:gd name="connsiteY1789" fmla="*/ 596975 h 778240"/>
              <a:gd name="connsiteX1790" fmla="*/ 8105388 w 9144000"/>
              <a:gd name="connsiteY1790" fmla="*/ 591615 h 778240"/>
              <a:gd name="connsiteX1791" fmla="*/ 8084192 w 9144000"/>
              <a:gd name="connsiteY1791" fmla="*/ 566942 h 778240"/>
              <a:gd name="connsiteX1792" fmla="*/ 8061170 w 9144000"/>
              <a:gd name="connsiteY1792" fmla="*/ 537003 h 778240"/>
              <a:gd name="connsiteX1793" fmla="*/ 8103558 w 9144000"/>
              <a:gd name="connsiteY1793" fmla="*/ 573120 h 778240"/>
              <a:gd name="connsiteX1794" fmla="*/ 8107326 w 9144000"/>
              <a:gd name="connsiteY1794" fmla="*/ 578424 h 778240"/>
              <a:gd name="connsiteX1795" fmla="*/ 8107538 w 9144000"/>
              <a:gd name="connsiteY1795" fmla="*/ 575185 h 778240"/>
              <a:gd name="connsiteX1796" fmla="*/ 8117898 w 9144000"/>
              <a:gd name="connsiteY1796" fmla="*/ 547156 h 778240"/>
              <a:gd name="connsiteX1797" fmla="*/ 8114663 w 9144000"/>
              <a:gd name="connsiteY1797" fmla="*/ 546775 h 778240"/>
              <a:gd name="connsiteX1798" fmla="*/ 8114243 w 9144000"/>
              <a:gd name="connsiteY1798" fmla="*/ 545477 h 778240"/>
              <a:gd name="connsiteX1799" fmla="*/ 8087385 w 9144000"/>
              <a:gd name="connsiteY1799" fmla="*/ 541054 h 778240"/>
              <a:gd name="connsiteX1800" fmla="*/ 7708541 w 9144000"/>
              <a:gd name="connsiteY1800" fmla="*/ 534841 h 778240"/>
              <a:gd name="connsiteX1801" fmla="*/ 7698465 w 9144000"/>
              <a:gd name="connsiteY1801" fmla="*/ 536392 h 778240"/>
              <a:gd name="connsiteX1802" fmla="*/ 7698445 w 9144000"/>
              <a:gd name="connsiteY1802" fmla="*/ 542032 h 778240"/>
              <a:gd name="connsiteX1803" fmla="*/ 7696645 w 9144000"/>
              <a:gd name="connsiteY1803" fmla="*/ 545055 h 778240"/>
              <a:gd name="connsiteX1804" fmla="*/ 7701410 w 9144000"/>
              <a:gd name="connsiteY1804" fmla="*/ 555210 h 778240"/>
              <a:gd name="connsiteX1805" fmla="*/ 7702226 w 9144000"/>
              <a:gd name="connsiteY1805" fmla="*/ 554446 h 778240"/>
              <a:gd name="connsiteX1806" fmla="*/ 7716460 w 9144000"/>
              <a:gd name="connsiteY1806" fmla="*/ 545957 h 778240"/>
              <a:gd name="connsiteX1807" fmla="*/ 7716545 w 9144000"/>
              <a:gd name="connsiteY1807" fmla="*/ 541492 h 778240"/>
              <a:gd name="connsiteX1808" fmla="*/ 7717185 w 9144000"/>
              <a:gd name="connsiteY1808" fmla="*/ 540663 h 778240"/>
              <a:gd name="connsiteX1809" fmla="*/ 7731509 w 9144000"/>
              <a:gd name="connsiteY1809" fmla="*/ 531315 h 778240"/>
              <a:gd name="connsiteX1810" fmla="*/ 7720423 w 9144000"/>
              <a:gd name="connsiteY1810" fmla="*/ 533013 h 778240"/>
              <a:gd name="connsiteX1811" fmla="*/ 7719336 w 9144000"/>
              <a:gd name="connsiteY1811" fmla="*/ 533181 h 778240"/>
              <a:gd name="connsiteX1812" fmla="*/ 7723680 w 9144000"/>
              <a:gd name="connsiteY1812" fmla="*/ 536658 h 778240"/>
              <a:gd name="connsiteX1813" fmla="*/ 7731550 w 9144000"/>
              <a:gd name="connsiteY1813" fmla="*/ 532465 h 778240"/>
              <a:gd name="connsiteX1814" fmla="*/ 8022557 w 9144000"/>
              <a:gd name="connsiteY1814" fmla="*/ 531037 h 778240"/>
              <a:gd name="connsiteX1815" fmla="*/ 8026416 w 9144000"/>
              <a:gd name="connsiteY1815" fmla="*/ 547605 h 778240"/>
              <a:gd name="connsiteX1816" fmla="*/ 8030563 w 9144000"/>
              <a:gd name="connsiteY1816" fmla="*/ 547817 h 778240"/>
              <a:gd name="connsiteX1817" fmla="*/ 8031456 w 9144000"/>
              <a:gd name="connsiteY1817" fmla="*/ 546858 h 778240"/>
              <a:gd name="connsiteX1818" fmla="*/ 8033388 w 9144000"/>
              <a:gd name="connsiteY1818" fmla="*/ 544626 h 778240"/>
              <a:gd name="connsiteX1819" fmla="*/ 8035479 w 9144000"/>
              <a:gd name="connsiteY1819" fmla="*/ 541981 h 778240"/>
              <a:gd name="connsiteX1820" fmla="*/ 8035201 w 9144000"/>
              <a:gd name="connsiteY1820" fmla="*/ 540158 h 778240"/>
              <a:gd name="connsiteX1821" fmla="*/ 8033797 w 9144000"/>
              <a:gd name="connsiteY1821" fmla="*/ 538149 h 778240"/>
              <a:gd name="connsiteX1822" fmla="*/ 8032051 w 9144000"/>
              <a:gd name="connsiteY1822" fmla="*/ 532504 h 778240"/>
              <a:gd name="connsiteX1823" fmla="*/ 7779556 w 9144000"/>
              <a:gd name="connsiteY1823" fmla="*/ 530397 h 778240"/>
              <a:gd name="connsiteX1824" fmla="*/ 7776886 w 9144000"/>
              <a:gd name="connsiteY1824" fmla="*/ 532440 h 778240"/>
              <a:gd name="connsiteX1825" fmla="*/ 7774858 w 9144000"/>
              <a:gd name="connsiteY1825" fmla="*/ 542834 h 778240"/>
              <a:gd name="connsiteX1826" fmla="*/ 7779031 w 9144000"/>
              <a:gd name="connsiteY1826" fmla="*/ 532869 h 778240"/>
              <a:gd name="connsiteX1827" fmla="*/ 7745012 w 9144000"/>
              <a:gd name="connsiteY1827" fmla="*/ 529247 h 778240"/>
              <a:gd name="connsiteX1828" fmla="*/ 7736680 w 9144000"/>
              <a:gd name="connsiteY1828" fmla="*/ 530524 h 778240"/>
              <a:gd name="connsiteX1829" fmla="*/ 7736670 w 9144000"/>
              <a:gd name="connsiteY1829" fmla="*/ 531063 h 778240"/>
              <a:gd name="connsiteX1830" fmla="*/ 7739348 w 9144000"/>
              <a:gd name="connsiteY1830" fmla="*/ 530133 h 778240"/>
              <a:gd name="connsiteX1831" fmla="*/ 7740529 w 9144000"/>
              <a:gd name="connsiteY1831" fmla="*/ 531601 h 778240"/>
              <a:gd name="connsiteX1832" fmla="*/ 7743414 w 9144000"/>
              <a:gd name="connsiteY1832" fmla="*/ 529880 h 778240"/>
              <a:gd name="connsiteX1833" fmla="*/ 7536320 w 9144000"/>
              <a:gd name="connsiteY1833" fmla="*/ 528656 h 778240"/>
              <a:gd name="connsiteX1834" fmla="*/ 7522000 w 9144000"/>
              <a:gd name="connsiteY1834" fmla="*/ 555853 h 778240"/>
              <a:gd name="connsiteX1835" fmla="*/ 7521515 w 9144000"/>
              <a:gd name="connsiteY1835" fmla="*/ 560902 h 778240"/>
              <a:gd name="connsiteX1836" fmla="*/ 7533751 w 9144000"/>
              <a:gd name="connsiteY1836" fmla="*/ 558525 h 778240"/>
              <a:gd name="connsiteX1837" fmla="*/ 7536544 w 9144000"/>
              <a:gd name="connsiteY1837" fmla="*/ 560590 h 778240"/>
              <a:gd name="connsiteX1838" fmla="*/ 7535298 w 9144000"/>
              <a:gd name="connsiteY1838" fmla="*/ 557979 h 778240"/>
              <a:gd name="connsiteX1839" fmla="*/ 7527617 w 9144000"/>
              <a:gd name="connsiteY1839" fmla="*/ 555516 h 778240"/>
              <a:gd name="connsiteX1840" fmla="*/ 7534133 w 9144000"/>
              <a:gd name="connsiteY1840" fmla="*/ 547681 h 778240"/>
              <a:gd name="connsiteX1841" fmla="*/ 7547846 w 9144000"/>
              <a:gd name="connsiteY1841" fmla="*/ 544353 h 778240"/>
              <a:gd name="connsiteX1842" fmla="*/ 7545362 w 9144000"/>
              <a:gd name="connsiteY1842" fmla="*/ 552083 h 778240"/>
              <a:gd name="connsiteX1843" fmla="*/ 7546784 w 9144000"/>
              <a:gd name="connsiteY1843" fmla="*/ 555841 h 778240"/>
              <a:gd name="connsiteX1844" fmla="*/ 7574936 w 9144000"/>
              <a:gd name="connsiteY1844" fmla="*/ 543421 h 778240"/>
              <a:gd name="connsiteX1845" fmla="*/ 7571276 w 9144000"/>
              <a:gd name="connsiteY1845" fmla="*/ 541029 h 778240"/>
              <a:gd name="connsiteX1846" fmla="*/ 7997341 w 9144000"/>
              <a:gd name="connsiteY1846" fmla="*/ 527197 h 778240"/>
              <a:gd name="connsiteX1847" fmla="*/ 7992916 w 9144000"/>
              <a:gd name="connsiteY1847" fmla="*/ 533777 h 778240"/>
              <a:gd name="connsiteX1848" fmla="*/ 7995532 w 9144000"/>
              <a:gd name="connsiteY1848" fmla="*/ 534939 h 778240"/>
              <a:gd name="connsiteX1849" fmla="*/ 7996100 w 9144000"/>
              <a:gd name="connsiteY1849" fmla="*/ 541287 h 778240"/>
              <a:gd name="connsiteX1850" fmla="*/ 8009546 w 9144000"/>
              <a:gd name="connsiteY1850" fmla="*/ 549986 h 778240"/>
              <a:gd name="connsiteX1851" fmla="*/ 8010817 w 9144000"/>
              <a:gd name="connsiteY1851" fmla="*/ 546841 h 778240"/>
              <a:gd name="connsiteX1852" fmla="*/ 8012011 w 9144000"/>
              <a:gd name="connsiteY1852" fmla="*/ 542486 h 778240"/>
              <a:gd name="connsiteX1853" fmla="*/ 8016167 w 9144000"/>
              <a:gd name="connsiteY1853" fmla="*/ 544394 h 778240"/>
              <a:gd name="connsiteX1854" fmla="*/ 8020334 w 9144000"/>
              <a:gd name="connsiteY1854" fmla="*/ 546536 h 778240"/>
              <a:gd name="connsiteX1855" fmla="*/ 8023372 w 9144000"/>
              <a:gd name="connsiteY1855" fmla="*/ 547245 h 778240"/>
              <a:gd name="connsiteX1856" fmla="*/ 8019639 w 9144000"/>
              <a:gd name="connsiteY1856" fmla="*/ 531160 h 778240"/>
              <a:gd name="connsiteX1857" fmla="*/ 8011162 w 9144000"/>
              <a:gd name="connsiteY1857" fmla="*/ 539546 h 778240"/>
              <a:gd name="connsiteX1858" fmla="*/ 8004284 w 9144000"/>
              <a:gd name="connsiteY1858" fmla="*/ 542913 h 778240"/>
              <a:gd name="connsiteX1859" fmla="*/ 8006558 w 9144000"/>
              <a:gd name="connsiteY1859" fmla="*/ 533786 h 778240"/>
              <a:gd name="connsiteX1860" fmla="*/ 8011544 w 9144000"/>
              <a:gd name="connsiteY1860" fmla="*/ 529336 h 778240"/>
              <a:gd name="connsiteX1861" fmla="*/ 8002321 w 9144000"/>
              <a:gd name="connsiteY1861" fmla="*/ 527910 h 778240"/>
              <a:gd name="connsiteX1862" fmla="*/ 9069044 w 9144000"/>
              <a:gd name="connsiteY1862" fmla="*/ 526615 h 778240"/>
              <a:gd name="connsiteX1863" fmla="*/ 9069126 w 9144000"/>
              <a:gd name="connsiteY1863" fmla="*/ 528278 h 778240"/>
              <a:gd name="connsiteX1864" fmla="*/ 9071791 w 9144000"/>
              <a:gd name="connsiteY1864" fmla="*/ 534721 h 778240"/>
              <a:gd name="connsiteX1865" fmla="*/ 9069955 w 9144000"/>
              <a:gd name="connsiteY1865" fmla="*/ 536160 h 778240"/>
              <a:gd name="connsiteX1866" fmla="*/ 9073633 w 9144000"/>
              <a:gd name="connsiteY1866" fmla="*/ 553871 h 778240"/>
              <a:gd name="connsiteX1867" fmla="*/ 9074237 w 9144000"/>
              <a:gd name="connsiteY1867" fmla="*/ 550608 h 778240"/>
              <a:gd name="connsiteX1868" fmla="*/ 9083381 w 9144000"/>
              <a:gd name="connsiteY1868" fmla="*/ 529579 h 778240"/>
              <a:gd name="connsiteX1869" fmla="*/ 7929776 w 9144000"/>
              <a:gd name="connsiteY1869" fmla="*/ 524826 h 778240"/>
              <a:gd name="connsiteX1870" fmla="*/ 7967686 w 9144000"/>
              <a:gd name="connsiteY1870" fmla="*/ 580840 h 778240"/>
              <a:gd name="connsiteX1871" fmla="*/ 7967804 w 9144000"/>
              <a:gd name="connsiteY1871" fmla="*/ 580726 h 778240"/>
              <a:gd name="connsiteX1872" fmla="*/ 7974528 w 9144000"/>
              <a:gd name="connsiteY1872" fmla="*/ 579010 h 778240"/>
              <a:gd name="connsiteX1873" fmla="*/ 7976551 w 9144000"/>
              <a:gd name="connsiteY1873" fmla="*/ 581939 h 778240"/>
              <a:gd name="connsiteX1874" fmla="*/ 7988804 w 9144000"/>
              <a:gd name="connsiteY1874" fmla="*/ 560248 h 778240"/>
              <a:gd name="connsiteX1875" fmla="*/ 7978191 w 9144000"/>
              <a:gd name="connsiteY1875" fmla="*/ 547737 h 778240"/>
              <a:gd name="connsiteX1876" fmla="*/ 7966270 w 9144000"/>
              <a:gd name="connsiteY1876" fmla="*/ 559577 h 778240"/>
              <a:gd name="connsiteX1877" fmla="*/ 7959392 w 9144000"/>
              <a:gd name="connsiteY1877" fmla="*/ 562944 h 778240"/>
              <a:gd name="connsiteX1878" fmla="*/ 7961642 w 9144000"/>
              <a:gd name="connsiteY1878" fmla="*/ 553818 h 778240"/>
              <a:gd name="connsiteX1879" fmla="*/ 7967009 w 9144000"/>
              <a:gd name="connsiteY1879" fmla="*/ 549035 h 778240"/>
              <a:gd name="connsiteX1880" fmla="*/ 7964815 w 9144000"/>
              <a:gd name="connsiteY1880" fmla="*/ 548168 h 778240"/>
              <a:gd name="connsiteX1881" fmla="*/ 7958644 w 9144000"/>
              <a:gd name="connsiteY1881" fmla="*/ 545889 h 778240"/>
              <a:gd name="connsiteX1882" fmla="*/ 7952211 w 9144000"/>
              <a:gd name="connsiteY1882" fmla="*/ 536814 h 778240"/>
              <a:gd name="connsiteX1883" fmla="*/ 7956518 w 9144000"/>
              <a:gd name="connsiteY1883" fmla="*/ 535123 h 778240"/>
              <a:gd name="connsiteX1884" fmla="*/ 7958653 w 9144000"/>
              <a:gd name="connsiteY1884" fmla="*/ 534410 h 778240"/>
              <a:gd name="connsiteX1885" fmla="*/ 7980117 w 9144000"/>
              <a:gd name="connsiteY1885" fmla="*/ 524731 h 778240"/>
              <a:gd name="connsiteX1886" fmla="*/ 7982438 w 9144000"/>
              <a:gd name="connsiteY1886" fmla="*/ 527930 h 778240"/>
              <a:gd name="connsiteX1887" fmla="*/ 7983758 w 9144000"/>
              <a:gd name="connsiteY1887" fmla="*/ 530003 h 778240"/>
              <a:gd name="connsiteX1888" fmla="*/ 7988162 w 9144000"/>
              <a:gd name="connsiteY1888" fmla="*/ 531170 h 778240"/>
              <a:gd name="connsiteX1889" fmla="*/ 7991077 w 9144000"/>
              <a:gd name="connsiteY1889" fmla="*/ 526300 h 778240"/>
              <a:gd name="connsiteX1890" fmla="*/ 7524998 w 9144000"/>
              <a:gd name="connsiteY1890" fmla="*/ 524648 h 778240"/>
              <a:gd name="connsiteX1891" fmla="*/ 7524793 w 9144000"/>
              <a:gd name="connsiteY1891" fmla="*/ 526781 h 778240"/>
              <a:gd name="connsiteX1892" fmla="*/ 7525762 w 9144000"/>
              <a:gd name="connsiteY1892" fmla="*/ 524919 h 778240"/>
              <a:gd name="connsiteX1893" fmla="*/ 7630835 w 9144000"/>
              <a:gd name="connsiteY1893" fmla="*/ 524576 h 778240"/>
              <a:gd name="connsiteX1894" fmla="*/ 7610071 w 9144000"/>
              <a:gd name="connsiteY1894" fmla="*/ 531592 h 778240"/>
              <a:gd name="connsiteX1895" fmla="*/ 7608758 w 9144000"/>
              <a:gd name="connsiteY1895" fmla="*/ 532171 h 778240"/>
              <a:gd name="connsiteX1896" fmla="*/ 7609128 w 9144000"/>
              <a:gd name="connsiteY1896" fmla="*/ 533401 h 778240"/>
              <a:gd name="connsiteX1897" fmla="*/ 7611535 w 9144000"/>
              <a:gd name="connsiteY1897" fmla="*/ 537569 h 778240"/>
              <a:gd name="connsiteX1898" fmla="*/ 7616303 w 9144000"/>
              <a:gd name="connsiteY1898" fmla="*/ 536897 h 778240"/>
              <a:gd name="connsiteX1899" fmla="*/ 7620001 w 9144000"/>
              <a:gd name="connsiteY1899" fmla="*/ 530139 h 778240"/>
              <a:gd name="connsiteX1900" fmla="*/ 7627497 w 9144000"/>
              <a:gd name="connsiteY1900" fmla="*/ 528808 h 778240"/>
              <a:gd name="connsiteX1901" fmla="*/ 7627481 w 9144000"/>
              <a:gd name="connsiteY1901" fmla="*/ 535171 h 778240"/>
              <a:gd name="connsiteX1902" fmla="*/ 7627355 w 9144000"/>
              <a:gd name="connsiteY1902" fmla="*/ 535337 h 778240"/>
              <a:gd name="connsiteX1903" fmla="*/ 7640209 w 9144000"/>
              <a:gd name="connsiteY1903" fmla="*/ 533523 h 778240"/>
              <a:gd name="connsiteX1904" fmla="*/ 8681004 w 9144000"/>
              <a:gd name="connsiteY1904" fmla="*/ 523192 h 778240"/>
              <a:gd name="connsiteX1905" fmla="*/ 8680189 w 9144000"/>
              <a:gd name="connsiteY1905" fmla="*/ 525383 h 778240"/>
              <a:gd name="connsiteX1906" fmla="*/ 8670912 w 9144000"/>
              <a:gd name="connsiteY1906" fmla="*/ 561883 h 778240"/>
              <a:gd name="connsiteX1907" fmla="*/ 8676984 w 9144000"/>
              <a:gd name="connsiteY1907" fmla="*/ 566003 h 778240"/>
              <a:gd name="connsiteX1908" fmla="*/ 8679474 w 9144000"/>
              <a:gd name="connsiteY1908" fmla="*/ 567086 h 778240"/>
              <a:gd name="connsiteX1909" fmla="*/ 9049144 w 9144000"/>
              <a:gd name="connsiteY1909" fmla="*/ 521585 h 778240"/>
              <a:gd name="connsiteX1910" fmla="*/ 9037737 w 9144000"/>
              <a:gd name="connsiteY1910" fmla="*/ 523555 h 778240"/>
              <a:gd name="connsiteX1911" fmla="*/ 9021143 w 9144000"/>
              <a:gd name="connsiteY1911" fmla="*/ 524631 h 778240"/>
              <a:gd name="connsiteX1912" fmla="*/ 9018732 w 9144000"/>
              <a:gd name="connsiteY1912" fmla="*/ 522872 h 778240"/>
              <a:gd name="connsiteX1913" fmla="*/ 9014571 w 9144000"/>
              <a:gd name="connsiteY1913" fmla="*/ 550923 h 778240"/>
              <a:gd name="connsiteX1914" fmla="*/ 9012608 w 9144000"/>
              <a:gd name="connsiteY1914" fmla="*/ 617425 h 778240"/>
              <a:gd name="connsiteX1915" fmla="*/ 9063322 w 9144000"/>
              <a:gd name="connsiteY1915" fmla="*/ 609526 h 778240"/>
              <a:gd name="connsiteX1916" fmla="*/ 9071205 w 9144000"/>
              <a:gd name="connsiteY1916" fmla="*/ 566975 h 778240"/>
              <a:gd name="connsiteX1917" fmla="*/ 9058641 w 9144000"/>
              <a:gd name="connsiteY1917" fmla="*/ 539947 h 778240"/>
              <a:gd name="connsiteX1918" fmla="*/ 9058494 w 9144000"/>
              <a:gd name="connsiteY1918" fmla="*/ 539813 h 778240"/>
              <a:gd name="connsiteX1919" fmla="*/ 9049319 w 9144000"/>
              <a:gd name="connsiteY1919" fmla="*/ 563745 h 778240"/>
              <a:gd name="connsiteX1920" fmla="*/ 9040696 w 9144000"/>
              <a:gd name="connsiteY1920" fmla="*/ 567926 h 778240"/>
              <a:gd name="connsiteX1921" fmla="*/ 9042861 w 9144000"/>
              <a:gd name="connsiteY1921" fmla="*/ 555634 h 778240"/>
              <a:gd name="connsiteX1922" fmla="*/ 9054028 w 9144000"/>
              <a:gd name="connsiteY1922" fmla="*/ 531605 h 778240"/>
              <a:gd name="connsiteX1923" fmla="*/ 9049144 w 9144000"/>
              <a:gd name="connsiteY1923" fmla="*/ 521585 h 778240"/>
              <a:gd name="connsiteX1924" fmla="*/ 7957394 w 9144000"/>
              <a:gd name="connsiteY1924" fmla="*/ 521476 h 778240"/>
              <a:gd name="connsiteX1925" fmla="*/ 7959273 w 9144000"/>
              <a:gd name="connsiteY1925" fmla="*/ 522963 h 778240"/>
              <a:gd name="connsiteX1926" fmla="*/ 7968379 w 9144000"/>
              <a:gd name="connsiteY1926" fmla="*/ 526631 h 778240"/>
              <a:gd name="connsiteX1927" fmla="*/ 7968514 w 9144000"/>
              <a:gd name="connsiteY1927" fmla="*/ 526478 h 778240"/>
              <a:gd name="connsiteX1928" fmla="*/ 7968109 w 9144000"/>
              <a:gd name="connsiteY1928" fmla="*/ 523011 h 778240"/>
              <a:gd name="connsiteX1929" fmla="*/ 7911898 w 9144000"/>
              <a:gd name="connsiteY1929" fmla="*/ 518959 h 778240"/>
              <a:gd name="connsiteX1930" fmla="*/ 7902991 w 9144000"/>
              <a:gd name="connsiteY1930" fmla="*/ 536655 h 778240"/>
              <a:gd name="connsiteX1931" fmla="*/ 7896171 w 9144000"/>
              <a:gd name="connsiteY1931" fmla="*/ 551177 h 778240"/>
              <a:gd name="connsiteX1932" fmla="*/ 7902437 w 9144000"/>
              <a:gd name="connsiteY1932" fmla="*/ 554033 h 778240"/>
              <a:gd name="connsiteX1933" fmla="*/ 7907301 w 9144000"/>
              <a:gd name="connsiteY1933" fmla="*/ 549332 h 778240"/>
              <a:gd name="connsiteX1934" fmla="*/ 7907019 w 9144000"/>
              <a:gd name="connsiteY1934" fmla="*/ 562682 h 778240"/>
              <a:gd name="connsiteX1935" fmla="*/ 7900537 w 9144000"/>
              <a:gd name="connsiteY1935" fmla="*/ 571219 h 778240"/>
              <a:gd name="connsiteX1936" fmla="*/ 7897529 w 9144000"/>
              <a:gd name="connsiteY1936" fmla="*/ 567845 h 778240"/>
              <a:gd name="connsiteX1937" fmla="*/ 7894621 w 9144000"/>
              <a:gd name="connsiteY1937" fmla="*/ 564092 h 778240"/>
              <a:gd name="connsiteX1938" fmla="*/ 7891390 w 9144000"/>
              <a:gd name="connsiteY1938" fmla="*/ 561791 h 778240"/>
              <a:gd name="connsiteX1939" fmla="*/ 7888303 w 9144000"/>
              <a:gd name="connsiteY1939" fmla="*/ 569286 h 778240"/>
              <a:gd name="connsiteX1940" fmla="*/ 7887879 w 9144000"/>
              <a:gd name="connsiteY1940" fmla="*/ 580718 h 778240"/>
              <a:gd name="connsiteX1941" fmla="*/ 7899484 w 9144000"/>
              <a:gd name="connsiteY1941" fmla="*/ 592756 h 778240"/>
              <a:gd name="connsiteX1942" fmla="*/ 7915278 w 9144000"/>
              <a:gd name="connsiteY1942" fmla="*/ 600219 h 778240"/>
              <a:gd name="connsiteX1943" fmla="*/ 7915324 w 9144000"/>
              <a:gd name="connsiteY1943" fmla="*/ 600229 h 778240"/>
              <a:gd name="connsiteX1944" fmla="*/ 7915923 w 9144000"/>
              <a:gd name="connsiteY1944" fmla="*/ 599013 h 778240"/>
              <a:gd name="connsiteX1945" fmla="*/ 7917243 w 9144000"/>
              <a:gd name="connsiteY1945" fmla="*/ 593407 h 778240"/>
              <a:gd name="connsiteX1946" fmla="*/ 7915119 w 9144000"/>
              <a:gd name="connsiteY1946" fmla="*/ 591281 h 778240"/>
              <a:gd name="connsiteX1947" fmla="*/ 7912655 w 9144000"/>
              <a:gd name="connsiteY1947" fmla="*/ 588914 h 778240"/>
              <a:gd name="connsiteX1948" fmla="*/ 7918674 w 9144000"/>
              <a:gd name="connsiteY1948" fmla="*/ 588617 h 778240"/>
              <a:gd name="connsiteX1949" fmla="*/ 7922978 w 9144000"/>
              <a:gd name="connsiteY1949" fmla="*/ 588289 h 778240"/>
              <a:gd name="connsiteX1950" fmla="*/ 7924914 w 9144000"/>
              <a:gd name="connsiteY1950" fmla="*/ 588028 h 778240"/>
              <a:gd name="connsiteX1951" fmla="*/ 7926296 w 9144000"/>
              <a:gd name="connsiteY1951" fmla="*/ 588900 h 778240"/>
              <a:gd name="connsiteX1952" fmla="*/ 7929368 w 9144000"/>
              <a:gd name="connsiteY1952" fmla="*/ 590743 h 778240"/>
              <a:gd name="connsiteX1953" fmla="*/ 7932506 w 9144000"/>
              <a:gd name="connsiteY1953" fmla="*/ 592468 h 778240"/>
              <a:gd name="connsiteX1954" fmla="*/ 7933974 w 9144000"/>
              <a:gd name="connsiteY1954" fmla="*/ 593218 h 778240"/>
              <a:gd name="connsiteX1955" fmla="*/ 7930881 w 9144000"/>
              <a:gd name="connsiteY1955" fmla="*/ 596680 h 778240"/>
              <a:gd name="connsiteX1956" fmla="*/ 7927551 w 9144000"/>
              <a:gd name="connsiteY1956" fmla="*/ 600085 h 778240"/>
              <a:gd name="connsiteX1957" fmla="*/ 7926267 w 9144000"/>
              <a:gd name="connsiteY1957" fmla="*/ 602635 h 778240"/>
              <a:gd name="connsiteX1958" fmla="*/ 7949315 w 9144000"/>
              <a:gd name="connsiteY1958" fmla="*/ 607700 h 778240"/>
              <a:gd name="connsiteX1959" fmla="*/ 7958592 w 9144000"/>
              <a:gd name="connsiteY1959" fmla="*/ 607393 h 778240"/>
              <a:gd name="connsiteX1960" fmla="*/ 7966494 w 9144000"/>
              <a:gd name="connsiteY1960" fmla="*/ 602769 h 778240"/>
              <a:gd name="connsiteX1961" fmla="*/ 7964967 w 9144000"/>
              <a:gd name="connsiteY1961" fmla="*/ 598452 h 778240"/>
              <a:gd name="connsiteX1962" fmla="*/ 7963198 w 9144000"/>
              <a:gd name="connsiteY1962" fmla="*/ 596380 h 778240"/>
              <a:gd name="connsiteX1963" fmla="*/ 7963854 w 9144000"/>
              <a:gd name="connsiteY1963" fmla="*/ 594914 h 778240"/>
              <a:gd name="connsiteX1964" fmla="*/ 7963935 w 9144000"/>
              <a:gd name="connsiteY1964" fmla="*/ 594598 h 778240"/>
              <a:gd name="connsiteX1965" fmla="*/ 7963387 w 9144000"/>
              <a:gd name="connsiteY1965" fmla="*/ 593738 h 778240"/>
              <a:gd name="connsiteX1966" fmla="*/ 7962982 w 9144000"/>
              <a:gd name="connsiteY1966" fmla="*/ 593409 h 778240"/>
              <a:gd name="connsiteX1967" fmla="*/ 7962934 w 9144000"/>
              <a:gd name="connsiteY1967" fmla="*/ 593028 h 778240"/>
              <a:gd name="connsiteX1968" fmla="*/ 7920796 w 9144000"/>
              <a:gd name="connsiteY1968" fmla="*/ 526875 h 778240"/>
              <a:gd name="connsiteX1969" fmla="*/ 7913644 w 9144000"/>
              <a:gd name="connsiteY1969" fmla="*/ 519473 h 778240"/>
              <a:gd name="connsiteX1970" fmla="*/ 7912193 w 9144000"/>
              <a:gd name="connsiteY1970" fmla="*/ 518991 h 778240"/>
              <a:gd name="connsiteX1971" fmla="*/ 9107472 w 9144000"/>
              <a:gd name="connsiteY1971" fmla="*/ 516314 h 778240"/>
              <a:gd name="connsiteX1972" fmla="*/ 9081613 w 9144000"/>
              <a:gd name="connsiteY1972" fmla="*/ 592297 h 778240"/>
              <a:gd name="connsiteX1973" fmla="*/ 9084505 w 9144000"/>
              <a:gd name="connsiteY1973" fmla="*/ 606227 h 778240"/>
              <a:gd name="connsiteX1974" fmla="*/ 9110977 w 9144000"/>
              <a:gd name="connsiteY1974" fmla="*/ 602104 h 778240"/>
              <a:gd name="connsiteX1975" fmla="*/ 9118383 w 9144000"/>
              <a:gd name="connsiteY1975" fmla="*/ 600902 h 778240"/>
              <a:gd name="connsiteX1976" fmla="*/ 9118423 w 9144000"/>
              <a:gd name="connsiteY1976" fmla="*/ 565624 h 778240"/>
              <a:gd name="connsiteX1977" fmla="*/ 7836281 w 9144000"/>
              <a:gd name="connsiteY1977" fmla="*/ 516187 h 778240"/>
              <a:gd name="connsiteX1978" fmla="*/ 7812042 w 9144000"/>
              <a:gd name="connsiteY1978" fmla="*/ 518980 h 778240"/>
              <a:gd name="connsiteX1979" fmla="*/ 7807293 w 9144000"/>
              <a:gd name="connsiteY1979" fmla="*/ 519708 h 778240"/>
              <a:gd name="connsiteX1980" fmla="*/ 7792212 w 9144000"/>
              <a:gd name="connsiteY1980" fmla="*/ 524746 h 778240"/>
              <a:gd name="connsiteX1981" fmla="*/ 7804124 w 9144000"/>
              <a:gd name="connsiteY1981" fmla="*/ 528656 h 778240"/>
              <a:gd name="connsiteX1982" fmla="*/ 7806983 w 9144000"/>
              <a:gd name="connsiteY1982" fmla="*/ 534269 h 778240"/>
              <a:gd name="connsiteX1983" fmla="*/ 7802158 w 9144000"/>
              <a:gd name="connsiteY1983" fmla="*/ 536407 h 778240"/>
              <a:gd name="connsiteX1984" fmla="*/ 7790732 w 9144000"/>
              <a:gd name="connsiteY1984" fmla="*/ 533260 h 778240"/>
              <a:gd name="connsiteX1985" fmla="*/ 7788391 w 9144000"/>
              <a:gd name="connsiteY1985" fmla="*/ 531482 h 778240"/>
              <a:gd name="connsiteX1986" fmla="*/ 7779647 w 9144000"/>
              <a:gd name="connsiteY1986" fmla="*/ 556850 h 778240"/>
              <a:gd name="connsiteX1987" fmla="*/ 7780443 w 9144000"/>
              <a:gd name="connsiteY1987" fmla="*/ 556988 h 778240"/>
              <a:gd name="connsiteX1988" fmla="*/ 7785724 w 9144000"/>
              <a:gd name="connsiteY1988" fmla="*/ 552644 h 778240"/>
              <a:gd name="connsiteX1989" fmla="*/ 7787630 w 9144000"/>
              <a:gd name="connsiteY1989" fmla="*/ 561307 h 778240"/>
              <a:gd name="connsiteX1990" fmla="*/ 7785568 w 9144000"/>
              <a:gd name="connsiteY1990" fmla="*/ 567115 h 778240"/>
              <a:gd name="connsiteX1991" fmla="*/ 7783317 w 9144000"/>
              <a:gd name="connsiteY1991" fmla="*/ 572908 h 778240"/>
              <a:gd name="connsiteX1992" fmla="*/ 7779562 w 9144000"/>
              <a:gd name="connsiteY1992" fmla="*/ 567199 h 778240"/>
              <a:gd name="connsiteX1993" fmla="*/ 7776260 w 9144000"/>
              <a:gd name="connsiteY1993" fmla="*/ 566672 h 778240"/>
              <a:gd name="connsiteX1994" fmla="*/ 7771433 w 9144000"/>
              <a:gd name="connsiteY1994" fmla="*/ 580675 h 778240"/>
              <a:gd name="connsiteX1995" fmla="*/ 7769921 w 9144000"/>
              <a:gd name="connsiteY1995" fmla="*/ 587810 h 778240"/>
              <a:gd name="connsiteX1996" fmla="*/ 7771618 w 9144000"/>
              <a:gd name="connsiteY1996" fmla="*/ 588040 h 778240"/>
              <a:gd name="connsiteX1997" fmla="*/ 7772195 w 9144000"/>
              <a:gd name="connsiteY1997" fmla="*/ 588367 h 778240"/>
              <a:gd name="connsiteX1998" fmla="*/ 7781528 w 9144000"/>
              <a:gd name="connsiteY1998" fmla="*/ 588069 h 778240"/>
              <a:gd name="connsiteX1999" fmla="*/ 7788091 w 9144000"/>
              <a:gd name="connsiteY1999" fmla="*/ 593545 h 778240"/>
              <a:gd name="connsiteX2000" fmla="*/ 7780910 w 9144000"/>
              <a:gd name="connsiteY2000" fmla="*/ 596012 h 778240"/>
              <a:gd name="connsiteX2001" fmla="*/ 7768260 w 9144000"/>
              <a:gd name="connsiteY2001" fmla="*/ 595653 h 778240"/>
              <a:gd name="connsiteX2002" fmla="*/ 7764467 w 9144000"/>
              <a:gd name="connsiteY2002" fmla="*/ 613555 h 778240"/>
              <a:gd name="connsiteX2003" fmla="*/ 7768062 w 9144000"/>
              <a:gd name="connsiteY2003" fmla="*/ 614513 h 778240"/>
              <a:gd name="connsiteX2004" fmla="*/ 7773765 w 9144000"/>
              <a:gd name="connsiteY2004" fmla="*/ 610662 h 778240"/>
              <a:gd name="connsiteX2005" fmla="*/ 7774768 w 9144000"/>
              <a:gd name="connsiteY2005" fmla="*/ 619581 h 778240"/>
              <a:gd name="connsiteX2006" fmla="*/ 7771967 w 9144000"/>
              <a:gd name="connsiteY2006" fmla="*/ 625167 h 778240"/>
              <a:gd name="connsiteX2007" fmla="*/ 7771262 w 9144000"/>
              <a:gd name="connsiteY2007" fmla="*/ 626526 h 778240"/>
              <a:gd name="connsiteX2008" fmla="*/ 7772503 w 9144000"/>
              <a:gd name="connsiteY2008" fmla="*/ 625563 h 778240"/>
              <a:gd name="connsiteX2009" fmla="*/ 7778883 w 9144000"/>
              <a:gd name="connsiteY2009" fmla="*/ 620178 h 778240"/>
              <a:gd name="connsiteX2010" fmla="*/ 7779138 w 9144000"/>
              <a:gd name="connsiteY2010" fmla="*/ 629182 h 778240"/>
              <a:gd name="connsiteX2011" fmla="*/ 7781355 w 9144000"/>
              <a:gd name="connsiteY2011" fmla="*/ 631499 h 778240"/>
              <a:gd name="connsiteX2012" fmla="*/ 7792709 w 9144000"/>
              <a:gd name="connsiteY2012" fmla="*/ 618206 h 778240"/>
              <a:gd name="connsiteX2013" fmla="*/ 7812125 w 9144000"/>
              <a:gd name="connsiteY2013" fmla="*/ 590037 h 778240"/>
              <a:gd name="connsiteX2014" fmla="*/ 7822260 w 9144000"/>
              <a:gd name="connsiteY2014" fmla="*/ 574518 h 778240"/>
              <a:gd name="connsiteX2015" fmla="*/ 7819877 w 9144000"/>
              <a:gd name="connsiteY2015" fmla="*/ 572962 h 778240"/>
              <a:gd name="connsiteX2016" fmla="*/ 7811155 w 9144000"/>
              <a:gd name="connsiteY2016" fmla="*/ 576067 h 778240"/>
              <a:gd name="connsiteX2017" fmla="*/ 7814104 w 9144000"/>
              <a:gd name="connsiteY2017" fmla="*/ 563949 h 778240"/>
              <a:gd name="connsiteX2018" fmla="*/ 7825928 w 9144000"/>
              <a:gd name="connsiteY2018" fmla="*/ 550898 h 778240"/>
              <a:gd name="connsiteX2019" fmla="*/ 7827130 w 9144000"/>
              <a:gd name="connsiteY2019" fmla="*/ 560043 h 778240"/>
              <a:gd name="connsiteX2020" fmla="*/ 7830388 w 9144000"/>
              <a:gd name="connsiteY2020" fmla="*/ 562074 h 778240"/>
              <a:gd name="connsiteX2021" fmla="*/ 7831359 w 9144000"/>
              <a:gd name="connsiteY2021" fmla="*/ 560586 h 778240"/>
              <a:gd name="connsiteX2022" fmla="*/ 7845135 w 9144000"/>
              <a:gd name="connsiteY2022" fmla="*/ 538467 h 778240"/>
              <a:gd name="connsiteX2023" fmla="*/ 7839732 w 9144000"/>
              <a:gd name="connsiteY2023" fmla="*/ 546085 h 778240"/>
              <a:gd name="connsiteX2024" fmla="*/ 7838707 w 9144000"/>
              <a:gd name="connsiteY2024" fmla="*/ 537660 h 778240"/>
              <a:gd name="connsiteX2025" fmla="*/ 7846900 w 9144000"/>
              <a:gd name="connsiteY2025" fmla="*/ 520263 h 778240"/>
              <a:gd name="connsiteX2026" fmla="*/ 7832432 w 9144000"/>
              <a:gd name="connsiteY2026" fmla="*/ 542806 h 778240"/>
              <a:gd name="connsiteX2027" fmla="*/ 7826403 w 9144000"/>
              <a:gd name="connsiteY2027" fmla="*/ 547188 h 778240"/>
              <a:gd name="connsiteX2028" fmla="*/ 7826750 w 9144000"/>
              <a:gd name="connsiteY2028" fmla="*/ 539470 h 778240"/>
              <a:gd name="connsiteX2029" fmla="*/ 7839576 w 9144000"/>
              <a:gd name="connsiteY2029" fmla="*/ 518599 h 778240"/>
              <a:gd name="connsiteX2030" fmla="*/ 7881834 w 9144000"/>
              <a:gd name="connsiteY2030" fmla="*/ 515772 h 778240"/>
              <a:gd name="connsiteX2031" fmla="*/ 7877711 w 9144000"/>
              <a:gd name="connsiteY2031" fmla="*/ 522197 h 778240"/>
              <a:gd name="connsiteX2032" fmla="*/ 7887337 w 9144000"/>
              <a:gd name="connsiteY2032" fmla="*/ 533928 h 778240"/>
              <a:gd name="connsiteX2033" fmla="*/ 7888584 w 9144000"/>
              <a:gd name="connsiteY2033" fmla="*/ 541614 h 778240"/>
              <a:gd name="connsiteX2034" fmla="*/ 7881987 w 9144000"/>
              <a:gd name="connsiteY2034" fmla="*/ 538300 h 778240"/>
              <a:gd name="connsiteX2035" fmla="*/ 7872037 w 9144000"/>
              <a:gd name="connsiteY2035" fmla="*/ 526629 h 778240"/>
              <a:gd name="connsiteX2036" fmla="*/ 7871273 w 9144000"/>
              <a:gd name="connsiteY2036" fmla="*/ 527182 h 778240"/>
              <a:gd name="connsiteX2037" fmla="*/ 7871335 w 9144000"/>
              <a:gd name="connsiteY2037" fmla="*/ 525806 h 778240"/>
              <a:gd name="connsiteX2038" fmla="*/ 7865240 w 9144000"/>
              <a:gd name="connsiteY2038" fmla="*/ 518657 h 778240"/>
              <a:gd name="connsiteX2039" fmla="*/ 7864706 w 9144000"/>
              <a:gd name="connsiteY2039" fmla="*/ 519283 h 778240"/>
              <a:gd name="connsiteX2040" fmla="*/ 7874628 w 9144000"/>
              <a:gd name="connsiteY2040" fmla="*/ 534764 h 778240"/>
              <a:gd name="connsiteX2041" fmla="*/ 7874573 w 9144000"/>
              <a:gd name="connsiteY2041" fmla="*/ 543173 h 778240"/>
              <a:gd name="connsiteX2042" fmla="*/ 7866620 w 9144000"/>
              <a:gd name="connsiteY2042" fmla="*/ 534735 h 778240"/>
              <a:gd name="connsiteX2043" fmla="*/ 7859696 w 9144000"/>
              <a:gd name="connsiteY2043" fmla="*/ 525165 h 778240"/>
              <a:gd name="connsiteX2044" fmla="*/ 7854077 w 9144000"/>
              <a:gd name="connsiteY2044" fmla="*/ 531762 h 778240"/>
              <a:gd name="connsiteX2045" fmla="*/ 7853034 w 9144000"/>
              <a:gd name="connsiteY2045" fmla="*/ 532296 h 778240"/>
              <a:gd name="connsiteX2046" fmla="*/ 7834289 w 9144000"/>
              <a:gd name="connsiteY2046" fmla="*/ 562391 h 778240"/>
              <a:gd name="connsiteX2047" fmla="*/ 7833307 w 9144000"/>
              <a:gd name="connsiteY2047" fmla="*/ 563894 h 778240"/>
              <a:gd name="connsiteX2048" fmla="*/ 7839241 w 9144000"/>
              <a:gd name="connsiteY2048" fmla="*/ 567593 h 778240"/>
              <a:gd name="connsiteX2049" fmla="*/ 7845660 w 9144000"/>
              <a:gd name="connsiteY2049" fmla="*/ 562041 h 778240"/>
              <a:gd name="connsiteX2050" fmla="*/ 7841552 w 9144000"/>
              <a:gd name="connsiteY2050" fmla="*/ 578280 h 778240"/>
              <a:gd name="connsiteX2051" fmla="*/ 7831367 w 9144000"/>
              <a:gd name="connsiteY2051" fmla="*/ 589347 h 778240"/>
              <a:gd name="connsiteX2052" fmla="*/ 7827875 w 9144000"/>
              <a:gd name="connsiteY2052" fmla="*/ 579446 h 778240"/>
              <a:gd name="connsiteX2053" fmla="*/ 7825114 w 9144000"/>
              <a:gd name="connsiteY2053" fmla="*/ 576433 h 778240"/>
              <a:gd name="connsiteX2054" fmla="*/ 7815032 w 9144000"/>
              <a:gd name="connsiteY2054" fmla="*/ 591867 h 778240"/>
              <a:gd name="connsiteX2055" fmla="*/ 7795507 w 9144000"/>
              <a:gd name="connsiteY2055" fmla="*/ 620182 h 778240"/>
              <a:gd name="connsiteX2056" fmla="*/ 7783699 w 9144000"/>
              <a:gd name="connsiteY2056" fmla="*/ 633950 h 778240"/>
              <a:gd name="connsiteX2057" fmla="*/ 7785080 w 9144000"/>
              <a:gd name="connsiteY2057" fmla="*/ 635392 h 778240"/>
              <a:gd name="connsiteX2058" fmla="*/ 7790128 w 9144000"/>
              <a:gd name="connsiteY2058" fmla="*/ 638267 h 778240"/>
              <a:gd name="connsiteX2059" fmla="*/ 7797299 w 9144000"/>
              <a:gd name="connsiteY2059" fmla="*/ 633217 h 778240"/>
              <a:gd name="connsiteX2060" fmla="*/ 7794331 w 9144000"/>
              <a:gd name="connsiteY2060" fmla="*/ 641112 h 778240"/>
              <a:gd name="connsiteX2061" fmla="*/ 7791818 w 9144000"/>
              <a:gd name="connsiteY2061" fmla="*/ 646823 h 778240"/>
              <a:gd name="connsiteX2062" fmla="*/ 7790561 w 9144000"/>
              <a:gd name="connsiteY2062" fmla="*/ 649445 h 778240"/>
              <a:gd name="connsiteX2063" fmla="*/ 7784134 w 9144000"/>
              <a:gd name="connsiteY2063" fmla="*/ 654339 h 778240"/>
              <a:gd name="connsiteX2064" fmla="*/ 7777507 w 9144000"/>
              <a:gd name="connsiteY2064" fmla="*/ 658986 h 778240"/>
              <a:gd name="connsiteX2065" fmla="*/ 7777063 w 9144000"/>
              <a:gd name="connsiteY2065" fmla="*/ 653796 h 778240"/>
              <a:gd name="connsiteX2066" fmla="*/ 7776568 w 9144000"/>
              <a:gd name="connsiteY2066" fmla="*/ 648490 h 778240"/>
              <a:gd name="connsiteX2067" fmla="*/ 7774379 w 9144000"/>
              <a:gd name="connsiteY2067" fmla="*/ 644817 h 778240"/>
              <a:gd name="connsiteX2068" fmla="*/ 7773666 w 9144000"/>
              <a:gd name="connsiteY2068" fmla="*/ 645649 h 778240"/>
              <a:gd name="connsiteX2069" fmla="*/ 7751562 w 9144000"/>
              <a:gd name="connsiteY2069" fmla="*/ 662867 h 778240"/>
              <a:gd name="connsiteX2070" fmla="*/ 7751137 w 9144000"/>
              <a:gd name="connsiteY2070" fmla="*/ 669045 h 778240"/>
              <a:gd name="connsiteX2071" fmla="*/ 7754788 w 9144000"/>
              <a:gd name="connsiteY2071" fmla="*/ 667267 h 778240"/>
              <a:gd name="connsiteX2072" fmla="*/ 7754696 w 9144000"/>
              <a:gd name="connsiteY2072" fmla="*/ 670404 h 778240"/>
              <a:gd name="connsiteX2073" fmla="*/ 7836717 w 9144000"/>
              <a:gd name="connsiteY2073" fmla="*/ 662580 h 778240"/>
              <a:gd name="connsiteX2074" fmla="*/ 7990863 w 9144000"/>
              <a:gd name="connsiteY2074" fmla="*/ 658042 h 778240"/>
              <a:gd name="connsiteX2075" fmla="*/ 7971956 w 9144000"/>
              <a:gd name="connsiteY2075" fmla="*/ 609321 h 778240"/>
              <a:gd name="connsiteX2076" fmla="*/ 7968456 w 9144000"/>
              <a:gd name="connsiteY2076" fmla="*/ 610194 h 778240"/>
              <a:gd name="connsiteX2077" fmla="*/ 7956096 w 9144000"/>
              <a:gd name="connsiteY2077" fmla="*/ 619035 h 778240"/>
              <a:gd name="connsiteX2078" fmla="*/ 7947137 w 9144000"/>
              <a:gd name="connsiteY2078" fmla="*/ 622575 h 778240"/>
              <a:gd name="connsiteX2079" fmla="*/ 7951295 w 9144000"/>
              <a:gd name="connsiteY2079" fmla="*/ 611664 h 778240"/>
              <a:gd name="connsiteX2080" fmla="*/ 7952367 w 9144000"/>
              <a:gd name="connsiteY2080" fmla="*/ 611036 h 778240"/>
              <a:gd name="connsiteX2081" fmla="*/ 7948922 w 9144000"/>
              <a:gd name="connsiteY2081" fmla="*/ 611147 h 778240"/>
              <a:gd name="connsiteX2082" fmla="*/ 7925086 w 9144000"/>
              <a:gd name="connsiteY2082" fmla="*/ 605818 h 778240"/>
              <a:gd name="connsiteX2083" fmla="*/ 7923963 w 9144000"/>
              <a:gd name="connsiteY2083" fmla="*/ 609723 h 778240"/>
              <a:gd name="connsiteX2084" fmla="*/ 7926203 w 9144000"/>
              <a:gd name="connsiteY2084" fmla="*/ 613251 h 778240"/>
              <a:gd name="connsiteX2085" fmla="*/ 7928580 w 9144000"/>
              <a:gd name="connsiteY2085" fmla="*/ 616704 h 778240"/>
              <a:gd name="connsiteX2086" fmla="*/ 7926857 w 9144000"/>
              <a:gd name="connsiteY2086" fmla="*/ 617000 h 778240"/>
              <a:gd name="connsiteX2087" fmla="*/ 7923123 w 9144000"/>
              <a:gd name="connsiteY2087" fmla="*/ 617465 h 778240"/>
              <a:gd name="connsiteX2088" fmla="*/ 7917562 w 9144000"/>
              <a:gd name="connsiteY2088" fmla="*/ 617998 h 778240"/>
              <a:gd name="connsiteX2089" fmla="*/ 7915413 w 9144000"/>
              <a:gd name="connsiteY2089" fmla="*/ 616812 h 778240"/>
              <a:gd name="connsiteX2090" fmla="*/ 7910797 w 9144000"/>
              <a:gd name="connsiteY2090" fmla="*/ 614129 h 778240"/>
              <a:gd name="connsiteX2091" fmla="*/ 7904366 w 9144000"/>
              <a:gd name="connsiteY2091" fmla="*/ 609890 h 778240"/>
              <a:gd name="connsiteX2092" fmla="*/ 7912123 w 9144000"/>
              <a:gd name="connsiteY2092" fmla="*/ 606737 h 778240"/>
              <a:gd name="connsiteX2093" fmla="*/ 7913831 w 9144000"/>
              <a:gd name="connsiteY2093" fmla="*/ 603267 h 778240"/>
              <a:gd name="connsiteX2094" fmla="*/ 7897725 w 9144000"/>
              <a:gd name="connsiteY2094" fmla="*/ 595659 h 778240"/>
              <a:gd name="connsiteX2095" fmla="*/ 7890128 w 9144000"/>
              <a:gd name="connsiteY2095" fmla="*/ 590141 h 778240"/>
              <a:gd name="connsiteX2096" fmla="*/ 7884643 w 9144000"/>
              <a:gd name="connsiteY2096" fmla="*/ 581747 h 778240"/>
              <a:gd name="connsiteX2097" fmla="*/ 7885042 w 9144000"/>
              <a:gd name="connsiteY2097" fmla="*/ 568391 h 778240"/>
              <a:gd name="connsiteX2098" fmla="*/ 7888342 w 9144000"/>
              <a:gd name="connsiteY2098" fmla="*/ 560361 h 778240"/>
              <a:gd name="connsiteX2099" fmla="*/ 7885619 w 9144000"/>
              <a:gd name="connsiteY2099" fmla="*/ 559134 h 778240"/>
              <a:gd name="connsiteX2100" fmla="*/ 7881805 w 9144000"/>
              <a:gd name="connsiteY2100" fmla="*/ 560825 h 778240"/>
              <a:gd name="connsiteX2101" fmla="*/ 7877964 w 9144000"/>
              <a:gd name="connsiteY2101" fmla="*/ 562939 h 778240"/>
              <a:gd name="connsiteX2102" fmla="*/ 7878100 w 9144000"/>
              <a:gd name="connsiteY2102" fmla="*/ 557134 h 778240"/>
              <a:gd name="connsiteX2103" fmla="*/ 7878157 w 9144000"/>
              <a:gd name="connsiteY2103" fmla="*/ 553491 h 778240"/>
              <a:gd name="connsiteX2104" fmla="*/ 7878079 w 9144000"/>
              <a:gd name="connsiteY2104" fmla="*/ 551921 h 778240"/>
              <a:gd name="connsiteX2105" fmla="*/ 7886513 w 9144000"/>
              <a:gd name="connsiteY2105" fmla="*/ 540588 h 778240"/>
              <a:gd name="connsiteX2106" fmla="*/ 7889467 w 9144000"/>
              <a:gd name="connsiteY2106" fmla="*/ 548120 h 778240"/>
              <a:gd name="connsiteX2107" fmla="*/ 7893106 w 9144000"/>
              <a:gd name="connsiteY2107" fmla="*/ 549779 h 778240"/>
              <a:gd name="connsiteX2108" fmla="*/ 7899938 w 9144000"/>
              <a:gd name="connsiteY2108" fmla="*/ 535209 h 778240"/>
              <a:gd name="connsiteX2109" fmla="*/ 7908311 w 9144000"/>
              <a:gd name="connsiteY2109" fmla="*/ 518580 h 778240"/>
              <a:gd name="connsiteX2110" fmla="*/ 7890960 w 9144000"/>
              <a:gd name="connsiteY2110" fmla="*/ 516740 h 778240"/>
              <a:gd name="connsiteX2111" fmla="*/ 7890881 w 9144000"/>
              <a:gd name="connsiteY2111" fmla="*/ 516980 h 778240"/>
              <a:gd name="connsiteX2112" fmla="*/ 7897347 w 9144000"/>
              <a:gd name="connsiteY2112" fmla="*/ 530758 h 778240"/>
              <a:gd name="connsiteX2113" fmla="*/ 7896306 w 9144000"/>
              <a:gd name="connsiteY2113" fmla="*/ 539167 h 778240"/>
              <a:gd name="connsiteX2114" fmla="*/ 7889344 w 9144000"/>
              <a:gd name="connsiteY2114" fmla="*/ 529391 h 778240"/>
              <a:gd name="connsiteX2115" fmla="*/ 7885924 w 9144000"/>
              <a:gd name="connsiteY2115" fmla="*/ 523038 h 778240"/>
              <a:gd name="connsiteX2116" fmla="*/ 7884861 w 9144000"/>
              <a:gd name="connsiteY2116" fmla="*/ 523696 h 778240"/>
              <a:gd name="connsiteX2117" fmla="*/ 7883137 w 9144000"/>
              <a:gd name="connsiteY2117" fmla="*/ 517858 h 778240"/>
              <a:gd name="connsiteX2118" fmla="*/ 7882026 w 9144000"/>
              <a:gd name="connsiteY2118" fmla="*/ 515793 h 778240"/>
              <a:gd name="connsiteX2119" fmla="*/ 8803978 w 9144000"/>
              <a:gd name="connsiteY2119" fmla="*/ 515702 h 778240"/>
              <a:gd name="connsiteX2120" fmla="*/ 8798172 w 9144000"/>
              <a:gd name="connsiteY2120" fmla="*/ 541982 h 778240"/>
              <a:gd name="connsiteX2121" fmla="*/ 8807766 w 9144000"/>
              <a:gd name="connsiteY2121" fmla="*/ 539499 h 778240"/>
              <a:gd name="connsiteX2122" fmla="*/ 8822578 w 9144000"/>
              <a:gd name="connsiteY2122" fmla="*/ 535481 h 778240"/>
              <a:gd name="connsiteX2123" fmla="*/ 8819384 w 9144000"/>
              <a:gd name="connsiteY2123" fmla="*/ 533544 h 778240"/>
              <a:gd name="connsiteX2124" fmla="*/ 8815776 w 9144000"/>
              <a:gd name="connsiteY2124" fmla="*/ 530964 h 778240"/>
              <a:gd name="connsiteX2125" fmla="*/ 8823663 w 9144000"/>
              <a:gd name="connsiteY2125" fmla="*/ 527124 h 778240"/>
              <a:gd name="connsiteX2126" fmla="*/ 8827159 w 9144000"/>
              <a:gd name="connsiteY2126" fmla="*/ 526768 h 778240"/>
              <a:gd name="connsiteX2127" fmla="*/ 7872507 w 9144000"/>
              <a:gd name="connsiteY2127" fmla="*/ 514784 h 778240"/>
              <a:gd name="connsiteX2128" fmla="*/ 7872024 w 9144000"/>
              <a:gd name="connsiteY2128" fmla="*/ 515265 h 778240"/>
              <a:gd name="connsiteX2129" fmla="*/ 7873270 w 9144000"/>
              <a:gd name="connsiteY2129" fmla="*/ 516783 h 778240"/>
              <a:gd name="connsiteX2130" fmla="*/ 7874379 w 9144000"/>
              <a:gd name="connsiteY2130" fmla="*/ 514982 h 778240"/>
              <a:gd name="connsiteX2131" fmla="*/ 7660932 w 9144000"/>
              <a:gd name="connsiteY2131" fmla="*/ 514403 h 778240"/>
              <a:gd name="connsiteX2132" fmla="*/ 7638567 w 9144000"/>
              <a:gd name="connsiteY2132" fmla="*/ 521962 h 778240"/>
              <a:gd name="connsiteX2133" fmla="*/ 7649682 w 9144000"/>
              <a:gd name="connsiteY2133" fmla="*/ 532161 h 778240"/>
              <a:gd name="connsiteX2134" fmla="*/ 7654431 w 9144000"/>
              <a:gd name="connsiteY2134" fmla="*/ 531429 h 778240"/>
              <a:gd name="connsiteX2135" fmla="*/ 7656301 w 9144000"/>
              <a:gd name="connsiteY2135" fmla="*/ 530630 h 778240"/>
              <a:gd name="connsiteX2136" fmla="*/ 7659525 w 9144000"/>
              <a:gd name="connsiteY2136" fmla="*/ 529344 h 778240"/>
              <a:gd name="connsiteX2137" fmla="*/ 7660456 w 9144000"/>
              <a:gd name="connsiteY2137" fmla="*/ 527047 h 778240"/>
              <a:gd name="connsiteX2138" fmla="*/ 7659183 w 9144000"/>
              <a:gd name="connsiteY2138" fmla="*/ 527153 h 778240"/>
              <a:gd name="connsiteX2139" fmla="*/ 7661274 w 9144000"/>
              <a:gd name="connsiteY2139" fmla="*/ 517659 h 778240"/>
              <a:gd name="connsiteX2140" fmla="*/ 7599183 w 9144000"/>
              <a:gd name="connsiteY2140" fmla="*/ 513913 h 778240"/>
              <a:gd name="connsiteX2141" fmla="*/ 7598837 w 9144000"/>
              <a:gd name="connsiteY2141" fmla="*/ 515216 h 778240"/>
              <a:gd name="connsiteX2142" fmla="*/ 7599639 w 9144000"/>
              <a:gd name="connsiteY2142" fmla="*/ 516679 h 778240"/>
              <a:gd name="connsiteX2143" fmla="*/ 7600356 w 9144000"/>
              <a:gd name="connsiteY2143" fmla="*/ 519235 h 778240"/>
              <a:gd name="connsiteX2144" fmla="*/ 7605845 w 9144000"/>
              <a:gd name="connsiteY2144" fmla="*/ 518254 h 778240"/>
              <a:gd name="connsiteX2145" fmla="*/ 7602628 w 9144000"/>
              <a:gd name="connsiteY2145" fmla="*/ 515358 h 778240"/>
              <a:gd name="connsiteX2146" fmla="*/ 8889674 w 9144000"/>
              <a:gd name="connsiteY2146" fmla="*/ 513532 h 778240"/>
              <a:gd name="connsiteX2147" fmla="*/ 8888246 w 9144000"/>
              <a:gd name="connsiteY2147" fmla="*/ 517671 h 778240"/>
              <a:gd name="connsiteX2148" fmla="*/ 8890187 w 9144000"/>
              <a:gd name="connsiteY2148" fmla="*/ 517145 h 778240"/>
              <a:gd name="connsiteX2149" fmla="*/ 7983815 w 9144000"/>
              <a:gd name="connsiteY2149" fmla="*/ 510761 h 778240"/>
              <a:gd name="connsiteX2150" fmla="*/ 7974720 w 9144000"/>
              <a:gd name="connsiteY2150" fmla="*/ 510975 h 778240"/>
              <a:gd name="connsiteX2151" fmla="*/ 7975099 w 9144000"/>
              <a:gd name="connsiteY2151" fmla="*/ 512318 h 778240"/>
              <a:gd name="connsiteX2152" fmla="*/ 7998119 w 9144000"/>
              <a:gd name="connsiteY2152" fmla="*/ 515621 h 778240"/>
              <a:gd name="connsiteX2153" fmla="*/ 7999169 w 9144000"/>
              <a:gd name="connsiteY2153" fmla="*/ 514140 h 778240"/>
              <a:gd name="connsiteX2154" fmla="*/ 7998981 w 9144000"/>
              <a:gd name="connsiteY2154" fmla="*/ 514084 h 778240"/>
              <a:gd name="connsiteX2155" fmla="*/ 7993691 w 9144000"/>
              <a:gd name="connsiteY2155" fmla="*/ 513756 h 778240"/>
              <a:gd name="connsiteX2156" fmla="*/ 7989748 w 9144000"/>
              <a:gd name="connsiteY2156" fmla="*/ 513787 h 778240"/>
              <a:gd name="connsiteX2157" fmla="*/ 7987945 w 9144000"/>
              <a:gd name="connsiteY2157" fmla="*/ 513876 h 778240"/>
              <a:gd name="connsiteX2158" fmla="*/ 7986770 w 9144000"/>
              <a:gd name="connsiteY2158" fmla="*/ 512924 h 778240"/>
              <a:gd name="connsiteX2159" fmla="*/ 7984065 w 9144000"/>
              <a:gd name="connsiteY2159" fmla="*/ 510921 h 778240"/>
              <a:gd name="connsiteX2160" fmla="*/ 7394091 w 9144000"/>
              <a:gd name="connsiteY2160" fmla="*/ 510730 h 778240"/>
              <a:gd name="connsiteX2161" fmla="*/ 7392010 w 9144000"/>
              <a:gd name="connsiteY2161" fmla="*/ 524715 h 778240"/>
              <a:gd name="connsiteX2162" fmla="*/ 7395933 w 9144000"/>
              <a:gd name="connsiteY2162" fmla="*/ 523455 h 778240"/>
              <a:gd name="connsiteX2163" fmla="*/ 8246908 w 9144000"/>
              <a:gd name="connsiteY2163" fmla="*/ 508348 h 778240"/>
              <a:gd name="connsiteX2164" fmla="*/ 8250230 w 9144000"/>
              <a:gd name="connsiteY2164" fmla="*/ 517426 h 778240"/>
              <a:gd name="connsiteX2165" fmla="*/ 8250574 w 9144000"/>
              <a:gd name="connsiteY2165" fmla="*/ 516987 h 778240"/>
              <a:gd name="connsiteX2166" fmla="*/ 8248376 w 9144000"/>
              <a:gd name="connsiteY2166" fmla="*/ 508454 h 778240"/>
              <a:gd name="connsiteX2167" fmla="*/ 8867335 w 9144000"/>
              <a:gd name="connsiteY2167" fmla="*/ 508103 h 778240"/>
              <a:gd name="connsiteX2168" fmla="*/ 8866314 w 9144000"/>
              <a:gd name="connsiteY2168" fmla="*/ 509669 h 778240"/>
              <a:gd name="connsiteX2169" fmla="*/ 8863164 w 9144000"/>
              <a:gd name="connsiteY2169" fmla="*/ 517698 h 778240"/>
              <a:gd name="connsiteX2170" fmla="*/ 8864198 w 9144000"/>
              <a:gd name="connsiteY2170" fmla="*/ 519211 h 778240"/>
              <a:gd name="connsiteX2171" fmla="*/ 8862888 w 9144000"/>
              <a:gd name="connsiteY2171" fmla="*/ 522656 h 778240"/>
              <a:gd name="connsiteX2172" fmla="*/ 8867525 w 9144000"/>
              <a:gd name="connsiteY2172" fmla="*/ 523286 h 778240"/>
              <a:gd name="connsiteX2173" fmla="*/ 8869079 w 9144000"/>
              <a:gd name="connsiteY2173" fmla="*/ 522865 h 778240"/>
              <a:gd name="connsiteX2174" fmla="*/ 8871001 w 9144000"/>
              <a:gd name="connsiteY2174" fmla="*/ 520049 h 778240"/>
              <a:gd name="connsiteX2175" fmla="*/ 8143549 w 9144000"/>
              <a:gd name="connsiteY2175" fmla="*/ 506775 h 778240"/>
              <a:gd name="connsiteX2176" fmla="*/ 8123401 w 9144000"/>
              <a:gd name="connsiteY2176" fmla="*/ 507467 h 778240"/>
              <a:gd name="connsiteX2177" fmla="*/ 8052415 w 9144000"/>
              <a:gd name="connsiteY2177" fmla="*/ 509142 h 778240"/>
              <a:gd name="connsiteX2178" fmla="*/ 8052415 w 9144000"/>
              <a:gd name="connsiteY2178" fmla="*/ 510958 h 778240"/>
              <a:gd name="connsiteX2179" fmla="*/ 8045899 w 9144000"/>
              <a:gd name="connsiteY2179" fmla="*/ 518323 h 778240"/>
              <a:gd name="connsiteX2180" fmla="*/ 8040744 w 9144000"/>
              <a:gd name="connsiteY2180" fmla="*/ 518905 h 778240"/>
              <a:gd name="connsiteX2181" fmla="*/ 8040930 w 9144000"/>
              <a:gd name="connsiteY2181" fmla="*/ 521075 h 778240"/>
              <a:gd name="connsiteX2182" fmla="*/ 8043954 w 9144000"/>
              <a:gd name="connsiteY2182" fmla="*/ 522634 h 778240"/>
              <a:gd name="connsiteX2183" fmla="*/ 8091536 w 9144000"/>
              <a:gd name="connsiteY2183" fmla="*/ 530006 h 778240"/>
              <a:gd name="connsiteX2184" fmla="*/ 8112722 w 9144000"/>
              <a:gd name="connsiteY2184" fmla="*/ 533495 h 778240"/>
              <a:gd name="connsiteX2185" fmla="*/ 8112857 w 9144000"/>
              <a:gd name="connsiteY2185" fmla="*/ 532049 h 778240"/>
              <a:gd name="connsiteX2186" fmla="*/ 8114475 w 9144000"/>
              <a:gd name="connsiteY2186" fmla="*/ 529621 h 778240"/>
              <a:gd name="connsiteX2187" fmla="*/ 8100262 w 9144000"/>
              <a:gd name="connsiteY2187" fmla="*/ 516585 h 778240"/>
              <a:gd name="connsiteX2188" fmla="*/ 8099344 w 9144000"/>
              <a:gd name="connsiteY2188" fmla="*/ 508907 h 778240"/>
              <a:gd name="connsiteX2189" fmla="*/ 8105316 w 9144000"/>
              <a:gd name="connsiteY2189" fmla="*/ 509082 h 778240"/>
              <a:gd name="connsiteX2190" fmla="*/ 8116339 w 9144000"/>
              <a:gd name="connsiteY2190" fmla="*/ 518354 h 778240"/>
              <a:gd name="connsiteX2191" fmla="*/ 8122150 w 9144000"/>
              <a:gd name="connsiteY2191" fmla="*/ 528116 h 778240"/>
              <a:gd name="connsiteX2192" fmla="*/ 8122968 w 9144000"/>
              <a:gd name="connsiteY2192" fmla="*/ 528523 h 778240"/>
              <a:gd name="connsiteX2193" fmla="*/ 8122891 w 9144000"/>
              <a:gd name="connsiteY2193" fmla="*/ 529347 h 778240"/>
              <a:gd name="connsiteX2194" fmla="*/ 8123725 w 9144000"/>
              <a:gd name="connsiteY2194" fmla="*/ 528157 h 778240"/>
              <a:gd name="connsiteX2195" fmla="*/ 8124452 w 9144000"/>
              <a:gd name="connsiteY2195" fmla="*/ 526712 h 778240"/>
              <a:gd name="connsiteX2196" fmla="*/ 8126829 w 9144000"/>
              <a:gd name="connsiteY2196" fmla="*/ 527323 h 778240"/>
              <a:gd name="connsiteX2197" fmla="*/ 8130778 w 9144000"/>
              <a:gd name="connsiteY2197" fmla="*/ 526448 h 778240"/>
              <a:gd name="connsiteX2198" fmla="*/ 8141297 w 9144000"/>
              <a:gd name="connsiteY2198" fmla="*/ 508813 h 778240"/>
              <a:gd name="connsiteX2199" fmla="*/ 8166281 w 9144000"/>
              <a:gd name="connsiteY2199" fmla="*/ 505993 h 778240"/>
              <a:gd name="connsiteX2200" fmla="*/ 8148205 w 9144000"/>
              <a:gd name="connsiteY2200" fmla="*/ 506614 h 778240"/>
              <a:gd name="connsiteX2201" fmla="*/ 8148219 w 9144000"/>
              <a:gd name="connsiteY2201" fmla="*/ 507657 h 778240"/>
              <a:gd name="connsiteX2202" fmla="*/ 8147943 w 9144000"/>
              <a:gd name="connsiteY2202" fmla="*/ 513605 h 778240"/>
              <a:gd name="connsiteX2203" fmla="*/ 8137366 w 9144000"/>
              <a:gd name="connsiteY2203" fmla="*/ 529598 h 778240"/>
              <a:gd name="connsiteX2204" fmla="*/ 8138667 w 9144000"/>
              <a:gd name="connsiteY2204" fmla="*/ 530262 h 778240"/>
              <a:gd name="connsiteX2205" fmla="*/ 8144855 w 9144000"/>
              <a:gd name="connsiteY2205" fmla="*/ 530520 h 778240"/>
              <a:gd name="connsiteX2206" fmla="*/ 8145716 w 9144000"/>
              <a:gd name="connsiteY2206" fmla="*/ 535512 h 778240"/>
              <a:gd name="connsiteX2207" fmla="*/ 8145691 w 9144000"/>
              <a:gd name="connsiteY2207" fmla="*/ 538365 h 778240"/>
              <a:gd name="connsiteX2208" fmla="*/ 8153357 w 9144000"/>
              <a:gd name="connsiteY2208" fmla="*/ 538825 h 778240"/>
              <a:gd name="connsiteX2209" fmla="*/ 8153282 w 9144000"/>
              <a:gd name="connsiteY2209" fmla="*/ 538582 h 778240"/>
              <a:gd name="connsiteX2210" fmla="*/ 8154541 w 9144000"/>
              <a:gd name="connsiteY2210" fmla="*/ 533637 h 778240"/>
              <a:gd name="connsiteX2211" fmla="*/ 8155800 w 9144000"/>
              <a:gd name="connsiteY2211" fmla="*/ 528690 h 778240"/>
              <a:gd name="connsiteX2212" fmla="*/ 8162235 w 9144000"/>
              <a:gd name="connsiteY2212" fmla="*/ 533491 h 778240"/>
              <a:gd name="connsiteX2213" fmla="*/ 8165081 w 9144000"/>
              <a:gd name="connsiteY2213" fmla="*/ 534289 h 778240"/>
              <a:gd name="connsiteX2214" fmla="*/ 8166291 w 9144000"/>
              <a:gd name="connsiteY2214" fmla="*/ 515729 h 778240"/>
              <a:gd name="connsiteX2215" fmla="*/ 8174632 w 9144000"/>
              <a:gd name="connsiteY2215" fmla="*/ 505706 h 778240"/>
              <a:gd name="connsiteX2216" fmla="*/ 8168888 w 9144000"/>
              <a:gd name="connsiteY2216" fmla="*/ 505903 h 778240"/>
              <a:gd name="connsiteX2217" fmla="*/ 8168901 w 9144000"/>
              <a:gd name="connsiteY2217" fmla="*/ 515812 h 778240"/>
              <a:gd name="connsiteX2218" fmla="*/ 8167680 w 9144000"/>
              <a:gd name="connsiteY2218" fmla="*/ 534534 h 778240"/>
              <a:gd name="connsiteX2219" fmla="*/ 8170395 w 9144000"/>
              <a:gd name="connsiteY2219" fmla="*/ 534687 h 778240"/>
              <a:gd name="connsiteX2220" fmla="*/ 8175106 w 9144000"/>
              <a:gd name="connsiteY2220" fmla="*/ 529759 h 778240"/>
              <a:gd name="connsiteX2221" fmla="*/ 8178031 w 9144000"/>
              <a:gd name="connsiteY2221" fmla="*/ 538137 h 778240"/>
              <a:gd name="connsiteX2222" fmla="*/ 8177494 w 9144000"/>
              <a:gd name="connsiteY2222" fmla="*/ 540165 h 778240"/>
              <a:gd name="connsiteX2223" fmla="*/ 8196483 w 9144000"/>
              <a:gd name="connsiteY2223" fmla="*/ 540637 h 778240"/>
              <a:gd name="connsiteX2224" fmla="*/ 8190351 w 9144000"/>
              <a:gd name="connsiteY2224" fmla="*/ 527059 h 778240"/>
              <a:gd name="connsiteX2225" fmla="*/ 7743835 w 9144000"/>
              <a:gd name="connsiteY2225" fmla="*/ 503912 h 778240"/>
              <a:gd name="connsiteX2226" fmla="*/ 7739352 w 9144000"/>
              <a:gd name="connsiteY2226" fmla="*/ 506980 h 778240"/>
              <a:gd name="connsiteX2227" fmla="*/ 7737109 w 9144000"/>
              <a:gd name="connsiteY2227" fmla="*/ 508484 h 778240"/>
              <a:gd name="connsiteX2228" fmla="*/ 7737067 w 9144000"/>
              <a:gd name="connsiteY2228" fmla="*/ 510607 h 778240"/>
              <a:gd name="connsiteX2229" fmla="*/ 7745984 w 9144000"/>
              <a:gd name="connsiteY2229" fmla="*/ 509871 h 778240"/>
              <a:gd name="connsiteX2230" fmla="*/ 7745203 w 9144000"/>
              <a:gd name="connsiteY2230" fmla="*/ 509346 h 778240"/>
              <a:gd name="connsiteX2231" fmla="*/ 8217336 w 9144000"/>
              <a:gd name="connsiteY2231" fmla="*/ 503240 h 778240"/>
              <a:gd name="connsiteX2232" fmla="*/ 8189453 w 9144000"/>
              <a:gd name="connsiteY2232" fmla="*/ 505196 h 778240"/>
              <a:gd name="connsiteX2233" fmla="*/ 8187318 w 9144000"/>
              <a:gd name="connsiteY2233" fmla="*/ 505269 h 778240"/>
              <a:gd name="connsiteX2234" fmla="*/ 8193149 w 9144000"/>
              <a:gd name="connsiteY2234" fmla="*/ 512384 h 778240"/>
              <a:gd name="connsiteX2235" fmla="*/ 8208210 w 9144000"/>
              <a:gd name="connsiteY2235" fmla="*/ 540928 h 778240"/>
              <a:gd name="connsiteX2236" fmla="*/ 8226961 w 9144000"/>
              <a:gd name="connsiteY2236" fmla="*/ 541394 h 778240"/>
              <a:gd name="connsiteX2237" fmla="*/ 8231462 w 9144000"/>
              <a:gd name="connsiteY2237" fmla="*/ 529895 h 778240"/>
              <a:gd name="connsiteX2238" fmla="*/ 8236086 w 9144000"/>
              <a:gd name="connsiteY2238" fmla="*/ 524149 h 778240"/>
              <a:gd name="connsiteX2239" fmla="*/ 8237467 w 9144000"/>
              <a:gd name="connsiteY2239" fmla="*/ 531688 h 778240"/>
              <a:gd name="connsiteX2240" fmla="*/ 8233875 w 9144000"/>
              <a:gd name="connsiteY2240" fmla="*/ 541567 h 778240"/>
              <a:gd name="connsiteX2241" fmla="*/ 8241482 w 9144000"/>
              <a:gd name="connsiteY2241" fmla="*/ 541756 h 778240"/>
              <a:gd name="connsiteX2242" fmla="*/ 8254820 w 9144000"/>
              <a:gd name="connsiteY2242" fmla="*/ 541950 h 778240"/>
              <a:gd name="connsiteX2243" fmla="*/ 8255066 w 9144000"/>
              <a:gd name="connsiteY2243" fmla="*/ 534426 h 778240"/>
              <a:gd name="connsiteX2244" fmla="*/ 8254318 w 9144000"/>
              <a:gd name="connsiteY2244" fmla="*/ 531524 h 778240"/>
              <a:gd name="connsiteX2245" fmla="*/ 8254544 w 9144000"/>
              <a:gd name="connsiteY2245" fmla="*/ 536107 h 778240"/>
              <a:gd name="connsiteX2246" fmla="*/ 8249647 w 9144000"/>
              <a:gd name="connsiteY2246" fmla="*/ 532846 h 778240"/>
              <a:gd name="connsiteX2247" fmla="*/ 8249078 w 9144000"/>
              <a:gd name="connsiteY2247" fmla="*/ 533841 h 778240"/>
              <a:gd name="connsiteX2248" fmla="*/ 8243875 w 9144000"/>
              <a:gd name="connsiteY2248" fmla="*/ 535458 h 778240"/>
              <a:gd name="connsiteX2249" fmla="*/ 8243040 w 9144000"/>
              <a:gd name="connsiteY2249" fmla="*/ 526601 h 778240"/>
              <a:gd name="connsiteX2250" fmla="*/ 8245378 w 9144000"/>
              <a:gd name="connsiteY2250" fmla="*/ 523618 h 778240"/>
              <a:gd name="connsiteX2251" fmla="*/ 8241731 w 9144000"/>
              <a:gd name="connsiteY2251" fmla="*/ 514314 h 778240"/>
              <a:gd name="connsiteX2252" fmla="*/ 8239765 w 9144000"/>
              <a:gd name="connsiteY2252" fmla="*/ 507835 h 778240"/>
              <a:gd name="connsiteX2253" fmla="*/ 8226808 w 9144000"/>
              <a:gd name="connsiteY2253" fmla="*/ 506903 h 778240"/>
              <a:gd name="connsiteX2254" fmla="*/ 8224944 w 9144000"/>
              <a:gd name="connsiteY2254" fmla="*/ 506182 h 778240"/>
              <a:gd name="connsiteX2255" fmla="*/ 8214907 w 9144000"/>
              <a:gd name="connsiteY2255" fmla="*/ 524113 h 778240"/>
              <a:gd name="connsiteX2256" fmla="*/ 8206475 w 9144000"/>
              <a:gd name="connsiteY2256" fmla="*/ 532159 h 778240"/>
              <a:gd name="connsiteX2257" fmla="*/ 8205578 w 9144000"/>
              <a:gd name="connsiteY2257" fmla="*/ 521096 h 778240"/>
              <a:gd name="connsiteX2258" fmla="*/ 8217398 w 9144000"/>
              <a:gd name="connsiteY2258" fmla="*/ 503264 h 778240"/>
              <a:gd name="connsiteX2259" fmla="*/ 7541263 w 9144000"/>
              <a:gd name="connsiteY2259" fmla="*/ 502441 h 778240"/>
              <a:gd name="connsiteX2260" fmla="*/ 7526801 w 9144000"/>
              <a:gd name="connsiteY2260" fmla="*/ 505885 h 778240"/>
              <a:gd name="connsiteX2261" fmla="*/ 7526113 w 9144000"/>
              <a:gd name="connsiteY2261" fmla="*/ 513040 h 778240"/>
              <a:gd name="connsiteX2262" fmla="*/ 7528823 w 9144000"/>
              <a:gd name="connsiteY2262" fmla="*/ 513384 h 778240"/>
              <a:gd name="connsiteX2263" fmla="*/ 7531425 w 9144000"/>
              <a:gd name="connsiteY2263" fmla="*/ 514321 h 778240"/>
              <a:gd name="connsiteX2264" fmla="*/ 7725330 w 9144000"/>
              <a:gd name="connsiteY2264" fmla="*/ 500733 h 778240"/>
              <a:gd name="connsiteX2265" fmla="*/ 7676516 w 9144000"/>
              <a:gd name="connsiteY2265" fmla="*/ 509137 h 778240"/>
              <a:gd name="connsiteX2266" fmla="*/ 7675030 w 9144000"/>
              <a:gd name="connsiteY2266" fmla="*/ 509640 h 778240"/>
              <a:gd name="connsiteX2267" fmla="*/ 7679408 w 9144000"/>
              <a:gd name="connsiteY2267" fmla="*/ 517608 h 778240"/>
              <a:gd name="connsiteX2268" fmla="*/ 7680837 w 9144000"/>
              <a:gd name="connsiteY2268" fmla="*/ 517752 h 778240"/>
              <a:gd name="connsiteX2269" fmla="*/ 7679913 w 9144000"/>
              <a:gd name="connsiteY2269" fmla="*/ 518526 h 778240"/>
              <a:gd name="connsiteX2270" fmla="*/ 7682878 w 9144000"/>
              <a:gd name="connsiteY2270" fmla="*/ 523921 h 778240"/>
              <a:gd name="connsiteX2271" fmla="*/ 7686790 w 9144000"/>
              <a:gd name="connsiteY2271" fmla="*/ 523259 h 778240"/>
              <a:gd name="connsiteX2272" fmla="*/ 7686914 w 9144000"/>
              <a:gd name="connsiteY2272" fmla="*/ 523387 h 778240"/>
              <a:gd name="connsiteX2273" fmla="*/ 7710446 w 9144000"/>
              <a:gd name="connsiteY2273" fmla="*/ 513008 h 778240"/>
              <a:gd name="connsiteX2274" fmla="*/ 7711861 w 9144000"/>
              <a:gd name="connsiteY2274" fmla="*/ 512656 h 778240"/>
              <a:gd name="connsiteX2275" fmla="*/ 7725237 w 9144000"/>
              <a:gd name="connsiteY2275" fmla="*/ 511584 h 778240"/>
              <a:gd name="connsiteX2276" fmla="*/ 7731538 w 9144000"/>
              <a:gd name="connsiteY2276" fmla="*/ 511064 h 778240"/>
              <a:gd name="connsiteX2277" fmla="*/ 7731552 w 9144000"/>
              <a:gd name="connsiteY2277" fmla="*/ 510723 h 778240"/>
              <a:gd name="connsiteX2278" fmla="*/ 7727987 w 9144000"/>
              <a:gd name="connsiteY2278" fmla="*/ 510665 h 778240"/>
              <a:gd name="connsiteX2279" fmla="*/ 7722210 w 9144000"/>
              <a:gd name="connsiteY2279" fmla="*/ 510620 h 778240"/>
              <a:gd name="connsiteX2280" fmla="*/ 7725335 w 9144000"/>
              <a:gd name="connsiteY2280" fmla="*/ 501614 h 778240"/>
              <a:gd name="connsiteX2281" fmla="*/ 9004383 w 9144000"/>
              <a:gd name="connsiteY2281" fmla="*/ 498417 h 778240"/>
              <a:gd name="connsiteX2282" fmla="*/ 8974107 w 9144000"/>
              <a:gd name="connsiteY2282" fmla="*/ 506305 h 778240"/>
              <a:gd name="connsiteX2283" fmla="*/ 8915509 w 9144000"/>
              <a:gd name="connsiteY2283" fmla="*/ 522175 h 778240"/>
              <a:gd name="connsiteX2284" fmla="*/ 8913249 w 9144000"/>
              <a:gd name="connsiteY2284" fmla="*/ 526891 h 778240"/>
              <a:gd name="connsiteX2285" fmla="*/ 8908849 w 9144000"/>
              <a:gd name="connsiteY2285" fmla="*/ 529561 h 778240"/>
              <a:gd name="connsiteX2286" fmla="*/ 8910362 w 9144000"/>
              <a:gd name="connsiteY2286" fmla="*/ 549808 h 778240"/>
              <a:gd name="connsiteX2287" fmla="*/ 8910908 w 9144000"/>
              <a:gd name="connsiteY2287" fmla="*/ 552073 h 778240"/>
              <a:gd name="connsiteX2288" fmla="*/ 8912321 w 9144000"/>
              <a:gd name="connsiteY2288" fmla="*/ 554535 h 778240"/>
              <a:gd name="connsiteX2289" fmla="*/ 8912615 w 9144000"/>
              <a:gd name="connsiteY2289" fmla="*/ 556911 h 778240"/>
              <a:gd name="connsiteX2290" fmla="*/ 8913599 w 9144000"/>
              <a:gd name="connsiteY2290" fmla="*/ 557427 h 778240"/>
              <a:gd name="connsiteX2291" fmla="*/ 8925596 w 9144000"/>
              <a:gd name="connsiteY2291" fmla="*/ 541615 h 778240"/>
              <a:gd name="connsiteX2292" fmla="*/ 8937104 w 9144000"/>
              <a:gd name="connsiteY2292" fmla="*/ 526421 h 778240"/>
              <a:gd name="connsiteX2293" fmla="*/ 8947686 w 9144000"/>
              <a:gd name="connsiteY2293" fmla="*/ 522942 h 778240"/>
              <a:gd name="connsiteX2294" fmla="*/ 8940840 w 9144000"/>
              <a:gd name="connsiteY2294" fmla="*/ 542672 h 778240"/>
              <a:gd name="connsiteX2295" fmla="*/ 8927002 w 9144000"/>
              <a:gd name="connsiteY2295" fmla="*/ 564444 h 778240"/>
              <a:gd name="connsiteX2296" fmla="*/ 8946534 w 9144000"/>
              <a:gd name="connsiteY2296" fmla="*/ 575363 h 778240"/>
              <a:gd name="connsiteX2297" fmla="*/ 8955305 w 9144000"/>
              <a:gd name="connsiteY2297" fmla="*/ 580865 h 778240"/>
              <a:gd name="connsiteX2298" fmla="*/ 8949258 w 9144000"/>
              <a:gd name="connsiteY2298" fmla="*/ 590132 h 778240"/>
              <a:gd name="connsiteX2299" fmla="*/ 8921029 w 9144000"/>
              <a:gd name="connsiteY2299" fmla="*/ 574223 h 778240"/>
              <a:gd name="connsiteX2300" fmla="*/ 8920847 w 9144000"/>
              <a:gd name="connsiteY2300" fmla="*/ 574128 h 778240"/>
              <a:gd name="connsiteX2301" fmla="*/ 8917496 w 9144000"/>
              <a:gd name="connsiteY2301" fmla="*/ 579401 h 778240"/>
              <a:gd name="connsiteX2302" fmla="*/ 8920610 w 9144000"/>
              <a:gd name="connsiteY2302" fmla="*/ 592318 h 778240"/>
              <a:gd name="connsiteX2303" fmla="*/ 8944588 w 9144000"/>
              <a:gd name="connsiteY2303" fmla="*/ 591137 h 778240"/>
              <a:gd name="connsiteX2304" fmla="*/ 8953698 w 9144000"/>
              <a:gd name="connsiteY2304" fmla="*/ 602592 h 778240"/>
              <a:gd name="connsiteX2305" fmla="*/ 8945868 w 9144000"/>
              <a:gd name="connsiteY2305" fmla="*/ 609036 h 778240"/>
              <a:gd name="connsiteX2306" fmla="*/ 8923938 w 9144000"/>
              <a:gd name="connsiteY2306" fmla="*/ 606124 h 778240"/>
              <a:gd name="connsiteX2307" fmla="*/ 8929665 w 9144000"/>
              <a:gd name="connsiteY2307" fmla="*/ 629880 h 778240"/>
              <a:gd name="connsiteX2308" fmla="*/ 8960869 w 9144000"/>
              <a:gd name="connsiteY2308" fmla="*/ 625484 h 778240"/>
              <a:gd name="connsiteX2309" fmla="*/ 8993557 w 9144000"/>
              <a:gd name="connsiteY2309" fmla="*/ 620392 h 778240"/>
              <a:gd name="connsiteX2310" fmla="*/ 8999115 w 9144000"/>
              <a:gd name="connsiteY2310" fmla="*/ 531840 h 778240"/>
              <a:gd name="connsiteX2311" fmla="*/ 8671678 w 9144000"/>
              <a:gd name="connsiteY2311" fmla="*/ 497936 h 778240"/>
              <a:gd name="connsiteX2312" fmla="*/ 8664103 w 9144000"/>
              <a:gd name="connsiteY2312" fmla="*/ 511972 h 778240"/>
              <a:gd name="connsiteX2313" fmla="*/ 8659080 w 9144000"/>
              <a:gd name="connsiteY2313" fmla="*/ 519053 h 778240"/>
              <a:gd name="connsiteX2314" fmla="*/ 8658785 w 9144000"/>
              <a:gd name="connsiteY2314" fmla="*/ 519840 h 778240"/>
              <a:gd name="connsiteX2315" fmla="*/ 8656133 w 9144000"/>
              <a:gd name="connsiteY2315" fmla="*/ 526546 h 778240"/>
              <a:gd name="connsiteX2316" fmla="*/ 8651276 w 9144000"/>
              <a:gd name="connsiteY2316" fmla="*/ 519928 h 778240"/>
              <a:gd name="connsiteX2317" fmla="*/ 8647261 w 9144000"/>
              <a:gd name="connsiteY2317" fmla="*/ 519289 h 778240"/>
              <a:gd name="connsiteX2318" fmla="*/ 8635784 w 9144000"/>
              <a:gd name="connsiteY2318" fmla="*/ 553571 h 778240"/>
              <a:gd name="connsiteX2319" fmla="*/ 8636637 w 9144000"/>
              <a:gd name="connsiteY2319" fmla="*/ 553633 h 778240"/>
              <a:gd name="connsiteX2320" fmla="*/ 8650095 w 9144000"/>
              <a:gd name="connsiteY2320" fmla="*/ 554595 h 778240"/>
              <a:gd name="connsiteX2321" fmla="*/ 8651496 w 9144000"/>
              <a:gd name="connsiteY2321" fmla="*/ 554925 h 778240"/>
              <a:gd name="connsiteX2322" fmla="*/ 8656994 w 9144000"/>
              <a:gd name="connsiteY2322" fmla="*/ 557316 h 778240"/>
              <a:gd name="connsiteX2323" fmla="*/ 8665321 w 9144000"/>
              <a:gd name="connsiteY2323" fmla="*/ 517943 h 778240"/>
              <a:gd name="connsiteX2324" fmla="*/ 8669973 w 9144000"/>
              <a:gd name="connsiteY2324" fmla="*/ 505306 h 778240"/>
              <a:gd name="connsiteX2325" fmla="*/ 7568022 w 9144000"/>
              <a:gd name="connsiteY2325" fmla="*/ 496069 h 778240"/>
              <a:gd name="connsiteX2326" fmla="*/ 7558977 w 9144000"/>
              <a:gd name="connsiteY2326" fmla="*/ 498223 h 778240"/>
              <a:gd name="connsiteX2327" fmla="*/ 7543512 w 9144000"/>
              <a:gd name="connsiteY2327" fmla="*/ 514995 h 778240"/>
              <a:gd name="connsiteX2328" fmla="*/ 7541884 w 9144000"/>
              <a:gd name="connsiteY2328" fmla="*/ 518087 h 778240"/>
              <a:gd name="connsiteX2329" fmla="*/ 7574937 w 9144000"/>
              <a:gd name="connsiteY2329" fmla="*/ 529988 h 778240"/>
              <a:gd name="connsiteX2330" fmla="*/ 7587419 w 9144000"/>
              <a:gd name="connsiteY2330" fmla="*/ 537915 h 778240"/>
              <a:gd name="connsiteX2331" fmla="*/ 7594574 w 9144000"/>
              <a:gd name="connsiteY2331" fmla="*/ 534759 h 778240"/>
              <a:gd name="connsiteX2332" fmla="*/ 7594641 w 9144000"/>
              <a:gd name="connsiteY2332" fmla="*/ 529829 h 778240"/>
              <a:gd name="connsiteX2333" fmla="*/ 7588646 w 9144000"/>
              <a:gd name="connsiteY2333" fmla="*/ 527527 h 778240"/>
              <a:gd name="connsiteX2334" fmla="*/ 7592148 w 9144000"/>
              <a:gd name="connsiteY2334" fmla="*/ 523787 h 778240"/>
              <a:gd name="connsiteX2335" fmla="*/ 7593869 w 9144000"/>
              <a:gd name="connsiteY2335" fmla="*/ 521984 h 778240"/>
              <a:gd name="connsiteX2336" fmla="*/ 7592186 w 9144000"/>
              <a:gd name="connsiteY2336" fmla="*/ 513595 h 778240"/>
              <a:gd name="connsiteX2337" fmla="*/ 7592413 w 9144000"/>
              <a:gd name="connsiteY2337" fmla="*/ 512774 h 778240"/>
              <a:gd name="connsiteX2338" fmla="*/ 7589416 w 9144000"/>
              <a:gd name="connsiteY2338" fmla="*/ 515021 h 778240"/>
              <a:gd name="connsiteX2339" fmla="*/ 7586111 w 9144000"/>
              <a:gd name="connsiteY2339" fmla="*/ 517533 h 778240"/>
              <a:gd name="connsiteX2340" fmla="*/ 7584982 w 9144000"/>
              <a:gd name="connsiteY2340" fmla="*/ 512258 h 778240"/>
              <a:gd name="connsiteX2341" fmla="*/ 7583947 w 9144000"/>
              <a:gd name="connsiteY2341" fmla="*/ 506957 h 778240"/>
              <a:gd name="connsiteX2342" fmla="*/ 7586968 w 9144000"/>
              <a:gd name="connsiteY2342" fmla="*/ 500140 h 778240"/>
              <a:gd name="connsiteX2343" fmla="*/ 7587086 w 9144000"/>
              <a:gd name="connsiteY2343" fmla="*/ 499890 h 778240"/>
              <a:gd name="connsiteX2344" fmla="*/ 7582812 w 9144000"/>
              <a:gd name="connsiteY2344" fmla="*/ 502928 h 778240"/>
              <a:gd name="connsiteX2345" fmla="*/ 7577015 w 9144000"/>
              <a:gd name="connsiteY2345" fmla="*/ 506852 h 778240"/>
              <a:gd name="connsiteX2346" fmla="*/ 7571071 w 9144000"/>
              <a:gd name="connsiteY2346" fmla="*/ 506769 h 778240"/>
              <a:gd name="connsiteX2347" fmla="*/ 7565111 w 9144000"/>
              <a:gd name="connsiteY2347" fmla="*/ 506852 h 778240"/>
              <a:gd name="connsiteX2348" fmla="*/ 7568040 w 9144000"/>
              <a:gd name="connsiteY2348" fmla="*/ 497667 h 778240"/>
              <a:gd name="connsiteX2349" fmla="*/ 7936616 w 9144000"/>
              <a:gd name="connsiteY2349" fmla="*/ 495533 h 778240"/>
              <a:gd name="connsiteX2350" fmla="*/ 7936567 w 9144000"/>
              <a:gd name="connsiteY2350" fmla="*/ 496312 h 778240"/>
              <a:gd name="connsiteX2351" fmla="*/ 7937180 w 9144000"/>
              <a:gd name="connsiteY2351" fmla="*/ 496653 h 778240"/>
              <a:gd name="connsiteX2352" fmla="*/ 7940336 w 9144000"/>
              <a:gd name="connsiteY2352" fmla="*/ 498281 h 778240"/>
              <a:gd name="connsiteX2353" fmla="*/ 7936315 w 9144000"/>
              <a:gd name="connsiteY2353" fmla="*/ 499543 h 778240"/>
              <a:gd name="connsiteX2354" fmla="*/ 7936243 w 9144000"/>
              <a:gd name="connsiteY2354" fmla="*/ 500437 h 778240"/>
              <a:gd name="connsiteX2355" fmla="*/ 7950991 w 9144000"/>
              <a:gd name="connsiteY2355" fmla="*/ 500105 h 778240"/>
              <a:gd name="connsiteX2356" fmla="*/ 7952684 w 9144000"/>
              <a:gd name="connsiteY2356" fmla="*/ 500066 h 778240"/>
              <a:gd name="connsiteX2357" fmla="*/ 7937799 w 9144000"/>
              <a:gd name="connsiteY2357" fmla="*/ 495559 h 778240"/>
              <a:gd name="connsiteX2358" fmla="*/ 8724816 w 9144000"/>
              <a:gd name="connsiteY2358" fmla="*/ 494585 h 778240"/>
              <a:gd name="connsiteX2359" fmla="*/ 8723333 w 9144000"/>
              <a:gd name="connsiteY2359" fmla="*/ 511331 h 778240"/>
              <a:gd name="connsiteX2360" fmla="*/ 8726968 w 9144000"/>
              <a:gd name="connsiteY2360" fmla="*/ 559892 h 778240"/>
              <a:gd name="connsiteX2361" fmla="*/ 8730518 w 9144000"/>
              <a:gd name="connsiteY2361" fmla="*/ 556622 h 778240"/>
              <a:gd name="connsiteX2362" fmla="*/ 8737442 w 9144000"/>
              <a:gd name="connsiteY2362" fmla="*/ 554192 h 778240"/>
              <a:gd name="connsiteX2363" fmla="*/ 8735461 w 9144000"/>
              <a:gd name="connsiteY2363" fmla="*/ 561637 h 778240"/>
              <a:gd name="connsiteX2364" fmla="*/ 8730201 w 9144000"/>
              <a:gd name="connsiteY2364" fmla="*/ 566680 h 778240"/>
              <a:gd name="connsiteX2365" fmla="*/ 8746981 w 9144000"/>
              <a:gd name="connsiteY2365" fmla="*/ 557643 h 778240"/>
              <a:gd name="connsiteX2366" fmla="*/ 8764598 w 9144000"/>
              <a:gd name="connsiteY2366" fmla="*/ 550671 h 778240"/>
              <a:gd name="connsiteX2367" fmla="*/ 8784996 w 9144000"/>
              <a:gd name="connsiteY2367" fmla="*/ 545392 h 778240"/>
              <a:gd name="connsiteX2368" fmla="*/ 8788831 w 9144000"/>
              <a:gd name="connsiteY2368" fmla="*/ 516287 h 778240"/>
              <a:gd name="connsiteX2369" fmla="*/ 8790704 w 9144000"/>
              <a:gd name="connsiteY2369" fmla="*/ 510055 h 778240"/>
              <a:gd name="connsiteX2370" fmla="*/ 8774550 w 9144000"/>
              <a:gd name="connsiteY2370" fmla="*/ 503537 h 778240"/>
              <a:gd name="connsiteX2371" fmla="*/ 8757235 w 9144000"/>
              <a:gd name="connsiteY2371" fmla="*/ 498886 h 778240"/>
              <a:gd name="connsiteX2372" fmla="*/ 9115422 w 9144000"/>
              <a:gd name="connsiteY2372" fmla="*/ 493278 h 778240"/>
              <a:gd name="connsiteX2373" fmla="*/ 9129511 w 9144000"/>
              <a:gd name="connsiteY2373" fmla="*/ 581074 h 778240"/>
              <a:gd name="connsiteX2374" fmla="*/ 9129292 w 9144000"/>
              <a:gd name="connsiteY2374" fmla="*/ 599133 h 778240"/>
              <a:gd name="connsiteX2375" fmla="*/ 9137786 w 9144000"/>
              <a:gd name="connsiteY2375" fmla="*/ 597756 h 778240"/>
              <a:gd name="connsiteX2376" fmla="*/ 9143716 w 9144000"/>
              <a:gd name="connsiteY2376" fmla="*/ 523418 h 778240"/>
              <a:gd name="connsiteX2377" fmla="*/ 9139761 w 9144000"/>
              <a:gd name="connsiteY2377" fmla="*/ 521301 h 778240"/>
              <a:gd name="connsiteX2378" fmla="*/ 9130399 w 9144000"/>
              <a:gd name="connsiteY2378" fmla="*/ 493701 h 778240"/>
              <a:gd name="connsiteX2379" fmla="*/ 9030485 w 9144000"/>
              <a:gd name="connsiteY2379" fmla="*/ 492570 h 778240"/>
              <a:gd name="connsiteX2380" fmla="*/ 9029261 w 9144000"/>
              <a:gd name="connsiteY2380" fmla="*/ 492580 h 778240"/>
              <a:gd name="connsiteX2381" fmla="*/ 9029139 w 9144000"/>
              <a:gd name="connsiteY2381" fmla="*/ 492586 h 778240"/>
              <a:gd name="connsiteX2382" fmla="*/ 9021634 w 9144000"/>
              <a:gd name="connsiteY2382" fmla="*/ 503304 h 778240"/>
              <a:gd name="connsiteX2383" fmla="*/ 9019365 w 9144000"/>
              <a:gd name="connsiteY2383" fmla="*/ 518609 h 778240"/>
              <a:gd name="connsiteX2384" fmla="*/ 9021725 w 9144000"/>
              <a:gd name="connsiteY2384" fmla="*/ 517394 h 778240"/>
              <a:gd name="connsiteX2385" fmla="*/ 9047026 w 9144000"/>
              <a:gd name="connsiteY2385" fmla="*/ 514959 h 778240"/>
              <a:gd name="connsiteX2386" fmla="*/ 9037501 w 9144000"/>
              <a:gd name="connsiteY2386" fmla="*/ 494469 h 778240"/>
              <a:gd name="connsiteX2387" fmla="*/ 9037389 w 9144000"/>
              <a:gd name="connsiteY2387" fmla="*/ 494549 h 778240"/>
              <a:gd name="connsiteX2388" fmla="*/ 9035259 w 9144000"/>
              <a:gd name="connsiteY2388" fmla="*/ 493271 h 778240"/>
              <a:gd name="connsiteX2389" fmla="*/ 7774005 w 9144000"/>
              <a:gd name="connsiteY2389" fmla="*/ 492352 h 778240"/>
              <a:gd name="connsiteX2390" fmla="*/ 7736952 w 9144000"/>
              <a:gd name="connsiteY2390" fmla="*/ 498732 h 778240"/>
              <a:gd name="connsiteX2391" fmla="*/ 7738107 w 9144000"/>
              <a:gd name="connsiteY2391" fmla="*/ 502090 h 778240"/>
              <a:gd name="connsiteX2392" fmla="*/ 7743642 w 9144000"/>
              <a:gd name="connsiteY2392" fmla="*/ 503144 h 778240"/>
              <a:gd name="connsiteX2393" fmla="*/ 7742897 w 9144000"/>
              <a:gd name="connsiteY2393" fmla="*/ 500185 h 778240"/>
              <a:gd name="connsiteX2394" fmla="*/ 7751831 w 9144000"/>
              <a:gd name="connsiteY2394" fmla="*/ 503292 h 778240"/>
              <a:gd name="connsiteX2395" fmla="*/ 7758706 w 9144000"/>
              <a:gd name="connsiteY2395" fmla="*/ 508804 h 778240"/>
              <a:gd name="connsiteX2396" fmla="*/ 7772478 w 9144000"/>
              <a:gd name="connsiteY2396" fmla="*/ 507598 h 778240"/>
              <a:gd name="connsiteX2397" fmla="*/ 7771046 w 9144000"/>
              <a:gd name="connsiteY2397" fmla="*/ 502016 h 778240"/>
              <a:gd name="connsiteX2398" fmla="*/ 9060349 w 9144000"/>
              <a:gd name="connsiteY2398" fmla="*/ 492314 h 778240"/>
              <a:gd name="connsiteX2399" fmla="*/ 9048264 w 9144000"/>
              <a:gd name="connsiteY2399" fmla="*/ 492417 h 778240"/>
              <a:gd name="connsiteX2400" fmla="*/ 9054416 w 9144000"/>
              <a:gd name="connsiteY2400" fmla="*/ 503513 h 778240"/>
              <a:gd name="connsiteX2401" fmla="*/ 9056104 w 9144000"/>
              <a:gd name="connsiteY2401" fmla="*/ 502717 h 778240"/>
              <a:gd name="connsiteX2402" fmla="*/ 9058641 w 9144000"/>
              <a:gd name="connsiteY2402" fmla="*/ 503225 h 778240"/>
              <a:gd name="connsiteX2403" fmla="*/ 9075589 w 9144000"/>
              <a:gd name="connsiteY2403" fmla="*/ 492184 h 778240"/>
              <a:gd name="connsiteX2404" fmla="*/ 9068760 w 9144000"/>
              <a:gd name="connsiteY2404" fmla="*/ 492243 h 778240"/>
              <a:gd name="connsiteX2405" fmla="*/ 9067864 w 9144000"/>
              <a:gd name="connsiteY2405" fmla="*/ 499789 h 778240"/>
              <a:gd name="connsiteX2406" fmla="*/ 9063073 w 9144000"/>
              <a:gd name="connsiteY2406" fmla="*/ 510262 h 778240"/>
              <a:gd name="connsiteX2407" fmla="*/ 9063123 w 9144000"/>
              <a:gd name="connsiteY2407" fmla="*/ 511269 h 778240"/>
              <a:gd name="connsiteX2408" fmla="*/ 9062481 w 9144000"/>
              <a:gd name="connsiteY2408" fmla="*/ 511583 h 778240"/>
              <a:gd name="connsiteX2409" fmla="*/ 9063739 w 9144000"/>
              <a:gd name="connsiteY2409" fmla="*/ 511874 h 778240"/>
              <a:gd name="connsiteX2410" fmla="*/ 9065151 w 9144000"/>
              <a:gd name="connsiteY2410" fmla="*/ 511945 h 778240"/>
              <a:gd name="connsiteX2411" fmla="*/ 9065808 w 9144000"/>
              <a:gd name="connsiteY2411" fmla="*/ 514778 h 778240"/>
              <a:gd name="connsiteX2412" fmla="*/ 9068335 w 9144000"/>
              <a:gd name="connsiteY2412" fmla="*/ 518409 h 778240"/>
              <a:gd name="connsiteX2413" fmla="*/ 9086164 w 9144000"/>
              <a:gd name="connsiteY2413" fmla="*/ 520959 h 778240"/>
              <a:gd name="connsiteX2414" fmla="*/ 9086947 w 9144000"/>
              <a:gd name="connsiteY2414" fmla="*/ 521381 h 778240"/>
              <a:gd name="connsiteX2415" fmla="*/ 9099366 w 9144000"/>
              <a:gd name="connsiteY2415" fmla="*/ 492824 h 778240"/>
              <a:gd name="connsiteX2416" fmla="*/ 9081793 w 9144000"/>
              <a:gd name="connsiteY2416" fmla="*/ 492329 h 778240"/>
              <a:gd name="connsiteX2417" fmla="*/ 9080326 w 9144000"/>
              <a:gd name="connsiteY2417" fmla="*/ 493963 h 778240"/>
              <a:gd name="connsiteX2418" fmla="*/ 9074240 w 9144000"/>
              <a:gd name="connsiteY2418" fmla="*/ 495272 h 778240"/>
              <a:gd name="connsiteX2419" fmla="*/ 7776348 w 9144000"/>
              <a:gd name="connsiteY2419" fmla="*/ 491949 h 778240"/>
              <a:gd name="connsiteX2420" fmla="*/ 7774146 w 9144000"/>
              <a:gd name="connsiteY2420" fmla="*/ 492328 h 778240"/>
              <a:gd name="connsiteX2421" fmla="*/ 7776259 w 9144000"/>
              <a:gd name="connsiteY2421" fmla="*/ 494003 h 778240"/>
              <a:gd name="connsiteX2422" fmla="*/ 7828083 w 9144000"/>
              <a:gd name="connsiteY2422" fmla="*/ 490901 h 778240"/>
              <a:gd name="connsiteX2423" fmla="*/ 7827817 w 9144000"/>
              <a:gd name="connsiteY2423" fmla="*/ 495360 h 778240"/>
              <a:gd name="connsiteX2424" fmla="*/ 7828914 w 9144000"/>
              <a:gd name="connsiteY2424" fmla="*/ 495003 h 778240"/>
              <a:gd name="connsiteX2425" fmla="*/ 7784045 w 9144000"/>
              <a:gd name="connsiteY2425" fmla="*/ 490624 h 778240"/>
              <a:gd name="connsiteX2426" fmla="*/ 7781924 w 9144000"/>
              <a:gd name="connsiteY2426" fmla="*/ 490989 h 778240"/>
              <a:gd name="connsiteX2427" fmla="*/ 7781788 w 9144000"/>
              <a:gd name="connsiteY2427" fmla="*/ 497722 h 778240"/>
              <a:gd name="connsiteX2428" fmla="*/ 7783218 w 9144000"/>
              <a:gd name="connsiteY2428" fmla="*/ 498199 h 778240"/>
              <a:gd name="connsiteX2429" fmla="*/ 8693294 w 9144000"/>
              <a:gd name="connsiteY2429" fmla="*/ 490152 h 778240"/>
              <a:gd name="connsiteX2430" fmla="*/ 8691845 w 9144000"/>
              <a:gd name="connsiteY2430" fmla="*/ 494047 h 778240"/>
              <a:gd name="connsiteX2431" fmla="*/ 8694169 w 9144000"/>
              <a:gd name="connsiteY2431" fmla="*/ 496880 h 778240"/>
              <a:gd name="connsiteX2432" fmla="*/ 8696869 w 9144000"/>
              <a:gd name="connsiteY2432" fmla="*/ 494110 h 778240"/>
              <a:gd name="connsiteX2433" fmla="*/ 8700842 w 9144000"/>
              <a:gd name="connsiteY2433" fmla="*/ 503753 h 778240"/>
              <a:gd name="connsiteX2434" fmla="*/ 8700616 w 9144000"/>
              <a:gd name="connsiteY2434" fmla="*/ 504737 h 778240"/>
              <a:gd name="connsiteX2435" fmla="*/ 8704680 w 9144000"/>
              <a:gd name="connsiteY2435" fmla="*/ 509691 h 778240"/>
              <a:gd name="connsiteX2436" fmla="*/ 8705928 w 9144000"/>
              <a:gd name="connsiteY2436" fmla="*/ 517377 h 778240"/>
              <a:gd name="connsiteX2437" fmla="*/ 8699354 w 9144000"/>
              <a:gd name="connsiteY2437" fmla="*/ 514062 h 778240"/>
              <a:gd name="connsiteX2438" fmla="*/ 8698657 w 9144000"/>
              <a:gd name="connsiteY2438" fmla="*/ 513246 h 778240"/>
              <a:gd name="connsiteX2439" fmla="*/ 8697612 w 9144000"/>
              <a:gd name="connsiteY2439" fmla="*/ 517787 h 778240"/>
              <a:gd name="connsiteX2440" fmla="*/ 8691829 w 9144000"/>
              <a:gd name="connsiteY2440" fmla="*/ 511921 h 778240"/>
              <a:gd name="connsiteX2441" fmla="*/ 8685234 w 9144000"/>
              <a:gd name="connsiteY2441" fmla="*/ 511823 h 778240"/>
              <a:gd name="connsiteX2442" fmla="*/ 8684623 w 9144000"/>
              <a:gd name="connsiteY2442" fmla="*/ 513464 h 778240"/>
              <a:gd name="connsiteX2443" fmla="*/ 8682720 w 9144000"/>
              <a:gd name="connsiteY2443" fmla="*/ 568111 h 778240"/>
              <a:gd name="connsiteX2444" fmla="*/ 8688766 w 9144000"/>
              <a:gd name="connsiteY2444" fmla="*/ 568422 h 778240"/>
              <a:gd name="connsiteX2445" fmla="*/ 8692300 w 9144000"/>
              <a:gd name="connsiteY2445" fmla="*/ 564998 h 778240"/>
              <a:gd name="connsiteX2446" fmla="*/ 8687699 w 9144000"/>
              <a:gd name="connsiteY2446" fmla="*/ 551522 h 778240"/>
              <a:gd name="connsiteX2447" fmla="*/ 8689641 w 9144000"/>
              <a:gd name="connsiteY2447" fmla="*/ 543302 h 778240"/>
              <a:gd name="connsiteX2448" fmla="*/ 8695309 w 9144000"/>
              <a:gd name="connsiteY2448" fmla="*/ 553965 h 778240"/>
              <a:gd name="connsiteX2449" fmla="*/ 8702132 w 9144000"/>
              <a:gd name="connsiteY2449" fmla="*/ 570956 h 778240"/>
              <a:gd name="connsiteX2450" fmla="*/ 8705365 w 9144000"/>
              <a:gd name="connsiteY2450" fmla="*/ 572207 h 778240"/>
              <a:gd name="connsiteX2451" fmla="*/ 8711022 w 9144000"/>
              <a:gd name="connsiteY2451" fmla="*/ 574581 h 778240"/>
              <a:gd name="connsiteX2452" fmla="*/ 8718453 w 9144000"/>
              <a:gd name="connsiteY2452" fmla="*/ 567735 h 778240"/>
              <a:gd name="connsiteX2453" fmla="*/ 8714887 w 9144000"/>
              <a:gd name="connsiteY2453" fmla="*/ 550066 h 778240"/>
              <a:gd name="connsiteX2454" fmla="*/ 8713116 w 9144000"/>
              <a:gd name="connsiteY2454" fmla="*/ 493032 h 778240"/>
              <a:gd name="connsiteX2455" fmla="*/ 7790497 w 9144000"/>
              <a:gd name="connsiteY2455" fmla="*/ 489512 h 778240"/>
              <a:gd name="connsiteX2456" fmla="*/ 7786590 w 9144000"/>
              <a:gd name="connsiteY2456" fmla="*/ 490185 h 778240"/>
              <a:gd name="connsiteX2457" fmla="*/ 7785677 w 9144000"/>
              <a:gd name="connsiteY2457" fmla="*/ 498553 h 778240"/>
              <a:gd name="connsiteX2458" fmla="*/ 7787221 w 9144000"/>
              <a:gd name="connsiteY2458" fmla="*/ 498723 h 778240"/>
              <a:gd name="connsiteX2459" fmla="*/ 7790319 w 9144000"/>
              <a:gd name="connsiteY2459" fmla="*/ 491487 h 778240"/>
              <a:gd name="connsiteX2460" fmla="*/ 7567099 w 9144000"/>
              <a:gd name="connsiteY2460" fmla="*/ 489415 h 778240"/>
              <a:gd name="connsiteX2461" fmla="*/ 7563102 w 9144000"/>
              <a:gd name="connsiteY2461" fmla="*/ 493749 h 778240"/>
              <a:gd name="connsiteX2462" fmla="*/ 7567817 w 9144000"/>
              <a:gd name="connsiteY2462" fmla="*/ 492626 h 778240"/>
              <a:gd name="connsiteX2463" fmla="*/ 7602776 w 9144000"/>
              <a:gd name="connsiteY2463" fmla="*/ 487794 h 778240"/>
              <a:gd name="connsiteX2464" fmla="*/ 7587146 w 9144000"/>
              <a:gd name="connsiteY2464" fmla="*/ 491516 h 778240"/>
              <a:gd name="connsiteX2465" fmla="*/ 7586856 w 9144000"/>
              <a:gd name="connsiteY2465" fmla="*/ 492162 h 778240"/>
              <a:gd name="connsiteX2466" fmla="*/ 7586687 w 9144000"/>
              <a:gd name="connsiteY2466" fmla="*/ 491625 h 778240"/>
              <a:gd name="connsiteX2467" fmla="*/ 7579652 w 9144000"/>
              <a:gd name="connsiteY2467" fmla="*/ 493300 h 778240"/>
              <a:gd name="connsiteX2468" fmla="*/ 7581395 w 9144000"/>
              <a:gd name="connsiteY2468" fmla="*/ 498042 h 778240"/>
              <a:gd name="connsiteX2469" fmla="*/ 7587513 w 9144000"/>
              <a:gd name="connsiteY2469" fmla="*/ 498986 h 778240"/>
              <a:gd name="connsiteX2470" fmla="*/ 7590136 w 9144000"/>
              <a:gd name="connsiteY2470" fmla="*/ 493433 h 778240"/>
              <a:gd name="connsiteX2471" fmla="*/ 7594476 w 9144000"/>
              <a:gd name="connsiteY2471" fmla="*/ 500497 h 778240"/>
              <a:gd name="connsiteX2472" fmla="*/ 7599101 w 9144000"/>
              <a:gd name="connsiteY2472" fmla="*/ 501567 h 778240"/>
              <a:gd name="connsiteX2473" fmla="*/ 7850415 w 9144000"/>
              <a:gd name="connsiteY2473" fmla="*/ 486686 h 778240"/>
              <a:gd name="connsiteX2474" fmla="*/ 7850395 w 9144000"/>
              <a:gd name="connsiteY2474" fmla="*/ 488010 h 778240"/>
              <a:gd name="connsiteX2475" fmla="*/ 7850869 w 9144000"/>
              <a:gd name="connsiteY2475" fmla="*/ 487856 h 778240"/>
              <a:gd name="connsiteX2476" fmla="*/ 7854924 w 9144000"/>
              <a:gd name="connsiteY2476" fmla="*/ 487378 h 778240"/>
              <a:gd name="connsiteX2477" fmla="*/ 7855004 w 9144000"/>
              <a:gd name="connsiteY2477" fmla="*/ 486855 h 778240"/>
              <a:gd name="connsiteX2478" fmla="*/ 7814601 w 9144000"/>
              <a:gd name="connsiteY2478" fmla="*/ 485362 h 778240"/>
              <a:gd name="connsiteX2479" fmla="*/ 7814487 w 9144000"/>
              <a:gd name="connsiteY2479" fmla="*/ 485382 h 778240"/>
              <a:gd name="connsiteX2480" fmla="*/ 7808419 w 9144000"/>
              <a:gd name="connsiteY2480" fmla="*/ 494878 h 778240"/>
              <a:gd name="connsiteX2481" fmla="*/ 7809640 w 9144000"/>
              <a:gd name="connsiteY2481" fmla="*/ 495231 h 778240"/>
              <a:gd name="connsiteX2482" fmla="*/ 7807376 w 9144000"/>
              <a:gd name="connsiteY2482" fmla="*/ 496509 h 778240"/>
              <a:gd name="connsiteX2483" fmla="*/ 7802933 w 9144000"/>
              <a:gd name="connsiteY2483" fmla="*/ 503462 h 778240"/>
              <a:gd name="connsiteX2484" fmla="*/ 7821358 w 9144000"/>
              <a:gd name="connsiteY2484" fmla="*/ 497463 h 778240"/>
              <a:gd name="connsiteX2485" fmla="*/ 7821472 w 9144000"/>
              <a:gd name="connsiteY2485" fmla="*/ 485617 h 778240"/>
              <a:gd name="connsiteX2486" fmla="*/ 8659952 w 9144000"/>
              <a:gd name="connsiteY2486" fmla="*/ 485307 h 778240"/>
              <a:gd name="connsiteX2487" fmla="*/ 8660923 w 9144000"/>
              <a:gd name="connsiteY2487" fmla="*/ 488295 h 778240"/>
              <a:gd name="connsiteX2488" fmla="*/ 8663018 w 9144000"/>
              <a:gd name="connsiteY2488" fmla="*/ 494250 h 778240"/>
              <a:gd name="connsiteX2489" fmla="*/ 8654234 w 9144000"/>
              <a:gd name="connsiteY2489" fmla="*/ 490363 h 778240"/>
              <a:gd name="connsiteX2490" fmla="*/ 8651731 w 9144000"/>
              <a:gd name="connsiteY2490" fmla="*/ 488419 h 778240"/>
              <a:gd name="connsiteX2491" fmla="*/ 8648943 w 9144000"/>
              <a:gd name="connsiteY2491" fmla="*/ 507859 h 778240"/>
              <a:gd name="connsiteX2492" fmla="*/ 8652162 w 9144000"/>
              <a:gd name="connsiteY2492" fmla="*/ 508357 h 778240"/>
              <a:gd name="connsiteX2493" fmla="*/ 8658583 w 9144000"/>
              <a:gd name="connsiteY2493" fmla="*/ 503345 h 778240"/>
              <a:gd name="connsiteX2494" fmla="*/ 8659416 w 9144000"/>
              <a:gd name="connsiteY2494" fmla="*/ 506357 h 778240"/>
              <a:gd name="connsiteX2495" fmla="*/ 8665129 w 9144000"/>
              <a:gd name="connsiteY2495" fmla="*/ 494193 h 778240"/>
              <a:gd name="connsiteX2496" fmla="*/ 8663361 w 9144000"/>
              <a:gd name="connsiteY2496" fmla="*/ 491181 h 778240"/>
              <a:gd name="connsiteX2497" fmla="*/ 8663371 w 9144000"/>
              <a:gd name="connsiteY2497" fmla="*/ 485804 h 778240"/>
              <a:gd name="connsiteX2498" fmla="*/ 8639248 w 9144000"/>
              <a:gd name="connsiteY2498" fmla="*/ 482299 h 778240"/>
              <a:gd name="connsiteX2499" fmla="*/ 8608546 w 9144000"/>
              <a:gd name="connsiteY2499" fmla="*/ 551566 h 778240"/>
              <a:gd name="connsiteX2500" fmla="*/ 8632545 w 9144000"/>
              <a:gd name="connsiteY2500" fmla="*/ 553332 h 778240"/>
              <a:gd name="connsiteX2501" fmla="*/ 8644071 w 9144000"/>
              <a:gd name="connsiteY2501" fmla="*/ 518779 h 778240"/>
              <a:gd name="connsiteX2502" fmla="*/ 8637219 w 9144000"/>
              <a:gd name="connsiteY2502" fmla="*/ 517686 h 778240"/>
              <a:gd name="connsiteX2503" fmla="*/ 8633764 w 9144000"/>
              <a:gd name="connsiteY2503" fmla="*/ 523350 h 778240"/>
              <a:gd name="connsiteX2504" fmla="*/ 8632124 w 9144000"/>
              <a:gd name="connsiteY2504" fmla="*/ 517209 h 778240"/>
              <a:gd name="connsiteX2505" fmla="*/ 8630485 w 9144000"/>
              <a:gd name="connsiteY2505" fmla="*/ 510621 h 778240"/>
              <a:gd name="connsiteX2506" fmla="*/ 8634644 w 9144000"/>
              <a:gd name="connsiteY2506" fmla="*/ 499733 h 778240"/>
              <a:gd name="connsiteX2507" fmla="*/ 8642161 w 9144000"/>
              <a:gd name="connsiteY2507" fmla="*/ 505984 h 778240"/>
              <a:gd name="connsiteX2508" fmla="*/ 8645779 w 9144000"/>
              <a:gd name="connsiteY2508" fmla="*/ 507287 h 778240"/>
              <a:gd name="connsiteX2509" fmla="*/ 8648803 w 9144000"/>
              <a:gd name="connsiteY2509" fmla="*/ 486145 h 778240"/>
              <a:gd name="connsiteX2510" fmla="*/ 8644912 w 9144000"/>
              <a:gd name="connsiteY2510" fmla="*/ 483121 h 778240"/>
              <a:gd name="connsiteX2511" fmla="*/ 8641526 w 9144000"/>
              <a:gd name="connsiteY2511" fmla="*/ 482630 h 778240"/>
              <a:gd name="connsiteX2512" fmla="*/ 7834571 w 9144000"/>
              <a:gd name="connsiteY2512" fmla="*/ 481697 h 778240"/>
              <a:gd name="connsiteX2513" fmla="*/ 7835429 w 9144000"/>
              <a:gd name="connsiteY2513" fmla="*/ 482857 h 778240"/>
              <a:gd name="connsiteX2514" fmla="*/ 7839027 w 9144000"/>
              <a:gd name="connsiteY2514" fmla="*/ 482990 h 778240"/>
              <a:gd name="connsiteX2515" fmla="*/ 7839274 w 9144000"/>
              <a:gd name="connsiteY2515" fmla="*/ 482299 h 778240"/>
              <a:gd name="connsiteX2516" fmla="*/ 8885334 w 9144000"/>
              <a:gd name="connsiteY2516" fmla="*/ 480497 h 778240"/>
              <a:gd name="connsiteX2517" fmla="*/ 8872674 w 9144000"/>
              <a:gd name="connsiteY2517" fmla="*/ 499916 h 778240"/>
              <a:gd name="connsiteX2518" fmla="*/ 8875287 w 9144000"/>
              <a:gd name="connsiteY2518" fmla="*/ 511102 h 778240"/>
              <a:gd name="connsiteX2519" fmla="*/ 8875498 w 9144000"/>
              <a:gd name="connsiteY2519" fmla="*/ 509333 h 778240"/>
              <a:gd name="connsiteX2520" fmla="*/ 8879635 w 9144000"/>
              <a:gd name="connsiteY2520" fmla="*/ 505137 h 778240"/>
              <a:gd name="connsiteX2521" fmla="*/ 8880523 w 9144000"/>
              <a:gd name="connsiteY2521" fmla="*/ 506780 h 778240"/>
              <a:gd name="connsiteX2522" fmla="*/ 8886645 w 9144000"/>
              <a:gd name="connsiteY2522" fmla="*/ 492164 h 778240"/>
              <a:gd name="connsiteX2523" fmla="*/ 8885431 w 9144000"/>
              <a:gd name="connsiteY2523" fmla="*/ 483603 h 778240"/>
              <a:gd name="connsiteX2524" fmla="*/ 7819502 w 9144000"/>
              <a:gd name="connsiteY2524" fmla="*/ 479769 h 778240"/>
              <a:gd name="connsiteX2525" fmla="*/ 7819080 w 9144000"/>
              <a:gd name="connsiteY2525" fmla="*/ 480120 h 778240"/>
              <a:gd name="connsiteX2526" fmla="*/ 7817265 w 9144000"/>
              <a:gd name="connsiteY2526" fmla="*/ 482185 h 778240"/>
              <a:gd name="connsiteX2527" fmla="*/ 7821503 w 9144000"/>
              <a:gd name="connsiteY2527" fmla="*/ 482342 h 778240"/>
              <a:gd name="connsiteX2528" fmla="*/ 7821517 w 9144000"/>
              <a:gd name="connsiteY2528" fmla="*/ 480866 h 778240"/>
              <a:gd name="connsiteX2529" fmla="*/ 7819720 w 9144000"/>
              <a:gd name="connsiteY2529" fmla="*/ 479798 h 778240"/>
              <a:gd name="connsiteX2530" fmla="*/ 7787765 w 9144000"/>
              <a:gd name="connsiteY2530" fmla="*/ 479428 h 778240"/>
              <a:gd name="connsiteX2531" fmla="*/ 7787181 w 9144000"/>
              <a:gd name="connsiteY2531" fmla="*/ 484775 h 778240"/>
              <a:gd name="connsiteX2532" fmla="*/ 7789573 w 9144000"/>
              <a:gd name="connsiteY2532" fmla="*/ 485865 h 778240"/>
              <a:gd name="connsiteX2533" fmla="*/ 7787189 w 9144000"/>
              <a:gd name="connsiteY2533" fmla="*/ 486726 h 778240"/>
              <a:gd name="connsiteX2534" fmla="*/ 7790586 w 9144000"/>
              <a:gd name="connsiteY2534" fmla="*/ 486141 h 778240"/>
              <a:gd name="connsiteX2535" fmla="*/ 7790096 w 9144000"/>
              <a:gd name="connsiteY2535" fmla="*/ 481215 h 778240"/>
              <a:gd name="connsiteX2536" fmla="*/ 9124375 w 9144000"/>
              <a:gd name="connsiteY2536" fmla="*/ 479150 h 778240"/>
              <a:gd name="connsiteX2537" fmla="*/ 9123673 w 9144000"/>
              <a:gd name="connsiteY2537" fmla="*/ 479714 h 778240"/>
              <a:gd name="connsiteX2538" fmla="*/ 9120096 w 9144000"/>
              <a:gd name="connsiteY2538" fmla="*/ 479225 h 778240"/>
              <a:gd name="connsiteX2539" fmla="*/ 9119223 w 9144000"/>
              <a:gd name="connsiteY2539" fmla="*/ 481789 h 778240"/>
              <a:gd name="connsiteX2540" fmla="*/ 9126428 w 9144000"/>
              <a:gd name="connsiteY2540" fmla="*/ 481993 h 778240"/>
              <a:gd name="connsiteX2541" fmla="*/ 9125765 w 9144000"/>
              <a:gd name="connsiteY2541" fmla="*/ 480038 h 778240"/>
              <a:gd name="connsiteX2542" fmla="*/ 7703138 w 9144000"/>
              <a:gd name="connsiteY2542" fmla="*/ 477962 h 778240"/>
              <a:gd name="connsiteX2543" fmla="*/ 7646853 w 9144000"/>
              <a:gd name="connsiteY2543" fmla="*/ 482482 h 778240"/>
              <a:gd name="connsiteX2544" fmla="*/ 7648154 w 9144000"/>
              <a:gd name="connsiteY2544" fmla="*/ 487218 h 778240"/>
              <a:gd name="connsiteX2545" fmla="*/ 7654860 w 9144000"/>
              <a:gd name="connsiteY2545" fmla="*/ 488954 h 778240"/>
              <a:gd name="connsiteX2546" fmla="*/ 7649152 w 9144000"/>
              <a:gd name="connsiteY2546" fmla="*/ 492241 h 778240"/>
              <a:gd name="connsiteX2547" fmla="*/ 7643056 w 9144000"/>
              <a:gd name="connsiteY2547" fmla="*/ 495734 h 778240"/>
              <a:gd name="connsiteX2548" fmla="*/ 7631270 w 9144000"/>
              <a:gd name="connsiteY2548" fmla="*/ 494811 h 778240"/>
              <a:gd name="connsiteX2549" fmla="*/ 7635082 w 9144000"/>
              <a:gd name="connsiteY2549" fmla="*/ 485913 h 778240"/>
              <a:gd name="connsiteX2550" fmla="*/ 7635263 w 9144000"/>
              <a:gd name="connsiteY2550" fmla="*/ 483413 h 778240"/>
              <a:gd name="connsiteX2551" fmla="*/ 7614006 w 9144000"/>
              <a:gd name="connsiteY2551" fmla="*/ 485120 h 778240"/>
              <a:gd name="connsiteX2552" fmla="*/ 7606351 w 9144000"/>
              <a:gd name="connsiteY2552" fmla="*/ 486943 h 778240"/>
              <a:gd name="connsiteX2553" fmla="*/ 7602269 w 9144000"/>
              <a:gd name="connsiteY2553" fmla="*/ 502300 h 778240"/>
              <a:gd name="connsiteX2554" fmla="*/ 7608370 w 9144000"/>
              <a:gd name="connsiteY2554" fmla="*/ 503711 h 778240"/>
              <a:gd name="connsiteX2555" fmla="*/ 7612252 w 9144000"/>
              <a:gd name="connsiteY2555" fmla="*/ 498143 h 778240"/>
              <a:gd name="connsiteX2556" fmla="*/ 7613388 w 9144000"/>
              <a:gd name="connsiteY2556" fmla="*/ 504543 h 778240"/>
              <a:gd name="connsiteX2557" fmla="*/ 7614566 w 9144000"/>
              <a:gd name="connsiteY2557" fmla="*/ 511295 h 778240"/>
              <a:gd name="connsiteX2558" fmla="*/ 7612194 w 9144000"/>
              <a:gd name="connsiteY2558" fmla="*/ 516530 h 778240"/>
              <a:gd name="connsiteX2559" fmla="*/ 7609895 w 9144000"/>
              <a:gd name="connsiteY2559" fmla="*/ 521809 h 778240"/>
              <a:gd name="connsiteX2560" fmla="*/ 7608479 w 9144000"/>
              <a:gd name="connsiteY2560" fmla="*/ 520570 h 778240"/>
              <a:gd name="connsiteX2561" fmla="*/ 7606657 w 9144000"/>
              <a:gd name="connsiteY2561" fmla="*/ 525185 h 778240"/>
              <a:gd name="connsiteX2562" fmla="*/ 7607783 w 9144000"/>
              <a:gd name="connsiteY2562" fmla="*/ 528931 h 778240"/>
              <a:gd name="connsiteX2563" fmla="*/ 7608677 w 9144000"/>
              <a:gd name="connsiteY2563" fmla="*/ 528537 h 778240"/>
              <a:gd name="connsiteX2564" fmla="*/ 7628108 w 9144000"/>
              <a:gd name="connsiteY2564" fmla="*/ 521973 h 778240"/>
              <a:gd name="connsiteX2565" fmla="*/ 7626349 w 9144000"/>
              <a:gd name="connsiteY2565" fmla="*/ 520294 h 778240"/>
              <a:gd name="connsiteX2566" fmla="*/ 7624339 w 9144000"/>
              <a:gd name="connsiteY2566" fmla="*/ 512834 h 778240"/>
              <a:gd name="connsiteX2567" fmla="*/ 7631218 w 9144000"/>
              <a:gd name="connsiteY2567" fmla="*/ 515218 h 778240"/>
              <a:gd name="connsiteX2568" fmla="*/ 7635761 w 9144000"/>
              <a:gd name="connsiteY2568" fmla="*/ 519387 h 778240"/>
              <a:gd name="connsiteX2569" fmla="*/ 7660132 w 9144000"/>
              <a:gd name="connsiteY2569" fmla="*/ 511154 h 778240"/>
              <a:gd name="connsiteX2570" fmla="*/ 7659042 w 9144000"/>
              <a:gd name="connsiteY2570" fmla="*/ 507603 h 778240"/>
              <a:gd name="connsiteX2571" fmla="*/ 7651820 w 9144000"/>
              <a:gd name="connsiteY2571" fmla="*/ 503991 h 778240"/>
              <a:gd name="connsiteX2572" fmla="*/ 7659587 w 9144000"/>
              <a:gd name="connsiteY2572" fmla="*/ 497222 h 778240"/>
              <a:gd name="connsiteX2573" fmla="*/ 7661929 w 9144000"/>
              <a:gd name="connsiteY2573" fmla="*/ 497106 h 778240"/>
              <a:gd name="connsiteX2574" fmla="*/ 7662193 w 9144000"/>
              <a:gd name="connsiteY2574" fmla="*/ 497085 h 778240"/>
              <a:gd name="connsiteX2575" fmla="*/ 7662554 w 9144000"/>
              <a:gd name="connsiteY2575" fmla="*/ 492637 h 778240"/>
              <a:gd name="connsiteX2576" fmla="*/ 7666375 w 9144000"/>
              <a:gd name="connsiteY2576" fmla="*/ 496738 h 778240"/>
              <a:gd name="connsiteX2577" fmla="*/ 7666816 w 9144000"/>
              <a:gd name="connsiteY2577" fmla="*/ 496702 h 778240"/>
              <a:gd name="connsiteX2578" fmla="*/ 7673836 w 9144000"/>
              <a:gd name="connsiteY2578" fmla="*/ 496215 h 778240"/>
              <a:gd name="connsiteX2579" fmla="*/ 7670832 w 9144000"/>
              <a:gd name="connsiteY2579" fmla="*/ 502001 h 778240"/>
              <a:gd name="connsiteX2580" fmla="*/ 7671474 w 9144000"/>
              <a:gd name="connsiteY2580" fmla="*/ 503168 h 778240"/>
              <a:gd name="connsiteX2581" fmla="*/ 7672384 w 9144000"/>
              <a:gd name="connsiteY2581" fmla="*/ 501522 h 778240"/>
              <a:gd name="connsiteX2582" fmla="*/ 7673555 w 9144000"/>
              <a:gd name="connsiteY2582" fmla="*/ 506619 h 778240"/>
              <a:gd name="connsiteX2583" fmla="*/ 7675467 w 9144000"/>
              <a:gd name="connsiteY2583" fmla="*/ 505973 h 778240"/>
              <a:gd name="connsiteX2584" fmla="*/ 7725312 w 9144000"/>
              <a:gd name="connsiteY2584" fmla="*/ 497386 h 778240"/>
              <a:gd name="connsiteX2585" fmla="*/ 7725312 w 9144000"/>
              <a:gd name="connsiteY2585" fmla="*/ 497343 h 778240"/>
              <a:gd name="connsiteX2586" fmla="*/ 7724127 w 9144000"/>
              <a:gd name="connsiteY2586" fmla="*/ 491391 h 778240"/>
              <a:gd name="connsiteX2587" fmla="*/ 7717245 w 9144000"/>
              <a:gd name="connsiteY2587" fmla="*/ 487034 h 778240"/>
              <a:gd name="connsiteX2588" fmla="*/ 7718168 w 9144000"/>
              <a:gd name="connsiteY2588" fmla="*/ 486369 h 778240"/>
              <a:gd name="connsiteX2589" fmla="*/ 7709888 w 9144000"/>
              <a:gd name="connsiteY2589" fmla="*/ 490236 h 778240"/>
              <a:gd name="connsiteX2590" fmla="*/ 7704014 w 9144000"/>
              <a:gd name="connsiteY2590" fmla="*/ 489187 h 778240"/>
              <a:gd name="connsiteX2591" fmla="*/ 7699990 w 9144000"/>
              <a:gd name="connsiteY2591" fmla="*/ 488540 h 778240"/>
              <a:gd name="connsiteX2592" fmla="*/ 7698146 w 9144000"/>
              <a:gd name="connsiteY2592" fmla="*/ 488279 h 778240"/>
              <a:gd name="connsiteX2593" fmla="*/ 7702885 w 9144000"/>
              <a:gd name="connsiteY2593" fmla="*/ 479617 h 778240"/>
              <a:gd name="connsiteX2594" fmla="*/ 8608551 w 9144000"/>
              <a:gd name="connsiteY2594" fmla="*/ 477846 h 778240"/>
              <a:gd name="connsiteX2595" fmla="*/ 8610298 w 9144000"/>
              <a:gd name="connsiteY2595" fmla="*/ 479284 h 778240"/>
              <a:gd name="connsiteX2596" fmla="*/ 8606055 w 9144000"/>
              <a:gd name="connsiteY2596" fmla="*/ 484189 h 778240"/>
              <a:gd name="connsiteX2597" fmla="*/ 8592833 w 9144000"/>
              <a:gd name="connsiteY2597" fmla="*/ 487001 h 778240"/>
              <a:gd name="connsiteX2598" fmla="*/ 8592568 w 9144000"/>
              <a:gd name="connsiteY2598" fmla="*/ 486951 h 778240"/>
              <a:gd name="connsiteX2599" fmla="*/ 8580538 w 9144000"/>
              <a:gd name="connsiteY2599" fmla="*/ 520036 h 778240"/>
              <a:gd name="connsiteX2600" fmla="*/ 8580088 w 9144000"/>
              <a:gd name="connsiteY2600" fmla="*/ 524255 h 778240"/>
              <a:gd name="connsiteX2601" fmla="*/ 8579317 w 9144000"/>
              <a:gd name="connsiteY2601" fmla="*/ 523396 h 778240"/>
              <a:gd name="connsiteX2602" fmla="*/ 8570184 w 9144000"/>
              <a:gd name="connsiteY2602" fmla="*/ 548512 h 778240"/>
              <a:gd name="connsiteX2603" fmla="*/ 8573629 w 9144000"/>
              <a:gd name="connsiteY2603" fmla="*/ 548835 h 778240"/>
              <a:gd name="connsiteX2604" fmla="*/ 8598344 w 9144000"/>
              <a:gd name="connsiteY2604" fmla="*/ 550775 h 778240"/>
              <a:gd name="connsiteX2605" fmla="*/ 8626747 w 9144000"/>
              <a:gd name="connsiteY2605" fmla="*/ 484872 h 778240"/>
              <a:gd name="connsiteX2606" fmla="*/ 8624178 w 9144000"/>
              <a:gd name="connsiteY2606" fmla="*/ 482686 h 778240"/>
              <a:gd name="connsiteX2607" fmla="*/ 8622760 w 9144000"/>
              <a:gd name="connsiteY2607" fmla="*/ 479907 h 778240"/>
              <a:gd name="connsiteX2608" fmla="*/ 7803085 w 9144000"/>
              <a:gd name="connsiteY2608" fmla="*/ 477668 h 778240"/>
              <a:gd name="connsiteX2609" fmla="*/ 7801876 w 9144000"/>
              <a:gd name="connsiteY2609" fmla="*/ 479178 h 778240"/>
              <a:gd name="connsiteX2610" fmla="*/ 7801886 w 9144000"/>
              <a:gd name="connsiteY2610" fmla="*/ 484193 h 778240"/>
              <a:gd name="connsiteX2611" fmla="*/ 7803651 w 9144000"/>
              <a:gd name="connsiteY2611" fmla="*/ 483890 h 778240"/>
              <a:gd name="connsiteX2612" fmla="*/ 7808036 w 9144000"/>
              <a:gd name="connsiteY2612" fmla="*/ 478302 h 778240"/>
              <a:gd name="connsiteX2613" fmla="*/ 8376704 w 9144000"/>
              <a:gd name="connsiteY2613" fmla="*/ 477401 h 778240"/>
              <a:gd name="connsiteX2614" fmla="*/ 8359615 w 9144000"/>
              <a:gd name="connsiteY2614" fmla="*/ 479998 h 778240"/>
              <a:gd name="connsiteX2615" fmla="*/ 8274486 w 9144000"/>
              <a:gd name="connsiteY2615" fmla="*/ 493895 h 778240"/>
              <a:gd name="connsiteX2616" fmla="*/ 8263716 w 9144000"/>
              <a:gd name="connsiteY2616" fmla="*/ 495769 h 778240"/>
              <a:gd name="connsiteX2617" fmla="*/ 8267572 w 9144000"/>
              <a:gd name="connsiteY2617" fmla="*/ 500787 h 778240"/>
              <a:gd name="connsiteX2618" fmla="*/ 8269763 w 9144000"/>
              <a:gd name="connsiteY2618" fmla="*/ 503778 h 778240"/>
              <a:gd name="connsiteX2619" fmla="*/ 8285516 w 9144000"/>
              <a:gd name="connsiteY2619" fmla="*/ 504716 h 778240"/>
              <a:gd name="connsiteX2620" fmla="*/ 8296078 w 9144000"/>
              <a:gd name="connsiteY2620" fmla="*/ 507014 h 778240"/>
              <a:gd name="connsiteX2621" fmla="*/ 8290390 w 9144000"/>
              <a:gd name="connsiteY2621" fmla="*/ 512153 h 778240"/>
              <a:gd name="connsiteX2622" fmla="*/ 8272061 w 9144000"/>
              <a:gd name="connsiteY2622" fmla="*/ 512306 h 778240"/>
              <a:gd name="connsiteX2623" fmla="*/ 8270673 w 9144000"/>
              <a:gd name="connsiteY2623" fmla="*/ 515591 h 778240"/>
              <a:gd name="connsiteX2624" fmla="*/ 8263199 w 9144000"/>
              <a:gd name="connsiteY2624" fmla="*/ 519212 h 778240"/>
              <a:gd name="connsiteX2625" fmla="*/ 8262470 w 9144000"/>
              <a:gd name="connsiteY2625" fmla="*/ 542062 h 778240"/>
              <a:gd name="connsiteX2626" fmla="*/ 8303176 w 9144000"/>
              <a:gd name="connsiteY2626" fmla="*/ 542657 h 778240"/>
              <a:gd name="connsiteX2627" fmla="*/ 8302534 w 9144000"/>
              <a:gd name="connsiteY2627" fmla="*/ 542266 h 778240"/>
              <a:gd name="connsiteX2628" fmla="*/ 8293751 w 9144000"/>
              <a:gd name="connsiteY2628" fmla="*/ 536971 h 778240"/>
              <a:gd name="connsiteX2629" fmla="*/ 8290599 w 9144000"/>
              <a:gd name="connsiteY2629" fmla="*/ 530669 h 778240"/>
              <a:gd name="connsiteX2630" fmla="*/ 8300866 w 9144000"/>
              <a:gd name="connsiteY2630" fmla="*/ 532253 h 778240"/>
              <a:gd name="connsiteX2631" fmla="*/ 8322510 w 9144000"/>
              <a:gd name="connsiteY2631" fmla="*/ 542645 h 778240"/>
              <a:gd name="connsiteX2632" fmla="*/ 8325428 w 9144000"/>
              <a:gd name="connsiteY2632" fmla="*/ 539449 h 778240"/>
              <a:gd name="connsiteX2633" fmla="*/ 8327509 w 9144000"/>
              <a:gd name="connsiteY2633" fmla="*/ 539746 h 778240"/>
              <a:gd name="connsiteX2634" fmla="*/ 8323193 w 9144000"/>
              <a:gd name="connsiteY2634" fmla="*/ 522654 h 778240"/>
              <a:gd name="connsiteX2635" fmla="*/ 8327347 w 9144000"/>
              <a:gd name="connsiteY2635" fmla="*/ 515006 h 778240"/>
              <a:gd name="connsiteX2636" fmla="*/ 8331475 w 9144000"/>
              <a:gd name="connsiteY2636" fmla="*/ 519195 h 778240"/>
              <a:gd name="connsiteX2637" fmla="*/ 8333525 w 9144000"/>
              <a:gd name="connsiteY2637" fmla="*/ 537007 h 778240"/>
              <a:gd name="connsiteX2638" fmla="*/ 8337029 w 9144000"/>
              <a:gd name="connsiteY2638" fmla="*/ 537563 h 778240"/>
              <a:gd name="connsiteX2639" fmla="*/ 8340608 w 9144000"/>
              <a:gd name="connsiteY2639" fmla="*/ 540885 h 778240"/>
              <a:gd name="connsiteX2640" fmla="*/ 8341985 w 9144000"/>
              <a:gd name="connsiteY2640" fmla="*/ 543224 h 778240"/>
              <a:gd name="connsiteX2641" fmla="*/ 8343481 w 9144000"/>
              <a:gd name="connsiteY2641" fmla="*/ 543247 h 778240"/>
              <a:gd name="connsiteX2642" fmla="*/ 8343440 w 9144000"/>
              <a:gd name="connsiteY2642" fmla="*/ 529685 h 778240"/>
              <a:gd name="connsiteX2643" fmla="*/ 8352147 w 9144000"/>
              <a:gd name="connsiteY2643" fmla="*/ 507470 h 778240"/>
              <a:gd name="connsiteX2644" fmla="*/ 8376901 w 9144000"/>
              <a:gd name="connsiteY2644" fmla="*/ 478545 h 778240"/>
              <a:gd name="connsiteX2645" fmla="*/ 9095330 w 9144000"/>
              <a:gd name="connsiteY2645" fmla="*/ 477283 h 778240"/>
              <a:gd name="connsiteX2646" fmla="*/ 9091964 w 9144000"/>
              <a:gd name="connsiteY2646" fmla="*/ 481018 h 778240"/>
              <a:gd name="connsiteX2647" fmla="*/ 9096209 w 9144000"/>
              <a:gd name="connsiteY2647" fmla="*/ 481138 h 778240"/>
              <a:gd name="connsiteX2648" fmla="*/ 9095444 w 9144000"/>
              <a:gd name="connsiteY2648" fmla="*/ 479537 h 778240"/>
              <a:gd name="connsiteX2649" fmla="*/ 9095330 w 9144000"/>
              <a:gd name="connsiteY2649" fmla="*/ 477283 h 778240"/>
              <a:gd name="connsiteX2650" fmla="*/ 7868917 w 9144000"/>
              <a:gd name="connsiteY2650" fmla="*/ 476879 h 778240"/>
              <a:gd name="connsiteX2651" fmla="*/ 7868638 w 9144000"/>
              <a:gd name="connsiteY2651" fmla="*/ 479730 h 778240"/>
              <a:gd name="connsiteX2652" fmla="*/ 7869022 w 9144000"/>
              <a:gd name="connsiteY2652" fmla="*/ 480429 h 778240"/>
              <a:gd name="connsiteX2653" fmla="*/ 7870349 w 9144000"/>
              <a:gd name="connsiteY2653" fmla="*/ 478860 h 778240"/>
              <a:gd name="connsiteX2654" fmla="*/ 7870718 w 9144000"/>
              <a:gd name="connsiteY2654" fmla="*/ 481054 h 778240"/>
              <a:gd name="connsiteX2655" fmla="*/ 7871874 w 9144000"/>
              <a:gd name="connsiteY2655" fmla="*/ 478954 h 778240"/>
              <a:gd name="connsiteX2656" fmla="*/ 7852430 w 9144000"/>
              <a:gd name="connsiteY2656" fmla="*/ 476876 h 778240"/>
              <a:gd name="connsiteX2657" fmla="*/ 7851496 w 9144000"/>
              <a:gd name="connsiteY2657" fmla="*/ 480435 h 778240"/>
              <a:gd name="connsiteX2658" fmla="*/ 7857011 w 9144000"/>
              <a:gd name="connsiteY2658" fmla="*/ 481140 h 778240"/>
              <a:gd name="connsiteX2659" fmla="*/ 7857244 w 9144000"/>
              <a:gd name="connsiteY2659" fmla="*/ 480975 h 778240"/>
              <a:gd name="connsiteX2660" fmla="*/ 7857236 w 9144000"/>
              <a:gd name="connsiteY2660" fmla="*/ 478531 h 778240"/>
              <a:gd name="connsiteX2661" fmla="*/ 7782908 w 9144000"/>
              <a:gd name="connsiteY2661" fmla="*/ 476168 h 778240"/>
              <a:gd name="connsiteX2662" fmla="*/ 7782751 w 9144000"/>
              <a:gd name="connsiteY2662" fmla="*/ 477274 h 778240"/>
              <a:gd name="connsiteX2663" fmla="*/ 7783303 w 9144000"/>
              <a:gd name="connsiteY2663" fmla="*/ 483005 h 778240"/>
              <a:gd name="connsiteX2664" fmla="*/ 7784802 w 9144000"/>
              <a:gd name="connsiteY2664" fmla="*/ 483689 h 778240"/>
              <a:gd name="connsiteX2665" fmla="*/ 7785460 w 9144000"/>
              <a:gd name="connsiteY2665" fmla="*/ 477661 h 778240"/>
              <a:gd name="connsiteX2666" fmla="*/ 7783678 w 9144000"/>
              <a:gd name="connsiteY2666" fmla="*/ 476294 h 778240"/>
              <a:gd name="connsiteX2667" fmla="*/ 7783831 w 9144000"/>
              <a:gd name="connsiteY2667" fmla="*/ 476209 h 778240"/>
              <a:gd name="connsiteX2668" fmla="*/ 8596710 w 9144000"/>
              <a:gd name="connsiteY2668" fmla="*/ 476129 h 778240"/>
              <a:gd name="connsiteX2669" fmla="*/ 8596683 w 9144000"/>
              <a:gd name="connsiteY2669" fmla="*/ 476189 h 778240"/>
              <a:gd name="connsiteX2670" fmla="*/ 8596893 w 9144000"/>
              <a:gd name="connsiteY2670" fmla="*/ 476155 h 778240"/>
              <a:gd name="connsiteX2671" fmla="*/ 7739499 w 9144000"/>
              <a:gd name="connsiteY2671" fmla="*/ 475042 h 778240"/>
              <a:gd name="connsiteX2672" fmla="*/ 7714684 w 9144000"/>
              <a:gd name="connsiteY2672" fmla="*/ 477035 h 778240"/>
              <a:gd name="connsiteX2673" fmla="*/ 7715672 w 9144000"/>
              <a:gd name="connsiteY2673" fmla="*/ 482297 h 778240"/>
              <a:gd name="connsiteX2674" fmla="*/ 7721225 w 9144000"/>
              <a:gd name="connsiteY2674" fmla="*/ 484165 h 778240"/>
              <a:gd name="connsiteX2675" fmla="*/ 7725634 w 9144000"/>
              <a:gd name="connsiteY2675" fmla="*/ 480985 h 778240"/>
              <a:gd name="connsiteX2676" fmla="*/ 7732685 w 9144000"/>
              <a:gd name="connsiteY2676" fmla="*/ 481131 h 778240"/>
              <a:gd name="connsiteX2677" fmla="*/ 7739740 w 9144000"/>
              <a:gd name="connsiteY2677" fmla="*/ 481347 h 778240"/>
              <a:gd name="connsiteX2678" fmla="*/ 7735377 w 9144000"/>
              <a:gd name="connsiteY2678" fmla="*/ 488136 h 778240"/>
              <a:gd name="connsiteX2679" fmla="*/ 7736123 w 9144000"/>
              <a:gd name="connsiteY2679" fmla="*/ 495523 h 778240"/>
              <a:gd name="connsiteX2680" fmla="*/ 7772181 w 9144000"/>
              <a:gd name="connsiteY2680" fmla="*/ 489311 h 778240"/>
              <a:gd name="connsiteX2681" fmla="*/ 7765332 w 9144000"/>
              <a:gd name="connsiteY2681" fmla="*/ 487576 h 778240"/>
              <a:gd name="connsiteX2682" fmla="*/ 7770494 w 9144000"/>
              <a:gd name="connsiteY2682" fmla="*/ 479386 h 778240"/>
              <a:gd name="connsiteX2683" fmla="*/ 7771394 w 9144000"/>
              <a:gd name="connsiteY2683" fmla="*/ 475664 h 778240"/>
              <a:gd name="connsiteX2684" fmla="*/ 7770544 w 9144000"/>
              <a:gd name="connsiteY2684" fmla="*/ 475626 h 778240"/>
              <a:gd name="connsiteX2685" fmla="*/ 7755043 w 9144000"/>
              <a:gd name="connsiteY2685" fmla="*/ 475052 h 778240"/>
              <a:gd name="connsiteX2686" fmla="*/ 7835902 w 9144000"/>
              <a:gd name="connsiteY2686" fmla="*/ 471188 h 778240"/>
              <a:gd name="connsiteX2687" fmla="*/ 7831873 w 9144000"/>
              <a:gd name="connsiteY2687" fmla="*/ 475366 h 778240"/>
              <a:gd name="connsiteX2688" fmla="*/ 7832607 w 9144000"/>
              <a:gd name="connsiteY2688" fmla="*/ 478022 h 778240"/>
              <a:gd name="connsiteX2689" fmla="*/ 7839979 w 9144000"/>
              <a:gd name="connsiteY2689" fmla="*/ 478965 h 778240"/>
              <a:gd name="connsiteX2690" fmla="*/ 7840514 w 9144000"/>
              <a:gd name="connsiteY2690" fmla="*/ 475187 h 778240"/>
              <a:gd name="connsiteX2691" fmla="*/ 7838008 w 9144000"/>
              <a:gd name="connsiteY2691" fmla="*/ 471975 h 778240"/>
              <a:gd name="connsiteX2692" fmla="*/ 7837935 w 9144000"/>
              <a:gd name="connsiteY2692" fmla="*/ 471888 h 778240"/>
              <a:gd name="connsiteX2693" fmla="*/ 7890326 w 9144000"/>
              <a:gd name="connsiteY2693" fmla="*/ 470446 h 778240"/>
              <a:gd name="connsiteX2694" fmla="*/ 7889276 w 9144000"/>
              <a:gd name="connsiteY2694" fmla="*/ 472251 h 778240"/>
              <a:gd name="connsiteX2695" fmla="*/ 7890243 w 9144000"/>
              <a:gd name="connsiteY2695" fmla="*/ 471767 h 778240"/>
              <a:gd name="connsiteX2696" fmla="*/ 7588562 w 9144000"/>
              <a:gd name="connsiteY2696" fmla="*/ 468110 h 778240"/>
              <a:gd name="connsiteX2697" fmla="*/ 7584190 w 9144000"/>
              <a:gd name="connsiteY2697" fmla="*/ 470881 h 778240"/>
              <a:gd name="connsiteX2698" fmla="*/ 7578403 w 9144000"/>
              <a:gd name="connsiteY2698" fmla="*/ 477155 h 778240"/>
              <a:gd name="connsiteX2699" fmla="*/ 7582714 w 9144000"/>
              <a:gd name="connsiteY2699" fmla="*/ 477152 h 778240"/>
              <a:gd name="connsiteX2700" fmla="*/ 7578360 w 9144000"/>
              <a:gd name="connsiteY2700" fmla="*/ 484105 h 778240"/>
              <a:gd name="connsiteX2701" fmla="*/ 7579078 w 9144000"/>
              <a:gd name="connsiteY2701" fmla="*/ 489946 h 778240"/>
              <a:gd name="connsiteX2702" fmla="*/ 7585665 w 9144000"/>
              <a:gd name="connsiteY2702" fmla="*/ 488378 h 778240"/>
              <a:gd name="connsiteX2703" fmla="*/ 7584380 w 9144000"/>
              <a:gd name="connsiteY2703" fmla="*/ 484301 h 778240"/>
              <a:gd name="connsiteX2704" fmla="*/ 7786271 w 9144000"/>
              <a:gd name="connsiteY2704" fmla="*/ 466657 h 778240"/>
              <a:gd name="connsiteX2705" fmla="*/ 7783963 w 9144000"/>
              <a:gd name="connsiteY2705" fmla="*/ 468744 h 778240"/>
              <a:gd name="connsiteX2706" fmla="*/ 7783387 w 9144000"/>
              <a:gd name="connsiteY2706" fmla="*/ 472795 h 778240"/>
              <a:gd name="connsiteX2707" fmla="*/ 7785862 w 9144000"/>
              <a:gd name="connsiteY2707" fmla="*/ 472906 h 778240"/>
              <a:gd name="connsiteX2708" fmla="*/ 7612470 w 9144000"/>
              <a:gd name="connsiteY2708" fmla="*/ 463927 h 778240"/>
              <a:gd name="connsiteX2709" fmla="*/ 7607342 w 9144000"/>
              <a:gd name="connsiteY2709" fmla="*/ 483219 h 778240"/>
              <a:gd name="connsiteX2710" fmla="*/ 7613441 w 9144000"/>
              <a:gd name="connsiteY2710" fmla="*/ 481767 h 778240"/>
              <a:gd name="connsiteX2711" fmla="*/ 7635167 w 9144000"/>
              <a:gd name="connsiteY2711" fmla="*/ 480016 h 778240"/>
              <a:gd name="connsiteX2712" fmla="*/ 7634576 w 9144000"/>
              <a:gd name="connsiteY2712" fmla="*/ 475630 h 778240"/>
              <a:gd name="connsiteX2713" fmla="*/ 7632600 w 9144000"/>
              <a:gd name="connsiteY2713" fmla="*/ 474235 h 778240"/>
              <a:gd name="connsiteX2714" fmla="*/ 7633203 w 9144000"/>
              <a:gd name="connsiteY2714" fmla="*/ 475910 h 778240"/>
              <a:gd name="connsiteX2715" fmla="*/ 7626245 w 9144000"/>
              <a:gd name="connsiteY2715" fmla="*/ 474326 h 778240"/>
              <a:gd name="connsiteX2716" fmla="*/ 8500754 w 9144000"/>
              <a:gd name="connsiteY2716" fmla="*/ 462973 h 778240"/>
              <a:gd name="connsiteX2717" fmla="*/ 8513051 w 9144000"/>
              <a:gd name="connsiteY2717" fmla="*/ 477944 h 778240"/>
              <a:gd name="connsiteX2718" fmla="*/ 8514299 w 9144000"/>
              <a:gd name="connsiteY2718" fmla="*/ 485631 h 778240"/>
              <a:gd name="connsiteX2719" fmla="*/ 8507702 w 9144000"/>
              <a:gd name="connsiteY2719" fmla="*/ 482316 h 778240"/>
              <a:gd name="connsiteX2720" fmla="*/ 8492317 w 9144000"/>
              <a:gd name="connsiteY2720" fmla="*/ 464290 h 778240"/>
              <a:gd name="connsiteX2721" fmla="*/ 8491501 w 9144000"/>
              <a:gd name="connsiteY2721" fmla="*/ 466092 h 778240"/>
              <a:gd name="connsiteX2722" fmla="*/ 8488599 w 9144000"/>
              <a:gd name="connsiteY2722" fmla="*/ 472481 h 778240"/>
              <a:gd name="connsiteX2723" fmla="*/ 8489838 w 9144000"/>
              <a:gd name="connsiteY2723" fmla="*/ 473312 h 778240"/>
              <a:gd name="connsiteX2724" fmla="*/ 8488867 w 9144000"/>
              <a:gd name="connsiteY2724" fmla="*/ 476976 h 778240"/>
              <a:gd name="connsiteX2725" fmla="*/ 8489856 w 9144000"/>
              <a:gd name="connsiteY2725" fmla="*/ 477514 h 778240"/>
              <a:gd name="connsiteX2726" fmla="*/ 8492626 w 9144000"/>
              <a:gd name="connsiteY2726" fmla="*/ 482262 h 778240"/>
              <a:gd name="connsiteX2727" fmla="*/ 8490790 w 9144000"/>
              <a:gd name="connsiteY2727" fmla="*/ 492658 h 778240"/>
              <a:gd name="connsiteX2728" fmla="*/ 8485463 w 9144000"/>
              <a:gd name="connsiteY2728" fmla="*/ 497970 h 778240"/>
              <a:gd name="connsiteX2729" fmla="*/ 8500776 w 9144000"/>
              <a:gd name="connsiteY2729" fmla="*/ 516634 h 778240"/>
              <a:gd name="connsiteX2730" fmla="*/ 8502023 w 9144000"/>
              <a:gd name="connsiteY2730" fmla="*/ 524319 h 778240"/>
              <a:gd name="connsiteX2731" fmla="*/ 8495425 w 9144000"/>
              <a:gd name="connsiteY2731" fmla="*/ 520981 h 778240"/>
              <a:gd name="connsiteX2732" fmla="*/ 8477984 w 9144000"/>
              <a:gd name="connsiteY2732" fmla="*/ 500545 h 778240"/>
              <a:gd name="connsiteX2733" fmla="*/ 8473837 w 9144000"/>
              <a:gd name="connsiteY2733" fmla="*/ 501688 h 778240"/>
              <a:gd name="connsiteX2734" fmla="*/ 8460258 w 9144000"/>
              <a:gd name="connsiteY2734" fmla="*/ 544889 h 778240"/>
              <a:gd name="connsiteX2735" fmla="*/ 8483091 w 9144000"/>
              <a:gd name="connsiteY2735" fmla="*/ 545193 h 778240"/>
              <a:gd name="connsiteX2736" fmla="*/ 8482794 w 9144000"/>
              <a:gd name="connsiteY2736" fmla="*/ 543416 h 778240"/>
              <a:gd name="connsiteX2737" fmla="*/ 8485585 w 9144000"/>
              <a:gd name="connsiteY2737" fmla="*/ 538583 h 778240"/>
              <a:gd name="connsiteX2738" fmla="*/ 8489105 w 9144000"/>
              <a:gd name="connsiteY2738" fmla="*/ 538550 h 778240"/>
              <a:gd name="connsiteX2739" fmla="*/ 8483984 w 9144000"/>
              <a:gd name="connsiteY2739" fmla="*/ 527062 h 778240"/>
              <a:gd name="connsiteX2740" fmla="*/ 8479371 w 9144000"/>
              <a:gd name="connsiteY2740" fmla="*/ 516818 h 778240"/>
              <a:gd name="connsiteX2741" fmla="*/ 8479837 w 9144000"/>
              <a:gd name="connsiteY2741" fmla="*/ 509610 h 778240"/>
              <a:gd name="connsiteX2742" fmla="*/ 8487474 w 9144000"/>
              <a:gd name="connsiteY2742" fmla="*/ 517828 h 778240"/>
              <a:gd name="connsiteX2743" fmla="*/ 8500163 w 9144000"/>
              <a:gd name="connsiteY2743" fmla="*/ 540916 h 778240"/>
              <a:gd name="connsiteX2744" fmla="*/ 8504075 w 9144000"/>
              <a:gd name="connsiteY2744" fmla="*/ 540255 h 778240"/>
              <a:gd name="connsiteX2745" fmla="*/ 8505634 w 9144000"/>
              <a:gd name="connsiteY2745" fmla="*/ 541868 h 778240"/>
              <a:gd name="connsiteX2746" fmla="*/ 8507687 w 9144000"/>
              <a:gd name="connsiteY2746" fmla="*/ 539701 h 778240"/>
              <a:gd name="connsiteX2747" fmla="*/ 8509552 w 9144000"/>
              <a:gd name="connsiteY2747" fmla="*/ 540384 h 778240"/>
              <a:gd name="connsiteX2748" fmla="*/ 8511724 w 9144000"/>
              <a:gd name="connsiteY2748" fmla="*/ 541592 h 778240"/>
              <a:gd name="connsiteX2749" fmla="*/ 8511826 w 9144000"/>
              <a:gd name="connsiteY2749" fmla="*/ 543653 h 778240"/>
              <a:gd name="connsiteX2750" fmla="*/ 8513747 w 9144000"/>
              <a:gd name="connsiteY2750" fmla="*/ 545705 h 778240"/>
              <a:gd name="connsiteX2751" fmla="*/ 8542111 w 9144000"/>
              <a:gd name="connsiteY2751" fmla="*/ 546476 h 778240"/>
              <a:gd name="connsiteX2752" fmla="*/ 8562311 w 9144000"/>
              <a:gd name="connsiteY2752" fmla="*/ 499827 h 778240"/>
              <a:gd name="connsiteX2753" fmla="*/ 8562061 w 9144000"/>
              <a:gd name="connsiteY2753" fmla="*/ 499639 h 778240"/>
              <a:gd name="connsiteX2754" fmla="*/ 8559397 w 9144000"/>
              <a:gd name="connsiteY2754" fmla="*/ 496489 h 778240"/>
              <a:gd name="connsiteX2755" fmla="*/ 8557262 w 9144000"/>
              <a:gd name="connsiteY2755" fmla="*/ 490326 h 778240"/>
              <a:gd name="connsiteX2756" fmla="*/ 8557625 w 9144000"/>
              <a:gd name="connsiteY2756" fmla="*/ 489133 h 778240"/>
              <a:gd name="connsiteX2757" fmla="*/ 8535532 w 9144000"/>
              <a:gd name="connsiteY2757" fmla="*/ 486276 h 778240"/>
              <a:gd name="connsiteX2758" fmla="*/ 8529580 w 9144000"/>
              <a:gd name="connsiteY2758" fmla="*/ 477929 h 778240"/>
              <a:gd name="connsiteX2759" fmla="*/ 8540164 w 9144000"/>
              <a:gd name="connsiteY2759" fmla="*/ 476398 h 778240"/>
              <a:gd name="connsiteX2760" fmla="*/ 8562908 w 9144000"/>
              <a:gd name="connsiteY2760" fmla="*/ 481476 h 778240"/>
              <a:gd name="connsiteX2761" fmla="*/ 8569528 w 9144000"/>
              <a:gd name="connsiteY2761" fmla="*/ 472887 h 778240"/>
              <a:gd name="connsiteX2762" fmla="*/ 8569222 w 9144000"/>
              <a:gd name="connsiteY2762" fmla="*/ 472141 h 778240"/>
              <a:gd name="connsiteX2763" fmla="*/ 8546191 w 9144000"/>
              <a:gd name="connsiteY2763" fmla="*/ 468800 h 778240"/>
              <a:gd name="connsiteX2764" fmla="*/ 8510063 w 9144000"/>
              <a:gd name="connsiteY2764" fmla="*/ 463938 h 778240"/>
              <a:gd name="connsiteX2765" fmla="*/ 7842258 w 9144000"/>
              <a:gd name="connsiteY2765" fmla="*/ 462008 h 778240"/>
              <a:gd name="connsiteX2766" fmla="*/ 7841318 w 9144000"/>
              <a:gd name="connsiteY2766" fmla="*/ 464816 h 778240"/>
              <a:gd name="connsiteX2767" fmla="*/ 7845073 w 9144000"/>
              <a:gd name="connsiteY2767" fmla="*/ 466203 h 778240"/>
              <a:gd name="connsiteX2768" fmla="*/ 7845629 w 9144000"/>
              <a:gd name="connsiteY2768" fmla="*/ 466059 h 778240"/>
              <a:gd name="connsiteX2769" fmla="*/ 7852564 w 9144000"/>
              <a:gd name="connsiteY2769" fmla="*/ 468606 h 778240"/>
              <a:gd name="connsiteX2770" fmla="*/ 7855252 w 9144000"/>
              <a:gd name="connsiteY2770" fmla="*/ 469649 h 778240"/>
              <a:gd name="connsiteX2771" fmla="*/ 7853794 w 9144000"/>
              <a:gd name="connsiteY2771" fmla="*/ 466409 h 778240"/>
              <a:gd name="connsiteX2772" fmla="*/ 7853801 w 9144000"/>
              <a:gd name="connsiteY2772" fmla="*/ 466274 h 778240"/>
              <a:gd name="connsiteX2773" fmla="*/ 7852066 w 9144000"/>
              <a:gd name="connsiteY2773" fmla="*/ 465056 h 778240"/>
              <a:gd name="connsiteX2774" fmla="*/ 7844726 w 9144000"/>
              <a:gd name="connsiteY2774" fmla="*/ 462981 h 778240"/>
              <a:gd name="connsiteX2775" fmla="*/ 7605810 w 9144000"/>
              <a:gd name="connsiteY2775" fmla="*/ 458897 h 778240"/>
              <a:gd name="connsiteX2776" fmla="*/ 7600439 w 9144000"/>
              <a:gd name="connsiteY2776" fmla="*/ 461885 h 778240"/>
              <a:gd name="connsiteX2777" fmla="*/ 7598576 w 9144000"/>
              <a:gd name="connsiteY2777" fmla="*/ 463856 h 778240"/>
              <a:gd name="connsiteX2778" fmla="*/ 7597348 w 9144000"/>
              <a:gd name="connsiteY2778" fmla="*/ 463470 h 778240"/>
              <a:gd name="connsiteX2779" fmla="*/ 7591869 w 9144000"/>
              <a:gd name="connsiteY2779" fmla="*/ 480950 h 778240"/>
              <a:gd name="connsiteX2780" fmla="*/ 7588891 w 9144000"/>
              <a:gd name="connsiteY2780" fmla="*/ 487611 h 778240"/>
              <a:gd name="connsiteX2781" fmla="*/ 7603770 w 9144000"/>
              <a:gd name="connsiteY2781" fmla="*/ 484069 h 778240"/>
              <a:gd name="connsiteX2782" fmla="*/ 7609702 w 9144000"/>
              <a:gd name="connsiteY2782" fmla="*/ 461836 h 778240"/>
              <a:gd name="connsiteX2783" fmla="*/ 8653115 w 9144000"/>
              <a:gd name="connsiteY2783" fmla="*/ 453034 h 778240"/>
              <a:gd name="connsiteX2784" fmla="*/ 8650785 w 9144000"/>
              <a:gd name="connsiteY2784" fmla="*/ 456271 h 778240"/>
              <a:gd name="connsiteX2785" fmla="*/ 8649313 w 9144000"/>
              <a:gd name="connsiteY2785" fmla="*/ 459592 h 778240"/>
              <a:gd name="connsiteX2786" fmla="*/ 8648334 w 9144000"/>
              <a:gd name="connsiteY2786" fmla="*/ 464496 h 778240"/>
              <a:gd name="connsiteX2787" fmla="*/ 8647586 w 9144000"/>
              <a:gd name="connsiteY2787" fmla="*/ 465027 h 778240"/>
              <a:gd name="connsiteX2788" fmla="*/ 8647118 w 9144000"/>
              <a:gd name="connsiteY2788" fmla="*/ 464542 h 778240"/>
              <a:gd name="connsiteX2789" fmla="*/ 8647091 w 9144000"/>
              <a:gd name="connsiteY2789" fmla="*/ 464605 h 778240"/>
              <a:gd name="connsiteX2790" fmla="*/ 8647373 w 9144000"/>
              <a:gd name="connsiteY2790" fmla="*/ 465953 h 778240"/>
              <a:gd name="connsiteX2791" fmla="*/ 8647963 w 9144000"/>
              <a:gd name="connsiteY2791" fmla="*/ 467449 h 778240"/>
              <a:gd name="connsiteX2792" fmla="*/ 8646113 w 9144000"/>
              <a:gd name="connsiteY2792" fmla="*/ 469443 h 778240"/>
              <a:gd name="connsiteX2793" fmla="*/ 8645935 w 9144000"/>
              <a:gd name="connsiteY2793" fmla="*/ 471533 h 778240"/>
              <a:gd name="connsiteX2794" fmla="*/ 8650793 w 9144000"/>
              <a:gd name="connsiteY2794" fmla="*/ 472239 h 778240"/>
              <a:gd name="connsiteX2795" fmla="*/ 8652216 w 9144000"/>
              <a:gd name="connsiteY2795" fmla="*/ 462287 h 778240"/>
              <a:gd name="connsiteX2796" fmla="*/ 8653197 w 9144000"/>
              <a:gd name="connsiteY2796" fmla="*/ 453043 h 778240"/>
              <a:gd name="connsiteX2797" fmla="*/ 8707503 w 9144000"/>
              <a:gd name="connsiteY2797" fmla="*/ 451955 h 778240"/>
              <a:gd name="connsiteX2798" fmla="*/ 8697439 w 9144000"/>
              <a:gd name="connsiteY2798" fmla="*/ 479008 h 778240"/>
              <a:gd name="connsiteX2799" fmla="*/ 8714331 w 9144000"/>
              <a:gd name="connsiteY2799" fmla="*/ 481460 h 778240"/>
              <a:gd name="connsiteX2800" fmla="*/ 8714456 w 9144000"/>
              <a:gd name="connsiteY2800" fmla="*/ 481477 h 778240"/>
              <a:gd name="connsiteX2801" fmla="*/ 8718358 w 9144000"/>
              <a:gd name="connsiteY2801" fmla="*/ 460067 h 778240"/>
              <a:gd name="connsiteX2802" fmla="*/ 8709469 w 9144000"/>
              <a:gd name="connsiteY2802" fmla="*/ 455311 h 778240"/>
              <a:gd name="connsiteX2803" fmla="*/ 8708249 w 9144000"/>
              <a:gd name="connsiteY2803" fmla="*/ 451991 h 778240"/>
              <a:gd name="connsiteX2804" fmla="*/ 7789813 w 9144000"/>
              <a:gd name="connsiteY2804" fmla="*/ 450451 h 778240"/>
              <a:gd name="connsiteX2805" fmla="*/ 7788997 w 9144000"/>
              <a:gd name="connsiteY2805" fmla="*/ 462967 h 778240"/>
              <a:gd name="connsiteX2806" fmla="*/ 7790032 w 9144000"/>
              <a:gd name="connsiteY2806" fmla="*/ 463256 h 778240"/>
              <a:gd name="connsiteX2807" fmla="*/ 7788912 w 9144000"/>
              <a:gd name="connsiteY2807" fmla="*/ 464269 h 778240"/>
              <a:gd name="connsiteX2808" fmla="*/ 7788339 w 9144000"/>
              <a:gd name="connsiteY2808" fmla="*/ 473081 h 778240"/>
              <a:gd name="connsiteX2809" fmla="*/ 7789265 w 9144000"/>
              <a:gd name="connsiteY2809" fmla="*/ 473149 h 778240"/>
              <a:gd name="connsiteX2810" fmla="*/ 7792816 w 9144000"/>
              <a:gd name="connsiteY2810" fmla="*/ 471149 h 778240"/>
              <a:gd name="connsiteX2811" fmla="*/ 7806986 w 9144000"/>
              <a:gd name="connsiteY2811" fmla="*/ 472799 h 778240"/>
              <a:gd name="connsiteX2812" fmla="*/ 7805568 w 9144000"/>
              <a:gd name="connsiteY2812" fmla="*/ 474568 h 778240"/>
              <a:gd name="connsiteX2813" fmla="*/ 7810475 w 9144000"/>
              <a:gd name="connsiteY2813" fmla="*/ 475195 h 778240"/>
              <a:gd name="connsiteX2814" fmla="*/ 7814773 w 9144000"/>
              <a:gd name="connsiteY2814" fmla="*/ 469718 h 778240"/>
              <a:gd name="connsiteX2815" fmla="*/ 7815224 w 9144000"/>
              <a:gd name="connsiteY2815" fmla="*/ 469405 h 778240"/>
              <a:gd name="connsiteX2816" fmla="*/ 7814927 w 9144000"/>
              <a:gd name="connsiteY2816" fmla="*/ 467690 h 778240"/>
              <a:gd name="connsiteX2817" fmla="*/ 7814940 w 9144000"/>
              <a:gd name="connsiteY2817" fmla="*/ 467646 h 778240"/>
              <a:gd name="connsiteX2818" fmla="*/ 7813904 w 9144000"/>
              <a:gd name="connsiteY2818" fmla="*/ 466447 h 778240"/>
              <a:gd name="connsiteX2819" fmla="*/ 7815729 w 9144000"/>
              <a:gd name="connsiteY2819" fmla="*/ 463484 h 778240"/>
              <a:gd name="connsiteX2820" fmla="*/ 7811337 w 9144000"/>
              <a:gd name="connsiteY2820" fmla="*/ 459923 h 778240"/>
              <a:gd name="connsiteX2821" fmla="*/ 7802545 w 9144000"/>
              <a:gd name="connsiteY2821" fmla="*/ 459869 h 778240"/>
              <a:gd name="connsiteX2822" fmla="*/ 7798994 w 9144000"/>
              <a:gd name="connsiteY2822" fmla="*/ 456903 h 778240"/>
              <a:gd name="connsiteX2823" fmla="*/ 7797725 w 9144000"/>
              <a:gd name="connsiteY2823" fmla="*/ 455671 h 778240"/>
              <a:gd name="connsiteX2824" fmla="*/ 7797675 w 9144000"/>
              <a:gd name="connsiteY2824" fmla="*/ 455859 h 778240"/>
              <a:gd name="connsiteX2825" fmla="*/ 7796574 w 9144000"/>
              <a:gd name="connsiteY2825" fmla="*/ 454552 h 778240"/>
              <a:gd name="connsiteX2826" fmla="*/ 7796159 w 9144000"/>
              <a:gd name="connsiteY2826" fmla="*/ 454150 h 778240"/>
              <a:gd name="connsiteX2827" fmla="*/ 7796219 w 9144000"/>
              <a:gd name="connsiteY2827" fmla="*/ 454132 h 778240"/>
              <a:gd name="connsiteX2828" fmla="*/ 7793286 w 9144000"/>
              <a:gd name="connsiteY2828" fmla="*/ 450652 h 778240"/>
              <a:gd name="connsiteX2829" fmla="*/ 8686898 w 9144000"/>
              <a:gd name="connsiteY2829" fmla="*/ 448131 h 778240"/>
              <a:gd name="connsiteX2830" fmla="*/ 8686494 w 9144000"/>
              <a:gd name="connsiteY2830" fmla="*/ 459747 h 778240"/>
              <a:gd name="connsiteX2831" fmla="*/ 8687250 w 9144000"/>
              <a:gd name="connsiteY2831" fmla="*/ 458375 h 778240"/>
              <a:gd name="connsiteX2832" fmla="*/ 8689934 w 9144000"/>
              <a:gd name="connsiteY2832" fmla="*/ 451087 h 778240"/>
              <a:gd name="connsiteX2833" fmla="*/ 8689914 w 9144000"/>
              <a:gd name="connsiteY2833" fmla="*/ 451086 h 778240"/>
              <a:gd name="connsiteX2834" fmla="*/ 8692475 w 9144000"/>
              <a:gd name="connsiteY2834" fmla="*/ 443493 h 778240"/>
              <a:gd name="connsiteX2835" fmla="*/ 8687056 w 9144000"/>
              <a:gd name="connsiteY2835" fmla="*/ 443572 h 778240"/>
              <a:gd name="connsiteX2836" fmla="*/ 8686996 w 9144000"/>
              <a:gd name="connsiteY2836" fmla="*/ 445299 h 778240"/>
              <a:gd name="connsiteX2837" fmla="*/ 8692414 w 9144000"/>
              <a:gd name="connsiteY2837" fmla="*/ 444351 h 778240"/>
              <a:gd name="connsiteX2838" fmla="*/ 8692664 w 9144000"/>
              <a:gd name="connsiteY2838" fmla="*/ 443673 h 778240"/>
              <a:gd name="connsiteX2839" fmla="*/ 7798446 w 9144000"/>
              <a:gd name="connsiteY2839" fmla="*/ 437105 h 778240"/>
              <a:gd name="connsiteX2840" fmla="*/ 7800822 w 9144000"/>
              <a:gd name="connsiteY2840" fmla="*/ 443964 h 778240"/>
              <a:gd name="connsiteX2841" fmla="*/ 7798299 w 9144000"/>
              <a:gd name="connsiteY2841" fmla="*/ 453501 h 778240"/>
              <a:gd name="connsiteX2842" fmla="*/ 7803336 w 9144000"/>
              <a:gd name="connsiteY2842" fmla="*/ 451975 h 778240"/>
              <a:gd name="connsiteX2843" fmla="*/ 7802434 w 9144000"/>
              <a:gd name="connsiteY2843" fmla="*/ 447596 h 778240"/>
              <a:gd name="connsiteX2844" fmla="*/ 7809972 w 9144000"/>
              <a:gd name="connsiteY2844" fmla="*/ 446684 h 778240"/>
              <a:gd name="connsiteX2845" fmla="*/ 7815446 w 9144000"/>
              <a:gd name="connsiteY2845" fmla="*/ 452776 h 778240"/>
              <a:gd name="connsiteX2846" fmla="*/ 7819089 w 9144000"/>
              <a:gd name="connsiteY2846" fmla="*/ 453020 h 778240"/>
              <a:gd name="connsiteX2847" fmla="*/ 7821727 w 9144000"/>
              <a:gd name="connsiteY2847" fmla="*/ 450332 h 778240"/>
              <a:gd name="connsiteX2848" fmla="*/ 7822713 w 9144000"/>
              <a:gd name="connsiteY2848" fmla="*/ 447935 h 778240"/>
              <a:gd name="connsiteX2849" fmla="*/ 7823920 w 9144000"/>
              <a:gd name="connsiteY2849" fmla="*/ 448134 h 778240"/>
              <a:gd name="connsiteX2850" fmla="*/ 7824621 w 9144000"/>
              <a:gd name="connsiteY2850" fmla="*/ 448099 h 778240"/>
              <a:gd name="connsiteX2851" fmla="*/ 7790890 w 9144000"/>
              <a:gd name="connsiteY2851" fmla="*/ 433930 h 778240"/>
              <a:gd name="connsiteX2852" fmla="*/ 7790471 w 9144000"/>
              <a:gd name="connsiteY2852" fmla="*/ 440358 h 778240"/>
              <a:gd name="connsiteX2853" fmla="*/ 7793186 w 9144000"/>
              <a:gd name="connsiteY2853" fmla="*/ 440513 h 778240"/>
              <a:gd name="connsiteX2854" fmla="*/ 7797031 w 9144000"/>
              <a:gd name="connsiteY2854" fmla="*/ 436510 h 778240"/>
              <a:gd name="connsiteX2855" fmla="*/ 8617073 w 9144000"/>
              <a:gd name="connsiteY2855" fmla="*/ 431048 h 778240"/>
              <a:gd name="connsiteX2856" fmla="*/ 8601673 w 9144000"/>
              <a:gd name="connsiteY2856" fmla="*/ 465144 h 778240"/>
              <a:gd name="connsiteX2857" fmla="*/ 8612910 w 9144000"/>
              <a:gd name="connsiteY2857" fmla="*/ 466765 h 778240"/>
              <a:gd name="connsiteX2858" fmla="*/ 8625669 w 9144000"/>
              <a:gd name="connsiteY2858" fmla="*/ 467209 h 778240"/>
              <a:gd name="connsiteX2859" fmla="*/ 8631088 w 9144000"/>
              <a:gd name="connsiteY2859" fmla="*/ 457551 h 778240"/>
              <a:gd name="connsiteX2860" fmla="*/ 8624506 w 9144000"/>
              <a:gd name="connsiteY2860" fmla="*/ 446441 h 778240"/>
              <a:gd name="connsiteX2861" fmla="*/ 8715957 w 9144000"/>
              <a:gd name="connsiteY2861" fmla="*/ 429226 h 778240"/>
              <a:gd name="connsiteX2862" fmla="*/ 8710618 w 9144000"/>
              <a:gd name="connsiteY2862" fmla="*/ 443580 h 778240"/>
              <a:gd name="connsiteX2863" fmla="*/ 8710887 w 9144000"/>
              <a:gd name="connsiteY2863" fmla="*/ 443574 h 778240"/>
              <a:gd name="connsiteX2864" fmla="*/ 8713092 w 9144000"/>
              <a:gd name="connsiteY2864" fmla="*/ 440670 h 778240"/>
              <a:gd name="connsiteX2865" fmla="*/ 8717265 w 9144000"/>
              <a:gd name="connsiteY2865" fmla="*/ 435769 h 778240"/>
              <a:gd name="connsiteX2866" fmla="*/ 8382079 w 9144000"/>
              <a:gd name="connsiteY2866" fmla="*/ 427293 h 778240"/>
              <a:gd name="connsiteX2867" fmla="*/ 8381013 w 9144000"/>
              <a:gd name="connsiteY2867" fmla="*/ 427581 h 778240"/>
              <a:gd name="connsiteX2868" fmla="*/ 8380796 w 9144000"/>
              <a:gd name="connsiteY2868" fmla="*/ 427450 h 778240"/>
              <a:gd name="connsiteX2869" fmla="*/ 8382083 w 9144000"/>
              <a:gd name="connsiteY2869" fmla="*/ 438821 h 778240"/>
              <a:gd name="connsiteX2870" fmla="*/ 7900150 w 9144000"/>
              <a:gd name="connsiteY2870" fmla="*/ 425823 h 778240"/>
              <a:gd name="connsiteX2871" fmla="*/ 7861497 w 9144000"/>
              <a:gd name="connsiteY2871" fmla="*/ 444978 h 778240"/>
              <a:gd name="connsiteX2872" fmla="*/ 7852510 w 9144000"/>
              <a:gd name="connsiteY2872" fmla="*/ 452424 h 778240"/>
              <a:gd name="connsiteX2873" fmla="*/ 7874663 w 9144000"/>
              <a:gd name="connsiteY2873" fmla="*/ 467922 h 778240"/>
              <a:gd name="connsiteX2874" fmla="*/ 7869290 w 9144000"/>
              <a:gd name="connsiteY2874" fmla="*/ 459259 h 778240"/>
              <a:gd name="connsiteX2875" fmla="*/ 7868989 w 9144000"/>
              <a:gd name="connsiteY2875" fmla="*/ 452183 h 778240"/>
              <a:gd name="connsiteX2876" fmla="*/ 7877399 w 9144000"/>
              <a:gd name="connsiteY2876" fmla="*/ 458954 h 778240"/>
              <a:gd name="connsiteX2877" fmla="*/ 7886150 w 9144000"/>
              <a:gd name="connsiteY2877" fmla="*/ 470777 h 778240"/>
              <a:gd name="connsiteX2878" fmla="*/ 7890806 w 9144000"/>
              <a:gd name="connsiteY2878" fmla="*/ 462782 h 778240"/>
              <a:gd name="connsiteX2879" fmla="*/ 7891648 w 9144000"/>
              <a:gd name="connsiteY2879" fmla="*/ 449354 h 778240"/>
              <a:gd name="connsiteX2880" fmla="*/ 7895617 w 9144000"/>
              <a:gd name="connsiteY2880" fmla="*/ 443172 h 778240"/>
              <a:gd name="connsiteX2881" fmla="*/ 7897785 w 9144000"/>
              <a:gd name="connsiteY2881" fmla="*/ 450801 h 778240"/>
              <a:gd name="connsiteX2882" fmla="*/ 7907476 w 9144000"/>
              <a:gd name="connsiteY2882" fmla="*/ 434158 h 778240"/>
              <a:gd name="connsiteX2883" fmla="*/ 7910292 w 9144000"/>
              <a:gd name="connsiteY2883" fmla="*/ 429179 h 778240"/>
              <a:gd name="connsiteX2884" fmla="*/ 7907700 w 9144000"/>
              <a:gd name="connsiteY2884" fmla="*/ 427736 h 778240"/>
              <a:gd name="connsiteX2885" fmla="*/ 7899195 w 9144000"/>
              <a:gd name="connsiteY2885" fmla="*/ 431442 h 778240"/>
              <a:gd name="connsiteX2886" fmla="*/ 7703174 w 9144000"/>
              <a:gd name="connsiteY2886" fmla="*/ 421627 h 778240"/>
              <a:gd name="connsiteX2887" fmla="*/ 7632818 w 9144000"/>
              <a:gd name="connsiteY2887" fmla="*/ 441343 h 778240"/>
              <a:gd name="connsiteX2888" fmla="*/ 7633223 w 9144000"/>
              <a:gd name="connsiteY2888" fmla="*/ 447241 h 778240"/>
              <a:gd name="connsiteX2889" fmla="*/ 7630189 w 9144000"/>
              <a:gd name="connsiteY2889" fmla="*/ 452367 h 778240"/>
              <a:gd name="connsiteX2890" fmla="*/ 7627227 w 9144000"/>
              <a:gd name="connsiteY2890" fmla="*/ 457537 h 778240"/>
              <a:gd name="connsiteX2891" fmla="*/ 7620786 w 9144000"/>
              <a:gd name="connsiteY2891" fmla="*/ 450224 h 778240"/>
              <a:gd name="connsiteX2892" fmla="*/ 7618705 w 9144000"/>
              <a:gd name="connsiteY2892" fmla="*/ 449006 h 778240"/>
              <a:gd name="connsiteX2893" fmla="*/ 7617251 w 9144000"/>
              <a:gd name="connsiteY2893" fmla="*/ 449927 h 778240"/>
              <a:gd name="connsiteX2894" fmla="*/ 7614771 w 9144000"/>
              <a:gd name="connsiteY2894" fmla="*/ 456343 h 778240"/>
              <a:gd name="connsiteX2895" fmla="*/ 7630646 w 9144000"/>
              <a:gd name="connsiteY2895" fmla="*/ 468804 h 778240"/>
              <a:gd name="connsiteX2896" fmla="*/ 7630767 w 9144000"/>
              <a:gd name="connsiteY2896" fmla="*/ 469141 h 778240"/>
              <a:gd name="connsiteX2897" fmla="*/ 7636869 w 9144000"/>
              <a:gd name="connsiteY2897" fmla="*/ 465468 h 778240"/>
              <a:gd name="connsiteX2898" fmla="*/ 7644147 w 9144000"/>
              <a:gd name="connsiteY2898" fmla="*/ 465932 h 778240"/>
              <a:gd name="connsiteX2899" fmla="*/ 7651390 w 9144000"/>
              <a:gd name="connsiteY2899" fmla="*/ 466632 h 778240"/>
              <a:gd name="connsiteX2900" fmla="*/ 7646353 w 9144000"/>
              <a:gd name="connsiteY2900" fmla="*/ 473078 h 778240"/>
              <a:gd name="connsiteX2901" fmla="*/ 7646550 w 9144000"/>
              <a:gd name="connsiteY2901" fmla="*/ 479100 h 778240"/>
              <a:gd name="connsiteX2902" fmla="*/ 7703480 w 9144000"/>
              <a:gd name="connsiteY2902" fmla="*/ 474515 h 778240"/>
              <a:gd name="connsiteX2903" fmla="*/ 7703226 w 9144000"/>
              <a:gd name="connsiteY2903" fmla="*/ 469361 h 778240"/>
              <a:gd name="connsiteX2904" fmla="*/ 7700087 w 9144000"/>
              <a:gd name="connsiteY2904" fmla="*/ 466653 h 778240"/>
              <a:gd name="connsiteX2905" fmla="*/ 7696930 w 9144000"/>
              <a:gd name="connsiteY2905" fmla="*/ 464061 h 778240"/>
              <a:gd name="connsiteX2906" fmla="*/ 7701511 w 9144000"/>
              <a:gd name="connsiteY2906" fmla="*/ 461722 h 778240"/>
              <a:gd name="connsiteX2907" fmla="*/ 7706260 w 9144000"/>
              <a:gd name="connsiteY2907" fmla="*/ 459469 h 778240"/>
              <a:gd name="connsiteX2908" fmla="*/ 7720631 w 9144000"/>
              <a:gd name="connsiteY2908" fmla="*/ 461884 h 778240"/>
              <a:gd name="connsiteX2909" fmla="*/ 7714971 w 9144000"/>
              <a:gd name="connsiteY2909" fmla="*/ 468056 h 778240"/>
              <a:gd name="connsiteX2910" fmla="*/ 7714737 w 9144000"/>
              <a:gd name="connsiteY2910" fmla="*/ 473608 h 778240"/>
              <a:gd name="connsiteX2911" fmla="*/ 7739448 w 9144000"/>
              <a:gd name="connsiteY2911" fmla="*/ 471617 h 778240"/>
              <a:gd name="connsiteX2912" fmla="*/ 7755041 w 9144000"/>
              <a:gd name="connsiteY2912" fmla="*/ 471671 h 778240"/>
              <a:gd name="connsiteX2913" fmla="*/ 7770588 w 9144000"/>
              <a:gd name="connsiteY2913" fmla="*/ 472220 h 778240"/>
              <a:gd name="connsiteX2914" fmla="*/ 7771618 w 9144000"/>
              <a:gd name="connsiteY2914" fmla="*/ 472267 h 778240"/>
              <a:gd name="connsiteX2915" fmla="*/ 7771752 w 9144000"/>
              <a:gd name="connsiteY2915" fmla="*/ 469181 h 778240"/>
              <a:gd name="connsiteX2916" fmla="*/ 7765946 w 9144000"/>
              <a:gd name="connsiteY2916" fmla="*/ 463338 h 778240"/>
              <a:gd name="connsiteX2917" fmla="*/ 7775762 w 9144000"/>
              <a:gd name="connsiteY2917" fmla="*/ 459545 h 778240"/>
              <a:gd name="connsiteX2918" fmla="*/ 7782890 w 9144000"/>
              <a:gd name="connsiteY2918" fmla="*/ 461260 h 778240"/>
              <a:gd name="connsiteX2919" fmla="*/ 7786558 w 9144000"/>
              <a:gd name="connsiteY2919" fmla="*/ 462285 h 778240"/>
              <a:gd name="connsiteX2920" fmla="*/ 7787342 w 9144000"/>
              <a:gd name="connsiteY2920" fmla="*/ 450308 h 778240"/>
              <a:gd name="connsiteX2921" fmla="*/ 7781889 w 9144000"/>
              <a:gd name="connsiteY2921" fmla="*/ 449992 h 778240"/>
              <a:gd name="connsiteX2922" fmla="*/ 7779597 w 9144000"/>
              <a:gd name="connsiteY2922" fmla="*/ 455411 h 778240"/>
              <a:gd name="connsiteX2923" fmla="*/ 7776073 w 9144000"/>
              <a:gd name="connsiteY2923" fmla="*/ 444385 h 778240"/>
              <a:gd name="connsiteX2924" fmla="*/ 7777356 w 9144000"/>
              <a:gd name="connsiteY2924" fmla="*/ 439462 h 778240"/>
              <a:gd name="connsiteX2925" fmla="*/ 7778593 w 9144000"/>
              <a:gd name="connsiteY2925" fmla="*/ 434540 h 778240"/>
              <a:gd name="connsiteX2926" fmla="*/ 7785027 w 9144000"/>
              <a:gd name="connsiteY2926" fmla="*/ 439319 h 778240"/>
              <a:gd name="connsiteX2927" fmla="*/ 7788008 w 9144000"/>
              <a:gd name="connsiteY2927" fmla="*/ 440146 h 778240"/>
              <a:gd name="connsiteX2928" fmla="*/ 7788481 w 9144000"/>
              <a:gd name="connsiteY2928" fmla="*/ 432918 h 778240"/>
              <a:gd name="connsiteX2929" fmla="*/ 7779094 w 9144000"/>
              <a:gd name="connsiteY2929" fmla="*/ 428975 h 778240"/>
              <a:gd name="connsiteX2930" fmla="*/ 7759117 w 9144000"/>
              <a:gd name="connsiteY2930" fmla="*/ 427041 h 778240"/>
              <a:gd name="connsiteX2931" fmla="*/ 7765801 w 9144000"/>
              <a:gd name="connsiteY2931" fmla="*/ 454659 h 778240"/>
              <a:gd name="connsiteX2932" fmla="*/ 7765415 w 9144000"/>
              <a:gd name="connsiteY2932" fmla="*/ 462543 h 778240"/>
              <a:gd name="connsiteX2933" fmla="*/ 7760210 w 9144000"/>
              <a:gd name="connsiteY2933" fmla="*/ 457916 h 778240"/>
              <a:gd name="connsiteX2934" fmla="*/ 7755235 w 9144000"/>
              <a:gd name="connsiteY2934" fmla="*/ 439377 h 778240"/>
              <a:gd name="connsiteX2935" fmla="*/ 7752876 w 9144000"/>
              <a:gd name="connsiteY2935" fmla="*/ 426437 h 778240"/>
              <a:gd name="connsiteX2936" fmla="*/ 7742284 w 9144000"/>
              <a:gd name="connsiteY2936" fmla="*/ 425412 h 778240"/>
              <a:gd name="connsiteX2937" fmla="*/ 7727921 w 9144000"/>
              <a:gd name="connsiteY2937" fmla="*/ 444972 h 778240"/>
              <a:gd name="connsiteX2938" fmla="*/ 7718855 w 9144000"/>
              <a:gd name="connsiteY2938" fmla="*/ 451570 h 778240"/>
              <a:gd name="connsiteX2939" fmla="*/ 7719160 w 9144000"/>
              <a:gd name="connsiteY2939" fmla="*/ 440614 h 778240"/>
              <a:gd name="connsiteX2940" fmla="*/ 7732989 w 9144000"/>
              <a:gd name="connsiteY2940" fmla="*/ 424512 h 778240"/>
              <a:gd name="connsiteX2941" fmla="*/ 8393278 w 9144000"/>
              <a:gd name="connsiteY2941" fmla="*/ 418217 h 778240"/>
              <a:gd name="connsiteX2942" fmla="*/ 8389205 w 9144000"/>
              <a:gd name="connsiteY2942" fmla="*/ 421823 h 778240"/>
              <a:gd name="connsiteX2943" fmla="*/ 8390006 w 9144000"/>
              <a:gd name="connsiteY2943" fmla="*/ 433782 h 778240"/>
              <a:gd name="connsiteX2944" fmla="*/ 8393718 w 9144000"/>
              <a:gd name="connsiteY2944" fmla="*/ 420497 h 778240"/>
              <a:gd name="connsiteX2945" fmla="*/ 8393742 w 9144000"/>
              <a:gd name="connsiteY2945" fmla="*/ 420496 h 778240"/>
              <a:gd name="connsiteX2946" fmla="*/ 8393278 w 9144000"/>
              <a:gd name="connsiteY2946" fmla="*/ 418217 h 778240"/>
              <a:gd name="connsiteX2947" fmla="*/ 8176184 w 9144000"/>
              <a:gd name="connsiteY2947" fmla="*/ 410194 h 778240"/>
              <a:gd name="connsiteX2948" fmla="*/ 8179314 w 9144000"/>
              <a:gd name="connsiteY2948" fmla="*/ 425937 h 778240"/>
              <a:gd name="connsiteX2949" fmla="*/ 8176082 w 9144000"/>
              <a:gd name="connsiteY2949" fmla="*/ 434667 h 778240"/>
              <a:gd name="connsiteX2950" fmla="*/ 8174573 w 9144000"/>
              <a:gd name="connsiteY2950" fmla="*/ 431320 h 778240"/>
              <a:gd name="connsiteX2951" fmla="*/ 8174547 w 9144000"/>
              <a:gd name="connsiteY2951" fmla="*/ 431643 h 778240"/>
              <a:gd name="connsiteX2952" fmla="*/ 8169328 w 9144000"/>
              <a:gd name="connsiteY2952" fmla="*/ 427204 h 778240"/>
              <a:gd name="connsiteX2953" fmla="*/ 8166208 w 9144000"/>
              <a:gd name="connsiteY2953" fmla="*/ 427577 h 778240"/>
              <a:gd name="connsiteX2954" fmla="*/ 8166941 w 9144000"/>
              <a:gd name="connsiteY2954" fmla="*/ 434529 h 778240"/>
              <a:gd name="connsiteX2955" fmla="*/ 8168027 w 9144000"/>
              <a:gd name="connsiteY2955" fmla="*/ 448000 h 778240"/>
              <a:gd name="connsiteX2956" fmla="*/ 8168834 w 9144000"/>
              <a:gd name="connsiteY2956" fmla="*/ 461531 h 778240"/>
              <a:gd name="connsiteX2957" fmla="*/ 8168851 w 9144000"/>
              <a:gd name="connsiteY2957" fmla="*/ 475879 h 778240"/>
              <a:gd name="connsiteX2958" fmla="*/ 8171650 w 9144000"/>
              <a:gd name="connsiteY2958" fmla="*/ 475809 h 778240"/>
              <a:gd name="connsiteX2959" fmla="*/ 8175970 w 9144000"/>
              <a:gd name="connsiteY2959" fmla="*/ 470572 h 778240"/>
              <a:gd name="connsiteX2960" fmla="*/ 8179544 w 9144000"/>
              <a:gd name="connsiteY2960" fmla="*/ 478755 h 778240"/>
              <a:gd name="connsiteX2961" fmla="*/ 8177233 w 9144000"/>
              <a:gd name="connsiteY2961" fmla="*/ 490960 h 778240"/>
              <a:gd name="connsiteX2962" fmla="*/ 8172485 w 9144000"/>
              <a:gd name="connsiteY2962" fmla="*/ 486099 h 778240"/>
              <a:gd name="connsiteX2963" fmla="*/ 8171619 w 9144000"/>
              <a:gd name="connsiteY2963" fmla="*/ 486112 h 778240"/>
              <a:gd name="connsiteX2964" fmla="*/ 8178200 w 9144000"/>
              <a:gd name="connsiteY2964" fmla="*/ 494142 h 778240"/>
              <a:gd name="connsiteX2965" fmla="*/ 8187534 w 9144000"/>
              <a:gd name="connsiteY2965" fmla="*/ 493826 h 778240"/>
              <a:gd name="connsiteX2966" fmla="*/ 8216215 w 9144000"/>
              <a:gd name="connsiteY2966" fmla="*/ 491846 h 778240"/>
              <a:gd name="connsiteX2967" fmla="*/ 8216178 w 9144000"/>
              <a:gd name="connsiteY2967" fmla="*/ 488842 h 778240"/>
              <a:gd name="connsiteX2968" fmla="*/ 8217107 w 9144000"/>
              <a:gd name="connsiteY2968" fmla="*/ 483924 h 778240"/>
              <a:gd name="connsiteX2969" fmla="*/ 8223268 w 9144000"/>
              <a:gd name="connsiteY2969" fmla="*/ 483620 h 778240"/>
              <a:gd name="connsiteX2970" fmla="*/ 8224596 w 9144000"/>
              <a:gd name="connsiteY2970" fmla="*/ 482946 h 778240"/>
              <a:gd name="connsiteX2971" fmla="*/ 8214068 w 9144000"/>
              <a:gd name="connsiteY2971" fmla="*/ 467029 h 778240"/>
              <a:gd name="connsiteX2972" fmla="*/ 8213902 w 9144000"/>
              <a:gd name="connsiteY2972" fmla="*/ 456024 h 778240"/>
              <a:gd name="connsiteX2973" fmla="*/ 8220756 w 9144000"/>
              <a:gd name="connsiteY2973" fmla="*/ 462167 h 778240"/>
              <a:gd name="connsiteX2974" fmla="*/ 8231174 w 9144000"/>
              <a:gd name="connsiteY2974" fmla="*/ 479687 h 778240"/>
              <a:gd name="connsiteX2975" fmla="*/ 8235113 w 9144000"/>
              <a:gd name="connsiteY2975" fmla="*/ 480525 h 778240"/>
              <a:gd name="connsiteX2976" fmla="*/ 8237617 w 9144000"/>
              <a:gd name="connsiteY2976" fmla="*/ 479885 h 778240"/>
              <a:gd name="connsiteX2977" fmla="*/ 8238322 w 9144000"/>
              <a:gd name="connsiteY2977" fmla="*/ 481331 h 778240"/>
              <a:gd name="connsiteX2978" fmla="*/ 8239156 w 9144000"/>
              <a:gd name="connsiteY2978" fmla="*/ 482510 h 778240"/>
              <a:gd name="connsiteX2979" fmla="*/ 8239115 w 9144000"/>
              <a:gd name="connsiteY2979" fmla="*/ 481690 h 778240"/>
              <a:gd name="connsiteX2980" fmla="*/ 8239916 w 9144000"/>
              <a:gd name="connsiteY2980" fmla="*/ 481275 h 778240"/>
              <a:gd name="connsiteX2981" fmla="*/ 8240936 w 9144000"/>
              <a:gd name="connsiteY2981" fmla="*/ 479563 h 778240"/>
              <a:gd name="connsiteX2982" fmla="*/ 8239484 w 9144000"/>
              <a:gd name="connsiteY2982" fmla="*/ 473923 h 778240"/>
              <a:gd name="connsiteX2983" fmla="*/ 8206368 w 9144000"/>
              <a:gd name="connsiteY2983" fmla="*/ 432311 h 778240"/>
              <a:gd name="connsiteX2984" fmla="*/ 8952606 w 9144000"/>
              <a:gd name="connsiteY2984" fmla="*/ 409246 h 778240"/>
              <a:gd name="connsiteX2985" fmla="*/ 8948531 w 9144000"/>
              <a:gd name="connsiteY2985" fmla="*/ 413451 h 778240"/>
              <a:gd name="connsiteX2986" fmla="*/ 8952456 w 9144000"/>
              <a:gd name="connsiteY2986" fmla="*/ 427661 h 778240"/>
              <a:gd name="connsiteX2987" fmla="*/ 8952504 w 9144000"/>
              <a:gd name="connsiteY2987" fmla="*/ 438624 h 778240"/>
              <a:gd name="connsiteX2988" fmla="*/ 8945675 w 9144000"/>
              <a:gd name="connsiteY2988" fmla="*/ 433465 h 778240"/>
              <a:gd name="connsiteX2989" fmla="*/ 8944793 w 9144000"/>
              <a:gd name="connsiteY2989" fmla="*/ 429154 h 778240"/>
              <a:gd name="connsiteX2990" fmla="*/ 8944452 w 9144000"/>
              <a:gd name="connsiteY2990" fmla="*/ 434865 h 778240"/>
              <a:gd name="connsiteX2991" fmla="*/ 8942270 w 9144000"/>
              <a:gd name="connsiteY2991" fmla="*/ 447275 h 778240"/>
              <a:gd name="connsiteX2992" fmla="*/ 8938036 w 9144000"/>
              <a:gd name="connsiteY2992" fmla="*/ 440440 h 778240"/>
              <a:gd name="connsiteX2993" fmla="*/ 8938242 w 9144000"/>
              <a:gd name="connsiteY2993" fmla="*/ 418876 h 778240"/>
              <a:gd name="connsiteX2994" fmla="*/ 8936257 w 9144000"/>
              <a:gd name="connsiteY2994" fmla="*/ 417679 h 778240"/>
              <a:gd name="connsiteX2995" fmla="*/ 8935648 w 9144000"/>
              <a:gd name="connsiteY2995" fmla="*/ 418183 h 778240"/>
              <a:gd name="connsiteX2996" fmla="*/ 8930654 w 9144000"/>
              <a:gd name="connsiteY2996" fmla="*/ 423865 h 778240"/>
              <a:gd name="connsiteX2997" fmla="*/ 8908821 w 9144000"/>
              <a:gd name="connsiteY2997" fmla="*/ 458059 h 778240"/>
              <a:gd name="connsiteX2998" fmla="*/ 8904452 w 9144000"/>
              <a:gd name="connsiteY2998" fmla="*/ 470714 h 778240"/>
              <a:gd name="connsiteX2999" fmla="*/ 8907570 w 9144000"/>
              <a:gd name="connsiteY2999" fmla="*/ 512440 h 778240"/>
              <a:gd name="connsiteX3000" fmla="*/ 8973506 w 9144000"/>
              <a:gd name="connsiteY3000" fmla="*/ 494590 h 778240"/>
              <a:gd name="connsiteX3001" fmla="*/ 9006331 w 9144000"/>
              <a:gd name="connsiteY3001" fmla="*/ 486064 h 778240"/>
              <a:gd name="connsiteX3002" fmla="*/ 9011076 w 9144000"/>
              <a:gd name="connsiteY3002" fmla="*/ 455956 h 778240"/>
              <a:gd name="connsiteX3003" fmla="*/ 9007802 w 9144000"/>
              <a:gd name="connsiteY3003" fmla="*/ 450153 h 778240"/>
              <a:gd name="connsiteX3004" fmla="*/ 9007817 w 9144000"/>
              <a:gd name="connsiteY3004" fmla="*/ 446882 h 778240"/>
              <a:gd name="connsiteX3005" fmla="*/ 8981418 w 9144000"/>
              <a:gd name="connsiteY3005" fmla="*/ 416673 h 778240"/>
              <a:gd name="connsiteX3006" fmla="*/ 8975940 w 9144000"/>
              <a:gd name="connsiteY3006" fmla="*/ 417254 h 778240"/>
              <a:gd name="connsiteX3007" fmla="*/ 8975885 w 9144000"/>
              <a:gd name="connsiteY3007" fmla="*/ 417236 h 778240"/>
              <a:gd name="connsiteX3008" fmla="*/ 8975505 w 9144000"/>
              <a:gd name="connsiteY3008" fmla="*/ 429862 h 778240"/>
              <a:gd name="connsiteX3009" fmla="*/ 8970989 w 9144000"/>
              <a:gd name="connsiteY3009" fmla="*/ 436376 h 778240"/>
              <a:gd name="connsiteX3010" fmla="*/ 8969342 w 9144000"/>
              <a:gd name="connsiteY3010" fmla="*/ 423919 h 778240"/>
              <a:gd name="connsiteX3011" fmla="*/ 8969161 w 9144000"/>
              <a:gd name="connsiteY3011" fmla="*/ 414928 h 778240"/>
              <a:gd name="connsiteX3012" fmla="*/ 8684864 w 9144000"/>
              <a:gd name="connsiteY3012" fmla="*/ 408936 h 778240"/>
              <a:gd name="connsiteX3013" fmla="*/ 8660910 w 9144000"/>
              <a:gd name="connsiteY3013" fmla="*/ 442208 h 778240"/>
              <a:gd name="connsiteX3014" fmla="*/ 8667104 w 9144000"/>
              <a:gd name="connsiteY3014" fmla="*/ 437041 h 778240"/>
              <a:gd name="connsiteX3015" fmla="*/ 8670190 w 9144000"/>
              <a:gd name="connsiteY3015" fmla="*/ 446774 h 778240"/>
              <a:gd name="connsiteX3016" fmla="*/ 8665729 w 9144000"/>
              <a:gd name="connsiteY3016" fmla="*/ 460118 h 778240"/>
              <a:gd name="connsiteX3017" fmla="*/ 8660515 w 9144000"/>
              <a:gd name="connsiteY3017" fmla="*/ 453895 h 778240"/>
              <a:gd name="connsiteX3018" fmla="*/ 8656402 w 9144000"/>
              <a:gd name="connsiteY3018" fmla="*/ 453417 h 778240"/>
              <a:gd name="connsiteX3019" fmla="*/ 8655410 w 9144000"/>
              <a:gd name="connsiteY3019" fmla="*/ 462764 h 778240"/>
              <a:gd name="connsiteX3020" fmla="*/ 8653985 w 9144000"/>
              <a:gd name="connsiteY3020" fmla="*/ 472702 h 778240"/>
              <a:gd name="connsiteX3021" fmla="*/ 8667407 w 9144000"/>
              <a:gd name="connsiteY3021" fmla="*/ 474650 h 778240"/>
              <a:gd name="connsiteX3022" fmla="*/ 8667478 w 9144000"/>
              <a:gd name="connsiteY3022" fmla="*/ 473721 h 778240"/>
              <a:gd name="connsiteX3023" fmla="*/ 8669766 w 9144000"/>
              <a:gd name="connsiteY3023" fmla="*/ 472481 h 778240"/>
              <a:gd name="connsiteX3024" fmla="*/ 8671632 w 9144000"/>
              <a:gd name="connsiteY3024" fmla="*/ 471780 h 778240"/>
              <a:gd name="connsiteX3025" fmla="*/ 8673692 w 9144000"/>
              <a:gd name="connsiteY3025" fmla="*/ 474025 h 778240"/>
              <a:gd name="connsiteX3026" fmla="*/ 8675255 w 9144000"/>
              <a:gd name="connsiteY3026" fmla="*/ 472399 h 778240"/>
              <a:gd name="connsiteX3027" fmla="*/ 8679161 w 9144000"/>
              <a:gd name="connsiteY3027" fmla="*/ 473029 h 778240"/>
              <a:gd name="connsiteX3028" fmla="*/ 8682994 w 9144000"/>
              <a:gd name="connsiteY3028" fmla="*/ 466086 h 778240"/>
              <a:gd name="connsiteX3029" fmla="*/ 8683776 w 9144000"/>
              <a:gd name="connsiteY3029" fmla="*/ 443620 h 778240"/>
              <a:gd name="connsiteX3030" fmla="*/ 8678234 w 9144000"/>
              <a:gd name="connsiteY3030" fmla="*/ 443701 h 778240"/>
              <a:gd name="connsiteX3031" fmla="*/ 8675853 w 9144000"/>
              <a:gd name="connsiteY3031" fmla="*/ 450205 h 778240"/>
              <a:gd name="connsiteX3032" fmla="*/ 8670537 w 9144000"/>
              <a:gd name="connsiteY3032" fmla="*/ 437600 h 778240"/>
              <a:gd name="connsiteX3033" fmla="*/ 8672888 w 9144000"/>
              <a:gd name="connsiteY3033" fmla="*/ 425744 h 778240"/>
              <a:gd name="connsiteX3034" fmla="*/ 8681186 w 9144000"/>
              <a:gd name="connsiteY3034" fmla="*/ 430713 h 778240"/>
              <a:gd name="connsiteX3035" fmla="*/ 8684206 w 9144000"/>
              <a:gd name="connsiteY3035" fmla="*/ 431290 h 778240"/>
              <a:gd name="connsiteX3036" fmla="*/ 8684951 w 9144000"/>
              <a:gd name="connsiteY3036" fmla="*/ 409912 h 778240"/>
              <a:gd name="connsiteX3037" fmla="*/ 7960014 w 9144000"/>
              <a:gd name="connsiteY3037" fmla="*/ 408255 h 778240"/>
              <a:gd name="connsiteX3038" fmla="*/ 7960171 w 9144000"/>
              <a:gd name="connsiteY3038" fmla="*/ 409046 h 778240"/>
              <a:gd name="connsiteX3039" fmla="*/ 7959421 w 9144000"/>
              <a:gd name="connsiteY3039" fmla="*/ 409553 h 778240"/>
              <a:gd name="connsiteX3040" fmla="*/ 7954627 w 9144000"/>
              <a:gd name="connsiteY3040" fmla="*/ 419954 h 778240"/>
              <a:gd name="connsiteX3041" fmla="*/ 7950327 w 9144000"/>
              <a:gd name="connsiteY3041" fmla="*/ 424550 h 778240"/>
              <a:gd name="connsiteX3042" fmla="*/ 7951880 w 9144000"/>
              <a:gd name="connsiteY3042" fmla="*/ 429975 h 778240"/>
              <a:gd name="connsiteX3043" fmla="*/ 7955916 w 9144000"/>
              <a:gd name="connsiteY3043" fmla="*/ 432327 h 778240"/>
              <a:gd name="connsiteX3044" fmla="*/ 7968423 w 9144000"/>
              <a:gd name="connsiteY3044" fmla="*/ 410500 h 778240"/>
              <a:gd name="connsiteX3045" fmla="*/ 7968011 w 9144000"/>
              <a:gd name="connsiteY3045" fmla="*/ 409951 h 778240"/>
              <a:gd name="connsiteX3046" fmla="*/ 7964075 w 9144000"/>
              <a:gd name="connsiteY3046" fmla="*/ 409651 h 778240"/>
              <a:gd name="connsiteX3047" fmla="*/ 7961774 w 9144000"/>
              <a:gd name="connsiteY3047" fmla="*/ 410611 h 778240"/>
              <a:gd name="connsiteX3048" fmla="*/ 7960934 w 9144000"/>
              <a:gd name="connsiteY3048" fmla="*/ 409290 h 778240"/>
              <a:gd name="connsiteX3049" fmla="*/ 7950366 w 9144000"/>
              <a:gd name="connsiteY3049" fmla="*/ 407622 h 778240"/>
              <a:gd name="connsiteX3050" fmla="*/ 7942088 w 9144000"/>
              <a:gd name="connsiteY3050" fmla="*/ 408639 h 778240"/>
              <a:gd name="connsiteX3051" fmla="*/ 7942345 w 9144000"/>
              <a:gd name="connsiteY3051" fmla="*/ 409900 h 778240"/>
              <a:gd name="connsiteX3052" fmla="*/ 7940400 w 9144000"/>
              <a:gd name="connsiteY3052" fmla="*/ 408846 h 778240"/>
              <a:gd name="connsiteX3053" fmla="*/ 7932430 w 9144000"/>
              <a:gd name="connsiteY3053" fmla="*/ 409826 h 778240"/>
              <a:gd name="connsiteX3054" fmla="*/ 7922367 w 9144000"/>
              <a:gd name="connsiteY3054" fmla="*/ 414812 h 778240"/>
              <a:gd name="connsiteX3055" fmla="*/ 7920653 w 9144000"/>
              <a:gd name="connsiteY3055" fmla="*/ 417845 h 778240"/>
              <a:gd name="connsiteX3056" fmla="*/ 7926648 w 9144000"/>
              <a:gd name="connsiteY3056" fmla="*/ 421073 h 778240"/>
              <a:gd name="connsiteX3057" fmla="*/ 7932697 w 9144000"/>
              <a:gd name="connsiteY3057" fmla="*/ 415164 h 778240"/>
              <a:gd name="connsiteX3058" fmla="*/ 7929702 w 9144000"/>
              <a:gd name="connsiteY3058" fmla="*/ 431584 h 778240"/>
              <a:gd name="connsiteX3059" fmla="*/ 7920301 w 9144000"/>
              <a:gd name="connsiteY3059" fmla="*/ 443317 h 778240"/>
              <a:gd name="connsiteX3060" fmla="*/ 7916116 w 9144000"/>
              <a:gd name="connsiteY3060" fmla="*/ 433662 h 778240"/>
              <a:gd name="connsiteX3061" fmla="*/ 7913254 w 9144000"/>
              <a:gd name="connsiteY3061" fmla="*/ 430925 h 778240"/>
              <a:gd name="connsiteX3062" fmla="*/ 7910513 w 9144000"/>
              <a:gd name="connsiteY3062" fmla="*/ 435769 h 778240"/>
              <a:gd name="connsiteX3063" fmla="*/ 7897545 w 9144000"/>
              <a:gd name="connsiteY3063" fmla="*/ 458046 h 778240"/>
              <a:gd name="connsiteX3064" fmla="*/ 7896629 w 9144000"/>
              <a:gd name="connsiteY3064" fmla="*/ 478344 h 778240"/>
              <a:gd name="connsiteX3065" fmla="*/ 7897963 w 9144000"/>
              <a:gd name="connsiteY3065" fmla="*/ 479378 h 778240"/>
              <a:gd name="connsiteX3066" fmla="*/ 7900631 w 9144000"/>
              <a:gd name="connsiteY3066" fmla="*/ 462036 h 778240"/>
              <a:gd name="connsiteX3067" fmla="*/ 7907144 w 9144000"/>
              <a:gd name="connsiteY3067" fmla="*/ 457442 h 778240"/>
              <a:gd name="connsiteX3068" fmla="*/ 7909192 w 9144000"/>
              <a:gd name="connsiteY3068" fmla="*/ 463281 h 778240"/>
              <a:gd name="connsiteX3069" fmla="*/ 7904267 w 9144000"/>
              <a:gd name="connsiteY3069" fmla="*/ 480078 h 778240"/>
              <a:gd name="connsiteX3070" fmla="*/ 7907146 w 9144000"/>
              <a:gd name="connsiteY3070" fmla="*/ 482283 h 778240"/>
              <a:gd name="connsiteX3071" fmla="*/ 7907225 w 9144000"/>
              <a:gd name="connsiteY3071" fmla="*/ 482486 h 778240"/>
              <a:gd name="connsiteX3072" fmla="*/ 7914449 w 9144000"/>
              <a:gd name="connsiteY3072" fmla="*/ 483058 h 778240"/>
              <a:gd name="connsiteX3073" fmla="*/ 7916477 w 9144000"/>
              <a:gd name="connsiteY3073" fmla="*/ 480603 h 778240"/>
              <a:gd name="connsiteX3074" fmla="*/ 7917432 w 9144000"/>
              <a:gd name="connsiteY3074" fmla="*/ 483295 h 778240"/>
              <a:gd name="connsiteX3075" fmla="*/ 7917699 w 9144000"/>
              <a:gd name="connsiteY3075" fmla="*/ 483316 h 778240"/>
              <a:gd name="connsiteX3076" fmla="*/ 7919738 w 9144000"/>
              <a:gd name="connsiteY3076" fmla="*/ 482908 h 778240"/>
              <a:gd name="connsiteX3077" fmla="*/ 7923972 w 9144000"/>
              <a:gd name="connsiteY3077" fmla="*/ 482700 h 778240"/>
              <a:gd name="connsiteX3078" fmla="*/ 7924143 w 9144000"/>
              <a:gd name="connsiteY3078" fmla="*/ 480813 h 778240"/>
              <a:gd name="connsiteX3079" fmla="*/ 7918838 w 9144000"/>
              <a:gd name="connsiteY3079" fmla="*/ 474641 h 778240"/>
              <a:gd name="connsiteX3080" fmla="*/ 7928590 w 9144000"/>
              <a:gd name="connsiteY3080" fmla="*/ 471460 h 778240"/>
              <a:gd name="connsiteX3081" fmla="*/ 7932779 w 9144000"/>
              <a:gd name="connsiteY3081" fmla="*/ 472703 h 778240"/>
              <a:gd name="connsiteX3082" fmla="*/ 7950132 w 9144000"/>
              <a:gd name="connsiteY3082" fmla="*/ 442421 h 778240"/>
              <a:gd name="connsiteX3083" fmla="*/ 7946809 w 9144000"/>
              <a:gd name="connsiteY3083" fmla="*/ 440463 h 778240"/>
              <a:gd name="connsiteX3084" fmla="*/ 7939031 w 9144000"/>
              <a:gd name="connsiteY3084" fmla="*/ 442724 h 778240"/>
              <a:gd name="connsiteX3085" fmla="*/ 7940103 w 9144000"/>
              <a:gd name="connsiteY3085" fmla="*/ 432551 h 778240"/>
              <a:gd name="connsiteX3086" fmla="*/ 7941353 w 9144000"/>
              <a:gd name="connsiteY3086" fmla="*/ 431188 h 778240"/>
              <a:gd name="connsiteX3087" fmla="*/ 7938837 w 9144000"/>
              <a:gd name="connsiteY3087" fmla="*/ 431627 h 778240"/>
              <a:gd name="connsiteX3088" fmla="*/ 7939029 w 9144000"/>
              <a:gd name="connsiteY3088" fmla="*/ 424080 h 778240"/>
              <a:gd name="connsiteX3089" fmla="*/ 7951758 w 9144000"/>
              <a:gd name="connsiteY3089" fmla="*/ 409366 h 778240"/>
              <a:gd name="connsiteX3090" fmla="*/ 8633673 w 9144000"/>
              <a:gd name="connsiteY3090" fmla="*/ 405516 h 778240"/>
              <a:gd name="connsiteX3091" fmla="*/ 8622773 w 9144000"/>
              <a:gd name="connsiteY3091" fmla="*/ 418427 h 778240"/>
              <a:gd name="connsiteX3092" fmla="*/ 8619945 w 9144000"/>
              <a:gd name="connsiteY3092" fmla="*/ 424691 h 778240"/>
              <a:gd name="connsiteX3093" fmla="*/ 8622132 w 9144000"/>
              <a:gd name="connsiteY3093" fmla="*/ 426835 h 778240"/>
              <a:gd name="connsiteX3094" fmla="*/ 8635323 w 9144000"/>
              <a:gd name="connsiteY3094" fmla="*/ 452505 h 778240"/>
              <a:gd name="connsiteX3095" fmla="*/ 8637531 w 9144000"/>
              <a:gd name="connsiteY3095" fmla="*/ 449650 h 778240"/>
              <a:gd name="connsiteX3096" fmla="*/ 8640850 w 9144000"/>
              <a:gd name="connsiteY3096" fmla="*/ 450655 h 778240"/>
              <a:gd name="connsiteX3097" fmla="*/ 8639319 w 9144000"/>
              <a:gd name="connsiteY3097" fmla="*/ 445429 h 778240"/>
              <a:gd name="connsiteX3098" fmla="*/ 8643072 w 9144000"/>
              <a:gd name="connsiteY3098" fmla="*/ 434373 h 778240"/>
              <a:gd name="connsiteX3099" fmla="*/ 8646018 w 9144000"/>
              <a:gd name="connsiteY3099" fmla="*/ 436625 h 778240"/>
              <a:gd name="connsiteX3100" fmla="*/ 8641748 w 9144000"/>
              <a:gd name="connsiteY3100" fmla="*/ 431941 h 778240"/>
              <a:gd name="connsiteX3101" fmla="*/ 8635793 w 9144000"/>
              <a:gd name="connsiteY3101" fmla="*/ 424353 h 778240"/>
              <a:gd name="connsiteX3102" fmla="*/ 8164455 w 9144000"/>
              <a:gd name="connsiteY3102" fmla="*/ 403118 h 778240"/>
              <a:gd name="connsiteX3103" fmla="*/ 8164254 w 9144000"/>
              <a:gd name="connsiteY3103" fmla="*/ 403786 h 778240"/>
              <a:gd name="connsiteX3104" fmla="*/ 8163503 w 9144000"/>
              <a:gd name="connsiteY3104" fmla="*/ 403823 h 778240"/>
              <a:gd name="connsiteX3105" fmla="*/ 8163045 w 9144000"/>
              <a:gd name="connsiteY3105" fmla="*/ 404141 h 778240"/>
              <a:gd name="connsiteX3106" fmla="*/ 8163607 w 9144000"/>
              <a:gd name="connsiteY3106" fmla="*/ 407832 h 778240"/>
              <a:gd name="connsiteX3107" fmla="*/ 8164990 w 9144000"/>
              <a:gd name="connsiteY3107" fmla="*/ 417410 h 778240"/>
              <a:gd name="connsiteX3108" fmla="*/ 8167351 w 9144000"/>
              <a:gd name="connsiteY3108" fmla="*/ 417109 h 778240"/>
              <a:gd name="connsiteX3109" fmla="*/ 8170368 w 9144000"/>
              <a:gd name="connsiteY3109" fmla="*/ 412406 h 778240"/>
              <a:gd name="connsiteX3110" fmla="*/ 8169803 w 9144000"/>
              <a:gd name="connsiteY3110" fmla="*/ 408724 h 778240"/>
              <a:gd name="connsiteX3111" fmla="*/ 8166965 w 9144000"/>
              <a:gd name="connsiteY3111" fmla="*/ 406399 h 778240"/>
              <a:gd name="connsiteX3112" fmla="*/ 8164823 w 9144000"/>
              <a:gd name="connsiteY3112" fmla="*/ 405824 h 778240"/>
              <a:gd name="connsiteX3113" fmla="*/ 8164753 w 9144000"/>
              <a:gd name="connsiteY3113" fmla="*/ 404395 h 778240"/>
              <a:gd name="connsiteX3114" fmla="*/ 7930382 w 9144000"/>
              <a:gd name="connsiteY3114" fmla="*/ 400645 h 778240"/>
              <a:gd name="connsiteX3115" fmla="*/ 7930095 w 9144000"/>
              <a:gd name="connsiteY3115" fmla="*/ 401151 h 778240"/>
              <a:gd name="connsiteX3116" fmla="*/ 7930660 w 9144000"/>
              <a:gd name="connsiteY3116" fmla="*/ 400945 h 778240"/>
              <a:gd name="connsiteX3117" fmla="*/ 8009589 w 9144000"/>
              <a:gd name="connsiteY3117" fmla="*/ 400343 h 778240"/>
              <a:gd name="connsiteX3118" fmla="*/ 7994968 w 9144000"/>
              <a:gd name="connsiteY3118" fmla="*/ 402141 h 778240"/>
              <a:gd name="connsiteX3119" fmla="*/ 7986928 w 9144000"/>
              <a:gd name="connsiteY3119" fmla="*/ 410264 h 778240"/>
              <a:gd name="connsiteX3120" fmla="*/ 7983449 w 9144000"/>
              <a:gd name="connsiteY3120" fmla="*/ 403556 h 778240"/>
              <a:gd name="connsiteX3121" fmla="*/ 7981422 w 9144000"/>
              <a:gd name="connsiteY3121" fmla="*/ 403805 h 778240"/>
              <a:gd name="connsiteX3122" fmla="*/ 7981406 w 9144000"/>
              <a:gd name="connsiteY3122" fmla="*/ 404008 h 778240"/>
              <a:gd name="connsiteX3123" fmla="*/ 7975479 w 9144000"/>
              <a:gd name="connsiteY3123" fmla="*/ 405132 h 778240"/>
              <a:gd name="connsiteX3124" fmla="*/ 7974602 w 9144000"/>
              <a:gd name="connsiteY3124" fmla="*/ 406520 h 778240"/>
              <a:gd name="connsiteX3125" fmla="*/ 7986005 w 9144000"/>
              <a:gd name="connsiteY3125" fmla="*/ 420147 h 778240"/>
              <a:gd name="connsiteX3126" fmla="*/ 7987215 w 9144000"/>
              <a:gd name="connsiteY3126" fmla="*/ 430889 h 778240"/>
              <a:gd name="connsiteX3127" fmla="*/ 7979920 w 9144000"/>
              <a:gd name="connsiteY3127" fmla="*/ 425799 h 778240"/>
              <a:gd name="connsiteX3128" fmla="*/ 7970590 w 9144000"/>
              <a:gd name="connsiteY3128" fmla="*/ 413383 h 778240"/>
              <a:gd name="connsiteX3129" fmla="*/ 7958791 w 9144000"/>
              <a:gd name="connsiteY3129" fmla="*/ 434000 h 778240"/>
              <a:gd name="connsiteX3130" fmla="*/ 7964184 w 9144000"/>
              <a:gd name="connsiteY3130" fmla="*/ 437141 h 778240"/>
              <a:gd name="connsiteX3131" fmla="*/ 7969473 w 9144000"/>
              <a:gd name="connsiteY3131" fmla="*/ 432959 h 778240"/>
              <a:gd name="connsiteX3132" fmla="*/ 7968732 w 9144000"/>
              <a:gd name="connsiteY3132" fmla="*/ 439384 h 778240"/>
              <a:gd name="connsiteX3133" fmla="*/ 7967847 w 9144000"/>
              <a:gd name="connsiteY3133" fmla="*/ 446189 h 778240"/>
              <a:gd name="connsiteX3134" fmla="*/ 7959981 w 9144000"/>
              <a:gd name="connsiteY3134" fmla="*/ 454793 h 778240"/>
              <a:gd name="connsiteX3135" fmla="*/ 7955223 w 9144000"/>
              <a:gd name="connsiteY3135" fmla="*/ 446365 h 778240"/>
              <a:gd name="connsiteX3136" fmla="*/ 7952895 w 9144000"/>
              <a:gd name="connsiteY3136" fmla="*/ 444303 h 778240"/>
              <a:gd name="connsiteX3137" fmla="*/ 7936070 w 9144000"/>
              <a:gd name="connsiteY3137" fmla="*/ 473701 h 778240"/>
              <a:gd name="connsiteX3138" fmla="*/ 7942135 w 9144000"/>
              <a:gd name="connsiteY3138" fmla="*/ 475700 h 778240"/>
              <a:gd name="connsiteX3139" fmla="*/ 7935890 w 9144000"/>
              <a:gd name="connsiteY3139" fmla="*/ 480963 h 778240"/>
              <a:gd name="connsiteX3140" fmla="*/ 7935150 w 9144000"/>
              <a:gd name="connsiteY3140" fmla="*/ 484700 h 778240"/>
              <a:gd name="connsiteX3141" fmla="*/ 7950868 w 9144000"/>
              <a:gd name="connsiteY3141" fmla="*/ 485946 h 778240"/>
              <a:gd name="connsiteX3142" fmla="*/ 7957976 w 9144000"/>
              <a:gd name="connsiteY3142" fmla="*/ 487963 h 778240"/>
              <a:gd name="connsiteX3143" fmla="*/ 7989666 w 9144000"/>
              <a:gd name="connsiteY3143" fmla="*/ 494960 h 778240"/>
              <a:gd name="connsiteX3144" fmla="*/ 7989890 w 9144000"/>
              <a:gd name="connsiteY3144" fmla="*/ 495122 h 778240"/>
              <a:gd name="connsiteX3145" fmla="*/ 7990940 w 9144000"/>
              <a:gd name="connsiteY3145" fmla="*/ 492221 h 778240"/>
              <a:gd name="connsiteX3146" fmla="*/ 7988952 w 9144000"/>
              <a:gd name="connsiteY3146" fmla="*/ 488563 h 778240"/>
              <a:gd name="connsiteX3147" fmla="*/ 7986777 w 9144000"/>
              <a:gd name="connsiteY3147" fmla="*/ 484936 h 778240"/>
              <a:gd name="connsiteX3148" fmla="*/ 7992352 w 9144000"/>
              <a:gd name="connsiteY3148" fmla="*/ 484662 h 778240"/>
              <a:gd name="connsiteX3149" fmla="*/ 7998127 w 9144000"/>
              <a:gd name="connsiteY3149" fmla="*/ 484636 h 778240"/>
              <a:gd name="connsiteX3150" fmla="*/ 8000287 w 9144000"/>
              <a:gd name="connsiteY3150" fmla="*/ 486079 h 778240"/>
              <a:gd name="connsiteX3151" fmla="*/ 8004938 w 9144000"/>
              <a:gd name="connsiteY3151" fmla="*/ 489443 h 778240"/>
              <a:gd name="connsiteX3152" fmla="*/ 8009369 w 9144000"/>
              <a:gd name="connsiteY3152" fmla="*/ 493121 h 778240"/>
              <a:gd name="connsiteX3153" fmla="*/ 8011289 w 9144000"/>
              <a:gd name="connsiteY3153" fmla="*/ 494929 h 778240"/>
              <a:gd name="connsiteX3154" fmla="*/ 8008468 w 9144000"/>
              <a:gd name="connsiteY3154" fmla="*/ 494879 h 778240"/>
              <a:gd name="connsiteX3155" fmla="*/ 8002755 w 9144000"/>
              <a:gd name="connsiteY3155" fmla="*/ 496617 h 778240"/>
              <a:gd name="connsiteX3156" fmla="*/ 8001250 w 9144000"/>
              <a:gd name="connsiteY3156" fmla="*/ 498917 h 778240"/>
              <a:gd name="connsiteX3157" fmla="*/ 8014302 w 9144000"/>
              <a:gd name="connsiteY3157" fmla="*/ 498609 h 778240"/>
              <a:gd name="connsiteX3158" fmla="*/ 8009932 w 9144000"/>
              <a:gd name="connsiteY3158" fmla="*/ 486449 h 778240"/>
              <a:gd name="connsiteX3159" fmla="*/ 8012824 w 9144000"/>
              <a:gd name="connsiteY3159" fmla="*/ 477478 h 778240"/>
              <a:gd name="connsiteX3160" fmla="*/ 8018308 w 9144000"/>
              <a:gd name="connsiteY3160" fmla="*/ 486318 h 778240"/>
              <a:gd name="connsiteX3161" fmla="*/ 8021005 w 9144000"/>
              <a:gd name="connsiteY3161" fmla="*/ 495884 h 778240"/>
              <a:gd name="connsiteX3162" fmla="*/ 8021125 w 9144000"/>
              <a:gd name="connsiteY3162" fmla="*/ 495680 h 778240"/>
              <a:gd name="connsiteX3163" fmla="*/ 8024708 w 9144000"/>
              <a:gd name="connsiteY3163" fmla="*/ 492319 h 778240"/>
              <a:gd name="connsiteX3164" fmla="*/ 8028225 w 9144000"/>
              <a:gd name="connsiteY3164" fmla="*/ 491747 h 778240"/>
              <a:gd name="connsiteX3165" fmla="*/ 8030352 w 9144000"/>
              <a:gd name="connsiteY3165" fmla="*/ 473916 h 778240"/>
              <a:gd name="connsiteX3166" fmla="*/ 8034513 w 9144000"/>
              <a:gd name="connsiteY3166" fmla="*/ 469718 h 778240"/>
              <a:gd name="connsiteX3167" fmla="*/ 8038620 w 9144000"/>
              <a:gd name="connsiteY3167" fmla="*/ 477312 h 778240"/>
              <a:gd name="connsiteX3168" fmla="*/ 8034250 w 9144000"/>
              <a:gd name="connsiteY3168" fmla="*/ 494432 h 778240"/>
              <a:gd name="connsiteX3169" fmla="*/ 8036326 w 9144000"/>
              <a:gd name="connsiteY3169" fmla="*/ 494142 h 778240"/>
              <a:gd name="connsiteX3170" fmla="*/ 8039204 w 9144000"/>
              <a:gd name="connsiteY3170" fmla="*/ 497286 h 778240"/>
              <a:gd name="connsiteX3171" fmla="*/ 8043194 w 9144000"/>
              <a:gd name="connsiteY3171" fmla="*/ 495344 h 778240"/>
              <a:gd name="connsiteX3172" fmla="*/ 8048201 w 9144000"/>
              <a:gd name="connsiteY3172" fmla="*/ 488298 h 778240"/>
              <a:gd name="connsiteX3173" fmla="*/ 8053749 w 9144000"/>
              <a:gd name="connsiteY3173" fmla="*/ 486546 h 778240"/>
              <a:gd name="connsiteX3174" fmla="*/ 8052414 w 9144000"/>
              <a:gd name="connsiteY3174" fmla="*/ 490851 h 778240"/>
              <a:gd name="connsiteX3175" fmla="*/ 8060918 w 9144000"/>
              <a:gd name="connsiteY3175" fmla="*/ 486709 h 778240"/>
              <a:gd name="connsiteX3176" fmla="*/ 8071190 w 9144000"/>
              <a:gd name="connsiteY3176" fmla="*/ 485029 h 778240"/>
              <a:gd name="connsiteX3177" fmla="*/ 8068104 w 9144000"/>
              <a:gd name="connsiteY3177" fmla="*/ 491497 h 778240"/>
              <a:gd name="connsiteX3178" fmla="*/ 8059304 w 9144000"/>
              <a:gd name="connsiteY3178" fmla="*/ 496838 h 778240"/>
              <a:gd name="connsiteX3179" fmla="*/ 8058102 w 9144000"/>
              <a:gd name="connsiteY3179" fmla="*/ 497573 h 778240"/>
              <a:gd name="connsiteX3180" fmla="*/ 8120439 w 9144000"/>
              <a:gd name="connsiteY3180" fmla="*/ 496099 h 778240"/>
              <a:gd name="connsiteX3181" fmla="*/ 8166270 w 9144000"/>
              <a:gd name="connsiteY3181" fmla="*/ 494547 h 778240"/>
              <a:gd name="connsiteX3182" fmla="*/ 8166269 w 9144000"/>
              <a:gd name="connsiteY3182" fmla="*/ 494344 h 778240"/>
              <a:gd name="connsiteX3183" fmla="*/ 8160850 w 9144000"/>
              <a:gd name="connsiteY3183" fmla="*/ 486983 h 778240"/>
              <a:gd name="connsiteX3184" fmla="*/ 8159170 w 9144000"/>
              <a:gd name="connsiteY3184" fmla="*/ 491756 h 778240"/>
              <a:gd name="connsiteX3185" fmla="*/ 8154865 w 9144000"/>
              <a:gd name="connsiteY3185" fmla="*/ 481097 h 778240"/>
              <a:gd name="connsiteX3186" fmla="*/ 8155193 w 9144000"/>
              <a:gd name="connsiteY3186" fmla="*/ 479295 h 778240"/>
              <a:gd name="connsiteX3187" fmla="*/ 8154598 w 9144000"/>
              <a:gd name="connsiteY3187" fmla="*/ 478488 h 778240"/>
              <a:gd name="connsiteX3188" fmla="*/ 8120023 w 9144000"/>
              <a:gd name="connsiteY3188" fmla="*/ 446750 h 778240"/>
              <a:gd name="connsiteX3189" fmla="*/ 8117133 w 9144000"/>
              <a:gd name="connsiteY3189" fmla="*/ 449145 h 778240"/>
              <a:gd name="connsiteX3190" fmla="*/ 8113638 w 9144000"/>
              <a:gd name="connsiteY3190" fmla="*/ 448753 h 778240"/>
              <a:gd name="connsiteX3191" fmla="*/ 8108186 w 9144000"/>
              <a:gd name="connsiteY3191" fmla="*/ 465340 h 778240"/>
              <a:gd name="connsiteX3192" fmla="*/ 8103402 w 9144000"/>
              <a:gd name="connsiteY3192" fmla="*/ 468298 h 778240"/>
              <a:gd name="connsiteX3193" fmla="*/ 8100921 w 9144000"/>
              <a:gd name="connsiteY3193" fmla="*/ 459875 h 778240"/>
              <a:gd name="connsiteX3194" fmla="*/ 8108410 w 9144000"/>
              <a:gd name="connsiteY3194" fmla="*/ 444596 h 778240"/>
              <a:gd name="connsiteX3195" fmla="*/ 8106353 w 9144000"/>
              <a:gd name="connsiteY3195" fmla="*/ 444322 h 778240"/>
              <a:gd name="connsiteX3196" fmla="*/ 8104194 w 9144000"/>
              <a:gd name="connsiteY3196" fmla="*/ 440531 h 778240"/>
              <a:gd name="connsiteX3197" fmla="*/ 8081354 w 9144000"/>
              <a:gd name="connsiteY3197" fmla="*/ 444919 h 778240"/>
              <a:gd name="connsiteX3198" fmla="*/ 8071179 w 9144000"/>
              <a:gd name="connsiteY3198" fmla="*/ 443800 h 778240"/>
              <a:gd name="connsiteX3199" fmla="*/ 8075358 w 9144000"/>
              <a:gd name="connsiteY3199" fmla="*/ 438546 h 778240"/>
              <a:gd name="connsiteX3200" fmla="*/ 8084799 w 9144000"/>
              <a:gd name="connsiteY3200" fmla="*/ 435734 h 778240"/>
              <a:gd name="connsiteX3201" fmla="*/ 8095327 w 9144000"/>
              <a:gd name="connsiteY3201" fmla="*/ 432585 h 778240"/>
              <a:gd name="connsiteX3202" fmla="*/ 8092994 w 9144000"/>
              <a:gd name="connsiteY3202" fmla="*/ 429554 h 778240"/>
              <a:gd name="connsiteX3203" fmla="*/ 8093129 w 9144000"/>
              <a:gd name="connsiteY3203" fmla="*/ 428896 h 778240"/>
              <a:gd name="connsiteX3204" fmla="*/ 8063285 w 9144000"/>
              <a:gd name="connsiteY3204" fmla="*/ 412346 h 778240"/>
              <a:gd name="connsiteX3205" fmla="*/ 8009589 w 9144000"/>
              <a:gd name="connsiteY3205" fmla="*/ 400343 h 778240"/>
              <a:gd name="connsiteX3206" fmla="*/ 8958955 w 9144000"/>
              <a:gd name="connsiteY3206" fmla="*/ 400085 h 778240"/>
              <a:gd name="connsiteX3207" fmla="*/ 8958021 w 9144000"/>
              <a:gd name="connsiteY3207" fmla="*/ 402874 h 778240"/>
              <a:gd name="connsiteX3208" fmla="*/ 8969000 w 9144000"/>
              <a:gd name="connsiteY3208" fmla="*/ 406924 h 778240"/>
              <a:gd name="connsiteX3209" fmla="*/ 8968968 w 9144000"/>
              <a:gd name="connsiteY3209" fmla="*/ 405341 h 778240"/>
              <a:gd name="connsiteX3210" fmla="*/ 8967796 w 9144000"/>
              <a:gd name="connsiteY3210" fmla="*/ 405305 h 778240"/>
              <a:gd name="connsiteX3211" fmla="*/ 8966489 w 9144000"/>
              <a:gd name="connsiteY3211" fmla="*/ 402692 h 778240"/>
              <a:gd name="connsiteX3212" fmla="*/ 8966242 w 9144000"/>
              <a:gd name="connsiteY3212" fmla="*/ 402416 h 778240"/>
              <a:gd name="connsiteX3213" fmla="*/ 8961383 w 9144000"/>
              <a:gd name="connsiteY3213" fmla="*/ 401041 h 778240"/>
              <a:gd name="connsiteX3214" fmla="*/ 7907803 w 9144000"/>
              <a:gd name="connsiteY3214" fmla="*/ 397628 h 778240"/>
              <a:gd name="connsiteX3215" fmla="*/ 7907466 w 9144000"/>
              <a:gd name="connsiteY3215" fmla="*/ 397775 h 778240"/>
              <a:gd name="connsiteX3216" fmla="*/ 7861534 w 9144000"/>
              <a:gd name="connsiteY3216" fmla="*/ 430502 h 778240"/>
              <a:gd name="connsiteX3217" fmla="*/ 7845615 w 9144000"/>
              <a:gd name="connsiteY3217" fmla="*/ 447600 h 778240"/>
              <a:gd name="connsiteX3218" fmla="*/ 7846062 w 9144000"/>
              <a:gd name="connsiteY3218" fmla="*/ 447912 h 778240"/>
              <a:gd name="connsiteX3219" fmla="*/ 7894492 w 9144000"/>
              <a:gd name="connsiteY3219" fmla="*/ 414157 h 778240"/>
              <a:gd name="connsiteX3220" fmla="*/ 7900018 w 9144000"/>
              <a:gd name="connsiteY3220" fmla="*/ 412139 h 778240"/>
              <a:gd name="connsiteX3221" fmla="*/ 7899872 w 9144000"/>
              <a:gd name="connsiteY3221" fmla="*/ 408963 h 778240"/>
              <a:gd name="connsiteX3222" fmla="*/ 8400467 w 9144000"/>
              <a:gd name="connsiteY3222" fmla="*/ 396404 h 778240"/>
              <a:gd name="connsiteX3223" fmla="*/ 8400197 w 9144000"/>
              <a:gd name="connsiteY3223" fmla="*/ 396628 h 778240"/>
              <a:gd name="connsiteX3224" fmla="*/ 8400348 w 9144000"/>
              <a:gd name="connsiteY3224" fmla="*/ 396832 h 778240"/>
              <a:gd name="connsiteX3225" fmla="*/ 7917207 w 9144000"/>
              <a:gd name="connsiteY3225" fmla="*/ 393521 h 778240"/>
              <a:gd name="connsiteX3226" fmla="*/ 7916959 w 9144000"/>
              <a:gd name="connsiteY3226" fmla="*/ 393630 h 778240"/>
              <a:gd name="connsiteX3227" fmla="*/ 7917020 w 9144000"/>
              <a:gd name="connsiteY3227" fmla="*/ 393866 h 778240"/>
              <a:gd name="connsiteX3228" fmla="*/ 7916412 w 9144000"/>
              <a:gd name="connsiteY3228" fmla="*/ 394389 h 778240"/>
              <a:gd name="connsiteX3229" fmla="*/ 7913032 w 9144000"/>
              <a:gd name="connsiteY3229" fmla="*/ 403947 h 778240"/>
              <a:gd name="connsiteX3230" fmla="*/ 7909433 w 9144000"/>
              <a:gd name="connsiteY3230" fmla="*/ 408700 h 778240"/>
              <a:gd name="connsiteX3231" fmla="*/ 7909705 w 9144000"/>
              <a:gd name="connsiteY3231" fmla="*/ 408600 h 778240"/>
              <a:gd name="connsiteX3232" fmla="*/ 7912347 w 9144000"/>
              <a:gd name="connsiteY3232" fmla="*/ 405295 h 778240"/>
              <a:gd name="connsiteX3233" fmla="*/ 7912772 w 9144000"/>
              <a:gd name="connsiteY3233" fmla="*/ 407480 h 778240"/>
              <a:gd name="connsiteX3234" fmla="*/ 7925111 w 9144000"/>
              <a:gd name="connsiteY3234" fmla="*/ 402972 h 778240"/>
              <a:gd name="connsiteX3235" fmla="*/ 7927922 w 9144000"/>
              <a:gd name="connsiteY3235" fmla="*/ 398002 h 778240"/>
              <a:gd name="connsiteX3236" fmla="*/ 7924014 w 9144000"/>
              <a:gd name="connsiteY3236" fmla="*/ 393803 h 778240"/>
              <a:gd name="connsiteX3237" fmla="*/ 7920547 w 9144000"/>
              <a:gd name="connsiteY3237" fmla="*/ 393974 h 778240"/>
              <a:gd name="connsiteX3238" fmla="*/ 7918535 w 9144000"/>
              <a:gd name="connsiteY3238" fmla="*/ 395060 h 778240"/>
              <a:gd name="connsiteX3239" fmla="*/ 7917731 w 9144000"/>
              <a:gd name="connsiteY3239" fmla="*/ 393996 h 778240"/>
              <a:gd name="connsiteX3240" fmla="*/ 9124981 w 9144000"/>
              <a:gd name="connsiteY3240" fmla="*/ 391415 h 778240"/>
              <a:gd name="connsiteX3241" fmla="*/ 9127517 w 9144000"/>
              <a:gd name="connsiteY3241" fmla="*/ 413804 h 778240"/>
              <a:gd name="connsiteX3242" fmla="*/ 9132062 w 9144000"/>
              <a:gd name="connsiteY3242" fmla="*/ 413111 h 778240"/>
              <a:gd name="connsiteX3243" fmla="*/ 9133650 w 9144000"/>
              <a:gd name="connsiteY3243" fmla="*/ 413931 h 778240"/>
              <a:gd name="connsiteX3244" fmla="*/ 9133675 w 9144000"/>
              <a:gd name="connsiteY3244" fmla="*/ 413925 h 778240"/>
              <a:gd name="connsiteX3245" fmla="*/ 9137911 w 9144000"/>
              <a:gd name="connsiteY3245" fmla="*/ 404183 h 778240"/>
              <a:gd name="connsiteX3246" fmla="*/ 9135066 w 9144000"/>
              <a:gd name="connsiteY3246" fmla="*/ 400377 h 778240"/>
              <a:gd name="connsiteX3247" fmla="*/ 7933873 w 9144000"/>
              <a:gd name="connsiteY3247" fmla="*/ 387478 h 778240"/>
              <a:gd name="connsiteX3248" fmla="*/ 7930055 w 9144000"/>
              <a:gd name="connsiteY3248" fmla="*/ 388693 h 778240"/>
              <a:gd name="connsiteX3249" fmla="*/ 7929041 w 9144000"/>
              <a:gd name="connsiteY3249" fmla="*/ 389564 h 778240"/>
              <a:gd name="connsiteX3250" fmla="*/ 7931402 w 9144000"/>
              <a:gd name="connsiteY3250" fmla="*/ 391847 h 778240"/>
              <a:gd name="connsiteX3251" fmla="*/ 8652800 w 9144000"/>
              <a:gd name="connsiteY3251" fmla="*/ 386396 h 778240"/>
              <a:gd name="connsiteX3252" fmla="*/ 8649909 w 9144000"/>
              <a:gd name="connsiteY3252" fmla="*/ 392526 h 778240"/>
              <a:gd name="connsiteX3253" fmla="*/ 8648324 w 9144000"/>
              <a:gd name="connsiteY3253" fmla="*/ 388161 h 778240"/>
              <a:gd name="connsiteX3254" fmla="*/ 8644670 w 9144000"/>
              <a:gd name="connsiteY3254" fmla="*/ 392489 h 778240"/>
              <a:gd name="connsiteX3255" fmla="*/ 8649047 w 9144000"/>
              <a:gd name="connsiteY3255" fmla="*/ 420320 h 778240"/>
              <a:gd name="connsiteX3256" fmla="*/ 8647837 w 9144000"/>
              <a:gd name="connsiteY3256" fmla="*/ 428278 h 778240"/>
              <a:gd name="connsiteX3257" fmla="*/ 8647190 w 9144000"/>
              <a:gd name="connsiteY3257" fmla="*/ 437520 h 778240"/>
              <a:gd name="connsiteX3258" fmla="*/ 8650781 w 9144000"/>
              <a:gd name="connsiteY3258" fmla="*/ 440263 h 778240"/>
              <a:gd name="connsiteX3259" fmla="*/ 8652477 w 9144000"/>
              <a:gd name="connsiteY3259" fmla="*/ 440808 h 778240"/>
              <a:gd name="connsiteX3260" fmla="*/ 8654819 w 9144000"/>
              <a:gd name="connsiteY3260" fmla="*/ 437760 h 778240"/>
              <a:gd name="connsiteX3261" fmla="*/ 8658407 w 9144000"/>
              <a:gd name="connsiteY3261" fmla="*/ 403941 h 778240"/>
              <a:gd name="connsiteX3262" fmla="*/ 8659743 w 9144000"/>
              <a:gd name="connsiteY3262" fmla="*/ 386885 h 778240"/>
              <a:gd name="connsiteX3263" fmla="*/ 8983401 w 9144000"/>
              <a:gd name="connsiteY3263" fmla="*/ 380410 h 778240"/>
              <a:gd name="connsiteX3264" fmla="*/ 8978074 w 9144000"/>
              <a:gd name="connsiteY3264" fmla="*/ 383048 h 778240"/>
              <a:gd name="connsiteX3265" fmla="*/ 8977043 w 9144000"/>
              <a:gd name="connsiteY3265" fmla="*/ 383902 h 778240"/>
              <a:gd name="connsiteX3266" fmla="*/ 8977141 w 9144000"/>
              <a:gd name="connsiteY3266" fmla="*/ 383949 h 778240"/>
              <a:gd name="connsiteX3267" fmla="*/ 8977748 w 9144000"/>
              <a:gd name="connsiteY3267" fmla="*/ 386266 h 778240"/>
              <a:gd name="connsiteX3268" fmla="*/ 7947868 w 9144000"/>
              <a:gd name="connsiteY3268" fmla="*/ 380128 h 778240"/>
              <a:gd name="connsiteX3269" fmla="*/ 7940057 w 9144000"/>
              <a:gd name="connsiteY3269" fmla="*/ 383540 h 778240"/>
              <a:gd name="connsiteX3270" fmla="*/ 7933960 w 9144000"/>
              <a:gd name="connsiteY3270" fmla="*/ 394320 h 778240"/>
              <a:gd name="connsiteX3271" fmla="*/ 7938028 w 9144000"/>
              <a:gd name="connsiteY3271" fmla="*/ 398254 h 778240"/>
              <a:gd name="connsiteX3272" fmla="*/ 7945077 w 9144000"/>
              <a:gd name="connsiteY3272" fmla="*/ 395678 h 778240"/>
              <a:gd name="connsiteX3273" fmla="*/ 7949792 w 9144000"/>
              <a:gd name="connsiteY3273" fmla="*/ 395079 h 778240"/>
              <a:gd name="connsiteX3274" fmla="*/ 7950362 w 9144000"/>
              <a:gd name="connsiteY3274" fmla="*/ 392459 h 778240"/>
              <a:gd name="connsiteX3275" fmla="*/ 7953490 w 9144000"/>
              <a:gd name="connsiteY3275" fmla="*/ 391624 h 778240"/>
              <a:gd name="connsiteX3276" fmla="*/ 8715878 w 9144000"/>
              <a:gd name="connsiteY3276" fmla="*/ 377655 h 778240"/>
              <a:gd name="connsiteX3277" fmla="*/ 8687808 w 9144000"/>
              <a:gd name="connsiteY3277" fmla="*/ 405104 h 778240"/>
              <a:gd name="connsiteX3278" fmla="*/ 8688233 w 9144000"/>
              <a:gd name="connsiteY3278" fmla="*/ 409797 h 778240"/>
              <a:gd name="connsiteX3279" fmla="*/ 8687477 w 9144000"/>
              <a:gd name="connsiteY3279" fmla="*/ 431501 h 778240"/>
              <a:gd name="connsiteX3280" fmla="*/ 8691460 w 9144000"/>
              <a:gd name="connsiteY3280" fmla="*/ 431475 h 778240"/>
              <a:gd name="connsiteX3281" fmla="*/ 8696986 w 9144000"/>
              <a:gd name="connsiteY3281" fmla="*/ 425449 h 778240"/>
              <a:gd name="connsiteX3282" fmla="*/ 8698299 w 9144000"/>
              <a:gd name="connsiteY3282" fmla="*/ 428366 h 778240"/>
              <a:gd name="connsiteX3283" fmla="*/ 8701903 w 9144000"/>
              <a:gd name="connsiteY3283" fmla="*/ 418575 h 778240"/>
              <a:gd name="connsiteX3284" fmla="*/ 8720792 w 9144000"/>
              <a:gd name="connsiteY3284" fmla="*/ 380651 h 778240"/>
              <a:gd name="connsiteX3285" fmla="*/ 8720059 w 9144000"/>
              <a:gd name="connsiteY3285" fmla="*/ 378082 h 778240"/>
              <a:gd name="connsiteX3286" fmla="*/ 8716545 w 9144000"/>
              <a:gd name="connsiteY3286" fmla="*/ 378255 h 778240"/>
              <a:gd name="connsiteX3287" fmla="*/ 9049439 w 9144000"/>
              <a:gd name="connsiteY3287" fmla="*/ 377221 h 778240"/>
              <a:gd name="connsiteX3288" fmla="*/ 9031295 w 9144000"/>
              <a:gd name="connsiteY3288" fmla="*/ 438168 h 778240"/>
              <a:gd name="connsiteX3289" fmla="*/ 9028529 w 9144000"/>
              <a:gd name="connsiteY3289" fmla="*/ 456816 h 778240"/>
              <a:gd name="connsiteX3290" fmla="*/ 9036214 w 9144000"/>
              <a:gd name="connsiteY3290" fmla="*/ 470680 h 778240"/>
              <a:gd name="connsiteX3291" fmla="*/ 9039361 w 9144000"/>
              <a:gd name="connsiteY3291" fmla="*/ 454516 h 778240"/>
              <a:gd name="connsiteX3292" fmla="*/ 9046191 w 9144000"/>
              <a:gd name="connsiteY3292" fmla="*/ 450164 h 778240"/>
              <a:gd name="connsiteX3293" fmla="*/ 9048038 w 9144000"/>
              <a:gd name="connsiteY3293" fmla="*/ 456226 h 778240"/>
              <a:gd name="connsiteX3294" fmla="*/ 9042429 w 9144000"/>
              <a:gd name="connsiteY3294" fmla="*/ 472937 h 778240"/>
              <a:gd name="connsiteX3295" fmla="*/ 9045276 w 9144000"/>
              <a:gd name="connsiteY3295" fmla="*/ 475450 h 778240"/>
              <a:gd name="connsiteX3296" fmla="*/ 9047000 w 9144000"/>
              <a:gd name="connsiteY3296" fmla="*/ 480416 h 778240"/>
              <a:gd name="connsiteX3297" fmla="*/ 9047037 w 9144000"/>
              <a:gd name="connsiteY3297" fmla="*/ 480897 h 778240"/>
              <a:gd name="connsiteX3298" fmla="*/ 9063949 w 9144000"/>
              <a:gd name="connsiteY3298" fmla="*/ 480723 h 778240"/>
              <a:gd name="connsiteX3299" fmla="*/ 9067070 w 9144000"/>
              <a:gd name="connsiteY3299" fmla="*/ 477946 h 778240"/>
              <a:gd name="connsiteX3300" fmla="*/ 9068242 w 9144000"/>
              <a:gd name="connsiteY3300" fmla="*/ 480679 h 778240"/>
              <a:gd name="connsiteX3301" fmla="*/ 9076855 w 9144000"/>
              <a:gd name="connsiteY3301" fmla="*/ 480591 h 778240"/>
              <a:gd name="connsiteX3302" fmla="*/ 9081813 w 9144000"/>
              <a:gd name="connsiteY3302" fmla="*/ 480731 h 778240"/>
              <a:gd name="connsiteX3303" fmla="*/ 9094355 w 9144000"/>
              <a:gd name="connsiteY3303" fmla="*/ 464157 h 778240"/>
              <a:gd name="connsiteX3304" fmla="*/ 9092810 w 9144000"/>
              <a:gd name="connsiteY3304" fmla="*/ 459961 h 778240"/>
              <a:gd name="connsiteX3305" fmla="*/ 9093712 w 9144000"/>
              <a:gd name="connsiteY3305" fmla="*/ 457779 h 778240"/>
              <a:gd name="connsiteX3306" fmla="*/ 9088780 w 9144000"/>
              <a:gd name="connsiteY3306" fmla="*/ 457518 h 778240"/>
              <a:gd name="connsiteX3307" fmla="*/ 9077961 w 9144000"/>
              <a:gd name="connsiteY3307" fmla="*/ 459283 h 778240"/>
              <a:gd name="connsiteX3308" fmla="*/ 9063771 w 9144000"/>
              <a:gd name="connsiteY3308" fmla="*/ 450027 h 778240"/>
              <a:gd name="connsiteX3309" fmla="*/ 9077688 w 9144000"/>
              <a:gd name="connsiteY3309" fmla="*/ 443236 h 778240"/>
              <a:gd name="connsiteX3310" fmla="*/ 9090943 w 9144000"/>
              <a:gd name="connsiteY3310" fmla="*/ 441876 h 778240"/>
              <a:gd name="connsiteX3311" fmla="*/ 9090418 w 9144000"/>
              <a:gd name="connsiteY3311" fmla="*/ 439511 h 778240"/>
              <a:gd name="connsiteX3312" fmla="*/ 9063654 w 9144000"/>
              <a:gd name="connsiteY3312" fmla="*/ 392329 h 778240"/>
              <a:gd name="connsiteX3313" fmla="*/ 8681840 w 9144000"/>
              <a:gd name="connsiteY3313" fmla="*/ 375457 h 778240"/>
              <a:gd name="connsiteX3314" fmla="*/ 8677114 w 9144000"/>
              <a:gd name="connsiteY3314" fmla="*/ 375690 h 778240"/>
              <a:gd name="connsiteX3315" fmla="*/ 8676026 w 9144000"/>
              <a:gd name="connsiteY3315" fmla="*/ 378875 h 778240"/>
              <a:gd name="connsiteX3316" fmla="*/ 8675991 w 9144000"/>
              <a:gd name="connsiteY3316" fmla="*/ 378987 h 778240"/>
              <a:gd name="connsiteX3317" fmla="*/ 8676310 w 9144000"/>
              <a:gd name="connsiteY3317" fmla="*/ 379861 h 778240"/>
              <a:gd name="connsiteX3318" fmla="*/ 8672396 w 9144000"/>
              <a:gd name="connsiteY3318" fmla="*/ 393367 h 778240"/>
              <a:gd name="connsiteX3319" fmla="*/ 8666937 w 9144000"/>
              <a:gd name="connsiteY3319" fmla="*/ 387391 h 778240"/>
              <a:gd name="connsiteX3320" fmla="*/ 8662960 w 9144000"/>
              <a:gd name="connsiteY3320" fmla="*/ 387112 h 778240"/>
              <a:gd name="connsiteX3321" fmla="*/ 8661617 w 9144000"/>
              <a:gd name="connsiteY3321" fmla="*/ 404299 h 778240"/>
              <a:gd name="connsiteX3322" fmla="*/ 8658585 w 9144000"/>
              <a:gd name="connsiteY3322" fmla="*/ 432858 h 778240"/>
              <a:gd name="connsiteX3323" fmla="*/ 8684033 w 9144000"/>
              <a:gd name="connsiteY3323" fmla="*/ 399745 h 778240"/>
              <a:gd name="connsiteX3324" fmla="*/ 8743272 w 9144000"/>
              <a:gd name="connsiteY3324" fmla="*/ 373454 h 778240"/>
              <a:gd name="connsiteX3325" fmla="*/ 8720412 w 9144000"/>
              <a:gd name="connsiteY3325" fmla="*/ 417439 h 778240"/>
              <a:gd name="connsiteX3326" fmla="*/ 8723067 w 9144000"/>
              <a:gd name="connsiteY3326" fmla="*/ 429637 h 778240"/>
              <a:gd name="connsiteX3327" fmla="*/ 8724625 w 9144000"/>
              <a:gd name="connsiteY3327" fmla="*/ 429028 h 778240"/>
              <a:gd name="connsiteX3328" fmla="*/ 8749079 w 9144000"/>
              <a:gd name="connsiteY3328" fmla="*/ 387616 h 778240"/>
              <a:gd name="connsiteX3329" fmla="*/ 8762663 w 9144000"/>
              <a:gd name="connsiteY3329" fmla="*/ 374906 h 778240"/>
              <a:gd name="connsiteX3330" fmla="*/ 8752480 w 9144000"/>
              <a:gd name="connsiteY3330" fmla="*/ 375617 h 778240"/>
              <a:gd name="connsiteX3331" fmla="*/ 7976309 w 9144000"/>
              <a:gd name="connsiteY3331" fmla="*/ 372033 h 778240"/>
              <a:gd name="connsiteX3332" fmla="*/ 7957782 w 9144000"/>
              <a:gd name="connsiteY3332" fmla="*/ 375799 h 778240"/>
              <a:gd name="connsiteX3333" fmla="*/ 7954134 w 9144000"/>
              <a:gd name="connsiteY3333" fmla="*/ 377391 h 778240"/>
              <a:gd name="connsiteX3334" fmla="*/ 7954204 w 9144000"/>
              <a:gd name="connsiteY3334" fmla="*/ 377525 h 778240"/>
              <a:gd name="connsiteX3335" fmla="*/ 7959288 w 9144000"/>
              <a:gd name="connsiteY3335" fmla="*/ 389672 h 778240"/>
              <a:gd name="connsiteX3336" fmla="*/ 7967664 w 9144000"/>
              <a:gd name="connsiteY3336" fmla="*/ 388858 h 778240"/>
              <a:gd name="connsiteX3337" fmla="*/ 7967902 w 9144000"/>
              <a:gd name="connsiteY3337" fmla="*/ 387252 h 778240"/>
              <a:gd name="connsiteX3338" fmla="*/ 7971158 w 9144000"/>
              <a:gd name="connsiteY3338" fmla="*/ 383959 h 778240"/>
              <a:gd name="connsiteX3339" fmla="*/ 8668375 w 9144000"/>
              <a:gd name="connsiteY3339" fmla="*/ 371846 h 778240"/>
              <a:gd name="connsiteX3340" fmla="*/ 8663884 w 9144000"/>
              <a:gd name="connsiteY3340" fmla="*/ 375288 h 778240"/>
              <a:gd name="connsiteX3341" fmla="*/ 8663867 w 9144000"/>
              <a:gd name="connsiteY3341" fmla="*/ 375508 h 778240"/>
              <a:gd name="connsiteX3342" fmla="*/ 8666808 w 9144000"/>
              <a:gd name="connsiteY3342" fmla="*/ 375727 h 778240"/>
              <a:gd name="connsiteX3343" fmla="*/ 8670288 w 9144000"/>
              <a:gd name="connsiteY3343" fmla="*/ 372562 h 778240"/>
              <a:gd name="connsiteX3344" fmla="*/ 8670047 w 9144000"/>
              <a:gd name="connsiteY3344" fmla="*/ 372045 h 778240"/>
              <a:gd name="connsiteX3345" fmla="*/ 8669754 w 9144000"/>
              <a:gd name="connsiteY3345" fmla="*/ 372107 h 778240"/>
              <a:gd name="connsiteX3346" fmla="*/ 8650082 w 9144000"/>
              <a:gd name="connsiteY3346" fmla="*/ 368380 h 778240"/>
              <a:gd name="connsiteX3347" fmla="*/ 8650146 w 9144000"/>
              <a:gd name="connsiteY3347" fmla="*/ 369684 h 778240"/>
              <a:gd name="connsiteX3348" fmla="*/ 8652848 w 9144000"/>
              <a:gd name="connsiteY3348" fmla="*/ 371548 h 778240"/>
              <a:gd name="connsiteX3349" fmla="*/ 8655071 w 9144000"/>
              <a:gd name="connsiteY3349" fmla="*/ 369336 h 778240"/>
              <a:gd name="connsiteX3350" fmla="*/ 8652287 w 9144000"/>
              <a:gd name="connsiteY3350" fmla="*/ 368811 h 778240"/>
              <a:gd name="connsiteX3351" fmla="*/ 8650887 w 9144000"/>
              <a:gd name="connsiteY3351" fmla="*/ 369466 h 778240"/>
              <a:gd name="connsiteX3352" fmla="*/ 8650082 w 9144000"/>
              <a:gd name="connsiteY3352" fmla="*/ 368380 h 778240"/>
              <a:gd name="connsiteX3353" fmla="*/ 7995903 w 9144000"/>
              <a:gd name="connsiteY3353" fmla="*/ 368050 h 778240"/>
              <a:gd name="connsiteX3354" fmla="*/ 7987127 w 9144000"/>
              <a:gd name="connsiteY3354" fmla="*/ 369834 h 778240"/>
              <a:gd name="connsiteX3355" fmla="*/ 7979560 w 9144000"/>
              <a:gd name="connsiteY3355" fmla="*/ 384435 h 778240"/>
              <a:gd name="connsiteX3356" fmla="*/ 7979726 w 9144000"/>
              <a:gd name="connsiteY3356" fmla="*/ 385120 h 778240"/>
              <a:gd name="connsiteX3357" fmla="*/ 7983159 w 9144000"/>
              <a:gd name="connsiteY3357" fmla="*/ 387287 h 778240"/>
              <a:gd name="connsiteX3358" fmla="*/ 8883043 w 9144000"/>
              <a:gd name="connsiteY3358" fmla="*/ 367326 h 778240"/>
              <a:gd name="connsiteX3359" fmla="*/ 8843856 w 9144000"/>
              <a:gd name="connsiteY3359" fmla="*/ 409838 h 778240"/>
              <a:gd name="connsiteX3360" fmla="*/ 8819410 w 9144000"/>
              <a:gd name="connsiteY3360" fmla="*/ 456270 h 778240"/>
              <a:gd name="connsiteX3361" fmla="*/ 8834190 w 9144000"/>
              <a:gd name="connsiteY3361" fmla="*/ 453397 h 778240"/>
              <a:gd name="connsiteX3362" fmla="*/ 8838747 w 9144000"/>
              <a:gd name="connsiteY3362" fmla="*/ 456741 h 778240"/>
              <a:gd name="connsiteX3363" fmla="*/ 8833799 w 9144000"/>
              <a:gd name="connsiteY3363" fmla="*/ 463558 h 778240"/>
              <a:gd name="connsiteX3364" fmla="*/ 8818852 w 9144000"/>
              <a:gd name="connsiteY3364" fmla="*/ 463731 h 778240"/>
              <a:gd name="connsiteX3365" fmla="*/ 8819670 w 9144000"/>
              <a:gd name="connsiteY3365" fmla="*/ 466038 h 778240"/>
              <a:gd name="connsiteX3366" fmla="*/ 8817971 w 9144000"/>
              <a:gd name="connsiteY3366" fmla="*/ 470184 h 778240"/>
              <a:gd name="connsiteX3367" fmla="*/ 8832576 w 9144000"/>
              <a:gd name="connsiteY3367" fmla="*/ 491160 h 778240"/>
              <a:gd name="connsiteX3368" fmla="*/ 8836822 w 9144000"/>
              <a:gd name="connsiteY3368" fmla="*/ 502056 h 778240"/>
              <a:gd name="connsiteX3369" fmla="*/ 8830752 w 9144000"/>
              <a:gd name="connsiteY3369" fmla="*/ 500384 h 778240"/>
              <a:gd name="connsiteX3370" fmla="*/ 8823963 w 9144000"/>
              <a:gd name="connsiteY3370" fmla="*/ 492218 h 778240"/>
              <a:gd name="connsiteX3371" fmla="*/ 8816476 w 9144000"/>
              <a:gd name="connsiteY3371" fmla="*/ 483195 h 778240"/>
              <a:gd name="connsiteX3372" fmla="*/ 8815423 w 9144000"/>
              <a:gd name="connsiteY3372" fmla="*/ 487098 h 778240"/>
              <a:gd name="connsiteX3373" fmla="*/ 8810810 w 9144000"/>
              <a:gd name="connsiteY3373" fmla="*/ 488780 h 778240"/>
              <a:gd name="connsiteX3374" fmla="*/ 8810037 w 9144000"/>
              <a:gd name="connsiteY3374" fmla="*/ 488277 h 778240"/>
              <a:gd name="connsiteX3375" fmla="*/ 8806478 w 9144000"/>
              <a:gd name="connsiteY3375" fmla="*/ 504386 h 778240"/>
              <a:gd name="connsiteX3376" fmla="*/ 8823581 w 9144000"/>
              <a:gd name="connsiteY3376" fmla="*/ 512491 h 778240"/>
              <a:gd name="connsiteX3377" fmla="*/ 8819512 w 9144000"/>
              <a:gd name="connsiteY3377" fmla="*/ 505279 h 778240"/>
              <a:gd name="connsiteX3378" fmla="*/ 8819436 w 9144000"/>
              <a:gd name="connsiteY3378" fmla="*/ 498028 h 778240"/>
              <a:gd name="connsiteX3379" fmla="*/ 8827731 w 9144000"/>
              <a:gd name="connsiteY3379" fmla="*/ 505322 h 778240"/>
              <a:gd name="connsiteX3380" fmla="*/ 8836786 w 9144000"/>
              <a:gd name="connsiteY3380" fmla="*/ 518748 h 778240"/>
              <a:gd name="connsiteX3381" fmla="*/ 8841974 w 9144000"/>
              <a:gd name="connsiteY3381" fmla="*/ 521206 h 778240"/>
              <a:gd name="connsiteX3382" fmla="*/ 8844181 w 9144000"/>
              <a:gd name="connsiteY3382" fmla="*/ 521733 h 778240"/>
              <a:gd name="connsiteX3383" fmla="*/ 8844979 w 9144000"/>
              <a:gd name="connsiteY3383" fmla="*/ 518936 h 778240"/>
              <a:gd name="connsiteX3384" fmla="*/ 8846360 w 9144000"/>
              <a:gd name="connsiteY3384" fmla="*/ 518868 h 778240"/>
              <a:gd name="connsiteX3385" fmla="*/ 8847640 w 9144000"/>
              <a:gd name="connsiteY3385" fmla="*/ 518617 h 778240"/>
              <a:gd name="connsiteX3386" fmla="*/ 8847012 w 9144000"/>
              <a:gd name="connsiteY3386" fmla="*/ 518272 h 778240"/>
              <a:gd name="connsiteX3387" fmla="*/ 8847103 w 9144000"/>
              <a:gd name="connsiteY3387" fmla="*/ 517258 h 778240"/>
              <a:gd name="connsiteX3388" fmla="*/ 8842937 w 9144000"/>
              <a:gd name="connsiteY3388" fmla="*/ 506569 h 778240"/>
              <a:gd name="connsiteX3389" fmla="*/ 8841717 w 9144000"/>
              <a:gd name="connsiteY3389" fmla="*/ 490851 h 778240"/>
              <a:gd name="connsiteX3390" fmla="*/ 8844539 w 9144000"/>
              <a:gd name="connsiteY3390" fmla="*/ 484748 h 778240"/>
              <a:gd name="connsiteX3391" fmla="*/ 8849551 w 9144000"/>
              <a:gd name="connsiteY3391" fmla="*/ 489738 h 778240"/>
              <a:gd name="connsiteX3392" fmla="*/ 8851911 w 9144000"/>
              <a:gd name="connsiteY3392" fmla="*/ 510494 h 778240"/>
              <a:gd name="connsiteX3393" fmla="*/ 8854474 w 9144000"/>
              <a:gd name="connsiteY3393" fmla="*/ 510087 h 778240"/>
              <a:gd name="connsiteX3394" fmla="*/ 8855633 w 9144000"/>
              <a:gd name="connsiteY3394" fmla="*/ 510692 h 778240"/>
              <a:gd name="connsiteX3395" fmla="*/ 8861015 w 9144000"/>
              <a:gd name="connsiteY3395" fmla="*/ 497463 h 778240"/>
              <a:gd name="connsiteX3396" fmla="*/ 8863994 w 9144000"/>
              <a:gd name="connsiteY3396" fmla="*/ 493667 h 778240"/>
              <a:gd name="connsiteX3397" fmla="*/ 8863769 w 9144000"/>
              <a:gd name="connsiteY3397" fmla="*/ 486664 h 778240"/>
              <a:gd name="connsiteX3398" fmla="*/ 8867449 w 9144000"/>
              <a:gd name="connsiteY3398" fmla="*/ 489266 h 778240"/>
              <a:gd name="connsiteX3399" fmla="*/ 8884916 w 9144000"/>
              <a:gd name="connsiteY3399" fmla="*/ 467008 h 778240"/>
              <a:gd name="connsiteX3400" fmla="*/ 8882109 w 9144000"/>
              <a:gd name="connsiteY3400" fmla="*/ 376504 h 778240"/>
              <a:gd name="connsiteX3401" fmla="*/ 8068387 w 9144000"/>
              <a:gd name="connsiteY3401" fmla="*/ 367036 h 778240"/>
              <a:gd name="connsiteX3402" fmla="*/ 8063773 w 9144000"/>
              <a:gd name="connsiteY3402" fmla="*/ 370156 h 778240"/>
              <a:gd name="connsiteX3403" fmla="*/ 8075766 w 9144000"/>
              <a:gd name="connsiteY3403" fmla="*/ 391519 h 778240"/>
              <a:gd name="connsiteX3404" fmla="*/ 8075795 w 9144000"/>
              <a:gd name="connsiteY3404" fmla="*/ 399243 h 778240"/>
              <a:gd name="connsiteX3405" fmla="*/ 8069932 w 9144000"/>
              <a:gd name="connsiteY3405" fmla="*/ 394624 h 778240"/>
              <a:gd name="connsiteX3406" fmla="*/ 8056142 w 9144000"/>
              <a:gd name="connsiteY3406" fmla="*/ 371097 h 778240"/>
              <a:gd name="connsiteX3407" fmla="*/ 8050215 w 9144000"/>
              <a:gd name="connsiteY3407" fmla="*/ 371389 h 778240"/>
              <a:gd name="connsiteX3408" fmla="*/ 8046867 w 9144000"/>
              <a:gd name="connsiteY3408" fmla="*/ 371553 h 778240"/>
              <a:gd name="connsiteX3409" fmla="*/ 8036179 w 9144000"/>
              <a:gd name="connsiteY3409" fmla="*/ 385298 h 778240"/>
              <a:gd name="connsiteX3410" fmla="*/ 8028274 w 9144000"/>
              <a:gd name="connsiteY3410" fmla="*/ 393032 h 778240"/>
              <a:gd name="connsiteX3411" fmla="*/ 8048477 w 9144000"/>
              <a:gd name="connsiteY3411" fmla="*/ 395570 h 778240"/>
              <a:gd name="connsiteX3412" fmla="*/ 8098139 w 9144000"/>
              <a:gd name="connsiteY3412" fmla="*/ 416269 h 778240"/>
              <a:gd name="connsiteX3413" fmla="*/ 8101529 w 9144000"/>
              <a:gd name="connsiteY3413" fmla="*/ 418824 h 778240"/>
              <a:gd name="connsiteX3414" fmla="*/ 8101779 w 9144000"/>
              <a:gd name="connsiteY3414" fmla="*/ 418649 h 778240"/>
              <a:gd name="connsiteX3415" fmla="*/ 8108568 w 9144000"/>
              <a:gd name="connsiteY3415" fmla="*/ 419700 h 778240"/>
              <a:gd name="connsiteX3416" fmla="*/ 8110173 w 9144000"/>
              <a:gd name="connsiteY3416" fmla="*/ 394098 h 778240"/>
              <a:gd name="connsiteX3417" fmla="*/ 8114165 w 9144000"/>
              <a:gd name="connsiteY3417" fmla="*/ 387915 h 778240"/>
              <a:gd name="connsiteX3418" fmla="*/ 8116407 w 9144000"/>
              <a:gd name="connsiteY3418" fmla="*/ 395787 h 778240"/>
              <a:gd name="connsiteX3419" fmla="*/ 8115094 w 9144000"/>
              <a:gd name="connsiteY3419" fmla="*/ 424426 h 778240"/>
              <a:gd name="connsiteX3420" fmla="*/ 8119986 w 9144000"/>
              <a:gd name="connsiteY3420" fmla="*/ 428413 h 778240"/>
              <a:gd name="connsiteX3421" fmla="*/ 8122684 w 9144000"/>
              <a:gd name="connsiteY3421" fmla="*/ 430745 h 778240"/>
              <a:gd name="connsiteX3422" fmla="*/ 8138261 w 9144000"/>
              <a:gd name="connsiteY3422" fmla="*/ 427630 h 778240"/>
              <a:gd name="connsiteX3423" fmla="*/ 8149012 w 9144000"/>
              <a:gd name="connsiteY3423" fmla="*/ 427101 h 778240"/>
              <a:gd name="connsiteX3424" fmla="*/ 8144401 w 9144000"/>
              <a:gd name="connsiteY3424" fmla="*/ 433573 h 778240"/>
              <a:gd name="connsiteX3425" fmla="*/ 8127352 w 9144000"/>
              <a:gd name="connsiteY3425" fmla="*/ 438290 h 778240"/>
              <a:gd name="connsiteX3426" fmla="*/ 8140637 w 9144000"/>
              <a:gd name="connsiteY3426" fmla="*/ 448305 h 778240"/>
              <a:gd name="connsiteX3427" fmla="*/ 8162042 w 9144000"/>
              <a:gd name="connsiteY3427" fmla="*/ 474424 h 778240"/>
              <a:gd name="connsiteX3428" fmla="*/ 8163430 w 9144000"/>
              <a:gd name="connsiteY3428" fmla="*/ 475275 h 778240"/>
              <a:gd name="connsiteX3429" fmla="*/ 8166251 w 9144000"/>
              <a:gd name="connsiteY3429" fmla="*/ 475829 h 778240"/>
              <a:gd name="connsiteX3430" fmla="*/ 8166237 w 9144000"/>
              <a:gd name="connsiteY3430" fmla="*/ 461728 h 778240"/>
              <a:gd name="connsiteX3431" fmla="*/ 8165434 w 9144000"/>
              <a:gd name="connsiteY3431" fmla="*/ 448267 h 778240"/>
              <a:gd name="connsiteX3432" fmla="*/ 8164353 w 9144000"/>
              <a:gd name="connsiteY3432" fmla="*/ 434891 h 778240"/>
              <a:gd name="connsiteX3433" fmla="*/ 8163613 w 9144000"/>
              <a:gd name="connsiteY3433" fmla="*/ 427889 h 778240"/>
              <a:gd name="connsiteX3434" fmla="*/ 8158007 w 9144000"/>
              <a:gd name="connsiteY3434" fmla="*/ 428560 h 778240"/>
              <a:gd name="connsiteX3435" fmla="*/ 8156643 w 9144000"/>
              <a:gd name="connsiteY3435" fmla="*/ 434238 h 778240"/>
              <a:gd name="connsiteX3436" fmla="*/ 8151286 w 9144000"/>
              <a:gd name="connsiteY3436" fmla="*/ 424146 h 778240"/>
              <a:gd name="connsiteX3437" fmla="*/ 8151651 w 9144000"/>
              <a:gd name="connsiteY3437" fmla="*/ 419150 h 778240"/>
              <a:gd name="connsiteX3438" fmla="*/ 8151874 w 9144000"/>
              <a:gd name="connsiteY3438" fmla="*/ 414139 h 778240"/>
              <a:gd name="connsiteX3439" fmla="*/ 8159128 w 9144000"/>
              <a:gd name="connsiteY3439" fmla="*/ 417467 h 778240"/>
              <a:gd name="connsiteX3440" fmla="*/ 8162386 w 9144000"/>
              <a:gd name="connsiteY3440" fmla="*/ 417713 h 778240"/>
              <a:gd name="connsiteX3441" fmla="*/ 8161025 w 9144000"/>
              <a:gd name="connsiteY3441" fmla="*/ 408336 h 778240"/>
              <a:gd name="connsiteX3442" fmla="*/ 8160638 w 9144000"/>
              <a:gd name="connsiteY3442" fmla="*/ 405806 h 778240"/>
              <a:gd name="connsiteX3443" fmla="*/ 8155943 w 9144000"/>
              <a:gd name="connsiteY3443" fmla="*/ 409055 h 778240"/>
              <a:gd name="connsiteX3444" fmla="*/ 8144337 w 9144000"/>
              <a:gd name="connsiteY3444" fmla="*/ 411764 h 778240"/>
              <a:gd name="connsiteX3445" fmla="*/ 8139525 w 9144000"/>
              <a:gd name="connsiteY3445" fmla="*/ 409417 h 778240"/>
              <a:gd name="connsiteX3446" fmla="*/ 8142851 w 9144000"/>
              <a:gd name="connsiteY3446" fmla="*/ 403525 h 778240"/>
              <a:gd name="connsiteX3447" fmla="*/ 8158017 w 9144000"/>
              <a:gd name="connsiteY3447" fmla="*/ 399209 h 778240"/>
              <a:gd name="connsiteX3448" fmla="*/ 8157893 w 9144000"/>
              <a:gd name="connsiteY3448" fmla="*/ 398574 h 778240"/>
              <a:gd name="connsiteX3449" fmla="*/ 8116506 w 9144000"/>
              <a:gd name="connsiteY3449" fmla="*/ 378648 h 778240"/>
              <a:gd name="connsiteX3450" fmla="*/ 8010643 w 9144000"/>
              <a:gd name="connsiteY3450" fmla="*/ 365054 h 778240"/>
              <a:gd name="connsiteX3451" fmla="*/ 8000481 w 9144000"/>
              <a:gd name="connsiteY3451" fmla="*/ 367120 h 778240"/>
              <a:gd name="connsiteX3452" fmla="*/ 7985939 w 9144000"/>
              <a:gd name="connsiteY3452" fmla="*/ 389040 h 778240"/>
              <a:gd name="connsiteX3453" fmla="*/ 7987852 w 9144000"/>
              <a:gd name="connsiteY3453" fmla="*/ 390248 h 778240"/>
              <a:gd name="connsiteX3454" fmla="*/ 7996907 w 9144000"/>
              <a:gd name="connsiteY3454" fmla="*/ 389098 h 778240"/>
              <a:gd name="connsiteX3455" fmla="*/ 7997306 w 9144000"/>
              <a:gd name="connsiteY3455" fmla="*/ 388809 h 778240"/>
              <a:gd name="connsiteX3456" fmla="*/ 7997255 w 9144000"/>
              <a:gd name="connsiteY3456" fmla="*/ 389135 h 778240"/>
              <a:gd name="connsiteX3457" fmla="*/ 8027907 w 9144000"/>
              <a:gd name="connsiteY3457" fmla="*/ 392986 h 778240"/>
              <a:gd name="connsiteX3458" fmla="*/ 8028204 w 9144000"/>
              <a:gd name="connsiteY3458" fmla="*/ 385009 h 778240"/>
              <a:gd name="connsiteX3459" fmla="*/ 8039873 w 9144000"/>
              <a:gd name="connsiteY3459" fmla="*/ 368282 h 778240"/>
              <a:gd name="connsiteX3460" fmla="*/ 8038849 w 9144000"/>
              <a:gd name="connsiteY3460" fmla="*/ 365566 h 778240"/>
              <a:gd name="connsiteX3461" fmla="*/ 8698869 w 9144000"/>
              <a:gd name="connsiteY3461" fmla="*/ 364351 h 778240"/>
              <a:gd name="connsiteX3462" fmla="*/ 8699771 w 9144000"/>
              <a:gd name="connsiteY3462" fmla="*/ 366144 h 778240"/>
              <a:gd name="connsiteX3463" fmla="*/ 8698647 w 9144000"/>
              <a:gd name="connsiteY3463" fmla="*/ 373361 h 778240"/>
              <a:gd name="connsiteX3464" fmla="*/ 8697471 w 9144000"/>
              <a:gd name="connsiteY3464" fmla="*/ 380463 h 778240"/>
              <a:gd name="connsiteX3465" fmla="*/ 8696726 w 9144000"/>
              <a:gd name="connsiteY3465" fmla="*/ 379801 h 778240"/>
              <a:gd name="connsiteX3466" fmla="*/ 8695253 w 9144000"/>
              <a:gd name="connsiteY3466" fmla="*/ 384540 h 778240"/>
              <a:gd name="connsiteX3467" fmla="*/ 8690591 w 9144000"/>
              <a:gd name="connsiteY3467" fmla="*/ 381412 h 778240"/>
              <a:gd name="connsiteX3468" fmla="*/ 8688792 w 9144000"/>
              <a:gd name="connsiteY3468" fmla="*/ 375115 h 778240"/>
              <a:gd name="connsiteX3469" fmla="*/ 8685112 w 9144000"/>
              <a:gd name="connsiteY3469" fmla="*/ 375296 h 778240"/>
              <a:gd name="connsiteX3470" fmla="*/ 8686977 w 9144000"/>
              <a:gd name="connsiteY3470" fmla="*/ 395915 h 778240"/>
              <a:gd name="connsiteX3471" fmla="*/ 8705859 w 9144000"/>
              <a:gd name="connsiteY3471" fmla="*/ 371347 h 778240"/>
              <a:gd name="connsiteX3472" fmla="*/ 8707970 w 9144000"/>
              <a:gd name="connsiteY3472" fmla="*/ 369623 h 778240"/>
              <a:gd name="connsiteX3473" fmla="*/ 8707569 w 9144000"/>
              <a:gd name="connsiteY3473" fmla="*/ 367146 h 778240"/>
              <a:gd name="connsiteX3474" fmla="*/ 8561705 w 9144000"/>
              <a:gd name="connsiteY3474" fmla="*/ 361270 h 778240"/>
              <a:gd name="connsiteX3475" fmla="*/ 8536701 w 9144000"/>
              <a:gd name="connsiteY3475" fmla="*/ 372312 h 778240"/>
              <a:gd name="connsiteX3476" fmla="*/ 8534565 w 9144000"/>
              <a:gd name="connsiteY3476" fmla="*/ 377943 h 778240"/>
              <a:gd name="connsiteX3477" fmla="*/ 8532564 w 9144000"/>
              <a:gd name="connsiteY3477" fmla="*/ 374139 h 778240"/>
              <a:gd name="connsiteX3478" fmla="*/ 8511809 w 9144000"/>
              <a:gd name="connsiteY3478" fmla="*/ 383304 h 778240"/>
              <a:gd name="connsiteX3479" fmla="*/ 8509699 w 9144000"/>
              <a:gd name="connsiteY3479" fmla="*/ 390240 h 778240"/>
              <a:gd name="connsiteX3480" fmla="*/ 8508261 w 9144000"/>
              <a:gd name="connsiteY3480" fmla="*/ 394477 h 778240"/>
              <a:gd name="connsiteX3481" fmla="*/ 8502351 w 9144000"/>
              <a:gd name="connsiteY3481" fmla="*/ 412093 h 778240"/>
              <a:gd name="connsiteX3482" fmla="*/ 8500645 w 9144000"/>
              <a:gd name="connsiteY3482" fmla="*/ 417436 h 778240"/>
              <a:gd name="connsiteX3483" fmla="*/ 8507856 w 9144000"/>
              <a:gd name="connsiteY3483" fmla="*/ 409639 h 778240"/>
              <a:gd name="connsiteX3484" fmla="*/ 8508412 w 9144000"/>
              <a:gd name="connsiteY3484" fmla="*/ 417126 h 778240"/>
              <a:gd name="connsiteX3485" fmla="*/ 8503755 w 9144000"/>
              <a:gd name="connsiteY3485" fmla="*/ 427428 h 778240"/>
              <a:gd name="connsiteX3486" fmla="*/ 8498589 w 9144000"/>
              <a:gd name="connsiteY3486" fmla="*/ 438859 h 778240"/>
              <a:gd name="connsiteX3487" fmla="*/ 8502110 w 9144000"/>
              <a:gd name="connsiteY3487" fmla="*/ 438850 h 778240"/>
              <a:gd name="connsiteX3488" fmla="*/ 8504904 w 9144000"/>
              <a:gd name="connsiteY3488" fmla="*/ 443597 h 778240"/>
              <a:gd name="connsiteX3489" fmla="*/ 8503478 w 9144000"/>
              <a:gd name="connsiteY3489" fmla="*/ 451669 h 778240"/>
              <a:gd name="connsiteX3490" fmla="*/ 8510315 w 9144000"/>
              <a:gd name="connsiteY3490" fmla="*/ 452352 h 778240"/>
              <a:gd name="connsiteX3491" fmla="*/ 8545950 w 9144000"/>
              <a:gd name="connsiteY3491" fmla="*/ 457101 h 778240"/>
              <a:gd name="connsiteX3492" fmla="*/ 8564226 w 9144000"/>
              <a:gd name="connsiteY3492" fmla="*/ 459739 h 778240"/>
              <a:gd name="connsiteX3493" fmla="*/ 8558683 w 9144000"/>
              <a:gd name="connsiteY3493" fmla="*/ 442428 h 778240"/>
              <a:gd name="connsiteX3494" fmla="*/ 8560359 w 9144000"/>
              <a:gd name="connsiteY3494" fmla="*/ 434972 h 778240"/>
              <a:gd name="connsiteX3495" fmla="*/ 8564759 w 9144000"/>
              <a:gd name="connsiteY3495" fmla="*/ 440883 h 778240"/>
              <a:gd name="connsiteX3496" fmla="*/ 8571669 w 9144000"/>
              <a:gd name="connsiteY3496" fmla="*/ 460813 h 778240"/>
              <a:gd name="connsiteX3497" fmla="*/ 8582444 w 9144000"/>
              <a:gd name="connsiteY3497" fmla="*/ 462368 h 778240"/>
              <a:gd name="connsiteX3498" fmla="*/ 8591487 w 9144000"/>
              <a:gd name="connsiteY3498" fmla="*/ 447747 h 778240"/>
              <a:gd name="connsiteX3499" fmla="*/ 8605117 w 9144000"/>
              <a:gd name="connsiteY3499" fmla="*/ 414568 h 778240"/>
              <a:gd name="connsiteX3500" fmla="*/ 8615570 w 9144000"/>
              <a:gd name="connsiteY3500" fmla="*/ 394658 h 778240"/>
              <a:gd name="connsiteX3501" fmla="*/ 8615354 w 9144000"/>
              <a:gd name="connsiteY3501" fmla="*/ 394494 h 778240"/>
              <a:gd name="connsiteX3502" fmla="*/ 8610617 w 9144000"/>
              <a:gd name="connsiteY3502" fmla="*/ 388965 h 778240"/>
              <a:gd name="connsiteX3503" fmla="*/ 8606863 w 9144000"/>
              <a:gd name="connsiteY3503" fmla="*/ 378045 h 778240"/>
              <a:gd name="connsiteX3504" fmla="*/ 8607487 w 9144000"/>
              <a:gd name="connsiteY3504" fmla="*/ 375948 h 778240"/>
              <a:gd name="connsiteX3505" fmla="*/ 8573989 w 9144000"/>
              <a:gd name="connsiteY3505" fmla="*/ 371554 h 778240"/>
              <a:gd name="connsiteX3506" fmla="*/ 8569843 w 9144000"/>
              <a:gd name="connsiteY3506" fmla="*/ 381512 h 778240"/>
              <a:gd name="connsiteX3507" fmla="*/ 8563069 w 9144000"/>
              <a:gd name="connsiteY3507" fmla="*/ 390814 h 778240"/>
              <a:gd name="connsiteX3508" fmla="*/ 8561773 w 9144000"/>
              <a:gd name="connsiteY3508" fmla="*/ 383576 h 778240"/>
              <a:gd name="connsiteX3509" fmla="*/ 8565347 w 9144000"/>
              <a:gd name="connsiteY3509" fmla="*/ 372717 h 778240"/>
              <a:gd name="connsiteX3510" fmla="*/ 8566752 w 9144000"/>
              <a:gd name="connsiteY3510" fmla="*/ 368424 h 778240"/>
              <a:gd name="connsiteX3511" fmla="*/ 7956210 w 9144000"/>
              <a:gd name="connsiteY3511" fmla="*/ 357753 h 778240"/>
              <a:gd name="connsiteX3512" fmla="*/ 7950027 w 9144000"/>
              <a:gd name="connsiteY3512" fmla="*/ 366492 h 778240"/>
              <a:gd name="connsiteX3513" fmla="*/ 7959933 w 9144000"/>
              <a:gd name="connsiteY3513" fmla="*/ 364104 h 778240"/>
              <a:gd name="connsiteX3514" fmla="*/ 7958317 w 9144000"/>
              <a:gd name="connsiteY3514" fmla="*/ 359947 h 778240"/>
              <a:gd name="connsiteX3515" fmla="*/ 8751581 w 9144000"/>
              <a:gd name="connsiteY3515" fmla="*/ 357467 h 778240"/>
              <a:gd name="connsiteX3516" fmla="*/ 8747430 w 9144000"/>
              <a:gd name="connsiteY3516" fmla="*/ 365455 h 778240"/>
              <a:gd name="connsiteX3517" fmla="*/ 8749191 w 9144000"/>
              <a:gd name="connsiteY3517" fmla="*/ 366058 h 778240"/>
              <a:gd name="connsiteX3518" fmla="*/ 8758552 w 9144000"/>
              <a:gd name="connsiteY3518" fmla="*/ 369260 h 778240"/>
              <a:gd name="connsiteX3519" fmla="*/ 8762674 w 9144000"/>
              <a:gd name="connsiteY3519" fmla="*/ 374895 h 778240"/>
              <a:gd name="connsiteX3520" fmla="*/ 8767815 w 9144000"/>
              <a:gd name="connsiteY3520" fmla="*/ 370086 h 778240"/>
              <a:gd name="connsiteX3521" fmla="*/ 9030496 w 9144000"/>
              <a:gd name="connsiteY3521" fmla="*/ 357088 h 778240"/>
              <a:gd name="connsiteX3522" fmla="*/ 9028581 w 9144000"/>
              <a:gd name="connsiteY3522" fmla="*/ 358035 h 778240"/>
              <a:gd name="connsiteX3523" fmla="*/ 9031283 w 9144000"/>
              <a:gd name="connsiteY3523" fmla="*/ 370575 h 778240"/>
              <a:gd name="connsiteX3524" fmla="*/ 9028519 w 9144000"/>
              <a:gd name="connsiteY3524" fmla="*/ 378318 h 778240"/>
              <a:gd name="connsiteX3525" fmla="*/ 9023942 w 9144000"/>
              <a:gd name="connsiteY3525" fmla="*/ 366922 h 778240"/>
              <a:gd name="connsiteX3526" fmla="*/ 9022430 w 9144000"/>
              <a:gd name="connsiteY3526" fmla="*/ 361345 h 778240"/>
              <a:gd name="connsiteX3527" fmla="*/ 9001677 w 9144000"/>
              <a:gd name="connsiteY3527" fmla="*/ 373443 h 778240"/>
              <a:gd name="connsiteX3528" fmla="*/ 8998378 w 9144000"/>
              <a:gd name="connsiteY3528" fmla="*/ 372993 h 778240"/>
              <a:gd name="connsiteX3529" fmla="*/ 8993732 w 9144000"/>
              <a:gd name="connsiteY3529" fmla="*/ 375294 h 778240"/>
              <a:gd name="connsiteX3530" fmla="*/ 8996578 w 9144000"/>
              <a:gd name="connsiteY3530" fmla="*/ 375759 h 778240"/>
              <a:gd name="connsiteX3531" fmla="*/ 8995070 w 9144000"/>
              <a:gd name="connsiteY3531" fmla="*/ 381845 h 778240"/>
              <a:gd name="connsiteX3532" fmla="*/ 8982273 w 9144000"/>
              <a:gd name="connsiteY3532" fmla="*/ 391374 h 778240"/>
              <a:gd name="connsiteX3533" fmla="*/ 8983289 w 9144000"/>
              <a:gd name="connsiteY3533" fmla="*/ 395314 h 778240"/>
              <a:gd name="connsiteX3534" fmla="*/ 8982184 w 9144000"/>
              <a:gd name="connsiteY3534" fmla="*/ 400470 h 778240"/>
              <a:gd name="connsiteX3535" fmla="*/ 8982066 w 9144000"/>
              <a:gd name="connsiteY3535" fmla="*/ 400702 h 778240"/>
              <a:gd name="connsiteX3536" fmla="*/ 9014490 w 9144000"/>
              <a:gd name="connsiteY3536" fmla="*/ 434298 h 778240"/>
              <a:gd name="connsiteX3537" fmla="*/ 9016098 w 9144000"/>
              <a:gd name="connsiteY3537" fmla="*/ 424094 h 778240"/>
              <a:gd name="connsiteX3538" fmla="*/ 9034856 w 9144000"/>
              <a:gd name="connsiteY3538" fmla="*/ 361722 h 778240"/>
              <a:gd name="connsiteX3539" fmla="*/ 8585508 w 9144000"/>
              <a:gd name="connsiteY3539" fmla="*/ 354913 h 778240"/>
              <a:gd name="connsiteX3540" fmla="*/ 8585194 w 9144000"/>
              <a:gd name="connsiteY3540" fmla="*/ 355331 h 778240"/>
              <a:gd name="connsiteX3541" fmla="*/ 8586332 w 9144000"/>
              <a:gd name="connsiteY3541" fmla="*/ 355586 h 778240"/>
              <a:gd name="connsiteX3542" fmla="*/ 9078473 w 9144000"/>
              <a:gd name="connsiteY3542" fmla="*/ 354639 h 778240"/>
              <a:gd name="connsiteX3543" fmla="*/ 9084317 w 9144000"/>
              <a:gd name="connsiteY3543" fmla="*/ 363761 h 778240"/>
              <a:gd name="connsiteX3544" fmla="*/ 9084126 w 9144000"/>
              <a:gd name="connsiteY3544" fmla="*/ 366472 h 778240"/>
              <a:gd name="connsiteX3545" fmla="*/ 9093141 w 9144000"/>
              <a:gd name="connsiteY3545" fmla="*/ 379410 h 778240"/>
              <a:gd name="connsiteX3546" fmla="*/ 9100665 w 9144000"/>
              <a:gd name="connsiteY3546" fmla="*/ 398691 h 778240"/>
              <a:gd name="connsiteX3547" fmla="*/ 9090012 w 9144000"/>
              <a:gd name="connsiteY3547" fmla="*/ 395975 h 778240"/>
              <a:gd name="connsiteX3548" fmla="*/ 9078029 w 9144000"/>
              <a:gd name="connsiteY3548" fmla="*/ 381517 h 778240"/>
              <a:gd name="connsiteX3549" fmla="*/ 9064678 w 9144000"/>
              <a:gd name="connsiteY3549" fmla="*/ 365456 h 778240"/>
              <a:gd name="connsiteX3550" fmla="*/ 9062787 w 9144000"/>
              <a:gd name="connsiteY3550" fmla="*/ 372358 h 778240"/>
              <a:gd name="connsiteX3551" fmla="*/ 9061007 w 9144000"/>
              <a:gd name="connsiteY3551" fmla="*/ 373001 h 778240"/>
              <a:gd name="connsiteX3552" fmla="*/ 9062539 w 9144000"/>
              <a:gd name="connsiteY3552" fmla="*/ 374536 h 778240"/>
              <a:gd name="connsiteX3553" fmla="*/ 9097502 w 9144000"/>
              <a:gd name="connsiteY3553" fmla="*/ 441203 h 778240"/>
              <a:gd name="connsiteX3554" fmla="*/ 9104254 w 9144000"/>
              <a:gd name="connsiteY3554" fmla="*/ 440510 h 778240"/>
              <a:gd name="connsiteX3555" fmla="*/ 9100327 w 9144000"/>
              <a:gd name="connsiteY3555" fmla="*/ 437614 h 778240"/>
              <a:gd name="connsiteX3556" fmla="*/ 9109620 w 9144000"/>
              <a:gd name="connsiteY3556" fmla="*/ 432766 h 778240"/>
              <a:gd name="connsiteX3557" fmla="*/ 9113877 w 9144000"/>
              <a:gd name="connsiteY3557" fmla="*/ 433785 h 778240"/>
              <a:gd name="connsiteX3558" fmla="*/ 9113965 w 9144000"/>
              <a:gd name="connsiteY3558" fmla="*/ 433725 h 778240"/>
              <a:gd name="connsiteX3559" fmla="*/ 9115340 w 9144000"/>
              <a:gd name="connsiteY3559" fmla="*/ 428751 h 778240"/>
              <a:gd name="connsiteX3560" fmla="*/ 9117830 w 9144000"/>
              <a:gd name="connsiteY3560" fmla="*/ 428770 h 778240"/>
              <a:gd name="connsiteX3561" fmla="*/ 9120154 w 9144000"/>
              <a:gd name="connsiteY3561" fmla="*/ 428302 h 778240"/>
              <a:gd name="connsiteX3562" fmla="*/ 9119044 w 9144000"/>
              <a:gd name="connsiteY3562" fmla="*/ 427699 h 778240"/>
              <a:gd name="connsiteX3563" fmla="*/ 9119239 w 9144000"/>
              <a:gd name="connsiteY3563" fmla="*/ 425928 h 778240"/>
              <a:gd name="connsiteX3564" fmla="*/ 9111876 w 9144000"/>
              <a:gd name="connsiteY3564" fmla="*/ 407037 h 778240"/>
              <a:gd name="connsiteX3565" fmla="*/ 9109529 w 9144000"/>
              <a:gd name="connsiteY3565" fmla="*/ 379401 h 778240"/>
              <a:gd name="connsiteX3566" fmla="*/ 9110092 w 9144000"/>
              <a:gd name="connsiteY3566" fmla="*/ 378185 h 778240"/>
              <a:gd name="connsiteX3567" fmla="*/ 9093081 w 9144000"/>
              <a:gd name="connsiteY3567" fmla="*/ 363069 h 778240"/>
              <a:gd name="connsiteX3568" fmla="*/ 8906154 w 9144000"/>
              <a:gd name="connsiteY3568" fmla="*/ 353727 h 778240"/>
              <a:gd name="connsiteX3569" fmla="*/ 8902010 w 9144000"/>
              <a:gd name="connsiteY3569" fmla="*/ 356024 h 778240"/>
              <a:gd name="connsiteX3570" fmla="*/ 8901765 w 9144000"/>
              <a:gd name="connsiteY3570" fmla="*/ 357633 h 778240"/>
              <a:gd name="connsiteX3571" fmla="*/ 8900307 w 9144000"/>
              <a:gd name="connsiteY3571" fmla="*/ 415226 h 778240"/>
              <a:gd name="connsiteX3572" fmla="*/ 8902502 w 9144000"/>
              <a:gd name="connsiteY3572" fmla="*/ 444600 h 778240"/>
              <a:gd name="connsiteX3573" fmla="*/ 8931425 w 9144000"/>
              <a:gd name="connsiteY3573" fmla="*/ 407745 h 778240"/>
              <a:gd name="connsiteX3574" fmla="*/ 8931946 w 9144000"/>
              <a:gd name="connsiteY3574" fmla="*/ 407382 h 778240"/>
              <a:gd name="connsiteX3575" fmla="*/ 8931669 w 9144000"/>
              <a:gd name="connsiteY3575" fmla="*/ 405774 h 778240"/>
              <a:gd name="connsiteX3576" fmla="*/ 8930535 w 9144000"/>
              <a:gd name="connsiteY3576" fmla="*/ 404462 h 778240"/>
              <a:gd name="connsiteX3577" fmla="*/ 8932394 w 9144000"/>
              <a:gd name="connsiteY3577" fmla="*/ 401465 h 778240"/>
              <a:gd name="connsiteX3578" fmla="*/ 8928065 w 9144000"/>
              <a:gd name="connsiteY3578" fmla="*/ 397949 h 778240"/>
              <a:gd name="connsiteX3579" fmla="*/ 8919177 w 9144000"/>
              <a:gd name="connsiteY3579" fmla="*/ 397907 h 778240"/>
              <a:gd name="connsiteX3580" fmla="*/ 8912790 w 9144000"/>
              <a:gd name="connsiteY3580" fmla="*/ 392165 h 778240"/>
              <a:gd name="connsiteX3581" fmla="*/ 8920008 w 9144000"/>
              <a:gd name="connsiteY3581" fmla="*/ 390001 h 778240"/>
              <a:gd name="connsiteX3582" fmla="*/ 8920058 w 9144000"/>
              <a:gd name="connsiteY3582" fmla="*/ 390005 h 778240"/>
              <a:gd name="connsiteX3583" fmla="*/ 8919135 w 9144000"/>
              <a:gd name="connsiteY3583" fmla="*/ 385607 h 778240"/>
              <a:gd name="connsiteX3584" fmla="*/ 8926674 w 9144000"/>
              <a:gd name="connsiteY3584" fmla="*/ 384695 h 778240"/>
              <a:gd name="connsiteX3585" fmla="*/ 8932162 w 9144000"/>
              <a:gd name="connsiteY3585" fmla="*/ 390801 h 778240"/>
              <a:gd name="connsiteX3586" fmla="*/ 8935720 w 9144000"/>
              <a:gd name="connsiteY3586" fmla="*/ 391035 h 778240"/>
              <a:gd name="connsiteX3587" fmla="*/ 8938335 w 9144000"/>
              <a:gd name="connsiteY3587" fmla="*/ 388348 h 778240"/>
              <a:gd name="connsiteX3588" fmla="*/ 8939320 w 9144000"/>
              <a:gd name="connsiteY3588" fmla="*/ 385951 h 778240"/>
              <a:gd name="connsiteX3589" fmla="*/ 8940527 w 9144000"/>
              <a:gd name="connsiteY3589" fmla="*/ 386150 h 778240"/>
              <a:gd name="connsiteX3590" fmla="*/ 8941652 w 9144000"/>
              <a:gd name="connsiteY3590" fmla="*/ 386094 h 778240"/>
              <a:gd name="connsiteX3591" fmla="*/ 8941140 w 9144000"/>
              <a:gd name="connsiteY3591" fmla="*/ 385721 h 778240"/>
              <a:gd name="connsiteX3592" fmla="*/ 8941357 w 9144000"/>
              <a:gd name="connsiteY3592" fmla="*/ 384864 h 778240"/>
              <a:gd name="connsiteX3593" fmla="*/ 8938873 w 9144000"/>
              <a:gd name="connsiteY3593" fmla="*/ 374960 h 778240"/>
              <a:gd name="connsiteX3594" fmla="*/ 8938901 w 9144000"/>
              <a:gd name="connsiteY3594" fmla="*/ 374313 h 778240"/>
              <a:gd name="connsiteX3595" fmla="*/ 8933439 w 9144000"/>
              <a:gd name="connsiteY3595" fmla="*/ 370458 h 778240"/>
              <a:gd name="connsiteX3596" fmla="*/ 8933548 w 9144000"/>
              <a:gd name="connsiteY3596" fmla="*/ 370762 h 778240"/>
              <a:gd name="connsiteX3597" fmla="*/ 8926590 w 9144000"/>
              <a:gd name="connsiteY3597" fmla="*/ 369156 h 778240"/>
              <a:gd name="connsiteX3598" fmla="*/ 8719502 w 9144000"/>
              <a:gd name="connsiteY3598" fmla="*/ 352478 h 778240"/>
              <a:gd name="connsiteX3599" fmla="*/ 8715208 w 9144000"/>
              <a:gd name="connsiteY3599" fmla="*/ 352720 h 778240"/>
              <a:gd name="connsiteX3600" fmla="*/ 8718927 w 9144000"/>
              <a:gd name="connsiteY3600" fmla="*/ 353992 h 778240"/>
              <a:gd name="connsiteX3601" fmla="*/ 8719508 w 9144000"/>
              <a:gd name="connsiteY3601" fmla="*/ 353550 h 778240"/>
              <a:gd name="connsiteX3602" fmla="*/ 8664295 w 9144000"/>
              <a:gd name="connsiteY3602" fmla="*/ 350808 h 778240"/>
              <a:gd name="connsiteX3603" fmla="*/ 8664230 w 9144000"/>
              <a:gd name="connsiteY3603" fmla="*/ 355210 h 778240"/>
              <a:gd name="connsiteX3604" fmla="*/ 8670243 w 9144000"/>
              <a:gd name="connsiteY3604" fmla="*/ 354240 h 778240"/>
              <a:gd name="connsiteX3605" fmla="*/ 8671401 w 9144000"/>
              <a:gd name="connsiteY3605" fmla="*/ 353087 h 778240"/>
              <a:gd name="connsiteX3606" fmla="*/ 7362553 w 9144000"/>
              <a:gd name="connsiteY3606" fmla="*/ 349357 h 778240"/>
              <a:gd name="connsiteX3607" fmla="*/ 7351010 w 9144000"/>
              <a:gd name="connsiteY3607" fmla="*/ 354116 h 778240"/>
              <a:gd name="connsiteX3608" fmla="*/ 7351098 w 9144000"/>
              <a:gd name="connsiteY3608" fmla="*/ 354428 h 778240"/>
              <a:gd name="connsiteX3609" fmla="*/ 7353437 w 9144000"/>
              <a:gd name="connsiteY3609" fmla="*/ 358413 h 778240"/>
              <a:gd name="connsiteX3610" fmla="*/ 7359299 w 9144000"/>
              <a:gd name="connsiteY3610" fmla="*/ 358241 h 778240"/>
              <a:gd name="connsiteX3611" fmla="*/ 7350762 w 9144000"/>
              <a:gd name="connsiteY3611" fmla="*/ 366081 h 778240"/>
              <a:gd name="connsiteX3612" fmla="*/ 7345711 w 9144000"/>
              <a:gd name="connsiteY3612" fmla="*/ 366964 h 778240"/>
              <a:gd name="connsiteX3613" fmla="*/ 7340685 w 9144000"/>
              <a:gd name="connsiteY3613" fmla="*/ 367892 h 778240"/>
              <a:gd name="connsiteX3614" fmla="*/ 7342298 w 9144000"/>
              <a:gd name="connsiteY3614" fmla="*/ 360135 h 778240"/>
              <a:gd name="connsiteX3615" fmla="*/ 7341918 w 9144000"/>
              <a:gd name="connsiteY3615" fmla="*/ 357864 h 778240"/>
              <a:gd name="connsiteX3616" fmla="*/ 7297019 w 9144000"/>
              <a:gd name="connsiteY3616" fmla="*/ 376375 h 778240"/>
              <a:gd name="connsiteX3617" fmla="*/ 7297089 w 9144000"/>
              <a:gd name="connsiteY3617" fmla="*/ 376584 h 778240"/>
              <a:gd name="connsiteX3618" fmla="*/ 7299556 w 9144000"/>
              <a:gd name="connsiteY3618" fmla="*/ 380436 h 778240"/>
              <a:gd name="connsiteX3619" fmla="*/ 7305405 w 9144000"/>
              <a:gd name="connsiteY3619" fmla="*/ 380008 h 778240"/>
              <a:gd name="connsiteX3620" fmla="*/ 7297238 w 9144000"/>
              <a:gd name="connsiteY3620" fmla="*/ 388206 h 778240"/>
              <a:gd name="connsiteX3621" fmla="*/ 7292218 w 9144000"/>
              <a:gd name="connsiteY3621" fmla="*/ 389250 h 778240"/>
              <a:gd name="connsiteX3622" fmla="*/ 7287226 w 9144000"/>
              <a:gd name="connsiteY3622" fmla="*/ 390388 h 778240"/>
              <a:gd name="connsiteX3623" fmla="*/ 7288483 w 9144000"/>
              <a:gd name="connsiteY3623" fmla="*/ 382532 h 778240"/>
              <a:gd name="connsiteX3624" fmla="*/ 7287985 w 9144000"/>
              <a:gd name="connsiteY3624" fmla="*/ 380100 h 778240"/>
              <a:gd name="connsiteX3625" fmla="*/ 7270935 w 9144000"/>
              <a:gd name="connsiteY3625" fmla="*/ 387129 h 778240"/>
              <a:gd name="connsiteX3626" fmla="*/ 7244033 w 9144000"/>
              <a:gd name="connsiteY3626" fmla="*/ 401103 h 778240"/>
              <a:gd name="connsiteX3627" fmla="*/ 7246751 w 9144000"/>
              <a:gd name="connsiteY3627" fmla="*/ 404755 h 778240"/>
              <a:gd name="connsiteX3628" fmla="*/ 7252515 w 9144000"/>
              <a:gd name="connsiteY3628" fmla="*/ 404026 h 778240"/>
              <a:gd name="connsiteX3629" fmla="*/ 7248871 w 9144000"/>
              <a:gd name="connsiteY3629" fmla="*/ 408219 h 778240"/>
              <a:gd name="connsiteX3630" fmla="*/ 7245074 w 9144000"/>
              <a:gd name="connsiteY3630" fmla="*/ 412657 h 778240"/>
              <a:gd name="connsiteX3631" fmla="*/ 7240448 w 9144000"/>
              <a:gd name="connsiteY3631" fmla="*/ 414081 h 778240"/>
              <a:gd name="connsiteX3632" fmla="*/ 7235829 w 9144000"/>
              <a:gd name="connsiteY3632" fmla="*/ 415623 h 778240"/>
              <a:gd name="connsiteX3633" fmla="*/ 7235823 w 9144000"/>
              <a:gd name="connsiteY3633" fmla="*/ 411703 h 778240"/>
              <a:gd name="connsiteX3634" fmla="*/ 7236027 w 9144000"/>
              <a:gd name="connsiteY3634" fmla="*/ 407748 h 778240"/>
              <a:gd name="connsiteX3635" fmla="*/ 7235380 w 9144000"/>
              <a:gd name="connsiteY3635" fmla="*/ 405598 h 778240"/>
              <a:gd name="connsiteX3636" fmla="*/ 7222996 w 9144000"/>
              <a:gd name="connsiteY3636" fmla="*/ 412030 h 778240"/>
              <a:gd name="connsiteX3637" fmla="*/ 7202005 w 9144000"/>
              <a:gd name="connsiteY3637" fmla="*/ 428702 h 778240"/>
              <a:gd name="connsiteX3638" fmla="*/ 7197418 w 9144000"/>
              <a:gd name="connsiteY3638" fmla="*/ 434673 h 778240"/>
              <a:gd name="connsiteX3639" fmla="*/ 7197637 w 9144000"/>
              <a:gd name="connsiteY3639" fmla="*/ 434904 h 778240"/>
              <a:gd name="connsiteX3640" fmla="*/ 7201537 w 9144000"/>
              <a:gd name="connsiteY3640" fmla="*/ 437342 h 778240"/>
              <a:gd name="connsiteX3641" fmla="*/ 7203829 w 9144000"/>
              <a:gd name="connsiteY3641" fmla="*/ 436196 h 778240"/>
              <a:gd name="connsiteX3642" fmla="*/ 7206415 w 9144000"/>
              <a:gd name="connsiteY3642" fmla="*/ 434847 h 778240"/>
              <a:gd name="connsiteX3643" fmla="*/ 7204758 w 9144000"/>
              <a:gd name="connsiteY3643" fmla="*/ 439812 h 778240"/>
              <a:gd name="connsiteX3644" fmla="*/ 7203253 w 9144000"/>
              <a:gd name="connsiteY3644" fmla="*/ 445005 h 778240"/>
              <a:gd name="connsiteX3645" fmla="*/ 7202123 w 9144000"/>
              <a:gd name="connsiteY3645" fmla="*/ 445906 h 778240"/>
              <a:gd name="connsiteX3646" fmla="*/ 7199878 w 9144000"/>
              <a:gd name="connsiteY3646" fmla="*/ 447966 h 778240"/>
              <a:gd name="connsiteX3647" fmla="*/ 7196512 w 9144000"/>
              <a:gd name="connsiteY3647" fmla="*/ 451160 h 778240"/>
              <a:gd name="connsiteX3648" fmla="*/ 7194745 w 9144000"/>
              <a:gd name="connsiteY3648" fmla="*/ 447678 h 778240"/>
              <a:gd name="connsiteX3649" fmla="*/ 7193159 w 9144000"/>
              <a:gd name="connsiteY3649" fmla="*/ 444094 h 778240"/>
              <a:gd name="connsiteX3650" fmla="*/ 7191539 w 9144000"/>
              <a:gd name="connsiteY3650" fmla="*/ 442328 h 778240"/>
              <a:gd name="connsiteX3651" fmla="*/ 7185831 w 9144000"/>
              <a:gd name="connsiteY3651" fmla="*/ 449762 h 778240"/>
              <a:gd name="connsiteX3652" fmla="*/ 7172885 w 9144000"/>
              <a:gd name="connsiteY3652" fmla="*/ 485621 h 778240"/>
              <a:gd name="connsiteX3653" fmla="*/ 7176967 w 9144000"/>
              <a:gd name="connsiteY3653" fmla="*/ 486707 h 778240"/>
              <a:gd name="connsiteX3654" fmla="*/ 7180308 w 9144000"/>
              <a:gd name="connsiteY3654" fmla="*/ 482059 h 778240"/>
              <a:gd name="connsiteX3655" fmla="*/ 7180973 w 9144000"/>
              <a:gd name="connsiteY3655" fmla="*/ 487474 h 778240"/>
              <a:gd name="connsiteX3656" fmla="*/ 7181702 w 9144000"/>
              <a:gd name="connsiteY3656" fmla="*/ 493214 h 778240"/>
              <a:gd name="connsiteX3657" fmla="*/ 7179573 w 9144000"/>
              <a:gd name="connsiteY3657" fmla="*/ 497662 h 778240"/>
              <a:gd name="connsiteX3658" fmla="*/ 7177450 w 9144000"/>
              <a:gd name="connsiteY3658" fmla="*/ 502228 h 778240"/>
              <a:gd name="connsiteX3659" fmla="*/ 7174752 w 9144000"/>
              <a:gd name="connsiteY3659" fmla="*/ 499426 h 778240"/>
              <a:gd name="connsiteX3660" fmla="*/ 7171982 w 9144000"/>
              <a:gd name="connsiteY3660" fmla="*/ 496580 h 778240"/>
              <a:gd name="connsiteX3661" fmla="*/ 7169370 w 9144000"/>
              <a:gd name="connsiteY3661" fmla="*/ 495353 h 778240"/>
              <a:gd name="connsiteX3662" fmla="*/ 7168001 w 9144000"/>
              <a:gd name="connsiteY3662" fmla="*/ 499147 h 778240"/>
              <a:gd name="connsiteX3663" fmla="*/ 7160348 w 9144000"/>
              <a:gd name="connsiteY3663" fmla="*/ 542529 h 778240"/>
              <a:gd name="connsiteX3664" fmla="*/ 7165812 w 9144000"/>
              <a:gd name="connsiteY3664" fmla="*/ 543396 h 778240"/>
              <a:gd name="connsiteX3665" fmla="*/ 7168611 w 9144000"/>
              <a:gd name="connsiteY3665" fmla="*/ 538234 h 778240"/>
              <a:gd name="connsiteX3666" fmla="*/ 7171142 w 9144000"/>
              <a:gd name="connsiteY3666" fmla="*/ 549590 h 778240"/>
              <a:gd name="connsiteX3667" fmla="*/ 7167598 w 9144000"/>
              <a:gd name="connsiteY3667" fmla="*/ 559156 h 778240"/>
              <a:gd name="connsiteX3668" fmla="*/ 7161677 w 9144000"/>
              <a:gd name="connsiteY3668" fmla="*/ 553813 h 778240"/>
              <a:gd name="connsiteX3669" fmla="*/ 7158772 w 9144000"/>
              <a:gd name="connsiteY3669" fmla="*/ 552682 h 778240"/>
              <a:gd name="connsiteX3670" fmla="*/ 7154068 w 9144000"/>
              <a:gd name="connsiteY3670" fmla="*/ 600538 h 778240"/>
              <a:gd name="connsiteX3671" fmla="*/ 7157890 w 9144000"/>
              <a:gd name="connsiteY3671" fmla="*/ 600887 h 778240"/>
              <a:gd name="connsiteX3672" fmla="*/ 7160400 w 9144000"/>
              <a:gd name="connsiteY3672" fmla="*/ 595599 h 778240"/>
              <a:gd name="connsiteX3673" fmla="*/ 7161979 w 9144000"/>
              <a:gd name="connsiteY3673" fmla="*/ 600968 h 778240"/>
              <a:gd name="connsiteX3674" fmla="*/ 7163575 w 9144000"/>
              <a:gd name="connsiteY3674" fmla="*/ 606666 h 778240"/>
              <a:gd name="connsiteX3675" fmla="*/ 7160743 w 9144000"/>
              <a:gd name="connsiteY3675" fmla="*/ 616385 h 778240"/>
              <a:gd name="connsiteX3676" fmla="*/ 7154471 w 9144000"/>
              <a:gd name="connsiteY3676" fmla="*/ 611551 h 778240"/>
              <a:gd name="connsiteX3677" fmla="*/ 7153028 w 9144000"/>
              <a:gd name="connsiteY3677" fmla="*/ 611111 h 778240"/>
              <a:gd name="connsiteX3678" fmla="*/ 7149501 w 9144000"/>
              <a:gd name="connsiteY3678" fmla="*/ 646992 h 778240"/>
              <a:gd name="connsiteX3679" fmla="*/ 7149843 w 9144000"/>
              <a:gd name="connsiteY3679" fmla="*/ 652537 h 778240"/>
              <a:gd name="connsiteX3680" fmla="*/ 7153842 w 9144000"/>
              <a:gd name="connsiteY3680" fmla="*/ 657908 h 778240"/>
              <a:gd name="connsiteX3681" fmla="*/ 7154043 w 9144000"/>
              <a:gd name="connsiteY3681" fmla="*/ 658493 h 778240"/>
              <a:gd name="connsiteX3682" fmla="*/ 7155348 w 9144000"/>
              <a:gd name="connsiteY3682" fmla="*/ 658444 h 778240"/>
              <a:gd name="connsiteX3683" fmla="*/ 7157190 w 9144000"/>
              <a:gd name="connsiteY3683" fmla="*/ 652929 h 778240"/>
              <a:gd name="connsiteX3684" fmla="*/ 7158331 w 9144000"/>
              <a:gd name="connsiteY3684" fmla="*/ 655537 h 778240"/>
              <a:gd name="connsiteX3685" fmla="*/ 7158983 w 9144000"/>
              <a:gd name="connsiteY3685" fmla="*/ 654554 h 778240"/>
              <a:gd name="connsiteX3686" fmla="*/ 7163263 w 9144000"/>
              <a:gd name="connsiteY3686" fmla="*/ 662796 h 778240"/>
              <a:gd name="connsiteX3687" fmla="*/ 7163080 w 9144000"/>
              <a:gd name="connsiteY3687" fmla="*/ 664801 h 778240"/>
              <a:gd name="connsiteX3688" fmla="*/ 7162524 w 9144000"/>
              <a:gd name="connsiteY3688" fmla="*/ 669243 h 778240"/>
              <a:gd name="connsiteX3689" fmla="*/ 7161666 w 9144000"/>
              <a:gd name="connsiteY3689" fmla="*/ 675648 h 778240"/>
              <a:gd name="connsiteX3690" fmla="*/ 7159096 w 9144000"/>
              <a:gd name="connsiteY3690" fmla="*/ 673099 h 778240"/>
              <a:gd name="connsiteX3691" fmla="*/ 7161319 w 9144000"/>
              <a:gd name="connsiteY3691" fmla="*/ 679527 h 778240"/>
              <a:gd name="connsiteX3692" fmla="*/ 7173462 w 9144000"/>
              <a:gd name="connsiteY3692" fmla="*/ 676162 h 778240"/>
              <a:gd name="connsiteX3693" fmla="*/ 7177154 w 9144000"/>
              <a:gd name="connsiteY3693" fmla="*/ 670191 h 778240"/>
              <a:gd name="connsiteX3694" fmla="*/ 7174044 w 9144000"/>
              <a:gd name="connsiteY3694" fmla="*/ 668582 h 778240"/>
              <a:gd name="connsiteX3695" fmla="*/ 7181161 w 9144000"/>
              <a:gd name="connsiteY3695" fmla="*/ 663394 h 778240"/>
              <a:gd name="connsiteX3696" fmla="*/ 7181364 w 9144000"/>
              <a:gd name="connsiteY3696" fmla="*/ 663384 h 778240"/>
              <a:gd name="connsiteX3697" fmla="*/ 7204848 w 9144000"/>
              <a:gd name="connsiteY3697" fmla="*/ 625415 h 778240"/>
              <a:gd name="connsiteX3698" fmla="*/ 7260426 w 9144000"/>
              <a:gd name="connsiteY3698" fmla="*/ 570105 h 778240"/>
              <a:gd name="connsiteX3699" fmla="*/ 7244714 w 9144000"/>
              <a:gd name="connsiteY3699" fmla="*/ 565055 h 778240"/>
              <a:gd name="connsiteX3700" fmla="*/ 7240395 w 9144000"/>
              <a:gd name="connsiteY3700" fmla="*/ 558413 h 778240"/>
              <a:gd name="connsiteX3701" fmla="*/ 7251101 w 9144000"/>
              <a:gd name="connsiteY3701" fmla="*/ 559364 h 778240"/>
              <a:gd name="connsiteX3702" fmla="*/ 7266549 w 9144000"/>
              <a:gd name="connsiteY3702" fmla="*/ 563158 h 778240"/>
              <a:gd name="connsiteX3703" fmla="*/ 7269328 w 9144000"/>
              <a:gd name="connsiteY3703" fmla="*/ 560932 h 778240"/>
              <a:gd name="connsiteX3704" fmla="*/ 7274307 w 9144000"/>
              <a:gd name="connsiteY3704" fmla="*/ 557142 h 778240"/>
              <a:gd name="connsiteX3705" fmla="*/ 7274163 w 9144000"/>
              <a:gd name="connsiteY3705" fmla="*/ 528480 h 778240"/>
              <a:gd name="connsiteX3706" fmla="*/ 7276714 w 9144000"/>
              <a:gd name="connsiteY3706" fmla="*/ 520677 h 778240"/>
              <a:gd name="connsiteX3707" fmla="*/ 7280432 w 9144000"/>
              <a:gd name="connsiteY3707" fmla="*/ 527045 h 778240"/>
              <a:gd name="connsiteX3708" fmla="*/ 7280990 w 9144000"/>
              <a:gd name="connsiteY3708" fmla="*/ 552681 h 778240"/>
              <a:gd name="connsiteX3709" fmla="*/ 7287831 w 9144000"/>
              <a:gd name="connsiteY3709" fmla="*/ 551897 h 778240"/>
              <a:gd name="connsiteX3710" fmla="*/ 7290483 w 9144000"/>
              <a:gd name="connsiteY3710" fmla="*/ 553951 h 778240"/>
              <a:gd name="connsiteX3711" fmla="*/ 7308444 w 9144000"/>
              <a:gd name="connsiteY3711" fmla="*/ 545374 h 778240"/>
              <a:gd name="connsiteX3712" fmla="*/ 7308425 w 9144000"/>
              <a:gd name="connsiteY3712" fmla="*/ 541938 h 778240"/>
              <a:gd name="connsiteX3713" fmla="*/ 7310999 w 9144000"/>
              <a:gd name="connsiteY3713" fmla="*/ 534134 h 778240"/>
              <a:gd name="connsiteX3714" fmla="*/ 7314716 w 9144000"/>
              <a:gd name="connsiteY3714" fmla="*/ 540478 h 778240"/>
              <a:gd name="connsiteX3715" fmla="*/ 7314756 w 9144000"/>
              <a:gd name="connsiteY3715" fmla="*/ 542360 h 778240"/>
              <a:gd name="connsiteX3716" fmla="*/ 7338344 w 9144000"/>
              <a:gd name="connsiteY3716" fmla="*/ 531096 h 778240"/>
              <a:gd name="connsiteX3717" fmla="*/ 7353534 w 9144000"/>
              <a:gd name="connsiteY3717" fmla="*/ 528926 h 778240"/>
              <a:gd name="connsiteX3718" fmla="*/ 7358871 w 9144000"/>
              <a:gd name="connsiteY3718" fmla="*/ 525976 h 778240"/>
              <a:gd name="connsiteX3719" fmla="*/ 7362998 w 9144000"/>
              <a:gd name="connsiteY3719" fmla="*/ 527574 h 778240"/>
              <a:gd name="connsiteX3720" fmla="*/ 7377414 w 9144000"/>
              <a:gd name="connsiteY3720" fmla="*/ 525513 h 778240"/>
              <a:gd name="connsiteX3721" fmla="*/ 7380552 w 9144000"/>
              <a:gd name="connsiteY3721" fmla="*/ 525730 h 778240"/>
              <a:gd name="connsiteX3722" fmla="*/ 7383838 w 9144000"/>
              <a:gd name="connsiteY3722" fmla="*/ 491134 h 778240"/>
              <a:gd name="connsiteX3723" fmla="*/ 7389514 w 9144000"/>
              <a:gd name="connsiteY3723" fmla="*/ 479108 h 778240"/>
              <a:gd name="connsiteX3724" fmla="*/ 7376049 w 9144000"/>
              <a:gd name="connsiteY3724" fmla="*/ 386086 h 778240"/>
              <a:gd name="connsiteX3725" fmla="*/ 8658119 w 9144000"/>
              <a:gd name="connsiteY3725" fmla="*/ 348829 h 778240"/>
              <a:gd name="connsiteX3726" fmla="*/ 8659350 w 9144000"/>
              <a:gd name="connsiteY3726" fmla="*/ 350595 h 778240"/>
              <a:gd name="connsiteX3727" fmla="*/ 8659986 w 9144000"/>
              <a:gd name="connsiteY3727" fmla="*/ 355894 h 778240"/>
              <a:gd name="connsiteX3728" fmla="*/ 8661028 w 9144000"/>
              <a:gd name="connsiteY3728" fmla="*/ 355726 h 778240"/>
              <a:gd name="connsiteX3729" fmla="*/ 8661120 w 9144000"/>
              <a:gd name="connsiteY3729" fmla="*/ 349791 h 778240"/>
              <a:gd name="connsiteX3730" fmla="*/ 8018341 w 9144000"/>
              <a:gd name="connsiteY3730" fmla="*/ 345425 h 778240"/>
              <a:gd name="connsiteX3731" fmla="*/ 8010647 w 9144000"/>
              <a:gd name="connsiteY3731" fmla="*/ 354428 h 778240"/>
              <a:gd name="connsiteX3732" fmla="*/ 8022616 w 9144000"/>
              <a:gd name="connsiteY3732" fmla="*/ 353960 h 778240"/>
              <a:gd name="connsiteX3733" fmla="*/ 8021683 w 9144000"/>
              <a:gd name="connsiteY3733" fmla="*/ 351732 h 778240"/>
              <a:gd name="connsiteX3734" fmla="*/ 8019911 w 9144000"/>
              <a:gd name="connsiteY3734" fmla="*/ 347242 h 778240"/>
              <a:gd name="connsiteX3735" fmla="*/ 9011457 w 9144000"/>
              <a:gd name="connsiteY3735" fmla="*/ 344680 h 778240"/>
              <a:gd name="connsiteX3736" fmla="*/ 8977978 w 9144000"/>
              <a:gd name="connsiteY3736" fmla="*/ 368528 h 778240"/>
              <a:gd name="connsiteX3737" fmla="*/ 8973288 w 9144000"/>
              <a:gd name="connsiteY3737" fmla="*/ 373567 h 778240"/>
              <a:gd name="connsiteX3738" fmla="*/ 8973427 w 9144000"/>
              <a:gd name="connsiteY3738" fmla="*/ 378457 h 778240"/>
              <a:gd name="connsiteX3739" fmla="*/ 8998008 w 9144000"/>
              <a:gd name="connsiteY3739" fmla="*/ 361317 h 778240"/>
              <a:gd name="connsiteX3740" fmla="*/ 8998422 w 9144000"/>
              <a:gd name="connsiteY3740" fmla="*/ 360759 h 778240"/>
              <a:gd name="connsiteX3741" fmla="*/ 9001592 w 9144000"/>
              <a:gd name="connsiteY3741" fmla="*/ 358818 h 778240"/>
              <a:gd name="connsiteX3742" fmla="*/ 9011192 w 9144000"/>
              <a:gd name="connsiteY3742" fmla="*/ 352124 h 778240"/>
              <a:gd name="connsiteX3743" fmla="*/ 9014482 w 9144000"/>
              <a:gd name="connsiteY3743" fmla="*/ 350923 h 778240"/>
              <a:gd name="connsiteX3744" fmla="*/ 9016602 w 9144000"/>
              <a:gd name="connsiteY3744" fmla="*/ 349626 h 778240"/>
              <a:gd name="connsiteX3745" fmla="*/ 9016515 w 9144000"/>
              <a:gd name="connsiteY3745" fmla="*/ 347742 h 778240"/>
              <a:gd name="connsiteX3746" fmla="*/ 9016155 w 9144000"/>
              <a:gd name="connsiteY3746" fmla="*/ 347536 h 778240"/>
              <a:gd name="connsiteX3747" fmla="*/ 7483411 w 9144000"/>
              <a:gd name="connsiteY3747" fmla="*/ 342058 h 778240"/>
              <a:gd name="connsiteX3748" fmla="*/ 7474485 w 9144000"/>
              <a:gd name="connsiteY3748" fmla="*/ 342075 h 778240"/>
              <a:gd name="connsiteX3749" fmla="*/ 7474876 w 9144000"/>
              <a:gd name="connsiteY3749" fmla="*/ 349615 h 778240"/>
              <a:gd name="connsiteX3750" fmla="*/ 7476585 w 9144000"/>
              <a:gd name="connsiteY3750" fmla="*/ 379714 h 778240"/>
              <a:gd name="connsiteX3751" fmla="*/ 7477983 w 9144000"/>
              <a:gd name="connsiteY3751" fmla="*/ 378224 h 778240"/>
              <a:gd name="connsiteX3752" fmla="*/ 7478825 w 9144000"/>
              <a:gd name="connsiteY3752" fmla="*/ 376728 h 778240"/>
              <a:gd name="connsiteX3753" fmla="*/ 7476939 w 9144000"/>
              <a:gd name="connsiteY3753" fmla="*/ 378464 h 778240"/>
              <a:gd name="connsiteX3754" fmla="*/ 7476632 w 9144000"/>
              <a:gd name="connsiteY3754" fmla="*/ 372234 h 778240"/>
              <a:gd name="connsiteX3755" fmla="*/ 7483717 w 9144000"/>
              <a:gd name="connsiteY3755" fmla="*/ 358760 h 778240"/>
              <a:gd name="connsiteX3756" fmla="*/ 7485311 w 9144000"/>
              <a:gd name="connsiteY3756" fmla="*/ 356333 h 778240"/>
              <a:gd name="connsiteX3757" fmla="*/ 7483411 w 9144000"/>
              <a:gd name="connsiteY3757" fmla="*/ 342058 h 778240"/>
              <a:gd name="connsiteX3758" fmla="*/ 8524232 w 9144000"/>
              <a:gd name="connsiteY3758" fmla="*/ 341191 h 778240"/>
              <a:gd name="connsiteX3759" fmla="*/ 8516023 w 9144000"/>
              <a:gd name="connsiteY3759" fmla="*/ 369113 h 778240"/>
              <a:gd name="connsiteX3760" fmla="*/ 8529631 w 9144000"/>
              <a:gd name="connsiteY3760" fmla="*/ 363096 h 778240"/>
              <a:gd name="connsiteX3761" fmla="*/ 8526444 w 9144000"/>
              <a:gd name="connsiteY3761" fmla="*/ 342232 h 778240"/>
              <a:gd name="connsiteX3762" fmla="*/ 8728582 w 9144000"/>
              <a:gd name="connsiteY3762" fmla="*/ 336180 h 778240"/>
              <a:gd name="connsiteX3763" fmla="*/ 8725933 w 9144000"/>
              <a:gd name="connsiteY3763" fmla="*/ 337272 h 778240"/>
              <a:gd name="connsiteX3764" fmla="*/ 8725934 w 9144000"/>
              <a:gd name="connsiteY3764" fmla="*/ 337312 h 778240"/>
              <a:gd name="connsiteX3765" fmla="*/ 8727892 w 9144000"/>
              <a:gd name="connsiteY3765" fmla="*/ 337382 h 778240"/>
              <a:gd name="connsiteX3766" fmla="*/ 8623255 w 9144000"/>
              <a:gd name="connsiteY3766" fmla="*/ 334089 h 778240"/>
              <a:gd name="connsiteX3767" fmla="*/ 8593997 w 9144000"/>
              <a:gd name="connsiteY3767" fmla="*/ 347009 h 778240"/>
              <a:gd name="connsiteX3768" fmla="*/ 8593694 w 9144000"/>
              <a:gd name="connsiteY3768" fmla="*/ 349016 h 778240"/>
              <a:gd name="connsiteX3769" fmla="*/ 8591504 w 9144000"/>
              <a:gd name="connsiteY3769" fmla="*/ 352223 h 778240"/>
              <a:gd name="connsiteX3770" fmla="*/ 8591604 w 9144000"/>
              <a:gd name="connsiteY3770" fmla="*/ 354261 h 778240"/>
              <a:gd name="connsiteX3771" fmla="*/ 8589543 w 9144000"/>
              <a:gd name="connsiteY3771" fmla="*/ 355794 h 778240"/>
              <a:gd name="connsiteX3772" fmla="*/ 8588874 w 9144000"/>
              <a:gd name="connsiteY3772" fmla="*/ 356152 h 778240"/>
              <a:gd name="connsiteX3773" fmla="*/ 8616917 w 9144000"/>
              <a:gd name="connsiteY3773" fmla="*/ 362406 h 778240"/>
              <a:gd name="connsiteX3774" fmla="*/ 8628660 w 9144000"/>
              <a:gd name="connsiteY3774" fmla="*/ 347223 h 778240"/>
              <a:gd name="connsiteX3775" fmla="*/ 7474010 w 9144000"/>
              <a:gd name="connsiteY3775" fmla="*/ 332913 h 778240"/>
              <a:gd name="connsiteX3776" fmla="*/ 7474084 w 9144000"/>
              <a:gd name="connsiteY3776" fmla="*/ 334334 h 778240"/>
              <a:gd name="connsiteX3777" fmla="*/ 7478566 w 9144000"/>
              <a:gd name="connsiteY3777" fmla="*/ 334736 h 778240"/>
              <a:gd name="connsiteX3778" fmla="*/ 8851637 w 9144000"/>
              <a:gd name="connsiteY3778" fmla="*/ 332238 h 778240"/>
              <a:gd name="connsiteX3779" fmla="*/ 8849947 w 9144000"/>
              <a:gd name="connsiteY3779" fmla="*/ 332802 h 778240"/>
              <a:gd name="connsiteX3780" fmla="*/ 8851240 w 9144000"/>
              <a:gd name="connsiteY3780" fmla="*/ 334433 h 778240"/>
              <a:gd name="connsiteX3781" fmla="*/ 8851234 w 9144000"/>
              <a:gd name="connsiteY3781" fmla="*/ 333681 h 778240"/>
              <a:gd name="connsiteX3782" fmla="*/ 9034023 w 9144000"/>
              <a:gd name="connsiteY3782" fmla="*/ 331867 h 778240"/>
              <a:gd name="connsiteX3783" fmla="*/ 9032461 w 9144000"/>
              <a:gd name="connsiteY3783" fmla="*/ 333989 h 778240"/>
              <a:gd name="connsiteX3784" fmla="*/ 9030652 w 9144000"/>
              <a:gd name="connsiteY3784" fmla="*/ 339105 h 778240"/>
              <a:gd name="connsiteX3785" fmla="*/ 9030674 w 9144000"/>
              <a:gd name="connsiteY3785" fmla="*/ 340083 h 778240"/>
              <a:gd name="connsiteX3786" fmla="*/ 9030442 w 9144000"/>
              <a:gd name="connsiteY3786" fmla="*/ 341148 h 778240"/>
              <a:gd name="connsiteX3787" fmla="*/ 9036690 w 9144000"/>
              <a:gd name="connsiteY3787" fmla="*/ 337321 h 778240"/>
              <a:gd name="connsiteX3788" fmla="*/ 9037025 w 9144000"/>
              <a:gd name="connsiteY3788" fmla="*/ 332863 h 778240"/>
              <a:gd name="connsiteX3789" fmla="*/ 9036112 w 9144000"/>
              <a:gd name="connsiteY3789" fmla="*/ 332560 h 778240"/>
              <a:gd name="connsiteX3790" fmla="*/ 9035166 w 9144000"/>
              <a:gd name="connsiteY3790" fmla="*/ 333075 h 778240"/>
              <a:gd name="connsiteX3791" fmla="*/ 9034339 w 9144000"/>
              <a:gd name="connsiteY3791" fmla="*/ 332013 h 778240"/>
              <a:gd name="connsiteX3792" fmla="*/ 9034267 w 9144000"/>
              <a:gd name="connsiteY3792" fmla="*/ 331948 h 778240"/>
              <a:gd name="connsiteX3793" fmla="*/ 8858425 w 9144000"/>
              <a:gd name="connsiteY3793" fmla="*/ 331525 h 778240"/>
              <a:gd name="connsiteX3794" fmla="*/ 8856688 w 9144000"/>
              <a:gd name="connsiteY3794" fmla="*/ 337145 h 778240"/>
              <a:gd name="connsiteX3795" fmla="*/ 8854695 w 9144000"/>
              <a:gd name="connsiteY3795" fmla="*/ 338788 h 778240"/>
              <a:gd name="connsiteX3796" fmla="*/ 8861062 w 9144000"/>
              <a:gd name="connsiteY3796" fmla="*/ 346815 h 778240"/>
              <a:gd name="connsiteX3797" fmla="*/ 8861230 w 9144000"/>
              <a:gd name="connsiteY3797" fmla="*/ 354531 h 778240"/>
              <a:gd name="connsiteX3798" fmla="*/ 8855417 w 9144000"/>
              <a:gd name="connsiteY3798" fmla="*/ 353290 h 778240"/>
              <a:gd name="connsiteX3799" fmla="*/ 8845903 w 9144000"/>
              <a:gd name="connsiteY3799" fmla="*/ 342231 h 778240"/>
              <a:gd name="connsiteX3800" fmla="*/ 8842966 w 9144000"/>
              <a:gd name="connsiteY3800" fmla="*/ 335134 h 778240"/>
              <a:gd name="connsiteX3801" fmla="*/ 8840313 w 9144000"/>
              <a:gd name="connsiteY3801" fmla="*/ 336020 h 778240"/>
              <a:gd name="connsiteX3802" fmla="*/ 8826934 w 9144000"/>
              <a:gd name="connsiteY3802" fmla="*/ 343621 h 778240"/>
              <a:gd name="connsiteX3803" fmla="*/ 8841775 w 9144000"/>
              <a:gd name="connsiteY3803" fmla="*/ 348515 h 778240"/>
              <a:gd name="connsiteX3804" fmla="*/ 8844635 w 9144000"/>
              <a:gd name="connsiteY3804" fmla="*/ 354150 h 778240"/>
              <a:gd name="connsiteX3805" fmla="*/ 8839787 w 9144000"/>
              <a:gd name="connsiteY3805" fmla="*/ 356291 h 778240"/>
              <a:gd name="connsiteX3806" fmla="*/ 8828385 w 9144000"/>
              <a:gd name="connsiteY3806" fmla="*/ 353143 h 778240"/>
              <a:gd name="connsiteX3807" fmla="*/ 8821067 w 9144000"/>
              <a:gd name="connsiteY3807" fmla="*/ 347586 h 778240"/>
              <a:gd name="connsiteX3808" fmla="*/ 8820318 w 9144000"/>
              <a:gd name="connsiteY3808" fmla="*/ 347622 h 778240"/>
              <a:gd name="connsiteX3809" fmla="*/ 8820262 w 9144000"/>
              <a:gd name="connsiteY3809" fmla="*/ 347411 h 778240"/>
              <a:gd name="connsiteX3810" fmla="*/ 8819978 w 9144000"/>
              <a:gd name="connsiteY3810" fmla="*/ 347572 h 778240"/>
              <a:gd name="connsiteX3811" fmla="*/ 8819807 w 9144000"/>
              <a:gd name="connsiteY3811" fmla="*/ 348212 h 778240"/>
              <a:gd name="connsiteX3812" fmla="*/ 8819641 w 9144000"/>
              <a:gd name="connsiteY3812" fmla="*/ 349629 h 778240"/>
              <a:gd name="connsiteX3813" fmla="*/ 8817458 w 9144000"/>
              <a:gd name="connsiteY3813" fmla="*/ 350112 h 778240"/>
              <a:gd name="connsiteX3814" fmla="*/ 8814539 w 9144000"/>
              <a:gd name="connsiteY3814" fmla="*/ 352321 h 778240"/>
              <a:gd name="connsiteX3815" fmla="*/ 8811015 w 9144000"/>
              <a:gd name="connsiteY3815" fmla="*/ 370411 h 778240"/>
              <a:gd name="connsiteX3816" fmla="*/ 8807209 w 9144000"/>
              <a:gd name="connsiteY3816" fmla="*/ 377993 h 778240"/>
              <a:gd name="connsiteX3817" fmla="*/ 8804426 w 9144000"/>
              <a:gd name="connsiteY3817" fmla="*/ 369162 h 778240"/>
              <a:gd name="connsiteX3818" fmla="*/ 8807989 w 9144000"/>
              <a:gd name="connsiteY3818" fmla="*/ 354384 h 778240"/>
              <a:gd name="connsiteX3819" fmla="*/ 8793012 w 9144000"/>
              <a:gd name="connsiteY3819" fmla="*/ 362892 h 778240"/>
              <a:gd name="connsiteX3820" fmla="*/ 8787898 w 9144000"/>
              <a:gd name="connsiteY3820" fmla="*/ 367572 h 778240"/>
              <a:gd name="connsiteX3821" fmla="*/ 8790217 w 9144000"/>
              <a:gd name="connsiteY3821" fmla="*/ 374674 h 778240"/>
              <a:gd name="connsiteX3822" fmla="*/ 8793922 w 9144000"/>
              <a:gd name="connsiteY3822" fmla="*/ 385199 h 778240"/>
              <a:gd name="connsiteX3823" fmla="*/ 8778392 w 9144000"/>
              <a:gd name="connsiteY3823" fmla="*/ 378308 h 778240"/>
              <a:gd name="connsiteX3824" fmla="*/ 8777189 w 9144000"/>
              <a:gd name="connsiteY3824" fmla="*/ 377373 h 778240"/>
              <a:gd name="connsiteX3825" fmla="*/ 8754429 w 9144000"/>
              <a:gd name="connsiteY3825" fmla="*/ 398203 h 778240"/>
              <a:gd name="connsiteX3826" fmla="*/ 8737539 w 9144000"/>
              <a:gd name="connsiteY3826" fmla="*/ 430507 h 778240"/>
              <a:gd name="connsiteX3827" fmla="*/ 8737910 w 9144000"/>
              <a:gd name="connsiteY3827" fmla="*/ 430667 h 778240"/>
              <a:gd name="connsiteX3828" fmla="*/ 8739834 w 9144000"/>
              <a:gd name="connsiteY3828" fmla="*/ 435878 h 778240"/>
              <a:gd name="connsiteX3829" fmla="*/ 8738010 w 9144000"/>
              <a:gd name="connsiteY3829" fmla="*/ 439373 h 778240"/>
              <a:gd name="connsiteX3830" fmla="*/ 8748825 w 9144000"/>
              <a:gd name="connsiteY3830" fmla="*/ 440155 h 778240"/>
              <a:gd name="connsiteX3831" fmla="*/ 8758555 w 9144000"/>
              <a:gd name="connsiteY3831" fmla="*/ 440826 h 778240"/>
              <a:gd name="connsiteX3832" fmla="*/ 8763436 w 9144000"/>
              <a:gd name="connsiteY3832" fmla="*/ 445047 h 778240"/>
              <a:gd name="connsiteX3833" fmla="*/ 8753575 w 9144000"/>
              <a:gd name="connsiteY3833" fmla="*/ 448397 h 778240"/>
              <a:gd name="connsiteX3834" fmla="*/ 8730484 w 9144000"/>
              <a:gd name="connsiteY3834" fmla="*/ 449135 h 778240"/>
              <a:gd name="connsiteX3835" fmla="*/ 8728930 w 9144000"/>
              <a:gd name="connsiteY3835" fmla="*/ 453344 h 778240"/>
              <a:gd name="connsiteX3836" fmla="*/ 8728451 w 9144000"/>
              <a:gd name="connsiteY3836" fmla="*/ 453515 h 778240"/>
              <a:gd name="connsiteX3837" fmla="*/ 8728244 w 9144000"/>
              <a:gd name="connsiteY3837" fmla="*/ 455856 h 778240"/>
              <a:gd name="connsiteX3838" fmla="*/ 8736574 w 9144000"/>
              <a:gd name="connsiteY3838" fmla="*/ 467430 h 778240"/>
              <a:gd name="connsiteX3839" fmla="*/ 8735412 w 9144000"/>
              <a:gd name="connsiteY3839" fmla="*/ 476269 h 778240"/>
              <a:gd name="connsiteX3840" fmla="*/ 8730274 w 9144000"/>
              <a:gd name="connsiteY3840" fmla="*/ 474432 h 778240"/>
              <a:gd name="connsiteX3841" fmla="*/ 8727138 w 9144000"/>
              <a:gd name="connsiteY3841" fmla="*/ 468348 h 778240"/>
              <a:gd name="connsiteX3842" fmla="*/ 8725843 w 9144000"/>
              <a:gd name="connsiteY3842" fmla="*/ 482985 h 778240"/>
              <a:gd name="connsiteX3843" fmla="*/ 8758165 w 9144000"/>
              <a:gd name="connsiteY3843" fmla="*/ 487264 h 778240"/>
              <a:gd name="connsiteX3844" fmla="*/ 8776229 w 9144000"/>
              <a:gd name="connsiteY3844" fmla="*/ 492040 h 778240"/>
              <a:gd name="connsiteX3845" fmla="*/ 8793990 w 9144000"/>
              <a:gd name="connsiteY3845" fmla="*/ 499117 h 778240"/>
              <a:gd name="connsiteX3846" fmla="*/ 8800627 w 9144000"/>
              <a:gd name="connsiteY3846" fmla="*/ 477026 h 778240"/>
              <a:gd name="connsiteX3847" fmla="*/ 8800358 w 9144000"/>
              <a:gd name="connsiteY3847" fmla="*/ 476287 h 778240"/>
              <a:gd name="connsiteX3848" fmla="*/ 8780751 w 9144000"/>
              <a:gd name="connsiteY3848" fmla="*/ 487702 h 778240"/>
              <a:gd name="connsiteX3849" fmla="*/ 8774251 w 9144000"/>
              <a:gd name="connsiteY3849" fmla="*/ 486825 h 778240"/>
              <a:gd name="connsiteX3850" fmla="*/ 8778918 w 9144000"/>
              <a:gd name="connsiteY3850" fmla="*/ 480537 h 778240"/>
              <a:gd name="connsiteX3851" fmla="*/ 8800572 w 9144000"/>
              <a:gd name="connsiteY3851" fmla="*/ 467285 h 778240"/>
              <a:gd name="connsiteX3852" fmla="*/ 8801092 w 9144000"/>
              <a:gd name="connsiteY3852" fmla="*/ 460216 h 778240"/>
              <a:gd name="connsiteX3853" fmla="*/ 8801463 w 9144000"/>
              <a:gd name="connsiteY3853" fmla="*/ 456299 h 778240"/>
              <a:gd name="connsiteX3854" fmla="*/ 8791371 w 9144000"/>
              <a:gd name="connsiteY3854" fmla="*/ 442074 h 778240"/>
              <a:gd name="connsiteX3855" fmla="*/ 8785634 w 9144000"/>
              <a:gd name="connsiteY3855" fmla="*/ 431439 h 778240"/>
              <a:gd name="connsiteX3856" fmla="*/ 8792746 w 9144000"/>
              <a:gd name="connsiteY3856" fmla="*/ 432803 h 778240"/>
              <a:gd name="connsiteX3857" fmla="*/ 8805255 w 9144000"/>
              <a:gd name="connsiteY3857" fmla="*/ 448435 h 778240"/>
              <a:gd name="connsiteX3858" fmla="*/ 8808207 w 9144000"/>
              <a:gd name="connsiteY3858" fmla="*/ 447351 h 778240"/>
              <a:gd name="connsiteX3859" fmla="*/ 8811190 w 9144000"/>
              <a:gd name="connsiteY3859" fmla="*/ 448458 h 778240"/>
              <a:gd name="connsiteX3860" fmla="*/ 8831356 w 9144000"/>
              <a:gd name="connsiteY3860" fmla="*/ 409662 h 778240"/>
              <a:gd name="connsiteX3861" fmla="*/ 8864150 w 9144000"/>
              <a:gd name="connsiteY3861" fmla="*/ 370053 h 778240"/>
              <a:gd name="connsiteX3862" fmla="*/ 8884398 w 9144000"/>
              <a:gd name="connsiteY3862" fmla="*/ 354034 h 778240"/>
              <a:gd name="connsiteX3863" fmla="*/ 8885554 w 9144000"/>
              <a:gd name="connsiteY3863" fmla="*/ 342673 h 778240"/>
              <a:gd name="connsiteX3864" fmla="*/ 8864170 w 9144000"/>
              <a:gd name="connsiteY3864" fmla="*/ 332692 h 778240"/>
              <a:gd name="connsiteX3865" fmla="*/ 8783215 w 9144000"/>
              <a:gd name="connsiteY3865" fmla="*/ 329556 h 778240"/>
              <a:gd name="connsiteX3866" fmla="*/ 8776642 w 9144000"/>
              <a:gd name="connsiteY3866" fmla="*/ 332349 h 778240"/>
              <a:gd name="connsiteX3867" fmla="*/ 8774677 w 9144000"/>
              <a:gd name="connsiteY3867" fmla="*/ 333668 h 778240"/>
              <a:gd name="connsiteX3868" fmla="*/ 8771355 w 9144000"/>
              <a:gd name="connsiteY3868" fmla="*/ 339821 h 778240"/>
              <a:gd name="connsiteX3869" fmla="*/ 8764351 w 9144000"/>
              <a:gd name="connsiteY3869" fmla="*/ 349675 h 778240"/>
              <a:gd name="connsiteX3870" fmla="*/ 8763765 w 9144000"/>
              <a:gd name="connsiteY3870" fmla="*/ 344872 h 778240"/>
              <a:gd name="connsiteX3871" fmla="*/ 8763590 w 9144000"/>
              <a:gd name="connsiteY3871" fmla="*/ 346950 h 778240"/>
              <a:gd name="connsiteX3872" fmla="*/ 8761094 w 9144000"/>
              <a:gd name="connsiteY3872" fmla="*/ 348872 h 778240"/>
              <a:gd name="connsiteX3873" fmla="*/ 8778556 w 9144000"/>
              <a:gd name="connsiteY3873" fmla="*/ 360035 h 778240"/>
              <a:gd name="connsiteX3874" fmla="*/ 8784674 w 9144000"/>
              <a:gd name="connsiteY3874" fmla="*/ 354310 h 778240"/>
              <a:gd name="connsiteX3875" fmla="*/ 8798964 w 9144000"/>
              <a:gd name="connsiteY3875" fmla="*/ 345786 h 778240"/>
              <a:gd name="connsiteX3876" fmla="*/ 8799047 w 9144000"/>
              <a:gd name="connsiteY3876" fmla="*/ 341438 h 778240"/>
              <a:gd name="connsiteX3877" fmla="*/ 8799687 w 9144000"/>
              <a:gd name="connsiteY3877" fmla="*/ 340634 h 778240"/>
              <a:gd name="connsiteX3878" fmla="*/ 8957367 w 9144000"/>
              <a:gd name="connsiteY3878" fmla="*/ 327580 h 778240"/>
              <a:gd name="connsiteX3879" fmla="*/ 8953441 w 9144000"/>
              <a:gd name="connsiteY3879" fmla="*/ 328936 h 778240"/>
              <a:gd name="connsiteX3880" fmla="*/ 8957028 w 9144000"/>
              <a:gd name="connsiteY3880" fmla="*/ 334528 h 778240"/>
              <a:gd name="connsiteX3881" fmla="*/ 8956996 w 9144000"/>
              <a:gd name="connsiteY3881" fmla="*/ 342935 h 778240"/>
              <a:gd name="connsiteX3882" fmla="*/ 8949021 w 9144000"/>
              <a:gd name="connsiteY3882" fmla="*/ 334523 h 778240"/>
              <a:gd name="connsiteX3883" fmla="*/ 8946694 w 9144000"/>
              <a:gd name="connsiteY3883" fmla="*/ 331267 h 778240"/>
              <a:gd name="connsiteX3884" fmla="*/ 8929535 w 9144000"/>
              <a:gd name="connsiteY3884" fmla="*/ 337192 h 778240"/>
              <a:gd name="connsiteX3885" fmla="*/ 8923485 w 9144000"/>
              <a:gd name="connsiteY3885" fmla="*/ 341026 h 778240"/>
              <a:gd name="connsiteX3886" fmla="*/ 8922362 w 9144000"/>
              <a:gd name="connsiteY3886" fmla="*/ 349461 h 778240"/>
              <a:gd name="connsiteX3887" fmla="*/ 8939829 w 9144000"/>
              <a:gd name="connsiteY3887" fmla="*/ 360634 h 778240"/>
              <a:gd name="connsiteX3888" fmla="*/ 8942581 w 9144000"/>
              <a:gd name="connsiteY3888" fmla="*/ 356323 h 778240"/>
              <a:gd name="connsiteX3889" fmla="*/ 8945368 w 9144000"/>
              <a:gd name="connsiteY3889" fmla="*/ 360165 h 778240"/>
              <a:gd name="connsiteX3890" fmla="*/ 8947127 w 9144000"/>
              <a:gd name="connsiteY3890" fmla="*/ 354245 h 778240"/>
              <a:gd name="connsiteX3891" fmla="*/ 8950443 w 9144000"/>
              <a:gd name="connsiteY3891" fmla="*/ 360539 h 778240"/>
              <a:gd name="connsiteX3892" fmla="*/ 8950474 w 9144000"/>
              <a:gd name="connsiteY3892" fmla="*/ 367969 h 778240"/>
              <a:gd name="connsiteX3893" fmla="*/ 8957360 w 9144000"/>
              <a:gd name="connsiteY3893" fmla="*/ 375104 h 778240"/>
              <a:gd name="connsiteX3894" fmla="*/ 8957743 w 9144000"/>
              <a:gd name="connsiteY3894" fmla="*/ 373845 h 778240"/>
              <a:gd name="connsiteX3895" fmla="*/ 8962156 w 9144000"/>
              <a:gd name="connsiteY3895" fmla="*/ 371444 h 778240"/>
              <a:gd name="connsiteX3896" fmla="*/ 8963691 w 9144000"/>
              <a:gd name="connsiteY3896" fmla="*/ 372571 h 778240"/>
              <a:gd name="connsiteX3897" fmla="*/ 8965285 w 9144000"/>
              <a:gd name="connsiteY3897" fmla="*/ 370670 h 778240"/>
              <a:gd name="connsiteX3898" fmla="*/ 8965721 w 9144000"/>
              <a:gd name="connsiteY3898" fmla="*/ 360890 h 778240"/>
              <a:gd name="connsiteX3899" fmla="*/ 8966186 w 9144000"/>
              <a:gd name="connsiteY3899" fmla="*/ 350639 h 778240"/>
              <a:gd name="connsiteX3900" fmla="*/ 8964310 w 9144000"/>
              <a:gd name="connsiteY3900" fmla="*/ 355583 h 778240"/>
              <a:gd name="connsiteX3901" fmla="*/ 8960552 w 9144000"/>
              <a:gd name="connsiteY3901" fmla="*/ 348419 h 778240"/>
              <a:gd name="connsiteX3902" fmla="*/ 8554508 w 9144000"/>
              <a:gd name="connsiteY3902" fmla="*/ 327443 h 778240"/>
              <a:gd name="connsiteX3903" fmla="*/ 8546424 w 9144000"/>
              <a:gd name="connsiteY3903" fmla="*/ 329812 h 778240"/>
              <a:gd name="connsiteX3904" fmla="*/ 8547310 w 9144000"/>
              <a:gd name="connsiteY3904" fmla="*/ 331132 h 778240"/>
              <a:gd name="connsiteX3905" fmla="*/ 8547314 w 9144000"/>
              <a:gd name="connsiteY3905" fmla="*/ 336930 h 778240"/>
              <a:gd name="connsiteX3906" fmla="*/ 8540797 w 9144000"/>
              <a:gd name="connsiteY3906" fmla="*/ 344295 h 778240"/>
              <a:gd name="connsiteX3907" fmla="*/ 8533793 w 9144000"/>
              <a:gd name="connsiteY3907" fmla="*/ 345109 h 778240"/>
              <a:gd name="connsiteX3908" fmla="*/ 8535868 w 9144000"/>
              <a:gd name="connsiteY3908" fmla="*/ 360339 h 778240"/>
              <a:gd name="connsiteX3909" fmla="*/ 8563130 w 9144000"/>
              <a:gd name="connsiteY3909" fmla="*/ 348284 h 778240"/>
              <a:gd name="connsiteX3910" fmla="*/ 8563270 w 9144000"/>
              <a:gd name="connsiteY3910" fmla="*/ 346264 h 778240"/>
              <a:gd name="connsiteX3911" fmla="*/ 8568021 w 9144000"/>
              <a:gd name="connsiteY3911" fmla="*/ 340230 h 778240"/>
              <a:gd name="connsiteX3912" fmla="*/ 8651312 w 9144000"/>
              <a:gd name="connsiteY3912" fmla="*/ 326576 h 778240"/>
              <a:gd name="connsiteX3913" fmla="*/ 8649284 w 9144000"/>
              <a:gd name="connsiteY3913" fmla="*/ 326738 h 778240"/>
              <a:gd name="connsiteX3914" fmla="*/ 8649258 w 9144000"/>
              <a:gd name="connsiteY3914" fmla="*/ 327331 h 778240"/>
              <a:gd name="connsiteX3915" fmla="*/ 8649057 w 9144000"/>
              <a:gd name="connsiteY3915" fmla="*/ 330394 h 778240"/>
              <a:gd name="connsiteX3916" fmla="*/ 8645019 w 9144000"/>
              <a:gd name="connsiteY3916" fmla="*/ 327081 h 778240"/>
              <a:gd name="connsiteX3917" fmla="*/ 8637816 w 9144000"/>
              <a:gd name="connsiteY3917" fmla="*/ 327659 h 778240"/>
              <a:gd name="connsiteX3918" fmla="*/ 8633684 w 9144000"/>
              <a:gd name="connsiteY3918" fmla="*/ 329484 h 778240"/>
              <a:gd name="connsiteX3919" fmla="*/ 8637212 w 9144000"/>
              <a:gd name="connsiteY3919" fmla="*/ 339688 h 778240"/>
              <a:gd name="connsiteX3920" fmla="*/ 8641556 w 9144000"/>
              <a:gd name="connsiteY3920" fmla="*/ 335412 h 778240"/>
              <a:gd name="connsiteX3921" fmla="*/ 8645597 w 9144000"/>
              <a:gd name="connsiteY3921" fmla="*/ 337459 h 778240"/>
              <a:gd name="connsiteX3922" fmla="*/ 7349295 w 9144000"/>
              <a:gd name="connsiteY3922" fmla="*/ 326286 h 778240"/>
              <a:gd name="connsiteX3923" fmla="*/ 7344952 w 9144000"/>
              <a:gd name="connsiteY3923" fmla="*/ 328684 h 778240"/>
              <a:gd name="connsiteX3924" fmla="*/ 7344645 w 9144000"/>
              <a:gd name="connsiteY3924" fmla="*/ 329661 h 778240"/>
              <a:gd name="connsiteX3925" fmla="*/ 7342480 w 9144000"/>
              <a:gd name="connsiteY3925" fmla="*/ 329980 h 778240"/>
              <a:gd name="connsiteX3926" fmla="*/ 7338055 w 9144000"/>
              <a:gd name="connsiteY3926" fmla="*/ 344073 h 778240"/>
              <a:gd name="connsiteX3927" fmla="*/ 7336856 w 9144000"/>
              <a:gd name="connsiteY3927" fmla="*/ 346745 h 778240"/>
              <a:gd name="connsiteX3928" fmla="*/ 7339944 w 9144000"/>
              <a:gd name="connsiteY3928" fmla="*/ 343793 h 778240"/>
              <a:gd name="connsiteX3929" fmla="*/ 7352072 w 9144000"/>
              <a:gd name="connsiteY3929" fmla="*/ 341668 h 778240"/>
              <a:gd name="connsiteX3930" fmla="*/ 7349227 w 9144000"/>
              <a:gd name="connsiteY3930" fmla="*/ 347797 h 778240"/>
              <a:gd name="connsiteX3931" fmla="*/ 7350272 w 9144000"/>
              <a:gd name="connsiteY3931" fmla="*/ 351500 h 778240"/>
              <a:gd name="connsiteX3932" fmla="*/ 7361620 w 9144000"/>
              <a:gd name="connsiteY3932" fmla="*/ 346820 h 778240"/>
              <a:gd name="connsiteX3933" fmla="*/ 7355903 w 9144000"/>
              <a:gd name="connsiteY3933" fmla="*/ 331261 h 778240"/>
              <a:gd name="connsiteX3934" fmla="*/ 8792657 w 9144000"/>
              <a:gd name="connsiteY3934" fmla="*/ 325545 h 778240"/>
              <a:gd name="connsiteX3935" fmla="*/ 8792553 w 9144000"/>
              <a:gd name="connsiteY3935" fmla="*/ 325589 h 778240"/>
              <a:gd name="connsiteX3936" fmla="*/ 8793003 w 9144000"/>
              <a:gd name="connsiteY3936" fmla="*/ 325950 h 778240"/>
              <a:gd name="connsiteX3937" fmla="*/ 8769413 w 9144000"/>
              <a:gd name="connsiteY3937" fmla="*/ 324888 h 778240"/>
              <a:gd name="connsiteX3938" fmla="*/ 8769398 w 9144000"/>
              <a:gd name="connsiteY3938" fmla="*/ 324890 h 778240"/>
              <a:gd name="connsiteX3939" fmla="*/ 8769396 w 9144000"/>
              <a:gd name="connsiteY3939" fmla="*/ 324897 h 778240"/>
              <a:gd name="connsiteX3940" fmla="*/ 8677234 w 9144000"/>
              <a:gd name="connsiteY3940" fmla="*/ 324435 h 778240"/>
              <a:gd name="connsiteX3941" fmla="*/ 8672221 w 9144000"/>
              <a:gd name="connsiteY3941" fmla="*/ 324850 h 778240"/>
              <a:gd name="connsiteX3942" fmla="*/ 8663174 w 9144000"/>
              <a:gd name="connsiteY3942" fmla="*/ 339963 h 778240"/>
              <a:gd name="connsiteX3943" fmla="*/ 8664069 w 9144000"/>
              <a:gd name="connsiteY3943" fmla="*/ 342844 h 778240"/>
              <a:gd name="connsiteX3944" fmla="*/ 8671422 w 9144000"/>
              <a:gd name="connsiteY3944" fmla="*/ 344650 h 778240"/>
              <a:gd name="connsiteX3945" fmla="*/ 8668834 w 9144000"/>
              <a:gd name="connsiteY3945" fmla="*/ 342005 h 778240"/>
              <a:gd name="connsiteX3946" fmla="*/ 8678527 w 9144000"/>
              <a:gd name="connsiteY3946" fmla="*/ 338754 h 778240"/>
              <a:gd name="connsiteX3947" fmla="*/ 8685142 w 9144000"/>
              <a:gd name="connsiteY3947" fmla="*/ 323773 h 778240"/>
              <a:gd name="connsiteX3948" fmla="*/ 8684168 w 9144000"/>
              <a:gd name="connsiteY3948" fmla="*/ 323860 h 778240"/>
              <a:gd name="connsiteX3949" fmla="*/ 8680487 w 9144000"/>
              <a:gd name="connsiteY3949" fmla="*/ 324165 h 778240"/>
              <a:gd name="connsiteX3950" fmla="*/ 8681710 w 9144000"/>
              <a:gd name="connsiteY3950" fmla="*/ 337685 h 778240"/>
              <a:gd name="connsiteX3951" fmla="*/ 8685205 w 9144000"/>
              <a:gd name="connsiteY3951" fmla="*/ 336513 h 778240"/>
              <a:gd name="connsiteX3952" fmla="*/ 8819315 w 9144000"/>
              <a:gd name="connsiteY3952" fmla="*/ 323584 h 778240"/>
              <a:gd name="connsiteX3953" fmla="*/ 8819167 w 9144000"/>
              <a:gd name="connsiteY3953" fmla="*/ 330915 h 778240"/>
              <a:gd name="connsiteX3954" fmla="*/ 8821867 w 9144000"/>
              <a:gd name="connsiteY3954" fmla="*/ 329984 h 778240"/>
              <a:gd name="connsiteX3955" fmla="*/ 8823023 w 9144000"/>
              <a:gd name="connsiteY3955" fmla="*/ 331435 h 778240"/>
              <a:gd name="connsiteX3956" fmla="*/ 8823381 w 9144000"/>
              <a:gd name="connsiteY3956" fmla="*/ 331221 h 778240"/>
              <a:gd name="connsiteX3957" fmla="*/ 8826746 w 9144000"/>
              <a:gd name="connsiteY3957" fmla="*/ 327515 h 778240"/>
              <a:gd name="connsiteX3958" fmla="*/ 8825553 w 9144000"/>
              <a:gd name="connsiteY3958" fmla="*/ 326633 h 778240"/>
              <a:gd name="connsiteX3959" fmla="*/ 8819591 w 9144000"/>
              <a:gd name="connsiteY3959" fmla="*/ 325236 h 778240"/>
              <a:gd name="connsiteX3960" fmla="*/ 8819526 w 9144000"/>
              <a:gd name="connsiteY3960" fmla="*/ 323627 h 778240"/>
              <a:gd name="connsiteX3961" fmla="*/ 8879571 w 9144000"/>
              <a:gd name="connsiteY3961" fmla="*/ 322906 h 778240"/>
              <a:gd name="connsiteX3962" fmla="*/ 8873142 w 9144000"/>
              <a:gd name="connsiteY3962" fmla="*/ 325054 h 778240"/>
              <a:gd name="connsiteX3963" fmla="*/ 8880536 w 9144000"/>
              <a:gd name="connsiteY3963" fmla="*/ 328049 h 778240"/>
              <a:gd name="connsiteX3964" fmla="*/ 8879430 w 9144000"/>
              <a:gd name="connsiteY3964" fmla="*/ 326446 h 778240"/>
              <a:gd name="connsiteX3965" fmla="*/ 8974916 w 9144000"/>
              <a:gd name="connsiteY3965" fmla="*/ 321520 h 778240"/>
              <a:gd name="connsiteX3966" fmla="*/ 8963889 w 9144000"/>
              <a:gd name="connsiteY3966" fmla="*/ 325329 h 778240"/>
              <a:gd name="connsiteX3967" fmla="*/ 8967001 w 9144000"/>
              <a:gd name="connsiteY3967" fmla="*/ 348179 h 778240"/>
              <a:gd name="connsiteX3968" fmla="*/ 8969840 w 9144000"/>
              <a:gd name="connsiteY3968" fmla="*/ 343430 h 778240"/>
              <a:gd name="connsiteX3969" fmla="*/ 8972759 w 9144000"/>
              <a:gd name="connsiteY3969" fmla="*/ 355026 h 778240"/>
              <a:gd name="connsiteX3970" fmla="*/ 8972945 w 9144000"/>
              <a:gd name="connsiteY3970" fmla="*/ 361527 h 778240"/>
              <a:gd name="connsiteX3971" fmla="*/ 8977435 w 9144000"/>
              <a:gd name="connsiteY3971" fmla="*/ 356168 h 778240"/>
              <a:gd name="connsiteX3972" fmla="*/ 9002965 w 9144000"/>
              <a:gd name="connsiteY3972" fmla="*/ 337865 h 778240"/>
              <a:gd name="connsiteX3973" fmla="*/ 9002773 w 9144000"/>
              <a:gd name="connsiteY3973" fmla="*/ 337538 h 778240"/>
              <a:gd name="connsiteX3974" fmla="*/ 8982206 w 9144000"/>
              <a:gd name="connsiteY3974" fmla="*/ 324098 h 778240"/>
              <a:gd name="connsiteX3975" fmla="*/ 8807262 w 9144000"/>
              <a:gd name="connsiteY3975" fmla="*/ 321137 h 778240"/>
              <a:gd name="connsiteX3976" fmla="*/ 8801742 w 9144000"/>
              <a:gd name="connsiteY3976" fmla="*/ 321684 h 778240"/>
              <a:gd name="connsiteX3977" fmla="*/ 8799670 w 9144000"/>
              <a:gd name="connsiteY3977" fmla="*/ 322566 h 778240"/>
              <a:gd name="connsiteX3978" fmla="*/ 8809626 w 9144000"/>
              <a:gd name="connsiteY3978" fmla="*/ 334702 h 778240"/>
              <a:gd name="connsiteX3979" fmla="*/ 8814047 w 9144000"/>
              <a:gd name="connsiteY3979" fmla="*/ 332341 h 778240"/>
              <a:gd name="connsiteX3980" fmla="*/ 8813698 w 9144000"/>
              <a:gd name="connsiteY3980" fmla="*/ 322444 h 778240"/>
              <a:gd name="connsiteX3981" fmla="*/ 8720766 w 9144000"/>
              <a:gd name="connsiteY3981" fmla="*/ 320542 h 778240"/>
              <a:gd name="connsiteX3982" fmla="*/ 8715268 w 9144000"/>
              <a:gd name="connsiteY3982" fmla="*/ 321114 h 778240"/>
              <a:gd name="connsiteX3983" fmla="*/ 8691636 w 9144000"/>
              <a:gd name="connsiteY3983" fmla="*/ 323200 h 778240"/>
              <a:gd name="connsiteX3984" fmla="*/ 8691907 w 9144000"/>
              <a:gd name="connsiteY3984" fmla="*/ 335656 h 778240"/>
              <a:gd name="connsiteX3985" fmla="*/ 8698748 w 9144000"/>
              <a:gd name="connsiteY3985" fmla="*/ 334873 h 778240"/>
              <a:gd name="connsiteX3986" fmla="*/ 8700746 w 9144000"/>
              <a:gd name="connsiteY3986" fmla="*/ 336415 h 778240"/>
              <a:gd name="connsiteX3987" fmla="*/ 8702410 w 9144000"/>
              <a:gd name="connsiteY3987" fmla="*/ 336473 h 778240"/>
              <a:gd name="connsiteX3988" fmla="*/ 8719361 w 9144000"/>
              <a:gd name="connsiteY3988" fmla="*/ 328380 h 778240"/>
              <a:gd name="connsiteX3989" fmla="*/ 8719341 w 9144000"/>
              <a:gd name="connsiteY3989" fmla="*/ 324890 h 778240"/>
              <a:gd name="connsiteX3990" fmla="*/ 8938935 w 9144000"/>
              <a:gd name="connsiteY3990" fmla="*/ 320415 h 778240"/>
              <a:gd name="connsiteX3991" fmla="*/ 8937745 w 9144000"/>
              <a:gd name="connsiteY3991" fmla="*/ 321339 h 778240"/>
              <a:gd name="connsiteX3992" fmla="*/ 8936989 w 9144000"/>
              <a:gd name="connsiteY3992" fmla="*/ 320932 h 778240"/>
              <a:gd name="connsiteX3993" fmla="*/ 8932726 w 9144000"/>
              <a:gd name="connsiteY3993" fmla="*/ 323069 h 778240"/>
              <a:gd name="connsiteX3994" fmla="*/ 8926095 w 9144000"/>
              <a:gd name="connsiteY3994" fmla="*/ 325232 h 778240"/>
              <a:gd name="connsiteX3995" fmla="*/ 8923721 w 9144000"/>
              <a:gd name="connsiteY3995" fmla="*/ 328930 h 778240"/>
              <a:gd name="connsiteX3996" fmla="*/ 8939432 w 9144000"/>
              <a:gd name="connsiteY3996" fmla="*/ 321109 h 778240"/>
              <a:gd name="connsiteX3997" fmla="*/ 8995636 w 9144000"/>
              <a:gd name="connsiteY3997" fmla="*/ 319137 h 778240"/>
              <a:gd name="connsiteX3998" fmla="*/ 9001046 w 9144000"/>
              <a:gd name="connsiteY3998" fmla="*/ 322574 h 778240"/>
              <a:gd name="connsiteX3999" fmla="*/ 9002270 w 9144000"/>
              <a:gd name="connsiteY3999" fmla="*/ 321337 h 778240"/>
              <a:gd name="connsiteX4000" fmla="*/ 8736696 w 9144000"/>
              <a:gd name="connsiteY4000" fmla="*/ 318893 h 778240"/>
              <a:gd name="connsiteX4001" fmla="*/ 8736468 w 9144000"/>
              <a:gd name="connsiteY4001" fmla="*/ 318905 h 778240"/>
              <a:gd name="connsiteX4002" fmla="*/ 8723739 w 9144000"/>
              <a:gd name="connsiteY4002" fmla="*/ 320232 h 778240"/>
              <a:gd name="connsiteX4003" fmla="*/ 8725631 w 9144000"/>
              <a:gd name="connsiteY4003" fmla="*/ 323430 h 778240"/>
              <a:gd name="connsiteX4004" fmla="*/ 8725673 w 9144000"/>
              <a:gd name="connsiteY4004" fmla="*/ 325365 h 778240"/>
              <a:gd name="connsiteX4005" fmla="*/ 8737255 w 9144000"/>
              <a:gd name="connsiteY4005" fmla="*/ 319835 h 778240"/>
              <a:gd name="connsiteX4006" fmla="*/ 9025854 w 9144000"/>
              <a:gd name="connsiteY4006" fmla="*/ 315988 h 778240"/>
              <a:gd name="connsiteX4007" fmla="*/ 9024960 w 9144000"/>
              <a:gd name="connsiteY4007" fmla="*/ 316069 h 778240"/>
              <a:gd name="connsiteX4008" fmla="*/ 9026216 w 9144000"/>
              <a:gd name="connsiteY4008" fmla="*/ 316575 h 778240"/>
              <a:gd name="connsiteX4009" fmla="*/ 8918835 w 9144000"/>
              <a:gd name="connsiteY4009" fmla="*/ 315981 h 778240"/>
              <a:gd name="connsiteX4010" fmla="*/ 8913180 w 9144000"/>
              <a:gd name="connsiteY4010" fmla="*/ 316632 h 778240"/>
              <a:gd name="connsiteX4011" fmla="*/ 8913024 w 9144000"/>
              <a:gd name="connsiteY4011" fmla="*/ 317277 h 778240"/>
              <a:gd name="connsiteX4012" fmla="*/ 8912044 w 9144000"/>
              <a:gd name="connsiteY4012" fmla="*/ 321347 h 778240"/>
              <a:gd name="connsiteX4013" fmla="*/ 8916487 w 9144000"/>
              <a:gd name="connsiteY4013" fmla="*/ 327495 h 778240"/>
              <a:gd name="connsiteX4014" fmla="*/ 8922094 w 9144000"/>
              <a:gd name="connsiteY4014" fmla="*/ 318381 h 778240"/>
              <a:gd name="connsiteX4015" fmla="*/ 8947483 w 9144000"/>
              <a:gd name="connsiteY4015" fmla="*/ 315675 h 778240"/>
              <a:gd name="connsiteX4016" fmla="*/ 8946534 w 9144000"/>
              <a:gd name="connsiteY4016" fmla="*/ 316150 h 778240"/>
              <a:gd name="connsiteX4017" fmla="*/ 8946016 w 9144000"/>
              <a:gd name="connsiteY4017" fmla="*/ 317366 h 778240"/>
              <a:gd name="connsiteX4018" fmla="*/ 8946243 w 9144000"/>
              <a:gd name="connsiteY4018" fmla="*/ 317719 h 778240"/>
              <a:gd name="connsiteX4019" fmla="*/ 8947001 w 9144000"/>
              <a:gd name="connsiteY4019" fmla="*/ 317342 h 778240"/>
              <a:gd name="connsiteX4020" fmla="*/ 8949571 w 9144000"/>
              <a:gd name="connsiteY4020" fmla="*/ 316716 h 778240"/>
              <a:gd name="connsiteX4021" fmla="*/ 8856279 w 9144000"/>
              <a:gd name="connsiteY4021" fmla="*/ 315630 h 778240"/>
              <a:gd name="connsiteX4022" fmla="*/ 8851162 w 9144000"/>
              <a:gd name="connsiteY4022" fmla="*/ 315745 h 778240"/>
              <a:gd name="connsiteX4023" fmla="*/ 8851343 w 9144000"/>
              <a:gd name="connsiteY4023" fmla="*/ 316732 h 778240"/>
              <a:gd name="connsiteX4024" fmla="*/ 8853455 w 9144000"/>
              <a:gd name="connsiteY4024" fmla="*/ 317080 h 778240"/>
              <a:gd name="connsiteX4025" fmla="*/ 8855610 w 9144000"/>
              <a:gd name="connsiteY4025" fmla="*/ 317953 h 778240"/>
              <a:gd name="connsiteX4026" fmla="*/ 8855632 w 9144000"/>
              <a:gd name="connsiteY4026" fmla="*/ 317945 h 778240"/>
              <a:gd name="connsiteX4027" fmla="*/ 9083084 w 9144000"/>
              <a:gd name="connsiteY4027" fmla="*/ 312027 h 778240"/>
              <a:gd name="connsiteX4028" fmla="*/ 9078381 w 9144000"/>
              <a:gd name="connsiteY4028" fmla="*/ 312983 h 778240"/>
              <a:gd name="connsiteX4029" fmla="*/ 9081831 w 9144000"/>
              <a:gd name="connsiteY4029" fmla="*/ 313793 h 778240"/>
              <a:gd name="connsiteX4030" fmla="*/ 9092949 w 9144000"/>
              <a:gd name="connsiteY4030" fmla="*/ 310022 h 778240"/>
              <a:gd name="connsiteX4031" fmla="*/ 9090074 w 9144000"/>
              <a:gd name="connsiteY4031" fmla="*/ 310606 h 778240"/>
              <a:gd name="connsiteX4032" fmla="*/ 9089351 w 9144000"/>
              <a:gd name="connsiteY4032" fmla="*/ 312939 h 778240"/>
              <a:gd name="connsiteX4033" fmla="*/ 9088298 w 9144000"/>
              <a:gd name="connsiteY4033" fmla="*/ 314500 h 778240"/>
              <a:gd name="connsiteX4034" fmla="*/ 9091261 w 9144000"/>
              <a:gd name="connsiteY4034" fmla="*/ 313923 h 778240"/>
              <a:gd name="connsiteX4035" fmla="*/ 9142082 w 9144000"/>
              <a:gd name="connsiteY4035" fmla="*/ 306891 h 778240"/>
              <a:gd name="connsiteX4036" fmla="*/ 9114076 w 9144000"/>
              <a:gd name="connsiteY4036" fmla="*/ 308854 h 778240"/>
              <a:gd name="connsiteX4037" fmla="*/ 9103012 w 9144000"/>
              <a:gd name="connsiteY4037" fmla="*/ 309234 h 778240"/>
              <a:gd name="connsiteX4038" fmla="*/ 9099693 w 9144000"/>
              <a:gd name="connsiteY4038" fmla="*/ 315645 h 778240"/>
              <a:gd name="connsiteX4039" fmla="*/ 9104133 w 9144000"/>
              <a:gd name="connsiteY4039" fmla="*/ 318926 h 778240"/>
              <a:gd name="connsiteX4040" fmla="*/ 9102759 w 9144000"/>
              <a:gd name="connsiteY4040" fmla="*/ 320796 h 778240"/>
              <a:gd name="connsiteX4041" fmla="*/ 9117355 w 9144000"/>
              <a:gd name="connsiteY4041" fmla="*/ 327547 h 778240"/>
              <a:gd name="connsiteX4042" fmla="*/ 9130658 w 9144000"/>
              <a:gd name="connsiteY4042" fmla="*/ 329220 h 778240"/>
              <a:gd name="connsiteX4043" fmla="*/ 9130290 w 9144000"/>
              <a:gd name="connsiteY4043" fmla="*/ 324681 h 778240"/>
              <a:gd name="connsiteX4044" fmla="*/ 8684934 w 9144000"/>
              <a:gd name="connsiteY4044" fmla="*/ 306110 h 778240"/>
              <a:gd name="connsiteX4045" fmla="*/ 8683275 w 9144000"/>
              <a:gd name="connsiteY4045" fmla="*/ 306387 h 778240"/>
              <a:gd name="connsiteX4046" fmla="*/ 8679572 w 9144000"/>
              <a:gd name="connsiteY4046" fmla="*/ 312571 h 778240"/>
              <a:gd name="connsiteX4047" fmla="*/ 8679884 w 9144000"/>
              <a:gd name="connsiteY4047" fmla="*/ 312546 h 778240"/>
              <a:gd name="connsiteX4048" fmla="*/ 8685083 w 9144000"/>
              <a:gd name="connsiteY4048" fmla="*/ 312092 h 778240"/>
              <a:gd name="connsiteX4049" fmla="*/ 8685080 w 9144000"/>
              <a:gd name="connsiteY4049" fmla="*/ 311456 h 778240"/>
              <a:gd name="connsiteX4050" fmla="*/ 8686519 w 9144000"/>
              <a:gd name="connsiteY4050" fmla="*/ 307067 h 778240"/>
              <a:gd name="connsiteX4051" fmla="*/ 8964250 w 9144000"/>
              <a:gd name="connsiteY4051" fmla="*/ 300726 h 778240"/>
              <a:gd name="connsiteX4052" fmla="*/ 8963808 w 9144000"/>
              <a:gd name="connsiteY4052" fmla="*/ 300877 h 778240"/>
              <a:gd name="connsiteX4053" fmla="*/ 8963849 w 9144000"/>
              <a:gd name="connsiteY4053" fmla="*/ 300922 h 778240"/>
              <a:gd name="connsiteX4054" fmla="*/ 8421500 w 9144000"/>
              <a:gd name="connsiteY4054" fmla="*/ 300430 h 778240"/>
              <a:gd name="connsiteX4055" fmla="*/ 8425079 w 9144000"/>
              <a:gd name="connsiteY4055" fmla="*/ 308678 h 778240"/>
              <a:gd name="connsiteX4056" fmla="*/ 8426493 w 9144000"/>
              <a:gd name="connsiteY4056" fmla="*/ 303623 h 778240"/>
              <a:gd name="connsiteX4057" fmla="*/ 8423489 w 9144000"/>
              <a:gd name="connsiteY4057" fmla="*/ 301751 h 778240"/>
              <a:gd name="connsiteX4058" fmla="*/ 8621669 w 9144000"/>
              <a:gd name="connsiteY4058" fmla="*/ 294731 h 778240"/>
              <a:gd name="connsiteX4059" fmla="*/ 8629967 w 9144000"/>
              <a:gd name="connsiteY4059" fmla="*/ 318734 h 778240"/>
              <a:gd name="connsiteX4060" fmla="*/ 8635128 w 9144000"/>
              <a:gd name="connsiteY4060" fmla="*/ 316452 h 778240"/>
              <a:gd name="connsiteX4061" fmla="*/ 8636519 w 9144000"/>
              <a:gd name="connsiteY4061" fmla="*/ 316102 h 778240"/>
              <a:gd name="connsiteX4062" fmla="*/ 8639410 w 9144000"/>
              <a:gd name="connsiteY4062" fmla="*/ 315868 h 778240"/>
              <a:gd name="connsiteX4063" fmla="*/ 8641699 w 9144000"/>
              <a:gd name="connsiteY4063" fmla="*/ 314978 h 778240"/>
              <a:gd name="connsiteX4064" fmla="*/ 8646194 w 9144000"/>
              <a:gd name="connsiteY4064" fmla="*/ 313746 h 778240"/>
              <a:gd name="connsiteX4065" fmla="*/ 8648020 w 9144000"/>
              <a:gd name="connsiteY4065" fmla="*/ 312695 h 778240"/>
              <a:gd name="connsiteX4066" fmla="*/ 8648499 w 9144000"/>
              <a:gd name="connsiteY4066" fmla="*/ 312430 h 778240"/>
              <a:gd name="connsiteX4067" fmla="*/ 8628979 w 9144000"/>
              <a:gd name="connsiteY4067" fmla="*/ 296962 h 778240"/>
              <a:gd name="connsiteX4068" fmla="*/ 8413212 w 9144000"/>
              <a:gd name="connsiteY4068" fmla="*/ 289848 h 778240"/>
              <a:gd name="connsiteX4069" fmla="*/ 8412083 w 9144000"/>
              <a:gd name="connsiteY4069" fmla="*/ 290410 h 778240"/>
              <a:gd name="connsiteX4070" fmla="*/ 8407839 w 9144000"/>
              <a:gd name="connsiteY4070" fmla="*/ 294352 h 778240"/>
              <a:gd name="connsiteX4071" fmla="*/ 8408163 w 9144000"/>
              <a:gd name="connsiteY4071" fmla="*/ 295832 h 778240"/>
              <a:gd name="connsiteX4072" fmla="*/ 8414771 w 9144000"/>
              <a:gd name="connsiteY4072" fmla="*/ 292940 h 778240"/>
              <a:gd name="connsiteX4073" fmla="*/ 8413600 w 9144000"/>
              <a:gd name="connsiteY4073" fmla="*/ 290241 h 778240"/>
              <a:gd name="connsiteX4074" fmla="*/ 8793043 w 9144000"/>
              <a:gd name="connsiteY4074" fmla="*/ 288855 h 778240"/>
              <a:gd name="connsiteX4075" fmla="*/ 8784584 w 9144000"/>
              <a:gd name="connsiteY4075" fmla="*/ 300602 h 778240"/>
              <a:gd name="connsiteX4076" fmla="*/ 8786391 w 9144000"/>
              <a:gd name="connsiteY4076" fmla="*/ 300904 h 778240"/>
              <a:gd name="connsiteX4077" fmla="*/ 8600932 w 9144000"/>
              <a:gd name="connsiteY4077" fmla="*/ 288400 h 778240"/>
              <a:gd name="connsiteX4078" fmla="*/ 8600514 w 9144000"/>
              <a:gd name="connsiteY4078" fmla="*/ 289641 h 778240"/>
              <a:gd name="connsiteX4079" fmla="*/ 8599973 w 9144000"/>
              <a:gd name="connsiteY4079" fmla="*/ 295361 h 778240"/>
              <a:gd name="connsiteX4080" fmla="*/ 8605443 w 9144000"/>
              <a:gd name="connsiteY4080" fmla="*/ 299154 h 778240"/>
              <a:gd name="connsiteX4081" fmla="*/ 8599117 w 9144000"/>
              <a:gd name="connsiteY4081" fmla="*/ 300381 h 778240"/>
              <a:gd name="connsiteX4082" fmla="*/ 8592389 w 9144000"/>
              <a:gd name="connsiteY4082" fmla="*/ 301557 h 778240"/>
              <a:gd name="connsiteX4083" fmla="*/ 8588812 w 9144000"/>
              <a:gd name="connsiteY4083" fmla="*/ 299846 h 778240"/>
              <a:gd name="connsiteX4084" fmla="*/ 8583327 w 9144000"/>
              <a:gd name="connsiteY4084" fmla="*/ 307192 h 778240"/>
              <a:gd name="connsiteX4085" fmla="*/ 8568512 w 9144000"/>
              <a:gd name="connsiteY4085" fmla="*/ 322392 h 778240"/>
              <a:gd name="connsiteX4086" fmla="*/ 8562347 w 9144000"/>
              <a:gd name="connsiteY4086" fmla="*/ 324971 h 778240"/>
              <a:gd name="connsiteX4087" fmla="*/ 8575052 w 9144000"/>
              <a:gd name="connsiteY4087" fmla="*/ 336645 h 778240"/>
              <a:gd name="connsiteX4088" fmla="*/ 8580708 w 9144000"/>
              <a:gd name="connsiteY4088" fmla="*/ 334207 h 778240"/>
              <a:gd name="connsiteX4089" fmla="*/ 8583956 w 9144000"/>
              <a:gd name="connsiteY4089" fmla="*/ 332942 h 778240"/>
              <a:gd name="connsiteX4090" fmla="*/ 8590864 w 9144000"/>
              <a:gd name="connsiteY4090" fmla="*/ 315884 h 778240"/>
              <a:gd name="connsiteX4091" fmla="*/ 8596815 w 9144000"/>
              <a:gd name="connsiteY4091" fmla="*/ 305119 h 778240"/>
              <a:gd name="connsiteX4092" fmla="*/ 8598674 w 9144000"/>
              <a:gd name="connsiteY4092" fmla="*/ 313317 h 778240"/>
              <a:gd name="connsiteX4093" fmla="*/ 8591669 w 9144000"/>
              <a:gd name="connsiteY4093" fmla="*/ 333642 h 778240"/>
              <a:gd name="connsiteX4094" fmla="*/ 8592812 w 9144000"/>
              <a:gd name="connsiteY4094" fmla="*/ 335161 h 778240"/>
              <a:gd name="connsiteX4095" fmla="*/ 8619113 w 9144000"/>
              <a:gd name="connsiteY4095" fmla="*/ 323532 h 778240"/>
              <a:gd name="connsiteX4096" fmla="*/ 8609501 w 9144000"/>
              <a:gd name="connsiteY4096" fmla="*/ 293342 h 778240"/>
              <a:gd name="connsiteX4097" fmla="*/ 8609990 w 9144000"/>
              <a:gd name="connsiteY4097" fmla="*/ 291165 h 778240"/>
              <a:gd name="connsiteX4098" fmla="*/ 8416933 w 9144000"/>
              <a:gd name="connsiteY4098" fmla="*/ 287997 h 778240"/>
              <a:gd name="connsiteX4099" fmla="*/ 8416204 w 9144000"/>
              <a:gd name="connsiteY4099" fmla="*/ 288360 h 778240"/>
              <a:gd name="connsiteX4100" fmla="*/ 8416307 w 9144000"/>
              <a:gd name="connsiteY4100" fmla="*/ 288464 h 778240"/>
              <a:gd name="connsiteX4101" fmla="*/ 8416367 w 9144000"/>
              <a:gd name="connsiteY4101" fmla="*/ 288603 h 778240"/>
              <a:gd name="connsiteX4102" fmla="*/ 8586148 w 9144000"/>
              <a:gd name="connsiteY4102" fmla="*/ 285028 h 778240"/>
              <a:gd name="connsiteX4103" fmla="*/ 8588142 w 9144000"/>
              <a:gd name="connsiteY4103" fmla="*/ 289932 h 778240"/>
              <a:gd name="connsiteX4104" fmla="*/ 8588488 w 9144000"/>
              <a:gd name="connsiteY4104" fmla="*/ 289564 h 778240"/>
              <a:gd name="connsiteX4105" fmla="*/ 8590129 w 9144000"/>
              <a:gd name="connsiteY4105" fmla="*/ 285908 h 778240"/>
              <a:gd name="connsiteX4106" fmla="*/ 8112073 w 9144000"/>
              <a:gd name="connsiteY4106" fmla="*/ 280774 h 778240"/>
              <a:gd name="connsiteX4107" fmla="*/ 8077512 w 9144000"/>
              <a:gd name="connsiteY4107" fmla="*/ 292045 h 778240"/>
              <a:gd name="connsiteX4108" fmla="*/ 8074929 w 9144000"/>
              <a:gd name="connsiteY4108" fmla="*/ 293814 h 778240"/>
              <a:gd name="connsiteX4109" fmla="*/ 8075240 w 9144000"/>
              <a:gd name="connsiteY4109" fmla="*/ 294552 h 778240"/>
              <a:gd name="connsiteX4110" fmla="*/ 8078586 w 9144000"/>
              <a:gd name="connsiteY4110" fmla="*/ 299083 h 778240"/>
              <a:gd name="connsiteX4111" fmla="*/ 8081608 w 9144000"/>
              <a:gd name="connsiteY4111" fmla="*/ 298934 h 778240"/>
              <a:gd name="connsiteX4112" fmla="*/ 8084957 w 9144000"/>
              <a:gd name="connsiteY4112" fmla="*/ 298769 h 778240"/>
              <a:gd name="connsiteX4113" fmla="*/ 8081230 w 9144000"/>
              <a:gd name="connsiteY4113" fmla="*/ 303649 h 778240"/>
              <a:gd name="connsiteX4114" fmla="*/ 8077512 w 9144000"/>
              <a:gd name="connsiteY4114" fmla="*/ 308739 h 778240"/>
              <a:gd name="connsiteX4115" fmla="*/ 8075939 w 9144000"/>
              <a:gd name="connsiteY4115" fmla="*/ 309216 h 778240"/>
              <a:gd name="connsiteX4116" fmla="*/ 8072498 w 9144000"/>
              <a:gd name="connsiteY4116" fmla="*/ 310372 h 778240"/>
              <a:gd name="connsiteX4117" fmla="*/ 8067445 w 9144000"/>
              <a:gd name="connsiteY4117" fmla="*/ 312194 h 778240"/>
              <a:gd name="connsiteX4118" fmla="*/ 8066897 w 9144000"/>
              <a:gd name="connsiteY4118" fmla="*/ 307266 h 778240"/>
              <a:gd name="connsiteX4119" fmla="*/ 8066666 w 9144000"/>
              <a:gd name="connsiteY4119" fmla="*/ 302582 h 778240"/>
              <a:gd name="connsiteX4120" fmla="*/ 8065700 w 9144000"/>
              <a:gd name="connsiteY4120" fmla="*/ 300137 h 778240"/>
              <a:gd name="connsiteX4121" fmla="*/ 8044828 w 9144000"/>
              <a:gd name="connsiteY4121" fmla="*/ 314435 h 778240"/>
              <a:gd name="connsiteX4122" fmla="*/ 8025639 w 9144000"/>
              <a:gd name="connsiteY4122" fmla="*/ 336887 h 778240"/>
              <a:gd name="connsiteX4123" fmla="*/ 8030033 w 9144000"/>
              <a:gd name="connsiteY4123" fmla="*/ 339652 h 778240"/>
              <a:gd name="connsiteX4124" fmla="*/ 8035896 w 9144000"/>
              <a:gd name="connsiteY4124" fmla="*/ 336662 h 778240"/>
              <a:gd name="connsiteX4125" fmla="*/ 8034151 w 9144000"/>
              <a:gd name="connsiteY4125" fmla="*/ 342713 h 778240"/>
              <a:gd name="connsiteX4126" fmla="*/ 8032329 w 9144000"/>
              <a:gd name="connsiteY4126" fmla="*/ 349072 h 778240"/>
              <a:gd name="connsiteX4127" fmla="*/ 8027922 w 9144000"/>
              <a:gd name="connsiteY4127" fmla="*/ 352575 h 778240"/>
              <a:gd name="connsiteX4128" fmla="*/ 8026417 w 9144000"/>
              <a:gd name="connsiteY4128" fmla="*/ 353811 h 778240"/>
              <a:gd name="connsiteX4129" fmla="*/ 8041770 w 9144000"/>
              <a:gd name="connsiteY4129" fmla="*/ 353210 h 778240"/>
              <a:gd name="connsiteX4130" fmla="*/ 8041824 w 9144000"/>
              <a:gd name="connsiteY4130" fmla="*/ 353088 h 778240"/>
              <a:gd name="connsiteX4131" fmla="*/ 8044791 w 9144000"/>
              <a:gd name="connsiteY4131" fmla="*/ 350876 h 778240"/>
              <a:gd name="connsiteX4132" fmla="*/ 8040573 w 9144000"/>
              <a:gd name="connsiteY4132" fmla="*/ 333873 h 778240"/>
              <a:gd name="connsiteX4133" fmla="*/ 8042849 w 9144000"/>
              <a:gd name="connsiteY4133" fmla="*/ 328126 h 778240"/>
              <a:gd name="connsiteX4134" fmla="*/ 8049169 w 9144000"/>
              <a:gd name="connsiteY4134" fmla="*/ 332981 h 778240"/>
              <a:gd name="connsiteX4135" fmla="*/ 8051131 w 9144000"/>
              <a:gd name="connsiteY4135" fmla="*/ 350400 h 778240"/>
              <a:gd name="connsiteX4136" fmla="*/ 8052901 w 9144000"/>
              <a:gd name="connsiteY4136" fmla="*/ 349161 h 778240"/>
              <a:gd name="connsiteX4137" fmla="*/ 8056588 w 9144000"/>
              <a:gd name="connsiteY4137" fmla="*/ 350600 h 778240"/>
              <a:gd name="connsiteX4138" fmla="*/ 8072516 w 9144000"/>
              <a:gd name="connsiteY4138" fmla="*/ 330750 h 778240"/>
              <a:gd name="connsiteX4139" fmla="*/ 8081192 w 9144000"/>
              <a:gd name="connsiteY4139" fmla="*/ 324336 h 778240"/>
              <a:gd name="connsiteX4140" fmla="*/ 8080486 w 9144000"/>
              <a:gd name="connsiteY4140" fmla="*/ 331461 h 778240"/>
              <a:gd name="connsiteX4141" fmla="*/ 8074403 w 9144000"/>
              <a:gd name="connsiteY4141" fmla="*/ 340472 h 778240"/>
              <a:gd name="connsiteX4142" fmla="*/ 8067641 w 9144000"/>
              <a:gd name="connsiteY4142" fmla="*/ 350502 h 778240"/>
              <a:gd name="connsiteX4143" fmla="*/ 8071082 w 9144000"/>
              <a:gd name="connsiteY4143" fmla="*/ 351225 h 778240"/>
              <a:gd name="connsiteX4144" fmla="*/ 8073052 w 9144000"/>
              <a:gd name="connsiteY4144" fmla="*/ 356434 h 778240"/>
              <a:gd name="connsiteX4145" fmla="*/ 8072903 w 9144000"/>
              <a:gd name="connsiteY4145" fmla="*/ 356869 h 778240"/>
              <a:gd name="connsiteX4146" fmla="*/ 8097854 w 9144000"/>
              <a:gd name="connsiteY4146" fmla="*/ 360826 h 778240"/>
              <a:gd name="connsiteX4147" fmla="*/ 8145419 w 9144000"/>
              <a:gd name="connsiteY4147" fmla="*/ 378440 h 778240"/>
              <a:gd name="connsiteX4148" fmla="*/ 8156799 w 9144000"/>
              <a:gd name="connsiteY4148" fmla="*/ 385588 h 778240"/>
              <a:gd name="connsiteX4149" fmla="*/ 8156127 w 9144000"/>
              <a:gd name="connsiteY4149" fmla="*/ 382279 h 778240"/>
              <a:gd name="connsiteX4150" fmla="*/ 8152973 w 9144000"/>
              <a:gd name="connsiteY4150" fmla="*/ 370666 h 778240"/>
              <a:gd name="connsiteX4151" fmla="*/ 8147667 w 9144000"/>
              <a:gd name="connsiteY4151" fmla="*/ 372130 h 778240"/>
              <a:gd name="connsiteX4152" fmla="*/ 8147131 w 9144000"/>
              <a:gd name="connsiteY4152" fmla="*/ 377910 h 778240"/>
              <a:gd name="connsiteX4153" fmla="*/ 8143808 w 9144000"/>
              <a:gd name="connsiteY4153" fmla="*/ 373378 h 778240"/>
              <a:gd name="connsiteX4154" fmla="*/ 8140409 w 9144000"/>
              <a:gd name="connsiteY4154" fmla="*/ 368708 h 778240"/>
              <a:gd name="connsiteX4155" fmla="*/ 8140333 w 9144000"/>
              <a:gd name="connsiteY4155" fmla="*/ 367162 h 778240"/>
              <a:gd name="connsiteX4156" fmla="*/ 8140001 w 9144000"/>
              <a:gd name="connsiteY4156" fmla="*/ 363773 h 778240"/>
              <a:gd name="connsiteX4157" fmla="*/ 8139452 w 9144000"/>
              <a:gd name="connsiteY4157" fmla="*/ 358824 h 778240"/>
              <a:gd name="connsiteX4158" fmla="*/ 8147208 w 9144000"/>
              <a:gd name="connsiteY4158" fmla="*/ 360907 h 778240"/>
              <a:gd name="connsiteX4159" fmla="*/ 8150282 w 9144000"/>
              <a:gd name="connsiteY4159" fmla="*/ 360756 h 778240"/>
              <a:gd name="connsiteX4160" fmla="*/ 8149243 w 9144000"/>
              <a:gd name="connsiteY4160" fmla="*/ 356932 h 778240"/>
              <a:gd name="connsiteX4161" fmla="*/ 8145160 w 9144000"/>
              <a:gd name="connsiteY4161" fmla="*/ 344571 h 778240"/>
              <a:gd name="connsiteX4162" fmla="*/ 8140550 w 9144000"/>
              <a:gd name="connsiteY4162" fmla="*/ 332496 h 778240"/>
              <a:gd name="connsiteX4163" fmla="*/ 8138052 w 9144000"/>
              <a:gd name="connsiteY4163" fmla="*/ 326583 h 778240"/>
              <a:gd name="connsiteX4164" fmla="*/ 8135418 w 9144000"/>
              <a:gd name="connsiteY4164" fmla="*/ 320774 h 778240"/>
              <a:gd name="connsiteX4165" fmla="*/ 8132781 w 9144000"/>
              <a:gd name="connsiteY4165" fmla="*/ 315342 h 778240"/>
              <a:gd name="connsiteX4166" fmla="*/ 8131861 w 9144000"/>
              <a:gd name="connsiteY4166" fmla="*/ 315704 h 778240"/>
              <a:gd name="connsiteX4167" fmla="*/ 8128046 w 9144000"/>
              <a:gd name="connsiteY4167" fmla="*/ 318390 h 778240"/>
              <a:gd name="connsiteX4168" fmla="*/ 8128588 w 9144000"/>
              <a:gd name="connsiteY4168" fmla="*/ 324163 h 778240"/>
              <a:gd name="connsiteX4169" fmla="*/ 8120256 w 9144000"/>
              <a:gd name="connsiteY4169" fmla="*/ 316590 h 778240"/>
              <a:gd name="connsiteX4170" fmla="*/ 8117328 w 9144000"/>
              <a:gd name="connsiteY4170" fmla="*/ 307201 h 778240"/>
              <a:gd name="connsiteX4171" fmla="*/ 8125212 w 9144000"/>
              <a:gd name="connsiteY4171" fmla="*/ 307588 h 778240"/>
              <a:gd name="connsiteX4172" fmla="*/ 8128392 w 9144000"/>
              <a:gd name="connsiteY4172" fmla="*/ 306659 h 778240"/>
              <a:gd name="connsiteX4173" fmla="*/ 8123768 w 9144000"/>
              <a:gd name="connsiteY4173" fmla="*/ 298267 h 778240"/>
              <a:gd name="connsiteX4174" fmla="*/ 8117072 w 9144000"/>
              <a:gd name="connsiteY4174" fmla="*/ 287702 h 778240"/>
              <a:gd name="connsiteX4175" fmla="*/ 8543066 w 9144000"/>
              <a:gd name="connsiteY4175" fmla="*/ 278070 h 778240"/>
              <a:gd name="connsiteX4176" fmla="*/ 8542307 w 9144000"/>
              <a:gd name="connsiteY4176" fmla="*/ 279113 h 778240"/>
              <a:gd name="connsiteX4177" fmla="*/ 8542296 w 9144000"/>
              <a:gd name="connsiteY4177" fmla="*/ 278879 h 778240"/>
              <a:gd name="connsiteX4178" fmla="*/ 8540420 w 9144000"/>
              <a:gd name="connsiteY4178" fmla="*/ 285379 h 778240"/>
              <a:gd name="connsiteX4179" fmla="*/ 8541278 w 9144000"/>
              <a:gd name="connsiteY4179" fmla="*/ 285878 h 778240"/>
              <a:gd name="connsiteX4180" fmla="*/ 8540194 w 9144000"/>
              <a:gd name="connsiteY4180" fmla="*/ 286164 h 778240"/>
              <a:gd name="connsiteX4181" fmla="*/ 8531023 w 9144000"/>
              <a:gd name="connsiteY4181" fmla="*/ 317939 h 778240"/>
              <a:gd name="connsiteX4182" fmla="*/ 8551819 w 9144000"/>
              <a:gd name="connsiteY4182" fmla="*/ 306842 h 778240"/>
              <a:gd name="connsiteX4183" fmla="*/ 8566181 w 9144000"/>
              <a:gd name="connsiteY4183" fmla="*/ 302847 h 778240"/>
              <a:gd name="connsiteX4184" fmla="*/ 8566180 w 9144000"/>
              <a:gd name="connsiteY4184" fmla="*/ 302849 h 778240"/>
              <a:gd name="connsiteX4185" fmla="*/ 8566273 w 9144000"/>
              <a:gd name="connsiteY4185" fmla="*/ 302822 h 778240"/>
              <a:gd name="connsiteX4186" fmla="*/ 8566181 w 9144000"/>
              <a:gd name="connsiteY4186" fmla="*/ 302847 h 778240"/>
              <a:gd name="connsiteX4187" fmla="*/ 8572821 w 9144000"/>
              <a:gd name="connsiteY4187" fmla="*/ 291400 h 778240"/>
              <a:gd name="connsiteX4188" fmla="*/ 8568792 w 9144000"/>
              <a:gd name="connsiteY4188" fmla="*/ 281275 h 778240"/>
              <a:gd name="connsiteX4189" fmla="*/ 8409520 w 9144000"/>
              <a:gd name="connsiteY4189" fmla="*/ 274407 h 778240"/>
              <a:gd name="connsiteX4190" fmla="*/ 8404459 w 9144000"/>
              <a:gd name="connsiteY4190" fmla="*/ 276467 h 778240"/>
              <a:gd name="connsiteX4191" fmla="*/ 8405854 w 9144000"/>
              <a:gd name="connsiteY4191" fmla="*/ 277880 h 778240"/>
              <a:gd name="connsiteX4192" fmla="*/ 8409539 w 9144000"/>
              <a:gd name="connsiteY4192" fmla="*/ 274522 h 778240"/>
              <a:gd name="connsiteX4193" fmla="*/ 8409625 w 9144000"/>
              <a:gd name="connsiteY4193" fmla="*/ 265721 h 778240"/>
              <a:gd name="connsiteX4194" fmla="*/ 8409695 w 9144000"/>
              <a:gd name="connsiteY4194" fmla="*/ 265756 h 778240"/>
              <a:gd name="connsiteX4195" fmla="*/ 8414012 w 9144000"/>
              <a:gd name="connsiteY4195" fmla="*/ 268079 h 778240"/>
              <a:gd name="connsiteX4196" fmla="*/ 8418225 w 9144000"/>
              <a:gd name="connsiteY4196" fmla="*/ 270665 h 778240"/>
              <a:gd name="connsiteX4197" fmla="*/ 8420119 w 9144000"/>
              <a:gd name="connsiteY4197" fmla="*/ 271935 h 778240"/>
              <a:gd name="connsiteX4198" fmla="*/ 8421805 w 9144000"/>
              <a:gd name="connsiteY4198" fmla="*/ 274717 h 778240"/>
              <a:gd name="connsiteX4199" fmla="*/ 8424680 w 9144000"/>
              <a:gd name="connsiteY4199" fmla="*/ 280256 h 778240"/>
              <a:gd name="connsiteX4200" fmla="*/ 8427706 w 9144000"/>
              <a:gd name="connsiteY4200" fmla="*/ 280107 h 778240"/>
              <a:gd name="connsiteX4201" fmla="*/ 8430797 w 9144000"/>
              <a:gd name="connsiteY4201" fmla="*/ 266006 h 778240"/>
              <a:gd name="connsiteX4202" fmla="*/ 8403389 w 9144000"/>
              <a:gd name="connsiteY4202" fmla="*/ 265636 h 778240"/>
              <a:gd name="connsiteX4203" fmla="*/ 8403372 w 9144000"/>
              <a:gd name="connsiteY4203" fmla="*/ 265796 h 778240"/>
              <a:gd name="connsiteX4204" fmla="*/ 8404084 w 9144000"/>
              <a:gd name="connsiteY4204" fmla="*/ 271502 h 778240"/>
              <a:gd name="connsiteX4205" fmla="*/ 8409404 w 9144000"/>
              <a:gd name="connsiteY4205" fmla="*/ 273705 h 778240"/>
              <a:gd name="connsiteX4206" fmla="*/ 8408739 w 9144000"/>
              <a:gd name="connsiteY4206" fmla="*/ 269701 h 778240"/>
              <a:gd name="connsiteX4207" fmla="*/ 8408102 w 9144000"/>
              <a:gd name="connsiteY4207" fmla="*/ 266304 h 778240"/>
              <a:gd name="connsiteX4208" fmla="*/ 8407951 w 9144000"/>
              <a:gd name="connsiteY4208" fmla="*/ 265698 h 778240"/>
              <a:gd name="connsiteX4209" fmla="*/ 8550948 w 9144000"/>
              <a:gd name="connsiteY4209" fmla="*/ 265303 h 778240"/>
              <a:gd name="connsiteX4210" fmla="*/ 8549081 w 9144000"/>
              <a:gd name="connsiteY4210" fmla="*/ 269810 h 778240"/>
              <a:gd name="connsiteX4211" fmla="*/ 8545199 w 9144000"/>
              <a:gd name="connsiteY4211" fmla="*/ 275141 h 778240"/>
              <a:gd name="connsiteX4212" fmla="*/ 8567462 w 9144000"/>
              <a:gd name="connsiteY4212" fmla="*/ 277934 h 778240"/>
              <a:gd name="connsiteX4213" fmla="*/ 8566797 w 9144000"/>
              <a:gd name="connsiteY4213" fmla="*/ 276263 h 778240"/>
              <a:gd name="connsiteX4214" fmla="*/ 8550948 w 9144000"/>
              <a:gd name="connsiteY4214" fmla="*/ 265303 h 778240"/>
              <a:gd name="connsiteX4215" fmla="*/ 8337055 w 9144000"/>
              <a:gd name="connsiteY4215" fmla="*/ 264745 h 778240"/>
              <a:gd name="connsiteX4216" fmla="*/ 8336992 w 9144000"/>
              <a:gd name="connsiteY4216" fmla="*/ 265715 h 778240"/>
              <a:gd name="connsiteX4217" fmla="*/ 8337938 w 9144000"/>
              <a:gd name="connsiteY4217" fmla="*/ 271380 h 778240"/>
              <a:gd name="connsiteX4218" fmla="*/ 8344320 w 9144000"/>
              <a:gd name="connsiteY4218" fmla="*/ 273671 h 778240"/>
              <a:gd name="connsiteX4219" fmla="*/ 8332152 w 9144000"/>
              <a:gd name="connsiteY4219" fmla="*/ 279295 h 778240"/>
              <a:gd name="connsiteX4220" fmla="*/ 8320656 w 9144000"/>
              <a:gd name="connsiteY4220" fmla="*/ 277090 h 778240"/>
              <a:gd name="connsiteX4221" fmla="*/ 8325406 w 9144000"/>
              <a:gd name="connsiteY4221" fmla="*/ 268639 h 778240"/>
              <a:gd name="connsiteX4222" fmla="*/ 8326079 w 9144000"/>
              <a:gd name="connsiteY4222" fmla="*/ 264786 h 778240"/>
              <a:gd name="connsiteX4223" fmla="*/ 8270671 w 9144000"/>
              <a:gd name="connsiteY4223" fmla="*/ 267257 h 778240"/>
              <a:gd name="connsiteX4224" fmla="*/ 8270630 w 9144000"/>
              <a:gd name="connsiteY4224" fmla="*/ 268142 h 778240"/>
              <a:gd name="connsiteX4225" fmla="*/ 8271726 w 9144000"/>
              <a:gd name="connsiteY4225" fmla="*/ 273770 h 778240"/>
              <a:gd name="connsiteX4226" fmla="*/ 8278165 w 9144000"/>
              <a:gd name="connsiteY4226" fmla="*/ 275801 h 778240"/>
              <a:gd name="connsiteX4227" fmla="*/ 8266152 w 9144000"/>
              <a:gd name="connsiteY4227" fmla="*/ 281699 h 778240"/>
              <a:gd name="connsiteX4228" fmla="*/ 8254554 w 9144000"/>
              <a:gd name="connsiteY4228" fmla="*/ 279804 h 778240"/>
              <a:gd name="connsiteX4229" fmla="*/ 8259185 w 9144000"/>
              <a:gd name="connsiteY4229" fmla="*/ 271336 h 778240"/>
              <a:gd name="connsiteX4230" fmla="*/ 8259689 w 9144000"/>
              <a:gd name="connsiteY4230" fmla="*/ 267747 h 778240"/>
              <a:gd name="connsiteX4231" fmla="*/ 8218338 w 9144000"/>
              <a:gd name="connsiteY4231" fmla="*/ 269592 h 778240"/>
              <a:gd name="connsiteX4232" fmla="*/ 8204311 w 9144000"/>
              <a:gd name="connsiteY4232" fmla="*/ 270455 h 778240"/>
              <a:gd name="connsiteX4233" fmla="*/ 8204283 w 9144000"/>
              <a:gd name="connsiteY4233" fmla="*/ 271712 h 778240"/>
              <a:gd name="connsiteX4234" fmla="*/ 8205479 w 9144000"/>
              <a:gd name="connsiteY4234" fmla="*/ 277338 h 778240"/>
              <a:gd name="connsiteX4235" fmla="*/ 8211941 w 9144000"/>
              <a:gd name="connsiteY4235" fmla="*/ 279368 h 778240"/>
              <a:gd name="connsiteX4236" fmla="*/ 8199962 w 9144000"/>
              <a:gd name="connsiteY4236" fmla="*/ 285453 h 778240"/>
              <a:gd name="connsiteX4237" fmla="*/ 8188322 w 9144000"/>
              <a:gd name="connsiteY4237" fmla="*/ 283677 h 778240"/>
              <a:gd name="connsiteX4238" fmla="*/ 8192688 w 9144000"/>
              <a:gd name="connsiteY4238" fmla="*/ 275080 h 778240"/>
              <a:gd name="connsiteX4239" fmla="*/ 8193220 w 9144000"/>
              <a:gd name="connsiteY4239" fmla="*/ 271138 h 778240"/>
              <a:gd name="connsiteX4240" fmla="*/ 8166980 w 9144000"/>
              <a:gd name="connsiteY4240" fmla="*/ 272754 h 778240"/>
              <a:gd name="connsiteX4241" fmla="*/ 8138102 w 9144000"/>
              <a:gd name="connsiteY4241" fmla="*/ 276182 h 778240"/>
              <a:gd name="connsiteX4242" fmla="*/ 8138123 w 9144000"/>
              <a:gd name="connsiteY4242" fmla="*/ 276716 h 778240"/>
              <a:gd name="connsiteX4243" fmla="*/ 8139673 w 9144000"/>
              <a:gd name="connsiteY4243" fmla="*/ 282245 h 778240"/>
              <a:gd name="connsiteX4244" fmla="*/ 8146094 w 9144000"/>
              <a:gd name="connsiteY4244" fmla="*/ 283925 h 778240"/>
              <a:gd name="connsiteX4245" fmla="*/ 8140646 w 9144000"/>
              <a:gd name="connsiteY4245" fmla="*/ 287246 h 778240"/>
              <a:gd name="connsiteX4246" fmla="*/ 8134946 w 9144000"/>
              <a:gd name="connsiteY4246" fmla="*/ 290696 h 778240"/>
              <a:gd name="connsiteX4247" fmla="*/ 8129363 w 9144000"/>
              <a:gd name="connsiteY4247" fmla="*/ 290314 h 778240"/>
              <a:gd name="connsiteX4248" fmla="*/ 8123808 w 9144000"/>
              <a:gd name="connsiteY4248" fmla="*/ 290024 h 778240"/>
              <a:gd name="connsiteX4249" fmla="*/ 8125458 w 9144000"/>
              <a:gd name="connsiteY4249" fmla="*/ 285387 h 778240"/>
              <a:gd name="connsiteX4250" fmla="*/ 8127161 w 9144000"/>
              <a:gd name="connsiteY4250" fmla="*/ 280867 h 778240"/>
              <a:gd name="connsiteX4251" fmla="*/ 8127257 w 9144000"/>
              <a:gd name="connsiteY4251" fmla="*/ 277469 h 778240"/>
              <a:gd name="connsiteX4252" fmla="*/ 8119314 w 9144000"/>
              <a:gd name="connsiteY4252" fmla="*/ 278412 h 778240"/>
              <a:gd name="connsiteX4253" fmla="*/ 8114673 w 9144000"/>
              <a:gd name="connsiteY4253" fmla="*/ 279926 h 778240"/>
              <a:gd name="connsiteX4254" fmla="*/ 8119281 w 9144000"/>
              <a:gd name="connsiteY4254" fmla="*/ 286302 h 778240"/>
              <a:gd name="connsiteX4255" fmla="*/ 8126029 w 9144000"/>
              <a:gd name="connsiteY4255" fmla="*/ 296981 h 778240"/>
              <a:gd name="connsiteX4256" fmla="*/ 8130695 w 9144000"/>
              <a:gd name="connsiteY4256" fmla="*/ 305447 h 778240"/>
              <a:gd name="connsiteX4257" fmla="*/ 8132777 w 9144000"/>
              <a:gd name="connsiteY4257" fmla="*/ 304328 h 778240"/>
              <a:gd name="connsiteX4258" fmla="*/ 8134183 w 9144000"/>
              <a:gd name="connsiteY4258" fmla="*/ 297613 h 778240"/>
              <a:gd name="connsiteX4259" fmla="*/ 8141208 w 9144000"/>
              <a:gd name="connsiteY4259" fmla="*/ 303420 h 778240"/>
              <a:gd name="connsiteX4260" fmla="*/ 8141818 w 9144000"/>
              <a:gd name="connsiteY4260" fmla="*/ 305314 h 778240"/>
              <a:gd name="connsiteX4261" fmla="*/ 8143011 w 9144000"/>
              <a:gd name="connsiteY4261" fmla="*/ 309530 h 778240"/>
              <a:gd name="connsiteX4262" fmla="*/ 8144606 w 9144000"/>
              <a:gd name="connsiteY4262" fmla="*/ 315672 h 778240"/>
              <a:gd name="connsiteX4263" fmla="*/ 8138238 w 9144000"/>
              <a:gd name="connsiteY4263" fmla="*/ 313193 h 778240"/>
              <a:gd name="connsiteX4264" fmla="*/ 8135234 w 9144000"/>
              <a:gd name="connsiteY4264" fmla="*/ 314375 h 778240"/>
              <a:gd name="connsiteX4265" fmla="*/ 8137803 w 9144000"/>
              <a:gd name="connsiteY4265" fmla="*/ 319624 h 778240"/>
              <a:gd name="connsiteX4266" fmla="*/ 8140440 w 9144000"/>
              <a:gd name="connsiteY4266" fmla="*/ 325480 h 778240"/>
              <a:gd name="connsiteX4267" fmla="*/ 8142965 w 9144000"/>
              <a:gd name="connsiteY4267" fmla="*/ 331460 h 778240"/>
              <a:gd name="connsiteX4268" fmla="*/ 8147627 w 9144000"/>
              <a:gd name="connsiteY4268" fmla="*/ 343652 h 778240"/>
              <a:gd name="connsiteX4269" fmla="*/ 8151716 w 9144000"/>
              <a:gd name="connsiteY4269" fmla="*/ 356106 h 778240"/>
              <a:gd name="connsiteX4270" fmla="*/ 8152804 w 9144000"/>
              <a:gd name="connsiteY4270" fmla="*/ 360091 h 778240"/>
              <a:gd name="connsiteX4271" fmla="*/ 8155257 w 9144000"/>
              <a:gd name="connsiteY4271" fmla="*/ 359360 h 778240"/>
              <a:gd name="connsiteX4272" fmla="*/ 8158000 w 9144000"/>
              <a:gd name="connsiteY4272" fmla="*/ 353073 h 778240"/>
              <a:gd name="connsiteX4273" fmla="*/ 8163676 w 9144000"/>
              <a:gd name="connsiteY4273" fmla="*/ 360120 h 778240"/>
              <a:gd name="connsiteX4274" fmla="*/ 8163938 w 9144000"/>
              <a:gd name="connsiteY4274" fmla="*/ 362101 h 778240"/>
              <a:gd name="connsiteX4275" fmla="*/ 8164151 w 9144000"/>
              <a:gd name="connsiteY4275" fmla="*/ 366435 h 778240"/>
              <a:gd name="connsiteX4276" fmla="*/ 8164462 w 9144000"/>
              <a:gd name="connsiteY4276" fmla="*/ 372736 h 778240"/>
              <a:gd name="connsiteX4277" fmla="*/ 8158647 w 9144000"/>
              <a:gd name="connsiteY4277" fmla="*/ 369101 h 778240"/>
              <a:gd name="connsiteX4278" fmla="*/ 8155501 w 9144000"/>
              <a:gd name="connsiteY4278" fmla="*/ 369968 h 778240"/>
              <a:gd name="connsiteX4279" fmla="*/ 8158676 w 9144000"/>
              <a:gd name="connsiteY4279" fmla="*/ 381591 h 778240"/>
              <a:gd name="connsiteX4280" fmla="*/ 8159860 w 9144000"/>
              <a:gd name="connsiteY4280" fmla="*/ 387511 h 778240"/>
              <a:gd name="connsiteX4281" fmla="*/ 8161278 w 9144000"/>
              <a:gd name="connsiteY4281" fmla="*/ 388401 h 778240"/>
              <a:gd name="connsiteX4282" fmla="*/ 8163489 w 9144000"/>
              <a:gd name="connsiteY4282" fmla="*/ 385885 h 778240"/>
              <a:gd name="connsiteX4283" fmla="*/ 8166123 w 9144000"/>
              <a:gd name="connsiteY4283" fmla="*/ 386930 h 778240"/>
              <a:gd name="connsiteX4284" fmla="*/ 8166660 w 9144000"/>
              <a:gd name="connsiteY4284" fmla="*/ 360629 h 778240"/>
              <a:gd name="connsiteX4285" fmla="*/ 8168688 w 9144000"/>
              <a:gd name="connsiteY4285" fmla="*/ 354120 h 778240"/>
              <a:gd name="connsiteX4286" fmla="*/ 8172009 w 9144000"/>
              <a:gd name="connsiteY4286" fmla="*/ 359592 h 778240"/>
              <a:gd name="connsiteX4287" fmla="*/ 8172054 w 9144000"/>
              <a:gd name="connsiteY4287" fmla="*/ 376729 h 778240"/>
              <a:gd name="connsiteX4288" fmla="*/ 8171179 w 9144000"/>
              <a:gd name="connsiteY4288" fmla="*/ 388512 h 778240"/>
              <a:gd name="connsiteX4289" fmla="*/ 8178867 w 9144000"/>
              <a:gd name="connsiteY4289" fmla="*/ 393017 h 778240"/>
              <a:gd name="connsiteX4290" fmla="*/ 8196091 w 9144000"/>
              <a:gd name="connsiteY4290" fmla="*/ 380429 h 778240"/>
              <a:gd name="connsiteX4291" fmla="*/ 8205135 w 9144000"/>
              <a:gd name="connsiteY4291" fmla="*/ 377635 h 778240"/>
              <a:gd name="connsiteX4292" fmla="*/ 8202482 w 9144000"/>
              <a:gd name="connsiteY4292" fmla="*/ 386712 h 778240"/>
              <a:gd name="connsiteX4293" fmla="*/ 8185210 w 9144000"/>
              <a:gd name="connsiteY4293" fmla="*/ 397377 h 778240"/>
              <a:gd name="connsiteX4294" fmla="*/ 8185791 w 9144000"/>
              <a:gd name="connsiteY4294" fmla="*/ 398218 h 778240"/>
              <a:gd name="connsiteX4295" fmla="*/ 8185684 w 9144000"/>
              <a:gd name="connsiteY4295" fmla="*/ 403731 h 778240"/>
              <a:gd name="connsiteX4296" fmla="*/ 8202576 w 9144000"/>
              <a:gd name="connsiteY4296" fmla="*/ 414339 h 778240"/>
              <a:gd name="connsiteX4297" fmla="*/ 8248248 w 9144000"/>
              <a:gd name="connsiteY4297" fmla="*/ 468382 h 778240"/>
              <a:gd name="connsiteX4298" fmla="*/ 8248495 w 9144000"/>
              <a:gd name="connsiteY4298" fmla="*/ 469153 h 778240"/>
              <a:gd name="connsiteX4299" fmla="*/ 8256862 w 9144000"/>
              <a:gd name="connsiteY4299" fmla="*/ 462080 h 778240"/>
              <a:gd name="connsiteX4300" fmla="*/ 8262812 w 9144000"/>
              <a:gd name="connsiteY4300" fmla="*/ 461787 h 778240"/>
              <a:gd name="connsiteX4301" fmla="*/ 8261689 w 9144000"/>
              <a:gd name="connsiteY4301" fmla="*/ 469496 h 778240"/>
              <a:gd name="connsiteX4302" fmla="*/ 8251593 w 9144000"/>
              <a:gd name="connsiteY4302" fmla="*/ 478834 h 778240"/>
              <a:gd name="connsiteX4303" fmla="*/ 8253847 w 9144000"/>
              <a:gd name="connsiteY4303" fmla="*/ 485883 h 778240"/>
              <a:gd name="connsiteX4304" fmla="*/ 8259281 w 9144000"/>
              <a:gd name="connsiteY4304" fmla="*/ 484941 h 778240"/>
              <a:gd name="connsiteX4305" fmla="*/ 8264550 w 9144000"/>
              <a:gd name="connsiteY4305" fmla="*/ 464683 h 778240"/>
              <a:gd name="connsiteX4306" fmla="*/ 8269589 w 9144000"/>
              <a:gd name="connsiteY4306" fmla="*/ 459739 h 778240"/>
              <a:gd name="connsiteX4307" fmla="*/ 8270279 w 9144000"/>
              <a:gd name="connsiteY4307" fmla="*/ 468017 h 778240"/>
              <a:gd name="connsiteX4308" fmla="*/ 8266492 w 9144000"/>
              <a:gd name="connsiteY4308" fmla="*/ 483691 h 778240"/>
              <a:gd name="connsiteX4309" fmla="*/ 8270444 w 9144000"/>
              <a:gd name="connsiteY4309" fmla="*/ 483006 h 778240"/>
              <a:gd name="connsiteX4310" fmla="*/ 8356248 w 9144000"/>
              <a:gd name="connsiteY4310" fmla="*/ 468961 h 778240"/>
              <a:gd name="connsiteX4311" fmla="*/ 8374770 w 9144000"/>
              <a:gd name="connsiteY4311" fmla="*/ 466141 h 778240"/>
              <a:gd name="connsiteX4312" fmla="*/ 8373791 w 9144000"/>
              <a:gd name="connsiteY4312" fmla="*/ 460434 h 778240"/>
              <a:gd name="connsiteX4313" fmla="*/ 8371053 w 9144000"/>
              <a:gd name="connsiteY4313" fmla="*/ 448450 h 778240"/>
              <a:gd name="connsiteX4314" fmla="*/ 8369233 w 9144000"/>
              <a:gd name="connsiteY4314" fmla="*/ 425812 h 778240"/>
              <a:gd name="connsiteX4315" fmla="*/ 8369581 w 9144000"/>
              <a:gd name="connsiteY4315" fmla="*/ 408091 h 778240"/>
              <a:gd name="connsiteX4316" fmla="*/ 8360341 w 9144000"/>
              <a:gd name="connsiteY4316" fmla="*/ 405447 h 778240"/>
              <a:gd name="connsiteX4317" fmla="*/ 8354429 w 9144000"/>
              <a:gd name="connsiteY4317" fmla="*/ 396957 h 778240"/>
              <a:gd name="connsiteX4318" fmla="*/ 8363061 w 9144000"/>
              <a:gd name="connsiteY4318" fmla="*/ 396790 h 778240"/>
              <a:gd name="connsiteX4319" fmla="*/ 8373860 w 9144000"/>
              <a:gd name="connsiteY4319" fmla="*/ 400578 h 778240"/>
              <a:gd name="connsiteX4320" fmla="*/ 8387737 w 9144000"/>
              <a:gd name="connsiteY4320" fmla="*/ 386747 h 778240"/>
              <a:gd name="connsiteX4321" fmla="*/ 8387697 w 9144000"/>
              <a:gd name="connsiteY4321" fmla="*/ 385949 h 778240"/>
              <a:gd name="connsiteX4322" fmla="*/ 8391635 w 9144000"/>
              <a:gd name="connsiteY4322" fmla="*/ 370565 h 778240"/>
              <a:gd name="connsiteX4323" fmla="*/ 8396226 w 9144000"/>
              <a:gd name="connsiteY4323" fmla="*/ 366042 h 778240"/>
              <a:gd name="connsiteX4324" fmla="*/ 8399401 w 9144000"/>
              <a:gd name="connsiteY4324" fmla="*/ 372811 h 778240"/>
              <a:gd name="connsiteX4325" fmla="*/ 8397741 w 9144000"/>
              <a:gd name="connsiteY4325" fmla="*/ 380596 h 778240"/>
              <a:gd name="connsiteX4326" fmla="*/ 8406170 w 9144000"/>
              <a:gd name="connsiteY4326" fmla="*/ 376307 h 778240"/>
              <a:gd name="connsiteX4327" fmla="*/ 8423714 w 9144000"/>
              <a:gd name="connsiteY4327" fmla="*/ 313559 h 778240"/>
              <a:gd name="connsiteX4328" fmla="*/ 8418111 w 9144000"/>
              <a:gd name="connsiteY4328" fmla="*/ 300642 h 778240"/>
              <a:gd name="connsiteX4329" fmla="*/ 8405182 w 9144000"/>
              <a:gd name="connsiteY4329" fmla="*/ 305236 h 778240"/>
              <a:gd name="connsiteX4330" fmla="*/ 8394440 w 9144000"/>
              <a:gd name="connsiteY4330" fmla="*/ 307361 h 778240"/>
              <a:gd name="connsiteX4331" fmla="*/ 8398356 w 9144000"/>
              <a:gd name="connsiteY4331" fmla="*/ 300124 h 778240"/>
              <a:gd name="connsiteX4332" fmla="*/ 8403949 w 9144000"/>
              <a:gd name="connsiteY4332" fmla="*/ 297676 h 778240"/>
              <a:gd name="connsiteX4333" fmla="*/ 8403794 w 9144000"/>
              <a:gd name="connsiteY4333" fmla="*/ 297556 h 778240"/>
              <a:gd name="connsiteX4334" fmla="*/ 8399587 w 9144000"/>
              <a:gd name="connsiteY4334" fmla="*/ 294593 h 778240"/>
              <a:gd name="connsiteX4335" fmla="*/ 8397671 w 9144000"/>
              <a:gd name="connsiteY4335" fmla="*/ 293373 h 778240"/>
              <a:gd name="connsiteX4336" fmla="*/ 8396789 w 9144000"/>
              <a:gd name="connsiteY4336" fmla="*/ 291656 h 778240"/>
              <a:gd name="connsiteX4337" fmla="*/ 8394749 w 9144000"/>
              <a:gd name="connsiteY4337" fmla="*/ 287905 h 778240"/>
              <a:gd name="connsiteX4338" fmla="*/ 8392434 w 9144000"/>
              <a:gd name="connsiteY4338" fmla="*/ 284286 h 778240"/>
              <a:gd name="connsiteX4339" fmla="*/ 8391299 w 9144000"/>
              <a:gd name="connsiteY4339" fmla="*/ 282675 h 778240"/>
              <a:gd name="connsiteX4340" fmla="*/ 8392894 w 9144000"/>
              <a:gd name="connsiteY4340" fmla="*/ 282174 h 778240"/>
              <a:gd name="connsiteX4341" fmla="*/ 8396217 w 9144000"/>
              <a:gd name="connsiteY4341" fmla="*/ 281493 h 778240"/>
              <a:gd name="connsiteX4342" fmla="*/ 8401273 w 9144000"/>
              <a:gd name="connsiteY4342" fmla="*/ 280681 h 778240"/>
              <a:gd name="connsiteX4343" fmla="*/ 8403144 w 9144000"/>
              <a:gd name="connsiteY4343" fmla="*/ 279657 h 778240"/>
              <a:gd name="connsiteX4344" fmla="*/ 8401273 w 9144000"/>
              <a:gd name="connsiteY4344" fmla="*/ 277764 h 778240"/>
              <a:gd name="connsiteX4345" fmla="*/ 8397978 w 9144000"/>
              <a:gd name="connsiteY4345" fmla="*/ 279105 h 778240"/>
              <a:gd name="connsiteX4346" fmla="*/ 8392324 w 9144000"/>
              <a:gd name="connsiteY4346" fmla="*/ 277764 h 778240"/>
              <a:gd name="connsiteX4347" fmla="*/ 8386626 w 9144000"/>
              <a:gd name="connsiteY4347" fmla="*/ 276471 h 778240"/>
              <a:gd name="connsiteX4348" fmla="*/ 8391758 w 9144000"/>
              <a:gd name="connsiteY4348" fmla="*/ 268188 h 778240"/>
              <a:gd name="connsiteX4349" fmla="*/ 8391768 w 9144000"/>
              <a:gd name="connsiteY4349" fmla="*/ 268143 h 778240"/>
              <a:gd name="connsiteX4350" fmla="*/ 8389102 w 9144000"/>
              <a:gd name="connsiteY4350" fmla="*/ 265445 h 778240"/>
              <a:gd name="connsiteX4351" fmla="*/ 8711984 w 9144000"/>
              <a:gd name="connsiteY4351" fmla="*/ 263870 h 778240"/>
              <a:gd name="connsiteX4352" fmla="*/ 8700786 w 9144000"/>
              <a:gd name="connsiteY4352" fmla="*/ 277137 h 778240"/>
              <a:gd name="connsiteX4353" fmla="*/ 8690761 w 9144000"/>
              <a:gd name="connsiteY4353" fmla="*/ 293884 h 778240"/>
              <a:gd name="connsiteX4354" fmla="*/ 8692261 w 9144000"/>
              <a:gd name="connsiteY4354" fmla="*/ 296123 h 778240"/>
              <a:gd name="connsiteX4355" fmla="*/ 8691992 w 9144000"/>
              <a:gd name="connsiteY4355" fmla="*/ 303533 h 778240"/>
              <a:gd name="connsiteX4356" fmla="*/ 8691796 w 9144000"/>
              <a:gd name="connsiteY4356" fmla="*/ 308614 h 778240"/>
              <a:gd name="connsiteX4357" fmla="*/ 8691677 w 9144000"/>
              <a:gd name="connsiteY4357" fmla="*/ 310967 h 778240"/>
              <a:gd name="connsiteX4358" fmla="*/ 8691362 w 9144000"/>
              <a:gd name="connsiteY4358" fmla="*/ 310637 h 778240"/>
              <a:gd name="connsiteX4359" fmla="*/ 8691381 w 9144000"/>
              <a:gd name="connsiteY4359" fmla="*/ 311541 h 778240"/>
              <a:gd name="connsiteX4360" fmla="*/ 8712919 w 9144000"/>
              <a:gd name="connsiteY4360" fmla="*/ 309658 h 778240"/>
              <a:gd name="connsiteX4361" fmla="*/ 8730164 w 9144000"/>
              <a:gd name="connsiteY4361" fmla="*/ 307879 h 778240"/>
              <a:gd name="connsiteX4362" fmla="*/ 8725871 w 9144000"/>
              <a:gd name="connsiteY4362" fmla="*/ 300643 h 778240"/>
              <a:gd name="connsiteX4363" fmla="*/ 8711388 w 9144000"/>
              <a:gd name="connsiteY4363" fmla="*/ 270692 h 778240"/>
              <a:gd name="connsiteX4364" fmla="*/ 9138615 w 9144000"/>
              <a:gd name="connsiteY4364" fmla="*/ 259633 h 778240"/>
              <a:gd name="connsiteX4365" fmla="*/ 9144000 w 9144000"/>
              <a:gd name="connsiteY4365" fmla="*/ 264460 h 778240"/>
              <a:gd name="connsiteX4366" fmla="*/ 9144000 w 9144000"/>
              <a:gd name="connsiteY4366" fmla="*/ 278543 h 778240"/>
              <a:gd name="connsiteX4367" fmla="*/ 9138756 w 9144000"/>
              <a:gd name="connsiteY4367" fmla="*/ 270614 h 778240"/>
              <a:gd name="connsiteX4368" fmla="*/ 9138615 w 9144000"/>
              <a:gd name="connsiteY4368" fmla="*/ 259633 h 778240"/>
              <a:gd name="connsiteX4369" fmla="*/ 8098658 w 9144000"/>
              <a:gd name="connsiteY4369" fmla="*/ 249423 h 778240"/>
              <a:gd name="connsiteX4370" fmla="*/ 8096391 w 9144000"/>
              <a:gd name="connsiteY4370" fmla="*/ 251084 h 778240"/>
              <a:gd name="connsiteX4371" fmla="*/ 8092596 w 9144000"/>
              <a:gd name="connsiteY4371" fmla="*/ 254046 h 778240"/>
              <a:gd name="connsiteX4372" fmla="*/ 8096433 w 9144000"/>
              <a:gd name="connsiteY4372" fmla="*/ 257871 h 778240"/>
              <a:gd name="connsiteX4373" fmla="*/ 8098849 w 9144000"/>
              <a:gd name="connsiteY4373" fmla="*/ 255682 h 778240"/>
              <a:gd name="connsiteX4374" fmla="*/ 8098795 w 9144000"/>
              <a:gd name="connsiteY4374" fmla="*/ 252209 h 778240"/>
              <a:gd name="connsiteX4375" fmla="*/ 8078654 w 9144000"/>
              <a:gd name="connsiteY4375" fmla="*/ 247647 h 778240"/>
              <a:gd name="connsiteX4376" fmla="*/ 8053962 w 9144000"/>
              <a:gd name="connsiteY4376" fmla="*/ 255804 h 778240"/>
              <a:gd name="connsiteX4377" fmla="*/ 8021496 w 9144000"/>
              <a:gd name="connsiteY4377" fmla="*/ 277852 h 778240"/>
              <a:gd name="connsiteX4378" fmla="*/ 8018190 w 9144000"/>
              <a:gd name="connsiteY4378" fmla="*/ 281071 h 778240"/>
              <a:gd name="connsiteX4379" fmla="*/ 8018785 w 9144000"/>
              <a:gd name="connsiteY4379" fmla="*/ 281930 h 778240"/>
              <a:gd name="connsiteX4380" fmla="*/ 8023261 w 9144000"/>
              <a:gd name="connsiteY4380" fmla="*/ 285561 h 778240"/>
              <a:gd name="connsiteX4381" fmla="*/ 8030808 w 9144000"/>
              <a:gd name="connsiteY4381" fmla="*/ 282442 h 778240"/>
              <a:gd name="connsiteX4382" fmla="*/ 8022914 w 9144000"/>
              <a:gd name="connsiteY4382" fmla="*/ 296143 h 778240"/>
              <a:gd name="connsiteX4383" fmla="*/ 8017071 w 9144000"/>
              <a:gd name="connsiteY4383" fmla="*/ 300047 h 778240"/>
              <a:gd name="connsiteX4384" fmla="*/ 8013026 w 9144000"/>
              <a:gd name="connsiteY4384" fmla="*/ 302758 h 778240"/>
              <a:gd name="connsiteX4385" fmla="*/ 8011260 w 9144000"/>
              <a:gd name="connsiteY4385" fmla="*/ 304090 h 778240"/>
              <a:gd name="connsiteX4386" fmla="*/ 8010210 w 9144000"/>
              <a:gd name="connsiteY4386" fmla="*/ 298976 h 778240"/>
              <a:gd name="connsiteX4387" fmla="*/ 8009489 w 9144000"/>
              <a:gd name="connsiteY4387" fmla="*/ 293870 h 778240"/>
              <a:gd name="connsiteX4388" fmla="*/ 8007892 w 9144000"/>
              <a:gd name="connsiteY4388" fmla="*/ 291098 h 778240"/>
              <a:gd name="connsiteX4389" fmla="*/ 7993377 w 9144000"/>
              <a:gd name="connsiteY4389" fmla="*/ 305229 h 778240"/>
              <a:gd name="connsiteX4390" fmla="*/ 7964944 w 9144000"/>
              <a:gd name="connsiteY4390" fmla="*/ 345411 h 778240"/>
              <a:gd name="connsiteX4391" fmla="*/ 7969486 w 9144000"/>
              <a:gd name="connsiteY4391" fmla="*/ 348362 h 778240"/>
              <a:gd name="connsiteX4392" fmla="*/ 7975967 w 9144000"/>
              <a:gd name="connsiteY4392" fmla="*/ 343136 h 778240"/>
              <a:gd name="connsiteX4393" fmla="*/ 7973996 w 9144000"/>
              <a:gd name="connsiteY4393" fmla="*/ 350793 h 778240"/>
              <a:gd name="connsiteX4394" fmla="*/ 7971885 w 9144000"/>
              <a:gd name="connsiteY4394" fmla="*/ 358927 h 778240"/>
              <a:gd name="connsiteX4395" fmla="*/ 7969174 w 9144000"/>
              <a:gd name="connsiteY4395" fmla="*/ 361877 h 778240"/>
              <a:gd name="connsiteX4396" fmla="*/ 7984842 w 9144000"/>
              <a:gd name="connsiteY4396" fmla="*/ 358100 h 778240"/>
              <a:gd name="connsiteX4397" fmla="*/ 7987156 w 9144000"/>
              <a:gd name="connsiteY4397" fmla="*/ 355334 h 778240"/>
              <a:gd name="connsiteX4398" fmla="*/ 7987539 w 9144000"/>
              <a:gd name="connsiteY4398" fmla="*/ 357451 h 778240"/>
              <a:gd name="connsiteX4399" fmla="*/ 7998032 w 9144000"/>
              <a:gd name="connsiteY4399" fmla="*/ 354921 h 778240"/>
              <a:gd name="connsiteX4400" fmla="*/ 8006152 w 9144000"/>
              <a:gd name="connsiteY4400" fmla="*/ 354604 h 778240"/>
              <a:gd name="connsiteX4401" fmla="*/ 8015963 w 9144000"/>
              <a:gd name="connsiteY4401" fmla="*/ 343103 h 778240"/>
              <a:gd name="connsiteX4402" fmla="*/ 8012383 w 9144000"/>
              <a:gd name="connsiteY4402" fmla="*/ 340262 h 778240"/>
              <a:gd name="connsiteX4403" fmla="*/ 8008351 w 9144000"/>
              <a:gd name="connsiteY4403" fmla="*/ 340861 h 778240"/>
              <a:gd name="connsiteX4404" fmla="*/ 8004321 w 9144000"/>
              <a:gd name="connsiteY4404" fmla="*/ 341505 h 778240"/>
              <a:gd name="connsiteX4405" fmla="*/ 8005599 w 9144000"/>
              <a:gd name="connsiteY4405" fmla="*/ 336464 h 778240"/>
              <a:gd name="connsiteX4406" fmla="*/ 8006968 w 9144000"/>
              <a:gd name="connsiteY4406" fmla="*/ 331372 h 778240"/>
              <a:gd name="connsiteX4407" fmla="*/ 8012633 w 9144000"/>
              <a:gd name="connsiteY4407" fmla="*/ 326749 h 778240"/>
              <a:gd name="connsiteX4408" fmla="*/ 8018449 w 9144000"/>
              <a:gd name="connsiteY4408" fmla="*/ 322307 h 778240"/>
              <a:gd name="connsiteX4409" fmla="*/ 8019110 w 9144000"/>
              <a:gd name="connsiteY4409" fmla="*/ 330492 h 778240"/>
              <a:gd name="connsiteX4410" fmla="*/ 8023207 w 9144000"/>
              <a:gd name="connsiteY4410" fmla="*/ 334611 h 778240"/>
              <a:gd name="connsiteX4411" fmla="*/ 8042567 w 9144000"/>
              <a:gd name="connsiteY4411" fmla="*/ 311916 h 778240"/>
              <a:gd name="connsiteX4412" fmla="*/ 8064147 w 9144000"/>
              <a:gd name="connsiteY4412" fmla="*/ 297129 h 778240"/>
              <a:gd name="connsiteX4413" fmla="*/ 8061853 w 9144000"/>
              <a:gd name="connsiteY4413" fmla="*/ 293522 h 778240"/>
              <a:gd name="connsiteX4414" fmla="*/ 8057755 w 9144000"/>
              <a:gd name="connsiteY4414" fmla="*/ 292784 h 778240"/>
              <a:gd name="connsiteX4415" fmla="*/ 8053643 w 9144000"/>
              <a:gd name="connsiteY4415" fmla="*/ 292235 h 778240"/>
              <a:gd name="connsiteX4416" fmla="*/ 8054558 w 9144000"/>
              <a:gd name="connsiteY4416" fmla="*/ 290805 h 778240"/>
              <a:gd name="connsiteX4417" fmla="*/ 8056636 w 9144000"/>
              <a:gd name="connsiteY4417" fmla="*/ 287697 h 778240"/>
              <a:gd name="connsiteX4418" fmla="*/ 8059867 w 9144000"/>
              <a:gd name="connsiteY4418" fmla="*/ 283217 h 778240"/>
              <a:gd name="connsiteX4419" fmla="*/ 8062176 w 9144000"/>
              <a:gd name="connsiteY4419" fmla="*/ 282423 h 778240"/>
              <a:gd name="connsiteX4420" fmla="*/ 8067189 w 9144000"/>
              <a:gd name="connsiteY4420" fmla="*/ 280767 h 778240"/>
              <a:gd name="connsiteX4421" fmla="*/ 8072258 w 9144000"/>
              <a:gd name="connsiteY4421" fmla="*/ 279296 h 778240"/>
              <a:gd name="connsiteX4422" fmla="*/ 8074577 w 9144000"/>
              <a:gd name="connsiteY4422" fmla="*/ 278689 h 778240"/>
              <a:gd name="connsiteX4423" fmla="*/ 8071892 w 9144000"/>
              <a:gd name="connsiteY4423" fmla="*/ 286618 h 778240"/>
              <a:gd name="connsiteX4424" fmla="*/ 8073595 w 9144000"/>
              <a:gd name="connsiteY4424" fmla="*/ 290654 h 778240"/>
              <a:gd name="connsiteX4425" fmla="*/ 8075977 w 9144000"/>
              <a:gd name="connsiteY4425" fmla="*/ 289022 h 778240"/>
              <a:gd name="connsiteX4426" fmla="*/ 8110042 w 9144000"/>
              <a:gd name="connsiteY4426" fmla="*/ 277960 h 778240"/>
              <a:gd name="connsiteX4427" fmla="*/ 8102658 w 9144000"/>
              <a:gd name="connsiteY4427" fmla="*/ 267726 h 778240"/>
              <a:gd name="connsiteX4428" fmla="*/ 8101367 w 9144000"/>
              <a:gd name="connsiteY4428" fmla="*/ 266443 h 778240"/>
              <a:gd name="connsiteX4429" fmla="*/ 8100570 w 9144000"/>
              <a:gd name="connsiteY4429" fmla="*/ 266985 h 778240"/>
              <a:gd name="connsiteX4430" fmla="*/ 8097556 w 9144000"/>
              <a:gd name="connsiteY4430" fmla="*/ 270445 h 778240"/>
              <a:gd name="connsiteX4431" fmla="*/ 8098434 w 9144000"/>
              <a:gd name="connsiteY4431" fmla="*/ 273007 h 778240"/>
              <a:gd name="connsiteX4432" fmla="*/ 8099422 w 9144000"/>
              <a:gd name="connsiteY4432" fmla="*/ 275893 h 778240"/>
              <a:gd name="connsiteX4433" fmla="*/ 8094597 w 9144000"/>
              <a:gd name="connsiteY4433" fmla="*/ 273290 h 778240"/>
              <a:gd name="connsiteX4434" fmla="*/ 8089465 w 9144000"/>
              <a:gd name="connsiteY4434" fmla="*/ 270631 h 778240"/>
              <a:gd name="connsiteX4435" fmla="*/ 8087070 w 9144000"/>
              <a:gd name="connsiteY4435" fmla="*/ 266335 h 778240"/>
              <a:gd name="connsiteX4436" fmla="*/ 8084514 w 9144000"/>
              <a:gd name="connsiteY4436" fmla="*/ 262094 h 778240"/>
              <a:gd name="connsiteX4437" fmla="*/ 8088419 w 9144000"/>
              <a:gd name="connsiteY4437" fmla="*/ 261291 h 778240"/>
              <a:gd name="connsiteX4438" fmla="*/ 8092285 w 9144000"/>
              <a:gd name="connsiteY4438" fmla="*/ 260654 h 778240"/>
              <a:gd name="connsiteX4439" fmla="*/ 8094354 w 9144000"/>
              <a:gd name="connsiteY4439" fmla="*/ 259464 h 778240"/>
              <a:gd name="connsiteX4440" fmla="*/ 8090530 w 9144000"/>
              <a:gd name="connsiteY4440" fmla="*/ 255659 h 778240"/>
              <a:gd name="connsiteX4441" fmla="*/ 8089970 w 9144000"/>
              <a:gd name="connsiteY4441" fmla="*/ 256096 h 778240"/>
              <a:gd name="connsiteX4442" fmla="*/ 8087778 w 9144000"/>
              <a:gd name="connsiteY4442" fmla="*/ 256415 h 778240"/>
              <a:gd name="connsiteX4443" fmla="*/ 8083128 w 9144000"/>
              <a:gd name="connsiteY4443" fmla="*/ 257326 h 778240"/>
              <a:gd name="connsiteX4444" fmla="*/ 8078477 w 9144000"/>
              <a:gd name="connsiteY4444" fmla="*/ 258235 h 778240"/>
              <a:gd name="connsiteX4445" fmla="*/ 8076342 w 9144000"/>
              <a:gd name="connsiteY4445" fmla="*/ 258739 h 778240"/>
              <a:gd name="connsiteX4446" fmla="*/ 8077453 w 9144000"/>
              <a:gd name="connsiteY4446" fmla="*/ 253659 h 778240"/>
              <a:gd name="connsiteX4447" fmla="*/ 8078783 w 9144000"/>
              <a:gd name="connsiteY4447" fmla="*/ 248712 h 778240"/>
              <a:gd name="connsiteX4448" fmla="*/ 8343001 w 9144000"/>
              <a:gd name="connsiteY4448" fmla="*/ 246781 h 778240"/>
              <a:gd name="connsiteX4449" fmla="*/ 8342801 w 9144000"/>
              <a:gd name="connsiteY4449" fmla="*/ 247264 h 778240"/>
              <a:gd name="connsiteX4450" fmla="*/ 8342441 w 9144000"/>
              <a:gd name="connsiteY4450" fmla="*/ 250995 h 778240"/>
              <a:gd name="connsiteX4451" fmla="*/ 8342997 w 9144000"/>
              <a:gd name="connsiteY4451" fmla="*/ 251102 h 778240"/>
              <a:gd name="connsiteX4452" fmla="*/ 8342363 w 9144000"/>
              <a:gd name="connsiteY4452" fmla="*/ 251801 h 778240"/>
              <a:gd name="connsiteX4453" fmla="*/ 8342246 w 9144000"/>
              <a:gd name="connsiteY4453" fmla="*/ 253017 h 778240"/>
              <a:gd name="connsiteX4454" fmla="*/ 8345476 w 9144000"/>
              <a:gd name="connsiteY4454" fmla="*/ 255206 h 778240"/>
              <a:gd name="connsiteX4455" fmla="*/ 8349115 w 9144000"/>
              <a:gd name="connsiteY4455" fmla="*/ 257586 h 778240"/>
              <a:gd name="connsiteX4456" fmla="*/ 8341269 w 9144000"/>
              <a:gd name="connsiteY4456" fmla="*/ 257972 h 778240"/>
              <a:gd name="connsiteX4457" fmla="*/ 8337474 w 9144000"/>
              <a:gd name="connsiteY4457" fmla="*/ 258159 h 778240"/>
              <a:gd name="connsiteX4458" fmla="*/ 8337263 w 9144000"/>
              <a:gd name="connsiteY4458" fmla="*/ 261471 h 778240"/>
              <a:gd name="connsiteX4459" fmla="*/ 8382318 w 9144000"/>
              <a:gd name="connsiteY4459" fmla="*/ 262079 h 778240"/>
              <a:gd name="connsiteX4460" fmla="*/ 8355630 w 9144000"/>
              <a:gd name="connsiteY4460" fmla="*/ 249729 h 778240"/>
              <a:gd name="connsiteX4461" fmla="*/ 7674237 w 9144000"/>
              <a:gd name="connsiteY4461" fmla="*/ 245879 h 778240"/>
              <a:gd name="connsiteX4462" fmla="*/ 7645905 w 9144000"/>
              <a:gd name="connsiteY4462" fmla="*/ 256080 h 778240"/>
              <a:gd name="connsiteX4463" fmla="*/ 7628129 w 9144000"/>
              <a:gd name="connsiteY4463" fmla="*/ 261726 h 778240"/>
              <a:gd name="connsiteX4464" fmla="*/ 7628385 w 9144000"/>
              <a:gd name="connsiteY4464" fmla="*/ 262859 h 778240"/>
              <a:gd name="connsiteX4465" fmla="*/ 7630498 w 9144000"/>
              <a:gd name="connsiteY4465" fmla="*/ 266958 h 778240"/>
              <a:gd name="connsiteX4466" fmla="*/ 7636419 w 9144000"/>
              <a:gd name="connsiteY4466" fmla="*/ 267043 h 778240"/>
              <a:gd name="connsiteX4467" fmla="*/ 7627395 w 9144000"/>
              <a:gd name="connsiteY4467" fmla="*/ 274531 h 778240"/>
              <a:gd name="connsiteX4468" fmla="*/ 7617125 w 9144000"/>
              <a:gd name="connsiteY4468" fmla="*/ 275741 h 778240"/>
              <a:gd name="connsiteX4469" fmla="*/ 7619186 w 9144000"/>
              <a:gd name="connsiteY4469" fmla="*/ 268033 h 778240"/>
              <a:gd name="connsiteX4470" fmla="*/ 7618882 w 9144000"/>
              <a:gd name="connsiteY4470" fmla="*/ 264664 h 778240"/>
              <a:gd name="connsiteX4471" fmla="*/ 7572397 w 9144000"/>
              <a:gd name="connsiteY4471" fmla="*/ 279430 h 778240"/>
              <a:gd name="connsiteX4472" fmla="*/ 7572653 w 9144000"/>
              <a:gd name="connsiteY4472" fmla="*/ 280614 h 778240"/>
              <a:gd name="connsiteX4473" fmla="*/ 7574716 w 9144000"/>
              <a:gd name="connsiteY4473" fmla="*/ 284733 h 778240"/>
              <a:gd name="connsiteX4474" fmla="*/ 7580619 w 9144000"/>
              <a:gd name="connsiteY4474" fmla="*/ 284911 h 778240"/>
              <a:gd name="connsiteX4475" fmla="*/ 7571588 w 9144000"/>
              <a:gd name="connsiteY4475" fmla="*/ 292236 h 778240"/>
              <a:gd name="connsiteX4476" fmla="*/ 7561336 w 9144000"/>
              <a:gd name="connsiteY4476" fmla="*/ 293375 h 778240"/>
              <a:gd name="connsiteX4477" fmla="*/ 7563448 w 9144000"/>
              <a:gd name="connsiteY4477" fmla="*/ 285710 h 778240"/>
              <a:gd name="connsiteX4478" fmla="*/ 7563145 w 9144000"/>
              <a:gd name="connsiteY4478" fmla="*/ 282369 h 778240"/>
              <a:gd name="connsiteX4479" fmla="*/ 7516708 w 9144000"/>
              <a:gd name="connsiteY4479" fmla="*/ 297120 h 778240"/>
              <a:gd name="connsiteX4480" fmla="*/ 7516918 w 9144000"/>
              <a:gd name="connsiteY4480" fmla="*/ 298079 h 778240"/>
              <a:gd name="connsiteX4481" fmla="*/ 7518993 w 9144000"/>
              <a:gd name="connsiteY4481" fmla="*/ 302198 h 778240"/>
              <a:gd name="connsiteX4482" fmla="*/ 7524871 w 9144000"/>
              <a:gd name="connsiteY4482" fmla="*/ 302355 h 778240"/>
              <a:gd name="connsiteX4483" fmla="*/ 7515840 w 9144000"/>
              <a:gd name="connsiteY4483" fmla="*/ 309703 h 778240"/>
              <a:gd name="connsiteX4484" fmla="*/ 7505614 w 9144000"/>
              <a:gd name="connsiteY4484" fmla="*/ 310863 h 778240"/>
              <a:gd name="connsiteX4485" fmla="*/ 7507700 w 9144000"/>
              <a:gd name="connsiteY4485" fmla="*/ 303177 h 778240"/>
              <a:gd name="connsiteX4486" fmla="*/ 7507419 w 9144000"/>
              <a:gd name="connsiteY4486" fmla="*/ 300070 h 778240"/>
              <a:gd name="connsiteX4487" fmla="*/ 7472876 w 9144000"/>
              <a:gd name="connsiteY4487" fmla="*/ 311043 h 778240"/>
              <a:gd name="connsiteX4488" fmla="*/ 7473309 w 9144000"/>
              <a:gd name="connsiteY4488" fmla="*/ 319399 h 778240"/>
              <a:gd name="connsiteX4489" fmla="*/ 7483096 w 9144000"/>
              <a:gd name="connsiteY4489" fmla="*/ 322796 h 778240"/>
              <a:gd name="connsiteX4490" fmla="*/ 7487121 w 9144000"/>
              <a:gd name="connsiteY4490" fmla="*/ 327293 h 778240"/>
              <a:gd name="connsiteX4491" fmla="*/ 7490359 w 9144000"/>
              <a:gd name="connsiteY4491" fmla="*/ 325796 h 778240"/>
              <a:gd name="connsiteX4492" fmla="*/ 7495038 w 9144000"/>
              <a:gd name="connsiteY4492" fmla="*/ 332610 h 778240"/>
              <a:gd name="connsiteX4493" fmla="*/ 7495989 w 9144000"/>
              <a:gd name="connsiteY4493" fmla="*/ 333338 h 778240"/>
              <a:gd name="connsiteX4494" fmla="*/ 7509049 w 9144000"/>
              <a:gd name="connsiteY4494" fmla="*/ 323890 h 778240"/>
              <a:gd name="connsiteX4495" fmla="*/ 7516254 w 9144000"/>
              <a:gd name="connsiteY4495" fmla="*/ 321000 h 778240"/>
              <a:gd name="connsiteX4496" fmla="*/ 7512885 w 9144000"/>
              <a:gd name="connsiteY4496" fmla="*/ 329829 h 778240"/>
              <a:gd name="connsiteX4497" fmla="*/ 7500658 w 9144000"/>
              <a:gd name="connsiteY4497" fmla="*/ 337076 h 778240"/>
              <a:gd name="connsiteX4498" fmla="*/ 7501885 w 9144000"/>
              <a:gd name="connsiteY4498" fmla="*/ 340538 h 778240"/>
              <a:gd name="connsiteX4499" fmla="*/ 7503328 w 9144000"/>
              <a:gd name="connsiteY4499" fmla="*/ 342205 h 778240"/>
              <a:gd name="connsiteX4500" fmla="*/ 7502824 w 9144000"/>
              <a:gd name="connsiteY4500" fmla="*/ 343404 h 778240"/>
              <a:gd name="connsiteX4501" fmla="*/ 7502506 w 9144000"/>
              <a:gd name="connsiteY4501" fmla="*/ 344568 h 778240"/>
              <a:gd name="connsiteX4502" fmla="*/ 7502932 w 9144000"/>
              <a:gd name="connsiteY4502" fmla="*/ 344171 h 778240"/>
              <a:gd name="connsiteX4503" fmla="*/ 7503518 w 9144000"/>
              <a:gd name="connsiteY4503" fmla="*/ 344612 h 778240"/>
              <a:gd name="connsiteX4504" fmla="*/ 7504177 w 9144000"/>
              <a:gd name="connsiteY4504" fmla="*/ 348947 h 778240"/>
              <a:gd name="connsiteX4505" fmla="*/ 7503496 w 9144000"/>
              <a:gd name="connsiteY4505" fmla="*/ 351328 h 778240"/>
              <a:gd name="connsiteX4506" fmla="*/ 7499777 w 9144000"/>
              <a:gd name="connsiteY4506" fmla="*/ 354940 h 778240"/>
              <a:gd name="connsiteX4507" fmla="*/ 7495538 w 9144000"/>
              <a:gd name="connsiteY4507" fmla="*/ 356112 h 778240"/>
              <a:gd name="connsiteX4508" fmla="*/ 7480439 w 9144000"/>
              <a:gd name="connsiteY4508" fmla="*/ 391721 h 778240"/>
              <a:gd name="connsiteX4509" fmla="*/ 7477454 w 9144000"/>
              <a:gd name="connsiteY4509" fmla="*/ 395026 h 778240"/>
              <a:gd name="connsiteX4510" fmla="*/ 7477962 w 9144000"/>
              <a:gd name="connsiteY4510" fmla="*/ 403986 h 778240"/>
              <a:gd name="connsiteX4511" fmla="*/ 7480068 w 9144000"/>
              <a:gd name="connsiteY4511" fmla="*/ 430083 h 778240"/>
              <a:gd name="connsiteX4512" fmla="*/ 7488140 w 9144000"/>
              <a:gd name="connsiteY4512" fmla="*/ 407567 h 778240"/>
              <a:gd name="connsiteX4513" fmla="*/ 7505336 w 9144000"/>
              <a:gd name="connsiteY4513" fmla="*/ 389627 h 778240"/>
              <a:gd name="connsiteX4514" fmla="*/ 7536574 w 9144000"/>
              <a:gd name="connsiteY4514" fmla="*/ 404148 h 778240"/>
              <a:gd name="connsiteX4515" fmla="*/ 7527144 w 9144000"/>
              <a:gd name="connsiteY4515" fmla="*/ 502309 h 778240"/>
              <a:gd name="connsiteX4516" fmla="*/ 7544866 w 9144000"/>
              <a:gd name="connsiteY4516" fmla="*/ 498090 h 778240"/>
              <a:gd name="connsiteX4517" fmla="*/ 7563805 w 9144000"/>
              <a:gd name="connsiteY4517" fmla="*/ 475219 h 778240"/>
              <a:gd name="connsiteX4518" fmla="*/ 7586738 w 9144000"/>
              <a:gd name="connsiteY4518" fmla="*/ 457071 h 778240"/>
              <a:gd name="connsiteX4519" fmla="*/ 7586172 w 9144000"/>
              <a:gd name="connsiteY4519" fmla="*/ 454001 h 778240"/>
              <a:gd name="connsiteX4520" fmla="*/ 7586549 w 9144000"/>
              <a:gd name="connsiteY4520" fmla="*/ 448717 h 778240"/>
              <a:gd name="connsiteX4521" fmla="*/ 7588566 w 9144000"/>
              <a:gd name="connsiteY4521" fmla="*/ 445330 h 778240"/>
              <a:gd name="connsiteX4522" fmla="*/ 7579090 w 9144000"/>
              <a:gd name="connsiteY4522" fmla="*/ 431710 h 778240"/>
              <a:gd name="connsiteX4523" fmla="*/ 7579341 w 9144000"/>
              <a:gd name="connsiteY4523" fmla="*/ 425357 h 778240"/>
              <a:gd name="connsiteX4524" fmla="*/ 7586768 w 9144000"/>
              <a:gd name="connsiteY4524" fmla="*/ 426963 h 778240"/>
              <a:gd name="connsiteX4525" fmla="*/ 7594278 w 9144000"/>
              <a:gd name="connsiteY4525" fmla="*/ 442138 h 778240"/>
              <a:gd name="connsiteX4526" fmla="*/ 7595519 w 9144000"/>
              <a:gd name="connsiteY4526" fmla="*/ 440174 h 778240"/>
              <a:gd name="connsiteX4527" fmla="*/ 7599400 w 9144000"/>
              <a:gd name="connsiteY4527" fmla="*/ 439820 h 778240"/>
              <a:gd name="connsiteX4528" fmla="*/ 7607537 w 9144000"/>
              <a:gd name="connsiteY4528" fmla="*/ 414342 h 778240"/>
              <a:gd name="connsiteX4529" fmla="*/ 7613463 w 9144000"/>
              <a:gd name="connsiteY4529" fmla="*/ 404517 h 778240"/>
              <a:gd name="connsiteX4530" fmla="*/ 7615375 w 9144000"/>
              <a:gd name="connsiteY4530" fmla="*/ 411397 h 778240"/>
              <a:gd name="connsiteX4531" fmla="*/ 7612702 w 9144000"/>
              <a:gd name="connsiteY4531" fmla="*/ 422446 h 778240"/>
              <a:gd name="connsiteX4532" fmla="*/ 7611205 w 9144000"/>
              <a:gd name="connsiteY4532" fmla="*/ 428605 h 778240"/>
              <a:gd name="connsiteX4533" fmla="*/ 7614213 w 9144000"/>
              <a:gd name="connsiteY4533" fmla="*/ 434511 h 778240"/>
              <a:gd name="connsiteX4534" fmla="*/ 7619137 w 9144000"/>
              <a:gd name="connsiteY4534" fmla="*/ 436132 h 778240"/>
              <a:gd name="connsiteX4535" fmla="*/ 7639489 w 9144000"/>
              <a:gd name="connsiteY4535" fmla="*/ 383493 h 778240"/>
              <a:gd name="connsiteX4536" fmla="*/ 7635091 w 9144000"/>
              <a:gd name="connsiteY4536" fmla="*/ 381711 h 778240"/>
              <a:gd name="connsiteX4537" fmla="*/ 7627656 w 9144000"/>
              <a:gd name="connsiteY4537" fmla="*/ 385201 h 778240"/>
              <a:gd name="connsiteX4538" fmla="*/ 7627398 w 9144000"/>
              <a:gd name="connsiteY4538" fmla="*/ 379953 h 778240"/>
              <a:gd name="connsiteX4539" fmla="*/ 7627328 w 9144000"/>
              <a:gd name="connsiteY4539" fmla="*/ 374721 h 778240"/>
              <a:gd name="connsiteX4540" fmla="*/ 7631375 w 9144000"/>
              <a:gd name="connsiteY4540" fmla="*/ 368699 h 778240"/>
              <a:gd name="connsiteX4541" fmla="*/ 7635447 w 9144000"/>
              <a:gd name="connsiteY4541" fmla="*/ 362700 h 778240"/>
              <a:gd name="connsiteX4542" fmla="*/ 7638685 w 9144000"/>
              <a:gd name="connsiteY4542" fmla="*/ 370288 h 778240"/>
              <a:gd name="connsiteX4543" fmla="*/ 7643788 w 9144000"/>
              <a:gd name="connsiteY4543" fmla="*/ 372373 h 778240"/>
              <a:gd name="connsiteX4544" fmla="*/ 7656389 w 9144000"/>
              <a:gd name="connsiteY4544" fmla="*/ 339784 h 778240"/>
              <a:gd name="connsiteX4545" fmla="*/ 7666826 w 9144000"/>
              <a:gd name="connsiteY4545" fmla="*/ 320569 h 778240"/>
              <a:gd name="connsiteX4546" fmla="*/ 7663150 w 9144000"/>
              <a:gd name="connsiteY4546" fmla="*/ 318766 h 778240"/>
              <a:gd name="connsiteX4547" fmla="*/ 7655453 w 9144000"/>
              <a:gd name="connsiteY4547" fmla="*/ 321728 h 778240"/>
              <a:gd name="connsiteX4548" fmla="*/ 7655665 w 9144000"/>
              <a:gd name="connsiteY4548" fmla="*/ 316482 h 778240"/>
              <a:gd name="connsiteX4549" fmla="*/ 7655947 w 9144000"/>
              <a:gd name="connsiteY4549" fmla="*/ 311255 h 778240"/>
              <a:gd name="connsiteX4550" fmla="*/ 7660360 w 9144000"/>
              <a:gd name="connsiteY4550" fmla="*/ 305520 h 778240"/>
              <a:gd name="connsiteX4551" fmla="*/ 7664776 w 9144000"/>
              <a:gd name="connsiteY4551" fmla="*/ 299832 h 778240"/>
              <a:gd name="connsiteX4552" fmla="*/ 7667507 w 9144000"/>
              <a:gd name="connsiteY4552" fmla="*/ 307611 h 778240"/>
              <a:gd name="connsiteX4553" fmla="*/ 7672503 w 9144000"/>
              <a:gd name="connsiteY4553" fmla="*/ 310117 h 778240"/>
              <a:gd name="connsiteX4554" fmla="*/ 7699386 w 9144000"/>
              <a:gd name="connsiteY4554" fmla="*/ 260626 h 778240"/>
              <a:gd name="connsiteX4555" fmla="*/ 7695416 w 9144000"/>
              <a:gd name="connsiteY4555" fmla="*/ 258316 h 778240"/>
              <a:gd name="connsiteX4556" fmla="*/ 7687528 w 9144000"/>
              <a:gd name="connsiteY4556" fmla="*/ 260722 h 778240"/>
              <a:gd name="connsiteX4557" fmla="*/ 7688648 w 9144000"/>
              <a:gd name="connsiteY4557" fmla="*/ 251187 h 778240"/>
              <a:gd name="connsiteX4558" fmla="*/ 7687664 w 9144000"/>
              <a:gd name="connsiteY4558" fmla="*/ 252058 h 778240"/>
              <a:gd name="connsiteX4559" fmla="*/ 7683065 w 9144000"/>
              <a:gd name="connsiteY4559" fmla="*/ 255941 h 778240"/>
              <a:gd name="connsiteX4560" fmla="*/ 7672805 w 9144000"/>
              <a:gd name="connsiteY4560" fmla="*/ 257385 h 778240"/>
              <a:gd name="connsiteX4561" fmla="*/ 7674773 w 9144000"/>
              <a:gd name="connsiteY4561" fmla="*/ 249657 h 778240"/>
              <a:gd name="connsiteX4562" fmla="*/ 7674371 w 9144000"/>
              <a:gd name="connsiteY4562" fmla="*/ 246273 h 778240"/>
              <a:gd name="connsiteX4563" fmla="*/ 7715457 w 9144000"/>
              <a:gd name="connsiteY4563" fmla="*/ 231038 h 778240"/>
              <a:gd name="connsiteX4564" fmla="*/ 7683394 w 9144000"/>
              <a:gd name="connsiteY4564" fmla="*/ 242582 h 778240"/>
              <a:gd name="connsiteX4565" fmla="*/ 7683811 w 9144000"/>
              <a:gd name="connsiteY4565" fmla="*/ 244270 h 778240"/>
              <a:gd name="connsiteX4566" fmla="*/ 7686001 w 9144000"/>
              <a:gd name="connsiteY4566" fmla="*/ 248329 h 778240"/>
              <a:gd name="connsiteX4567" fmla="*/ 7690559 w 9144000"/>
              <a:gd name="connsiteY4567" fmla="*/ 248305 h 778240"/>
              <a:gd name="connsiteX4568" fmla="*/ 7693605 w 9144000"/>
              <a:gd name="connsiteY4568" fmla="*/ 244926 h 778240"/>
              <a:gd name="connsiteX4569" fmla="*/ 7698506 w 9144000"/>
              <a:gd name="connsiteY4569" fmla="*/ 239543 h 778240"/>
              <a:gd name="connsiteX4570" fmla="*/ 7700636 w 9144000"/>
              <a:gd name="connsiteY4570" fmla="*/ 247515 h 778240"/>
              <a:gd name="connsiteX4571" fmla="*/ 7705096 w 9144000"/>
              <a:gd name="connsiteY4571" fmla="*/ 250112 h 778240"/>
              <a:gd name="connsiteX4572" fmla="*/ 8206087 w 9144000"/>
              <a:gd name="connsiteY4572" fmla="*/ 226288 h 778240"/>
              <a:gd name="connsiteX4573" fmla="*/ 8175089 w 9144000"/>
              <a:gd name="connsiteY4573" fmla="*/ 228263 h 778240"/>
              <a:gd name="connsiteX4574" fmla="*/ 8176297 w 9144000"/>
              <a:gd name="connsiteY4574" fmla="*/ 233531 h 778240"/>
              <a:gd name="connsiteX4575" fmla="*/ 8180082 w 9144000"/>
              <a:gd name="connsiteY4575" fmla="*/ 234589 h 778240"/>
              <a:gd name="connsiteX4576" fmla="*/ 8184340 w 9144000"/>
              <a:gd name="connsiteY4576" fmla="*/ 235717 h 778240"/>
              <a:gd name="connsiteX4577" fmla="*/ 8176969 w 9144000"/>
              <a:gd name="connsiteY4577" fmla="*/ 238616 h 778240"/>
              <a:gd name="connsiteX4578" fmla="*/ 8171647 w 9144000"/>
              <a:gd name="connsiteY4578" fmla="*/ 240664 h 778240"/>
              <a:gd name="connsiteX4579" fmla="*/ 8169204 w 9144000"/>
              <a:gd name="connsiteY4579" fmla="*/ 241604 h 778240"/>
              <a:gd name="connsiteX4580" fmla="*/ 8162123 w 9144000"/>
              <a:gd name="connsiteY4580" fmla="*/ 240851 h 778240"/>
              <a:gd name="connsiteX4581" fmla="*/ 8157193 w 9144000"/>
              <a:gd name="connsiteY4581" fmla="*/ 240388 h 778240"/>
              <a:gd name="connsiteX4582" fmla="*/ 8154954 w 9144000"/>
              <a:gd name="connsiteY4582" fmla="*/ 240218 h 778240"/>
              <a:gd name="connsiteX4583" fmla="*/ 8157555 w 9144000"/>
              <a:gd name="connsiteY4583" fmla="*/ 235815 h 778240"/>
              <a:gd name="connsiteX4584" fmla="*/ 8160319 w 9144000"/>
              <a:gd name="connsiteY4584" fmla="*/ 231407 h 778240"/>
              <a:gd name="connsiteX4585" fmla="*/ 8160721 w 9144000"/>
              <a:gd name="connsiteY4585" fmla="*/ 229179 h 778240"/>
              <a:gd name="connsiteX4586" fmla="*/ 8128309 w 9144000"/>
              <a:gd name="connsiteY4586" fmla="*/ 231245 h 778240"/>
              <a:gd name="connsiteX4587" fmla="*/ 8092653 w 9144000"/>
              <a:gd name="connsiteY4587" fmla="*/ 243023 h 778240"/>
              <a:gd name="connsiteX4588" fmla="*/ 8094447 w 9144000"/>
              <a:gd name="connsiteY4588" fmla="*/ 246390 h 778240"/>
              <a:gd name="connsiteX4589" fmla="*/ 8098302 w 9144000"/>
              <a:gd name="connsiteY4589" fmla="*/ 246483 h 778240"/>
              <a:gd name="connsiteX4590" fmla="*/ 8102646 w 9144000"/>
              <a:gd name="connsiteY4590" fmla="*/ 246502 h 778240"/>
              <a:gd name="connsiteX4591" fmla="*/ 8099167 w 9144000"/>
              <a:gd name="connsiteY4591" fmla="*/ 249050 h 778240"/>
              <a:gd name="connsiteX4592" fmla="*/ 8102740 w 9144000"/>
              <a:gd name="connsiteY4592" fmla="*/ 250771 h 778240"/>
              <a:gd name="connsiteX4593" fmla="*/ 8106790 w 9144000"/>
              <a:gd name="connsiteY4593" fmla="*/ 252920 h 778240"/>
              <a:gd name="connsiteX4594" fmla="*/ 8110020 w 9144000"/>
              <a:gd name="connsiteY4594" fmla="*/ 258443 h 778240"/>
              <a:gd name="connsiteX4595" fmla="*/ 8113089 w 9144000"/>
              <a:gd name="connsiteY4595" fmla="*/ 264020 h 778240"/>
              <a:gd name="connsiteX4596" fmla="*/ 8106259 w 9144000"/>
              <a:gd name="connsiteY4596" fmla="*/ 263113 h 778240"/>
              <a:gd name="connsiteX4597" fmla="*/ 8103545 w 9144000"/>
              <a:gd name="connsiteY4597" fmla="*/ 264960 h 778240"/>
              <a:gd name="connsiteX4598" fmla="*/ 8104667 w 9144000"/>
              <a:gd name="connsiteY4598" fmla="*/ 266078 h 778240"/>
              <a:gd name="connsiteX4599" fmla="*/ 8112642 w 9144000"/>
              <a:gd name="connsiteY4599" fmla="*/ 277116 h 778240"/>
              <a:gd name="connsiteX4600" fmla="*/ 8118592 w 9144000"/>
              <a:gd name="connsiteY4600" fmla="*/ 275184 h 778240"/>
              <a:gd name="connsiteX4601" fmla="*/ 8126884 w 9144000"/>
              <a:gd name="connsiteY4601" fmla="*/ 274200 h 778240"/>
              <a:gd name="connsiteX4602" fmla="*/ 8126304 w 9144000"/>
              <a:gd name="connsiteY4602" fmla="*/ 270624 h 778240"/>
              <a:gd name="connsiteX4603" fmla="*/ 8122909 w 9144000"/>
              <a:gd name="connsiteY4603" fmla="*/ 268443 h 778240"/>
              <a:gd name="connsiteX4604" fmla="*/ 8119444 w 9144000"/>
              <a:gd name="connsiteY4604" fmla="*/ 266266 h 778240"/>
              <a:gd name="connsiteX4605" fmla="*/ 8123879 w 9144000"/>
              <a:gd name="connsiteY4605" fmla="*/ 263347 h 778240"/>
              <a:gd name="connsiteX4606" fmla="*/ 8128320 w 9144000"/>
              <a:gd name="connsiteY4606" fmla="*/ 260546 h 778240"/>
              <a:gd name="connsiteX4607" fmla="*/ 8135620 w 9144000"/>
              <a:gd name="connsiteY4607" fmla="*/ 260986 h 778240"/>
              <a:gd name="connsiteX4608" fmla="*/ 8142694 w 9144000"/>
              <a:gd name="connsiteY4608" fmla="*/ 261599 h 778240"/>
              <a:gd name="connsiteX4609" fmla="*/ 8137779 w 9144000"/>
              <a:gd name="connsiteY4609" fmla="*/ 268134 h 778240"/>
              <a:gd name="connsiteX4610" fmla="*/ 8137970 w 9144000"/>
              <a:gd name="connsiteY4610" fmla="*/ 272886 h 778240"/>
              <a:gd name="connsiteX4611" fmla="*/ 8166678 w 9144000"/>
              <a:gd name="connsiteY4611" fmla="*/ 269482 h 778240"/>
              <a:gd name="connsiteX4612" fmla="*/ 8193107 w 9144000"/>
              <a:gd name="connsiteY4612" fmla="*/ 267842 h 778240"/>
              <a:gd name="connsiteX4613" fmla="*/ 8192956 w 9144000"/>
              <a:gd name="connsiteY4613" fmla="*/ 264783 h 778240"/>
              <a:gd name="connsiteX4614" fmla="*/ 8186828 w 9144000"/>
              <a:gd name="connsiteY4614" fmla="*/ 259543 h 778240"/>
              <a:gd name="connsiteX4615" fmla="*/ 8195823 w 9144000"/>
              <a:gd name="connsiteY4615" fmla="*/ 254827 h 778240"/>
              <a:gd name="connsiteX4616" fmla="*/ 8209613 w 9144000"/>
              <a:gd name="connsiteY4616" fmla="*/ 256872 h 778240"/>
              <a:gd name="connsiteX4617" fmla="*/ 8204473 w 9144000"/>
              <a:gd name="connsiteY4617" fmla="*/ 263113 h 778240"/>
              <a:gd name="connsiteX4618" fmla="*/ 8204384 w 9144000"/>
              <a:gd name="connsiteY4618" fmla="*/ 267143 h 778240"/>
              <a:gd name="connsiteX4619" fmla="*/ 8218059 w 9144000"/>
              <a:gd name="connsiteY4619" fmla="*/ 266294 h 778240"/>
              <a:gd name="connsiteX4620" fmla="*/ 8259644 w 9144000"/>
              <a:gd name="connsiteY4620" fmla="*/ 264449 h 778240"/>
              <a:gd name="connsiteX4621" fmla="*/ 8259477 w 9144000"/>
              <a:gd name="connsiteY4621" fmla="*/ 261060 h 778240"/>
              <a:gd name="connsiteX4622" fmla="*/ 8253394 w 9144000"/>
              <a:gd name="connsiteY4622" fmla="*/ 255772 h 778240"/>
              <a:gd name="connsiteX4623" fmla="*/ 8262441 w 9144000"/>
              <a:gd name="connsiteY4623" fmla="*/ 251147 h 778240"/>
              <a:gd name="connsiteX4624" fmla="*/ 8276263 w 9144000"/>
              <a:gd name="connsiteY4624" fmla="*/ 253378 h 778240"/>
              <a:gd name="connsiteX4625" fmla="*/ 8271026 w 9144000"/>
              <a:gd name="connsiteY4625" fmla="*/ 259553 h 778240"/>
              <a:gd name="connsiteX4626" fmla="*/ 8270823 w 9144000"/>
              <a:gd name="connsiteY4626" fmla="*/ 263952 h 778240"/>
              <a:gd name="connsiteX4627" fmla="*/ 8326050 w 9144000"/>
              <a:gd name="connsiteY4627" fmla="*/ 261500 h 778240"/>
              <a:gd name="connsiteX4628" fmla="*/ 8325957 w 9144000"/>
              <a:gd name="connsiteY4628" fmla="*/ 258374 h 778240"/>
              <a:gd name="connsiteX4629" fmla="*/ 8320006 w 9144000"/>
              <a:gd name="connsiteY4629" fmla="*/ 252915 h 778240"/>
              <a:gd name="connsiteX4630" fmla="*/ 8320405 w 9144000"/>
              <a:gd name="connsiteY4630" fmla="*/ 252724 h 778240"/>
              <a:gd name="connsiteX4631" fmla="*/ 8319747 w 9144000"/>
              <a:gd name="connsiteY4631" fmla="*/ 252434 h 778240"/>
              <a:gd name="connsiteX4632" fmla="*/ 8327690 w 9144000"/>
              <a:gd name="connsiteY4632" fmla="*/ 245916 h 778240"/>
              <a:gd name="connsiteX4633" fmla="*/ 8329053 w 9144000"/>
              <a:gd name="connsiteY4633" fmla="*/ 243524 h 778240"/>
              <a:gd name="connsiteX4634" fmla="*/ 8282675 w 9144000"/>
              <a:gd name="connsiteY4634" fmla="*/ 232698 h 778240"/>
              <a:gd name="connsiteX4635" fmla="*/ 8259961 w 9144000"/>
              <a:gd name="connsiteY4635" fmla="*/ 230796 h 778240"/>
              <a:gd name="connsiteX4636" fmla="*/ 8259878 w 9144000"/>
              <a:gd name="connsiteY4636" fmla="*/ 231176 h 778240"/>
              <a:gd name="connsiteX4637" fmla="*/ 8260332 w 9144000"/>
              <a:gd name="connsiteY4637" fmla="*/ 236928 h 778240"/>
              <a:gd name="connsiteX4638" fmla="*/ 8263911 w 9144000"/>
              <a:gd name="connsiteY4638" fmla="*/ 238561 h 778240"/>
              <a:gd name="connsiteX4639" fmla="*/ 8267987 w 9144000"/>
              <a:gd name="connsiteY4639" fmla="*/ 240285 h 778240"/>
              <a:gd name="connsiteX4640" fmla="*/ 8260256 w 9144000"/>
              <a:gd name="connsiteY4640" fmla="*/ 242052 h 778240"/>
              <a:gd name="connsiteX4641" fmla="*/ 8252057 w 9144000"/>
              <a:gd name="connsiteY4641" fmla="*/ 243887 h 778240"/>
              <a:gd name="connsiteX4642" fmla="*/ 8244916 w 9144000"/>
              <a:gd name="connsiteY4642" fmla="*/ 241890 h 778240"/>
              <a:gd name="connsiteX4643" fmla="*/ 8237784 w 9144000"/>
              <a:gd name="connsiteY4643" fmla="*/ 240106 h 778240"/>
              <a:gd name="connsiteX4644" fmla="*/ 8244799 w 9144000"/>
              <a:gd name="connsiteY4644" fmla="*/ 232365 h 778240"/>
              <a:gd name="connsiteX4645" fmla="*/ 8245763 w 9144000"/>
              <a:gd name="connsiteY4645" fmla="*/ 229608 h 778240"/>
              <a:gd name="connsiteX4646" fmla="*/ 7725956 w 9144000"/>
              <a:gd name="connsiteY4646" fmla="*/ 221396 h 778240"/>
              <a:gd name="connsiteX4647" fmla="*/ 7723045 w 9144000"/>
              <a:gd name="connsiteY4647" fmla="*/ 225439 h 778240"/>
              <a:gd name="connsiteX4648" fmla="*/ 7728174 w 9144000"/>
              <a:gd name="connsiteY4648" fmla="*/ 223590 h 778240"/>
              <a:gd name="connsiteX4649" fmla="*/ 7727604 w 9144000"/>
              <a:gd name="connsiteY4649" fmla="*/ 222051 h 778240"/>
              <a:gd name="connsiteX4650" fmla="*/ 7755531 w 9144000"/>
              <a:gd name="connsiteY4650" fmla="*/ 221174 h 778240"/>
              <a:gd name="connsiteX4651" fmla="*/ 7754609 w 9144000"/>
              <a:gd name="connsiteY4651" fmla="*/ 221535 h 778240"/>
              <a:gd name="connsiteX4652" fmla="*/ 7750838 w 9144000"/>
              <a:gd name="connsiteY4652" fmla="*/ 224218 h 778240"/>
              <a:gd name="connsiteX4653" fmla="*/ 7751380 w 9144000"/>
              <a:gd name="connsiteY4653" fmla="*/ 229967 h 778240"/>
              <a:gd name="connsiteX4654" fmla="*/ 7743048 w 9144000"/>
              <a:gd name="connsiteY4654" fmla="*/ 222418 h 778240"/>
              <a:gd name="connsiteX4655" fmla="*/ 7742681 w 9144000"/>
              <a:gd name="connsiteY4655" fmla="*/ 221237 h 778240"/>
              <a:gd name="connsiteX4656" fmla="*/ 7738355 w 9144000"/>
              <a:gd name="connsiteY4656" fmla="*/ 222794 h 778240"/>
              <a:gd name="connsiteX4657" fmla="*/ 7738789 w 9144000"/>
              <a:gd name="connsiteY4657" fmla="*/ 224329 h 778240"/>
              <a:gd name="connsiteX4658" fmla="*/ 7741108 w 9144000"/>
              <a:gd name="connsiteY4658" fmla="*/ 228312 h 778240"/>
              <a:gd name="connsiteX4659" fmla="*/ 7747016 w 9144000"/>
              <a:gd name="connsiteY4659" fmla="*/ 228138 h 778240"/>
              <a:gd name="connsiteX4660" fmla="*/ 7738340 w 9144000"/>
              <a:gd name="connsiteY4660" fmla="*/ 236008 h 778240"/>
              <a:gd name="connsiteX4661" fmla="*/ 7728117 w 9144000"/>
              <a:gd name="connsiteY4661" fmla="*/ 237710 h 778240"/>
              <a:gd name="connsiteX4662" fmla="*/ 7729804 w 9144000"/>
              <a:gd name="connsiteY4662" fmla="*/ 230019 h 778240"/>
              <a:gd name="connsiteX4663" fmla="*/ 7729310 w 9144000"/>
              <a:gd name="connsiteY4663" fmla="*/ 226663 h 778240"/>
              <a:gd name="connsiteX4664" fmla="*/ 7729110 w 9144000"/>
              <a:gd name="connsiteY4664" fmla="*/ 226122 h 778240"/>
              <a:gd name="connsiteX4665" fmla="*/ 7720257 w 9144000"/>
              <a:gd name="connsiteY4665" fmla="*/ 229310 h 778240"/>
              <a:gd name="connsiteX4666" fmla="*/ 7719359 w 9144000"/>
              <a:gd name="connsiteY4666" fmla="*/ 230558 h 778240"/>
              <a:gd name="connsiteX4667" fmla="*/ 7707865 w 9144000"/>
              <a:gd name="connsiteY4667" fmla="*/ 251724 h 778240"/>
              <a:gd name="connsiteX4668" fmla="*/ 7712940 w 9144000"/>
              <a:gd name="connsiteY4668" fmla="*/ 254681 h 778240"/>
              <a:gd name="connsiteX4669" fmla="*/ 7718340 w 9144000"/>
              <a:gd name="connsiteY4669" fmla="*/ 250377 h 778240"/>
              <a:gd name="connsiteX4670" fmla="*/ 7717512 w 9144000"/>
              <a:gd name="connsiteY4670" fmla="*/ 256945 h 778240"/>
              <a:gd name="connsiteX4671" fmla="*/ 7716539 w 9144000"/>
              <a:gd name="connsiteY4671" fmla="*/ 263895 h 778240"/>
              <a:gd name="connsiteX4672" fmla="*/ 7712505 w 9144000"/>
              <a:gd name="connsiteY4672" fmla="*/ 268274 h 778240"/>
              <a:gd name="connsiteX4673" fmla="*/ 7708522 w 9144000"/>
              <a:gd name="connsiteY4673" fmla="*/ 272720 h 778240"/>
              <a:gd name="connsiteX4674" fmla="*/ 7703829 w 9144000"/>
              <a:gd name="connsiteY4674" fmla="*/ 264194 h 778240"/>
              <a:gd name="connsiteX4675" fmla="*/ 7701986 w 9144000"/>
              <a:gd name="connsiteY4675" fmla="*/ 262550 h 778240"/>
              <a:gd name="connsiteX4676" fmla="*/ 7675373 w 9144000"/>
              <a:gd name="connsiteY4676" fmla="*/ 311557 h 778240"/>
              <a:gd name="connsiteX4677" fmla="*/ 7680290 w 9144000"/>
              <a:gd name="connsiteY4677" fmla="*/ 314025 h 778240"/>
              <a:gd name="connsiteX4678" fmla="*/ 7685389 w 9144000"/>
              <a:gd name="connsiteY4678" fmla="*/ 309336 h 778240"/>
              <a:gd name="connsiteX4679" fmla="*/ 7685011 w 9144000"/>
              <a:gd name="connsiteY4679" fmla="*/ 315952 h 778240"/>
              <a:gd name="connsiteX4680" fmla="*/ 7684537 w 9144000"/>
              <a:gd name="connsiteY4680" fmla="*/ 323020 h 778240"/>
              <a:gd name="connsiteX4681" fmla="*/ 7680822 w 9144000"/>
              <a:gd name="connsiteY4681" fmla="*/ 327686 h 778240"/>
              <a:gd name="connsiteX4682" fmla="*/ 7677157 w 9144000"/>
              <a:gd name="connsiteY4682" fmla="*/ 332399 h 778240"/>
              <a:gd name="connsiteX4683" fmla="*/ 7671956 w 9144000"/>
              <a:gd name="connsiteY4683" fmla="*/ 324038 h 778240"/>
              <a:gd name="connsiteX4684" fmla="*/ 7669590 w 9144000"/>
              <a:gd name="connsiteY4684" fmla="*/ 322209 h 778240"/>
              <a:gd name="connsiteX4685" fmla="*/ 7659255 w 9144000"/>
              <a:gd name="connsiteY4685" fmla="*/ 341240 h 778240"/>
              <a:gd name="connsiteX4686" fmla="*/ 7646755 w 9144000"/>
              <a:gd name="connsiteY4686" fmla="*/ 373585 h 778240"/>
              <a:gd name="connsiteX4687" fmla="*/ 7651864 w 9144000"/>
              <a:gd name="connsiteY4687" fmla="*/ 375673 h 778240"/>
              <a:gd name="connsiteX4688" fmla="*/ 7656622 w 9144000"/>
              <a:gd name="connsiteY4688" fmla="*/ 370743 h 778240"/>
              <a:gd name="connsiteX4689" fmla="*/ 7656729 w 9144000"/>
              <a:gd name="connsiteY4689" fmla="*/ 384356 h 778240"/>
              <a:gd name="connsiteX4690" fmla="*/ 7653353 w 9144000"/>
              <a:gd name="connsiteY4690" fmla="*/ 389218 h 778240"/>
              <a:gd name="connsiteX4691" fmla="*/ 7650023 w 9144000"/>
              <a:gd name="connsiteY4691" fmla="*/ 394079 h 778240"/>
              <a:gd name="connsiteX4692" fmla="*/ 7644242 w 9144000"/>
              <a:gd name="connsiteY4692" fmla="*/ 386355 h 778240"/>
              <a:gd name="connsiteX4693" fmla="*/ 7642318 w 9144000"/>
              <a:gd name="connsiteY4693" fmla="*/ 385064 h 778240"/>
              <a:gd name="connsiteX4694" fmla="*/ 7623373 w 9144000"/>
              <a:gd name="connsiteY4694" fmla="*/ 434086 h 778240"/>
              <a:gd name="connsiteX4695" fmla="*/ 7646656 w 9144000"/>
              <a:gd name="connsiteY4695" fmla="*/ 422488 h 778240"/>
              <a:gd name="connsiteX4696" fmla="*/ 7721138 w 9144000"/>
              <a:gd name="connsiteY4696" fmla="*/ 408989 h 778240"/>
              <a:gd name="connsiteX4697" fmla="*/ 7732989 w 9144000"/>
              <a:gd name="connsiteY4697" fmla="*/ 411080 h 778240"/>
              <a:gd name="connsiteX4698" fmla="*/ 7733039 w 9144000"/>
              <a:gd name="connsiteY4698" fmla="*/ 410607 h 778240"/>
              <a:gd name="connsiteX4699" fmla="*/ 7734472 w 9144000"/>
              <a:gd name="connsiteY4699" fmla="*/ 405861 h 778240"/>
              <a:gd name="connsiteX4700" fmla="*/ 7743879 w 9144000"/>
              <a:gd name="connsiteY4700" fmla="*/ 406171 h 778240"/>
              <a:gd name="connsiteX4701" fmla="*/ 7745218 w 9144000"/>
              <a:gd name="connsiteY4701" fmla="*/ 405707 h 778240"/>
              <a:gd name="connsiteX4702" fmla="*/ 7748314 w 9144000"/>
              <a:gd name="connsiteY4702" fmla="*/ 383720 h 778240"/>
              <a:gd name="connsiteX4703" fmla="*/ 7751869 w 9144000"/>
              <a:gd name="connsiteY4703" fmla="*/ 373425 h 778240"/>
              <a:gd name="connsiteX4704" fmla="*/ 7756205 w 9144000"/>
              <a:gd name="connsiteY4704" fmla="*/ 384223 h 778240"/>
              <a:gd name="connsiteX4705" fmla="*/ 7752014 w 9144000"/>
              <a:gd name="connsiteY4705" fmla="*/ 403541 h 778240"/>
              <a:gd name="connsiteX4706" fmla="*/ 7755793 w 9144000"/>
              <a:gd name="connsiteY4706" fmla="*/ 404952 h 778240"/>
              <a:gd name="connsiteX4707" fmla="*/ 7758300 w 9144000"/>
              <a:gd name="connsiteY4707" fmla="*/ 404829 h 778240"/>
              <a:gd name="connsiteX4708" fmla="*/ 7758844 w 9144000"/>
              <a:gd name="connsiteY4708" fmla="*/ 406351 h 778240"/>
              <a:gd name="connsiteX4709" fmla="*/ 7759516 w 9144000"/>
              <a:gd name="connsiteY4709" fmla="*/ 407610 h 778240"/>
              <a:gd name="connsiteX4710" fmla="*/ 7759477 w 9144000"/>
              <a:gd name="connsiteY4710" fmla="*/ 406813 h 778240"/>
              <a:gd name="connsiteX4711" fmla="*/ 7760309 w 9144000"/>
              <a:gd name="connsiteY4711" fmla="*/ 406536 h 778240"/>
              <a:gd name="connsiteX4712" fmla="*/ 7764139 w 9144000"/>
              <a:gd name="connsiteY4712" fmla="*/ 408979 h 778240"/>
              <a:gd name="connsiteX4713" fmla="*/ 7765443 w 9144000"/>
              <a:gd name="connsiteY4713" fmla="*/ 411614 h 778240"/>
              <a:gd name="connsiteX4714" fmla="*/ 7765352 w 9144000"/>
              <a:gd name="connsiteY4714" fmla="*/ 416789 h 778240"/>
              <a:gd name="connsiteX4715" fmla="*/ 7789224 w 9144000"/>
              <a:gd name="connsiteY4715" fmla="*/ 421000 h 778240"/>
              <a:gd name="connsiteX4716" fmla="*/ 7789170 w 9144000"/>
              <a:gd name="connsiteY4716" fmla="*/ 391989 h 778240"/>
              <a:gd name="connsiteX4717" fmla="*/ 7783873 w 9144000"/>
              <a:gd name="connsiteY4717" fmla="*/ 392064 h 778240"/>
              <a:gd name="connsiteX4718" fmla="*/ 7781985 w 9144000"/>
              <a:gd name="connsiteY4718" fmla="*/ 397581 h 778240"/>
              <a:gd name="connsiteX4719" fmla="*/ 7777680 w 9144000"/>
              <a:gd name="connsiteY4719" fmla="*/ 386922 h 778240"/>
              <a:gd name="connsiteX4720" fmla="*/ 7778584 w 9144000"/>
              <a:gd name="connsiteY4720" fmla="*/ 381924 h 778240"/>
              <a:gd name="connsiteX4721" fmla="*/ 7779419 w 9144000"/>
              <a:gd name="connsiteY4721" fmla="*/ 376927 h 778240"/>
              <a:gd name="connsiteX4722" fmla="*/ 7786197 w 9144000"/>
              <a:gd name="connsiteY4722" fmla="*/ 381079 h 778240"/>
              <a:gd name="connsiteX4723" fmla="*/ 7789151 w 9144000"/>
              <a:gd name="connsiteY4723" fmla="*/ 381654 h 778240"/>
              <a:gd name="connsiteX4724" fmla="*/ 7789126 w 9144000"/>
              <a:gd name="connsiteY4724" fmla="*/ 367575 h 778240"/>
              <a:gd name="connsiteX4725" fmla="*/ 7788321 w 9144000"/>
              <a:gd name="connsiteY4725" fmla="*/ 354114 h 778240"/>
              <a:gd name="connsiteX4726" fmla="*/ 7787240 w 9144000"/>
              <a:gd name="connsiteY4726" fmla="*/ 340736 h 778240"/>
              <a:gd name="connsiteX4727" fmla="*/ 7786509 w 9144000"/>
              <a:gd name="connsiteY4727" fmla="*/ 333691 h 778240"/>
              <a:gd name="connsiteX4728" fmla="*/ 7780798 w 9144000"/>
              <a:gd name="connsiteY4728" fmla="*/ 334387 h 778240"/>
              <a:gd name="connsiteX4729" fmla="*/ 7779458 w 9144000"/>
              <a:gd name="connsiteY4729" fmla="*/ 340064 h 778240"/>
              <a:gd name="connsiteX4730" fmla="*/ 7774078 w 9144000"/>
              <a:gd name="connsiteY4730" fmla="*/ 329974 h 778240"/>
              <a:gd name="connsiteX4731" fmla="*/ 7774394 w 9144000"/>
              <a:gd name="connsiteY4731" fmla="*/ 324958 h 778240"/>
              <a:gd name="connsiteX4732" fmla="*/ 7774687 w 9144000"/>
              <a:gd name="connsiteY4732" fmla="*/ 319943 h 778240"/>
              <a:gd name="connsiteX4733" fmla="*/ 7781895 w 9144000"/>
              <a:gd name="connsiteY4733" fmla="*/ 323273 h 778240"/>
              <a:gd name="connsiteX4734" fmla="*/ 7785299 w 9144000"/>
              <a:gd name="connsiteY4734" fmla="*/ 323574 h 778240"/>
              <a:gd name="connsiteX4735" fmla="*/ 7783938 w 9144000"/>
              <a:gd name="connsiteY4735" fmla="*/ 314204 h 778240"/>
              <a:gd name="connsiteX4736" fmla="*/ 7782934 w 9144000"/>
              <a:gd name="connsiteY4736" fmla="*/ 307632 h 778240"/>
              <a:gd name="connsiteX4737" fmla="*/ 7781650 w 9144000"/>
              <a:gd name="connsiteY4737" fmla="*/ 301121 h 778240"/>
              <a:gd name="connsiteX4738" fmla="*/ 7779038 w 9144000"/>
              <a:gd name="connsiteY4738" fmla="*/ 288125 h 778240"/>
              <a:gd name="connsiteX4739" fmla="*/ 7775868 w 9144000"/>
              <a:gd name="connsiteY4739" fmla="*/ 276461 h 778240"/>
              <a:gd name="connsiteX4740" fmla="*/ 7770436 w 9144000"/>
              <a:gd name="connsiteY4740" fmla="*/ 277958 h 778240"/>
              <a:gd name="connsiteX4741" fmla="*/ 7769922 w 9144000"/>
              <a:gd name="connsiteY4741" fmla="*/ 283737 h 778240"/>
              <a:gd name="connsiteX4742" fmla="*/ 7766577 w 9144000"/>
              <a:gd name="connsiteY4742" fmla="*/ 279206 h 778240"/>
              <a:gd name="connsiteX4743" fmla="*/ 7763199 w 9144000"/>
              <a:gd name="connsiteY4743" fmla="*/ 274511 h 778240"/>
              <a:gd name="connsiteX4744" fmla="*/ 7763123 w 9144000"/>
              <a:gd name="connsiteY4744" fmla="*/ 272966 h 778240"/>
              <a:gd name="connsiteX4745" fmla="*/ 7762769 w 9144000"/>
              <a:gd name="connsiteY4745" fmla="*/ 269578 h 778240"/>
              <a:gd name="connsiteX4746" fmla="*/ 7762268 w 9144000"/>
              <a:gd name="connsiteY4746" fmla="*/ 264649 h 778240"/>
              <a:gd name="connsiteX4747" fmla="*/ 7770165 w 9144000"/>
              <a:gd name="connsiteY4747" fmla="*/ 266726 h 778240"/>
              <a:gd name="connsiteX4748" fmla="*/ 7773181 w 9144000"/>
              <a:gd name="connsiteY4748" fmla="*/ 266577 h 778240"/>
              <a:gd name="connsiteX4749" fmla="*/ 7772156 w 9144000"/>
              <a:gd name="connsiteY4749" fmla="*/ 262801 h 778240"/>
              <a:gd name="connsiteX4750" fmla="*/ 7768095 w 9144000"/>
              <a:gd name="connsiteY4750" fmla="*/ 250439 h 778240"/>
              <a:gd name="connsiteX4751" fmla="*/ 7763462 w 9144000"/>
              <a:gd name="connsiteY4751" fmla="*/ 238365 h 778240"/>
              <a:gd name="connsiteX4752" fmla="*/ 7760824 w 9144000"/>
              <a:gd name="connsiteY4752" fmla="*/ 232459 h 778240"/>
              <a:gd name="connsiteX4753" fmla="*/ 7758188 w 9144000"/>
              <a:gd name="connsiteY4753" fmla="*/ 226625 h 778240"/>
              <a:gd name="connsiteX4754" fmla="*/ 7749953 w 9144000"/>
              <a:gd name="connsiteY4754" fmla="*/ 210341 h 778240"/>
              <a:gd name="connsiteX4755" fmla="*/ 7748346 w 9144000"/>
              <a:gd name="connsiteY4755" fmla="*/ 211778 h 778240"/>
              <a:gd name="connsiteX4756" fmla="*/ 7746605 w 9144000"/>
              <a:gd name="connsiteY4756" fmla="*/ 213362 h 778240"/>
              <a:gd name="connsiteX4757" fmla="*/ 7748006 w 9144000"/>
              <a:gd name="connsiteY4757" fmla="*/ 213439 h 778240"/>
              <a:gd name="connsiteX4758" fmla="*/ 7751149 w 9144000"/>
              <a:gd name="connsiteY4758" fmla="*/ 212520 h 778240"/>
              <a:gd name="connsiteX4759" fmla="*/ 7738006 w 9144000"/>
              <a:gd name="connsiteY4759" fmla="*/ 204663 h 778240"/>
              <a:gd name="connsiteX4760" fmla="*/ 7732081 w 9144000"/>
              <a:gd name="connsiteY4760" fmla="*/ 212890 h 778240"/>
              <a:gd name="connsiteX4761" fmla="*/ 7739744 w 9144000"/>
              <a:gd name="connsiteY4761" fmla="*/ 211568 h 778240"/>
              <a:gd name="connsiteX4762" fmla="*/ 7736923 w 9144000"/>
              <a:gd name="connsiteY4762" fmla="*/ 217718 h 778240"/>
              <a:gd name="connsiteX4763" fmla="*/ 7737620 w 9144000"/>
              <a:gd name="connsiteY4763" fmla="*/ 220187 h 778240"/>
              <a:gd name="connsiteX4764" fmla="*/ 7741876 w 9144000"/>
              <a:gd name="connsiteY4764" fmla="*/ 218653 h 778240"/>
              <a:gd name="connsiteX4765" fmla="*/ 7740120 w 9144000"/>
              <a:gd name="connsiteY4765" fmla="*/ 213006 h 778240"/>
              <a:gd name="connsiteX4766" fmla="*/ 7742859 w 9144000"/>
              <a:gd name="connsiteY4766" fmla="*/ 213156 h 778240"/>
              <a:gd name="connsiteX4767" fmla="*/ 7740026 w 9144000"/>
              <a:gd name="connsiteY4767" fmla="*/ 206833 h 778240"/>
              <a:gd name="connsiteX4768" fmla="*/ 7920832 w 9144000"/>
              <a:gd name="connsiteY4768" fmla="*/ 178044 h 778240"/>
              <a:gd name="connsiteX4769" fmla="*/ 7894757 w 9144000"/>
              <a:gd name="connsiteY4769" fmla="*/ 180269 h 778240"/>
              <a:gd name="connsiteX4770" fmla="*/ 7895733 w 9144000"/>
              <a:gd name="connsiteY4770" fmla="*/ 184234 h 778240"/>
              <a:gd name="connsiteX4771" fmla="*/ 7901258 w 9144000"/>
              <a:gd name="connsiteY4771" fmla="*/ 185816 h 778240"/>
              <a:gd name="connsiteX4772" fmla="*/ 7896377 w 9144000"/>
              <a:gd name="connsiteY4772" fmla="*/ 188264 h 778240"/>
              <a:gd name="connsiteX4773" fmla="*/ 7891199 w 9144000"/>
              <a:gd name="connsiteY4773" fmla="*/ 190867 h 778240"/>
              <a:gd name="connsiteX4774" fmla="*/ 7886268 w 9144000"/>
              <a:gd name="connsiteY4774" fmla="*/ 190382 h 778240"/>
              <a:gd name="connsiteX4775" fmla="*/ 7881343 w 9144000"/>
              <a:gd name="connsiteY4775" fmla="*/ 190014 h 778240"/>
              <a:gd name="connsiteX4776" fmla="*/ 7883002 w 9144000"/>
              <a:gd name="connsiteY4776" fmla="*/ 186505 h 778240"/>
              <a:gd name="connsiteX4777" fmla="*/ 7884705 w 9144000"/>
              <a:gd name="connsiteY4777" fmla="*/ 182946 h 778240"/>
              <a:gd name="connsiteX4778" fmla="*/ 7884895 w 9144000"/>
              <a:gd name="connsiteY4778" fmla="*/ 181109 h 778240"/>
              <a:gd name="connsiteX4779" fmla="*/ 7864203 w 9144000"/>
              <a:gd name="connsiteY4779" fmla="*/ 182875 h 778240"/>
              <a:gd name="connsiteX4780" fmla="*/ 7837465 w 9144000"/>
              <a:gd name="connsiteY4780" fmla="*/ 189320 h 778240"/>
              <a:gd name="connsiteX4781" fmla="*/ 7837578 w 9144000"/>
              <a:gd name="connsiteY4781" fmla="*/ 189982 h 778240"/>
              <a:gd name="connsiteX4782" fmla="*/ 7839473 w 9144000"/>
              <a:gd name="connsiteY4782" fmla="*/ 194189 h 778240"/>
              <a:gd name="connsiteX4783" fmla="*/ 7845250 w 9144000"/>
              <a:gd name="connsiteY4783" fmla="*/ 194702 h 778240"/>
              <a:gd name="connsiteX4784" fmla="*/ 7840718 w 9144000"/>
              <a:gd name="connsiteY4784" fmla="*/ 198025 h 778240"/>
              <a:gd name="connsiteX4785" fmla="*/ 7836009 w 9144000"/>
              <a:gd name="connsiteY4785" fmla="*/ 201567 h 778240"/>
              <a:gd name="connsiteX4786" fmla="*/ 7831002 w 9144000"/>
              <a:gd name="connsiteY4786" fmla="*/ 201932 h 778240"/>
              <a:gd name="connsiteX4787" fmla="*/ 7825953 w 9144000"/>
              <a:gd name="connsiteY4787" fmla="*/ 202392 h 778240"/>
              <a:gd name="connsiteX4788" fmla="*/ 7828224 w 9144000"/>
              <a:gd name="connsiteY4788" fmla="*/ 194626 h 778240"/>
              <a:gd name="connsiteX4789" fmla="*/ 7828076 w 9144000"/>
              <a:gd name="connsiteY4789" fmla="*/ 191614 h 778240"/>
              <a:gd name="connsiteX4790" fmla="*/ 7816160 w 9144000"/>
              <a:gd name="connsiteY4790" fmla="*/ 195196 h 778240"/>
              <a:gd name="connsiteX4791" fmla="*/ 7815468 w 9144000"/>
              <a:gd name="connsiteY4791" fmla="*/ 192965 h 778240"/>
              <a:gd name="connsiteX4792" fmla="*/ 7816020 w 9144000"/>
              <a:gd name="connsiteY4792" fmla="*/ 195203 h 778240"/>
              <a:gd name="connsiteX4793" fmla="*/ 7803681 w 9144000"/>
              <a:gd name="connsiteY4793" fmla="*/ 199240 h 778240"/>
              <a:gd name="connsiteX4794" fmla="*/ 7793265 w 9144000"/>
              <a:gd name="connsiteY4794" fmla="*/ 203000 h 778240"/>
              <a:gd name="connsiteX4795" fmla="*/ 7793459 w 9144000"/>
              <a:gd name="connsiteY4795" fmla="*/ 203766 h 778240"/>
              <a:gd name="connsiteX4796" fmla="*/ 7795674 w 9144000"/>
              <a:gd name="connsiteY4796" fmla="*/ 207803 h 778240"/>
              <a:gd name="connsiteX4797" fmla="*/ 7801521 w 9144000"/>
              <a:gd name="connsiteY4797" fmla="*/ 207822 h 778240"/>
              <a:gd name="connsiteX4798" fmla="*/ 7797336 w 9144000"/>
              <a:gd name="connsiteY4798" fmla="*/ 211525 h 778240"/>
              <a:gd name="connsiteX4799" fmla="*/ 7792833 w 9144000"/>
              <a:gd name="connsiteY4799" fmla="*/ 215433 h 778240"/>
              <a:gd name="connsiteX4800" fmla="*/ 7782743 w 9144000"/>
              <a:gd name="connsiteY4800" fmla="*/ 216987 h 778240"/>
              <a:gd name="connsiteX4801" fmla="*/ 7784523 w 9144000"/>
              <a:gd name="connsiteY4801" fmla="*/ 209268 h 778240"/>
              <a:gd name="connsiteX4802" fmla="*/ 7784110 w 9144000"/>
              <a:gd name="connsiteY4802" fmla="*/ 206306 h 778240"/>
              <a:gd name="connsiteX4803" fmla="*/ 7769193 w 9144000"/>
              <a:gd name="connsiteY4803" fmla="*/ 211691 h 778240"/>
              <a:gd name="connsiteX4804" fmla="*/ 7765186 w 9144000"/>
              <a:gd name="connsiteY4804" fmla="*/ 213133 h 778240"/>
              <a:gd name="connsiteX4805" fmla="*/ 7765828 w 9144000"/>
              <a:gd name="connsiteY4805" fmla="*/ 215356 h 778240"/>
              <a:gd name="connsiteX4806" fmla="*/ 7767399 w 9144000"/>
              <a:gd name="connsiteY4806" fmla="*/ 221523 h 778240"/>
              <a:gd name="connsiteX4807" fmla="*/ 7761030 w 9144000"/>
              <a:gd name="connsiteY4807" fmla="*/ 219020 h 778240"/>
              <a:gd name="connsiteX4808" fmla="*/ 7758014 w 9144000"/>
              <a:gd name="connsiteY4808" fmla="*/ 220201 h 778240"/>
              <a:gd name="connsiteX4809" fmla="*/ 7760595 w 9144000"/>
              <a:gd name="connsiteY4809" fmla="*/ 225427 h 778240"/>
              <a:gd name="connsiteX4810" fmla="*/ 7763232 w 9144000"/>
              <a:gd name="connsiteY4810" fmla="*/ 231308 h 778240"/>
              <a:gd name="connsiteX4811" fmla="*/ 7765758 w 9144000"/>
              <a:gd name="connsiteY4811" fmla="*/ 237289 h 778240"/>
              <a:gd name="connsiteX4812" fmla="*/ 7770419 w 9144000"/>
              <a:gd name="connsiteY4812" fmla="*/ 249480 h 778240"/>
              <a:gd name="connsiteX4813" fmla="*/ 7774531 w 9144000"/>
              <a:gd name="connsiteY4813" fmla="*/ 261933 h 778240"/>
              <a:gd name="connsiteX4814" fmla="*/ 7775621 w 9144000"/>
              <a:gd name="connsiteY4814" fmla="*/ 265939 h 778240"/>
              <a:gd name="connsiteX4815" fmla="*/ 7778166 w 9144000"/>
              <a:gd name="connsiteY4815" fmla="*/ 265181 h 778240"/>
              <a:gd name="connsiteX4816" fmla="*/ 7780885 w 9144000"/>
              <a:gd name="connsiteY4816" fmla="*/ 258895 h 778240"/>
              <a:gd name="connsiteX4817" fmla="*/ 7786609 w 9144000"/>
              <a:gd name="connsiteY4817" fmla="*/ 265940 h 778240"/>
              <a:gd name="connsiteX4818" fmla="*/ 7786706 w 9144000"/>
              <a:gd name="connsiteY4818" fmla="*/ 267906 h 778240"/>
              <a:gd name="connsiteX4819" fmla="*/ 7786920 w 9144000"/>
              <a:gd name="connsiteY4819" fmla="*/ 272263 h 778240"/>
              <a:gd name="connsiteX4820" fmla="*/ 7787229 w 9144000"/>
              <a:gd name="connsiteY4820" fmla="*/ 278541 h 778240"/>
              <a:gd name="connsiteX4821" fmla="*/ 7781440 w 9144000"/>
              <a:gd name="connsiteY4821" fmla="*/ 274927 h 778240"/>
              <a:gd name="connsiteX4822" fmla="*/ 7778304 w 9144000"/>
              <a:gd name="connsiteY4822" fmla="*/ 275791 h 778240"/>
              <a:gd name="connsiteX4823" fmla="*/ 7781468 w 9144000"/>
              <a:gd name="connsiteY4823" fmla="*/ 287419 h 778240"/>
              <a:gd name="connsiteX4824" fmla="*/ 7784083 w 9144000"/>
              <a:gd name="connsiteY4824" fmla="*/ 300461 h 778240"/>
              <a:gd name="connsiteX4825" fmla="*/ 7785394 w 9144000"/>
              <a:gd name="connsiteY4825" fmla="*/ 307042 h 778240"/>
              <a:gd name="connsiteX4826" fmla="*/ 7786400 w 9144000"/>
              <a:gd name="connsiteY4826" fmla="*/ 313660 h 778240"/>
              <a:gd name="connsiteX4827" fmla="*/ 7787802 w 9144000"/>
              <a:gd name="connsiteY4827" fmla="*/ 323235 h 778240"/>
              <a:gd name="connsiteX4828" fmla="*/ 7790142 w 9144000"/>
              <a:gd name="connsiteY4828" fmla="*/ 322914 h 778240"/>
              <a:gd name="connsiteX4829" fmla="*/ 7793828 w 9144000"/>
              <a:gd name="connsiteY4829" fmla="*/ 317192 h 778240"/>
              <a:gd name="connsiteX4830" fmla="*/ 7798344 w 9144000"/>
              <a:gd name="connsiteY4830" fmla="*/ 324975 h 778240"/>
              <a:gd name="connsiteX4831" fmla="*/ 7797361 w 9144000"/>
              <a:gd name="connsiteY4831" fmla="*/ 337445 h 778240"/>
              <a:gd name="connsiteX4832" fmla="*/ 7792118 w 9144000"/>
              <a:gd name="connsiteY4832" fmla="*/ 333007 h 778240"/>
              <a:gd name="connsiteX4833" fmla="*/ 7789011 w 9144000"/>
              <a:gd name="connsiteY4833" fmla="*/ 333385 h 778240"/>
              <a:gd name="connsiteX4834" fmla="*/ 7789734 w 9144000"/>
              <a:gd name="connsiteY4834" fmla="*/ 340356 h 778240"/>
              <a:gd name="connsiteX4835" fmla="*/ 7790820 w 9144000"/>
              <a:gd name="connsiteY4835" fmla="*/ 353827 h 778240"/>
              <a:gd name="connsiteX4836" fmla="*/ 7791626 w 9144000"/>
              <a:gd name="connsiteY4836" fmla="*/ 367335 h 778240"/>
              <a:gd name="connsiteX4837" fmla="*/ 7791643 w 9144000"/>
              <a:gd name="connsiteY4837" fmla="*/ 381692 h 778240"/>
              <a:gd name="connsiteX4838" fmla="*/ 7794442 w 9144000"/>
              <a:gd name="connsiteY4838" fmla="*/ 381636 h 778240"/>
              <a:gd name="connsiteX4839" fmla="*/ 7798762 w 9144000"/>
              <a:gd name="connsiteY4839" fmla="*/ 376375 h 778240"/>
              <a:gd name="connsiteX4840" fmla="*/ 7802335 w 9144000"/>
              <a:gd name="connsiteY4840" fmla="*/ 384581 h 778240"/>
              <a:gd name="connsiteX4841" fmla="*/ 7800025 w 9144000"/>
              <a:gd name="connsiteY4841" fmla="*/ 396786 h 778240"/>
              <a:gd name="connsiteX4842" fmla="*/ 7795277 w 9144000"/>
              <a:gd name="connsiteY4842" fmla="*/ 391902 h 778240"/>
              <a:gd name="connsiteX4843" fmla="*/ 7791655 w 9144000"/>
              <a:gd name="connsiteY4843" fmla="*/ 391953 h 778240"/>
              <a:gd name="connsiteX4844" fmla="*/ 7791691 w 9144000"/>
              <a:gd name="connsiteY4844" fmla="*/ 421435 h 778240"/>
              <a:gd name="connsiteX4845" fmla="*/ 7793237 w 9144000"/>
              <a:gd name="connsiteY4845" fmla="*/ 421708 h 778240"/>
              <a:gd name="connsiteX4846" fmla="*/ 7822324 w 9144000"/>
              <a:gd name="connsiteY4846" fmla="*/ 435164 h 778240"/>
              <a:gd name="connsiteX4847" fmla="*/ 7822877 w 9144000"/>
              <a:gd name="connsiteY4847" fmla="*/ 423132 h 778240"/>
              <a:gd name="connsiteX4848" fmla="*/ 7825972 w 9144000"/>
              <a:gd name="connsiteY4848" fmla="*/ 418284 h 778240"/>
              <a:gd name="connsiteX4849" fmla="*/ 7828695 w 9144000"/>
              <a:gd name="connsiteY4849" fmla="*/ 422020 h 778240"/>
              <a:gd name="connsiteX4850" fmla="*/ 7830402 w 9144000"/>
              <a:gd name="connsiteY4850" fmla="*/ 416234 h 778240"/>
              <a:gd name="connsiteX4851" fmla="*/ 7833741 w 9144000"/>
              <a:gd name="connsiteY4851" fmla="*/ 422504 h 778240"/>
              <a:gd name="connsiteX4852" fmla="*/ 7833788 w 9144000"/>
              <a:gd name="connsiteY4852" fmla="*/ 433960 h 778240"/>
              <a:gd name="connsiteX4853" fmla="*/ 7833821 w 9144000"/>
              <a:gd name="connsiteY4853" fmla="*/ 440483 h 778240"/>
              <a:gd name="connsiteX4854" fmla="*/ 7838605 w 9144000"/>
              <a:gd name="connsiteY4854" fmla="*/ 442697 h 778240"/>
              <a:gd name="connsiteX4855" fmla="*/ 7839714 w 9144000"/>
              <a:gd name="connsiteY4855" fmla="*/ 443472 h 778240"/>
              <a:gd name="connsiteX4856" fmla="*/ 7860939 w 9144000"/>
              <a:gd name="connsiteY4856" fmla="*/ 418149 h 778240"/>
              <a:gd name="connsiteX4857" fmla="*/ 7902630 w 9144000"/>
              <a:gd name="connsiteY4857" fmla="*/ 388274 h 778240"/>
              <a:gd name="connsiteX4858" fmla="*/ 7906513 w 9144000"/>
              <a:gd name="connsiteY4858" fmla="*/ 386465 h 778240"/>
              <a:gd name="connsiteX4859" fmla="*/ 7907307 w 9144000"/>
              <a:gd name="connsiteY4859" fmla="*/ 380187 h 778240"/>
              <a:gd name="connsiteX4860" fmla="*/ 7909977 w 9144000"/>
              <a:gd name="connsiteY4860" fmla="*/ 379116 h 778240"/>
              <a:gd name="connsiteX4861" fmla="*/ 7896886 w 9144000"/>
              <a:gd name="connsiteY4861" fmla="*/ 357877 h 778240"/>
              <a:gd name="connsiteX4862" fmla="*/ 7895176 w 9144000"/>
              <a:gd name="connsiteY4862" fmla="*/ 351270 h 778240"/>
              <a:gd name="connsiteX4863" fmla="*/ 7900679 w 9144000"/>
              <a:gd name="connsiteY4863" fmla="*/ 353346 h 778240"/>
              <a:gd name="connsiteX4864" fmla="*/ 7909493 w 9144000"/>
              <a:gd name="connsiteY4864" fmla="*/ 366883 h 778240"/>
              <a:gd name="connsiteX4865" fmla="*/ 7914870 w 9144000"/>
              <a:gd name="connsiteY4865" fmla="*/ 376902 h 778240"/>
              <a:gd name="connsiteX4866" fmla="*/ 7923323 w 9144000"/>
              <a:gd name="connsiteY4866" fmla="*/ 375007 h 778240"/>
              <a:gd name="connsiteX4867" fmla="*/ 7930605 w 9144000"/>
              <a:gd name="connsiteY4867" fmla="*/ 352672 h 778240"/>
              <a:gd name="connsiteX4868" fmla="*/ 7936450 w 9144000"/>
              <a:gd name="connsiteY4868" fmla="*/ 344048 h 778240"/>
              <a:gd name="connsiteX4869" fmla="*/ 7938964 w 9144000"/>
              <a:gd name="connsiteY4869" fmla="*/ 353152 h 778240"/>
              <a:gd name="connsiteX4870" fmla="*/ 7930593 w 9144000"/>
              <a:gd name="connsiteY4870" fmla="*/ 373874 h 778240"/>
              <a:gd name="connsiteX4871" fmla="*/ 7931496 w 9144000"/>
              <a:gd name="connsiteY4871" fmla="*/ 374111 h 778240"/>
              <a:gd name="connsiteX4872" fmla="*/ 7931841 w 9144000"/>
              <a:gd name="connsiteY4872" fmla="*/ 374669 h 778240"/>
              <a:gd name="connsiteX4873" fmla="*/ 7942720 w 9144000"/>
              <a:gd name="connsiteY4873" fmla="*/ 369603 h 778240"/>
              <a:gd name="connsiteX4874" fmla="*/ 7940775 w 9144000"/>
              <a:gd name="connsiteY4874" fmla="*/ 365625 h 778240"/>
              <a:gd name="connsiteX4875" fmla="*/ 7939525 w 9144000"/>
              <a:gd name="connsiteY4875" fmla="*/ 357891 h 778240"/>
              <a:gd name="connsiteX4876" fmla="*/ 7945543 w 9144000"/>
              <a:gd name="connsiteY4876" fmla="*/ 360883 h 778240"/>
              <a:gd name="connsiteX4877" fmla="*/ 7947347 w 9144000"/>
              <a:gd name="connsiteY4877" fmla="*/ 364350 h 778240"/>
              <a:gd name="connsiteX4878" fmla="*/ 7953495 w 9144000"/>
              <a:gd name="connsiteY4878" fmla="*/ 355689 h 778240"/>
              <a:gd name="connsiteX4879" fmla="*/ 7950186 w 9144000"/>
              <a:gd name="connsiteY4879" fmla="*/ 353610 h 778240"/>
              <a:gd name="connsiteX4880" fmla="*/ 7941504 w 9144000"/>
              <a:gd name="connsiteY4880" fmla="*/ 357042 h 778240"/>
              <a:gd name="connsiteX4881" fmla="*/ 7942865 w 9144000"/>
              <a:gd name="connsiteY4881" fmla="*/ 350823 h 778240"/>
              <a:gd name="connsiteX4882" fmla="*/ 7944366 w 9144000"/>
              <a:gd name="connsiteY4882" fmla="*/ 344599 h 778240"/>
              <a:gd name="connsiteX4883" fmla="*/ 7950442 w 9144000"/>
              <a:gd name="connsiteY4883" fmla="*/ 337842 h 778240"/>
              <a:gd name="connsiteX4884" fmla="*/ 7956693 w 9144000"/>
              <a:gd name="connsiteY4884" fmla="*/ 331242 h 778240"/>
              <a:gd name="connsiteX4885" fmla="*/ 7957528 w 9144000"/>
              <a:gd name="connsiteY4885" fmla="*/ 340593 h 778240"/>
              <a:gd name="connsiteX4886" fmla="*/ 7962101 w 9144000"/>
              <a:gd name="connsiteY4886" fmla="*/ 343564 h 778240"/>
              <a:gd name="connsiteX4887" fmla="*/ 7990896 w 9144000"/>
              <a:gd name="connsiteY4887" fmla="*/ 303003 h 778240"/>
              <a:gd name="connsiteX4888" fmla="*/ 8005737 w 9144000"/>
              <a:gd name="connsiteY4888" fmla="*/ 288506 h 778240"/>
              <a:gd name="connsiteX4889" fmla="*/ 8003104 w 9144000"/>
              <a:gd name="connsiteY4889" fmla="*/ 285802 h 778240"/>
              <a:gd name="connsiteX4890" fmla="*/ 7998440 w 9144000"/>
              <a:gd name="connsiteY4890" fmla="*/ 286454 h 778240"/>
              <a:gd name="connsiteX4891" fmla="*/ 7993784 w 9144000"/>
              <a:gd name="connsiteY4891" fmla="*/ 287247 h 778240"/>
              <a:gd name="connsiteX4892" fmla="*/ 7994654 w 9144000"/>
              <a:gd name="connsiteY4892" fmla="*/ 285372 h 778240"/>
              <a:gd name="connsiteX4893" fmla="*/ 7996804 w 9144000"/>
              <a:gd name="connsiteY4893" fmla="*/ 281370 h 778240"/>
              <a:gd name="connsiteX4894" fmla="*/ 7999851 w 9144000"/>
              <a:gd name="connsiteY4894" fmla="*/ 275537 h 778240"/>
              <a:gd name="connsiteX4895" fmla="*/ 8002258 w 9144000"/>
              <a:gd name="connsiteY4895" fmla="*/ 273869 h 778240"/>
              <a:gd name="connsiteX4896" fmla="*/ 8007746 w 9144000"/>
              <a:gd name="connsiteY4896" fmla="*/ 270406 h 778240"/>
              <a:gd name="connsiteX4897" fmla="*/ 8013214 w 9144000"/>
              <a:gd name="connsiteY4897" fmla="*/ 267013 h 778240"/>
              <a:gd name="connsiteX4898" fmla="*/ 8015724 w 9144000"/>
              <a:gd name="connsiteY4898" fmla="*/ 265528 h 778240"/>
              <a:gd name="connsiteX4899" fmla="*/ 8014621 w 9144000"/>
              <a:gd name="connsiteY4899" fmla="*/ 268399 h 778240"/>
              <a:gd name="connsiteX4900" fmla="*/ 8013882 w 9144000"/>
              <a:gd name="connsiteY4900" fmla="*/ 274846 h 778240"/>
              <a:gd name="connsiteX4901" fmla="*/ 8016238 w 9144000"/>
              <a:gd name="connsiteY4901" fmla="*/ 278250 h 778240"/>
              <a:gd name="connsiteX4902" fmla="*/ 8019324 w 9144000"/>
              <a:gd name="connsiteY4902" fmla="*/ 275236 h 778240"/>
              <a:gd name="connsiteX4903" fmla="*/ 8052337 w 9144000"/>
              <a:gd name="connsiteY4903" fmla="*/ 252830 h 778240"/>
              <a:gd name="connsiteX4904" fmla="*/ 8078213 w 9144000"/>
              <a:gd name="connsiteY4904" fmla="*/ 244298 h 778240"/>
              <a:gd name="connsiteX4905" fmla="*/ 8077658 w 9144000"/>
              <a:gd name="connsiteY4905" fmla="*/ 242850 h 778240"/>
              <a:gd name="connsiteX4906" fmla="*/ 8072595 w 9144000"/>
              <a:gd name="connsiteY4906" fmla="*/ 237812 h 778240"/>
              <a:gd name="connsiteX4907" fmla="*/ 8071493 w 9144000"/>
              <a:gd name="connsiteY4907" fmla="*/ 237517 h 778240"/>
              <a:gd name="connsiteX4908" fmla="*/ 8066744 w 9144000"/>
              <a:gd name="connsiteY4908" fmla="*/ 236438 h 778240"/>
              <a:gd name="connsiteX4909" fmla="*/ 8068272 w 9144000"/>
              <a:gd name="connsiteY4909" fmla="*/ 235048 h 778240"/>
              <a:gd name="connsiteX4910" fmla="*/ 8069112 w 9144000"/>
              <a:gd name="connsiteY4910" fmla="*/ 234347 h 778240"/>
              <a:gd name="connsiteX4911" fmla="*/ 8068933 w 9144000"/>
              <a:gd name="connsiteY4911" fmla="*/ 234168 h 778240"/>
              <a:gd name="connsiteX4912" fmla="*/ 8058011 w 9144000"/>
              <a:gd name="connsiteY4912" fmla="*/ 228043 h 778240"/>
              <a:gd name="connsiteX4913" fmla="*/ 8056306 w 9144000"/>
              <a:gd name="connsiteY4913" fmla="*/ 231409 h 778240"/>
              <a:gd name="connsiteX4914" fmla="*/ 8057709 w 9144000"/>
              <a:gd name="connsiteY4914" fmla="*/ 233688 h 778240"/>
              <a:gd name="connsiteX4915" fmla="*/ 8059385 w 9144000"/>
              <a:gd name="connsiteY4915" fmla="*/ 236235 h 778240"/>
              <a:gd name="connsiteX4916" fmla="*/ 8054125 w 9144000"/>
              <a:gd name="connsiteY4916" fmla="*/ 234803 h 778240"/>
              <a:gd name="connsiteX4917" fmla="*/ 8048472 w 9144000"/>
              <a:gd name="connsiteY4917" fmla="*/ 233486 h 778240"/>
              <a:gd name="connsiteX4918" fmla="*/ 8045078 w 9144000"/>
              <a:gd name="connsiteY4918" fmla="*/ 229896 h 778240"/>
              <a:gd name="connsiteX4919" fmla="*/ 8042727 w 9144000"/>
              <a:gd name="connsiteY4919" fmla="*/ 227453 h 778240"/>
              <a:gd name="connsiteX4920" fmla="*/ 8041639 w 9144000"/>
              <a:gd name="connsiteY4920" fmla="*/ 226332 h 778240"/>
              <a:gd name="connsiteX4921" fmla="*/ 8045112 w 9144000"/>
              <a:gd name="connsiteY4921" fmla="*/ 224846 h 778240"/>
              <a:gd name="connsiteX4922" fmla="*/ 8048722 w 9144000"/>
              <a:gd name="connsiteY4922" fmla="*/ 223307 h 778240"/>
              <a:gd name="connsiteX4923" fmla="*/ 8049035 w 9144000"/>
              <a:gd name="connsiteY4923" fmla="*/ 223009 h 778240"/>
              <a:gd name="connsiteX4924" fmla="*/ 8007721 w 9144000"/>
              <a:gd name="connsiteY4924" fmla="*/ 199840 h 778240"/>
              <a:gd name="connsiteX4925" fmla="*/ 8006937 w 9144000"/>
              <a:gd name="connsiteY4925" fmla="*/ 202965 h 778240"/>
              <a:gd name="connsiteX4926" fmla="*/ 8011080 w 9144000"/>
              <a:gd name="connsiteY4926" fmla="*/ 207011 h 778240"/>
              <a:gd name="connsiteX4927" fmla="*/ 8005625 w 9144000"/>
              <a:gd name="connsiteY4927" fmla="*/ 206834 h 778240"/>
              <a:gd name="connsiteX4928" fmla="*/ 8001677 w 9144000"/>
              <a:gd name="connsiteY4928" fmla="*/ 206771 h 778240"/>
              <a:gd name="connsiteX4929" fmla="*/ 7999827 w 9144000"/>
              <a:gd name="connsiteY4929" fmla="*/ 206862 h 778240"/>
              <a:gd name="connsiteX4930" fmla="*/ 7991556 w 9144000"/>
              <a:gd name="connsiteY4930" fmla="*/ 201492 h 778240"/>
              <a:gd name="connsiteX4931" fmla="*/ 7997801 w 9144000"/>
              <a:gd name="connsiteY4931" fmla="*/ 196723 h 778240"/>
              <a:gd name="connsiteX4932" fmla="*/ 7998964 w 9144000"/>
              <a:gd name="connsiteY4932" fmla="*/ 194928 h 778240"/>
              <a:gd name="connsiteX4933" fmla="*/ 7993114 w 9144000"/>
              <a:gd name="connsiteY4933" fmla="*/ 191648 h 778240"/>
              <a:gd name="connsiteX4934" fmla="*/ 7952488 w 9144000"/>
              <a:gd name="connsiteY4934" fmla="*/ 184002 h 778240"/>
              <a:gd name="connsiteX4935" fmla="*/ 7952448 w 9144000"/>
              <a:gd name="connsiteY4935" fmla="*/ 186890 h 778240"/>
              <a:gd name="connsiteX4936" fmla="*/ 7957405 w 9144000"/>
              <a:gd name="connsiteY4936" fmla="*/ 189791 h 778240"/>
              <a:gd name="connsiteX4937" fmla="*/ 7952061 w 9144000"/>
              <a:gd name="connsiteY4937" fmla="*/ 190946 h 778240"/>
              <a:gd name="connsiteX4938" fmla="*/ 7946464 w 9144000"/>
              <a:gd name="connsiteY4938" fmla="*/ 192208 h 778240"/>
              <a:gd name="connsiteX4939" fmla="*/ 7937128 w 9144000"/>
              <a:gd name="connsiteY4939" fmla="*/ 189029 h 778240"/>
              <a:gd name="connsiteX4940" fmla="*/ 7939578 w 9144000"/>
              <a:gd name="connsiteY4940" fmla="*/ 185879 h 778240"/>
              <a:gd name="connsiteX4941" fmla="*/ 7942105 w 9144000"/>
              <a:gd name="connsiteY4941" fmla="*/ 182843 h 778240"/>
              <a:gd name="connsiteX4942" fmla="*/ 7942368 w 9144000"/>
              <a:gd name="connsiteY4942" fmla="*/ 182097 h 778240"/>
              <a:gd name="connsiteX4943" fmla="*/ 8821329 w 9144000"/>
              <a:gd name="connsiteY4943" fmla="*/ 152564 h 778240"/>
              <a:gd name="connsiteX4944" fmla="*/ 8771759 w 9144000"/>
              <a:gd name="connsiteY4944" fmla="*/ 193055 h 778240"/>
              <a:gd name="connsiteX4945" fmla="*/ 8715372 w 9144000"/>
              <a:gd name="connsiteY4945" fmla="*/ 259857 h 778240"/>
              <a:gd name="connsiteX4946" fmla="*/ 8721679 w 9144000"/>
              <a:gd name="connsiteY4946" fmla="*/ 266053 h 778240"/>
              <a:gd name="connsiteX4947" fmla="*/ 8742803 w 9144000"/>
              <a:gd name="connsiteY4947" fmla="*/ 307062 h 778240"/>
              <a:gd name="connsiteX4948" fmla="*/ 8748448 w 9144000"/>
              <a:gd name="connsiteY4948" fmla="*/ 306855 h 778240"/>
              <a:gd name="connsiteX4949" fmla="*/ 8748810 w 9144000"/>
              <a:gd name="connsiteY4949" fmla="*/ 306370 h 778240"/>
              <a:gd name="connsiteX4950" fmla="*/ 8750222 w 9144000"/>
              <a:gd name="connsiteY4950" fmla="*/ 306791 h 778240"/>
              <a:gd name="connsiteX4951" fmla="*/ 8760993 w 9144000"/>
              <a:gd name="connsiteY4951" fmla="*/ 306396 h 778240"/>
              <a:gd name="connsiteX4952" fmla="*/ 8803923 w 9144000"/>
              <a:gd name="connsiteY4952" fmla="*/ 241682 h 778240"/>
              <a:gd name="connsiteX4953" fmla="*/ 8849434 w 9144000"/>
              <a:gd name="connsiteY4953" fmla="*/ 190478 h 778240"/>
              <a:gd name="connsiteX4954" fmla="*/ 8842375 w 9144000"/>
              <a:gd name="connsiteY4954" fmla="*/ 185727 h 778240"/>
              <a:gd name="connsiteX4955" fmla="*/ 8833871 w 9144000"/>
              <a:gd name="connsiteY4955" fmla="*/ 156069 h 778240"/>
              <a:gd name="connsiteX4956" fmla="*/ 8827670 w 9144000"/>
              <a:gd name="connsiteY4956" fmla="*/ 156491 h 778240"/>
              <a:gd name="connsiteX4957" fmla="*/ 8844611 w 9144000"/>
              <a:gd name="connsiteY4957" fmla="*/ 151646 h 778240"/>
              <a:gd name="connsiteX4958" fmla="*/ 8855590 w 9144000"/>
              <a:gd name="connsiteY4958" fmla="*/ 176599 h 778240"/>
              <a:gd name="connsiteX4959" fmla="*/ 8851805 w 9144000"/>
              <a:gd name="connsiteY4959" fmla="*/ 187811 h 778240"/>
              <a:gd name="connsiteX4960" fmla="*/ 8869502 w 9144000"/>
              <a:gd name="connsiteY4960" fmla="*/ 167902 h 778240"/>
              <a:gd name="connsiteX4961" fmla="*/ 8873140 w 9144000"/>
              <a:gd name="connsiteY4961" fmla="*/ 164933 h 778240"/>
              <a:gd name="connsiteX4962" fmla="*/ 8872435 w 9144000"/>
              <a:gd name="connsiteY4962" fmla="*/ 160556 h 778240"/>
              <a:gd name="connsiteX4963" fmla="*/ 8465567 w 9144000"/>
              <a:gd name="connsiteY4963" fmla="*/ 143517 h 778240"/>
              <a:gd name="connsiteX4964" fmla="*/ 8465961 w 9144000"/>
              <a:gd name="connsiteY4964" fmla="*/ 159629 h 778240"/>
              <a:gd name="connsiteX4965" fmla="*/ 8472133 w 9144000"/>
              <a:gd name="connsiteY4965" fmla="*/ 153361 h 778240"/>
              <a:gd name="connsiteX4966" fmla="*/ 8471023 w 9144000"/>
              <a:gd name="connsiteY4966" fmla="*/ 146091 h 778240"/>
              <a:gd name="connsiteX4967" fmla="*/ 8581617 w 9144000"/>
              <a:gd name="connsiteY4967" fmla="*/ 141680 h 778240"/>
              <a:gd name="connsiteX4968" fmla="*/ 8576378 w 9144000"/>
              <a:gd name="connsiteY4968" fmla="*/ 159976 h 778240"/>
              <a:gd name="connsiteX4969" fmla="*/ 8558293 w 9144000"/>
              <a:gd name="connsiteY4969" fmla="*/ 223266 h 778240"/>
              <a:gd name="connsiteX4970" fmla="*/ 8560178 w 9144000"/>
              <a:gd name="connsiteY4970" fmla="*/ 222445 h 778240"/>
              <a:gd name="connsiteX4971" fmla="*/ 8563403 w 9144000"/>
              <a:gd name="connsiteY4971" fmla="*/ 221184 h 778240"/>
              <a:gd name="connsiteX4972" fmla="*/ 8570311 w 9144000"/>
              <a:gd name="connsiteY4972" fmla="*/ 204126 h 778240"/>
              <a:gd name="connsiteX4973" fmla="*/ 8576260 w 9144000"/>
              <a:gd name="connsiteY4973" fmla="*/ 193337 h 778240"/>
              <a:gd name="connsiteX4974" fmla="*/ 8578121 w 9144000"/>
              <a:gd name="connsiteY4974" fmla="*/ 201558 h 778240"/>
              <a:gd name="connsiteX4975" fmla="*/ 8571115 w 9144000"/>
              <a:gd name="connsiteY4975" fmla="*/ 221883 h 778240"/>
              <a:gd name="connsiteX4976" fmla="*/ 8573174 w 9144000"/>
              <a:gd name="connsiteY4976" fmla="*/ 224599 h 778240"/>
              <a:gd name="connsiteX4977" fmla="*/ 8573140 w 9144000"/>
              <a:gd name="connsiteY4977" fmla="*/ 237257 h 778240"/>
              <a:gd name="connsiteX4978" fmla="*/ 8570810 w 9144000"/>
              <a:gd name="connsiteY4978" fmla="*/ 240471 h 778240"/>
              <a:gd name="connsiteX4979" fmla="*/ 8570910 w 9144000"/>
              <a:gd name="connsiteY4979" fmla="*/ 242508 h 778240"/>
              <a:gd name="connsiteX4980" fmla="*/ 8568849 w 9144000"/>
              <a:gd name="connsiteY4980" fmla="*/ 244042 h 778240"/>
              <a:gd name="connsiteX4981" fmla="*/ 8567065 w 9144000"/>
              <a:gd name="connsiteY4981" fmla="*/ 244999 h 778240"/>
              <a:gd name="connsiteX4982" fmla="*/ 8564814 w 9144000"/>
              <a:gd name="connsiteY4982" fmla="*/ 243160 h 778240"/>
              <a:gd name="connsiteX4983" fmla="*/ 8563426 w 9144000"/>
              <a:gd name="connsiteY4983" fmla="*/ 245014 h 778240"/>
              <a:gd name="connsiteX4984" fmla="*/ 8562715 w 9144000"/>
              <a:gd name="connsiteY4984" fmla="*/ 245354 h 778240"/>
              <a:gd name="connsiteX4985" fmla="*/ 8573615 w 9144000"/>
              <a:gd name="connsiteY4985" fmla="*/ 261675 h 778240"/>
              <a:gd name="connsiteX4986" fmla="*/ 8581421 w 9144000"/>
              <a:gd name="connsiteY4986" fmla="*/ 273404 h 778240"/>
              <a:gd name="connsiteX4987" fmla="*/ 8584705 w 9144000"/>
              <a:gd name="connsiteY4987" fmla="*/ 281477 h 778240"/>
              <a:gd name="connsiteX4988" fmla="*/ 8590888 w 9144000"/>
              <a:gd name="connsiteY4988" fmla="*/ 282841 h 778240"/>
              <a:gd name="connsiteX4989" fmla="*/ 8591599 w 9144000"/>
              <a:gd name="connsiteY4989" fmla="*/ 279784 h 778240"/>
              <a:gd name="connsiteX4990" fmla="*/ 8587108 w 9144000"/>
              <a:gd name="connsiteY4990" fmla="*/ 272962 h 778240"/>
              <a:gd name="connsiteX4991" fmla="*/ 8597202 w 9144000"/>
              <a:gd name="connsiteY4991" fmla="*/ 271032 h 778240"/>
              <a:gd name="connsiteX4992" fmla="*/ 8610083 w 9144000"/>
              <a:gd name="connsiteY4992" fmla="*/ 277043 h 778240"/>
              <a:gd name="connsiteX4993" fmla="*/ 8603259 w 9144000"/>
              <a:gd name="connsiteY4993" fmla="*/ 281488 h 778240"/>
              <a:gd name="connsiteX4994" fmla="*/ 8601938 w 9144000"/>
              <a:gd name="connsiteY4994" fmla="*/ 285409 h 778240"/>
              <a:gd name="connsiteX4995" fmla="*/ 8610682 w 9144000"/>
              <a:gd name="connsiteY4995" fmla="*/ 288085 h 778240"/>
              <a:gd name="connsiteX4996" fmla="*/ 8612467 w 9144000"/>
              <a:gd name="connsiteY4996" fmla="*/ 280141 h 778240"/>
              <a:gd name="connsiteX4997" fmla="*/ 8620236 w 9144000"/>
              <a:gd name="connsiteY4997" fmla="*/ 290583 h 778240"/>
              <a:gd name="connsiteX4998" fmla="*/ 8620400 w 9144000"/>
              <a:gd name="connsiteY4998" fmla="*/ 291056 h 778240"/>
              <a:gd name="connsiteX4999" fmla="*/ 8630220 w 9144000"/>
              <a:gd name="connsiteY4999" fmla="*/ 294060 h 778240"/>
              <a:gd name="connsiteX5000" fmla="*/ 8651094 w 9144000"/>
              <a:gd name="connsiteY5000" fmla="*/ 310678 h 778240"/>
              <a:gd name="connsiteX5001" fmla="*/ 8654611 w 9144000"/>
              <a:gd name="connsiteY5001" fmla="*/ 307791 h 778240"/>
              <a:gd name="connsiteX5002" fmla="*/ 8654397 w 9144000"/>
              <a:gd name="connsiteY5002" fmla="*/ 303435 h 778240"/>
              <a:gd name="connsiteX5003" fmla="*/ 8653871 w 9144000"/>
              <a:gd name="connsiteY5003" fmla="*/ 298953 h 778240"/>
              <a:gd name="connsiteX5004" fmla="*/ 8655626 w 9144000"/>
              <a:gd name="connsiteY5004" fmla="*/ 299781 h 778240"/>
              <a:gd name="connsiteX5005" fmla="*/ 8659457 w 9144000"/>
              <a:gd name="connsiteY5005" fmla="*/ 301777 h 778240"/>
              <a:gd name="connsiteX5006" fmla="*/ 8662355 w 9144000"/>
              <a:gd name="connsiteY5006" fmla="*/ 303620 h 778240"/>
              <a:gd name="connsiteX5007" fmla="*/ 8662533 w 9144000"/>
              <a:gd name="connsiteY5007" fmla="*/ 297963 h 778240"/>
              <a:gd name="connsiteX5008" fmla="*/ 8662668 w 9144000"/>
              <a:gd name="connsiteY5008" fmla="*/ 292133 h 778240"/>
              <a:gd name="connsiteX5009" fmla="*/ 8668810 w 9144000"/>
              <a:gd name="connsiteY5009" fmla="*/ 294314 h 778240"/>
              <a:gd name="connsiteX5010" fmla="*/ 8673895 w 9144000"/>
              <a:gd name="connsiteY5010" fmla="*/ 287456 h 778240"/>
              <a:gd name="connsiteX5011" fmla="*/ 8673639 w 9144000"/>
              <a:gd name="connsiteY5011" fmla="*/ 284620 h 778240"/>
              <a:gd name="connsiteX5012" fmla="*/ 8659107 w 9144000"/>
              <a:gd name="connsiteY5012" fmla="*/ 241169 h 778240"/>
              <a:gd name="connsiteX5013" fmla="*/ 8654240 w 9144000"/>
              <a:gd name="connsiteY5013" fmla="*/ 243970 h 778240"/>
              <a:gd name="connsiteX5014" fmla="*/ 8654197 w 9144000"/>
              <a:gd name="connsiteY5014" fmla="*/ 250734 h 778240"/>
              <a:gd name="connsiteX5015" fmla="*/ 8649633 w 9144000"/>
              <a:gd name="connsiteY5015" fmla="*/ 246262 h 778240"/>
              <a:gd name="connsiteX5016" fmla="*/ 8646351 w 9144000"/>
              <a:gd name="connsiteY5016" fmla="*/ 243020 h 778240"/>
              <a:gd name="connsiteX5017" fmla="*/ 8644801 w 9144000"/>
              <a:gd name="connsiteY5017" fmla="*/ 241594 h 778240"/>
              <a:gd name="connsiteX5018" fmla="*/ 8643749 w 9144000"/>
              <a:gd name="connsiteY5018" fmla="*/ 235963 h 778240"/>
              <a:gd name="connsiteX5019" fmla="*/ 8642904 w 9144000"/>
              <a:gd name="connsiteY5019" fmla="*/ 232154 h 778240"/>
              <a:gd name="connsiteX5020" fmla="*/ 8642490 w 9144000"/>
              <a:gd name="connsiteY5020" fmla="*/ 230414 h 778240"/>
              <a:gd name="connsiteX5021" fmla="*/ 8647440 w 9144000"/>
              <a:gd name="connsiteY5021" fmla="*/ 230826 h 778240"/>
              <a:gd name="connsiteX5022" fmla="*/ 8652162 w 9144000"/>
              <a:gd name="connsiteY5022" fmla="*/ 231322 h 778240"/>
              <a:gd name="connsiteX5023" fmla="*/ 8655557 w 9144000"/>
              <a:gd name="connsiteY5023" fmla="*/ 230553 h 778240"/>
              <a:gd name="connsiteX5024" fmla="*/ 8654117 w 9144000"/>
              <a:gd name="connsiteY5024" fmla="*/ 226249 h 778240"/>
              <a:gd name="connsiteX5025" fmla="*/ 8625404 w 9144000"/>
              <a:gd name="connsiteY5025" fmla="*/ 182891 h 778240"/>
              <a:gd name="connsiteX5026" fmla="*/ 8625155 w 9144000"/>
              <a:gd name="connsiteY5026" fmla="*/ 183064 h 778240"/>
              <a:gd name="connsiteX5027" fmla="*/ 8621280 w 9144000"/>
              <a:gd name="connsiteY5027" fmla="*/ 187340 h 778240"/>
              <a:gd name="connsiteX5028" fmla="*/ 8622272 w 9144000"/>
              <a:gd name="connsiteY5028" fmla="*/ 190320 h 778240"/>
              <a:gd name="connsiteX5029" fmla="*/ 8623285 w 9144000"/>
              <a:gd name="connsiteY5029" fmla="*/ 193723 h 778240"/>
              <a:gd name="connsiteX5030" fmla="*/ 8617601 w 9144000"/>
              <a:gd name="connsiteY5030" fmla="*/ 190833 h 778240"/>
              <a:gd name="connsiteX5031" fmla="*/ 8611586 w 9144000"/>
              <a:gd name="connsiteY5031" fmla="*/ 187889 h 778240"/>
              <a:gd name="connsiteX5032" fmla="*/ 8610781 w 9144000"/>
              <a:gd name="connsiteY5032" fmla="*/ 186307 h 778240"/>
              <a:gd name="connsiteX5033" fmla="*/ 8608852 w 9144000"/>
              <a:gd name="connsiteY5033" fmla="*/ 182905 h 778240"/>
              <a:gd name="connsiteX5034" fmla="*/ 8605912 w 9144000"/>
              <a:gd name="connsiteY5034" fmla="*/ 178024 h 778240"/>
              <a:gd name="connsiteX5035" fmla="*/ 8610553 w 9144000"/>
              <a:gd name="connsiteY5035" fmla="*/ 176904 h 778240"/>
              <a:gd name="connsiteX5036" fmla="*/ 8615197 w 9144000"/>
              <a:gd name="connsiteY5036" fmla="*/ 175853 h 778240"/>
              <a:gd name="connsiteX5037" fmla="*/ 8618380 w 9144000"/>
              <a:gd name="connsiteY5037" fmla="*/ 173935 h 778240"/>
              <a:gd name="connsiteX5038" fmla="*/ 8498257 w 9144000"/>
              <a:gd name="connsiteY5038" fmla="*/ 126975 h 778240"/>
              <a:gd name="connsiteX5039" fmla="*/ 8489027 w 9144000"/>
              <a:gd name="connsiteY5039" fmla="*/ 132642 h 778240"/>
              <a:gd name="connsiteX5040" fmla="*/ 8491438 w 9144000"/>
              <a:gd name="connsiteY5040" fmla="*/ 133909 h 778240"/>
              <a:gd name="connsiteX5041" fmla="*/ 8893338 w 9144000"/>
              <a:gd name="connsiteY5041" fmla="*/ 109939 h 778240"/>
              <a:gd name="connsiteX5042" fmla="*/ 8871238 w 9144000"/>
              <a:gd name="connsiteY5042" fmla="*/ 121844 h 778240"/>
              <a:gd name="connsiteX5043" fmla="*/ 8871498 w 9144000"/>
              <a:gd name="connsiteY5043" fmla="*/ 123435 h 778240"/>
              <a:gd name="connsiteX5044" fmla="*/ 8867200 w 9144000"/>
              <a:gd name="connsiteY5044" fmla="*/ 128647 h 778240"/>
              <a:gd name="connsiteX5045" fmla="*/ 8885543 w 9144000"/>
              <a:gd name="connsiteY5045" fmla="*/ 134952 h 778240"/>
              <a:gd name="connsiteX5046" fmla="*/ 8892481 w 9144000"/>
              <a:gd name="connsiteY5046" fmla="*/ 137324 h 778240"/>
              <a:gd name="connsiteX5047" fmla="*/ 8893488 w 9144000"/>
              <a:gd name="connsiteY5047" fmla="*/ 136557 h 778240"/>
              <a:gd name="connsiteX5048" fmla="*/ 8514773 w 9144000"/>
              <a:gd name="connsiteY5048" fmla="*/ 106961 h 778240"/>
              <a:gd name="connsiteX5049" fmla="*/ 8513822 w 9144000"/>
              <a:gd name="connsiteY5049" fmla="*/ 111193 h 778240"/>
              <a:gd name="connsiteX5050" fmla="*/ 8513979 w 9144000"/>
              <a:gd name="connsiteY5050" fmla="*/ 111034 h 778240"/>
              <a:gd name="connsiteX5051" fmla="*/ 8549623 w 9144000"/>
              <a:gd name="connsiteY5051" fmla="*/ 122495 h 778240"/>
              <a:gd name="connsiteX5052" fmla="*/ 8528714 w 9144000"/>
              <a:gd name="connsiteY5052" fmla="*/ 110848 h 778240"/>
              <a:gd name="connsiteX5053" fmla="*/ 9126808 w 9144000"/>
              <a:gd name="connsiteY5053" fmla="*/ 98987 h 778240"/>
              <a:gd name="connsiteX5054" fmla="*/ 9124058 w 9144000"/>
              <a:gd name="connsiteY5054" fmla="*/ 99919 h 778240"/>
              <a:gd name="connsiteX5055" fmla="*/ 9126135 w 9144000"/>
              <a:gd name="connsiteY5055" fmla="*/ 102537 h 778240"/>
              <a:gd name="connsiteX5056" fmla="*/ 9126127 w 9144000"/>
              <a:gd name="connsiteY5056" fmla="*/ 101386 h 778240"/>
              <a:gd name="connsiteX5057" fmla="*/ 9006077 w 9144000"/>
              <a:gd name="connsiteY5057" fmla="*/ 94021 h 778240"/>
              <a:gd name="connsiteX5058" fmla="*/ 8994553 w 9144000"/>
              <a:gd name="connsiteY5058" fmla="*/ 98921 h 778240"/>
              <a:gd name="connsiteX5059" fmla="*/ 8931159 w 9144000"/>
              <a:gd name="connsiteY5059" fmla="*/ 141451 h 778240"/>
              <a:gd name="connsiteX5060" fmla="*/ 8931313 w 9144000"/>
              <a:gd name="connsiteY5060" fmla="*/ 142398 h 778240"/>
              <a:gd name="connsiteX5061" fmla="*/ 8932094 w 9144000"/>
              <a:gd name="connsiteY5061" fmla="*/ 147171 h 778240"/>
              <a:gd name="connsiteX5062" fmla="*/ 8927771 w 9144000"/>
              <a:gd name="connsiteY5062" fmla="*/ 152361 h 778240"/>
              <a:gd name="connsiteX5063" fmla="*/ 8946115 w 9144000"/>
              <a:gd name="connsiteY5063" fmla="*/ 158689 h 778240"/>
              <a:gd name="connsiteX5064" fmla="*/ 8962640 w 9144000"/>
              <a:gd name="connsiteY5064" fmla="*/ 164331 h 778240"/>
              <a:gd name="connsiteX5065" fmla="*/ 8969830 w 9144000"/>
              <a:gd name="connsiteY5065" fmla="*/ 173980 h 778240"/>
              <a:gd name="connsiteX5066" fmla="*/ 8951789 w 9144000"/>
              <a:gd name="connsiteY5066" fmla="*/ 175221 h 778240"/>
              <a:gd name="connsiteX5067" fmla="*/ 8911789 w 9144000"/>
              <a:gd name="connsiteY5067" fmla="*/ 165850 h 778240"/>
              <a:gd name="connsiteX5068" fmla="*/ 8907697 w 9144000"/>
              <a:gd name="connsiteY5068" fmla="*/ 172414 h 778240"/>
              <a:gd name="connsiteX5069" fmla="*/ 8904074 w 9144000"/>
              <a:gd name="connsiteY5069" fmla="*/ 172733 h 778240"/>
              <a:gd name="connsiteX5070" fmla="*/ 8916185 w 9144000"/>
              <a:gd name="connsiteY5070" fmla="*/ 200312 h 778240"/>
              <a:gd name="connsiteX5071" fmla="*/ 8911226 w 9144000"/>
              <a:gd name="connsiteY5071" fmla="*/ 214973 h 778240"/>
              <a:gd name="connsiteX5072" fmla="*/ 8902993 w 9144000"/>
              <a:gd name="connsiteY5072" fmla="*/ 209437 h 778240"/>
              <a:gd name="connsiteX5073" fmla="*/ 8894489 w 9144000"/>
              <a:gd name="connsiteY5073" fmla="*/ 179780 h 778240"/>
              <a:gd name="connsiteX5074" fmla="*/ 8888312 w 9144000"/>
              <a:gd name="connsiteY5074" fmla="*/ 180201 h 778240"/>
              <a:gd name="connsiteX5075" fmla="*/ 8886840 w 9144000"/>
              <a:gd name="connsiteY5075" fmla="*/ 179300 h 778240"/>
              <a:gd name="connsiteX5076" fmla="*/ 8836493 w 9144000"/>
              <a:gd name="connsiteY5076" fmla="*/ 228512 h 778240"/>
              <a:gd name="connsiteX5077" fmla="*/ 8806878 w 9144000"/>
              <a:gd name="connsiteY5077" fmla="*/ 269640 h 778240"/>
              <a:gd name="connsiteX5078" fmla="*/ 8807340 w 9144000"/>
              <a:gd name="connsiteY5078" fmla="*/ 276698 h 778240"/>
              <a:gd name="connsiteX5079" fmla="*/ 8802659 w 9144000"/>
              <a:gd name="connsiteY5079" fmla="*/ 287001 h 778240"/>
              <a:gd name="connsiteX5080" fmla="*/ 8797492 w 9144000"/>
              <a:gd name="connsiteY5080" fmla="*/ 298432 h 778240"/>
              <a:gd name="connsiteX5081" fmla="*/ 8801013 w 9144000"/>
              <a:gd name="connsiteY5081" fmla="*/ 298423 h 778240"/>
              <a:gd name="connsiteX5082" fmla="*/ 8803807 w 9144000"/>
              <a:gd name="connsiteY5082" fmla="*/ 303168 h 778240"/>
              <a:gd name="connsiteX5083" fmla="*/ 8803454 w 9144000"/>
              <a:gd name="connsiteY5083" fmla="*/ 305170 h 778240"/>
              <a:gd name="connsiteX5084" fmla="*/ 8811339 w 9144000"/>
              <a:gd name="connsiteY5084" fmla="*/ 304993 h 778240"/>
              <a:gd name="connsiteX5085" fmla="*/ 8814331 w 9144000"/>
              <a:gd name="connsiteY5085" fmla="*/ 304033 h 778240"/>
              <a:gd name="connsiteX5086" fmla="*/ 8814359 w 9144000"/>
              <a:gd name="connsiteY5086" fmla="*/ 303377 h 778240"/>
              <a:gd name="connsiteX5087" fmla="*/ 8817900 w 9144000"/>
              <a:gd name="connsiteY5087" fmla="*/ 298036 h 778240"/>
              <a:gd name="connsiteX5088" fmla="*/ 8819125 w 9144000"/>
              <a:gd name="connsiteY5088" fmla="*/ 302494 h 778240"/>
              <a:gd name="connsiteX5089" fmla="*/ 8820499 w 9144000"/>
              <a:gd name="connsiteY5089" fmla="*/ 302054 h 778240"/>
              <a:gd name="connsiteX5090" fmla="*/ 8813404 w 9144000"/>
              <a:gd name="connsiteY5090" fmla="*/ 286847 h 778240"/>
              <a:gd name="connsiteX5091" fmla="*/ 8815793 w 9144000"/>
              <a:gd name="connsiteY5091" fmla="*/ 276234 h 778240"/>
              <a:gd name="connsiteX5092" fmla="*/ 8822917 w 9144000"/>
              <a:gd name="connsiteY5092" fmla="*/ 285510 h 778240"/>
              <a:gd name="connsiteX5093" fmla="*/ 8828306 w 9144000"/>
              <a:gd name="connsiteY5093" fmla="*/ 299549 h 778240"/>
              <a:gd name="connsiteX5094" fmla="*/ 8843447 w 9144000"/>
              <a:gd name="connsiteY5094" fmla="*/ 294690 h 778240"/>
              <a:gd name="connsiteX5095" fmla="*/ 8851039 w 9144000"/>
              <a:gd name="connsiteY5095" fmla="*/ 293994 h 778240"/>
              <a:gd name="connsiteX5096" fmla="*/ 8857095 w 9144000"/>
              <a:gd name="connsiteY5096" fmla="*/ 283428 h 778240"/>
              <a:gd name="connsiteX5097" fmla="*/ 8863228 w 9144000"/>
              <a:gd name="connsiteY5097" fmla="*/ 280659 h 778240"/>
              <a:gd name="connsiteX5098" fmla="*/ 8862507 w 9144000"/>
              <a:gd name="connsiteY5098" fmla="*/ 284188 h 778240"/>
              <a:gd name="connsiteX5099" fmla="*/ 8863289 w 9144000"/>
              <a:gd name="connsiteY5099" fmla="*/ 284297 h 778240"/>
              <a:gd name="connsiteX5100" fmla="*/ 8867124 w 9144000"/>
              <a:gd name="connsiteY5100" fmla="*/ 283029 h 778240"/>
              <a:gd name="connsiteX5101" fmla="*/ 8863817 w 9144000"/>
              <a:gd name="connsiteY5101" fmla="*/ 263562 h 778240"/>
              <a:gd name="connsiteX5102" fmla="*/ 8868554 w 9144000"/>
              <a:gd name="connsiteY5102" fmla="*/ 252950 h 778240"/>
              <a:gd name="connsiteX5103" fmla="*/ 8871697 w 9144000"/>
              <a:gd name="connsiteY5103" fmla="*/ 263362 h 778240"/>
              <a:gd name="connsiteX5104" fmla="*/ 8873911 w 9144000"/>
              <a:gd name="connsiteY5104" fmla="*/ 285441 h 778240"/>
              <a:gd name="connsiteX5105" fmla="*/ 8875229 w 9144000"/>
              <a:gd name="connsiteY5105" fmla="*/ 285963 h 778240"/>
              <a:gd name="connsiteX5106" fmla="*/ 8884623 w 9144000"/>
              <a:gd name="connsiteY5106" fmla="*/ 286017 h 778240"/>
              <a:gd name="connsiteX5107" fmla="*/ 8884981 w 9144000"/>
              <a:gd name="connsiteY5107" fmla="*/ 287449 h 778240"/>
              <a:gd name="connsiteX5108" fmla="*/ 8889809 w 9144000"/>
              <a:gd name="connsiteY5108" fmla="*/ 281652 h 778240"/>
              <a:gd name="connsiteX5109" fmla="*/ 8879990 w 9144000"/>
              <a:gd name="connsiteY5109" fmla="*/ 232454 h 778240"/>
              <a:gd name="connsiteX5110" fmla="*/ 8881808 w 9144000"/>
              <a:gd name="connsiteY5110" fmla="*/ 217878 h 778240"/>
              <a:gd name="connsiteX5111" fmla="*/ 8890337 w 9144000"/>
              <a:gd name="connsiteY5111" fmla="*/ 227060 h 778240"/>
              <a:gd name="connsiteX5112" fmla="*/ 8899870 w 9144000"/>
              <a:gd name="connsiteY5112" fmla="*/ 270920 h 778240"/>
              <a:gd name="connsiteX5113" fmla="*/ 8902946 w 9144000"/>
              <a:gd name="connsiteY5113" fmla="*/ 267828 h 778240"/>
              <a:gd name="connsiteX5114" fmla="*/ 8903871 w 9144000"/>
              <a:gd name="connsiteY5114" fmla="*/ 267673 h 778240"/>
              <a:gd name="connsiteX5115" fmla="*/ 8945838 w 9144000"/>
              <a:gd name="connsiteY5115" fmla="*/ 196695 h 778240"/>
              <a:gd name="connsiteX5116" fmla="*/ 9008731 w 9144000"/>
              <a:gd name="connsiteY5116" fmla="*/ 137885 h 778240"/>
              <a:gd name="connsiteX5117" fmla="*/ 9033989 w 9144000"/>
              <a:gd name="connsiteY5117" fmla="*/ 122817 h 778240"/>
              <a:gd name="connsiteX5118" fmla="*/ 9034153 w 9144000"/>
              <a:gd name="connsiteY5118" fmla="*/ 115120 h 778240"/>
              <a:gd name="connsiteX5119" fmla="*/ 9035279 w 9144000"/>
              <a:gd name="connsiteY5119" fmla="*/ 113679 h 778240"/>
              <a:gd name="connsiteX5120" fmla="*/ 8464483 w 9144000"/>
              <a:gd name="connsiteY5120" fmla="*/ 92940 h 778240"/>
              <a:gd name="connsiteX5121" fmla="*/ 8465186 w 9144000"/>
              <a:gd name="connsiteY5121" fmla="*/ 121959 h 778240"/>
              <a:gd name="connsiteX5122" fmla="*/ 8467843 w 9144000"/>
              <a:gd name="connsiteY5122" fmla="*/ 121548 h 778240"/>
              <a:gd name="connsiteX5123" fmla="*/ 8469970 w 9144000"/>
              <a:gd name="connsiteY5123" fmla="*/ 103715 h 778240"/>
              <a:gd name="connsiteX5124" fmla="*/ 8474130 w 9144000"/>
              <a:gd name="connsiteY5124" fmla="*/ 99520 h 778240"/>
              <a:gd name="connsiteX5125" fmla="*/ 8478214 w 9144000"/>
              <a:gd name="connsiteY5125" fmla="*/ 107113 h 778240"/>
              <a:gd name="connsiteX5126" fmla="*/ 8473845 w 9144000"/>
              <a:gd name="connsiteY5126" fmla="*/ 124234 h 778240"/>
              <a:gd name="connsiteX5127" fmla="*/ 8475920 w 9144000"/>
              <a:gd name="connsiteY5127" fmla="*/ 123943 h 778240"/>
              <a:gd name="connsiteX5128" fmla="*/ 8478822 w 9144000"/>
              <a:gd name="connsiteY5128" fmla="*/ 127088 h 778240"/>
              <a:gd name="connsiteX5129" fmla="*/ 8500512 w 9144000"/>
              <a:gd name="connsiteY5129" fmla="*/ 116509 h 778240"/>
              <a:gd name="connsiteX5130" fmla="*/ 8503348 w 9144000"/>
              <a:gd name="connsiteY5130" fmla="*/ 116045 h 778240"/>
              <a:gd name="connsiteX5131" fmla="*/ 8495363 w 9144000"/>
              <a:gd name="connsiteY5131" fmla="*/ 111106 h 778240"/>
              <a:gd name="connsiteX5132" fmla="*/ 8502796 w 9144000"/>
              <a:gd name="connsiteY5132" fmla="*/ 104704 h 778240"/>
              <a:gd name="connsiteX5133" fmla="*/ 8503347 w 9144000"/>
              <a:gd name="connsiteY5133" fmla="*/ 103776 h 778240"/>
              <a:gd name="connsiteX5134" fmla="*/ 8986912 w 9144000"/>
              <a:gd name="connsiteY5134" fmla="*/ 83052 h 778240"/>
              <a:gd name="connsiteX5135" fmla="*/ 8974592 w 9144000"/>
              <a:gd name="connsiteY5135" fmla="*/ 83808 h 778240"/>
              <a:gd name="connsiteX5136" fmla="*/ 8904740 w 9144000"/>
              <a:gd name="connsiteY5136" fmla="*/ 104206 h 778240"/>
              <a:gd name="connsiteX5137" fmla="*/ 8905286 w 9144000"/>
              <a:gd name="connsiteY5137" fmla="*/ 128697 h 778240"/>
              <a:gd name="connsiteX5138" fmla="*/ 8917355 w 9144000"/>
              <a:gd name="connsiteY5138" fmla="*/ 127281 h 778240"/>
              <a:gd name="connsiteX5139" fmla="*/ 8918354 w 9144000"/>
              <a:gd name="connsiteY5139" fmla="*/ 128042 h 778240"/>
              <a:gd name="connsiteX5140" fmla="*/ 8944885 w 9144000"/>
              <a:gd name="connsiteY5140" fmla="*/ 106395 h 778240"/>
              <a:gd name="connsiteX5141" fmla="*/ 9069974 w 9144000"/>
              <a:gd name="connsiteY5141" fmla="*/ 81983 h 778240"/>
              <a:gd name="connsiteX5142" fmla="*/ 9069683 w 9144000"/>
              <a:gd name="connsiteY5142" fmla="*/ 96629 h 778240"/>
              <a:gd name="connsiteX5143" fmla="*/ 9074437 w 9144000"/>
              <a:gd name="connsiteY5143" fmla="*/ 94963 h 778240"/>
              <a:gd name="connsiteX5144" fmla="*/ 9076459 w 9144000"/>
              <a:gd name="connsiteY5144" fmla="*/ 97481 h 778240"/>
              <a:gd name="connsiteX5145" fmla="*/ 9076916 w 9144000"/>
              <a:gd name="connsiteY5145" fmla="*/ 97208 h 778240"/>
              <a:gd name="connsiteX5146" fmla="*/ 9083088 w 9144000"/>
              <a:gd name="connsiteY5146" fmla="*/ 90405 h 778240"/>
              <a:gd name="connsiteX5147" fmla="*/ 9080991 w 9144000"/>
              <a:gd name="connsiteY5147" fmla="*/ 88841 h 778240"/>
              <a:gd name="connsiteX5148" fmla="*/ 9070447 w 9144000"/>
              <a:gd name="connsiteY5148" fmla="*/ 86402 h 778240"/>
              <a:gd name="connsiteX5149" fmla="*/ 9070277 w 9144000"/>
              <a:gd name="connsiteY5149" fmla="*/ 82021 h 778240"/>
              <a:gd name="connsiteX5150" fmla="*/ 9048554 w 9144000"/>
              <a:gd name="connsiteY5150" fmla="*/ 79268 h 778240"/>
              <a:gd name="connsiteX5151" fmla="*/ 9039458 w 9144000"/>
              <a:gd name="connsiteY5151" fmla="*/ 79827 h 778240"/>
              <a:gd name="connsiteX5152" fmla="*/ 9022422 w 9144000"/>
              <a:gd name="connsiteY5152" fmla="*/ 87071 h 778240"/>
              <a:gd name="connsiteX5153" fmla="*/ 9046739 w 9144000"/>
              <a:gd name="connsiteY5153" fmla="*/ 106564 h 778240"/>
              <a:gd name="connsiteX5154" fmla="*/ 9060625 w 9144000"/>
              <a:gd name="connsiteY5154" fmla="*/ 99141 h 778240"/>
              <a:gd name="connsiteX5155" fmla="*/ 9059987 w 9144000"/>
              <a:gd name="connsiteY5155" fmla="*/ 80717 h 778240"/>
              <a:gd name="connsiteX5156" fmla="*/ 8344466 w 9144000"/>
              <a:gd name="connsiteY5156" fmla="*/ 77375 h 778240"/>
              <a:gd name="connsiteX5157" fmla="*/ 8313966 w 9144000"/>
              <a:gd name="connsiteY5157" fmla="*/ 77921 h 778240"/>
              <a:gd name="connsiteX5158" fmla="*/ 8313900 w 9144000"/>
              <a:gd name="connsiteY5158" fmla="*/ 78875 h 778240"/>
              <a:gd name="connsiteX5159" fmla="*/ 8314860 w 9144000"/>
              <a:gd name="connsiteY5159" fmla="*/ 84540 h 778240"/>
              <a:gd name="connsiteX5160" fmla="*/ 8321360 w 9144000"/>
              <a:gd name="connsiteY5160" fmla="*/ 86849 h 778240"/>
              <a:gd name="connsiteX5161" fmla="*/ 8308910 w 9144000"/>
              <a:gd name="connsiteY5161" fmla="*/ 92440 h 778240"/>
              <a:gd name="connsiteX5162" fmla="*/ 8297062 w 9144000"/>
              <a:gd name="connsiteY5162" fmla="*/ 90252 h 778240"/>
              <a:gd name="connsiteX5163" fmla="*/ 8301975 w 9144000"/>
              <a:gd name="connsiteY5163" fmla="*/ 81769 h 778240"/>
              <a:gd name="connsiteX5164" fmla="*/ 8302637 w 9144000"/>
              <a:gd name="connsiteY5164" fmla="*/ 78123 h 778240"/>
              <a:gd name="connsiteX5165" fmla="*/ 8277821 w 9144000"/>
              <a:gd name="connsiteY5165" fmla="*/ 78568 h 778240"/>
              <a:gd name="connsiteX5166" fmla="*/ 8245634 w 9144000"/>
              <a:gd name="connsiteY5166" fmla="*/ 79981 h 778240"/>
              <a:gd name="connsiteX5167" fmla="*/ 8245567 w 9144000"/>
              <a:gd name="connsiteY5167" fmla="*/ 81389 h 778240"/>
              <a:gd name="connsiteX5168" fmla="*/ 8246681 w 9144000"/>
              <a:gd name="connsiteY5168" fmla="*/ 87028 h 778240"/>
              <a:gd name="connsiteX5169" fmla="*/ 8253284 w 9144000"/>
              <a:gd name="connsiteY5169" fmla="*/ 89051 h 778240"/>
              <a:gd name="connsiteX5170" fmla="*/ 8240898 w 9144000"/>
              <a:gd name="connsiteY5170" fmla="*/ 94990 h 778240"/>
              <a:gd name="connsiteX5171" fmla="*/ 8229064 w 9144000"/>
              <a:gd name="connsiteY5171" fmla="*/ 93061 h 778240"/>
              <a:gd name="connsiteX5172" fmla="*/ 8233789 w 9144000"/>
              <a:gd name="connsiteY5172" fmla="*/ 84611 h 778240"/>
              <a:gd name="connsiteX5173" fmla="*/ 8234415 w 9144000"/>
              <a:gd name="connsiteY5173" fmla="*/ 80478 h 778240"/>
              <a:gd name="connsiteX5174" fmla="*/ 8219769 w 9144000"/>
              <a:gd name="connsiteY5174" fmla="*/ 81215 h 778240"/>
              <a:gd name="connsiteX5175" fmla="*/ 8219715 w 9144000"/>
              <a:gd name="connsiteY5175" fmla="*/ 80115 h 778240"/>
              <a:gd name="connsiteX5176" fmla="*/ 8219745 w 9144000"/>
              <a:gd name="connsiteY5176" fmla="*/ 81194 h 778240"/>
              <a:gd name="connsiteX5177" fmla="*/ 8191631 w 9144000"/>
              <a:gd name="connsiteY5177" fmla="*/ 82692 h 778240"/>
              <a:gd name="connsiteX5178" fmla="*/ 8191595 w 9144000"/>
              <a:gd name="connsiteY5178" fmla="*/ 84047 h 778240"/>
              <a:gd name="connsiteX5179" fmla="*/ 8192785 w 9144000"/>
              <a:gd name="connsiteY5179" fmla="*/ 89682 h 778240"/>
              <a:gd name="connsiteX5180" fmla="*/ 8199389 w 9144000"/>
              <a:gd name="connsiteY5180" fmla="*/ 91705 h 778240"/>
              <a:gd name="connsiteX5181" fmla="*/ 8187079 w 9144000"/>
              <a:gd name="connsiteY5181" fmla="*/ 97759 h 778240"/>
              <a:gd name="connsiteX5182" fmla="*/ 8175135 w 9144000"/>
              <a:gd name="connsiteY5182" fmla="*/ 95999 h 778240"/>
              <a:gd name="connsiteX5183" fmla="*/ 8179758 w 9144000"/>
              <a:gd name="connsiteY5183" fmla="*/ 87366 h 778240"/>
              <a:gd name="connsiteX5184" fmla="*/ 8180342 w 9144000"/>
              <a:gd name="connsiteY5184" fmla="*/ 83357 h 778240"/>
              <a:gd name="connsiteX5185" fmla="*/ 8123456 w 9144000"/>
              <a:gd name="connsiteY5185" fmla="*/ 86995 h 778240"/>
              <a:gd name="connsiteX5186" fmla="*/ 8123438 w 9144000"/>
              <a:gd name="connsiteY5186" fmla="*/ 88222 h 778240"/>
              <a:gd name="connsiteX5187" fmla="*/ 8124642 w 9144000"/>
              <a:gd name="connsiteY5187" fmla="*/ 93837 h 778240"/>
              <a:gd name="connsiteX5188" fmla="*/ 8131316 w 9144000"/>
              <a:gd name="connsiteY5188" fmla="*/ 95856 h 778240"/>
              <a:gd name="connsiteX5189" fmla="*/ 8119035 w 9144000"/>
              <a:gd name="connsiteY5189" fmla="*/ 102025 h 778240"/>
              <a:gd name="connsiteX5190" fmla="*/ 8107073 w 9144000"/>
              <a:gd name="connsiteY5190" fmla="*/ 100383 h 778240"/>
              <a:gd name="connsiteX5191" fmla="*/ 8111692 w 9144000"/>
              <a:gd name="connsiteY5191" fmla="*/ 91656 h 778240"/>
              <a:gd name="connsiteX5192" fmla="*/ 8112223 w 9144000"/>
              <a:gd name="connsiteY5192" fmla="*/ 87713 h 778240"/>
              <a:gd name="connsiteX5193" fmla="*/ 8095173 w 9144000"/>
              <a:gd name="connsiteY5193" fmla="*/ 88803 h 778240"/>
              <a:gd name="connsiteX5194" fmla="*/ 8055284 w 9144000"/>
              <a:gd name="connsiteY5194" fmla="*/ 91813 h 778240"/>
              <a:gd name="connsiteX5195" fmla="*/ 8055269 w 9144000"/>
              <a:gd name="connsiteY5195" fmla="*/ 93115 h 778240"/>
              <a:gd name="connsiteX5196" fmla="*/ 8056557 w 9144000"/>
              <a:gd name="connsiteY5196" fmla="*/ 98716 h 778240"/>
              <a:gd name="connsiteX5197" fmla="*/ 8063249 w 9144000"/>
              <a:gd name="connsiteY5197" fmla="*/ 100616 h 778240"/>
              <a:gd name="connsiteX5198" fmla="*/ 8051022 w 9144000"/>
              <a:gd name="connsiteY5198" fmla="*/ 106924 h 778240"/>
              <a:gd name="connsiteX5199" fmla="*/ 8039040 w 9144000"/>
              <a:gd name="connsiteY5199" fmla="*/ 105354 h 778240"/>
              <a:gd name="connsiteX5200" fmla="*/ 8043542 w 9144000"/>
              <a:gd name="connsiteY5200" fmla="*/ 96656 h 778240"/>
              <a:gd name="connsiteX5201" fmla="*/ 8044033 w 9144000"/>
              <a:gd name="connsiteY5201" fmla="*/ 92661 h 778240"/>
              <a:gd name="connsiteX5202" fmla="*/ 8008961 w 9144000"/>
              <a:gd name="connsiteY5202" fmla="*/ 95307 h 778240"/>
              <a:gd name="connsiteX5203" fmla="*/ 7987182 w 9144000"/>
              <a:gd name="connsiteY5203" fmla="*/ 97084 h 778240"/>
              <a:gd name="connsiteX5204" fmla="*/ 7987178 w 9144000"/>
              <a:gd name="connsiteY5204" fmla="*/ 98460 h 778240"/>
              <a:gd name="connsiteX5205" fmla="*/ 7988496 w 9144000"/>
              <a:gd name="connsiteY5205" fmla="*/ 104063 h 778240"/>
              <a:gd name="connsiteX5206" fmla="*/ 7995184 w 9144000"/>
              <a:gd name="connsiteY5206" fmla="*/ 105916 h 778240"/>
              <a:gd name="connsiteX5207" fmla="*/ 7982984 w 9144000"/>
              <a:gd name="connsiteY5207" fmla="*/ 112293 h 778240"/>
              <a:gd name="connsiteX5208" fmla="*/ 7971005 w 9144000"/>
              <a:gd name="connsiteY5208" fmla="*/ 110770 h 778240"/>
              <a:gd name="connsiteX5209" fmla="*/ 7975465 w 9144000"/>
              <a:gd name="connsiteY5209" fmla="*/ 102169 h 778240"/>
              <a:gd name="connsiteX5210" fmla="*/ 7975954 w 9144000"/>
              <a:gd name="connsiteY5210" fmla="*/ 98001 h 778240"/>
              <a:gd name="connsiteX5211" fmla="*/ 7959665 w 9144000"/>
              <a:gd name="connsiteY5211" fmla="*/ 99331 h 778240"/>
              <a:gd name="connsiteX5212" fmla="*/ 7919147 w 9144000"/>
              <a:gd name="connsiteY5212" fmla="*/ 103443 h 778240"/>
              <a:gd name="connsiteX5213" fmla="*/ 7919177 w 9144000"/>
              <a:gd name="connsiteY5213" fmla="*/ 104559 h 778240"/>
              <a:gd name="connsiteX5214" fmla="*/ 7920679 w 9144000"/>
              <a:gd name="connsiteY5214" fmla="*/ 110103 h 778240"/>
              <a:gd name="connsiteX5215" fmla="*/ 7927361 w 9144000"/>
              <a:gd name="connsiteY5215" fmla="*/ 111792 h 778240"/>
              <a:gd name="connsiteX5216" fmla="*/ 7921655 w 9144000"/>
              <a:gd name="connsiteY5216" fmla="*/ 115126 h 778240"/>
              <a:gd name="connsiteX5217" fmla="*/ 7915601 w 9144000"/>
              <a:gd name="connsiteY5217" fmla="*/ 118546 h 778240"/>
              <a:gd name="connsiteX5218" fmla="*/ 7909729 w 9144000"/>
              <a:gd name="connsiteY5218" fmla="*/ 118037 h 778240"/>
              <a:gd name="connsiteX5219" fmla="*/ 7903839 w 9144000"/>
              <a:gd name="connsiteY5219" fmla="*/ 117623 h 778240"/>
              <a:gd name="connsiteX5220" fmla="*/ 7907600 w 9144000"/>
              <a:gd name="connsiteY5220" fmla="*/ 108657 h 778240"/>
              <a:gd name="connsiteX5221" fmla="*/ 7907874 w 9144000"/>
              <a:gd name="connsiteY5221" fmla="*/ 104586 h 778240"/>
              <a:gd name="connsiteX5222" fmla="*/ 7907076 w 9144000"/>
              <a:gd name="connsiteY5222" fmla="*/ 104667 h 778240"/>
              <a:gd name="connsiteX5223" fmla="*/ 7852507 w 9144000"/>
              <a:gd name="connsiteY5223" fmla="*/ 116043 h 778240"/>
              <a:gd name="connsiteX5224" fmla="*/ 7852269 w 9144000"/>
              <a:gd name="connsiteY5224" fmla="*/ 116130 h 778240"/>
              <a:gd name="connsiteX5225" fmla="*/ 7852553 w 9144000"/>
              <a:gd name="connsiteY5225" fmla="*/ 117472 h 778240"/>
              <a:gd name="connsiteX5226" fmla="*/ 7855015 w 9144000"/>
              <a:gd name="connsiteY5226" fmla="*/ 122657 h 778240"/>
              <a:gd name="connsiteX5227" fmla="*/ 7861734 w 9144000"/>
              <a:gd name="connsiteY5227" fmla="*/ 123195 h 778240"/>
              <a:gd name="connsiteX5228" fmla="*/ 7856846 w 9144000"/>
              <a:gd name="connsiteY5228" fmla="*/ 127428 h 778240"/>
              <a:gd name="connsiteX5229" fmla="*/ 7853331 w 9144000"/>
              <a:gd name="connsiteY5229" fmla="*/ 130417 h 778240"/>
              <a:gd name="connsiteX5230" fmla="*/ 7851756 w 9144000"/>
              <a:gd name="connsiteY5230" fmla="*/ 131810 h 778240"/>
              <a:gd name="connsiteX5231" fmla="*/ 7846107 w 9144000"/>
              <a:gd name="connsiteY5231" fmla="*/ 132464 h 778240"/>
              <a:gd name="connsiteX5232" fmla="*/ 7842235 w 9144000"/>
              <a:gd name="connsiteY5232" fmla="*/ 132984 h 778240"/>
              <a:gd name="connsiteX5233" fmla="*/ 7840485 w 9144000"/>
              <a:gd name="connsiteY5233" fmla="*/ 133235 h 778240"/>
              <a:gd name="connsiteX5234" fmla="*/ 7841259 w 9144000"/>
              <a:gd name="connsiteY5234" fmla="*/ 128453 h 778240"/>
              <a:gd name="connsiteX5235" fmla="*/ 7842153 w 9144000"/>
              <a:gd name="connsiteY5235" fmla="*/ 123713 h 778240"/>
              <a:gd name="connsiteX5236" fmla="*/ 7841612 w 9144000"/>
              <a:gd name="connsiteY5236" fmla="*/ 120100 h 778240"/>
              <a:gd name="connsiteX5237" fmla="*/ 7825553 w 9144000"/>
              <a:gd name="connsiteY5237" fmla="*/ 126081 h 778240"/>
              <a:gd name="connsiteX5238" fmla="*/ 7812443 w 9144000"/>
              <a:gd name="connsiteY5238" fmla="*/ 132571 h 778240"/>
              <a:gd name="connsiteX5239" fmla="*/ 7799860 w 9144000"/>
              <a:gd name="connsiteY5239" fmla="*/ 140235 h 778240"/>
              <a:gd name="connsiteX5240" fmla="*/ 7792099 w 9144000"/>
              <a:gd name="connsiteY5240" fmla="*/ 147266 h 778240"/>
              <a:gd name="connsiteX5241" fmla="*/ 7792183 w 9144000"/>
              <a:gd name="connsiteY5241" fmla="*/ 147400 h 778240"/>
              <a:gd name="connsiteX5242" fmla="*/ 7796281 w 9144000"/>
              <a:gd name="connsiteY5242" fmla="*/ 151471 h 778240"/>
              <a:gd name="connsiteX5243" fmla="*/ 7802700 w 9144000"/>
              <a:gd name="connsiteY5243" fmla="*/ 149770 h 778240"/>
              <a:gd name="connsiteX5244" fmla="*/ 7799618 w 9144000"/>
              <a:gd name="connsiteY5244" fmla="*/ 155345 h 778240"/>
              <a:gd name="connsiteX5245" fmla="*/ 7797466 w 9144000"/>
              <a:gd name="connsiteY5245" fmla="*/ 159325 h 778240"/>
              <a:gd name="connsiteX5246" fmla="*/ 7796501 w 9144000"/>
              <a:gd name="connsiteY5246" fmla="*/ 161181 h 778240"/>
              <a:gd name="connsiteX5247" fmla="*/ 7794941 w 9144000"/>
              <a:gd name="connsiteY5247" fmla="*/ 161915 h 778240"/>
              <a:gd name="connsiteX5248" fmla="*/ 7791481 w 9144000"/>
              <a:gd name="connsiteY5248" fmla="*/ 163658 h 778240"/>
              <a:gd name="connsiteX5249" fmla="*/ 7786466 w 9144000"/>
              <a:gd name="connsiteY5249" fmla="*/ 166254 h 778240"/>
              <a:gd name="connsiteX5250" fmla="*/ 7785459 w 9144000"/>
              <a:gd name="connsiteY5250" fmla="*/ 161514 h 778240"/>
              <a:gd name="connsiteX5251" fmla="*/ 7784619 w 9144000"/>
              <a:gd name="connsiteY5251" fmla="*/ 156859 h 778240"/>
              <a:gd name="connsiteX5252" fmla="*/ 7783580 w 9144000"/>
              <a:gd name="connsiteY5252" fmla="*/ 154981 h 778240"/>
              <a:gd name="connsiteX5253" fmla="*/ 7755401 w 9144000"/>
              <a:gd name="connsiteY5253" fmla="*/ 180509 h 778240"/>
              <a:gd name="connsiteX5254" fmla="*/ 7745161 w 9144000"/>
              <a:gd name="connsiteY5254" fmla="*/ 194727 h 778240"/>
              <a:gd name="connsiteX5255" fmla="*/ 7750108 w 9144000"/>
              <a:gd name="connsiteY5255" fmla="*/ 198426 h 778240"/>
              <a:gd name="connsiteX5256" fmla="*/ 7755898 w 9144000"/>
              <a:gd name="connsiteY5256" fmla="*/ 194900 h 778240"/>
              <a:gd name="connsiteX5257" fmla="*/ 7754354 w 9144000"/>
              <a:gd name="connsiteY5257" fmla="*/ 201199 h 778240"/>
              <a:gd name="connsiteX5258" fmla="*/ 7752709 w 9144000"/>
              <a:gd name="connsiteY5258" fmla="*/ 207877 h 778240"/>
              <a:gd name="connsiteX5259" fmla="*/ 7751956 w 9144000"/>
              <a:gd name="connsiteY5259" fmla="*/ 208551 h 778240"/>
              <a:gd name="connsiteX5260" fmla="*/ 7753472 w 9144000"/>
              <a:gd name="connsiteY5260" fmla="*/ 211307 h 778240"/>
              <a:gd name="connsiteX5261" fmla="*/ 7755571 w 9144000"/>
              <a:gd name="connsiteY5261" fmla="*/ 210178 h 778240"/>
              <a:gd name="connsiteX5262" fmla="*/ 7756976 w 9144000"/>
              <a:gd name="connsiteY5262" fmla="*/ 203441 h 778240"/>
              <a:gd name="connsiteX5263" fmla="*/ 7763978 w 9144000"/>
              <a:gd name="connsiteY5263" fmla="*/ 209248 h 778240"/>
              <a:gd name="connsiteX5264" fmla="*/ 7764408 w 9144000"/>
              <a:gd name="connsiteY5264" fmla="*/ 210534 h 778240"/>
              <a:gd name="connsiteX5265" fmla="*/ 7768384 w 9144000"/>
              <a:gd name="connsiteY5265" fmla="*/ 209101 h 778240"/>
              <a:gd name="connsiteX5266" fmla="*/ 7783275 w 9144000"/>
              <a:gd name="connsiteY5266" fmla="*/ 203729 h 778240"/>
              <a:gd name="connsiteX5267" fmla="*/ 7782392 w 9144000"/>
              <a:gd name="connsiteY5267" fmla="*/ 201273 h 778240"/>
              <a:gd name="connsiteX5268" fmla="*/ 7776050 w 9144000"/>
              <a:gd name="connsiteY5268" fmla="*/ 198838 h 778240"/>
              <a:gd name="connsiteX5269" fmla="*/ 7782612 w 9144000"/>
              <a:gd name="connsiteY5269" fmla="*/ 192880 h 778240"/>
              <a:gd name="connsiteX5270" fmla="*/ 7794823 w 9144000"/>
              <a:gd name="connsiteY5270" fmla="*/ 191011 h 778240"/>
              <a:gd name="connsiteX5271" fmla="*/ 7791765 w 9144000"/>
              <a:gd name="connsiteY5271" fmla="*/ 197078 h 778240"/>
              <a:gd name="connsiteX5272" fmla="*/ 7792598 w 9144000"/>
              <a:gd name="connsiteY5272" fmla="*/ 200368 h 778240"/>
              <a:gd name="connsiteX5273" fmla="*/ 7802988 w 9144000"/>
              <a:gd name="connsiteY5273" fmla="*/ 196620 h 778240"/>
              <a:gd name="connsiteX5274" fmla="*/ 7815374 w 9144000"/>
              <a:gd name="connsiteY5274" fmla="*/ 192582 h 778240"/>
              <a:gd name="connsiteX5275" fmla="*/ 7815395 w 9144000"/>
              <a:gd name="connsiteY5275" fmla="*/ 192671 h 778240"/>
              <a:gd name="connsiteX5276" fmla="*/ 7827422 w 9144000"/>
              <a:gd name="connsiteY5276" fmla="*/ 189044 h 778240"/>
              <a:gd name="connsiteX5277" fmla="*/ 7826701 w 9144000"/>
              <a:gd name="connsiteY5277" fmla="*/ 186578 h 778240"/>
              <a:gd name="connsiteX5278" fmla="*/ 7820504 w 9144000"/>
              <a:gd name="connsiteY5278" fmla="*/ 183759 h 778240"/>
              <a:gd name="connsiteX5279" fmla="*/ 7823982 w 9144000"/>
              <a:gd name="connsiteY5279" fmla="*/ 180958 h 778240"/>
              <a:gd name="connsiteX5280" fmla="*/ 7827535 w 9144000"/>
              <a:gd name="connsiteY5280" fmla="*/ 178248 h 778240"/>
              <a:gd name="connsiteX5281" fmla="*/ 7833754 w 9144000"/>
              <a:gd name="connsiteY5281" fmla="*/ 177706 h 778240"/>
              <a:gd name="connsiteX5282" fmla="*/ 7840031 w 9144000"/>
              <a:gd name="connsiteY5282" fmla="*/ 177397 h 778240"/>
              <a:gd name="connsiteX5283" fmla="*/ 7836419 w 9144000"/>
              <a:gd name="connsiteY5283" fmla="*/ 183187 h 778240"/>
              <a:gd name="connsiteX5284" fmla="*/ 7837020 w 9144000"/>
              <a:gd name="connsiteY5284" fmla="*/ 186710 h 778240"/>
              <a:gd name="connsiteX5285" fmla="*/ 7863723 w 9144000"/>
              <a:gd name="connsiteY5285" fmla="*/ 180292 h 778240"/>
              <a:gd name="connsiteX5286" fmla="*/ 7884927 w 9144000"/>
              <a:gd name="connsiteY5286" fmla="*/ 178482 h 778240"/>
              <a:gd name="connsiteX5287" fmla="*/ 7884488 w 9144000"/>
              <a:gd name="connsiteY5287" fmla="*/ 174739 h 778240"/>
              <a:gd name="connsiteX5288" fmla="*/ 7881645 w 9144000"/>
              <a:gd name="connsiteY5288" fmla="*/ 172789 h 778240"/>
              <a:gd name="connsiteX5289" fmla="*/ 7878783 w 9144000"/>
              <a:gd name="connsiteY5289" fmla="*/ 170933 h 778240"/>
              <a:gd name="connsiteX5290" fmla="*/ 7882714 w 9144000"/>
              <a:gd name="connsiteY5290" fmla="*/ 168745 h 778240"/>
              <a:gd name="connsiteX5291" fmla="*/ 7886743 w 9144000"/>
              <a:gd name="connsiteY5291" fmla="*/ 166668 h 778240"/>
              <a:gd name="connsiteX5292" fmla="*/ 7893084 w 9144000"/>
              <a:gd name="connsiteY5292" fmla="*/ 167154 h 778240"/>
              <a:gd name="connsiteX5293" fmla="*/ 7899415 w 9144000"/>
              <a:gd name="connsiteY5293" fmla="*/ 167946 h 778240"/>
              <a:gd name="connsiteX5294" fmla="*/ 7894727 w 9144000"/>
              <a:gd name="connsiteY5294" fmla="*/ 172873 h 778240"/>
              <a:gd name="connsiteX5295" fmla="*/ 7894658 w 9144000"/>
              <a:gd name="connsiteY5295" fmla="*/ 177651 h 778240"/>
              <a:gd name="connsiteX5296" fmla="*/ 7920913 w 9144000"/>
              <a:gd name="connsiteY5296" fmla="*/ 175410 h 778240"/>
              <a:gd name="connsiteX5297" fmla="*/ 7943240 w 9144000"/>
              <a:gd name="connsiteY5297" fmla="*/ 179605 h 778240"/>
              <a:gd name="connsiteX5298" fmla="*/ 7943851 w 9144000"/>
              <a:gd name="connsiteY5298" fmla="*/ 174892 h 778240"/>
              <a:gd name="connsiteX5299" fmla="*/ 7939161 w 9144000"/>
              <a:gd name="connsiteY5299" fmla="*/ 169769 h 778240"/>
              <a:gd name="connsiteX5300" fmla="*/ 7947997 w 9144000"/>
              <a:gd name="connsiteY5300" fmla="*/ 167550 h 778240"/>
              <a:gd name="connsiteX5301" fmla="*/ 7949905 w 9144000"/>
              <a:gd name="connsiteY5301" fmla="*/ 168137 h 778240"/>
              <a:gd name="connsiteX5302" fmla="*/ 7954062 w 9144000"/>
              <a:gd name="connsiteY5302" fmla="*/ 169600 h 778240"/>
              <a:gd name="connsiteX5303" fmla="*/ 7959998 w 9144000"/>
              <a:gd name="connsiteY5303" fmla="*/ 171889 h 778240"/>
              <a:gd name="connsiteX5304" fmla="*/ 7954242 w 9144000"/>
              <a:gd name="connsiteY5304" fmla="*/ 175624 h 778240"/>
              <a:gd name="connsiteX5305" fmla="*/ 7952739 w 9144000"/>
              <a:gd name="connsiteY5305" fmla="*/ 181390 h 778240"/>
              <a:gd name="connsiteX5306" fmla="*/ 7993976 w 9144000"/>
              <a:gd name="connsiteY5306" fmla="*/ 189139 h 778240"/>
              <a:gd name="connsiteX5307" fmla="*/ 8000139 w 9144000"/>
              <a:gd name="connsiteY5307" fmla="*/ 192596 h 778240"/>
              <a:gd name="connsiteX5308" fmla="*/ 8001382 w 9144000"/>
              <a:gd name="connsiteY5308" fmla="*/ 189339 h 778240"/>
              <a:gd name="connsiteX5309" fmla="*/ 7998076 w 9144000"/>
              <a:gd name="connsiteY5309" fmla="*/ 183233 h 778240"/>
              <a:gd name="connsiteX5310" fmla="*/ 8007161 w 9144000"/>
              <a:gd name="connsiteY5310" fmla="*/ 183185 h 778240"/>
              <a:gd name="connsiteX5311" fmla="*/ 8012561 w 9144000"/>
              <a:gd name="connsiteY5311" fmla="*/ 186535 h 778240"/>
              <a:gd name="connsiteX5312" fmla="*/ 8017789 w 9144000"/>
              <a:gd name="connsiteY5312" fmla="*/ 190198 h 778240"/>
              <a:gd name="connsiteX5313" fmla="*/ 8011349 w 9144000"/>
              <a:gd name="connsiteY5313" fmla="*/ 192441 h 778240"/>
              <a:gd name="connsiteX5314" fmla="*/ 8008662 w 9144000"/>
              <a:gd name="connsiteY5314" fmla="*/ 197377 h 778240"/>
              <a:gd name="connsiteX5315" fmla="*/ 8051007 w 9144000"/>
              <a:gd name="connsiteY5315" fmla="*/ 221128 h 778240"/>
              <a:gd name="connsiteX5316" fmla="*/ 8051189 w 9144000"/>
              <a:gd name="connsiteY5316" fmla="*/ 220955 h 778240"/>
              <a:gd name="connsiteX5317" fmla="*/ 8053925 w 9144000"/>
              <a:gd name="connsiteY5317" fmla="*/ 216922 h 778240"/>
              <a:gd name="connsiteX5318" fmla="*/ 8053033 w 9144000"/>
              <a:gd name="connsiteY5318" fmla="*/ 213585 h 778240"/>
              <a:gd name="connsiteX5319" fmla="*/ 8052094 w 9144000"/>
              <a:gd name="connsiteY5319" fmla="*/ 210250 h 778240"/>
              <a:gd name="connsiteX5320" fmla="*/ 8053493 w 9144000"/>
              <a:gd name="connsiteY5320" fmla="*/ 210534 h 778240"/>
              <a:gd name="connsiteX5321" fmla="*/ 8056509 w 9144000"/>
              <a:gd name="connsiteY5321" fmla="*/ 211230 h 778240"/>
              <a:gd name="connsiteX5322" fmla="*/ 8060928 w 9144000"/>
              <a:gd name="connsiteY5322" fmla="*/ 212281 h 778240"/>
              <a:gd name="connsiteX5323" fmla="*/ 8065421 w 9144000"/>
              <a:gd name="connsiteY5323" fmla="*/ 216755 h 778240"/>
              <a:gd name="connsiteX5324" fmla="*/ 8068375 w 9144000"/>
              <a:gd name="connsiteY5324" fmla="*/ 219991 h 778240"/>
              <a:gd name="connsiteX5325" fmla="*/ 8069693 w 9144000"/>
              <a:gd name="connsiteY5325" fmla="*/ 221476 h 778240"/>
              <a:gd name="connsiteX5326" fmla="*/ 8062896 w 9144000"/>
              <a:gd name="connsiteY5326" fmla="*/ 222186 h 778240"/>
              <a:gd name="connsiteX5327" fmla="*/ 8059590 w 9144000"/>
              <a:gd name="connsiteY5327" fmla="*/ 225943 h 778240"/>
              <a:gd name="connsiteX5328" fmla="*/ 8070592 w 9144000"/>
              <a:gd name="connsiteY5328" fmla="*/ 232114 h 778240"/>
              <a:gd name="connsiteX5329" fmla="*/ 8071138 w 9144000"/>
              <a:gd name="connsiteY5329" fmla="*/ 232658 h 778240"/>
              <a:gd name="connsiteX5330" fmla="*/ 8071745 w 9144000"/>
              <a:gd name="connsiteY5330" fmla="*/ 232152 h 778240"/>
              <a:gd name="connsiteX5331" fmla="*/ 8076892 w 9144000"/>
              <a:gd name="connsiteY5331" fmla="*/ 227954 h 778240"/>
              <a:gd name="connsiteX5332" fmla="*/ 8079776 w 9144000"/>
              <a:gd name="connsiteY5332" fmla="*/ 227413 h 778240"/>
              <a:gd name="connsiteX5333" fmla="*/ 8086134 w 9144000"/>
              <a:gd name="connsiteY5333" fmla="*/ 226349 h 778240"/>
              <a:gd name="connsiteX5334" fmla="*/ 8092474 w 9144000"/>
              <a:gd name="connsiteY5334" fmla="*/ 225426 h 778240"/>
              <a:gd name="connsiteX5335" fmla="*/ 8095370 w 9144000"/>
              <a:gd name="connsiteY5335" fmla="*/ 225095 h 778240"/>
              <a:gd name="connsiteX5336" fmla="*/ 8093247 w 9144000"/>
              <a:gd name="connsiteY5336" fmla="*/ 227289 h 778240"/>
              <a:gd name="connsiteX5337" fmla="*/ 8090023 w 9144000"/>
              <a:gd name="connsiteY5337" fmla="*/ 232849 h 778240"/>
              <a:gd name="connsiteX5338" fmla="*/ 8091456 w 9144000"/>
              <a:gd name="connsiteY5338" fmla="*/ 239932 h 778240"/>
              <a:gd name="connsiteX5339" fmla="*/ 8127679 w 9144000"/>
              <a:gd name="connsiteY5339" fmla="*/ 227989 h 778240"/>
              <a:gd name="connsiteX5340" fmla="*/ 8160978 w 9144000"/>
              <a:gd name="connsiteY5340" fmla="*/ 225870 h 778240"/>
              <a:gd name="connsiteX5341" fmla="*/ 8160636 w 9144000"/>
              <a:gd name="connsiteY5341" fmla="*/ 221155 h 778240"/>
              <a:gd name="connsiteX5342" fmla="*/ 8156661 w 9144000"/>
              <a:gd name="connsiteY5342" fmla="*/ 218626 h 778240"/>
              <a:gd name="connsiteX5343" fmla="*/ 8152620 w 9144000"/>
              <a:gd name="connsiteY5343" fmla="*/ 216172 h 778240"/>
              <a:gd name="connsiteX5344" fmla="*/ 8158524 w 9144000"/>
              <a:gd name="connsiteY5344" fmla="*/ 213533 h 778240"/>
              <a:gd name="connsiteX5345" fmla="*/ 8164483 w 9144000"/>
              <a:gd name="connsiteY5345" fmla="*/ 211056 h 778240"/>
              <a:gd name="connsiteX5346" fmla="*/ 8173592 w 9144000"/>
              <a:gd name="connsiteY5346" fmla="*/ 211992 h 778240"/>
              <a:gd name="connsiteX5347" fmla="*/ 8179805 w 9144000"/>
              <a:gd name="connsiteY5347" fmla="*/ 212767 h 778240"/>
              <a:gd name="connsiteX5348" fmla="*/ 8182595 w 9144000"/>
              <a:gd name="connsiteY5348" fmla="*/ 213169 h 778240"/>
              <a:gd name="connsiteX5349" fmla="*/ 8180066 w 9144000"/>
              <a:gd name="connsiteY5349" fmla="*/ 214727 h 778240"/>
              <a:gd name="connsiteX5350" fmla="*/ 8175595 w 9144000"/>
              <a:gd name="connsiteY5350" fmla="*/ 219291 h 778240"/>
              <a:gd name="connsiteX5351" fmla="*/ 8175207 w 9144000"/>
              <a:gd name="connsiteY5351" fmla="*/ 224965 h 778240"/>
              <a:gd name="connsiteX5352" fmla="*/ 8206113 w 9144000"/>
              <a:gd name="connsiteY5352" fmla="*/ 222999 h 778240"/>
              <a:gd name="connsiteX5353" fmla="*/ 8246386 w 9144000"/>
              <a:gd name="connsiteY5353" fmla="*/ 226370 h 778240"/>
              <a:gd name="connsiteX5354" fmla="*/ 8246742 w 9144000"/>
              <a:gd name="connsiteY5354" fmla="*/ 222244 h 778240"/>
              <a:gd name="connsiteX5355" fmla="*/ 8239700 w 9144000"/>
              <a:gd name="connsiteY5355" fmla="*/ 216062 h 778240"/>
              <a:gd name="connsiteX5356" fmla="*/ 8252059 w 9144000"/>
              <a:gd name="connsiteY5356" fmla="*/ 212917 h 778240"/>
              <a:gd name="connsiteX5357" fmla="*/ 8260838 w 9144000"/>
              <a:gd name="connsiteY5357" fmla="*/ 215257 h 778240"/>
              <a:gd name="connsiteX5358" fmla="*/ 8269551 w 9144000"/>
              <a:gd name="connsiteY5358" fmla="*/ 217692 h 778240"/>
              <a:gd name="connsiteX5359" fmla="*/ 8261725 w 9144000"/>
              <a:gd name="connsiteY5359" fmla="*/ 222773 h 778240"/>
              <a:gd name="connsiteX5360" fmla="*/ 8260671 w 9144000"/>
              <a:gd name="connsiteY5360" fmla="*/ 227566 h 778240"/>
              <a:gd name="connsiteX5361" fmla="*/ 8283096 w 9144000"/>
              <a:gd name="connsiteY5361" fmla="*/ 229443 h 778240"/>
              <a:gd name="connsiteX5362" fmla="*/ 8330275 w 9144000"/>
              <a:gd name="connsiteY5362" fmla="*/ 240453 h 778240"/>
              <a:gd name="connsiteX5363" fmla="*/ 8331346 w 9144000"/>
              <a:gd name="connsiteY5363" fmla="*/ 236227 h 778240"/>
              <a:gd name="connsiteX5364" fmla="*/ 8325378 w 9144000"/>
              <a:gd name="connsiteY5364" fmla="*/ 228984 h 778240"/>
              <a:gd name="connsiteX5365" fmla="*/ 8331760 w 9144000"/>
              <a:gd name="connsiteY5365" fmla="*/ 228411 h 778240"/>
              <a:gd name="connsiteX5366" fmla="*/ 8338171 w 9144000"/>
              <a:gd name="connsiteY5366" fmla="*/ 227954 h 778240"/>
              <a:gd name="connsiteX5367" fmla="*/ 8346505 w 9144000"/>
              <a:gd name="connsiteY5367" fmla="*/ 231746 h 778240"/>
              <a:gd name="connsiteX5368" fmla="*/ 8354753 w 9144000"/>
              <a:gd name="connsiteY5368" fmla="*/ 235708 h 778240"/>
              <a:gd name="connsiteX5369" fmla="*/ 8346101 w 9144000"/>
              <a:gd name="connsiteY5369" fmla="*/ 239280 h 778240"/>
              <a:gd name="connsiteX5370" fmla="*/ 8344267 w 9144000"/>
              <a:gd name="connsiteY5370" fmla="*/ 243719 h 778240"/>
              <a:gd name="connsiteX5371" fmla="*/ 8356628 w 9144000"/>
              <a:gd name="connsiteY5371" fmla="*/ 246604 h 778240"/>
              <a:gd name="connsiteX5372" fmla="*/ 8390260 w 9144000"/>
              <a:gd name="connsiteY5372" fmla="*/ 262187 h 778240"/>
              <a:gd name="connsiteX5373" fmla="*/ 8392663 w 9144000"/>
              <a:gd name="connsiteY5373" fmla="*/ 262219 h 778240"/>
              <a:gd name="connsiteX5374" fmla="*/ 8392734 w 9144000"/>
              <a:gd name="connsiteY5374" fmla="*/ 257951 h 778240"/>
              <a:gd name="connsiteX5375" fmla="*/ 8386963 w 9144000"/>
              <a:gd name="connsiteY5375" fmla="*/ 252318 h 778240"/>
              <a:gd name="connsiteX5376" fmla="*/ 8391674 w 9144000"/>
              <a:gd name="connsiteY5376" fmla="*/ 250254 h 778240"/>
              <a:gd name="connsiteX5377" fmla="*/ 8396271 w 9144000"/>
              <a:gd name="connsiteY5377" fmla="*/ 248244 h 778240"/>
              <a:gd name="connsiteX5378" fmla="*/ 8410000 w 9144000"/>
              <a:gd name="connsiteY5378" fmla="*/ 251464 h 778240"/>
              <a:gd name="connsiteX5379" fmla="*/ 8404299 w 9144000"/>
              <a:gd name="connsiteY5379" fmla="*/ 257264 h 778240"/>
              <a:gd name="connsiteX5380" fmla="*/ 8403744 w 9144000"/>
              <a:gd name="connsiteY5380" fmla="*/ 262369 h 778240"/>
              <a:gd name="connsiteX5381" fmla="*/ 8431512 w 9144000"/>
              <a:gd name="connsiteY5381" fmla="*/ 262744 h 778240"/>
              <a:gd name="connsiteX5382" fmla="*/ 8431540 w 9144000"/>
              <a:gd name="connsiteY5382" fmla="*/ 262614 h 778240"/>
              <a:gd name="connsiteX5383" fmla="*/ 8432104 w 9144000"/>
              <a:gd name="connsiteY5383" fmla="*/ 262141 h 778240"/>
              <a:gd name="connsiteX5384" fmla="*/ 8432508 w 9144000"/>
              <a:gd name="connsiteY5384" fmla="*/ 96556 h 778240"/>
              <a:gd name="connsiteX5385" fmla="*/ 8431108 w 9144000"/>
              <a:gd name="connsiteY5385" fmla="*/ 96026 h 778240"/>
              <a:gd name="connsiteX5386" fmla="*/ 8432513 w 9144000"/>
              <a:gd name="connsiteY5386" fmla="*/ 94172 h 778240"/>
              <a:gd name="connsiteX5387" fmla="*/ 8432538 w 9144000"/>
              <a:gd name="connsiteY5387" fmla="*/ 84034 h 778240"/>
              <a:gd name="connsiteX5388" fmla="*/ 8430585 w 9144000"/>
              <a:gd name="connsiteY5388" fmla="*/ 83490 h 778240"/>
              <a:gd name="connsiteX5389" fmla="*/ 8382007 w 9144000"/>
              <a:gd name="connsiteY5389" fmla="*/ 80040 h 778240"/>
              <a:gd name="connsiteX5390" fmla="*/ 8382536 w 9144000"/>
              <a:gd name="connsiteY5390" fmla="*/ 85668 h 778240"/>
              <a:gd name="connsiteX5391" fmla="*/ 8388781 w 9144000"/>
              <a:gd name="connsiteY5391" fmla="*/ 88530 h 778240"/>
              <a:gd name="connsiteX5392" fmla="*/ 8382601 w 9144000"/>
              <a:gd name="connsiteY5392" fmla="*/ 90784 h 778240"/>
              <a:gd name="connsiteX5393" fmla="*/ 8376049 w 9144000"/>
              <a:gd name="connsiteY5393" fmla="*/ 93149 h 778240"/>
              <a:gd name="connsiteX5394" fmla="*/ 8370314 w 9144000"/>
              <a:gd name="connsiteY5394" fmla="*/ 91599 h 778240"/>
              <a:gd name="connsiteX5395" fmla="*/ 8364562 w 9144000"/>
              <a:gd name="connsiteY5395" fmla="*/ 90169 h 778240"/>
              <a:gd name="connsiteX5396" fmla="*/ 8369771 w 9144000"/>
              <a:gd name="connsiteY5396" fmla="*/ 82000 h 778240"/>
              <a:gd name="connsiteX5397" fmla="*/ 8370459 w 9144000"/>
              <a:gd name="connsiteY5397" fmla="*/ 79221 h 778240"/>
              <a:gd name="connsiteX5398" fmla="*/ 9113479 w 9144000"/>
              <a:gd name="connsiteY5398" fmla="*/ 55918 h 778240"/>
              <a:gd name="connsiteX5399" fmla="*/ 9092931 w 9144000"/>
              <a:gd name="connsiteY5399" fmla="*/ 59653 h 778240"/>
              <a:gd name="connsiteX5400" fmla="*/ 9093127 w 9144000"/>
              <a:gd name="connsiteY5400" fmla="*/ 60162 h 778240"/>
              <a:gd name="connsiteX5401" fmla="*/ 9110384 w 9144000"/>
              <a:gd name="connsiteY5401" fmla="*/ 62551 h 778240"/>
              <a:gd name="connsiteX5402" fmla="*/ 9140442 w 9144000"/>
              <a:gd name="connsiteY5402" fmla="*/ 51018 h 778240"/>
              <a:gd name="connsiteX5403" fmla="*/ 9127469 w 9144000"/>
              <a:gd name="connsiteY5403" fmla="*/ 53376 h 778240"/>
              <a:gd name="connsiteX5404" fmla="*/ 9120435 w 9144000"/>
              <a:gd name="connsiteY5404" fmla="*/ 66401 h 778240"/>
              <a:gd name="connsiteX5405" fmla="*/ 9125919 w 9144000"/>
              <a:gd name="connsiteY5405" fmla="*/ 68103 h 778240"/>
              <a:gd name="connsiteX5406" fmla="*/ 9126530 w 9144000"/>
              <a:gd name="connsiteY5406" fmla="*/ 71550 h 778240"/>
              <a:gd name="connsiteX5407" fmla="*/ 9130164 w 9144000"/>
              <a:gd name="connsiteY5407" fmla="*/ 72149 h 778240"/>
              <a:gd name="connsiteX5408" fmla="*/ 9133936 w 9144000"/>
              <a:gd name="connsiteY5408" fmla="*/ 73676 h 778240"/>
              <a:gd name="connsiteX5409" fmla="*/ 9134011 w 9144000"/>
              <a:gd name="connsiteY5409" fmla="*/ 73646 h 778240"/>
              <a:gd name="connsiteX5410" fmla="*/ 9063726 w 9144000"/>
              <a:gd name="connsiteY5410" fmla="*/ 0 h 778240"/>
              <a:gd name="connsiteX5411" fmla="*/ 9076272 w 9144000"/>
              <a:gd name="connsiteY5411" fmla="*/ 16381 h 778240"/>
              <a:gd name="connsiteX5412" fmla="*/ 9085859 w 9144000"/>
              <a:gd name="connsiteY5412" fmla="*/ 41283 h 778240"/>
              <a:gd name="connsiteX5413" fmla="*/ 9113047 w 9144000"/>
              <a:gd name="connsiteY5413" fmla="*/ 32619 h 778240"/>
              <a:gd name="connsiteX5414" fmla="*/ 9125970 w 9144000"/>
              <a:gd name="connsiteY5414" fmla="*/ 31423 h 778240"/>
              <a:gd name="connsiteX5415" fmla="*/ 9136670 w 9144000"/>
              <a:gd name="connsiteY5415" fmla="*/ 12726 h 778240"/>
              <a:gd name="connsiteX5416" fmla="*/ 9144000 w 9144000"/>
              <a:gd name="connsiteY5416" fmla="*/ 9428 h 778240"/>
              <a:gd name="connsiteX5417" fmla="*/ 9144000 w 9144000"/>
              <a:gd name="connsiteY5417" fmla="*/ 98269 h 778240"/>
              <a:gd name="connsiteX5418" fmla="*/ 9139125 w 9144000"/>
              <a:gd name="connsiteY5418" fmla="*/ 96908 h 778240"/>
              <a:gd name="connsiteX5419" fmla="*/ 9135781 w 9144000"/>
              <a:gd name="connsiteY5419" fmla="*/ 107649 h 778240"/>
              <a:gd name="connsiteX5420" fmla="*/ 9132392 w 9144000"/>
              <a:gd name="connsiteY5420" fmla="*/ 110424 h 778240"/>
              <a:gd name="connsiteX5421" fmla="*/ 9143684 w 9144000"/>
              <a:gd name="connsiteY5421" fmla="*/ 124659 h 778240"/>
              <a:gd name="connsiteX5422" fmla="*/ 9143847 w 9144000"/>
              <a:gd name="connsiteY5422" fmla="*/ 138457 h 778240"/>
              <a:gd name="connsiteX5423" fmla="*/ 9133642 w 9144000"/>
              <a:gd name="connsiteY5423" fmla="*/ 136236 h 778240"/>
              <a:gd name="connsiteX5424" fmla="*/ 9116809 w 9144000"/>
              <a:gd name="connsiteY5424" fmla="*/ 116731 h 778240"/>
              <a:gd name="connsiteX5425" fmla="*/ 9111600 w 9144000"/>
              <a:gd name="connsiteY5425" fmla="*/ 104137 h 778240"/>
              <a:gd name="connsiteX5426" fmla="*/ 9105713 w 9144000"/>
              <a:gd name="connsiteY5426" fmla="*/ 106130 h 778240"/>
              <a:gd name="connsiteX5427" fmla="*/ 9083183 w 9144000"/>
              <a:gd name="connsiteY5427" fmla="*/ 118969 h 778240"/>
              <a:gd name="connsiteX5428" fmla="*/ 9109598 w 9144000"/>
              <a:gd name="connsiteY5428" fmla="*/ 127628 h 778240"/>
              <a:gd name="connsiteX5429" fmla="*/ 9114832 w 9144000"/>
              <a:gd name="connsiteY5429" fmla="*/ 137608 h 778240"/>
              <a:gd name="connsiteX5430" fmla="*/ 9106309 w 9144000"/>
              <a:gd name="connsiteY5430" fmla="*/ 141433 h 778240"/>
              <a:gd name="connsiteX5431" fmla="*/ 9086147 w 9144000"/>
              <a:gd name="connsiteY5431" fmla="*/ 135850 h 778240"/>
              <a:gd name="connsiteX5432" fmla="*/ 9073126 w 9144000"/>
              <a:gd name="connsiteY5432" fmla="*/ 126044 h 778240"/>
              <a:gd name="connsiteX5433" fmla="*/ 9071815 w 9144000"/>
              <a:gd name="connsiteY5433" fmla="*/ 126108 h 778240"/>
              <a:gd name="connsiteX5434" fmla="*/ 9071663 w 9144000"/>
              <a:gd name="connsiteY5434" fmla="*/ 125533 h 778240"/>
              <a:gd name="connsiteX5435" fmla="*/ 9071270 w 9144000"/>
              <a:gd name="connsiteY5435" fmla="*/ 125758 h 778240"/>
              <a:gd name="connsiteX5436" fmla="*/ 9070903 w 9144000"/>
              <a:gd name="connsiteY5436" fmla="*/ 127140 h 778240"/>
              <a:gd name="connsiteX5437" fmla="*/ 9070605 w 9144000"/>
              <a:gd name="connsiteY5437" fmla="*/ 129665 h 778240"/>
              <a:gd name="connsiteX5438" fmla="*/ 9066795 w 9144000"/>
              <a:gd name="connsiteY5438" fmla="*/ 130487 h 778240"/>
              <a:gd name="connsiteX5439" fmla="*/ 9061611 w 9144000"/>
              <a:gd name="connsiteY5439" fmla="*/ 134406 h 778240"/>
              <a:gd name="connsiteX5440" fmla="*/ 9055441 w 9144000"/>
              <a:gd name="connsiteY5440" fmla="*/ 166453 h 778240"/>
              <a:gd name="connsiteX5441" fmla="*/ 9048751 w 9144000"/>
              <a:gd name="connsiteY5441" fmla="*/ 179861 h 778240"/>
              <a:gd name="connsiteX5442" fmla="*/ 9043639 w 9144000"/>
              <a:gd name="connsiteY5442" fmla="*/ 164241 h 778240"/>
              <a:gd name="connsiteX5443" fmla="*/ 9050011 w 9144000"/>
              <a:gd name="connsiteY5443" fmla="*/ 137871 h 778240"/>
              <a:gd name="connsiteX5444" fmla="*/ 9023458 w 9144000"/>
              <a:gd name="connsiteY5444" fmla="*/ 153003 h 778240"/>
              <a:gd name="connsiteX5445" fmla="*/ 8928787 w 9144000"/>
              <a:gd name="connsiteY5445" fmla="*/ 255162 h 778240"/>
              <a:gd name="connsiteX5446" fmla="*/ 8922389 w 9144000"/>
              <a:gd name="connsiteY5446" fmla="*/ 271128 h 778240"/>
              <a:gd name="connsiteX5447" fmla="*/ 8926115 w 9144000"/>
              <a:gd name="connsiteY5447" fmla="*/ 272727 h 778240"/>
              <a:gd name="connsiteX5448" fmla="*/ 8929527 w 9144000"/>
              <a:gd name="connsiteY5448" fmla="*/ 281951 h 778240"/>
              <a:gd name="connsiteX5449" fmla="*/ 8926311 w 9144000"/>
              <a:gd name="connsiteY5449" fmla="*/ 288144 h 778240"/>
              <a:gd name="connsiteX5450" fmla="*/ 8937050 w 9144000"/>
              <a:gd name="connsiteY5450" fmla="*/ 288935 h 778240"/>
              <a:gd name="connsiteX5451" fmla="*/ 8938137 w 9144000"/>
              <a:gd name="connsiteY5451" fmla="*/ 281807 h 778240"/>
              <a:gd name="connsiteX5452" fmla="*/ 8944648 w 9144000"/>
              <a:gd name="connsiteY5452" fmla="*/ 277190 h 778240"/>
              <a:gd name="connsiteX5453" fmla="*/ 8946721 w 9144000"/>
              <a:gd name="connsiteY5453" fmla="*/ 283051 h 778240"/>
              <a:gd name="connsiteX5454" fmla="*/ 8944830 w 9144000"/>
              <a:gd name="connsiteY5454" fmla="*/ 289509 h 778240"/>
              <a:gd name="connsiteX5455" fmla="*/ 8945398 w 9144000"/>
              <a:gd name="connsiteY5455" fmla="*/ 289551 h 778240"/>
              <a:gd name="connsiteX5456" fmla="*/ 8953500 w 9144000"/>
              <a:gd name="connsiteY5456" fmla="*/ 290103 h 778240"/>
              <a:gd name="connsiteX5457" fmla="*/ 8954996 w 9144000"/>
              <a:gd name="connsiteY5457" fmla="*/ 277550 h 778240"/>
              <a:gd name="connsiteX5458" fmla="*/ 8959156 w 9144000"/>
              <a:gd name="connsiteY5458" fmla="*/ 273330 h 778240"/>
              <a:gd name="connsiteX5459" fmla="*/ 8963240 w 9144000"/>
              <a:gd name="connsiteY5459" fmla="*/ 280948 h 778240"/>
              <a:gd name="connsiteX5460" fmla="*/ 8960778 w 9144000"/>
              <a:gd name="connsiteY5460" fmla="*/ 290599 h 778240"/>
              <a:gd name="connsiteX5461" fmla="*/ 8962595 w 9144000"/>
              <a:gd name="connsiteY5461" fmla="*/ 290723 h 778240"/>
              <a:gd name="connsiteX5462" fmla="*/ 8970603 w 9144000"/>
              <a:gd name="connsiteY5462" fmla="*/ 297631 h 778240"/>
              <a:gd name="connsiteX5463" fmla="*/ 8985562 w 9144000"/>
              <a:gd name="connsiteY5463" fmla="*/ 290344 h 778240"/>
              <a:gd name="connsiteX5464" fmla="*/ 8995835 w 9144000"/>
              <a:gd name="connsiteY5464" fmla="*/ 288664 h 778240"/>
              <a:gd name="connsiteX5465" fmla="*/ 8992746 w 9144000"/>
              <a:gd name="connsiteY5465" fmla="*/ 295085 h 778240"/>
              <a:gd name="connsiteX5466" fmla="*/ 8983947 w 9144000"/>
              <a:gd name="connsiteY5466" fmla="*/ 300450 h 778240"/>
              <a:gd name="connsiteX5467" fmla="*/ 8983037 w 9144000"/>
              <a:gd name="connsiteY5467" fmla="*/ 301006 h 778240"/>
              <a:gd name="connsiteX5468" fmla="*/ 9003919 w 9144000"/>
              <a:gd name="connsiteY5468" fmla="*/ 300511 h 778240"/>
              <a:gd name="connsiteX5469" fmla="*/ 9003126 w 9144000"/>
              <a:gd name="connsiteY5469" fmla="*/ 296569 h 778240"/>
              <a:gd name="connsiteX5470" fmla="*/ 9005181 w 9144000"/>
              <a:gd name="connsiteY5470" fmla="*/ 289659 h 778240"/>
              <a:gd name="connsiteX5471" fmla="*/ 9010726 w 9144000"/>
              <a:gd name="connsiteY5471" fmla="*/ 299741 h 778240"/>
              <a:gd name="connsiteX5472" fmla="*/ 9010899 w 9144000"/>
              <a:gd name="connsiteY5472" fmla="*/ 300346 h 778240"/>
              <a:gd name="connsiteX5473" fmla="*/ 9016136 w 9144000"/>
              <a:gd name="connsiteY5473" fmla="*/ 300221 h 778240"/>
              <a:gd name="connsiteX5474" fmla="*/ 9013497 w 9144000"/>
              <a:gd name="connsiteY5474" fmla="*/ 295941 h 778240"/>
              <a:gd name="connsiteX5475" fmla="*/ 9011810 w 9144000"/>
              <a:gd name="connsiteY5475" fmla="*/ 289333 h 778240"/>
              <a:gd name="connsiteX5476" fmla="*/ 9017284 w 9144000"/>
              <a:gd name="connsiteY5476" fmla="*/ 291294 h 778240"/>
              <a:gd name="connsiteX5477" fmla="*/ 9022961 w 9144000"/>
              <a:gd name="connsiteY5477" fmla="*/ 300060 h 778240"/>
              <a:gd name="connsiteX5478" fmla="*/ 9025410 w 9144000"/>
              <a:gd name="connsiteY5478" fmla="*/ 300002 h 778240"/>
              <a:gd name="connsiteX5479" fmla="*/ 9020444 w 9144000"/>
              <a:gd name="connsiteY5479" fmla="*/ 293016 h 778240"/>
              <a:gd name="connsiteX5480" fmla="*/ 9010312 w 9144000"/>
              <a:gd name="connsiteY5480" fmla="*/ 274192 h 778240"/>
              <a:gd name="connsiteX5481" fmla="*/ 9022734 w 9144000"/>
              <a:gd name="connsiteY5481" fmla="*/ 276586 h 778240"/>
              <a:gd name="connsiteX5482" fmla="*/ 9041206 w 9144000"/>
              <a:gd name="connsiteY5482" fmla="*/ 299627 h 778240"/>
              <a:gd name="connsiteX5483" fmla="*/ 9044345 w 9144000"/>
              <a:gd name="connsiteY5483" fmla="*/ 299553 h 778240"/>
              <a:gd name="connsiteX5484" fmla="*/ 9046765 w 9144000"/>
              <a:gd name="connsiteY5484" fmla="*/ 292095 h 778240"/>
              <a:gd name="connsiteX5485" fmla="*/ 9048696 w 9144000"/>
              <a:gd name="connsiteY5485" fmla="*/ 278384 h 778240"/>
              <a:gd name="connsiteX5486" fmla="*/ 9052252 w 9144000"/>
              <a:gd name="connsiteY5486" fmla="*/ 268112 h 778240"/>
              <a:gd name="connsiteX5487" fmla="*/ 9056564 w 9144000"/>
              <a:gd name="connsiteY5487" fmla="*/ 278911 h 778240"/>
              <a:gd name="connsiteX5488" fmla="*/ 9054641 w 9144000"/>
              <a:gd name="connsiteY5488" fmla="*/ 287825 h 778240"/>
              <a:gd name="connsiteX5489" fmla="*/ 9055574 w 9144000"/>
              <a:gd name="connsiteY5489" fmla="*/ 291192 h 778240"/>
              <a:gd name="connsiteX5490" fmla="*/ 9052691 w 9144000"/>
              <a:gd name="connsiteY5490" fmla="*/ 298339 h 778240"/>
              <a:gd name="connsiteX5491" fmla="*/ 9054999 w 9144000"/>
              <a:gd name="connsiteY5491" fmla="*/ 299200 h 778240"/>
              <a:gd name="connsiteX5492" fmla="*/ 9056661 w 9144000"/>
              <a:gd name="connsiteY5492" fmla="*/ 299145 h 778240"/>
              <a:gd name="connsiteX5493" fmla="*/ 9056136 w 9144000"/>
              <a:gd name="connsiteY5493" fmla="*/ 295955 h 778240"/>
              <a:gd name="connsiteX5494" fmla="*/ 9059160 w 9144000"/>
              <a:gd name="connsiteY5494" fmla="*/ 297458 h 778240"/>
              <a:gd name="connsiteX5495" fmla="*/ 9091185 w 9144000"/>
              <a:gd name="connsiteY5495" fmla="*/ 235774 h 778240"/>
              <a:gd name="connsiteX5496" fmla="*/ 9144000 w 9144000"/>
              <a:gd name="connsiteY5496" fmla="*/ 172001 h 778240"/>
              <a:gd name="connsiteX5497" fmla="*/ 9144000 w 9144000"/>
              <a:gd name="connsiteY5497" fmla="*/ 202598 h 778240"/>
              <a:gd name="connsiteX5498" fmla="*/ 9113326 w 9144000"/>
              <a:gd name="connsiteY5498" fmla="*/ 235899 h 778240"/>
              <a:gd name="connsiteX5499" fmla="*/ 9080449 w 9144000"/>
              <a:gd name="connsiteY5499" fmla="*/ 298341 h 778240"/>
              <a:gd name="connsiteX5500" fmla="*/ 9093996 w 9144000"/>
              <a:gd name="connsiteY5500" fmla="*/ 297883 h 778240"/>
              <a:gd name="connsiteX5501" fmla="*/ 9101517 w 9144000"/>
              <a:gd name="connsiteY5501" fmla="*/ 296070 h 778240"/>
              <a:gd name="connsiteX5502" fmla="*/ 9103745 w 9144000"/>
              <a:gd name="connsiteY5502" fmla="*/ 293399 h 778240"/>
              <a:gd name="connsiteX5503" fmla="*/ 9104115 w 9144000"/>
              <a:gd name="connsiteY5503" fmla="*/ 295443 h 778240"/>
              <a:gd name="connsiteX5504" fmla="*/ 9114470 w 9144000"/>
              <a:gd name="connsiteY5504" fmla="*/ 292947 h 778240"/>
              <a:gd name="connsiteX5505" fmla="*/ 9140988 w 9144000"/>
              <a:gd name="connsiteY5505" fmla="*/ 291910 h 778240"/>
              <a:gd name="connsiteX5506" fmla="*/ 9141819 w 9144000"/>
              <a:gd name="connsiteY5506" fmla="*/ 287509 h 778240"/>
              <a:gd name="connsiteX5507" fmla="*/ 9144000 w 9144000"/>
              <a:gd name="connsiteY5507" fmla="*/ 287402 h 778240"/>
              <a:gd name="connsiteX5508" fmla="*/ 9144000 w 9144000"/>
              <a:gd name="connsiteY5508" fmla="*/ 319896 h 778240"/>
              <a:gd name="connsiteX5509" fmla="*/ 9139620 w 9144000"/>
              <a:gd name="connsiteY5509" fmla="*/ 327721 h 778240"/>
              <a:gd name="connsiteX5510" fmla="*/ 9137176 w 9144000"/>
              <a:gd name="connsiteY5510" fmla="*/ 330038 h 778240"/>
              <a:gd name="connsiteX5511" fmla="*/ 9144000 w 9144000"/>
              <a:gd name="connsiteY5511" fmla="*/ 330897 h 778240"/>
              <a:gd name="connsiteX5512" fmla="*/ 9144000 w 9144000"/>
              <a:gd name="connsiteY5512" fmla="*/ 354403 h 778240"/>
              <a:gd name="connsiteX5513" fmla="*/ 9133126 w 9144000"/>
              <a:gd name="connsiteY5513" fmla="*/ 346364 h 778240"/>
              <a:gd name="connsiteX5514" fmla="*/ 9116953 w 9144000"/>
              <a:gd name="connsiteY5514" fmla="*/ 339568 h 778240"/>
              <a:gd name="connsiteX5515" fmla="*/ 9098005 w 9144000"/>
              <a:gd name="connsiteY5515" fmla="*/ 341894 h 778240"/>
              <a:gd name="connsiteX5516" fmla="*/ 9097993 w 9144000"/>
              <a:gd name="connsiteY5516" fmla="*/ 342050 h 778240"/>
              <a:gd name="connsiteX5517" fmla="*/ 9091968 w 9144000"/>
              <a:gd name="connsiteY5517" fmla="*/ 343192 h 778240"/>
              <a:gd name="connsiteX5518" fmla="*/ 9090741 w 9144000"/>
              <a:gd name="connsiteY5518" fmla="*/ 344027 h 778240"/>
              <a:gd name="connsiteX5519" fmla="*/ 9099900 w 9144000"/>
              <a:gd name="connsiteY5519" fmla="*/ 354956 h 778240"/>
              <a:gd name="connsiteX5520" fmla="*/ 9106753 w 9144000"/>
              <a:gd name="connsiteY5520" fmla="*/ 359390 h 778240"/>
              <a:gd name="connsiteX5521" fmla="*/ 9141642 w 9144000"/>
              <a:gd name="connsiteY5521" fmla="*/ 395601 h 778240"/>
              <a:gd name="connsiteX5522" fmla="*/ 9144000 w 9144000"/>
              <a:gd name="connsiteY5522" fmla="*/ 390183 h 778240"/>
              <a:gd name="connsiteX5523" fmla="*/ 9144000 w 9144000"/>
              <a:gd name="connsiteY5523" fmla="*/ 453539 h 778240"/>
              <a:gd name="connsiteX5524" fmla="*/ 9140159 w 9144000"/>
              <a:gd name="connsiteY5524" fmla="*/ 452497 h 778240"/>
              <a:gd name="connsiteX5525" fmla="*/ 9133830 w 9144000"/>
              <a:gd name="connsiteY5525" fmla="*/ 464280 h 778240"/>
              <a:gd name="connsiteX5526" fmla="*/ 9141431 w 9144000"/>
              <a:gd name="connsiteY5526" fmla="*/ 482418 h 778240"/>
              <a:gd name="connsiteX5527" fmla="*/ 9144000 w 9144000"/>
              <a:gd name="connsiteY5527" fmla="*/ 482491 h 778240"/>
              <a:gd name="connsiteX5528" fmla="*/ 9144000 w 9144000"/>
              <a:gd name="connsiteY5528" fmla="*/ 778240 h 778240"/>
              <a:gd name="connsiteX5529" fmla="*/ 0 w 9144000"/>
              <a:gd name="connsiteY5529" fmla="*/ 778240 h 778240"/>
              <a:gd name="connsiteX5530" fmla="*/ 0 w 9144000"/>
              <a:gd name="connsiteY5530" fmla="*/ 423444 h 778240"/>
              <a:gd name="connsiteX5531" fmla="*/ 94444 w 9144000"/>
              <a:gd name="connsiteY5531" fmla="*/ 423725 h 778240"/>
              <a:gd name="connsiteX5532" fmla="*/ 225288 w 9144000"/>
              <a:gd name="connsiteY5532" fmla="*/ 432196 h 778240"/>
              <a:gd name="connsiteX5533" fmla="*/ 908283 w 9144000"/>
              <a:gd name="connsiteY5533" fmla="*/ 432196 h 778240"/>
              <a:gd name="connsiteX5534" fmla="*/ 1384377 w 9144000"/>
              <a:gd name="connsiteY5534" fmla="*/ 462754 h 778240"/>
              <a:gd name="connsiteX5535" fmla="*/ 1724083 w 9144000"/>
              <a:gd name="connsiteY5535" fmla="*/ 462326 h 778240"/>
              <a:gd name="connsiteX5536" fmla="*/ 2093040 w 9144000"/>
              <a:gd name="connsiteY5536" fmla="*/ 533269 h 778240"/>
              <a:gd name="connsiteX5537" fmla="*/ 2631084 w 9144000"/>
              <a:gd name="connsiteY5537" fmla="*/ 533269 h 778240"/>
              <a:gd name="connsiteX5538" fmla="*/ 3169129 w 9144000"/>
              <a:gd name="connsiteY5538" fmla="*/ 522812 h 778240"/>
              <a:gd name="connsiteX5539" fmla="*/ 3868823 w 9144000"/>
              <a:gd name="connsiteY5539" fmla="*/ 652191 h 778240"/>
              <a:gd name="connsiteX5540" fmla="*/ 4299259 w 9144000"/>
              <a:gd name="connsiteY5540" fmla="*/ 652191 h 778240"/>
              <a:gd name="connsiteX5541" fmla="*/ 5698219 w 9144000"/>
              <a:gd name="connsiteY5541" fmla="*/ 641982 h 778240"/>
              <a:gd name="connsiteX5542" fmla="*/ 6360835 w 9144000"/>
              <a:gd name="connsiteY5542" fmla="*/ 682847 h 778240"/>
              <a:gd name="connsiteX5543" fmla="*/ 6466785 w 9144000"/>
              <a:gd name="connsiteY5543" fmla="*/ 690645 h 778240"/>
              <a:gd name="connsiteX5544" fmla="*/ 6470407 w 9144000"/>
              <a:gd name="connsiteY5544" fmla="*/ 689308 h 778240"/>
              <a:gd name="connsiteX5545" fmla="*/ 6469532 w 9144000"/>
              <a:gd name="connsiteY5545" fmla="*/ 686910 h 778240"/>
              <a:gd name="connsiteX5546" fmla="*/ 6463213 w 9144000"/>
              <a:gd name="connsiteY5546" fmla="*/ 684450 h 778240"/>
              <a:gd name="connsiteX5547" fmla="*/ 6469660 w 9144000"/>
              <a:gd name="connsiteY5547" fmla="*/ 678521 h 778240"/>
              <a:gd name="connsiteX5548" fmla="*/ 6481721 w 9144000"/>
              <a:gd name="connsiteY5548" fmla="*/ 676494 h 778240"/>
              <a:gd name="connsiteX5549" fmla="*/ 6478807 w 9144000"/>
              <a:gd name="connsiteY5549" fmla="*/ 682627 h 778240"/>
              <a:gd name="connsiteX5550" fmla="*/ 6479686 w 9144000"/>
              <a:gd name="connsiteY5550" fmla="*/ 685885 h 778240"/>
              <a:gd name="connsiteX5551" fmla="*/ 6505361 w 9144000"/>
              <a:gd name="connsiteY5551" fmla="*/ 676411 h 778240"/>
              <a:gd name="connsiteX5552" fmla="*/ 6525277 w 9144000"/>
              <a:gd name="connsiteY5552" fmla="*/ 669312 h 778240"/>
              <a:gd name="connsiteX5553" fmla="*/ 6524323 w 9144000"/>
              <a:gd name="connsiteY5553" fmla="*/ 666696 h 778240"/>
              <a:gd name="connsiteX5554" fmla="*/ 6518003 w 9144000"/>
              <a:gd name="connsiteY5554" fmla="*/ 664214 h 778240"/>
              <a:gd name="connsiteX5555" fmla="*/ 6524497 w 9144000"/>
              <a:gd name="connsiteY5555" fmla="*/ 658305 h 778240"/>
              <a:gd name="connsiteX5556" fmla="*/ 6536564 w 9144000"/>
              <a:gd name="connsiteY5556" fmla="*/ 656373 h 778240"/>
              <a:gd name="connsiteX5557" fmla="*/ 6533649 w 9144000"/>
              <a:gd name="connsiteY5557" fmla="*/ 662480 h 778240"/>
              <a:gd name="connsiteX5558" fmla="*/ 6534573 w 9144000"/>
              <a:gd name="connsiteY5558" fmla="*/ 666000 h 778240"/>
              <a:gd name="connsiteX5559" fmla="*/ 6580379 w 9144000"/>
              <a:gd name="connsiteY5559" fmla="*/ 649674 h 778240"/>
              <a:gd name="connsiteX5560" fmla="*/ 6579391 w 9144000"/>
              <a:gd name="connsiteY5560" fmla="*/ 646844 h 778240"/>
              <a:gd name="connsiteX5561" fmla="*/ 6573069 w 9144000"/>
              <a:gd name="connsiteY5561" fmla="*/ 644338 h 778240"/>
              <a:gd name="connsiteX5562" fmla="*/ 6579636 w 9144000"/>
              <a:gd name="connsiteY5562" fmla="*/ 638473 h 778240"/>
              <a:gd name="connsiteX5563" fmla="*/ 6591756 w 9144000"/>
              <a:gd name="connsiteY5563" fmla="*/ 636655 h 778240"/>
              <a:gd name="connsiteX5564" fmla="*/ 6588745 w 9144000"/>
              <a:gd name="connsiteY5564" fmla="*/ 642744 h 778240"/>
              <a:gd name="connsiteX5565" fmla="*/ 6589664 w 9144000"/>
              <a:gd name="connsiteY5565" fmla="*/ 646364 h 778240"/>
              <a:gd name="connsiteX5566" fmla="*/ 6628808 w 9144000"/>
              <a:gd name="connsiteY5566" fmla="*/ 632412 h 778240"/>
              <a:gd name="connsiteX5567" fmla="*/ 6635403 w 9144000"/>
              <a:gd name="connsiteY5567" fmla="*/ 630217 h 778240"/>
              <a:gd name="connsiteX5568" fmla="*/ 6634539 w 9144000"/>
              <a:gd name="connsiteY5568" fmla="*/ 627671 h 778240"/>
              <a:gd name="connsiteX5569" fmla="*/ 6628284 w 9144000"/>
              <a:gd name="connsiteY5569" fmla="*/ 625091 h 778240"/>
              <a:gd name="connsiteX5570" fmla="*/ 6635042 w 9144000"/>
              <a:gd name="connsiteY5570" fmla="*/ 619287 h 778240"/>
              <a:gd name="connsiteX5571" fmla="*/ 6647219 w 9144000"/>
              <a:gd name="connsiteY5571" fmla="*/ 617677 h 778240"/>
              <a:gd name="connsiteX5572" fmla="*/ 6644089 w 9144000"/>
              <a:gd name="connsiteY5572" fmla="*/ 623725 h 778240"/>
              <a:gd name="connsiteX5573" fmla="*/ 6644874 w 9144000"/>
              <a:gd name="connsiteY5573" fmla="*/ 627064 h 778240"/>
              <a:gd name="connsiteX5574" fmla="*/ 6668958 w 9144000"/>
              <a:gd name="connsiteY5574" fmla="*/ 619047 h 778240"/>
              <a:gd name="connsiteX5575" fmla="*/ 6691105 w 9144000"/>
              <a:gd name="connsiteY5575" fmla="*/ 612110 h 778240"/>
              <a:gd name="connsiteX5576" fmla="*/ 6690331 w 9144000"/>
              <a:gd name="connsiteY5576" fmla="*/ 609637 h 778240"/>
              <a:gd name="connsiteX5577" fmla="*/ 6684116 w 9144000"/>
              <a:gd name="connsiteY5577" fmla="*/ 606914 h 778240"/>
              <a:gd name="connsiteX5578" fmla="*/ 6690882 w 9144000"/>
              <a:gd name="connsiteY5578" fmla="*/ 601275 h 778240"/>
              <a:gd name="connsiteX5579" fmla="*/ 6696949 w 9144000"/>
              <a:gd name="connsiteY5579" fmla="*/ 600530 h 778240"/>
              <a:gd name="connsiteX5580" fmla="*/ 6703070 w 9144000"/>
              <a:gd name="connsiteY5580" fmla="*/ 599900 h 778240"/>
              <a:gd name="connsiteX5581" fmla="*/ 6699816 w 9144000"/>
              <a:gd name="connsiteY5581" fmla="*/ 605836 h 778240"/>
              <a:gd name="connsiteX5582" fmla="*/ 6700523 w 9144000"/>
              <a:gd name="connsiteY5582" fmla="*/ 609159 h 778240"/>
              <a:gd name="connsiteX5583" fmla="*/ 6712174 w 9144000"/>
              <a:gd name="connsiteY5583" fmla="*/ 605509 h 778240"/>
              <a:gd name="connsiteX5584" fmla="*/ 6747247 w 9144000"/>
              <a:gd name="connsiteY5584" fmla="*/ 595785 h 778240"/>
              <a:gd name="connsiteX5585" fmla="*/ 6746392 w 9144000"/>
              <a:gd name="connsiteY5585" fmla="*/ 592812 h 778240"/>
              <a:gd name="connsiteX5586" fmla="*/ 6740240 w 9144000"/>
              <a:gd name="connsiteY5586" fmla="*/ 589923 h 778240"/>
              <a:gd name="connsiteX5587" fmla="*/ 6747178 w 9144000"/>
              <a:gd name="connsiteY5587" fmla="*/ 584461 h 778240"/>
              <a:gd name="connsiteX5588" fmla="*/ 6759405 w 9144000"/>
              <a:gd name="connsiteY5588" fmla="*/ 583366 h 778240"/>
              <a:gd name="connsiteX5589" fmla="*/ 6756009 w 9144000"/>
              <a:gd name="connsiteY5589" fmla="*/ 589286 h 778240"/>
              <a:gd name="connsiteX5590" fmla="*/ 6756717 w 9144000"/>
              <a:gd name="connsiteY5590" fmla="*/ 593160 h 778240"/>
              <a:gd name="connsiteX5591" fmla="*/ 6771914 w 9144000"/>
              <a:gd name="connsiteY5591" fmla="*/ 588946 h 778240"/>
              <a:gd name="connsiteX5592" fmla="*/ 6771043 w 9144000"/>
              <a:gd name="connsiteY5592" fmla="*/ 574811 h 778240"/>
              <a:gd name="connsiteX5593" fmla="*/ 6767866 w 9144000"/>
              <a:gd name="connsiteY5593" fmla="*/ 574967 h 778240"/>
              <a:gd name="connsiteX5594" fmla="*/ 6763724 w 9144000"/>
              <a:gd name="connsiteY5594" fmla="*/ 580477 h 778240"/>
              <a:gd name="connsiteX5595" fmla="*/ 6759868 w 9144000"/>
              <a:gd name="connsiteY5595" fmla="*/ 572261 h 778240"/>
              <a:gd name="connsiteX5596" fmla="*/ 6760124 w 9144000"/>
              <a:gd name="connsiteY5596" fmla="*/ 570323 h 778240"/>
              <a:gd name="connsiteX5597" fmla="*/ 6760782 w 9144000"/>
              <a:gd name="connsiteY5597" fmla="*/ 566041 h 778240"/>
              <a:gd name="connsiteX5598" fmla="*/ 6761814 w 9144000"/>
              <a:gd name="connsiteY5598" fmla="*/ 559815 h 778240"/>
              <a:gd name="connsiteX5599" fmla="*/ 6766748 w 9144000"/>
              <a:gd name="connsiteY5599" fmla="*/ 564667 h 778240"/>
              <a:gd name="connsiteX5600" fmla="*/ 6770409 w 9144000"/>
              <a:gd name="connsiteY5600" fmla="*/ 564533 h 778240"/>
              <a:gd name="connsiteX5601" fmla="*/ 6769682 w 9144000"/>
              <a:gd name="connsiteY5601" fmla="*/ 552736 h 778240"/>
              <a:gd name="connsiteX5602" fmla="*/ 6773264 w 9144000"/>
              <a:gd name="connsiteY5602" fmla="*/ 516246 h 778240"/>
              <a:gd name="connsiteX5603" fmla="*/ 6769159 w 9144000"/>
              <a:gd name="connsiteY5603" fmla="*/ 515877 h 778240"/>
              <a:gd name="connsiteX5604" fmla="*/ 6764251 w 9144000"/>
              <a:gd name="connsiteY5604" fmla="*/ 520650 h 778240"/>
              <a:gd name="connsiteX5605" fmla="*/ 6761626 w 9144000"/>
              <a:gd name="connsiteY5605" fmla="*/ 512138 h 778240"/>
              <a:gd name="connsiteX5606" fmla="*/ 6763326 w 9144000"/>
              <a:gd name="connsiteY5606" fmla="*/ 506161 h 778240"/>
              <a:gd name="connsiteX5607" fmla="*/ 6765148 w 9144000"/>
              <a:gd name="connsiteY5607" fmla="*/ 500225 h 778240"/>
              <a:gd name="connsiteX5608" fmla="*/ 6769310 w 9144000"/>
              <a:gd name="connsiteY5608" fmla="*/ 505585 h 778240"/>
              <a:gd name="connsiteX5609" fmla="*/ 6774267 w 9144000"/>
              <a:gd name="connsiteY5609" fmla="*/ 506037 h 778240"/>
              <a:gd name="connsiteX5610" fmla="*/ 6778981 w 9144000"/>
              <a:gd name="connsiteY5610" fmla="*/ 458023 h 778240"/>
              <a:gd name="connsiteX5611" fmla="*/ 6776551 w 9144000"/>
              <a:gd name="connsiteY5611" fmla="*/ 457636 h 778240"/>
              <a:gd name="connsiteX5612" fmla="*/ 6771318 w 9144000"/>
              <a:gd name="connsiteY5612" fmla="*/ 461979 h 778240"/>
              <a:gd name="connsiteX5613" fmla="*/ 6769322 w 9144000"/>
              <a:gd name="connsiteY5613" fmla="*/ 453390 h 778240"/>
              <a:gd name="connsiteX5614" fmla="*/ 6773450 w 9144000"/>
              <a:gd name="connsiteY5614" fmla="*/ 441869 h 778240"/>
              <a:gd name="connsiteX5615" fmla="*/ 6777317 w 9144000"/>
              <a:gd name="connsiteY5615" fmla="*/ 447432 h 778240"/>
              <a:gd name="connsiteX5616" fmla="*/ 6780547 w 9144000"/>
              <a:gd name="connsiteY5616" fmla="*/ 447945 h 778240"/>
              <a:gd name="connsiteX5617" fmla="*/ 6788250 w 9144000"/>
              <a:gd name="connsiteY5617" fmla="*/ 404347 h 778240"/>
              <a:gd name="connsiteX5618" fmla="*/ 6789651 w 9144000"/>
              <a:gd name="connsiteY5618" fmla="*/ 400458 h 778240"/>
              <a:gd name="connsiteX5619" fmla="*/ 6786996 w 9144000"/>
              <a:gd name="connsiteY5619" fmla="*/ 399854 h 778240"/>
              <a:gd name="connsiteX5620" fmla="*/ 6784207 w 9144000"/>
              <a:gd name="connsiteY5620" fmla="*/ 401870 h 778240"/>
              <a:gd name="connsiteX5621" fmla="*/ 6781467 w 9144000"/>
              <a:gd name="connsiteY5621" fmla="*/ 403930 h 778240"/>
              <a:gd name="connsiteX5622" fmla="*/ 6780755 w 9144000"/>
              <a:gd name="connsiteY5622" fmla="*/ 399481 h 778240"/>
              <a:gd name="connsiteX5623" fmla="*/ 6780088 w 9144000"/>
              <a:gd name="connsiteY5623" fmla="*/ 394982 h 778240"/>
              <a:gd name="connsiteX5624" fmla="*/ 6782785 w 9144000"/>
              <a:gd name="connsiteY5624" fmla="*/ 389190 h 778240"/>
              <a:gd name="connsiteX5625" fmla="*/ 6785625 w 9144000"/>
              <a:gd name="connsiteY5625" fmla="*/ 383463 h 778240"/>
              <a:gd name="connsiteX5626" fmla="*/ 6788768 w 9144000"/>
              <a:gd name="connsiteY5626" fmla="*/ 389600 h 778240"/>
              <a:gd name="connsiteX5627" fmla="*/ 6793146 w 9144000"/>
              <a:gd name="connsiteY5627" fmla="*/ 390762 h 778240"/>
              <a:gd name="connsiteX5628" fmla="*/ 6806345 w 9144000"/>
              <a:gd name="connsiteY5628" fmla="*/ 354150 h 778240"/>
              <a:gd name="connsiteX5629" fmla="*/ 6812252 w 9144000"/>
              <a:gd name="connsiteY5629" fmla="*/ 346473 h 778240"/>
              <a:gd name="connsiteX5630" fmla="*/ 6809779 w 9144000"/>
              <a:gd name="connsiteY5630" fmla="*/ 344707 h 778240"/>
              <a:gd name="connsiteX5631" fmla="*/ 6806397 w 9144000"/>
              <a:gd name="connsiteY5631" fmla="*/ 345647 h 778240"/>
              <a:gd name="connsiteX5632" fmla="*/ 6802997 w 9144000"/>
              <a:gd name="connsiteY5632" fmla="*/ 346684 h 778240"/>
              <a:gd name="connsiteX5633" fmla="*/ 6804109 w 9144000"/>
              <a:gd name="connsiteY5633" fmla="*/ 342097 h 778240"/>
              <a:gd name="connsiteX5634" fmla="*/ 6805401 w 9144000"/>
              <a:gd name="connsiteY5634" fmla="*/ 337338 h 778240"/>
              <a:gd name="connsiteX5635" fmla="*/ 6806998 w 9144000"/>
              <a:gd name="connsiteY5635" fmla="*/ 335920 h 778240"/>
              <a:gd name="connsiteX5636" fmla="*/ 6810509 w 9144000"/>
              <a:gd name="connsiteY5636" fmla="*/ 332838 h 778240"/>
              <a:gd name="connsiteX5637" fmla="*/ 6815823 w 9144000"/>
              <a:gd name="connsiteY5637" fmla="*/ 328700 h 778240"/>
              <a:gd name="connsiteX5638" fmla="*/ 6815771 w 9144000"/>
              <a:gd name="connsiteY5638" fmla="*/ 335747 h 778240"/>
              <a:gd name="connsiteX5639" fmla="*/ 6818399 w 9144000"/>
              <a:gd name="connsiteY5639" fmla="*/ 338486 h 778240"/>
              <a:gd name="connsiteX5640" fmla="*/ 6822984 w 9144000"/>
              <a:gd name="connsiteY5640" fmla="*/ 332527 h 778240"/>
              <a:gd name="connsiteX5641" fmla="*/ 6844358 w 9144000"/>
              <a:gd name="connsiteY5641" fmla="*/ 315533 h 778240"/>
              <a:gd name="connsiteX5642" fmla="*/ 6857129 w 9144000"/>
              <a:gd name="connsiteY5642" fmla="*/ 308899 h 778240"/>
              <a:gd name="connsiteX5643" fmla="*/ 6855539 w 9144000"/>
              <a:gd name="connsiteY5643" fmla="*/ 306061 h 778240"/>
              <a:gd name="connsiteX5644" fmla="*/ 6852194 w 9144000"/>
              <a:gd name="connsiteY5644" fmla="*/ 305379 h 778240"/>
              <a:gd name="connsiteX5645" fmla="*/ 6848784 w 9144000"/>
              <a:gd name="connsiteY5645" fmla="*/ 304773 h 778240"/>
              <a:gd name="connsiteX5646" fmla="*/ 6851613 w 9144000"/>
              <a:gd name="connsiteY5646" fmla="*/ 301205 h 778240"/>
              <a:gd name="connsiteX5647" fmla="*/ 6854516 w 9144000"/>
              <a:gd name="connsiteY5647" fmla="*/ 297681 h 778240"/>
              <a:gd name="connsiteX5648" fmla="*/ 6860575 w 9144000"/>
              <a:gd name="connsiteY5648" fmla="*/ 295810 h 778240"/>
              <a:gd name="connsiteX5649" fmla="*/ 6866569 w 9144000"/>
              <a:gd name="connsiteY5649" fmla="*/ 294036 h 778240"/>
              <a:gd name="connsiteX5650" fmla="*/ 6864304 w 9144000"/>
              <a:gd name="connsiteY5650" fmla="*/ 300486 h 778240"/>
              <a:gd name="connsiteX5651" fmla="*/ 6865811 w 9144000"/>
              <a:gd name="connsiteY5651" fmla="*/ 304389 h 778240"/>
              <a:gd name="connsiteX5652" fmla="*/ 6892641 w 9144000"/>
              <a:gd name="connsiteY5652" fmla="*/ 290451 h 778240"/>
              <a:gd name="connsiteX5653" fmla="*/ 6909839 w 9144000"/>
              <a:gd name="connsiteY5653" fmla="*/ 283359 h 778240"/>
              <a:gd name="connsiteX5654" fmla="*/ 6908614 w 9144000"/>
              <a:gd name="connsiteY5654" fmla="*/ 280555 h 778240"/>
              <a:gd name="connsiteX5655" fmla="*/ 6905371 w 9144000"/>
              <a:gd name="connsiteY5655" fmla="*/ 279540 h 778240"/>
              <a:gd name="connsiteX5656" fmla="*/ 6902129 w 9144000"/>
              <a:gd name="connsiteY5656" fmla="*/ 278550 h 778240"/>
              <a:gd name="connsiteX5657" fmla="*/ 6905165 w 9144000"/>
              <a:gd name="connsiteY5657" fmla="*/ 275370 h 778240"/>
              <a:gd name="connsiteX5658" fmla="*/ 6908273 w 9144000"/>
              <a:gd name="connsiteY5658" fmla="*/ 272213 h 778240"/>
              <a:gd name="connsiteX5659" fmla="*/ 6920328 w 9144000"/>
              <a:gd name="connsiteY5659" fmla="*/ 269552 h 778240"/>
              <a:gd name="connsiteX5660" fmla="*/ 6917702 w 9144000"/>
              <a:gd name="connsiteY5660" fmla="*/ 275833 h 778240"/>
              <a:gd name="connsiteX5661" fmla="*/ 6918953 w 9144000"/>
              <a:gd name="connsiteY5661" fmla="*/ 279602 h 778240"/>
              <a:gd name="connsiteX5662" fmla="*/ 6963914 w 9144000"/>
              <a:gd name="connsiteY5662" fmla="*/ 261064 h 778240"/>
              <a:gd name="connsiteX5663" fmla="*/ 6962752 w 9144000"/>
              <a:gd name="connsiteY5663" fmla="*/ 258048 h 778240"/>
              <a:gd name="connsiteX5664" fmla="*/ 6956370 w 9144000"/>
              <a:gd name="connsiteY5664" fmla="*/ 255757 h 778240"/>
              <a:gd name="connsiteX5665" fmla="*/ 6959530 w 9144000"/>
              <a:gd name="connsiteY5665" fmla="*/ 252713 h 778240"/>
              <a:gd name="connsiteX5666" fmla="*/ 6962762 w 9144000"/>
              <a:gd name="connsiteY5666" fmla="*/ 249666 h 778240"/>
              <a:gd name="connsiteX5667" fmla="*/ 6974889 w 9144000"/>
              <a:gd name="connsiteY5667" fmla="*/ 247519 h 778240"/>
              <a:gd name="connsiteX5668" fmla="*/ 6972021 w 9144000"/>
              <a:gd name="connsiteY5668" fmla="*/ 253671 h 778240"/>
              <a:gd name="connsiteX5669" fmla="*/ 6973046 w 9144000"/>
              <a:gd name="connsiteY5669" fmla="*/ 257299 h 778240"/>
              <a:gd name="connsiteX5670" fmla="*/ 6992491 w 9144000"/>
              <a:gd name="connsiteY5670" fmla="*/ 249282 h 778240"/>
              <a:gd name="connsiteX5671" fmla="*/ 7018578 w 9144000"/>
              <a:gd name="connsiteY5671" fmla="*/ 240329 h 778240"/>
              <a:gd name="connsiteX5672" fmla="*/ 7017681 w 9144000"/>
              <a:gd name="connsiteY5672" fmla="*/ 237757 h 778240"/>
              <a:gd name="connsiteX5673" fmla="*/ 7011383 w 9144000"/>
              <a:gd name="connsiteY5673" fmla="*/ 235273 h 778240"/>
              <a:gd name="connsiteX5674" fmla="*/ 7017948 w 9144000"/>
              <a:gd name="connsiteY5674" fmla="*/ 229362 h 778240"/>
              <a:gd name="connsiteX5675" fmla="*/ 7030117 w 9144000"/>
              <a:gd name="connsiteY5675" fmla="*/ 227588 h 778240"/>
              <a:gd name="connsiteX5676" fmla="*/ 7027058 w 9144000"/>
              <a:gd name="connsiteY5676" fmla="*/ 233656 h 778240"/>
              <a:gd name="connsiteX5677" fmla="*/ 7027926 w 9144000"/>
              <a:gd name="connsiteY5677" fmla="*/ 237120 h 778240"/>
              <a:gd name="connsiteX5678" fmla="*/ 7073919 w 9144000"/>
              <a:gd name="connsiteY5678" fmla="*/ 221337 h 778240"/>
              <a:gd name="connsiteX5679" fmla="*/ 7073074 w 9144000"/>
              <a:gd name="connsiteY5679" fmla="*/ 218805 h 778240"/>
              <a:gd name="connsiteX5680" fmla="*/ 7066838 w 9144000"/>
              <a:gd name="connsiteY5680" fmla="*/ 216130 h 778240"/>
              <a:gd name="connsiteX5681" fmla="*/ 7073601 w 9144000"/>
              <a:gd name="connsiteY5681" fmla="*/ 210421 h 778240"/>
              <a:gd name="connsiteX5682" fmla="*/ 7085779 w 9144000"/>
              <a:gd name="connsiteY5682" fmla="*/ 208858 h 778240"/>
              <a:gd name="connsiteX5683" fmla="*/ 7082600 w 9144000"/>
              <a:gd name="connsiteY5683" fmla="*/ 214861 h 778240"/>
              <a:gd name="connsiteX5684" fmla="*/ 7083338 w 9144000"/>
              <a:gd name="connsiteY5684" fmla="*/ 218104 h 778240"/>
              <a:gd name="connsiteX5685" fmla="*/ 7091382 w 9144000"/>
              <a:gd name="connsiteY5685" fmla="*/ 215344 h 778240"/>
              <a:gd name="connsiteX5686" fmla="*/ 7129485 w 9144000"/>
              <a:gd name="connsiteY5686" fmla="*/ 203249 h 778240"/>
              <a:gd name="connsiteX5687" fmla="*/ 7128758 w 9144000"/>
              <a:gd name="connsiteY5687" fmla="*/ 200965 h 778240"/>
              <a:gd name="connsiteX5688" fmla="*/ 7122543 w 9144000"/>
              <a:gd name="connsiteY5688" fmla="*/ 198243 h 778240"/>
              <a:gd name="connsiteX5689" fmla="*/ 7129309 w 9144000"/>
              <a:gd name="connsiteY5689" fmla="*/ 192603 h 778240"/>
              <a:gd name="connsiteX5690" fmla="*/ 7141448 w 9144000"/>
              <a:gd name="connsiteY5690" fmla="*/ 191183 h 778240"/>
              <a:gd name="connsiteX5691" fmla="*/ 7138245 w 9144000"/>
              <a:gd name="connsiteY5691" fmla="*/ 197187 h 778240"/>
              <a:gd name="connsiteX5692" fmla="*/ 7138914 w 9144000"/>
              <a:gd name="connsiteY5692" fmla="*/ 200256 h 778240"/>
              <a:gd name="connsiteX5693" fmla="*/ 7185114 w 9144000"/>
              <a:gd name="connsiteY5693" fmla="*/ 185592 h 778240"/>
              <a:gd name="connsiteX5694" fmla="*/ 7184459 w 9144000"/>
              <a:gd name="connsiteY5694" fmla="*/ 183501 h 778240"/>
              <a:gd name="connsiteX5695" fmla="*/ 7178265 w 9144000"/>
              <a:gd name="connsiteY5695" fmla="*/ 180730 h 778240"/>
              <a:gd name="connsiteX5696" fmla="*/ 7185033 w 9144000"/>
              <a:gd name="connsiteY5696" fmla="*/ 175114 h 778240"/>
              <a:gd name="connsiteX5697" fmla="*/ 7197151 w 9144000"/>
              <a:gd name="connsiteY5697" fmla="*/ 173742 h 778240"/>
              <a:gd name="connsiteX5698" fmla="*/ 7193970 w 9144000"/>
              <a:gd name="connsiteY5698" fmla="*/ 179721 h 778240"/>
              <a:gd name="connsiteX5699" fmla="*/ 7194585 w 9144000"/>
              <a:gd name="connsiteY5699" fmla="*/ 182585 h 778240"/>
              <a:gd name="connsiteX5700" fmla="*/ 7240809 w 9144000"/>
              <a:gd name="connsiteY5700" fmla="*/ 167913 h 778240"/>
              <a:gd name="connsiteX5701" fmla="*/ 7240126 w 9144000"/>
              <a:gd name="connsiteY5701" fmla="*/ 165803 h 778240"/>
              <a:gd name="connsiteX5702" fmla="*/ 7233936 w 9144000"/>
              <a:gd name="connsiteY5702" fmla="*/ 163103 h 778240"/>
              <a:gd name="connsiteX5703" fmla="*/ 7240701 w 9144000"/>
              <a:gd name="connsiteY5703" fmla="*/ 157439 h 778240"/>
              <a:gd name="connsiteX5704" fmla="*/ 7252812 w 9144000"/>
              <a:gd name="connsiteY5704" fmla="*/ 155927 h 778240"/>
              <a:gd name="connsiteX5705" fmla="*/ 7249680 w 9144000"/>
              <a:gd name="connsiteY5705" fmla="*/ 161928 h 778240"/>
              <a:gd name="connsiteX5706" fmla="*/ 7250349 w 9144000"/>
              <a:gd name="connsiteY5706" fmla="*/ 164884 h 778240"/>
              <a:gd name="connsiteX5707" fmla="*/ 7267887 w 9144000"/>
              <a:gd name="connsiteY5707" fmla="*/ 159318 h 778240"/>
              <a:gd name="connsiteX5708" fmla="*/ 7296218 w 9144000"/>
              <a:gd name="connsiteY5708" fmla="*/ 149109 h 778240"/>
              <a:gd name="connsiteX5709" fmla="*/ 7295698 w 9144000"/>
              <a:gd name="connsiteY5709" fmla="*/ 147594 h 778240"/>
              <a:gd name="connsiteX5710" fmla="*/ 7289443 w 9144000"/>
              <a:gd name="connsiteY5710" fmla="*/ 145014 h 778240"/>
              <a:gd name="connsiteX5711" fmla="*/ 7295913 w 9144000"/>
              <a:gd name="connsiteY5711" fmla="*/ 139108 h 778240"/>
              <a:gd name="connsiteX5712" fmla="*/ 7307942 w 9144000"/>
              <a:gd name="connsiteY5712" fmla="*/ 137342 h 778240"/>
              <a:gd name="connsiteX5713" fmla="*/ 7304931 w 9144000"/>
              <a:gd name="connsiteY5713" fmla="*/ 143430 h 778240"/>
              <a:gd name="connsiteX5714" fmla="*/ 7305518 w 9144000"/>
              <a:gd name="connsiteY5714" fmla="*/ 145757 h 778240"/>
              <a:gd name="connsiteX5715" fmla="*/ 7351018 w 9144000"/>
              <a:gd name="connsiteY5715" fmla="*/ 129362 h 778240"/>
              <a:gd name="connsiteX5716" fmla="*/ 7350494 w 9144000"/>
              <a:gd name="connsiteY5716" fmla="*/ 127944 h 778240"/>
              <a:gd name="connsiteX5717" fmla="*/ 7344151 w 9144000"/>
              <a:gd name="connsiteY5717" fmla="*/ 125486 h 778240"/>
              <a:gd name="connsiteX5718" fmla="*/ 7350551 w 9144000"/>
              <a:gd name="connsiteY5718" fmla="*/ 119559 h 778240"/>
              <a:gd name="connsiteX5719" fmla="*/ 7362562 w 9144000"/>
              <a:gd name="connsiteY5719" fmla="*/ 117464 h 778240"/>
              <a:gd name="connsiteX5720" fmla="*/ 7359743 w 9144000"/>
              <a:gd name="connsiteY5720" fmla="*/ 123615 h 778240"/>
              <a:gd name="connsiteX5721" fmla="*/ 7360397 w 9144000"/>
              <a:gd name="connsiteY5721" fmla="*/ 125982 h 778240"/>
              <a:gd name="connsiteX5722" fmla="*/ 7391058 w 9144000"/>
              <a:gd name="connsiteY5722" fmla="*/ 114934 h 778240"/>
              <a:gd name="connsiteX5723" fmla="*/ 7406064 w 9144000"/>
              <a:gd name="connsiteY5723" fmla="*/ 109521 h 778240"/>
              <a:gd name="connsiteX5724" fmla="*/ 7405186 w 9144000"/>
              <a:gd name="connsiteY5724" fmla="*/ 107147 h 778240"/>
              <a:gd name="connsiteX5725" fmla="*/ 7398843 w 9144000"/>
              <a:gd name="connsiteY5725" fmla="*/ 104690 h 778240"/>
              <a:gd name="connsiteX5726" fmla="*/ 7405430 w 9144000"/>
              <a:gd name="connsiteY5726" fmla="*/ 98753 h 778240"/>
              <a:gd name="connsiteX5727" fmla="*/ 7417641 w 9144000"/>
              <a:gd name="connsiteY5727" fmla="*/ 96884 h 778240"/>
              <a:gd name="connsiteX5728" fmla="*/ 7414583 w 9144000"/>
              <a:gd name="connsiteY5728" fmla="*/ 102975 h 778240"/>
              <a:gd name="connsiteX5729" fmla="*/ 7415392 w 9144000"/>
              <a:gd name="connsiteY5729" fmla="*/ 106157 h 778240"/>
              <a:gd name="connsiteX5730" fmla="*/ 7425663 w 9144000"/>
              <a:gd name="connsiteY5730" fmla="*/ 102453 h 778240"/>
              <a:gd name="connsiteX5731" fmla="*/ 7438047 w 9144000"/>
              <a:gd name="connsiteY5731" fmla="*/ 98391 h 778240"/>
              <a:gd name="connsiteX5732" fmla="*/ 7438912 w 9144000"/>
              <a:gd name="connsiteY5732" fmla="*/ 101167 h 778240"/>
              <a:gd name="connsiteX5733" fmla="*/ 7426597 w 9144000"/>
              <a:gd name="connsiteY5733" fmla="*/ 105225 h 778240"/>
              <a:gd name="connsiteX5734" fmla="*/ 7416113 w 9144000"/>
              <a:gd name="connsiteY5734" fmla="*/ 108992 h 778240"/>
              <a:gd name="connsiteX5735" fmla="*/ 7416276 w 9144000"/>
              <a:gd name="connsiteY5735" fmla="*/ 109631 h 778240"/>
              <a:gd name="connsiteX5736" fmla="*/ 7418490 w 9144000"/>
              <a:gd name="connsiteY5736" fmla="*/ 113654 h 778240"/>
              <a:gd name="connsiteX5737" fmla="*/ 7424338 w 9144000"/>
              <a:gd name="connsiteY5737" fmla="*/ 113671 h 778240"/>
              <a:gd name="connsiteX5738" fmla="*/ 7420155 w 9144000"/>
              <a:gd name="connsiteY5738" fmla="*/ 117422 h 778240"/>
              <a:gd name="connsiteX5739" fmla="*/ 7415650 w 9144000"/>
              <a:gd name="connsiteY5739" fmla="*/ 121306 h 778240"/>
              <a:gd name="connsiteX5740" fmla="*/ 7405536 w 9144000"/>
              <a:gd name="connsiteY5740" fmla="*/ 122862 h 778240"/>
              <a:gd name="connsiteX5741" fmla="*/ 7407340 w 9144000"/>
              <a:gd name="connsiteY5741" fmla="*/ 115141 h 778240"/>
              <a:gd name="connsiteX5742" fmla="*/ 7406961 w 9144000"/>
              <a:gd name="connsiteY5742" fmla="*/ 112280 h 778240"/>
              <a:gd name="connsiteX5743" fmla="*/ 7391991 w 9144000"/>
              <a:gd name="connsiteY5743" fmla="*/ 117659 h 778240"/>
              <a:gd name="connsiteX5744" fmla="*/ 7361166 w 9144000"/>
              <a:gd name="connsiteY5744" fmla="*/ 128759 h 778240"/>
              <a:gd name="connsiteX5745" fmla="*/ 7361578 w 9144000"/>
              <a:gd name="connsiteY5745" fmla="*/ 130248 h 778240"/>
              <a:gd name="connsiteX5746" fmla="*/ 7363881 w 9144000"/>
              <a:gd name="connsiteY5746" fmla="*/ 134235 h 778240"/>
              <a:gd name="connsiteX5747" fmla="*/ 7369784 w 9144000"/>
              <a:gd name="connsiteY5747" fmla="*/ 133944 h 778240"/>
              <a:gd name="connsiteX5748" fmla="*/ 7361156 w 9144000"/>
              <a:gd name="connsiteY5748" fmla="*/ 141812 h 778240"/>
              <a:gd name="connsiteX5749" fmla="*/ 7350908 w 9144000"/>
              <a:gd name="connsiteY5749" fmla="*/ 143514 h 778240"/>
              <a:gd name="connsiteX5750" fmla="*/ 7352695 w 9144000"/>
              <a:gd name="connsiteY5750" fmla="*/ 135936 h 778240"/>
              <a:gd name="connsiteX5751" fmla="*/ 7352200 w 9144000"/>
              <a:gd name="connsiteY5751" fmla="*/ 132555 h 778240"/>
              <a:gd name="connsiteX5752" fmla="*/ 7352015 w 9144000"/>
              <a:gd name="connsiteY5752" fmla="*/ 132054 h 778240"/>
              <a:gd name="connsiteX5753" fmla="*/ 7306221 w 9144000"/>
              <a:gd name="connsiteY5753" fmla="*/ 148545 h 778240"/>
              <a:gd name="connsiteX5754" fmla="*/ 7306613 w 9144000"/>
              <a:gd name="connsiteY5754" fmla="*/ 150100 h 778240"/>
              <a:gd name="connsiteX5755" fmla="*/ 7308817 w 9144000"/>
              <a:gd name="connsiteY5755" fmla="*/ 154156 h 778240"/>
              <a:gd name="connsiteX5756" fmla="*/ 7314707 w 9144000"/>
              <a:gd name="connsiteY5756" fmla="*/ 154101 h 778240"/>
              <a:gd name="connsiteX5757" fmla="*/ 7305834 w 9144000"/>
              <a:gd name="connsiteY5757" fmla="*/ 161770 h 778240"/>
              <a:gd name="connsiteX5758" fmla="*/ 7295574 w 9144000"/>
              <a:gd name="connsiteY5758" fmla="*/ 163214 h 778240"/>
              <a:gd name="connsiteX5759" fmla="*/ 7297665 w 9144000"/>
              <a:gd name="connsiteY5759" fmla="*/ 155598 h 778240"/>
              <a:gd name="connsiteX5760" fmla="*/ 7297287 w 9144000"/>
              <a:gd name="connsiteY5760" fmla="*/ 152212 h 778240"/>
              <a:gd name="connsiteX5761" fmla="*/ 7297149 w 9144000"/>
              <a:gd name="connsiteY5761" fmla="*/ 151811 h 778240"/>
              <a:gd name="connsiteX5762" fmla="*/ 7268726 w 9144000"/>
              <a:gd name="connsiteY5762" fmla="*/ 162047 h 778240"/>
              <a:gd name="connsiteX5763" fmla="*/ 7250983 w 9144000"/>
              <a:gd name="connsiteY5763" fmla="*/ 167683 h 778240"/>
              <a:gd name="connsiteX5764" fmla="*/ 7251199 w 9144000"/>
              <a:gd name="connsiteY5764" fmla="*/ 168641 h 778240"/>
              <a:gd name="connsiteX5765" fmla="*/ 7253311 w 9144000"/>
              <a:gd name="connsiteY5765" fmla="*/ 172737 h 778240"/>
              <a:gd name="connsiteX5766" fmla="*/ 7259210 w 9144000"/>
              <a:gd name="connsiteY5766" fmla="*/ 172847 h 778240"/>
              <a:gd name="connsiteX5767" fmla="*/ 7250187 w 9144000"/>
              <a:gd name="connsiteY5767" fmla="*/ 180335 h 778240"/>
              <a:gd name="connsiteX5768" fmla="*/ 7239917 w 9144000"/>
              <a:gd name="connsiteY5768" fmla="*/ 181568 h 778240"/>
              <a:gd name="connsiteX5769" fmla="*/ 7241977 w 9144000"/>
              <a:gd name="connsiteY5769" fmla="*/ 173836 h 778240"/>
              <a:gd name="connsiteX5770" fmla="*/ 7241646 w 9144000"/>
              <a:gd name="connsiteY5770" fmla="*/ 170650 h 778240"/>
              <a:gd name="connsiteX5771" fmla="*/ 7195190 w 9144000"/>
              <a:gd name="connsiteY5771" fmla="*/ 185406 h 778240"/>
              <a:gd name="connsiteX5772" fmla="*/ 7195412 w 9144000"/>
              <a:gd name="connsiteY5772" fmla="*/ 186442 h 778240"/>
              <a:gd name="connsiteX5773" fmla="*/ 7197485 w 9144000"/>
              <a:gd name="connsiteY5773" fmla="*/ 190561 h 778240"/>
              <a:gd name="connsiteX5774" fmla="*/ 7203388 w 9144000"/>
              <a:gd name="connsiteY5774" fmla="*/ 190739 h 778240"/>
              <a:gd name="connsiteX5775" fmla="*/ 7194357 w 9144000"/>
              <a:gd name="connsiteY5775" fmla="*/ 198064 h 778240"/>
              <a:gd name="connsiteX5776" fmla="*/ 7184105 w 9144000"/>
              <a:gd name="connsiteY5776" fmla="*/ 199203 h 778240"/>
              <a:gd name="connsiteX5777" fmla="*/ 7186215 w 9144000"/>
              <a:gd name="connsiteY5777" fmla="*/ 191515 h 778240"/>
              <a:gd name="connsiteX5778" fmla="*/ 7185928 w 9144000"/>
              <a:gd name="connsiteY5778" fmla="*/ 188348 h 778240"/>
              <a:gd name="connsiteX5779" fmla="*/ 7139531 w 9144000"/>
              <a:gd name="connsiteY5779" fmla="*/ 203086 h 778240"/>
              <a:gd name="connsiteX5780" fmla="*/ 7139709 w 9144000"/>
              <a:gd name="connsiteY5780" fmla="*/ 203894 h 778240"/>
              <a:gd name="connsiteX5781" fmla="*/ 7141783 w 9144000"/>
              <a:gd name="connsiteY5781" fmla="*/ 208001 h 778240"/>
              <a:gd name="connsiteX5782" fmla="*/ 7147662 w 9144000"/>
              <a:gd name="connsiteY5782" fmla="*/ 208182 h 778240"/>
              <a:gd name="connsiteX5783" fmla="*/ 7138632 w 9144000"/>
              <a:gd name="connsiteY5783" fmla="*/ 215530 h 778240"/>
              <a:gd name="connsiteX5784" fmla="*/ 7128381 w 9144000"/>
              <a:gd name="connsiteY5784" fmla="*/ 216691 h 778240"/>
              <a:gd name="connsiteX5785" fmla="*/ 7130538 w 9144000"/>
              <a:gd name="connsiteY5785" fmla="*/ 208978 h 778240"/>
              <a:gd name="connsiteX5786" fmla="*/ 7130269 w 9144000"/>
              <a:gd name="connsiteY5786" fmla="*/ 206028 h 778240"/>
              <a:gd name="connsiteX5787" fmla="*/ 7092199 w 9144000"/>
              <a:gd name="connsiteY5787" fmla="*/ 218122 h 778240"/>
              <a:gd name="connsiteX5788" fmla="*/ 7083983 w 9144000"/>
              <a:gd name="connsiteY5788" fmla="*/ 220940 h 778240"/>
              <a:gd name="connsiteX5789" fmla="*/ 7084132 w 9144000"/>
              <a:gd name="connsiteY5789" fmla="*/ 221595 h 778240"/>
              <a:gd name="connsiteX5790" fmla="*/ 7086256 w 9144000"/>
              <a:gd name="connsiteY5790" fmla="*/ 225693 h 778240"/>
              <a:gd name="connsiteX5791" fmla="*/ 7092131 w 9144000"/>
              <a:gd name="connsiteY5791" fmla="*/ 225803 h 778240"/>
              <a:gd name="connsiteX5792" fmla="*/ 7083109 w 9144000"/>
              <a:gd name="connsiteY5792" fmla="*/ 233291 h 778240"/>
              <a:gd name="connsiteX5793" fmla="*/ 7072911 w 9144000"/>
              <a:gd name="connsiteY5793" fmla="*/ 234568 h 778240"/>
              <a:gd name="connsiteX5794" fmla="*/ 7074947 w 9144000"/>
              <a:gd name="connsiteY5794" fmla="*/ 226790 h 778240"/>
              <a:gd name="connsiteX5795" fmla="*/ 7074685 w 9144000"/>
              <a:gd name="connsiteY5795" fmla="*/ 224130 h 778240"/>
              <a:gd name="connsiteX5796" fmla="*/ 7028631 w 9144000"/>
              <a:gd name="connsiteY5796" fmla="*/ 239929 h 778240"/>
              <a:gd name="connsiteX5797" fmla="*/ 7028730 w 9144000"/>
              <a:gd name="connsiteY5797" fmla="*/ 240327 h 778240"/>
              <a:gd name="connsiteX5798" fmla="*/ 7030944 w 9144000"/>
              <a:gd name="connsiteY5798" fmla="*/ 244382 h 778240"/>
              <a:gd name="connsiteX5799" fmla="*/ 7036792 w 9144000"/>
              <a:gd name="connsiteY5799" fmla="*/ 244399 h 778240"/>
              <a:gd name="connsiteX5800" fmla="*/ 7028002 w 9144000"/>
              <a:gd name="connsiteY5800" fmla="*/ 251876 h 778240"/>
              <a:gd name="connsiteX5801" fmla="*/ 7017864 w 9144000"/>
              <a:gd name="connsiteY5801" fmla="*/ 253409 h 778240"/>
              <a:gd name="connsiteX5802" fmla="*/ 7019741 w 9144000"/>
              <a:gd name="connsiteY5802" fmla="*/ 245733 h 778240"/>
              <a:gd name="connsiteX5803" fmla="*/ 7019389 w 9144000"/>
              <a:gd name="connsiteY5803" fmla="*/ 243099 h 778240"/>
              <a:gd name="connsiteX5804" fmla="*/ 6993424 w 9144000"/>
              <a:gd name="connsiteY5804" fmla="*/ 252006 h 778240"/>
              <a:gd name="connsiteX5805" fmla="*/ 6973833 w 9144000"/>
              <a:gd name="connsiteY5805" fmla="*/ 260089 h 778240"/>
              <a:gd name="connsiteX5806" fmla="*/ 6973888 w 9144000"/>
              <a:gd name="connsiteY5806" fmla="*/ 260282 h 778240"/>
              <a:gd name="connsiteX5807" fmla="*/ 6976206 w 9144000"/>
              <a:gd name="connsiteY5807" fmla="*/ 264265 h 778240"/>
              <a:gd name="connsiteX5808" fmla="*/ 6982090 w 9144000"/>
              <a:gd name="connsiteY5808" fmla="*/ 264092 h 778240"/>
              <a:gd name="connsiteX5809" fmla="*/ 6973531 w 9144000"/>
              <a:gd name="connsiteY5809" fmla="*/ 271934 h 778240"/>
              <a:gd name="connsiteX5810" fmla="*/ 6968504 w 9144000"/>
              <a:gd name="connsiteY5810" fmla="*/ 272816 h 778240"/>
              <a:gd name="connsiteX5811" fmla="*/ 6963479 w 9144000"/>
              <a:gd name="connsiteY5811" fmla="*/ 273767 h 778240"/>
              <a:gd name="connsiteX5812" fmla="*/ 6965069 w 9144000"/>
              <a:gd name="connsiteY5812" fmla="*/ 266011 h 778240"/>
              <a:gd name="connsiteX5813" fmla="*/ 6964720 w 9144000"/>
              <a:gd name="connsiteY5813" fmla="*/ 263849 h 778240"/>
              <a:gd name="connsiteX5814" fmla="*/ 6919868 w 9144000"/>
              <a:gd name="connsiteY5814" fmla="*/ 282354 h 778240"/>
              <a:gd name="connsiteX5815" fmla="*/ 6919881 w 9144000"/>
              <a:gd name="connsiteY5815" fmla="*/ 282391 h 778240"/>
              <a:gd name="connsiteX5816" fmla="*/ 6922348 w 9144000"/>
              <a:gd name="connsiteY5816" fmla="*/ 286241 h 778240"/>
              <a:gd name="connsiteX5817" fmla="*/ 6928219 w 9144000"/>
              <a:gd name="connsiteY5817" fmla="*/ 285811 h 778240"/>
              <a:gd name="connsiteX5818" fmla="*/ 6920007 w 9144000"/>
              <a:gd name="connsiteY5818" fmla="*/ 294010 h 778240"/>
              <a:gd name="connsiteX5819" fmla="*/ 6915011 w 9144000"/>
              <a:gd name="connsiteY5819" fmla="*/ 295078 h 778240"/>
              <a:gd name="connsiteX5820" fmla="*/ 6910019 w 9144000"/>
              <a:gd name="connsiteY5820" fmla="*/ 296216 h 778240"/>
              <a:gd name="connsiteX5821" fmla="*/ 6911276 w 9144000"/>
              <a:gd name="connsiteY5821" fmla="*/ 288359 h 778240"/>
              <a:gd name="connsiteX5822" fmla="*/ 6910797 w 9144000"/>
              <a:gd name="connsiteY5822" fmla="*/ 286097 h 778240"/>
              <a:gd name="connsiteX5823" fmla="*/ 6893782 w 9144000"/>
              <a:gd name="connsiteY5823" fmla="*/ 293118 h 778240"/>
              <a:gd name="connsiteX5824" fmla="*/ 6866907 w 9144000"/>
              <a:gd name="connsiteY5824" fmla="*/ 307064 h 778240"/>
              <a:gd name="connsiteX5825" fmla="*/ 6869497 w 9144000"/>
              <a:gd name="connsiteY5825" fmla="*/ 310585 h 778240"/>
              <a:gd name="connsiteX5826" fmla="*/ 6875282 w 9144000"/>
              <a:gd name="connsiteY5826" fmla="*/ 309830 h 778240"/>
              <a:gd name="connsiteX5827" fmla="*/ 6871665 w 9144000"/>
              <a:gd name="connsiteY5827" fmla="*/ 314072 h 778240"/>
              <a:gd name="connsiteX5828" fmla="*/ 6867865 w 9144000"/>
              <a:gd name="connsiteY5828" fmla="*/ 318460 h 778240"/>
              <a:gd name="connsiteX5829" fmla="*/ 6863241 w 9144000"/>
              <a:gd name="connsiteY5829" fmla="*/ 319909 h 778240"/>
              <a:gd name="connsiteX5830" fmla="*/ 6858621 w 9144000"/>
              <a:gd name="connsiteY5830" fmla="*/ 321451 h 778240"/>
              <a:gd name="connsiteX5831" fmla="*/ 6858708 w 9144000"/>
              <a:gd name="connsiteY5831" fmla="*/ 317503 h 778240"/>
              <a:gd name="connsiteX5832" fmla="*/ 6858913 w 9144000"/>
              <a:gd name="connsiteY5832" fmla="*/ 313572 h 778240"/>
              <a:gd name="connsiteX5833" fmla="*/ 6858289 w 9144000"/>
              <a:gd name="connsiteY5833" fmla="*/ 311536 h 778240"/>
              <a:gd name="connsiteX5834" fmla="*/ 6845841 w 9144000"/>
              <a:gd name="connsiteY5834" fmla="*/ 317996 h 778240"/>
              <a:gd name="connsiteX5835" fmla="*/ 6824851 w 9144000"/>
              <a:gd name="connsiteY5835" fmla="*/ 334690 h 778240"/>
              <a:gd name="connsiteX5836" fmla="*/ 6820361 w 9144000"/>
              <a:gd name="connsiteY5836" fmla="*/ 340529 h 778240"/>
              <a:gd name="connsiteX5837" fmla="*/ 6820547 w 9144000"/>
              <a:gd name="connsiteY5837" fmla="*/ 340724 h 778240"/>
              <a:gd name="connsiteX5838" fmla="*/ 6824424 w 9144000"/>
              <a:gd name="connsiteY5838" fmla="*/ 343164 h 778240"/>
              <a:gd name="connsiteX5839" fmla="*/ 6826714 w 9144000"/>
              <a:gd name="connsiteY5839" fmla="*/ 341993 h 778240"/>
              <a:gd name="connsiteX5840" fmla="*/ 6829325 w 9144000"/>
              <a:gd name="connsiteY5840" fmla="*/ 340668 h 778240"/>
              <a:gd name="connsiteX5841" fmla="*/ 6827620 w 9144000"/>
              <a:gd name="connsiteY5841" fmla="*/ 345612 h 778240"/>
              <a:gd name="connsiteX5842" fmla="*/ 6826117 w 9144000"/>
              <a:gd name="connsiteY5842" fmla="*/ 350828 h 778240"/>
              <a:gd name="connsiteX5843" fmla="*/ 6825034 w 9144000"/>
              <a:gd name="connsiteY5843" fmla="*/ 351726 h 778240"/>
              <a:gd name="connsiteX5844" fmla="*/ 6822646 w 9144000"/>
              <a:gd name="connsiteY5844" fmla="*/ 353793 h 778240"/>
              <a:gd name="connsiteX5845" fmla="*/ 6819257 w 9144000"/>
              <a:gd name="connsiteY5845" fmla="*/ 356966 h 778240"/>
              <a:gd name="connsiteX5846" fmla="*/ 6817661 w 9144000"/>
              <a:gd name="connsiteY5846" fmla="*/ 353616 h 778240"/>
              <a:gd name="connsiteX5847" fmla="*/ 6816075 w 9144000"/>
              <a:gd name="connsiteY5847" fmla="*/ 350031 h 778240"/>
              <a:gd name="connsiteX5848" fmla="*/ 6814417 w 9144000"/>
              <a:gd name="connsiteY5848" fmla="*/ 348257 h 778240"/>
              <a:gd name="connsiteX5849" fmla="*/ 6808655 w 9144000"/>
              <a:gd name="connsiteY5849" fmla="*/ 355750 h 778240"/>
              <a:gd name="connsiteX5850" fmla="*/ 6795771 w 9144000"/>
              <a:gd name="connsiteY5850" fmla="*/ 391459 h 778240"/>
              <a:gd name="connsiteX5851" fmla="*/ 6799808 w 9144000"/>
              <a:gd name="connsiteY5851" fmla="*/ 392531 h 778240"/>
              <a:gd name="connsiteX5852" fmla="*/ 6803147 w 9144000"/>
              <a:gd name="connsiteY5852" fmla="*/ 387883 h 778240"/>
              <a:gd name="connsiteX5853" fmla="*/ 6803813 w 9144000"/>
              <a:gd name="connsiteY5853" fmla="*/ 393298 h 778240"/>
              <a:gd name="connsiteX5854" fmla="*/ 6804517 w 9144000"/>
              <a:gd name="connsiteY5854" fmla="*/ 399014 h 778240"/>
              <a:gd name="connsiteX5855" fmla="*/ 6802389 w 9144000"/>
              <a:gd name="connsiteY5855" fmla="*/ 403487 h 778240"/>
              <a:gd name="connsiteX5856" fmla="*/ 6800265 w 9144000"/>
              <a:gd name="connsiteY5856" fmla="*/ 408028 h 778240"/>
              <a:gd name="connsiteX5857" fmla="*/ 6797568 w 9144000"/>
              <a:gd name="connsiteY5857" fmla="*/ 405226 h 778240"/>
              <a:gd name="connsiteX5858" fmla="*/ 6794823 w 9144000"/>
              <a:gd name="connsiteY5858" fmla="*/ 402403 h 778240"/>
              <a:gd name="connsiteX5859" fmla="*/ 6792263 w 9144000"/>
              <a:gd name="connsiteY5859" fmla="*/ 401182 h 778240"/>
              <a:gd name="connsiteX5860" fmla="*/ 6790846 w 9144000"/>
              <a:gd name="connsiteY5860" fmla="*/ 405111 h 778240"/>
              <a:gd name="connsiteX5861" fmla="*/ 6783177 w 9144000"/>
              <a:gd name="connsiteY5861" fmla="*/ 448362 h 778240"/>
              <a:gd name="connsiteX5862" fmla="*/ 6788605 w 9144000"/>
              <a:gd name="connsiteY5862" fmla="*/ 449224 h 778240"/>
              <a:gd name="connsiteX5863" fmla="*/ 6791402 w 9144000"/>
              <a:gd name="connsiteY5863" fmla="*/ 444061 h 778240"/>
              <a:gd name="connsiteX5864" fmla="*/ 6793886 w 9144000"/>
              <a:gd name="connsiteY5864" fmla="*/ 455397 h 778240"/>
              <a:gd name="connsiteX5865" fmla="*/ 6790389 w 9144000"/>
              <a:gd name="connsiteY5865" fmla="*/ 464960 h 778240"/>
              <a:gd name="connsiteX5866" fmla="*/ 6784468 w 9144000"/>
              <a:gd name="connsiteY5866" fmla="*/ 459617 h 778240"/>
              <a:gd name="connsiteX5867" fmla="*/ 6781586 w 9144000"/>
              <a:gd name="connsiteY5867" fmla="*/ 458505 h 778240"/>
              <a:gd name="connsiteX5868" fmla="*/ 6776913 w 9144000"/>
              <a:gd name="connsiteY5868" fmla="*/ 506278 h 778240"/>
              <a:gd name="connsiteX5869" fmla="*/ 6780677 w 9144000"/>
              <a:gd name="connsiteY5869" fmla="*/ 506621 h 778240"/>
              <a:gd name="connsiteX5870" fmla="*/ 6783188 w 9144000"/>
              <a:gd name="connsiteY5870" fmla="*/ 501356 h 778240"/>
              <a:gd name="connsiteX5871" fmla="*/ 6784768 w 9144000"/>
              <a:gd name="connsiteY5871" fmla="*/ 506726 h 778240"/>
              <a:gd name="connsiteX5872" fmla="*/ 6786339 w 9144000"/>
              <a:gd name="connsiteY5872" fmla="*/ 512401 h 778240"/>
              <a:gd name="connsiteX5873" fmla="*/ 6783530 w 9144000"/>
              <a:gd name="connsiteY5873" fmla="*/ 522118 h 778240"/>
              <a:gd name="connsiteX5874" fmla="*/ 6777119 w 9144000"/>
              <a:gd name="connsiteY5874" fmla="*/ 517315 h 778240"/>
              <a:gd name="connsiteX5875" fmla="*/ 6775871 w 9144000"/>
              <a:gd name="connsiteY5875" fmla="*/ 516925 h 778240"/>
              <a:gd name="connsiteX5876" fmla="*/ 6772347 w 9144000"/>
              <a:gd name="connsiteY5876" fmla="*/ 552957 h 778240"/>
              <a:gd name="connsiteX5877" fmla="*/ 6773049 w 9144000"/>
              <a:gd name="connsiteY5877" fmla="*/ 564435 h 778240"/>
              <a:gd name="connsiteX5878" fmla="*/ 6778139 w 9144000"/>
              <a:gd name="connsiteY5878" fmla="*/ 564248 h 778240"/>
              <a:gd name="connsiteX5879" fmla="*/ 6779981 w 9144000"/>
              <a:gd name="connsiteY5879" fmla="*/ 558756 h 778240"/>
              <a:gd name="connsiteX5880" fmla="*/ 6782203 w 9144000"/>
              <a:gd name="connsiteY5880" fmla="*/ 563812 h 778240"/>
              <a:gd name="connsiteX5881" fmla="*/ 6783723 w 9144000"/>
              <a:gd name="connsiteY5881" fmla="*/ 567494 h 778240"/>
              <a:gd name="connsiteX5882" fmla="*/ 6784486 w 9144000"/>
              <a:gd name="connsiteY5882" fmla="*/ 569171 h 778240"/>
              <a:gd name="connsiteX5883" fmla="*/ 6783093 w 9144000"/>
              <a:gd name="connsiteY5883" fmla="*/ 579030 h 778240"/>
              <a:gd name="connsiteX5884" fmla="*/ 6776099 w 9144000"/>
              <a:gd name="connsiteY5884" fmla="*/ 575266 h 778240"/>
              <a:gd name="connsiteX5885" fmla="*/ 6773689 w 9144000"/>
              <a:gd name="connsiteY5885" fmla="*/ 574879 h 778240"/>
              <a:gd name="connsiteX5886" fmla="*/ 6774505 w 9144000"/>
              <a:gd name="connsiteY5886" fmla="*/ 588228 h 778240"/>
              <a:gd name="connsiteX5887" fmla="*/ 6803564 w 9144000"/>
              <a:gd name="connsiteY5887" fmla="*/ 580172 h 778240"/>
              <a:gd name="connsiteX5888" fmla="*/ 6802908 w 9144000"/>
              <a:gd name="connsiteY5888" fmla="*/ 577562 h 778240"/>
              <a:gd name="connsiteX5889" fmla="*/ 6796837 w 9144000"/>
              <a:gd name="connsiteY5889" fmla="*/ 574433 h 778240"/>
              <a:gd name="connsiteX5890" fmla="*/ 6803976 w 9144000"/>
              <a:gd name="connsiteY5890" fmla="*/ 569221 h 778240"/>
              <a:gd name="connsiteX5891" fmla="*/ 6816249 w 9144000"/>
              <a:gd name="connsiteY5891" fmla="*/ 568617 h 778240"/>
              <a:gd name="connsiteX5892" fmla="*/ 6812635 w 9144000"/>
              <a:gd name="connsiteY5892" fmla="*/ 574383 h 778240"/>
              <a:gd name="connsiteX5893" fmla="*/ 6813200 w 9144000"/>
              <a:gd name="connsiteY5893" fmla="*/ 577947 h 778240"/>
              <a:gd name="connsiteX5894" fmla="*/ 6860799 w 9144000"/>
              <a:gd name="connsiteY5894" fmla="*/ 567875 h 778240"/>
              <a:gd name="connsiteX5895" fmla="*/ 6860067 w 9144000"/>
              <a:gd name="connsiteY5895" fmla="*/ 564416 h 778240"/>
              <a:gd name="connsiteX5896" fmla="*/ 6854125 w 9144000"/>
              <a:gd name="connsiteY5896" fmla="*/ 561046 h 778240"/>
              <a:gd name="connsiteX5897" fmla="*/ 6861444 w 9144000"/>
              <a:gd name="connsiteY5897" fmla="*/ 556153 h 778240"/>
              <a:gd name="connsiteX5898" fmla="*/ 6873764 w 9144000"/>
              <a:gd name="connsiteY5898" fmla="*/ 556016 h 778240"/>
              <a:gd name="connsiteX5899" fmla="*/ 6869932 w 9144000"/>
              <a:gd name="connsiteY5899" fmla="*/ 561629 h 778240"/>
              <a:gd name="connsiteX5900" fmla="*/ 6870389 w 9144000"/>
              <a:gd name="connsiteY5900" fmla="*/ 565846 h 778240"/>
              <a:gd name="connsiteX5901" fmla="*/ 6908645 w 9144000"/>
              <a:gd name="connsiteY5901" fmla="*/ 557750 h 778240"/>
              <a:gd name="connsiteX5902" fmla="*/ 6918121 w 9144000"/>
              <a:gd name="connsiteY5902" fmla="*/ 556233 h 778240"/>
              <a:gd name="connsiteX5903" fmla="*/ 6917691 w 9144000"/>
              <a:gd name="connsiteY5903" fmla="*/ 553572 h 778240"/>
              <a:gd name="connsiteX5904" fmla="*/ 6911904 w 9144000"/>
              <a:gd name="connsiteY5904" fmla="*/ 550005 h 778240"/>
              <a:gd name="connsiteX5905" fmla="*/ 6915639 w 9144000"/>
              <a:gd name="connsiteY5905" fmla="*/ 547661 h 778240"/>
              <a:gd name="connsiteX5906" fmla="*/ 6919448 w 9144000"/>
              <a:gd name="connsiteY5906" fmla="*/ 545384 h 778240"/>
              <a:gd name="connsiteX5907" fmla="*/ 6931774 w 9144000"/>
              <a:gd name="connsiteY5907" fmla="*/ 545858 h 778240"/>
              <a:gd name="connsiteX5908" fmla="*/ 6927673 w 9144000"/>
              <a:gd name="connsiteY5908" fmla="*/ 551272 h 778240"/>
              <a:gd name="connsiteX5909" fmla="*/ 6927887 w 9144000"/>
              <a:gd name="connsiteY5909" fmla="*/ 554671 h 778240"/>
              <a:gd name="connsiteX5910" fmla="*/ 6935133 w 9144000"/>
              <a:gd name="connsiteY5910" fmla="*/ 553511 h 778240"/>
              <a:gd name="connsiteX5911" fmla="*/ 6948463 w 9144000"/>
              <a:gd name="connsiteY5911" fmla="*/ 551493 h 778240"/>
              <a:gd name="connsiteX5912" fmla="*/ 6961903 w 9144000"/>
              <a:gd name="connsiteY5912" fmla="*/ 549775 h 778240"/>
              <a:gd name="connsiteX5913" fmla="*/ 6976228 w 9144000"/>
              <a:gd name="connsiteY5913" fmla="*/ 549069 h 778240"/>
              <a:gd name="connsiteX5914" fmla="*/ 6975964 w 9144000"/>
              <a:gd name="connsiteY5914" fmla="*/ 545889 h 778240"/>
              <a:gd name="connsiteX5915" fmla="*/ 6970389 w 9144000"/>
              <a:gd name="connsiteY5915" fmla="*/ 541867 h 778240"/>
              <a:gd name="connsiteX5916" fmla="*/ 6974373 w 9144000"/>
              <a:gd name="connsiteY5916" fmla="*/ 539815 h 778240"/>
              <a:gd name="connsiteX5917" fmla="*/ 6978409 w 9144000"/>
              <a:gd name="connsiteY5917" fmla="*/ 537855 h 778240"/>
              <a:gd name="connsiteX5918" fmla="*/ 6984642 w 9144000"/>
              <a:gd name="connsiteY5918" fmla="*/ 538535 h 778240"/>
              <a:gd name="connsiteX5919" fmla="*/ 6990882 w 9144000"/>
              <a:gd name="connsiteY5919" fmla="*/ 539401 h 778240"/>
              <a:gd name="connsiteX5920" fmla="*/ 6986171 w 9144000"/>
              <a:gd name="connsiteY5920" fmla="*/ 544330 h 778240"/>
              <a:gd name="connsiteX5921" fmla="*/ 6986026 w 9144000"/>
              <a:gd name="connsiteY5921" fmla="*/ 548587 h 778240"/>
              <a:gd name="connsiteX5922" fmla="*/ 7016220 w 9144000"/>
              <a:gd name="connsiteY5922" fmla="*/ 547100 h 778240"/>
              <a:gd name="connsiteX5923" fmla="*/ 7034966 w 9144000"/>
              <a:gd name="connsiteY5923" fmla="*/ 550132 h 778240"/>
              <a:gd name="connsiteX5924" fmla="*/ 7035421 w 9144000"/>
              <a:gd name="connsiteY5924" fmla="*/ 546036 h 778240"/>
              <a:gd name="connsiteX5925" fmla="*/ 7033065 w 9144000"/>
              <a:gd name="connsiteY5925" fmla="*/ 543499 h 778240"/>
              <a:gd name="connsiteX5926" fmla="*/ 7030593 w 9144000"/>
              <a:gd name="connsiteY5926" fmla="*/ 540992 h 778240"/>
              <a:gd name="connsiteX5927" fmla="*/ 7034972 w 9144000"/>
              <a:gd name="connsiteY5927" fmla="*/ 539789 h 778240"/>
              <a:gd name="connsiteX5928" fmla="*/ 7039422 w 9144000"/>
              <a:gd name="connsiteY5928" fmla="*/ 538631 h 778240"/>
              <a:gd name="connsiteX5929" fmla="*/ 7041355 w 9144000"/>
              <a:gd name="connsiteY5929" fmla="*/ 539241 h 778240"/>
              <a:gd name="connsiteX5930" fmla="*/ 7045556 w 9144000"/>
              <a:gd name="connsiteY5930" fmla="*/ 540654 h 778240"/>
              <a:gd name="connsiteX5931" fmla="*/ 7051606 w 9144000"/>
              <a:gd name="connsiteY5931" fmla="*/ 542868 h 778240"/>
              <a:gd name="connsiteX5932" fmla="*/ 7045783 w 9144000"/>
              <a:gd name="connsiteY5932" fmla="*/ 546676 h 778240"/>
              <a:gd name="connsiteX5933" fmla="*/ 7044445 w 9144000"/>
              <a:gd name="connsiteY5933" fmla="*/ 551664 h 778240"/>
              <a:gd name="connsiteX5934" fmla="*/ 7070088 w 9144000"/>
              <a:gd name="connsiteY5934" fmla="*/ 555811 h 778240"/>
              <a:gd name="connsiteX5935" fmla="*/ 7082909 w 9144000"/>
              <a:gd name="connsiteY5935" fmla="*/ 560603 h 778240"/>
              <a:gd name="connsiteX5936" fmla="*/ 7089086 w 9144000"/>
              <a:gd name="connsiteY5936" fmla="*/ 563515 h 778240"/>
              <a:gd name="connsiteX5937" fmla="*/ 7091391 w 9144000"/>
              <a:gd name="connsiteY5937" fmla="*/ 564707 h 778240"/>
              <a:gd name="connsiteX5938" fmla="*/ 7092536 w 9144000"/>
              <a:gd name="connsiteY5938" fmla="*/ 562524 h 778240"/>
              <a:gd name="connsiteX5939" fmla="*/ 7091159 w 9144000"/>
              <a:gd name="connsiteY5939" fmla="*/ 559352 h 778240"/>
              <a:gd name="connsiteX5940" fmla="*/ 7089731 w 9144000"/>
              <a:gd name="connsiteY5940" fmla="*/ 556111 h 778240"/>
              <a:gd name="connsiteX5941" fmla="*/ 7099173 w 9144000"/>
              <a:gd name="connsiteY5941" fmla="*/ 557126 h 778240"/>
              <a:gd name="connsiteX5942" fmla="*/ 7100767 w 9144000"/>
              <a:gd name="connsiteY5942" fmla="*/ 558503 h 778240"/>
              <a:gd name="connsiteX5943" fmla="*/ 7104230 w 9144000"/>
              <a:gd name="connsiteY5943" fmla="*/ 561596 h 778240"/>
              <a:gd name="connsiteX5944" fmla="*/ 7107620 w 9144000"/>
              <a:gd name="connsiteY5944" fmla="*/ 564647 h 778240"/>
              <a:gd name="connsiteX5945" fmla="*/ 7109077 w 9144000"/>
              <a:gd name="connsiteY5945" fmla="*/ 566100 h 778240"/>
              <a:gd name="connsiteX5946" fmla="*/ 7106727 w 9144000"/>
              <a:gd name="connsiteY5946" fmla="*/ 566052 h 778240"/>
              <a:gd name="connsiteX5947" fmla="*/ 7102089 w 9144000"/>
              <a:gd name="connsiteY5947" fmla="*/ 567220 h 778240"/>
              <a:gd name="connsiteX5948" fmla="*/ 7100130 w 9144000"/>
              <a:gd name="connsiteY5948" fmla="*/ 569735 h 778240"/>
              <a:gd name="connsiteX5949" fmla="*/ 7100970 w 9144000"/>
              <a:gd name="connsiteY5949" fmla="*/ 570257 h 778240"/>
              <a:gd name="connsiteX5950" fmla="*/ 7103855 w 9144000"/>
              <a:gd name="connsiteY5950" fmla="*/ 572087 h 778240"/>
              <a:gd name="connsiteX5951" fmla="*/ 7106558 w 9144000"/>
              <a:gd name="connsiteY5951" fmla="*/ 574066 h 778240"/>
              <a:gd name="connsiteX5952" fmla="*/ 7112000 w 9144000"/>
              <a:gd name="connsiteY5952" fmla="*/ 578236 h 778240"/>
              <a:gd name="connsiteX5953" fmla="*/ 7116922 w 9144000"/>
              <a:gd name="connsiteY5953" fmla="*/ 582831 h 778240"/>
              <a:gd name="connsiteX5954" fmla="*/ 7134148 w 9144000"/>
              <a:gd name="connsiteY5954" fmla="*/ 603653 h 778240"/>
              <a:gd name="connsiteX5955" fmla="*/ 7134598 w 9144000"/>
              <a:gd name="connsiteY5955" fmla="*/ 604606 h 778240"/>
              <a:gd name="connsiteX5956" fmla="*/ 7136736 w 9144000"/>
              <a:gd name="connsiteY5956" fmla="*/ 603291 h 778240"/>
              <a:gd name="connsiteX5957" fmla="*/ 7137177 w 9144000"/>
              <a:gd name="connsiteY5957" fmla="*/ 599841 h 778240"/>
              <a:gd name="connsiteX5958" fmla="*/ 7137498 w 9144000"/>
              <a:gd name="connsiteY5958" fmla="*/ 596351 h 778240"/>
              <a:gd name="connsiteX5959" fmla="*/ 7141024 w 9144000"/>
              <a:gd name="connsiteY5959" fmla="*/ 598820 h 778240"/>
              <a:gd name="connsiteX5960" fmla="*/ 7142360 w 9144000"/>
              <a:gd name="connsiteY5960" fmla="*/ 594467 h 778240"/>
              <a:gd name="connsiteX5961" fmla="*/ 7146545 w 9144000"/>
              <a:gd name="connsiteY5961" fmla="*/ 599851 h 778240"/>
              <a:gd name="connsiteX5962" fmla="*/ 7151593 w 9144000"/>
              <a:gd name="connsiteY5962" fmla="*/ 600311 h 778240"/>
              <a:gd name="connsiteX5963" fmla="*/ 7156304 w 9144000"/>
              <a:gd name="connsiteY5963" fmla="*/ 552231 h 778240"/>
              <a:gd name="connsiteX5964" fmla="*/ 7153784 w 9144000"/>
              <a:gd name="connsiteY5964" fmla="*/ 551830 h 778240"/>
              <a:gd name="connsiteX5965" fmla="*/ 7148527 w 9144000"/>
              <a:gd name="connsiteY5965" fmla="*/ 556175 h 778240"/>
              <a:gd name="connsiteX5966" fmla="*/ 7146508 w 9144000"/>
              <a:gd name="connsiteY5966" fmla="*/ 547586 h 778240"/>
              <a:gd name="connsiteX5967" fmla="*/ 7150635 w 9144000"/>
              <a:gd name="connsiteY5967" fmla="*/ 536042 h 778240"/>
              <a:gd name="connsiteX5968" fmla="*/ 7154524 w 9144000"/>
              <a:gd name="connsiteY5968" fmla="*/ 541604 h 778240"/>
              <a:gd name="connsiteX5969" fmla="*/ 7157869 w 9144000"/>
              <a:gd name="connsiteY5969" fmla="*/ 542135 h 778240"/>
              <a:gd name="connsiteX5970" fmla="*/ 7165574 w 9144000"/>
              <a:gd name="connsiteY5970" fmla="*/ 498515 h 778240"/>
              <a:gd name="connsiteX5971" fmla="*/ 7166957 w 9144000"/>
              <a:gd name="connsiteY5971" fmla="*/ 494682 h 778240"/>
              <a:gd name="connsiteX5972" fmla="*/ 7164156 w 9144000"/>
              <a:gd name="connsiteY5972" fmla="*/ 494030 h 778240"/>
              <a:gd name="connsiteX5973" fmla="*/ 7161368 w 9144000"/>
              <a:gd name="connsiteY5973" fmla="*/ 496046 h 778240"/>
              <a:gd name="connsiteX5974" fmla="*/ 7158629 w 9144000"/>
              <a:gd name="connsiteY5974" fmla="*/ 498130 h 778240"/>
              <a:gd name="connsiteX5975" fmla="*/ 7157915 w 9144000"/>
              <a:gd name="connsiteY5975" fmla="*/ 493657 h 778240"/>
              <a:gd name="connsiteX5976" fmla="*/ 7157271 w 9144000"/>
              <a:gd name="connsiteY5976" fmla="*/ 489157 h 778240"/>
              <a:gd name="connsiteX5977" fmla="*/ 7159945 w 9144000"/>
              <a:gd name="connsiteY5977" fmla="*/ 483390 h 778240"/>
              <a:gd name="connsiteX5978" fmla="*/ 7162786 w 9144000"/>
              <a:gd name="connsiteY5978" fmla="*/ 477638 h 778240"/>
              <a:gd name="connsiteX5979" fmla="*/ 7165952 w 9144000"/>
              <a:gd name="connsiteY5979" fmla="*/ 483775 h 778240"/>
              <a:gd name="connsiteX5980" fmla="*/ 7170456 w 9144000"/>
              <a:gd name="connsiteY5980" fmla="*/ 484974 h 778240"/>
              <a:gd name="connsiteX5981" fmla="*/ 7183671 w 9144000"/>
              <a:gd name="connsiteY5981" fmla="*/ 448318 h 778240"/>
              <a:gd name="connsiteX5982" fmla="*/ 7189560 w 9144000"/>
              <a:gd name="connsiteY5982" fmla="*/ 440663 h 778240"/>
              <a:gd name="connsiteX5983" fmla="*/ 7186886 w 9144000"/>
              <a:gd name="connsiteY5983" fmla="*/ 438767 h 778240"/>
              <a:gd name="connsiteX5984" fmla="*/ 7183528 w 9144000"/>
              <a:gd name="connsiteY5984" fmla="*/ 439708 h 778240"/>
              <a:gd name="connsiteX5985" fmla="*/ 7180128 w 9144000"/>
              <a:gd name="connsiteY5985" fmla="*/ 440744 h 778240"/>
              <a:gd name="connsiteX5986" fmla="*/ 7181216 w 9144000"/>
              <a:gd name="connsiteY5986" fmla="*/ 436135 h 778240"/>
              <a:gd name="connsiteX5987" fmla="*/ 7182513 w 9144000"/>
              <a:gd name="connsiteY5987" fmla="*/ 431493 h 778240"/>
              <a:gd name="connsiteX5988" fmla="*/ 7184109 w 9144000"/>
              <a:gd name="connsiteY5988" fmla="*/ 430052 h 778240"/>
              <a:gd name="connsiteX5989" fmla="*/ 7187620 w 9144000"/>
              <a:gd name="connsiteY5989" fmla="*/ 426968 h 778240"/>
              <a:gd name="connsiteX5990" fmla="*/ 7192935 w 9144000"/>
              <a:gd name="connsiteY5990" fmla="*/ 422855 h 778240"/>
              <a:gd name="connsiteX5991" fmla="*/ 7192907 w 9144000"/>
              <a:gd name="connsiteY5991" fmla="*/ 429901 h 778240"/>
              <a:gd name="connsiteX5992" fmla="*/ 7195626 w 9144000"/>
              <a:gd name="connsiteY5992" fmla="*/ 432777 h 778240"/>
              <a:gd name="connsiteX5993" fmla="*/ 7200287 w 9144000"/>
              <a:gd name="connsiteY5993" fmla="*/ 426719 h 778240"/>
              <a:gd name="connsiteX5994" fmla="*/ 7221707 w 9144000"/>
              <a:gd name="connsiteY5994" fmla="*/ 409699 h 778240"/>
              <a:gd name="connsiteX5995" fmla="*/ 7234302 w 9144000"/>
              <a:gd name="connsiteY5995" fmla="*/ 403153 h 778240"/>
              <a:gd name="connsiteX5996" fmla="*/ 7232676 w 9144000"/>
              <a:gd name="connsiteY5996" fmla="*/ 400235 h 778240"/>
              <a:gd name="connsiteX5997" fmla="*/ 7229284 w 9144000"/>
              <a:gd name="connsiteY5997" fmla="*/ 399557 h 778240"/>
              <a:gd name="connsiteX5998" fmla="*/ 7225897 w 9144000"/>
              <a:gd name="connsiteY5998" fmla="*/ 398950 h 778240"/>
              <a:gd name="connsiteX5999" fmla="*/ 7228726 w 9144000"/>
              <a:gd name="connsiteY5999" fmla="*/ 395382 h 778240"/>
              <a:gd name="connsiteX6000" fmla="*/ 7231631 w 9144000"/>
              <a:gd name="connsiteY6000" fmla="*/ 391883 h 778240"/>
              <a:gd name="connsiteX6001" fmla="*/ 7237689 w 9144000"/>
              <a:gd name="connsiteY6001" fmla="*/ 389987 h 778240"/>
              <a:gd name="connsiteX6002" fmla="*/ 7243683 w 9144000"/>
              <a:gd name="connsiteY6002" fmla="*/ 388213 h 778240"/>
              <a:gd name="connsiteX6003" fmla="*/ 7241417 w 9144000"/>
              <a:gd name="connsiteY6003" fmla="*/ 394663 h 778240"/>
              <a:gd name="connsiteX6004" fmla="*/ 7243017 w 9144000"/>
              <a:gd name="connsiteY6004" fmla="*/ 398623 h 778240"/>
              <a:gd name="connsiteX6005" fmla="*/ 7269967 w 9144000"/>
              <a:gd name="connsiteY6005" fmla="*/ 384618 h 778240"/>
              <a:gd name="connsiteX6006" fmla="*/ 7287073 w 9144000"/>
              <a:gd name="connsiteY6006" fmla="*/ 377563 h 778240"/>
              <a:gd name="connsiteX6007" fmla="*/ 7285823 w 9144000"/>
              <a:gd name="connsiteY6007" fmla="*/ 374750 h 778240"/>
              <a:gd name="connsiteX6008" fmla="*/ 7282577 w 9144000"/>
              <a:gd name="connsiteY6008" fmla="*/ 373689 h 778240"/>
              <a:gd name="connsiteX6009" fmla="*/ 7279336 w 9144000"/>
              <a:gd name="connsiteY6009" fmla="*/ 372722 h 778240"/>
              <a:gd name="connsiteX6010" fmla="*/ 7282396 w 9144000"/>
              <a:gd name="connsiteY6010" fmla="*/ 369542 h 778240"/>
              <a:gd name="connsiteX6011" fmla="*/ 7285480 w 9144000"/>
              <a:gd name="connsiteY6011" fmla="*/ 366385 h 778240"/>
              <a:gd name="connsiteX6012" fmla="*/ 7297512 w 9144000"/>
              <a:gd name="connsiteY6012" fmla="*/ 363725 h 778240"/>
              <a:gd name="connsiteX6013" fmla="*/ 7294909 w 9144000"/>
              <a:gd name="connsiteY6013" fmla="*/ 370006 h 778240"/>
              <a:gd name="connsiteX6014" fmla="*/ 7296170 w 9144000"/>
              <a:gd name="connsiteY6014" fmla="*/ 373811 h 778240"/>
              <a:gd name="connsiteX6015" fmla="*/ 7341155 w 9144000"/>
              <a:gd name="connsiteY6015" fmla="*/ 355260 h 778240"/>
              <a:gd name="connsiteX6016" fmla="*/ 7339957 w 9144000"/>
              <a:gd name="connsiteY6016" fmla="*/ 352150 h 778240"/>
              <a:gd name="connsiteX6017" fmla="*/ 7335185 w 9144000"/>
              <a:gd name="connsiteY6017" fmla="*/ 350470 h 778240"/>
              <a:gd name="connsiteX6018" fmla="*/ 7333993 w 9144000"/>
              <a:gd name="connsiteY6018" fmla="*/ 353125 h 778240"/>
              <a:gd name="connsiteX6019" fmla="*/ 7331991 w 9144000"/>
              <a:gd name="connsiteY6019" fmla="*/ 346791 h 778240"/>
              <a:gd name="connsiteX6020" fmla="*/ 7336313 w 9144000"/>
              <a:gd name="connsiteY6020" fmla="*/ 330142 h 778240"/>
              <a:gd name="connsiteX6021" fmla="*/ 7334509 w 9144000"/>
              <a:gd name="connsiteY6021" fmla="*/ 327837 h 778240"/>
              <a:gd name="connsiteX6022" fmla="*/ 7333756 w 9144000"/>
              <a:gd name="connsiteY6022" fmla="*/ 317801 h 778240"/>
              <a:gd name="connsiteX6023" fmla="*/ 7335407 w 9144000"/>
              <a:gd name="connsiteY6023" fmla="*/ 315089 h 778240"/>
              <a:gd name="connsiteX6024" fmla="*/ 7327817 w 9144000"/>
              <a:gd name="connsiteY6024" fmla="*/ 304005 h 778240"/>
              <a:gd name="connsiteX6025" fmla="*/ 7328012 w 9144000"/>
              <a:gd name="connsiteY6025" fmla="*/ 298877 h 778240"/>
              <a:gd name="connsiteX6026" fmla="*/ 7334015 w 9144000"/>
              <a:gd name="connsiteY6026" fmla="*/ 300178 h 778240"/>
              <a:gd name="connsiteX6027" fmla="*/ 7340089 w 9144000"/>
              <a:gd name="connsiteY6027" fmla="*/ 312417 h 778240"/>
              <a:gd name="connsiteX6028" fmla="*/ 7341068 w 9144000"/>
              <a:gd name="connsiteY6028" fmla="*/ 310843 h 778240"/>
              <a:gd name="connsiteX6029" fmla="*/ 7344200 w 9144000"/>
              <a:gd name="connsiteY6029" fmla="*/ 310548 h 778240"/>
              <a:gd name="connsiteX6030" fmla="*/ 7346117 w 9144000"/>
              <a:gd name="connsiteY6030" fmla="*/ 304630 h 778240"/>
              <a:gd name="connsiteX6031" fmla="*/ 7343270 w 9144000"/>
              <a:gd name="connsiteY6031" fmla="*/ 296882 h 778240"/>
              <a:gd name="connsiteX6032" fmla="*/ 7358792 w 9144000"/>
              <a:gd name="connsiteY6032" fmla="*/ 249746 h 778240"/>
              <a:gd name="connsiteX6033" fmla="*/ 7454994 w 9144000"/>
              <a:gd name="connsiteY6033" fmla="*/ 232258 h 778240"/>
              <a:gd name="connsiteX6034" fmla="*/ 7470874 w 9144000"/>
              <a:gd name="connsiteY6034" fmla="*/ 271485 h 778240"/>
              <a:gd name="connsiteX6035" fmla="*/ 7472087 w 9144000"/>
              <a:gd name="connsiteY6035" fmla="*/ 295828 h 778240"/>
              <a:gd name="connsiteX6036" fmla="*/ 7472731 w 9144000"/>
              <a:gd name="connsiteY6036" fmla="*/ 308258 h 778240"/>
              <a:gd name="connsiteX6037" fmla="*/ 7506665 w 9144000"/>
              <a:gd name="connsiteY6037" fmla="*/ 297482 h 778240"/>
              <a:gd name="connsiteX6038" fmla="*/ 7505919 w 9144000"/>
              <a:gd name="connsiteY6038" fmla="*/ 295141 h 778240"/>
              <a:gd name="connsiteX6039" fmla="*/ 7499727 w 9144000"/>
              <a:gd name="connsiteY6039" fmla="*/ 292417 h 778240"/>
              <a:gd name="connsiteX6040" fmla="*/ 7506495 w 9144000"/>
              <a:gd name="connsiteY6040" fmla="*/ 286801 h 778240"/>
              <a:gd name="connsiteX6041" fmla="*/ 7518657 w 9144000"/>
              <a:gd name="connsiteY6041" fmla="*/ 285380 h 778240"/>
              <a:gd name="connsiteX6042" fmla="*/ 7515453 w 9144000"/>
              <a:gd name="connsiteY6042" fmla="*/ 291360 h 778240"/>
              <a:gd name="connsiteX6043" fmla="*/ 7516132 w 9144000"/>
              <a:gd name="connsiteY6043" fmla="*/ 294476 h 778240"/>
              <a:gd name="connsiteX6044" fmla="*/ 7562350 w 9144000"/>
              <a:gd name="connsiteY6044" fmla="*/ 279798 h 778240"/>
              <a:gd name="connsiteX6045" fmla="*/ 7561692 w 9144000"/>
              <a:gd name="connsiteY6045" fmla="*/ 277697 h 778240"/>
              <a:gd name="connsiteX6046" fmla="*/ 7555498 w 9144000"/>
              <a:gd name="connsiteY6046" fmla="*/ 274926 h 778240"/>
              <a:gd name="connsiteX6047" fmla="*/ 7562265 w 9144000"/>
              <a:gd name="connsiteY6047" fmla="*/ 269310 h 778240"/>
              <a:gd name="connsiteX6048" fmla="*/ 7574405 w 9144000"/>
              <a:gd name="connsiteY6048" fmla="*/ 267913 h 778240"/>
              <a:gd name="connsiteX6049" fmla="*/ 7571201 w 9144000"/>
              <a:gd name="connsiteY6049" fmla="*/ 273894 h 778240"/>
              <a:gd name="connsiteX6050" fmla="*/ 7571827 w 9144000"/>
              <a:gd name="connsiteY6050" fmla="*/ 276789 h 778240"/>
              <a:gd name="connsiteX6051" fmla="*/ 7618064 w 9144000"/>
              <a:gd name="connsiteY6051" fmla="*/ 262106 h 778240"/>
              <a:gd name="connsiteX6052" fmla="*/ 7617382 w 9144000"/>
              <a:gd name="connsiteY6052" fmla="*/ 259998 h 778240"/>
              <a:gd name="connsiteX6053" fmla="*/ 7611145 w 9144000"/>
              <a:gd name="connsiteY6053" fmla="*/ 257299 h 778240"/>
              <a:gd name="connsiteX6054" fmla="*/ 7617910 w 9144000"/>
              <a:gd name="connsiteY6054" fmla="*/ 251636 h 778240"/>
              <a:gd name="connsiteX6055" fmla="*/ 7629975 w 9144000"/>
              <a:gd name="connsiteY6055" fmla="*/ 250150 h 778240"/>
              <a:gd name="connsiteX6056" fmla="*/ 7626865 w 9144000"/>
              <a:gd name="connsiteY6056" fmla="*/ 256126 h 778240"/>
              <a:gd name="connsiteX6057" fmla="*/ 7627536 w 9144000"/>
              <a:gd name="connsiteY6057" fmla="*/ 259098 h 778240"/>
              <a:gd name="connsiteX6058" fmla="*/ 7645213 w 9144000"/>
              <a:gd name="connsiteY6058" fmla="*/ 253485 h 778240"/>
              <a:gd name="connsiteX6059" fmla="*/ 7673375 w 9144000"/>
              <a:gd name="connsiteY6059" fmla="*/ 243336 h 778240"/>
              <a:gd name="connsiteX6060" fmla="*/ 7672806 w 9144000"/>
              <a:gd name="connsiteY6060" fmla="*/ 241655 h 778240"/>
              <a:gd name="connsiteX6061" fmla="*/ 7666551 w 9144000"/>
              <a:gd name="connsiteY6061" fmla="*/ 239075 h 778240"/>
              <a:gd name="connsiteX6062" fmla="*/ 7673098 w 9144000"/>
              <a:gd name="connsiteY6062" fmla="*/ 233282 h 778240"/>
              <a:gd name="connsiteX6063" fmla="*/ 7685151 w 9144000"/>
              <a:gd name="connsiteY6063" fmla="*/ 231537 h 778240"/>
              <a:gd name="connsiteX6064" fmla="*/ 7682161 w 9144000"/>
              <a:gd name="connsiteY6064" fmla="*/ 237578 h 778240"/>
              <a:gd name="connsiteX6065" fmla="*/ 7682748 w 9144000"/>
              <a:gd name="connsiteY6065" fmla="*/ 239960 h 778240"/>
              <a:gd name="connsiteX6066" fmla="*/ 7717711 w 9144000"/>
              <a:gd name="connsiteY6066" fmla="*/ 227361 h 778240"/>
              <a:gd name="connsiteX6067" fmla="*/ 7722884 w 9144000"/>
              <a:gd name="connsiteY6067" fmla="*/ 220174 h 778240"/>
              <a:gd name="connsiteX6068" fmla="*/ 7721354 w 9144000"/>
              <a:gd name="connsiteY6068" fmla="*/ 219565 h 778240"/>
              <a:gd name="connsiteX6069" fmla="*/ 7727258 w 9144000"/>
              <a:gd name="connsiteY6069" fmla="*/ 214096 h 778240"/>
              <a:gd name="connsiteX6070" fmla="*/ 7735554 w 9144000"/>
              <a:gd name="connsiteY6070" fmla="*/ 202571 h 778240"/>
              <a:gd name="connsiteX6071" fmla="*/ 7732255 w 9144000"/>
              <a:gd name="connsiteY6071" fmla="*/ 200173 h 778240"/>
              <a:gd name="connsiteX6072" fmla="*/ 7724168 w 9144000"/>
              <a:gd name="connsiteY6072" fmla="*/ 201863 h 778240"/>
              <a:gd name="connsiteX6073" fmla="*/ 7725298 w 9144000"/>
              <a:gd name="connsiteY6073" fmla="*/ 196689 h 778240"/>
              <a:gd name="connsiteX6074" fmla="*/ 7726474 w 9144000"/>
              <a:gd name="connsiteY6074" fmla="*/ 191488 h 778240"/>
              <a:gd name="connsiteX6075" fmla="*/ 7731982 w 9144000"/>
              <a:gd name="connsiteY6075" fmla="*/ 186521 h 778240"/>
              <a:gd name="connsiteX6076" fmla="*/ 7733709 w 9144000"/>
              <a:gd name="connsiteY6076" fmla="*/ 185026 h 778240"/>
              <a:gd name="connsiteX6077" fmla="*/ 7725403 w 9144000"/>
              <a:gd name="connsiteY6077" fmla="*/ 173533 h 778240"/>
              <a:gd name="connsiteX6078" fmla="*/ 7724115 w 9144000"/>
              <a:gd name="connsiteY6078" fmla="*/ 172253 h 778240"/>
              <a:gd name="connsiteX6079" fmla="*/ 7723341 w 9144000"/>
              <a:gd name="connsiteY6079" fmla="*/ 172795 h 778240"/>
              <a:gd name="connsiteX6080" fmla="*/ 7720325 w 9144000"/>
              <a:gd name="connsiteY6080" fmla="*/ 176273 h 778240"/>
              <a:gd name="connsiteX6081" fmla="*/ 7721201 w 9144000"/>
              <a:gd name="connsiteY6081" fmla="*/ 178812 h 778240"/>
              <a:gd name="connsiteX6082" fmla="*/ 7722166 w 9144000"/>
              <a:gd name="connsiteY6082" fmla="*/ 181700 h 778240"/>
              <a:gd name="connsiteX6083" fmla="*/ 7717342 w 9144000"/>
              <a:gd name="connsiteY6083" fmla="*/ 179096 h 778240"/>
              <a:gd name="connsiteX6084" fmla="*/ 7712233 w 9144000"/>
              <a:gd name="connsiteY6084" fmla="*/ 176436 h 778240"/>
              <a:gd name="connsiteX6085" fmla="*/ 7709838 w 9144000"/>
              <a:gd name="connsiteY6085" fmla="*/ 172163 h 778240"/>
              <a:gd name="connsiteX6086" fmla="*/ 7707283 w 9144000"/>
              <a:gd name="connsiteY6086" fmla="*/ 167944 h 778240"/>
              <a:gd name="connsiteX6087" fmla="*/ 7711347 w 9144000"/>
              <a:gd name="connsiteY6087" fmla="*/ 167018 h 778240"/>
              <a:gd name="connsiteX6088" fmla="*/ 7715212 w 9144000"/>
              <a:gd name="connsiteY6088" fmla="*/ 166358 h 778240"/>
              <a:gd name="connsiteX6089" fmla="*/ 7717094 w 9144000"/>
              <a:gd name="connsiteY6089" fmla="*/ 165266 h 778240"/>
              <a:gd name="connsiteX6090" fmla="*/ 7691677 w 9144000"/>
              <a:gd name="connsiteY6090" fmla="*/ 139975 h 778240"/>
              <a:gd name="connsiteX6091" fmla="*/ 7680922 w 9144000"/>
              <a:gd name="connsiteY6091" fmla="*/ 133944 h 778240"/>
              <a:gd name="connsiteX6092" fmla="*/ 7679239 w 9144000"/>
              <a:gd name="connsiteY6092" fmla="*/ 137230 h 778240"/>
              <a:gd name="connsiteX6093" fmla="*/ 7680642 w 9144000"/>
              <a:gd name="connsiteY6093" fmla="*/ 139509 h 778240"/>
              <a:gd name="connsiteX6094" fmla="*/ 7682340 w 9144000"/>
              <a:gd name="connsiteY6094" fmla="*/ 142055 h 778240"/>
              <a:gd name="connsiteX6095" fmla="*/ 7677081 w 9144000"/>
              <a:gd name="connsiteY6095" fmla="*/ 140623 h 778240"/>
              <a:gd name="connsiteX6096" fmla="*/ 7671405 w 9144000"/>
              <a:gd name="connsiteY6096" fmla="*/ 139306 h 778240"/>
              <a:gd name="connsiteX6097" fmla="*/ 7668035 w 9144000"/>
              <a:gd name="connsiteY6097" fmla="*/ 135715 h 778240"/>
              <a:gd name="connsiteX6098" fmla="*/ 7665565 w 9144000"/>
              <a:gd name="connsiteY6098" fmla="*/ 133254 h 778240"/>
              <a:gd name="connsiteX6099" fmla="*/ 7664479 w 9144000"/>
              <a:gd name="connsiteY6099" fmla="*/ 132157 h 778240"/>
              <a:gd name="connsiteX6100" fmla="*/ 7668090 w 9144000"/>
              <a:gd name="connsiteY6100" fmla="*/ 130641 h 778240"/>
              <a:gd name="connsiteX6101" fmla="*/ 7671678 w 9144000"/>
              <a:gd name="connsiteY6101" fmla="*/ 129103 h 778240"/>
              <a:gd name="connsiteX6102" fmla="*/ 7671905 w 9144000"/>
              <a:gd name="connsiteY6102" fmla="*/ 128888 h 778240"/>
              <a:gd name="connsiteX6103" fmla="*/ 7630498 w 9144000"/>
              <a:gd name="connsiteY6103" fmla="*/ 105671 h 778240"/>
              <a:gd name="connsiteX6104" fmla="*/ 7629728 w 9144000"/>
              <a:gd name="connsiteY6104" fmla="*/ 108769 h 778240"/>
              <a:gd name="connsiteX6105" fmla="*/ 7633871 w 9144000"/>
              <a:gd name="connsiteY6105" fmla="*/ 112791 h 778240"/>
              <a:gd name="connsiteX6106" fmla="*/ 7628416 w 9144000"/>
              <a:gd name="connsiteY6106" fmla="*/ 112637 h 778240"/>
              <a:gd name="connsiteX6107" fmla="*/ 7624446 w 9144000"/>
              <a:gd name="connsiteY6107" fmla="*/ 112599 h 778240"/>
              <a:gd name="connsiteX6108" fmla="*/ 7622643 w 9144000"/>
              <a:gd name="connsiteY6108" fmla="*/ 112687 h 778240"/>
              <a:gd name="connsiteX6109" fmla="*/ 7614326 w 9144000"/>
              <a:gd name="connsiteY6109" fmla="*/ 107344 h 778240"/>
              <a:gd name="connsiteX6110" fmla="*/ 7620592 w 9144000"/>
              <a:gd name="connsiteY6110" fmla="*/ 102527 h 778240"/>
              <a:gd name="connsiteX6111" fmla="*/ 7621737 w 9144000"/>
              <a:gd name="connsiteY6111" fmla="*/ 100759 h 778240"/>
              <a:gd name="connsiteX6112" fmla="*/ 7615883 w 9144000"/>
              <a:gd name="connsiteY6112" fmla="*/ 97477 h 778240"/>
              <a:gd name="connsiteX6113" fmla="*/ 7575256 w 9144000"/>
              <a:gd name="connsiteY6113" fmla="*/ 89817 h 778240"/>
              <a:gd name="connsiteX6114" fmla="*/ 7575216 w 9144000"/>
              <a:gd name="connsiteY6114" fmla="*/ 92694 h 778240"/>
              <a:gd name="connsiteX6115" fmla="*/ 7580197 w 9144000"/>
              <a:gd name="connsiteY6115" fmla="*/ 95618 h 778240"/>
              <a:gd name="connsiteX6116" fmla="*/ 7574854 w 9144000"/>
              <a:gd name="connsiteY6116" fmla="*/ 96773 h 778240"/>
              <a:gd name="connsiteX6117" fmla="*/ 7569256 w 9144000"/>
              <a:gd name="connsiteY6117" fmla="*/ 98012 h 778240"/>
              <a:gd name="connsiteX6118" fmla="*/ 7559920 w 9144000"/>
              <a:gd name="connsiteY6118" fmla="*/ 94856 h 778240"/>
              <a:gd name="connsiteX6119" fmla="*/ 7562348 w 9144000"/>
              <a:gd name="connsiteY6119" fmla="*/ 91707 h 778240"/>
              <a:gd name="connsiteX6120" fmla="*/ 7564828 w 9144000"/>
              <a:gd name="connsiteY6120" fmla="*/ 88673 h 778240"/>
              <a:gd name="connsiteX6121" fmla="*/ 7565099 w 9144000"/>
              <a:gd name="connsiteY6121" fmla="*/ 87901 h 778240"/>
              <a:gd name="connsiteX6122" fmla="*/ 7543600 w 9144000"/>
              <a:gd name="connsiteY6122" fmla="*/ 83849 h 778240"/>
              <a:gd name="connsiteX6123" fmla="*/ 7517554 w 9144000"/>
              <a:gd name="connsiteY6123" fmla="*/ 86082 h 778240"/>
              <a:gd name="connsiteX6124" fmla="*/ 7518524 w 9144000"/>
              <a:gd name="connsiteY6124" fmla="*/ 90061 h 778240"/>
              <a:gd name="connsiteX6125" fmla="*/ 7524049 w 9144000"/>
              <a:gd name="connsiteY6125" fmla="*/ 91644 h 778240"/>
              <a:gd name="connsiteX6126" fmla="*/ 7519145 w 9144000"/>
              <a:gd name="connsiteY6126" fmla="*/ 94092 h 778240"/>
              <a:gd name="connsiteX6127" fmla="*/ 7513991 w 9144000"/>
              <a:gd name="connsiteY6127" fmla="*/ 96694 h 778240"/>
              <a:gd name="connsiteX6128" fmla="*/ 7509060 w 9144000"/>
              <a:gd name="connsiteY6128" fmla="*/ 96209 h 778240"/>
              <a:gd name="connsiteX6129" fmla="*/ 7504110 w 9144000"/>
              <a:gd name="connsiteY6129" fmla="*/ 95843 h 778240"/>
              <a:gd name="connsiteX6130" fmla="*/ 7505878 w 9144000"/>
              <a:gd name="connsiteY6130" fmla="*/ 92163 h 778240"/>
              <a:gd name="connsiteX6131" fmla="*/ 7507629 w 9144000"/>
              <a:gd name="connsiteY6131" fmla="*/ 88602 h 778240"/>
              <a:gd name="connsiteX6132" fmla="*/ 7507792 w 9144000"/>
              <a:gd name="connsiteY6132" fmla="*/ 86920 h 778240"/>
              <a:gd name="connsiteX6133" fmla="*/ 7486995 w 9144000"/>
              <a:gd name="connsiteY6133" fmla="*/ 88703 h 778240"/>
              <a:gd name="connsiteX6134" fmla="*/ 7460239 w 9144000"/>
              <a:gd name="connsiteY6134" fmla="*/ 95132 h 778240"/>
              <a:gd name="connsiteX6135" fmla="*/ 7460372 w 9144000"/>
              <a:gd name="connsiteY6135" fmla="*/ 95915 h 778240"/>
              <a:gd name="connsiteX6136" fmla="*/ 7462246 w 9144000"/>
              <a:gd name="connsiteY6136" fmla="*/ 100111 h 778240"/>
              <a:gd name="connsiteX6137" fmla="*/ 7468048 w 9144000"/>
              <a:gd name="connsiteY6137" fmla="*/ 100648 h 778240"/>
              <a:gd name="connsiteX6138" fmla="*/ 7463515 w 9144000"/>
              <a:gd name="connsiteY6138" fmla="*/ 103946 h 778240"/>
              <a:gd name="connsiteX6139" fmla="*/ 7458805 w 9144000"/>
              <a:gd name="connsiteY6139" fmla="*/ 107488 h 778240"/>
              <a:gd name="connsiteX6140" fmla="*/ 7453770 w 9144000"/>
              <a:gd name="connsiteY6140" fmla="*/ 107736 h 778240"/>
              <a:gd name="connsiteX6141" fmla="*/ 7448769 w 9144000"/>
              <a:gd name="connsiteY6141" fmla="*/ 108218 h 778240"/>
              <a:gd name="connsiteX6142" fmla="*/ 7451022 w 9144000"/>
              <a:gd name="connsiteY6142" fmla="*/ 100570 h 778240"/>
              <a:gd name="connsiteX6143" fmla="*/ 7450866 w 9144000"/>
              <a:gd name="connsiteY6143" fmla="*/ 97413 h 778240"/>
              <a:gd name="connsiteX6144" fmla="*/ 7438928 w 9144000"/>
              <a:gd name="connsiteY6144" fmla="*/ 101002 h 778240"/>
              <a:gd name="connsiteX6145" fmla="*/ 7438124 w 9144000"/>
              <a:gd name="connsiteY6145" fmla="*/ 98482 h 778240"/>
              <a:gd name="connsiteX6146" fmla="*/ 7450175 w 9144000"/>
              <a:gd name="connsiteY6146" fmla="*/ 94853 h 778240"/>
              <a:gd name="connsiteX6147" fmla="*/ 7449500 w 9144000"/>
              <a:gd name="connsiteY6147" fmla="*/ 92544 h 778240"/>
              <a:gd name="connsiteX6148" fmla="*/ 7443279 w 9144000"/>
              <a:gd name="connsiteY6148" fmla="*/ 89705 h 778240"/>
              <a:gd name="connsiteX6149" fmla="*/ 7446780 w 9144000"/>
              <a:gd name="connsiteY6149" fmla="*/ 86903 h 778240"/>
              <a:gd name="connsiteX6150" fmla="*/ 7450332 w 9144000"/>
              <a:gd name="connsiteY6150" fmla="*/ 84169 h 778240"/>
              <a:gd name="connsiteX6151" fmla="*/ 7456575 w 9144000"/>
              <a:gd name="connsiteY6151" fmla="*/ 83650 h 778240"/>
              <a:gd name="connsiteX6152" fmla="*/ 7462806 w 9144000"/>
              <a:gd name="connsiteY6152" fmla="*/ 83343 h 778240"/>
              <a:gd name="connsiteX6153" fmla="*/ 7459216 w 9144000"/>
              <a:gd name="connsiteY6153" fmla="*/ 89130 h 778240"/>
              <a:gd name="connsiteX6154" fmla="*/ 7459794 w 9144000"/>
              <a:gd name="connsiteY6154" fmla="*/ 92520 h 778240"/>
              <a:gd name="connsiteX6155" fmla="*/ 7486493 w 9144000"/>
              <a:gd name="connsiteY6155" fmla="*/ 86121 h 778240"/>
              <a:gd name="connsiteX6156" fmla="*/ 7507846 w 9144000"/>
              <a:gd name="connsiteY6156" fmla="*/ 84298 h 778240"/>
              <a:gd name="connsiteX6157" fmla="*/ 7507388 w 9144000"/>
              <a:gd name="connsiteY6157" fmla="*/ 80395 h 778240"/>
              <a:gd name="connsiteX6158" fmla="*/ 7504522 w 9144000"/>
              <a:gd name="connsiteY6158" fmla="*/ 78448 h 778240"/>
              <a:gd name="connsiteX6159" fmla="*/ 7501660 w 9144000"/>
              <a:gd name="connsiteY6159" fmla="*/ 76593 h 778240"/>
              <a:gd name="connsiteX6160" fmla="*/ 7505613 w 9144000"/>
              <a:gd name="connsiteY6160" fmla="*/ 74380 h 778240"/>
              <a:gd name="connsiteX6161" fmla="*/ 7509666 w 9144000"/>
              <a:gd name="connsiteY6161" fmla="*/ 72300 h 778240"/>
              <a:gd name="connsiteX6162" fmla="*/ 7515984 w 9144000"/>
              <a:gd name="connsiteY6162" fmla="*/ 72811 h 778240"/>
              <a:gd name="connsiteX6163" fmla="*/ 7522177 w 9144000"/>
              <a:gd name="connsiteY6163" fmla="*/ 73658 h 778240"/>
              <a:gd name="connsiteX6164" fmla="*/ 7517518 w 9144000"/>
              <a:gd name="connsiteY6164" fmla="*/ 78699 h 778240"/>
              <a:gd name="connsiteX6165" fmla="*/ 7517455 w 9144000"/>
              <a:gd name="connsiteY6165" fmla="*/ 83477 h 778240"/>
              <a:gd name="connsiteX6166" fmla="*/ 7543683 w 9144000"/>
              <a:gd name="connsiteY6166" fmla="*/ 81239 h 778240"/>
              <a:gd name="connsiteX6167" fmla="*/ 7565963 w 9144000"/>
              <a:gd name="connsiteY6167" fmla="*/ 85432 h 778240"/>
              <a:gd name="connsiteX6168" fmla="*/ 7566597 w 9144000"/>
              <a:gd name="connsiteY6168" fmla="*/ 80721 h 778240"/>
              <a:gd name="connsiteX6169" fmla="*/ 7561930 w 9144000"/>
              <a:gd name="connsiteY6169" fmla="*/ 75597 h 778240"/>
              <a:gd name="connsiteX6170" fmla="*/ 7570743 w 9144000"/>
              <a:gd name="connsiteY6170" fmla="*/ 73379 h 778240"/>
              <a:gd name="connsiteX6171" fmla="*/ 7572652 w 9144000"/>
              <a:gd name="connsiteY6171" fmla="*/ 73989 h 778240"/>
              <a:gd name="connsiteX6172" fmla="*/ 7576807 w 9144000"/>
              <a:gd name="connsiteY6172" fmla="*/ 75405 h 778240"/>
              <a:gd name="connsiteX6173" fmla="*/ 7582743 w 9144000"/>
              <a:gd name="connsiteY6173" fmla="*/ 77719 h 778240"/>
              <a:gd name="connsiteX6174" fmla="*/ 7577010 w 9144000"/>
              <a:gd name="connsiteY6174" fmla="*/ 81452 h 778240"/>
              <a:gd name="connsiteX6175" fmla="*/ 7575502 w 9144000"/>
              <a:gd name="connsiteY6175" fmla="*/ 87229 h 778240"/>
              <a:gd name="connsiteX6176" fmla="*/ 7616747 w 9144000"/>
              <a:gd name="connsiteY6176" fmla="*/ 94992 h 778240"/>
              <a:gd name="connsiteX6177" fmla="*/ 7622914 w 9144000"/>
              <a:gd name="connsiteY6177" fmla="*/ 98450 h 778240"/>
              <a:gd name="connsiteX6178" fmla="*/ 7624196 w 9144000"/>
              <a:gd name="connsiteY6178" fmla="*/ 95118 h 778240"/>
              <a:gd name="connsiteX6179" fmla="*/ 7620866 w 9144000"/>
              <a:gd name="connsiteY6179" fmla="*/ 89013 h 778240"/>
              <a:gd name="connsiteX6180" fmla="*/ 7629927 w 9144000"/>
              <a:gd name="connsiteY6180" fmla="*/ 88966 h 778240"/>
              <a:gd name="connsiteX6181" fmla="*/ 7635351 w 9144000"/>
              <a:gd name="connsiteY6181" fmla="*/ 92315 h 778240"/>
              <a:gd name="connsiteX6182" fmla="*/ 7640580 w 9144000"/>
              <a:gd name="connsiteY6182" fmla="*/ 95978 h 778240"/>
              <a:gd name="connsiteX6183" fmla="*/ 7634140 w 9144000"/>
              <a:gd name="connsiteY6183" fmla="*/ 98245 h 778240"/>
              <a:gd name="connsiteX6184" fmla="*/ 7631422 w 9144000"/>
              <a:gd name="connsiteY6184" fmla="*/ 103218 h 778240"/>
              <a:gd name="connsiteX6185" fmla="*/ 7673881 w 9144000"/>
              <a:gd name="connsiteY6185" fmla="*/ 127023 h 778240"/>
              <a:gd name="connsiteX6186" fmla="*/ 7674145 w 9144000"/>
              <a:gd name="connsiteY6186" fmla="*/ 126774 h 778240"/>
              <a:gd name="connsiteX6187" fmla="*/ 7676881 w 9144000"/>
              <a:gd name="connsiteY6187" fmla="*/ 122742 h 778240"/>
              <a:gd name="connsiteX6188" fmla="*/ 7676013 w 9144000"/>
              <a:gd name="connsiteY6188" fmla="*/ 119404 h 778240"/>
              <a:gd name="connsiteX6189" fmla="*/ 7675050 w 9144000"/>
              <a:gd name="connsiteY6189" fmla="*/ 116069 h 778240"/>
              <a:gd name="connsiteX6190" fmla="*/ 7676425 w 9144000"/>
              <a:gd name="connsiteY6190" fmla="*/ 116331 h 778240"/>
              <a:gd name="connsiteX6191" fmla="*/ 7679442 w 9144000"/>
              <a:gd name="connsiteY6191" fmla="*/ 117051 h 778240"/>
              <a:gd name="connsiteX6192" fmla="*/ 7683885 w 9144000"/>
              <a:gd name="connsiteY6192" fmla="*/ 118100 h 778240"/>
              <a:gd name="connsiteX6193" fmla="*/ 7688355 w 9144000"/>
              <a:gd name="connsiteY6193" fmla="*/ 122576 h 778240"/>
              <a:gd name="connsiteX6194" fmla="*/ 7691332 w 9144000"/>
              <a:gd name="connsiteY6194" fmla="*/ 125810 h 778240"/>
              <a:gd name="connsiteX6195" fmla="*/ 7692627 w 9144000"/>
              <a:gd name="connsiteY6195" fmla="*/ 127320 h 778240"/>
              <a:gd name="connsiteX6196" fmla="*/ 7685829 w 9144000"/>
              <a:gd name="connsiteY6196" fmla="*/ 128007 h 778240"/>
              <a:gd name="connsiteX6197" fmla="*/ 7682475 w 9144000"/>
              <a:gd name="connsiteY6197" fmla="*/ 131840 h 778240"/>
              <a:gd name="connsiteX6198" fmla="*/ 7693362 w 9144000"/>
              <a:gd name="connsiteY6198" fmla="*/ 137944 h 778240"/>
              <a:gd name="connsiteX6199" fmla="*/ 7719214 w 9144000"/>
              <a:gd name="connsiteY6199" fmla="*/ 163693 h 778240"/>
              <a:gd name="connsiteX6200" fmla="*/ 7721754 w 9144000"/>
              <a:gd name="connsiteY6200" fmla="*/ 161410 h 778240"/>
              <a:gd name="connsiteX6201" fmla="*/ 7721583 w 9144000"/>
              <a:gd name="connsiteY6201" fmla="*/ 157943 h 778240"/>
              <a:gd name="connsiteX6202" fmla="*/ 7721415 w 9144000"/>
              <a:gd name="connsiteY6202" fmla="*/ 154523 h 778240"/>
              <a:gd name="connsiteX6203" fmla="*/ 7725503 w 9144000"/>
              <a:gd name="connsiteY6203" fmla="*/ 156482 h 778240"/>
              <a:gd name="connsiteX6204" fmla="*/ 7729529 w 9144000"/>
              <a:gd name="connsiteY6204" fmla="*/ 158632 h 778240"/>
              <a:gd name="connsiteX6205" fmla="*/ 7732782 w 9144000"/>
              <a:gd name="connsiteY6205" fmla="*/ 164130 h 778240"/>
              <a:gd name="connsiteX6206" fmla="*/ 7735852 w 9144000"/>
              <a:gd name="connsiteY6206" fmla="*/ 169732 h 778240"/>
              <a:gd name="connsiteX6207" fmla="*/ 7729044 w 9144000"/>
              <a:gd name="connsiteY6207" fmla="*/ 168799 h 778240"/>
              <a:gd name="connsiteX6208" fmla="*/ 7726283 w 9144000"/>
              <a:gd name="connsiteY6208" fmla="*/ 170733 h 778240"/>
              <a:gd name="connsiteX6209" fmla="*/ 7727459 w 9144000"/>
              <a:gd name="connsiteY6209" fmla="*/ 171906 h 778240"/>
              <a:gd name="connsiteX6210" fmla="*/ 7735693 w 9144000"/>
              <a:gd name="connsiteY6210" fmla="*/ 183308 h 778240"/>
              <a:gd name="connsiteX6211" fmla="*/ 7737590 w 9144000"/>
              <a:gd name="connsiteY6211" fmla="*/ 181666 h 778240"/>
              <a:gd name="connsiteX6212" fmla="*/ 7738279 w 9144000"/>
              <a:gd name="connsiteY6212" fmla="*/ 186889 h 778240"/>
              <a:gd name="connsiteX6213" fmla="*/ 7742048 w 9144000"/>
              <a:gd name="connsiteY6213" fmla="*/ 192107 h 778240"/>
              <a:gd name="connsiteX6214" fmla="*/ 7742398 w 9144000"/>
              <a:gd name="connsiteY6214" fmla="*/ 192662 h 778240"/>
              <a:gd name="connsiteX6215" fmla="*/ 7742586 w 9144000"/>
              <a:gd name="connsiteY6215" fmla="*/ 192803 h 778240"/>
              <a:gd name="connsiteX6216" fmla="*/ 7752971 w 9144000"/>
              <a:gd name="connsiteY6216" fmla="*/ 178375 h 778240"/>
              <a:gd name="connsiteX6217" fmla="*/ 7781827 w 9144000"/>
              <a:gd name="connsiteY6217" fmla="*/ 152272 h 778240"/>
              <a:gd name="connsiteX6218" fmla="*/ 7778618 w 9144000"/>
              <a:gd name="connsiteY6218" fmla="*/ 148491 h 778240"/>
              <a:gd name="connsiteX6219" fmla="*/ 7774480 w 9144000"/>
              <a:gd name="connsiteY6219" fmla="*/ 148365 h 778240"/>
              <a:gd name="connsiteX6220" fmla="*/ 7770275 w 9144000"/>
              <a:gd name="connsiteY6220" fmla="*/ 148314 h 778240"/>
              <a:gd name="connsiteX6221" fmla="*/ 7772714 w 9144000"/>
              <a:gd name="connsiteY6221" fmla="*/ 143498 h 778240"/>
              <a:gd name="connsiteX6222" fmla="*/ 7774425 w 9144000"/>
              <a:gd name="connsiteY6222" fmla="*/ 140103 h 778240"/>
              <a:gd name="connsiteX6223" fmla="*/ 7775268 w 9144000"/>
              <a:gd name="connsiteY6223" fmla="*/ 138606 h 778240"/>
              <a:gd name="connsiteX6224" fmla="*/ 7782138 w 9144000"/>
              <a:gd name="connsiteY6224" fmla="*/ 135074 h 778240"/>
              <a:gd name="connsiteX6225" fmla="*/ 7789021 w 9144000"/>
              <a:gd name="connsiteY6225" fmla="*/ 131824 h 778240"/>
              <a:gd name="connsiteX6226" fmla="*/ 7787646 w 9144000"/>
              <a:gd name="connsiteY6226" fmla="*/ 140133 h 778240"/>
              <a:gd name="connsiteX6227" fmla="*/ 7790389 w 9144000"/>
              <a:gd name="connsiteY6227" fmla="*/ 144527 h 778240"/>
              <a:gd name="connsiteX6228" fmla="*/ 7798129 w 9144000"/>
              <a:gd name="connsiteY6228" fmla="*/ 137527 h 778240"/>
              <a:gd name="connsiteX6229" fmla="*/ 7810915 w 9144000"/>
              <a:gd name="connsiteY6229" fmla="*/ 129689 h 778240"/>
              <a:gd name="connsiteX6230" fmla="*/ 7824257 w 9144000"/>
              <a:gd name="connsiteY6230" fmla="*/ 123115 h 778240"/>
              <a:gd name="connsiteX6231" fmla="*/ 7840638 w 9144000"/>
              <a:gd name="connsiteY6231" fmla="*/ 116996 h 778240"/>
              <a:gd name="connsiteX6232" fmla="*/ 7839504 w 9144000"/>
              <a:gd name="connsiteY6232" fmla="*/ 113771 h 778240"/>
              <a:gd name="connsiteX6233" fmla="*/ 7835645 w 9144000"/>
              <a:gd name="connsiteY6233" fmla="*/ 112177 h 778240"/>
              <a:gd name="connsiteX6234" fmla="*/ 7831769 w 9144000"/>
              <a:gd name="connsiteY6234" fmla="*/ 110700 h 778240"/>
              <a:gd name="connsiteX6235" fmla="*/ 7835716 w 9144000"/>
              <a:gd name="connsiteY6235" fmla="*/ 106937 h 778240"/>
              <a:gd name="connsiteX6236" fmla="*/ 7839788 w 9144000"/>
              <a:gd name="connsiteY6236" fmla="*/ 103332 h 778240"/>
              <a:gd name="connsiteX6237" fmla="*/ 7842121 w 9144000"/>
              <a:gd name="connsiteY6237" fmla="*/ 103030 h 778240"/>
              <a:gd name="connsiteX6238" fmla="*/ 7847257 w 9144000"/>
              <a:gd name="connsiteY6238" fmla="*/ 102425 h 778240"/>
              <a:gd name="connsiteX6239" fmla="*/ 7854758 w 9144000"/>
              <a:gd name="connsiteY6239" fmla="*/ 101703 h 778240"/>
              <a:gd name="connsiteX6240" fmla="*/ 7850776 w 9144000"/>
              <a:gd name="connsiteY6240" fmla="*/ 109060 h 778240"/>
              <a:gd name="connsiteX6241" fmla="*/ 7851589 w 9144000"/>
              <a:gd name="connsiteY6241" fmla="*/ 112905 h 778240"/>
              <a:gd name="connsiteX6242" fmla="*/ 7851623 w 9144000"/>
              <a:gd name="connsiteY6242" fmla="*/ 112892 h 778240"/>
              <a:gd name="connsiteX6243" fmla="*/ 7906682 w 9144000"/>
              <a:gd name="connsiteY6243" fmla="*/ 101423 h 778240"/>
              <a:gd name="connsiteX6244" fmla="*/ 7907469 w 9144000"/>
              <a:gd name="connsiteY6244" fmla="*/ 101342 h 778240"/>
              <a:gd name="connsiteX6245" fmla="*/ 7907072 w 9144000"/>
              <a:gd name="connsiteY6245" fmla="*/ 98399 h 778240"/>
              <a:gd name="connsiteX6246" fmla="*/ 7900314 w 9144000"/>
              <a:gd name="connsiteY6246" fmla="*/ 93707 h 778240"/>
              <a:gd name="connsiteX6247" fmla="*/ 7904874 w 9144000"/>
              <a:gd name="connsiteY6247" fmla="*/ 90946 h 778240"/>
              <a:gd name="connsiteX6248" fmla="*/ 7909437 w 9144000"/>
              <a:gd name="connsiteY6248" fmla="*/ 88256 h 778240"/>
              <a:gd name="connsiteX6249" fmla="*/ 7916743 w 9144000"/>
              <a:gd name="connsiteY6249" fmla="*/ 88812 h 778240"/>
              <a:gd name="connsiteX6250" fmla="*/ 7923983 w 9144000"/>
              <a:gd name="connsiteY6250" fmla="*/ 89443 h 778240"/>
              <a:gd name="connsiteX6251" fmla="*/ 7918950 w 9144000"/>
              <a:gd name="connsiteY6251" fmla="*/ 95959 h 778240"/>
              <a:gd name="connsiteX6252" fmla="*/ 7919061 w 9144000"/>
              <a:gd name="connsiteY6252" fmla="*/ 100168 h 778240"/>
              <a:gd name="connsiteX6253" fmla="*/ 7959458 w 9144000"/>
              <a:gd name="connsiteY6253" fmla="*/ 96077 h 778240"/>
              <a:gd name="connsiteX6254" fmla="*/ 7975693 w 9144000"/>
              <a:gd name="connsiteY6254" fmla="*/ 94752 h 778240"/>
              <a:gd name="connsiteX6255" fmla="*/ 7975451 w 9144000"/>
              <a:gd name="connsiteY6255" fmla="*/ 91862 h 778240"/>
              <a:gd name="connsiteX6256" fmla="*/ 7969072 w 9144000"/>
              <a:gd name="connsiteY6256" fmla="*/ 86776 h 778240"/>
              <a:gd name="connsiteX6257" fmla="*/ 7978221 w 9144000"/>
              <a:gd name="connsiteY6257" fmla="*/ 81840 h 778240"/>
              <a:gd name="connsiteX6258" fmla="*/ 7992390 w 9144000"/>
              <a:gd name="connsiteY6258" fmla="*/ 83491 h 778240"/>
              <a:gd name="connsiteX6259" fmla="*/ 7987208 w 9144000"/>
              <a:gd name="connsiteY6259" fmla="*/ 89851 h 778240"/>
              <a:gd name="connsiteX6260" fmla="*/ 7987194 w 9144000"/>
              <a:gd name="connsiteY6260" fmla="*/ 93812 h 778240"/>
              <a:gd name="connsiteX6261" fmla="*/ 8008754 w 9144000"/>
              <a:gd name="connsiteY6261" fmla="*/ 92053 h 778240"/>
              <a:gd name="connsiteX6262" fmla="*/ 8043831 w 9144000"/>
              <a:gd name="connsiteY6262" fmla="*/ 89406 h 778240"/>
              <a:gd name="connsiteX6263" fmla="*/ 8043599 w 9144000"/>
              <a:gd name="connsiteY6263" fmla="*/ 86369 h 778240"/>
              <a:gd name="connsiteX6264" fmla="*/ 8037242 w 9144000"/>
              <a:gd name="connsiteY6264" fmla="*/ 81235 h 778240"/>
              <a:gd name="connsiteX6265" fmla="*/ 8046392 w 9144000"/>
              <a:gd name="connsiteY6265" fmla="*/ 76347 h 778240"/>
              <a:gd name="connsiteX6266" fmla="*/ 8060571 w 9144000"/>
              <a:gd name="connsiteY6266" fmla="*/ 78184 h 778240"/>
              <a:gd name="connsiteX6267" fmla="*/ 8055365 w 9144000"/>
              <a:gd name="connsiteY6267" fmla="*/ 84522 h 778240"/>
              <a:gd name="connsiteX6268" fmla="*/ 8055320 w 9144000"/>
              <a:gd name="connsiteY6268" fmla="*/ 88539 h 778240"/>
              <a:gd name="connsiteX6269" fmla="*/ 8095034 w 9144000"/>
              <a:gd name="connsiteY6269" fmla="*/ 85543 h 778240"/>
              <a:gd name="connsiteX6270" fmla="*/ 8112053 w 9144000"/>
              <a:gd name="connsiteY6270" fmla="*/ 84453 h 778240"/>
              <a:gd name="connsiteX6271" fmla="*/ 8111844 w 9144000"/>
              <a:gd name="connsiteY6271" fmla="*/ 81389 h 778240"/>
              <a:gd name="connsiteX6272" fmla="*/ 8105506 w 9144000"/>
              <a:gd name="connsiteY6272" fmla="*/ 76182 h 778240"/>
              <a:gd name="connsiteX6273" fmla="*/ 8114662 w 9144000"/>
              <a:gd name="connsiteY6273" fmla="*/ 71411 h 778240"/>
              <a:gd name="connsiteX6274" fmla="*/ 8128846 w 9144000"/>
              <a:gd name="connsiteY6274" fmla="*/ 73343 h 778240"/>
              <a:gd name="connsiteX6275" fmla="*/ 8123567 w 9144000"/>
              <a:gd name="connsiteY6275" fmla="*/ 79637 h 778240"/>
              <a:gd name="connsiteX6276" fmla="*/ 8123505 w 9144000"/>
              <a:gd name="connsiteY6276" fmla="*/ 83719 h 778240"/>
              <a:gd name="connsiteX6277" fmla="*/ 8180221 w 9144000"/>
              <a:gd name="connsiteY6277" fmla="*/ 80084 h 778240"/>
              <a:gd name="connsiteX6278" fmla="*/ 8180073 w 9144000"/>
              <a:gd name="connsiteY6278" fmla="*/ 77090 h 778240"/>
              <a:gd name="connsiteX6279" fmla="*/ 8173828 w 9144000"/>
              <a:gd name="connsiteY6279" fmla="*/ 71832 h 778240"/>
              <a:gd name="connsiteX6280" fmla="*/ 8182988 w 9144000"/>
              <a:gd name="connsiteY6280" fmla="*/ 67131 h 778240"/>
              <a:gd name="connsiteX6281" fmla="*/ 8197179 w 9144000"/>
              <a:gd name="connsiteY6281" fmla="*/ 69226 h 778240"/>
              <a:gd name="connsiteX6282" fmla="*/ 8191827 w 9144000"/>
              <a:gd name="connsiteY6282" fmla="*/ 75454 h 778240"/>
              <a:gd name="connsiteX6283" fmla="*/ 8191721 w 9144000"/>
              <a:gd name="connsiteY6283" fmla="*/ 79405 h 778240"/>
              <a:gd name="connsiteX6284" fmla="*/ 8219607 w 9144000"/>
              <a:gd name="connsiteY6284" fmla="*/ 77913 h 778240"/>
              <a:gd name="connsiteX6285" fmla="*/ 8234268 w 9144000"/>
              <a:gd name="connsiteY6285" fmla="*/ 77174 h 778240"/>
              <a:gd name="connsiteX6286" fmla="*/ 8234128 w 9144000"/>
              <a:gd name="connsiteY6286" fmla="*/ 74333 h 778240"/>
              <a:gd name="connsiteX6287" fmla="*/ 8227902 w 9144000"/>
              <a:gd name="connsiteY6287" fmla="*/ 69005 h 778240"/>
              <a:gd name="connsiteX6288" fmla="*/ 8237208 w 9144000"/>
              <a:gd name="connsiteY6288" fmla="*/ 64391 h 778240"/>
              <a:gd name="connsiteX6289" fmla="*/ 8251405 w 9144000"/>
              <a:gd name="connsiteY6289" fmla="*/ 66627 h 778240"/>
              <a:gd name="connsiteX6290" fmla="*/ 8245980 w 9144000"/>
              <a:gd name="connsiteY6290" fmla="*/ 72787 h 778240"/>
              <a:gd name="connsiteX6291" fmla="*/ 8245794 w 9144000"/>
              <a:gd name="connsiteY6291" fmla="*/ 76665 h 778240"/>
              <a:gd name="connsiteX6292" fmla="*/ 8277681 w 9144000"/>
              <a:gd name="connsiteY6292" fmla="*/ 75264 h 778240"/>
              <a:gd name="connsiteX6293" fmla="*/ 8302659 w 9144000"/>
              <a:gd name="connsiteY6293" fmla="*/ 74816 h 778240"/>
              <a:gd name="connsiteX6294" fmla="*/ 8302573 w 9144000"/>
              <a:gd name="connsiteY6294" fmla="*/ 71502 h 778240"/>
              <a:gd name="connsiteX6295" fmla="*/ 8296435 w 9144000"/>
              <a:gd name="connsiteY6295" fmla="*/ 66076 h 778240"/>
              <a:gd name="connsiteX6296" fmla="*/ 8305892 w 9144000"/>
              <a:gd name="connsiteY6296" fmla="*/ 61665 h 778240"/>
              <a:gd name="connsiteX6297" fmla="*/ 8320108 w 9144000"/>
              <a:gd name="connsiteY6297" fmla="*/ 64276 h 778240"/>
              <a:gd name="connsiteX6298" fmla="*/ 8314487 w 9144000"/>
              <a:gd name="connsiteY6298" fmla="*/ 70282 h 778240"/>
              <a:gd name="connsiteX6299" fmla="*/ 8314191 w 9144000"/>
              <a:gd name="connsiteY6299" fmla="*/ 74608 h 778240"/>
              <a:gd name="connsiteX6300" fmla="*/ 8344491 w 9144000"/>
              <a:gd name="connsiteY6300" fmla="*/ 74064 h 778240"/>
              <a:gd name="connsiteX6301" fmla="*/ 8370873 w 9144000"/>
              <a:gd name="connsiteY6301" fmla="*/ 75949 h 778240"/>
              <a:gd name="connsiteX6302" fmla="*/ 8371054 w 9144000"/>
              <a:gd name="connsiteY6302" fmla="*/ 71816 h 778240"/>
              <a:gd name="connsiteX6303" fmla="*/ 8365249 w 9144000"/>
              <a:gd name="connsiteY6303" fmla="*/ 65975 h 778240"/>
              <a:gd name="connsiteX6304" fmla="*/ 8370156 w 9144000"/>
              <a:gd name="connsiteY6304" fmla="*/ 64066 h 778240"/>
              <a:gd name="connsiteX6305" fmla="*/ 8375091 w 9144000"/>
              <a:gd name="connsiteY6305" fmla="*/ 62250 h 778240"/>
              <a:gd name="connsiteX6306" fmla="*/ 8382222 w 9144000"/>
              <a:gd name="connsiteY6306" fmla="*/ 64036 h 778240"/>
              <a:gd name="connsiteX6307" fmla="*/ 8389364 w 9144000"/>
              <a:gd name="connsiteY6307" fmla="*/ 66032 h 778240"/>
              <a:gd name="connsiteX6308" fmla="*/ 8383249 w 9144000"/>
              <a:gd name="connsiteY6308" fmla="*/ 71545 h 778240"/>
              <a:gd name="connsiteX6309" fmla="*/ 8382473 w 9144000"/>
              <a:gd name="connsiteY6309" fmla="*/ 76778 h 778240"/>
              <a:gd name="connsiteX6310" fmla="*/ 8431059 w 9144000"/>
              <a:gd name="connsiteY6310" fmla="*/ 80249 h 778240"/>
              <a:gd name="connsiteX6311" fmla="*/ 8432546 w 9144000"/>
              <a:gd name="connsiteY6311" fmla="*/ 80663 h 778240"/>
              <a:gd name="connsiteX6312" fmla="*/ 8432595 w 9144000"/>
              <a:gd name="connsiteY6312" fmla="*/ 60875 h 778240"/>
              <a:gd name="connsiteX6313" fmla="*/ 8462688 w 9144000"/>
              <a:gd name="connsiteY6313" fmla="*/ 18773 h 778240"/>
              <a:gd name="connsiteX6314" fmla="*/ 8464402 w 9144000"/>
              <a:gd name="connsiteY6314" fmla="*/ 89545 h 778240"/>
              <a:gd name="connsiteX6315" fmla="*/ 8505029 w 9144000"/>
              <a:gd name="connsiteY6315" fmla="*/ 100872 h 778240"/>
              <a:gd name="connsiteX6316" fmla="*/ 8507029 w 9144000"/>
              <a:gd name="connsiteY6316" fmla="*/ 95316 h 778240"/>
              <a:gd name="connsiteX6317" fmla="*/ 8503123 w 9144000"/>
              <a:gd name="connsiteY6317" fmla="*/ 87994 h 778240"/>
              <a:gd name="connsiteX6318" fmla="*/ 8513798 w 9144000"/>
              <a:gd name="connsiteY6318" fmla="*/ 87352 h 778240"/>
              <a:gd name="connsiteX6319" fmla="*/ 8520119 w 9144000"/>
              <a:gd name="connsiteY6319" fmla="*/ 91266 h 778240"/>
              <a:gd name="connsiteX6320" fmla="*/ 8526354 w 9144000"/>
              <a:gd name="connsiteY6320" fmla="*/ 95327 h 778240"/>
              <a:gd name="connsiteX6321" fmla="*/ 8518744 w 9144000"/>
              <a:gd name="connsiteY6321" fmla="*/ 98636 h 778240"/>
              <a:gd name="connsiteX6322" fmla="*/ 8516098 w 9144000"/>
              <a:gd name="connsiteY6322" fmla="*/ 103958 h 778240"/>
              <a:gd name="connsiteX6323" fmla="*/ 8530046 w 9144000"/>
              <a:gd name="connsiteY6323" fmla="*/ 107847 h 778240"/>
              <a:gd name="connsiteX6324" fmla="*/ 8565533 w 9144000"/>
              <a:gd name="connsiteY6324" fmla="*/ 127610 h 778240"/>
              <a:gd name="connsiteX6325" fmla="*/ 8567764 w 9144000"/>
              <a:gd name="connsiteY6325" fmla="*/ 128327 h 778240"/>
              <a:gd name="connsiteX6326" fmla="*/ 8569602 w 9144000"/>
              <a:gd name="connsiteY6326" fmla="*/ 125365 h 778240"/>
              <a:gd name="connsiteX6327" fmla="*/ 8567282 w 9144000"/>
              <a:gd name="connsiteY6327" fmla="*/ 117354 h 778240"/>
              <a:gd name="connsiteX6328" fmla="*/ 8577952 w 9144000"/>
              <a:gd name="connsiteY6328" fmla="*/ 119013 h 778240"/>
              <a:gd name="connsiteX6329" fmla="*/ 8579653 w 9144000"/>
              <a:gd name="connsiteY6329" fmla="*/ 120644 h 778240"/>
              <a:gd name="connsiteX6330" fmla="*/ 8583310 w 9144000"/>
              <a:gd name="connsiteY6330" fmla="*/ 124337 h 778240"/>
              <a:gd name="connsiteX6331" fmla="*/ 8588550 w 9144000"/>
              <a:gd name="connsiteY6331" fmla="*/ 129667 h 778240"/>
              <a:gd name="connsiteX6332" fmla="*/ 8580316 w 9144000"/>
              <a:gd name="connsiteY6332" fmla="*/ 131224 h 778240"/>
              <a:gd name="connsiteX6333" fmla="*/ 8579580 w 9144000"/>
              <a:gd name="connsiteY6333" fmla="*/ 132127 h 778240"/>
              <a:gd name="connsiteX6334" fmla="*/ 8583952 w 9144000"/>
              <a:gd name="connsiteY6334" fmla="*/ 133533 h 778240"/>
              <a:gd name="connsiteX6335" fmla="*/ 8582613 w 9144000"/>
              <a:gd name="connsiteY6335" fmla="*/ 138205 h 778240"/>
              <a:gd name="connsiteX6336" fmla="*/ 8620891 w 9144000"/>
              <a:gd name="connsiteY6336" fmla="*/ 171778 h 778240"/>
              <a:gd name="connsiteX6337" fmla="*/ 8623338 w 9144000"/>
              <a:gd name="connsiteY6337" fmla="*/ 169536 h 778240"/>
              <a:gd name="connsiteX6338" fmla="*/ 8623162 w 9144000"/>
              <a:gd name="connsiteY6338" fmla="*/ 161209 h 778240"/>
              <a:gd name="connsiteX6339" fmla="*/ 8628132 w 9144000"/>
              <a:gd name="connsiteY6339" fmla="*/ 163430 h 778240"/>
              <a:gd name="connsiteX6340" fmla="*/ 8631565 w 9144000"/>
              <a:gd name="connsiteY6340" fmla="*/ 164952 h 778240"/>
              <a:gd name="connsiteX6341" fmla="*/ 8633105 w 9144000"/>
              <a:gd name="connsiteY6341" fmla="*/ 165721 h 778240"/>
              <a:gd name="connsiteX6342" fmla="*/ 8636863 w 9144000"/>
              <a:gd name="connsiteY6342" fmla="*/ 172391 h 778240"/>
              <a:gd name="connsiteX6343" fmla="*/ 8639435 w 9144000"/>
              <a:gd name="connsiteY6343" fmla="*/ 176961 h 778240"/>
              <a:gd name="connsiteX6344" fmla="*/ 8640480 w 9144000"/>
              <a:gd name="connsiteY6344" fmla="*/ 179094 h 778240"/>
              <a:gd name="connsiteX6345" fmla="*/ 8638093 w 9144000"/>
              <a:gd name="connsiteY6345" fmla="*/ 178319 h 778240"/>
              <a:gd name="connsiteX6346" fmla="*/ 8632215 w 9144000"/>
              <a:gd name="connsiteY6346" fmla="*/ 178162 h 778240"/>
              <a:gd name="connsiteX6347" fmla="*/ 8628093 w 9144000"/>
              <a:gd name="connsiteY6347" fmla="*/ 181023 h 778240"/>
              <a:gd name="connsiteX6348" fmla="*/ 8657099 w 9144000"/>
              <a:gd name="connsiteY6348" fmla="*/ 224810 h 778240"/>
              <a:gd name="connsiteX6349" fmla="*/ 8658597 w 9144000"/>
              <a:gd name="connsiteY6349" fmla="*/ 229293 h 778240"/>
              <a:gd name="connsiteX6350" fmla="*/ 8661824 w 9144000"/>
              <a:gd name="connsiteY6350" fmla="*/ 227771 h 778240"/>
              <a:gd name="connsiteX6351" fmla="*/ 8663107 w 9144000"/>
              <a:gd name="connsiteY6351" fmla="*/ 223787 h 778240"/>
              <a:gd name="connsiteX6352" fmla="*/ 8664273 w 9144000"/>
              <a:gd name="connsiteY6352" fmla="*/ 219808 h 778240"/>
              <a:gd name="connsiteX6353" fmla="*/ 8668301 w 9144000"/>
              <a:gd name="connsiteY6353" fmla="*/ 223413 h 778240"/>
              <a:gd name="connsiteX6354" fmla="*/ 8672221 w 9144000"/>
              <a:gd name="connsiteY6354" fmla="*/ 227212 h 778240"/>
              <a:gd name="connsiteX6355" fmla="*/ 8673806 w 9144000"/>
              <a:gd name="connsiteY6355" fmla="*/ 234601 h 778240"/>
              <a:gd name="connsiteX6356" fmla="*/ 8675042 w 9144000"/>
              <a:gd name="connsiteY6356" fmla="*/ 242053 h 778240"/>
              <a:gd name="connsiteX6357" fmla="*/ 8667454 w 9144000"/>
              <a:gd name="connsiteY6357" fmla="*/ 238646 h 778240"/>
              <a:gd name="connsiteX6358" fmla="*/ 8662243 w 9144000"/>
              <a:gd name="connsiteY6358" fmla="*/ 240198 h 778240"/>
              <a:gd name="connsiteX6359" fmla="*/ 8676752 w 9144000"/>
              <a:gd name="connsiteY6359" fmla="*/ 283604 h 778240"/>
              <a:gd name="connsiteX6360" fmla="*/ 8742439 w 9144000"/>
              <a:gd name="connsiteY6360" fmla="*/ 195021 h 778240"/>
              <a:gd name="connsiteX6361" fmla="*/ 8810729 w 9144000"/>
              <a:gd name="connsiteY6361" fmla="*/ 136448 h 778240"/>
              <a:gd name="connsiteX6362" fmla="*/ 8780683 w 9144000"/>
              <a:gd name="connsiteY6362" fmla="*/ 126825 h 778240"/>
              <a:gd name="connsiteX6363" fmla="*/ 8773061 w 9144000"/>
              <a:gd name="connsiteY6363" fmla="*/ 115086 h 778240"/>
              <a:gd name="connsiteX6364" fmla="*/ 8791926 w 9144000"/>
              <a:gd name="connsiteY6364" fmla="*/ 116740 h 778240"/>
              <a:gd name="connsiteX6365" fmla="*/ 8819188 w 9144000"/>
              <a:gd name="connsiteY6365" fmla="*/ 123475 h 778240"/>
              <a:gd name="connsiteX6366" fmla="*/ 8824112 w 9144000"/>
              <a:gd name="connsiteY6366" fmla="*/ 119522 h 778240"/>
              <a:gd name="connsiteX6367" fmla="*/ 8832939 w 9144000"/>
              <a:gd name="connsiteY6367" fmla="*/ 112819 h 778240"/>
              <a:gd name="connsiteX6368" fmla="*/ 8832653 w 9144000"/>
              <a:gd name="connsiteY6368" fmla="*/ 62211 h 778240"/>
              <a:gd name="connsiteX6369" fmla="*/ 8837118 w 9144000"/>
              <a:gd name="connsiteY6369" fmla="*/ 48443 h 778240"/>
              <a:gd name="connsiteX6370" fmla="*/ 8843702 w 9144000"/>
              <a:gd name="connsiteY6370" fmla="*/ 59625 h 778240"/>
              <a:gd name="connsiteX6371" fmla="*/ 8844715 w 9144000"/>
              <a:gd name="connsiteY6371" fmla="*/ 104960 h 778240"/>
              <a:gd name="connsiteX6372" fmla="*/ 8856785 w 9144000"/>
              <a:gd name="connsiteY6372" fmla="*/ 103568 h 778240"/>
              <a:gd name="connsiteX6373" fmla="*/ 8857103 w 9144000"/>
              <a:gd name="connsiteY6373" fmla="*/ 103811 h 778240"/>
              <a:gd name="connsiteX6374" fmla="*/ 8887791 w 9144000"/>
              <a:gd name="connsiteY6374" fmla="*/ 87223 h 778240"/>
              <a:gd name="connsiteX6375" fmla="*/ 8893429 w 9144000"/>
              <a:gd name="connsiteY6375" fmla="*/ 85254 h 778240"/>
              <a:gd name="connsiteX6376" fmla="*/ 8897714 w 9144000"/>
              <a:gd name="connsiteY6376" fmla="*/ 72179 h 778240"/>
              <a:gd name="connsiteX6377" fmla="*/ 8903353 w 9144000"/>
              <a:gd name="connsiteY6377" fmla="*/ 81790 h 778240"/>
              <a:gd name="connsiteX6378" fmla="*/ 8946193 w 9144000"/>
              <a:gd name="connsiteY6378" fmla="*/ 66834 h 778240"/>
              <a:gd name="connsiteX6379" fmla="*/ 9035530 w 9144000"/>
              <a:gd name="connsiteY6379" fmla="*/ 57321 h 778240"/>
              <a:gd name="connsiteX6380" fmla="*/ 9061131 w 9144000"/>
              <a:gd name="connsiteY6380" fmla="*/ 49162 h 778240"/>
              <a:gd name="connsiteX6381" fmla="*/ 9061181 w 9144000"/>
              <a:gd name="connsiteY6381" fmla="*/ 47976 h 778240"/>
              <a:gd name="connsiteX6382" fmla="*/ 9067455 w 9144000"/>
              <a:gd name="connsiteY6382" fmla="*/ 38533 h 778240"/>
              <a:gd name="connsiteX6383" fmla="*/ 9069612 w 9144000"/>
              <a:gd name="connsiteY6383" fmla="*/ 46460 h 778240"/>
              <a:gd name="connsiteX6384" fmla="*/ 9072152 w 9144000"/>
              <a:gd name="connsiteY6384" fmla="*/ 45650 h 778240"/>
              <a:gd name="connsiteX6385" fmla="*/ 9059554 w 9144000"/>
              <a:gd name="connsiteY6385" fmla="*/ 18730 h 77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Lst>
            <a:rect l="l" t="t" r="r" b="b"/>
            <a:pathLst>
              <a:path w="9144000" h="778240">
                <a:moveTo>
                  <a:pt x="7157500" y="729293"/>
                </a:moveTo>
                <a:lnTo>
                  <a:pt x="7157122" y="730227"/>
                </a:lnTo>
                <a:cubicBezTo>
                  <a:pt x="7155975" y="733171"/>
                  <a:pt x="7154591" y="736056"/>
                  <a:pt x="7154591" y="736056"/>
                </a:cubicBezTo>
                <a:lnTo>
                  <a:pt x="7154260" y="735491"/>
                </a:lnTo>
                <a:lnTo>
                  <a:pt x="7145513" y="756991"/>
                </a:lnTo>
                <a:lnTo>
                  <a:pt x="7145902" y="757050"/>
                </a:lnTo>
                <a:lnTo>
                  <a:pt x="7169901" y="759364"/>
                </a:lnTo>
                <a:lnTo>
                  <a:pt x="7166746" y="752575"/>
                </a:lnTo>
                <a:lnTo>
                  <a:pt x="7164664" y="747982"/>
                </a:lnTo>
                <a:cubicBezTo>
                  <a:pt x="7164098" y="746506"/>
                  <a:pt x="7163506" y="744963"/>
                  <a:pt x="7162911" y="743372"/>
                </a:cubicBezTo>
                <a:cubicBezTo>
                  <a:pt x="7161747" y="740236"/>
                  <a:pt x="7160466" y="737107"/>
                  <a:pt x="7159366" y="733850"/>
                </a:cubicBezTo>
                <a:lnTo>
                  <a:pt x="7158555" y="730326"/>
                </a:lnTo>
                <a:lnTo>
                  <a:pt x="7157853" y="730778"/>
                </a:lnTo>
                <a:close/>
                <a:moveTo>
                  <a:pt x="7143715" y="728515"/>
                </a:moveTo>
                <a:lnTo>
                  <a:pt x="7134864" y="736911"/>
                </a:lnTo>
                <a:lnTo>
                  <a:pt x="7120661" y="753211"/>
                </a:lnTo>
                <a:lnTo>
                  <a:pt x="7134664" y="755341"/>
                </a:lnTo>
                <a:lnTo>
                  <a:pt x="7144128" y="733483"/>
                </a:lnTo>
                <a:lnTo>
                  <a:pt x="7145607" y="728921"/>
                </a:lnTo>
                <a:close/>
                <a:moveTo>
                  <a:pt x="7013340" y="726714"/>
                </a:moveTo>
                <a:lnTo>
                  <a:pt x="7006857" y="728869"/>
                </a:lnTo>
                <a:lnTo>
                  <a:pt x="6993030" y="733799"/>
                </a:lnTo>
                <a:lnTo>
                  <a:pt x="7012047" y="736692"/>
                </a:lnTo>
                <a:lnTo>
                  <a:pt x="7013717" y="729892"/>
                </a:lnTo>
                <a:close/>
                <a:moveTo>
                  <a:pt x="7149677" y="714977"/>
                </a:moveTo>
                <a:lnTo>
                  <a:pt x="7149494" y="716565"/>
                </a:lnTo>
                <a:lnTo>
                  <a:pt x="7150662" y="717340"/>
                </a:lnTo>
                <a:lnTo>
                  <a:pt x="7151250" y="716780"/>
                </a:lnTo>
                <a:lnTo>
                  <a:pt x="7151122" y="716684"/>
                </a:lnTo>
                <a:close/>
                <a:moveTo>
                  <a:pt x="7168244" y="709868"/>
                </a:moveTo>
                <a:lnTo>
                  <a:pt x="7166953" y="710560"/>
                </a:lnTo>
                <a:lnTo>
                  <a:pt x="7167272" y="712601"/>
                </a:lnTo>
                <a:lnTo>
                  <a:pt x="7168083" y="711068"/>
                </a:lnTo>
                <a:close/>
                <a:moveTo>
                  <a:pt x="7531788" y="707992"/>
                </a:moveTo>
                <a:lnTo>
                  <a:pt x="7526130" y="708775"/>
                </a:lnTo>
                <a:lnTo>
                  <a:pt x="7526208" y="709071"/>
                </a:lnTo>
                <a:lnTo>
                  <a:pt x="7525659" y="708841"/>
                </a:lnTo>
                <a:lnTo>
                  <a:pt x="7524018" y="709068"/>
                </a:lnTo>
                <a:lnTo>
                  <a:pt x="7522058" y="713480"/>
                </a:lnTo>
                <a:lnTo>
                  <a:pt x="7519649" y="715370"/>
                </a:lnTo>
                <a:lnTo>
                  <a:pt x="7519752" y="715589"/>
                </a:lnTo>
                <a:lnTo>
                  <a:pt x="7531461" y="712725"/>
                </a:lnTo>
                <a:lnTo>
                  <a:pt x="7531953" y="709867"/>
                </a:lnTo>
                <a:close/>
                <a:moveTo>
                  <a:pt x="7575617" y="701923"/>
                </a:moveTo>
                <a:lnTo>
                  <a:pt x="7545993" y="706025"/>
                </a:lnTo>
                <a:lnTo>
                  <a:pt x="7545969" y="709175"/>
                </a:lnTo>
                <a:close/>
                <a:moveTo>
                  <a:pt x="7527472" y="701290"/>
                </a:moveTo>
                <a:lnTo>
                  <a:pt x="7525596" y="705513"/>
                </a:lnTo>
                <a:lnTo>
                  <a:pt x="7531499" y="704697"/>
                </a:lnTo>
                <a:lnTo>
                  <a:pt x="7531421" y="703812"/>
                </a:lnTo>
                <a:close/>
                <a:moveTo>
                  <a:pt x="7214335" y="700583"/>
                </a:moveTo>
                <a:lnTo>
                  <a:pt x="7179709" y="704683"/>
                </a:lnTo>
                <a:lnTo>
                  <a:pt x="7179740" y="707444"/>
                </a:lnTo>
                <a:cubicBezTo>
                  <a:pt x="7180322" y="710488"/>
                  <a:pt x="7181116" y="713032"/>
                  <a:pt x="7181116" y="713032"/>
                </a:cubicBezTo>
                <a:cubicBezTo>
                  <a:pt x="7183328" y="713745"/>
                  <a:pt x="7185575" y="714315"/>
                  <a:pt x="7187848" y="714790"/>
                </a:cubicBezTo>
                <a:cubicBezTo>
                  <a:pt x="7185968" y="716010"/>
                  <a:pt x="7184014" y="717092"/>
                  <a:pt x="7181998" y="718060"/>
                </a:cubicBezTo>
                <a:lnTo>
                  <a:pt x="7175655" y="721330"/>
                </a:lnTo>
                <a:lnTo>
                  <a:pt x="7173766" y="721119"/>
                </a:lnTo>
                <a:lnTo>
                  <a:pt x="7169948" y="720595"/>
                </a:lnTo>
                <a:lnTo>
                  <a:pt x="7170585" y="728060"/>
                </a:lnTo>
                <a:lnTo>
                  <a:pt x="7169662" y="727860"/>
                </a:lnTo>
                <a:lnTo>
                  <a:pt x="7170207" y="731344"/>
                </a:lnTo>
                <a:cubicBezTo>
                  <a:pt x="7169586" y="734614"/>
                  <a:pt x="7169234" y="737941"/>
                  <a:pt x="7169147" y="741280"/>
                </a:cubicBezTo>
                <a:cubicBezTo>
                  <a:pt x="7169559" y="742481"/>
                  <a:pt x="7162710" y="733591"/>
                  <a:pt x="7162710" y="733591"/>
                </a:cubicBezTo>
                <a:lnTo>
                  <a:pt x="7162088" y="728045"/>
                </a:lnTo>
                <a:lnTo>
                  <a:pt x="7160759" y="728902"/>
                </a:lnTo>
                <a:lnTo>
                  <a:pt x="7161724" y="733100"/>
                </a:lnTo>
                <a:cubicBezTo>
                  <a:pt x="7162820" y="736286"/>
                  <a:pt x="7164076" y="739393"/>
                  <a:pt x="7165216" y="742507"/>
                </a:cubicBezTo>
                <a:cubicBezTo>
                  <a:pt x="7165809" y="744051"/>
                  <a:pt x="7166378" y="745596"/>
                  <a:pt x="7166970" y="747117"/>
                </a:cubicBezTo>
                <a:lnTo>
                  <a:pt x="7168996" y="751548"/>
                </a:lnTo>
                <a:lnTo>
                  <a:pt x="7172780" y="759641"/>
                </a:lnTo>
                <a:lnTo>
                  <a:pt x="7190204" y="761321"/>
                </a:lnTo>
                <a:lnTo>
                  <a:pt x="7215829" y="701863"/>
                </a:lnTo>
                <a:close/>
                <a:moveTo>
                  <a:pt x="7508329" y="698164"/>
                </a:moveTo>
                <a:lnTo>
                  <a:pt x="7508095" y="700602"/>
                </a:lnTo>
                <a:lnTo>
                  <a:pt x="7509588" y="700069"/>
                </a:lnTo>
                <a:lnTo>
                  <a:pt x="7509168" y="699178"/>
                </a:lnTo>
                <a:close/>
                <a:moveTo>
                  <a:pt x="7210498" y="692731"/>
                </a:moveTo>
                <a:lnTo>
                  <a:pt x="7195994" y="693537"/>
                </a:lnTo>
                <a:lnTo>
                  <a:pt x="7199383" y="696355"/>
                </a:lnTo>
                <a:lnTo>
                  <a:pt x="7196789" y="699354"/>
                </a:lnTo>
                <a:lnTo>
                  <a:pt x="7212161" y="697530"/>
                </a:lnTo>
                <a:lnTo>
                  <a:pt x="7210324" y="693961"/>
                </a:lnTo>
                <a:cubicBezTo>
                  <a:pt x="7210324" y="693961"/>
                  <a:pt x="7210370" y="693466"/>
                  <a:pt x="7210498" y="692731"/>
                </a:cubicBezTo>
                <a:close/>
                <a:moveTo>
                  <a:pt x="7124967" y="692342"/>
                </a:moveTo>
                <a:lnTo>
                  <a:pt x="7090130" y="701992"/>
                </a:lnTo>
                <a:lnTo>
                  <a:pt x="7078251" y="705719"/>
                </a:lnTo>
                <a:lnTo>
                  <a:pt x="7078453" y="706668"/>
                </a:lnTo>
                <a:cubicBezTo>
                  <a:pt x="7079432" y="708941"/>
                  <a:pt x="7080514" y="710778"/>
                  <a:pt x="7080514" y="710778"/>
                </a:cubicBezTo>
                <a:cubicBezTo>
                  <a:pt x="7080514" y="710778"/>
                  <a:pt x="7086212" y="711108"/>
                  <a:pt x="7086372" y="711029"/>
                </a:cubicBezTo>
                <a:cubicBezTo>
                  <a:pt x="7086533" y="710950"/>
                  <a:pt x="7084274" y="712753"/>
                  <a:pt x="7082017" y="714602"/>
                </a:cubicBezTo>
                <a:lnTo>
                  <a:pt x="7077339" y="718308"/>
                </a:lnTo>
                <a:lnTo>
                  <a:pt x="7067135" y="719466"/>
                </a:lnTo>
                <a:lnTo>
                  <a:pt x="7069271" y="711800"/>
                </a:lnTo>
                <a:lnTo>
                  <a:pt x="7069005" y="708620"/>
                </a:lnTo>
                <a:lnTo>
                  <a:pt x="7046984" y="715528"/>
                </a:lnTo>
                <a:lnTo>
                  <a:pt x="7022639" y="723623"/>
                </a:lnTo>
                <a:lnTo>
                  <a:pt x="7022872" y="724620"/>
                </a:lnTo>
                <a:cubicBezTo>
                  <a:pt x="7023899" y="726879"/>
                  <a:pt x="7025022" y="728701"/>
                  <a:pt x="7025022" y="728701"/>
                </a:cubicBezTo>
                <a:cubicBezTo>
                  <a:pt x="7025022" y="728701"/>
                  <a:pt x="7030479" y="728902"/>
                  <a:pt x="7030919" y="728764"/>
                </a:cubicBezTo>
                <a:cubicBezTo>
                  <a:pt x="7031358" y="728624"/>
                  <a:pt x="7022013" y="736246"/>
                  <a:pt x="7022013" y="736246"/>
                </a:cubicBezTo>
                <a:lnTo>
                  <a:pt x="7015167" y="737166"/>
                </a:lnTo>
                <a:lnTo>
                  <a:pt x="7102616" y="750467"/>
                </a:lnTo>
                <a:lnTo>
                  <a:pt x="7108610" y="745904"/>
                </a:lnTo>
                <a:lnTo>
                  <a:pt x="7109057" y="751446"/>
                </a:lnTo>
                <a:lnTo>
                  <a:pt x="7116788" y="752622"/>
                </a:lnTo>
                <a:lnTo>
                  <a:pt x="7132452" y="734658"/>
                </a:lnTo>
                <a:lnTo>
                  <a:pt x="7136543" y="730766"/>
                </a:lnTo>
                <a:lnTo>
                  <a:pt x="7135955" y="727136"/>
                </a:lnTo>
                <a:cubicBezTo>
                  <a:pt x="7135440" y="724320"/>
                  <a:pt x="7134923" y="721433"/>
                  <a:pt x="7134923" y="721433"/>
                </a:cubicBezTo>
                <a:cubicBezTo>
                  <a:pt x="7134923" y="721433"/>
                  <a:pt x="7135983" y="719105"/>
                  <a:pt x="7136860" y="716902"/>
                </a:cubicBezTo>
                <a:cubicBezTo>
                  <a:pt x="7137738" y="714699"/>
                  <a:pt x="7138630" y="712307"/>
                  <a:pt x="7138630" y="712307"/>
                </a:cubicBezTo>
                <a:cubicBezTo>
                  <a:pt x="7138630" y="712307"/>
                  <a:pt x="7140074" y="713526"/>
                  <a:pt x="7141622" y="714907"/>
                </a:cubicBezTo>
                <a:lnTo>
                  <a:pt x="7144525" y="717604"/>
                </a:lnTo>
                <a:lnTo>
                  <a:pt x="7145939" y="718180"/>
                </a:lnTo>
                <a:lnTo>
                  <a:pt x="7145737" y="714069"/>
                </a:lnTo>
                <a:lnTo>
                  <a:pt x="7147246" y="715072"/>
                </a:lnTo>
                <a:lnTo>
                  <a:pt x="7147426" y="713490"/>
                </a:lnTo>
                <a:lnTo>
                  <a:pt x="7140764" y="713704"/>
                </a:lnTo>
                <a:lnTo>
                  <a:pt x="7143952" y="705805"/>
                </a:lnTo>
                <a:lnTo>
                  <a:pt x="7124591" y="703300"/>
                </a:lnTo>
                <a:lnTo>
                  <a:pt x="7124046" y="702536"/>
                </a:lnTo>
                <a:lnTo>
                  <a:pt x="7122797" y="702637"/>
                </a:lnTo>
                <a:lnTo>
                  <a:pt x="7123190" y="701336"/>
                </a:lnTo>
                <a:lnTo>
                  <a:pt x="7118639" y="694954"/>
                </a:lnTo>
                <a:lnTo>
                  <a:pt x="7125050" y="694027"/>
                </a:lnTo>
                <a:close/>
                <a:moveTo>
                  <a:pt x="7184360" y="689955"/>
                </a:moveTo>
                <a:lnTo>
                  <a:pt x="7182006" y="692189"/>
                </a:lnTo>
                <a:lnTo>
                  <a:pt x="7184401" y="692491"/>
                </a:lnTo>
                <a:lnTo>
                  <a:pt x="7183600" y="693562"/>
                </a:lnTo>
                <a:lnTo>
                  <a:pt x="7187313" y="692960"/>
                </a:lnTo>
                <a:close/>
                <a:moveTo>
                  <a:pt x="7149396" y="685574"/>
                </a:moveTo>
                <a:lnTo>
                  <a:pt x="7134363" y="689739"/>
                </a:lnTo>
                <a:lnTo>
                  <a:pt x="7134446" y="690190"/>
                </a:lnTo>
                <a:cubicBezTo>
                  <a:pt x="7135358" y="692492"/>
                  <a:pt x="7136383" y="694361"/>
                  <a:pt x="7136383" y="694361"/>
                </a:cubicBezTo>
                <a:cubicBezTo>
                  <a:pt x="7136383" y="694361"/>
                  <a:pt x="7141784" y="694847"/>
                  <a:pt x="7142247" y="694706"/>
                </a:cubicBezTo>
                <a:lnTo>
                  <a:pt x="7140628" y="695981"/>
                </a:lnTo>
                <a:lnTo>
                  <a:pt x="7149201" y="697904"/>
                </a:lnTo>
                <a:lnTo>
                  <a:pt x="7149828" y="692401"/>
                </a:lnTo>
                <a:lnTo>
                  <a:pt x="7149808" y="692316"/>
                </a:lnTo>
                <a:close/>
                <a:moveTo>
                  <a:pt x="7156054" y="683731"/>
                </a:moveTo>
                <a:lnTo>
                  <a:pt x="7153158" y="684533"/>
                </a:lnTo>
                <a:lnTo>
                  <a:pt x="7152294" y="692085"/>
                </a:lnTo>
                <a:lnTo>
                  <a:pt x="7153359" y="696715"/>
                </a:lnTo>
                <a:lnTo>
                  <a:pt x="7158587" y="689910"/>
                </a:lnTo>
                <a:close/>
                <a:moveTo>
                  <a:pt x="7181091" y="680820"/>
                </a:moveTo>
                <a:lnTo>
                  <a:pt x="7175207" y="690647"/>
                </a:lnTo>
                <a:lnTo>
                  <a:pt x="7175724" y="691395"/>
                </a:lnTo>
                <a:lnTo>
                  <a:pt x="7177684" y="691642"/>
                </a:lnTo>
                <a:lnTo>
                  <a:pt x="7181992" y="687545"/>
                </a:lnTo>
                <a:lnTo>
                  <a:pt x="7181721" y="687269"/>
                </a:lnTo>
                <a:lnTo>
                  <a:pt x="7178892" y="687408"/>
                </a:lnTo>
                <a:close/>
                <a:moveTo>
                  <a:pt x="7217057" y="680059"/>
                </a:moveTo>
                <a:lnTo>
                  <a:pt x="7212451" y="682328"/>
                </a:lnTo>
                <a:lnTo>
                  <a:pt x="7209336" y="684018"/>
                </a:lnTo>
                <a:lnTo>
                  <a:pt x="7214727" y="684211"/>
                </a:lnTo>
                <a:close/>
                <a:moveTo>
                  <a:pt x="7171412" y="679476"/>
                </a:moveTo>
                <a:lnTo>
                  <a:pt x="7162186" y="682032"/>
                </a:lnTo>
                <a:lnTo>
                  <a:pt x="7163424" y="685611"/>
                </a:lnTo>
                <a:cubicBezTo>
                  <a:pt x="7164790" y="684276"/>
                  <a:pt x="7165908" y="683140"/>
                  <a:pt x="7165908" y="683140"/>
                </a:cubicBezTo>
                <a:lnTo>
                  <a:pt x="7168374" y="684387"/>
                </a:lnTo>
                <a:close/>
                <a:moveTo>
                  <a:pt x="7153456" y="677294"/>
                </a:moveTo>
                <a:lnTo>
                  <a:pt x="7153764" y="679230"/>
                </a:lnTo>
                <a:lnTo>
                  <a:pt x="7153482" y="681699"/>
                </a:lnTo>
                <a:lnTo>
                  <a:pt x="7155044" y="681266"/>
                </a:lnTo>
                <a:lnTo>
                  <a:pt x="7153597" y="677736"/>
                </a:lnTo>
                <a:close/>
                <a:moveTo>
                  <a:pt x="7197762" y="673062"/>
                </a:moveTo>
                <a:lnTo>
                  <a:pt x="7190782" y="674538"/>
                </a:lnTo>
                <a:lnTo>
                  <a:pt x="7190917" y="675373"/>
                </a:lnTo>
                <a:lnTo>
                  <a:pt x="7192030" y="678000"/>
                </a:lnTo>
                <a:lnTo>
                  <a:pt x="7195253" y="674933"/>
                </a:lnTo>
                <a:close/>
                <a:moveTo>
                  <a:pt x="7204030" y="672610"/>
                </a:moveTo>
                <a:lnTo>
                  <a:pt x="7197515" y="677475"/>
                </a:lnTo>
                <a:lnTo>
                  <a:pt x="7195037" y="679825"/>
                </a:lnTo>
                <a:lnTo>
                  <a:pt x="7198562" y="680147"/>
                </a:lnTo>
                <a:lnTo>
                  <a:pt x="7194026" y="683469"/>
                </a:lnTo>
                <a:lnTo>
                  <a:pt x="7207016" y="683935"/>
                </a:lnTo>
                <a:lnTo>
                  <a:pt x="7205688" y="675641"/>
                </a:lnTo>
                <a:close/>
                <a:moveTo>
                  <a:pt x="7216872" y="669018"/>
                </a:moveTo>
                <a:lnTo>
                  <a:pt x="7216676" y="669059"/>
                </a:lnTo>
                <a:lnTo>
                  <a:pt x="7217152" y="669492"/>
                </a:lnTo>
                <a:close/>
                <a:moveTo>
                  <a:pt x="7644715" y="668603"/>
                </a:moveTo>
                <a:lnTo>
                  <a:pt x="7643093" y="687007"/>
                </a:lnTo>
                <a:lnTo>
                  <a:pt x="7664392" y="683348"/>
                </a:lnTo>
                <a:lnTo>
                  <a:pt x="7654640" y="675204"/>
                </a:lnTo>
                <a:lnTo>
                  <a:pt x="7653310" y="673669"/>
                </a:lnTo>
                <a:lnTo>
                  <a:pt x="7652939" y="676437"/>
                </a:lnTo>
                <a:lnTo>
                  <a:pt x="7647799" y="674577"/>
                </a:lnTo>
                <a:close/>
                <a:moveTo>
                  <a:pt x="7226323" y="667018"/>
                </a:moveTo>
                <a:lnTo>
                  <a:pt x="7223418" y="667632"/>
                </a:lnTo>
                <a:lnTo>
                  <a:pt x="7223528" y="667845"/>
                </a:lnTo>
                <a:lnTo>
                  <a:pt x="7224055" y="667668"/>
                </a:lnTo>
                <a:lnTo>
                  <a:pt x="7223748" y="668274"/>
                </a:lnTo>
                <a:lnTo>
                  <a:pt x="7224381" y="669507"/>
                </a:lnTo>
                <a:close/>
                <a:moveTo>
                  <a:pt x="7236076" y="664954"/>
                </a:moveTo>
                <a:lnTo>
                  <a:pt x="7227147" y="666843"/>
                </a:lnTo>
                <a:lnTo>
                  <a:pt x="7233214" y="668678"/>
                </a:lnTo>
                <a:close/>
                <a:moveTo>
                  <a:pt x="7214412" y="664858"/>
                </a:moveTo>
                <a:lnTo>
                  <a:pt x="7213159" y="665794"/>
                </a:lnTo>
                <a:lnTo>
                  <a:pt x="7213289" y="665986"/>
                </a:lnTo>
                <a:lnTo>
                  <a:pt x="7214250" y="666858"/>
                </a:lnTo>
                <a:lnTo>
                  <a:pt x="7215445" y="666604"/>
                </a:lnTo>
                <a:close/>
                <a:moveTo>
                  <a:pt x="7416373" y="664667"/>
                </a:moveTo>
                <a:lnTo>
                  <a:pt x="7411698" y="665661"/>
                </a:lnTo>
                <a:cubicBezTo>
                  <a:pt x="7411320" y="666102"/>
                  <a:pt x="7410921" y="666568"/>
                  <a:pt x="7410562" y="666914"/>
                </a:cubicBezTo>
                <a:lnTo>
                  <a:pt x="7416437" y="679420"/>
                </a:lnTo>
                <a:lnTo>
                  <a:pt x="7415487" y="684421"/>
                </a:lnTo>
                <a:lnTo>
                  <a:pt x="7409773" y="681885"/>
                </a:lnTo>
                <a:lnTo>
                  <a:pt x="7405642" y="668564"/>
                </a:lnTo>
                <a:cubicBezTo>
                  <a:pt x="7405286" y="669052"/>
                  <a:pt x="7404883" y="669494"/>
                  <a:pt x="7404441" y="669915"/>
                </a:cubicBezTo>
                <a:cubicBezTo>
                  <a:pt x="7403294" y="670934"/>
                  <a:pt x="7401301" y="669553"/>
                  <a:pt x="7401301" y="669553"/>
                </a:cubicBezTo>
                <a:lnTo>
                  <a:pt x="7391665" y="688435"/>
                </a:lnTo>
                <a:lnTo>
                  <a:pt x="7385756" y="695277"/>
                </a:lnTo>
                <a:lnTo>
                  <a:pt x="7385210" y="689434"/>
                </a:lnTo>
                <a:lnTo>
                  <a:pt x="7388674" y="681093"/>
                </a:lnTo>
                <a:lnTo>
                  <a:pt x="7392490" y="671818"/>
                </a:lnTo>
                <a:cubicBezTo>
                  <a:pt x="7392490" y="671818"/>
                  <a:pt x="7389447" y="672978"/>
                  <a:pt x="7389702" y="671955"/>
                </a:cubicBezTo>
                <a:cubicBezTo>
                  <a:pt x="7389711" y="671697"/>
                  <a:pt x="7389624" y="671443"/>
                  <a:pt x="7389458" y="671264"/>
                </a:cubicBezTo>
                <a:cubicBezTo>
                  <a:pt x="7367560" y="678588"/>
                  <a:pt x="7345578" y="693734"/>
                  <a:pt x="7349459" y="724888"/>
                </a:cubicBezTo>
                <a:cubicBezTo>
                  <a:pt x="7350956" y="736449"/>
                  <a:pt x="7357624" y="744543"/>
                  <a:pt x="7366142" y="750170"/>
                </a:cubicBezTo>
                <a:lnTo>
                  <a:pt x="7368840" y="751187"/>
                </a:lnTo>
                <a:lnTo>
                  <a:pt x="7379633" y="749411"/>
                </a:lnTo>
                <a:lnTo>
                  <a:pt x="7397374" y="745179"/>
                </a:lnTo>
                <a:lnTo>
                  <a:pt x="7396869" y="736899"/>
                </a:lnTo>
                <a:lnTo>
                  <a:pt x="7398144" y="731342"/>
                </a:lnTo>
                <a:lnTo>
                  <a:pt x="7401360" y="735597"/>
                </a:lnTo>
                <a:lnTo>
                  <a:pt x="7402070" y="744059"/>
                </a:lnTo>
                <a:lnTo>
                  <a:pt x="7427004" y="738112"/>
                </a:lnTo>
                <a:close/>
                <a:moveTo>
                  <a:pt x="8585386" y="655197"/>
                </a:moveTo>
                <a:cubicBezTo>
                  <a:pt x="8584474" y="656228"/>
                  <a:pt x="8582651" y="657844"/>
                  <a:pt x="8582651" y="657844"/>
                </a:cubicBezTo>
                <a:lnTo>
                  <a:pt x="8581251" y="657817"/>
                </a:lnTo>
                <a:lnTo>
                  <a:pt x="8580545" y="661214"/>
                </a:lnTo>
                <a:lnTo>
                  <a:pt x="8584216" y="661245"/>
                </a:lnTo>
                <a:lnTo>
                  <a:pt x="8588771" y="657998"/>
                </a:lnTo>
                <a:close/>
                <a:moveTo>
                  <a:pt x="8569795" y="655190"/>
                </a:moveTo>
                <a:lnTo>
                  <a:pt x="8556936" y="661014"/>
                </a:lnTo>
                <a:lnTo>
                  <a:pt x="8570893" y="661132"/>
                </a:lnTo>
                <a:lnTo>
                  <a:pt x="8571711" y="657268"/>
                </a:lnTo>
                <a:close/>
                <a:moveTo>
                  <a:pt x="8425726" y="654813"/>
                </a:moveTo>
                <a:lnTo>
                  <a:pt x="8424588" y="658450"/>
                </a:lnTo>
                <a:lnTo>
                  <a:pt x="8425405" y="658467"/>
                </a:lnTo>
                <a:close/>
                <a:moveTo>
                  <a:pt x="7208916" y="653788"/>
                </a:moveTo>
                <a:lnTo>
                  <a:pt x="7208455" y="658881"/>
                </a:lnTo>
                <a:lnTo>
                  <a:pt x="7211251" y="662990"/>
                </a:lnTo>
                <a:lnTo>
                  <a:pt x="7212800" y="661834"/>
                </a:lnTo>
                <a:close/>
                <a:moveTo>
                  <a:pt x="7295660" y="652817"/>
                </a:moveTo>
                <a:lnTo>
                  <a:pt x="7286487" y="654287"/>
                </a:lnTo>
                <a:lnTo>
                  <a:pt x="7247868" y="662458"/>
                </a:lnTo>
                <a:lnTo>
                  <a:pt x="7247891" y="662666"/>
                </a:lnTo>
                <a:cubicBezTo>
                  <a:pt x="7248632" y="665033"/>
                  <a:pt x="7249521" y="666979"/>
                  <a:pt x="7249521" y="666979"/>
                </a:cubicBezTo>
                <a:cubicBezTo>
                  <a:pt x="7249521" y="666979"/>
                  <a:pt x="7254895" y="667888"/>
                  <a:pt x="7255336" y="667773"/>
                </a:cubicBezTo>
                <a:cubicBezTo>
                  <a:pt x="7255777" y="667656"/>
                  <a:pt x="7245645" y="674095"/>
                  <a:pt x="7245645" y="674095"/>
                </a:cubicBezTo>
                <a:lnTo>
                  <a:pt x="7239425" y="674117"/>
                </a:lnTo>
                <a:lnTo>
                  <a:pt x="7238417" y="676391"/>
                </a:lnTo>
                <a:lnTo>
                  <a:pt x="7237519" y="680844"/>
                </a:lnTo>
                <a:lnTo>
                  <a:pt x="7240997" y="680781"/>
                </a:lnTo>
                <a:cubicBezTo>
                  <a:pt x="7244394" y="680614"/>
                  <a:pt x="7247790" y="680447"/>
                  <a:pt x="7247790" y="680447"/>
                </a:cubicBezTo>
                <a:cubicBezTo>
                  <a:pt x="7246027" y="682505"/>
                  <a:pt x="7244741" y="684917"/>
                  <a:pt x="7244030" y="687534"/>
                </a:cubicBezTo>
                <a:lnTo>
                  <a:pt x="7244507" y="690378"/>
                </a:lnTo>
                <a:lnTo>
                  <a:pt x="7291054" y="677424"/>
                </a:lnTo>
                <a:lnTo>
                  <a:pt x="7296977" y="674800"/>
                </a:lnTo>
                <a:lnTo>
                  <a:pt x="7296139" y="672453"/>
                </a:lnTo>
                <a:lnTo>
                  <a:pt x="7288931" y="669122"/>
                </a:lnTo>
                <a:lnTo>
                  <a:pt x="7294776" y="663322"/>
                </a:lnTo>
                <a:lnTo>
                  <a:pt x="7292329" y="663274"/>
                </a:lnTo>
                <a:lnTo>
                  <a:pt x="7295490" y="655957"/>
                </a:lnTo>
                <a:close/>
                <a:moveTo>
                  <a:pt x="7534779" y="652345"/>
                </a:moveTo>
                <a:lnTo>
                  <a:pt x="7518561" y="663943"/>
                </a:lnTo>
                <a:lnTo>
                  <a:pt x="7511344" y="666784"/>
                </a:lnTo>
                <a:lnTo>
                  <a:pt x="7508673" y="694578"/>
                </a:lnTo>
                <a:lnTo>
                  <a:pt x="7511380" y="697848"/>
                </a:lnTo>
                <a:lnTo>
                  <a:pt x="7511802" y="698742"/>
                </a:lnTo>
                <a:lnTo>
                  <a:pt x="7513874" y="697468"/>
                </a:lnTo>
                <a:cubicBezTo>
                  <a:pt x="7513874" y="697468"/>
                  <a:pt x="7514284" y="695804"/>
                  <a:pt x="7514409" y="694036"/>
                </a:cubicBezTo>
                <a:cubicBezTo>
                  <a:pt x="7514533" y="692269"/>
                  <a:pt x="7514707" y="690547"/>
                  <a:pt x="7514707" y="690547"/>
                </a:cubicBezTo>
                <a:lnTo>
                  <a:pt x="7518622" y="693289"/>
                </a:lnTo>
                <a:lnTo>
                  <a:pt x="7520987" y="695245"/>
                </a:lnTo>
                <a:lnTo>
                  <a:pt x="7535426" y="669781"/>
                </a:lnTo>
                <a:cubicBezTo>
                  <a:pt x="7536959" y="665104"/>
                  <a:pt x="7537559" y="660144"/>
                  <a:pt x="7537199" y="655231"/>
                </a:cubicBezTo>
                <a:cubicBezTo>
                  <a:pt x="7536461" y="654093"/>
                  <a:pt x="7535950" y="653249"/>
                  <a:pt x="7535950" y="653249"/>
                </a:cubicBezTo>
                <a:close/>
                <a:moveTo>
                  <a:pt x="8497718" y="649831"/>
                </a:moveTo>
                <a:lnTo>
                  <a:pt x="8479263" y="657506"/>
                </a:lnTo>
                <a:lnTo>
                  <a:pt x="8472442" y="659473"/>
                </a:lnTo>
                <a:lnTo>
                  <a:pt x="8483738" y="659714"/>
                </a:lnTo>
                <a:lnTo>
                  <a:pt x="8496543" y="653349"/>
                </a:lnTo>
                <a:close/>
                <a:moveTo>
                  <a:pt x="7674349" y="647445"/>
                </a:moveTo>
                <a:lnTo>
                  <a:pt x="7671124" y="648541"/>
                </a:lnTo>
                <a:lnTo>
                  <a:pt x="7648009" y="649280"/>
                </a:lnTo>
                <a:cubicBezTo>
                  <a:pt x="7648009" y="649280"/>
                  <a:pt x="7648082" y="652657"/>
                  <a:pt x="7646455" y="653489"/>
                </a:cubicBezTo>
                <a:lnTo>
                  <a:pt x="7646034" y="653644"/>
                </a:lnTo>
                <a:lnTo>
                  <a:pt x="7645819" y="656087"/>
                </a:lnTo>
                <a:lnTo>
                  <a:pt x="7654123" y="667598"/>
                </a:lnTo>
                <a:lnTo>
                  <a:pt x="7653886" y="669373"/>
                </a:lnTo>
                <a:lnTo>
                  <a:pt x="7656970" y="672928"/>
                </a:lnTo>
                <a:lnTo>
                  <a:pt x="7668070" y="682202"/>
                </a:lnTo>
                <a:lnTo>
                  <a:pt x="7668439" y="681855"/>
                </a:lnTo>
                <a:cubicBezTo>
                  <a:pt x="7670264" y="679359"/>
                  <a:pt x="7671565" y="677046"/>
                  <a:pt x="7671565" y="677046"/>
                </a:cubicBezTo>
                <a:cubicBezTo>
                  <a:pt x="7671565" y="677046"/>
                  <a:pt x="7670816" y="675652"/>
                  <a:pt x="7670087" y="674208"/>
                </a:cubicBezTo>
                <a:lnTo>
                  <a:pt x="7670006" y="674046"/>
                </a:lnTo>
                <a:lnTo>
                  <a:pt x="7667984" y="673936"/>
                </a:lnTo>
                <a:lnTo>
                  <a:pt x="7663320" y="666958"/>
                </a:lnTo>
                <a:lnTo>
                  <a:pt x="7667999" y="663768"/>
                </a:lnTo>
                <a:lnTo>
                  <a:pt x="7679095" y="666396"/>
                </a:lnTo>
                <a:lnTo>
                  <a:pt x="7679181" y="655972"/>
                </a:lnTo>
                <a:close/>
                <a:moveTo>
                  <a:pt x="8429674" y="646600"/>
                </a:moveTo>
                <a:lnTo>
                  <a:pt x="8428626" y="658536"/>
                </a:lnTo>
                <a:lnTo>
                  <a:pt x="8435934" y="658692"/>
                </a:lnTo>
                <a:lnTo>
                  <a:pt x="8433684" y="658488"/>
                </a:lnTo>
                <a:lnTo>
                  <a:pt x="8438588" y="654321"/>
                </a:lnTo>
                <a:close/>
                <a:moveTo>
                  <a:pt x="7581177" y="646024"/>
                </a:moveTo>
                <a:lnTo>
                  <a:pt x="7574146" y="652660"/>
                </a:lnTo>
                <a:lnTo>
                  <a:pt x="7561530" y="651436"/>
                </a:lnTo>
                <a:lnTo>
                  <a:pt x="7560078" y="653539"/>
                </a:lnTo>
                <a:lnTo>
                  <a:pt x="7559777" y="651266"/>
                </a:lnTo>
                <a:lnTo>
                  <a:pt x="7551992" y="650510"/>
                </a:lnTo>
                <a:cubicBezTo>
                  <a:pt x="7552029" y="651260"/>
                  <a:pt x="7552054" y="651775"/>
                  <a:pt x="7552054" y="651775"/>
                </a:cubicBezTo>
                <a:lnTo>
                  <a:pt x="7548901" y="657354"/>
                </a:lnTo>
                <a:cubicBezTo>
                  <a:pt x="7548901" y="657354"/>
                  <a:pt x="7547465" y="658692"/>
                  <a:pt x="7545878" y="659851"/>
                </a:cubicBezTo>
                <a:lnTo>
                  <a:pt x="7529807" y="696034"/>
                </a:lnTo>
                <a:lnTo>
                  <a:pt x="7534914" y="693708"/>
                </a:lnTo>
                <a:lnTo>
                  <a:pt x="7543656" y="694335"/>
                </a:lnTo>
                <a:lnTo>
                  <a:pt x="7552396" y="694914"/>
                </a:lnTo>
                <a:cubicBezTo>
                  <a:pt x="7549795" y="696591"/>
                  <a:pt x="7547613" y="698835"/>
                  <a:pt x="7546028" y="701496"/>
                </a:cubicBezTo>
                <a:lnTo>
                  <a:pt x="7546019" y="702688"/>
                </a:lnTo>
                <a:lnTo>
                  <a:pt x="7606967" y="694253"/>
                </a:lnTo>
                <a:lnTo>
                  <a:pt x="7613481" y="692660"/>
                </a:lnTo>
                <a:lnTo>
                  <a:pt x="7607365" y="689295"/>
                </a:lnTo>
                <a:lnTo>
                  <a:pt x="7614400" y="685519"/>
                </a:lnTo>
                <a:lnTo>
                  <a:pt x="7612958" y="682414"/>
                </a:lnTo>
                <a:close/>
                <a:moveTo>
                  <a:pt x="8664490" y="645910"/>
                </a:moveTo>
                <a:lnTo>
                  <a:pt x="8663334" y="646545"/>
                </a:lnTo>
                <a:cubicBezTo>
                  <a:pt x="8663334" y="646545"/>
                  <a:pt x="8665525" y="651931"/>
                  <a:pt x="8663310" y="654647"/>
                </a:cubicBezTo>
                <a:cubicBezTo>
                  <a:pt x="8662480" y="655674"/>
                  <a:pt x="8661552" y="656611"/>
                  <a:pt x="8660537" y="657436"/>
                </a:cubicBezTo>
                <a:lnTo>
                  <a:pt x="8667821" y="661627"/>
                </a:lnTo>
                <a:lnTo>
                  <a:pt x="8675925" y="660826"/>
                </a:lnTo>
                <a:lnTo>
                  <a:pt x="8676311" y="657857"/>
                </a:lnTo>
                <a:lnTo>
                  <a:pt x="8676648" y="648178"/>
                </a:lnTo>
                <a:lnTo>
                  <a:pt x="8670151" y="647688"/>
                </a:lnTo>
                <a:cubicBezTo>
                  <a:pt x="8670151" y="647688"/>
                  <a:pt x="8667240" y="653420"/>
                  <a:pt x="8667197" y="653963"/>
                </a:cubicBezTo>
                <a:cubicBezTo>
                  <a:pt x="8667175" y="654234"/>
                  <a:pt x="8666105" y="650975"/>
                  <a:pt x="8665040" y="647650"/>
                </a:cubicBezTo>
                <a:close/>
                <a:moveTo>
                  <a:pt x="7352548" y="645727"/>
                </a:moveTo>
                <a:lnTo>
                  <a:pt x="7339583" y="646366"/>
                </a:lnTo>
                <a:lnTo>
                  <a:pt x="7326235" y="648057"/>
                </a:lnTo>
                <a:lnTo>
                  <a:pt x="7312927" y="650050"/>
                </a:lnTo>
                <a:lnTo>
                  <a:pt x="7305247" y="651280"/>
                </a:lnTo>
                <a:lnTo>
                  <a:pt x="7305313" y="652322"/>
                </a:lnTo>
                <a:cubicBezTo>
                  <a:pt x="7305948" y="654714"/>
                  <a:pt x="7306750" y="656694"/>
                  <a:pt x="7306750" y="656694"/>
                </a:cubicBezTo>
                <a:cubicBezTo>
                  <a:pt x="7306750" y="656694"/>
                  <a:pt x="7312065" y="657841"/>
                  <a:pt x="7312532" y="657771"/>
                </a:cubicBezTo>
                <a:lnTo>
                  <a:pt x="7308374" y="660267"/>
                </a:lnTo>
                <a:lnTo>
                  <a:pt x="7309570" y="660076"/>
                </a:lnTo>
                <a:cubicBezTo>
                  <a:pt x="7308006" y="662313"/>
                  <a:pt x="7306990" y="664899"/>
                  <a:pt x="7306606" y="667595"/>
                </a:cubicBezTo>
                <a:lnTo>
                  <a:pt x="7307357" y="670199"/>
                </a:lnTo>
                <a:lnTo>
                  <a:pt x="7351941" y="650437"/>
                </a:lnTo>
                <a:lnTo>
                  <a:pt x="7353125" y="648164"/>
                </a:lnTo>
                <a:lnTo>
                  <a:pt x="7353390" y="646032"/>
                </a:lnTo>
                <a:close/>
                <a:moveTo>
                  <a:pt x="7382938" y="644231"/>
                </a:moveTo>
                <a:lnTo>
                  <a:pt x="7373002" y="644720"/>
                </a:lnTo>
                <a:lnTo>
                  <a:pt x="7369020" y="646484"/>
                </a:lnTo>
                <a:lnTo>
                  <a:pt x="7370262" y="649839"/>
                </a:lnTo>
                <a:cubicBezTo>
                  <a:pt x="7371829" y="652508"/>
                  <a:pt x="7373424" y="654631"/>
                  <a:pt x="7373424" y="654631"/>
                </a:cubicBezTo>
                <a:cubicBezTo>
                  <a:pt x="7373424" y="654631"/>
                  <a:pt x="7379725" y="654321"/>
                  <a:pt x="7380230" y="654085"/>
                </a:cubicBezTo>
                <a:cubicBezTo>
                  <a:pt x="7378875" y="655794"/>
                  <a:pt x="7377436" y="657439"/>
                  <a:pt x="7375917" y="658993"/>
                </a:cubicBezTo>
                <a:cubicBezTo>
                  <a:pt x="7373607" y="661688"/>
                  <a:pt x="7371193" y="664156"/>
                  <a:pt x="7371193" y="664156"/>
                </a:cubicBezTo>
                <a:lnTo>
                  <a:pt x="7359580" y="666724"/>
                </a:lnTo>
                <a:lnTo>
                  <a:pt x="7360701" y="657065"/>
                </a:lnTo>
                <a:lnTo>
                  <a:pt x="7360432" y="655904"/>
                </a:lnTo>
                <a:lnTo>
                  <a:pt x="7359423" y="656400"/>
                </a:lnTo>
                <a:lnTo>
                  <a:pt x="7354440" y="655801"/>
                </a:lnTo>
                <a:lnTo>
                  <a:pt x="7349436" y="655248"/>
                </a:lnTo>
                <a:lnTo>
                  <a:pt x="7349494" y="655136"/>
                </a:lnTo>
                <a:lnTo>
                  <a:pt x="7308280" y="673395"/>
                </a:lnTo>
                <a:lnTo>
                  <a:pt x="7308988" y="675851"/>
                </a:lnTo>
                <a:cubicBezTo>
                  <a:pt x="7310354" y="678628"/>
                  <a:pt x="7311792" y="680863"/>
                  <a:pt x="7311792" y="680863"/>
                </a:cubicBezTo>
                <a:cubicBezTo>
                  <a:pt x="7311792" y="680863"/>
                  <a:pt x="7318391" y="680915"/>
                  <a:pt x="7318643" y="680784"/>
                </a:cubicBezTo>
                <a:cubicBezTo>
                  <a:pt x="7318895" y="680654"/>
                  <a:pt x="7316477" y="683052"/>
                  <a:pt x="7313967" y="685476"/>
                </a:cubicBezTo>
                <a:cubicBezTo>
                  <a:pt x="7311457" y="687901"/>
                  <a:pt x="7308802" y="690239"/>
                  <a:pt x="7308802" y="690239"/>
                </a:cubicBezTo>
                <a:lnTo>
                  <a:pt x="7296910" y="691926"/>
                </a:lnTo>
                <a:lnTo>
                  <a:pt x="7298810" y="682372"/>
                </a:lnTo>
                <a:lnTo>
                  <a:pt x="7298182" y="678176"/>
                </a:lnTo>
                <a:lnTo>
                  <a:pt x="7298087" y="677912"/>
                </a:lnTo>
                <a:lnTo>
                  <a:pt x="7292215" y="680513"/>
                </a:lnTo>
                <a:lnTo>
                  <a:pt x="7245057" y="693654"/>
                </a:lnTo>
                <a:lnTo>
                  <a:pt x="7245450" y="695996"/>
                </a:lnTo>
                <a:lnTo>
                  <a:pt x="7246782" y="699185"/>
                </a:lnTo>
                <a:lnTo>
                  <a:pt x="7248314" y="700166"/>
                </a:lnTo>
                <a:lnTo>
                  <a:pt x="7248732" y="701450"/>
                </a:lnTo>
                <a:lnTo>
                  <a:pt x="7250905" y="701754"/>
                </a:lnTo>
                <a:cubicBezTo>
                  <a:pt x="7252107" y="701929"/>
                  <a:pt x="7253320" y="702011"/>
                  <a:pt x="7254533" y="701998"/>
                </a:cubicBezTo>
                <a:lnTo>
                  <a:pt x="7250069" y="705536"/>
                </a:lnTo>
                <a:lnTo>
                  <a:pt x="7252075" y="711228"/>
                </a:lnTo>
                <a:cubicBezTo>
                  <a:pt x="7252361" y="711778"/>
                  <a:pt x="7250165" y="710812"/>
                  <a:pt x="7247898" y="709709"/>
                </a:cubicBezTo>
                <a:lnTo>
                  <a:pt x="7245833" y="708658"/>
                </a:lnTo>
                <a:lnTo>
                  <a:pt x="7243554" y="710309"/>
                </a:lnTo>
                <a:lnTo>
                  <a:pt x="7237506" y="710490"/>
                </a:lnTo>
                <a:cubicBezTo>
                  <a:pt x="7234482" y="710592"/>
                  <a:pt x="7231450" y="710530"/>
                  <a:pt x="7231450" y="710530"/>
                </a:cubicBezTo>
                <a:cubicBezTo>
                  <a:pt x="7231450" y="710530"/>
                  <a:pt x="7232398" y="708323"/>
                  <a:pt x="7233159" y="706125"/>
                </a:cubicBezTo>
                <a:cubicBezTo>
                  <a:pt x="7233920" y="703928"/>
                  <a:pt x="7234717" y="701540"/>
                  <a:pt x="7234717" y="701540"/>
                </a:cubicBezTo>
                <a:lnTo>
                  <a:pt x="7234674" y="700670"/>
                </a:lnTo>
                <a:lnTo>
                  <a:pt x="7230768" y="697636"/>
                </a:lnTo>
                <a:lnTo>
                  <a:pt x="7228751" y="698198"/>
                </a:lnTo>
                <a:lnTo>
                  <a:pt x="7200337" y="762298"/>
                </a:lnTo>
                <a:lnTo>
                  <a:pt x="7229187" y="765079"/>
                </a:lnTo>
                <a:cubicBezTo>
                  <a:pt x="7255636" y="765666"/>
                  <a:pt x="7280981" y="764326"/>
                  <a:pt x="7305847" y="761551"/>
                </a:cubicBezTo>
                <a:lnTo>
                  <a:pt x="7354142" y="753605"/>
                </a:lnTo>
                <a:lnTo>
                  <a:pt x="7344035" y="742221"/>
                </a:lnTo>
                <a:cubicBezTo>
                  <a:pt x="7334201" y="720788"/>
                  <a:pt x="7340575" y="690018"/>
                  <a:pt x="7358160" y="675575"/>
                </a:cubicBezTo>
                <a:cubicBezTo>
                  <a:pt x="7367269" y="668294"/>
                  <a:pt x="7377688" y="662850"/>
                  <a:pt x="7388855" y="659507"/>
                </a:cubicBezTo>
                <a:cubicBezTo>
                  <a:pt x="7389315" y="657512"/>
                  <a:pt x="7390854" y="655957"/>
                  <a:pt x="7392836" y="655483"/>
                </a:cubicBezTo>
                <a:close/>
                <a:moveTo>
                  <a:pt x="7393454" y="643713"/>
                </a:moveTo>
                <a:lnTo>
                  <a:pt x="7390185" y="643874"/>
                </a:lnTo>
                <a:lnTo>
                  <a:pt x="7398712" y="653222"/>
                </a:lnTo>
                <a:lnTo>
                  <a:pt x="7403335" y="651750"/>
                </a:lnTo>
                <a:cubicBezTo>
                  <a:pt x="7404013" y="649321"/>
                  <a:pt x="7405974" y="650985"/>
                  <a:pt x="7405974" y="650985"/>
                </a:cubicBezTo>
                <a:lnTo>
                  <a:pt x="7408376" y="646122"/>
                </a:lnTo>
                <a:close/>
                <a:moveTo>
                  <a:pt x="7626683" y="642932"/>
                </a:moveTo>
                <a:lnTo>
                  <a:pt x="7625594" y="643774"/>
                </a:lnTo>
                <a:lnTo>
                  <a:pt x="7627382" y="643739"/>
                </a:lnTo>
                <a:close/>
                <a:moveTo>
                  <a:pt x="7205728" y="642699"/>
                </a:moveTo>
                <a:lnTo>
                  <a:pt x="7199491" y="650085"/>
                </a:lnTo>
                <a:lnTo>
                  <a:pt x="7191838" y="662868"/>
                </a:lnTo>
                <a:lnTo>
                  <a:pt x="7193457" y="662788"/>
                </a:lnTo>
                <a:cubicBezTo>
                  <a:pt x="7191802" y="664397"/>
                  <a:pt x="7190555" y="666383"/>
                  <a:pt x="7189822" y="668580"/>
                </a:cubicBezTo>
                <a:lnTo>
                  <a:pt x="7190359" y="671919"/>
                </a:lnTo>
                <a:lnTo>
                  <a:pt x="7201658" y="669525"/>
                </a:lnTo>
                <a:lnTo>
                  <a:pt x="7199757" y="667246"/>
                </a:lnTo>
                <a:lnTo>
                  <a:pt x="7195661" y="667024"/>
                </a:lnTo>
                <a:lnTo>
                  <a:pt x="7191568" y="666874"/>
                </a:lnTo>
                <a:cubicBezTo>
                  <a:pt x="7191568" y="666874"/>
                  <a:pt x="7192741" y="664468"/>
                  <a:pt x="7193868" y="662065"/>
                </a:cubicBezTo>
                <a:lnTo>
                  <a:pt x="7196291" y="657413"/>
                </a:lnTo>
                <a:lnTo>
                  <a:pt x="7207764" y="651403"/>
                </a:lnTo>
                <a:lnTo>
                  <a:pt x="7205405" y="646516"/>
                </a:lnTo>
                <a:close/>
                <a:moveTo>
                  <a:pt x="8631751" y="641985"/>
                </a:moveTo>
                <a:lnTo>
                  <a:pt x="8609226" y="657152"/>
                </a:lnTo>
                <a:lnTo>
                  <a:pt x="8603182" y="661405"/>
                </a:lnTo>
                <a:lnTo>
                  <a:pt x="8613741" y="661494"/>
                </a:lnTo>
                <a:lnTo>
                  <a:pt x="8628006" y="653873"/>
                </a:lnTo>
                <a:cubicBezTo>
                  <a:pt x="8628006" y="653873"/>
                  <a:pt x="8625393" y="648485"/>
                  <a:pt x="8630029" y="647269"/>
                </a:cubicBezTo>
                <a:close/>
                <a:moveTo>
                  <a:pt x="8570628" y="641694"/>
                </a:moveTo>
                <a:lnTo>
                  <a:pt x="8535200" y="659758"/>
                </a:lnTo>
                <a:lnTo>
                  <a:pt x="8535455" y="660820"/>
                </a:lnTo>
                <a:lnTo>
                  <a:pt x="8536428" y="660841"/>
                </a:lnTo>
                <a:lnTo>
                  <a:pt x="8546621" y="660927"/>
                </a:lnTo>
                <a:lnTo>
                  <a:pt x="8545786" y="660645"/>
                </a:lnTo>
                <a:lnTo>
                  <a:pt x="8554848" y="653953"/>
                </a:lnTo>
                <a:lnTo>
                  <a:pt x="8569259" y="646199"/>
                </a:lnTo>
                <a:cubicBezTo>
                  <a:pt x="8569259" y="646199"/>
                  <a:pt x="8567770" y="643151"/>
                  <a:pt x="8570389" y="642458"/>
                </a:cubicBezTo>
                <a:close/>
                <a:moveTo>
                  <a:pt x="7380461" y="641416"/>
                </a:moveTo>
                <a:lnTo>
                  <a:pt x="7379679" y="641762"/>
                </a:lnTo>
                <a:lnTo>
                  <a:pt x="7380721" y="641710"/>
                </a:lnTo>
                <a:close/>
                <a:moveTo>
                  <a:pt x="7525834" y="641398"/>
                </a:moveTo>
                <a:lnTo>
                  <a:pt x="7513530" y="644014"/>
                </a:lnTo>
                <a:lnTo>
                  <a:pt x="7511817" y="661852"/>
                </a:lnTo>
                <a:lnTo>
                  <a:pt x="7511914" y="661606"/>
                </a:lnTo>
                <a:cubicBezTo>
                  <a:pt x="7512883" y="659010"/>
                  <a:pt x="7513784" y="656547"/>
                  <a:pt x="7513784" y="656547"/>
                </a:cubicBezTo>
                <a:lnTo>
                  <a:pt x="7528984" y="647675"/>
                </a:lnTo>
                <a:cubicBezTo>
                  <a:pt x="7527616" y="646122"/>
                  <a:pt x="7527195" y="647575"/>
                  <a:pt x="7527480" y="643359"/>
                </a:cubicBezTo>
                <a:cubicBezTo>
                  <a:pt x="7527542" y="642229"/>
                  <a:pt x="7526183" y="641827"/>
                  <a:pt x="7525834" y="641398"/>
                </a:cubicBezTo>
                <a:close/>
                <a:moveTo>
                  <a:pt x="8820137" y="640628"/>
                </a:moveTo>
                <a:lnTo>
                  <a:pt x="8819426" y="645412"/>
                </a:lnTo>
                <a:lnTo>
                  <a:pt x="8828286" y="644164"/>
                </a:lnTo>
                <a:close/>
                <a:moveTo>
                  <a:pt x="7630924" y="640402"/>
                </a:moveTo>
                <a:lnTo>
                  <a:pt x="7629403" y="641149"/>
                </a:lnTo>
                <a:lnTo>
                  <a:pt x="7629891" y="641711"/>
                </a:lnTo>
                <a:lnTo>
                  <a:pt x="7630570" y="640817"/>
                </a:lnTo>
                <a:close/>
                <a:moveTo>
                  <a:pt x="7675756" y="637629"/>
                </a:moveTo>
                <a:lnTo>
                  <a:pt x="7678695" y="643230"/>
                </a:lnTo>
                <a:lnTo>
                  <a:pt x="7679282" y="643734"/>
                </a:lnTo>
                <a:lnTo>
                  <a:pt x="7679316" y="639534"/>
                </a:lnTo>
                <a:close/>
                <a:moveTo>
                  <a:pt x="8689052" y="632414"/>
                </a:moveTo>
                <a:lnTo>
                  <a:pt x="8681500" y="636564"/>
                </a:lnTo>
                <a:lnTo>
                  <a:pt x="8684266" y="636781"/>
                </a:lnTo>
                <a:close/>
                <a:moveTo>
                  <a:pt x="7258564" y="631889"/>
                </a:moveTo>
                <a:lnTo>
                  <a:pt x="7219890" y="660768"/>
                </a:lnTo>
                <a:lnTo>
                  <a:pt x="7222159" y="665183"/>
                </a:lnTo>
                <a:lnTo>
                  <a:pt x="7237974" y="661833"/>
                </a:lnTo>
                <a:lnTo>
                  <a:pt x="7237274" y="658590"/>
                </a:lnTo>
                <a:lnTo>
                  <a:pt x="7231334" y="655242"/>
                </a:lnTo>
                <a:lnTo>
                  <a:pt x="7238676" y="650349"/>
                </a:lnTo>
                <a:lnTo>
                  <a:pt x="7247375" y="650252"/>
                </a:lnTo>
                <a:lnTo>
                  <a:pt x="7259568" y="634388"/>
                </a:lnTo>
                <a:lnTo>
                  <a:pt x="7259549" y="634129"/>
                </a:lnTo>
                <a:close/>
                <a:moveTo>
                  <a:pt x="7655632" y="631466"/>
                </a:moveTo>
                <a:lnTo>
                  <a:pt x="7657335" y="636025"/>
                </a:lnTo>
                <a:cubicBezTo>
                  <a:pt x="7658405" y="636300"/>
                  <a:pt x="7655512" y="639519"/>
                  <a:pt x="7655512" y="639519"/>
                </a:cubicBezTo>
                <a:lnTo>
                  <a:pt x="7666328" y="640301"/>
                </a:lnTo>
                <a:lnTo>
                  <a:pt x="7670457" y="640578"/>
                </a:lnTo>
                <a:lnTo>
                  <a:pt x="7665579" y="631971"/>
                </a:lnTo>
                <a:close/>
                <a:moveTo>
                  <a:pt x="8074551" y="630976"/>
                </a:moveTo>
                <a:lnTo>
                  <a:pt x="8069132" y="653008"/>
                </a:lnTo>
                <a:lnTo>
                  <a:pt x="8065032" y="655859"/>
                </a:lnTo>
                <a:lnTo>
                  <a:pt x="8090827" y="655099"/>
                </a:lnTo>
                <a:lnTo>
                  <a:pt x="8087736" y="647467"/>
                </a:lnTo>
                <a:lnTo>
                  <a:pt x="8075712" y="631409"/>
                </a:lnTo>
                <a:lnTo>
                  <a:pt x="8075374" y="631499"/>
                </a:lnTo>
                <a:cubicBezTo>
                  <a:pt x="8075088" y="631348"/>
                  <a:pt x="8074813" y="631173"/>
                  <a:pt x="8074551" y="630976"/>
                </a:cubicBezTo>
                <a:close/>
                <a:moveTo>
                  <a:pt x="7716276" y="628473"/>
                </a:moveTo>
                <a:lnTo>
                  <a:pt x="7715950" y="628583"/>
                </a:lnTo>
                <a:lnTo>
                  <a:pt x="7694577" y="629289"/>
                </a:lnTo>
                <a:lnTo>
                  <a:pt x="7691964" y="637973"/>
                </a:lnTo>
                <a:lnTo>
                  <a:pt x="7698928" y="647665"/>
                </a:lnTo>
                <a:lnTo>
                  <a:pt x="7697742" y="656481"/>
                </a:lnTo>
                <a:lnTo>
                  <a:pt x="7692625" y="654620"/>
                </a:lnTo>
                <a:lnTo>
                  <a:pt x="7689043" y="647678"/>
                </a:lnTo>
                <a:lnTo>
                  <a:pt x="7686839" y="655005"/>
                </a:lnTo>
                <a:lnTo>
                  <a:pt x="7686811" y="658706"/>
                </a:lnTo>
                <a:lnTo>
                  <a:pt x="7687969" y="660914"/>
                </a:lnTo>
                <a:lnTo>
                  <a:pt x="7688199" y="660743"/>
                </a:lnTo>
                <a:cubicBezTo>
                  <a:pt x="7690289" y="659401"/>
                  <a:pt x="7692742" y="658206"/>
                  <a:pt x="7694192" y="658792"/>
                </a:cubicBezTo>
                <a:lnTo>
                  <a:pt x="7697115" y="659986"/>
                </a:lnTo>
                <a:lnTo>
                  <a:pt x="7709031" y="646277"/>
                </a:lnTo>
                <a:close/>
                <a:moveTo>
                  <a:pt x="7515069" y="627995"/>
                </a:moveTo>
                <a:lnTo>
                  <a:pt x="7514688" y="631960"/>
                </a:lnTo>
                <a:lnTo>
                  <a:pt x="7520844" y="630654"/>
                </a:lnTo>
                <a:close/>
                <a:moveTo>
                  <a:pt x="7411046" y="627865"/>
                </a:moveTo>
                <a:lnTo>
                  <a:pt x="7385790" y="639055"/>
                </a:lnTo>
                <a:lnTo>
                  <a:pt x="7387890" y="641357"/>
                </a:lnTo>
                <a:lnTo>
                  <a:pt x="7393442" y="641084"/>
                </a:lnTo>
                <a:lnTo>
                  <a:pt x="7409578" y="643687"/>
                </a:lnTo>
                <a:lnTo>
                  <a:pt x="7410810" y="641191"/>
                </a:lnTo>
                <a:lnTo>
                  <a:pt x="7406149" y="634026"/>
                </a:lnTo>
                <a:lnTo>
                  <a:pt x="7411484" y="630893"/>
                </a:lnTo>
                <a:close/>
                <a:moveTo>
                  <a:pt x="7565174" y="627701"/>
                </a:moveTo>
                <a:lnTo>
                  <a:pt x="7564746" y="641899"/>
                </a:lnTo>
                <a:lnTo>
                  <a:pt x="7571316" y="641927"/>
                </a:lnTo>
                <a:lnTo>
                  <a:pt x="7580761" y="645548"/>
                </a:lnTo>
                <a:close/>
                <a:moveTo>
                  <a:pt x="8786856" y="626189"/>
                </a:moveTo>
                <a:lnTo>
                  <a:pt x="8786294" y="645282"/>
                </a:lnTo>
                <a:lnTo>
                  <a:pt x="8789340" y="646398"/>
                </a:lnTo>
                <a:lnTo>
                  <a:pt x="8791451" y="649354"/>
                </a:lnTo>
                <a:lnTo>
                  <a:pt x="8809899" y="646754"/>
                </a:lnTo>
                <a:lnTo>
                  <a:pt x="8811493" y="636878"/>
                </a:lnTo>
                <a:close/>
                <a:moveTo>
                  <a:pt x="7755809" y="625994"/>
                </a:moveTo>
                <a:lnTo>
                  <a:pt x="7753671" y="632196"/>
                </a:lnTo>
                <a:lnTo>
                  <a:pt x="7752975" y="642324"/>
                </a:lnTo>
                <a:lnTo>
                  <a:pt x="7758167" y="630989"/>
                </a:lnTo>
                <a:lnTo>
                  <a:pt x="7758504" y="629401"/>
                </a:lnTo>
                <a:close/>
                <a:moveTo>
                  <a:pt x="7762366" y="623580"/>
                </a:moveTo>
                <a:lnTo>
                  <a:pt x="7762334" y="625501"/>
                </a:lnTo>
                <a:lnTo>
                  <a:pt x="7761718" y="626534"/>
                </a:lnTo>
                <a:lnTo>
                  <a:pt x="7760621" y="631713"/>
                </a:lnTo>
                <a:lnTo>
                  <a:pt x="7752483" y="649474"/>
                </a:lnTo>
                <a:lnTo>
                  <a:pt x="7751870" y="658387"/>
                </a:lnTo>
                <a:lnTo>
                  <a:pt x="7771292" y="643280"/>
                </a:lnTo>
                <a:lnTo>
                  <a:pt x="7772005" y="642447"/>
                </a:lnTo>
                <a:lnTo>
                  <a:pt x="7770046" y="640499"/>
                </a:lnTo>
                <a:cubicBezTo>
                  <a:pt x="7770046" y="640499"/>
                  <a:pt x="7767926" y="640839"/>
                  <a:pt x="7765584" y="640954"/>
                </a:cubicBezTo>
                <a:lnTo>
                  <a:pt x="7761134" y="641173"/>
                </a:lnTo>
                <a:lnTo>
                  <a:pt x="7763623" y="635932"/>
                </a:lnTo>
                <a:cubicBezTo>
                  <a:pt x="7764806" y="633268"/>
                  <a:pt x="7765943" y="630605"/>
                  <a:pt x="7765943" y="630605"/>
                </a:cubicBezTo>
                <a:lnTo>
                  <a:pt x="7767981" y="629074"/>
                </a:lnTo>
                <a:lnTo>
                  <a:pt x="7768178" y="628920"/>
                </a:lnTo>
                <a:lnTo>
                  <a:pt x="7765977" y="624616"/>
                </a:lnTo>
                <a:close/>
                <a:moveTo>
                  <a:pt x="7659787" y="621752"/>
                </a:moveTo>
                <a:lnTo>
                  <a:pt x="7658577" y="624068"/>
                </a:lnTo>
                <a:lnTo>
                  <a:pt x="7661070" y="624017"/>
                </a:lnTo>
                <a:close/>
                <a:moveTo>
                  <a:pt x="8563089" y="621357"/>
                </a:moveTo>
                <a:lnTo>
                  <a:pt x="8558776" y="623590"/>
                </a:lnTo>
                <a:cubicBezTo>
                  <a:pt x="8555153" y="625342"/>
                  <a:pt x="8551767" y="627151"/>
                  <a:pt x="8548279" y="628803"/>
                </a:cubicBezTo>
                <a:lnTo>
                  <a:pt x="8543532" y="630777"/>
                </a:lnTo>
                <a:lnTo>
                  <a:pt x="8545948" y="631523"/>
                </a:lnTo>
                <a:lnTo>
                  <a:pt x="8543045" y="634196"/>
                </a:lnTo>
                <a:lnTo>
                  <a:pt x="8543047" y="634229"/>
                </a:lnTo>
                <a:cubicBezTo>
                  <a:pt x="8542543" y="636052"/>
                  <a:pt x="8541802" y="637926"/>
                  <a:pt x="8541802" y="637926"/>
                </a:cubicBezTo>
                <a:lnTo>
                  <a:pt x="8559999" y="630784"/>
                </a:lnTo>
                <a:lnTo>
                  <a:pt x="8567276" y="627908"/>
                </a:lnTo>
                <a:close/>
                <a:moveTo>
                  <a:pt x="8906895" y="619671"/>
                </a:moveTo>
                <a:lnTo>
                  <a:pt x="8900396" y="622522"/>
                </a:lnTo>
                <a:lnTo>
                  <a:pt x="8895106" y="620950"/>
                </a:lnTo>
                <a:lnTo>
                  <a:pt x="8883850" y="636335"/>
                </a:lnTo>
                <a:lnTo>
                  <a:pt x="8910307" y="632607"/>
                </a:lnTo>
                <a:close/>
                <a:moveTo>
                  <a:pt x="7544492" y="617084"/>
                </a:moveTo>
                <a:lnTo>
                  <a:pt x="7528853" y="621772"/>
                </a:lnTo>
                <a:lnTo>
                  <a:pt x="7533898" y="624447"/>
                </a:lnTo>
                <a:cubicBezTo>
                  <a:pt x="7535523" y="624085"/>
                  <a:pt x="7537035" y="623799"/>
                  <a:pt x="7537035" y="623799"/>
                </a:cubicBezTo>
                <a:cubicBezTo>
                  <a:pt x="7537035" y="623799"/>
                  <a:pt x="7537947" y="625140"/>
                  <a:pt x="7539057" y="626706"/>
                </a:cubicBezTo>
                <a:close/>
                <a:moveTo>
                  <a:pt x="7552566" y="616459"/>
                </a:moveTo>
                <a:lnTo>
                  <a:pt x="7550097" y="621090"/>
                </a:lnTo>
                <a:lnTo>
                  <a:pt x="7543094" y="631931"/>
                </a:lnTo>
                <a:cubicBezTo>
                  <a:pt x="7544161" y="633568"/>
                  <a:pt x="7546027" y="638548"/>
                  <a:pt x="7548114" y="641826"/>
                </a:cubicBezTo>
                <a:lnTo>
                  <a:pt x="7558537" y="641872"/>
                </a:lnTo>
                <a:lnTo>
                  <a:pt x="7558430" y="641060"/>
                </a:lnTo>
                <a:lnTo>
                  <a:pt x="7558055" y="622483"/>
                </a:lnTo>
                <a:cubicBezTo>
                  <a:pt x="7557667" y="622572"/>
                  <a:pt x="7557261" y="622568"/>
                  <a:pt x="7556884" y="622447"/>
                </a:cubicBezTo>
                <a:cubicBezTo>
                  <a:pt x="7555802" y="622077"/>
                  <a:pt x="7555216" y="620908"/>
                  <a:pt x="7555577" y="619834"/>
                </a:cubicBezTo>
                <a:close/>
                <a:moveTo>
                  <a:pt x="8713800" y="613172"/>
                </a:moveTo>
                <a:lnTo>
                  <a:pt x="8700414" y="626170"/>
                </a:lnTo>
                <a:lnTo>
                  <a:pt x="8690468" y="631636"/>
                </a:lnTo>
                <a:lnTo>
                  <a:pt x="8693752" y="641103"/>
                </a:lnTo>
                <a:lnTo>
                  <a:pt x="8689737" y="654919"/>
                </a:lnTo>
                <a:cubicBezTo>
                  <a:pt x="8688441" y="652447"/>
                  <a:pt x="8686574" y="650331"/>
                  <a:pt x="8684292" y="648753"/>
                </a:cubicBezTo>
                <a:lnTo>
                  <a:pt x="8679923" y="648424"/>
                </a:lnTo>
                <a:lnTo>
                  <a:pt x="8679586" y="658095"/>
                </a:lnTo>
                <a:lnTo>
                  <a:pt x="8679273" y="660494"/>
                </a:lnTo>
                <a:lnTo>
                  <a:pt x="8736045" y="654879"/>
                </a:lnTo>
                <a:lnTo>
                  <a:pt x="8730070" y="625279"/>
                </a:lnTo>
                <a:lnTo>
                  <a:pt x="8729123" y="626121"/>
                </a:lnTo>
                <a:cubicBezTo>
                  <a:pt x="8727137" y="627671"/>
                  <a:pt x="8724778" y="629115"/>
                  <a:pt x="8723289" y="628683"/>
                </a:cubicBezTo>
                <a:lnTo>
                  <a:pt x="8723103" y="628628"/>
                </a:lnTo>
                <a:lnTo>
                  <a:pt x="8723100" y="628645"/>
                </a:lnTo>
                <a:lnTo>
                  <a:pt x="8723083" y="628622"/>
                </a:lnTo>
                <a:lnTo>
                  <a:pt x="8720287" y="627798"/>
                </a:lnTo>
                <a:lnTo>
                  <a:pt x="8708274" y="644191"/>
                </a:lnTo>
                <a:lnTo>
                  <a:pt x="8701319" y="645990"/>
                </a:lnTo>
                <a:lnTo>
                  <a:pt x="8706671" y="634996"/>
                </a:lnTo>
                <a:lnTo>
                  <a:pt x="8716272" y="620177"/>
                </a:lnTo>
                <a:lnTo>
                  <a:pt x="8716086" y="618717"/>
                </a:lnTo>
                <a:close/>
                <a:moveTo>
                  <a:pt x="8677925" y="611546"/>
                </a:moveTo>
                <a:lnTo>
                  <a:pt x="8669784" y="616625"/>
                </a:lnTo>
                <a:lnTo>
                  <a:pt x="8670392" y="617272"/>
                </a:lnTo>
                <a:lnTo>
                  <a:pt x="8670576" y="619431"/>
                </a:lnTo>
                <a:lnTo>
                  <a:pt x="8675712" y="621704"/>
                </a:lnTo>
                <a:lnTo>
                  <a:pt x="8677599" y="620894"/>
                </a:lnTo>
                <a:close/>
                <a:moveTo>
                  <a:pt x="8581421" y="611374"/>
                </a:moveTo>
                <a:lnTo>
                  <a:pt x="8577236" y="613712"/>
                </a:lnTo>
                <a:lnTo>
                  <a:pt x="8578838" y="616638"/>
                </a:lnTo>
                <a:lnTo>
                  <a:pt x="8580234" y="616986"/>
                </a:lnTo>
                <a:close/>
                <a:moveTo>
                  <a:pt x="7734463" y="610497"/>
                </a:moveTo>
                <a:lnTo>
                  <a:pt x="7712785" y="665684"/>
                </a:lnTo>
                <a:lnTo>
                  <a:pt x="7716904" y="665141"/>
                </a:lnTo>
                <a:cubicBezTo>
                  <a:pt x="7714842" y="667355"/>
                  <a:pt x="7713276" y="669968"/>
                  <a:pt x="7712306" y="672833"/>
                </a:cubicBezTo>
                <a:lnTo>
                  <a:pt x="7712733" y="675042"/>
                </a:lnTo>
                <a:lnTo>
                  <a:pt x="7721044" y="673615"/>
                </a:lnTo>
                <a:lnTo>
                  <a:pt x="7721766" y="673546"/>
                </a:lnTo>
                <a:lnTo>
                  <a:pt x="7731128" y="669421"/>
                </a:lnTo>
                <a:lnTo>
                  <a:pt x="7731205" y="668029"/>
                </a:lnTo>
                <a:lnTo>
                  <a:pt x="7736952" y="659810"/>
                </a:lnTo>
                <a:lnTo>
                  <a:pt x="7740621" y="665239"/>
                </a:lnTo>
                <a:lnTo>
                  <a:pt x="7742949" y="664213"/>
                </a:lnTo>
                <a:lnTo>
                  <a:pt x="7743912" y="662111"/>
                </a:lnTo>
                <a:lnTo>
                  <a:pt x="7746804" y="635726"/>
                </a:lnTo>
                <a:lnTo>
                  <a:pt x="7742194" y="633254"/>
                </a:lnTo>
                <a:close/>
                <a:moveTo>
                  <a:pt x="7147752" y="610264"/>
                </a:moveTo>
                <a:lnTo>
                  <a:pt x="7148977" y="614898"/>
                </a:lnTo>
                <a:lnTo>
                  <a:pt x="7143725" y="612683"/>
                </a:lnTo>
                <a:lnTo>
                  <a:pt x="7141440" y="614893"/>
                </a:lnTo>
                <a:lnTo>
                  <a:pt x="7140828" y="612896"/>
                </a:lnTo>
                <a:lnTo>
                  <a:pt x="7138874" y="613656"/>
                </a:lnTo>
                <a:lnTo>
                  <a:pt x="7145575" y="627838"/>
                </a:lnTo>
                <a:lnTo>
                  <a:pt x="7147631" y="640740"/>
                </a:lnTo>
                <a:lnTo>
                  <a:pt x="7150594" y="610506"/>
                </a:lnTo>
                <a:close/>
                <a:moveTo>
                  <a:pt x="8013637" y="606006"/>
                </a:moveTo>
                <a:lnTo>
                  <a:pt x="8011662" y="607869"/>
                </a:lnTo>
                <a:lnTo>
                  <a:pt x="7994195" y="606193"/>
                </a:lnTo>
                <a:lnTo>
                  <a:pt x="7996912" y="606835"/>
                </a:lnTo>
                <a:lnTo>
                  <a:pt x="7999854" y="607442"/>
                </a:lnTo>
                <a:cubicBezTo>
                  <a:pt x="8000294" y="607562"/>
                  <a:pt x="8000747" y="607609"/>
                  <a:pt x="8001201" y="607634"/>
                </a:cubicBezTo>
                <a:cubicBezTo>
                  <a:pt x="8001201" y="607634"/>
                  <a:pt x="8000761" y="608219"/>
                  <a:pt x="8000051" y="609052"/>
                </a:cubicBezTo>
                <a:cubicBezTo>
                  <a:pt x="7999339" y="609885"/>
                  <a:pt x="7998408" y="610989"/>
                  <a:pt x="7997429" y="612092"/>
                </a:cubicBezTo>
                <a:cubicBezTo>
                  <a:pt x="7996565" y="613145"/>
                  <a:pt x="7995641" y="614130"/>
                  <a:pt x="7994665" y="615071"/>
                </a:cubicBezTo>
                <a:lnTo>
                  <a:pt x="7993318" y="616334"/>
                </a:lnTo>
                <a:lnTo>
                  <a:pt x="7987014" y="617570"/>
                </a:lnTo>
                <a:lnTo>
                  <a:pt x="8001549" y="657728"/>
                </a:lnTo>
                <a:lnTo>
                  <a:pt x="8010995" y="657449"/>
                </a:lnTo>
                <a:lnTo>
                  <a:pt x="8010593" y="656736"/>
                </a:lnTo>
                <a:lnTo>
                  <a:pt x="8011305" y="651184"/>
                </a:lnTo>
                <a:cubicBezTo>
                  <a:pt x="8011490" y="649695"/>
                  <a:pt x="8011662" y="648395"/>
                  <a:pt x="8011797" y="647332"/>
                </a:cubicBezTo>
                <a:cubicBezTo>
                  <a:pt x="8011891" y="646764"/>
                  <a:pt x="8011946" y="646175"/>
                  <a:pt x="8011969" y="645586"/>
                </a:cubicBezTo>
                <a:lnTo>
                  <a:pt x="8013360" y="646175"/>
                </a:lnTo>
                <a:lnTo>
                  <a:pt x="8016357" y="647436"/>
                </a:lnTo>
                <a:lnTo>
                  <a:pt x="8020726" y="649380"/>
                </a:lnTo>
                <a:lnTo>
                  <a:pt x="8023962" y="649672"/>
                </a:lnTo>
                <a:lnTo>
                  <a:pt x="8017986" y="615658"/>
                </a:lnTo>
                <a:close/>
                <a:moveTo>
                  <a:pt x="9077527" y="604300"/>
                </a:moveTo>
                <a:lnTo>
                  <a:pt x="9076986" y="605888"/>
                </a:lnTo>
                <a:lnTo>
                  <a:pt x="9076756" y="607434"/>
                </a:lnTo>
                <a:lnTo>
                  <a:pt x="9078015" y="607237"/>
                </a:lnTo>
                <a:close/>
                <a:moveTo>
                  <a:pt x="8733743" y="603147"/>
                </a:moveTo>
                <a:lnTo>
                  <a:pt x="8733061" y="604219"/>
                </a:lnTo>
                <a:lnTo>
                  <a:pt x="8734837" y="611585"/>
                </a:lnTo>
                <a:lnTo>
                  <a:pt x="8748359" y="610919"/>
                </a:lnTo>
                <a:lnTo>
                  <a:pt x="8753538" y="617403"/>
                </a:lnTo>
                <a:lnTo>
                  <a:pt x="8749021" y="621053"/>
                </a:lnTo>
                <a:lnTo>
                  <a:pt x="8736724" y="619421"/>
                </a:lnTo>
                <a:lnTo>
                  <a:pt x="8745053" y="653987"/>
                </a:lnTo>
                <a:lnTo>
                  <a:pt x="8762489" y="652263"/>
                </a:lnTo>
                <a:lnTo>
                  <a:pt x="8753511" y="644970"/>
                </a:lnTo>
                <a:lnTo>
                  <a:pt x="8747014" y="635075"/>
                </a:lnTo>
                <a:lnTo>
                  <a:pt x="8756360" y="634169"/>
                </a:lnTo>
                <a:lnTo>
                  <a:pt x="8773604" y="650578"/>
                </a:lnTo>
                <a:lnTo>
                  <a:pt x="8774064" y="649429"/>
                </a:lnTo>
                <a:lnTo>
                  <a:pt x="8775877" y="648532"/>
                </a:lnTo>
                <a:lnTo>
                  <a:pt x="8776431" y="621667"/>
                </a:lnTo>
                <a:close/>
                <a:moveTo>
                  <a:pt x="7540524" y="600241"/>
                </a:moveTo>
                <a:lnTo>
                  <a:pt x="7534677" y="602822"/>
                </a:lnTo>
                <a:lnTo>
                  <a:pt x="7536383" y="607207"/>
                </a:lnTo>
                <a:lnTo>
                  <a:pt x="7530338" y="605558"/>
                </a:lnTo>
                <a:lnTo>
                  <a:pt x="7529840" y="604957"/>
                </a:lnTo>
                <a:lnTo>
                  <a:pt x="7520762" y="608964"/>
                </a:lnTo>
                <a:lnTo>
                  <a:pt x="7518661" y="610513"/>
                </a:lnTo>
                <a:lnTo>
                  <a:pt x="7518733" y="610683"/>
                </a:lnTo>
                <a:lnTo>
                  <a:pt x="7518521" y="610616"/>
                </a:lnTo>
                <a:lnTo>
                  <a:pt x="7516603" y="612029"/>
                </a:lnTo>
                <a:lnTo>
                  <a:pt x="7516306" y="615119"/>
                </a:lnTo>
                <a:lnTo>
                  <a:pt x="7522593" y="618453"/>
                </a:lnTo>
                <a:lnTo>
                  <a:pt x="7524995" y="615306"/>
                </a:lnTo>
                <a:lnTo>
                  <a:pt x="7546048" y="608469"/>
                </a:lnTo>
                <a:lnTo>
                  <a:pt x="7544891" y="604477"/>
                </a:lnTo>
                <a:lnTo>
                  <a:pt x="7542265" y="601470"/>
                </a:lnTo>
                <a:close/>
                <a:moveTo>
                  <a:pt x="7764733" y="600110"/>
                </a:moveTo>
                <a:lnTo>
                  <a:pt x="7761735" y="608805"/>
                </a:lnTo>
                <a:lnTo>
                  <a:pt x="7762398" y="611092"/>
                </a:lnTo>
                <a:close/>
                <a:moveTo>
                  <a:pt x="8697087" y="599592"/>
                </a:moveTo>
                <a:lnTo>
                  <a:pt x="8681280" y="609454"/>
                </a:lnTo>
                <a:lnTo>
                  <a:pt x="8680931" y="619466"/>
                </a:lnTo>
                <a:lnTo>
                  <a:pt x="8687525" y="616638"/>
                </a:lnTo>
                <a:lnTo>
                  <a:pt x="8703756" y="609641"/>
                </a:lnTo>
                <a:lnTo>
                  <a:pt x="8713452" y="612330"/>
                </a:lnTo>
                <a:lnTo>
                  <a:pt x="8711379" y="607304"/>
                </a:lnTo>
                <a:close/>
                <a:moveTo>
                  <a:pt x="8008903" y="595500"/>
                </a:moveTo>
                <a:lnTo>
                  <a:pt x="8006229" y="597151"/>
                </a:lnTo>
                <a:lnTo>
                  <a:pt x="8008810" y="597162"/>
                </a:lnTo>
                <a:lnTo>
                  <a:pt x="8009826" y="597549"/>
                </a:lnTo>
                <a:close/>
                <a:moveTo>
                  <a:pt x="7723989" y="595410"/>
                </a:moveTo>
                <a:lnTo>
                  <a:pt x="7707196" y="598161"/>
                </a:lnTo>
                <a:lnTo>
                  <a:pt x="7704445" y="596495"/>
                </a:lnTo>
                <a:lnTo>
                  <a:pt x="7700146" y="610782"/>
                </a:lnTo>
                <a:lnTo>
                  <a:pt x="7700260" y="610830"/>
                </a:lnTo>
                <a:cubicBezTo>
                  <a:pt x="7701414" y="611385"/>
                  <a:pt x="7701137" y="615765"/>
                  <a:pt x="7702207" y="616042"/>
                </a:cubicBezTo>
                <a:cubicBezTo>
                  <a:pt x="7703277" y="616318"/>
                  <a:pt x="7700360" y="619537"/>
                  <a:pt x="7700360" y="619537"/>
                </a:cubicBezTo>
                <a:lnTo>
                  <a:pt x="7711174" y="620296"/>
                </a:lnTo>
                <a:lnTo>
                  <a:pt x="7719365" y="620881"/>
                </a:lnTo>
                <a:lnTo>
                  <a:pt x="7725048" y="606912"/>
                </a:lnTo>
                <a:lnTo>
                  <a:pt x="7720955" y="603401"/>
                </a:lnTo>
                <a:cubicBezTo>
                  <a:pt x="7721677" y="601182"/>
                  <a:pt x="7722637" y="599069"/>
                  <a:pt x="7723812" y="597063"/>
                </a:cubicBezTo>
                <a:close/>
                <a:moveTo>
                  <a:pt x="7675470" y="595212"/>
                </a:moveTo>
                <a:lnTo>
                  <a:pt x="7672002" y="598385"/>
                </a:lnTo>
                <a:lnTo>
                  <a:pt x="7663603" y="614455"/>
                </a:lnTo>
                <a:lnTo>
                  <a:pt x="7668535" y="623859"/>
                </a:lnTo>
                <a:lnTo>
                  <a:pt x="7673238" y="623761"/>
                </a:lnTo>
                <a:cubicBezTo>
                  <a:pt x="7673238" y="623761"/>
                  <a:pt x="7672808" y="620260"/>
                  <a:pt x="7675443" y="620857"/>
                </a:cubicBezTo>
                <a:lnTo>
                  <a:pt x="7679616" y="615956"/>
                </a:lnTo>
                <a:close/>
                <a:moveTo>
                  <a:pt x="8706165" y="594660"/>
                </a:moveTo>
                <a:lnTo>
                  <a:pt x="8704893" y="594723"/>
                </a:lnTo>
                <a:lnTo>
                  <a:pt x="8704274" y="595110"/>
                </a:lnTo>
                <a:lnTo>
                  <a:pt x="8706903" y="596451"/>
                </a:lnTo>
                <a:close/>
                <a:moveTo>
                  <a:pt x="7304962" y="594551"/>
                </a:moveTo>
                <a:lnTo>
                  <a:pt x="7298671" y="600700"/>
                </a:lnTo>
                <a:lnTo>
                  <a:pt x="7308735" y="595010"/>
                </a:lnTo>
                <a:lnTo>
                  <a:pt x="7305645" y="595162"/>
                </a:lnTo>
                <a:close/>
                <a:moveTo>
                  <a:pt x="7742413" y="594368"/>
                </a:moveTo>
                <a:lnTo>
                  <a:pt x="7738844" y="600971"/>
                </a:lnTo>
                <a:lnTo>
                  <a:pt x="7748176" y="623214"/>
                </a:lnTo>
                <a:lnTo>
                  <a:pt x="7750114" y="605542"/>
                </a:lnTo>
                <a:lnTo>
                  <a:pt x="7748307" y="604309"/>
                </a:lnTo>
                <a:cubicBezTo>
                  <a:pt x="7747115" y="602395"/>
                  <a:pt x="7746044" y="600381"/>
                  <a:pt x="7745101" y="598338"/>
                </a:cubicBezTo>
                <a:lnTo>
                  <a:pt x="7746534" y="595498"/>
                </a:lnTo>
                <a:close/>
                <a:moveTo>
                  <a:pt x="7529432" y="592405"/>
                </a:moveTo>
                <a:lnTo>
                  <a:pt x="7529668" y="592744"/>
                </a:lnTo>
                <a:lnTo>
                  <a:pt x="7529817" y="592678"/>
                </a:lnTo>
                <a:close/>
                <a:moveTo>
                  <a:pt x="6772080" y="591630"/>
                </a:moveTo>
                <a:lnTo>
                  <a:pt x="6757192" y="595759"/>
                </a:lnTo>
                <a:lnTo>
                  <a:pt x="6757243" y="596035"/>
                </a:lnTo>
                <a:cubicBezTo>
                  <a:pt x="6758151" y="598337"/>
                  <a:pt x="6759177" y="600212"/>
                  <a:pt x="6759177" y="600212"/>
                </a:cubicBezTo>
                <a:cubicBezTo>
                  <a:pt x="6759177" y="600212"/>
                  <a:pt x="6764577" y="600675"/>
                  <a:pt x="6765040" y="600534"/>
                </a:cubicBezTo>
                <a:cubicBezTo>
                  <a:pt x="6765503" y="600393"/>
                  <a:pt x="6755809" y="607632"/>
                  <a:pt x="6755809" y="607632"/>
                </a:cubicBezTo>
                <a:lnTo>
                  <a:pt x="6745592" y="608512"/>
                </a:lnTo>
                <a:lnTo>
                  <a:pt x="6747892" y="600862"/>
                </a:lnTo>
                <a:lnTo>
                  <a:pt x="6747770" y="598371"/>
                </a:lnTo>
                <a:lnTo>
                  <a:pt x="6712932" y="608030"/>
                </a:lnTo>
                <a:lnTo>
                  <a:pt x="6701072" y="611743"/>
                </a:lnTo>
                <a:lnTo>
                  <a:pt x="6701246" y="612557"/>
                </a:lnTo>
                <a:cubicBezTo>
                  <a:pt x="6702214" y="614834"/>
                  <a:pt x="6703285" y="616676"/>
                  <a:pt x="6703285" y="616676"/>
                </a:cubicBezTo>
                <a:cubicBezTo>
                  <a:pt x="6703285" y="616676"/>
                  <a:pt x="6709055" y="617004"/>
                  <a:pt x="6709191" y="616925"/>
                </a:cubicBezTo>
                <a:cubicBezTo>
                  <a:pt x="6709328" y="616849"/>
                  <a:pt x="6707070" y="618650"/>
                  <a:pt x="6704811" y="620476"/>
                </a:cubicBezTo>
                <a:lnTo>
                  <a:pt x="6700134" y="624205"/>
                </a:lnTo>
                <a:lnTo>
                  <a:pt x="6689930" y="625341"/>
                </a:lnTo>
                <a:lnTo>
                  <a:pt x="6692111" y="617673"/>
                </a:lnTo>
                <a:lnTo>
                  <a:pt x="6691815" y="614641"/>
                </a:lnTo>
                <a:lnTo>
                  <a:pt x="6669762" y="621544"/>
                </a:lnTo>
                <a:lnTo>
                  <a:pt x="6645480" y="629635"/>
                </a:lnTo>
                <a:lnTo>
                  <a:pt x="6645662" y="630412"/>
                </a:lnTo>
                <a:cubicBezTo>
                  <a:pt x="6646689" y="632665"/>
                  <a:pt x="6647812" y="634482"/>
                  <a:pt x="6647812" y="634482"/>
                </a:cubicBezTo>
                <a:cubicBezTo>
                  <a:pt x="6647812" y="634482"/>
                  <a:pt x="6653217" y="634592"/>
                  <a:pt x="6653686" y="634569"/>
                </a:cubicBezTo>
                <a:cubicBezTo>
                  <a:pt x="6654155" y="634546"/>
                  <a:pt x="6644804" y="642050"/>
                  <a:pt x="6644804" y="642050"/>
                </a:cubicBezTo>
                <a:lnTo>
                  <a:pt x="6634611" y="643421"/>
                </a:lnTo>
                <a:lnTo>
                  <a:pt x="6636459" y="635675"/>
                </a:lnTo>
                <a:lnTo>
                  <a:pt x="6636152" y="632743"/>
                </a:lnTo>
                <a:lnTo>
                  <a:pt x="6629659" y="634907"/>
                </a:lnTo>
                <a:lnTo>
                  <a:pt x="6590315" y="648929"/>
                </a:lnTo>
                <a:lnTo>
                  <a:pt x="6590438" y="649412"/>
                </a:lnTo>
                <a:cubicBezTo>
                  <a:pt x="6591501" y="651648"/>
                  <a:pt x="6592653" y="653446"/>
                  <a:pt x="6592653" y="653446"/>
                </a:cubicBezTo>
                <a:cubicBezTo>
                  <a:pt x="6592653" y="653446"/>
                  <a:pt x="6598059" y="653555"/>
                  <a:pt x="6598521" y="653415"/>
                </a:cubicBezTo>
                <a:cubicBezTo>
                  <a:pt x="6598984" y="653276"/>
                  <a:pt x="6589741" y="661055"/>
                  <a:pt x="6589741" y="661055"/>
                </a:cubicBezTo>
                <a:lnTo>
                  <a:pt x="6579554" y="662568"/>
                </a:lnTo>
                <a:lnTo>
                  <a:pt x="6581430" y="654867"/>
                </a:lnTo>
                <a:lnTo>
                  <a:pt x="6581098" y="652214"/>
                </a:lnTo>
                <a:lnTo>
                  <a:pt x="6535245" y="668556"/>
                </a:lnTo>
                <a:lnTo>
                  <a:pt x="6535396" y="669133"/>
                </a:lnTo>
                <a:cubicBezTo>
                  <a:pt x="6536480" y="671363"/>
                  <a:pt x="6537649" y="673154"/>
                  <a:pt x="6537649" y="673154"/>
                </a:cubicBezTo>
                <a:cubicBezTo>
                  <a:pt x="6537649" y="673154"/>
                  <a:pt x="6543123" y="673213"/>
                  <a:pt x="6543561" y="673051"/>
                </a:cubicBezTo>
                <a:cubicBezTo>
                  <a:pt x="6543998" y="672888"/>
                  <a:pt x="6534831" y="680783"/>
                  <a:pt x="6534831" y="680783"/>
                </a:cubicBezTo>
                <a:lnTo>
                  <a:pt x="6524650" y="682388"/>
                </a:lnTo>
                <a:lnTo>
                  <a:pt x="6526455" y="674692"/>
                </a:lnTo>
                <a:lnTo>
                  <a:pt x="6526075" y="671824"/>
                </a:lnTo>
                <a:lnTo>
                  <a:pt x="6506281" y="678878"/>
                </a:lnTo>
                <a:lnTo>
                  <a:pt x="6480376" y="688449"/>
                </a:lnTo>
                <a:lnTo>
                  <a:pt x="6480598" y="689273"/>
                </a:lnTo>
                <a:lnTo>
                  <a:pt x="6482019" y="691766"/>
                </a:lnTo>
                <a:lnTo>
                  <a:pt x="6499972" y="693087"/>
                </a:lnTo>
                <a:cubicBezTo>
                  <a:pt x="6584218" y="699264"/>
                  <a:pt x="6648355" y="703849"/>
                  <a:pt x="6673888" y="705082"/>
                </a:cubicBezTo>
                <a:lnTo>
                  <a:pt x="6829805" y="715991"/>
                </a:lnTo>
                <a:lnTo>
                  <a:pt x="6818252" y="704652"/>
                </a:lnTo>
                <a:lnTo>
                  <a:pt x="6805163" y="685823"/>
                </a:lnTo>
                <a:lnTo>
                  <a:pt x="6802729" y="687430"/>
                </a:lnTo>
                <a:lnTo>
                  <a:pt x="6801964" y="694301"/>
                </a:lnTo>
                <a:lnTo>
                  <a:pt x="6794428" y="689060"/>
                </a:lnTo>
                <a:cubicBezTo>
                  <a:pt x="6794428" y="689060"/>
                  <a:pt x="6794157" y="688345"/>
                  <a:pt x="6793701" y="687194"/>
                </a:cubicBezTo>
                <a:cubicBezTo>
                  <a:pt x="6793246" y="686043"/>
                  <a:pt x="6792654" y="684522"/>
                  <a:pt x="6792111" y="683022"/>
                </a:cubicBezTo>
                <a:cubicBezTo>
                  <a:pt x="6790884" y="680031"/>
                  <a:pt x="6789935" y="676978"/>
                  <a:pt x="6789935" y="676978"/>
                </a:cubicBezTo>
                <a:cubicBezTo>
                  <a:pt x="6791920" y="678219"/>
                  <a:pt x="6794199" y="678928"/>
                  <a:pt x="6796538" y="679000"/>
                </a:cubicBezTo>
                <a:lnTo>
                  <a:pt x="6799466" y="677627"/>
                </a:lnTo>
                <a:lnTo>
                  <a:pt x="6798036" y="675570"/>
                </a:lnTo>
                <a:cubicBezTo>
                  <a:pt x="6796541" y="672849"/>
                  <a:pt x="6795065" y="670058"/>
                  <a:pt x="6793541" y="667245"/>
                </a:cubicBezTo>
                <a:lnTo>
                  <a:pt x="6789421" y="658431"/>
                </a:lnTo>
                <a:cubicBezTo>
                  <a:pt x="6788732" y="656845"/>
                  <a:pt x="6787975" y="655309"/>
                  <a:pt x="6787363" y="653837"/>
                </a:cubicBezTo>
                <a:cubicBezTo>
                  <a:pt x="6786751" y="652365"/>
                  <a:pt x="6786181" y="650819"/>
                  <a:pt x="6785563" y="649230"/>
                </a:cubicBezTo>
                <a:cubicBezTo>
                  <a:pt x="6784423" y="646092"/>
                  <a:pt x="6783163" y="642938"/>
                  <a:pt x="6782042" y="639705"/>
                </a:cubicBezTo>
                <a:lnTo>
                  <a:pt x="6780428" y="632692"/>
                </a:lnTo>
                <a:lnTo>
                  <a:pt x="6777675" y="633511"/>
                </a:lnTo>
                <a:lnTo>
                  <a:pt x="6774913" y="639870"/>
                </a:lnTo>
                <a:lnTo>
                  <a:pt x="6769275" y="632657"/>
                </a:lnTo>
                <a:lnTo>
                  <a:pt x="6769176" y="630642"/>
                </a:lnTo>
                <a:cubicBezTo>
                  <a:pt x="6768988" y="629173"/>
                  <a:pt x="6768877" y="627722"/>
                  <a:pt x="6768842" y="626245"/>
                </a:cubicBezTo>
                <a:lnTo>
                  <a:pt x="6768528" y="619874"/>
                </a:lnTo>
                <a:cubicBezTo>
                  <a:pt x="6770091" y="621605"/>
                  <a:pt x="6772059" y="622917"/>
                  <a:pt x="6774256" y="623677"/>
                </a:cubicBezTo>
                <a:lnTo>
                  <a:pt x="6778120" y="622665"/>
                </a:lnTo>
                <a:lnTo>
                  <a:pt x="6772483" y="598172"/>
                </a:lnTo>
                <a:close/>
                <a:moveTo>
                  <a:pt x="8607193" y="591528"/>
                </a:moveTo>
                <a:lnTo>
                  <a:pt x="8592243" y="604888"/>
                </a:lnTo>
                <a:lnTo>
                  <a:pt x="8588725" y="621828"/>
                </a:lnTo>
                <a:lnTo>
                  <a:pt x="8589586" y="621766"/>
                </a:lnTo>
                <a:cubicBezTo>
                  <a:pt x="8590828" y="621705"/>
                  <a:pt x="8592040" y="625826"/>
                  <a:pt x="8593133" y="625606"/>
                </a:cubicBezTo>
                <a:cubicBezTo>
                  <a:pt x="8594225" y="625389"/>
                  <a:pt x="8592630" y="629693"/>
                  <a:pt x="8592630" y="629693"/>
                </a:cubicBezTo>
                <a:lnTo>
                  <a:pt x="8602838" y="625294"/>
                </a:lnTo>
                <a:lnTo>
                  <a:pt x="8612035" y="621341"/>
                </a:lnTo>
                <a:lnTo>
                  <a:pt x="8618168" y="622895"/>
                </a:lnTo>
                <a:lnTo>
                  <a:pt x="8610258" y="630563"/>
                </a:lnTo>
                <a:lnTo>
                  <a:pt x="8589272" y="642092"/>
                </a:lnTo>
                <a:cubicBezTo>
                  <a:pt x="8589272" y="642092"/>
                  <a:pt x="8590456" y="645155"/>
                  <a:pt x="8589239" y="646672"/>
                </a:cubicBezTo>
                <a:cubicBezTo>
                  <a:pt x="8588780" y="647258"/>
                  <a:pt x="8588255" y="647799"/>
                  <a:pt x="8587675" y="648275"/>
                </a:cubicBezTo>
                <a:lnTo>
                  <a:pt x="8595838" y="652961"/>
                </a:lnTo>
                <a:lnTo>
                  <a:pt x="8602707" y="648065"/>
                </a:lnTo>
                <a:lnTo>
                  <a:pt x="8629945" y="629715"/>
                </a:lnTo>
                <a:lnTo>
                  <a:pt x="8618236" y="611317"/>
                </a:lnTo>
                <a:lnTo>
                  <a:pt x="8613404" y="609089"/>
                </a:lnTo>
                <a:lnTo>
                  <a:pt x="8609774" y="603093"/>
                </a:lnTo>
                <a:lnTo>
                  <a:pt x="8613089" y="603230"/>
                </a:lnTo>
                <a:lnTo>
                  <a:pt x="8608079" y="595357"/>
                </a:lnTo>
                <a:close/>
                <a:moveTo>
                  <a:pt x="7518586" y="591389"/>
                </a:moveTo>
                <a:lnTo>
                  <a:pt x="7517960" y="597907"/>
                </a:lnTo>
                <a:lnTo>
                  <a:pt x="7522379" y="595958"/>
                </a:lnTo>
                <a:close/>
                <a:moveTo>
                  <a:pt x="7595363" y="581779"/>
                </a:moveTo>
                <a:lnTo>
                  <a:pt x="7591527" y="582680"/>
                </a:lnTo>
                <a:lnTo>
                  <a:pt x="7589619" y="586390"/>
                </a:lnTo>
                <a:cubicBezTo>
                  <a:pt x="7588683" y="588337"/>
                  <a:pt x="7587743" y="590238"/>
                  <a:pt x="7587743" y="590238"/>
                </a:cubicBezTo>
                <a:lnTo>
                  <a:pt x="7584397" y="585707"/>
                </a:lnTo>
                <a:cubicBezTo>
                  <a:pt x="7583518" y="584554"/>
                  <a:pt x="7582779" y="583370"/>
                  <a:pt x="7582219" y="582480"/>
                </a:cubicBezTo>
                <a:lnTo>
                  <a:pt x="7581888" y="581979"/>
                </a:lnTo>
                <a:lnTo>
                  <a:pt x="7562408" y="590579"/>
                </a:lnTo>
                <a:lnTo>
                  <a:pt x="7562661" y="599199"/>
                </a:lnTo>
                <a:cubicBezTo>
                  <a:pt x="7562661" y="599199"/>
                  <a:pt x="7565520" y="599082"/>
                  <a:pt x="7566247" y="600971"/>
                </a:cubicBezTo>
                <a:cubicBezTo>
                  <a:pt x="7566532" y="601707"/>
                  <a:pt x="7566735" y="602497"/>
                  <a:pt x="7566854" y="603289"/>
                </a:cubicBezTo>
                <a:lnTo>
                  <a:pt x="7578164" y="591696"/>
                </a:lnTo>
                <a:lnTo>
                  <a:pt x="7585689" y="592900"/>
                </a:lnTo>
                <a:lnTo>
                  <a:pt x="7584158" y="598985"/>
                </a:lnTo>
                <a:lnTo>
                  <a:pt x="7571384" y="608513"/>
                </a:lnTo>
                <a:cubicBezTo>
                  <a:pt x="7571827" y="609876"/>
                  <a:pt x="7572377" y="612456"/>
                  <a:pt x="7572377" y="612456"/>
                </a:cubicBezTo>
                <a:cubicBezTo>
                  <a:pt x="7572377" y="612456"/>
                  <a:pt x="7572001" y="614940"/>
                  <a:pt x="7571272" y="617615"/>
                </a:cubicBezTo>
                <a:lnTo>
                  <a:pt x="7571164" y="617825"/>
                </a:lnTo>
                <a:lnTo>
                  <a:pt x="7607159" y="655123"/>
                </a:lnTo>
                <a:lnTo>
                  <a:pt x="7622861" y="683448"/>
                </a:lnTo>
                <a:lnTo>
                  <a:pt x="7627035" y="683466"/>
                </a:lnTo>
                <a:lnTo>
                  <a:pt x="7631672" y="683449"/>
                </a:lnTo>
                <a:lnTo>
                  <a:pt x="7635899" y="660257"/>
                </a:lnTo>
                <a:lnTo>
                  <a:pt x="7626972" y="655481"/>
                </a:lnTo>
                <a:lnTo>
                  <a:pt x="7625729" y="652161"/>
                </a:lnTo>
                <a:lnTo>
                  <a:pt x="7623005" y="652026"/>
                </a:lnTo>
                <a:lnTo>
                  <a:pt x="7622897" y="653757"/>
                </a:lnTo>
                <a:lnTo>
                  <a:pt x="7619387" y="651847"/>
                </a:lnTo>
                <a:lnTo>
                  <a:pt x="7607417" y="651255"/>
                </a:lnTo>
                <a:lnTo>
                  <a:pt x="7601942" y="645914"/>
                </a:lnTo>
                <a:lnTo>
                  <a:pt x="7611283" y="644258"/>
                </a:lnTo>
                <a:lnTo>
                  <a:pt x="7610011" y="641477"/>
                </a:lnTo>
                <a:cubicBezTo>
                  <a:pt x="7608409" y="638012"/>
                  <a:pt x="7607013" y="634464"/>
                  <a:pt x="7607013" y="634464"/>
                </a:cubicBezTo>
                <a:cubicBezTo>
                  <a:pt x="7609561" y="635749"/>
                  <a:pt x="7612401" y="636312"/>
                  <a:pt x="7615243" y="636125"/>
                </a:cubicBezTo>
                <a:lnTo>
                  <a:pt x="7618955" y="634011"/>
                </a:lnTo>
                <a:lnTo>
                  <a:pt x="7617771" y="632643"/>
                </a:lnTo>
                <a:close/>
                <a:moveTo>
                  <a:pt x="8682277" y="580819"/>
                </a:moveTo>
                <a:lnTo>
                  <a:pt x="8681748" y="596014"/>
                </a:lnTo>
                <a:lnTo>
                  <a:pt x="8688394" y="591893"/>
                </a:lnTo>
                <a:lnTo>
                  <a:pt x="8687946" y="591354"/>
                </a:lnTo>
                <a:lnTo>
                  <a:pt x="8689881" y="590972"/>
                </a:lnTo>
                <a:lnTo>
                  <a:pt x="8693587" y="588674"/>
                </a:lnTo>
                <a:lnTo>
                  <a:pt x="8692509" y="587208"/>
                </a:lnTo>
                <a:lnTo>
                  <a:pt x="8692188" y="585119"/>
                </a:lnTo>
                <a:close/>
                <a:moveTo>
                  <a:pt x="8869475" y="579497"/>
                </a:moveTo>
                <a:lnTo>
                  <a:pt x="8865387" y="638936"/>
                </a:lnTo>
                <a:lnTo>
                  <a:pt x="8868725" y="638466"/>
                </a:lnTo>
                <a:lnTo>
                  <a:pt x="8871056" y="633687"/>
                </a:lnTo>
                <a:lnTo>
                  <a:pt x="8888035" y="607516"/>
                </a:lnTo>
                <a:cubicBezTo>
                  <a:pt x="8888035" y="607516"/>
                  <a:pt x="8883502" y="604171"/>
                  <a:pt x="8887126" y="600517"/>
                </a:cubicBezTo>
                <a:lnTo>
                  <a:pt x="8885797" y="588302"/>
                </a:lnTo>
                <a:close/>
                <a:moveTo>
                  <a:pt x="7280843" y="578989"/>
                </a:moveTo>
                <a:lnTo>
                  <a:pt x="7287146" y="593278"/>
                </a:lnTo>
                <a:lnTo>
                  <a:pt x="7284337" y="601588"/>
                </a:lnTo>
                <a:lnTo>
                  <a:pt x="7279675" y="598459"/>
                </a:lnTo>
                <a:lnTo>
                  <a:pt x="7274881" y="581672"/>
                </a:lnTo>
                <a:cubicBezTo>
                  <a:pt x="7273713" y="581801"/>
                  <a:pt x="7272542" y="581858"/>
                  <a:pt x="7271367" y="581845"/>
                </a:cubicBezTo>
                <a:lnTo>
                  <a:pt x="7269186" y="579882"/>
                </a:lnTo>
                <a:lnTo>
                  <a:pt x="7239678" y="602495"/>
                </a:lnTo>
                <a:lnTo>
                  <a:pt x="7207676" y="640392"/>
                </a:lnTo>
                <a:lnTo>
                  <a:pt x="7211190" y="643837"/>
                </a:lnTo>
                <a:lnTo>
                  <a:pt x="7218320" y="657712"/>
                </a:lnTo>
                <a:lnTo>
                  <a:pt x="7256902" y="628908"/>
                </a:lnTo>
                <a:lnTo>
                  <a:pt x="7254323" y="625253"/>
                </a:lnTo>
                <a:lnTo>
                  <a:pt x="7246169" y="624175"/>
                </a:lnTo>
                <a:lnTo>
                  <a:pt x="7251644" y="615195"/>
                </a:lnTo>
                <a:lnTo>
                  <a:pt x="7258261" y="612263"/>
                </a:lnTo>
                <a:cubicBezTo>
                  <a:pt x="7261594" y="610807"/>
                  <a:pt x="7265003" y="609465"/>
                  <a:pt x="7265003" y="609465"/>
                </a:cubicBezTo>
                <a:cubicBezTo>
                  <a:pt x="7263861" y="611987"/>
                  <a:pt x="7263362" y="614759"/>
                  <a:pt x="7263545" y="617521"/>
                </a:cubicBezTo>
                <a:lnTo>
                  <a:pt x="7266109" y="622035"/>
                </a:lnTo>
                <a:lnTo>
                  <a:pt x="7273039" y="616861"/>
                </a:lnTo>
                <a:lnTo>
                  <a:pt x="7294928" y="588382"/>
                </a:lnTo>
                <a:lnTo>
                  <a:pt x="7297062" y="586638"/>
                </a:lnTo>
                <a:lnTo>
                  <a:pt x="7296645" y="584053"/>
                </a:lnTo>
                <a:close/>
                <a:moveTo>
                  <a:pt x="8253684" y="576907"/>
                </a:moveTo>
                <a:lnTo>
                  <a:pt x="8236693" y="578427"/>
                </a:lnTo>
                <a:cubicBezTo>
                  <a:pt x="8236893" y="579145"/>
                  <a:pt x="8236988" y="579633"/>
                  <a:pt x="8236988" y="579633"/>
                </a:cubicBezTo>
                <a:lnTo>
                  <a:pt x="8234634" y="585714"/>
                </a:lnTo>
                <a:lnTo>
                  <a:pt x="8232853" y="587633"/>
                </a:lnTo>
                <a:lnTo>
                  <a:pt x="8233083" y="588068"/>
                </a:lnTo>
                <a:lnTo>
                  <a:pt x="8245886" y="628823"/>
                </a:lnTo>
                <a:lnTo>
                  <a:pt x="8252976" y="598686"/>
                </a:lnTo>
                <a:close/>
                <a:moveTo>
                  <a:pt x="8667706" y="574498"/>
                </a:moveTo>
                <a:lnTo>
                  <a:pt x="8659494" y="606815"/>
                </a:lnTo>
                <a:lnTo>
                  <a:pt x="8660486" y="607560"/>
                </a:lnTo>
                <a:lnTo>
                  <a:pt x="8661289" y="608696"/>
                </a:lnTo>
                <a:lnTo>
                  <a:pt x="8678394" y="598093"/>
                </a:lnTo>
                <a:lnTo>
                  <a:pt x="8679026" y="579946"/>
                </a:lnTo>
                <a:lnTo>
                  <a:pt x="8674861" y="579766"/>
                </a:lnTo>
                <a:cubicBezTo>
                  <a:pt x="8674861" y="579766"/>
                  <a:pt x="8672119" y="585583"/>
                  <a:pt x="8672098" y="586124"/>
                </a:cubicBezTo>
                <a:cubicBezTo>
                  <a:pt x="8672088" y="586395"/>
                  <a:pt x="8670925" y="583171"/>
                  <a:pt x="8669766" y="579879"/>
                </a:cubicBezTo>
                <a:lnTo>
                  <a:pt x="8667924" y="574592"/>
                </a:lnTo>
                <a:close/>
                <a:moveTo>
                  <a:pt x="8021076" y="572552"/>
                </a:moveTo>
                <a:lnTo>
                  <a:pt x="8018796" y="577301"/>
                </a:lnTo>
                <a:lnTo>
                  <a:pt x="8018304" y="578084"/>
                </a:lnTo>
                <a:lnTo>
                  <a:pt x="8020352" y="579782"/>
                </a:lnTo>
                <a:cubicBezTo>
                  <a:pt x="8021068" y="580498"/>
                  <a:pt x="8021583" y="580966"/>
                  <a:pt x="8021583" y="580966"/>
                </a:cubicBezTo>
                <a:cubicBezTo>
                  <a:pt x="8021583" y="580966"/>
                  <a:pt x="8022451" y="584751"/>
                  <a:pt x="8023316" y="588488"/>
                </a:cubicBezTo>
                <a:cubicBezTo>
                  <a:pt x="8023759" y="590345"/>
                  <a:pt x="8024180" y="592203"/>
                  <a:pt x="8024507" y="593596"/>
                </a:cubicBezTo>
                <a:cubicBezTo>
                  <a:pt x="8024834" y="594988"/>
                  <a:pt x="8024996" y="595919"/>
                  <a:pt x="8024996" y="595919"/>
                </a:cubicBezTo>
                <a:cubicBezTo>
                  <a:pt x="8024296" y="595367"/>
                  <a:pt x="8023542" y="594887"/>
                  <a:pt x="8022743" y="594480"/>
                </a:cubicBezTo>
                <a:cubicBezTo>
                  <a:pt x="8020995" y="593557"/>
                  <a:pt x="8019097" y="592969"/>
                  <a:pt x="8017138" y="592713"/>
                </a:cubicBezTo>
                <a:lnTo>
                  <a:pt x="8011964" y="594453"/>
                </a:lnTo>
                <a:lnTo>
                  <a:pt x="8014086" y="599166"/>
                </a:lnTo>
                <a:lnTo>
                  <a:pt x="8018931" y="601006"/>
                </a:lnTo>
                <a:lnTo>
                  <a:pt x="8016112" y="603667"/>
                </a:lnTo>
                <a:lnTo>
                  <a:pt x="8021033" y="614592"/>
                </a:lnTo>
                <a:lnTo>
                  <a:pt x="8027166" y="649522"/>
                </a:lnTo>
                <a:lnTo>
                  <a:pt x="8030974" y="649111"/>
                </a:lnTo>
                <a:lnTo>
                  <a:pt x="8033483" y="645724"/>
                </a:lnTo>
                <a:cubicBezTo>
                  <a:pt x="8034095" y="644802"/>
                  <a:pt x="8034733" y="643925"/>
                  <a:pt x="8035171" y="643293"/>
                </a:cubicBezTo>
                <a:cubicBezTo>
                  <a:pt x="8035610" y="642661"/>
                  <a:pt x="8035893" y="642201"/>
                  <a:pt x="8035893" y="642201"/>
                </a:cubicBezTo>
                <a:cubicBezTo>
                  <a:pt x="8035893" y="642201"/>
                  <a:pt x="8036245" y="642699"/>
                  <a:pt x="8036740" y="643686"/>
                </a:cubicBezTo>
                <a:cubicBezTo>
                  <a:pt x="8037234" y="644671"/>
                  <a:pt x="8037876" y="645767"/>
                  <a:pt x="8038498" y="646957"/>
                </a:cubicBezTo>
                <a:lnTo>
                  <a:pt x="8041086" y="651831"/>
                </a:lnTo>
                <a:lnTo>
                  <a:pt x="8040607" y="656578"/>
                </a:lnTo>
                <a:lnTo>
                  <a:pt x="8062200" y="655942"/>
                </a:lnTo>
                <a:lnTo>
                  <a:pt x="8062586" y="646920"/>
                </a:lnTo>
                <a:lnTo>
                  <a:pt x="8069750" y="624544"/>
                </a:lnTo>
                <a:cubicBezTo>
                  <a:pt x="8068119" y="621477"/>
                  <a:pt x="8065278" y="618142"/>
                  <a:pt x="8064451" y="616587"/>
                </a:cubicBezTo>
                <a:lnTo>
                  <a:pt x="8054755" y="619953"/>
                </a:lnTo>
                <a:lnTo>
                  <a:pt x="8040506" y="623355"/>
                </a:lnTo>
                <a:lnTo>
                  <a:pt x="8035251" y="620585"/>
                </a:lnTo>
                <a:lnTo>
                  <a:pt x="8040260" y="616933"/>
                </a:lnTo>
                <a:lnTo>
                  <a:pt x="8060807" y="611503"/>
                </a:lnTo>
                <a:lnTo>
                  <a:pt x="8052627" y="600578"/>
                </a:lnTo>
                <a:close/>
                <a:moveTo>
                  <a:pt x="7727708" y="572069"/>
                </a:moveTo>
                <a:lnTo>
                  <a:pt x="7724708" y="578047"/>
                </a:lnTo>
                <a:lnTo>
                  <a:pt x="7723353" y="573737"/>
                </a:lnTo>
                <a:lnTo>
                  <a:pt x="7710421" y="588715"/>
                </a:lnTo>
                <a:lnTo>
                  <a:pt x="7722093" y="587529"/>
                </a:lnTo>
                <a:lnTo>
                  <a:pt x="7719881" y="585869"/>
                </a:lnTo>
                <a:lnTo>
                  <a:pt x="7725147" y="583145"/>
                </a:lnTo>
                <a:lnTo>
                  <a:pt x="7727541" y="583717"/>
                </a:lnTo>
                <a:lnTo>
                  <a:pt x="7727567" y="583682"/>
                </a:lnTo>
                <a:cubicBezTo>
                  <a:pt x="7728532" y="583235"/>
                  <a:pt x="7728085" y="581309"/>
                  <a:pt x="7728345" y="580873"/>
                </a:cubicBezTo>
                <a:lnTo>
                  <a:pt x="7729750" y="580804"/>
                </a:lnTo>
                <a:lnTo>
                  <a:pt x="7731006" y="580553"/>
                </a:lnTo>
                <a:lnTo>
                  <a:pt x="7730402" y="580208"/>
                </a:lnTo>
                <a:lnTo>
                  <a:pt x="7730494" y="579218"/>
                </a:lnTo>
                <a:close/>
                <a:moveTo>
                  <a:pt x="8115986" y="571196"/>
                </a:moveTo>
                <a:lnTo>
                  <a:pt x="8112788" y="579270"/>
                </a:lnTo>
                <a:lnTo>
                  <a:pt x="8109503" y="581489"/>
                </a:lnTo>
                <a:lnTo>
                  <a:pt x="8109715" y="581785"/>
                </a:lnTo>
                <a:lnTo>
                  <a:pt x="8113378" y="579335"/>
                </a:lnTo>
                <a:cubicBezTo>
                  <a:pt x="8114157" y="579178"/>
                  <a:pt x="8114958" y="579187"/>
                  <a:pt x="8115729" y="579383"/>
                </a:cubicBezTo>
                <a:close/>
                <a:moveTo>
                  <a:pt x="7616577" y="570856"/>
                </a:moveTo>
                <a:lnTo>
                  <a:pt x="7620206" y="587701"/>
                </a:lnTo>
                <a:lnTo>
                  <a:pt x="7617442" y="595467"/>
                </a:lnTo>
                <a:lnTo>
                  <a:pt x="7612867" y="584071"/>
                </a:lnTo>
                <a:lnTo>
                  <a:pt x="7610976" y="577098"/>
                </a:lnTo>
                <a:lnTo>
                  <a:pt x="7610937" y="578249"/>
                </a:lnTo>
                <a:cubicBezTo>
                  <a:pt x="7611071" y="580966"/>
                  <a:pt x="7611204" y="583660"/>
                  <a:pt x="7611204" y="583660"/>
                </a:cubicBezTo>
                <a:lnTo>
                  <a:pt x="7606373" y="582371"/>
                </a:lnTo>
                <a:lnTo>
                  <a:pt x="7601732" y="581074"/>
                </a:lnTo>
                <a:lnTo>
                  <a:pt x="7598599" y="581228"/>
                </a:lnTo>
                <a:lnTo>
                  <a:pt x="7620502" y="630888"/>
                </a:lnTo>
                <a:lnTo>
                  <a:pt x="7621804" y="632389"/>
                </a:lnTo>
                <a:lnTo>
                  <a:pt x="7622734" y="631859"/>
                </a:lnTo>
                <a:cubicBezTo>
                  <a:pt x="7625076" y="629841"/>
                  <a:pt x="7626930" y="627919"/>
                  <a:pt x="7626930" y="627919"/>
                </a:cubicBezTo>
                <a:lnTo>
                  <a:pt x="7626261" y="624829"/>
                </a:lnTo>
                <a:cubicBezTo>
                  <a:pt x="7626066" y="623665"/>
                  <a:pt x="7625805" y="622527"/>
                  <a:pt x="7625482" y="621392"/>
                </a:cubicBezTo>
                <a:cubicBezTo>
                  <a:pt x="7625353" y="621164"/>
                  <a:pt x="7628027" y="623029"/>
                  <a:pt x="7630883" y="624742"/>
                </a:cubicBezTo>
                <a:lnTo>
                  <a:pt x="7632744" y="625878"/>
                </a:lnTo>
                <a:lnTo>
                  <a:pt x="7629189" y="608014"/>
                </a:lnTo>
                <a:lnTo>
                  <a:pt x="7630216" y="599770"/>
                </a:lnTo>
                <a:lnTo>
                  <a:pt x="7635167" y="604950"/>
                </a:lnTo>
                <a:lnTo>
                  <a:pt x="7640546" y="629784"/>
                </a:lnTo>
                <a:lnTo>
                  <a:pt x="7642193" y="629140"/>
                </a:lnTo>
                <a:lnTo>
                  <a:pt x="7653307" y="610318"/>
                </a:lnTo>
                <a:lnTo>
                  <a:pt x="7652740" y="609318"/>
                </a:lnTo>
                <a:close/>
                <a:moveTo>
                  <a:pt x="7750717" y="570111"/>
                </a:moveTo>
                <a:lnTo>
                  <a:pt x="7749740" y="571610"/>
                </a:lnTo>
                <a:lnTo>
                  <a:pt x="7746575" y="579665"/>
                </a:lnTo>
                <a:lnTo>
                  <a:pt x="7747588" y="581145"/>
                </a:lnTo>
                <a:cubicBezTo>
                  <a:pt x="7747588" y="581145"/>
                  <a:pt x="7746962" y="582727"/>
                  <a:pt x="7746255" y="584593"/>
                </a:cubicBezTo>
                <a:lnTo>
                  <a:pt x="7752074" y="585384"/>
                </a:lnTo>
                <a:lnTo>
                  <a:pt x="7754369" y="582011"/>
                </a:lnTo>
                <a:close/>
                <a:moveTo>
                  <a:pt x="7520898" y="568850"/>
                </a:moveTo>
                <a:lnTo>
                  <a:pt x="7520751" y="568852"/>
                </a:lnTo>
                <a:lnTo>
                  <a:pt x="7520744" y="568928"/>
                </a:lnTo>
                <a:close/>
                <a:moveTo>
                  <a:pt x="7555199" y="568753"/>
                </a:moveTo>
                <a:lnTo>
                  <a:pt x="7554229" y="569224"/>
                </a:lnTo>
                <a:lnTo>
                  <a:pt x="7554146" y="569321"/>
                </a:lnTo>
                <a:cubicBezTo>
                  <a:pt x="7551907" y="571877"/>
                  <a:pt x="7549610" y="574460"/>
                  <a:pt x="7549610" y="574460"/>
                </a:cubicBezTo>
                <a:lnTo>
                  <a:pt x="7538264" y="577226"/>
                </a:lnTo>
                <a:lnTo>
                  <a:pt x="7538285" y="576959"/>
                </a:lnTo>
                <a:lnTo>
                  <a:pt x="7532289" y="579867"/>
                </a:lnTo>
                <a:lnTo>
                  <a:pt x="7538156" y="583619"/>
                </a:lnTo>
                <a:lnTo>
                  <a:pt x="7541798" y="587393"/>
                </a:lnTo>
                <a:lnTo>
                  <a:pt x="7554628" y="581734"/>
                </a:lnTo>
                <a:lnTo>
                  <a:pt x="7554805" y="577938"/>
                </a:lnTo>
                <a:close/>
                <a:moveTo>
                  <a:pt x="7529367" y="568739"/>
                </a:moveTo>
                <a:lnTo>
                  <a:pt x="7528469" y="568751"/>
                </a:lnTo>
                <a:lnTo>
                  <a:pt x="7520915" y="572595"/>
                </a:lnTo>
                <a:lnTo>
                  <a:pt x="7521107" y="572716"/>
                </a:lnTo>
                <a:close/>
                <a:moveTo>
                  <a:pt x="7993337" y="565590"/>
                </a:moveTo>
                <a:lnTo>
                  <a:pt x="7987615" y="576323"/>
                </a:lnTo>
                <a:lnTo>
                  <a:pt x="7980589" y="587164"/>
                </a:lnTo>
                <a:lnTo>
                  <a:pt x="7981251" y="588465"/>
                </a:lnTo>
                <a:lnTo>
                  <a:pt x="7984034" y="588005"/>
                </a:lnTo>
                <a:cubicBezTo>
                  <a:pt x="7986355" y="587468"/>
                  <a:pt x="7988676" y="586908"/>
                  <a:pt x="7988676" y="586908"/>
                </a:cubicBezTo>
                <a:cubicBezTo>
                  <a:pt x="7988784" y="587395"/>
                  <a:pt x="7988856" y="587909"/>
                  <a:pt x="7988891" y="588424"/>
                </a:cubicBezTo>
                <a:cubicBezTo>
                  <a:pt x="7988932" y="589244"/>
                  <a:pt x="7988990" y="590438"/>
                  <a:pt x="7989047" y="591585"/>
                </a:cubicBezTo>
                <a:cubicBezTo>
                  <a:pt x="7989092" y="593932"/>
                  <a:pt x="7988997" y="596285"/>
                  <a:pt x="7988997" y="596285"/>
                </a:cubicBezTo>
                <a:lnTo>
                  <a:pt x="7989226" y="597076"/>
                </a:lnTo>
                <a:lnTo>
                  <a:pt x="7994593" y="597099"/>
                </a:lnTo>
                <a:lnTo>
                  <a:pt x="7995229" y="596763"/>
                </a:lnTo>
                <a:lnTo>
                  <a:pt x="7994776" y="596351"/>
                </a:lnTo>
                <a:cubicBezTo>
                  <a:pt x="7994776" y="596351"/>
                  <a:pt x="7994625" y="595654"/>
                  <a:pt x="7994432" y="594606"/>
                </a:cubicBezTo>
                <a:cubicBezTo>
                  <a:pt x="7994236" y="593325"/>
                  <a:pt x="7993936" y="592072"/>
                  <a:pt x="7993543" y="590846"/>
                </a:cubicBezTo>
                <a:cubicBezTo>
                  <a:pt x="7992777" y="588161"/>
                  <a:pt x="7992034" y="585474"/>
                  <a:pt x="7992034" y="585474"/>
                </a:cubicBezTo>
                <a:lnTo>
                  <a:pt x="7996735" y="585571"/>
                </a:lnTo>
                <a:lnTo>
                  <a:pt x="8001606" y="585800"/>
                </a:lnTo>
                <a:lnTo>
                  <a:pt x="8004214" y="585093"/>
                </a:lnTo>
                <a:lnTo>
                  <a:pt x="7997794" y="570844"/>
                </a:lnTo>
                <a:close/>
                <a:moveTo>
                  <a:pt x="8631946" y="565032"/>
                </a:moveTo>
                <a:lnTo>
                  <a:pt x="8629855" y="571276"/>
                </a:lnTo>
                <a:lnTo>
                  <a:pt x="8629316" y="571759"/>
                </a:lnTo>
                <a:lnTo>
                  <a:pt x="8632035" y="573563"/>
                </a:lnTo>
                <a:lnTo>
                  <a:pt x="8636063" y="572402"/>
                </a:lnTo>
                <a:cubicBezTo>
                  <a:pt x="8638123" y="571808"/>
                  <a:pt x="8640127" y="571028"/>
                  <a:pt x="8640127" y="571028"/>
                </a:cubicBezTo>
                <a:cubicBezTo>
                  <a:pt x="8640127" y="571028"/>
                  <a:pt x="8639701" y="573820"/>
                  <a:pt x="8639137" y="576664"/>
                </a:cubicBezTo>
                <a:cubicBezTo>
                  <a:pt x="8638573" y="579510"/>
                  <a:pt x="8637775" y="582367"/>
                  <a:pt x="8637775" y="582367"/>
                </a:cubicBezTo>
                <a:cubicBezTo>
                  <a:pt x="8637775" y="582367"/>
                  <a:pt x="8634742" y="585170"/>
                  <a:pt x="8631628" y="587718"/>
                </a:cubicBezTo>
                <a:cubicBezTo>
                  <a:pt x="8628513" y="590267"/>
                  <a:pt x="8625239" y="592446"/>
                  <a:pt x="8625239" y="592446"/>
                </a:cubicBezTo>
                <a:cubicBezTo>
                  <a:pt x="8625498" y="591588"/>
                  <a:pt x="8625658" y="590688"/>
                  <a:pt x="8625719" y="589793"/>
                </a:cubicBezTo>
                <a:cubicBezTo>
                  <a:pt x="8625928" y="587833"/>
                  <a:pt x="8625734" y="585848"/>
                  <a:pt x="8625152" y="583975"/>
                </a:cubicBezTo>
                <a:lnTo>
                  <a:pt x="8620779" y="579387"/>
                </a:lnTo>
                <a:lnTo>
                  <a:pt x="8614454" y="585039"/>
                </a:lnTo>
                <a:lnTo>
                  <a:pt x="8615768" y="585564"/>
                </a:lnTo>
                <a:lnTo>
                  <a:pt x="8629948" y="606960"/>
                </a:lnTo>
                <a:lnTo>
                  <a:pt x="8642561" y="611386"/>
                </a:lnTo>
                <a:cubicBezTo>
                  <a:pt x="8642561" y="611386"/>
                  <a:pt x="8643409" y="608105"/>
                  <a:pt x="8645206" y="607899"/>
                </a:cubicBezTo>
                <a:lnTo>
                  <a:pt x="8646293" y="607919"/>
                </a:lnTo>
                <a:lnTo>
                  <a:pt x="8646672" y="606125"/>
                </a:lnTo>
                <a:lnTo>
                  <a:pt x="8641601" y="591430"/>
                </a:lnTo>
                <a:lnTo>
                  <a:pt x="8645100" y="583345"/>
                </a:lnTo>
                <a:lnTo>
                  <a:pt x="8649555" y="587022"/>
                </a:lnTo>
                <a:lnTo>
                  <a:pt x="8650117" y="589835"/>
                </a:lnTo>
                <a:lnTo>
                  <a:pt x="8654566" y="568797"/>
                </a:lnTo>
                <a:lnTo>
                  <a:pt x="8648624" y="566219"/>
                </a:lnTo>
                <a:close/>
                <a:moveTo>
                  <a:pt x="8844717" y="564710"/>
                </a:moveTo>
                <a:lnTo>
                  <a:pt x="8823316" y="619250"/>
                </a:lnTo>
                <a:lnTo>
                  <a:pt x="8821870" y="628971"/>
                </a:lnTo>
                <a:lnTo>
                  <a:pt x="8845599" y="639284"/>
                </a:lnTo>
                <a:lnTo>
                  <a:pt x="8848402" y="641330"/>
                </a:lnTo>
                <a:lnTo>
                  <a:pt x="8855964" y="640264"/>
                </a:lnTo>
                <a:lnTo>
                  <a:pt x="8863051" y="576031"/>
                </a:lnTo>
                <a:lnTo>
                  <a:pt x="8846795" y="567261"/>
                </a:lnTo>
                <a:close/>
                <a:moveTo>
                  <a:pt x="8622303" y="564318"/>
                </a:moveTo>
                <a:lnTo>
                  <a:pt x="8623903" y="567201"/>
                </a:lnTo>
                <a:lnTo>
                  <a:pt x="8626647" y="569889"/>
                </a:lnTo>
                <a:lnTo>
                  <a:pt x="8627181" y="569412"/>
                </a:lnTo>
                <a:lnTo>
                  <a:pt x="8628721" y="564792"/>
                </a:lnTo>
                <a:close/>
                <a:moveTo>
                  <a:pt x="8878590" y="564145"/>
                </a:moveTo>
                <a:lnTo>
                  <a:pt x="8876281" y="568016"/>
                </a:lnTo>
                <a:lnTo>
                  <a:pt x="8879422" y="569622"/>
                </a:lnTo>
                <a:close/>
                <a:moveTo>
                  <a:pt x="7538027" y="563888"/>
                </a:moveTo>
                <a:lnTo>
                  <a:pt x="7536165" y="564836"/>
                </a:lnTo>
                <a:lnTo>
                  <a:pt x="7535458" y="565805"/>
                </a:lnTo>
                <a:lnTo>
                  <a:pt x="7538184" y="564493"/>
                </a:lnTo>
                <a:close/>
                <a:moveTo>
                  <a:pt x="8872298" y="563872"/>
                </a:moveTo>
                <a:lnTo>
                  <a:pt x="8871679" y="565664"/>
                </a:lnTo>
                <a:lnTo>
                  <a:pt x="8875143" y="567434"/>
                </a:lnTo>
                <a:close/>
                <a:moveTo>
                  <a:pt x="8603511" y="562927"/>
                </a:moveTo>
                <a:lnTo>
                  <a:pt x="8598704" y="573772"/>
                </a:lnTo>
                <a:lnTo>
                  <a:pt x="8593338" y="599611"/>
                </a:lnTo>
                <a:lnTo>
                  <a:pt x="8606372" y="587980"/>
                </a:lnTo>
                <a:lnTo>
                  <a:pt x="8604797" y="581173"/>
                </a:lnTo>
                <a:lnTo>
                  <a:pt x="8611151" y="583716"/>
                </a:lnTo>
                <a:lnTo>
                  <a:pt x="8618422" y="577228"/>
                </a:lnTo>
                <a:lnTo>
                  <a:pt x="8614357" y="574575"/>
                </a:lnTo>
                <a:lnTo>
                  <a:pt x="8611643" y="575718"/>
                </a:lnTo>
                <a:cubicBezTo>
                  <a:pt x="8610265" y="576325"/>
                  <a:pt x="8608788" y="576868"/>
                  <a:pt x="8608632" y="577040"/>
                </a:cubicBezTo>
                <a:cubicBezTo>
                  <a:pt x="8608477" y="577212"/>
                  <a:pt x="8609530" y="574295"/>
                  <a:pt x="8610351" y="571414"/>
                </a:cubicBezTo>
                <a:cubicBezTo>
                  <a:pt x="8610724" y="569940"/>
                  <a:pt x="8611171" y="568509"/>
                  <a:pt x="8611375" y="567419"/>
                </a:cubicBezTo>
                <a:cubicBezTo>
                  <a:pt x="8611580" y="566328"/>
                  <a:pt x="8611732" y="565594"/>
                  <a:pt x="8611732" y="565594"/>
                </a:cubicBezTo>
                <a:lnTo>
                  <a:pt x="8612931" y="564690"/>
                </a:lnTo>
                <a:lnTo>
                  <a:pt x="8614095" y="563710"/>
                </a:lnTo>
                <a:close/>
                <a:moveTo>
                  <a:pt x="7375697" y="561482"/>
                </a:moveTo>
                <a:lnTo>
                  <a:pt x="7367161" y="570860"/>
                </a:lnTo>
                <a:lnTo>
                  <a:pt x="7362194" y="573453"/>
                </a:lnTo>
                <a:lnTo>
                  <a:pt x="7362853" y="568290"/>
                </a:lnTo>
                <a:lnTo>
                  <a:pt x="7337270" y="582752"/>
                </a:lnTo>
                <a:lnTo>
                  <a:pt x="7338298" y="583105"/>
                </a:lnTo>
                <a:lnTo>
                  <a:pt x="7347636" y="586286"/>
                </a:lnTo>
                <a:lnTo>
                  <a:pt x="7351781" y="591810"/>
                </a:lnTo>
                <a:lnTo>
                  <a:pt x="7341579" y="592501"/>
                </a:lnTo>
                <a:lnTo>
                  <a:pt x="7326328" y="588938"/>
                </a:lnTo>
                <a:lnTo>
                  <a:pt x="7325849" y="589208"/>
                </a:lnTo>
                <a:lnTo>
                  <a:pt x="7329129" y="593324"/>
                </a:lnTo>
                <a:cubicBezTo>
                  <a:pt x="7329129" y="593324"/>
                  <a:pt x="7335428" y="592498"/>
                  <a:pt x="7335907" y="592216"/>
                </a:cubicBezTo>
                <a:cubicBezTo>
                  <a:pt x="7336386" y="591935"/>
                  <a:pt x="7327730" y="603067"/>
                  <a:pt x="7327730" y="603067"/>
                </a:cubicBezTo>
                <a:lnTo>
                  <a:pt x="7322044" y="604896"/>
                </a:lnTo>
                <a:lnTo>
                  <a:pt x="7320827" y="605318"/>
                </a:lnTo>
                <a:lnTo>
                  <a:pt x="7321401" y="606619"/>
                </a:lnTo>
                <a:lnTo>
                  <a:pt x="7318593" y="614928"/>
                </a:lnTo>
                <a:lnTo>
                  <a:pt x="7313930" y="611776"/>
                </a:lnTo>
                <a:lnTo>
                  <a:pt x="7310037" y="598148"/>
                </a:lnTo>
                <a:lnTo>
                  <a:pt x="7289281" y="609881"/>
                </a:lnTo>
                <a:lnTo>
                  <a:pt x="7276244" y="622627"/>
                </a:lnTo>
                <a:lnTo>
                  <a:pt x="7271601" y="629074"/>
                </a:lnTo>
                <a:lnTo>
                  <a:pt x="7271727" y="629210"/>
                </a:lnTo>
                <a:cubicBezTo>
                  <a:pt x="7271727" y="629210"/>
                  <a:pt x="7277982" y="627939"/>
                  <a:pt x="7278459" y="627633"/>
                </a:cubicBezTo>
                <a:cubicBezTo>
                  <a:pt x="7277384" y="629540"/>
                  <a:pt x="7276205" y="631407"/>
                  <a:pt x="7274929" y="633184"/>
                </a:cubicBezTo>
                <a:lnTo>
                  <a:pt x="7271183" y="639122"/>
                </a:lnTo>
                <a:lnTo>
                  <a:pt x="7261311" y="643364"/>
                </a:lnTo>
                <a:lnTo>
                  <a:pt x="7249818" y="659324"/>
                </a:lnTo>
                <a:lnTo>
                  <a:pt x="7285866" y="651688"/>
                </a:lnTo>
                <a:lnTo>
                  <a:pt x="7295281" y="650190"/>
                </a:lnTo>
                <a:lnTo>
                  <a:pt x="7294875" y="647746"/>
                </a:lnTo>
                <a:lnTo>
                  <a:pt x="7289112" y="644202"/>
                </a:lnTo>
                <a:lnTo>
                  <a:pt x="7292870" y="641833"/>
                </a:lnTo>
                <a:lnTo>
                  <a:pt x="7296632" y="639558"/>
                </a:lnTo>
                <a:lnTo>
                  <a:pt x="7308982" y="640032"/>
                </a:lnTo>
                <a:cubicBezTo>
                  <a:pt x="7307191" y="641480"/>
                  <a:pt x="7305783" y="643357"/>
                  <a:pt x="7304882" y="645469"/>
                </a:cubicBezTo>
                <a:lnTo>
                  <a:pt x="7305080" y="648632"/>
                </a:lnTo>
                <a:lnTo>
                  <a:pt x="7312378" y="647471"/>
                </a:lnTo>
                <a:lnTo>
                  <a:pt x="7325685" y="645453"/>
                </a:lnTo>
                <a:lnTo>
                  <a:pt x="7339102" y="643760"/>
                </a:lnTo>
                <a:lnTo>
                  <a:pt x="7350871" y="643180"/>
                </a:lnTo>
                <a:lnTo>
                  <a:pt x="7353193" y="640549"/>
                </a:lnTo>
                <a:lnTo>
                  <a:pt x="7353143" y="639945"/>
                </a:lnTo>
                <a:lnTo>
                  <a:pt x="7347614" y="635897"/>
                </a:lnTo>
                <a:lnTo>
                  <a:pt x="7351600" y="633894"/>
                </a:lnTo>
                <a:lnTo>
                  <a:pt x="7355611" y="631887"/>
                </a:lnTo>
                <a:cubicBezTo>
                  <a:pt x="7355611" y="631887"/>
                  <a:pt x="7358726" y="632204"/>
                  <a:pt x="7361844" y="632614"/>
                </a:cubicBezTo>
                <a:lnTo>
                  <a:pt x="7368061" y="633458"/>
                </a:lnTo>
                <a:lnTo>
                  <a:pt x="7366865" y="634714"/>
                </a:lnTo>
                <a:lnTo>
                  <a:pt x="7369689" y="634082"/>
                </a:lnTo>
                <a:cubicBezTo>
                  <a:pt x="7368284" y="636406"/>
                  <a:pt x="7367456" y="639052"/>
                  <a:pt x="7367273" y="641762"/>
                </a:cubicBezTo>
                <a:lnTo>
                  <a:pt x="7367494" y="642362"/>
                </a:lnTo>
                <a:lnTo>
                  <a:pt x="7370494" y="642214"/>
                </a:lnTo>
                <a:lnTo>
                  <a:pt x="7379640" y="638161"/>
                </a:lnTo>
                <a:lnTo>
                  <a:pt x="7379035" y="635078"/>
                </a:lnTo>
                <a:lnTo>
                  <a:pt x="7382772" y="636772"/>
                </a:lnTo>
                <a:lnTo>
                  <a:pt x="7410553" y="624458"/>
                </a:lnTo>
                <a:lnTo>
                  <a:pt x="7409371" y="616291"/>
                </a:lnTo>
                <a:lnTo>
                  <a:pt x="7409146" y="616220"/>
                </a:lnTo>
                <a:lnTo>
                  <a:pt x="7409328" y="615994"/>
                </a:lnTo>
                <a:lnTo>
                  <a:pt x="7406143" y="593990"/>
                </a:lnTo>
                <a:lnTo>
                  <a:pt x="7406043" y="593925"/>
                </a:lnTo>
                <a:lnTo>
                  <a:pt x="7391212" y="566854"/>
                </a:lnTo>
                <a:lnTo>
                  <a:pt x="7387039" y="571594"/>
                </a:lnTo>
                <a:lnTo>
                  <a:pt x="7375443" y="574514"/>
                </a:lnTo>
                <a:lnTo>
                  <a:pt x="7376586" y="564830"/>
                </a:lnTo>
                <a:close/>
                <a:moveTo>
                  <a:pt x="7599825" y="561468"/>
                </a:moveTo>
                <a:lnTo>
                  <a:pt x="7598504" y="562382"/>
                </a:lnTo>
                <a:lnTo>
                  <a:pt x="7600141" y="561661"/>
                </a:lnTo>
                <a:close/>
                <a:moveTo>
                  <a:pt x="8566051" y="559880"/>
                </a:moveTo>
                <a:lnTo>
                  <a:pt x="8556096" y="587258"/>
                </a:lnTo>
                <a:lnTo>
                  <a:pt x="8543560" y="627211"/>
                </a:lnTo>
                <a:lnTo>
                  <a:pt x="8546911" y="625817"/>
                </a:lnTo>
                <a:lnTo>
                  <a:pt x="8561102" y="618249"/>
                </a:lnTo>
                <a:lnTo>
                  <a:pt x="8557865" y="613186"/>
                </a:lnTo>
                <a:lnTo>
                  <a:pt x="8557315" y="610828"/>
                </a:lnTo>
                <a:lnTo>
                  <a:pt x="8555342" y="611057"/>
                </a:lnTo>
                <a:lnTo>
                  <a:pt x="8556907" y="609079"/>
                </a:lnTo>
                <a:lnTo>
                  <a:pt x="8555991" y="605154"/>
                </a:lnTo>
                <a:lnTo>
                  <a:pt x="8559044" y="606379"/>
                </a:lnTo>
                <a:lnTo>
                  <a:pt x="8559343" y="606000"/>
                </a:lnTo>
                <a:cubicBezTo>
                  <a:pt x="8561373" y="603364"/>
                  <a:pt x="8563590" y="600718"/>
                  <a:pt x="8563590" y="600718"/>
                </a:cubicBezTo>
                <a:lnTo>
                  <a:pt x="8569147" y="599130"/>
                </a:lnTo>
                <a:lnTo>
                  <a:pt x="8574634" y="597545"/>
                </a:lnTo>
                <a:lnTo>
                  <a:pt x="8574643" y="607265"/>
                </a:lnTo>
                <a:lnTo>
                  <a:pt x="8575661" y="610485"/>
                </a:lnTo>
                <a:lnTo>
                  <a:pt x="8582365" y="606910"/>
                </a:lnTo>
                <a:lnTo>
                  <a:pt x="8590286" y="569473"/>
                </a:lnTo>
                <a:lnTo>
                  <a:pt x="8593448" y="562135"/>
                </a:lnTo>
                <a:lnTo>
                  <a:pt x="8571183" y="560369"/>
                </a:lnTo>
                <a:close/>
                <a:moveTo>
                  <a:pt x="8334967" y="559192"/>
                </a:moveTo>
                <a:lnTo>
                  <a:pt x="8330106" y="561477"/>
                </a:lnTo>
                <a:lnTo>
                  <a:pt x="8329687" y="564138"/>
                </a:lnTo>
                <a:lnTo>
                  <a:pt x="8333800" y="563080"/>
                </a:lnTo>
                <a:lnTo>
                  <a:pt x="8334586" y="559496"/>
                </a:lnTo>
                <a:close/>
                <a:moveTo>
                  <a:pt x="8548973" y="558307"/>
                </a:moveTo>
                <a:lnTo>
                  <a:pt x="8528502" y="608621"/>
                </a:lnTo>
                <a:lnTo>
                  <a:pt x="8523587" y="624335"/>
                </a:lnTo>
                <a:lnTo>
                  <a:pt x="8527653" y="624172"/>
                </a:lnTo>
                <a:lnTo>
                  <a:pt x="8549473" y="558328"/>
                </a:lnTo>
                <a:close/>
                <a:moveTo>
                  <a:pt x="8021920" y="557992"/>
                </a:moveTo>
                <a:lnTo>
                  <a:pt x="8022852" y="558595"/>
                </a:lnTo>
                <a:lnTo>
                  <a:pt x="8022909" y="558322"/>
                </a:lnTo>
                <a:close/>
                <a:moveTo>
                  <a:pt x="8783376" y="557678"/>
                </a:moveTo>
                <a:lnTo>
                  <a:pt x="8766404" y="562063"/>
                </a:lnTo>
                <a:cubicBezTo>
                  <a:pt x="8762401" y="562968"/>
                  <a:pt x="8756621" y="565342"/>
                  <a:pt x="8749556" y="568818"/>
                </a:cubicBezTo>
                <a:lnTo>
                  <a:pt x="8728492" y="580279"/>
                </a:lnTo>
                <a:lnTo>
                  <a:pt x="8729033" y="587500"/>
                </a:lnTo>
                <a:lnTo>
                  <a:pt x="8729336" y="588756"/>
                </a:lnTo>
                <a:lnTo>
                  <a:pt x="8732094" y="589954"/>
                </a:lnTo>
                <a:lnTo>
                  <a:pt x="8737514" y="582831"/>
                </a:lnTo>
                <a:lnTo>
                  <a:pt x="8744134" y="574241"/>
                </a:lnTo>
                <a:lnTo>
                  <a:pt x="8750101" y="572398"/>
                </a:lnTo>
                <a:lnTo>
                  <a:pt x="8746189" y="583555"/>
                </a:lnTo>
                <a:lnTo>
                  <a:pt x="8739954" y="593370"/>
                </a:lnTo>
                <a:lnTo>
                  <a:pt x="8776685" y="609334"/>
                </a:lnTo>
                <a:lnTo>
                  <a:pt x="8776707" y="608290"/>
                </a:lnTo>
                <a:close/>
                <a:moveTo>
                  <a:pt x="7308511" y="556971"/>
                </a:moveTo>
                <a:lnTo>
                  <a:pt x="7295902" y="562170"/>
                </a:lnTo>
                <a:lnTo>
                  <a:pt x="7296063" y="563161"/>
                </a:lnTo>
                <a:cubicBezTo>
                  <a:pt x="7297047" y="563583"/>
                  <a:pt x="7293625" y="566099"/>
                  <a:pt x="7293625" y="566099"/>
                </a:cubicBezTo>
                <a:lnTo>
                  <a:pt x="7304015" y="569672"/>
                </a:lnTo>
                <a:lnTo>
                  <a:pt x="7307988" y="571035"/>
                </a:lnTo>
                <a:lnTo>
                  <a:pt x="7308590" y="570575"/>
                </a:lnTo>
                <a:close/>
                <a:moveTo>
                  <a:pt x="8456622" y="556457"/>
                </a:moveTo>
                <a:lnTo>
                  <a:pt x="8439145" y="612059"/>
                </a:lnTo>
                <a:lnTo>
                  <a:pt x="8445621" y="605283"/>
                </a:lnTo>
                <a:lnTo>
                  <a:pt x="8448343" y="617663"/>
                </a:lnTo>
                <a:cubicBezTo>
                  <a:pt x="8448343" y="617663"/>
                  <a:pt x="8447075" y="621953"/>
                  <a:pt x="8445832" y="626264"/>
                </a:cubicBezTo>
                <a:lnTo>
                  <a:pt x="8444244" y="631428"/>
                </a:lnTo>
                <a:lnTo>
                  <a:pt x="8455083" y="639861"/>
                </a:lnTo>
                <a:cubicBezTo>
                  <a:pt x="8461423" y="644626"/>
                  <a:pt x="8467302" y="649825"/>
                  <a:pt x="8466813" y="653734"/>
                </a:cubicBezTo>
                <a:lnTo>
                  <a:pt x="8466523" y="657739"/>
                </a:lnTo>
                <a:lnTo>
                  <a:pt x="8478218" y="654364"/>
                </a:lnTo>
                <a:lnTo>
                  <a:pt x="8499199" y="645645"/>
                </a:lnTo>
                <a:lnTo>
                  <a:pt x="8500058" y="643222"/>
                </a:lnTo>
                <a:lnTo>
                  <a:pt x="8496829" y="637842"/>
                </a:lnTo>
                <a:lnTo>
                  <a:pt x="8495663" y="637850"/>
                </a:lnTo>
                <a:lnTo>
                  <a:pt x="8496384" y="637102"/>
                </a:lnTo>
                <a:lnTo>
                  <a:pt x="8486042" y="619869"/>
                </a:lnTo>
                <a:lnTo>
                  <a:pt x="8484462" y="612217"/>
                </a:lnTo>
                <a:lnTo>
                  <a:pt x="8481194" y="606772"/>
                </a:lnTo>
                <a:lnTo>
                  <a:pt x="8478142" y="592481"/>
                </a:lnTo>
                <a:lnTo>
                  <a:pt x="8488989" y="597230"/>
                </a:lnTo>
                <a:lnTo>
                  <a:pt x="8508111" y="627815"/>
                </a:lnTo>
                <a:lnTo>
                  <a:pt x="8513292" y="626864"/>
                </a:lnTo>
                <a:lnTo>
                  <a:pt x="8532820" y="567934"/>
                </a:lnTo>
                <a:lnTo>
                  <a:pt x="8537203" y="557811"/>
                </a:lnTo>
                <a:lnTo>
                  <a:pt x="8535456" y="557738"/>
                </a:lnTo>
                <a:lnTo>
                  <a:pt x="8515735" y="557346"/>
                </a:lnTo>
                <a:lnTo>
                  <a:pt x="8515728" y="559004"/>
                </a:lnTo>
                <a:lnTo>
                  <a:pt x="8513953" y="562050"/>
                </a:lnTo>
                <a:lnTo>
                  <a:pt x="8522900" y="581145"/>
                </a:lnTo>
                <a:lnTo>
                  <a:pt x="8521836" y="589578"/>
                </a:lnTo>
                <a:lnTo>
                  <a:pt x="8514873" y="579779"/>
                </a:lnTo>
                <a:lnTo>
                  <a:pt x="8506367" y="563904"/>
                </a:lnTo>
                <a:cubicBezTo>
                  <a:pt x="8506367" y="563904"/>
                  <a:pt x="8503963" y="566110"/>
                  <a:pt x="8503017" y="563128"/>
                </a:cubicBezTo>
                <a:lnTo>
                  <a:pt x="8497166" y="561585"/>
                </a:lnTo>
                <a:lnTo>
                  <a:pt x="8479631" y="582171"/>
                </a:lnTo>
                <a:lnTo>
                  <a:pt x="8473035" y="585549"/>
                </a:lnTo>
                <a:lnTo>
                  <a:pt x="8474324" y="577855"/>
                </a:lnTo>
                <a:lnTo>
                  <a:pt x="8489832" y="559035"/>
                </a:lnTo>
                <a:lnTo>
                  <a:pt x="8487666" y="556890"/>
                </a:lnTo>
                <a:close/>
                <a:moveTo>
                  <a:pt x="7640270" y="556205"/>
                </a:moveTo>
                <a:lnTo>
                  <a:pt x="7623630" y="563550"/>
                </a:lnTo>
                <a:lnTo>
                  <a:pt x="7637918" y="577866"/>
                </a:lnTo>
                <a:lnTo>
                  <a:pt x="7640821" y="569100"/>
                </a:lnTo>
                <a:lnTo>
                  <a:pt x="7644781" y="557000"/>
                </a:lnTo>
                <a:cubicBezTo>
                  <a:pt x="7644781" y="557000"/>
                  <a:pt x="7641042" y="558805"/>
                  <a:pt x="7641261" y="557526"/>
                </a:cubicBezTo>
                <a:close/>
                <a:moveTo>
                  <a:pt x="7723080" y="555986"/>
                </a:moveTo>
                <a:lnTo>
                  <a:pt x="7710587" y="563083"/>
                </a:lnTo>
                <a:lnTo>
                  <a:pt x="7705122" y="568083"/>
                </a:lnTo>
                <a:lnTo>
                  <a:pt x="7704552" y="572605"/>
                </a:lnTo>
                <a:lnTo>
                  <a:pt x="7702835" y="570176"/>
                </a:lnTo>
                <a:lnTo>
                  <a:pt x="7681120" y="590044"/>
                </a:lnTo>
                <a:lnTo>
                  <a:pt x="7685417" y="609800"/>
                </a:lnTo>
                <a:lnTo>
                  <a:pt x="7689352" y="608261"/>
                </a:lnTo>
                <a:lnTo>
                  <a:pt x="7696240" y="589315"/>
                </a:lnTo>
                <a:close/>
                <a:moveTo>
                  <a:pt x="7996237" y="554965"/>
                </a:moveTo>
                <a:lnTo>
                  <a:pt x="7996251" y="555244"/>
                </a:lnTo>
                <a:lnTo>
                  <a:pt x="8001795" y="563885"/>
                </a:lnTo>
                <a:lnTo>
                  <a:pt x="8001275" y="570508"/>
                </a:lnTo>
                <a:lnTo>
                  <a:pt x="8001166" y="570472"/>
                </a:lnTo>
                <a:lnTo>
                  <a:pt x="8007223" y="583923"/>
                </a:lnTo>
                <a:lnTo>
                  <a:pt x="8011159" y="581926"/>
                </a:lnTo>
                <a:lnTo>
                  <a:pt x="8012183" y="577931"/>
                </a:lnTo>
                <a:cubicBezTo>
                  <a:pt x="8012694" y="575910"/>
                  <a:pt x="8013157" y="573868"/>
                  <a:pt x="8013157" y="573868"/>
                </a:cubicBezTo>
                <a:lnTo>
                  <a:pt x="8015785" y="576015"/>
                </a:lnTo>
                <a:lnTo>
                  <a:pt x="8016124" y="575484"/>
                </a:lnTo>
                <a:lnTo>
                  <a:pt x="8018589" y="570341"/>
                </a:lnTo>
                <a:lnTo>
                  <a:pt x="8010640" y="563280"/>
                </a:lnTo>
                <a:close/>
                <a:moveTo>
                  <a:pt x="8884091" y="554908"/>
                </a:moveTo>
                <a:lnTo>
                  <a:pt x="8885976" y="568842"/>
                </a:lnTo>
                <a:lnTo>
                  <a:pt x="8889025" y="558982"/>
                </a:lnTo>
                <a:lnTo>
                  <a:pt x="8890219" y="558113"/>
                </a:lnTo>
                <a:close/>
                <a:moveTo>
                  <a:pt x="8853216" y="554871"/>
                </a:moveTo>
                <a:lnTo>
                  <a:pt x="8853205" y="554876"/>
                </a:lnTo>
                <a:lnTo>
                  <a:pt x="8851600" y="555400"/>
                </a:lnTo>
                <a:lnTo>
                  <a:pt x="8853773" y="556511"/>
                </a:lnTo>
                <a:close/>
                <a:moveTo>
                  <a:pt x="7592011" y="554768"/>
                </a:moveTo>
                <a:lnTo>
                  <a:pt x="7561737" y="565581"/>
                </a:lnTo>
                <a:lnTo>
                  <a:pt x="7560403" y="566228"/>
                </a:lnTo>
                <a:lnTo>
                  <a:pt x="7561863" y="572025"/>
                </a:lnTo>
                <a:lnTo>
                  <a:pt x="7562052" y="578460"/>
                </a:lnTo>
                <a:lnTo>
                  <a:pt x="7573387" y="573460"/>
                </a:lnTo>
                <a:lnTo>
                  <a:pt x="7574648" y="570363"/>
                </a:lnTo>
                <a:lnTo>
                  <a:pt x="7593284" y="556884"/>
                </a:lnTo>
                <a:close/>
                <a:moveTo>
                  <a:pt x="8262101" y="553641"/>
                </a:moveTo>
                <a:lnTo>
                  <a:pt x="8261651" y="567686"/>
                </a:lnTo>
                <a:lnTo>
                  <a:pt x="8265170" y="568337"/>
                </a:lnTo>
                <a:lnTo>
                  <a:pt x="8261479" y="573091"/>
                </a:lnTo>
                <a:lnTo>
                  <a:pt x="8259639" y="630710"/>
                </a:lnTo>
                <a:lnTo>
                  <a:pt x="8254471" y="649839"/>
                </a:lnTo>
                <a:lnTo>
                  <a:pt x="8257712" y="652410"/>
                </a:lnTo>
                <a:lnTo>
                  <a:pt x="8258688" y="656080"/>
                </a:lnTo>
                <a:lnTo>
                  <a:pt x="8268364" y="656137"/>
                </a:lnTo>
                <a:lnTo>
                  <a:pt x="8280122" y="650719"/>
                </a:lnTo>
                <a:lnTo>
                  <a:pt x="8286538" y="652258"/>
                </a:lnTo>
                <a:lnTo>
                  <a:pt x="8283035" y="656224"/>
                </a:lnTo>
                <a:lnTo>
                  <a:pt x="8325620" y="656477"/>
                </a:lnTo>
                <a:lnTo>
                  <a:pt x="8344195" y="594429"/>
                </a:lnTo>
                <a:lnTo>
                  <a:pt x="8345195" y="577545"/>
                </a:lnTo>
                <a:lnTo>
                  <a:pt x="8340295" y="573397"/>
                </a:lnTo>
                <a:cubicBezTo>
                  <a:pt x="8337794" y="574553"/>
                  <a:pt x="8337617" y="570969"/>
                  <a:pt x="8337617" y="570969"/>
                </a:cubicBezTo>
                <a:lnTo>
                  <a:pt x="8328339" y="572690"/>
                </a:lnTo>
                <a:lnTo>
                  <a:pt x="8325598" y="590086"/>
                </a:lnTo>
                <a:lnTo>
                  <a:pt x="8321798" y="597316"/>
                </a:lnTo>
                <a:lnTo>
                  <a:pt x="8319097" y="590171"/>
                </a:lnTo>
                <a:lnTo>
                  <a:pt x="8321370" y="573921"/>
                </a:lnTo>
                <a:lnTo>
                  <a:pt x="8310894" y="574234"/>
                </a:lnTo>
                <a:lnTo>
                  <a:pt x="8315622" y="567755"/>
                </a:lnTo>
                <a:lnTo>
                  <a:pt x="8322480" y="565992"/>
                </a:lnTo>
                <a:lnTo>
                  <a:pt x="8322692" y="564471"/>
                </a:lnTo>
                <a:cubicBezTo>
                  <a:pt x="8320492" y="565847"/>
                  <a:pt x="8317637" y="565542"/>
                  <a:pt x="8315776" y="563732"/>
                </a:cubicBezTo>
                <a:cubicBezTo>
                  <a:pt x="8313433" y="561452"/>
                  <a:pt x="8311273" y="559000"/>
                  <a:pt x="8309311" y="556397"/>
                </a:cubicBezTo>
                <a:lnTo>
                  <a:pt x="8309310" y="554332"/>
                </a:lnTo>
                <a:close/>
                <a:moveTo>
                  <a:pt x="8229380" y="553063"/>
                </a:moveTo>
                <a:lnTo>
                  <a:pt x="8225423" y="561724"/>
                </a:lnTo>
                <a:cubicBezTo>
                  <a:pt x="8226690" y="563142"/>
                  <a:pt x="8229192" y="567715"/>
                  <a:pt x="8231727" y="570548"/>
                </a:cubicBezTo>
                <a:lnTo>
                  <a:pt x="8254022" y="566504"/>
                </a:lnTo>
                <a:lnTo>
                  <a:pt x="8254445" y="553529"/>
                </a:lnTo>
                <a:lnTo>
                  <a:pt x="8238497" y="553295"/>
                </a:lnTo>
                <a:close/>
                <a:moveTo>
                  <a:pt x="8214412" y="552682"/>
                </a:moveTo>
                <a:lnTo>
                  <a:pt x="8216031" y="555752"/>
                </a:lnTo>
                <a:lnTo>
                  <a:pt x="8218271" y="554775"/>
                </a:lnTo>
                <a:lnTo>
                  <a:pt x="8220743" y="557283"/>
                </a:lnTo>
                <a:lnTo>
                  <a:pt x="8222463" y="552887"/>
                </a:lnTo>
                <a:close/>
                <a:moveTo>
                  <a:pt x="7744123" y="551879"/>
                </a:moveTo>
                <a:lnTo>
                  <a:pt x="7739591" y="554930"/>
                </a:lnTo>
                <a:lnTo>
                  <a:pt x="7734042" y="561355"/>
                </a:lnTo>
                <a:lnTo>
                  <a:pt x="7735301" y="572430"/>
                </a:lnTo>
                <a:cubicBezTo>
                  <a:pt x="7736127" y="572155"/>
                  <a:pt x="7736995" y="572018"/>
                  <a:pt x="7737865" y="572045"/>
                </a:cubicBezTo>
                <a:lnTo>
                  <a:pt x="7738997" y="572632"/>
                </a:lnTo>
                <a:lnTo>
                  <a:pt x="7744382" y="559398"/>
                </a:lnTo>
                <a:lnTo>
                  <a:pt x="7747370" y="555591"/>
                </a:lnTo>
                <a:lnTo>
                  <a:pt x="7747310" y="553597"/>
                </a:lnTo>
                <a:lnTo>
                  <a:pt x="7745859" y="553197"/>
                </a:lnTo>
                <a:close/>
                <a:moveTo>
                  <a:pt x="8166591" y="551250"/>
                </a:moveTo>
                <a:lnTo>
                  <a:pt x="8165370" y="569989"/>
                </a:lnTo>
                <a:lnTo>
                  <a:pt x="8162895" y="592738"/>
                </a:lnTo>
                <a:lnTo>
                  <a:pt x="8165543" y="593015"/>
                </a:lnTo>
                <a:lnTo>
                  <a:pt x="8170527" y="588378"/>
                </a:lnTo>
                <a:lnTo>
                  <a:pt x="8172964" y="596875"/>
                </a:lnTo>
                <a:lnTo>
                  <a:pt x="8169317" y="608653"/>
                </a:lnTo>
                <a:cubicBezTo>
                  <a:pt x="8168386" y="606562"/>
                  <a:pt x="8166965" y="604706"/>
                  <a:pt x="8165179" y="603269"/>
                </a:cubicBezTo>
                <a:lnTo>
                  <a:pt x="8161788" y="602917"/>
                </a:lnTo>
                <a:lnTo>
                  <a:pt x="8159552" y="623478"/>
                </a:lnTo>
                <a:lnTo>
                  <a:pt x="8153988" y="649620"/>
                </a:lnTo>
                <a:lnTo>
                  <a:pt x="8154391" y="650701"/>
                </a:lnTo>
                <a:lnTo>
                  <a:pt x="8157774" y="651273"/>
                </a:lnTo>
                <a:lnTo>
                  <a:pt x="8163055" y="646927"/>
                </a:lnTo>
                <a:lnTo>
                  <a:pt x="8164965" y="655523"/>
                </a:lnTo>
                <a:lnTo>
                  <a:pt x="8236891" y="655950"/>
                </a:lnTo>
                <a:lnTo>
                  <a:pt x="8228816" y="642046"/>
                </a:lnTo>
                <a:lnTo>
                  <a:pt x="8225393" y="630732"/>
                </a:lnTo>
                <a:lnTo>
                  <a:pt x="8231370" y="632903"/>
                </a:lnTo>
                <a:lnTo>
                  <a:pt x="8237535" y="641758"/>
                </a:lnTo>
                <a:lnTo>
                  <a:pt x="8241502" y="647453"/>
                </a:lnTo>
                <a:lnTo>
                  <a:pt x="8242606" y="642763"/>
                </a:lnTo>
                <a:lnTo>
                  <a:pt x="8221115" y="595179"/>
                </a:lnTo>
                <a:lnTo>
                  <a:pt x="8219578" y="605144"/>
                </a:lnTo>
                <a:cubicBezTo>
                  <a:pt x="8219578" y="605144"/>
                  <a:pt x="8212395" y="613763"/>
                  <a:pt x="8212897" y="612517"/>
                </a:cubicBezTo>
                <a:cubicBezTo>
                  <a:pt x="8212949" y="609181"/>
                  <a:pt x="8212729" y="605857"/>
                  <a:pt x="8212242" y="602547"/>
                </a:cubicBezTo>
                <a:lnTo>
                  <a:pt x="8215969" y="583782"/>
                </a:lnTo>
                <a:lnTo>
                  <a:pt x="8212723" y="576597"/>
                </a:lnTo>
                <a:lnTo>
                  <a:pt x="8212259" y="576202"/>
                </a:lnTo>
                <a:lnTo>
                  <a:pt x="8212365" y="575803"/>
                </a:lnTo>
                <a:lnTo>
                  <a:pt x="8211258" y="573353"/>
                </a:lnTo>
                <a:lnTo>
                  <a:pt x="8201670" y="574775"/>
                </a:lnTo>
                <a:lnTo>
                  <a:pt x="8188570" y="571452"/>
                </a:lnTo>
                <a:lnTo>
                  <a:pt x="8184520" y="566463"/>
                </a:lnTo>
                <a:lnTo>
                  <a:pt x="8189831" y="562256"/>
                </a:lnTo>
                <a:lnTo>
                  <a:pt x="8207381" y="565830"/>
                </a:lnTo>
                <a:lnTo>
                  <a:pt x="8207507" y="565047"/>
                </a:lnTo>
                <a:lnTo>
                  <a:pt x="8201778" y="552361"/>
                </a:lnTo>
                <a:lnTo>
                  <a:pt x="8172424" y="551614"/>
                </a:lnTo>
                <a:close/>
                <a:moveTo>
                  <a:pt x="7399908" y="550918"/>
                </a:moveTo>
                <a:lnTo>
                  <a:pt x="7395750" y="552580"/>
                </a:lnTo>
                <a:lnTo>
                  <a:pt x="7401347" y="560855"/>
                </a:lnTo>
                <a:close/>
                <a:moveTo>
                  <a:pt x="7016255" y="549728"/>
                </a:moveTo>
                <a:lnTo>
                  <a:pt x="6985941" y="551220"/>
                </a:lnTo>
                <a:lnTo>
                  <a:pt x="6986942" y="555702"/>
                </a:lnTo>
                <a:cubicBezTo>
                  <a:pt x="6986942" y="555702"/>
                  <a:pt x="6992284" y="557365"/>
                  <a:pt x="6992519" y="557353"/>
                </a:cubicBezTo>
                <a:cubicBezTo>
                  <a:pt x="6992752" y="557341"/>
                  <a:pt x="6990161" y="558596"/>
                  <a:pt x="6987518" y="559759"/>
                </a:cubicBezTo>
                <a:cubicBezTo>
                  <a:pt x="6984875" y="560923"/>
                  <a:pt x="6982216" y="562228"/>
                  <a:pt x="6982216" y="562228"/>
                </a:cubicBezTo>
                <a:lnTo>
                  <a:pt x="6977233" y="561651"/>
                </a:lnTo>
                <a:lnTo>
                  <a:pt x="6972226" y="561053"/>
                </a:lnTo>
                <a:lnTo>
                  <a:pt x="6975922" y="554109"/>
                </a:lnTo>
                <a:lnTo>
                  <a:pt x="6976239" y="551698"/>
                </a:lnTo>
                <a:lnTo>
                  <a:pt x="6962384" y="552381"/>
                </a:lnTo>
                <a:lnTo>
                  <a:pt x="6948989" y="554074"/>
                </a:lnTo>
                <a:lnTo>
                  <a:pt x="6935729" y="556088"/>
                </a:lnTo>
                <a:lnTo>
                  <a:pt x="6928054" y="557319"/>
                </a:lnTo>
                <a:lnTo>
                  <a:pt x="6928105" y="558136"/>
                </a:lnTo>
                <a:cubicBezTo>
                  <a:pt x="6928740" y="560535"/>
                  <a:pt x="6929542" y="562520"/>
                  <a:pt x="6929542" y="562520"/>
                </a:cubicBezTo>
                <a:cubicBezTo>
                  <a:pt x="6929542" y="562520"/>
                  <a:pt x="6934835" y="563669"/>
                  <a:pt x="6935302" y="563598"/>
                </a:cubicBezTo>
                <a:cubicBezTo>
                  <a:pt x="6935767" y="563529"/>
                  <a:pt x="6925327" y="569420"/>
                  <a:pt x="6925327" y="569420"/>
                </a:cubicBezTo>
                <a:lnTo>
                  <a:pt x="6920223" y="569225"/>
                </a:lnTo>
                <a:lnTo>
                  <a:pt x="6915122" y="569100"/>
                </a:lnTo>
                <a:lnTo>
                  <a:pt x="6918283" y="561784"/>
                </a:lnTo>
                <a:lnTo>
                  <a:pt x="6918440" y="558859"/>
                </a:lnTo>
                <a:lnTo>
                  <a:pt x="6909289" y="560325"/>
                </a:lnTo>
                <a:lnTo>
                  <a:pt x="6870680" y="568486"/>
                </a:lnTo>
                <a:lnTo>
                  <a:pt x="6872313" y="572782"/>
                </a:lnTo>
                <a:cubicBezTo>
                  <a:pt x="6872313" y="572782"/>
                  <a:pt x="6877662" y="573669"/>
                  <a:pt x="6878128" y="573576"/>
                </a:cubicBezTo>
                <a:cubicBezTo>
                  <a:pt x="6878592" y="573483"/>
                  <a:pt x="6868414" y="579924"/>
                  <a:pt x="6868414" y="579924"/>
                </a:cubicBezTo>
                <a:lnTo>
                  <a:pt x="6858156" y="579960"/>
                </a:lnTo>
                <a:lnTo>
                  <a:pt x="6861033" y="572586"/>
                </a:lnTo>
                <a:lnTo>
                  <a:pt x="6861058" y="570520"/>
                </a:lnTo>
                <a:lnTo>
                  <a:pt x="6813613" y="580548"/>
                </a:lnTo>
                <a:lnTo>
                  <a:pt x="6813713" y="581177"/>
                </a:lnTo>
                <a:cubicBezTo>
                  <a:pt x="6814558" y="583509"/>
                  <a:pt x="6815527" y="585416"/>
                  <a:pt x="6815527" y="585416"/>
                </a:cubicBezTo>
                <a:cubicBezTo>
                  <a:pt x="6815527" y="585416"/>
                  <a:pt x="6820864" y="586045"/>
                  <a:pt x="6821329" y="585953"/>
                </a:cubicBezTo>
                <a:cubicBezTo>
                  <a:pt x="6821795" y="585860"/>
                  <a:pt x="6811895" y="592710"/>
                  <a:pt x="6811895" y="592710"/>
                </a:cubicBezTo>
                <a:lnTo>
                  <a:pt x="6801659" y="593214"/>
                </a:lnTo>
                <a:lnTo>
                  <a:pt x="6804241" y="585573"/>
                </a:lnTo>
                <a:lnTo>
                  <a:pt x="6804102" y="582752"/>
                </a:lnTo>
                <a:lnTo>
                  <a:pt x="6774670" y="590913"/>
                </a:lnTo>
                <a:lnTo>
                  <a:pt x="6775105" y="598019"/>
                </a:lnTo>
                <a:lnTo>
                  <a:pt x="6780621" y="622011"/>
                </a:lnTo>
                <a:lnTo>
                  <a:pt x="6785291" y="620787"/>
                </a:lnTo>
                <a:cubicBezTo>
                  <a:pt x="6785291" y="620787"/>
                  <a:pt x="6786013" y="615444"/>
                  <a:pt x="6785972" y="615071"/>
                </a:cubicBezTo>
                <a:cubicBezTo>
                  <a:pt x="6785930" y="614697"/>
                  <a:pt x="6792366" y="624289"/>
                  <a:pt x="6792523" y="624141"/>
                </a:cubicBezTo>
                <a:lnTo>
                  <a:pt x="6793402" y="633888"/>
                </a:lnTo>
                <a:lnTo>
                  <a:pt x="6789487" y="633047"/>
                </a:lnTo>
                <a:lnTo>
                  <a:pt x="6785700" y="631965"/>
                </a:lnTo>
                <a:lnTo>
                  <a:pt x="6782940" y="632101"/>
                </a:lnTo>
                <a:lnTo>
                  <a:pt x="6784547" y="639089"/>
                </a:lnTo>
                <a:cubicBezTo>
                  <a:pt x="6785644" y="642275"/>
                  <a:pt x="6786900" y="645383"/>
                  <a:pt x="6788039" y="648473"/>
                </a:cubicBezTo>
                <a:cubicBezTo>
                  <a:pt x="6788631" y="650017"/>
                  <a:pt x="6789108" y="651614"/>
                  <a:pt x="6789791" y="653084"/>
                </a:cubicBezTo>
                <a:cubicBezTo>
                  <a:pt x="6790474" y="654551"/>
                  <a:pt x="6791135" y="656046"/>
                  <a:pt x="6791818" y="657514"/>
                </a:cubicBezTo>
                <a:cubicBezTo>
                  <a:pt x="6793253" y="660450"/>
                  <a:pt x="6794546" y="663344"/>
                  <a:pt x="6795886" y="666213"/>
                </a:cubicBezTo>
                <a:lnTo>
                  <a:pt x="6800329" y="674447"/>
                </a:lnTo>
                <a:lnTo>
                  <a:pt x="6801786" y="676537"/>
                </a:lnTo>
                <a:lnTo>
                  <a:pt x="6802774" y="676073"/>
                </a:lnTo>
                <a:cubicBezTo>
                  <a:pt x="6804763" y="674599"/>
                  <a:pt x="6806298" y="673120"/>
                  <a:pt x="6806298" y="673120"/>
                </a:cubicBezTo>
                <a:cubicBezTo>
                  <a:pt x="6806298" y="673120"/>
                  <a:pt x="6806093" y="671815"/>
                  <a:pt x="6805838" y="670466"/>
                </a:cubicBezTo>
                <a:cubicBezTo>
                  <a:pt x="6805731" y="669462"/>
                  <a:pt x="6805554" y="668461"/>
                  <a:pt x="6805317" y="667487"/>
                </a:cubicBezTo>
                <a:cubicBezTo>
                  <a:pt x="6805258" y="667254"/>
                  <a:pt x="6807227" y="669106"/>
                  <a:pt x="6809657" y="670770"/>
                </a:cubicBezTo>
                <a:lnTo>
                  <a:pt x="6814216" y="674186"/>
                </a:lnTo>
                <a:cubicBezTo>
                  <a:pt x="6814216" y="674186"/>
                  <a:pt x="6814411" y="674810"/>
                  <a:pt x="6814732" y="675615"/>
                </a:cubicBezTo>
                <a:cubicBezTo>
                  <a:pt x="6815054" y="676421"/>
                  <a:pt x="6815533" y="677572"/>
                  <a:pt x="6815990" y="678724"/>
                </a:cubicBezTo>
                <a:lnTo>
                  <a:pt x="6817813" y="683330"/>
                </a:lnTo>
                <a:lnTo>
                  <a:pt x="6813889" y="683287"/>
                </a:lnTo>
                <a:lnTo>
                  <a:pt x="6809978" y="683480"/>
                </a:lnTo>
                <a:lnTo>
                  <a:pt x="6807352" y="684522"/>
                </a:lnTo>
                <a:lnTo>
                  <a:pt x="6820313" y="703117"/>
                </a:lnTo>
                <a:lnTo>
                  <a:pt x="6833721" y="716265"/>
                </a:lnTo>
                <a:lnTo>
                  <a:pt x="6841044" y="716777"/>
                </a:lnTo>
                <a:lnTo>
                  <a:pt x="6840302" y="715140"/>
                </a:lnTo>
                <a:cubicBezTo>
                  <a:pt x="6839713" y="713854"/>
                  <a:pt x="6839103" y="712546"/>
                  <a:pt x="6839016" y="712457"/>
                </a:cubicBezTo>
                <a:cubicBezTo>
                  <a:pt x="6838843" y="712277"/>
                  <a:pt x="6841503" y="713367"/>
                  <a:pt x="6844098" y="714554"/>
                </a:cubicBezTo>
                <a:cubicBezTo>
                  <a:pt x="6846692" y="715741"/>
                  <a:pt x="6849467" y="716779"/>
                  <a:pt x="6849467" y="716779"/>
                </a:cubicBezTo>
                <a:lnTo>
                  <a:pt x="6849895" y="717396"/>
                </a:lnTo>
                <a:lnTo>
                  <a:pt x="6860347" y="718128"/>
                </a:lnTo>
                <a:lnTo>
                  <a:pt x="6987564" y="732972"/>
                </a:lnTo>
                <a:lnTo>
                  <a:pt x="7006031" y="726396"/>
                </a:lnTo>
                <a:lnTo>
                  <a:pt x="7012552" y="724221"/>
                </a:lnTo>
                <a:lnTo>
                  <a:pt x="7011773" y="721888"/>
                </a:lnTo>
                <a:lnTo>
                  <a:pt x="7005495" y="719310"/>
                </a:lnTo>
                <a:lnTo>
                  <a:pt x="7012253" y="713506"/>
                </a:lnTo>
                <a:lnTo>
                  <a:pt x="7024406" y="711897"/>
                </a:lnTo>
                <a:cubicBezTo>
                  <a:pt x="7022910" y="713638"/>
                  <a:pt x="7021844" y="715686"/>
                  <a:pt x="7021298" y="717920"/>
                </a:cubicBezTo>
                <a:lnTo>
                  <a:pt x="7022035" y="721057"/>
                </a:lnTo>
                <a:lnTo>
                  <a:pt x="7046156" y="713010"/>
                </a:lnTo>
                <a:lnTo>
                  <a:pt x="7068252" y="706085"/>
                </a:lnTo>
                <a:lnTo>
                  <a:pt x="7067513" y="703764"/>
                </a:lnTo>
                <a:lnTo>
                  <a:pt x="7061297" y="701018"/>
                </a:lnTo>
                <a:lnTo>
                  <a:pt x="7068063" y="695378"/>
                </a:lnTo>
                <a:lnTo>
                  <a:pt x="7074178" y="694654"/>
                </a:lnTo>
                <a:lnTo>
                  <a:pt x="7080275" y="694002"/>
                </a:lnTo>
                <a:cubicBezTo>
                  <a:pt x="7078723" y="695699"/>
                  <a:pt x="7077607" y="697726"/>
                  <a:pt x="7077021" y="699938"/>
                </a:cubicBezTo>
                <a:lnTo>
                  <a:pt x="7077699" y="703123"/>
                </a:lnTo>
                <a:lnTo>
                  <a:pt x="7089349" y="699472"/>
                </a:lnTo>
                <a:lnTo>
                  <a:pt x="7124397" y="689759"/>
                </a:lnTo>
                <a:lnTo>
                  <a:pt x="7123600" y="686984"/>
                </a:lnTo>
                <a:lnTo>
                  <a:pt x="7117445" y="684048"/>
                </a:lnTo>
                <a:lnTo>
                  <a:pt x="7124410" y="678633"/>
                </a:lnTo>
                <a:lnTo>
                  <a:pt x="7136611" y="677515"/>
                </a:lnTo>
                <a:cubicBezTo>
                  <a:pt x="7135021" y="679190"/>
                  <a:pt x="7133850" y="681197"/>
                  <a:pt x="7133191" y="683412"/>
                </a:cubicBezTo>
                <a:lnTo>
                  <a:pt x="7133880" y="687131"/>
                </a:lnTo>
                <a:lnTo>
                  <a:pt x="7149231" y="682877"/>
                </a:lnTo>
                <a:lnTo>
                  <a:pt x="7148490" y="670752"/>
                </a:lnTo>
                <a:lnTo>
                  <a:pt x="7145348" y="671380"/>
                </a:lnTo>
                <a:cubicBezTo>
                  <a:pt x="7145348" y="671380"/>
                  <a:pt x="7143585" y="676585"/>
                  <a:pt x="7143644" y="676816"/>
                </a:cubicBezTo>
                <a:lnTo>
                  <a:pt x="7141953" y="673257"/>
                </a:lnTo>
                <a:lnTo>
                  <a:pt x="7140907" y="674629"/>
                </a:lnTo>
                <a:lnTo>
                  <a:pt x="7137100" y="666457"/>
                </a:lnTo>
                <a:cubicBezTo>
                  <a:pt x="7137100" y="666457"/>
                  <a:pt x="7137202" y="665677"/>
                  <a:pt x="7137332" y="664497"/>
                </a:cubicBezTo>
                <a:cubicBezTo>
                  <a:pt x="7137462" y="663316"/>
                  <a:pt x="7137739" y="661777"/>
                  <a:pt x="7137990" y="660215"/>
                </a:cubicBezTo>
                <a:cubicBezTo>
                  <a:pt x="7138518" y="657113"/>
                  <a:pt x="7139023" y="654011"/>
                  <a:pt x="7139023" y="654011"/>
                </a:cubicBezTo>
                <a:cubicBezTo>
                  <a:pt x="7140246" y="656017"/>
                  <a:pt x="7141940" y="657672"/>
                  <a:pt x="7143958" y="658863"/>
                </a:cubicBezTo>
                <a:lnTo>
                  <a:pt x="7147754" y="658724"/>
                </a:lnTo>
                <a:lnTo>
                  <a:pt x="7147561" y="655574"/>
                </a:lnTo>
                <a:lnTo>
                  <a:pt x="7143295" y="628726"/>
                </a:lnTo>
                <a:lnTo>
                  <a:pt x="7136594" y="614542"/>
                </a:lnTo>
                <a:lnTo>
                  <a:pt x="7136172" y="614707"/>
                </a:lnTo>
                <a:cubicBezTo>
                  <a:pt x="7134101" y="616053"/>
                  <a:pt x="7132407" y="617404"/>
                  <a:pt x="7132407" y="617404"/>
                </a:cubicBezTo>
                <a:cubicBezTo>
                  <a:pt x="7132407" y="617404"/>
                  <a:pt x="7132743" y="622812"/>
                  <a:pt x="7132823" y="622995"/>
                </a:cubicBezTo>
                <a:cubicBezTo>
                  <a:pt x="7132903" y="623180"/>
                  <a:pt x="7130885" y="621306"/>
                  <a:pt x="7128893" y="619479"/>
                </a:cubicBezTo>
                <a:cubicBezTo>
                  <a:pt x="7127963" y="618633"/>
                  <a:pt x="7126983" y="617836"/>
                  <a:pt x="7125958" y="617087"/>
                </a:cubicBezTo>
                <a:cubicBezTo>
                  <a:pt x="7125129" y="616472"/>
                  <a:pt x="7124591" y="616027"/>
                  <a:pt x="7124591" y="616027"/>
                </a:cubicBezTo>
                <a:lnTo>
                  <a:pt x="7123245" y="611586"/>
                </a:lnTo>
                <a:cubicBezTo>
                  <a:pt x="7122931" y="610452"/>
                  <a:pt x="7122388" y="609445"/>
                  <a:pt x="7122089" y="608615"/>
                </a:cubicBezTo>
                <a:lnTo>
                  <a:pt x="7121530" y="607279"/>
                </a:lnTo>
                <a:lnTo>
                  <a:pt x="7125446" y="607181"/>
                </a:lnTo>
                <a:cubicBezTo>
                  <a:pt x="7127414" y="607084"/>
                  <a:pt x="7129428" y="606985"/>
                  <a:pt x="7129428" y="606985"/>
                </a:cubicBezTo>
                <a:lnTo>
                  <a:pt x="7132500" y="605876"/>
                </a:lnTo>
                <a:lnTo>
                  <a:pt x="7132129" y="605091"/>
                </a:lnTo>
                <a:cubicBezTo>
                  <a:pt x="7127364" y="597672"/>
                  <a:pt x="7121722" y="590859"/>
                  <a:pt x="7115327" y="584787"/>
                </a:cubicBezTo>
                <a:cubicBezTo>
                  <a:pt x="7113683" y="583341"/>
                  <a:pt x="7112125" y="581727"/>
                  <a:pt x="7110412" y="580333"/>
                </a:cubicBezTo>
                <a:lnTo>
                  <a:pt x="7105117" y="576274"/>
                </a:lnTo>
                <a:lnTo>
                  <a:pt x="7102482" y="574244"/>
                </a:lnTo>
                <a:lnTo>
                  <a:pt x="7099671" y="572480"/>
                </a:lnTo>
                <a:lnTo>
                  <a:pt x="7098541" y="571776"/>
                </a:lnTo>
                <a:lnTo>
                  <a:pt x="7097849" y="572665"/>
                </a:lnTo>
                <a:cubicBezTo>
                  <a:pt x="7097165" y="574036"/>
                  <a:pt x="7096552" y="575428"/>
                  <a:pt x="7096012" y="576863"/>
                </a:cubicBezTo>
                <a:cubicBezTo>
                  <a:pt x="7096012" y="576863"/>
                  <a:pt x="7096724" y="577956"/>
                  <a:pt x="7097572" y="578970"/>
                </a:cubicBezTo>
                <a:cubicBezTo>
                  <a:pt x="7098421" y="579985"/>
                  <a:pt x="7099093" y="581243"/>
                  <a:pt x="7099286" y="581351"/>
                </a:cubicBezTo>
                <a:cubicBezTo>
                  <a:pt x="7098776" y="581305"/>
                  <a:pt x="7098277" y="581213"/>
                  <a:pt x="7097792" y="581049"/>
                </a:cubicBezTo>
                <a:cubicBezTo>
                  <a:pt x="7096820" y="580862"/>
                  <a:pt x="7095426" y="580672"/>
                  <a:pt x="7094075" y="580434"/>
                </a:cubicBezTo>
                <a:lnTo>
                  <a:pt x="7088657" y="579597"/>
                </a:lnTo>
                <a:lnTo>
                  <a:pt x="7087622" y="578592"/>
                </a:lnTo>
                <a:cubicBezTo>
                  <a:pt x="7086983" y="578012"/>
                  <a:pt x="7086102" y="577280"/>
                  <a:pt x="7085173" y="576551"/>
                </a:cubicBezTo>
                <a:lnTo>
                  <a:pt x="7081507" y="573610"/>
                </a:lnTo>
                <a:lnTo>
                  <a:pt x="7084666" y="571505"/>
                </a:lnTo>
                <a:lnTo>
                  <a:pt x="7088042" y="569485"/>
                </a:lnTo>
                <a:lnTo>
                  <a:pt x="7090169" y="566972"/>
                </a:lnTo>
                <a:lnTo>
                  <a:pt x="7088029" y="565869"/>
                </a:lnTo>
                <a:cubicBezTo>
                  <a:pt x="7086062" y="564792"/>
                  <a:pt x="7084041" y="563835"/>
                  <a:pt x="7081970" y="562997"/>
                </a:cubicBezTo>
                <a:cubicBezTo>
                  <a:pt x="7077861" y="561228"/>
                  <a:pt x="7073661" y="559649"/>
                  <a:pt x="7069390" y="558311"/>
                </a:cubicBezTo>
                <a:lnTo>
                  <a:pt x="7043994" y="554209"/>
                </a:lnTo>
                <a:lnTo>
                  <a:pt x="7043991" y="557965"/>
                </a:lnTo>
                <a:cubicBezTo>
                  <a:pt x="7043991" y="557965"/>
                  <a:pt x="7048379" y="560777"/>
                  <a:pt x="7048824" y="560755"/>
                </a:cubicBezTo>
                <a:cubicBezTo>
                  <a:pt x="7047084" y="561287"/>
                  <a:pt x="7045318" y="561703"/>
                  <a:pt x="7043533" y="562026"/>
                </a:cubicBezTo>
                <a:lnTo>
                  <a:pt x="7039748" y="562869"/>
                </a:lnTo>
                <a:lnTo>
                  <a:pt x="7037987" y="563355"/>
                </a:lnTo>
                <a:lnTo>
                  <a:pt x="7028678" y="560268"/>
                </a:lnTo>
                <a:lnTo>
                  <a:pt x="7031342" y="557155"/>
                </a:lnTo>
                <a:cubicBezTo>
                  <a:pt x="7032558" y="555617"/>
                  <a:pt x="7033798" y="554099"/>
                  <a:pt x="7033798" y="554099"/>
                </a:cubicBezTo>
                <a:lnTo>
                  <a:pt x="7034289" y="552641"/>
                </a:lnTo>
                <a:close/>
                <a:moveTo>
                  <a:pt x="8866097" y="548404"/>
                </a:moveTo>
                <a:lnTo>
                  <a:pt x="8860632" y="551148"/>
                </a:lnTo>
                <a:lnTo>
                  <a:pt x="8864974" y="558584"/>
                </a:lnTo>
                <a:close/>
                <a:moveTo>
                  <a:pt x="7984498" y="548189"/>
                </a:moveTo>
                <a:lnTo>
                  <a:pt x="7983761" y="549066"/>
                </a:lnTo>
                <a:lnTo>
                  <a:pt x="7983412" y="548858"/>
                </a:lnTo>
                <a:lnTo>
                  <a:pt x="7987531" y="553716"/>
                </a:lnTo>
                <a:lnTo>
                  <a:pt x="7986109" y="549118"/>
                </a:lnTo>
                <a:close/>
                <a:moveTo>
                  <a:pt x="8129525" y="547993"/>
                </a:moveTo>
                <a:lnTo>
                  <a:pt x="8123987" y="548266"/>
                </a:lnTo>
                <a:lnTo>
                  <a:pt x="8121082" y="557554"/>
                </a:lnTo>
                <a:lnTo>
                  <a:pt x="8123114" y="561058"/>
                </a:lnTo>
                <a:lnTo>
                  <a:pt x="8123161" y="574861"/>
                </a:lnTo>
                <a:lnTo>
                  <a:pt x="8120308" y="584652"/>
                </a:lnTo>
                <a:lnTo>
                  <a:pt x="8120468" y="585513"/>
                </a:lnTo>
                <a:cubicBezTo>
                  <a:pt x="8120285" y="585617"/>
                  <a:pt x="8120111" y="585766"/>
                  <a:pt x="8119947" y="585890"/>
                </a:cubicBezTo>
                <a:lnTo>
                  <a:pt x="8121053" y="585954"/>
                </a:lnTo>
                <a:lnTo>
                  <a:pt x="8122294" y="585893"/>
                </a:lnTo>
                <a:cubicBezTo>
                  <a:pt x="8122544" y="586186"/>
                  <a:pt x="8122300" y="587912"/>
                  <a:pt x="8123160" y="588198"/>
                </a:cubicBezTo>
                <a:cubicBezTo>
                  <a:pt x="8126168" y="589224"/>
                  <a:pt x="8124995" y="589235"/>
                  <a:pt x="8125646" y="591011"/>
                </a:cubicBezTo>
                <a:lnTo>
                  <a:pt x="8141381" y="590611"/>
                </a:lnTo>
                <a:cubicBezTo>
                  <a:pt x="8143672" y="591696"/>
                  <a:pt x="8146075" y="592517"/>
                  <a:pt x="8148547" y="593076"/>
                </a:cubicBezTo>
                <a:cubicBezTo>
                  <a:pt x="8146462" y="595057"/>
                  <a:pt x="8144247" y="596880"/>
                  <a:pt x="8141912" y="598545"/>
                </a:cubicBezTo>
                <a:lnTo>
                  <a:pt x="8127095" y="598029"/>
                </a:lnTo>
                <a:cubicBezTo>
                  <a:pt x="8127351" y="598933"/>
                  <a:pt x="8127376" y="599448"/>
                  <a:pt x="8127376" y="599448"/>
                </a:cubicBezTo>
                <a:cubicBezTo>
                  <a:pt x="8128544" y="601081"/>
                  <a:pt x="8129526" y="602818"/>
                  <a:pt x="8130309" y="604657"/>
                </a:cubicBezTo>
                <a:lnTo>
                  <a:pt x="8127837" y="607291"/>
                </a:lnTo>
                <a:lnTo>
                  <a:pt x="8149667" y="638012"/>
                </a:lnTo>
                <a:lnTo>
                  <a:pt x="8152297" y="645080"/>
                </a:lnTo>
                <a:lnTo>
                  <a:pt x="8156974" y="623089"/>
                </a:lnTo>
                <a:lnTo>
                  <a:pt x="8159195" y="602648"/>
                </a:lnTo>
                <a:lnTo>
                  <a:pt x="8153827" y="602090"/>
                </a:lnTo>
                <a:cubicBezTo>
                  <a:pt x="8153827" y="602090"/>
                  <a:pt x="8151436" y="606950"/>
                  <a:pt x="8151293" y="607380"/>
                </a:cubicBezTo>
                <a:cubicBezTo>
                  <a:pt x="8151150" y="607811"/>
                  <a:pt x="8148231" y="596214"/>
                  <a:pt x="8148231" y="596214"/>
                </a:cubicBezTo>
                <a:lnTo>
                  <a:pt x="8151295" y="586437"/>
                </a:lnTo>
                <a:lnTo>
                  <a:pt x="8157458" y="591439"/>
                </a:lnTo>
                <a:lnTo>
                  <a:pt x="8160310" y="592388"/>
                </a:lnTo>
                <a:lnTo>
                  <a:pt x="8162774" y="569717"/>
                </a:lnTo>
                <a:lnTo>
                  <a:pt x="8163987" y="551087"/>
                </a:lnTo>
                <a:lnTo>
                  <a:pt x="8144382" y="549863"/>
                </a:lnTo>
                <a:lnTo>
                  <a:pt x="8156171" y="567695"/>
                </a:lnTo>
                <a:lnTo>
                  <a:pt x="8155235" y="578729"/>
                </a:lnTo>
                <a:lnTo>
                  <a:pt x="8146837" y="570783"/>
                </a:lnTo>
                <a:lnTo>
                  <a:pt x="8134549" y="548821"/>
                </a:lnTo>
                <a:close/>
                <a:moveTo>
                  <a:pt x="7369399" y="547688"/>
                </a:moveTo>
                <a:lnTo>
                  <a:pt x="7365705" y="549258"/>
                </a:lnTo>
                <a:lnTo>
                  <a:pt x="7329820" y="573344"/>
                </a:lnTo>
                <a:lnTo>
                  <a:pt x="7330347" y="576594"/>
                </a:lnTo>
                <a:cubicBezTo>
                  <a:pt x="7331337" y="577156"/>
                  <a:pt x="7327909" y="579532"/>
                  <a:pt x="7327909" y="579532"/>
                </a:cubicBezTo>
                <a:lnTo>
                  <a:pt x="7333009" y="581286"/>
                </a:lnTo>
                <a:lnTo>
                  <a:pt x="7367877" y="561571"/>
                </a:lnTo>
                <a:lnTo>
                  <a:pt x="7372610" y="556106"/>
                </a:lnTo>
                <a:lnTo>
                  <a:pt x="7373078" y="555654"/>
                </a:lnTo>
                <a:lnTo>
                  <a:pt x="7372873" y="555223"/>
                </a:lnTo>
                <a:lnTo>
                  <a:pt x="7364985" y="552864"/>
                </a:lnTo>
                <a:close/>
                <a:moveTo>
                  <a:pt x="7636013" y="545838"/>
                </a:moveTo>
                <a:lnTo>
                  <a:pt x="7617478" y="548454"/>
                </a:lnTo>
                <a:lnTo>
                  <a:pt x="7617453" y="548486"/>
                </a:lnTo>
                <a:cubicBezTo>
                  <a:pt x="7618216" y="549669"/>
                  <a:pt x="7619362" y="551960"/>
                  <a:pt x="7619362" y="551960"/>
                </a:cubicBezTo>
                <a:lnTo>
                  <a:pt x="7619399" y="553166"/>
                </a:lnTo>
                <a:close/>
                <a:moveTo>
                  <a:pt x="7578280" y="545609"/>
                </a:moveTo>
                <a:lnTo>
                  <a:pt x="7547969" y="558973"/>
                </a:lnTo>
                <a:lnTo>
                  <a:pt x="7548227" y="559656"/>
                </a:lnTo>
                <a:lnTo>
                  <a:pt x="7559248" y="554349"/>
                </a:lnTo>
                <a:lnTo>
                  <a:pt x="7580304" y="546931"/>
                </a:lnTo>
                <a:close/>
                <a:moveTo>
                  <a:pt x="8831992" y="544824"/>
                </a:moveTo>
                <a:lnTo>
                  <a:pt x="8809816" y="550845"/>
                </a:lnTo>
                <a:lnTo>
                  <a:pt x="8795391" y="554573"/>
                </a:lnTo>
                <a:lnTo>
                  <a:pt x="8787974" y="588142"/>
                </a:lnTo>
                <a:lnTo>
                  <a:pt x="8787217" y="613911"/>
                </a:lnTo>
                <a:lnTo>
                  <a:pt x="8813365" y="625275"/>
                </a:lnTo>
                <a:lnTo>
                  <a:pt x="8816226" y="607556"/>
                </a:lnTo>
                <a:lnTo>
                  <a:pt x="8840063" y="548966"/>
                </a:lnTo>
                <a:lnTo>
                  <a:pt x="8825239" y="570082"/>
                </a:lnTo>
                <a:lnTo>
                  <a:pt x="8818961" y="574195"/>
                </a:lnTo>
                <a:lnTo>
                  <a:pt x="8819586" y="566393"/>
                </a:lnTo>
                <a:lnTo>
                  <a:pt x="8833372" y="545945"/>
                </a:lnTo>
                <a:close/>
                <a:moveTo>
                  <a:pt x="7679881" y="544590"/>
                </a:moveTo>
                <a:lnTo>
                  <a:pt x="7662346" y="565176"/>
                </a:lnTo>
                <a:lnTo>
                  <a:pt x="7655750" y="568552"/>
                </a:lnTo>
                <a:lnTo>
                  <a:pt x="7657039" y="560858"/>
                </a:lnTo>
                <a:lnTo>
                  <a:pt x="7663435" y="553051"/>
                </a:lnTo>
                <a:lnTo>
                  <a:pt x="7663233" y="553157"/>
                </a:lnTo>
                <a:lnTo>
                  <a:pt x="7660960" y="551319"/>
                </a:lnTo>
                <a:cubicBezTo>
                  <a:pt x="7660575" y="551997"/>
                  <a:pt x="7660110" y="552606"/>
                  <a:pt x="7659572" y="553174"/>
                </a:cubicBezTo>
                <a:cubicBezTo>
                  <a:pt x="7658233" y="554577"/>
                  <a:pt x="7655624" y="553110"/>
                  <a:pt x="7655624" y="553110"/>
                </a:cubicBezTo>
                <a:lnTo>
                  <a:pt x="7645294" y="577919"/>
                </a:lnTo>
                <a:lnTo>
                  <a:pt x="7642205" y="582161"/>
                </a:lnTo>
                <a:lnTo>
                  <a:pt x="7651607" y="591582"/>
                </a:lnTo>
                <a:lnTo>
                  <a:pt x="7657611" y="603030"/>
                </a:lnTo>
                <a:lnTo>
                  <a:pt x="7666628" y="587758"/>
                </a:lnTo>
                <a:lnTo>
                  <a:pt x="7675052" y="579874"/>
                </a:lnTo>
                <a:lnTo>
                  <a:pt x="7675063" y="579787"/>
                </a:lnTo>
                <a:lnTo>
                  <a:pt x="7675102" y="579828"/>
                </a:lnTo>
                <a:lnTo>
                  <a:pt x="7696175" y="560108"/>
                </a:lnTo>
                <a:lnTo>
                  <a:pt x="7689082" y="546906"/>
                </a:lnTo>
                <a:cubicBezTo>
                  <a:pt x="7689082" y="546906"/>
                  <a:pt x="7686680" y="549139"/>
                  <a:pt x="7685732" y="546132"/>
                </a:cubicBezTo>
                <a:close/>
                <a:moveTo>
                  <a:pt x="7768242" y="543238"/>
                </a:moveTo>
                <a:lnTo>
                  <a:pt x="7761663" y="553327"/>
                </a:lnTo>
                <a:lnTo>
                  <a:pt x="7762110" y="554206"/>
                </a:lnTo>
                <a:lnTo>
                  <a:pt x="7760675" y="554842"/>
                </a:lnTo>
                <a:lnTo>
                  <a:pt x="7756070" y="561903"/>
                </a:lnTo>
                <a:lnTo>
                  <a:pt x="7759266" y="575594"/>
                </a:lnTo>
                <a:cubicBezTo>
                  <a:pt x="7759526" y="575393"/>
                  <a:pt x="7759799" y="575215"/>
                  <a:pt x="7760086" y="575060"/>
                </a:cubicBezTo>
                <a:lnTo>
                  <a:pt x="7761232" y="575377"/>
                </a:lnTo>
                <a:lnTo>
                  <a:pt x="7764699" y="567095"/>
                </a:lnTo>
                <a:lnTo>
                  <a:pt x="7764239" y="564952"/>
                </a:lnTo>
                <a:cubicBezTo>
                  <a:pt x="7763679" y="562088"/>
                  <a:pt x="7763130" y="559180"/>
                  <a:pt x="7763130" y="559180"/>
                </a:cubicBezTo>
                <a:lnTo>
                  <a:pt x="7766721" y="549611"/>
                </a:lnTo>
                <a:lnTo>
                  <a:pt x="7766992" y="549858"/>
                </a:lnTo>
                <a:lnTo>
                  <a:pt x="7766795" y="549231"/>
                </a:lnTo>
                <a:close/>
                <a:moveTo>
                  <a:pt x="7757183" y="543090"/>
                </a:moveTo>
                <a:lnTo>
                  <a:pt x="7752323" y="546361"/>
                </a:lnTo>
                <a:lnTo>
                  <a:pt x="7754147" y="546958"/>
                </a:lnTo>
                <a:close/>
                <a:moveTo>
                  <a:pt x="8859216" y="542072"/>
                </a:moveTo>
                <a:lnTo>
                  <a:pt x="8859279" y="542879"/>
                </a:lnTo>
                <a:lnTo>
                  <a:pt x="8860010" y="542451"/>
                </a:lnTo>
                <a:close/>
                <a:moveTo>
                  <a:pt x="7672387" y="542026"/>
                </a:moveTo>
                <a:lnTo>
                  <a:pt x="7669593" y="543260"/>
                </a:lnTo>
                <a:lnTo>
                  <a:pt x="7669264" y="545440"/>
                </a:lnTo>
                <a:cubicBezTo>
                  <a:pt x="7669264" y="545440"/>
                  <a:pt x="7667844" y="547600"/>
                  <a:pt x="7666955" y="548630"/>
                </a:cubicBezTo>
                <a:lnTo>
                  <a:pt x="7666961" y="548746"/>
                </a:lnTo>
                <a:lnTo>
                  <a:pt x="7672431" y="542069"/>
                </a:lnTo>
                <a:close/>
                <a:moveTo>
                  <a:pt x="7358520" y="541901"/>
                </a:moveTo>
                <a:lnTo>
                  <a:pt x="7340811" y="543656"/>
                </a:lnTo>
                <a:lnTo>
                  <a:pt x="7315017" y="554290"/>
                </a:lnTo>
                <a:lnTo>
                  <a:pt x="7315274" y="566114"/>
                </a:lnTo>
                <a:cubicBezTo>
                  <a:pt x="7317114" y="564332"/>
                  <a:pt x="7319920" y="564006"/>
                  <a:pt x="7322115" y="565331"/>
                </a:cubicBezTo>
                <a:lnTo>
                  <a:pt x="7322651" y="565745"/>
                </a:lnTo>
                <a:lnTo>
                  <a:pt x="7337599" y="553540"/>
                </a:lnTo>
                <a:close/>
                <a:moveTo>
                  <a:pt x="7970258" y="541531"/>
                </a:moveTo>
                <a:lnTo>
                  <a:pt x="7968194" y="544315"/>
                </a:lnTo>
                <a:lnTo>
                  <a:pt x="7969223" y="547063"/>
                </a:lnTo>
                <a:lnTo>
                  <a:pt x="7973496" y="543255"/>
                </a:lnTo>
                <a:lnTo>
                  <a:pt x="7972536" y="542364"/>
                </a:lnTo>
                <a:close/>
                <a:moveTo>
                  <a:pt x="7398121" y="538574"/>
                </a:moveTo>
                <a:lnTo>
                  <a:pt x="7393458" y="539840"/>
                </a:lnTo>
                <a:cubicBezTo>
                  <a:pt x="7394259" y="541351"/>
                  <a:pt x="7394866" y="540311"/>
                  <a:pt x="7393946" y="543550"/>
                </a:cubicBezTo>
                <a:cubicBezTo>
                  <a:pt x="7393687" y="544501"/>
                  <a:pt x="7394988" y="545188"/>
                  <a:pt x="7395008" y="545586"/>
                </a:cubicBezTo>
                <a:lnTo>
                  <a:pt x="7394284" y="546610"/>
                </a:lnTo>
                <a:lnTo>
                  <a:pt x="7393747" y="547645"/>
                </a:lnTo>
                <a:lnTo>
                  <a:pt x="7394250" y="547362"/>
                </a:lnTo>
                <a:lnTo>
                  <a:pt x="7394725" y="547949"/>
                </a:lnTo>
                <a:lnTo>
                  <a:pt x="7394642" y="549394"/>
                </a:lnTo>
                <a:lnTo>
                  <a:pt x="7399411" y="547485"/>
                </a:lnTo>
                <a:close/>
                <a:moveTo>
                  <a:pt x="8043098" y="538341"/>
                </a:moveTo>
                <a:lnTo>
                  <a:pt x="8046665" y="543902"/>
                </a:lnTo>
                <a:lnTo>
                  <a:pt x="8046169" y="550525"/>
                </a:lnTo>
                <a:lnTo>
                  <a:pt x="8041249" y="548817"/>
                </a:lnTo>
                <a:lnTo>
                  <a:pt x="8040992" y="548450"/>
                </a:lnTo>
                <a:lnTo>
                  <a:pt x="8039708" y="551836"/>
                </a:lnTo>
                <a:lnTo>
                  <a:pt x="8039912" y="552663"/>
                </a:lnTo>
                <a:cubicBezTo>
                  <a:pt x="8039912" y="552663"/>
                  <a:pt x="8039706" y="553731"/>
                  <a:pt x="8039195" y="555258"/>
                </a:cubicBezTo>
                <a:cubicBezTo>
                  <a:pt x="8038684" y="556786"/>
                  <a:pt x="8037889" y="558773"/>
                  <a:pt x="8037116" y="560738"/>
                </a:cubicBezTo>
                <a:cubicBezTo>
                  <a:pt x="8036432" y="562555"/>
                  <a:pt x="8035623" y="564309"/>
                  <a:pt x="8034699" y="565998"/>
                </a:cubicBezTo>
                <a:cubicBezTo>
                  <a:pt x="8033992" y="567371"/>
                  <a:pt x="8033544" y="568285"/>
                  <a:pt x="8033544" y="568285"/>
                </a:cubicBezTo>
                <a:cubicBezTo>
                  <a:pt x="8033012" y="565401"/>
                  <a:pt x="8031657" y="562721"/>
                  <a:pt x="8029642" y="560565"/>
                </a:cubicBezTo>
                <a:lnTo>
                  <a:pt x="8025920" y="559325"/>
                </a:lnTo>
                <a:lnTo>
                  <a:pt x="8025690" y="560408"/>
                </a:lnTo>
                <a:lnTo>
                  <a:pt x="8025548" y="560825"/>
                </a:lnTo>
                <a:lnTo>
                  <a:pt x="8064948" y="601708"/>
                </a:lnTo>
                <a:lnTo>
                  <a:pt x="8068529" y="599293"/>
                </a:lnTo>
                <a:cubicBezTo>
                  <a:pt x="8069309" y="599160"/>
                  <a:pt x="8070111" y="599169"/>
                  <a:pt x="8070881" y="599365"/>
                </a:cubicBezTo>
                <a:lnTo>
                  <a:pt x="8071433" y="581025"/>
                </a:lnTo>
                <a:lnTo>
                  <a:pt x="8075461" y="576036"/>
                </a:lnTo>
                <a:lnTo>
                  <a:pt x="8078359" y="581012"/>
                </a:lnTo>
                <a:lnTo>
                  <a:pt x="8078429" y="594837"/>
                </a:lnTo>
                <a:lnTo>
                  <a:pt x="8075555" y="604630"/>
                </a:lnTo>
                <a:lnTo>
                  <a:pt x="8075597" y="605495"/>
                </a:lnTo>
                <a:cubicBezTo>
                  <a:pt x="8075412" y="605599"/>
                  <a:pt x="8075238" y="605726"/>
                  <a:pt x="8075074" y="605851"/>
                </a:cubicBezTo>
                <a:lnTo>
                  <a:pt x="8076205" y="605935"/>
                </a:lnTo>
                <a:lnTo>
                  <a:pt x="8077424" y="605875"/>
                </a:lnTo>
                <a:cubicBezTo>
                  <a:pt x="8077671" y="606146"/>
                  <a:pt x="8077429" y="607894"/>
                  <a:pt x="8078312" y="608180"/>
                </a:cubicBezTo>
                <a:cubicBezTo>
                  <a:pt x="8081299" y="609230"/>
                  <a:pt x="8080147" y="609217"/>
                  <a:pt x="8080798" y="610993"/>
                </a:cubicBezTo>
                <a:lnTo>
                  <a:pt x="8096534" y="610594"/>
                </a:lnTo>
                <a:cubicBezTo>
                  <a:pt x="8098824" y="611678"/>
                  <a:pt x="8101227" y="612498"/>
                  <a:pt x="8103699" y="613058"/>
                </a:cubicBezTo>
                <a:cubicBezTo>
                  <a:pt x="8101624" y="615039"/>
                  <a:pt x="8099416" y="616861"/>
                  <a:pt x="8097088" y="618525"/>
                </a:cubicBezTo>
                <a:lnTo>
                  <a:pt x="8082272" y="618034"/>
                </a:lnTo>
                <a:lnTo>
                  <a:pt x="8082528" y="619430"/>
                </a:lnTo>
                <a:cubicBezTo>
                  <a:pt x="8083706" y="621063"/>
                  <a:pt x="8084698" y="622799"/>
                  <a:pt x="8085485" y="624638"/>
                </a:cubicBezTo>
                <a:lnTo>
                  <a:pt x="8084330" y="625865"/>
                </a:lnTo>
                <a:lnTo>
                  <a:pt x="8101389" y="655145"/>
                </a:lnTo>
                <a:lnTo>
                  <a:pt x="8140727" y="655379"/>
                </a:lnTo>
                <a:lnTo>
                  <a:pt x="8140338" y="653353"/>
                </a:lnTo>
                <a:lnTo>
                  <a:pt x="8142696" y="647107"/>
                </a:lnTo>
                <a:lnTo>
                  <a:pt x="8121686" y="611126"/>
                </a:lnTo>
                <a:lnTo>
                  <a:pt x="8120222" y="611516"/>
                </a:lnTo>
                <a:lnTo>
                  <a:pt x="8119398" y="610994"/>
                </a:lnTo>
                <a:lnTo>
                  <a:pt x="8113980" y="633027"/>
                </a:lnTo>
                <a:lnTo>
                  <a:pt x="8106941" y="637903"/>
                </a:lnTo>
                <a:lnTo>
                  <a:pt x="8107434" y="626938"/>
                </a:lnTo>
                <a:lnTo>
                  <a:pt x="8114597" y="604562"/>
                </a:lnTo>
                <a:cubicBezTo>
                  <a:pt x="8112967" y="601495"/>
                  <a:pt x="8110102" y="598162"/>
                  <a:pt x="8109298" y="596604"/>
                </a:cubicBezTo>
                <a:lnTo>
                  <a:pt x="8099604" y="599994"/>
                </a:lnTo>
                <a:lnTo>
                  <a:pt x="8085330" y="603374"/>
                </a:lnTo>
                <a:lnTo>
                  <a:pt x="8080099" y="600603"/>
                </a:lnTo>
                <a:lnTo>
                  <a:pt x="8085109" y="596975"/>
                </a:lnTo>
                <a:lnTo>
                  <a:pt x="8105388" y="591615"/>
                </a:lnTo>
                <a:lnTo>
                  <a:pt x="8084192" y="566942"/>
                </a:lnTo>
                <a:close/>
                <a:moveTo>
                  <a:pt x="8061170" y="537003"/>
                </a:moveTo>
                <a:lnTo>
                  <a:pt x="8103558" y="573120"/>
                </a:lnTo>
                <a:lnTo>
                  <a:pt x="8107326" y="578424"/>
                </a:lnTo>
                <a:lnTo>
                  <a:pt x="8107538" y="575185"/>
                </a:lnTo>
                <a:lnTo>
                  <a:pt x="8117898" y="547156"/>
                </a:lnTo>
                <a:lnTo>
                  <a:pt x="8114663" y="546775"/>
                </a:lnTo>
                <a:lnTo>
                  <a:pt x="8114243" y="545477"/>
                </a:lnTo>
                <a:lnTo>
                  <a:pt x="8087385" y="541054"/>
                </a:lnTo>
                <a:close/>
                <a:moveTo>
                  <a:pt x="7708541" y="534841"/>
                </a:moveTo>
                <a:lnTo>
                  <a:pt x="7698465" y="536392"/>
                </a:lnTo>
                <a:lnTo>
                  <a:pt x="7698445" y="542032"/>
                </a:lnTo>
                <a:lnTo>
                  <a:pt x="7696645" y="545055"/>
                </a:lnTo>
                <a:lnTo>
                  <a:pt x="7701410" y="555210"/>
                </a:lnTo>
                <a:lnTo>
                  <a:pt x="7702226" y="554446"/>
                </a:lnTo>
                <a:lnTo>
                  <a:pt x="7716460" y="545957"/>
                </a:lnTo>
                <a:lnTo>
                  <a:pt x="7716545" y="541492"/>
                </a:lnTo>
                <a:cubicBezTo>
                  <a:pt x="7716545" y="541492"/>
                  <a:pt x="7716786" y="541152"/>
                  <a:pt x="7717185" y="540663"/>
                </a:cubicBezTo>
                <a:close/>
                <a:moveTo>
                  <a:pt x="7731509" y="531315"/>
                </a:moveTo>
                <a:lnTo>
                  <a:pt x="7720423" y="533013"/>
                </a:lnTo>
                <a:lnTo>
                  <a:pt x="7719336" y="533181"/>
                </a:lnTo>
                <a:lnTo>
                  <a:pt x="7723680" y="536658"/>
                </a:lnTo>
                <a:cubicBezTo>
                  <a:pt x="7726606" y="535527"/>
                  <a:pt x="7730051" y="533033"/>
                  <a:pt x="7731550" y="532465"/>
                </a:cubicBezTo>
                <a:close/>
                <a:moveTo>
                  <a:pt x="8022557" y="531037"/>
                </a:moveTo>
                <a:lnTo>
                  <a:pt x="8026416" y="547605"/>
                </a:lnTo>
                <a:lnTo>
                  <a:pt x="8030563" y="547817"/>
                </a:lnTo>
                <a:cubicBezTo>
                  <a:pt x="8030563" y="547817"/>
                  <a:pt x="8030944" y="547447"/>
                  <a:pt x="8031456" y="546858"/>
                </a:cubicBezTo>
                <a:lnTo>
                  <a:pt x="8033388" y="544626"/>
                </a:lnTo>
                <a:lnTo>
                  <a:pt x="8035479" y="541981"/>
                </a:lnTo>
                <a:lnTo>
                  <a:pt x="8035201" y="540158"/>
                </a:lnTo>
                <a:lnTo>
                  <a:pt x="8033797" y="538149"/>
                </a:lnTo>
                <a:lnTo>
                  <a:pt x="8032051" y="532504"/>
                </a:lnTo>
                <a:close/>
                <a:moveTo>
                  <a:pt x="7779556" y="530397"/>
                </a:moveTo>
                <a:lnTo>
                  <a:pt x="7776886" y="532440"/>
                </a:lnTo>
                <a:lnTo>
                  <a:pt x="7774858" y="542834"/>
                </a:lnTo>
                <a:lnTo>
                  <a:pt x="7779031" y="532869"/>
                </a:lnTo>
                <a:close/>
                <a:moveTo>
                  <a:pt x="7745012" y="529247"/>
                </a:moveTo>
                <a:lnTo>
                  <a:pt x="7736680" y="530524"/>
                </a:lnTo>
                <a:lnTo>
                  <a:pt x="7736670" y="531063"/>
                </a:lnTo>
                <a:lnTo>
                  <a:pt x="7739348" y="530133"/>
                </a:lnTo>
                <a:lnTo>
                  <a:pt x="7740529" y="531601"/>
                </a:lnTo>
                <a:lnTo>
                  <a:pt x="7743414" y="529880"/>
                </a:lnTo>
                <a:close/>
                <a:moveTo>
                  <a:pt x="7536320" y="528656"/>
                </a:moveTo>
                <a:lnTo>
                  <a:pt x="7522000" y="555853"/>
                </a:lnTo>
                <a:lnTo>
                  <a:pt x="7521515" y="560902"/>
                </a:lnTo>
                <a:lnTo>
                  <a:pt x="7533751" y="558525"/>
                </a:lnTo>
                <a:lnTo>
                  <a:pt x="7536544" y="560590"/>
                </a:lnTo>
                <a:lnTo>
                  <a:pt x="7535298" y="557979"/>
                </a:lnTo>
                <a:lnTo>
                  <a:pt x="7527617" y="555516"/>
                </a:lnTo>
                <a:lnTo>
                  <a:pt x="7534133" y="547681"/>
                </a:lnTo>
                <a:lnTo>
                  <a:pt x="7547846" y="544353"/>
                </a:lnTo>
                <a:cubicBezTo>
                  <a:pt x="7546407" y="546702"/>
                  <a:pt x="7545556" y="549350"/>
                  <a:pt x="7545362" y="552083"/>
                </a:cubicBezTo>
                <a:lnTo>
                  <a:pt x="7546784" y="555841"/>
                </a:lnTo>
                <a:lnTo>
                  <a:pt x="7574936" y="543421"/>
                </a:lnTo>
                <a:lnTo>
                  <a:pt x="7571276" y="541029"/>
                </a:lnTo>
                <a:close/>
                <a:moveTo>
                  <a:pt x="7997341" y="527197"/>
                </a:moveTo>
                <a:lnTo>
                  <a:pt x="7992916" y="533777"/>
                </a:lnTo>
                <a:cubicBezTo>
                  <a:pt x="7994333" y="534434"/>
                  <a:pt x="7995532" y="534939"/>
                  <a:pt x="7995532" y="534939"/>
                </a:cubicBezTo>
                <a:lnTo>
                  <a:pt x="7996100" y="541287"/>
                </a:lnTo>
                <a:lnTo>
                  <a:pt x="8009546" y="549986"/>
                </a:lnTo>
                <a:lnTo>
                  <a:pt x="8010817" y="546841"/>
                </a:lnTo>
                <a:lnTo>
                  <a:pt x="8012011" y="542486"/>
                </a:lnTo>
                <a:cubicBezTo>
                  <a:pt x="8012011" y="542486"/>
                  <a:pt x="8014054" y="543465"/>
                  <a:pt x="8016167" y="544394"/>
                </a:cubicBezTo>
                <a:cubicBezTo>
                  <a:pt x="8018279" y="545323"/>
                  <a:pt x="8020334" y="546536"/>
                  <a:pt x="8020334" y="546536"/>
                </a:cubicBezTo>
                <a:lnTo>
                  <a:pt x="8023372" y="547245"/>
                </a:lnTo>
                <a:lnTo>
                  <a:pt x="8019639" y="531160"/>
                </a:lnTo>
                <a:lnTo>
                  <a:pt x="8011162" y="539546"/>
                </a:lnTo>
                <a:cubicBezTo>
                  <a:pt x="8008762" y="540439"/>
                  <a:pt x="8006457" y="541562"/>
                  <a:pt x="8004284" y="542913"/>
                </a:cubicBezTo>
                <a:cubicBezTo>
                  <a:pt x="8004867" y="539833"/>
                  <a:pt x="8005628" y="536790"/>
                  <a:pt x="8006558" y="533786"/>
                </a:cubicBezTo>
                <a:lnTo>
                  <a:pt x="8011544" y="529336"/>
                </a:lnTo>
                <a:lnTo>
                  <a:pt x="8002321" y="527910"/>
                </a:lnTo>
                <a:close/>
                <a:moveTo>
                  <a:pt x="9069044" y="526615"/>
                </a:moveTo>
                <a:cubicBezTo>
                  <a:pt x="9069096" y="527669"/>
                  <a:pt x="9069126" y="528278"/>
                  <a:pt x="9069126" y="528278"/>
                </a:cubicBezTo>
                <a:cubicBezTo>
                  <a:pt x="9070239" y="530336"/>
                  <a:pt x="9071132" y="532476"/>
                  <a:pt x="9071791" y="534721"/>
                </a:cubicBezTo>
                <a:lnTo>
                  <a:pt x="9069955" y="536160"/>
                </a:lnTo>
                <a:lnTo>
                  <a:pt x="9073633" y="553871"/>
                </a:lnTo>
                <a:lnTo>
                  <a:pt x="9074237" y="550608"/>
                </a:lnTo>
                <a:lnTo>
                  <a:pt x="9083381" y="529579"/>
                </a:lnTo>
                <a:close/>
                <a:moveTo>
                  <a:pt x="7929776" y="524826"/>
                </a:moveTo>
                <a:lnTo>
                  <a:pt x="7967686" y="580840"/>
                </a:lnTo>
                <a:lnTo>
                  <a:pt x="7967804" y="580726"/>
                </a:lnTo>
                <a:cubicBezTo>
                  <a:pt x="7969998" y="579985"/>
                  <a:pt x="7972247" y="579405"/>
                  <a:pt x="7974528" y="579010"/>
                </a:cubicBezTo>
                <a:lnTo>
                  <a:pt x="7976551" y="581939"/>
                </a:lnTo>
                <a:lnTo>
                  <a:pt x="7988804" y="560248"/>
                </a:lnTo>
                <a:lnTo>
                  <a:pt x="7978191" y="547737"/>
                </a:lnTo>
                <a:lnTo>
                  <a:pt x="7966270" y="559577"/>
                </a:lnTo>
                <a:cubicBezTo>
                  <a:pt x="7963866" y="560470"/>
                  <a:pt x="7961563" y="561593"/>
                  <a:pt x="7959392" y="562944"/>
                </a:cubicBezTo>
                <a:cubicBezTo>
                  <a:pt x="7959965" y="559864"/>
                  <a:pt x="7960717" y="556822"/>
                  <a:pt x="7961642" y="553818"/>
                </a:cubicBezTo>
                <a:lnTo>
                  <a:pt x="7967009" y="549035"/>
                </a:lnTo>
                <a:lnTo>
                  <a:pt x="7964815" y="548168"/>
                </a:lnTo>
                <a:cubicBezTo>
                  <a:pt x="7962813" y="547280"/>
                  <a:pt x="7960752" y="546513"/>
                  <a:pt x="7958644" y="545889"/>
                </a:cubicBezTo>
                <a:lnTo>
                  <a:pt x="7952211" y="536814"/>
                </a:lnTo>
                <a:lnTo>
                  <a:pt x="7956518" y="535123"/>
                </a:lnTo>
                <a:lnTo>
                  <a:pt x="7958653" y="534410"/>
                </a:lnTo>
                <a:close/>
                <a:moveTo>
                  <a:pt x="7980117" y="524731"/>
                </a:moveTo>
                <a:lnTo>
                  <a:pt x="7982438" y="527930"/>
                </a:lnTo>
                <a:lnTo>
                  <a:pt x="7983758" y="530003"/>
                </a:lnTo>
                <a:lnTo>
                  <a:pt x="7988162" y="531170"/>
                </a:lnTo>
                <a:lnTo>
                  <a:pt x="7991077" y="526300"/>
                </a:lnTo>
                <a:close/>
                <a:moveTo>
                  <a:pt x="7524998" y="524648"/>
                </a:moveTo>
                <a:lnTo>
                  <a:pt x="7524793" y="526781"/>
                </a:lnTo>
                <a:lnTo>
                  <a:pt x="7525762" y="524919"/>
                </a:lnTo>
                <a:close/>
                <a:moveTo>
                  <a:pt x="7630835" y="524576"/>
                </a:moveTo>
                <a:lnTo>
                  <a:pt x="7610071" y="531592"/>
                </a:lnTo>
                <a:lnTo>
                  <a:pt x="7608758" y="532171"/>
                </a:lnTo>
                <a:lnTo>
                  <a:pt x="7609128" y="533401"/>
                </a:lnTo>
                <a:lnTo>
                  <a:pt x="7611535" y="537569"/>
                </a:lnTo>
                <a:lnTo>
                  <a:pt x="7616303" y="536897"/>
                </a:lnTo>
                <a:lnTo>
                  <a:pt x="7620001" y="530139"/>
                </a:lnTo>
                <a:lnTo>
                  <a:pt x="7627497" y="528808"/>
                </a:lnTo>
                <a:lnTo>
                  <a:pt x="7627481" y="535171"/>
                </a:lnTo>
                <a:lnTo>
                  <a:pt x="7627355" y="535337"/>
                </a:lnTo>
                <a:lnTo>
                  <a:pt x="7640209" y="533523"/>
                </a:lnTo>
                <a:close/>
                <a:moveTo>
                  <a:pt x="8681004" y="523192"/>
                </a:moveTo>
                <a:lnTo>
                  <a:pt x="8680189" y="525383"/>
                </a:lnTo>
                <a:lnTo>
                  <a:pt x="8670912" y="561883"/>
                </a:lnTo>
                <a:lnTo>
                  <a:pt x="8676984" y="566003"/>
                </a:lnTo>
                <a:lnTo>
                  <a:pt x="8679474" y="567086"/>
                </a:lnTo>
                <a:close/>
                <a:moveTo>
                  <a:pt x="9049144" y="521585"/>
                </a:moveTo>
                <a:lnTo>
                  <a:pt x="9037737" y="523555"/>
                </a:lnTo>
                <a:lnTo>
                  <a:pt x="9021143" y="524631"/>
                </a:lnTo>
                <a:lnTo>
                  <a:pt x="9018732" y="522872"/>
                </a:lnTo>
                <a:lnTo>
                  <a:pt x="9014571" y="550923"/>
                </a:lnTo>
                <a:lnTo>
                  <a:pt x="9012608" y="617425"/>
                </a:lnTo>
                <a:lnTo>
                  <a:pt x="9063322" y="609526"/>
                </a:lnTo>
                <a:lnTo>
                  <a:pt x="9071205" y="566975"/>
                </a:lnTo>
                <a:lnTo>
                  <a:pt x="9058641" y="539947"/>
                </a:lnTo>
                <a:lnTo>
                  <a:pt x="9058494" y="539813"/>
                </a:lnTo>
                <a:lnTo>
                  <a:pt x="9049319" y="563745"/>
                </a:lnTo>
                <a:lnTo>
                  <a:pt x="9040696" y="567926"/>
                </a:lnTo>
                <a:lnTo>
                  <a:pt x="9042861" y="555634"/>
                </a:lnTo>
                <a:lnTo>
                  <a:pt x="9054028" y="531605"/>
                </a:lnTo>
                <a:cubicBezTo>
                  <a:pt x="9052620" y="527823"/>
                  <a:pt x="9049849" y="523499"/>
                  <a:pt x="9049144" y="521585"/>
                </a:cubicBezTo>
                <a:close/>
                <a:moveTo>
                  <a:pt x="7957394" y="521476"/>
                </a:moveTo>
                <a:lnTo>
                  <a:pt x="7959273" y="522963"/>
                </a:lnTo>
                <a:lnTo>
                  <a:pt x="7968379" y="526631"/>
                </a:lnTo>
                <a:lnTo>
                  <a:pt x="7968514" y="526478"/>
                </a:lnTo>
                <a:lnTo>
                  <a:pt x="7968109" y="523011"/>
                </a:lnTo>
                <a:close/>
                <a:moveTo>
                  <a:pt x="7911898" y="518959"/>
                </a:moveTo>
                <a:lnTo>
                  <a:pt x="7902991" y="536655"/>
                </a:lnTo>
                <a:lnTo>
                  <a:pt x="7896171" y="551177"/>
                </a:lnTo>
                <a:lnTo>
                  <a:pt x="7902437" y="554033"/>
                </a:lnTo>
                <a:cubicBezTo>
                  <a:pt x="7902437" y="554033"/>
                  <a:pt x="7907089" y="549813"/>
                  <a:pt x="7907301" y="549332"/>
                </a:cubicBezTo>
                <a:cubicBezTo>
                  <a:pt x="7907512" y="548852"/>
                  <a:pt x="7907019" y="562682"/>
                  <a:pt x="7907019" y="562682"/>
                </a:cubicBezTo>
                <a:lnTo>
                  <a:pt x="7900537" y="571219"/>
                </a:lnTo>
                <a:cubicBezTo>
                  <a:pt x="7900537" y="571219"/>
                  <a:pt x="7899027" y="569651"/>
                  <a:pt x="7897529" y="567845"/>
                </a:cubicBezTo>
                <a:cubicBezTo>
                  <a:pt x="7896032" y="566041"/>
                  <a:pt x="7894621" y="564092"/>
                  <a:pt x="7894621" y="564092"/>
                </a:cubicBezTo>
                <a:lnTo>
                  <a:pt x="7891390" y="561791"/>
                </a:lnTo>
                <a:lnTo>
                  <a:pt x="7888303" y="569286"/>
                </a:lnTo>
                <a:cubicBezTo>
                  <a:pt x="7887005" y="572966"/>
                  <a:pt x="7886859" y="576965"/>
                  <a:pt x="7887879" y="580718"/>
                </a:cubicBezTo>
                <a:cubicBezTo>
                  <a:pt x="7889652" y="586197"/>
                  <a:pt x="7894532" y="589924"/>
                  <a:pt x="7899484" y="592756"/>
                </a:cubicBezTo>
                <a:cubicBezTo>
                  <a:pt x="7904567" y="595605"/>
                  <a:pt x="7909843" y="598091"/>
                  <a:pt x="7915278" y="600219"/>
                </a:cubicBezTo>
                <a:lnTo>
                  <a:pt x="7915324" y="600229"/>
                </a:lnTo>
                <a:lnTo>
                  <a:pt x="7915923" y="599013"/>
                </a:lnTo>
                <a:cubicBezTo>
                  <a:pt x="7916762" y="596037"/>
                  <a:pt x="7917243" y="593407"/>
                  <a:pt x="7917243" y="593407"/>
                </a:cubicBezTo>
                <a:cubicBezTo>
                  <a:pt x="7917243" y="593407"/>
                  <a:pt x="7916184" y="592403"/>
                  <a:pt x="7915119" y="591281"/>
                </a:cubicBezTo>
                <a:cubicBezTo>
                  <a:pt x="7914359" y="590427"/>
                  <a:pt x="7913536" y="589645"/>
                  <a:pt x="7912655" y="588914"/>
                </a:cubicBezTo>
                <a:cubicBezTo>
                  <a:pt x="7912467" y="588923"/>
                  <a:pt x="7915536" y="588772"/>
                  <a:pt x="7918674" y="588617"/>
                </a:cubicBezTo>
                <a:lnTo>
                  <a:pt x="7922978" y="588289"/>
                </a:lnTo>
                <a:lnTo>
                  <a:pt x="7924914" y="588028"/>
                </a:lnTo>
                <a:cubicBezTo>
                  <a:pt x="7924914" y="588028"/>
                  <a:pt x="7925472" y="588376"/>
                  <a:pt x="7926296" y="588900"/>
                </a:cubicBezTo>
                <a:cubicBezTo>
                  <a:pt x="7927119" y="589422"/>
                  <a:pt x="7928211" y="590144"/>
                  <a:pt x="7929368" y="590743"/>
                </a:cubicBezTo>
                <a:lnTo>
                  <a:pt x="7932506" y="592468"/>
                </a:lnTo>
                <a:cubicBezTo>
                  <a:pt x="7932971" y="592775"/>
                  <a:pt x="7933462" y="593008"/>
                  <a:pt x="7933974" y="593218"/>
                </a:cubicBezTo>
                <a:cubicBezTo>
                  <a:pt x="7933974" y="593218"/>
                  <a:pt x="7932420" y="595031"/>
                  <a:pt x="7930881" y="596680"/>
                </a:cubicBezTo>
                <a:lnTo>
                  <a:pt x="7927551" y="600085"/>
                </a:lnTo>
                <a:lnTo>
                  <a:pt x="7926267" y="602635"/>
                </a:lnTo>
                <a:lnTo>
                  <a:pt x="7949315" y="607700"/>
                </a:lnTo>
                <a:lnTo>
                  <a:pt x="7958592" y="607393"/>
                </a:lnTo>
                <a:lnTo>
                  <a:pt x="7966494" y="602769"/>
                </a:lnTo>
                <a:cubicBezTo>
                  <a:pt x="7965150" y="601215"/>
                  <a:pt x="7964682" y="602669"/>
                  <a:pt x="7964967" y="598452"/>
                </a:cubicBezTo>
                <a:cubicBezTo>
                  <a:pt x="7965071" y="597226"/>
                  <a:pt x="7963408" y="596815"/>
                  <a:pt x="7963198" y="596380"/>
                </a:cubicBezTo>
                <a:lnTo>
                  <a:pt x="7963854" y="594914"/>
                </a:lnTo>
                <a:lnTo>
                  <a:pt x="7963935" y="594598"/>
                </a:lnTo>
                <a:lnTo>
                  <a:pt x="7963387" y="593738"/>
                </a:lnTo>
                <a:lnTo>
                  <a:pt x="7962982" y="593409"/>
                </a:lnTo>
                <a:lnTo>
                  <a:pt x="7962934" y="593028"/>
                </a:lnTo>
                <a:lnTo>
                  <a:pt x="7920796" y="526875"/>
                </a:lnTo>
                <a:lnTo>
                  <a:pt x="7913644" y="519473"/>
                </a:lnTo>
                <a:lnTo>
                  <a:pt x="7912193" y="518991"/>
                </a:lnTo>
                <a:close/>
                <a:moveTo>
                  <a:pt x="9107472" y="516314"/>
                </a:moveTo>
                <a:lnTo>
                  <a:pt x="9081613" y="592297"/>
                </a:lnTo>
                <a:lnTo>
                  <a:pt x="9084505" y="606227"/>
                </a:lnTo>
                <a:lnTo>
                  <a:pt x="9110977" y="602104"/>
                </a:lnTo>
                <a:lnTo>
                  <a:pt x="9118383" y="600902"/>
                </a:lnTo>
                <a:lnTo>
                  <a:pt x="9118423" y="565624"/>
                </a:lnTo>
                <a:close/>
                <a:moveTo>
                  <a:pt x="7836281" y="516187"/>
                </a:moveTo>
                <a:lnTo>
                  <a:pt x="7812042" y="518980"/>
                </a:lnTo>
                <a:lnTo>
                  <a:pt x="7807293" y="519708"/>
                </a:lnTo>
                <a:lnTo>
                  <a:pt x="7792212" y="524746"/>
                </a:lnTo>
                <a:lnTo>
                  <a:pt x="7804124" y="528656"/>
                </a:lnTo>
                <a:lnTo>
                  <a:pt x="7806983" y="534269"/>
                </a:lnTo>
                <a:lnTo>
                  <a:pt x="7802158" y="536407"/>
                </a:lnTo>
                <a:lnTo>
                  <a:pt x="7790732" y="533260"/>
                </a:lnTo>
                <a:lnTo>
                  <a:pt x="7788391" y="531482"/>
                </a:lnTo>
                <a:lnTo>
                  <a:pt x="7779647" y="556850"/>
                </a:lnTo>
                <a:lnTo>
                  <a:pt x="7780443" y="556988"/>
                </a:lnTo>
                <a:lnTo>
                  <a:pt x="7785724" y="552644"/>
                </a:lnTo>
                <a:lnTo>
                  <a:pt x="7787630" y="561307"/>
                </a:lnTo>
                <a:lnTo>
                  <a:pt x="7785568" y="567115"/>
                </a:lnTo>
                <a:cubicBezTo>
                  <a:pt x="7784420" y="570012"/>
                  <a:pt x="7783317" y="572908"/>
                  <a:pt x="7783317" y="572908"/>
                </a:cubicBezTo>
                <a:cubicBezTo>
                  <a:pt x="7782542" y="570738"/>
                  <a:pt x="7781252" y="568781"/>
                  <a:pt x="7779562" y="567199"/>
                </a:cubicBezTo>
                <a:lnTo>
                  <a:pt x="7776260" y="566672"/>
                </a:lnTo>
                <a:lnTo>
                  <a:pt x="7771433" y="580675"/>
                </a:lnTo>
                <a:lnTo>
                  <a:pt x="7769921" y="587810"/>
                </a:lnTo>
                <a:lnTo>
                  <a:pt x="7771618" y="588040"/>
                </a:lnTo>
                <a:lnTo>
                  <a:pt x="7772195" y="588367"/>
                </a:lnTo>
                <a:lnTo>
                  <a:pt x="7781528" y="588069"/>
                </a:lnTo>
                <a:cubicBezTo>
                  <a:pt x="7783841" y="589738"/>
                  <a:pt x="7786033" y="591580"/>
                  <a:pt x="7788091" y="593545"/>
                </a:cubicBezTo>
                <a:cubicBezTo>
                  <a:pt x="7785616" y="594113"/>
                  <a:pt x="7783209" y="594936"/>
                  <a:pt x="7780910" y="596012"/>
                </a:cubicBezTo>
                <a:lnTo>
                  <a:pt x="7768260" y="595653"/>
                </a:lnTo>
                <a:lnTo>
                  <a:pt x="7764467" y="613555"/>
                </a:lnTo>
                <a:lnTo>
                  <a:pt x="7768062" y="614513"/>
                </a:lnTo>
                <a:lnTo>
                  <a:pt x="7773765" y="610662"/>
                </a:lnTo>
                <a:lnTo>
                  <a:pt x="7774768" y="619581"/>
                </a:lnTo>
                <a:cubicBezTo>
                  <a:pt x="7774768" y="619581"/>
                  <a:pt x="7773426" y="622372"/>
                  <a:pt x="7771967" y="625167"/>
                </a:cubicBezTo>
                <a:lnTo>
                  <a:pt x="7771262" y="626526"/>
                </a:lnTo>
                <a:lnTo>
                  <a:pt x="7772503" y="625563"/>
                </a:lnTo>
                <a:cubicBezTo>
                  <a:pt x="7775709" y="622963"/>
                  <a:pt x="7778883" y="620178"/>
                  <a:pt x="7778883" y="620178"/>
                </a:cubicBezTo>
                <a:cubicBezTo>
                  <a:pt x="7778300" y="623164"/>
                  <a:pt x="7778386" y="626237"/>
                  <a:pt x="7779138" y="629182"/>
                </a:cubicBezTo>
                <a:lnTo>
                  <a:pt x="7781355" y="631499"/>
                </a:lnTo>
                <a:lnTo>
                  <a:pt x="7792709" y="618206"/>
                </a:lnTo>
                <a:cubicBezTo>
                  <a:pt x="7799356" y="609192"/>
                  <a:pt x="7805723" y="599744"/>
                  <a:pt x="7812125" y="590037"/>
                </a:cubicBezTo>
                <a:lnTo>
                  <a:pt x="7822260" y="574518"/>
                </a:lnTo>
                <a:lnTo>
                  <a:pt x="7819877" y="572962"/>
                </a:lnTo>
                <a:lnTo>
                  <a:pt x="7811155" y="576067"/>
                </a:lnTo>
                <a:lnTo>
                  <a:pt x="7814104" y="563949"/>
                </a:lnTo>
                <a:lnTo>
                  <a:pt x="7825928" y="550898"/>
                </a:lnTo>
                <a:cubicBezTo>
                  <a:pt x="7825618" y="553990"/>
                  <a:pt x="7826031" y="557138"/>
                  <a:pt x="7827130" y="560043"/>
                </a:cubicBezTo>
                <a:lnTo>
                  <a:pt x="7830388" y="562074"/>
                </a:lnTo>
                <a:lnTo>
                  <a:pt x="7831359" y="560586"/>
                </a:lnTo>
                <a:lnTo>
                  <a:pt x="7845135" y="538467"/>
                </a:lnTo>
                <a:lnTo>
                  <a:pt x="7839732" y="546085"/>
                </a:lnTo>
                <a:lnTo>
                  <a:pt x="7838707" y="537660"/>
                </a:lnTo>
                <a:lnTo>
                  <a:pt x="7846900" y="520263"/>
                </a:lnTo>
                <a:lnTo>
                  <a:pt x="7832432" y="542806"/>
                </a:lnTo>
                <a:lnTo>
                  <a:pt x="7826403" y="547188"/>
                </a:lnTo>
                <a:lnTo>
                  <a:pt x="7826750" y="539470"/>
                </a:lnTo>
                <a:lnTo>
                  <a:pt x="7839576" y="518599"/>
                </a:lnTo>
                <a:close/>
                <a:moveTo>
                  <a:pt x="7881834" y="515772"/>
                </a:moveTo>
                <a:lnTo>
                  <a:pt x="7877711" y="522197"/>
                </a:lnTo>
                <a:lnTo>
                  <a:pt x="7887337" y="533928"/>
                </a:lnTo>
                <a:lnTo>
                  <a:pt x="7888584" y="541614"/>
                </a:lnTo>
                <a:lnTo>
                  <a:pt x="7881987" y="538300"/>
                </a:lnTo>
                <a:lnTo>
                  <a:pt x="7872037" y="526629"/>
                </a:lnTo>
                <a:lnTo>
                  <a:pt x="7871273" y="527182"/>
                </a:lnTo>
                <a:lnTo>
                  <a:pt x="7871335" y="525806"/>
                </a:lnTo>
                <a:lnTo>
                  <a:pt x="7865240" y="518657"/>
                </a:lnTo>
                <a:lnTo>
                  <a:pt x="7864706" y="519283"/>
                </a:lnTo>
                <a:lnTo>
                  <a:pt x="7874628" y="534764"/>
                </a:lnTo>
                <a:lnTo>
                  <a:pt x="7874573" y="543173"/>
                </a:lnTo>
                <a:lnTo>
                  <a:pt x="7866620" y="534735"/>
                </a:lnTo>
                <a:lnTo>
                  <a:pt x="7859696" y="525165"/>
                </a:lnTo>
                <a:lnTo>
                  <a:pt x="7854077" y="531762"/>
                </a:lnTo>
                <a:lnTo>
                  <a:pt x="7853034" y="532296"/>
                </a:lnTo>
                <a:lnTo>
                  <a:pt x="7834289" y="562391"/>
                </a:lnTo>
                <a:lnTo>
                  <a:pt x="7833307" y="563894"/>
                </a:lnTo>
                <a:lnTo>
                  <a:pt x="7839241" y="567593"/>
                </a:lnTo>
                <a:cubicBezTo>
                  <a:pt x="7839241" y="567593"/>
                  <a:pt x="7845268" y="562671"/>
                  <a:pt x="7845660" y="562041"/>
                </a:cubicBezTo>
                <a:cubicBezTo>
                  <a:pt x="7846052" y="561413"/>
                  <a:pt x="7841552" y="578280"/>
                  <a:pt x="7841552" y="578280"/>
                </a:cubicBezTo>
                <a:lnTo>
                  <a:pt x="7831367" y="589347"/>
                </a:lnTo>
                <a:lnTo>
                  <a:pt x="7827875" y="579446"/>
                </a:lnTo>
                <a:lnTo>
                  <a:pt x="7825114" y="576433"/>
                </a:lnTo>
                <a:lnTo>
                  <a:pt x="7815032" y="591867"/>
                </a:lnTo>
                <a:cubicBezTo>
                  <a:pt x="7808676" y="601548"/>
                  <a:pt x="7802242" y="611069"/>
                  <a:pt x="7795507" y="620182"/>
                </a:cubicBezTo>
                <a:lnTo>
                  <a:pt x="7783699" y="633950"/>
                </a:lnTo>
                <a:lnTo>
                  <a:pt x="7785080" y="635392"/>
                </a:lnTo>
                <a:cubicBezTo>
                  <a:pt x="7786693" y="636464"/>
                  <a:pt x="7788380" y="637436"/>
                  <a:pt x="7790128" y="638267"/>
                </a:cubicBezTo>
                <a:cubicBezTo>
                  <a:pt x="7790128" y="638267"/>
                  <a:pt x="7796860" y="633849"/>
                  <a:pt x="7797299" y="633217"/>
                </a:cubicBezTo>
                <a:cubicBezTo>
                  <a:pt x="7796457" y="635912"/>
                  <a:pt x="7795465" y="638544"/>
                  <a:pt x="7794331" y="641112"/>
                </a:cubicBezTo>
                <a:cubicBezTo>
                  <a:pt x="7793399" y="643178"/>
                  <a:pt x="7792585" y="645259"/>
                  <a:pt x="7791818" y="646823"/>
                </a:cubicBezTo>
                <a:cubicBezTo>
                  <a:pt x="7791050" y="648388"/>
                  <a:pt x="7790561" y="649445"/>
                  <a:pt x="7790561" y="649445"/>
                </a:cubicBezTo>
                <a:cubicBezTo>
                  <a:pt x="7790561" y="649445"/>
                  <a:pt x="7787396" y="651925"/>
                  <a:pt x="7784134" y="654339"/>
                </a:cubicBezTo>
                <a:cubicBezTo>
                  <a:pt x="7780872" y="656753"/>
                  <a:pt x="7777507" y="658986"/>
                  <a:pt x="7777507" y="658986"/>
                </a:cubicBezTo>
                <a:lnTo>
                  <a:pt x="7777063" y="653796"/>
                </a:lnTo>
                <a:cubicBezTo>
                  <a:pt x="7776838" y="651130"/>
                  <a:pt x="7776568" y="648490"/>
                  <a:pt x="7776568" y="648490"/>
                </a:cubicBezTo>
                <a:lnTo>
                  <a:pt x="7774379" y="644817"/>
                </a:lnTo>
                <a:lnTo>
                  <a:pt x="7773666" y="645649"/>
                </a:lnTo>
                <a:lnTo>
                  <a:pt x="7751562" y="662867"/>
                </a:lnTo>
                <a:lnTo>
                  <a:pt x="7751137" y="669045"/>
                </a:lnTo>
                <a:lnTo>
                  <a:pt x="7754788" y="667267"/>
                </a:lnTo>
                <a:lnTo>
                  <a:pt x="7754696" y="670404"/>
                </a:lnTo>
                <a:lnTo>
                  <a:pt x="7836717" y="662580"/>
                </a:lnTo>
                <a:lnTo>
                  <a:pt x="7990863" y="658042"/>
                </a:lnTo>
                <a:lnTo>
                  <a:pt x="7971956" y="609321"/>
                </a:lnTo>
                <a:lnTo>
                  <a:pt x="7968456" y="610194"/>
                </a:lnTo>
                <a:lnTo>
                  <a:pt x="7956096" y="619035"/>
                </a:lnTo>
                <a:cubicBezTo>
                  <a:pt x="7956096" y="619035"/>
                  <a:pt x="7946533" y="623662"/>
                  <a:pt x="7947137" y="622575"/>
                </a:cubicBezTo>
                <a:cubicBezTo>
                  <a:pt x="7947741" y="621489"/>
                  <a:pt x="7951295" y="611664"/>
                  <a:pt x="7951295" y="611664"/>
                </a:cubicBezTo>
                <a:lnTo>
                  <a:pt x="7952367" y="611036"/>
                </a:lnTo>
                <a:lnTo>
                  <a:pt x="7948922" y="611147"/>
                </a:lnTo>
                <a:lnTo>
                  <a:pt x="7925086" y="605818"/>
                </a:lnTo>
                <a:lnTo>
                  <a:pt x="7923963" y="609723"/>
                </a:lnTo>
                <a:lnTo>
                  <a:pt x="7926203" y="613251"/>
                </a:lnTo>
                <a:cubicBezTo>
                  <a:pt x="7927348" y="615028"/>
                  <a:pt x="7928580" y="616704"/>
                  <a:pt x="7928580" y="616704"/>
                </a:cubicBezTo>
                <a:cubicBezTo>
                  <a:pt x="7928580" y="616704"/>
                  <a:pt x="7927888" y="616949"/>
                  <a:pt x="7926857" y="617000"/>
                </a:cubicBezTo>
                <a:lnTo>
                  <a:pt x="7923123" y="617465"/>
                </a:lnTo>
                <a:cubicBezTo>
                  <a:pt x="7920349" y="617861"/>
                  <a:pt x="7917562" y="617998"/>
                  <a:pt x="7917562" y="617998"/>
                </a:cubicBezTo>
                <a:lnTo>
                  <a:pt x="7915413" y="616812"/>
                </a:lnTo>
                <a:cubicBezTo>
                  <a:pt x="7914113" y="616148"/>
                  <a:pt x="7912444" y="615150"/>
                  <a:pt x="7910797" y="614129"/>
                </a:cubicBezTo>
                <a:cubicBezTo>
                  <a:pt x="7907479" y="612084"/>
                  <a:pt x="7904366" y="609890"/>
                  <a:pt x="7904366" y="609890"/>
                </a:cubicBezTo>
                <a:cubicBezTo>
                  <a:pt x="7907197" y="609585"/>
                  <a:pt x="7909883" y="608491"/>
                  <a:pt x="7912123" y="606737"/>
                </a:cubicBezTo>
                <a:lnTo>
                  <a:pt x="7913831" y="603267"/>
                </a:lnTo>
                <a:lnTo>
                  <a:pt x="7897725" y="595659"/>
                </a:lnTo>
                <a:cubicBezTo>
                  <a:pt x="7894990" y="594127"/>
                  <a:pt x="7892440" y="592257"/>
                  <a:pt x="7890128" y="590141"/>
                </a:cubicBezTo>
                <a:cubicBezTo>
                  <a:pt x="7887632" y="587844"/>
                  <a:pt x="7885748" y="584955"/>
                  <a:pt x="7884643" y="581747"/>
                </a:cubicBezTo>
                <a:cubicBezTo>
                  <a:pt x="7883426" y="577345"/>
                  <a:pt x="7883563" y="572690"/>
                  <a:pt x="7885042" y="568391"/>
                </a:cubicBezTo>
                <a:lnTo>
                  <a:pt x="7888342" y="560361"/>
                </a:lnTo>
                <a:lnTo>
                  <a:pt x="7885619" y="559134"/>
                </a:lnTo>
                <a:cubicBezTo>
                  <a:pt x="7885619" y="559134"/>
                  <a:pt x="7883731" y="559885"/>
                  <a:pt x="7881805" y="560825"/>
                </a:cubicBezTo>
                <a:cubicBezTo>
                  <a:pt x="7879879" y="561765"/>
                  <a:pt x="7877964" y="562939"/>
                  <a:pt x="7877964" y="562939"/>
                </a:cubicBezTo>
                <a:cubicBezTo>
                  <a:pt x="7877964" y="562939"/>
                  <a:pt x="7877980" y="559909"/>
                  <a:pt x="7878100" y="557134"/>
                </a:cubicBezTo>
                <a:cubicBezTo>
                  <a:pt x="7878108" y="555841"/>
                  <a:pt x="7878204" y="554451"/>
                  <a:pt x="7878157" y="553491"/>
                </a:cubicBezTo>
                <a:cubicBezTo>
                  <a:pt x="7878109" y="552532"/>
                  <a:pt x="7878079" y="551921"/>
                  <a:pt x="7878079" y="551921"/>
                </a:cubicBezTo>
                <a:lnTo>
                  <a:pt x="7886513" y="540588"/>
                </a:lnTo>
                <a:cubicBezTo>
                  <a:pt x="7886866" y="543296"/>
                  <a:pt x="7887878" y="545898"/>
                  <a:pt x="7889467" y="548120"/>
                </a:cubicBezTo>
                <a:lnTo>
                  <a:pt x="7893106" y="549779"/>
                </a:lnTo>
                <a:lnTo>
                  <a:pt x="7899938" y="535209"/>
                </a:lnTo>
                <a:lnTo>
                  <a:pt x="7908311" y="518580"/>
                </a:lnTo>
                <a:lnTo>
                  <a:pt x="7890960" y="516740"/>
                </a:lnTo>
                <a:lnTo>
                  <a:pt x="7890881" y="516980"/>
                </a:lnTo>
                <a:lnTo>
                  <a:pt x="7897347" y="530758"/>
                </a:lnTo>
                <a:lnTo>
                  <a:pt x="7896306" y="539167"/>
                </a:lnTo>
                <a:lnTo>
                  <a:pt x="7889344" y="529391"/>
                </a:lnTo>
                <a:lnTo>
                  <a:pt x="7885924" y="523038"/>
                </a:lnTo>
                <a:lnTo>
                  <a:pt x="7884861" y="523696"/>
                </a:lnTo>
                <a:lnTo>
                  <a:pt x="7883137" y="517858"/>
                </a:lnTo>
                <a:lnTo>
                  <a:pt x="7882026" y="515793"/>
                </a:lnTo>
                <a:close/>
                <a:moveTo>
                  <a:pt x="8803978" y="515702"/>
                </a:moveTo>
                <a:lnTo>
                  <a:pt x="8798172" y="541982"/>
                </a:lnTo>
                <a:lnTo>
                  <a:pt x="8807766" y="539499"/>
                </a:lnTo>
                <a:lnTo>
                  <a:pt x="8822578" y="535481"/>
                </a:lnTo>
                <a:lnTo>
                  <a:pt x="8819384" y="533544"/>
                </a:lnTo>
                <a:cubicBezTo>
                  <a:pt x="8817240" y="532212"/>
                  <a:pt x="8815233" y="530897"/>
                  <a:pt x="8815776" y="530964"/>
                </a:cubicBezTo>
                <a:cubicBezTo>
                  <a:pt x="8816862" y="531098"/>
                  <a:pt x="8823663" y="527124"/>
                  <a:pt x="8823663" y="527124"/>
                </a:cubicBezTo>
                <a:lnTo>
                  <a:pt x="8827159" y="526768"/>
                </a:lnTo>
                <a:close/>
                <a:moveTo>
                  <a:pt x="7872507" y="514784"/>
                </a:moveTo>
                <a:lnTo>
                  <a:pt x="7872024" y="515265"/>
                </a:lnTo>
                <a:lnTo>
                  <a:pt x="7873270" y="516783"/>
                </a:lnTo>
                <a:lnTo>
                  <a:pt x="7874379" y="514982"/>
                </a:lnTo>
                <a:close/>
                <a:moveTo>
                  <a:pt x="7660932" y="514403"/>
                </a:moveTo>
                <a:lnTo>
                  <a:pt x="7638567" y="521962"/>
                </a:lnTo>
                <a:lnTo>
                  <a:pt x="7649682" y="532161"/>
                </a:lnTo>
                <a:lnTo>
                  <a:pt x="7654431" y="531429"/>
                </a:lnTo>
                <a:lnTo>
                  <a:pt x="7656301" y="530630"/>
                </a:lnTo>
                <a:cubicBezTo>
                  <a:pt x="7656946" y="527498"/>
                  <a:pt x="7659525" y="529344"/>
                  <a:pt x="7659525" y="529344"/>
                </a:cubicBezTo>
                <a:lnTo>
                  <a:pt x="7660456" y="527047"/>
                </a:lnTo>
                <a:lnTo>
                  <a:pt x="7659183" y="527153"/>
                </a:lnTo>
                <a:lnTo>
                  <a:pt x="7661274" y="517659"/>
                </a:lnTo>
                <a:close/>
                <a:moveTo>
                  <a:pt x="7599183" y="513913"/>
                </a:moveTo>
                <a:lnTo>
                  <a:pt x="7598837" y="515216"/>
                </a:lnTo>
                <a:lnTo>
                  <a:pt x="7599639" y="516679"/>
                </a:lnTo>
                <a:lnTo>
                  <a:pt x="7600356" y="519235"/>
                </a:lnTo>
                <a:lnTo>
                  <a:pt x="7605845" y="518254"/>
                </a:lnTo>
                <a:lnTo>
                  <a:pt x="7602628" y="515358"/>
                </a:lnTo>
                <a:close/>
                <a:moveTo>
                  <a:pt x="8889674" y="513532"/>
                </a:moveTo>
                <a:lnTo>
                  <a:pt x="8888246" y="517671"/>
                </a:lnTo>
                <a:lnTo>
                  <a:pt x="8890187" y="517145"/>
                </a:lnTo>
                <a:close/>
                <a:moveTo>
                  <a:pt x="7983815" y="510761"/>
                </a:moveTo>
                <a:lnTo>
                  <a:pt x="7974720" y="510975"/>
                </a:lnTo>
                <a:lnTo>
                  <a:pt x="7975099" y="512318"/>
                </a:lnTo>
                <a:lnTo>
                  <a:pt x="7998119" y="515621"/>
                </a:lnTo>
                <a:lnTo>
                  <a:pt x="7999169" y="514140"/>
                </a:lnTo>
                <a:lnTo>
                  <a:pt x="7998981" y="514084"/>
                </a:lnTo>
                <a:lnTo>
                  <a:pt x="7993691" y="513756"/>
                </a:lnTo>
                <a:cubicBezTo>
                  <a:pt x="7992254" y="513664"/>
                  <a:pt x="7990802" y="513735"/>
                  <a:pt x="7989748" y="513787"/>
                </a:cubicBezTo>
                <a:lnTo>
                  <a:pt x="7987945" y="513876"/>
                </a:lnTo>
                <a:lnTo>
                  <a:pt x="7986770" y="512924"/>
                </a:lnTo>
                <a:lnTo>
                  <a:pt x="7984065" y="510921"/>
                </a:lnTo>
                <a:close/>
                <a:moveTo>
                  <a:pt x="7394091" y="510730"/>
                </a:moveTo>
                <a:lnTo>
                  <a:pt x="7392010" y="524715"/>
                </a:lnTo>
                <a:lnTo>
                  <a:pt x="7395933" y="523455"/>
                </a:lnTo>
                <a:close/>
                <a:moveTo>
                  <a:pt x="8246908" y="508348"/>
                </a:moveTo>
                <a:lnTo>
                  <a:pt x="8250230" y="517426"/>
                </a:lnTo>
                <a:lnTo>
                  <a:pt x="8250574" y="516987"/>
                </a:lnTo>
                <a:lnTo>
                  <a:pt x="8248376" y="508454"/>
                </a:lnTo>
                <a:close/>
                <a:moveTo>
                  <a:pt x="8867335" y="508103"/>
                </a:moveTo>
                <a:lnTo>
                  <a:pt x="8866314" y="509669"/>
                </a:lnTo>
                <a:lnTo>
                  <a:pt x="8863164" y="517698"/>
                </a:lnTo>
                <a:lnTo>
                  <a:pt x="8864198" y="519211"/>
                </a:lnTo>
                <a:cubicBezTo>
                  <a:pt x="8864198" y="519211"/>
                  <a:pt x="8863570" y="520767"/>
                  <a:pt x="8862888" y="522656"/>
                </a:cubicBezTo>
                <a:lnTo>
                  <a:pt x="8867525" y="523286"/>
                </a:lnTo>
                <a:lnTo>
                  <a:pt x="8869079" y="522865"/>
                </a:lnTo>
                <a:lnTo>
                  <a:pt x="8871001" y="520049"/>
                </a:lnTo>
                <a:close/>
                <a:moveTo>
                  <a:pt x="8143549" y="506775"/>
                </a:moveTo>
                <a:lnTo>
                  <a:pt x="8123401" y="507467"/>
                </a:lnTo>
                <a:lnTo>
                  <a:pt x="8052415" y="509142"/>
                </a:lnTo>
                <a:lnTo>
                  <a:pt x="8052415" y="510958"/>
                </a:lnTo>
                <a:cubicBezTo>
                  <a:pt x="8050422" y="513570"/>
                  <a:pt x="8048244" y="516025"/>
                  <a:pt x="8045899" y="518323"/>
                </a:cubicBezTo>
                <a:lnTo>
                  <a:pt x="8040744" y="518905"/>
                </a:lnTo>
                <a:lnTo>
                  <a:pt x="8040930" y="521075"/>
                </a:lnTo>
                <a:lnTo>
                  <a:pt x="8043954" y="522634"/>
                </a:lnTo>
                <a:lnTo>
                  <a:pt x="8091536" y="530006"/>
                </a:lnTo>
                <a:lnTo>
                  <a:pt x="8112722" y="533495"/>
                </a:lnTo>
                <a:lnTo>
                  <a:pt x="8112857" y="532049"/>
                </a:lnTo>
                <a:cubicBezTo>
                  <a:pt x="8113264" y="531161"/>
                  <a:pt x="8113810" y="530335"/>
                  <a:pt x="8114475" y="529621"/>
                </a:cubicBezTo>
                <a:lnTo>
                  <a:pt x="8100262" y="516585"/>
                </a:lnTo>
                <a:lnTo>
                  <a:pt x="8099344" y="508907"/>
                </a:lnTo>
                <a:lnTo>
                  <a:pt x="8105316" y="509082"/>
                </a:lnTo>
                <a:lnTo>
                  <a:pt x="8116339" y="518354"/>
                </a:lnTo>
                <a:lnTo>
                  <a:pt x="8122150" y="528116"/>
                </a:lnTo>
                <a:lnTo>
                  <a:pt x="8122968" y="528523"/>
                </a:lnTo>
                <a:cubicBezTo>
                  <a:pt x="8122918" y="528806"/>
                  <a:pt x="8122893" y="529066"/>
                  <a:pt x="8122891" y="529347"/>
                </a:cubicBezTo>
                <a:lnTo>
                  <a:pt x="8123725" y="528157"/>
                </a:lnTo>
                <a:lnTo>
                  <a:pt x="8124452" y="526712"/>
                </a:lnTo>
                <a:cubicBezTo>
                  <a:pt x="8124777" y="526649"/>
                  <a:pt x="8125975" y="528093"/>
                  <a:pt x="8126829" y="527323"/>
                </a:cubicBezTo>
                <a:cubicBezTo>
                  <a:pt x="8129729" y="524691"/>
                  <a:pt x="8128922" y="525952"/>
                  <a:pt x="8130778" y="526448"/>
                </a:cubicBezTo>
                <a:lnTo>
                  <a:pt x="8141297" y="508813"/>
                </a:lnTo>
                <a:close/>
                <a:moveTo>
                  <a:pt x="8166281" y="505993"/>
                </a:moveTo>
                <a:lnTo>
                  <a:pt x="8148205" y="506614"/>
                </a:lnTo>
                <a:lnTo>
                  <a:pt x="8148219" y="507657"/>
                </a:lnTo>
                <a:cubicBezTo>
                  <a:pt x="8148110" y="510556"/>
                  <a:pt x="8147943" y="513605"/>
                  <a:pt x="8147943" y="513605"/>
                </a:cubicBezTo>
                <a:lnTo>
                  <a:pt x="8137366" y="529598"/>
                </a:lnTo>
                <a:lnTo>
                  <a:pt x="8138667" y="530262"/>
                </a:lnTo>
                <a:cubicBezTo>
                  <a:pt x="8140732" y="530066"/>
                  <a:pt x="8142815" y="530152"/>
                  <a:pt x="8144855" y="530520"/>
                </a:cubicBezTo>
                <a:cubicBezTo>
                  <a:pt x="8145456" y="530831"/>
                  <a:pt x="8145662" y="533210"/>
                  <a:pt x="8145716" y="535512"/>
                </a:cubicBezTo>
                <a:lnTo>
                  <a:pt x="8145691" y="538365"/>
                </a:lnTo>
                <a:lnTo>
                  <a:pt x="8153357" y="538825"/>
                </a:lnTo>
                <a:lnTo>
                  <a:pt x="8153282" y="538582"/>
                </a:lnTo>
                <a:lnTo>
                  <a:pt x="8154541" y="533637"/>
                </a:lnTo>
                <a:cubicBezTo>
                  <a:pt x="8155172" y="531186"/>
                  <a:pt x="8155800" y="528690"/>
                  <a:pt x="8155800" y="528690"/>
                </a:cubicBezTo>
                <a:lnTo>
                  <a:pt x="8162235" y="533491"/>
                </a:lnTo>
                <a:lnTo>
                  <a:pt x="8165081" y="534289"/>
                </a:lnTo>
                <a:lnTo>
                  <a:pt x="8166291" y="515729"/>
                </a:lnTo>
                <a:close/>
                <a:moveTo>
                  <a:pt x="8174632" y="505706"/>
                </a:moveTo>
                <a:lnTo>
                  <a:pt x="8168888" y="505903"/>
                </a:lnTo>
                <a:lnTo>
                  <a:pt x="8168901" y="515812"/>
                </a:lnTo>
                <a:lnTo>
                  <a:pt x="8167680" y="534534"/>
                </a:lnTo>
                <a:lnTo>
                  <a:pt x="8170395" y="534687"/>
                </a:lnTo>
                <a:lnTo>
                  <a:pt x="8175106" y="529759"/>
                </a:lnTo>
                <a:lnTo>
                  <a:pt x="8178031" y="538137"/>
                </a:lnTo>
                <a:lnTo>
                  <a:pt x="8177494" y="540165"/>
                </a:lnTo>
                <a:lnTo>
                  <a:pt x="8196483" y="540637"/>
                </a:lnTo>
                <a:lnTo>
                  <a:pt x="8190351" y="527059"/>
                </a:lnTo>
                <a:close/>
                <a:moveTo>
                  <a:pt x="7743835" y="503912"/>
                </a:moveTo>
                <a:lnTo>
                  <a:pt x="7739352" y="506980"/>
                </a:lnTo>
                <a:lnTo>
                  <a:pt x="7737109" y="508484"/>
                </a:lnTo>
                <a:lnTo>
                  <a:pt x="7737067" y="510607"/>
                </a:lnTo>
                <a:lnTo>
                  <a:pt x="7745984" y="509871"/>
                </a:lnTo>
                <a:lnTo>
                  <a:pt x="7745203" y="509346"/>
                </a:lnTo>
                <a:close/>
                <a:moveTo>
                  <a:pt x="8217336" y="503240"/>
                </a:moveTo>
                <a:lnTo>
                  <a:pt x="8189453" y="505196"/>
                </a:lnTo>
                <a:lnTo>
                  <a:pt x="8187318" y="505269"/>
                </a:lnTo>
                <a:lnTo>
                  <a:pt x="8193149" y="512384"/>
                </a:lnTo>
                <a:lnTo>
                  <a:pt x="8208210" y="540928"/>
                </a:lnTo>
                <a:lnTo>
                  <a:pt x="8226961" y="541394"/>
                </a:lnTo>
                <a:lnTo>
                  <a:pt x="8231462" y="529895"/>
                </a:lnTo>
                <a:lnTo>
                  <a:pt x="8236086" y="524149"/>
                </a:lnTo>
                <a:lnTo>
                  <a:pt x="8237467" y="531688"/>
                </a:lnTo>
                <a:lnTo>
                  <a:pt x="8233875" y="541567"/>
                </a:lnTo>
                <a:lnTo>
                  <a:pt x="8241482" y="541756"/>
                </a:lnTo>
                <a:lnTo>
                  <a:pt x="8254820" y="541950"/>
                </a:lnTo>
                <a:lnTo>
                  <a:pt x="8255066" y="534426"/>
                </a:lnTo>
                <a:lnTo>
                  <a:pt x="8254318" y="531524"/>
                </a:lnTo>
                <a:lnTo>
                  <a:pt x="8254544" y="536107"/>
                </a:lnTo>
                <a:lnTo>
                  <a:pt x="8249647" y="532846"/>
                </a:lnTo>
                <a:lnTo>
                  <a:pt x="8249078" y="533841"/>
                </a:lnTo>
                <a:lnTo>
                  <a:pt x="8243875" y="535458"/>
                </a:lnTo>
                <a:lnTo>
                  <a:pt x="8243040" y="526601"/>
                </a:lnTo>
                <a:lnTo>
                  <a:pt x="8245378" y="523618"/>
                </a:lnTo>
                <a:lnTo>
                  <a:pt x="8241731" y="514314"/>
                </a:lnTo>
                <a:lnTo>
                  <a:pt x="8239765" y="507835"/>
                </a:lnTo>
                <a:lnTo>
                  <a:pt x="8226808" y="506903"/>
                </a:lnTo>
                <a:lnTo>
                  <a:pt x="8224944" y="506182"/>
                </a:lnTo>
                <a:lnTo>
                  <a:pt x="8214907" y="524113"/>
                </a:lnTo>
                <a:lnTo>
                  <a:pt x="8206475" y="532159"/>
                </a:lnTo>
                <a:lnTo>
                  <a:pt x="8205578" y="521096"/>
                </a:lnTo>
                <a:lnTo>
                  <a:pt x="8217398" y="503264"/>
                </a:lnTo>
                <a:close/>
                <a:moveTo>
                  <a:pt x="7541263" y="502441"/>
                </a:moveTo>
                <a:lnTo>
                  <a:pt x="7526801" y="505885"/>
                </a:lnTo>
                <a:lnTo>
                  <a:pt x="7526113" y="513040"/>
                </a:lnTo>
                <a:lnTo>
                  <a:pt x="7528823" y="513384"/>
                </a:lnTo>
                <a:lnTo>
                  <a:pt x="7531425" y="514321"/>
                </a:lnTo>
                <a:close/>
                <a:moveTo>
                  <a:pt x="7725330" y="500733"/>
                </a:moveTo>
                <a:lnTo>
                  <a:pt x="7676516" y="509137"/>
                </a:lnTo>
                <a:lnTo>
                  <a:pt x="7675030" y="509640"/>
                </a:lnTo>
                <a:lnTo>
                  <a:pt x="7679408" y="517608"/>
                </a:lnTo>
                <a:lnTo>
                  <a:pt x="7680837" y="517752"/>
                </a:lnTo>
                <a:lnTo>
                  <a:pt x="7679913" y="518526"/>
                </a:lnTo>
                <a:lnTo>
                  <a:pt x="7682878" y="523921"/>
                </a:lnTo>
                <a:cubicBezTo>
                  <a:pt x="7682878" y="523921"/>
                  <a:pt x="7685322" y="522063"/>
                  <a:pt x="7686790" y="523259"/>
                </a:cubicBezTo>
                <a:lnTo>
                  <a:pt x="7686914" y="523387"/>
                </a:lnTo>
                <a:lnTo>
                  <a:pt x="7710446" y="513008"/>
                </a:lnTo>
                <a:lnTo>
                  <a:pt x="7711861" y="512656"/>
                </a:lnTo>
                <a:cubicBezTo>
                  <a:pt x="7712048" y="512642"/>
                  <a:pt x="7717259" y="512229"/>
                  <a:pt x="7725237" y="511584"/>
                </a:cubicBezTo>
                <a:lnTo>
                  <a:pt x="7731538" y="511064"/>
                </a:lnTo>
                <a:lnTo>
                  <a:pt x="7731552" y="510723"/>
                </a:lnTo>
                <a:lnTo>
                  <a:pt x="7727987" y="510665"/>
                </a:lnTo>
                <a:lnTo>
                  <a:pt x="7722210" y="510620"/>
                </a:lnTo>
                <a:lnTo>
                  <a:pt x="7725335" y="501614"/>
                </a:lnTo>
                <a:close/>
                <a:moveTo>
                  <a:pt x="9004383" y="498417"/>
                </a:moveTo>
                <a:lnTo>
                  <a:pt x="8974107" y="506305"/>
                </a:lnTo>
                <a:lnTo>
                  <a:pt x="8915509" y="522175"/>
                </a:lnTo>
                <a:lnTo>
                  <a:pt x="8913249" y="526891"/>
                </a:lnTo>
                <a:lnTo>
                  <a:pt x="8908849" y="529561"/>
                </a:lnTo>
                <a:lnTo>
                  <a:pt x="8910362" y="549808"/>
                </a:lnTo>
                <a:lnTo>
                  <a:pt x="8910908" y="552073"/>
                </a:lnTo>
                <a:lnTo>
                  <a:pt x="8912321" y="554535"/>
                </a:lnTo>
                <a:lnTo>
                  <a:pt x="8912615" y="556911"/>
                </a:lnTo>
                <a:lnTo>
                  <a:pt x="8913599" y="557427"/>
                </a:lnTo>
                <a:lnTo>
                  <a:pt x="8925596" y="541615"/>
                </a:lnTo>
                <a:lnTo>
                  <a:pt x="8937104" y="526421"/>
                </a:lnTo>
                <a:lnTo>
                  <a:pt x="8947686" y="522942"/>
                </a:lnTo>
                <a:lnTo>
                  <a:pt x="8940840" y="542672"/>
                </a:lnTo>
                <a:lnTo>
                  <a:pt x="8927002" y="564444"/>
                </a:lnTo>
                <a:lnTo>
                  <a:pt x="8946534" y="575363"/>
                </a:lnTo>
                <a:cubicBezTo>
                  <a:pt x="8951462" y="578222"/>
                  <a:pt x="8954563" y="580160"/>
                  <a:pt x="8955305" y="580865"/>
                </a:cubicBezTo>
                <a:lnTo>
                  <a:pt x="8949258" y="590132"/>
                </a:lnTo>
                <a:cubicBezTo>
                  <a:pt x="8947600" y="588881"/>
                  <a:pt x="8936802" y="582758"/>
                  <a:pt x="8921029" y="574223"/>
                </a:cubicBezTo>
                <a:lnTo>
                  <a:pt x="8920847" y="574128"/>
                </a:lnTo>
                <a:lnTo>
                  <a:pt x="8917496" y="579401"/>
                </a:lnTo>
                <a:lnTo>
                  <a:pt x="8920610" y="592318"/>
                </a:lnTo>
                <a:lnTo>
                  <a:pt x="8944588" y="591137"/>
                </a:lnTo>
                <a:lnTo>
                  <a:pt x="8953698" y="602592"/>
                </a:lnTo>
                <a:lnTo>
                  <a:pt x="8945868" y="609036"/>
                </a:lnTo>
                <a:lnTo>
                  <a:pt x="8923938" y="606124"/>
                </a:lnTo>
                <a:lnTo>
                  <a:pt x="8929665" y="629880"/>
                </a:lnTo>
                <a:lnTo>
                  <a:pt x="8960869" y="625484"/>
                </a:lnTo>
                <a:lnTo>
                  <a:pt x="8993557" y="620392"/>
                </a:lnTo>
                <a:lnTo>
                  <a:pt x="8999115" y="531840"/>
                </a:lnTo>
                <a:close/>
                <a:moveTo>
                  <a:pt x="8671678" y="497936"/>
                </a:moveTo>
                <a:lnTo>
                  <a:pt x="8664103" y="511972"/>
                </a:lnTo>
                <a:lnTo>
                  <a:pt x="8659080" y="519053"/>
                </a:lnTo>
                <a:lnTo>
                  <a:pt x="8658785" y="519840"/>
                </a:lnTo>
                <a:cubicBezTo>
                  <a:pt x="8657447" y="523193"/>
                  <a:pt x="8656133" y="526546"/>
                  <a:pt x="8656133" y="526546"/>
                </a:cubicBezTo>
                <a:cubicBezTo>
                  <a:pt x="8655090" y="523966"/>
                  <a:pt x="8653422" y="521701"/>
                  <a:pt x="8651276" y="519928"/>
                </a:cubicBezTo>
                <a:lnTo>
                  <a:pt x="8647261" y="519289"/>
                </a:lnTo>
                <a:lnTo>
                  <a:pt x="8635784" y="553571"/>
                </a:lnTo>
                <a:lnTo>
                  <a:pt x="8636637" y="553633"/>
                </a:lnTo>
                <a:cubicBezTo>
                  <a:pt x="8644629" y="554209"/>
                  <a:pt x="8649865" y="554578"/>
                  <a:pt x="8650095" y="554595"/>
                </a:cubicBezTo>
                <a:lnTo>
                  <a:pt x="8651496" y="554925"/>
                </a:lnTo>
                <a:lnTo>
                  <a:pt x="8656994" y="557316"/>
                </a:lnTo>
                <a:lnTo>
                  <a:pt x="8665321" y="517943"/>
                </a:lnTo>
                <a:lnTo>
                  <a:pt x="8669973" y="505306"/>
                </a:lnTo>
                <a:close/>
                <a:moveTo>
                  <a:pt x="7568022" y="496069"/>
                </a:moveTo>
                <a:lnTo>
                  <a:pt x="7558977" y="498223"/>
                </a:lnTo>
                <a:lnTo>
                  <a:pt x="7543512" y="514995"/>
                </a:lnTo>
                <a:lnTo>
                  <a:pt x="7541884" y="518087"/>
                </a:lnTo>
                <a:lnTo>
                  <a:pt x="7574937" y="529988"/>
                </a:lnTo>
                <a:lnTo>
                  <a:pt x="7587419" y="537915"/>
                </a:lnTo>
                <a:lnTo>
                  <a:pt x="7594574" y="534759"/>
                </a:lnTo>
                <a:lnTo>
                  <a:pt x="7594641" y="529829"/>
                </a:lnTo>
                <a:lnTo>
                  <a:pt x="7588646" y="527527"/>
                </a:lnTo>
                <a:lnTo>
                  <a:pt x="7592148" y="523787"/>
                </a:lnTo>
                <a:lnTo>
                  <a:pt x="7593869" y="521984"/>
                </a:lnTo>
                <a:lnTo>
                  <a:pt x="7592186" y="513595"/>
                </a:lnTo>
                <a:lnTo>
                  <a:pt x="7592413" y="512774"/>
                </a:lnTo>
                <a:lnTo>
                  <a:pt x="7589416" y="515021"/>
                </a:lnTo>
                <a:lnTo>
                  <a:pt x="7586111" y="517533"/>
                </a:lnTo>
                <a:cubicBezTo>
                  <a:pt x="7586111" y="517533"/>
                  <a:pt x="7585489" y="514911"/>
                  <a:pt x="7584982" y="512258"/>
                </a:cubicBezTo>
                <a:cubicBezTo>
                  <a:pt x="7584476" y="509607"/>
                  <a:pt x="7583947" y="506957"/>
                  <a:pt x="7583947" y="506957"/>
                </a:cubicBezTo>
                <a:lnTo>
                  <a:pt x="7586968" y="500140"/>
                </a:lnTo>
                <a:lnTo>
                  <a:pt x="7587086" y="499890"/>
                </a:lnTo>
                <a:lnTo>
                  <a:pt x="7582812" y="502928"/>
                </a:lnTo>
                <a:cubicBezTo>
                  <a:pt x="7579947" y="504883"/>
                  <a:pt x="7577015" y="506852"/>
                  <a:pt x="7577015" y="506852"/>
                </a:cubicBezTo>
                <a:lnTo>
                  <a:pt x="7571071" y="506769"/>
                </a:lnTo>
                <a:cubicBezTo>
                  <a:pt x="7568063" y="506707"/>
                  <a:pt x="7565111" y="506852"/>
                  <a:pt x="7565111" y="506852"/>
                </a:cubicBezTo>
                <a:lnTo>
                  <a:pt x="7568040" y="497667"/>
                </a:lnTo>
                <a:close/>
                <a:moveTo>
                  <a:pt x="7936616" y="495533"/>
                </a:moveTo>
                <a:lnTo>
                  <a:pt x="7936567" y="496312"/>
                </a:lnTo>
                <a:lnTo>
                  <a:pt x="7937180" y="496653"/>
                </a:lnTo>
                <a:cubicBezTo>
                  <a:pt x="7938203" y="497260"/>
                  <a:pt x="7939255" y="497795"/>
                  <a:pt x="7940336" y="498281"/>
                </a:cubicBezTo>
                <a:lnTo>
                  <a:pt x="7936315" y="499543"/>
                </a:lnTo>
                <a:lnTo>
                  <a:pt x="7936243" y="500437"/>
                </a:lnTo>
                <a:lnTo>
                  <a:pt x="7950991" y="500105"/>
                </a:lnTo>
                <a:lnTo>
                  <a:pt x="7952684" y="500066"/>
                </a:lnTo>
                <a:lnTo>
                  <a:pt x="7937799" y="495559"/>
                </a:lnTo>
                <a:close/>
                <a:moveTo>
                  <a:pt x="8724816" y="494585"/>
                </a:moveTo>
                <a:lnTo>
                  <a:pt x="8723333" y="511331"/>
                </a:lnTo>
                <a:lnTo>
                  <a:pt x="8726968" y="559892"/>
                </a:lnTo>
                <a:lnTo>
                  <a:pt x="8730518" y="556622"/>
                </a:lnTo>
                <a:lnTo>
                  <a:pt x="8737442" y="554192"/>
                </a:lnTo>
                <a:lnTo>
                  <a:pt x="8735461" y="561637"/>
                </a:lnTo>
                <a:lnTo>
                  <a:pt x="8730201" y="566680"/>
                </a:lnTo>
                <a:lnTo>
                  <a:pt x="8746981" y="557643"/>
                </a:lnTo>
                <a:cubicBezTo>
                  <a:pt x="8754325" y="554075"/>
                  <a:pt x="8760366" y="551625"/>
                  <a:pt x="8764598" y="550671"/>
                </a:cubicBezTo>
                <a:lnTo>
                  <a:pt x="8784996" y="545392"/>
                </a:lnTo>
                <a:lnTo>
                  <a:pt x="8788831" y="516287"/>
                </a:lnTo>
                <a:lnTo>
                  <a:pt x="8790704" y="510055"/>
                </a:lnTo>
                <a:lnTo>
                  <a:pt x="8774550" y="503537"/>
                </a:lnTo>
                <a:cubicBezTo>
                  <a:pt x="8767245" y="500946"/>
                  <a:pt x="8761300" y="499293"/>
                  <a:pt x="8757235" y="498886"/>
                </a:cubicBezTo>
                <a:close/>
                <a:moveTo>
                  <a:pt x="9115422" y="493278"/>
                </a:moveTo>
                <a:lnTo>
                  <a:pt x="9129511" y="581074"/>
                </a:lnTo>
                <a:lnTo>
                  <a:pt x="9129292" y="599133"/>
                </a:lnTo>
                <a:lnTo>
                  <a:pt x="9137786" y="597756"/>
                </a:lnTo>
                <a:lnTo>
                  <a:pt x="9143716" y="523418"/>
                </a:lnTo>
                <a:lnTo>
                  <a:pt x="9139761" y="521301"/>
                </a:lnTo>
                <a:lnTo>
                  <a:pt x="9130399" y="493701"/>
                </a:lnTo>
                <a:close/>
                <a:moveTo>
                  <a:pt x="9030485" y="492570"/>
                </a:moveTo>
                <a:lnTo>
                  <a:pt x="9029261" y="492580"/>
                </a:lnTo>
                <a:lnTo>
                  <a:pt x="9029139" y="492586"/>
                </a:lnTo>
                <a:lnTo>
                  <a:pt x="9021634" y="503304"/>
                </a:lnTo>
                <a:lnTo>
                  <a:pt x="9019365" y="518609"/>
                </a:lnTo>
                <a:lnTo>
                  <a:pt x="9021725" y="517394"/>
                </a:lnTo>
                <a:lnTo>
                  <a:pt x="9047026" y="514959"/>
                </a:lnTo>
                <a:lnTo>
                  <a:pt x="9037501" y="494469"/>
                </a:lnTo>
                <a:lnTo>
                  <a:pt x="9037389" y="494549"/>
                </a:lnTo>
                <a:cubicBezTo>
                  <a:pt x="9036691" y="494808"/>
                  <a:pt x="9035846" y="494709"/>
                  <a:pt x="9035259" y="493271"/>
                </a:cubicBezTo>
                <a:close/>
                <a:moveTo>
                  <a:pt x="7774005" y="492352"/>
                </a:moveTo>
                <a:lnTo>
                  <a:pt x="7736952" y="498732"/>
                </a:lnTo>
                <a:lnTo>
                  <a:pt x="7738107" y="502090"/>
                </a:lnTo>
                <a:lnTo>
                  <a:pt x="7743642" y="503144"/>
                </a:lnTo>
                <a:lnTo>
                  <a:pt x="7742897" y="500185"/>
                </a:lnTo>
                <a:lnTo>
                  <a:pt x="7751831" y="503292"/>
                </a:lnTo>
                <a:lnTo>
                  <a:pt x="7758706" y="508804"/>
                </a:lnTo>
                <a:lnTo>
                  <a:pt x="7772478" y="507598"/>
                </a:lnTo>
                <a:lnTo>
                  <a:pt x="7771046" y="502016"/>
                </a:lnTo>
                <a:close/>
                <a:moveTo>
                  <a:pt x="9060349" y="492314"/>
                </a:moveTo>
                <a:lnTo>
                  <a:pt x="9048264" y="492417"/>
                </a:lnTo>
                <a:lnTo>
                  <a:pt x="9054416" y="503513"/>
                </a:lnTo>
                <a:lnTo>
                  <a:pt x="9056104" y="502717"/>
                </a:lnTo>
                <a:cubicBezTo>
                  <a:pt x="9056975" y="502721"/>
                  <a:pt x="9057836" y="502889"/>
                  <a:pt x="9058641" y="503225"/>
                </a:cubicBezTo>
                <a:close/>
                <a:moveTo>
                  <a:pt x="9075589" y="492184"/>
                </a:moveTo>
                <a:lnTo>
                  <a:pt x="9068760" y="492243"/>
                </a:lnTo>
                <a:lnTo>
                  <a:pt x="9067864" y="499789"/>
                </a:lnTo>
                <a:lnTo>
                  <a:pt x="9063073" y="510262"/>
                </a:lnTo>
                <a:lnTo>
                  <a:pt x="9063123" y="511269"/>
                </a:lnTo>
                <a:cubicBezTo>
                  <a:pt x="9062902" y="511351"/>
                  <a:pt x="9062687" y="511455"/>
                  <a:pt x="9062481" y="511583"/>
                </a:cubicBezTo>
                <a:lnTo>
                  <a:pt x="9063739" y="511874"/>
                </a:lnTo>
                <a:lnTo>
                  <a:pt x="9065151" y="511945"/>
                </a:lnTo>
                <a:cubicBezTo>
                  <a:pt x="9065412" y="512449"/>
                  <a:pt x="9064866" y="514259"/>
                  <a:pt x="9065808" y="514778"/>
                </a:cubicBezTo>
                <a:cubicBezTo>
                  <a:pt x="9069157" y="516513"/>
                  <a:pt x="9067854" y="516272"/>
                  <a:pt x="9068335" y="518409"/>
                </a:cubicBezTo>
                <a:lnTo>
                  <a:pt x="9086164" y="520959"/>
                </a:lnTo>
                <a:lnTo>
                  <a:pt x="9086947" y="521381"/>
                </a:lnTo>
                <a:lnTo>
                  <a:pt x="9099366" y="492824"/>
                </a:lnTo>
                <a:lnTo>
                  <a:pt x="9081793" y="492329"/>
                </a:lnTo>
                <a:lnTo>
                  <a:pt x="9080326" y="493963"/>
                </a:lnTo>
                <a:lnTo>
                  <a:pt x="9074240" y="495272"/>
                </a:lnTo>
                <a:close/>
                <a:moveTo>
                  <a:pt x="7776348" y="491949"/>
                </a:moveTo>
                <a:lnTo>
                  <a:pt x="7774146" y="492328"/>
                </a:lnTo>
                <a:lnTo>
                  <a:pt x="7776259" y="494003"/>
                </a:lnTo>
                <a:close/>
                <a:moveTo>
                  <a:pt x="7828083" y="490901"/>
                </a:moveTo>
                <a:lnTo>
                  <a:pt x="7827817" y="495360"/>
                </a:lnTo>
                <a:lnTo>
                  <a:pt x="7828914" y="495003"/>
                </a:lnTo>
                <a:close/>
                <a:moveTo>
                  <a:pt x="7784045" y="490624"/>
                </a:moveTo>
                <a:lnTo>
                  <a:pt x="7781924" y="490989"/>
                </a:lnTo>
                <a:lnTo>
                  <a:pt x="7781788" y="497722"/>
                </a:lnTo>
                <a:lnTo>
                  <a:pt x="7783218" y="498199"/>
                </a:lnTo>
                <a:close/>
                <a:moveTo>
                  <a:pt x="8693294" y="490152"/>
                </a:moveTo>
                <a:lnTo>
                  <a:pt x="8691845" y="494047"/>
                </a:lnTo>
                <a:lnTo>
                  <a:pt x="8694169" y="496880"/>
                </a:lnTo>
                <a:lnTo>
                  <a:pt x="8696869" y="494110"/>
                </a:lnTo>
                <a:lnTo>
                  <a:pt x="8700842" y="503753"/>
                </a:lnTo>
                <a:lnTo>
                  <a:pt x="8700616" y="504737"/>
                </a:lnTo>
                <a:lnTo>
                  <a:pt x="8704680" y="509691"/>
                </a:lnTo>
                <a:lnTo>
                  <a:pt x="8705928" y="517377"/>
                </a:lnTo>
                <a:lnTo>
                  <a:pt x="8699354" y="514062"/>
                </a:lnTo>
                <a:lnTo>
                  <a:pt x="8698657" y="513246"/>
                </a:lnTo>
                <a:lnTo>
                  <a:pt x="8697612" y="517787"/>
                </a:lnTo>
                <a:cubicBezTo>
                  <a:pt x="8696191" y="515392"/>
                  <a:pt x="8694207" y="513377"/>
                  <a:pt x="8691829" y="511921"/>
                </a:cubicBezTo>
                <a:lnTo>
                  <a:pt x="8685234" y="511823"/>
                </a:lnTo>
                <a:lnTo>
                  <a:pt x="8684623" y="513464"/>
                </a:lnTo>
                <a:lnTo>
                  <a:pt x="8682720" y="568111"/>
                </a:lnTo>
                <a:lnTo>
                  <a:pt x="8688766" y="568422"/>
                </a:lnTo>
                <a:lnTo>
                  <a:pt x="8692300" y="564998"/>
                </a:lnTo>
                <a:lnTo>
                  <a:pt x="8687699" y="551522"/>
                </a:lnTo>
                <a:lnTo>
                  <a:pt x="8689641" y="543302"/>
                </a:lnTo>
                <a:lnTo>
                  <a:pt x="8695309" y="553965"/>
                </a:lnTo>
                <a:lnTo>
                  <a:pt x="8702132" y="570956"/>
                </a:lnTo>
                <a:cubicBezTo>
                  <a:pt x="8702132" y="570956"/>
                  <a:pt x="8704741" y="569090"/>
                  <a:pt x="8705365" y="572207"/>
                </a:cubicBezTo>
                <a:lnTo>
                  <a:pt x="8711022" y="574581"/>
                </a:lnTo>
                <a:lnTo>
                  <a:pt x="8718453" y="567735"/>
                </a:lnTo>
                <a:lnTo>
                  <a:pt x="8714887" y="550066"/>
                </a:lnTo>
                <a:lnTo>
                  <a:pt x="8713116" y="493032"/>
                </a:lnTo>
                <a:close/>
                <a:moveTo>
                  <a:pt x="7790497" y="489512"/>
                </a:moveTo>
                <a:lnTo>
                  <a:pt x="7786590" y="490185"/>
                </a:lnTo>
                <a:lnTo>
                  <a:pt x="7785677" y="498553"/>
                </a:lnTo>
                <a:lnTo>
                  <a:pt x="7787221" y="498723"/>
                </a:lnTo>
                <a:lnTo>
                  <a:pt x="7790319" y="491487"/>
                </a:lnTo>
                <a:close/>
                <a:moveTo>
                  <a:pt x="7567099" y="489415"/>
                </a:moveTo>
                <a:lnTo>
                  <a:pt x="7563102" y="493749"/>
                </a:lnTo>
                <a:lnTo>
                  <a:pt x="7567817" y="492626"/>
                </a:lnTo>
                <a:close/>
                <a:moveTo>
                  <a:pt x="7602776" y="487794"/>
                </a:moveTo>
                <a:lnTo>
                  <a:pt x="7587146" y="491516"/>
                </a:lnTo>
                <a:lnTo>
                  <a:pt x="7586856" y="492162"/>
                </a:lnTo>
                <a:lnTo>
                  <a:pt x="7586687" y="491625"/>
                </a:lnTo>
                <a:lnTo>
                  <a:pt x="7579652" y="493300"/>
                </a:lnTo>
                <a:lnTo>
                  <a:pt x="7581395" y="498042"/>
                </a:lnTo>
                <a:lnTo>
                  <a:pt x="7587513" y="498986"/>
                </a:lnTo>
                <a:lnTo>
                  <a:pt x="7590136" y="493433"/>
                </a:lnTo>
                <a:cubicBezTo>
                  <a:pt x="7590966" y="496115"/>
                  <a:pt x="7592458" y="498555"/>
                  <a:pt x="7594476" y="500497"/>
                </a:cubicBezTo>
                <a:lnTo>
                  <a:pt x="7599101" y="501567"/>
                </a:lnTo>
                <a:close/>
                <a:moveTo>
                  <a:pt x="7850415" y="486686"/>
                </a:moveTo>
                <a:lnTo>
                  <a:pt x="7850395" y="488010"/>
                </a:lnTo>
                <a:lnTo>
                  <a:pt x="7850869" y="487856"/>
                </a:lnTo>
                <a:lnTo>
                  <a:pt x="7854924" y="487378"/>
                </a:lnTo>
                <a:lnTo>
                  <a:pt x="7855004" y="486855"/>
                </a:lnTo>
                <a:close/>
                <a:moveTo>
                  <a:pt x="7814601" y="485362"/>
                </a:moveTo>
                <a:lnTo>
                  <a:pt x="7814487" y="485382"/>
                </a:lnTo>
                <a:lnTo>
                  <a:pt x="7808419" y="494878"/>
                </a:lnTo>
                <a:lnTo>
                  <a:pt x="7809640" y="495231"/>
                </a:lnTo>
                <a:lnTo>
                  <a:pt x="7807376" y="496509"/>
                </a:lnTo>
                <a:lnTo>
                  <a:pt x="7802933" y="503462"/>
                </a:lnTo>
                <a:lnTo>
                  <a:pt x="7821358" y="497463"/>
                </a:lnTo>
                <a:lnTo>
                  <a:pt x="7821472" y="485617"/>
                </a:lnTo>
                <a:close/>
                <a:moveTo>
                  <a:pt x="8659952" y="485307"/>
                </a:moveTo>
                <a:lnTo>
                  <a:pt x="8660923" y="488295"/>
                </a:lnTo>
                <a:cubicBezTo>
                  <a:pt x="8661792" y="490929"/>
                  <a:pt x="8662733" y="493700"/>
                  <a:pt x="8663018" y="494250"/>
                </a:cubicBezTo>
                <a:cubicBezTo>
                  <a:pt x="8663589" y="495349"/>
                  <a:pt x="8654234" y="490363"/>
                  <a:pt x="8654234" y="490363"/>
                </a:cubicBezTo>
                <a:lnTo>
                  <a:pt x="8651731" y="488419"/>
                </a:lnTo>
                <a:lnTo>
                  <a:pt x="8648943" y="507859"/>
                </a:lnTo>
                <a:lnTo>
                  <a:pt x="8652162" y="508357"/>
                </a:lnTo>
                <a:lnTo>
                  <a:pt x="8658583" y="503345"/>
                </a:lnTo>
                <a:lnTo>
                  <a:pt x="8659416" y="506357"/>
                </a:lnTo>
                <a:lnTo>
                  <a:pt x="8665129" y="494193"/>
                </a:lnTo>
                <a:lnTo>
                  <a:pt x="8663361" y="491181"/>
                </a:lnTo>
                <a:lnTo>
                  <a:pt x="8663371" y="485804"/>
                </a:lnTo>
                <a:close/>
                <a:moveTo>
                  <a:pt x="8639248" y="482299"/>
                </a:moveTo>
                <a:lnTo>
                  <a:pt x="8608546" y="551566"/>
                </a:lnTo>
                <a:lnTo>
                  <a:pt x="8632545" y="553332"/>
                </a:lnTo>
                <a:lnTo>
                  <a:pt x="8644071" y="518779"/>
                </a:lnTo>
                <a:lnTo>
                  <a:pt x="8637219" y="517686"/>
                </a:lnTo>
                <a:cubicBezTo>
                  <a:pt x="8637219" y="517686"/>
                  <a:pt x="8633798" y="523091"/>
                  <a:pt x="8633764" y="523350"/>
                </a:cubicBezTo>
                <a:cubicBezTo>
                  <a:pt x="8633730" y="523610"/>
                  <a:pt x="8632918" y="520479"/>
                  <a:pt x="8632124" y="517209"/>
                </a:cubicBezTo>
                <a:cubicBezTo>
                  <a:pt x="8631328" y="513938"/>
                  <a:pt x="8630485" y="510621"/>
                  <a:pt x="8630485" y="510621"/>
                </a:cubicBezTo>
                <a:lnTo>
                  <a:pt x="8634644" y="499733"/>
                </a:lnTo>
                <a:lnTo>
                  <a:pt x="8642161" y="505984"/>
                </a:lnTo>
                <a:lnTo>
                  <a:pt x="8645779" y="507287"/>
                </a:lnTo>
                <a:lnTo>
                  <a:pt x="8648803" y="486145"/>
                </a:lnTo>
                <a:lnTo>
                  <a:pt x="8644912" y="483121"/>
                </a:lnTo>
                <a:lnTo>
                  <a:pt x="8641526" y="482630"/>
                </a:lnTo>
                <a:close/>
                <a:moveTo>
                  <a:pt x="7834571" y="481697"/>
                </a:moveTo>
                <a:lnTo>
                  <a:pt x="7835429" y="482857"/>
                </a:lnTo>
                <a:lnTo>
                  <a:pt x="7839027" y="482990"/>
                </a:lnTo>
                <a:lnTo>
                  <a:pt x="7839274" y="482299"/>
                </a:lnTo>
                <a:close/>
                <a:moveTo>
                  <a:pt x="8885334" y="480497"/>
                </a:moveTo>
                <a:lnTo>
                  <a:pt x="8872674" y="499916"/>
                </a:lnTo>
                <a:lnTo>
                  <a:pt x="8875287" y="511102"/>
                </a:lnTo>
                <a:lnTo>
                  <a:pt x="8875498" y="509333"/>
                </a:lnTo>
                <a:lnTo>
                  <a:pt x="8879635" y="505137"/>
                </a:lnTo>
                <a:lnTo>
                  <a:pt x="8880523" y="506780"/>
                </a:lnTo>
                <a:lnTo>
                  <a:pt x="8886645" y="492164"/>
                </a:lnTo>
                <a:lnTo>
                  <a:pt x="8885431" y="483603"/>
                </a:lnTo>
                <a:close/>
                <a:moveTo>
                  <a:pt x="7819502" y="479769"/>
                </a:moveTo>
                <a:lnTo>
                  <a:pt x="7819080" y="480120"/>
                </a:lnTo>
                <a:lnTo>
                  <a:pt x="7817265" y="482185"/>
                </a:lnTo>
                <a:lnTo>
                  <a:pt x="7821503" y="482342"/>
                </a:lnTo>
                <a:lnTo>
                  <a:pt x="7821517" y="480866"/>
                </a:lnTo>
                <a:lnTo>
                  <a:pt x="7819720" y="479798"/>
                </a:lnTo>
                <a:close/>
                <a:moveTo>
                  <a:pt x="7787765" y="479428"/>
                </a:moveTo>
                <a:lnTo>
                  <a:pt x="7787181" y="484775"/>
                </a:lnTo>
                <a:lnTo>
                  <a:pt x="7789573" y="485865"/>
                </a:lnTo>
                <a:lnTo>
                  <a:pt x="7787189" y="486726"/>
                </a:lnTo>
                <a:lnTo>
                  <a:pt x="7790586" y="486141"/>
                </a:lnTo>
                <a:lnTo>
                  <a:pt x="7790096" y="481215"/>
                </a:lnTo>
                <a:close/>
                <a:moveTo>
                  <a:pt x="9124375" y="479150"/>
                </a:moveTo>
                <a:lnTo>
                  <a:pt x="9123673" y="479714"/>
                </a:lnTo>
                <a:lnTo>
                  <a:pt x="9120096" y="479225"/>
                </a:lnTo>
                <a:lnTo>
                  <a:pt x="9119223" y="481789"/>
                </a:lnTo>
                <a:lnTo>
                  <a:pt x="9126428" y="481993"/>
                </a:lnTo>
                <a:lnTo>
                  <a:pt x="9125765" y="480038"/>
                </a:lnTo>
                <a:close/>
                <a:moveTo>
                  <a:pt x="7703138" y="477962"/>
                </a:moveTo>
                <a:lnTo>
                  <a:pt x="7646853" y="482482"/>
                </a:lnTo>
                <a:lnTo>
                  <a:pt x="7648154" y="487218"/>
                </a:lnTo>
                <a:cubicBezTo>
                  <a:pt x="7648154" y="487218"/>
                  <a:pt x="7654603" y="488966"/>
                  <a:pt x="7654860" y="488954"/>
                </a:cubicBezTo>
                <a:cubicBezTo>
                  <a:pt x="7655118" y="488941"/>
                  <a:pt x="7652147" y="490591"/>
                  <a:pt x="7649152" y="492241"/>
                </a:cubicBezTo>
                <a:lnTo>
                  <a:pt x="7643056" y="495734"/>
                </a:lnTo>
                <a:lnTo>
                  <a:pt x="7631270" y="494811"/>
                </a:lnTo>
                <a:lnTo>
                  <a:pt x="7635082" y="485913"/>
                </a:lnTo>
                <a:lnTo>
                  <a:pt x="7635263" y="483413"/>
                </a:lnTo>
                <a:lnTo>
                  <a:pt x="7614006" y="485120"/>
                </a:lnTo>
                <a:lnTo>
                  <a:pt x="7606351" y="486943"/>
                </a:lnTo>
                <a:lnTo>
                  <a:pt x="7602269" y="502300"/>
                </a:lnTo>
                <a:lnTo>
                  <a:pt x="7608370" y="503711"/>
                </a:lnTo>
                <a:cubicBezTo>
                  <a:pt x="7608370" y="503711"/>
                  <a:pt x="7612172" y="498429"/>
                  <a:pt x="7612252" y="498143"/>
                </a:cubicBezTo>
                <a:cubicBezTo>
                  <a:pt x="7612331" y="497857"/>
                  <a:pt x="7612846" y="501166"/>
                  <a:pt x="7613388" y="504543"/>
                </a:cubicBezTo>
                <a:cubicBezTo>
                  <a:pt x="7613930" y="507921"/>
                  <a:pt x="7614566" y="511295"/>
                  <a:pt x="7614566" y="511295"/>
                </a:cubicBezTo>
                <a:cubicBezTo>
                  <a:pt x="7614566" y="511295"/>
                  <a:pt x="7613402" y="513888"/>
                  <a:pt x="7612194" y="516530"/>
                </a:cubicBezTo>
                <a:cubicBezTo>
                  <a:pt x="7610986" y="519173"/>
                  <a:pt x="7609895" y="521809"/>
                  <a:pt x="7609895" y="521809"/>
                </a:cubicBezTo>
                <a:lnTo>
                  <a:pt x="7608479" y="520570"/>
                </a:lnTo>
                <a:lnTo>
                  <a:pt x="7606657" y="525185"/>
                </a:lnTo>
                <a:lnTo>
                  <a:pt x="7607783" y="528931"/>
                </a:lnTo>
                <a:lnTo>
                  <a:pt x="7608677" y="528537"/>
                </a:lnTo>
                <a:lnTo>
                  <a:pt x="7628108" y="521973"/>
                </a:lnTo>
                <a:lnTo>
                  <a:pt x="7626349" y="520294"/>
                </a:lnTo>
                <a:lnTo>
                  <a:pt x="7624339" y="512834"/>
                </a:lnTo>
                <a:lnTo>
                  <a:pt x="7631218" y="515218"/>
                </a:lnTo>
                <a:lnTo>
                  <a:pt x="7635761" y="519387"/>
                </a:lnTo>
                <a:lnTo>
                  <a:pt x="7660132" y="511154"/>
                </a:lnTo>
                <a:lnTo>
                  <a:pt x="7659042" y="507603"/>
                </a:lnTo>
                <a:lnTo>
                  <a:pt x="7651820" y="503991"/>
                </a:lnTo>
                <a:lnTo>
                  <a:pt x="7659587" y="497222"/>
                </a:lnTo>
                <a:lnTo>
                  <a:pt x="7661929" y="497106"/>
                </a:lnTo>
                <a:lnTo>
                  <a:pt x="7662193" y="497085"/>
                </a:lnTo>
                <a:lnTo>
                  <a:pt x="7662554" y="492637"/>
                </a:lnTo>
                <a:lnTo>
                  <a:pt x="7666375" y="496738"/>
                </a:lnTo>
                <a:lnTo>
                  <a:pt x="7666816" y="496702"/>
                </a:lnTo>
                <a:lnTo>
                  <a:pt x="7673836" y="496215"/>
                </a:lnTo>
                <a:lnTo>
                  <a:pt x="7670832" y="502001"/>
                </a:lnTo>
                <a:lnTo>
                  <a:pt x="7671474" y="503168"/>
                </a:lnTo>
                <a:lnTo>
                  <a:pt x="7672384" y="501522"/>
                </a:lnTo>
                <a:lnTo>
                  <a:pt x="7673555" y="506619"/>
                </a:lnTo>
                <a:lnTo>
                  <a:pt x="7675467" y="505973"/>
                </a:lnTo>
                <a:lnTo>
                  <a:pt x="7725312" y="497386"/>
                </a:lnTo>
                <a:lnTo>
                  <a:pt x="7725312" y="497343"/>
                </a:lnTo>
                <a:lnTo>
                  <a:pt x="7724127" y="491391"/>
                </a:lnTo>
                <a:lnTo>
                  <a:pt x="7717245" y="487034"/>
                </a:lnTo>
                <a:lnTo>
                  <a:pt x="7718168" y="486369"/>
                </a:lnTo>
                <a:lnTo>
                  <a:pt x="7709888" y="490236"/>
                </a:lnTo>
                <a:lnTo>
                  <a:pt x="7704014" y="489187"/>
                </a:lnTo>
                <a:cubicBezTo>
                  <a:pt x="7702544" y="488907"/>
                  <a:pt x="7701077" y="488674"/>
                  <a:pt x="7699990" y="488540"/>
                </a:cubicBezTo>
                <a:lnTo>
                  <a:pt x="7698146" y="488279"/>
                </a:lnTo>
                <a:lnTo>
                  <a:pt x="7702885" y="479617"/>
                </a:lnTo>
                <a:close/>
                <a:moveTo>
                  <a:pt x="8608551" y="477846"/>
                </a:moveTo>
                <a:lnTo>
                  <a:pt x="8610298" y="479284"/>
                </a:lnTo>
                <a:lnTo>
                  <a:pt x="8606055" y="484189"/>
                </a:lnTo>
                <a:lnTo>
                  <a:pt x="8592833" y="487001"/>
                </a:lnTo>
                <a:lnTo>
                  <a:pt x="8592568" y="486951"/>
                </a:lnTo>
                <a:lnTo>
                  <a:pt x="8580538" y="520036"/>
                </a:lnTo>
                <a:lnTo>
                  <a:pt x="8580088" y="524255"/>
                </a:lnTo>
                <a:lnTo>
                  <a:pt x="8579317" y="523396"/>
                </a:lnTo>
                <a:lnTo>
                  <a:pt x="8570184" y="548512"/>
                </a:lnTo>
                <a:lnTo>
                  <a:pt x="8573629" y="548835"/>
                </a:lnTo>
                <a:lnTo>
                  <a:pt x="8598344" y="550775"/>
                </a:lnTo>
                <a:lnTo>
                  <a:pt x="8626747" y="484872"/>
                </a:lnTo>
                <a:lnTo>
                  <a:pt x="8624178" y="482686"/>
                </a:lnTo>
                <a:lnTo>
                  <a:pt x="8622760" y="479907"/>
                </a:lnTo>
                <a:close/>
                <a:moveTo>
                  <a:pt x="7803085" y="477668"/>
                </a:moveTo>
                <a:lnTo>
                  <a:pt x="7801876" y="479178"/>
                </a:lnTo>
                <a:lnTo>
                  <a:pt x="7801886" y="484193"/>
                </a:lnTo>
                <a:lnTo>
                  <a:pt x="7803651" y="483890"/>
                </a:lnTo>
                <a:lnTo>
                  <a:pt x="7808036" y="478302"/>
                </a:lnTo>
                <a:close/>
                <a:moveTo>
                  <a:pt x="8376704" y="477401"/>
                </a:moveTo>
                <a:lnTo>
                  <a:pt x="8359615" y="479998"/>
                </a:lnTo>
                <a:cubicBezTo>
                  <a:pt x="8329530" y="484774"/>
                  <a:pt x="8299197" y="489748"/>
                  <a:pt x="8274486" y="493895"/>
                </a:cubicBezTo>
                <a:lnTo>
                  <a:pt x="8263716" y="495769"/>
                </a:lnTo>
                <a:lnTo>
                  <a:pt x="8267572" y="500787"/>
                </a:lnTo>
                <a:cubicBezTo>
                  <a:pt x="8270224" y="500281"/>
                  <a:pt x="8269763" y="503778"/>
                  <a:pt x="8269763" y="503778"/>
                </a:cubicBezTo>
                <a:lnTo>
                  <a:pt x="8285516" y="504716"/>
                </a:lnTo>
                <a:lnTo>
                  <a:pt x="8296078" y="507014"/>
                </a:lnTo>
                <a:lnTo>
                  <a:pt x="8290390" y="512153"/>
                </a:lnTo>
                <a:lnTo>
                  <a:pt x="8272061" y="512306"/>
                </a:lnTo>
                <a:lnTo>
                  <a:pt x="8270673" y="515591"/>
                </a:lnTo>
                <a:lnTo>
                  <a:pt x="8263199" y="519212"/>
                </a:lnTo>
                <a:lnTo>
                  <a:pt x="8262470" y="542062"/>
                </a:lnTo>
                <a:lnTo>
                  <a:pt x="8303176" y="542657"/>
                </a:lnTo>
                <a:lnTo>
                  <a:pt x="8302534" y="542266"/>
                </a:lnTo>
                <a:lnTo>
                  <a:pt x="8293751" y="536971"/>
                </a:lnTo>
                <a:lnTo>
                  <a:pt x="8290599" y="530669"/>
                </a:lnTo>
                <a:lnTo>
                  <a:pt x="8300866" y="532253"/>
                </a:lnTo>
                <a:lnTo>
                  <a:pt x="8322510" y="542645"/>
                </a:lnTo>
                <a:cubicBezTo>
                  <a:pt x="8322510" y="542645"/>
                  <a:pt x="8323648" y="539537"/>
                  <a:pt x="8325428" y="539449"/>
                </a:cubicBezTo>
                <a:cubicBezTo>
                  <a:pt x="8326131" y="539461"/>
                  <a:pt x="8326829" y="539568"/>
                  <a:pt x="8327509" y="539746"/>
                </a:cubicBezTo>
                <a:lnTo>
                  <a:pt x="8323193" y="522654"/>
                </a:lnTo>
                <a:lnTo>
                  <a:pt x="8327347" y="515006"/>
                </a:lnTo>
                <a:lnTo>
                  <a:pt x="8331475" y="519195"/>
                </a:lnTo>
                <a:lnTo>
                  <a:pt x="8333525" y="537007"/>
                </a:lnTo>
                <a:cubicBezTo>
                  <a:pt x="8334703" y="537114"/>
                  <a:pt x="8335875" y="537314"/>
                  <a:pt x="8337029" y="537563"/>
                </a:cubicBezTo>
                <a:cubicBezTo>
                  <a:pt x="8337029" y="537563"/>
                  <a:pt x="8338818" y="538995"/>
                  <a:pt x="8340608" y="540885"/>
                </a:cubicBezTo>
                <a:lnTo>
                  <a:pt x="8341985" y="543224"/>
                </a:lnTo>
                <a:lnTo>
                  <a:pt x="8343481" y="543247"/>
                </a:lnTo>
                <a:lnTo>
                  <a:pt x="8343440" y="529685"/>
                </a:lnTo>
                <a:cubicBezTo>
                  <a:pt x="8344203" y="522236"/>
                  <a:pt x="8346429" y="514866"/>
                  <a:pt x="8352147" y="507470"/>
                </a:cubicBezTo>
                <a:cubicBezTo>
                  <a:pt x="8361925" y="494826"/>
                  <a:pt x="8373690" y="481989"/>
                  <a:pt x="8376901" y="478545"/>
                </a:cubicBezTo>
                <a:close/>
                <a:moveTo>
                  <a:pt x="9095330" y="477283"/>
                </a:moveTo>
                <a:lnTo>
                  <a:pt x="9091964" y="481018"/>
                </a:lnTo>
                <a:lnTo>
                  <a:pt x="9096209" y="481138"/>
                </a:lnTo>
                <a:lnTo>
                  <a:pt x="9095444" y="479537"/>
                </a:lnTo>
                <a:cubicBezTo>
                  <a:pt x="9095329" y="478457"/>
                  <a:pt x="9095330" y="477283"/>
                  <a:pt x="9095330" y="477283"/>
                </a:cubicBezTo>
                <a:close/>
                <a:moveTo>
                  <a:pt x="7868917" y="476879"/>
                </a:moveTo>
                <a:lnTo>
                  <a:pt x="7868638" y="479730"/>
                </a:lnTo>
                <a:lnTo>
                  <a:pt x="7869022" y="480429"/>
                </a:lnTo>
                <a:lnTo>
                  <a:pt x="7870349" y="478860"/>
                </a:lnTo>
                <a:lnTo>
                  <a:pt x="7870718" y="481054"/>
                </a:lnTo>
                <a:lnTo>
                  <a:pt x="7871874" y="478954"/>
                </a:lnTo>
                <a:close/>
                <a:moveTo>
                  <a:pt x="7852430" y="476876"/>
                </a:moveTo>
                <a:lnTo>
                  <a:pt x="7851496" y="480435"/>
                </a:lnTo>
                <a:lnTo>
                  <a:pt x="7857011" y="481140"/>
                </a:lnTo>
                <a:lnTo>
                  <a:pt x="7857244" y="480975"/>
                </a:lnTo>
                <a:lnTo>
                  <a:pt x="7857236" y="478531"/>
                </a:lnTo>
                <a:close/>
                <a:moveTo>
                  <a:pt x="7782908" y="476168"/>
                </a:moveTo>
                <a:lnTo>
                  <a:pt x="7782751" y="477274"/>
                </a:lnTo>
                <a:cubicBezTo>
                  <a:pt x="7782880" y="480373"/>
                  <a:pt x="7783303" y="483005"/>
                  <a:pt x="7783303" y="483005"/>
                </a:cubicBezTo>
                <a:lnTo>
                  <a:pt x="7784802" y="483689"/>
                </a:lnTo>
                <a:lnTo>
                  <a:pt x="7785460" y="477661"/>
                </a:lnTo>
                <a:lnTo>
                  <a:pt x="7783678" y="476294"/>
                </a:lnTo>
                <a:lnTo>
                  <a:pt x="7783831" y="476209"/>
                </a:lnTo>
                <a:close/>
                <a:moveTo>
                  <a:pt x="8596710" y="476129"/>
                </a:moveTo>
                <a:lnTo>
                  <a:pt x="8596683" y="476189"/>
                </a:lnTo>
                <a:lnTo>
                  <a:pt x="8596893" y="476155"/>
                </a:lnTo>
                <a:close/>
                <a:moveTo>
                  <a:pt x="7739499" y="475042"/>
                </a:moveTo>
                <a:lnTo>
                  <a:pt x="7714684" y="477035"/>
                </a:lnTo>
                <a:lnTo>
                  <a:pt x="7715672" y="482297"/>
                </a:lnTo>
                <a:lnTo>
                  <a:pt x="7721225" y="484165"/>
                </a:lnTo>
                <a:lnTo>
                  <a:pt x="7725634" y="480985"/>
                </a:lnTo>
                <a:lnTo>
                  <a:pt x="7732685" y="481131"/>
                </a:lnTo>
                <a:lnTo>
                  <a:pt x="7739740" y="481347"/>
                </a:lnTo>
                <a:cubicBezTo>
                  <a:pt x="7737759" y="483229"/>
                  <a:pt x="7736263" y="485557"/>
                  <a:pt x="7735377" y="488136"/>
                </a:cubicBezTo>
                <a:lnTo>
                  <a:pt x="7736123" y="495523"/>
                </a:lnTo>
                <a:lnTo>
                  <a:pt x="7772181" y="489311"/>
                </a:lnTo>
                <a:lnTo>
                  <a:pt x="7765332" y="487576"/>
                </a:lnTo>
                <a:lnTo>
                  <a:pt x="7770494" y="479386"/>
                </a:lnTo>
                <a:lnTo>
                  <a:pt x="7771394" y="475664"/>
                </a:lnTo>
                <a:lnTo>
                  <a:pt x="7770544" y="475626"/>
                </a:lnTo>
                <a:lnTo>
                  <a:pt x="7755043" y="475052"/>
                </a:lnTo>
                <a:close/>
                <a:moveTo>
                  <a:pt x="7835902" y="471188"/>
                </a:moveTo>
                <a:lnTo>
                  <a:pt x="7831873" y="475366"/>
                </a:lnTo>
                <a:lnTo>
                  <a:pt x="7832607" y="478022"/>
                </a:lnTo>
                <a:lnTo>
                  <a:pt x="7839979" y="478965"/>
                </a:lnTo>
                <a:lnTo>
                  <a:pt x="7840514" y="475187"/>
                </a:lnTo>
                <a:lnTo>
                  <a:pt x="7838008" y="471975"/>
                </a:lnTo>
                <a:lnTo>
                  <a:pt x="7837935" y="471888"/>
                </a:lnTo>
                <a:close/>
                <a:moveTo>
                  <a:pt x="7890326" y="470446"/>
                </a:moveTo>
                <a:lnTo>
                  <a:pt x="7889276" y="472251"/>
                </a:lnTo>
                <a:lnTo>
                  <a:pt x="7890243" y="471767"/>
                </a:lnTo>
                <a:close/>
                <a:moveTo>
                  <a:pt x="7588562" y="468110"/>
                </a:moveTo>
                <a:lnTo>
                  <a:pt x="7584190" y="470881"/>
                </a:lnTo>
                <a:lnTo>
                  <a:pt x="7578403" y="477155"/>
                </a:lnTo>
                <a:lnTo>
                  <a:pt x="7582714" y="477152"/>
                </a:lnTo>
                <a:cubicBezTo>
                  <a:pt x="7580719" y="479081"/>
                  <a:pt x="7579224" y="481479"/>
                  <a:pt x="7578360" y="484105"/>
                </a:cubicBezTo>
                <a:lnTo>
                  <a:pt x="7579078" y="489946"/>
                </a:lnTo>
                <a:lnTo>
                  <a:pt x="7585665" y="488378"/>
                </a:lnTo>
                <a:lnTo>
                  <a:pt x="7584380" y="484301"/>
                </a:lnTo>
                <a:close/>
                <a:moveTo>
                  <a:pt x="7786271" y="466657"/>
                </a:moveTo>
                <a:lnTo>
                  <a:pt x="7783963" y="468744"/>
                </a:lnTo>
                <a:lnTo>
                  <a:pt x="7783387" y="472795"/>
                </a:lnTo>
                <a:lnTo>
                  <a:pt x="7785862" y="472906"/>
                </a:lnTo>
                <a:close/>
                <a:moveTo>
                  <a:pt x="7612470" y="463927"/>
                </a:moveTo>
                <a:lnTo>
                  <a:pt x="7607342" y="483219"/>
                </a:lnTo>
                <a:lnTo>
                  <a:pt x="7613441" y="481767"/>
                </a:lnTo>
                <a:lnTo>
                  <a:pt x="7635167" y="480016"/>
                </a:lnTo>
                <a:lnTo>
                  <a:pt x="7634576" y="475630"/>
                </a:lnTo>
                <a:lnTo>
                  <a:pt x="7632600" y="474235"/>
                </a:lnTo>
                <a:lnTo>
                  <a:pt x="7633203" y="475910"/>
                </a:lnTo>
                <a:lnTo>
                  <a:pt x="7626245" y="474326"/>
                </a:lnTo>
                <a:close/>
                <a:moveTo>
                  <a:pt x="8500754" y="462973"/>
                </a:moveTo>
                <a:lnTo>
                  <a:pt x="8513051" y="477944"/>
                </a:lnTo>
                <a:lnTo>
                  <a:pt x="8514299" y="485631"/>
                </a:lnTo>
                <a:lnTo>
                  <a:pt x="8507702" y="482316"/>
                </a:lnTo>
                <a:lnTo>
                  <a:pt x="8492317" y="464290"/>
                </a:lnTo>
                <a:lnTo>
                  <a:pt x="8491501" y="466092"/>
                </a:lnTo>
                <a:lnTo>
                  <a:pt x="8488599" y="472481"/>
                </a:lnTo>
                <a:lnTo>
                  <a:pt x="8489838" y="473312"/>
                </a:lnTo>
                <a:cubicBezTo>
                  <a:pt x="8489828" y="474603"/>
                  <a:pt x="8489494" y="475865"/>
                  <a:pt x="8488867" y="476976"/>
                </a:cubicBezTo>
                <a:cubicBezTo>
                  <a:pt x="8489500" y="476945"/>
                  <a:pt x="8489997" y="477037"/>
                  <a:pt x="8489856" y="477514"/>
                </a:cubicBezTo>
                <a:cubicBezTo>
                  <a:pt x="8489496" y="478775"/>
                  <a:pt x="8492859" y="480795"/>
                  <a:pt x="8492626" y="482262"/>
                </a:cubicBezTo>
                <a:cubicBezTo>
                  <a:pt x="8492237" y="485755"/>
                  <a:pt x="8491624" y="489236"/>
                  <a:pt x="8490790" y="492658"/>
                </a:cubicBezTo>
                <a:cubicBezTo>
                  <a:pt x="8490272" y="495361"/>
                  <a:pt x="8488162" y="497461"/>
                  <a:pt x="8485463" y="497970"/>
                </a:cubicBezTo>
                <a:lnTo>
                  <a:pt x="8500776" y="516634"/>
                </a:lnTo>
                <a:lnTo>
                  <a:pt x="8502023" y="524319"/>
                </a:lnTo>
                <a:lnTo>
                  <a:pt x="8495425" y="520981"/>
                </a:lnTo>
                <a:lnTo>
                  <a:pt x="8477984" y="500545"/>
                </a:lnTo>
                <a:lnTo>
                  <a:pt x="8473837" y="501688"/>
                </a:lnTo>
                <a:lnTo>
                  <a:pt x="8460258" y="544889"/>
                </a:lnTo>
                <a:lnTo>
                  <a:pt x="8483091" y="545193"/>
                </a:lnTo>
                <a:lnTo>
                  <a:pt x="8482794" y="543416"/>
                </a:lnTo>
                <a:cubicBezTo>
                  <a:pt x="8482554" y="541877"/>
                  <a:pt x="8485928" y="539834"/>
                  <a:pt x="8485585" y="538583"/>
                </a:cubicBezTo>
                <a:cubicBezTo>
                  <a:pt x="8485242" y="537331"/>
                  <a:pt x="8489105" y="538550"/>
                  <a:pt x="8489105" y="538550"/>
                </a:cubicBezTo>
                <a:lnTo>
                  <a:pt x="8483984" y="527062"/>
                </a:lnTo>
                <a:lnTo>
                  <a:pt x="8479371" y="516818"/>
                </a:lnTo>
                <a:lnTo>
                  <a:pt x="8479837" y="509610"/>
                </a:lnTo>
                <a:lnTo>
                  <a:pt x="8487474" y="517828"/>
                </a:lnTo>
                <a:lnTo>
                  <a:pt x="8500163" y="540916"/>
                </a:lnTo>
                <a:cubicBezTo>
                  <a:pt x="8500163" y="540916"/>
                  <a:pt x="8502607" y="539059"/>
                  <a:pt x="8504075" y="540255"/>
                </a:cubicBezTo>
                <a:cubicBezTo>
                  <a:pt x="8504654" y="540719"/>
                  <a:pt x="8505178" y="541281"/>
                  <a:pt x="8505634" y="541868"/>
                </a:cubicBezTo>
                <a:lnTo>
                  <a:pt x="8507687" y="539701"/>
                </a:lnTo>
                <a:lnTo>
                  <a:pt x="8509552" y="540384"/>
                </a:lnTo>
                <a:lnTo>
                  <a:pt x="8511724" y="541592"/>
                </a:lnTo>
                <a:lnTo>
                  <a:pt x="8511826" y="543653"/>
                </a:lnTo>
                <a:lnTo>
                  <a:pt x="8513747" y="545705"/>
                </a:lnTo>
                <a:lnTo>
                  <a:pt x="8542111" y="546476"/>
                </a:lnTo>
                <a:lnTo>
                  <a:pt x="8562311" y="499827"/>
                </a:lnTo>
                <a:lnTo>
                  <a:pt x="8562061" y="499639"/>
                </a:lnTo>
                <a:cubicBezTo>
                  <a:pt x="8560651" y="498101"/>
                  <a:pt x="8559397" y="496489"/>
                  <a:pt x="8559397" y="496489"/>
                </a:cubicBezTo>
                <a:lnTo>
                  <a:pt x="8557262" y="490326"/>
                </a:lnTo>
                <a:cubicBezTo>
                  <a:pt x="8557262" y="490326"/>
                  <a:pt x="8557379" y="489849"/>
                  <a:pt x="8557625" y="489133"/>
                </a:cubicBezTo>
                <a:lnTo>
                  <a:pt x="8535532" y="486276"/>
                </a:lnTo>
                <a:lnTo>
                  <a:pt x="8529580" y="477929"/>
                </a:lnTo>
                <a:lnTo>
                  <a:pt x="8540164" y="476398"/>
                </a:lnTo>
                <a:lnTo>
                  <a:pt x="8562908" y="481476"/>
                </a:lnTo>
                <a:cubicBezTo>
                  <a:pt x="8565518" y="478719"/>
                  <a:pt x="8568187" y="474267"/>
                  <a:pt x="8569528" y="472887"/>
                </a:cubicBezTo>
                <a:lnTo>
                  <a:pt x="8569222" y="472141"/>
                </a:lnTo>
                <a:lnTo>
                  <a:pt x="8546191" y="468800"/>
                </a:lnTo>
                <a:cubicBezTo>
                  <a:pt x="8532137" y="466830"/>
                  <a:pt x="8519730" y="465149"/>
                  <a:pt x="8510063" y="463938"/>
                </a:cubicBezTo>
                <a:close/>
                <a:moveTo>
                  <a:pt x="7842258" y="462008"/>
                </a:moveTo>
                <a:lnTo>
                  <a:pt x="7841318" y="464816"/>
                </a:lnTo>
                <a:lnTo>
                  <a:pt x="7845073" y="466203"/>
                </a:lnTo>
                <a:lnTo>
                  <a:pt x="7845629" y="466059"/>
                </a:lnTo>
                <a:cubicBezTo>
                  <a:pt x="7845629" y="466059"/>
                  <a:pt x="7849119" y="467297"/>
                  <a:pt x="7852564" y="468606"/>
                </a:cubicBezTo>
                <a:lnTo>
                  <a:pt x="7855252" y="469649"/>
                </a:lnTo>
                <a:lnTo>
                  <a:pt x="7853794" y="466409"/>
                </a:lnTo>
                <a:lnTo>
                  <a:pt x="7853801" y="466274"/>
                </a:lnTo>
                <a:lnTo>
                  <a:pt x="7852066" y="465056"/>
                </a:lnTo>
                <a:lnTo>
                  <a:pt x="7844726" y="462981"/>
                </a:lnTo>
                <a:close/>
                <a:moveTo>
                  <a:pt x="7605810" y="458897"/>
                </a:moveTo>
                <a:lnTo>
                  <a:pt x="7600439" y="461885"/>
                </a:lnTo>
                <a:cubicBezTo>
                  <a:pt x="7600470" y="462941"/>
                  <a:pt x="7599636" y="463827"/>
                  <a:pt x="7598576" y="463856"/>
                </a:cubicBezTo>
                <a:cubicBezTo>
                  <a:pt x="7598134" y="463877"/>
                  <a:pt x="7597698" y="463734"/>
                  <a:pt x="7597348" y="463470"/>
                </a:cubicBezTo>
                <a:lnTo>
                  <a:pt x="7591869" y="480950"/>
                </a:lnTo>
                <a:lnTo>
                  <a:pt x="7588891" y="487611"/>
                </a:lnTo>
                <a:lnTo>
                  <a:pt x="7603770" y="484069"/>
                </a:lnTo>
                <a:lnTo>
                  <a:pt x="7609702" y="461836"/>
                </a:lnTo>
                <a:close/>
                <a:moveTo>
                  <a:pt x="8653115" y="453034"/>
                </a:moveTo>
                <a:lnTo>
                  <a:pt x="8650785" y="456271"/>
                </a:lnTo>
                <a:lnTo>
                  <a:pt x="8649313" y="459592"/>
                </a:lnTo>
                <a:lnTo>
                  <a:pt x="8648334" y="464496"/>
                </a:lnTo>
                <a:lnTo>
                  <a:pt x="8647586" y="465027"/>
                </a:lnTo>
                <a:lnTo>
                  <a:pt x="8647118" y="464542"/>
                </a:lnTo>
                <a:lnTo>
                  <a:pt x="8647091" y="464605"/>
                </a:lnTo>
                <a:lnTo>
                  <a:pt x="8647373" y="465953"/>
                </a:lnTo>
                <a:lnTo>
                  <a:pt x="8647963" y="467449"/>
                </a:lnTo>
                <a:cubicBezTo>
                  <a:pt x="8647773" y="467882"/>
                  <a:pt x="8646053" y="468225"/>
                  <a:pt x="8646113" y="469443"/>
                </a:cubicBezTo>
                <a:lnTo>
                  <a:pt x="8645935" y="471533"/>
                </a:lnTo>
                <a:lnTo>
                  <a:pt x="8650793" y="472239"/>
                </a:lnTo>
                <a:lnTo>
                  <a:pt x="8652216" y="462287"/>
                </a:lnTo>
                <a:lnTo>
                  <a:pt x="8653197" y="453043"/>
                </a:lnTo>
                <a:close/>
                <a:moveTo>
                  <a:pt x="8707503" y="451955"/>
                </a:moveTo>
                <a:lnTo>
                  <a:pt x="8697439" y="479008"/>
                </a:lnTo>
                <a:lnTo>
                  <a:pt x="8714331" y="481460"/>
                </a:lnTo>
                <a:lnTo>
                  <a:pt x="8714456" y="481477"/>
                </a:lnTo>
                <a:lnTo>
                  <a:pt x="8718358" y="460067"/>
                </a:lnTo>
                <a:lnTo>
                  <a:pt x="8709469" y="455311"/>
                </a:lnTo>
                <a:lnTo>
                  <a:pt x="8708249" y="451991"/>
                </a:lnTo>
                <a:close/>
                <a:moveTo>
                  <a:pt x="7789813" y="450451"/>
                </a:moveTo>
                <a:lnTo>
                  <a:pt x="7788997" y="462967"/>
                </a:lnTo>
                <a:lnTo>
                  <a:pt x="7790032" y="463256"/>
                </a:lnTo>
                <a:lnTo>
                  <a:pt x="7788912" y="464269"/>
                </a:lnTo>
                <a:lnTo>
                  <a:pt x="7788339" y="473081"/>
                </a:lnTo>
                <a:lnTo>
                  <a:pt x="7789265" y="473149"/>
                </a:lnTo>
                <a:lnTo>
                  <a:pt x="7792816" y="471149"/>
                </a:lnTo>
                <a:lnTo>
                  <a:pt x="7806986" y="472799"/>
                </a:lnTo>
                <a:lnTo>
                  <a:pt x="7805568" y="474568"/>
                </a:lnTo>
                <a:lnTo>
                  <a:pt x="7810475" y="475195"/>
                </a:lnTo>
                <a:lnTo>
                  <a:pt x="7814773" y="469718"/>
                </a:lnTo>
                <a:lnTo>
                  <a:pt x="7815224" y="469405"/>
                </a:lnTo>
                <a:lnTo>
                  <a:pt x="7814927" y="467690"/>
                </a:lnTo>
                <a:lnTo>
                  <a:pt x="7814940" y="467646"/>
                </a:lnTo>
                <a:lnTo>
                  <a:pt x="7813904" y="466447"/>
                </a:lnTo>
                <a:lnTo>
                  <a:pt x="7815729" y="463484"/>
                </a:lnTo>
                <a:lnTo>
                  <a:pt x="7811337" y="459923"/>
                </a:lnTo>
                <a:lnTo>
                  <a:pt x="7802545" y="459869"/>
                </a:lnTo>
                <a:cubicBezTo>
                  <a:pt x="7802545" y="459869"/>
                  <a:pt x="7800711" y="458369"/>
                  <a:pt x="7798994" y="456903"/>
                </a:cubicBezTo>
                <a:lnTo>
                  <a:pt x="7797725" y="455671"/>
                </a:lnTo>
                <a:lnTo>
                  <a:pt x="7797675" y="455859"/>
                </a:lnTo>
                <a:lnTo>
                  <a:pt x="7796574" y="454552"/>
                </a:lnTo>
                <a:lnTo>
                  <a:pt x="7796159" y="454150"/>
                </a:lnTo>
                <a:lnTo>
                  <a:pt x="7796219" y="454132"/>
                </a:lnTo>
                <a:lnTo>
                  <a:pt x="7793286" y="450652"/>
                </a:lnTo>
                <a:close/>
                <a:moveTo>
                  <a:pt x="8686898" y="448131"/>
                </a:moveTo>
                <a:lnTo>
                  <a:pt x="8686494" y="459747"/>
                </a:lnTo>
                <a:lnTo>
                  <a:pt x="8687250" y="458375"/>
                </a:lnTo>
                <a:lnTo>
                  <a:pt x="8689934" y="451087"/>
                </a:lnTo>
                <a:lnTo>
                  <a:pt x="8689914" y="451086"/>
                </a:lnTo>
                <a:close/>
                <a:moveTo>
                  <a:pt x="8692475" y="443493"/>
                </a:moveTo>
                <a:lnTo>
                  <a:pt x="8687056" y="443572"/>
                </a:lnTo>
                <a:lnTo>
                  <a:pt x="8686996" y="445299"/>
                </a:lnTo>
                <a:lnTo>
                  <a:pt x="8692414" y="444351"/>
                </a:lnTo>
                <a:lnTo>
                  <a:pt x="8692664" y="443673"/>
                </a:lnTo>
                <a:close/>
                <a:moveTo>
                  <a:pt x="7798446" y="437105"/>
                </a:moveTo>
                <a:lnTo>
                  <a:pt x="7800822" y="443964"/>
                </a:lnTo>
                <a:lnTo>
                  <a:pt x="7798299" y="453501"/>
                </a:lnTo>
                <a:lnTo>
                  <a:pt x="7803336" y="451975"/>
                </a:lnTo>
                <a:lnTo>
                  <a:pt x="7802434" y="447596"/>
                </a:lnTo>
                <a:lnTo>
                  <a:pt x="7809972" y="446684"/>
                </a:lnTo>
                <a:lnTo>
                  <a:pt x="7815446" y="452776"/>
                </a:lnTo>
                <a:lnTo>
                  <a:pt x="7819089" y="453020"/>
                </a:lnTo>
                <a:cubicBezTo>
                  <a:pt x="7819825" y="451270"/>
                  <a:pt x="7818674" y="451256"/>
                  <a:pt x="7821727" y="450332"/>
                </a:cubicBezTo>
                <a:cubicBezTo>
                  <a:pt x="7822607" y="450076"/>
                  <a:pt x="7822450" y="448323"/>
                  <a:pt x="7822713" y="447935"/>
                </a:cubicBezTo>
                <a:lnTo>
                  <a:pt x="7823920" y="448134"/>
                </a:lnTo>
                <a:lnTo>
                  <a:pt x="7824621" y="448099"/>
                </a:lnTo>
                <a:close/>
                <a:moveTo>
                  <a:pt x="7790890" y="433930"/>
                </a:moveTo>
                <a:lnTo>
                  <a:pt x="7790471" y="440358"/>
                </a:lnTo>
                <a:lnTo>
                  <a:pt x="7793186" y="440513"/>
                </a:lnTo>
                <a:lnTo>
                  <a:pt x="7797031" y="436510"/>
                </a:lnTo>
                <a:close/>
                <a:moveTo>
                  <a:pt x="8617073" y="431048"/>
                </a:moveTo>
                <a:lnTo>
                  <a:pt x="8601673" y="465144"/>
                </a:lnTo>
                <a:lnTo>
                  <a:pt x="8612910" y="466765"/>
                </a:lnTo>
                <a:lnTo>
                  <a:pt x="8625669" y="467209"/>
                </a:lnTo>
                <a:cubicBezTo>
                  <a:pt x="8627909" y="464047"/>
                  <a:pt x="8629969" y="459157"/>
                  <a:pt x="8631088" y="457551"/>
                </a:cubicBezTo>
                <a:lnTo>
                  <a:pt x="8624506" y="446441"/>
                </a:lnTo>
                <a:close/>
                <a:moveTo>
                  <a:pt x="8715957" y="429226"/>
                </a:moveTo>
                <a:lnTo>
                  <a:pt x="8710618" y="443580"/>
                </a:lnTo>
                <a:lnTo>
                  <a:pt x="8710887" y="443574"/>
                </a:lnTo>
                <a:cubicBezTo>
                  <a:pt x="8710887" y="443574"/>
                  <a:pt x="8710433" y="440074"/>
                  <a:pt x="8713092" y="440670"/>
                </a:cubicBezTo>
                <a:lnTo>
                  <a:pt x="8717265" y="435769"/>
                </a:lnTo>
                <a:close/>
                <a:moveTo>
                  <a:pt x="8382079" y="427293"/>
                </a:moveTo>
                <a:lnTo>
                  <a:pt x="8381013" y="427581"/>
                </a:lnTo>
                <a:lnTo>
                  <a:pt x="8380796" y="427450"/>
                </a:lnTo>
                <a:cubicBezTo>
                  <a:pt x="8381043" y="430114"/>
                  <a:pt x="8381535" y="434364"/>
                  <a:pt x="8382083" y="438821"/>
                </a:cubicBezTo>
                <a:close/>
                <a:moveTo>
                  <a:pt x="7900150" y="425823"/>
                </a:moveTo>
                <a:lnTo>
                  <a:pt x="7861497" y="444978"/>
                </a:lnTo>
                <a:lnTo>
                  <a:pt x="7852510" y="452424"/>
                </a:lnTo>
                <a:lnTo>
                  <a:pt x="7874663" y="467922"/>
                </a:lnTo>
                <a:lnTo>
                  <a:pt x="7869290" y="459259"/>
                </a:lnTo>
                <a:lnTo>
                  <a:pt x="7868989" y="452183"/>
                </a:lnTo>
                <a:lnTo>
                  <a:pt x="7877399" y="458954"/>
                </a:lnTo>
                <a:lnTo>
                  <a:pt x="7886150" y="470777"/>
                </a:lnTo>
                <a:lnTo>
                  <a:pt x="7890806" y="462782"/>
                </a:lnTo>
                <a:lnTo>
                  <a:pt x="7891648" y="449354"/>
                </a:lnTo>
                <a:lnTo>
                  <a:pt x="7895617" y="443172"/>
                </a:lnTo>
                <a:lnTo>
                  <a:pt x="7897785" y="450801"/>
                </a:lnTo>
                <a:lnTo>
                  <a:pt x="7907476" y="434158"/>
                </a:lnTo>
                <a:lnTo>
                  <a:pt x="7910292" y="429179"/>
                </a:lnTo>
                <a:lnTo>
                  <a:pt x="7907700" y="427736"/>
                </a:lnTo>
                <a:lnTo>
                  <a:pt x="7899195" y="431442"/>
                </a:lnTo>
                <a:close/>
                <a:moveTo>
                  <a:pt x="7703174" y="421627"/>
                </a:moveTo>
                <a:lnTo>
                  <a:pt x="7632818" y="441343"/>
                </a:lnTo>
                <a:lnTo>
                  <a:pt x="7633223" y="447241"/>
                </a:lnTo>
                <a:cubicBezTo>
                  <a:pt x="7633223" y="447241"/>
                  <a:pt x="7631705" y="449781"/>
                  <a:pt x="7630189" y="452367"/>
                </a:cubicBezTo>
                <a:lnTo>
                  <a:pt x="7627227" y="457537"/>
                </a:lnTo>
                <a:lnTo>
                  <a:pt x="7620786" y="450224"/>
                </a:lnTo>
                <a:lnTo>
                  <a:pt x="7618705" y="449006"/>
                </a:lnTo>
                <a:lnTo>
                  <a:pt x="7617251" y="449927"/>
                </a:lnTo>
                <a:lnTo>
                  <a:pt x="7614771" y="456343"/>
                </a:lnTo>
                <a:lnTo>
                  <a:pt x="7630646" y="468804"/>
                </a:lnTo>
                <a:lnTo>
                  <a:pt x="7630767" y="469141"/>
                </a:lnTo>
                <a:lnTo>
                  <a:pt x="7636869" y="465468"/>
                </a:lnTo>
                <a:lnTo>
                  <a:pt x="7644147" y="465932"/>
                </a:lnTo>
                <a:lnTo>
                  <a:pt x="7651390" y="466632"/>
                </a:lnTo>
                <a:cubicBezTo>
                  <a:pt x="7649203" y="468336"/>
                  <a:pt x="7647473" y="470534"/>
                  <a:pt x="7646353" y="473078"/>
                </a:cubicBezTo>
                <a:lnTo>
                  <a:pt x="7646550" y="479100"/>
                </a:lnTo>
                <a:lnTo>
                  <a:pt x="7703480" y="474515"/>
                </a:lnTo>
                <a:lnTo>
                  <a:pt x="7703226" y="469361"/>
                </a:lnTo>
                <a:lnTo>
                  <a:pt x="7700087" y="466653"/>
                </a:lnTo>
                <a:lnTo>
                  <a:pt x="7696930" y="464061"/>
                </a:lnTo>
                <a:cubicBezTo>
                  <a:pt x="7696930" y="464061"/>
                  <a:pt x="7699218" y="462844"/>
                  <a:pt x="7701511" y="461722"/>
                </a:cubicBezTo>
                <a:lnTo>
                  <a:pt x="7706260" y="459469"/>
                </a:lnTo>
                <a:lnTo>
                  <a:pt x="7720631" y="461884"/>
                </a:lnTo>
                <a:cubicBezTo>
                  <a:pt x="7718271" y="463456"/>
                  <a:pt x="7716328" y="465571"/>
                  <a:pt x="7714971" y="468056"/>
                </a:cubicBezTo>
                <a:lnTo>
                  <a:pt x="7714737" y="473608"/>
                </a:lnTo>
                <a:lnTo>
                  <a:pt x="7739448" y="471617"/>
                </a:lnTo>
                <a:lnTo>
                  <a:pt x="7755041" y="471671"/>
                </a:lnTo>
                <a:lnTo>
                  <a:pt x="7770588" y="472220"/>
                </a:lnTo>
                <a:lnTo>
                  <a:pt x="7771618" y="472267"/>
                </a:lnTo>
                <a:lnTo>
                  <a:pt x="7771752" y="469181"/>
                </a:lnTo>
                <a:lnTo>
                  <a:pt x="7765946" y="463338"/>
                </a:lnTo>
                <a:lnTo>
                  <a:pt x="7775762" y="459545"/>
                </a:lnTo>
                <a:lnTo>
                  <a:pt x="7782890" y="461260"/>
                </a:lnTo>
                <a:lnTo>
                  <a:pt x="7786558" y="462285"/>
                </a:lnTo>
                <a:lnTo>
                  <a:pt x="7787342" y="450308"/>
                </a:lnTo>
                <a:lnTo>
                  <a:pt x="7781889" y="449992"/>
                </a:lnTo>
                <a:cubicBezTo>
                  <a:pt x="7781889" y="449992"/>
                  <a:pt x="7779618" y="454870"/>
                  <a:pt x="7779597" y="455411"/>
                </a:cubicBezTo>
                <a:cubicBezTo>
                  <a:pt x="7779577" y="455952"/>
                  <a:pt x="7776073" y="444385"/>
                  <a:pt x="7776073" y="444385"/>
                </a:cubicBezTo>
                <a:cubicBezTo>
                  <a:pt x="7776073" y="444385"/>
                  <a:pt x="7776753" y="442004"/>
                  <a:pt x="7777356" y="439462"/>
                </a:cubicBezTo>
                <a:cubicBezTo>
                  <a:pt x="7777959" y="436920"/>
                  <a:pt x="7778593" y="434540"/>
                  <a:pt x="7778593" y="434540"/>
                </a:cubicBezTo>
                <a:lnTo>
                  <a:pt x="7785027" y="439319"/>
                </a:lnTo>
                <a:lnTo>
                  <a:pt x="7788008" y="440146"/>
                </a:lnTo>
                <a:lnTo>
                  <a:pt x="7788481" y="432918"/>
                </a:lnTo>
                <a:lnTo>
                  <a:pt x="7779094" y="428975"/>
                </a:lnTo>
                <a:lnTo>
                  <a:pt x="7759117" y="427041"/>
                </a:lnTo>
                <a:lnTo>
                  <a:pt x="7765801" y="454659"/>
                </a:lnTo>
                <a:lnTo>
                  <a:pt x="7765415" y="462543"/>
                </a:lnTo>
                <a:lnTo>
                  <a:pt x="7760210" y="457916"/>
                </a:lnTo>
                <a:lnTo>
                  <a:pt x="7755235" y="439377"/>
                </a:lnTo>
                <a:lnTo>
                  <a:pt x="7752876" y="426437"/>
                </a:lnTo>
                <a:lnTo>
                  <a:pt x="7742284" y="425412"/>
                </a:lnTo>
                <a:lnTo>
                  <a:pt x="7727921" y="444972"/>
                </a:lnTo>
                <a:lnTo>
                  <a:pt x="7718855" y="451570"/>
                </a:lnTo>
                <a:lnTo>
                  <a:pt x="7719160" y="440614"/>
                </a:lnTo>
                <a:lnTo>
                  <a:pt x="7732989" y="424512"/>
                </a:lnTo>
                <a:close/>
                <a:moveTo>
                  <a:pt x="8393278" y="418217"/>
                </a:moveTo>
                <a:cubicBezTo>
                  <a:pt x="8391841" y="419322"/>
                  <a:pt x="8390480" y="420539"/>
                  <a:pt x="8389205" y="421823"/>
                </a:cubicBezTo>
                <a:lnTo>
                  <a:pt x="8390006" y="433782"/>
                </a:lnTo>
                <a:lnTo>
                  <a:pt x="8393718" y="420497"/>
                </a:lnTo>
                <a:lnTo>
                  <a:pt x="8393742" y="420496"/>
                </a:lnTo>
                <a:cubicBezTo>
                  <a:pt x="8393520" y="419756"/>
                  <a:pt x="8393365" y="418988"/>
                  <a:pt x="8393278" y="418217"/>
                </a:cubicBezTo>
                <a:close/>
                <a:moveTo>
                  <a:pt x="8176184" y="410194"/>
                </a:moveTo>
                <a:lnTo>
                  <a:pt x="8179314" y="425937"/>
                </a:lnTo>
                <a:cubicBezTo>
                  <a:pt x="8178417" y="428916"/>
                  <a:pt x="8177336" y="431833"/>
                  <a:pt x="8176082" y="434667"/>
                </a:cubicBezTo>
                <a:lnTo>
                  <a:pt x="8174573" y="431320"/>
                </a:lnTo>
                <a:lnTo>
                  <a:pt x="8174547" y="431643"/>
                </a:lnTo>
                <a:cubicBezTo>
                  <a:pt x="8173201" y="429760"/>
                  <a:pt x="8171407" y="428228"/>
                  <a:pt x="8169328" y="427204"/>
                </a:cubicBezTo>
                <a:lnTo>
                  <a:pt x="8166208" y="427577"/>
                </a:lnTo>
                <a:lnTo>
                  <a:pt x="8166941" y="434529"/>
                </a:lnTo>
                <a:cubicBezTo>
                  <a:pt x="8167584" y="439005"/>
                  <a:pt x="8167664" y="443509"/>
                  <a:pt x="8168027" y="448000"/>
                </a:cubicBezTo>
                <a:cubicBezTo>
                  <a:pt x="8168389" y="452490"/>
                  <a:pt x="8168612" y="457010"/>
                  <a:pt x="8168834" y="461531"/>
                </a:cubicBezTo>
                <a:lnTo>
                  <a:pt x="8168851" y="475879"/>
                </a:lnTo>
                <a:lnTo>
                  <a:pt x="8171650" y="475809"/>
                </a:lnTo>
                <a:lnTo>
                  <a:pt x="8175970" y="470572"/>
                </a:lnTo>
                <a:lnTo>
                  <a:pt x="8179544" y="478755"/>
                </a:lnTo>
                <a:lnTo>
                  <a:pt x="8177233" y="490960"/>
                </a:lnTo>
                <a:cubicBezTo>
                  <a:pt x="8176071" y="488974"/>
                  <a:pt x="8174442" y="487318"/>
                  <a:pt x="8172485" y="486099"/>
                </a:cubicBezTo>
                <a:lnTo>
                  <a:pt x="8171619" y="486112"/>
                </a:lnTo>
                <a:lnTo>
                  <a:pt x="8178200" y="494142"/>
                </a:lnTo>
                <a:lnTo>
                  <a:pt x="8187534" y="493826"/>
                </a:lnTo>
                <a:lnTo>
                  <a:pt x="8216215" y="491846"/>
                </a:lnTo>
                <a:lnTo>
                  <a:pt x="8216178" y="488842"/>
                </a:lnTo>
                <a:cubicBezTo>
                  <a:pt x="8216232" y="486551"/>
                  <a:pt x="8216451" y="484192"/>
                  <a:pt x="8217107" y="483924"/>
                </a:cubicBezTo>
                <a:cubicBezTo>
                  <a:pt x="8219136" y="483544"/>
                  <a:pt x="8221212" y="483441"/>
                  <a:pt x="8223268" y="483620"/>
                </a:cubicBezTo>
                <a:lnTo>
                  <a:pt x="8224596" y="482946"/>
                </a:lnTo>
                <a:lnTo>
                  <a:pt x="8214068" y="467029"/>
                </a:lnTo>
                <a:cubicBezTo>
                  <a:pt x="8214068" y="467029"/>
                  <a:pt x="8213467" y="454826"/>
                  <a:pt x="8213902" y="456024"/>
                </a:cubicBezTo>
                <a:cubicBezTo>
                  <a:pt x="8215984" y="458293"/>
                  <a:pt x="8218278" y="460340"/>
                  <a:pt x="8220756" y="462167"/>
                </a:cubicBezTo>
                <a:lnTo>
                  <a:pt x="8231174" y="479687"/>
                </a:lnTo>
                <a:cubicBezTo>
                  <a:pt x="8233050" y="479171"/>
                  <a:pt x="8232238" y="477920"/>
                  <a:pt x="8235113" y="480525"/>
                </a:cubicBezTo>
                <a:cubicBezTo>
                  <a:pt x="8235972" y="481281"/>
                  <a:pt x="8237192" y="479836"/>
                  <a:pt x="8237617" y="479885"/>
                </a:cubicBezTo>
                <a:lnTo>
                  <a:pt x="8238322" y="481331"/>
                </a:lnTo>
                <a:lnTo>
                  <a:pt x="8239156" y="482510"/>
                </a:lnTo>
                <a:cubicBezTo>
                  <a:pt x="8239165" y="482228"/>
                  <a:pt x="8239152" y="481970"/>
                  <a:pt x="8239115" y="481690"/>
                </a:cubicBezTo>
                <a:lnTo>
                  <a:pt x="8239916" y="481275"/>
                </a:lnTo>
                <a:lnTo>
                  <a:pt x="8240936" y="479563"/>
                </a:lnTo>
                <a:lnTo>
                  <a:pt x="8239484" y="473923"/>
                </a:lnTo>
                <a:cubicBezTo>
                  <a:pt x="8230950" y="457745"/>
                  <a:pt x="8219349" y="444087"/>
                  <a:pt x="8206368" y="432311"/>
                </a:cubicBezTo>
                <a:close/>
                <a:moveTo>
                  <a:pt x="8952606" y="409246"/>
                </a:moveTo>
                <a:lnTo>
                  <a:pt x="8948531" y="413451"/>
                </a:lnTo>
                <a:lnTo>
                  <a:pt x="8952456" y="427661"/>
                </a:lnTo>
                <a:lnTo>
                  <a:pt x="8952504" y="438624"/>
                </a:lnTo>
                <a:lnTo>
                  <a:pt x="8945675" y="433465"/>
                </a:lnTo>
                <a:lnTo>
                  <a:pt x="8944793" y="429154"/>
                </a:lnTo>
                <a:lnTo>
                  <a:pt x="8944452" y="434865"/>
                </a:lnTo>
                <a:lnTo>
                  <a:pt x="8942270" y="447275"/>
                </a:lnTo>
                <a:lnTo>
                  <a:pt x="8938036" y="440440"/>
                </a:lnTo>
                <a:lnTo>
                  <a:pt x="8938242" y="418876"/>
                </a:lnTo>
                <a:lnTo>
                  <a:pt x="8936257" y="417679"/>
                </a:lnTo>
                <a:lnTo>
                  <a:pt x="8935648" y="418183"/>
                </a:lnTo>
                <a:lnTo>
                  <a:pt x="8930654" y="423865"/>
                </a:lnTo>
                <a:lnTo>
                  <a:pt x="8908821" y="458059"/>
                </a:lnTo>
                <a:lnTo>
                  <a:pt x="8904452" y="470714"/>
                </a:lnTo>
                <a:lnTo>
                  <a:pt x="8907570" y="512440"/>
                </a:lnTo>
                <a:lnTo>
                  <a:pt x="8973506" y="494590"/>
                </a:lnTo>
                <a:lnTo>
                  <a:pt x="9006331" y="486064"/>
                </a:lnTo>
                <a:lnTo>
                  <a:pt x="9011076" y="455956"/>
                </a:lnTo>
                <a:lnTo>
                  <a:pt x="9007802" y="450153"/>
                </a:lnTo>
                <a:lnTo>
                  <a:pt x="9007817" y="446882"/>
                </a:lnTo>
                <a:lnTo>
                  <a:pt x="8981418" y="416673"/>
                </a:lnTo>
                <a:lnTo>
                  <a:pt x="8975940" y="417254"/>
                </a:lnTo>
                <a:lnTo>
                  <a:pt x="8975885" y="417236"/>
                </a:lnTo>
                <a:lnTo>
                  <a:pt x="8975505" y="429862"/>
                </a:lnTo>
                <a:lnTo>
                  <a:pt x="8970989" y="436376"/>
                </a:lnTo>
                <a:lnTo>
                  <a:pt x="8969342" y="423919"/>
                </a:lnTo>
                <a:lnTo>
                  <a:pt x="8969161" y="414928"/>
                </a:lnTo>
                <a:close/>
                <a:moveTo>
                  <a:pt x="8684864" y="408936"/>
                </a:moveTo>
                <a:lnTo>
                  <a:pt x="8660910" y="442208"/>
                </a:lnTo>
                <a:lnTo>
                  <a:pt x="8667104" y="437041"/>
                </a:lnTo>
                <a:lnTo>
                  <a:pt x="8670190" y="446774"/>
                </a:lnTo>
                <a:lnTo>
                  <a:pt x="8665729" y="460118"/>
                </a:lnTo>
                <a:cubicBezTo>
                  <a:pt x="8664514" y="457666"/>
                  <a:pt x="8662725" y="455523"/>
                  <a:pt x="8660515" y="453895"/>
                </a:cubicBezTo>
                <a:lnTo>
                  <a:pt x="8656402" y="453417"/>
                </a:lnTo>
                <a:lnTo>
                  <a:pt x="8655410" y="462764"/>
                </a:lnTo>
                <a:lnTo>
                  <a:pt x="8653985" y="472702"/>
                </a:lnTo>
                <a:lnTo>
                  <a:pt x="8667407" y="474650"/>
                </a:lnTo>
                <a:lnTo>
                  <a:pt x="8667478" y="473721"/>
                </a:lnTo>
                <a:lnTo>
                  <a:pt x="8669766" y="472481"/>
                </a:lnTo>
                <a:lnTo>
                  <a:pt x="8671632" y="471780"/>
                </a:lnTo>
                <a:lnTo>
                  <a:pt x="8673692" y="474025"/>
                </a:lnTo>
                <a:cubicBezTo>
                  <a:pt x="8674154" y="473439"/>
                  <a:pt x="8674677" y="472874"/>
                  <a:pt x="8675255" y="472399"/>
                </a:cubicBezTo>
                <a:cubicBezTo>
                  <a:pt x="8676722" y="471200"/>
                  <a:pt x="8679161" y="473029"/>
                  <a:pt x="8679161" y="473029"/>
                </a:cubicBezTo>
                <a:lnTo>
                  <a:pt x="8682994" y="466086"/>
                </a:lnTo>
                <a:lnTo>
                  <a:pt x="8683776" y="443620"/>
                </a:lnTo>
                <a:lnTo>
                  <a:pt x="8678234" y="443701"/>
                </a:lnTo>
                <a:cubicBezTo>
                  <a:pt x="8678234" y="443701"/>
                  <a:pt x="8675827" y="449666"/>
                  <a:pt x="8675853" y="450205"/>
                </a:cubicBezTo>
                <a:cubicBezTo>
                  <a:pt x="8675880" y="450744"/>
                  <a:pt x="8670537" y="437600"/>
                  <a:pt x="8670537" y="437600"/>
                </a:cubicBezTo>
                <a:lnTo>
                  <a:pt x="8672888" y="425744"/>
                </a:lnTo>
                <a:lnTo>
                  <a:pt x="8681186" y="430713"/>
                </a:lnTo>
                <a:lnTo>
                  <a:pt x="8684206" y="431290"/>
                </a:lnTo>
                <a:lnTo>
                  <a:pt x="8684951" y="409912"/>
                </a:lnTo>
                <a:close/>
                <a:moveTo>
                  <a:pt x="7960014" y="408255"/>
                </a:moveTo>
                <a:cubicBezTo>
                  <a:pt x="7960036" y="408700"/>
                  <a:pt x="7960171" y="409046"/>
                  <a:pt x="7960171" y="409046"/>
                </a:cubicBezTo>
                <a:lnTo>
                  <a:pt x="7959421" y="409553"/>
                </a:lnTo>
                <a:lnTo>
                  <a:pt x="7954627" y="419954"/>
                </a:lnTo>
                <a:lnTo>
                  <a:pt x="7950327" y="424550"/>
                </a:lnTo>
                <a:lnTo>
                  <a:pt x="7951880" y="429975"/>
                </a:lnTo>
                <a:lnTo>
                  <a:pt x="7955916" y="432327"/>
                </a:lnTo>
                <a:lnTo>
                  <a:pt x="7968423" y="410500"/>
                </a:lnTo>
                <a:lnTo>
                  <a:pt x="7968011" y="409951"/>
                </a:lnTo>
                <a:cubicBezTo>
                  <a:pt x="7966240" y="410696"/>
                  <a:pt x="7967140" y="411825"/>
                  <a:pt x="7964075" y="409651"/>
                </a:cubicBezTo>
                <a:cubicBezTo>
                  <a:pt x="7963176" y="409038"/>
                  <a:pt x="7962103" y="410618"/>
                  <a:pt x="7961774" y="410611"/>
                </a:cubicBezTo>
                <a:lnTo>
                  <a:pt x="7960934" y="409290"/>
                </a:lnTo>
                <a:close/>
                <a:moveTo>
                  <a:pt x="7950366" y="407622"/>
                </a:moveTo>
                <a:lnTo>
                  <a:pt x="7942088" y="408639"/>
                </a:lnTo>
                <a:lnTo>
                  <a:pt x="7942345" y="409900"/>
                </a:lnTo>
                <a:lnTo>
                  <a:pt x="7940400" y="408846"/>
                </a:lnTo>
                <a:lnTo>
                  <a:pt x="7932430" y="409826"/>
                </a:lnTo>
                <a:lnTo>
                  <a:pt x="7922367" y="414812"/>
                </a:lnTo>
                <a:lnTo>
                  <a:pt x="7920653" y="417845"/>
                </a:lnTo>
                <a:lnTo>
                  <a:pt x="7926648" y="421073"/>
                </a:lnTo>
                <a:cubicBezTo>
                  <a:pt x="7926648" y="421073"/>
                  <a:pt x="7932353" y="415816"/>
                  <a:pt x="7932697" y="415164"/>
                </a:cubicBezTo>
                <a:cubicBezTo>
                  <a:pt x="7933040" y="414514"/>
                  <a:pt x="7929702" y="431584"/>
                  <a:pt x="7929702" y="431584"/>
                </a:cubicBezTo>
                <a:lnTo>
                  <a:pt x="7920301" y="443317"/>
                </a:lnTo>
                <a:lnTo>
                  <a:pt x="7916116" y="433662"/>
                </a:lnTo>
                <a:lnTo>
                  <a:pt x="7913254" y="430925"/>
                </a:lnTo>
                <a:lnTo>
                  <a:pt x="7910513" y="435769"/>
                </a:lnTo>
                <a:lnTo>
                  <a:pt x="7897545" y="458046"/>
                </a:lnTo>
                <a:lnTo>
                  <a:pt x="7896629" y="478344"/>
                </a:lnTo>
                <a:lnTo>
                  <a:pt x="7897963" y="479378"/>
                </a:lnTo>
                <a:lnTo>
                  <a:pt x="7900631" y="462036"/>
                </a:lnTo>
                <a:lnTo>
                  <a:pt x="7907144" y="457442"/>
                </a:lnTo>
                <a:lnTo>
                  <a:pt x="7909192" y="463281"/>
                </a:lnTo>
                <a:lnTo>
                  <a:pt x="7904267" y="480078"/>
                </a:lnTo>
                <a:cubicBezTo>
                  <a:pt x="7905265" y="480756"/>
                  <a:pt x="7906225" y="481507"/>
                  <a:pt x="7907146" y="482283"/>
                </a:cubicBezTo>
                <a:lnTo>
                  <a:pt x="7907225" y="482486"/>
                </a:lnTo>
                <a:lnTo>
                  <a:pt x="7914449" y="483058"/>
                </a:lnTo>
                <a:lnTo>
                  <a:pt x="7916477" y="480603"/>
                </a:lnTo>
                <a:lnTo>
                  <a:pt x="7917432" y="483295"/>
                </a:lnTo>
                <a:lnTo>
                  <a:pt x="7917699" y="483316"/>
                </a:lnTo>
                <a:lnTo>
                  <a:pt x="7919738" y="482908"/>
                </a:lnTo>
                <a:lnTo>
                  <a:pt x="7923972" y="482700"/>
                </a:lnTo>
                <a:lnTo>
                  <a:pt x="7924143" y="480813"/>
                </a:lnTo>
                <a:lnTo>
                  <a:pt x="7918838" y="474641"/>
                </a:lnTo>
                <a:lnTo>
                  <a:pt x="7928590" y="471460"/>
                </a:lnTo>
                <a:lnTo>
                  <a:pt x="7932779" y="472703"/>
                </a:lnTo>
                <a:lnTo>
                  <a:pt x="7950132" y="442421"/>
                </a:lnTo>
                <a:lnTo>
                  <a:pt x="7946809" y="440463"/>
                </a:lnTo>
                <a:lnTo>
                  <a:pt x="7939031" y="442724"/>
                </a:lnTo>
                <a:lnTo>
                  <a:pt x="7940103" y="432551"/>
                </a:lnTo>
                <a:lnTo>
                  <a:pt x="7941353" y="431188"/>
                </a:lnTo>
                <a:lnTo>
                  <a:pt x="7938837" y="431627"/>
                </a:lnTo>
                <a:lnTo>
                  <a:pt x="7939029" y="424080"/>
                </a:lnTo>
                <a:lnTo>
                  <a:pt x="7951758" y="409366"/>
                </a:lnTo>
                <a:close/>
                <a:moveTo>
                  <a:pt x="8633673" y="405516"/>
                </a:moveTo>
                <a:lnTo>
                  <a:pt x="8622773" y="418427"/>
                </a:lnTo>
                <a:lnTo>
                  <a:pt x="8619945" y="424691"/>
                </a:lnTo>
                <a:lnTo>
                  <a:pt x="8622132" y="426835"/>
                </a:lnTo>
                <a:lnTo>
                  <a:pt x="8635323" y="452505"/>
                </a:lnTo>
                <a:lnTo>
                  <a:pt x="8637531" y="449650"/>
                </a:lnTo>
                <a:lnTo>
                  <a:pt x="8640850" y="450655"/>
                </a:lnTo>
                <a:lnTo>
                  <a:pt x="8639319" y="445429"/>
                </a:lnTo>
                <a:lnTo>
                  <a:pt x="8643072" y="434373"/>
                </a:lnTo>
                <a:lnTo>
                  <a:pt x="8646018" y="436625"/>
                </a:lnTo>
                <a:lnTo>
                  <a:pt x="8641748" y="431941"/>
                </a:lnTo>
                <a:cubicBezTo>
                  <a:pt x="8638816" y="428285"/>
                  <a:pt x="8635793" y="424353"/>
                  <a:pt x="8635793" y="424353"/>
                </a:cubicBezTo>
                <a:close/>
                <a:moveTo>
                  <a:pt x="8164455" y="403118"/>
                </a:moveTo>
                <a:cubicBezTo>
                  <a:pt x="8164332" y="403477"/>
                  <a:pt x="8164254" y="403786"/>
                  <a:pt x="8164254" y="403786"/>
                </a:cubicBezTo>
                <a:lnTo>
                  <a:pt x="8163503" y="403823"/>
                </a:lnTo>
                <a:lnTo>
                  <a:pt x="8163045" y="404141"/>
                </a:lnTo>
                <a:lnTo>
                  <a:pt x="8163607" y="407832"/>
                </a:lnTo>
                <a:lnTo>
                  <a:pt x="8164990" y="417410"/>
                </a:lnTo>
                <a:lnTo>
                  <a:pt x="8167351" y="417109"/>
                </a:lnTo>
                <a:lnTo>
                  <a:pt x="8170368" y="412406"/>
                </a:lnTo>
                <a:lnTo>
                  <a:pt x="8169803" y="408724"/>
                </a:lnTo>
                <a:cubicBezTo>
                  <a:pt x="8168187" y="408335"/>
                  <a:pt x="8168441" y="409660"/>
                  <a:pt x="8166965" y="406399"/>
                </a:cubicBezTo>
                <a:cubicBezTo>
                  <a:pt x="8166542" y="405434"/>
                  <a:pt x="8165140" y="406066"/>
                  <a:pt x="8164823" y="405824"/>
                </a:cubicBezTo>
                <a:lnTo>
                  <a:pt x="8164753" y="404395"/>
                </a:lnTo>
                <a:close/>
                <a:moveTo>
                  <a:pt x="7930382" y="400645"/>
                </a:moveTo>
                <a:lnTo>
                  <a:pt x="7930095" y="401151"/>
                </a:lnTo>
                <a:lnTo>
                  <a:pt x="7930660" y="400945"/>
                </a:lnTo>
                <a:close/>
                <a:moveTo>
                  <a:pt x="8009589" y="400343"/>
                </a:moveTo>
                <a:lnTo>
                  <a:pt x="7994968" y="402141"/>
                </a:lnTo>
                <a:lnTo>
                  <a:pt x="7986928" y="410264"/>
                </a:lnTo>
                <a:lnTo>
                  <a:pt x="7983449" y="403556"/>
                </a:lnTo>
                <a:lnTo>
                  <a:pt x="7981422" y="403805"/>
                </a:lnTo>
                <a:lnTo>
                  <a:pt x="7981406" y="404008"/>
                </a:lnTo>
                <a:lnTo>
                  <a:pt x="7975479" y="405132"/>
                </a:lnTo>
                <a:lnTo>
                  <a:pt x="7974602" y="406520"/>
                </a:lnTo>
                <a:lnTo>
                  <a:pt x="7986005" y="420147"/>
                </a:lnTo>
                <a:cubicBezTo>
                  <a:pt x="7986005" y="420147"/>
                  <a:pt x="7987762" y="431989"/>
                  <a:pt x="7987215" y="430889"/>
                </a:cubicBezTo>
                <a:cubicBezTo>
                  <a:pt x="7984960" y="428957"/>
                  <a:pt x="7982516" y="427246"/>
                  <a:pt x="7979920" y="425799"/>
                </a:cubicBezTo>
                <a:lnTo>
                  <a:pt x="7970590" y="413383"/>
                </a:lnTo>
                <a:lnTo>
                  <a:pt x="7958791" y="434000"/>
                </a:lnTo>
                <a:lnTo>
                  <a:pt x="7964184" y="437141"/>
                </a:lnTo>
                <a:cubicBezTo>
                  <a:pt x="7964184" y="437141"/>
                  <a:pt x="7969214" y="433442"/>
                  <a:pt x="7969473" y="432959"/>
                </a:cubicBezTo>
                <a:cubicBezTo>
                  <a:pt x="7969368" y="435124"/>
                  <a:pt x="7969121" y="437251"/>
                  <a:pt x="7968732" y="439384"/>
                </a:cubicBezTo>
                <a:lnTo>
                  <a:pt x="7967847" y="446189"/>
                </a:lnTo>
                <a:lnTo>
                  <a:pt x="7959981" y="454793"/>
                </a:lnTo>
                <a:lnTo>
                  <a:pt x="7955223" y="446365"/>
                </a:lnTo>
                <a:lnTo>
                  <a:pt x="7952895" y="444303"/>
                </a:lnTo>
                <a:lnTo>
                  <a:pt x="7936070" y="473701"/>
                </a:lnTo>
                <a:lnTo>
                  <a:pt x="7942135" y="475700"/>
                </a:lnTo>
                <a:cubicBezTo>
                  <a:pt x="7939627" y="476880"/>
                  <a:pt x="7937474" y="478700"/>
                  <a:pt x="7935890" y="480963"/>
                </a:cubicBezTo>
                <a:lnTo>
                  <a:pt x="7935150" y="484700"/>
                </a:lnTo>
                <a:lnTo>
                  <a:pt x="7950868" y="485946"/>
                </a:lnTo>
                <a:lnTo>
                  <a:pt x="7957976" y="487963"/>
                </a:lnTo>
                <a:lnTo>
                  <a:pt x="7989666" y="494960"/>
                </a:lnTo>
                <a:lnTo>
                  <a:pt x="7989890" y="495122"/>
                </a:lnTo>
                <a:lnTo>
                  <a:pt x="7990940" y="492221"/>
                </a:lnTo>
                <a:cubicBezTo>
                  <a:pt x="7990940" y="492221"/>
                  <a:pt x="7990005" y="490412"/>
                  <a:pt x="7988952" y="488563"/>
                </a:cubicBezTo>
                <a:cubicBezTo>
                  <a:pt x="7987898" y="486713"/>
                  <a:pt x="7986777" y="484936"/>
                  <a:pt x="7986777" y="484936"/>
                </a:cubicBezTo>
                <a:cubicBezTo>
                  <a:pt x="7986777" y="484936"/>
                  <a:pt x="7989517" y="484778"/>
                  <a:pt x="7992352" y="484662"/>
                </a:cubicBezTo>
                <a:cubicBezTo>
                  <a:pt x="7995187" y="484546"/>
                  <a:pt x="7998127" y="484636"/>
                  <a:pt x="7998127" y="484636"/>
                </a:cubicBezTo>
                <a:lnTo>
                  <a:pt x="8000287" y="486079"/>
                </a:lnTo>
                <a:cubicBezTo>
                  <a:pt x="8001574" y="486931"/>
                  <a:pt x="8003281" y="488233"/>
                  <a:pt x="8004938" y="489443"/>
                </a:cubicBezTo>
                <a:cubicBezTo>
                  <a:pt x="8006593" y="490652"/>
                  <a:pt x="8008169" y="492125"/>
                  <a:pt x="8009369" y="493121"/>
                </a:cubicBezTo>
                <a:lnTo>
                  <a:pt x="8011289" y="494929"/>
                </a:lnTo>
                <a:cubicBezTo>
                  <a:pt x="8010353" y="494811"/>
                  <a:pt x="8009408" y="494786"/>
                  <a:pt x="8008468" y="494879"/>
                </a:cubicBezTo>
                <a:cubicBezTo>
                  <a:pt x="8006465" y="495049"/>
                  <a:pt x="8004520" y="495639"/>
                  <a:pt x="8002755" y="496617"/>
                </a:cubicBezTo>
                <a:lnTo>
                  <a:pt x="8001250" y="498917"/>
                </a:lnTo>
                <a:lnTo>
                  <a:pt x="8014302" y="498609"/>
                </a:lnTo>
                <a:lnTo>
                  <a:pt x="8009932" y="486449"/>
                </a:lnTo>
                <a:lnTo>
                  <a:pt x="8012824" y="477478"/>
                </a:lnTo>
                <a:lnTo>
                  <a:pt x="8018308" y="486318"/>
                </a:lnTo>
                <a:lnTo>
                  <a:pt x="8021005" y="495884"/>
                </a:lnTo>
                <a:lnTo>
                  <a:pt x="8021125" y="495680"/>
                </a:lnTo>
                <a:cubicBezTo>
                  <a:pt x="8022919" y="493769"/>
                  <a:pt x="8024708" y="492319"/>
                  <a:pt x="8024708" y="492319"/>
                </a:cubicBezTo>
                <a:cubicBezTo>
                  <a:pt x="8025869" y="492073"/>
                  <a:pt x="8027043" y="491876"/>
                  <a:pt x="8028225" y="491747"/>
                </a:cubicBezTo>
                <a:lnTo>
                  <a:pt x="8030352" y="473916"/>
                </a:lnTo>
                <a:lnTo>
                  <a:pt x="8034513" y="469718"/>
                </a:lnTo>
                <a:lnTo>
                  <a:pt x="8038620" y="477312"/>
                </a:lnTo>
                <a:lnTo>
                  <a:pt x="8034250" y="494432"/>
                </a:lnTo>
                <a:cubicBezTo>
                  <a:pt x="8034929" y="494258"/>
                  <a:pt x="8035624" y="494154"/>
                  <a:pt x="8036326" y="494142"/>
                </a:cubicBezTo>
                <a:cubicBezTo>
                  <a:pt x="8038105" y="494055"/>
                  <a:pt x="8039204" y="497286"/>
                  <a:pt x="8039204" y="497286"/>
                </a:cubicBezTo>
                <a:lnTo>
                  <a:pt x="8043194" y="495344"/>
                </a:lnTo>
                <a:lnTo>
                  <a:pt x="8048201" y="488298"/>
                </a:lnTo>
                <a:lnTo>
                  <a:pt x="8053749" y="486546"/>
                </a:lnTo>
                <a:lnTo>
                  <a:pt x="8052414" y="490851"/>
                </a:lnTo>
                <a:lnTo>
                  <a:pt x="8060918" y="486709"/>
                </a:lnTo>
                <a:lnTo>
                  <a:pt x="8071190" y="485029"/>
                </a:lnTo>
                <a:lnTo>
                  <a:pt x="8068104" y="491497"/>
                </a:lnTo>
                <a:lnTo>
                  <a:pt x="8059304" y="496838"/>
                </a:lnTo>
                <a:lnTo>
                  <a:pt x="8058102" y="497573"/>
                </a:lnTo>
                <a:lnTo>
                  <a:pt x="8120439" y="496099"/>
                </a:lnTo>
                <a:lnTo>
                  <a:pt x="8166270" y="494547"/>
                </a:lnTo>
                <a:lnTo>
                  <a:pt x="8166269" y="494344"/>
                </a:lnTo>
                <a:lnTo>
                  <a:pt x="8160850" y="486983"/>
                </a:lnTo>
                <a:lnTo>
                  <a:pt x="8159170" y="491756"/>
                </a:lnTo>
                <a:cubicBezTo>
                  <a:pt x="8159169" y="492202"/>
                  <a:pt x="8154865" y="481097"/>
                  <a:pt x="8154865" y="481097"/>
                </a:cubicBezTo>
                <a:lnTo>
                  <a:pt x="8155193" y="479295"/>
                </a:lnTo>
                <a:lnTo>
                  <a:pt x="8154598" y="478488"/>
                </a:lnTo>
                <a:lnTo>
                  <a:pt x="8120023" y="446750"/>
                </a:lnTo>
                <a:lnTo>
                  <a:pt x="8117133" y="449145"/>
                </a:lnTo>
                <a:cubicBezTo>
                  <a:pt x="8115960" y="449085"/>
                  <a:pt x="8114794" y="448955"/>
                  <a:pt x="8113638" y="448753"/>
                </a:cubicBezTo>
                <a:lnTo>
                  <a:pt x="8108186" y="465340"/>
                </a:lnTo>
                <a:lnTo>
                  <a:pt x="8103402" y="468298"/>
                </a:lnTo>
                <a:lnTo>
                  <a:pt x="8100921" y="459875"/>
                </a:lnTo>
                <a:lnTo>
                  <a:pt x="8108410" y="444596"/>
                </a:lnTo>
                <a:cubicBezTo>
                  <a:pt x="8107716" y="444583"/>
                  <a:pt x="8107025" y="444477"/>
                  <a:pt x="8106353" y="444322"/>
                </a:cubicBezTo>
                <a:cubicBezTo>
                  <a:pt x="8104639" y="443843"/>
                  <a:pt x="8104194" y="440531"/>
                  <a:pt x="8104194" y="440531"/>
                </a:cubicBezTo>
                <a:lnTo>
                  <a:pt x="8081354" y="444919"/>
                </a:lnTo>
                <a:lnTo>
                  <a:pt x="8071179" y="443800"/>
                </a:lnTo>
                <a:lnTo>
                  <a:pt x="8075358" y="438546"/>
                </a:lnTo>
                <a:lnTo>
                  <a:pt x="8084799" y="435734"/>
                </a:lnTo>
                <a:lnTo>
                  <a:pt x="8095327" y="432585"/>
                </a:lnTo>
                <a:cubicBezTo>
                  <a:pt x="8095327" y="432585"/>
                  <a:pt x="8091987" y="430074"/>
                  <a:pt x="8092994" y="429554"/>
                </a:cubicBezTo>
                <a:lnTo>
                  <a:pt x="8093129" y="428896"/>
                </a:lnTo>
                <a:lnTo>
                  <a:pt x="8063285" y="412346"/>
                </a:lnTo>
                <a:cubicBezTo>
                  <a:pt x="8046176" y="405694"/>
                  <a:pt x="8028226" y="401539"/>
                  <a:pt x="8009589" y="400343"/>
                </a:cubicBezTo>
                <a:close/>
                <a:moveTo>
                  <a:pt x="8958955" y="400085"/>
                </a:moveTo>
                <a:lnTo>
                  <a:pt x="8958021" y="402874"/>
                </a:lnTo>
                <a:lnTo>
                  <a:pt x="8969000" y="406924"/>
                </a:lnTo>
                <a:lnTo>
                  <a:pt x="8968968" y="405341"/>
                </a:lnTo>
                <a:cubicBezTo>
                  <a:pt x="8968581" y="405431"/>
                  <a:pt x="8968174" y="405428"/>
                  <a:pt x="8967796" y="405305"/>
                </a:cubicBezTo>
                <a:cubicBezTo>
                  <a:pt x="8966714" y="404935"/>
                  <a:pt x="8966129" y="403767"/>
                  <a:pt x="8966489" y="402692"/>
                </a:cubicBezTo>
                <a:lnTo>
                  <a:pt x="8966242" y="402416"/>
                </a:lnTo>
                <a:lnTo>
                  <a:pt x="8961383" y="401041"/>
                </a:lnTo>
                <a:close/>
                <a:moveTo>
                  <a:pt x="7907803" y="397628"/>
                </a:moveTo>
                <a:lnTo>
                  <a:pt x="7907466" y="397775"/>
                </a:lnTo>
                <a:cubicBezTo>
                  <a:pt x="7891322" y="406919"/>
                  <a:pt x="7875909" y="417855"/>
                  <a:pt x="7861534" y="430502"/>
                </a:cubicBezTo>
                <a:lnTo>
                  <a:pt x="7845615" y="447600"/>
                </a:lnTo>
                <a:lnTo>
                  <a:pt x="7846062" y="447912"/>
                </a:lnTo>
                <a:lnTo>
                  <a:pt x="7894492" y="414157"/>
                </a:lnTo>
                <a:lnTo>
                  <a:pt x="7900018" y="412139"/>
                </a:lnTo>
                <a:lnTo>
                  <a:pt x="7899872" y="408963"/>
                </a:lnTo>
                <a:close/>
                <a:moveTo>
                  <a:pt x="8400467" y="396404"/>
                </a:moveTo>
                <a:lnTo>
                  <a:pt x="8400197" y="396628"/>
                </a:lnTo>
                <a:cubicBezTo>
                  <a:pt x="8400253" y="396697"/>
                  <a:pt x="8400303" y="396764"/>
                  <a:pt x="8400348" y="396832"/>
                </a:cubicBezTo>
                <a:close/>
                <a:moveTo>
                  <a:pt x="7917207" y="393521"/>
                </a:moveTo>
                <a:lnTo>
                  <a:pt x="7916959" y="393630"/>
                </a:lnTo>
                <a:lnTo>
                  <a:pt x="7917020" y="393866"/>
                </a:lnTo>
                <a:lnTo>
                  <a:pt x="7916412" y="394389"/>
                </a:lnTo>
                <a:lnTo>
                  <a:pt x="7913032" y="403947"/>
                </a:lnTo>
                <a:lnTo>
                  <a:pt x="7909433" y="408700"/>
                </a:lnTo>
                <a:lnTo>
                  <a:pt x="7909705" y="408600"/>
                </a:lnTo>
                <a:lnTo>
                  <a:pt x="7912347" y="405295"/>
                </a:lnTo>
                <a:lnTo>
                  <a:pt x="7912772" y="407480"/>
                </a:lnTo>
                <a:lnTo>
                  <a:pt x="7925111" y="402972"/>
                </a:lnTo>
                <a:lnTo>
                  <a:pt x="7927922" y="398002"/>
                </a:lnTo>
                <a:lnTo>
                  <a:pt x="7924014" y="393803"/>
                </a:lnTo>
                <a:cubicBezTo>
                  <a:pt x="7922528" y="394628"/>
                  <a:pt x="7923393" y="395501"/>
                  <a:pt x="7920547" y="393974"/>
                </a:cubicBezTo>
                <a:cubicBezTo>
                  <a:pt x="7919727" y="393521"/>
                  <a:pt x="7918932" y="395017"/>
                  <a:pt x="7918535" y="395060"/>
                </a:cubicBezTo>
                <a:lnTo>
                  <a:pt x="7917731" y="393996"/>
                </a:lnTo>
                <a:close/>
                <a:moveTo>
                  <a:pt x="9124981" y="391415"/>
                </a:moveTo>
                <a:lnTo>
                  <a:pt x="9127517" y="413804"/>
                </a:lnTo>
                <a:cubicBezTo>
                  <a:pt x="9128974" y="413286"/>
                  <a:pt x="9130517" y="413047"/>
                  <a:pt x="9132062" y="413111"/>
                </a:cubicBezTo>
                <a:lnTo>
                  <a:pt x="9133650" y="413931"/>
                </a:lnTo>
                <a:lnTo>
                  <a:pt x="9133675" y="413925"/>
                </a:lnTo>
                <a:lnTo>
                  <a:pt x="9137911" y="404183"/>
                </a:lnTo>
                <a:lnTo>
                  <a:pt x="9135066" y="400377"/>
                </a:lnTo>
                <a:close/>
                <a:moveTo>
                  <a:pt x="7933873" y="387478"/>
                </a:moveTo>
                <a:lnTo>
                  <a:pt x="7930055" y="388693"/>
                </a:lnTo>
                <a:lnTo>
                  <a:pt x="7929041" y="389564"/>
                </a:lnTo>
                <a:lnTo>
                  <a:pt x="7931402" y="391847"/>
                </a:lnTo>
                <a:close/>
                <a:moveTo>
                  <a:pt x="8652800" y="386396"/>
                </a:moveTo>
                <a:cubicBezTo>
                  <a:pt x="8652800" y="386396"/>
                  <a:pt x="8649953" y="391984"/>
                  <a:pt x="8649909" y="392526"/>
                </a:cubicBezTo>
                <a:lnTo>
                  <a:pt x="8648324" y="388161"/>
                </a:lnTo>
                <a:lnTo>
                  <a:pt x="8644670" y="392489"/>
                </a:lnTo>
                <a:lnTo>
                  <a:pt x="8649047" y="420320"/>
                </a:lnTo>
                <a:cubicBezTo>
                  <a:pt x="8649047" y="420320"/>
                  <a:pt x="8648397" y="424162"/>
                  <a:pt x="8647837" y="428278"/>
                </a:cubicBezTo>
                <a:lnTo>
                  <a:pt x="8647190" y="437520"/>
                </a:lnTo>
                <a:lnTo>
                  <a:pt x="8650781" y="440263"/>
                </a:lnTo>
                <a:lnTo>
                  <a:pt x="8652477" y="440808"/>
                </a:lnTo>
                <a:lnTo>
                  <a:pt x="8654819" y="437760"/>
                </a:lnTo>
                <a:lnTo>
                  <a:pt x="8658407" y="403941"/>
                </a:lnTo>
                <a:lnTo>
                  <a:pt x="8659743" y="386885"/>
                </a:lnTo>
                <a:close/>
                <a:moveTo>
                  <a:pt x="8983401" y="380410"/>
                </a:moveTo>
                <a:lnTo>
                  <a:pt x="8978074" y="383048"/>
                </a:lnTo>
                <a:lnTo>
                  <a:pt x="8977043" y="383902"/>
                </a:lnTo>
                <a:lnTo>
                  <a:pt x="8977141" y="383949"/>
                </a:lnTo>
                <a:cubicBezTo>
                  <a:pt x="8977414" y="384709"/>
                  <a:pt x="8977618" y="385474"/>
                  <a:pt x="8977748" y="386266"/>
                </a:cubicBezTo>
                <a:close/>
                <a:moveTo>
                  <a:pt x="7947868" y="380128"/>
                </a:moveTo>
                <a:lnTo>
                  <a:pt x="7940057" y="383540"/>
                </a:lnTo>
                <a:lnTo>
                  <a:pt x="7933960" y="394320"/>
                </a:lnTo>
                <a:lnTo>
                  <a:pt x="7938028" y="398254"/>
                </a:lnTo>
                <a:lnTo>
                  <a:pt x="7945077" y="395678"/>
                </a:lnTo>
                <a:lnTo>
                  <a:pt x="7949792" y="395079"/>
                </a:lnTo>
                <a:lnTo>
                  <a:pt x="7950362" y="392459"/>
                </a:lnTo>
                <a:lnTo>
                  <a:pt x="7953490" y="391624"/>
                </a:lnTo>
                <a:close/>
                <a:moveTo>
                  <a:pt x="8715878" y="377655"/>
                </a:moveTo>
                <a:lnTo>
                  <a:pt x="8687808" y="405104"/>
                </a:lnTo>
                <a:lnTo>
                  <a:pt x="8688233" y="409797"/>
                </a:lnTo>
                <a:lnTo>
                  <a:pt x="8687477" y="431501"/>
                </a:lnTo>
                <a:lnTo>
                  <a:pt x="8691460" y="431475"/>
                </a:lnTo>
                <a:lnTo>
                  <a:pt x="8696986" y="425449"/>
                </a:lnTo>
                <a:lnTo>
                  <a:pt x="8698299" y="428366"/>
                </a:lnTo>
                <a:lnTo>
                  <a:pt x="8701903" y="418575"/>
                </a:lnTo>
                <a:lnTo>
                  <a:pt x="8720792" y="380651"/>
                </a:lnTo>
                <a:lnTo>
                  <a:pt x="8720059" y="378082"/>
                </a:lnTo>
                <a:cubicBezTo>
                  <a:pt x="8718891" y="378209"/>
                  <a:pt x="8717719" y="378267"/>
                  <a:pt x="8716545" y="378255"/>
                </a:cubicBezTo>
                <a:close/>
                <a:moveTo>
                  <a:pt x="9049439" y="377221"/>
                </a:moveTo>
                <a:lnTo>
                  <a:pt x="9031295" y="438168"/>
                </a:lnTo>
                <a:lnTo>
                  <a:pt x="9028529" y="456816"/>
                </a:lnTo>
                <a:lnTo>
                  <a:pt x="9036214" y="470680"/>
                </a:lnTo>
                <a:lnTo>
                  <a:pt x="9039361" y="454516"/>
                </a:lnTo>
                <a:lnTo>
                  <a:pt x="9046191" y="450164"/>
                </a:lnTo>
                <a:lnTo>
                  <a:pt x="9048038" y="456226"/>
                </a:lnTo>
                <a:lnTo>
                  <a:pt x="9042429" y="472937"/>
                </a:lnTo>
                <a:cubicBezTo>
                  <a:pt x="9043423" y="473709"/>
                  <a:pt x="9044374" y="474555"/>
                  <a:pt x="9045276" y="475450"/>
                </a:cubicBezTo>
                <a:cubicBezTo>
                  <a:pt x="9045276" y="475450"/>
                  <a:pt x="9046233" y="477733"/>
                  <a:pt x="9047000" y="480416"/>
                </a:cubicBezTo>
                <a:lnTo>
                  <a:pt x="9047037" y="480897"/>
                </a:lnTo>
                <a:lnTo>
                  <a:pt x="9063949" y="480723"/>
                </a:lnTo>
                <a:lnTo>
                  <a:pt x="9067070" y="477946"/>
                </a:lnTo>
                <a:lnTo>
                  <a:pt x="9068242" y="480679"/>
                </a:lnTo>
                <a:lnTo>
                  <a:pt x="9076855" y="480591"/>
                </a:lnTo>
                <a:lnTo>
                  <a:pt x="9081813" y="480731"/>
                </a:lnTo>
                <a:lnTo>
                  <a:pt x="9094355" y="464157"/>
                </a:lnTo>
                <a:cubicBezTo>
                  <a:pt x="9094355" y="464157"/>
                  <a:pt x="9092226" y="461914"/>
                  <a:pt x="9092810" y="459961"/>
                </a:cubicBezTo>
                <a:cubicBezTo>
                  <a:pt x="9093059" y="459220"/>
                  <a:pt x="9093360" y="458477"/>
                  <a:pt x="9093712" y="457779"/>
                </a:cubicBezTo>
                <a:lnTo>
                  <a:pt x="9088780" y="457518"/>
                </a:lnTo>
                <a:lnTo>
                  <a:pt x="9077961" y="459283"/>
                </a:lnTo>
                <a:cubicBezTo>
                  <a:pt x="9077961" y="459283"/>
                  <a:pt x="9061855" y="449769"/>
                  <a:pt x="9063771" y="450027"/>
                </a:cubicBezTo>
                <a:cubicBezTo>
                  <a:pt x="9065685" y="450285"/>
                  <a:pt x="9077688" y="443236"/>
                  <a:pt x="9077688" y="443236"/>
                </a:cubicBezTo>
                <a:lnTo>
                  <a:pt x="9090943" y="441876"/>
                </a:lnTo>
                <a:lnTo>
                  <a:pt x="9090418" y="439511"/>
                </a:lnTo>
                <a:cubicBezTo>
                  <a:pt x="9083342" y="422578"/>
                  <a:pt x="9074323" y="406768"/>
                  <a:pt x="9063654" y="392329"/>
                </a:cubicBezTo>
                <a:close/>
                <a:moveTo>
                  <a:pt x="8681840" y="375457"/>
                </a:moveTo>
                <a:lnTo>
                  <a:pt x="8677114" y="375690"/>
                </a:lnTo>
                <a:cubicBezTo>
                  <a:pt x="8677114" y="375690"/>
                  <a:pt x="8676570" y="377267"/>
                  <a:pt x="8676026" y="378875"/>
                </a:cubicBezTo>
                <a:lnTo>
                  <a:pt x="8675991" y="378987"/>
                </a:lnTo>
                <a:lnTo>
                  <a:pt x="8676310" y="379861"/>
                </a:lnTo>
                <a:lnTo>
                  <a:pt x="8672396" y="393367"/>
                </a:lnTo>
                <a:cubicBezTo>
                  <a:pt x="8671097" y="390966"/>
                  <a:pt x="8669220" y="388899"/>
                  <a:pt x="8666937" y="387391"/>
                </a:cubicBezTo>
                <a:lnTo>
                  <a:pt x="8662960" y="387112"/>
                </a:lnTo>
                <a:lnTo>
                  <a:pt x="8661617" y="404299"/>
                </a:lnTo>
                <a:lnTo>
                  <a:pt x="8658585" y="432858"/>
                </a:lnTo>
                <a:lnTo>
                  <a:pt x="8684033" y="399745"/>
                </a:lnTo>
                <a:close/>
                <a:moveTo>
                  <a:pt x="8743272" y="373454"/>
                </a:moveTo>
                <a:lnTo>
                  <a:pt x="8720412" y="417439"/>
                </a:lnTo>
                <a:lnTo>
                  <a:pt x="8723067" y="429637"/>
                </a:lnTo>
                <a:lnTo>
                  <a:pt x="8724625" y="429028"/>
                </a:lnTo>
                <a:lnTo>
                  <a:pt x="8749079" y="387616"/>
                </a:lnTo>
                <a:lnTo>
                  <a:pt x="8762663" y="374906"/>
                </a:lnTo>
                <a:lnTo>
                  <a:pt x="8752480" y="375617"/>
                </a:lnTo>
                <a:close/>
                <a:moveTo>
                  <a:pt x="7976309" y="372033"/>
                </a:moveTo>
                <a:lnTo>
                  <a:pt x="7957782" y="375799"/>
                </a:lnTo>
                <a:lnTo>
                  <a:pt x="7954134" y="377391"/>
                </a:lnTo>
                <a:lnTo>
                  <a:pt x="7954204" y="377525"/>
                </a:lnTo>
                <a:lnTo>
                  <a:pt x="7959288" y="389672"/>
                </a:lnTo>
                <a:lnTo>
                  <a:pt x="7967664" y="388858"/>
                </a:lnTo>
                <a:lnTo>
                  <a:pt x="7967902" y="387252"/>
                </a:lnTo>
                <a:lnTo>
                  <a:pt x="7971158" y="383959"/>
                </a:lnTo>
                <a:close/>
                <a:moveTo>
                  <a:pt x="8668375" y="371846"/>
                </a:moveTo>
                <a:lnTo>
                  <a:pt x="8663884" y="375288"/>
                </a:lnTo>
                <a:lnTo>
                  <a:pt x="8663867" y="375508"/>
                </a:lnTo>
                <a:lnTo>
                  <a:pt x="8666808" y="375727"/>
                </a:lnTo>
                <a:lnTo>
                  <a:pt x="8670288" y="372562"/>
                </a:lnTo>
                <a:lnTo>
                  <a:pt x="8670047" y="372045"/>
                </a:lnTo>
                <a:lnTo>
                  <a:pt x="8669754" y="372107"/>
                </a:lnTo>
                <a:close/>
                <a:moveTo>
                  <a:pt x="8650082" y="368380"/>
                </a:moveTo>
                <a:lnTo>
                  <a:pt x="8650146" y="369684"/>
                </a:lnTo>
                <a:lnTo>
                  <a:pt x="8652848" y="371548"/>
                </a:lnTo>
                <a:lnTo>
                  <a:pt x="8655071" y="369336"/>
                </a:lnTo>
                <a:lnTo>
                  <a:pt x="8652287" y="368811"/>
                </a:lnTo>
                <a:lnTo>
                  <a:pt x="8650887" y="369466"/>
                </a:lnTo>
                <a:cubicBezTo>
                  <a:pt x="8650641" y="369079"/>
                  <a:pt x="8650371" y="368717"/>
                  <a:pt x="8650082" y="368380"/>
                </a:cubicBezTo>
                <a:close/>
                <a:moveTo>
                  <a:pt x="7995903" y="368050"/>
                </a:moveTo>
                <a:lnTo>
                  <a:pt x="7987127" y="369834"/>
                </a:lnTo>
                <a:lnTo>
                  <a:pt x="7979560" y="384435"/>
                </a:lnTo>
                <a:lnTo>
                  <a:pt x="7979726" y="385120"/>
                </a:lnTo>
                <a:lnTo>
                  <a:pt x="7983159" y="387287"/>
                </a:lnTo>
                <a:close/>
                <a:moveTo>
                  <a:pt x="8883043" y="367326"/>
                </a:moveTo>
                <a:lnTo>
                  <a:pt x="8843856" y="409838"/>
                </a:lnTo>
                <a:lnTo>
                  <a:pt x="8819410" y="456270"/>
                </a:lnTo>
                <a:lnTo>
                  <a:pt x="8834190" y="453397"/>
                </a:lnTo>
                <a:lnTo>
                  <a:pt x="8838747" y="456741"/>
                </a:lnTo>
                <a:lnTo>
                  <a:pt x="8833799" y="463558"/>
                </a:lnTo>
                <a:lnTo>
                  <a:pt x="8818852" y="463731"/>
                </a:lnTo>
                <a:cubicBezTo>
                  <a:pt x="8819190" y="464466"/>
                  <a:pt x="8819464" y="465251"/>
                  <a:pt x="8819670" y="466038"/>
                </a:cubicBezTo>
                <a:cubicBezTo>
                  <a:pt x="8820190" y="468032"/>
                  <a:pt x="8817971" y="470184"/>
                  <a:pt x="8817971" y="470184"/>
                </a:cubicBezTo>
                <a:lnTo>
                  <a:pt x="8832576" y="491160"/>
                </a:lnTo>
                <a:lnTo>
                  <a:pt x="8836822" y="502056"/>
                </a:lnTo>
                <a:lnTo>
                  <a:pt x="8830752" y="500384"/>
                </a:lnTo>
                <a:lnTo>
                  <a:pt x="8823963" y="492218"/>
                </a:lnTo>
                <a:lnTo>
                  <a:pt x="8816476" y="483195"/>
                </a:lnTo>
                <a:cubicBezTo>
                  <a:pt x="8816476" y="483195"/>
                  <a:pt x="8816309" y="487899"/>
                  <a:pt x="8815423" y="487098"/>
                </a:cubicBezTo>
                <a:cubicBezTo>
                  <a:pt x="8814539" y="486295"/>
                  <a:pt x="8811877" y="489455"/>
                  <a:pt x="8810810" y="488780"/>
                </a:cubicBezTo>
                <a:lnTo>
                  <a:pt x="8810037" y="488277"/>
                </a:lnTo>
                <a:lnTo>
                  <a:pt x="8806478" y="504386"/>
                </a:lnTo>
                <a:lnTo>
                  <a:pt x="8823581" y="512491"/>
                </a:lnTo>
                <a:lnTo>
                  <a:pt x="8819512" y="505279"/>
                </a:lnTo>
                <a:lnTo>
                  <a:pt x="8819436" y="498028"/>
                </a:lnTo>
                <a:lnTo>
                  <a:pt x="8827731" y="505322"/>
                </a:lnTo>
                <a:lnTo>
                  <a:pt x="8836786" y="518748"/>
                </a:lnTo>
                <a:lnTo>
                  <a:pt x="8841974" y="521206"/>
                </a:lnTo>
                <a:lnTo>
                  <a:pt x="8844181" y="521733"/>
                </a:lnTo>
                <a:lnTo>
                  <a:pt x="8844979" y="518936"/>
                </a:lnTo>
                <a:lnTo>
                  <a:pt x="8846360" y="518868"/>
                </a:lnTo>
                <a:lnTo>
                  <a:pt x="8847640" y="518617"/>
                </a:lnTo>
                <a:cubicBezTo>
                  <a:pt x="8847438" y="518487"/>
                  <a:pt x="8847229" y="518379"/>
                  <a:pt x="8847012" y="518272"/>
                </a:cubicBezTo>
                <a:lnTo>
                  <a:pt x="8847103" y="517258"/>
                </a:lnTo>
                <a:lnTo>
                  <a:pt x="8842937" y="506569"/>
                </a:lnTo>
                <a:lnTo>
                  <a:pt x="8841717" y="490851"/>
                </a:lnTo>
                <a:lnTo>
                  <a:pt x="8844539" y="484748"/>
                </a:lnTo>
                <a:lnTo>
                  <a:pt x="8849551" y="489738"/>
                </a:lnTo>
                <a:lnTo>
                  <a:pt x="8851911" y="510494"/>
                </a:lnTo>
                <a:cubicBezTo>
                  <a:pt x="8852731" y="510196"/>
                  <a:pt x="8853602" y="510058"/>
                  <a:pt x="8854474" y="510087"/>
                </a:cubicBezTo>
                <a:lnTo>
                  <a:pt x="8855633" y="510692"/>
                </a:lnTo>
                <a:lnTo>
                  <a:pt x="8861015" y="497463"/>
                </a:lnTo>
                <a:lnTo>
                  <a:pt x="8863994" y="493667"/>
                </a:lnTo>
                <a:lnTo>
                  <a:pt x="8863769" y="486664"/>
                </a:lnTo>
                <a:lnTo>
                  <a:pt x="8867449" y="489266"/>
                </a:lnTo>
                <a:lnTo>
                  <a:pt x="8884916" y="467008"/>
                </a:lnTo>
                <a:lnTo>
                  <a:pt x="8882109" y="376504"/>
                </a:lnTo>
                <a:close/>
                <a:moveTo>
                  <a:pt x="8068387" y="367036"/>
                </a:moveTo>
                <a:lnTo>
                  <a:pt x="8063773" y="370156"/>
                </a:lnTo>
                <a:lnTo>
                  <a:pt x="8075766" y="391519"/>
                </a:lnTo>
                <a:lnTo>
                  <a:pt x="8075795" y="399243"/>
                </a:lnTo>
                <a:lnTo>
                  <a:pt x="8069932" y="394624"/>
                </a:lnTo>
                <a:lnTo>
                  <a:pt x="8056142" y="371097"/>
                </a:lnTo>
                <a:lnTo>
                  <a:pt x="8050215" y="371389"/>
                </a:lnTo>
                <a:cubicBezTo>
                  <a:pt x="8048823" y="374110"/>
                  <a:pt x="8046867" y="371553"/>
                  <a:pt x="8046867" y="371553"/>
                </a:cubicBezTo>
                <a:lnTo>
                  <a:pt x="8036179" y="385298"/>
                </a:lnTo>
                <a:lnTo>
                  <a:pt x="8028274" y="393032"/>
                </a:lnTo>
                <a:lnTo>
                  <a:pt x="8048477" y="395570"/>
                </a:lnTo>
                <a:cubicBezTo>
                  <a:pt x="8065433" y="400035"/>
                  <a:pt x="8082074" y="406870"/>
                  <a:pt x="8098139" y="416269"/>
                </a:cubicBezTo>
                <a:lnTo>
                  <a:pt x="8101529" y="418824"/>
                </a:lnTo>
                <a:lnTo>
                  <a:pt x="8101779" y="418649"/>
                </a:lnTo>
                <a:cubicBezTo>
                  <a:pt x="8104018" y="417412"/>
                  <a:pt x="8106806" y="417838"/>
                  <a:pt x="8108568" y="419700"/>
                </a:cubicBezTo>
                <a:lnTo>
                  <a:pt x="8110173" y="394098"/>
                </a:lnTo>
                <a:lnTo>
                  <a:pt x="8114165" y="387915"/>
                </a:lnTo>
                <a:lnTo>
                  <a:pt x="8116407" y="395787"/>
                </a:lnTo>
                <a:lnTo>
                  <a:pt x="8115094" y="424426"/>
                </a:lnTo>
                <a:lnTo>
                  <a:pt x="8119986" y="428413"/>
                </a:lnTo>
                <a:cubicBezTo>
                  <a:pt x="8122488" y="427233"/>
                  <a:pt x="8122684" y="430745"/>
                  <a:pt x="8122684" y="430745"/>
                </a:cubicBezTo>
                <a:lnTo>
                  <a:pt x="8138261" y="427630"/>
                </a:lnTo>
                <a:lnTo>
                  <a:pt x="8149012" y="427101"/>
                </a:lnTo>
                <a:lnTo>
                  <a:pt x="8144401" y="433573"/>
                </a:lnTo>
                <a:lnTo>
                  <a:pt x="8127352" y="438290"/>
                </a:lnTo>
                <a:lnTo>
                  <a:pt x="8140637" y="448305"/>
                </a:lnTo>
                <a:lnTo>
                  <a:pt x="8162042" y="474424"/>
                </a:lnTo>
                <a:lnTo>
                  <a:pt x="8163430" y="475275"/>
                </a:lnTo>
                <a:lnTo>
                  <a:pt x="8166251" y="475829"/>
                </a:lnTo>
                <a:lnTo>
                  <a:pt x="8166237" y="461728"/>
                </a:lnTo>
                <a:cubicBezTo>
                  <a:pt x="8166110" y="457226"/>
                  <a:pt x="8165725" y="452738"/>
                  <a:pt x="8165434" y="448267"/>
                </a:cubicBezTo>
                <a:cubicBezTo>
                  <a:pt x="8165144" y="443798"/>
                  <a:pt x="8164830" y="439353"/>
                  <a:pt x="8164353" y="434891"/>
                </a:cubicBezTo>
                <a:lnTo>
                  <a:pt x="8163613" y="427889"/>
                </a:lnTo>
                <a:lnTo>
                  <a:pt x="8158007" y="428560"/>
                </a:lnTo>
                <a:cubicBezTo>
                  <a:pt x="8158007" y="428560"/>
                  <a:pt x="8156575" y="433796"/>
                  <a:pt x="8156643" y="434238"/>
                </a:cubicBezTo>
                <a:cubicBezTo>
                  <a:pt x="8156712" y="434681"/>
                  <a:pt x="8151286" y="424146"/>
                  <a:pt x="8151286" y="424146"/>
                </a:cubicBezTo>
                <a:cubicBezTo>
                  <a:pt x="8151286" y="424146"/>
                  <a:pt x="8151561" y="421621"/>
                  <a:pt x="8151651" y="419150"/>
                </a:cubicBezTo>
                <a:lnTo>
                  <a:pt x="8151874" y="414139"/>
                </a:lnTo>
                <a:lnTo>
                  <a:pt x="8159128" y="417467"/>
                </a:lnTo>
                <a:lnTo>
                  <a:pt x="8162386" y="417713"/>
                </a:lnTo>
                <a:lnTo>
                  <a:pt x="8161025" y="408336"/>
                </a:lnTo>
                <a:lnTo>
                  <a:pt x="8160638" y="405806"/>
                </a:lnTo>
                <a:lnTo>
                  <a:pt x="8155943" y="409055"/>
                </a:lnTo>
                <a:lnTo>
                  <a:pt x="8144337" y="411764"/>
                </a:lnTo>
                <a:lnTo>
                  <a:pt x="8139525" y="409417"/>
                </a:lnTo>
                <a:lnTo>
                  <a:pt x="8142851" y="403525"/>
                </a:lnTo>
                <a:lnTo>
                  <a:pt x="8158017" y="399209"/>
                </a:lnTo>
                <a:lnTo>
                  <a:pt x="8157893" y="398574"/>
                </a:lnTo>
                <a:lnTo>
                  <a:pt x="8116506" y="378648"/>
                </a:lnTo>
                <a:close/>
                <a:moveTo>
                  <a:pt x="8010643" y="365054"/>
                </a:moveTo>
                <a:lnTo>
                  <a:pt x="8000481" y="367120"/>
                </a:lnTo>
                <a:lnTo>
                  <a:pt x="7985939" y="389040"/>
                </a:lnTo>
                <a:lnTo>
                  <a:pt x="7987852" y="390248"/>
                </a:lnTo>
                <a:lnTo>
                  <a:pt x="7996907" y="389098"/>
                </a:lnTo>
                <a:lnTo>
                  <a:pt x="7997306" y="388809"/>
                </a:lnTo>
                <a:lnTo>
                  <a:pt x="7997255" y="389135"/>
                </a:lnTo>
                <a:lnTo>
                  <a:pt x="8027907" y="392986"/>
                </a:lnTo>
                <a:lnTo>
                  <a:pt x="8028204" y="385009"/>
                </a:lnTo>
                <a:lnTo>
                  <a:pt x="8039873" y="368282"/>
                </a:lnTo>
                <a:lnTo>
                  <a:pt x="8038849" y="365566"/>
                </a:lnTo>
                <a:close/>
                <a:moveTo>
                  <a:pt x="8698869" y="364351"/>
                </a:moveTo>
                <a:lnTo>
                  <a:pt x="8699771" y="366144"/>
                </a:lnTo>
                <a:cubicBezTo>
                  <a:pt x="8699771" y="366144"/>
                  <a:pt x="8699249" y="369833"/>
                  <a:pt x="8698647" y="373361"/>
                </a:cubicBezTo>
                <a:cubicBezTo>
                  <a:pt x="8698047" y="376889"/>
                  <a:pt x="8697471" y="380463"/>
                  <a:pt x="8697471" y="380463"/>
                </a:cubicBezTo>
                <a:lnTo>
                  <a:pt x="8696726" y="379801"/>
                </a:lnTo>
                <a:lnTo>
                  <a:pt x="8695253" y="384540"/>
                </a:lnTo>
                <a:lnTo>
                  <a:pt x="8690591" y="381412"/>
                </a:lnTo>
                <a:lnTo>
                  <a:pt x="8688792" y="375115"/>
                </a:lnTo>
                <a:lnTo>
                  <a:pt x="8685112" y="375296"/>
                </a:lnTo>
                <a:lnTo>
                  <a:pt x="8686977" y="395915"/>
                </a:lnTo>
                <a:lnTo>
                  <a:pt x="8705859" y="371347"/>
                </a:lnTo>
                <a:lnTo>
                  <a:pt x="8707970" y="369623"/>
                </a:lnTo>
                <a:lnTo>
                  <a:pt x="8707569" y="367146"/>
                </a:lnTo>
                <a:close/>
                <a:moveTo>
                  <a:pt x="8561705" y="361270"/>
                </a:moveTo>
                <a:lnTo>
                  <a:pt x="8536701" y="372312"/>
                </a:lnTo>
                <a:lnTo>
                  <a:pt x="8534565" y="377943"/>
                </a:lnTo>
                <a:lnTo>
                  <a:pt x="8532564" y="374139"/>
                </a:lnTo>
                <a:lnTo>
                  <a:pt x="8511809" y="383304"/>
                </a:lnTo>
                <a:lnTo>
                  <a:pt x="8509699" y="390240"/>
                </a:lnTo>
                <a:cubicBezTo>
                  <a:pt x="8508881" y="392854"/>
                  <a:pt x="8508383" y="394330"/>
                  <a:pt x="8508261" y="394477"/>
                </a:cubicBezTo>
                <a:cubicBezTo>
                  <a:pt x="8508017" y="394770"/>
                  <a:pt x="8505874" y="401198"/>
                  <a:pt x="8502351" y="412093"/>
                </a:cubicBezTo>
                <a:lnTo>
                  <a:pt x="8500645" y="417436"/>
                </a:lnTo>
                <a:lnTo>
                  <a:pt x="8507856" y="409639"/>
                </a:lnTo>
                <a:lnTo>
                  <a:pt x="8508412" y="417126"/>
                </a:lnTo>
                <a:lnTo>
                  <a:pt x="8503755" y="427428"/>
                </a:lnTo>
                <a:lnTo>
                  <a:pt x="8498589" y="438859"/>
                </a:lnTo>
                <a:cubicBezTo>
                  <a:pt x="8498589" y="438859"/>
                  <a:pt x="8502471" y="437587"/>
                  <a:pt x="8502110" y="438850"/>
                </a:cubicBezTo>
                <a:cubicBezTo>
                  <a:pt x="8501750" y="440112"/>
                  <a:pt x="8505137" y="442129"/>
                  <a:pt x="8504904" y="443597"/>
                </a:cubicBezTo>
                <a:lnTo>
                  <a:pt x="8503478" y="451669"/>
                </a:lnTo>
                <a:lnTo>
                  <a:pt x="8510315" y="452352"/>
                </a:lnTo>
                <a:cubicBezTo>
                  <a:pt x="8519829" y="453523"/>
                  <a:pt x="8532021" y="455161"/>
                  <a:pt x="8545950" y="457101"/>
                </a:cubicBezTo>
                <a:lnTo>
                  <a:pt x="8564226" y="459739"/>
                </a:lnTo>
                <a:lnTo>
                  <a:pt x="8558683" y="442428"/>
                </a:lnTo>
                <a:lnTo>
                  <a:pt x="8560359" y="434972"/>
                </a:lnTo>
                <a:lnTo>
                  <a:pt x="8564759" y="440883"/>
                </a:lnTo>
                <a:lnTo>
                  <a:pt x="8571669" y="460813"/>
                </a:lnTo>
                <a:lnTo>
                  <a:pt x="8582444" y="462368"/>
                </a:lnTo>
                <a:lnTo>
                  <a:pt x="8591487" y="447747"/>
                </a:lnTo>
                <a:lnTo>
                  <a:pt x="8605117" y="414568"/>
                </a:lnTo>
                <a:lnTo>
                  <a:pt x="8615570" y="394658"/>
                </a:lnTo>
                <a:lnTo>
                  <a:pt x="8615354" y="394494"/>
                </a:lnTo>
                <a:cubicBezTo>
                  <a:pt x="8612852" y="391790"/>
                  <a:pt x="8610617" y="388965"/>
                  <a:pt x="8610617" y="388965"/>
                </a:cubicBezTo>
                <a:lnTo>
                  <a:pt x="8606863" y="378045"/>
                </a:lnTo>
                <a:cubicBezTo>
                  <a:pt x="8607035" y="377332"/>
                  <a:pt x="8607244" y="376640"/>
                  <a:pt x="8607487" y="375948"/>
                </a:cubicBezTo>
                <a:lnTo>
                  <a:pt x="8573989" y="371554"/>
                </a:lnTo>
                <a:lnTo>
                  <a:pt x="8569843" y="381512"/>
                </a:lnTo>
                <a:lnTo>
                  <a:pt x="8563069" y="390814"/>
                </a:lnTo>
                <a:lnTo>
                  <a:pt x="8561773" y="383576"/>
                </a:lnTo>
                <a:lnTo>
                  <a:pt x="8565347" y="372717"/>
                </a:lnTo>
                <a:lnTo>
                  <a:pt x="8566752" y="368424"/>
                </a:lnTo>
                <a:close/>
                <a:moveTo>
                  <a:pt x="7956210" y="357753"/>
                </a:moveTo>
                <a:lnTo>
                  <a:pt x="7950027" y="366492"/>
                </a:lnTo>
                <a:lnTo>
                  <a:pt x="7959933" y="364104"/>
                </a:lnTo>
                <a:lnTo>
                  <a:pt x="7958317" y="359947"/>
                </a:lnTo>
                <a:close/>
                <a:moveTo>
                  <a:pt x="8751581" y="357467"/>
                </a:moveTo>
                <a:lnTo>
                  <a:pt x="8747430" y="365455"/>
                </a:lnTo>
                <a:lnTo>
                  <a:pt x="8749191" y="366058"/>
                </a:lnTo>
                <a:lnTo>
                  <a:pt x="8758552" y="369260"/>
                </a:lnTo>
                <a:lnTo>
                  <a:pt x="8762674" y="374895"/>
                </a:lnTo>
                <a:lnTo>
                  <a:pt x="8767815" y="370086"/>
                </a:lnTo>
                <a:close/>
                <a:moveTo>
                  <a:pt x="9030496" y="357088"/>
                </a:moveTo>
                <a:lnTo>
                  <a:pt x="9028581" y="358035"/>
                </a:lnTo>
                <a:lnTo>
                  <a:pt x="9031283" y="370575"/>
                </a:lnTo>
                <a:lnTo>
                  <a:pt x="9028519" y="378318"/>
                </a:lnTo>
                <a:lnTo>
                  <a:pt x="9023942" y="366922"/>
                </a:lnTo>
                <a:lnTo>
                  <a:pt x="9022430" y="361345"/>
                </a:lnTo>
                <a:lnTo>
                  <a:pt x="9001677" y="373443"/>
                </a:lnTo>
                <a:lnTo>
                  <a:pt x="8998378" y="372993"/>
                </a:lnTo>
                <a:lnTo>
                  <a:pt x="8993732" y="375294"/>
                </a:lnTo>
                <a:lnTo>
                  <a:pt x="8996578" y="375759"/>
                </a:lnTo>
                <a:lnTo>
                  <a:pt x="8995070" y="381845"/>
                </a:lnTo>
                <a:lnTo>
                  <a:pt x="8982273" y="391374"/>
                </a:lnTo>
                <a:cubicBezTo>
                  <a:pt x="8982738" y="392711"/>
                  <a:pt x="8983289" y="395314"/>
                  <a:pt x="8983289" y="395314"/>
                </a:cubicBezTo>
                <a:cubicBezTo>
                  <a:pt x="8983289" y="395314"/>
                  <a:pt x="8982913" y="397799"/>
                  <a:pt x="8982184" y="400470"/>
                </a:cubicBezTo>
                <a:lnTo>
                  <a:pt x="8982066" y="400702"/>
                </a:lnTo>
                <a:lnTo>
                  <a:pt x="9014490" y="434298"/>
                </a:lnTo>
                <a:lnTo>
                  <a:pt x="9016098" y="424094"/>
                </a:lnTo>
                <a:lnTo>
                  <a:pt x="9034856" y="361722"/>
                </a:lnTo>
                <a:close/>
                <a:moveTo>
                  <a:pt x="8585508" y="354913"/>
                </a:moveTo>
                <a:lnTo>
                  <a:pt x="8585194" y="355331"/>
                </a:lnTo>
                <a:lnTo>
                  <a:pt x="8586332" y="355586"/>
                </a:lnTo>
                <a:close/>
                <a:moveTo>
                  <a:pt x="9078473" y="354639"/>
                </a:moveTo>
                <a:lnTo>
                  <a:pt x="9084317" y="363761"/>
                </a:lnTo>
                <a:lnTo>
                  <a:pt x="9084126" y="366472"/>
                </a:lnTo>
                <a:lnTo>
                  <a:pt x="9093141" y="379410"/>
                </a:lnTo>
                <a:lnTo>
                  <a:pt x="9100665" y="398691"/>
                </a:lnTo>
                <a:lnTo>
                  <a:pt x="9090012" y="395975"/>
                </a:lnTo>
                <a:lnTo>
                  <a:pt x="9078029" y="381517"/>
                </a:lnTo>
                <a:lnTo>
                  <a:pt x="9064678" y="365456"/>
                </a:lnTo>
                <a:cubicBezTo>
                  <a:pt x="9064678" y="365456"/>
                  <a:pt x="9064356" y="373712"/>
                  <a:pt x="9062787" y="372358"/>
                </a:cubicBezTo>
                <a:lnTo>
                  <a:pt x="9061007" y="373001"/>
                </a:lnTo>
                <a:lnTo>
                  <a:pt x="9062539" y="374536"/>
                </a:lnTo>
                <a:lnTo>
                  <a:pt x="9097502" y="441203"/>
                </a:lnTo>
                <a:lnTo>
                  <a:pt x="9104254" y="440510"/>
                </a:lnTo>
                <a:lnTo>
                  <a:pt x="9100327" y="437614"/>
                </a:lnTo>
                <a:lnTo>
                  <a:pt x="9109620" y="432766"/>
                </a:lnTo>
                <a:lnTo>
                  <a:pt x="9113877" y="433785"/>
                </a:lnTo>
                <a:lnTo>
                  <a:pt x="9113965" y="433725"/>
                </a:lnTo>
                <a:cubicBezTo>
                  <a:pt x="9115661" y="432891"/>
                  <a:pt x="9114906" y="429476"/>
                  <a:pt x="9115340" y="428751"/>
                </a:cubicBezTo>
                <a:lnTo>
                  <a:pt x="9117830" y="428770"/>
                </a:lnTo>
                <a:lnTo>
                  <a:pt x="9120154" y="428302"/>
                </a:lnTo>
                <a:cubicBezTo>
                  <a:pt x="9119805" y="428061"/>
                  <a:pt x="9119434" y="427869"/>
                  <a:pt x="9119044" y="427699"/>
                </a:cubicBezTo>
                <a:lnTo>
                  <a:pt x="9119239" y="425928"/>
                </a:lnTo>
                <a:lnTo>
                  <a:pt x="9111876" y="407037"/>
                </a:lnTo>
                <a:lnTo>
                  <a:pt x="9109529" y="379401"/>
                </a:lnTo>
                <a:lnTo>
                  <a:pt x="9110092" y="378185"/>
                </a:lnTo>
                <a:lnTo>
                  <a:pt x="9093081" y="363069"/>
                </a:lnTo>
                <a:close/>
                <a:moveTo>
                  <a:pt x="8906154" y="353727"/>
                </a:moveTo>
                <a:lnTo>
                  <a:pt x="8902010" y="356024"/>
                </a:lnTo>
                <a:lnTo>
                  <a:pt x="8901765" y="357633"/>
                </a:lnTo>
                <a:cubicBezTo>
                  <a:pt x="8900529" y="377050"/>
                  <a:pt x="8900484" y="396645"/>
                  <a:pt x="8900307" y="415226"/>
                </a:cubicBezTo>
                <a:lnTo>
                  <a:pt x="8902502" y="444600"/>
                </a:lnTo>
                <a:lnTo>
                  <a:pt x="8931425" y="407745"/>
                </a:lnTo>
                <a:lnTo>
                  <a:pt x="8931946" y="407382"/>
                </a:lnTo>
                <a:lnTo>
                  <a:pt x="8931669" y="405774"/>
                </a:lnTo>
                <a:lnTo>
                  <a:pt x="8930535" y="404462"/>
                </a:lnTo>
                <a:lnTo>
                  <a:pt x="8932394" y="401465"/>
                </a:lnTo>
                <a:lnTo>
                  <a:pt x="8928065" y="397949"/>
                </a:lnTo>
                <a:lnTo>
                  <a:pt x="8919177" y="397907"/>
                </a:lnTo>
                <a:cubicBezTo>
                  <a:pt x="8919177" y="397907"/>
                  <a:pt x="8911837" y="391906"/>
                  <a:pt x="8912790" y="392165"/>
                </a:cubicBezTo>
                <a:cubicBezTo>
                  <a:pt x="8915266" y="391713"/>
                  <a:pt x="8917686" y="390985"/>
                  <a:pt x="8920008" y="390001"/>
                </a:cubicBezTo>
                <a:lnTo>
                  <a:pt x="8920058" y="390005"/>
                </a:lnTo>
                <a:lnTo>
                  <a:pt x="8919135" y="385607"/>
                </a:lnTo>
                <a:lnTo>
                  <a:pt x="8926674" y="384695"/>
                </a:lnTo>
                <a:lnTo>
                  <a:pt x="8932162" y="390801"/>
                </a:lnTo>
                <a:lnTo>
                  <a:pt x="8935720" y="391035"/>
                </a:lnTo>
                <a:cubicBezTo>
                  <a:pt x="8936432" y="389286"/>
                  <a:pt x="8935280" y="389249"/>
                  <a:pt x="8938335" y="388348"/>
                </a:cubicBezTo>
                <a:cubicBezTo>
                  <a:pt x="8939238" y="388091"/>
                  <a:pt x="8939058" y="386339"/>
                  <a:pt x="8939320" y="385951"/>
                </a:cubicBezTo>
                <a:lnTo>
                  <a:pt x="8940527" y="386150"/>
                </a:lnTo>
                <a:lnTo>
                  <a:pt x="8941652" y="386094"/>
                </a:lnTo>
                <a:cubicBezTo>
                  <a:pt x="8941489" y="385962"/>
                  <a:pt x="8941318" y="385829"/>
                  <a:pt x="8941140" y="385721"/>
                </a:cubicBezTo>
                <a:lnTo>
                  <a:pt x="8941357" y="384864"/>
                </a:lnTo>
                <a:lnTo>
                  <a:pt x="8938873" y="374960"/>
                </a:lnTo>
                <a:lnTo>
                  <a:pt x="8938901" y="374313"/>
                </a:lnTo>
                <a:lnTo>
                  <a:pt x="8933439" y="370458"/>
                </a:lnTo>
                <a:lnTo>
                  <a:pt x="8933548" y="370762"/>
                </a:lnTo>
                <a:lnTo>
                  <a:pt x="8926590" y="369156"/>
                </a:lnTo>
                <a:close/>
                <a:moveTo>
                  <a:pt x="8719502" y="352478"/>
                </a:moveTo>
                <a:lnTo>
                  <a:pt x="8715208" y="352720"/>
                </a:lnTo>
                <a:lnTo>
                  <a:pt x="8718927" y="353992"/>
                </a:lnTo>
                <a:lnTo>
                  <a:pt x="8719508" y="353550"/>
                </a:lnTo>
                <a:close/>
                <a:moveTo>
                  <a:pt x="8664295" y="350808"/>
                </a:moveTo>
                <a:lnTo>
                  <a:pt x="8664230" y="355210"/>
                </a:lnTo>
                <a:lnTo>
                  <a:pt x="8670243" y="354240"/>
                </a:lnTo>
                <a:lnTo>
                  <a:pt x="8671401" y="353087"/>
                </a:lnTo>
                <a:close/>
                <a:moveTo>
                  <a:pt x="7362553" y="349357"/>
                </a:moveTo>
                <a:lnTo>
                  <a:pt x="7351010" y="354116"/>
                </a:lnTo>
                <a:lnTo>
                  <a:pt x="7351098" y="354428"/>
                </a:lnTo>
                <a:cubicBezTo>
                  <a:pt x="7352229" y="356640"/>
                  <a:pt x="7353437" y="358413"/>
                  <a:pt x="7353437" y="358413"/>
                </a:cubicBezTo>
                <a:cubicBezTo>
                  <a:pt x="7353437" y="358413"/>
                  <a:pt x="7358838" y="358429"/>
                  <a:pt x="7359299" y="358241"/>
                </a:cubicBezTo>
                <a:cubicBezTo>
                  <a:pt x="7359758" y="358054"/>
                  <a:pt x="7350762" y="366081"/>
                  <a:pt x="7350762" y="366081"/>
                </a:cubicBezTo>
                <a:cubicBezTo>
                  <a:pt x="7350762" y="366081"/>
                  <a:pt x="7348221" y="366442"/>
                  <a:pt x="7345711" y="366964"/>
                </a:cubicBezTo>
                <a:lnTo>
                  <a:pt x="7340685" y="367892"/>
                </a:lnTo>
                <a:lnTo>
                  <a:pt x="7342298" y="360135"/>
                </a:lnTo>
                <a:lnTo>
                  <a:pt x="7341918" y="357864"/>
                </a:lnTo>
                <a:lnTo>
                  <a:pt x="7297019" y="376375"/>
                </a:lnTo>
                <a:lnTo>
                  <a:pt x="7297089" y="376584"/>
                </a:lnTo>
                <a:cubicBezTo>
                  <a:pt x="7298298" y="378737"/>
                  <a:pt x="7299556" y="380436"/>
                  <a:pt x="7299556" y="380436"/>
                </a:cubicBezTo>
                <a:cubicBezTo>
                  <a:pt x="7299556" y="380436"/>
                  <a:pt x="7304944" y="380195"/>
                  <a:pt x="7305405" y="380008"/>
                </a:cubicBezTo>
                <a:cubicBezTo>
                  <a:pt x="7305865" y="379821"/>
                  <a:pt x="7297238" y="388206"/>
                  <a:pt x="7297238" y="388206"/>
                </a:cubicBezTo>
                <a:lnTo>
                  <a:pt x="7292218" y="389250"/>
                </a:lnTo>
                <a:cubicBezTo>
                  <a:pt x="7289708" y="389773"/>
                  <a:pt x="7287226" y="390388"/>
                  <a:pt x="7287226" y="390388"/>
                </a:cubicBezTo>
                <a:lnTo>
                  <a:pt x="7288483" y="382532"/>
                </a:lnTo>
                <a:lnTo>
                  <a:pt x="7287985" y="380100"/>
                </a:lnTo>
                <a:lnTo>
                  <a:pt x="7270935" y="387129"/>
                </a:lnTo>
                <a:lnTo>
                  <a:pt x="7244033" y="401103"/>
                </a:lnTo>
                <a:lnTo>
                  <a:pt x="7246751" y="404755"/>
                </a:lnTo>
                <a:cubicBezTo>
                  <a:pt x="7246751" y="404755"/>
                  <a:pt x="7252310" y="404152"/>
                  <a:pt x="7252515" y="404026"/>
                </a:cubicBezTo>
                <a:cubicBezTo>
                  <a:pt x="7252719" y="403899"/>
                  <a:pt x="7250734" y="406015"/>
                  <a:pt x="7248871" y="408219"/>
                </a:cubicBezTo>
                <a:cubicBezTo>
                  <a:pt x="7247007" y="410424"/>
                  <a:pt x="7245074" y="412657"/>
                  <a:pt x="7245074" y="412657"/>
                </a:cubicBezTo>
                <a:lnTo>
                  <a:pt x="7240448" y="414081"/>
                </a:lnTo>
                <a:lnTo>
                  <a:pt x="7235829" y="415623"/>
                </a:lnTo>
                <a:cubicBezTo>
                  <a:pt x="7235829" y="415623"/>
                  <a:pt x="7235733" y="413680"/>
                  <a:pt x="7235823" y="411703"/>
                </a:cubicBezTo>
                <a:cubicBezTo>
                  <a:pt x="7235913" y="409726"/>
                  <a:pt x="7236027" y="407748"/>
                  <a:pt x="7236027" y="407748"/>
                </a:cubicBezTo>
                <a:lnTo>
                  <a:pt x="7235380" y="405598"/>
                </a:lnTo>
                <a:lnTo>
                  <a:pt x="7222996" y="412030"/>
                </a:lnTo>
                <a:cubicBezTo>
                  <a:pt x="7215453" y="416863"/>
                  <a:pt x="7208422" y="422445"/>
                  <a:pt x="7202005" y="428702"/>
                </a:cubicBezTo>
                <a:lnTo>
                  <a:pt x="7197418" y="434673"/>
                </a:lnTo>
                <a:lnTo>
                  <a:pt x="7197637" y="434904"/>
                </a:lnTo>
                <a:cubicBezTo>
                  <a:pt x="7199680" y="436329"/>
                  <a:pt x="7201537" y="437342"/>
                  <a:pt x="7201537" y="437342"/>
                </a:cubicBezTo>
                <a:cubicBezTo>
                  <a:pt x="7201537" y="437342"/>
                  <a:pt x="7202611" y="436725"/>
                  <a:pt x="7203829" y="436196"/>
                </a:cubicBezTo>
                <a:cubicBezTo>
                  <a:pt x="7204726" y="435822"/>
                  <a:pt x="7205591" y="435357"/>
                  <a:pt x="7206415" y="434847"/>
                </a:cubicBezTo>
                <a:cubicBezTo>
                  <a:pt x="7206619" y="434697"/>
                  <a:pt x="7205619" y="437258"/>
                  <a:pt x="7204758" y="439812"/>
                </a:cubicBezTo>
                <a:cubicBezTo>
                  <a:pt x="7203899" y="442368"/>
                  <a:pt x="7203253" y="445005"/>
                  <a:pt x="7203253" y="445005"/>
                </a:cubicBezTo>
                <a:cubicBezTo>
                  <a:pt x="7203253" y="445005"/>
                  <a:pt x="7202660" y="445363"/>
                  <a:pt x="7202123" y="445906"/>
                </a:cubicBezTo>
                <a:cubicBezTo>
                  <a:pt x="7201587" y="446449"/>
                  <a:pt x="7200684" y="447175"/>
                  <a:pt x="7199878" y="447966"/>
                </a:cubicBezTo>
                <a:lnTo>
                  <a:pt x="7196512" y="451160"/>
                </a:lnTo>
                <a:cubicBezTo>
                  <a:pt x="7196512" y="451160"/>
                  <a:pt x="7195630" y="449443"/>
                  <a:pt x="7194745" y="447678"/>
                </a:cubicBezTo>
                <a:lnTo>
                  <a:pt x="7193159" y="444094"/>
                </a:lnTo>
                <a:lnTo>
                  <a:pt x="7191539" y="442328"/>
                </a:lnTo>
                <a:lnTo>
                  <a:pt x="7185831" y="449762"/>
                </a:lnTo>
                <a:lnTo>
                  <a:pt x="7172885" y="485621"/>
                </a:lnTo>
                <a:lnTo>
                  <a:pt x="7176967" y="486707"/>
                </a:lnTo>
                <a:cubicBezTo>
                  <a:pt x="7176967" y="486707"/>
                  <a:pt x="7180187" y="482487"/>
                  <a:pt x="7180308" y="482059"/>
                </a:cubicBezTo>
                <a:cubicBezTo>
                  <a:pt x="7180619" y="483851"/>
                  <a:pt x="7180841" y="485648"/>
                  <a:pt x="7180973" y="487474"/>
                </a:cubicBezTo>
                <a:cubicBezTo>
                  <a:pt x="7181325" y="490320"/>
                  <a:pt x="7181702" y="493214"/>
                  <a:pt x="7181702" y="493214"/>
                </a:cubicBezTo>
                <a:cubicBezTo>
                  <a:pt x="7181702" y="493214"/>
                  <a:pt x="7180589" y="495406"/>
                  <a:pt x="7179573" y="497662"/>
                </a:cubicBezTo>
                <a:lnTo>
                  <a:pt x="7177450" y="502228"/>
                </a:lnTo>
                <a:cubicBezTo>
                  <a:pt x="7177450" y="502228"/>
                  <a:pt x="7176066" y="500817"/>
                  <a:pt x="7174752" y="499426"/>
                </a:cubicBezTo>
                <a:lnTo>
                  <a:pt x="7171982" y="496580"/>
                </a:lnTo>
                <a:lnTo>
                  <a:pt x="7169370" y="495353"/>
                </a:lnTo>
                <a:lnTo>
                  <a:pt x="7168001" y="499147"/>
                </a:lnTo>
                <a:lnTo>
                  <a:pt x="7160348" y="542529"/>
                </a:lnTo>
                <a:lnTo>
                  <a:pt x="7165812" y="543396"/>
                </a:lnTo>
                <a:cubicBezTo>
                  <a:pt x="7165812" y="543396"/>
                  <a:pt x="7168540" y="538707"/>
                  <a:pt x="7168611" y="538234"/>
                </a:cubicBezTo>
                <a:cubicBezTo>
                  <a:pt x="7168681" y="537760"/>
                  <a:pt x="7171142" y="549590"/>
                  <a:pt x="7171142" y="549590"/>
                </a:cubicBezTo>
                <a:lnTo>
                  <a:pt x="7167598" y="559156"/>
                </a:lnTo>
                <a:lnTo>
                  <a:pt x="7161677" y="553813"/>
                </a:lnTo>
                <a:lnTo>
                  <a:pt x="7158772" y="552682"/>
                </a:lnTo>
                <a:lnTo>
                  <a:pt x="7154068" y="600538"/>
                </a:lnTo>
                <a:lnTo>
                  <a:pt x="7157890" y="600887"/>
                </a:lnTo>
                <a:cubicBezTo>
                  <a:pt x="7157890" y="600887"/>
                  <a:pt x="7160365" y="595835"/>
                  <a:pt x="7160400" y="595599"/>
                </a:cubicBezTo>
                <a:cubicBezTo>
                  <a:pt x="7160435" y="595362"/>
                  <a:pt x="7161207" y="598141"/>
                  <a:pt x="7161979" y="600968"/>
                </a:cubicBezTo>
                <a:cubicBezTo>
                  <a:pt x="7162753" y="603795"/>
                  <a:pt x="7163575" y="606666"/>
                  <a:pt x="7163575" y="606666"/>
                </a:cubicBezTo>
                <a:lnTo>
                  <a:pt x="7160743" y="616385"/>
                </a:lnTo>
                <a:lnTo>
                  <a:pt x="7154471" y="611551"/>
                </a:lnTo>
                <a:lnTo>
                  <a:pt x="7153028" y="611111"/>
                </a:lnTo>
                <a:lnTo>
                  <a:pt x="7149501" y="646992"/>
                </a:lnTo>
                <a:lnTo>
                  <a:pt x="7149843" y="652537"/>
                </a:lnTo>
                <a:lnTo>
                  <a:pt x="7153842" y="657908"/>
                </a:lnTo>
                <a:lnTo>
                  <a:pt x="7154043" y="658493"/>
                </a:lnTo>
                <a:lnTo>
                  <a:pt x="7155348" y="658444"/>
                </a:lnTo>
                <a:cubicBezTo>
                  <a:pt x="7155348" y="658444"/>
                  <a:pt x="7157201" y="653163"/>
                  <a:pt x="7157190" y="652929"/>
                </a:cubicBezTo>
                <a:lnTo>
                  <a:pt x="7158331" y="655537"/>
                </a:lnTo>
                <a:lnTo>
                  <a:pt x="7158983" y="654554"/>
                </a:lnTo>
                <a:lnTo>
                  <a:pt x="7163263" y="662796"/>
                </a:lnTo>
                <a:cubicBezTo>
                  <a:pt x="7163243" y="663478"/>
                  <a:pt x="7163182" y="664140"/>
                  <a:pt x="7163080" y="664801"/>
                </a:cubicBezTo>
                <a:cubicBezTo>
                  <a:pt x="7162930" y="666029"/>
                  <a:pt x="7162704" y="667638"/>
                  <a:pt x="7162524" y="669243"/>
                </a:cubicBezTo>
                <a:lnTo>
                  <a:pt x="7161666" y="675648"/>
                </a:lnTo>
                <a:lnTo>
                  <a:pt x="7159096" y="673099"/>
                </a:lnTo>
                <a:lnTo>
                  <a:pt x="7161319" y="679527"/>
                </a:lnTo>
                <a:lnTo>
                  <a:pt x="7173462" y="676162"/>
                </a:lnTo>
                <a:lnTo>
                  <a:pt x="7177154" y="670191"/>
                </a:lnTo>
                <a:lnTo>
                  <a:pt x="7174044" y="668582"/>
                </a:lnTo>
                <a:lnTo>
                  <a:pt x="7181161" y="663394"/>
                </a:lnTo>
                <a:lnTo>
                  <a:pt x="7181364" y="663384"/>
                </a:lnTo>
                <a:lnTo>
                  <a:pt x="7204848" y="625415"/>
                </a:lnTo>
                <a:lnTo>
                  <a:pt x="7260426" y="570105"/>
                </a:lnTo>
                <a:lnTo>
                  <a:pt x="7244714" y="565055"/>
                </a:lnTo>
                <a:lnTo>
                  <a:pt x="7240395" y="558413"/>
                </a:lnTo>
                <a:lnTo>
                  <a:pt x="7251101" y="559364"/>
                </a:lnTo>
                <a:lnTo>
                  <a:pt x="7266549" y="563158"/>
                </a:lnTo>
                <a:cubicBezTo>
                  <a:pt x="7266549" y="563158"/>
                  <a:pt x="7266918" y="559665"/>
                  <a:pt x="7269328" y="560932"/>
                </a:cubicBezTo>
                <a:lnTo>
                  <a:pt x="7274307" y="557142"/>
                </a:lnTo>
                <a:lnTo>
                  <a:pt x="7274163" y="528480"/>
                </a:lnTo>
                <a:lnTo>
                  <a:pt x="7276714" y="520677"/>
                </a:lnTo>
                <a:lnTo>
                  <a:pt x="7280432" y="527045"/>
                </a:lnTo>
                <a:lnTo>
                  <a:pt x="7280990" y="552681"/>
                </a:lnTo>
                <a:cubicBezTo>
                  <a:pt x="7282830" y="550899"/>
                  <a:pt x="7285636" y="550572"/>
                  <a:pt x="7287831" y="551897"/>
                </a:cubicBezTo>
                <a:lnTo>
                  <a:pt x="7290483" y="553951"/>
                </a:lnTo>
                <a:lnTo>
                  <a:pt x="7308444" y="545374"/>
                </a:lnTo>
                <a:lnTo>
                  <a:pt x="7308425" y="541938"/>
                </a:lnTo>
                <a:lnTo>
                  <a:pt x="7310999" y="534134"/>
                </a:lnTo>
                <a:lnTo>
                  <a:pt x="7314716" y="540478"/>
                </a:lnTo>
                <a:lnTo>
                  <a:pt x="7314756" y="542360"/>
                </a:lnTo>
                <a:lnTo>
                  <a:pt x="7338344" y="531096"/>
                </a:lnTo>
                <a:lnTo>
                  <a:pt x="7353534" y="528926"/>
                </a:lnTo>
                <a:lnTo>
                  <a:pt x="7358871" y="525976"/>
                </a:lnTo>
                <a:lnTo>
                  <a:pt x="7362998" y="527574"/>
                </a:lnTo>
                <a:lnTo>
                  <a:pt x="7377414" y="525513"/>
                </a:lnTo>
                <a:lnTo>
                  <a:pt x="7380552" y="525730"/>
                </a:lnTo>
                <a:lnTo>
                  <a:pt x="7383838" y="491134"/>
                </a:lnTo>
                <a:lnTo>
                  <a:pt x="7389514" y="479108"/>
                </a:lnTo>
                <a:lnTo>
                  <a:pt x="7376049" y="386086"/>
                </a:lnTo>
                <a:close/>
                <a:moveTo>
                  <a:pt x="8658119" y="348829"/>
                </a:moveTo>
                <a:lnTo>
                  <a:pt x="8659350" y="350595"/>
                </a:lnTo>
                <a:cubicBezTo>
                  <a:pt x="8659819" y="352310"/>
                  <a:pt x="8660032" y="354107"/>
                  <a:pt x="8659986" y="355894"/>
                </a:cubicBezTo>
                <a:lnTo>
                  <a:pt x="8661028" y="355726"/>
                </a:lnTo>
                <a:lnTo>
                  <a:pt x="8661120" y="349791"/>
                </a:lnTo>
                <a:close/>
                <a:moveTo>
                  <a:pt x="8018341" y="345425"/>
                </a:moveTo>
                <a:lnTo>
                  <a:pt x="8010647" y="354428"/>
                </a:lnTo>
                <a:lnTo>
                  <a:pt x="8022616" y="353960"/>
                </a:lnTo>
                <a:lnTo>
                  <a:pt x="8021683" y="351732"/>
                </a:lnTo>
                <a:lnTo>
                  <a:pt x="8019911" y="347242"/>
                </a:lnTo>
                <a:close/>
                <a:moveTo>
                  <a:pt x="9011457" y="344680"/>
                </a:moveTo>
                <a:lnTo>
                  <a:pt x="8977978" y="368528"/>
                </a:lnTo>
                <a:lnTo>
                  <a:pt x="8973288" y="373567"/>
                </a:lnTo>
                <a:lnTo>
                  <a:pt x="8973427" y="378457"/>
                </a:lnTo>
                <a:lnTo>
                  <a:pt x="8998008" y="361317"/>
                </a:lnTo>
                <a:lnTo>
                  <a:pt x="8998422" y="360759"/>
                </a:lnTo>
                <a:lnTo>
                  <a:pt x="9001592" y="358818"/>
                </a:lnTo>
                <a:lnTo>
                  <a:pt x="9011192" y="352124"/>
                </a:lnTo>
                <a:lnTo>
                  <a:pt x="9014482" y="350923"/>
                </a:lnTo>
                <a:lnTo>
                  <a:pt x="9016602" y="349626"/>
                </a:lnTo>
                <a:lnTo>
                  <a:pt x="9016515" y="347742"/>
                </a:lnTo>
                <a:lnTo>
                  <a:pt x="9016155" y="347536"/>
                </a:lnTo>
                <a:close/>
                <a:moveTo>
                  <a:pt x="7483411" y="342058"/>
                </a:moveTo>
                <a:lnTo>
                  <a:pt x="7474485" y="342075"/>
                </a:lnTo>
                <a:lnTo>
                  <a:pt x="7474876" y="349615"/>
                </a:lnTo>
                <a:lnTo>
                  <a:pt x="7476585" y="379714"/>
                </a:lnTo>
                <a:lnTo>
                  <a:pt x="7477983" y="378224"/>
                </a:lnTo>
                <a:cubicBezTo>
                  <a:pt x="7478289" y="377740"/>
                  <a:pt x="7478545" y="377235"/>
                  <a:pt x="7478825" y="376728"/>
                </a:cubicBezTo>
                <a:lnTo>
                  <a:pt x="7476939" y="378464"/>
                </a:lnTo>
                <a:lnTo>
                  <a:pt x="7476632" y="372234"/>
                </a:lnTo>
                <a:lnTo>
                  <a:pt x="7483717" y="358760"/>
                </a:lnTo>
                <a:lnTo>
                  <a:pt x="7485311" y="356333"/>
                </a:lnTo>
                <a:cubicBezTo>
                  <a:pt x="7485801" y="351496"/>
                  <a:pt x="7485148" y="346597"/>
                  <a:pt x="7483411" y="342058"/>
                </a:cubicBezTo>
                <a:close/>
                <a:moveTo>
                  <a:pt x="8524232" y="341191"/>
                </a:moveTo>
                <a:lnTo>
                  <a:pt x="8516023" y="369113"/>
                </a:lnTo>
                <a:lnTo>
                  <a:pt x="8529631" y="363096"/>
                </a:lnTo>
                <a:lnTo>
                  <a:pt x="8526444" y="342232"/>
                </a:lnTo>
                <a:close/>
                <a:moveTo>
                  <a:pt x="8728582" y="336180"/>
                </a:moveTo>
                <a:lnTo>
                  <a:pt x="8725933" y="337272"/>
                </a:lnTo>
                <a:lnTo>
                  <a:pt x="8725934" y="337312"/>
                </a:lnTo>
                <a:lnTo>
                  <a:pt x="8727892" y="337382"/>
                </a:lnTo>
                <a:close/>
                <a:moveTo>
                  <a:pt x="8623255" y="334089"/>
                </a:moveTo>
                <a:lnTo>
                  <a:pt x="8593997" y="347009"/>
                </a:lnTo>
                <a:lnTo>
                  <a:pt x="8593694" y="349016"/>
                </a:lnTo>
                <a:cubicBezTo>
                  <a:pt x="8593694" y="349016"/>
                  <a:pt x="8592274" y="351175"/>
                  <a:pt x="8591504" y="352223"/>
                </a:cubicBezTo>
                <a:lnTo>
                  <a:pt x="8591604" y="354261"/>
                </a:lnTo>
                <a:lnTo>
                  <a:pt x="8589543" y="355794"/>
                </a:lnTo>
                <a:lnTo>
                  <a:pt x="8588874" y="356152"/>
                </a:lnTo>
                <a:lnTo>
                  <a:pt x="8616917" y="362406"/>
                </a:lnTo>
                <a:cubicBezTo>
                  <a:pt x="8621584" y="357528"/>
                  <a:pt x="8626293" y="349687"/>
                  <a:pt x="8628660" y="347223"/>
                </a:cubicBezTo>
                <a:close/>
                <a:moveTo>
                  <a:pt x="7474010" y="332913"/>
                </a:moveTo>
                <a:lnTo>
                  <a:pt x="7474084" y="334334"/>
                </a:lnTo>
                <a:lnTo>
                  <a:pt x="7478566" y="334736"/>
                </a:lnTo>
                <a:close/>
                <a:moveTo>
                  <a:pt x="8851637" y="332238"/>
                </a:moveTo>
                <a:lnTo>
                  <a:pt x="8849947" y="332802"/>
                </a:lnTo>
                <a:lnTo>
                  <a:pt x="8851240" y="334433"/>
                </a:lnTo>
                <a:lnTo>
                  <a:pt x="8851234" y="333681"/>
                </a:lnTo>
                <a:close/>
                <a:moveTo>
                  <a:pt x="9034023" y="331867"/>
                </a:moveTo>
                <a:lnTo>
                  <a:pt x="9032461" y="333989"/>
                </a:lnTo>
                <a:lnTo>
                  <a:pt x="9030652" y="339105"/>
                </a:lnTo>
                <a:lnTo>
                  <a:pt x="9030674" y="340083"/>
                </a:lnTo>
                <a:lnTo>
                  <a:pt x="9030442" y="341148"/>
                </a:lnTo>
                <a:lnTo>
                  <a:pt x="9036690" y="337321"/>
                </a:lnTo>
                <a:lnTo>
                  <a:pt x="9037025" y="332863"/>
                </a:lnTo>
                <a:lnTo>
                  <a:pt x="9036112" y="332560"/>
                </a:lnTo>
                <a:lnTo>
                  <a:pt x="9035166" y="333075"/>
                </a:lnTo>
                <a:lnTo>
                  <a:pt x="9034339" y="332013"/>
                </a:lnTo>
                <a:lnTo>
                  <a:pt x="9034267" y="331948"/>
                </a:lnTo>
                <a:close/>
                <a:moveTo>
                  <a:pt x="8858425" y="331525"/>
                </a:moveTo>
                <a:lnTo>
                  <a:pt x="8856688" y="337145"/>
                </a:lnTo>
                <a:lnTo>
                  <a:pt x="8854695" y="338788"/>
                </a:lnTo>
                <a:lnTo>
                  <a:pt x="8861062" y="346815"/>
                </a:lnTo>
                <a:lnTo>
                  <a:pt x="8861230" y="354531"/>
                </a:lnTo>
                <a:lnTo>
                  <a:pt x="8855417" y="353290"/>
                </a:lnTo>
                <a:lnTo>
                  <a:pt x="8845903" y="342231"/>
                </a:lnTo>
                <a:lnTo>
                  <a:pt x="8842966" y="335134"/>
                </a:lnTo>
                <a:lnTo>
                  <a:pt x="8840313" y="336020"/>
                </a:lnTo>
                <a:lnTo>
                  <a:pt x="8826934" y="343621"/>
                </a:lnTo>
                <a:lnTo>
                  <a:pt x="8841775" y="348515"/>
                </a:lnTo>
                <a:lnTo>
                  <a:pt x="8844635" y="354150"/>
                </a:lnTo>
                <a:lnTo>
                  <a:pt x="8839787" y="356291"/>
                </a:lnTo>
                <a:lnTo>
                  <a:pt x="8828385" y="353143"/>
                </a:lnTo>
                <a:lnTo>
                  <a:pt x="8821067" y="347586"/>
                </a:lnTo>
                <a:lnTo>
                  <a:pt x="8820318" y="347622"/>
                </a:lnTo>
                <a:lnTo>
                  <a:pt x="8820262" y="347411"/>
                </a:lnTo>
                <a:lnTo>
                  <a:pt x="8819978" y="347572"/>
                </a:lnTo>
                <a:lnTo>
                  <a:pt x="8819807" y="348212"/>
                </a:lnTo>
                <a:lnTo>
                  <a:pt x="8819641" y="349629"/>
                </a:lnTo>
                <a:cubicBezTo>
                  <a:pt x="8819299" y="349833"/>
                  <a:pt x="8817929" y="349173"/>
                  <a:pt x="8817458" y="350112"/>
                </a:cubicBezTo>
                <a:cubicBezTo>
                  <a:pt x="8815878" y="353313"/>
                  <a:pt x="8816166" y="352008"/>
                  <a:pt x="8814539" y="352321"/>
                </a:cubicBezTo>
                <a:lnTo>
                  <a:pt x="8811015" y="370411"/>
                </a:lnTo>
                <a:cubicBezTo>
                  <a:pt x="8809536" y="372831"/>
                  <a:pt x="8808262" y="375359"/>
                  <a:pt x="8807209" y="377993"/>
                </a:cubicBezTo>
                <a:cubicBezTo>
                  <a:pt x="8806109" y="375113"/>
                  <a:pt x="8805179" y="372153"/>
                  <a:pt x="8804426" y="369162"/>
                </a:cubicBezTo>
                <a:lnTo>
                  <a:pt x="8807989" y="354384"/>
                </a:lnTo>
                <a:lnTo>
                  <a:pt x="8793012" y="362892"/>
                </a:lnTo>
                <a:lnTo>
                  <a:pt x="8787898" y="367572"/>
                </a:lnTo>
                <a:lnTo>
                  <a:pt x="8790217" y="374674"/>
                </a:lnTo>
                <a:cubicBezTo>
                  <a:pt x="8791761" y="379335"/>
                  <a:pt x="8793429" y="384237"/>
                  <a:pt x="8793922" y="385199"/>
                </a:cubicBezTo>
                <a:cubicBezTo>
                  <a:pt x="8794910" y="387122"/>
                  <a:pt x="8778392" y="378308"/>
                  <a:pt x="8778392" y="378308"/>
                </a:cubicBezTo>
                <a:lnTo>
                  <a:pt x="8777189" y="377373"/>
                </a:lnTo>
                <a:lnTo>
                  <a:pt x="8754429" y="398203"/>
                </a:lnTo>
                <a:lnTo>
                  <a:pt x="8737539" y="430507"/>
                </a:lnTo>
                <a:lnTo>
                  <a:pt x="8737910" y="430667"/>
                </a:lnTo>
                <a:cubicBezTo>
                  <a:pt x="8739064" y="431220"/>
                  <a:pt x="8738764" y="435603"/>
                  <a:pt x="8739834" y="435878"/>
                </a:cubicBezTo>
                <a:cubicBezTo>
                  <a:pt x="8740904" y="436154"/>
                  <a:pt x="8738010" y="439373"/>
                  <a:pt x="8738010" y="439373"/>
                </a:cubicBezTo>
                <a:lnTo>
                  <a:pt x="8748825" y="440155"/>
                </a:lnTo>
                <a:lnTo>
                  <a:pt x="8758555" y="440826"/>
                </a:lnTo>
                <a:lnTo>
                  <a:pt x="8763436" y="445047"/>
                </a:lnTo>
                <a:lnTo>
                  <a:pt x="8753575" y="448397"/>
                </a:lnTo>
                <a:lnTo>
                  <a:pt x="8730484" y="449135"/>
                </a:lnTo>
                <a:cubicBezTo>
                  <a:pt x="8730484" y="449135"/>
                  <a:pt x="8730532" y="452491"/>
                  <a:pt x="8728930" y="453344"/>
                </a:cubicBezTo>
                <a:lnTo>
                  <a:pt x="8728451" y="453515"/>
                </a:lnTo>
                <a:lnTo>
                  <a:pt x="8728244" y="455856"/>
                </a:lnTo>
                <a:lnTo>
                  <a:pt x="8736574" y="467430"/>
                </a:lnTo>
                <a:lnTo>
                  <a:pt x="8735412" y="476269"/>
                </a:lnTo>
                <a:lnTo>
                  <a:pt x="8730274" y="474432"/>
                </a:lnTo>
                <a:lnTo>
                  <a:pt x="8727138" y="468348"/>
                </a:lnTo>
                <a:lnTo>
                  <a:pt x="8725843" y="482985"/>
                </a:lnTo>
                <a:lnTo>
                  <a:pt x="8758165" y="487264"/>
                </a:lnTo>
                <a:cubicBezTo>
                  <a:pt x="8762448" y="487693"/>
                  <a:pt x="8768647" y="489389"/>
                  <a:pt x="8776229" y="492040"/>
                </a:cubicBezTo>
                <a:lnTo>
                  <a:pt x="8793990" y="499117"/>
                </a:lnTo>
                <a:lnTo>
                  <a:pt x="8800627" y="477026"/>
                </a:lnTo>
                <a:lnTo>
                  <a:pt x="8800358" y="476287"/>
                </a:lnTo>
                <a:lnTo>
                  <a:pt x="8780751" y="487702"/>
                </a:lnTo>
                <a:lnTo>
                  <a:pt x="8774251" y="486825"/>
                </a:lnTo>
                <a:lnTo>
                  <a:pt x="8778918" y="480537"/>
                </a:lnTo>
                <a:lnTo>
                  <a:pt x="8800572" y="467285"/>
                </a:lnTo>
                <a:lnTo>
                  <a:pt x="8801092" y="460216"/>
                </a:lnTo>
                <a:cubicBezTo>
                  <a:pt x="8798977" y="458277"/>
                  <a:pt x="8801463" y="456299"/>
                  <a:pt x="8801463" y="456299"/>
                </a:cubicBezTo>
                <a:lnTo>
                  <a:pt x="8791371" y="442074"/>
                </a:lnTo>
                <a:lnTo>
                  <a:pt x="8785634" y="431439"/>
                </a:lnTo>
                <a:lnTo>
                  <a:pt x="8792746" y="432803"/>
                </a:lnTo>
                <a:lnTo>
                  <a:pt x="8805255" y="448435"/>
                </a:lnTo>
                <a:lnTo>
                  <a:pt x="8808207" y="447351"/>
                </a:lnTo>
                <a:lnTo>
                  <a:pt x="8811190" y="448458"/>
                </a:lnTo>
                <a:lnTo>
                  <a:pt x="8831356" y="409662"/>
                </a:lnTo>
                <a:cubicBezTo>
                  <a:pt x="8841055" y="395065"/>
                  <a:pt x="8852078" y="381835"/>
                  <a:pt x="8864150" y="370053"/>
                </a:cubicBezTo>
                <a:lnTo>
                  <a:pt x="8884398" y="354034"/>
                </a:lnTo>
                <a:lnTo>
                  <a:pt x="8885554" y="342673"/>
                </a:lnTo>
                <a:lnTo>
                  <a:pt x="8864170" y="332692"/>
                </a:lnTo>
                <a:close/>
                <a:moveTo>
                  <a:pt x="8783215" y="329556"/>
                </a:moveTo>
                <a:lnTo>
                  <a:pt x="8776642" y="332349"/>
                </a:lnTo>
                <a:lnTo>
                  <a:pt x="8774677" y="333668"/>
                </a:lnTo>
                <a:lnTo>
                  <a:pt x="8771355" y="339821"/>
                </a:lnTo>
                <a:lnTo>
                  <a:pt x="8764351" y="349675"/>
                </a:lnTo>
                <a:lnTo>
                  <a:pt x="8763765" y="344872"/>
                </a:lnTo>
                <a:lnTo>
                  <a:pt x="8763590" y="346950"/>
                </a:lnTo>
                <a:cubicBezTo>
                  <a:pt x="8763131" y="347562"/>
                  <a:pt x="8762332" y="347566"/>
                  <a:pt x="8761094" y="348872"/>
                </a:cubicBezTo>
                <a:lnTo>
                  <a:pt x="8778556" y="360035"/>
                </a:lnTo>
                <a:lnTo>
                  <a:pt x="8784674" y="354310"/>
                </a:lnTo>
                <a:lnTo>
                  <a:pt x="8798964" y="345786"/>
                </a:lnTo>
                <a:lnTo>
                  <a:pt x="8799047" y="341438"/>
                </a:lnTo>
                <a:cubicBezTo>
                  <a:pt x="8799047" y="341438"/>
                  <a:pt x="8799287" y="341099"/>
                  <a:pt x="8799687" y="340634"/>
                </a:cubicBezTo>
                <a:close/>
                <a:moveTo>
                  <a:pt x="8957367" y="327580"/>
                </a:moveTo>
                <a:lnTo>
                  <a:pt x="8953441" y="328936"/>
                </a:lnTo>
                <a:lnTo>
                  <a:pt x="8957028" y="334528"/>
                </a:lnTo>
                <a:lnTo>
                  <a:pt x="8956996" y="342935"/>
                </a:lnTo>
                <a:lnTo>
                  <a:pt x="8949021" y="334523"/>
                </a:lnTo>
                <a:lnTo>
                  <a:pt x="8946694" y="331267"/>
                </a:lnTo>
                <a:lnTo>
                  <a:pt x="8929535" y="337192"/>
                </a:lnTo>
                <a:lnTo>
                  <a:pt x="8923485" y="341026"/>
                </a:lnTo>
                <a:lnTo>
                  <a:pt x="8922362" y="349461"/>
                </a:lnTo>
                <a:lnTo>
                  <a:pt x="8939829" y="360634"/>
                </a:lnTo>
                <a:lnTo>
                  <a:pt x="8942581" y="356323"/>
                </a:lnTo>
                <a:lnTo>
                  <a:pt x="8945368" y="360165"/>
                </a:lnTo>
                <a:lnTo>
                  <a:pt x="8947127" y="354245"/>
                </a:lnTo>
                <a:lnTo>
                  <a:pt x="8950443" y="360539"/>
                </a:lnTo>
                <a:lnTo>
                  <a:pt x="8950474" y="367969"/>
                </a:lnTo>
                <a:lnTo>
                  <a:pt x="8957360" y="375104"/>
                </a:lnTo>
                <a:lnTo>
                  <a:pt x="8957743" y="373845"/>
                </a:lnTo>
                <a:cubicBezTo>
                  <a:pt x="8958192" y="372461"/>
                  <a:pt x="8961907" y="372583"/>
                  <a:pt x="8962156" y="371444"/>
                </a:cubicBezTo>
                <a:lnTo>
                  <a:pt x="8963691" y="372571"/>
                </a:lnTo>
                <a:lnTo>
                  <a:pt x="8965285" y="370670"/>
                </a:lnTo>
                <a:lnTo>
                  <a:pt x="8965721" y="360890"/>
                </a:lnTo>
                <a:lnTo>
                  <a:pt x="8966186" y="350639"/>
                </a:lnTo>
                <a:lnTo>
                  <a:pt x="8964310" y="355583"/>
                </a:lnTo>
                <a:lnTo>
                  <a:pt x="8960552" y="348419"/>
                </a:lnTo>
                <a:close/>
                <a:moveTo>
                  <a:pt x="8554508" y="327443"/>
                </a:moveTo>
                <a:lnTo>
                  <a:pt x="8546424" y="329812"/>
                </a:lnTo>
                <a:cubicBezTo>
                  <a:pt x="8547151" y="330270"/>
                  <a:pt x="8547738" y="330781"/>
                  <a:pt x="8547310" y="331132"/>
                </a:cubicBezTo>
                <a:cubicBezTo>
                  <a:pt x="8546433" y="331926"/>
                  <a:pt x="8548201" y="335877"/>
                  <a:pt x="8547314" y="336930"/>
                </a:cubicBezTo>
                <a:cubicBezTo>
                  <a:pt x="8545317" y="339541"/>
                  <a:pt x="8543140" y="341996"/>
                  <a:pt x="8540797" y="344295"/>
                </a:cubicBezTo>
                <a:cubicBezTo>
                  <a:pt x="8538938" y="346171"/>
                  <a:pt x="8536031" y="346502"/>
                  <a:pt x="8533793" y="345109"/>
                </a:cubicBezTo>
                <a:lnTo>
                  <a:pt x="8535868" y="360339"/>
                </a:lnTo>
                <a:lnTo>
                  <a:pt x="8563130" y="348284"/>
                </a:lnTo>
                <a:lnTo>
                  <a:pt x="8563270" y="346264"/>
                </a:lnTo>
                <a:cubicBezTo>
                  <a:pt x="8563518" y="343482"/>
                  <a:pt x="8565384" y="341135"/>
                  <a:pt x="8568021" y="340230"/>
                </a:cubicBezTo>
                <a:close/>
                <a:moveTo>
                  <a:pt x="8651312" y="326576"/>
                </a:moveTo>
                <a:lnTo>
                  <a:pt x="8649284" y="326738"/>
                </a:lnTo>
                <a:lnTo>
                  <a:pt x="8649258" y="327331"/>
                </a:lnTo>
                <a:cubicBezTo>
                  <a:pt x="8649136" y="328348"/>
                  <a:pt x="8649069" y="329360"/>
                  <a:pt x="8649057" y="330394"/>
                </a:cubicBezTo>
                <a:lnTo>
                  <a:pt x="8645019" y="327081"/>
                </a:lnTo>
                <a:lnTo>
                  <a:pt x="8637816" y="327659"/>
                </a:lnTo>
                <a:lnTo>
                  <a:pt x="8633684" y="329484"/>
                </a:lnTo>
                <a:lnTo>
                  <a:pt x="8637212" y="339688"/>
                </a:lnTo>
                <a:cubicBezTo>
                  <a:pt x="8639588" y="337410"/>
                  <a:pt x="8641556" y="335412"/>
                  <a:pt x="8641556" y="335412"/>
                </a:cubicBezTo>
                <a:lnTo>
                  <a:pt x="8645597" y="337459"/>
                </a:lnTo>
                <a:close/>
                <a:moveTo>
                  <a:pt x="7349295" y="326286"/>
                </a:moveTo>
                <a:lnTo>
                  <a:pt x="7344952" y="328684"/>
                </a:lnTo>
                <a:cubicBezTo>
                  <a:pt x="7344964" y="329036"/>
                  <a:pt x="7344858" y="329393"/>
                  <a:pt x="7344645" y="329661"/>
                </a:cubicBezTo>
                <a:cubicBezTo>
                  <a:pt x="7344135" y="330344"/>
                  <a:pt x="7343165" y="330486"/>
                  <a:pt x="7342480" y="329980"/>
                </a:cubicBezTo>
                <a:lnTo>
                  <a:pt x="7338055" y="344073"/>
                </a:lnTo>
                <a:lnTo>
                  <a:pt x="7336856" y="346745"/>
                </a:lnTo>
                <a:lnTo>
                  <a:pt x="7339944" y="343793"/>
                </a:lnTo>
                <a:lnTo>
                  <a:pt x="7352072" y="341668"/>
                </a:lnTo>
                <a:cubicBezTo>
                  <a:pt x="7350646" y="343452"/>
                  <a:pt x="7349669" y="345544"/>
                  <a:pt x="7349227" y="347797"/>
                </a:cubicBezTo>
                <a:lnTo>
                  <a:pt x="7350272" y="351500"/>
                </a:lnTo>
                <a:lnTo>
                  <a:pt x="7361620" y="346820"/>
                </a:lnTo>
                <a:lnTo>
                  <a:pt x="7355903" y="331261"/>
                </a:lnTo>
                <a:close/>
                <a:moveTo>
                  <a:pt x="8792657" y="325545"/>
                </a:moveTo>
                <a:lnTo>
                  <a:pt x="8792553" y="325589"/>
                </a:lnTo>
                <a:lnTo>
                  <a:pt x="8793003" y="325950"/>
                </a:lnTo>
                <a:close/>
                <a:moveTo>
                  <a:pt x="8769413" y="324888"/>
                </a:moveTo>
                <a:lnTo>
                  <a:pt x="8769398" y="324890"/>
                </a:lnTo>
                <a:lnTo>
                  <a:pt x="8769396" y="324897"/>
                </a:lnTo>
                <a:close/>
                <a:moveTo>
                  <a:pt x="8677234" y="324435"/>
                </a:moveTo>
                <a:lnTo>
                  <a:pt x="8672221" y="324850"/>
                </a:lnTo>
                <a:lnTo>
                  <a:pt x="8663174" y="339963"/>
                </a:lnTo>
                <a:lnTo>
                  <a:pt x="8664069" y="342844"/>
                </a:lnTo>
                <a:lnTo>
                  <a:pt x="8671422" y="344650"/>
                </a:lnTo>
                <a:lnTo>
                  <a:pt x="8668834" y="342005"/>
                </a:lnTo>
                <a:lnTo>
                  <a:pt x="8678527" y="338754"/>
                </a:lnTo>
                <a:close/>
                <a:moveTo>
                  <a:pt x="8685142" y="323773"/>
                </a:moveTo>
                <a:lnTo>
                  <a:pt x="8684168" y="323860"/>
                </a:lnTo>
                <a:lnTo>
                  <a:pt x="8680487" y="324165"/>
                </a:lnTo>
                <a:lnTo>
                  <a:pt x="8681710" y="337685"/>
                </a:lnTo>
                <a:lnTo>
                  <a:pt x="8685205" y="336513"/>
                </a:lnTo>
                <a:close/>
                <a:moveTo>
                  <a:pt x="8819315" y="323584"/>
                </a:moveTo>
                <a:lnTo>
                  <a:pt x="8819167" y="330915"/>
                </a:lnTo>
                <a:lnTo>
                  <a:pt x="8821867" y="329984"/>
                </a:lnTo>
                <a:lnTo>
                  <a:pt x="8823023" y="331435"/>
                </a:lnTo>
                <a:lnTo>
                  <a:pt x="8823381" y="331221"/>
                </a:lnTo>
                <a:lnTo>
                  <a:pt x="8826746" y="327515"/>
                </a:lnTo>
                <a:lnTo>
                  <a:pt x="8825553" y="326633"/>
                </a:lnTo>
                <a:cubicBezTo>
                  <a:pt x="8823512" y="326453"/>
                  <a:pt x="8821506" y="325964"/>
                  <a:pt x="8819591" y="325236"/>
                </a:cubicBezTo>
                <a:lnTo>
                  <a:pt x="8819526" y="323627"/>
                </a:lnTo>
                <a:close/>
                <a:moveTo>
                  <a:pt x="8879571" y="322906"/>
                </a:moveTo>
                <a:lnTo>
                  <a:pt x="8873142" y="325054"/>
                </a:lnTo>
                <a:lnTo>
                  <a:pt x="8880536" y="328049"/>
                </a:lnTo>
                <a:lnTo>
                  <a:pt x="8879430" y="326446"/>
                </a:lnTo>
                <a:close/>
                <a:moveTo>
                  <a:pt x="8974916" y="321520"/>
                </a:moveTo>
                <a:lnTo>
                  <a:pt x="8963889" y="325329"/>
                </a:lnTo>
                <a:lnTo>
                  <a:pt x="8967001" y="348179"/>
                </a:lnTo>
                <a:lnTo>
                  <a:pt x="8969840" y="343430"/>
                </a:lnTo>
                <a:lnTo>
                  <a:pt x="8972759" y="355026"/>
                </a:lnTo>
                <a:lnTo>
                  <a:pt x="8972945" y="361527"/>
                </a:lnTo>
                <a:lnTo>
                  <a:pt x="8977435" y="356168"/>
                </a:lnTo>
                <a:lnTo>
                  <a:pt x="9002965" y="337865"/>
                </a:lnTo>
                <a:lnTo>
                  <a:pt x="9002773" y="337538"/>
                </a:lnTo>
                <a:lnTo>
                  <a:pt x="8982206" y="324098"/>
                </a:lnTo>
                <a:close/>
                <a:moveTo>
                  <a:pt x="8807262" y="321137"/>
                </a:moveTo>
                <a:lnTo>
                  <a:pt x="8801742" y="321684"/>
                </a:lnTo>
                <a:lnTo>
                  <a:pt x="8799670" y="322566"/>
                </a:lnTo>
                <a:lnTo>
                  <a:pt x="8809626" y="334702"/>
                </a:lnTo>
                <a:lnTo>
                  <a:pt x="8814047" y="332341"/>
                </a:lnTo>
                <a:lnTo>
                  <a:pt x="8813698" y="322444"/>
                </a:lnTo>
                <a:close/>
                <a:moveTo>
                  <a:pt x="8720766" y="320542"/>
                </a:moveTo>
                <a:lnTo>
                  <a:pt x="8715268" y="321114"/>
                </a:lnTo>
                <a:lnTo>
                  <a:pt x="8691636" y="323200"/>
                </a:lnTo>
                <a:lnTo>
                  <a:pt x="8691907" y="335656"/>
                </a:lnTo>
                <a:cubicBezTo>
                  <a:pt x="8693747" y="333875"/>
                  <a:pt x="8696553" y="333549"/>
                  <a:pt x="8698748" y="334873"/>
                </a:cubicBezTo>
                <a:lnTo>
                  <a:pt x="8700746" y="336415"/>
                </a:lnTo>
                <a:lnTo>
                  <a:pt x="8702410" y="336473"/>
                </a:lnTo>
                <a:lnTo>
                  <a:pt x="8719361" y="328380"/>
                </a:lnTo>
                <a:lnTo>
                  <a:pt x="8719341" y="324890"/>
                </a:lnTo>
                <a:close/>
                <a:moveTo>
                  <a:pt x="8938935" y="320415"/>
                </a:moveTo>
                <a:cubicBezTo>
                  <a:pt x="8938935" y="320415"/>
                  <a:pt x="8938420" y="321051"/>
                  <a:pt x="8937745" y="321339"/>
                </a:cubicBezTo>
                <a:lnTo>
                  <a:pt x="8936989" y="320932"/>
                </a:lnTo>
                <a:lnTo>
                  <a:pt x="8932726" y="323069"/>
                </a:lnTo>
                <a:lnTo>
                  <a:pt x="8926095" y="325232"/>
                </a:lnTo>
                <a:lnTo>
                  <a:pt x="8923721" y="328930"/>
                </a:lnTo>
                <a:lnTo>
                  <a:pt x="8939432" y="321109"/>
                </a:lnTo>
                <a:close/>
                <a:moveTo>
                  <a:pt x="8995636" y="319137"/>
                </a:moveTo>
                <a:lnTo>
                  <a:pt x="9001046" y="322574"/>
                </a:lnTo>
                <a:lnTo>
                  <a:pt x="9002270" y="321337"/>
                </a:lnTo>
                <a:close/>
                <a:moveTo>
                  <a:pt x="8736696" y="318893"/>
                </a:moveTo>
                <a:lnTo>
                  <a:pt x="8736468" y="318905"/>
                </a:lnTo>
                <a:lnTo>
                  <a:pt x="8723739" y="320232"/>
                </a:lnTo>
                <a:lnTo>
                  <a:pt x="8725631" y="323430"/>
                </a:lnTo>
                <a:lnTo>
                  <a:pt x="8725673" y="325365"/>
                </a:lnTo>
                <a:lnTo>
                  <a:pt x="8737255" y="319835"/>
                </a:lnTo>
                <a:close/>
                <a:moveTo>
                  <a:pt x="9025854" y="315988"/>
                </a:moveTo>
                <a:lnTo>
                  <a:pt x="9024960" y="316069"/>
                </a:lnTo>
                <a:lnTo>
                  <a:pt x="9026216" y="316575"/>
                </a:lnTo>
                <a:close/>
                <a:moveTo>
                  <a:pt x="8918835" y="315981"/>
                </a:moveTo>
                <a:lnTo>
                  <a:pt x="8913180" y="316632"/>
                </a:lnTo>
                <a:lnTo>
                  <a:pt x="8913024" y="317277"/>
                </a:lnTo>
                <a:lnTo>
                  <a:pt x="8912044" y="321347"/>
                </a:lnTo>
                <a:lnTo>
                  <a:pt x="8916487" y="327495"/>
                </a:lnTo>
                <a:lnTo>
                  <a:pt x="8922094" y="318381"/>
                </a:lnTo>
                <a:close/>
                <a:moveTo>
                  <a:pt x="8947483" y="315675"/>
                </a:moveTo>
                <a:lnTo>
                  <a:pt x="8946534" y="316150"/>
                </a:lnTo>
                <a:lnTo>
                  <a:pt x="8946016" y="317366"/>
                </a:lnTo>
                <a:lnTo>
                  <a:pt x="8946243" y="317719"/>
                </a:lnTo>
                <a:lnTo>
                  <a:pt x="8947001" y="317342"/>
                </a:lnTo>
                <a:lnTo>
                  <a:pt x="8949571" y="316716"/>
                </a:lnTo>
                <a:close/>
                <a:moveTo>
                  <a:pt x="8856279" y="315630"/>
                </a:moveTo>
                <a:lnTo>
                  <a:pt x="8851162" y="315745"/>
                </a:lnTo>
                <a:lnTo>
                  <a:pt x="8851343" y="316732"/>
                </a:lnTo>
                <a:lnTo>
                  <a:pt x="8853455" y="317080"/>
                </a:lnTo>
                <a:lnTo>
                  <a:pt x="8855610" y="317953"/>
                </a:lnTo>
                <a:lnTo>
                  <a:pt x="8855632" y="317945"/>
                </a:lnTo>
                <a:close/>
                <a:moveTo>
                  <a:pt x="9083084" y="312027"/>
                </a:moveTo>
                <a:lnTo>
                  <a:pt x="9078381" y="312983"/>
                </a:lnTo>
                <a:lnTo>
                  <a:pt x="9081831" y="313793"/>
                </a:lnTo>
                <a:close/>
                <a:moveTo>
                  <a:pt x="9092949" y="310022"/>
                </a:moveTo>
                <a:lnTo>
                  <a:pt x="9090074" y="310606"/>
                </a:lnTo>
                <a:lnTo>
                  <a:pt x="9089351" y="312939"/>
                </a:lnTo>
                <a:lnTo>
                  <a:pt x="9088298" y="314500"/>
                </a:lnTo>
                <a:lnTo>
                  <a:pt x="9091261" y="313923"/>
                </a:lnTo>
                <a:close/>
                <a:moveTo>
                  <a:pt x="9142082" y="306891"/>
                </a:moveTo>
                <a:lnTo>
                  <a:pt x="9114076" y="308854"/>
                </a:lnTo>
                <a:lnTo>
                  <a:pt x="9103012" y="309234"/>
                </a:lnTo>
                <a:lnTo>
                  <a:pt x="9099693" y="315645"/>
                </a:lnTo>
                <a:lnTo>
                  <a:pt x="9104133" y="318926"/>
                </a:lnTo>
                <a:lnTo>
                  <a:pt x="9102759" y="320796"/>
                </a:lnTo>
                <a:lnTo>
                  <a:pt x="9117355" y="327547"/>
                </a:lnTo>
                <a:lnTo>
                  <a:pt x="9130658" y="329220"/>
                </a:lnTo>
                <a:lnTo>
                  <a:pt x="9130290" y="324681"/>
                </a:lnTo>
                <a:close/>
                <a:moveTo>
                  <a:pt x="8684934" y="306110"/>
                </a:moveTo>
                <a:lnTo>
                  <a:pt x="8683275" y="306387"/>
                </a:lnTo>
                <a:lnTo>
                  <a:pt x="8679572" y="312571"/>
                </a:lnTo>
                <a:lnTo>
                  <a:pt x="8679884" y="312546"/>
                </a:lnTo>
                <a:lnTo>
                  <a:pt x="8685083" y="312092"/>
                </a:lnTo>
                <a:lnTo>
                  <a:pt x="8685080" y="311456"/>
                </a:lnTo>
                <a:lnTo>
                  <a:pt x="8686519" y="307067"/>
                </a:lnTo>
                <a:close/>
                <a:moveTo>
                  <a:pt x="8964250" y="300726"/>
                </a:moveTo>
                <a:lnTo>
                  <a:pt x="8963808" y="300877"/>
                </a:lnTo>
                <a:lnTo>
                  <a:pt x="8963849" y="300922"/>
                </a:lnTo>
                <a:close/>
                <a:moveTo>
                  <a:pt x="8421500" y="300430"/>
                </a:moveTo>
                <a:lnTo>
                  <a:pt x="8425079" y="308678"/>
                </a:lnTo>
                <a:lnTo>
                  <a:pt x="8426493" y="303623"/>
                </a:lnTo>
                <a:lnTo>
                  <a:pt x="8423489" y="301751"/>
                </a:lnTo>
                <a:close/>
                <a:moveTo>
                  <a:pt x="8621669" y="294731"/>
                </a:moveTo>
                <a:lnTo>
                  <a:pt x="8629967" y="318734"/>
                </a:lnTo>
                <a:lnTo>
                  <a:pt x="8635128" y="316452"/>
                </a:lnTo>
                <a:lnTo>
                  <a:pt x="8636519" y="316102"/>
                </a:lnTo>
                <a:lnTo>
                  <a:pt x="8639410" y="315868"/>
                </a:lnTo>
                <a:lnTo>
                  <a:pt x="8641699" y="314978"/>
                </a:lnTo>
                <a:cubicBezTo>
                  <a:pt x="8643872" y="314261"/>
                  <a:pt x="8646194" y="313746"/>
                  <a:pt x="8646194" y="313746"/>
                </a:cubicBezTo>
                <a:cubicBezTo>
                  <a:pt x="8646194" y="313746"/>
                  <a:pt x="8647083" y="313210"/>
                  <a:pt x="8648020" y="312695"/>
                </a:cubicBezTo>
                <a:lnTo>
                  <a:pt x="8648499" y="312430"/>
                </a:lnTo>
                <a:lnTo>
                  <a:pt x="8628979" y="296962"/>
                </a:lnTo>
                <a:close/>
                <a:moveTo>
                  <a:pt x="8413212" y="289848"/>
                </a:moveTo>
                <a:lnTo>
                  <a:pt x="8412083" y="290410"/>
                </a:lnTo>
                <a:cubicBezTo>
                  <a:pt x="8410602" y="291657"/>
                  <a:pt x="8409187" y="292970"/>
                  <a:pt x="8407839" y="294352"/>
                </a:cubicBezTo>
                <a:lnTo>
                  <a:pt x="8408163" y="295832"/>
                </a:lnTo>
                <a:lnTo>
                  <a:pt x="8414771" y="292940"/>
                </a:lnTo>
                <a:lnTo>
                  <a:pt x="8413600" y="290241"/>
                </a:lnTo>
                <a:close/>
                <a:moveTo>
                  <a:pt x="8793043" y="288855"/>
                </a:moveTo>
                <a:lnTo>
                  <a:pt x="8784584" y="300602"/>
                </a:lnTo>
                <a:lnTo>
                  <a:pt x="8786391" y="300904"/>
                </a:lnTo>
                <a:close/>
                <a:moveTo>
                  <a:pt x="8600932" y="288400"/>
                </a:moveTo>
                <a:lnTo>
                  <a:pt x="8600514" y="289641"/>
                </a:lnTo>
                <a:cubicBezTo>
                  <a:pt x="8600060" y="292703"/>
                  <a:pt x="8599973" y="295361"/>
                  <a:pt x="8599973" y="295361"/>
                </a:cubicBezTo>
                <a:cubicBezTo>
                  <a:pt x="8599973" y="295361"/>
                  <a:pt x="8605182" y="299097"/>
                  <a:pt x="8605443" y="299154"/>
                </a:cubicBezTo>
                <a:cubicBezTo>
                  <a:pt x="8605704" y="299211"/>
                  <a:pt x="8602468" y="299770"/>
                  <a:pt x="8599117" y="300381"/>
                </a:cubicBezTo>
                <a:lnTo>
                  <a:pt x="8592389" y="301557"/>
                </a:lnTo>
                <a:lnTo>
                  <a:pt x="8588812" y="299846"/>
                </a:lnTo>
                <a:lnTo>
                  <a:pt x="8583327" y="307192"/>
                </a:lnTo>
                <a:cubicBezTo>
                  <a:pt x="8578872" y="312529"/>
                  <a:pt x="8573225" y="318689"/>
                  <a:pt x="8568512" y="322392"/>
                </a:cubicBezTo>
                <a:lnTo>
                  <a:pt x="8562347" y="324971"/>
                </a:lnTo>
                <a:lnTo>
                  <a:pt x="8575052" y="336645"/>
                </a:lnTo>
                <a:lnTo>
                  <a:pt x="8580708" y="334207"/>
                </a:lnTo>
                <a:cubicBezTo>
                  <a:pt x="8581353" y="331098"/>
                  <a:pt x="8583956" y="332942"/>
                  <a:pt x="8583956" y="332942"/>
                </a:cubicBezTo>
                <a:lnTo>
                  <a:pt x="8590864" y="315884"/>
                </a:lnTo>
                <a:lnTo>
                  <a:pt x="8596815" y="305119"/>
                </a:lnTo>
                <a:lnTo>
                  <a:pt x="8598674" y="313317"/>
                </a:lnTo>
                <a:lnTo>
                  <a:pt x="8591669" y="333642"/>
                </a:lnTo>
                <a:lnTo>
                  <a:pt x="8592812" y="335161"/>
                </a:lnTo>
                <a:lnTo>
                  <a:pt x="8619113" y="323532"/>
                </a:lnTo>
                <a:lnTo>
                  <a:pt x="8609501" y="293342"/>
                </a:lnTo>
                <a:lnTo>
                  <a:pt x="8609990" y="291165"/>
                </a:lnTo>
                <a:close/>
                <a:moveTo>
                  <a:pt x="8416933" y="287997"/>
                </a:moveTo>
                <a:lnTo>
                  <a:pt x="8416204" y="288360"/>
                </a:lnTo>
                <a:lnTo>
                  <a:pt x="8416307" y="288464"/>
                </a:lnTo>
                <a:lnTo>
                  <a:pt x="8416367" y="288603"/>
                </a:lnTo>
                <a:close/>
                <a:moveTo>
                  <a:pt x="8586148" y="285028"/>
                </a:moveTo>
                <a:lnTo>
                  <a:pt x="8588142" y="289932"/>
                </a:lnTo>
                <a:lnTo>
                  <a:pt x="8588488" y="289564"/>
                </a:lnTo>
                <a:lnTo>
                  <a:pt x="8590129" y="285908"/>
                </a:lnTo>
                <a:close/>
                <a:moveTo>
                  <a:pt x="8112073" y="280774"/>
                </a:moveTo>
                <a:lnTo>
                  <a:pt x="8077512" y="292045"/>
                </a:lnTo>
                <a:lnTo>
                  <a:pt x="8074929" y="293814"/>
                </a:lnTo>
                <a:lnTo>
                  <a:pt x="8075240" y="294552"/>
                </a:lnTo>
                <a:cubicBezTo>
                  <a:pt x="8076936" y="297051"/>
                  <a:pt x="8078586" y="299083"/>
                  <a:pt x="8078586" y="299083"/>
                </a:cubicBezTo>
                <a:cubicBezTo>
                  <a:pt x="8078586" y="299083"/>
                  <a:pt x="8080062" y="299010"/>
                  <a:pt x="8081608" y="298934"/>
                </a:cubicBezTo>
                <a:cubicBezTo>
                  <a:pt x="8082725" y="298926"/>
                  <a:pt x="8083845" y="298871"/>
                  <a:pt x="8084957" y="298769"/>
                </a:cubicBezTo>
                <a:cubicBezTo>
                  <a:pt x="8085192" y="298758"/>
                  <a:pt x="8083175" y="301205"/>
                  <a:pt x="8081230" y="303649"/>
                </a:cubicBezTo>
                <a:lnTo>
                  <a:pt x="8077512" y="308739"/>
                </a:lnTo>
                <a:cubicBezTo>
                  <a:pt x="8076981" y="308883"/>
                  <a:pt x="8076455" y="309026"/>
                  <a:pt x="8075939" y="309216"/>
                </a:cubicBezTo>
                <a:lnTo>
                  <a:pt x="8072498" y="310372"/>
                </a:lnTo>
                <a:cubicBezTo>
                  <a:pt x="8069929" y="311155"/>
                  <a:pt x="8067445" y="312194"/>
                  <a:pt x="8067445" y="312194"/>
                </a:cubicBezTo>
                <a:cubicBezTo>
                  <a:pt x="8067445" y="312194"/>
                  <a:pt x="8067012" y="309609"/>
                  <a:pt x="8066897" y="307266"/>
                </a:cubicBezTo>
                <a:cubicBezTo>
                  <a:pt x="8066782" y="304925"/>
                  <a:pt x="8066666" y="302582"/>
                  <a:pt x="8066666" y="302582"/>
                </a:cubicBezTo>
                <a:lnTo>
                  <a:pt x="8065700" y="300137"/>
                </a:lnTo>
                <a:lnTo>
                  <a:pt x="8044828" y="314435"/>
                </a:lnTo>
                <a:lnTo>
                  <a:pt x="8025639" y="336887"/>
                </a:lnTo>
                <a:lnTo>
                  <a:pt x="8030033" y="339652"/>
                </a:lnTo>
                <a:cubicBezTo>
                  <a:pt x="8030033" y="339652"/>
                  <a:pt x="8035601" y="336865"/>
                  <a:pt x="8035896" y="336662"/>
                </a:cubicBezTo>
                <a:cubicBezTo>
                  <a:pt x="8036192" y="336461"/>
                  <a:pt x="8035077" y="339567"/>
                  <a:pt x="8034151" y="342713"/>
                </a:cubicBezTo>
                <a:cubicBezTo>
                  <a:pt x="8033227" y="345858"/>
                  <a:pt x="8032329" y="349072"/>
                  <a:pt x="8032329" y="349072"/>
                </a:cubicBezTo>
                <a:cubicBezTo>
                  <a:pt x="8032329" y="349072"/>
                  <a:pt x="8030042" y="350804"/>
                  <a:pt x="8027922" y="352575"/>
                </a:cubicBezTo>
                <a:lnTo>
                  <a:pt x="8026417" y="353811"/>
                </a:lnTo>
                <a:lnTo>
                  <a:pt x="8041770" y="353210"/>
                </a:lnTo>
                <a:lnTo>
                  <a:pt x="8041824" y="353088"/>
                </a:lnTo>
                <a:cubicBezTo>
                  <a:pt x="8042773" y="352290"/>
                  <a:pt x="8043764" y="351561"/>
                  <a:pt x="8044791" y="350876"/>
                </a:cubicBezTo>
                <a:lnTo>
                  <a:pt x="8040573" y="333873"/>
                </a:lnTo>
                <a:lnTo>
                  <a:pt x="8042849" y="328126"/>
                </a:lnTo>
                <a:lnTo>
                  <a:pt x="8049169" y="332981"/>
                </a:lnTo>
                <a:lnTo>
                  <a:pt x="8051131" y="350400"/>
                </a:lnTo>
                <a:cubicBezTo>
                  <a:pt x="8051670" y="349926"/>
                  <a:pt x="8052265" y="349498"/>
                  <a:pt x="8052901" y="349161"/>
                </a:cubicBezTo>
                <a:cubicBezTo>
                  <a:pt x="8054501" y="348285"/>
                  <a:pt x="8056588" y="350600"/>
                  <a:pt x="8056588" y="350600"/>
                </a:cubicBezTo>
                <a:lnTo>
                  <a:pt x="8072516" y="330750"/>
                </a:lnTo>
                <a:lnTo>
                  <a:pt x="8081192" y="324336"/>
                </a:lnTo>
                <a:lnTo>
                  <a:pt x="8080486" y="331461"/>
                </a:lnTo>
                <a:lnTo>
                  <a:pt x="8074403" y="340472"/>
                </a:lnTo>
                <a:lnTo>
                  <a:pt x="8067641" y="350502"/>
                </a:lnTo>
                <a:cubicBezTo>
                  <a:pt x="8067641" y="350502"/>
                  <a:pt x="8071613" y="350095"/>
                  <a:pt x="8071082" y="351225"/>
                </a:cubicBezTo>
                <a:cubicBezTo>
                  <a:pt x="8070551" y="352355"/>
                  <a:pt x="8073501" y="355049"/>
                  <a:pt x="8073052" y="356434"/>
                </a:cubicBezTo>
                <a:lnTo>
                  <a:pt x="8072903" y="356869"/>
                </a:lnTo>
                <a:lnTo>
                  <a:pt x="8097854" y="360826"/>
                </a:lnTo>
                <a:cubicBezTo>
                  <a:pt x="8114133" y="365078"/>
                  <a:pt x="8130071" y="370955"/>
                  <a:pt x="8145419" y="378440"/>
                </a:cubicBezTo>
                <a:lnTo>
                  <a:pt x="8156799" y="385588"/>
                </a:lnTo>
                <a:lnTo>
                  <a:pt x="8156127" y="382279"/>
                </a:lnTo>
                <a:lnTo>
                  <a:pt x="8152973" y="370666"/>
                </a:lnTo>
                <a:lnTo>
                  <a:pt x="8147667" y="372130"/>
                </a:lnTo>
                <a:cubicBezTo>
                  <a:pt x="8147667" y="372130"/>
                  <a:pt x="8147077" y="377772"/>
                  <a:pt x="8147131" y="377910"/>
                </a:cubicBezTo>
                <a:cubicBezTo>
                  <a:pt x="8147184" y="378048"/>
                  <a:pt x="8145493" y="375642"/>
                  <a:pt x="8143808" y="373378"/>
                </a:cubicBezTo>
                <a:lnTo>
                  <a:pt x="8140409" y="368708"/>
                </a:lnTo>
                <a:cubicBezTo>
                  <a:pt x="8140409" y="368708"/>
                  <a:pt x="8140426" y="368096"/>
                  <a:pt x="8140333" y="367162"/>
                </a:cubicBezTo>
                <a:cubicBezTo>
                  <a:pt x="8140239" y="366227"/>
                  <a:pt x="8140061" y="364991"/>
                  <a:pt x="8140001" y="363773"/>
                </a:cubicBezTo>
                <a:cubicBezTo>
                  <a:pt x="8139732" y="361157"/>
                  <a:pt x="8139452" y="358824"/>
                  <a:pt x="8139452" y="358824"/>
                </a:cubicBezTo>
                <a:lnTo>
                  <a:pt x="8147208" y="360907"/>
                </a:lnTo>
                <a:lnTo>
                  <a:pt x="8150282" y="360756"/>
                </a:lnTo>
                <a:lnTo>
                  <a:pt x="8149243" y="356932"/>
                </a:lnTo>
                <a:cubicBezTo>
                  <a:pt x="8147914" y="352818"/>
                  <a:pt x="8146813" y="348576"/>
                  <a:pt x="8145160" y="344571"/>
                </a:cubicBezTo>
                <a:lnTo>
                  <a:pt x="8140550" y="332496"/>
                </a:lnTo>
                <a:cubicBezTo>
                  <a:pt x="8139816" y="330465"/>
                  <a:pt x="8138969" y="328512"/>
                  <a:pt x="8138052" y="326583"/>
                </a:cubicBezTo>
                <a:lnTo>
                  <a:pt x="8135418" y="320774"/>
                </a:lnTo>
                <a:lnTo>
                  <a:pt x="8132781" y="315342"/>
                </a:lnTo>
                <a:lnTo>
                  <a:pt x="8131861" y="315704"/>
                </a:lnTo>
                <a:cubicBezTo>
                  <a:pt x="8129740" y="317033"/>
                  <a:pt x="8128046" y="318390"/>
                  <a:pt x="8128046" y="318390"/>
                </a:cubicBezTo>
                <a:cubicBezTo>
                  <a:pt x="8128046" y="318390"/>
                  <a:pt x="8128451" y="323770"/>
                  <a:pt x="8128588" y="324163"/>
                </a:cubicBezTo>
                <a:cubicBezTo>
                  <a:pt x="8128724" y="324555"/>
                  <a:pt x="8120436" y="316440"/>
                  <a:pt x="8120256" y="316590"/>
                </a:cubicBezTo>
                <a:lnTo>
                  <a:pt x="8117328" y="307201"/>
                </a:lnTo>
                <a:lnTo>
                  <a:pt x="8125212" y="307588"/>
                </a:lnTo>
                <a:lnTo>
                  <a:pt x="8128392" y="306659"/>
                </a:lnTo>
                <a:lnTo>
                  <a:pt x="8123768" y="298267"/>
                </a:lnTo>
                <a:cubicBezTo>
                  <a:pt x="8121774" y="294514"/>
                  <a:pt x="8119287" y="291209"/>
                  <a:pt x="8117072" y="287702"/>
                </a:cubicBezTo>
                <a:close/>
                <a:moveTo>
                  <a:pt x="8543066" y="278070"/>
                </a:moveTo>
                <a:lnTo>
                  <a:pt x="8542307" y="279113"/>
                </a:lnTo>
                <a:lnTo>
                  <a:pt x="8542296" y="278879"/>
                </a:lnTo>
                <a:lnTo>
                  <a:pt x="8540420" y="285379"/>
                </a:lnTo>
                <a:lnTo>
                  <a:pt x="8541278" y="285878"/>
                </a:lnTo>
                <a:lnTo>
                  <a:pt x="8540194" y="286164"/>
                </a:lnTo>
                <a:lnTo>
                  <a:pt x="8531023" y="317939"/>
                </a:lnTo>
                <a:lnTo>
                  <a:pt x="8551819" y="306842"/>
                </a:lnTo>
                <a:lnTo>
                  <a:pt x="8566181" y="302847"/>
                </a:lnTo>
                <a:lnTo>
                  <a:pt x="8566180" y="302849"/>
                </a:lnTo>
                <a:lnTo>
                  <a:pt x="8566273" y="302822"/>
                </a:lnTo>
                <a:lnTo>
                  <a:pt x="8566181" y="302847"/>
                </a:lnTo>
                <a:lnTo>
                  <a:pt x="8572821" y="291400"/>
                </a:lnTo>
                <a:lnTo>
                  <a:pt x="8568792" y="281275"/>
                </a:lnTo>
                <a:close/>
                <a:moveTo>
                  <a:pt x="8409520" y="274407"/>
                </a:moveTo>
                <a:lnTo>
                  <a:pt x="8404459" y="276467"/>
                </a:lnTo>
                <a:lnTo>
                  <a:pt x="8405854" y="277880"/>
                </a:lnTo>
                <a:lnTo>
                  <a:pt x="8409539" y="274522"/>
                </a:lnTo>
                <a:close/>
                <a:moveTo>
                  <a:pt x="8409625" y="265721"/>
                </a:moveTo>
                <a:lnTo>
                  <a:pt x="8409695" y="265756"/>
                </a:lnTo>
                <a:lnTo>
                  <a:pt x="8414012" y="268079"/>
                </a:lnTo>
                <a:cubicBezTo>
                  <a:pt x="8415628" y="268938"/>
                  <a:pt x="8417109" y="269946"/>
                  <a:pt x="8418225" y="270665"/>
                </a:cubicBezTo>
                <a:lnTo>
                  <a:pt x="8420119" y="271935"/>
                </a:lnTo>
                <a:cubicBezTo>
                  <a:pt x="8420119" y="271935"/>
                  <a:pt x="8420948" y="273043"/>
                  <a:pt x="8421805" y="274717"/>
                </a:cubicBezTo>
                <a:lnTo>
                  <a:pt x="8424680" y="280256"/>
                </a:lnTo>
                <a:lnTo>
                  <a:pt x="8427706" y="280107"/>
                </a:lnTo>
                <a:lnTo>
                  <a:pt x="8430797" y="266006"/>
                </a:lnTo>
                <a:close/>
                <a:moveTo>
                  <a:pt x="8403389" y="265636"/>
                </a:moveTo>
                <a:lnTo>
                  <a:pt x="8403372" y="265796"/>
                </a:lnTo>
                <a:cubicBezTo>
                  <a:pt x="8403592" y="268885"/>
                  <a:pt x="8404084" y="271502"/>
                  <a:pt x="8404084" y="271502"/>
                </a:cubicBezTo>
                <a:lnTo>
                  <a:pt x="8409404" y="273705"/>
                </a:lnTo>
                <a:lnTo>
                  <a:pt x="8408739" y="269701"/>
                </a:lnTo>
                <a:cubicBezTo>
                  <a:pt x="8408514" y="268467"/>
                  <a:pt x="8408452" y="267202"/>
                  <a:pt x="8408102" y="266304"/>
                </a:cubicBezTo>
                <a:lnTo>
                  <a:pt x="8407951" y="265698"/>
                </a:lnTo>
                <a:close/>
                <a:moveTo>
                  <a:pt x="8550948" y="265303"/>
                </a:moveTo>
                <a:lnTo>
                  <a:pt x="8549081" y="269810"/>
                </a:lnTo>
                <a:lnTo>
                  <a:pt x="8545199" y="275141"/>
                </a:lnTo>
                <a:lnTo>
                  <a:pt x="8567462" y="277934"/>
                </a:lnTo>
                <a:lnTo>
                  <a:pt x="8566797" y="276263"/>
                </a:lnTo>
                <a:cubicBezTo>
                  <a:pt x="8560767" y="273836"/>
                  <a:pt x="8555354" y="270087"/>
                  <a:pt x="8550948" y="265303"/>
                </a:cubicBezTo>
                <a:close/>
                <a:moveTo>
                  <a:pt x="8337055" y="264745"/>
                </a:moveTo>
                <a:lnTo>
                  <a:pt x="8336992" y="265715"/>
                </a:lnTo>
                <a:cubicBezTo>
                  <a:pt x="8337340" y="268791"/>
                  <a:pt x="8337938" y="271380"/>
                  <a:pt x="8337938" y="271380"/>
                </a:cubicBezTo>
                <a:cubicBezTo>
                  <a:pt x="8337938" y="271380"/>
                  <a:pt x="8343782" y="273744"/>
                  <a:pt x="8344320" y="273671"/>
                </a:cubicBezTo>
                <a:cubicBezTo>
                  <a:pt x="8344856" y="273598"/>
                  <a:pt x="8332152" y="279295"/>
                  <a:pt x="8332152" y="279295"/>
                </a:cubicBezTo>
                <a:lnTo>
                  <a:pt x="8320656" y="277090"/>
                </a:lnTo>
                <a:lnTo>
                  <a:pt x="8325406" y="268639"/>
                </a:lnTo>
                <a:lnTo>
                  <a:pt x="8326079" y="264786"/>
                </a:lnTo>
                <a:lnTo>
                  <a:pt x="8270671" y="267257"/>
                </a:lnTo>
                <a:lnTo>
                  <a:pt x="8270630" y="268142"/>
                </a:lnTo>
                <a:cubicBezTo>
                  <a:pt x="8271054" y="271203"/>
                  <a:pt x="8271726" y="273770"/>
                  <a:pt x="8271726" y="273770"/>
                </a:cubicBezTo>
                <a:cubicBezTo>
                  <a:pt x="8271726" y="273770"/>
                  <a:pt x="8277627" y="275828"/>
                  <a:pt x="8278165" y="275801"/>
                </a:cubicBezTo>
                <a:cubicBezTo>
                  <a:pt x="8278704" y="275775"/>
                  <a:pt x="8266152" y="281699"/>
                  <a:pt x="8266152" y="281699"/>
                </a:cubicBezTo>
                <a:lnTo>
                  <a:pt x="8254554" y="279804"/>
                </a:lnTo>
                <a:lnTo>
                  <a:pt x="8259185" y="271336"/>
                </a:lnTo>
                <a:lnTo>
                  <a:pt x="8259689" y="267747"/>
                </a:lnTo>
                <a:lnTo>
                  <a:pt x="8218338" y="269592"/>
                </a:lnTo>
                <a:lnTo>
                  <a:pt x="8204311" y="270455"/>
                </a:lnTo>
                <a:lnTo>
                  <a:pt x="8204283" y="271712"/>
                </a:lnTo>
                <a:cubicBezTo>
                  <a:pt x="8204765" y="274772"/>
                  <a:pt x="8205479" y="277338"/>
                  <a:pt x="8205479" y="277338"/>
                </a:cubicBezTo>
                <a:cubicBezTo>
                  <a:pt x="8205479" y="277338"/>
                  <a:pt x="8211403" y="279418"/>
                  <a:pt x="8211941" y="279368"/>
                </a:cubicBezTo>
                <a:cubicBezTo>
                  <a:pt x="8212479" y="279318"/>
                  <a:pt x="8199962" y="285453"/>
                  <a:pt x="8199962" y="285453"/>
                </a:cubicBezTo>
                <a:lnTo>
                  <a:pt x="8188322" y="283677"/>
                </a:lnTo>
                <a:lnTo>
                  <a:pt x="8192688" y="275080"/>
                </a:lnTo>
                <a:lnTo>
                  <a:pt x="8193220" y="271138"/>
                </a:lnTo>
                <a:lnTo>
                  <a:pt x="8166980" y="272754"/>
                </a:lnTo>
                <a:lnTo>
                  <a:pt x="8138102" y="276182"/>
                </a:lnTo>
                <a:lnTo>
                  <a:pt x="8138123" y="276716"/>
                </a:lnTo>
                <a:cubicBezTo>
                  <a:pt x="8138798" y="279735"/>
                  <a:pt x="8139673" y="282245"/>
                  <a:pt x="8139673" y="282245"/>
                </a:cubicBezTo>
                <a:cubicBezTo>
                  <a:pt x="8139673" y="282245"/>
                  <a:pt x="8145578" y="283951"/>
                  <a:pt x="8146094" y="283925"/>
                </a:cubicBezTo>
                <a:cubicBezTo>
                  <a:pt x="8144339" y="285139"/>
                  <a:pt x="8142520" y="286238"/>
                  <a:pt x="8140646" y="287246"/>
                </a:cubicBezTo>
                <a:lnTo>
                  <a:pt x="8134946" y="290696"/>
                </a:lnTo>
                <a:lnTo>
                  <a:pt x="8129363" y="290314"/>
                </a:lnTo>
                <a:cubicBezTo>
                  <a:pt x="8126586" y="290193"/>
                  <a:pt x="8123808" y="290024"/>
                  <a:pt x="8123808" y="290024"/>
                </a:cubicBezTo>
                <a:lnTo>
                  <a:pt x="8125458" y="285387"/>
                </a:lnTo>
                <a:cubicBezTo>
                  <a:pt x="8126332" y="283115"/>
                  <a:pt x="8127161" y="280867"/>
                  <a:pt x="8127161" y="280867"/>
                </a:cubicBezTo>
                <a:lnTo>
                  <a:pt x="8127257" y="277469"/>
                </a:lnTo>
                <a:lnTo>
                  <a:pt x="8119314" y="278412"/>
                </a:lnTo>
                <a:lnTo>
                  <a:pt x="8114673" y="279926"/>
                </a:lnTo>
                <a:lnTo>
                  <a:pt x="8119281" y="286302"/>
                </a:lnTo>
                <a:cubicBezTo>
                  <a:pt x="8121498" y="289856"/>
                  <a:pt x="8124014" y="293254"/>
                  <a:pt x="8126029" y="296981"/>
                </a:cubicBezTo>
                <a:lnTo>
                  <a:pt x="8130695" y="305447"/>
                </a:lnTo>
                <a:lnTo>
                  <a:pt x="8132777" y="304328"/>
                </a:lnTo>
                <a:lnTo>
                  <a:pt x="8134183" y="297613"/>
                </a:lnTo>
                <a:lnTo>
                  <a:pt x="8141208" y="303420"/>
                </a:lnTo>
                <a:lnTo>
                  <a:pt x="8141818" y="305314"/>
                </a:lnTo>
                <a:cubicBezTo>
                  <a:pt x="8142300" y="306700"/>
                  <a:pt x="8142698" y="308112"/>
                  <a:pt x="8143011" y="309530"/>
                </a:cubicBezTo>
                <a:cubicBezTo>
                  <a:pt x="8143819" y="312589"/>
                  <a:pt x="8144606" y="315672"/>
                  <a:pt x="8144606" y="315672"/>
                </a:cubicBezTo>
                <a:cubicBezTo>
                  <a:pt x="8142725" y="314332"/>
                  <a:pt x="8140534" y="313479"/>
                  <a:pt x="8138238" y="313193"/>
                </a:cubicBezTo>
                <a:lnTo>
                  <a:pt x="8135234" y="314375"/>
                </a:lnTo>
                <a:lnTo>
                  <a:pt x="8137803" y="319624"/>
                </a:lnTo>
                <a:lnTo>
                  <a:pt x="8140440" y="325480"/>
                </a:lnTo>
                <a:cubicBezTo>
                  <a:pt x="8141357" y="327431"/>
                  <a:pt x="8142231" y="329431"/>
                  <a:pt x="8142965" y="331460"/>
                </a:cubicBezTo>
                <a:lnTo>
                  <a:pt x="8147627" y="343652"/>
                </a:lnTo>
                <a:cubicBezTo>
                  <a:pt x="8149259" y="347703"/>
                  <a:pt x="8150359" y="351946"/>
                  <a:pt x="8151716" y="356106"/>
                </a:cubicBezTo>
                <a:lnTo>
                  <a:pt x="8152804" y="360091"/>
                </a:lnTo>
                <a:lnTo>
                  <a:pt x="8155257" y="359360"/>
                </a:lnTo>
                <a:lnTo>
                  <a:pt x="8158000" y="353073"/>
                </a:lnTo>
                <a:lnTo>
                  <a:pt x="8163676" y="360120"/>
                </a:lnTo>
                <a:cubicBezTo>
                  <a:pt x="8163676" y="360120"/>
                  <a:pt x="8163880" y="360931"/>
                  <a:pt x="8163938" y="362101"/>
                </a:cubicBezTo>
                <a:cubicBezTo>
                  <a:pt x="8163996" y="363273"/>
                  <a:pt x="8164074" y="364866"/>
                  <a:pt x="8164151" y="366435"/>
                </a:cubicBezTo>
                <a:lnTo>
                  <a:pt x="8164462" y="372736"/>
                </a:lnTo>
                <a:cubicBezTo>
                  <a:pt x="8162852" y="371054"/>
                  <a:pt x="8160855" y="369814"/>
                  <a:pt x="8158647" y="369101"/>
                </a:cubicBezTo>
                <a:lnTo>
                  <a:pt x="8155501" y="369968"/>
                </a:lnTo>
                <a:lnTo>
                  <a:pt x="8158676" y="381591"/>
                </a:lnTo>
                <a:lnTo>
                  <a:pt x="8159860" y="387511"/>
                </a:lnTo>
                <a:lnTo>
                  <a:pt x="8161278" y="388401"/>
                </a:lnTo>
                <a:lnTo>
                  <a:pt x="8163489" y="385885"/>
                </a:lnTo>
                <a:cubicBezTo>
                  <a:pt x="8163489" y="385885"/>
                  <a:pt x="8164688" y="386391"/>
                  <a:pt x="8166123" y="386930"/>
                </a:cubicBezTo>
                <a:lnTo>
                  <a:pt x="8166660" y="360629"/>
                </a:lnTo>
                <a:lnTo>
                  <a:pt x="8168688" y="354120"/>
                </a:lnTo>
                <a:lnTo>
                  <a:pt x="8172009" y="359592"/>
                </a:lnTo>
                <a:lnTo>
                  <a:pt x="8172054" y="376729"/>
                </a:lnTo>
                <a:lnTo>
                  <a:pt x="8171179" y="388512"/>
                </a:lnTo>
                <a:cubicBezTo>
                  <a:pt x="8172618" y="389123"/>
                  <a:pt x="8176034" y="391749"/>
                  <a:pt x="8178867" y="393017"/>
                </a:cubicBezTo>
                <a:lnTo>
                  <a:pt x="8196091" y="380429"/>
                </a:lnTo>
                <a:lnTo>
                  <a:pt x="8205135" y="377635"/>
                </a:lnTo>
                <a:lnTo>
                  <a:pt x="8202482" y="386712"/>
                </a:lnTo>
                <a:lnTo>
                  <a:pt x="8185210" y="397377"/>
                </a:lnTo>
                <a:cubicBezTo>
                  <a:pt x="8185563" y="397853"/>
                  <a:pt x="8185791" y="398218"/>
                  <a:pt x="8185791" y="398218"/>
                </a:cubicBezTo>
                <a:lnTo>
                  <a:pt x="8185684" y="403731"/>
                </a:lnTo>
                <a:lnTo>
                  <a:pt x="8202576" y="414339"/>
                </a:lnTo>
                <a:cubicBezTo>
                  <a:pt x="8220726" y="429219"/>
                  <a:pt x="8236963" y="447120"/>
                  <a:pt x="8248248" y="468382"/>
                </a:cubicBezTo>
                <a:lnTo>
                  <a:pt x="8248495" y="469153"/>
                </a:lnTo>
                <a:lnTo>
                  <a:pt x="8256862" y="462080"/>
                </a:lnTo>
                <a:lnTo>
                  <a:pt x="8262812" y="461787"/>
                </a:lnTo>
                <a:lnTo>
                  <a:pt x="8261689" y="469496"/>
                </a:lnTo>
                <a:lnTo>
                  <a:pt x="8251593" y="478834"/>
                </a:lnTo>
                <a:lnTo>
                  <a:pt x="8253847" y="485883"/>
                </a:lnTo>
                <a:lnTo>
                  <a:pt x="8259281" y="484941"/>
                </a:lnTo>
                <a:lnTo>
                  <a:pt x="8264550" y="464683"/>
                </a:lnTo>
                <a:lnTo>
                  <a:pt x="8269589" y="459739"/>
                </a:lnTo>
                <a:lnTo>
                  <a:pt x="8270279" y="468017"/>
                </a:lnTo>
                <a:lnTo>
                  <a:pt x="8266492" y="483691"/>
                </a:lnTo>
                <a:lnTo>
                  <a:pt x="8270444" y="483006"/>
                </a:lnTo>
                <a:cubicBezTo>
                  <a:pt x="8294942" y="478889"/>
                  <a:pt x="8325598" y="473843"/>
                  <a:pt x="8356248" y="468961"/>
                </a:cubicBezTo>
                <a:lnTo>
                  <a:pt x="8374770" y="466141"/>
                </a:lnTo>
                <a:lnTo>
                  <a:pt x="8373791" y="460434"/>
                </a:lnTo>
                <a:cubicBezTo>
                  <a:pt x="8372391" y="453931"/>
                  <a:pt x="8371053" y="448450"/>
                  <a:pt x="8371053" y="448450"/>
                </a:cubicBezTo>
                <a:cubicBezTo>
                  <a:pt x="8371053" y="448450"/>
                  <a:pt x="8370622" y="428749"/>
                  <a:pt x="8369233" y="425812"/>
                </a:cubicBezTo>
                <a:cubicBezTo>
                  <a:pt x="8367844" y="422875"/>
                  <a:pt x="8367627" y="416077"/>
                  <a:pt x="8369581" y="408091"/>
                </a:cubicBezTo>
                <a:lnTo>
                  <a:pt x="8360341" y="405447"/>
                </a:lnTo>
                <a:cubicBezTo>
                  <a:pt x="8360341" y="405447"/>
                  <a:pt x="8353436" y="396348"/>
                  <a:pt x="8354429" y="396957"/>
                </a:cubicBezTo>
                <a:cubicBezTo>
                  <a:pt x="8355422" y="397565"/>
                  <a:pt x="8363061" y="396790"/>
                  <a:pt x="8363061" y="396790"/>
                </a:cubicBezTo>
                <a:lnTo>
                  <a:pt x="8373860" y="400578"/>
                </a:lnTo>
                <a:cubicBezTo>
                  <a:pt x="8377986" y="395491"/>
                  <a:pt x="8382637" y="390847"/>
                  <a:pt x="8387737" y="386747"/>
                </a:cubicBezTo>
                <a:lnTo>
                  <a:pt x="8387697" y="385949"/>
                </a:lnTo>
                <a:lnTo>
                  <a:pt x="8391635" y="370565"/>
                </a:lnTo>
                <a:lnTo>
                  <a:pt x="8396226" y="366042"/>
                </a:lnTo>
                <a:lnTo>
                  <a:pt x="8399401" y="372811"/>
                </a:lnTo>
                <a:lnTo>
                  <a:pt x="8397741" y="380596"/>
                </a:lnTo>
                <a:lnTo>
                  <a:pt x="8406170" y="376307"/>
                </a:lnTo>
                <a:lnTo>
                  <a:pt x="8423714" y="313559"/>
                </a:lnTo>
                <a:lnTo>
                  <a:pt x="8418111" y="300642"/>
                </a:lnTo>
                <a:lnTo>
                  <a:pt x="8405182" y="305236"/>
                </a:lnTo>
                <a:lnTo>
                  <a:pt x="8394440" y="307361"/>
                </a:lnTo>
                <a:lnTo>
                  <a:pt x="8398356" y="300124"/>
                </a:lnTo>
                <a:lnTo>
                  <a:pt x="8403949" y="297676"/>
                </a:lnTo>
                <a:lnTo>
                  <a:pt x="8403794" y="297556"/>
                </a:lnTo>
                <a:cubicBezTo>
                  <a:pt x="8402327" y="296360"/>
                  <a:pt x="8400752" y="295381"/>
                  <a:pt x="8399587" y="294593"/>
                </a:cubicBezTo>
                <a:lnTo>
                  <a:pt x="8397671" y="293373"/>
                </a:lnTo>
                <a:cubicBezTo>
                  <a:pt x="8397671" y="293373"/>
                  <a:pt x="8397332" y="292684"/>
                  <a:pt x="8396789" y="291656"/>
                </a:cubicBezTo>
                <a:cubicBezTo>
                  <a:pt x="8396245" y="290625"/>
                  <a:pt x="8395590" y="289249"/>
                  <a:pt x="8394749" y="287905"/>
                </a:cubicBezTo>
                <a:cubicBezTo>
                  <a:pt x="8393908" y="286561"/>
                  <a:pt x="8393047" y="285289"/>
                  <a:pt x="8392434" y="284286"/>
                </a:cubicBezTo>
                <a:cubicBezTo>
                  <a:pt x="8392086" y="283740"/>
                  <a:pt x="8391707" y="283195"/>
                  <a:pt x="8391299" y="282675"/>
                </a:cubicBezTo>
                <a:lnTo>
                  <a:pt x="8392894" y="282174"/>
                </a:lnTo>
                <a:cubicBezTo>
                  <a:pt x="8393893" y="281961"/>
                  <a:pt x="8395008" y="281718"/>
                  <a:pt x="8396217" y="281493"/>
                </a:cubicBezTo>
                <a:cubicBezTo>
                  <a:pt x="8398683" y="281020"/>
                  <a:pt x="8401273" y="280681"/>
                  <a:pt x="8401273" y="280681"/>
                </a:cubicBezTo>
                <a:lnTo>
                  <a:pt x="8403144" y="279657"/>
                </a:lnTo>
                <a:lnTo>
                  <a:pt x="8401273" y="277764"/>
                </a:lnTo>
                <a:lnTo>
                  <a:pt x="8397978" y="279105"/>
                </a:lnTo>
                <a:cubicBezTo>
                  <a:pt x="8397978" y="279105"/>
                  <a:pt x="8395149" y="278400"/>
                  <a:pt x="8392324" y="277764"/>
                </a:cubicBezTo>
                <a:lnTo>
                  <a:pt x="8386626" y="276471"/>
                </a:lnTo>
                <a:lnTo>
                  <a:pt x="8391758" y="268188"/>
                </a:lnTo>
                <a:lnTo>
                  <a:pt x="8391768" y="268143"/>
                </a:lnTo>
                <a:lnTo>
                  <a:pt x="8389102" y="265445"/>
                </a:lnTo>
                <a:close/>
                <a:moveTo>
                  <a:pt x="8711984" y="263870"/>
                </a:moveTo>
                <a:lnTo>
                  <a:pt x="8700786" y="277137"/>
                </a:lnTo>
                <a:lnTo>
                  <a:pt x="8690761" y="293884"/>
                </a:lnTo>
                <a:lnTo>
                  <a:pt x="8692261" y="296123"/>
                </a:lnTo>
                <a:cubicBezTo>
                  <a:pt x="8692261" y="296123"/>
                  <a:pt x="8692115" y="299817"/>
                  <a:pt x="8691992" y="303533"/>
                </a:cubicBezTo>
                <a:cubicBezTo>
                  <a:pt x="8691918" y="305367"/>
                  <a:pt x="8691869" y="307224"/>
                  <a:pt x="8691796" y="308614"/>
                </a:cubicBezTo>
                <a:lnTo>
                  <a:pt x="8691677" y="310967"/>
                </a:lnTo>
                <a:lnTo>
                  <a:pt x="8691362" y="310637"/>
                </a:lnTo>
                <a:lnTo>
                  <a:pt x="8691381" y="311541"/>
                </a:lnTo>
                <a:lnTo>
                  <a:pt x="8712919" y="309658"/>
                </a:lnTo>
                <a:lnTo>
                  <a:pt x="8730164" y="307879"/>
                </a:lnTo>
                <a:lnTo>
                  <a:pt x="8725871" y="300643"/>
                </a:lnTo>
                <a:lnTo>
                  <a:pt x="8711388" y="270692"/>
                </a:lnTo>
                <a:close/>
                <a:moveTo>
                  <a:pt x="9138615" y="259633"/>
                </a:moveTo>
                <a:lnTo>
                  <a:pt x="9144000" y="264460"/>
                </a:lnTo>
                <a:lnTo>
                  <a:pt x="9144000" y="278543"/>
                </a:lnTo>
                <a:lnTo>
                  <a:pt x="9138756" y="270614"/>
                </a:lnTo>
                <a:cubicBezTo>
                  <a:pt x="9138756" y="270614"/>
                  <a:pt x="9138157" y="258435"/>
                  <a:pt x="9138615" y="259633"/>
                </a:cubicBezTo>
                <a:close/>
                <a:moveTo>
                  <a:pt x="8098658" y="249423"/>
                </a:moveTo>
                <a:lnTo>
                  <a:pt x="8096391" y="251084"/>
                </a:lnTo>
                <a:lnTo>
                  <a:pt x="8092596" y="254046"/>
                </a:lnTo>
                <a:lnTo>
                  <a:pt x="8096433" y="257871"/>
                </a:lnTo>
                <a:lnTo>
                  <a:pt x="8098849" y="255682"/>
                </a:lnTo>
                <a:cubicBezTo>
                  <a:pt x="8098849" y="255682"/>
                  <a:pt x="8098879" y="253919"/>
                  <a:pt x="8098795" y="252209"/>
                </a:cubicBezTo>
                <a:close/>
                <a:moveTo>
                  <a:pt x="8078654" y="247647"/>
                </a:moveTo>
                <a:lnTo>
                  <a:pt x="8053962" y="255804"/>
                </a:lnTo>
                <a:cubicBezTo>
                  <a:pt x="8042483" y="262145"/>
                  <a:pt x="8031614" y="269512"/>
                  <a:pt x="8021496" y="277852"/>
                </a:cubicBezTo>
                <a:lnTo>
                  <a:pt x="8018190" y="281071"/>
                </a:lnTo>
                <a:lnTo>
                  <a:pt x="8018785" y="281930"/>
                </a:lnTo>
                <a:cubicBezTo>
                  <a:pt x="8020206" y="283222"/>
                  <a:pt x="8021701" y="284440"/>
                  <a:pt x="8023261" y="285561"/>
                </a:cubicBezTo>
                <a:lnTo>
                  <a:pt x="8030808" y="282442"/>
                </a:lnTo>
                <a:cubicBezTo>
                  <a:pt x="8030482" y="282973"/>
                  <a:pt x="8022914" y="296143"/>
                  <a:pt x="8022914" y="296143"/>
                </a:cubicBezTo>
                <a:lnTo>
                  <a:pt x="8017071" y="300047"/>
                </a:lnTo>
                <a:lnTo>
                  <a:pt x="8013026" y="302758"/>
                </a:lnTo>
                <a:lnTo>
                  <a:pt x="8011260" y="304090"/>
                </a:lnTo>
                <a:cubicBezTo>
                  <a:pt x="8011260" y="304090"/>
                  <a:pt x="8010756" y="301485"/>
                  <a:pt x="8010210" y="298976"/>
                </a:cubicBezTo>
                <a:lnTo>
                  <a:pt x="8009489" y="293870"/>
                </a:lnTo>
                <a:lnTo>
                  <a:pt x="8007892" y="291098"/>
                </a:lnTo>
                <a:lnTo>
                  <a:pt x="7993377" y="305229"/>
                </a:lnTo>
                <a:lnTo>
                  <a:pt x="7964944" y="345411"/>
                </a:lnTo>
                <a:lnTo>
                  <a:pt x="7969486" y="348362"/>
                </a:lnTo>
                <a:cubicBezTo>
                  <a:pt x="7969486" y="348362"/>
                  <a:pt x="7975794" y="343425"/>
                  <a:pt x="7975967" y="343136"/>
                </a:cubicBezTo>
                <a:cubicBezTo>
                  <a:pt x="7976141" y="342846"/>
                  <a:pt x="7975092" y="346818"/>
                  <a:pt x="7973996" y="350793"/>
                </a:cubicBezTo>
                <a:lnTo>
                  <a:pt x="7971885" y="358927"/>
                </a:lnTo>
                <a:lnTo>
                  <a:pt x="7969174" y="361877"/>
                </a:lnTo>
                <a:lnTo>
                  <a:pt x="7984842" y="358100"/>
                </a:lnTo>
                <a:lnTo>
                  <a:pt x="7987156" y="355334"/>
                </a:lnTo>
                <a:lnTo>
                  <a:pt x="7987539" y="357451"/>
                </a:lnTo>
                <a:lnTo>
                  <a:pt x="7998032" y="354921"/>
                </a:lnTo>
                <a:lnTo>
                  <a:pt x="8006152" y="354604"/>
                </a:lnTo>
                <a:lnTo>
                  <a:pt x="8015963" y="343103"/>
                </a:lnTo>
                <a:lnTo>
                  <a:pt x="8012383" y="340262"/>
                </a:lnTo>
                <a:lnTo>
                  <a:pt x="8008351" y="340861"/>
                </a:lnTo>
                <a:lnTo>
                  <a:pt x="8004321" y="341505"/>
                </a:lnTo>
                <a:cubicBezTo>
                  <a:pt x="8004321" y="341505"/>
                  <a:pt x="8004925" y="339009"/>
                  <a:pt x="8005599" y="336464"/>
                </a:cubicBezTo>
                <a:cubicBezTo>
                  <a:pt x="8006271" y="333919"/>
                  <a:pt x="8006968" y="331372"/>
                  <a:pt x="8006968" y="331372"/>
                </a:cubicBezTo>
                <a:lnTo>
                  <a:pt x="8012633" y="326749"/>
                </a:lnTo>
                <a:lnTo>
                  <a:pt x="8018449" y="322307"/>
                </a:lnTo>
                <a:cubicBezTo>
                  <a:pt x="8017974" y="325055"/>
                  <a:pt x="8018198" y="327861"/>
                  <a:pt x="8019110" y="330492"/>
                </a:cubicBezTo>
                <a:lnTo>
                  <a:pt x="8023207" y="334611"/>
                </a:lnTo>
                <a:lnTo>
                  <a:pt x="8042567" y="311916"/>
                </a:lnTo>
                <a:lnTo>
                  <a:pt x="8064147" y="297129"/>
                </a:lnTo>
                <a:lnTo>
                  <a:pt x="8061853" y="293522"/>
                </a:lnTo>
                <a:lnTo>
                  <a:pt x="8057755" y="292784"/>
                </a:lnTo>
                <a:lnTo>
                  <a:pt x="8053643" y="292235"/>
                </a:lnTo>
                <a:lnTo>
                  <a:pt x="8054558" y="290805"/>
                </a:lnTo>
                <a:cubicBezTo>
                  <a:pt x="8055101" y="289910"/>
                  <a:pt x="8055844" y="288793"/>
                  <a:pt x="8056636" y="287697"/>
                </a:cubicBezTo>
                <a:lnTo>
                  <a:pt x="8059867" y="283217"/>
                </a:lnTo>
                <a:cubicBezTo>
                  <a:pt x="8059867" y="283217"/>
                  <a:pt x="8060788" y="282868"/>
                  <a:pt x="8062176" y="282423"/>
                </a:cubicBezTo>
                <a:lnTo>
                  <a:pt x="8067189" y="280767"/>
                </a:lnTo>
                <a:cubicBezTo>
                  <a:pt x="8069013" y="280137"/>
                  <a:pt x="8070892" y="279670"/>
                  <a:pt x="8072258" y="279296"/>
                </a:cubicBezTo>
                <a:lnTo>
                  <a:pt x="8074577" y="278689"/>
                </a:lnTo>
                <a:cubicBezTo>
                  <a:pt x="8072992" y="281046"/>
                  <a:pt x="8072064" y="283791"/>
                  <a:pt x="8071892" y="286618"/>
                </a:cubicBezTo>
                <a:lnTo>
                  <a:pt x="8073595" y="290654"/>
                </a:lnTo>
                <a:lnTo>
                  <a:pt x="8075977" y="289022"/>
                </a:lnTo>
                <a:lnTo>
                  <a:pt x="8110042" y="277960"/>
                </a:lnTo>
                <a:lnTo>
                  <a:pt x="8102658" y="267726"/>
                </a:lnTo>
                <a:lnTo>
                  <a:pt x="8101367" y="266443"/>
                </a:lnTo>
                <a:lnTo>
                  <a:pt x="8100570" y="266985"/>
                </a:lnTo>
                <a:cubicBezTo>
                  <a:pt x="8098841" y="268749"/>
                  <a:pt x="8097556" y="270445"/>
                  <a:pt x="8097556" y="270445"/>
                </a:cubicBezTo>
                <a:cubicBezTo>
                  <a:pt x="8097556" y="270445"/>
                  <a:pt x="8098039" y="271665"/>
                  <a:pt x="8098434" y="273007"/>
                </a:cubicBezTo>
                <a:cubicBezTo>
                  <a:pt x="8098695" y="273980"/>
                  <a:pt x="8099025" y="274949"/>
                  <a:pt x="8099422" y="275893"/>
                </a:cubicBezTo>
                <a:cubicBezTo>
                  <a:pt x="8099432" y="276103"/>
                  <a:pt x="8097173" y="274572"/>
                  <a:pt x="8094597" y="273290"/>
                </a:cubicBezTo>
                <a:lnTo>
                  <a:pt x="8089465" y="270631"/>
                </a:lnTo>
                <a:cubicBezTo>
                  <a:pt x="8089465" y="270631"/>
                  <a:pt x="8088258" y="268530"/>
                  <a:pt x="8087070" y="266335"/>
                </a:cubicBezTo>
                <a:cubicBezTo>
                  <a:pt x="8085882" y="264139"/>
                  <a:pt x="8084514" y="262094"/>
                  <a:pt x="8084514" y="262094"/>
                </a:cubicBezTo>
                <a:lnTo>
                  <a:pt x="8088419" y="261291"/>
                </a:lnTo>
                <a:lnTo>
                  <a:pt x="8092285" y="260654"/>
                </a:lnTo>
                <a:lnTo>
                  <a:pt x="8094354" y="259464"/>
                </a:lnTo>
                <a:lnTo>
                  <a:pt x="8090530" y="255659"/>
                </a:lnTo>
                <a:lnTo>
                  <a:pt x="8089970" y="256096"/>
                </a:lnTo>
                <a:lnTo>
                  <a:pt x="8087778" y="256415"/>
                </a:lnTo>
                <a:lnTo>
                  <a:pt x="8083128" y="257326"/>
                </a:lnTo>
                <a:lnTo>
                  <a:pt x="8078477" y="258235"/>
                </a:lnTo>
                <a:cubicBezTo>
                  <a:pt x="8077199" y="258509"/>
                  <a:pt x="8076342" y="258739"/>
                  <a:pt x="8076342" y="258739"/>
                </a:cubicBezTo>
                <a:cubicBezTo>
                  <a:pt x="8076342" y="258739"/>
                  <a:pt x="8076782" y="256228"/>
                  <a:pt x="8077453" y="253659"/>
                </a:cubicBezTo>
                <a:cubicBezTo>
                  <a:pt x="8078125" y="251091"/>
                  <a:pt x="8078783" y="248712"/>
                  <a:pt x="8078783" y="248712"/>
                </a:cubicBezTo>
                <a:close/>
                <a:moveTo>
                  <a:pt x="8343001" y="246781"/>
                </a:moveTo>
                <a:lnTo>
                  <a:pt x="8342801" y="247264"/>
                </a:lnTo>
                <a:lnTo>
                  <a:pt x="8342441" y="250995"/>
                </a:lnTo>
                <a:lnTo>
                  <a:pt x="8342997" y="251102"/>
                </a:lnTo>
                <a:lnTo>
                  <a:pt x="8342363" y="251801"/>
                </a:lnTo>
                <a:lnTo>
                  <a:pt x="8342246" y="253017"/>
                </a:lnTo>
                <a:cubicBezTo>
                  <a:pt x="8342246" y="253017"/>
                  <a:pt x="8343847" y="254066"/>
                  <a:pt x="8345476" y="255206"/>
                </a:cubicBezTo>
                <a:cubicBezTo>
                  <a:pt x="8346641" y="256065"/>
                  <a:pt x="8347855" y="256873"/>
                  <a:pt x="8349115" y="257586"/>
                </a:cubicBezTo>
                <a:cubicBezTo>
                  <a:pt x="8349420" y="257571"/>
                  <a:pt x="8345391" y="257769"/>
                  <a:pt x="8341269" y="257972"/>
                </a:cubicBezTo>
                <a:lnTo>
                  <a:pt x="8337474" y="258159"/>
                </a:lnTo>
                <a:lnTo>
                  <a:pt x="8337263" y="261471"/>
                </a:lnTo>
                <a:lnTo>
                  <a:pt x="8382318" y="262079"/>
                </a:lnTo>
                <a:lnTo>
                  <a:pt x="8355630" y="249729"/>
                </a:lnTo>
                <a:close/>
                <a:moveTo>
                  <a:pt x="7674237" y="245879"/>
                </a:moveTo>
                <a:lnTo>
                  <a:pt x="7645905" y="256080"/>
                </a:lnTo>
                <a:lnTo>
                  <a:pt x="7628129" y="261726"/>
                </a:lnTo>
                <a:lnTo>
                  <a:pt x="7628385" y="262859"/>
                </a:lnTo>
                <a:cubicBezTo>
                  <a:pt x="7629392" y="265128"/>
                  <a:pt x="7630498" y="266958"/>
                  <a:pt x="7630498" y="266958"/>
                </a:cubicBezTo>
                <a:cubicBezTo>
                  <a:pt x="7630498" y="266958"/>
                  <a:pt x="7635956" y="267182"/>
                  <a:pt x="7636419" y="267043"/>
                </a:cubicBezTo>
                <a:cubicBezTo>
                  <a:pt x="7636881" y="266903"/>
                  <a:pt x="7627395" y="274531"/>
                  <a:pt x="7627395" y="274531"/>
                </a:cubicBezTo>
                <a:lnTo>
                  <a:pt x="7617125" y="275741"/>
                </a:lnTo>
                <a:lnTo>
                  <a:pt x="7619186" y="268033"/>
                </a:lnTo>
                <a:lnTo>
                  <a:pt x="7618882" y="264664"/>
                </a:lnTo>
                <a:lnTo>
                  <a:pt x="7572397" y="279430"/>
                </a:lnTo>
                <a:lnTo>
                  <a:pt x="7572653" y="280614"/>
                </a:lnTo>
                <a:cubicBezTo>
                  <a:pt x="7573634" y="282890"/>
                  <a:pt x="7574716" y="284733"/>
                  <a:pt x="7574716" y="284733"/>
                </a:cubicBezTo>
                <a:cubicBezTo>
                  <a:pt x="7574716" y="284733"/>
                  <a:pt x="7580112" y="285101"/>
                  <a:pt x="7580619" y="284911"/>
                </a:cubicBezTo>
                <a:cubicBezTo>
                  <a:pt x="7581127" y="284723"/>
                  <a:pt x="7571588" y="292236"/>
                  <a:pt x="7571588" y="292236"/>
                </a:cubicBezTo>
                <a:lnTo>
                  <a:pt x="7561336" y="293375"/>
                </a:lnTo>
                <a:lnTo>
                  <a:pt x="7563448" y="285710"/>
                </a:lnTo>
                <a:lnTo>
                  <a:pt x="7563145" y="282369"/>
                </a:lnTo>
                <a:lnTo>
                  <a:pt x="7516708" y="297120"/>
                </a:lnTo>
                <a:lnTo>
                  <a:pt x="7516918" y="298079"/>
                </a:lnTo>
                <a:cubicBezTo>
                  <a:pt x="7517904" y="300355"/>
                  <a:pt x="7518993" y="302198"/>
                  <a:pt x="7518993" y="302198"/>
                </a:cubicBezTo>
                <a:cubicBezTo>
                  <a:pt x="7518993" y="302198"/>
                  <a:pt x="7524385" y="302520"/>
                  <a:pt x="7524871" y="302355"/>
                </a:cubicBezTo>
                <a:cubicBezTo>
                  <a:pt x="7525355" y="302191"/>
                  <a:pt x="7515840" y="309703"/>
                  <a:pt x="7515840" y="309703"/>
                </a:cubicBezTo>
                <a:lnTo>
                  <a:pt x="7505614" y="310863"/>
                </a:lnTo>
                <a:lnTo>
                  <a:pt x="7507700" y="303177"/>
                </a:lnTo>
                <a:lnTo>
                  <a:pt x="7507419" y="300070"/>
                </a:lnTo>
                <a:lnTo>
                  <a:pt x="7472876" y="311043"/>
                </a:lnTo>
                <a:lnTo>
                  <a:pt x="7473309" y="319399"/>
                </a:lnTo>
                <a:lnTo>
                  <a:pt x="7483096" y="322796"/>
                </a:lnTo>
                <a:cubicBezTo>
                  <a:pt x="7484523" y="324206"/>
                  <a:pt x="7485867" y="325712"/>
                  <a:pt x="7487121" y="327293"/>
                </a:cubicBezTo>
                <a:cubicBezTo>
                  <a:pt x="7488460" y="326336"/>
                  <a:pt x="7489895" y="325443"/>
                  <a:pt x="7490359" y="325796"/>
                </a:cubicBezTo>
                <a:cubicBezTo>
                  <a:pt x="7492057" y="327966"/>
                  <a:pt x="7493620" y="330238"/>
                  <a:pt x="7495038" y="332610"/>
                </a:cubicBezTo>
                <a:lnTo>
                  <a:pt x="7495989" y="333338"/>
                </a:lnTo>
                <a:lnTo>
                  <a:pt x="7509049" y="323890"/>
                </a:lnTo>
                <a:cubicBezTo>
                  <a:pt x="7509049" y="323890"/>
                  <a:pt x="7516752" y="320130"/>
                  <a:pt x="7516254" y="321000"/>
                </a:cubicBezTo>
                <a:cubicBezTo>
                  <a:pt x="7515758" y="321869"/>
                  <a:pt x="7512885" y="329829"/>
                  <a:pt x="7512885" y="329829"/>
                </a:cubicBezTo>
                <a:lnTo>
                  <a:pt x="7500658" y="337076"/>
                </a:lnTo>
                <a:cubicBezTo>
                  <a:pt x="7501775" y="338312"/>
                  <a:pt x="7502116" y="337146"/>
                  <a:pt x="7501885" y="340538"/>
                </a:cubicBezTo>
                <a:cubicBezTo>
                  <a:pt x="7501817" y="341527"/>
                  <a:pt x="7503171" y="341859"/>
                  <a:pt x="7503328" y="342205"/>
                </a:cubicBezTo>
                <a:lnTo>
                  <a:pt x="7502824" y="343404"/>
                </a:lnTo>
                <a:lnTo>
                  <a:pt x="7502506" y="344568"/>
                </a:lnTo>
                <a:cubicBezTo>
                  <a:pt x="7502657" y="344444"/>
                  <a:pt x="7502799" y="344320"/>
                  <a:pt x="7502932" y="344171"/>
                </a:cubicBezTo>
                <a:lnTo>
                  <a:pt x="7503518" y="344612"/>
                </a:lnTo>
                <a:lnTo>
                  <a:pt x="7504177" y="348947"/>
                </a:lnTo>
                <a:cubicBezTo>
                  <a:pt x="7504070" y="349775"/>
                  <a:pt x="7503840" y="350584"/>
                  <a:pt x="7503496" y="351328"/>
                </a:cubicBezTo>
                <a:cubicBezTo>
                  <a:pt x="7502620" y="352852"/>
                  <a:pt x="7501330" y="354113"/>
                  <a:pt x="7499777" y="354940"/>
                </a:cubicBezTo>
                <a:cubicBezTo>
                  <a:pt x="7498400" y="355454"/>
                  <a:pt x="7496982" y="355852"/>
                  <a:pt x="7495538" y="356112"/>
                </a:cubicBezTo>
                <a:cubicBezTo>
                  <a:pt x="7494284" y="368335"/>
                  <a:pt x="7488189" y="380687"/>
                  <a:pt x="7480439" y="391721"/>
                </a:cubicBezTo>
                <a:lnTo>
                  <a:pt x="7477454" y="395026"/>
                </a:lnTo>
                <a:lnTo>
                  <a:pt x="7477962" y="403986"/>
                </a:lnTo>
                <a:cubicBezTo>
                  <a:pt x="7478898" y="419001"/>
                  <a:pt x="7479672" y="429304"/>
                  <a:pt x="7480068" y="430083"/>
                </a:cubicBezTo>
                <a:cubicBezTo>
                  <a:pt x="7481654" y="433198"/>
                  <a:pt x="7488140" y="407567"/>
                  <a:pt x="7488140" y="407567"/>
                </a:cubicBezTo>
                <a:lnTo>
                  <a:pt x="7505336" y="389627"/>
                </a:lnTo>
                <a:lnTo>
                  <a:pt x="7536574" y="404148"/>
                </a:lnTo>
                <a:lnTo>
                  <a:pt x="7527144" y="502309"/>
                </a:lnTo>
                <a:lnTo>
                  <a:pt x="7544866" y="498090"/>
                </a:lnTo>
                <a:lnTo>
                  <a:pt x="7563805" y="475219"/>
                </a:lnTo>
                <a:lnTo>
                  <a:pt x="7586738" y="457071"/>
                </a:lnTo>
                <a:lnTo>
                  <a:pt x="7586172" y="454001"/>
                </a:lnTo>
                <a:cubicBezTo>
                  <a:pt x="7586219" y="451204"/>
                  <a:pt x="7586549" y="448717"/>
                  <a:pt x="7586549" y="448717"/>
                </a:cubicBezTo>
                <a:cubicBezTo>
                  <a:pt x="7586549" y="448717"/>
                  <a:pt x="7587776" y="446450"/>
                  <a:pt x="7588566" y="445330"/>
                </a:cubicBezTo>
                <a:lnTo>
                  <a:pt x="7579090" y="431710"/>
                </a:lnTo>
                <a:lnTo>
                  <a:pt x="7579341" y="425357"/>
                </a:lnTo>
                <a:lnTo>
                  <a:pt x="7586768" y="426963"/>
                </a:lnTo>
                <a:lnTo>
                  <a:pt x="7594278" y="442138"/>
                </a:lnTo>
                <a:cubicBezTo>
                  <a:pt x="7594644" y="441463"/>
                  <a:pt x="7595058" y="440808"/>
                  <a:pt x="7595519" y="440174"/>
                </a:cubicBezTo>
                <a:cubicBezTo>
                  <a:pt x="7596737" y="438658"/>
                  <a:pt x="7599400" y="439820"/>
                  <a:pt x="7599400" y="439820"/>
                </a:cubicBezTo>
                <a:lnTo>
                  <a:pt x="7607537" y="414342"/>
                </a:lnTo>
                <a:lnTo>
                  <a:pt x="7613463" y="404517"/>
                </a:lnTo>
                <a:lnTo>
                  <a:pt x="7615375" y="411397"/>
                </a:lnTo>
                <a:lnTo>
                  <a:pt x="7612702" y="422446"/>
                </a:lnTo>
                <a:lnTo>
                  <a:pt x="7611205" y="428605"/>
                </a:lnTo>
                <a:lnTo>
                  <a:pt x="7614213" y="434511"/>
                </a:lnTo>
                <a:lnTo>
                  <a:pt x="7619137" y="436132"/>
                </a:lnTo>
                <a:lnTo>
                  <a:pt x="7639489" y="383493"/>
                </a:lnTo>
                <a:lnTo>
                  <a:pt x="7635091" y="381711"/>
                </a:lnTo>
                <a:lnTo>
                  <a:pt x="7627656" y="385201"/>
                </a:lnTo>
                <a:cubicBezTo>
                  <a:pt x="7627656" y="385201"/>
                  <a:pt x="7627526" y="382553"/>
                  <a:pt x="7627398" y="379953"/>
                </a:cubicBezTo>
                <a:lnTo>
                  <a:pt x="7627328" y="374721"/>
                </a:lnTo>
                <a:cubicBezTo>
                  <a:pt x="7627328" y="374721"/>
                  <a:pt x="7629365" y="371733"/>
                  <a:pt x="7631375" y="368699"/>
                </a:cubicBezTo>
                <a:cubicBezTo>
                  <a:pt x="7633386" y="365665"/>
                  <a:pt x="7635447" y="362700"/>
                  <a:pt x="7635447" y="362700"/>
                </a:cubicBezTo>
                <a:cubicBezTo>
                  <a:pt x="7635892" y="365448"/>
                  <a:pt x="7637002" y="368070"/>
                  <a:pt x="7638685" y="370288"/>
                </a:cubicBezTo>
                <a:lnTo>
                  <a:pt x="7643788" y="372373"/>
                </a:lnTo>
                <a:lnTo>
                  <a:pt x="7656389" y="339784"/>
                </a:lnTo>
                <a:lnTo>
                  <a:pt x="7666826" y="320569"/>
                </a:lnTo>
                <a:lnTo>
                  <a:pt x="7663150" y="318766"/>
                </a:lnTo>
                <a:lnTo>
                  <a:pt x="7655453" y="321728"/>
                </a:lnTo>
                <a:cubicBezTo>
                  <a:pt x="7655453" y="321728"/>
                  <a:pt x="7655511" y="319095"/>
                  <a:pt x="7655665" y="316482"/>
                </a:cubicBezTo>
                <a:cubicBezTo>
                  <a:pt x="7655818" y="313869"/>
                  <a:pt x="7655947" y="311255"/>
                  <a:pt x="7655947" y="311255"/>
                </a:cubicBezTo>
                <a:lnTo>
                  <a:pt x="7660360" y="305520"/>
                </a:lnTo>
                <a:cubicBezTo>
                  <a:pt x="7662568" y="302665"/>
                  <a:pt x="7664776" y="299832"/>
                  <a:pt x="7664776" y="299832"/>
                </a:cubicBezTo>
                <a:cubicBezTo>
                  <a:pt x="7665033" y="302614"/>
                  <a:pt x="7665970" y="305291"/>
                  <a:pt x="7667507" y="307611"/>
                </a:cubicBezTo>
                <a:lnTo>
                  <a:pt x="7672503" y="310117"/>
                </a:lnTo>
                <a:lnTo>
                  <a:pt x="7699386" y="260626"/>
                </a:lnTo>
                <a:lnTo>
                  <a:pt x="7695416" y="258316"/>
                </a:lnTo>
                <a:lnTo>
                  <a:pt x="7687528" y="260722"/>
                </a:lnTo>
                <a:lnTo>
                  <a:pt x="7688648" y="251187"/>
                </a:lnTo>
                <a:lnTo>
                  <a:pt x="7687664" y="252058"/>
                </a:lnTo>
                <a:cubicBezTo>
                  <a:pt x="7685394" y="253989"/>
                  <a:pt x="7683065" y="255941"/>
                  <a:pt x="7683065" y="255941"/>
                </a:cubicBezTo>
                <a:lnTo>
                  <a:pt x="7672805" y="257385"/>
                </a:lnTo>
                <a:lnTo>
                  <a:pt x="7674773" y="249657"/>
                </a:lnTo>
                <a:lnTo>
                  <a:pt x="7674371" y="246273"/>
                </a:lnTo>
                <a:close/>
                <a:moveTo>
                  <a:pt x="7715457" y="231038"/>
                </a:moveTo>
                <a:lnTo>
                  <a:pt x="7683394" y="242582"/>
                </a:lnTo>
                <a:lnTo>
                  <a:pt x="7683811" y="244270"/>
                </a:lnTo>
                <a:cubicBezTo>
                  <a:pt x="7684860" y="246520"/>
                  <a:pt x="7686001" y="248329"/>
                  <a:pt x="7686001" y="248329"/>
                </a:cubicBezTo>
                <a:lnTo>
                  <a:pt x="7690559" y="248305"/>
                </a:lnTo>
                <a:lnTo>
                  <a:pt x="7693605" y="244926"/>
                </a:lnTo>
                <a:cubicBezTo>
                  <a:pt x="7696007" y="242202"/>
                  <a:pt x="7698506" y="239543"/>
                  <a:pt x="7698506" y="239543"/>
                </a:cubicBezTo>
                <a:cubicBezTo>
                  <a:pt x="7698542" y="242336"/>
                  <a:pt x="7699274" y="245070"/>
                  <a:pt x="7700636" y="247515"/>
                </a:cubicBezTo>
                <a:lnTo>
                  <a:pt x="7705096" y="250112"/>
                </a:lnTo>
                <a:close/>
                <a:moveTo>
                  <a:pt x="8206087" y="226288"/>
                </a:moveTo>
                <a:lnTo>
                  <a:pt x="8175089" y="228263"/>
                </a:lnTo>
                <a:lnTo>
                  <a:pt x="8176297" y="233531"/>
                </a:lnTo>
                <a:lnTo>
                  <a:pt x="8180082" y="234589"/>
                </a:lnTo>
                <a:cubicBezTo>
                  <a:pt x="8181480" y="235036"/>
                  <a:pt x="8182902" y="235413"/>
                  <a:pt x="8184340" y="235717"/>
                </a:cubicBezTo>
                <a:cubicBezTo>
                  <a:pt x="8184693" y="235724"/>
                  <a:pt x="8180836" y="237041"/>
                  <a:pt x="8176969" y="238616"/>
                </a:cubicBezTo>
                <a:lnTo>
                  <a:pt x="8171647" y="240664"/>
                </a:lnTo>
                <a:lnTo>
                  <a:pt x="8169204" y="241604"/>
                </a:lnTo>
                <a:lnTo>
                  <a:pt x="8162123" y="240851"/>
                </a:lnTo>
                <a:cubicBezTo>
                  <a:pt x="8160329" y="240657"/>
                  <a:pt x="8158537" y="240488"/>
                  <a:pt x="8157193" y="240388"/>
                </a:cubicBezTo>
                <a:lnTo>
                  <a:pt x="8154954" y="240218"/>
                </a:lnTo>
                <a:cubicBezTo>
                  <a:pt x="8154954" y="240218"/>
                  <a:pt x="8156277" y="237991"/>
                  <a:pt x="8157555" y="235815"/>
                </a:cubicBezTo>
                <a:lnTo>
                  <a:pt x="8160319" y="231407"/>
                </a:lnTo>
                <a:lnTo>
                  <a:pt x="8160721" y="229179"/>
                </a:lnTo>
                <a:lnTo>
                  <a:pt x="8128309" y="231245"/>
                </a:lnTo>
                <a:lnTo>
                  <a:pt x="8092653" y="243023"/>
                </a:lnTo>
                <a:lnTo>
                  <a:pt x="8094447" y="246390"/>
                </a:lnTo>
                <a:cubicBezTo>
                  <a:pt x="8094447" y="246390"/>
                  <a:pt x="8096325" y="246391"/>
                  <a:pt x="8098302" y="246483"/>
                </a:cubicBezTo>
                <a:cubicBezTo>
                  <a:pt x="8099748" y="246575"/>
                  <a:pt x="8101198" y="246573"/>
                  <a:pt x="8102646" y="246502"/>
                </a:cubicBezTo>
                <a:lnTo>
                  <a:pt x="8099167" y="249050"/>
                </a:lnTo>
                <a:lnTo>
                  <a:pt x="8102740" y="250771"/>
                </a:lnTo>
                <a:cubicBezTo>
                  <a:pt x="8104765" y="251846"/>
                  <a:pt x="8106790" y="252920"/>
                  <a:pt x="8106790" y="252920"/>
                </a:cubicBezTo>
                <a:lnTo>
                  <a:pt x="8110020" y="258443"/>
                </a:lnTo>
                <a:cubicBezTo>
                  <a:pt x="8111702" y="261131"/>
                  <a:pt x="8113089" y="264020"/>
                  <a:pt x="8113089" y="264020"/>
                </a:cubicBezTo>
                <a:cubicBezTo>
                  <a:pt x="8110942" y="263094"/>
                  <a:pt x="8108575" y="262764"/>
                  <a:pt x="8106259" y="263113"/>
                </a:cubicBezTo>
                <a:lnTo>
                  <a:pt x="8103545" y="264960"/>
                </a:lnTo>
                <a:lnTo>
                  <a:pt x="8104667" y="266078"/>
                </a:lnTo>
                <a:lnTo>
                  <a:pt x="8112642" y="277116"/>
                </a:lnTo>
                <a:lnTo>
                  <a:pt x="8118592" y="275184"/>
                </a:lnTo>
                <a:lnTo>
                  <a:pt x="8126884" y="274200"/>
                </a:lnTo>
                <a:lnTo>
                  <a:pt x="8126304" y="270624"/>
                </a:lnTo>
                <a:lnTo>
                  <a:pt x="8122909" y="268443"/>
                </a:lnTo>
                <a:lnTo>
                  <a:pt x="8119444" y="266266"/>
                </a:lnTo>
                <a:lnTo>
                  <a:pt x="8123879" y="263347"/>
                </a:lnTo>
                <a:lnTo>
                  <a:pt x="8128320" y="260546"/>
                </a:lnTo>
                <a:cubicBezTo>
                  <a:pt x="8128320" y="260546"/>
                  <a:pt x="8132086" y="260737"/>
                  <a:pt x="8135620" y="260986"/>
                </a:cubicBezTo>
                <a:cubicBezTo>
                  <a:pt x="8139154" y="261233"/>
                  <a:pt x="8142694" y="261599"/>
                  <a:pt x="8142694" y="261599"/>
                </a:cubicBezTo>
                <a:cubicBezTo>
                  <a:pt x="8140544" y="263349"/>
                  <a:pt x="8138857" y="265592"/>
                  <a:pt x="8137779" y="268134"/>
                </a:cubicBezTo>
                <a:lnTo>
                  <a:pt x="8137970" y="272886"/>
                </a:lnTo>
                <a:lnTo>
                  <a:pt x="8166678" y="269482"/>
                </a:lnTo>
                <a:lnTo>
                  <a:pt x="8193107" y="267842"/>
                </a:lnTo>
                <a:lnTo>
                  <a:pt x="8192956" y="264783"/>
                </a:lnTo>
                <a:lnTo>
                  <a:pt x="8186828" y="259543"/>
                </a:lnTo>
                <a:lnTo>
                  <a:pt x="8195823" y="254827"/>
                </a:lnTo>
                <a:lnTo>
                  <a:pt x="8209613" y="256872"/>
                </a:lnTo>
                <a:cubicBezTo>
                  <a:pt x="8207418" y="258505"/>
                  <a:pt x="8205653" y="260635"/>
                  <a:pt x="8204473" y="263113"/>
                </a:cubicBezTo>
                <a:lnTo>
                  <a:pt x="8204384" y="267143"/>
                </a:lnTo>
                <a:lnTo>
                  <a:pt x="8218059" y="266294"/>
                </a:lnTo>
                <a:lnTo>
                  <a:pt x="8259644" y="264449"/>
                </a:lnTo>
                <a:lnTo>
                  <a:pt x="8259477" y="261060"/>
                </a:lnTo>
                <a:lnTo>
                  <a:pt x="8253394" y="255772"/>
                </a:lnTo>
                <a:lnTo>
                  <a:pt x="8262441" y="251147"/>
                </a:lnTo>
                <a:lnTo>
                  <a:pt x="8276263" y="253378"/>
                </a:lnTo>
                <a:cubicBezTo>
                  <a:pt x="8274053" y="254991"/>
                  <a:pt x="8272257" y="257098"/>
                  <a:pt x="8271026" y="259553"/>
                </a:cubicBezTo>
                <a:lnTo>
                  <a:pt x="8270823" y="263952"/>
                </a:lnTo>
                <a:lnTo>
                  <a:pt x="8326050" y="261500"/>
                </a:lnTo>
                <a:lnTo>
                  <a:pt x="8325957" y="258374"/>
                </a:lnTo>
                <a:lnTo>
                  <a:pt x="8320006" y="252915"/>
                </a:lnTo>
                <a:lnTo>
                  <a:pt x="8320405" y="252724"/>
                </a:lnTo>
                <a:lnTo>
                  <a:pt x="8319747" y="252434"/>
                </a:lnTo>
                <a:lnTo>
                  <a:pt x="8327690" y="245916"/>
                </a:lnTo>
                <a:lnTo>
                  <a:pt x="8329053" y="243524"/>
                </a:lnTo>
                <a:lnTo>
                  <a:pt x="8282675" y="232698"/>
                </a:lnTo>
                <a:lnTo>
                  <a:pt x="8259961" y="230796"/>
                </a:lnTo>
                <a:lnTo>
                  <a:pt x="8259878" y="231176"/>
                </a:lnTo>
                <a:cubicBezTo>
                  <a:pt x="8259914" y="234272"/>
                  <a:pt x="8260332" y="236928"/>
                  <a:pt x="8260332" y="236928"/>
                </a:cubicBezTo>
                <a:lnTo>
                  <a:pt x="8263911" y="238561"/>
                </a:lnTo>
                <a:cubicBezTo>
                  <a:pt x="8265759" y="239386"/>
                  <a:pt x="8267632" y="240232"/>
                  <a:pt x="8267987" y="240285"/>
                </a:cubicBezTo>
                <a:cubicBezTo>
                  <a:pt x="8268342" y="240338"/>
                  <a:pt x="8264318" y="241123"/>
                  <a:pt x="8260256" y="242052"/>
                </a:cubicBezTo>
                <a:lnTo>
                  <a:pt x="8252057" y="243887"/>
                </a:lnTo>
                <a:lnTo>
                  <a:pt x="8244916" y="241890"/>
                </a:lnTo>
                <a:lnTo>
                  <a:pt x="8237784" y="240106"/>
                </a:lnTo>
                <a:lnTo>
                  <a:pt x="8244799" y="232365"/>
                </a:lnTo>
                <a:lnTo>
                  <a:pt x="8245763" y="229608"/>
                </a:lnTo>
                <a:close/>
                <a:moveTo>
                  <a:pt x="7725956" y="221396"/>
                </a:moveTo>
                <a:lnTo>
                  <a:pt x="7723045" y="225439"/>
                </a:lnTo>
                <a:lnTo>
                  <a:pt x="7728174" y="223590"/>
                </a:lnTo>
                <a:lnTo>
                  <a:pt x="7727604" y="222051"/>
                </a:lnTo>
                <a:close/>
                <a:moveTo>
                  <a:pt x="7755531" y="221174"/>
                </a:moveTo>
                <a:lnTo>
                  <a:pt x="7754609" y="221535"/>
                </a:lnTo>
                <a:cubicBezTo>
                  <a:pt x="7752503" y="222862"/>
                  <a:pt x="7750838" y="224218"/>
                  <a:pt x="7750838" y="224218"/>
                </a:cubicBezTo>
                <a:cubicBezTo>
                  <a:pt x="7750838" y="224218"/>
                  <a:pt x="7751266" y="229550"/>
                  <a:pt x="7751380" y="229967"/>
                </a:cubicBezTo>
                <a:cubicBezTo>
                  <a:pt x="7751494" y="230384"/>
                  <a:pt x="7743228" y="222267"/>
                  <a:pt x="7743048" y="222418"/>
                </a:cubicBezTo>
                <a:lnTo>
                  <a:pt x="7742681" y="221237"/>
                </a:lnTo>
                <a:lnTo>
                  <a:pt x="7738355" y="222794"/>
                </a:lnTo>
                <a:lnTo>
                  <a:pt x="7738789" y="224329"/>
                </a:lnTo>
                <a:cubicBezTo>
                  <a:pt x="7739911" y="226540"/>
                  <a:pt x="7741108" y="228312"/>
                  <a:pt x="7741108" y="228312"/>
                </a:cubicBezTo>
                <a:cubicBezTo>
                  <a:pt x="7741108" y="228312"/>
                  <a:pt x="7746578" y="228301"/>
                  <a:pt x="7747016" y="228138"/>
                </a:cubicBezTo>
                <a:cubicBezTo>
                  <a:pt x="7747454" y="227976"/>
                  <a:pt x="7738340" y="236008"/>
                  <a:pt x="7738340" y="236008"/>
                </a:cubicBezTo>
                <a:lnTo>
                  <a:pt x="7728117" y="237710"/>
                </a:lnTo>
                <a:lnTo>
                  <a:pt x="7729804" y="230019"/>
                </a:lnTo>
                <a:lnTo>
                  <a:pt x="7729310" y="226663"/>
                </a:lnTo>
                <a:lnTo>
                  <a:pt x="7729110" y="226122"/>
                </a:lnTo>
                <a:lnTo>
                  <a:pt x="7720257" y="229310"/>
                </a:lnTo>
                <a:lnTo>
                  <a:pt x="7719359" y="230558"/>
                </a:lnTo>
                <a:lnTo>
                  <a:pt x="7707865" y="251724"/>
                </a:lnTo>
                <a:lnTo>
                  <a:pt x="7712940" y="254681"/>
                </a:lnTo>
                <a:cubicBezTo>
                  <a:pt x="7712940" y="254681"/>
                  <a:pt x="7718187" y="250620"/>
                  <a:pt x="7718340" y="250377"/>
                </a:cubicBezTo>
                <a:cubicBezTo>
                  <a:pt x="7718493" y="250135"/>
                  <a:pt x="7718000" y="253493"/>
                  <a:pt x="7717512" y="256945"/>
                </a:cubicBezTo>
                <a:cubicBezTo>
                  <a:pt x="7717025" y="260397"/>
                  <a:pt x="7716539" y="263895"/>
                  <a:pt x="7716539" y="263895"/>
                </a:cubicBezTo>
                <a:lnTo>
                  <a:pt x="7712505" y="268274"/>
                </a:lnTo>
                <a:cubicBezTo>
                  <a:pt x="7710549" y="270506"/>
                  <a:pt x="7708522" y="272720"/>
                  <a:pt x="7708522" y="272720"/>
                </a:cubicBezTo>
                <a:lnTo>
                  <a:pt x="7703829" y="264194"/>
                </a:lnTo>
                <a:lnTo>
                  <a:pt x="7701986" y="262550"/>
                </a:lnTo>
                <a:lnTo>
                  <a:pt x="7675373" y="311557"/>
                </a:lnTo>
                <a:lnTo>
                  <a:pt x="7680290" y="314025"/>
                </a:lnTo>
                <a:cubicBezTo>
                  <a:pt x="7680290" y="314025"/>
                  <a:pt x="7685261" y="309577"/>
                  <a:pt x="7685389" y="309336"/>
                </a:cubicBezTo>
                <a:cubicBezTo>
                  <a:pt x="7685518" y="309095"/>
                  <a:pt x="7685236" y="312420"/>
                  <a:pt x="7685011" y="315952"/>
                </a:cubicBezTo>
                <a:cubicBezTo>
                  <a:pt x="7684786" y="319485"/>
                  <a:pt x="7684537" y="323020"/>
                  <a:pt x="7684537" y="323020"/>
                </a:cubicBezTo>
                <a:lnTo>
                  <a:pt x="7680822" y="327686"/>
                </a:lnTo>
                <a:cubicBezTo>
                  <a:pt x="7678939" y="329963"/>
                  <a:pt x="7677157" y="332399"/>
                  <a:pt x="7677157" y="332399"/>
                </a:cubicBezTo>
                <a:lnTo>
                  <a:pt x="7671956" y="324038"/>
                </a:lnTo>
                <a:lnTo>
                  <a:pt x="7669590" y="322209"/>
                </a:lnTo>
                <a:lnTo>
                  <a:pt x="7659255" y="341240"/>
                </a:lnTo>
                <a:lnTo>
                  <a:pt x="7646755" y="373585"/>
                </a:lnTo>
                <a:lnTo>
                  <a:pt x="7651864" y="375673"/>
                </a:lnTo>
                <a:cubicBezTo>
                  <a:pt x="7651864" y="375673"/>
                  <a:pt x="7656458" y="371221"/>
                  <a:pt x="7656622" y="370743"/>
                </a:cubicBezTo>
                <a:cubicBezTo>
                  <a:pt x="7656786" y="370266"/>
                  <a:pt x="7656729" y="384356"/>
                  <a:pt x="7656729" y="384356"/>
                </a:cubicBezTo>
                <a:cubicBezTo>
                  <a:pt x="7656729" y="384356"/>
                  <a:pt x="7655041" y="386787"/>
                  <a:pt x="7653353" y="389218"/>
                </a:cubicBezTo>
                <a:cubicBezTo>
                  <a:pt x="7651664" y="391649"/>
                  <a:pt x="7650023" y="394079"/>
                  <a:pt x="7650023" y="394079"/>
                </a:cubicBezTo>
                <a:lnTo>
                  <a:pt x="7644242" y="386355"/>
                </a:lnTo>
                <a:lnTo>
                  <a:pt x="7642318" y="385064"/>
                </a:lnTo>
                <a:lnTo>
                  <a:pt x="7623373" y="434086"/>
                </a:lnTo>
                <a:lnTo>
                  <a:pt x="7646656" y="422488"/>
                </a:lnTo>
                <a:cubicBezTo>
                  <a:pt x="7671572" y="413157"/>
                  <a:pt x="7696553" y="408888"/>
                  <a:pt x="7721138" y="408989"/>
                </a:cubicBezTo>
                <a:lnTo>
                  <a:pt x="7732989" y="411080"/>
                </a:lnTo>
                <a:lnTo>
                  <a:pt x="7733039" y="410607"/>
                </a:lnTo>
                <a:cubicBezTo>
                  <a:pt x="7733350" y="408364"/>
                  <a:pt x="7733825" y="406069"/>
                  <a:pt x="7734472" y="405861"/>
                </a:cubicBezTo>
                <a:cubicBezTo>
                  <a:pt x="7737610" y="405707"/>
                  <a:pt x="7740754" y="405809"/>
                  <a:pt x="7743879" y="406171"/>
                </a:cubicBezTo>
                <a:lnTo>
                  <a:pt x="7745218" y="405707"/>
                </a:lnTo>
                <a:lnTo>
                  <a:pt x="7748314" y="383720"/>
                </a:lnTo>
                <a:cubicBezTo>
                  <a:pt x="7748314" y="383720"/>
                  <a:pt x="7751574" y="372195"/>
                  <a:pt x="7751869" y="373425"/>
                </a:cubicBezTo>
                <a:cubicBezTo>
                  <a:pt x="7752165" y="374653"/>
                  <a:pt x="7756205" y="384223"/>
                  <a:pt x="7756205" y="384223"/>
                </a:cubicBezTo>
                <a:lnTo>
                  <a:pt x="7752014" y="403541"/>
                </a:lnTo>
                <a:cubicBezTo>
                  <a:pt x="7753905" y="403330"/>
                  <a:pt x="7753252" y="401978"/>
                  <a:pt x="7755793" y="404952"/>
                </a:cubicBezTo>
                <a:cubicBezTo>
                  <a:pt x="7756518" y="405831"/>
                  <a:pt x="7757865" y="404591"/>
                  <a:pt x="7758300" y="404829"/>
                </a:cubicBezTo>
                <a:lnTo>
                  <a:pt x="7758844" y="406351"/>
                </a:lnTo>
                <a:lnTo>
                  <a:pt x="7759516" y="407610"/>
                </a:lnTo>
                <a:cubicBezTo>
                  <a:pt x="7759522" y="407350"/>
                  <a:pt x="7759508" y="407071"/>
                  <a:pt x="7759477" y="406813"/>
                </a:cubicBezTo>
                <a:lnTo>
                  <a:pt x="7760309" y="406536"/>
                </a:lnTo>
                <a:lnTo>
                  <a:pt x="7764139" y="408979"/>
                </a:lnTo>
                <a:cubicBezTo>
                  <a:pt x="7764701" y="409797"/>
                  <a:pt x="7765140" y="410667"/>
                  <a:pt x="7765443" y="411614"/>
                </a:cubicBezTo>
                <a:lnTo>
                  <a:pt x="7765352" y="416789"/>
                </a:lnTo>
                <a:lnTo>
                  <a:pt x="7789224" y="421000"/>
                </a:lnTo>
                <a:lnTo>
                  <a:pt x="7789170" y="391989"/>
                </a:lnTo>
                <a:lnTo>
                  <a:pt x="7783873" y="392064"/>
                </a:lnTo>
                <a:cubicBezTo>
                  <a:pt x="7783873" y="392064"/>
                  <a:pt x="7782010" y="397134"/>
                  <a:pt x="7781985" y="397581"/>
                </a:cubicBezTo>
                <a:cubicBezTo>
                  <a:pt x="7781960" y="398028"/>
                  <a:pt x="7777680" y="386922"/>
                  <a:pt x="7777680" y="386922"/>
                </a:cubicBezTo>
                <a:cubicBezTo>
                  <a:pt x="7777680" y="386922"/>
                  <a:pt x="7778191" y="384432"/>
                  <a:pt x="7778584" y="381924"/>
                </a:cubicBezTo>
                <a:lnTo>
                  <a:pt x="7779419" y="376927"/>
                </a:lnTo>
                <a:lnTo>
                  <a:pt x="7786197" y="381079"/>
                </a:lnTo>
                <a:lnTo>
                  <a:pt x="7789151" y="381654"/>
                </a:lnTo>
                <a:lnTo>
                  <a:pt x="7789126" y="367575"/>
                </a:lnTo>
                <a:cubicBezTo>
                  <a:pt x="7789021" y="363073"/>
                  <a:pt x="7788588" y="358586"/>
                  <a:pt x="7788321" y="354114"/>
                </a:cubicBezTo>
                <a:cubicBezTo>
                  <a:pt x="7788054" y="349643"/>
                  <a:pt x="7787693" y="345176"/>
                  <a:pt x="7787240" y="340736"/>
                </a:cubicBezTo>
                <a:lnTo>
                  <a:pt x="7786509" y="333691"/>
                </a:lnTo>
                <a:lnTo>
                  <a:pt x="7780798" y="334387"/>
                </a:lnTo>
                <a:cubicBezTo>
                  <a:pt x="7780798" y="334387"/>
                  <a:pt x="7779413" y="339621"/>
                  <a:pt x="7779458" y="340064"/>
                </a:cubicBezTo>
                <a:cubicBezTo>
                  <a:pt x="7779504" y="340508"/>
                  <a:pt x="7774078" y="329974"/>
                  <a:pt x="7774078" y="329974"/>
                </a:cubicBezTo>
                <a:cubicBezTo>
                  <a:pt x="7774078" y="329974"/>
                  <a:pt x="7774235" y="327454"/>
                  <a:pt x="7774394" y="324958"/>
                </a:cubicBezTo>
                <a:cubicBezTo>
                  <a:pt x="7774553" y="322461"/>
                  <a:pt x="7774687" y="319943"/>
                  <a:pt x="7774687" y="319943"/>
                </a:cubicBezTo>
                <a:lnTo>
                  <a:pt x="7781895" y="323273"/>
                </a:lnTo>
                <a:lnTo>
                  <a:pt x="7785299" y="323574"/>
                </a:lnTo>
                <a:lnTo>
                  <a:pt x="7783938" y="314204"/>
                </a:lnTo>
                <a:lnTo>
                  <a:pt x="7782934" y="307632"/>
                </a:lnTo>
                <a:lnTo>
                  <a:pt x="7781650" y="301121"/>
                </a:lnTo>
                <a:cubicBezTo>
                  <a:pt x="7780779" y="296773"/>
                  <a:pt x="7780024" y="292419"/>
                  <a:pt x="7779038" y="288125"/>
                </a:cubicBezTo>
                <a:lnTo>
                  <a:pt x="7775868" y="276461"/>
                </a:lnTo>
                <a:lnTo>
                  <a:pt x="7770436" y="277958"/>
                </a:lnTo>
                <a:cubicBezTo>
                  <a:pt x="7770436" y="277958"/>
                  <a:pt x="7769870" y="283621"/>
                  <a:pt x="7769922" y="283737"/>
                </a:cubicBezTo>
                <a:cubicBezTo>
                  <a:pt x="7769975" y="283851"/>
                  <a:pt x="7768264" y="281518"/>
                  <a:pt x="7766577" y="279206"/>
                </a:cubicBezTo>
                <a:cubicBezTo>
                  <a:pt x="7764890" y="276893"/>
                  <a:pt x="7763199" y="274511"/>
                  <a:pt x="7763199" y="274511"/>
                </a:cubicBezTo>
                <a:cubicBezTo>
                  <a:pt x="7763199" y="274511"/>
                  <a:pt x="7763215" y="273876"/>
                  <a:pt x="7763123" y="272966"/>
                </a:cubicBezTo>
                <a:cubicBezTo>
                  <a:pt x="7763031" y="272054"/>
                  <a:pt x="7762830" y="270819"/>
                  <a:pt x="7762769" y="269578"/>
                </a:cubicBezTo>
                <a:cubicBezTo>
                  <a:pt x="7762529" y="267102"/>
                  <a:pt x="7762268" y="264649"/>
                  <a:pt x="7762268" y="264649"/>
                </a:cubicBezTo>
                <a:lnTo>
                  <a:pt x="7770165" y="266726"/>
                </a:lnTo>
                <a:lnTo>
                  <a:pt x="7773181" y="266577"/>
                </a:lnTo>
                <a:lnTo>
                  <a:pt x="7772156" y="262801"/>
                </a:lnTo>
                <a:cubicBezTo>
                  <a:pt x="7770848" y="258662"/>
                  <a:pt x="7769701" y="254446"/>
                  <a:pt x="7768095" y="250439"/>
                </a:cubicBezTo>
                <a:cubicBezTo>
                  <a:pt x="7766551" y="246406"/>
                  <a:pt x="7765005" y="242374"/>
                  <a:pt x="7763462" y="238365"/>
                </a:cubicBezTo>
                <a:cubicBezTo>
                  <a:pt x="7762689" y="236360"/>
                  <a:pt x="7761809" y="234384"/>
                  <a:pt x="7760824" y="232459"/>
                </a:cubicBezTo>
                <a:lnTo>
                  <a:pt x="7758188" y="226625"/>
                </a:lnTo>
                <a:close/>
                <a:moveTo>
                  <a:pt x="7749953" y="210341"/>
                </a:moveTo>
                <a:lnTo>
                  <a:pt x="7748346" y="211778"/>
                </a:lnTo>
                <a:lnTo>
                  <a:pt x="7746605" y="213362"/>
                </a:lnTo>
                <a:lnTo>
                  <a:pt x="7748006" y="213439"/>
                </a:lnTo>
                <a:lnTo>
                  <a:pt x="7751149" y="212520"/>
                </a:lnTo>
                <a:close/>
                <a:moveTo>
                  <a:pt x="7738006" y="204663"/>
                </a:moveTo>
                <a:lnTo>
                  <a:pt x="7732081" y="212890"/>
                </a:lnTo>
                <a:lnTo>
                  <a:pt x="7739744" y="211568"/>
                </a:lnTo>
                <a:cubicBezTo>
                  <a:pt x="7738324" y="213352"/>
                  <a:pt x="7737357" y="215465"/>
                  <a:pt x="7736923" y="217718"/>
                </a:cubicBezTo>
                <a:lnTo>
                  <a:pt x="7737620" y="220187"/>
                </a:lnTo>
                <a:lnTo>
                  <a:pt x="7741876" y="218653"/>
                </a:lnTo>
                <a:lnTo>
                  <a:pt x="7740120" y="213006"/>
                </a:lnTo>
                <a:lnTo>
                  <a:pt x="7742859" y="213156"/>
                </a:lnTo>
                <a:lnTo>
                  <a:pt x="7740026" y="206833"/>
                </a:lnTo>
                <a:close/>
                <a:moveTo>
                  <a:pt x="7920832" y="178044"/>
                </a:moveTo>
                <a:lnTo>
                  <a:pt x="7894757" y="180269"/>
                </a:lnTo>
                <a:lnTo>
                  <a:pt x="7895733" y="184234"/>
                </a:lnTo>
                <a:cubicBezTo>
                  <a:pt x="7895733" y="184234"/>
                  <a:pt x="7900813" y="185838"/>
                  <a:pt x="7901258" y="185816"/>
                </a:cubicBezTo>
                <a:cubicBezTo>
                  <a:pt x="7899674" y="186716"/>
                  <a:pt x="7898045" y="187525"/>
                  <a:pt x="7896377" y="188264"/>
                </a:cubicBezTo>
                <a:cubicBezTo>
                  <a:pt x="7893783" y="189471"/>
                  <a:pt x="7891199" y="190867"/>
                  <a:pt x="7891199" y="190867"/>
                </a:cubicBezTo>
                <a:lnTo>
                  <a:pt x="7886268" y="190382"/>
                </a:lnTo>
                <a:cubicBezTo>
                  <a:pt x="7883811" y="190081"/>
                  <a:pt x="7881343" y="190014"/>
                  <a:pt x="7881343" y="190014"/>
                </a:cubicBezTo>
                <a:lnTo>
                  <a:pt x="7883002" y="186505"/>
                </a:lnTo>
                <a:cubicBezTo>
                  <a:pt x="7883878" y="184748"/>
                  <a:pt x="7884705" y="182946"/>
                  <a:pt x="7884705" y="182946"/>
                </a:cubicBezTo>
                <a:lnTo>
                  <a:pt x="7884895" y="181109"/>
                </a:lnTo>
                <a:lnTo>
                  <a:pt x="7864203" y="182875"/>
                </a:lnTo>
                <a:lnTo>
                  <a:pt x="7837465" y="189320"/>
                </a:lnTo>
                <a:lnTo>
                  <a:pt x="7837578" y="189982"/>
                </a:lnTo>
                <a:cubicBezTo>
                  <a:pt x="7838464" y="192302"/>
                  <a:pt x="7839473" y="194189"/>
                  <a:pt x="7839473" y="194189"/>
                </a:cubicBezTo>
                <a:cubicBezTo>
                  <a:pt x="7839473" y="194189"/>
                  <a:pt x="7845112" y="194756"/>
                  <a:pt x="7845250" y="194702"/>
                </a:cubicBezTo>
                <a:cubicBezTo>
                  <a:pt x="7845389" y="194649"/>
                  <a:pt x="7842983" y="196341"/>
                  <a:pt x="7840718" y="198025"/>
                </a:cubicBezTo>
                <a:lnTo>
                  <a:pt x="7836009" y="201567"/>
                </a:lnTo>
                <a:lnTo>
                  <a:pt x="7831002" y="201932"/>
                </a:lnTo>
                <a:lnTo>
                  <a:pt x="7825953" y="202392"/>
                </a:lnTo>
                <a:lnTo>
                  <a:pt x="7828224" y="194626"/>
                </a:lnTo>
                <a:lnTo>
                  <a:pt x="7828076" y="191614"/>
                </a:lnTo>
                <a:lnTo>
                  <a:pt x="7816160" y="195196"/>
                </a:lnTo>
                <a:lnTo>
                  <a:pt x="7815468" y="192965"/>
                </a:lnTo>
                <a:lnTo>
                  <a:pt x="7816020" y="195203"/>
                </a:lnTo>
                <a:lnTo>
                  <a:pt x="7803681" y="199240"/>
                </a:lnTo>
                <a:lnTo>
                  <a:pt x="7793265" y="203000"/>
                </a:lnTo>
                <a:lnTo>
                  <a:pt x="7793459" y="203766"/>
                </a:lnTo>
                <a:cubicBezTo>
                  <a:pt x="7794523" y="206005"/>
                  <a:pt x="7795674" y="207803"/>
                  <a:pt x="7795674" y="207803"/>
                </a:cubicBezTo>
                <a:cubicBezTo>
                  <a:pt x="7795674" y="207803"/>
                  <a:pt x="7801313" y="207902"/>
                  <a:pt x="7801521" y="207822"/>
                </a:cubicBezTo>
                <a:cubicBezTo>
                  <a:pt x="7801728" y="207740"/>
                  <a:pt x="7799591" y="209630"/>
                  <a:pt x="7797336" y="211525"/>
                </a:cubicBezTo>
                <a:lnTo>
                  <a:pt x="7792833" y="215433"/>
                </a:lnTo>
                <a:lnTo>
                  <a:pt x="7782743" y="216987"/>
                </a:lnTo>
                <a:lnTo>
                  <a:pt x="7784523" y="209268"/>
                </a:lnTo>
                <a:lnTo>
                  <a:pt x="7784110" y="206306"/>
                </a:lnTo>
                <a:lnTo>
                  <a:pt x="7769193" y="211691"/>
                </a:lnTo>
                <a:lnTo>
                  <a:pt x="7765186" y="213133"/>
                </a:lnTo>
                <a:lnTo>
                  <a:pt x="7765828" y="215356"/>
                </a:lnTo>
                <a:cubicBezTo>
                  <a:pt x="7766637" y="218438"/>
                  <a:pt x="7767399" y="221523"/>
                  <a:pt x="7767399" y="221523"/>
                </a:cubicBezTo>
                <a:cubicBezTo>
                  <a:pt x="7765516" y="220184"/>
                  <a:pt x="7763327" y="219306"/>
                  <a:pt x="7761030" y="219020"/>
                </a:cubicBezTo>
                <a:lnTo>
                  <a:pt x="7758014" y="220201"/>
                </a:lnTo>
                <a:lnTo>
                  <a:pt x="7760595" y="225427"/>
                </a:lnTo>
                <a:lnTo>
                  <a:pt x="7763232" y="231308"/>
                </a:lnTo>
                <a:cubicBezTo>
                  <a:pt x="7764151" y="233259"/>
                  <a:pt x="7765022" y="235235"/>
                  <a:pt x="7765758" y="237289"/>
                </a:cubicBezTo>
                <a:cubicBezTo>
                  <a:pt x="7767294" y="241321"/>
                  <a:pt x="7768789" y="245451"/>
                  <a:pt x="7770419" y="249480"/>
                </a:cubicBezTo>
                <a:cubicBezTo>
                  <a:pt x="7772050" y="253508"/>
                  <a:pt x="7773129" y="257775"/>
                  <a:pt x="7774531" y="261933"/>
                </a:cubicBezTo>
                <a:lnTo>
                  <a:pt x="7775621" y="265939"/>
                </a:lnTo>
                <a:lnTo>
                  <a:pt x="7778166" y="265181"/>
                </a:lnTo>
                <a:lnTo>
                  <a:pt x="7780885" y="258895"/>
                </a:lnTo>
                <a:lnTo>
                  <a:pt x="7786609" y="265940"/>
                </a:lnTo>
                <a:lnTo>
                  <a:pt x="7786706" y="267906"/>
                </a:lnTo>
                <a:cubicBezTo>
                  <a:pt x="7786764" y="269100"/>
                  <a:pt x="7786843" y="270694"/>
                  <a:pt x="7786920" y="272263"/>
                </a:cubicBezTo>
                <a:cubicBezTo>
                  <a:pt x="7787075" y="275402"/>
                  <a:pt x="7787229" y="278541"/>
                  <a:pt x="7787229" y="278541"/>
                </a:cubicBezTo>
                <a:cubicBezTo>
                  <a:pt x="7785626" y="276882"/>
                  <a:pt x="7783638" y="275641"/>
                  <a:pt x="7781440" y="274927"/>
                </a:cubicBezTo>
                <a:lnTo>
                  <a:pt x="7778304" y="275791"/>
                </a:lnTo>
                <a:lnTo>
                  <a:pt x="7781468" y="287419"/>
                </a:lnTo>
                <a:cubicBezTo>
                  <a:pt x="7782432" y="291738"/>
                  <a:pt x="7783211" y="296114"/>
                  <a:pt x="7784083" y="300461"/>
                </a:cubicBezTo>
                <a:lnTo>
                  <a:pt x="7785394" y="307042"/>
                </a:lnTo>
                <a:lnTo>
                  <a:pt x="7786400" y="313660"/>
                </a:lnTo>
                <a:lnTo>
                  <a:pt x="7787802" y="323235"/>
                </a:lnTo>
                <a:lnTo>
                  <a:pt x="7790142" y="322914"/>
                </a:lnTo>
                <a:lnTo>
                  <a:pt x="7793828" y="317192"/>
                </a:lnTo>
                <a:lnTo>
                  <a:pt x="7798344" y="324975"/>
                </a:lnTo>
                <a:lnTo>
                  <a:pt x="7797361" y="337445"/>
                </a:lnTo>
                <a:cubicBezTo>
                  <a:pt x="7795991" y="335563"/>
                  <a:pt x="7794196" y="334055"/>
                  <a:pt x="7792118" y="333007"/>
                </a:cubicBezTo>
                <a:lnTo>
                  <a:pt x="7789011" y="333385"/>
                </a:lnTo>
                <a:lnTo>
                  <a:pt x="7789734" y="340356"/>
                </a:lnTo>
                <a:cubicBezTo>
                  <a:pt x="7790376" y="344809"/>
                  <a:pt x="7790576" y="349354"/>
                  <a:pt x="7790820" y="353827"/>
                </a:cubicBezTo>
                <a:cubicBezTo>
                  <a:pt x="7791063" y="358298"/>
                  <a:pt x="7791403" y="362814"/>
                  <a:pt x="7791626" y="367335"/>
                </a:cubicBezTo>
                <a:lnTo>
                  <a:pt x="7791643" y="381692"/>
                </a:lnTo>
                <a:lnTo>
                  <a:pt x="7794442" y="381636"/>
                </a:lnTo>
                <a:lnTo>
                  <a:pt x="7798762" y="376375"/>
                </a:lnTo>
                <a:lnTo>
                  <a:pt x="7802335" y="384581"/>
                </a:lnTo>
                <a:lnTo>
                  <a:pt x="7800025" y="396786"/>
                </a:lnTo>
                <a:cubicBezTo>
                  <a:pt x="7798866" y="394800"/>
                  <a:pt x="7797236" y="393120"/>
                  <a:pt x="7795277" y="391902"/>
                </a:cubicBezTo>
                <a:lnTo>
                  <a:pt x="7791655" y="391953"/>
                </a:lnTo>
                <a:lnTo>
                  <a:pt x="7791691" y="421435"/>
                </a:lnTo>
                <a:lnTo>
                  <a:pt x="7793237" y="421708"/>
                </a:lnTo>
                <a:lnTo>
                  <a:pt x="7822324" y="435164"/>
                </a:lnTo>
                <a:lnTo>
                  <a:pt x="7822877" y="423132"/>
                </a:lnTo>
                <a:lnTo>
                  <a:pt x="7825972" y="418284"/>
                </a:lnTo>
                <a:lnTo>
                  <a:pt x="7828695" y="422020"/>
                </a:lnTo>
                <a:lnTo>
                  <a:pt x="7830402" y="416234"/>
                </a:lnTo>
                <a:lnTo>
                  <a:pt x="7833741" y="422504"/>
                </a:lnTo>
                <a:lnTo>
                  <a:pt x="7833788" y="433960"/>
                </a:lnTo>
                <a:lnTo>
                  <a:pt x="7833821" y="440483"/>
                </a:lnTo>
                <a:lnTo>
                  <a:pt x="7838605" y="442697"/>
                </a:lnTo>
                <a:lnTo>
                  <a:pt x="7839714" y="443472"/>
                </a:lnTo>
                <a:lnTo>
                  <a:pt x="7860939" y="418149"/>
                </a:lnTo>
                <a:cubicBezTo>
                  <a:pt x="7874032" y="406906"/>
                  <a:pt x="7887965" y="396890"/>
                  <a:pt x="7902630" y="388274"/>
                </a:cubicBezTo>
                <a:lnTo>
                  <a:pt x="7906513" y="386465"/>
                </a:lnTo>
                <a:lnTo>
                  <a:pt x="7907307" y="380187"/>
                </a:lnTo>
                <a:lnTo>
                  <a:pt x="7909977" y="379116"/>
                </a:lnTo>
                <a:lnTo>
                  <a:pt x="7896886" y="357877"/>
                </a:lnTo>
                <a:lnTo>
                  <a:pt x="7895176" y="351270"/>
                </a:lnTo>
                <a:lnTo>
                  <a:pt x="7900679" y="353346"/>
                </a:lnTo>
                <a:lnTo>
                  <a:pt x="7909493" y="366883"/>
                </a:lnTo>
                <a:lnTo>
                  <a:pt x="7914870" y="376902"/>
                </a:lnTo>
                <a:cubicBezTo>
                  <a:pt x="7916346" y="376361"/>
                  <a:pt x="7920392" y="376043"/>
                  <a:pt x="7923323" y="375007"/>
                </a:cubicBezTo>
                <a:lnTo>
                  <a:pt x="7930605" y="352672"/>
                </a:lnTo>
                <a:lnTo>
                  <a:pt x="7936450" y="344048"/>
                </a:lnTo>
                <a:lnTo>
                  <a:pt x="7938964" y="353152"/>
                </a:lnTo>
                <a:lnTo>
                  <a:pt x="7930593" y="373874"/>
                </a:lnTo>
                <a:cubicBezTo>
                  <a:pt x="7930898" y="373930"/>
                  <a:pt x="7931201" y="374009"/>
                  <a:pt x="7931496" y="374111"/>
                </a:cubicBezTo>
                <a:lnTo>
                  <a:pt x="7931841" y="374669"/>
                </a:lnTo>
                <a:lnTo>
                  <a:pt x="7942720" y="369603"/>
                </a:lnTo>
                <a:lnTo>
                  <a:pt x="7940775" y="365625"/>
                </a:lnTo>
                <a:lnTo>
                  <a:pt x="7939525" y="357891"/>
                </a:lnTo>
                <a:lnTo>
                  <a:pt x="7945543" y="360883"/>
                </a:lnTo>
                <a:lnTo>
                  <a:pt x="7947347" y="364350"/>
                </a:lnTo>
                <a:lnTo>
                  <a:pt x="7953495" y="355689"/>
                </a:lnTo>
                <a:lnTo>
                  <a:pt x="7950186" y="353610"/>
                </a:lnTo>
                <a:lnTo>
                  <a:pt x="7941504" y="357042"/>
                </a:lnTo>
                <a:cubicBezTo>
                  <a:pt x="7941504" y="357042"/>
                  <a:pt x="7942196" y="353932"/>
                  <a:pt x="7942865" y="350823"/>
                </a:cubicBezTo>
                <a:cubicBezTo>
                  <a:pt x="7943533" y="347715"/>
                  <a:pt x="7944366" y="344599"/>
                  <a:pt x="7944366" y="344599"/>
                </a:cubicBezTo>
                <a:lnTo>
                  <a:pt x="7950442" y="337842"/>
                </a:lnTo>
                <a:lnTo>
                  <a:pt x="7956693" y="331242"/>
                </a:lnTo>
                <a:cubicBezTo>
                  <a:pt x="7956211" y="334389"/>
                  <a:pt x="7956498" y="337590"/>
                  <a:pt x="7957528" y="340593"/>
                </a:cubicBezTo>
                <a:lnTo>
                  <a:pt x="7962101" y="343564"/>
                </a:lnTo>
                <a:lnTo>
                  <a:pt x="7990896" y="303003"/>
                </a:lnTo>
                <a:lnTo>
                  <a:pt x="8005737" y="288506"/>
                </a:lnTo>
                <a:lnTo>
                  <a:pt x="8003104" y="285802"/>
                </a:lnTo>
                <a:lnTo>
                  <a:pt x="7998440" y="286454"/>
                </a:lnTo>
                <a:cubicBezTo>
                  <a:pt x="7996107" y="286756"/>
                  <a:pt x="7993784" y="287247"/>
                  <a:pt x="7993784" y="287247"/>
                </a:cubicBezTo>
                <a:cubicBezTo>
                  <a:pt x="7993784" y="287247"/>
                  <a:pt x="7994027" y="286482"/>
                  <a:pt x="7994654" y="285372"/>
                </a:cubicBezTo>
                <a:cubicBezTo>
                  <a:pt x="7995280" y="284261"/>
                  <a:pt x="7996032" y="282839"/>
                  <a:pt x="7996804" y="281370"/>
                </a:cubicBezTo>
                <a:cubicBezTo>
                  <a:pt x="7998329" y="278476"/>
                  <a:pt x="7999851" y="275537"/>
                  <a:pt x="7999851" y="275537"/>
                </a:cubicBezTo>
                <a:lnTo>
                  <a:pt x="8002258" y="273869"/>
                </a:lnTo>
                <a:cubicBezTo>
                  <a:pt x="8003716" y="272952"/>
                  <a:pt x="8005742" y="271679"/>
                  <a:pt x="8007746" y="270406"/>
                </a:cubicBezTo>
                <a:lnTo>
                  <a:pt x="8013214" y="267013"/>
                </a:lnTo>
                <a:cubicBezTo>
                  <a:pt x="8014694" y="266072"/>
                  <a:pt x="8015724" y="265528"/>
                  <a:pt x="8015724" y="265528"/>
                </a:cubicBezTo>
                <a:cubicBezTo>
                  <a:pt x="8015250" y="266443"/>
                  <a:pt x="8014879" y="267401"/>
                  <a:pt x="8014621" y="268399"/>
                </a:cubicBezTo>
                <a:cubicBezTo>
                  <a:pt x="8013994" y="270497"/>
                  <a:pt x="8013742" y="272670"/>
                  <a:pt x="8013882" y="274846"/>
                </a:cubicBezTo>
                <a:lnTo>
                  <a:pt x="8016238" y="278250"/>
                </a:lnTo>
                <a:lnTo>
                  <a:pt x="8019324" y="275236"/>
                </a:lnTo>
                <a:cubicBezTo>
                  <a:pt x="8029614" y="266769"/>
                  <a:pt x="8040665" y="259275"/>
                  <a:pt x="8052337" y="252830"/>
                </a:cubicBezTo>
                <a:lnTo>
                  <a:pt x="8078213" y="244298"/>
                </a:lnTo>
                <a:lnTo>
                  <a:pt x="8077658" y="242850"/>
                </a:lnTo>
                <a:lnTo>
                  <a:pt x="8072595" y="237812"/>
                </a:lnTo>
                <a:lnTo>
                  <a:pt x="8071493" y="237517"/>
                </a:lnTo>
                <a:cubicBezTo>
                  <a:pt x="8069113" y="236884"/>
                  <a:pt x="8066744" y="236438"/>
                  <a:pt x="8066744" y="236438"/>
                </a:cubicBezTo>
                <a:lnTo>
                  <a:pt x="8068272" y="235048"/>
                </a:lnTo>
                <a:lnTo>
                  <a:pt x="8069112" y="234347"/>
                </a:lnTo>
                <a:lnTo>
                  <a:pt x="8068933" y="234168"/>
                </a:lnTo>
                <a:lnTo>
                  <a:pt x="8058011" y="228043"/>
                </a:lnTo>
                <a:lnTo>
                  <a:pt x="8056306" y="231409"/>
                </a:lnTo>
                <a:lnTo>
                  <a:pt x="8057709" y="233688"/>
                </a:lnTo>
                <a:cubicBezTo>
                  <a:pt x="8058202" y="234580"/>
                  <a:pt x="8058762" y="235421"/>
                  <a:pt x="8059385" y="236235"/>
                </a:cubicBezTo>
                <a:cubicBezTo>
                  <a:pt x="8059555" y="236368"/>
                  <a:pt x="8056840" y="235585"/>
                  <a:pt x="8054125" y="234803"/>
                </a:cubicBezTo>
                <a:lnTo>
                  <a:pt x="8048472" y="233486"/>
                </a:lnTo>
                <a:lnTo>
                  <a:pt x="8045078" y="229896"/>
                </a:lnTo>
                <a:lnTo>
                  <a:pt x="8042727" y="227453"/>
                </a:lnTo>
                <a:cubicBezTo>
                  <a:pt x="8042106" y="226755"/>
                  <a:pt x="8041639" y="226332"/>
                  <a:pt x="8041639" y="226332"/>
                </a:cubicBezTo>
                <a:lnTo>
                  <a:pt x="8045112" y="224846"/>
                </a:lnTo>
                <a:lnTo>
                  <a:pt x="8048722" y="223307"/>
                </a:lnTo>
                <a:lnTo>
                  <a:pt x="8049035" y="223009"/>
                </a:lnTo>
                <a:lnTo>
                  <a:pt x="8007721" y="199840"/>
                </a:lnTo>
                <a:lnTo>
                  <a:pt x="8006937" y="202965"/>
                </a:lnTo>
                <a:cubicBezTo>
                  <a:pt x="8006937" y="202965"/>
                  <a:pt x="8010842" y="206929"/>
                  <a:pt x="8011080" y="207011"/>
                </a:cubicBezTo>
                <a:cubicBezTo>
                  <a:pt x="8011320" y="207094"/>
                  <a:pt x="8008473" y="206976"/>
                  <a:pt x="8005625" y="206834"/>
                </a:cubicBezTo>
                <a:cubicBezTo>
                  <a:pt x="8004207" y="206646"/>
                  <a:pt x="8002755" y="206718"/>
                  <a:pt x="8001677" y="206771"/>
                </a:cubicBezTo>
                <a:lnTo>
                  <a:pt x="7999827" y="206862"/>
                </a:lnTo>
                <a:lnTo>
                  <a:pt x="7991556" y="201492"/>
                </a:lnTo>
                <a:lnTo>
                  <a:pt x="7997801" y="196723"/>
                </a:lnTo>
                <a:lnTo>
                  <a:pt x="7998964" y="194928"/>
                </a:lnTo>
                <a:lnTo>
                  <a:pt x="7993114" y="191648"/>
                </a:lnTo>
                <a:lnTo>
                  <a:pt x="7952488" y="184002"/>
                </a:lnTo>
                <a:lnTo>
                  <a:pt x="7952448" y="186890"/>
                </a:lnTo>
                <a:cubicBezTo>
                  <a:pt x="7952448" y="186890"/>
                  <a:pt x="7957167" y="189756"/>
                  <a:pt x="7957405" y="189791"/>
                </a:cubicBezTo>
                <a:cubicBezTo>
                  <a:pt x="7957641" y="189826"/>
                  <a:pt x="7954831" y="190459"/>
                  <a:pt x="7952061" y="190946"/>
                </a:cubicBezTo>
                <a:cubicBezTo>
                  <a:pt x="7949291" y="191435"/>
                  <a:pt x="7946464" y="192208"/>
                  <a:pt x="7946464" y="192208"/>
                </a:cubicBezTo>
                <a:lnTo>
                  <a:pt x="7937128" y="189029"/>
                </a:lnTo>
                <a:lnTo>
                  <a:pt x="7939578" y="185879"/>
                </a:lnTo>
                <a:lnTo>
                  <a:pt x="7942105" y="182843"/>
                </a:lnTo>
                <a:lnTo>
                  <a:pt x="7942368" y="182097"/>
                </a:lnTo>
                <a:close/>
                <a:moveTo>
                  <a:pt x="8821329" y="152564"/>
                </a:moveTo>
                <a:lnTo>
                  <a:pt x="8771759" y="193055"/>
                </a:lnTo>
                <a:lnTo>
                  <a:pt x="8715372" y="259857"/>
                </a:lnTo>
                <a:lnTo>
                  <a:pt x="8721679" y="266053"/>
                </a:lnTo>
                <a:lnTo>
                  <a:pt x="8742803" y="307062"/>
                </a:lnTo>
                <a:lnTo>
                  <a:pt x="8748448" y="306855"/>
                </a:lnTo>
                <a:lnTo>
                  <a:pt x="8748810" y="306370"/>
                </a:lnTo>
                <a:lnTo>
                  <a:pt x="8750222" y="306791"/>
                </a:lnTo>
                <a:lnTo>
                  <a:pt x="8760993" y="306396"/>
                </a:lnTo>
                <a:lnTo>
                  <a:pt x="8803923" y="241682"/>
                </a:lnTo>
                <a:lnTo>
                  <a:pt x="8849434" y="190478"/>
                </a:lnTo>
                <a:lnTo>
                  <a:pt x="8842375" y="185727"/>
                </a:lnTo>
                <a:lnTo>
                  <a:pt x="8833871" y="156069"/>
                </a:lnTo>
                <a:cubicBezTo>
                  <a:pt x="8831814" y="156333"/>
                  <a:pt x="8829744" y="156482"/>
                  <a:pt x="8827670" y="156491"/>
                </a:cubicBezTo>
                <a:close/>
                <a:moveTo>
                  <a:pt x="8844611" y="151646"/>
                </a:moveTo>
                <a:lnTo>
                  <a:pt x="8855590" y="176599"/>
                </a:lnTo>
                <a:lnTo>
                  <a:pt x="8851805" y="187811"/>
                </a:lnTo>
                <a:lnTo>
                  <a:pt x="8869502" y="167902"/>
                </a:lnTo>
                <a:lnTo>
                  <a:pt x="8873140" y="164933"/>
                </a:lnTo>
                <a:lnTo>
                  <a:pt x="8872435" y="160556"/>
                </a:lnTo>
                <a:close/>
                <a:moveTo>
                  <a:pt x="8465567" y="143517"/>
                </a:moveTo>
                <a:lnTo>
                  <a:pt x="8465961" y="159629"/>
                </a:lnTo>
                <a:lnTo>
                  <a:pt x="8472133" y="153361"/>
                </a:lnTo>
                <a:lnTo>
                  <a:pt x="8471023" y="146091"/>
                </a:lnTo>
                <a:close/>
                <a:moveTo>
                  <a:pt x="8581617" y="141680"/>
                </a:moveTo>
                <a:lnTo>
                  <a:pt x="8576378" y="159976"/>
                </a:lnTo>
                <a:cubicBezTo>
                  <a:pt x="8571716" y="176269"/>
                  <a:pt x="8565301" y="198702"/>
                  <a:pt x="8558293" y="223266"/>
                </a:cubicBezTo>
                <a:lnTo>
                  <a:pt x="8560178" y="222445"/>
                </a:lnTo>
                <a:cubicBezTo>
                  <a:pt x="8560800" y="219339"/>
                  <a:pt x="8563403" y="221184"/>
                  <a:pt x="8563403" y="221184"/>
                </a:cubicBezTo>
                <a:lnTo>
                  <a:pt x="8570311" y="204126"/>
                </a:lnTo>
                <a:lnTo>
                  <a:pt x="8576260" y="193337"/>
                </a:lnTo>
                <a:lnTo>
                  <a:pt x="8578121" y="201558"/>
                </a:lnTo>
                <a:lnTo>
                  <a:pt x="8571115" y="221883"/>
                </a:lnTo>
                <a:lnTo>
                  <a:pt x="8573174" y="224599"/>
                </a:lnTo>
                <a:cubicBezTo>
                  <a:pt x="8575235" y="227363"/>
                  <a:pt x="8573140" y="237257"/>
                  <a:pt x="8573140" y="237257"/>
                </a:cubicBezTo>
                <a:cubicBezTo>
                  <a:pt x="8573140" y="237257"/>
                  <a:pt x="8571720" y="239416"/>
                  <a:pt x="8570810" y="240471"/>
                </a:cubicBezTo>
                <a:lnTo>
                  <a:pt x="8570910" y="242508"/>
                </a:lnTo>
                <a:lnTo>
                  <a:pt x="8568849" y="244042"/>
                </a:lnTo>
                <a:lnTo>
                  <a:pt x="8567065" y="244999"/>
                </a:lnTo>
                <a:lnTo>
                  <a:pt x="8564814" y="243160"/>
                </a:lnTo>
                <a:cubicBezTo>
                  <a:pt x="8564416" y="243814"/>
                  <a:pt x="8563953" y="244448"/>
                  <a:pt x="8563426" y="245014"/>
                </a:cubicBezTo>
                <a:cubicBezTo>
                  <a:pt x="8563221" y="245188"/>
                  <a:pt x="8562975" y="245294"/>
                  <a:pt x="8562715" y="245354"/>
                </a:cubicBezTo>
                <a:lnTo>
                  <a:pt x="8573615" y="261675"/>
                </a:lnTo>
                <a:cubicBezTo>
                  <a:pt x="8573615" y="261675"/>
                  <a:pt x="8577372" y="266556"/>
                  <a:pt x="8581421" y="273404"/>
                </a:cubicBezTo>
                <a:lnTo>
                  <a:pt x="8584705" y="281477"/>
                </a:lnTo>
                <a:lnTo>
                  <a:pt x="8590888" y="282841"/>
                </a:lnTo>
                <a:lnTo>
                  <a:pt x="8591599" y="279784"/>
                </a:lnTo>
                <a:lnTo>
                  <a:pt x="8587108" y="272962"/>
                </a:lnTo>
                <a:lnTo>
                  <a:pt x="8597202" y="271032"/>
                </a:lnTo>
                <a:lnTo>
                  <a:pt x="8610083" y="277043"/>
                </a:lnTo>
                <a:cubicBezTo>
                  <a:pt x="8607482" y="277945"/>
                  <a:pt x="8605138" y="279469"/>
                  <a:pt x="8603259" y="281488"/>
                </a:cubicBezTo>
                <a:lnTo>
                  <a:pt x="8601938" y="285409"/>
                </a:lnTo>
                <a:lnTo>
                  <a:pt x="8610682" y="288085"/>
                </a:lnTo>
                <a:lnTo>
                  <a:pt x="8612467" y="280141"/>
                </a:lnTo>
                <a:lnTo>
                  <a:pt x="8620236" y="290583"/>
                </a:lnTo>
                <a:lnTo>
                  <a:pt x="8620400" y="291056"/>
                </a:lnTo>
                <a:lnTo>
                  <a:pt x="8630220" y="294060"/>
                </a:lnTo>
                <a:lnTo>
                  <a:pt x="8651094" y="310678"/>
                </a:lnTo>
                <a:lnTo>
                  <a:pt x="8654611" y="307791"/>
                </a:lnTo>
                <a:cubicBezTo>
                  <a:pt x="8654611" y="307791"/>
                  <a:pt x="8654550" y="305587"/>
                  <a:pt x="8654397" y="303435"/>
                </a:cubicBezTo>
                <a:cubicBezTo>
                  <a:pt x="8654244" y="301283"/>
                  <a:pt x="8653871" y="298953"/>
                  <a:pt x="8653871" y="298953"/>
                </a:cubicBezTo>
                <a:lnTo>
                  <a:pt x="8655626" y="299781"/>
                </a:lnTo>
                <a:cubicBezTo>
                  <a:pt x="8656944" y="300375"/>
                  <a:pt x="8658223" y="301040"/>
                  <a:pt x="8659457" y="301777"/>
                </a:cubicBezTo>
                <a:lnTo>
                  <a:pt x="8662355" y="303620"/>
                </a:lnTo>
                <a:lnTo>
                  <a:pt x="8662533" y="297963"/>
                </a:lnTo>
                <a:lnTo>
                  <a:pt x="8662668" y="292133"/>
                </a:lnTo>
                <a:lnTo>
                  <a:pt x="8668810" y="294314"/>
                </a:lnTo>
                <a:lnTo>
                  <a:pt x="8673895" y="287456"/>
                </a:lnTo>
                <a:lnTo>
                  <a:pt x="8673639" y="284620"/>
                </a:lnTo>
                <a:lnTo>
                  <a:pt x="8659107" y="241169"/>
                </a:lnTo>
                <a:lnTo>
                  <a:pt x="8654240" y="243970"/>
                </a:lnTo>
                <a:cubicBezTo>
                  <a:pt x="8654240" y="243970"/>
                  <a:pt x="8654111" y="250409"/>
                  <a:pt x="8654197" y="250734"/>
                </a:cubicBezTo>
                <a:cubicBezTo>
                  <a:pt x="8654284" y="251058"/>
                  <a:pt x="8651958" y="248660"/>
                  <a:pt x="8649633" y="246262"/>
                </a:cubicBezTo>
                <a:cubicBezTo>
                  <a:pt x="8648493" y="245050"/>
                  <a:pt x="8647286" y="243890"/>
                  <a:pt x="8646351" y="243020"/>
                </a:cubicBezTo>
                <a:lnTo>
                  <a:pt x="8644801" y="241594"/>
                </a:lnTo>
                <a:cubicBezTo>
                  <a:pt x="8644801" y="241594"/>
                  <a:pt x="8644286" y="238754"/>
                  <a:pt x="8643749" y="235963"/>
                </a:cubicBezTo>
                <a:cubicBezTo>
                  <a:pt x="8643534" y="234682"/>
                  <a:pt x="8643250" y="233405"/>
                  <a:pt x="8642904" y="232154"/>
                </a:cubicBezTo>
                <a:cubicBezTo>
                  <a:pt x="8642665" y="231109"/>
                  <a:pt x="8642490" y="230414"/>
                  <a:pt x="8642490" y="230414"/>
                </a:cubicBezTo>
                <a:lnTo>
                  <a:pt x="8647440" y="230826"/>
                </a:lnTo>
                <a:cubicBezTo>
                  <a:pt x="8649799" y="231039"/>
                  <a:pt x="8652162" y="231322"/>
                  <a:pt x="8652162" y="231322"/>
                </a:cubicBezTo>
                <a:lnTo>
                  <a:pt x="8655557" y="230553"/>
                </a:lnTo>
                <a:lnTo>
                  <a:pt x="8654117" y="226249"/>
                </a:lnTo>
                <a:lnTo>
                  <a:pt x="8625404" y="182891"/>
                </a:lnTo>
                <a:lnTo>
                  <a:pt x="8625155" y="183064"/>
                </a:lnTo>
                <a:cubicBezTo>
                  <a:pt x="8623790" y="184424"/>
                  <a:pt x="8622498" y="185849"/>
                  <a:pt x="8621280" y="187340"/>
                </a:cubicBezTo>
                <a:cubicBezTo>
                  <a:pt x="8621280" y="187340"/>
                  <a:pt x="8621775" y="188795"/>
                  <a:pt x="8622272" y="190320"/>
                </a:cubicBezTo>
                <a:cubicBezTo>
                  <a:pt x="8622550" y="191481"/>
                  <a:pt x="8622890" y="192615"/>
                  <a:pt x="8623285" y="193723"/>
                </a:cubicBezTo>
                <a:cubicBezTo>
                  <a:pt x="8623437" y="193949"/>
                  <a:pt x="8620677" y="192254"/>
                  <a:pt x="8617601" y="190833"/>
                </a:cubicBezTo>
                <a:lnTo>
                  <a:pt x="8611586" y="187889"/>
                </a:lnTo>
                <a:cubicBezTo>
                  <a:pt x="8611586" y="187889"/>
                  <a:pt x="8611251" y="187272"/>
                  <a:pt x="8610781" y="186307"/>
                </a:cubicBezTo>
                <a:cubicBezTo>
                  <a:pt x="8610311" y="185345"/>
                  <a:pt x="8609593" y="184112"/>
                  <a:pt x="8608852" y="182905"/>
                </a:cubicBezTo>
                <a:cubicBezTo>
                  <a:pt x="8607371" y="180488"/>
                  <a:pt x="8605912" y="178024"/>
                  <a:pt x="8605912" y="178024"/>
                </a:cubicBezTo>
                <a:lnTo>
                  <a:pt x="8610553" y="176904"/>
                </a:lnTo>
                <a:lnTo>
                  <a:pt x="8615197" y="175853"/>
                </a:lnTo>
                <a:lnTo>
                  <a:pt x="8618380" y="173935"/>
                </a:lnTo>
                <a:close/>
                <a:moveTo>
                  <a:pt x="8498257" y="126975"/>
                </a:moveTo>
                <a:lnTo>
                  <a:pt x="8489027" y="132642"/>
                </a:lnTo>
                <a:cubicBezTo>
                  <a:pt x="8489870" y="132976"/>
                  <a:pt x="8490678" y="133406"/>
                  <a:pt x="8491438" y="133909"/>
                </a:cubicBezTo>
                <a:close/>
                <a:moveTo>
                  <a:pt x="8893338" y="109939"/>
                </a:moveTo>
                <a:lnTo>
                  <a:pt x="8871238" y="121844"/>
                </a:lnTo>
                <a:lnTo>
                  <a:pt x="8871498" y="123435"/>
                </a:lnTo>
                <a:cubicBezTo>
                  <a:pt x="8873261" y="124427"/>
                  <a:pt x="8867200" y="128647"/>
                  <a:pt x="8867200" y="128647"/>
                </a:cubicBezTo>
                <a:lnTo>
                  <a:pt x="8885543" y="134952"/>
                </a:lnTo>
                <a:lnTo>
                  <a:pt x="8892481" y="137324"/>
                </a:lnTo>
                <a:lnTo>
                  <a:pt x="8893488" y="136557"/>
                </a:lnTo>
                <a:close/>
                <a:moveTo>
                  <a:pt x="8514773" y="106961"/>
                </a:moveTo>
                <a:lnTo>
                  <a:pt x="8513822" y="111193"/>
                </a:lnTo>
                <a:lnTo>
                  <a:pt x="8513979" y="111034"/>
                </a:lnTo>
                <a:lnTo>
                  <a:pt x="8549623" y="122495"/>
                </a:lnTo>
                <a:lnTo>
                  <a:pt x="8528714" y="110848"/>
                </a:lnTo>
                <a:close/>
                <a:moveTo>
                  <a:pt x="9126808" y="98987"/>
                </a:moveTo>
                <a:lnTo>
                  <a:pt x="9124058" y="99919"/>
                </a:lnTo>
                <a:lnTo>
                  <a:pt x="9126135" y="102537"/>
                </a:lnTo>
                <a:lnTo>
                  <a:pt x="9126127" y="101386"/>
                </a:lnTo>
                <a:close/>
                <a:moveTo>
                  <a:pt x="9006077" y="94021"/>
                </a:moveTo>
                <a:lnTo>
                  <a:pt x="8994553" y="98921"/>
                </a:lnTo>
                <a:lnTo>
                  <a:pt x="8931159" y="141451"/>
                </a:lnTo>
                <a:lnTo>
                  <a:pt x="8931313" y="142398"/>
                </a:lnTo>
                <a:cubicBezTo>
                  <a:pt x="8931272" y="144564"/>
                  <a:pt x="8931224" y="146673"/>
                  <a:pt x="8932094" y="147171"/>
                </a:cubicBezTo>
                <a:cubicBezTo>
                  <a:pt x="8933834" y="148164"/>
                  <a:pt x="8927771" y="152361"/>
                  <a:pt x="8927771" y="152361"/>
                </a:cubicBezTo>
                <a:lnTo>
                  <a:pt x="8946115" y="158689"/>
                </a:lnTo>
                <a:lnTo>
                  <a:pt x="8962640" y="164331"/>
                </a:lnTo>
                <a:lnTo>
                  <a:pt x="8969830" y="173980"/>
                </a:lnTo>
                <a:lnTo>
                  <a:pt x="8951789" y="175221"/>
                </a:lnTo>
                <a:lnTo>
                  <a:pt x="8911789" y="165850"/>
                </a:lnTo>
                <a:cubicBezTo>
                  <a:pt x="8911789" y="165850"/>
                  <a:pt x="8910762" y="171700"/>
                  <a:pt x="8907697" y="172414"/>
                </a:cubicBezTo>
                <a:cubicBezTo>
                  <a:pt x="8906505" y="172660"/>
                  <a:pt x="8905290" y="172768"/>
                  <a:pt x="8904074" y="172733"/>
                </a:cubicBezTo>
                <a:lnTo>
                  <a:pt x="8916185" y="200312"/>
                </a:lnTo>
                <a:lnTo>
                  <a:pt x="8911226" y="214973"/>
                </a:lnTo>
                <a:lnTo>
                  <a:pt x="8902993" y="209437"/>
                </a:lnTo>
                <a:lnTo>
                  <a:pt x="8894489" y="179780"/>
                </a:lnTo>
                <a:cubicBezTo>
                  <a:pt x="8892440" y="180045"/>
                  <a:pt x="8890377" y="180193"/>
                  <a:pt x="8888312" y="180201"/>
                </a:cubicBezTo>
                <a:lnTo>
                  <a:pt x="8886840" y="179300"/>
                </a:lnTo>
                <a:lnTo>
                  <a:pt x="8836493" y="228512"/>
                </a:lnTo>
                <a:lnTo>
                  <a:pt x="8806878" y="269640"/>
                </a:lnTo>
                <a:lnTo>
                  <a:pt x="8807340" y="276698"/>
                </a:lnTo>
                <a:lnTo>
                  <a:pt x="8802659" y="287001"/>
                </a:lnTo>
                <a:lnTo>
                  <a:pt x="8797492" y="298432"/>
                </a:lnTo>
                <a:cubicBezTo>
                  <a:pt x="8797492" y="298432"/>
                  <a:pt x="8801398" y="297183"/>
                  <a:pt x="8801013" y="298423"/>
                </a:cubicBezTo>
                <a:cubicBezTo>
                  <a:pt x="8800629" y="299662"/>
                  <a:pt x="8804041" y="301724"/>
                  <a:pt x="8803807" y="303168"/>
                </a:cubicBezTo>
                <a:lnTo>
                  <a:pt x="8803454" y="305170"/>
                </a:lnTo>
                <a:lnTo>
                  <a:pt x="8811339" y="304993"/>
                </a:lnTo>
                <a:lnTo>
                  <a:pt x="8814331" y="304033"/>
                </a:lnTo>
                <a:lnTo>
                  <a:pt x="8814359" y="303377"/>
                </a:lnTo>
                <a:lnTo>
                  <a:pt x="8817900" y="298036"/>
                </a:lnTo>
                <a:lnTo>
                  <a:pt x="8819125" y="302494"/>
                </a:lnTo>
                <a:lnTo>
                  <a:pt x="8820499" y="302054"/>
                </a:lnTo>
                <a:lnTo>
                  <a:pt x="8813404" y="286847"/>
                </a:lnTo>
                <a:lnTo>
                  <a:pt x="8815793" y="276234"/>
                </a:lnTo>
                <a:lnTo>
                  <a:pt x="8822917" y="285510"/>
                </a:lnTo>
                <a:lnTo>
                  <a:pt x="8828306" y="299549"/>
                </a:lnTo>
                <a:lnTo>
                  <a:pt x="8843447" y="294690"/>
                </a:lnTo>
                <a:lnTo>
                  <a:pt x="8851039" y="293994"/>
                </a:lnTo>
                <a:lnTo>
                  <a:pt x="8857095" y="283428"/>
                </a:lnTo>
                <a:lnTo>
                  <a:pt x="8863228" y="280659"/>
                </a:lnTo>
                <a:lnTo>
                  <a:pt x="8862507" y="284188"/>
                </a:lnTo>
                <a:lnTo>
                  <a:pt x="8863289" y="284297"/>
                </a:lnTo>
                <a:cubicBezTo>
                  <a:pt x="8865942" y="281420"/>
                  <a:pt x="8865232" y="282746"/>
                  <a:pt x="8867124" y="283029"/>
                </a:cubicBezTo>
                <a:lnTo>
                  <a:pt x="8863817" y="263562"/>
                </a:lnTo>
                <a:cubicBezTo>
                  <a:pt x="8863817" y="263562"/>
                  <a:pt x="8868331" y="254135"/>
                  <a:pt x="8868554" y="252950"/>
                </a:cubicBezTo>
                <a:cubicBezTo>
                  <a:pt x="8868778" y="251766"/>
                  <a:pt x="8871697" y="263362"/>
                  <a:pt x="8871697" y="263362"/>
                </a:cubicBezTo>
                <a:lnTo>
                  <a:pt x="8873911" y="285441"/>
                </a:lnTo>
                <a:lnTo>
                  <a:pt x="8875229" y="285963"/>
                </a:lnTo>
                <a:cubicBezTo>
                  <a:pt x="8878357" y="285738"/>
                  <a:pt x="8881497" y="285748"/>
                  <a:pt x="8884623" y="286017"/>
                </a:cubicBezTo>
                <a:lnTo>
                  <a:pt x="8884981" y="287449"/>
                </a:lnTo>
                <a:lnTo>
                  <a:pt x="8889809" y="281652"/>
                </a:lnTo>
                <a:lnTo>
                  <a:pt x="8879990" y="232454"/>
                </a:lnTo>
                <a:lnTo>
                  <a:pt x="8881808" y="217878"/>
                </a:lnTo>
                <a:lnTo>
                  <a:pt x="8890337" y="227060"/>
                </a:lnTo>
                <a:lnTo>
                  <a:pt x="8899870" y="270920"/>
                </a:lnTo>
                <a:cubicBezTo>
                  <a:pt x="8899870" y="270920"/>
                  <a:pt x="8900961" y="269235"/>
                  <a:pt x="8902946" y="267828"/>
                </a:cubicBezTo>
                <a:lnTo>
                  <a:pt x="8903871" y="267673"/>
                </a:lnTo>
                <a:lnTo>
                  <a:pt x="8945838" y="196695"/>
                </a:lnTo>
                <a:cubicBezTo>
                  <a:pt x="8964240" y="174357"/>
                  <a:pt x="8985663" y="154837"/>
                  <a:pt x="9008731" y="137885"/>
                </a:cubicBezTo>
                <a:lnTo>
                  <a:pt x="9033989" y="122817"/>
                </a:lnTo>
                <a:lnTo>
                  <a:pt x="9034153" y="115120"/>
                </a:lnTo>
                <a:cubicBezTo>
                  <a:pt x="9034153" y="115120"/>
                  <a:pt x="9034569" y="114512"/>
                  <a:pt x="9035279" y="113679"/>
                </a:cubicBezTo>
                <a:close/>
                <a:moveTo>
                  <a:pt x="8464483" y="92940"/>
                </a:moveTo>
                <a:lnTo>
                  <a:pt x="8465186" y="121959"/>
                </a:lnTo>
                <a:cubicBezTo>
                  <a:pt x="8466065" y="121775"/>
                  <a:pt x="8466950" y="121639"/>
                  <a:pt x="8467843" y="121548"/>
                </a:cubicBezTo>
                <a:lnTo>
                  <a:pt x="8469970" y="103715"/>
                </a:lnTo>
                <a:lnTo>
                  <a:pt x="8474130" y="99520"/>
                </a:lnTo>
                <a:lnTo>
                  <a:pt x="8478214" y="107113"/>
                </a:lnTo>
                <a:lnTo>
                  <a:pt x="8473845" y="124234"/>
                </a:lnTo>
                <a:cubicBezTo>
                  <a:pt x="8474524" y="124059"/>
                  <a:pt x="8475219" y="123954"/>
                  <a:pt x="8475920" y="123943"/>
                </a:cubicBezTo>
                <a:cubicBezTo>
                  <a:pt x="8477704" y="123949"/>
                  <a:pt x="8478822" y="127088"/>
                  <a:pt x="8478822" y="127088"/>
                </a:cubicBezTo>
                <a:lnTo>
                  <a:pt x="8500512" y="116509"/>
                </a:lnTo>
                <a:lnTo>
                  <a:pt x="8503348" y="116045"/>
                </a:lnTo>
                <a:lnTo>
                  <a:pt x="8495363" y="111106"/>
                </a:lnTo>
                <a:lnTo>
                  <a:pt x="8502796" y="104704"/>
                </a:lnTo>
                <a:lnTo>
                  <a:pt x="8503347" y="103776"/>
                </a:lnTo>
                <a:close/>
                <a:moveTo>
                  <a:pt x="8986912" y="83052"/>
                </a:moveTo>
                <a:lnTo>
                  <a:pt x="8974592" y="83808"/>
                </a:lnTo>
                <a:lnTo>
                  <a:pt x="8904740" y="104206"/>
                </a:lnTo>
                <a:lnTo>
                  <a:pt x="8905286" y="128697"/>
                </a:lnTo>
                <a:cubicBezTo>
                  <a:pt x="8908527" y="125556"/>
                  <a:pt x="8913475" y="124960"/>
                  <a:pt x="8917355" y="127281"/>
                </a:cubicBezTo>
                <a:lnTo>
                  <a:pt x="8918354" y="128042"/>
                </a:lnTo>
                <a:lnTo>
                  <a:pt x="8944885" y="106395"/>
                </a:lnTo>
                <a:close/>
                <a:moveTo>
                  <a:pt x="9069974" y="81983"/>
                </a:moveTo>
                <a:lnTo>
                  <a:pt x="9069683" y="96629"/>
                </a:lnTo>
                <a:cubicBezTo>
                  <a:pt x="9072269" y="95751"/>
                  <a:pt x="9074437" y="94963"/>
                  <a:pt x="9074437" y="94963"/>
                </a:cubicBezTo>
                <a:lnTo>
                  <a:pt x="9076459" y="97481"/>
                </a:lnTo>
                <a:lnTo>
                  <a:pt x="9076916" y="97208"/>
                </a:lnTo>
                <a:lnTo>
                  <a:pt x="9083088" y="90405"/>
                </a:lnTo>
                <a:lnTo>
                  <a:pt x="9080991" y="88841"/>
                </a:lnTo>
                <a:cubicBezTo>
                  <a:pt x="9080991" y="88841"/>
                  <a:pt x="9072396" y="87855"/>
                  <a:pt x="9070447" y="86402"/>
                </a:cubicBezTo>
                <a:lnTo>
                  <a:pt x="9070277" y="82021"/>
                </a:lnTo>
                <a:close/>
                <a:moveTo>
                  <a:pt x="9048554" y="79268"/>
                </a:moveTo>
                <a:lnTo>
                  <a:pt x="9039458" y="79827"/>
                </a:lnTo>
                <a:lnTo>
                  <a:pt x="9022422" y="87071"/>
                </a:lnTo>
                <a:lnTo>
                  <a:pt x="9046739" y="106564"/>
                </a:lnTo>
                <a:cubicBezTo>
                  <a:pt x="9051922" y="104548"/>
                  <a:pt x="9058022" y="100139"/>
                  <a:pt x="9060625" y="99141"/>
                </a:cubicBezTo>
                <a:lnTo>
                  <a:pt x="9059987" y="80717"/>
                </a:lnTo>
                <a:close/>
                <a:moveTo>
                  <a:pt x="8344466" y="77375"/>
                </a:moveTo>
                <a:lnTo>
                  <a:pt x="8313966" y="77921"/>
                </a:lnTo>
                <a:lnTo>
                  <a:pt x="8313900" y="78875"/>
                </a:lnTo>
                <a:cubicBezTo>
                  <a:pt x="8314252" y="81951"/>
                  <a:pt x="8314860" y="84540"/>
                  <a:pt x="8314860" y="84540"/>
                </a:cubicBezTo>
                <a:cubicBezTo>
                  <a:pt x="8314860" y="84540"/>
                  <a:pt x="8320799" y="86900"/>
                  <a:pt x="8321360" y="86849"/>
                </a:cubicBezTo>
                <a:cubicBezTo>
                  <a:pt x="8321921" y="86798"/>
                  <a:pt x="8308910" y="92440"/>
                  <a:pt x="8308910" y="92440"/>
                </a:cubicBezTo>
                <a:lnTo>
                  <a:pt x="8297062" y="90252"/>
                </a:lnTo>
                <a:lnTo>
                  <a:pt x="8301975" y="81769"/>
                </a:lnTo>
                <a:lnTo>
                  <a:pt x="8302637" y="78123"/>
                </a:lnTo>
                <a:lnTo>
                  <a:pt x="8277821" y="78568"/>
                </a:lnTo>
                <a:lnTo>
                  <a:pt x="8245634" y="79981"/>
                </a:lnTo>
                <a:lnTo>
                  <a:pt x="8245567" y="81389"/>
                </a:lnTo>
                <a:cubicBezTo>
                  <a:pt x="8245997" y="84455"/>
                  <a:pt x="8246681" y="87028"/>
                  <a:pt x="8246681" y="87028"/>
                </a:cubicBezTo>
                <a:cubicBezTo>
                  <a:pt x="8246681" y="87028"/>
                  <a:pt x="8252699" y="89080"/>
                  <a:pt x="8253284" y="89051"/>
                </a:cubicBezTo>
                <a:cubicBezTo>
                  <a:pt x="8253871" y="89022"/>
                  <a:pt x="8240898" y="94990"/>
                  <a:pt x="8240898" y="94990"/>
                </a:cubicBezTo>
                <a:lnTo>
                  <a:pt x="8229064" y="93061"/>
                </a:lnTo>
                <a:lnTo>
                  <a:pt x="8233789" y="84611"/>
                </a:lnTo>
                <a:lnTo>
                  <a:pt x="8234415" y="80478"/>
                </a:lnTo>
                <a:lnTo>
                  <a:pt x="8219769" y="81215"/>
                </a:lnTo>
                <a:lnTo>
                  <a:pt x="8219715" y="80115"/>
                </a:lnTo>
                <a:lnTo>
                  <a:pt x="8219745" y="81194"/>
                </a:lnTo>
                <a:lnTo>
                  <a:pt x="8191631" y="82692"/>
                </a:lnTo>
                <a:lnTo>
                  <a:pt x="8191595" y="84047"/>
                </a:lnTo>
                <a:cubicBezTo>
                  <a:pt x="8192072" y="87110"/>
                  <a:pt x="8192785" y="89682"/>
                  <a:pt x="8192785" y="89682"/>
                </a:cubicBezTo>
                <a:cubicBezTo>
                  <a:pt x="8192785" y="89682"/>
                  <a:pt x="8198805" y="91758"/>
                  <a:pt x="8199389" y="91705"/>
                </a:cubicBezTo>
                <a:cubicBezTo>
                  <a:pt x="8199973" y="91654"/>
                  <a:pt x="8187079" y="97759"/>
                  <a:pt x="8187079" y="97759"/>
                </a:cubicBezTo>
                <a:lnTo>
                  <a:pt x="8175135" y="95999"/>
                </a:lnTo>
                <a:lnTo>
                  <a:pt x="8179758" y="87366"/>
                </a:lnTo>
                <a:lnTo>
                  <a:pt x="8180342" y="83357"/>
                </a:lnTo>
                <a:lnTo>
                  <a:pt x="8123456" y="86995"/>
                </a:lnTo>
                <a:lnTo>
                  <a:pt x="8123438" y="88222"/>
                </a:lnTo>
                <a:cubicBezTo>
                  <a:pt x="8123929" y="91277"/>
                  <a:pt x="8124642" y="93837"/>
                  <a:pt x="8124642" y="93837"/>
                </a:cubicBezTo>
                <a:cubicBezTo>
                  <a:pt x="8124642" y="93837"/>
                  <a:pt x="8130731" y="95907"/>
                  <a:pt x="8131316" y="95856"/>
                </a:cubicBezTo>
                <a:cubicBezTo>
                  <a:pt x="8131900" y="95803"/>
                  <a:pt x="8119035" y="102025"/>
                  <a:pt x="8119035" y="102025"/>
                </a:cubicBezTo>
                <a:lnTo>
                  <a:pt x="8107073" y="100383"/>
                </a:lnTo>
                <a:lnTo>
                  <a:pt x="8111692" y="91656"/>
                </a:lnTo>
                <a:lnTo>
                  <a:pt x="8112223" y="87713"/>
                </a:lnTo>
                <a:lnTo>
                  <a:pt x="8095173" y="88803"/>
                </a:lnTo>
                <a:lnTo>
                  <a:pt x="8055284" y="91813"/>
                </a:lnTo>
                <a:lnTo>
                  <a:pt x="8055269" y="93115"/>
                </a:lnTo>
                <a:cubicBezTo>
                  <a:pt x="8055797" y="96164"/>
                  <a:pt x="8056557" y="98716"/>
                  <a:pt x="8056557" y="98716"/>
                </a:cubicBezTo>
                <a:cubicBezTo>
                  <a:pt x="8056557" y="98716"/>
                  <a:pt x="8062686" y="100644"/>
                  <a:pt x="8063249" y="100616"/>
                </a:cubicBezTo>
                <a:cubicBezTo>
                  <a:pt x="8063811" y="100588"/>
                  <a:pt x="8051022" y="106924"/>
                  <a:pt x="8051022" y="106924"/>
                </a:cubicBezTo>
                <a:lnTo>
                  <a:pt x="8039040" y="105354"/>
                </a:lnTo>
                <a:lnTo>
                  <a:pt x="8043542" y="96656"/>
                </a:lnTo>
                <a:lnTo>
                  <a:pt x="8044033" y="92661"/>
                </a:lnTo>
                <a:lnTo>
                  <a:pt x="8008961" y="95307"/>
                </a:lnTo>
                <a:lnTo>
                  <a:pt x="7987182" y="97084"/>
                </a:lnTo>
                <a:lnTo>
                  <a:pt x="7987178" y="98460"/>
                </a:lnTo>
                <a:cubicBezTo>
                  <a:pt x="7987724" y="101512"/>
                  <a:pt x="7988496" y="104063"/>
                  <a:pt x="7988496" y="104063"/>
                </a:cubicBezTo>
                <a:cubicBezTo>
                  <a:pt x="7988496" y="104063"/>
                  <a:pt x="7994623" y="105969"/>
                  <a:pt x="7995184" y="105916"/>
                </a:cubicBezTo>
                <a:cubicBezTo>
                  <a:pt x="7995745" y="105866"/>
                  <a:pt x="7982984" y="112293"/>
                  <a:pt x="7982984" y="112293"/>
                </a:cubicBezTo>
                <a:lnTo>
                  <a:pt x="7971005" y="110770"/>
                </a:lnTo>
                <a:lnTo>
                  <a:pt x="7975465" y="102169"/>
                </a:lnTo>
                <a:lnTo>
                  <a:pt x="7975954" y="98001"/>
                </a:lnTo>
                <a:lnTo>
                  <a:pt x="7959665" y="99331"/>
                </a:lnTo>
                <a:lnTo>
                  <a:pt x="7919147" y="103443"/>
                </a:lnTo>
                <a:lnTo>
                  <a:pt x="7919177" y="104559"/>
                </a:lnTo>
                <a:cubicBezTo>
                  <a:pt x="7919822" y="107585"/>
                  <a:pt x="7920679" y="110103"/>
                  <a:pt x="7920679" y="110103"/>
                </a:cubicBezTo>
                <a:cubicBezTo>
                  <a:pt x="7920679" y="110103"/>
                  <a:pt x="7926822" y="111818"/>
                  <a:pt x="7927361" y="111792"/>
                </a:cubicBezTo>
                <a:cubicBezTo>
                  <a:pt x="7925516" y="113010"/>
                  <a:pt x="7923613" y="114113"/>
                  <a:pt x="7921655" y="115126"/>
                </a:cubicBezTo>
                <a:lnTo>
                  <a:pt x="7915601" y="118546"/>
                </a:lnTo>
                <a:lnTo>
                  <a:pt x="7909729" y="118037"/>
                </a:lnTo>
                <a:lnTo>
                  <a:pt x="7903839" y="117623"/>
                </a:lnTo>
                <a:lnTo>
                  <a:pt x="7907600" y="108657"/>
                </a:lnTo>
                <a:lnTo>
                  <a:pt x="7907874" y="104586"/>
                </a:lnTo>
                <a:lnTo>
                  <a:pt x="7907076" y="104667"/>
                </a:lnTo>
                <a:cubicBezTo>
                  <a:pt x="7888610" y="106985"/>
                  <a:pt x="7870362" y="110795"/>
                  <a:pt x="7852507" y="116043"/>
                </a:cubicBezTo>
                <a:lnTo>
                  <a:pt x="7852269" y="116130"/>
                </a:lnTo>
                <a:lnTo>
                  <a:pt x="7852553" y="117472"/>
                </a:lnTo>
                <a:cubicBezTo>
                  <a:pt x="7853752" y="120371"/>
                  <a:pt x="7855015" y="122657"/>
                  <a:pt x="7855015" y="122657"/>
                </a:cubicBezTo>
                <a:cubicBezTo>
                  <a:pt x="7855015" y="122657"/>
                  <a:pt x="7861479" y="123278"/>
                  <a:pt x="7861734" y="123195"/>
                </a:cubicBezTo>
                <a:cubicBezTo>
                  <a:pt x="7861988" y="123113"/>
                  <a:pt x="7859417" y="125258"/>
                  <a:pt x="7856846" y="127428"/>
                </a:cubicBezTo>
                <a:lnTo>
                  <a:pt x="7853331" y="130417"/>
                </a:lnTo>
                <a:lnTo>
                  <a:pt x="7851756" y="131810"/>
                </a:lnTo>
                <a:lnTo>
                  <a:pt x="7846107" y="132464"/>
                </a:lnTo>
                <a:cubicBezTo>
                  <a:pt x="7844563" y="132588"/>
                  <a:pt x="7843282" y="132792"/>
                  <a:pt x="7842235" y="132984"/>
                </a:cubicBezTo>
                <a:lnTo>
                  <a:pt x="7840485" y="133235"/>
                </a:lnTo>
                <a:lnTo>
                  <a:pt x="7841259" y="128453"/>
                </a:lnTo>
                <a:cubicBezTo>
                  <a:pt x="7841683" y="126085"/>
                  <a:pt x="7842153" y="123713"/>
                  <a:pt x="7842153" y="123713"/>
                </a:cubicBezTo>
                <a:lnTo>
                  <a:pt x="7841612" y="120100"/>
                </a:lnTo>
                <a:lnTo>
                  <a:pt x="7825553" y="126081"/>
                </a:lnTo>
                <a:cubicBezTo>
                  <a:pt x="7821068" y="127969"/>
                  <a:pt x="7816637" y="130018"/>
                  <a:pt x="7812443" y="132571"/>
                </a:cubicBezTo>
                <a:cubicBezTo>
                  <a:pt x="7808248" y="135126"/>
                  <a:pt x="7803924" y="137429"/>
                  <a:pt x="7799860" y="140235"/>
                </a:cubicBezTo>
                <a:lnTo>
                  <a:pt x="7792099" y="147266"/>
                </a:lnTo>
                <a:lnTo>
                  <a:pt x="7792183" y="147400"/>
                </a:lnTo>
                <a:cubicBezTo>
                  <a:pt x="7794292" y="149690"/>
                  <a:pt x="7796281" y="151471"/>
                  <a:pt x="7796281" y="151471"/>
                </a:cubicBezTo>
                <a:cubicBezTo>
                  <a:pt x="7796281" y="151471"/>
                  <a:pt x="7802474" y="149922"/>
                  <a:pt x="7802700" y="149770"/>
                </a:cubicBezTo>
                <a:cubicBezTo>
                  <a:pt x="7802928" y="149617"/>
                  <a:pt x="7801239" y="152495"/>
                  <a:pt x="7799618" y="155345"/>
                </a:cubicBezTo>
                <a:cubicBezTo>
                  <a:pt x="7798841" y="156746"/>
                  <a:pt x="7798044" y="158193"/>
                  <a:pt x="7797466" y="159325"/>
                </a:cubicBezTo>
                <a:lnTo>
                  <a:pt x="7796501" y="161181"/>
                </a:lnTo>
                <a:lnTo>
                  <a:pt x="7794941" y="161915"/>
                </a:lnTo>
                <a:cubicBezTo>
                  <a:pt x="7793953" y="162364"/>
                  <a:pt x="7792692" y="162988"/>
                  <a:pt x="7791481" y="163658"/>
                </a:cubicBezTo>
                <a:lnTo>
                  <a:pt x="7786466" y="166254"/>
                </a:lnTo>
                <a:lnTo>
                  <a:pt x="7785459" y="161514"/>
                </a:lnTo>
                <a:lnTo>
                  <a:pt x="7784619" y="156859"/>
                </a:lnTo>
                <a:lnTo>
                  <a:pt x="7783580" y="154981"/>
                </a:lnTo>
                <a:lnTo>
                  <a:pt x="7755401" y="180509"/>
                </a:lnTo>
                <a:lnTo>
                  <a:pt x="7745161" y="194727"/>
                </a:lnTo>
                <a:lnTo>
                  <a:pt x="7750108" y="198426"/>
                </a:lnTo>
                <a:cubicBezTo>
                  <a:pt x="7750108" y="198426"/>
                  <a:pt x="7755566" y="195316"/>
                  <a:pt x="7755898" y="194900"/>
                </a:cubicBezTo>
                <a:cubicBezTo>
                  <a:pt x="7755503" y="197033"/>
                  <a:pt x="7754986" y="199125"/>
                  <a:pt x="7754354" y="201199"/>
                </a:cubicBezTo>
                <a:cubicBezTo>
                  <a:pt x="7753552" y="204500"/>
                  <a:pt x="7752709" y="207877"/>
                  <a:pt x="7752709" y="207877"/>
                </a:cubicBezTo>
                <a:lnTo>
                  <a:pt x="7751956" y="208551"/>
                </a:lnTo>
                <a:lnTo>
                  <a:pt x="7753472" y="211307"/>
                </a:lnTo>
                <a:lnTo>
                  <a:pt x="7755571" y="210178"/>
                </a:lnTo>
                <a:lnTo>
                  <a:pt x="7756976" y="203441"/>
                </a:lnTo>
                <a:lnTo>
                  <a:pt x="7763978" y="209248"/>
                </a:lnTo>
                <a:lnTo>
                  <a:pt x="7764408" y="210534"/>
                </a:lnTo>
                <a:lnTo>
                  <a:pt x="7768384" y="209101"/>
                </a:lnTo>
                <a:lnTo>
                  <a:pt x="7783275" y="203729"/>
                </a:lnTo>
                <a:lnTo>
                  <a:pt x="7782392" y="201273"/>
                </a:lnTo>
                <a:lnTo>
                  <a:pt x="7776050" y="198838"/>
                </a:lnTo>
                <a:lnTo>
                  <a:pt x="7782612" y="192880"/>
                </a:lnTo>
                <a:lnTo>
                  <a:pt x="7794823" y="191011"/>
                </a:lnTo>
                <a:cubicBezTo>
                  <a:pt x="7793324" y="192751"/>
                  <a:pt x="7792274" y="194846"/>
                  <a:pt x="7791765" y="197078"/>
                </a:cubicBezTo>
                <a:lnTo>
                  <a:pt x="7792598" y="200368"/>
                </a:lnTo>
                <a:lnTo>
                  <a:pt x="7802988" y="196620"/>
                </a:lnTo>
                <a:lnTo>
                  <a:pt x="7815374" y="192582"/>
                </a:lnTo>
                <a:lnTo>
                  <a:pt x="7815395" y="192671"/>
                </a:lnTo>
                <a:lnTo>
                  <a:pt x="7827422" y="189044"/>
                </a:lnTo>
                <a:lnTo>
                  <a:pt x="7826701" y="186578"/>
                </a:lnTo>
                <a:lnTo>
                  <a:pt x="7820504" y="183759"/>
                </a:lnTo>
                <a:lnTo>
                  <a:pt x="7823982" y="180958"/>
                </a:lnTo>
                <a:lnTo>
                  <a:pt x="7827535" y="178248"/>
                </a:lnTo>
                <a:lnTo>
                  <a:pt x="7833754" y="177706"/>
                </a:lnTo>
                <a:cubicBezTo>
                  <a:pt x="7836892" y="177551"/>
                  <a:pt x="7840031" y="177397"/>
                  <a:pt x="7840031" y="177397"/>
                </a:cubicBezTo>
                <a:cubicBezTo>
                  <a:pt x="7838360" y="178982"/>
                  <a:pt x="7837118" y="180992"/>
                  <a:pt x="7836419" y="183187"/>
                </a:cubicBezTo>
                <a:lnTo>
                  <a:pt x="7837020" y="186710"/>
                </a:lnTo>
                <a:lnTo>
                  <a:pt x="7863723" y="180292"/>
                </a:lnTo>
                <a:lnTo>
                  <a:pt x="7884927" y="178482"/>
                </a:lnTo>
                <a:lnTo>
                  <a:pt x="7884488" y="174739"/>
                </a:lnTo>
                <a:lnTo>
                  <a:pt x="7881645" y="172789"/>
                </a:lnTo>
                <a:cubicBezTo>
                  <a:pt x="7880191" y="171875"/>
                  <a:pt x="7878783" y="170933"/>
                  <a:pt x="7878783" y="170933"/>
                </a:cubicBezTo>
                <a:cubicBezTo>
                  <a:pt x="7878783" y="170933"/>
                  <a:pt x="7880722" y="169783"/>
                  <a:pt x="7882714" y="168745"/>
                </a:cubicBezTo>
                <a:lnTo>
                  <a:pt x="7886743" y="166668"/>
                </a:lnTo>
                <a:lnTo>
                  <a:pt x="7893084" y="167154"/>
                </a:lnTo>
                <a:lnTo>
                  <a:pt x="7899415" y="167946"/>
                </a:lnTo>
                <a:cubicBezTo>
                  <a:pt x="7897473" y="169168"/>
                  <a:pt x="7895863" y="170867"/>
                  <a:pt x="7894727" y="172873"/>
                </a:cubicBezTo>
                <a:lnTo>
                  <a:pt x="7894658" y="177651"/>
                </a:lnTo>
                <a:lnTo>
                  <a:pt x="7920913" y="175410"/>
                </a:lnTo>
                <a:lnTo>
                  <a:pt x="7943240" y="179605"/>
                </a:lnTo>
                <a:lnTo>
                  <a:pt x="7943851" y="174892"/>
                </a:lnTo>
                <a:lnTo>
                  <a:pt x="7939161" y="169769"/>
                </a:lnTo>
                <a:lnTo>
                  <a:pt x="7947997" y="167550"/>
                </a:lnTo>
                <a:lnTo>
                  <a:pt x="7949905" y="168137"/>
                </a:lnTo>
                <a:cubicBezTo>
                  <a:pt x="7951050" y="168503"/>
                  <a:pt x="7952575" y="168968"/>
                  <a:pt x="7954062" y="169600"/>
                </a:cubicBezTo>
                <a:lnTo>
                  <a:pt x="7959998" y="171889"/>
                </a:lnTo>
                <a:cubicBezTo>
                  <a:pt x="7957796" y="172631"/>
                  <a:pt x="7955818" y="173927"/>
                  <a:pt x="7954242" y="175624"/>
                </a:cubicBezTo>
                <a:lnTo>
                  <a:pt x="7952739" y="181390"/>
                </a:lnTo>
                <a:lnTo>
                  <a:pt x="7993976" y="189139"/>
                </a:lnTo>
                <a:lnTo>
                  <a:pt x="8000139" y="192596"/>
                </a:lnTo>
                <a:lnTo>
                  <a:pt x="8001382" y="189339"/>
                </a:lnTo>
                <a:lnTo>
                  <a:pt x="7998076" y="183233"/>
                </a:lnTo>
                <a:lnTo>
                  <a:pt x="8007161" y="183185"/>
                </a:lnTo>
                <a:lnTo>
                  <a:pt x="8012561" y="186535"/>
                </a:lnTo>
                <a:lnTo>
                  <a:pt x="8017789" y="190198"/>
                </a:lnTo>
                <a:cubicBezTo>
                  <a:pt x="8015485" y="190382"/>
                  <a:pt x="8013270" y="191149"/>
                  <a:pt x="8011349" y="192441"/>
                </a:cubicBezTo>
                <a:lnTo>
                  <a:pt x="8008662" y="197377"/>
                </a:lnTo>
                <a:lnTo>
                  <a:pt x="8051007" y="221128"/>
                </a:lnTo>
                <a:lnTo>
                  <a:pt x="8051189" y="220955"/>
                </a:lnTo>
                <a:lnTo>
                  <a:pt x="8053925" y="216922"/>
                </a:lnTo>
                <a:cubicBezTo>
                  <a:pt x="8053925" y="216922"/>
                  <a:pt x="8053468" y="215278"/>
                  <a:pt x="8053033" y="213585"/>
                </a:cubicBezTo>
                <a:cubicBezTo>
                  <a:pt x="8052597" y="211893"/>
                  <a:pt x="8052094" y="210250"/>
                  <a:pt x="8052094" y="210250"/>
                </a:cubicBezTo>
                <a:cubicBezTo>
                  <a:pt x="8052567" y="210320"/>
                  <a:pt x="8053034" y="210416"/>
                  <a:pt x="8053493" y="210534"/>
                </a:cubicBezTo>
                <a:lnTo>
                  <a:pt x="8056509" y="211230"/>
                </a:lnTo>
                <a:cubicBezTo>
                  <a:pt x="8058720" y="211779"/>
                  <a:pt x="8060928" y="212281"/>
                  <a:pt x="8060928" y="212281"/>
                </a:cubicBezTo>
                <a:lnTo>
                  <a:pt x="8065421" y="216755"/>
                </a:lnTo>
                <a:cubicBezTo>
                  <a:pt x="8066556" y="217850"/>
                  <a:pt x="8067580" y="219091"/>
                  <a:pt x="8068375" y="219991"/>
                </a:cubicBezTo>
                <a:lnTo>
                  <a:pt x="8069693" y="221476"/>
                </a:lnTo>
                <a:cubicBezTo>
                  <a:pt x="8067404" y="221119"/>
                  <a:pt x="8065059" y="221351"/>
                  <a:pt x="8062896" y="222186"/>
                </a:cubicBezTo>
                <a:lnTo>
                  <a:pt x="8059590" y="225943"/>
                </a:lnTo>
                <a:lnTo>
                  <a:pt x="8070592" y="232114"/>
                </a:lnTo>
                <a:lnTo>
                  <a:pt x="8071138" y="232658"/>
                </a:lnTo>
                <a:lnTo>
                  <a:pt x="8071745" y="232152"/>
                </a:lnTo>
                <a:lnTo>
                  <a:pt x="8076892" y="227954"/>
                </a:lnTo>
                <a:cubicBezTo>
                  <a:pt x="8076892" y="227954"/>
                  <a:pt x="8078029" y="227687"/>
                  <a:pt x="8079776" y="227413"/>
                </a:cubicBezTo>
                <a:lnTo>
                  <a:pt x="8086134" y="226349"/>
                </a:lnTo>
                <a:cubicBezTo>
                  <a:pt x="8088438" y="225930"/>
                  <a:pt x="8090748" y="225629"/>
                  <a:pt x="8092474" y="225426"/>
                </a:cubicBezTo>
                <a:lnTo>
                  <a:pt x="8095370" y="225095"/>
                </a:lnTo>
                <a:cubicBezTo>
                  <a:pt x="8094607" y="225767"/>
                  <a:pt x="8093900" y="226506"/>
                  <a:pt x="8093247" y="227289"/>
                </a:cubicBezTo>
                <a:cubicBezTo>
                  <a:pt x="8091806" y="228911"/>
                  <a:pt x="8090708" y="230795"/>
                  <a:pt x="8090023" y="232849"/>
                </a:cubicBezTo>
                <a:lnTo>
                  <a:pt x="8091456" y="239932"/>
                </a:lnTo>
                <a:lnTo>
                  <a:pt x="8127679" y="227989"/>
                </a:lnTo>
                <a:lnTo>
                  <a:pt x="8160978" y="225870"/>
                </a:lnTo>
                <a:lnTo>
                  <a:pt x="8160636" y="221155"/>
                </a:lnTo>
                <a:lnTo>
                  <a:pt x="8156661" y="218626"/>
                </a:lnTo>
                <a:lnTo>
                  <a:pt x="8152620" y="216172"/>
                </a:lnTo>
                <a:cubicBezTo>
                  <a:pt x="8152620" y="216172"/>
                  <a:pt x="8155556" y="214783"/>
                  <a:pt x="8158524" y="213533"/>
                </a:cubicBezTo>
                <a:lnTo>
                  <a:pt x="8164483" y="211056"/>
                </a:lnTo>
                <a:cubicBezTo>
                  <a:pt x="8164483" y="211056"/>
                  <a:pt x="8169034" y="211443"/>
                  <a:pt x="8173592" y="211992"/>
                </a:cubicBezTo>
                <a:lnTo>
                  <a:pt x="8179805" y="212767"/>
                </a:lnTo>
                <a:lnTo>
                  <a:pt x="8182595" y="213169"/>
                </a:lnTo>
                <a:cubicBezTo>
                  <a:pt x="8181712" y="213612"/>
                  <a:pt x="8180866" y="214148"/>
                  <a:pt x="8180066" y="214727"/>
                </a:cubicBezTo>
                <a:cubicBezTo>
                  <a:pt x="8178307" y="215963"/>
                  <a:pt x="8176792" y="217518"/>
                  <a:pt x="8175595" y="219291"/>
                </a:cubicBezTo>
                <a:lnTo>
                  <a:pt x="8175207" y="224965"/>
                </a:lnTo>
                <a:lnTo>
                  <a:pt x="8206113" y="222999"/>
                </a:lnTo>
                <a:lnTo>
                  <a:pt x="8246386" y="226370"/>
                </a:lnTo>
                <a:lnTo>
                  <a:pt x="8246742" y="222244"/>
                </a:lnTo>
                <a:lnTo>
                  <a:pt x="8239700" y="216062"/>
                </a:lnTo>
                <a:lnTo>
                  <a:pt x="8252059" y="212917"/>
                </a:lnTo>
                <a:cubicBezTo>
                  <a:pt x="8252059" y="212917"/>
                  <a:pt x="8256456" y="214016"/>
                  <a:pt x="8260838" y="215257"/>
                </a:cubicBezTo>
                <a:lnTo>
                  <a:pt x="8269551" y="217692"/>
                </a:lnTo>
                <a:cubicBezTo>
                  <a:pt x="8266574" y="218731"/>
                  <a:pt x="8263890" y="220483"/>
                  <a:pt x="8261725" y="222773"/>
                </a:cubicBezTo>
                <a:lnTo>
                  <a:pt x="8260671" y="227566"/>
                </a:lnTo>
                <a:lnTo>
                  <a:pt x="8283096" y="229443"/>
                </a:lnTo>
                <a:lnTo>
                  <a:pt x="8330275" y="240453"/>
                </a:lnTo>
                <a:lnTo>
                  <a:pt x="8331346" y="236227"/>
                </a:lnTo>
                <a:lnTo>
                  <a:pt x="8325378" y="228984"/>
                </a:lnTo>
                <a:lnTo>
                  <a:pt x="8331760" y="228411"/>
                </a:lnTo>
                <a:lnTo>
                  <a:pt x="8338171" y="227954"/>
                </a:lnTo>
                <a:cubicBezTo>
                  <a:pt x="8338171" y="227954"/>
                  <a:pt x="8342377" y="229930"/>
                  <a:pt x="8346505" y="231746"/>
                </a:cubicBezTo>
                <a:cubicBezTo>
                  <a:pt x="8350633" y="233563"/>
                  <a:pt x="8354753" y="235708"/>
                  <a:pt x="8354753" y="235708"/>
                </a:cubicBezTo>
                <a:cubicBezTo>
                  <a:pt x="8351620" y="236167"/>
                  <a:pt x="8348649" y="237394"/>
                  <a:pt x="8346101" y="239280"/>
                </a:cubicBezTo>
                <a:lnTo>
                  <a:pt x="8344267" y="243719"/>
                </a:lnTo>
                <a:lnTo>
                  <a:pt x="8356628" y="246604"/>
                </a:lnTo>
                <a:lnTo>
                  <a:pt x="8390260" y="262187"/>
                </a:lnTo>
                <a:lnTo>
                  <a:pt x="8392663" y="262219"/>
                </a:lnTo>
                <a:lnTo>
                  <a:pt x="8392734" y="257951"/>
                </a:lnTo>
                <a:lnTo>
                  <a:pt x="8386963" y="252318"/>
                </a:lnTo>
                <a:lnTo>
                  <a:pt x="8391674" y="250254"/>
                </a:lnTo>
                <a:cubicBezTo>
                  <a:pt x="8393971" y="249225"/>
                  <a:pt x="8396271" y="248244"/>
                  <a:pt x="8396271" y="248244"/>
                </a:cubicBezTo>
                <a:lnTo>
                  <a:pt x="8410000" y="251464"/>
                </a:lnTo>
                <a:cubicBezTo>
                  <a:pt x="8407654" y="252896"/>
                  <a:pt x="8405696" y="254893"/>
                  <a:pt x="8404299" y="257264"/>
                </a:cubicBezTo>
                <a:lnTo>
                  <a:pt x="8403744" y="262369"/>
                </a:lnTo>
                <a:lnTo>
                  <a:pt x="8431512" y="262744"/>
                </a:lnTo>
                <a:lnTo>
                  <a:pt x="8431540" y="262614"/>
                </a:lnTo>
                <a:lnTo>
                  <a:pt x="8432104" y="262141"/>
                </a:lnTo>
                <a:lnTo>
                  <a:pt x="8432508" y="96556"/>
                </a:lnTo>
                <a:lnTo>
                  <a:pt x="8431108" y="96026"/>
                </a:lnTo>
                <a:lnTo>
                  <a:pt x="8432513" y="94172"/>
                </a:lnTo>
                <a:lnTo>
                  <a:pt x="8432538" y="84034"/>
                </a:lnTo>
                <a:lnTo>
                  <a:pt x="8430585" y="83490"/>
                </a:lnTo>
                <a:lnTo>
                  <a:pt x="8382007" y="80040"/>
                </a:lnTo>
                <a:lnTo>
                  <a:pt x="8382536" y="85668"/>
                </a:lnTo>
                <a:cubicBezTo>
                  <a:pt x="8382536" y="85668"/>
                  <a:pt x="8388500" y="88521"/>
                  <a:pt x="8388781" y="88530"/>
                </a:cubicBezTo>
                <a:cubicBezTo>
                  <a:pt x="8389064" y="88539"/>
                  <a:pt x="8385855" y="89661"/>
                  <a:pt x="8382601" y="90784"/>
                </a:cubicBezTo>
                <a:lnTo>
                  <a:pt x="8376049" y="93149"/>
                </a:lnTo>
                <a:cubicBezTo>
                  <a:pt x="8376049" y="93149"/>
                  <a:pt x="8373192" y="92350"/>
                  <a:pt x="8370314" y="91599"/>
                </a:cubicBezTo>
                <a:lnTo>
                  <a:pt x="8364562" y="90169"/>
                </a:lnTo>
                <a:lnTo>
                  <a:pt x="8369771" y="82000"/>
                </a:lnTo>
                <a:lnTo>
                  <a:pt x="8370459" y="79221"/>
                </a:lnTo>
                <a:close/>
                <a:moveTo>
                  <a:pt x="9113479" y="55918"/>
                </a:moveTo>
                <a:lnTo>
                  <a:pt x="9092931" y="59653"/>
                </a:lnTo>
                <a:lnTo>
                  <a:pt x="9093127" y="60162"/>
                </a:lnTo>
                <a:cubicBezTo>
                  <a:pt x="9099169" y="61766"/>
                  <a:pt x="9107336" y="61693"/>
                  <a:pt x="9110384" y="62551"/>
                </a:cubicBezTo>
                <a:close/>
                <a:moveTo>
                  <a:pt x="9140442" y="51018"/>
                </a:moveTo>
                <a:lnTo>
                  <a:pt x="9127469" y="53376"/>
                </a:lnTo>
                <a:lnTo>
                  <a:pt x="9120435" y="66401"/>
                </a:lnTo>
                <a:lnTo>
                  <a:pt x="9125919" y="68103"/>
                </a:lnTo>
                <a:lnTo>
                  <a:pt x="9126530" y="71550"/>
                </a:lnTo>
                <a:lnTo>
                  <a:pt x="9130164" y="72149"/>
                </a:lnTo>
                <a:lnTo>
                  <a:pt x="9133936" y="73676"/>
                </a:lnTo>
                <a:lnTo>
                  <a:pt x="9134011" y="73646"/>
                </a:lnTo>
                <a:close/>
                <a:moveTo>
                  <a:pt x="9063726" y="0"/>
                </a:moveTo>
                <a:lnTo>
                  <a:pt x="9076272" y="16381"/>
                </a:lnTo>
                <a:lnTo>
                  <a:pt x="9085859" y="41283"/>
                </a:lnTo>
                <a:lnTo>
                  <a:pt x="9113047" y="32619"/>
                </a:lnTo>
                <a:lnTo>
                  <a:pt x="9125970" y="31423"/>
                </a:lnTo>
                <a:lnTo>
                  <a:pt x="9136670" y="12726"/>
                </a:lnTo>
                <a:lnTo>
                  <a:pt x="9144000" y="9428"/>
                </a:lnTo>
                <a:lnTo>
                  <a:pt x="9144000" y="98269"/>
                </a:lnTo>
                <a:lnTo>
                  <a:pt x="9139125" y="96908"/>
                </a:lnTo>
                <a:lnTo>
                  <a:pt x="9135781" y="107649"/>
                </a:lnTo>
                <a:lnTo>
                  <a:pt x="9132392" y="110424"/>
                </a:lnTo>
                <a:lnTo>
                  <a:pt x="9143684" y="124659"/>
                </a:lnTo>
                <a:lnTo>
                  <a:pt x="9143847" y="138457"/>
                </a:lnTo>
                <a:lnTo>
                  <a:pt x="9133642" y="136236"/>
                </a:lnTo>
                <a:lnTo>
                  <a:pt x="9116809" y="116731"/>
                </a:lnTo>
                <a:lnTo>
                  <a:pt x="9111600" y="104137"/>
                </a:lnTo>
                <a:lnTo>
                  <a:pt x="9105713" y="106130"/>
                </a:lnTo>
                <a:lnTo>
                  <a:pt x="9083183" y="118969"/>
                </a:lnTo>
                <a:lnTo>
                  <a:pt x="9109598" y="127628"/>
                </a:lnTo>
                <a:lnTo>
                  <a:pt x="9114832" y="137608"/>
                </a:lnTo>
                <a:lnTo>
                  <a:pt x="9106309" y="141433"/>
                </a:lnTo>
                <a:lnTo>
                  <a:pt x="9086147" y="135850"/>
                </a:lnTo>
                <a:lnTo>
                  <a:pt x="9073126" y="126044"/>
                </a:lnTo>
                <a:lnTo>
                  <a:pt x="9071815" y="126108"/>
                </a:lnTo>
                <a:lnTo>
                  <a:pt x="9071663" y="125533"/>
                </a:lnTo>
                <a:lnTo>
                  <a:pt x="9071270" y="125758"/>
                </a:lnTo>
                <a:lnTo>
                  <a:pt x="9070903" y="127140"/>
                </a:lnTo>
                <a:lnTo>
                  <a:pt x="9070605" y="129665"/>
                </a:lnTo>
                <a:cubicBezTo>
                  <a:pt x="9070013" y="130048"/>
                  <a:pt x="9067583" y="128852"/>
                  <a:pt x="9066795" y="130487"/>
                </a:cubicBezTo>
                <a:cubicBezTo>
                  <a:pt x="9064045" y="136141"/>
                  <a:pt x="9064493" y="133818"/>
                  <a:pt x="9061611" y="134406"/>
                </a:cubicBezTo>
                <a:lnTo>
                  <a:pt x="9055441" y="166453"/>
                </a:lnTo>
                <a:cubicBezTo>
                  <a:pt x="9055441" y="166453"/>
                  <a:pt x="9048796" y="177887"/>
                  <a:pt x="9048751" y="179861"/>
                </a:cubicBezTo>
                <a:cubicBezTo>
                  <a:pt x="9048708" y="181836"/>
                  <a:pt x="9043639" y="164241"/>
                  <a:pt x="9043639" y="164241"/>
                </a:cubicBezTo>
                <a:lnTo>
                  <a:pt x="9050011" y="137871"/>
                </a:lnTo>
                <a:lnTo>
                  <a:pt x="9023458" y="153003"/>
                </a:lnTo>
                <a:cubicBezTo>
                  <a:pt x="8986565" y="178750"/>
                  <a:pt x="8951618" y="212339"/>
                  <a:pt x="8928787" y="255162"/>
                </a:cubicBezTo>
                <a:lnTo>
                  <a:pt x="8922389" y="271128"/>
                </a:lnTo>
                <a:lnTo>
                  <a:pt x="8926115" y="272727"/>
                </a:lnTo>
                <a:cubicBezTo>
                  <a:pt x="8928157" y="273682"/>
                  <a:pt x="8927623" y="281434"/>
                  <a:pt x="8929527" y="281951"/>
                </a:cubicBezTo>
                <a:cubicBezTo>
                  <a:pt x="8931431" y="282467"/>
                  <a:pt x="8926311" y="288144"/>
                  <a:pt x="8926311" y="288144"/>
                </a:cubicBezTo>
                <a:lnTo>
                  <a:pt x="8937050" y="288935"/>
                </a:lnTo>
                <a:lnTo>
                  <a:pt x="8938137" y="281807"/>
                </a:lnTo>
                <a:lnTo>
                  <a:pt x="8944648" y="277190"/>
                </a:lnTo>
                <a:lnTo>
                  <a:pt x="8946721" y="283051"/>
                </a:lnTo>
                <a:lnTo>
                  <a:pt x="8944830" y="289509"/>
                </a:lnTo>
                <a:lnTo>
                  <a:pt x="8945398" y="289551"/>
                </a:lnTo>
                <a:lnTo>
                  <a:pt x="8953500" y="290103"/>
                </a:lnTo>
                <a:lnTo>
                  <a:pt x="8954996" y="277550"/>
                </a:lnTo>
                <a:lnTo>
                  <a:pt x="8959156" y="273330"/>
                </a:lnTo>
                <a:lnTo>
                  <a:pt x="8963240" y="280948"/>
                </a:lnTo>
                <a:lnTo>
                  <a:pt x="8960778" y="290599"/>
                </a:lnTo>
                <a:lnTo>
                  <a:pt x="8962595" y="290723"/>
                </a:lnTo>
                <a:lnTo>
                  <a:pt x="8970603" y="297631"/>
                </a:lnTo>
                <a:lnTo>
                  <a:pt x="8985562" y="290344"/>
                </a:lnTo>
                <a:lnTo>
                  <a:pt x="8995835" y="288664"/>
                </a:lnTo>
                <a:lnTo>
                  <a:pt x="8992746" y="295085"/>
                </a:lnTo>
                <a:lnTo>
                  <a:pt x="8983947" y="300450"/>
                </a:lnTo>
                <a:lnTo>
                  <a:pt x="8983037" y="301006"/>
                </a:lnTo>
                <a:lnTo>
                  <a:pt x="9003919" y="300511"/>
                </a:lnTo>
                <a:lnTo>
                  <a:pt x="9003126" y="296569"/>
                </a:lnTo>
                <a:lnTo>
                  <a:pt x="9005181" y="289659"/>
                </a:lnTo>
                <a:lnTo>
                  <a:pt x="9010726" y="299741"/>
                </a:lnTo>
                <a:lnTo>
                  <a:pt x="9010899" y="300346"/>
                </a:lnTo>
                <a:lnTo>
                  <a:pt x="9016136" y="300221"/>
                </a:lnTo>
                <a:lnTo>
                  <a:pt x="9013497" y="295941"/>
                </a:lnTo>
                <a:lnTo>
                  <a:pt x="9011810" y="289333"/>
                </a:lnTo>
                <a:lnTo>
                  <a:pt x="9017284" y="291294"/>
                </a:lnTo>
                <a:lnTo>
                  <a:pt x="9022961" y="300060"/>
                </a:lnTo>
                <a:lnTo>
                  <a:pt x="9025410" y="300002"/>
                </a:lnTo>
                <a:lnTo>
                  <a:pt x="9020444" y="293016"/>
                </a:lnTo>
                <a:lnTo>
                  <a:pt x="9010312" y="274192"/>
                </a:lnTo>
                <a:lnTo>
                  <a:pt x="9022734" y="276586"/>
                </a:lnTo>
                <a:lnTo>
                  <a:pt x="9041206" y="299627"/>
                </a:lnTo>
                <a:lnTo>
                  <a:pt x="9044345" y="299553"/>
                </a:lnTo>
                <a:lnTo>
                  <a:pt x="9046765" y="292095"/>
                </a:lnTo>
                <a:lnTo>
                  <a:pt x="9048696" y="278384"/>
                </a:lnTo>
                <a:cubicBezTo>
                  <a:pt x="9048696" y="278384"/>
                  <a:pt x="9051956" y="266859"/>
                  <a:pt x="9052252" y="268112"/>
                </a:cubicBezTo>
                <a:cubicBezTo>
                  <a:pt x="9052549" y="269365"/>
                  <a:pt x="9056564" y="278911"/>
                  <a:pt x="9056564" y="278911"/>
                </a:cubicBezTo>
                <a:lnTo>
                  <a:pt x="9054641" y="287825"/>
                </a:lnTo>
                <a:lnTo>
                  <a:pt x="9055574" y="291192"/>
                </a:lnTo>
                <a:lnTo>
                  <a:pt x="9052691" y="298339"/>
                </a:lnTo>
                <a:lnTo>
                  <a:pt x="9054999" y="299200"/>
                </a:lnTo>
                <a:lnTo>
                  <a:pt x="9056661" y="299145"/>
                </a:lnTo>
                <a:lnTo>
                  <a:pt x="9056136" y="295955"/>
                </a:lnTo>
                <a:lnTo>
                  <a:pt x="9059160" y="297458"/>
                </a:lnTo>
                <a:lnTo>
                  <a:pt x="9091185" y="235774"/>
                </a:lnTo>
                <a:lnTo>
                  <a:pt x="9144000" y="172001"/>
                </a:lnTo>
                <a:lnTo>
                  <a:pt x="9144000" y="202598"/>
                </a:lnTo>
                <a:lnTo>
                  <a:pt x="9113326" y="235899"/>
                </a:lnTo>
                <a:lnTo>
                  <a:pt x="9080449" y="298341"/>
                </a:lnTo>
                <a:lnTo>
                  <a:pt x="9093996" y="297883"/>
                </a:lnTo>
                <a:lnTo>
                  <a:pt x="9101517" y="296070"/>
                </a:lnTo>
                <a:lnTo>
                  <a:pt x="9103745" y="293399"/>
                </a:lnTo>
                <a:lnTo>
                  <a:pt x="9104115" y="295443"/>
                </a:lnTo>
                <a:lnTo>
                  <a:pt x="9114470" y="292947"/>
                </a:lnTo>
                <a:lnTo>
                  <a:pt x="9140988" y="291910"/>
                </a:lnTo>
                <a:lnTo>
                  <a:pt x="9141819" y="287509"/>
                </a:lnTo>
                <a:lnTo>
                  <a:pt x="9144000" y="287402"/>
                </a:lnTo>
                <a:lnTo>
                  <a:pt x="9144000" y="319896"/>
                </a:lnTo>
                <a:lnTo>
                  <a:pt x="9139620" y="327721"/>
                </a:lnTo>
                <a:lnTo>
                  <a:pt x="9137176" y="330038"/>
                </a:lnTo>
                <a:lnTo>
                  <a:pt x="9144000" y="330897"/>
                </a:lnTo>
                <a:lnTo>
                  <a:pt x="9144000" y="354403"/>
                </a:lnTo>
                <a:lnTo>
                  <a:pt x="9133126" y="346364"/>
                </a:lnTo>
                <a:lnTo>
                  <a:pt x="9116953" y="339568"/>
                </a:lnTo>
                <a:lnTo>
                  <a:pt x="9098005" y="341894"/>
                </a:lnTo>
                <a:lnTo>
                  <a:pt x="9097993" y="342050"/>
                </a:lnTo>
                <a:cubicBezTo>
                  <a:pt x="9096047" y="342710"/>
                  <a:pt x="9094020" y="343091"/>
                  <a:pt x="9091968" y="343192"/>
                </a:cubicBezTo>
                <a:lnTo>
                  <a:pt x="9090741" y="344027"/>
                </a:lnTo>
                <a:lnTo>
                  <a:pt x="9099900" y="354956"/>
                </a:lnTo>
                <a:lnTo>
                  <a:pt x="9106753" y="359390"/>
                </a:lnTo>
                <a:lnTo>
                  <a:pt x="9141642" y="395601"/>
                </a:lnTo>
                <a:lnTo>
                  <a:pt x="9144000" y="390183"/>
                </a:lnTo>
                <a:lnTo>
                  <a:pt x="9144000" y="453539"/>
                </a:lnTo>
                <a:lnTo>
                  <a:pt x="9140159" y="452497"/>
                </a:lnTo>
                <a:lnTo>
                  <a:pt x="9133830" y="464280"/>
                </a:lnTo>
                <a:lnTo>
                  <a:pt x="9141431" y="482418"/>
                </a:lnTo>
                <a:lnTo>
                  <a:pt x="9144000" y="482491"/>
                </a:lnTo>
                <a:lnTo>
                  <a:pt x="9144000" y="778240"/>
                </a:lnTo>
                <a:lnTo>
                  <a:pt x="0" y="778240"/>
                </a:lnTo>
                <a:lnTo>
                  <a:pt x="0" y="423444"/>
                </a:lnTo>
                <a:lnTo>
                  <a:pt x="94444" y="423725"/>
                </a:lnTo>
                <a:cubicBezTo>
                  <a:pt x="165075" y="424666"/>
                  <a:pt x="215575" y="427176"/>
                  <a:pt x="225288" y="432196"/>
                </a:cubicBezTo>
                <a:cubicBezTo>
                  <a:pt x="264140" y="452275"/>
                  <a:pt x="797317" y="419328"/>
                  <a:pt x="908283" y="432196"/>
                </a:cubicBezTo>
                <a:cubicBezTo>
                  <a:pt x="1019250" y="445063"/>
                  <a:pt x="1259843" y="463182"/>
                  <a:pt x="1384377" y="462754"/>
                </a:cubicBezTo>
                <a:cubicBezTo>
                  <a:pt x="1508910" y="462326"/>
                  <a:pt x="1647213" y="452252"/>
                  <a:pt x="1724083" y="462326"/>
                </a:cubicBezTo>
                <a:cubicBezTo>
                  <a:pt x="1800953" y="472399"/>
                  <a:pt x="1970040" y="523759"/>
                  <a:pt x="2093040" y="533269"/>
                </a:cubicBezTo>
                <a:cubicBezTo>
                  <a:pt x="2216041" y="542779"/>
                  <a:pt x="2477345" y="543860"/>
                  <a:pt x="2631084" y="533269"/>
                </a:cubicBezTo>
                <a:cubicBezTo>
                  <a:pt x="2784824" y="522677"/>
                  <a:pt x="2907803" y="502823"/>
                  <a:pt x="3169129" y="522812"/>
                </a:cubicBezTo>
                <a:cubicBezTo>
                  <a:pt x="3430455" y="542802"/>
                  <a:pt x="3745845" y="652731"/>
                  <a:pt x="3868823" y="652191"/>
                </a:cubicBezTo>
                <a:cubicBezTo>
                  <a:pt x="3991802" y="651650"/>
                  <a:pt x="4253150" y="652731"/>
                  <a:pt x="4299259" y="652191"/>
                </a:cubicBezTo>
                <a:cubicBezTo>
                  <a:pt x="4345367" y="651650"/>
                  <a:pt x="5544479" y="642366"/>
                  <a:pt x="5698219" y="641982"/>
                </a:cubicBezTo>
                <a:cubicBezTo>
                  <a:pt x="5794307" y="641743"/>
                  <a:pt x="6111510" y="664523"/>
                  <a:pt x="6360835" y="682847"/>
                </a:cubicBezTo>
                <a:lnTo>
                  <a:pt x="6466785" y="690645"/>
                </a:lnTo>
                <a:lnTo>
                  <a:pt x="6470407" y="689308"/>
                </a:lnTo>
                <a:lnTo>
                  <a:pt x="6469532" y="686910"/>
                </a:lnTo>
                <a:lnTo>
                  <a:pt x="6463213" y="684450"/>
                </a:lnTo>
                <a:lnTo>
                  <a:pt x="6469660" y="678521"/>
                </a:lnTo>
                <a:lnTo>
                  <a:pt x="6481721" y="676494"/>
                </a:lnTo>
                <a:cubicBezTo>
                  <a:pt x="6480283" y="678279"/>
                  <a:pt x="6479283" y="680372"/>
                  <a:pt x="6478807" y="682627"/>
                </a:cubicBezTo>
                <a:lnTo>
                  <a:pt x="6479686" y="685885"/>
                </a:lnTo>
                <a:lnTo>
                  <a:pt x="6505361" y="676411"/>
                </a:lnTo>
                <a:lnTo>
                  <a:pt x="6525277" y="669312"/>
                </a:lnTo>
                <a:lnTo>
                  <a:pt x="6524323" y="666696"/>
                </a:lnTo>
                <a:lnTo>
                  <a:pt x="6518003" y="664214"/>
                </a:lnTo>
                <a:lnTo>
                  <a:pt x="6524497" y="658305"/>
                </a:lnTo>
                <a:lnTo>
                  <a:pt x="6536564" y="656373"/>
                </a:lnTo>
                <a:cubicBezTo>
                  <a:pt x="6535126" y="658157"/>
                  <a:pt x="6534125" y="660250"/>
                  <a:pt x="6533649" y="662480"/>
                </a:cubicBezTo>
                <a:lnTo>
                  <a:pt x="6534573" y="666000"/>
                </a:lnTo>
                <a:lnTo>
                  <a:pt x="6580379" y="649674"/>
                </a:lnTo>
                <a:lnTo>
                  <a:pt x="6579391" y="646844"/>
                </a:lnTo>
                <a:lnTo>
                  <a:pt x="6573069" y="644338"/>
                </a:lnTo>
                <a:lnTo>
                  <a:pt x="6579636" y="638473"/>
                </a:lnTo>
                <a:lnTo>
                  <a:pt x="6591756" y="636655"/>
                </a:lnTo>
                <a:cubicBezTo>
                  <a:pt x="6590270" y="638419"/>
                  <a:pt x="6589245" y="640512"/>
                  <a:pt x="6588745" y="642744"/>
                </a:cubicBezTo>
                <a:lnTo>
                  <a:pt x="6589664" y="646364"/>
                </a:lnTo>
                <a:lnTo>
                  <a:pt x="6628808" y="632412"/>
                </a:lnTo>
                <a:lnTo>
                  <a:pt x="6635403" y="630217"/>
                </a:lnTo>
                <a:lnTo>
                  <a:pt x="6634539" y="627671"/>
                </a:lnTo>
                <a:lnTo>
                  <a:pt x="6628284" y="625091"/>
                </a:lnTo>
                <a:lnTo>
                  <a:pt x="6635042" y="619287"/>
                </a:lnTo>
                <a:lnTo>
                  <a:pt x="6647219" y="617677"/>
                </a:lnTo>
                <a:cubicBezTo>
                  <a:pt x="6645708" y="619418"/>
                  <a:pt x="6644636" y="621491"/>
                  <a:pt x="6644089" y="623725"/>
                </a:cubicBezTo>
                <a:lnTo>
                  <a:pt x="6644874" y="627064"/>
                </a:lnTo>
                <a:lnTo>
                  <a:pt x="6668958" y="619047"/>
                </a:lnTo>
                <a:lnTo>
                  <a:pt x="6691105" y="612110"/>
                </a:lnTo>
                <a:lnTo>
                  <a:pt x="6690331" y="609637"/>
                </a:lnTo>
                <a:lnTo>
                  <a:pt x="6684116" y="606914"/>
                </a:lnTo>
                <a:lnTo>
                  <a:pt x="6690882" y="601275"/>
                </a:lnTo>
                <a:lnTo>
                  <a:pt x="6696949" y="600530"/>
                </a:lnTo>
                <a:lnTo>
                  <a:pt x="6703070" y="599900"/>
                </a:lnTo>
                <a:cubicBezTo>
                  <a:pt x="6701524" y="601596"/>
                  <a:pt x="6700408" y="603624"/>
                  <a:pt x="6699816" y="605836"/>
                </a:cubicBezTo>
                <a:lnTo>
                  <a:pt x="6700523" y="609159"/>
                </a:lnTo>
                <a:lnTo>
                  <a:pt x="6712174" y="605509"/>
                </a:lnTo>
                <a:lnTo>
                  <a:pt x="6747247" y="595785"/>
                </a:lnTo>
                <a:lnTo>
                  <a:pt x="6746392" y="592812"/>
                </a:lnTo>
                <a:lnTo>
                  <a:pt x="6740240" y="589923"/>
                </a:lnTo>
                <a:lnTo>
                  <a:pt x="6747178" y="584461"/>
                </a:lnTo>
                <a:lnTo>
                  <a:pt x="6759405" y="583366"/>
                </a:lnTo>
                <a:cubicBezTo>
                  <a:pt x="6757815" y="585041"/>
                  <a:pt x="6756652" y="587071"/>
                  <a:pt x="6756009" y="589286"/>
                </a:cubicBezTo>
                <a:lnTo>
                  <a:pt x="6756717" y="593160"/>
                </a:lnTo>
                <a:lnTo>
                  <a:pt x="6771914" y="588946"/>
                </a:lnTo>
                <a:lnTo>
                  <a:pt x="6771043" y="574811"/>
                </a:lnTo>
                <a:lnTo>
                  <a:pt x="6767866" y="574967"/>
                </a:lnTo>
                <a:lnTo>
                  <a:pt x="6763724" y="580477"/>
                </a:lnTo>
                <a:lnTo>
                  <a:pt x="6759868" y="572261"/>
                </a:lnTo>
                <a:lnTo>
                  <a:pt x="6760124" y="570323"/>
                </a:lnTo>
                <a:cubicBezTo>
                  <a:pt x="6760254" y="569143"/>
                  <a:pt x="6760506" y="567581"/>
                  <a:pt x="6760782" y="566041"/>
                </a:cubicBezTo>
                <a:cubicBezTo>
                  <a:pt x="6761309" y="562917"/>
                  <a:pt x="6761814" y="559815"/>
                  <a:pt x="6761814" y="559815"/>
                </a:cubicBezTo>
                <a:cubicBezTo>
                  <a:pt x="6763040" y="561821"/>
                  <a:pt x="6764732" y="563475"/>
                  <a:pt x="6766748" y="564667"/>
                </a:cubicBezTo>
                <a:lnTo>
                  <a:pt x="6770409" y="564533"/>
                </a:lnTo>
                <a:lnTo>
                  <a:pt x="6769682" y="552736"/>
                </a:lnTo>
                <a:lnTo>
                  <a:pt x="6773264" y="516246"/>
                </a:lnTo>
                <a:lnTo>
                  <a:pt x="6769159" y="515877"/>
                </a:lnTo>
                <a:lnTo>
                  <a:pt x="6764251" y="520650"/>
                </a:lnTo>
                <a:lnTo>
                  <a:pt x="6761626" y="512138"/>
                </a:lnTo>
                <a:cubicBezTo>
                  <a:pt x="6761626" y="512138"/>
                  <a:pt x="6762417" y="509141"/>
                  <a:pt x="6763326" y="506161"/>
                </a:cubicBezTo>
                <a:lnTo>
                  <a:pt x="6765148" y="500225"/>
                </a:lnTo>
                <a:cubicBezTo>
                  <a:pt x="6766077" y="502316"/>
                  <a:pt x="6767506" y="504171"/>
                  <a:pt x="6769310" y="505585"/>
                </a:cubicBezTo>
                <a:lnTo>
                  <a:pt x="6774267" y="506037"/>
                </a:lnTo>
                <a:lnTo>
                  <a:pt x="6778981" y="458023"/>
                </a:lnTo>
                <a:lnTo>
                  <a:pt x="6776551" y="457636"/>
                </a:lnTo>
                <a:lnTo>
                  <a:pt x="6771318" y="461979"/>
                </a:lnTo>
                <a:lnTo>
                  <a:pt x="6769322" y="453390"/>
                </a:lnTo>
                <a:lnTo>
                  <a:pt x="6773450" y="441869"/>
                </a:lnTo>
                <a:cubicBezTo>
                  <a:pt x="6774268" y="444012"/>
                  <a:pt x="6775594" y="445919"/>
                  <a:pt x="6777317" y="447432"/>
                </a:cubicBezTo>
                <a:lnTo>
                  <a:pt x="6780547" y="447945"/>
                </a:lnTo>
                <a:lnTo>
                  <a:pt x="6788250" y="404347"/>
                </a:lnTo>
                <a:lnTo>
                  <a:pt x="6789651" y="400458"/>
                </a:lnTo>
                <a:lnTo>
                  <a:pt x="6786996" y="399854"/>
                </a:lnTo>
                <a:lnTo>
                  <a:pt x="6784207" y="401870"/>
                </a:lnTo>
                <a:lnTo>
                  <a:pt x="6781467" y="403930"/>
                </a:lnTo>
                <a:cubicBezTo>
                  <a:pt x="6781467" y="403930"/>
                  <a:pt x="6781074" y="401649"/>
                  <a:pt x="6780755" y="399481"/>
                </a:cubicBezTo>
                <a:cubicBezTo>
                  <a:pt x="6780437" y="397312"/>
                  <a:pt x="6780088" y="394982"/>
                  <a:pt x="6780088" y="394982"/>
                </a:cubicBezTo>
                <a:cubicBezTo>
                  <a:pt x="6780088" y="394982"/>
                  <a:pt x="6781448" y="392097"/>
                  <a:pt x="6782785" y="389190"/>
                </a:cubicBezTo>
                <a:lnTo>
                  <a:pt x="6785625" y="383463"/>
                </a:lnTo>
                <a:cubicBezTo>
                  <a:pt x="6786160" y="385738"/>
                  <a:pt x="6787238" y="387845"/>
                  <a:pt x="6788768" y="389600"/>
                </a:cubicBezTo>
                <a:lnTo>
                  <a:pt x="6793146" y="390762"/>
                </a:lnTo>
                <a:lnTo>
                  <a:pt x="6806345" y="354150"/>
                </a:lnTo>
                <a:lnTo>
                  <a:pt x="6812252" y="346473"/>
                </a:lnTo>
                <a:lnTo>
                  <a:pt x="6809779" y="344707"/>
                </a:lnTo>
                <a:lnTo>
                  <a:pt x="6806397" y="345647"/>
                </a:lnTo>
                <a:lnTo>
                  <a:pt x="6802997" y="346684"/>
                </a:lnTo>
                <a:cubicBezTo>
                  <a:pt x="6802997" y="346684"/>
                  <a:pt x="6803568" y="344471"/>
                  <a:pt x="6804109" y="342097"/>
                </a:cubicBezTo>
                <a:cubicBezTo>
                  <a:pt x="6804649" y="339722"/>
                  <a:pt x="6805401" y="337338"/>
                  <a:pt x="6805401" y="337338"/>
                </a:cubicBezTo>
                <a:lnTo>
                  <a:pt x="6806998" y="335920"/>
                </a:lnTo>
                <a:cubicBezTo>
                  <a:pt x="6807943" y="335077"/>
                  <a:pt x="6809152" y="333890"/>
                  <a:pt x="6810509" y="332838"/>
                </a:cubicBezTo>
                <a:cubicBezTo>
                  <a:pt x="6813101" y="330643"/>
                  <a:pt x="6815823" y="328700"/>
                  <a:pt x="6815823" y="328700"/>
                </a:cubicBezTo>
                <a:cubicBezTo>
                  <a:pt x="6815167" y="331011"/>
                  <a:pt x="6815147" y="333429"/>
                  <a:pt x="6815771" y="335747"/>
                </a:cubicBezTo>
                <a:lnTo>
                  <a:pt x="6818399" y="338486"/>
                </a:lnTo>
                <a:lnTo>
                  <a:pt x="6822984" y="332527"/>
                </a:lnTo>
                <a:cubicBezTo>
                  <a:pt x="6829522" y="326171"/>
                  <a:pt x="6836682" y="320465"/>
                  <a:pt x="6844358" y="315533"/>
                </a:cubicBezTo>
                <a:lnTo>
                  <a:pt x="6857129" y="308899"/>
                </a:lnTo>
                <a:lnTo>
                  <a:pt x="6855539" y="306061"/>
                </a:lnTo>
                <a:lnTo>
                  <a:pt x="6852194" y="305379"/>
                </a:lnTo>
                <a:lnTo>
                  <a:pt x="6848784" y="304773"/>
                </a:lnTo>
                <a:cubicBezTo>
                  <a:pt x="6848784" y="304773"/>
                  <a:pt x="6850150" y="302969"/>
                  <a:pt x="6851613" y="301205"/>
                </a:cubicBezTo>
                <a:lnTo>
                  <a:pt x="6854516" y="297681"/>
                </a:lnTo>
                <a:lnTo>
                  <a:pt x="6860575" y="295810"/>
                </a:lnTo>
                <a:lnTo>
                  <a:pt x="6866569" y="294036"/>
                </a:lnTo>
                <a:cubicBezTo>
                  <a:pt x="6865307" y="295976"/>
                  <a:pt x="6864528" y="298174"/>
                  <a:pt x="6864304" y="300486"/>
                </a:cubicBezTo>
                <a:lnTo>
                  <a:pt x="6865811" y="304389"/>
                </a:lnTo>
                <a:lnTo>
                  <a:pt x="6892641" y="290451"/>
                </a:lnTo>
                <a:lnTo>
                  <a:pt x="6909839" y="283359"/>
                </a:lnTo>
                <a:lnTo>
                  <a:pt x="6908614" y="280555"/>
                </a:lnTo>
                <a:lnTo>
                  <a:pt x="6905371" y="279540"/>
                </a:lnTo>
                <a:lnTo>
                  <a:pt x="6902129" y="278550"/>
                </a:lnTo>
                <a:cubicBezTo>
                  <a:pt x="6902129" y="278550"/>
                  <a:pt x="6903645" y="276925"/>
                  <a:pt x="6905165" y="275370"/>
                </a:cubicBezTo>
                <a:lnTo>
                  <a:pt x="6908273" y="272213"/>
                </a:lnTo>
                <a:lnTo>
                  <a:pt x="6920328" y="269552"/>
                </a:lnTo>
                <a:cubicBezTo>
                  <a:pt x="6918952" y="271404"/>
                  <a:pt x="6918051" y="273563"/>
                  <a:pt x="6917702" y="275833"/>
                </a:cubicBezTo>
                <a:lnTo>
                  <a:pt x="6918953" y="279602"/>
                </a:lnTo>
                <a:lnTo>
                  <a:pt x="6963914" y="261064"/>
                </a:lnTo>
                <a:lnTo>
                  <a:pt x="6962752" y="258048"/>
                </a:lnTo>
                <a:lnTo>
                  <a:pt x="6956370" y="255757"/>
                </a:lnTo>
                <a:lnTo>
                  <a:pt x="6959530" y="252713"/>
                </a:lnTo>
                <a:lnTo>
                  <a:pt x="6962762" y="249666"/>
                </a:lnTo>
                <a:lnTo>
                  <a:pt x="6974889" y="247519"/>
                </a:lnTo>
                <a:cubicBezTo>
                  <a:pt x="6973445" y="249304"/>
                  <a:pt x="6972460" y="251418"/>
                  <a:pt x="6972021" y="253671"/>
                </a:cubicBezTo>
                <a:lnTo>
                  <a:pt x="6973046" y="257299"/>
                </a:lnTo>
                <a:lnTo>
                  <a:pt x="6992491" y="249282"/>
                </a:lnTo>
                <a:lnTo>
                  <a:pt x="7018578" y="240329"/>
                </a:lnTo>
                <a:lnTo>
                  <a:pt x="7017681" y="237757"/>
                </a:lnTo>
                <a:lnTo>
                  <a:pt x="7011383" y="235273"/>
                </a:lnTo>
                <a:lnTo>
                  <a:pt x="7017948" y="229362"/>
                </a:lnTo>
                <a:lnTo>
                  <a:pt x="7030117" y="227588"/>
                </a:lnTo>
                <a:cubicBezTo>
                  <a:pt x="7028622" y="229329"/>
                  <a:pt x="7027575" y="231424"/>
                  <a:pt x="7027058" y="233656"/>
                </a:cubicBezTo>
                <a:lnTo>
                  <a:pt x="7027926" y="237120"/>
                </a:lnTo>
                <a:lnTo>
                  <a:pt x="7073919" y="221337"/>
                </a:lnTo>
                <a:lnTo>
                  <a:pt x="7073074" y="218805"/>
                </a:lnTo>
                <a:lnTo>
                  <a:pt x="7066838" y="216130"/>
                </a:lnTo>
                <a:lnTo>
                  <a:pt x="7073601" y="210421"/>
                </a:lnTo>
                <a:lnTo>
                  <a:pt x="7085779" y="208858"/>
                </a:lnTo>
                <a:cubicBezTo>
                  <a:pt x="7084258" y="210577"/>
                  <a:pt x="7083169" y="212627"/>
                  <a:pt x="7082600" y="214861"/>
                </a:cubicBezTo>
                <a:lnTo>
                  <a:pt x="7083338" y="218104"/>
                </a:lnTo>
                <a:lnTo>
                  <a:pt x="7091382" y="215344"/>
                </a:lnTo>
                <a:lnTo>
                  <a:pt x="7129485" y="203249"/>
                </a:lnTo>
                <a:lnTo>
                  <a:pt x="7128758" y="200965"/>
                </a:lnTo>
                <a:lnTo>
                  <a:pt x="7122543" y="198243"/>
                </a:lnTo>
                <a:lnTo>
                  <a:pt x="7129309" y="192603"/>
                </a:lnTo>
                <a:lnTo>
                  <a:pt x="7141448" y="191183"/>
                </a:lnTo>
                <a:cubicBezTo>
                  <a:pt x="7139920" y="192902"/>
                  <a:pt x="7138821" y="194952"/>
                  <a:pt x="7138245" y="197187"/>
                </a:cubicBezTo>
                <a:lnTo>
                  <a:pt x="7138914" y="200256"/>
                </a:lnTo>
                <a:lnTo>
                  <a:pt x="7185114" y="185592"/>
                </a:lnTo>
                <a:lnTo>
                  <a:pt x="7184459" y="183501"/>
                </a:lnTo>
                <a:lnTo>
                  <a:pt x="7178265" y="180730"/>
                </a:lnTo>
                <a:lnTo>
                  <a:pt x="7185033" y="175114"/>
                </a:lnTo>
                <a:lnTo>
                  <a:pt x="7197151" y="173742"/>
                </a:lnTo>
                <a:cubicBezTo>
                  <a:pt x="7195627" y="175461"/>
                  <a:pt x="7194537" y="177511"/>
                  <a:pt x="7193970" y="179721"/>
                </a:cubicBezTo>
                <a:lnTo>
                  <a:pt x="7194585" y="182585"/>
                </a:lnTo>
                <a:lnTo>
                  <a:pt x="7240809" y="167913"/>
                </a:lnTo>
                <a:lnTo>
                  <a:pt x="7240126" y="165803"/>
                </a:lnTo>
                <a:lnTo>
                  <a:pt x="7233936" y="163103"/>
                </a:lnTo>
                <a:lnTo>
                  <a:pt x="7240701" y="157439"/>
                </a:lnTo>
                <a:lnTo>
                  <a:pt x="7252812" y="155927"/>
                </a:lnTo>
                <a:cubicBezTo>
                  <a:pt x="7251300" y="157646"/>
                  <a:pt x="7250225" y="159695"/>
                  <a:pt x="7249680" y="161928"/>
                </a:cubicBezTo>
                <a:lnTo>
                  <a:pt x="7250349" y="164884"/>
                </a:lnTo>
                <a:lnTo>
                  <a:pt x="7267887" y="159318"/>
                </a:lnTo>
                <a:lnTo>
                  <a:pt x="7296218" y="149109"/>
                </a:lnTo>
                <a:lnTo>
                  <a:pt x="7295698" y="147594"/>
                </a:lnTo>
                <a:lnTo>
                  <a:pt x="7289443" y="145014"/>
                </a:lnTo>
                <a:lnTo>
                  <a:pt x="7295913" y="139108"/>
                </a:lnTo>
                <a:lnTo>
                  <a:pt x="7307942" y="137342"/>
                </a:lnTo>
                <a:cubicBezTo>
                  <a:pt x="7306465" y="139104"/>
                  <a:pt x="7305432" y="141198"/>
                  <a:pt x="7304931" y="143430"/>
                </a:cubicBezTo>
                <a:lnTo>
                  <a:pt x="7305518" y="145757"/>
                </a:lnTo>
                <a:lnTo>
                  <a:pt x="7351018" y="129362"/>
                </a:lnTo>
                <a:lnTo>
                  <a:pt x="7350494" y="127944"/>
                </a:lnTo>
                <a:lnTo>
                  <a:pt x="7344151" y="125486"/>
                </a:lnTo>
                <a:lnTo>
                  <a:pt x="7350551" y="119559"/>
                </a:lnTo>
                <a:lnTo>
                  <a:pt x="7362562" y="117464"/>
                </a:lnTo>
                <a:cubicBezTo>
                  <a:pt x="7361141" y="119248"/>
                  <a:pt x="7360174" y="121363"/>
                  <a:pt x="7359743" y="123615"/>
                </a:cubicBezTo>
                <a:lnTo>
                  <a:pt x="7360397" y="125982"/>
                </a:lnTo>
                <a:lnTo>
                  <a:pt x="7391058" y="114934"/>
                </a:lnTo>
                <a:lnTo>
                  <a:pt x="7406064" y="109521"/>
                </a:lnTo>
                <a:lnTo>
                  <a:pt x="7405186" y="107147"/>
                </a:lnTo>
                <a:lnTo>
                  <a:pt x="7398843" y="104690"/>
                </a:lnTo>
                <a:lnTo>
                  <a:pt x="7405430" y="98753"/>
                </a:lnTo>
                <a:lnTo>
                  <a:pt x="7417641" y="96884"/>
                </a:lnTo>
                <a:cubicBezTo>
                  <a:pt x="7416137" y="98625"/>
                  <a:pt x="7415088" y="100720"/>
                  <a:pt x="7414583" y="102975"/>
                </a:cubicBezTo>
                <a:lnTo>
                  <a:pt x="7415392" y="106157"/>
                </a:lnTo>
                <a:lnTo>
                  <a:pt x="7425663" y="102453"/>
                </a:lnTo>
                <a:lnTo>
                  <a:pt x="7438047" y="98391"/>
                </a:lnTo>
                <a:lnTo>
                  <a:pt x="7438912" y="101167"/>
                </a:lnTo>
                <a:lnTo>
                  <a:pt x="7426597" y="105225"/>
                </a:lnTo>
                <a:lnTo>
                  <a:pt x="7416113" y="108992"/>
                </a:lnTo>
                <a:lnTo>
                  <a:pt x="7416276" y="109631"/>
                </a:lnTo>
                <a:cubicBezTo>
                  <a:pt x="7417339" y="111861"/>
                  <a:pt x="7418490" y="113654"/>
                  <a:pt x="7418490" y="113654"/>
                </a:cubicBezTo>
                <a:cubicBezTo>
                  <a:pt x="7418490" y="113654"/>
                  <a:pt x="7423900" y="113856"/>
                  <a:pt x="7424338" y="113671"/>
                </a:cubicBezTo>
                <a:cubicBezTo>
                  <a:pt x="7423007" y="114980"/>
                  <a:pt x="7421612" y="116247"/>
                  <a:pt x="7420155" y="117422"/>
                </a:cubicBezTo>
                <a:lnTo>
                  <a:pt x="7415650" y="121306"/>
                </a:lnTo>
                <a:lnTo>
                  <a:pt x="7405536" y="122862"/>
                </a:lnTo>
                <a:lnTo>
                  <a:pt x="7407340" y="115141"/>
                </a:lnTo>
                <a:lnTo>
                  <a:pt x="7406961" y="112280"/>
                </a:lnTo>
                <a:lnTo>
                  <a:pt x="7391991" y="117659"/>
                </a:lnTo>
                <a:lnTo>
                  <a:pt x="7361166" y="128759"/>
                </a:lnTo>
                <a:lnTo>
                  <a:pt x="7361578" y="130248"/>
                </a:lnTo>
                <a:cubicBezTo>
                  <a:pt x="7362691" y="132462"/>
                  <a:pt x="7363881" y="134235"/>
                  <a:pt x="7363881" y="134235"/>
                </a:cubicBezTo>
                <a:cubicBezTo>
                  <a:pt x="7363881" y="134235"/>
                  <a:pt x="7369416" y="134103"/>
                  <a:pt x="7369784" y="133944"/>
                </a:cubicBezTo>
                <a:cubicBezTo>
                  <a:pt x="7370152" y="133785"/>
                  <a:pt x="7361156" y="141812"/>
                  <a:pt x="7361156" y="141812"/>
                </a:cubicBezTo>
                <a:lnTo>
                  <a:pt x="7350908" y="143514"/>
                </a:lnTo>
                <a:lnTo>
                  <a:pt x="7352695" y="135936"/>
                </a:lnTo>
                <a:lnTo>
                  <a:pt x="7352200" y="132555"/>
                </a:lnTo>
                <a:lnTo>
                  <a:pt x="7352015" y="132054"/>
                </a:lnTo>
                <a:lnTo>
                  <a:pt x="7306221" y="148545"/>
                </a:lnTo>
                <a:lnTo>
                  <a:pt x="7306613" y="150100"/>
                </a:lnTo>
                <a:cubicBezTo>
                  <a:pt x="7307672" y="152346"/>
                  <a:pt x="7308817" y="154156"/>
                  <a:pt x="7308817" y="154156"/>
                </a:cubicBezTo>
                <a:cubicBezTo>
                  <a:pt x="7308817" y="154156"/>
                  <a:pt x="7314221" y="154243"/>
                  <a:pt x="7314707" y="154101"/>
                </a:cubicBezTo>
                <a:cubicBezTo>
                  <a:pt x="7315194" y="153961"/>
                  <a:pt x="7305834" y="161770"/>
                  <a:pt x="7305834" y="161770"/>
                </a:cubicBezTo>
                <a:lnTo>
                  <a:pt x="7295574" y="163214"/>
                </a:lnTo>
                <a:lnTo>
                  <a:pt x="7297665" y="155598"/>
                </a:lnTo>
                <a:lnTo>
                  <a:pt x="7297287" y="152212"/>
                </a:lnTo>
                <a:lnTo>
                  <a:pt x="7297149" y="151811"/>
                </a:lnTo>
                <a:lnTo>
                  <a:pt x="7268726" y="162047"/>
                </a:lnTo>
                <a:lnTo>
                  <a:pt x="7250983" y="167683"/>
                </a:lnTo>
                <a:lnTo>
                  <a:pt x="7251199" y="168641"/>
                </a:lnTo>
                <a:cubicBezTo>
                  <a:pt x="7252205" y="170907"/>
                  <a:pt x="7253311" y="172737"/>
                  <a:pt x="7253311" y="172737"/>
                </a:cubicBezTo>
                <a:cubicBezTo>
                  <a:pt x="7253311" y="172737"/>
                  <a:pt x="7258741" y="172870"/>
                  <a:pt x="7259210" y="172847"/>
                </a:cubicBezTo>
                <a:cubicBezTo>
                  <a:pt x="7259678" y="172824"/>
                  <a:pt x="7250187" y="180335"/>
                  <a:pt x="7250187" y="180335"/>
                </a:cubicBezTo>
                <a:lnTo>
                  <a:pt x="7239917" y="181568"/>
                </a:lnTo>
                <a:lnTo>
                  <a:pt x="7241977" y="173836"/>
                </a:lnTo>
                <a:lnTo>
                  <a:pt x="7241646" y="170650"/>
                </a:lnTo>
                <a:lnTo>
                  <a:pt x="7195190" y="185406"/>
                </a:lnTo>
                <a:lnTo>
                  <a:pt x="7195412" y="186442"/>
                </a:lnTo>
                <a:cubicBezTo>
                  <a:pt x="7196396" y="188718"/>
                  <a:pt x="7197485" y="190561"/>
                  <a:pt x="7197485" y="190561"/>
                </a:cubicBezTo>
                <a:cubicBezTo>
                  <a:pt x="7197485" y="190561"/>
                  <a:pt x="7202880" y="190930"/>
                  <a:pt x="7203388" y="190739"/>
                </a:cubicBezTo>
                <a:cubicBezTo>
                  <a:pt x="7203895" y="190550"/>
                  <a:pt x="7194357" y="198064"/>
                  <a:pt x="7194357" y="198064"/>
                </a:cubicBezTo>
                <a:lnTo>
                  <a:pt x="7184105" y="199203"/>
                </a:lnTo>
                <a:lnTo>
                  <a:pt x="7186215" y="191515"/>
                </a:lnTo>
                <a:lnTo>
                  <a:pt x="7185928" y="188348"/>
                </a:lnTo>
                <a:lnTo>
                  <a:pt x="7139531" y="203086"/>
                </a:lnTo>
                <a:lnTo>
                  <a:pt x="7139709" y="203894"/>
                </a:lnTo>
                <a:cubicBezTo>
                  <a:pt x="7140695" y="206165"/>
                  <a:pt x="7141783" y="208001"/>
                  <a:pt x="7141783" y="208001"/>
                </a:cubicBezTo>
                <a:cubicBezTo>
                  <a:pt x="7141783" y="208001"/>
                  <a:pt x="7147177" y="208347"/>
                  <a:pt x="7147662" y="208182"/>
                </a:cubicBezTo>
                <a:cubicBezTo>
                  <a:pt x="7148147" y="208017"/>
                  <a:pt x="7138632" y="215530"/>
                  <a:pt x="7138632" y="215530"/>
                </a:cubicBezTo>
                <a:lnTo>
                  <a:pt x="7128381" y="216691"/>
                </a:lnTo>
                <a:lnTo>
                  <a:pt x="7130538" y="208978"/>
                </a:lnTo>
                <a:lnTo>
                  <a:pt x="7130269" y="206028"/>
                </a:lnTo>
                <a:lnTo>
                  <a:pt x="7092199" y="218122"/>
                </a:lnTo>
                <a:lnTo>
                  <a:pt x="7083983" y="220940"/>
                </a:lnTo>
                <a:lnTo>
                  <a:pt x="7084132" y="221595"/>
                </a:lnTo>
                <a:cubicBezTo>
                  <a:pt x="7085145" y="223863"/>
                  <a:pt x="7086256" y="225693"/>
                  <a:pt x="7086256" y="225693"/>
                </a:cubicBezTo>
                <a:cubicBezTo>
                  <a:pt x="7086256" y="225693"/>
                  <a:pt x="7091739" y="225940"/>
                  <a:pt x="7092131" y="225803"/>
                </a:cubicBezTo>
                <a:cubicBezTo>
                  <a:pt x="7092524" y="225667"/>
                  <a:pt x="7083109" y="233291"/>
                  <a:pt x="7083109" y="233291"/>
                </a:cubicBezTo>
                <a:lnTo>
                  <a:pt x="7072911" y="234568"/>
                </a:lnTo>
                <a:lnTo>
                  <a:pt x="7074947" y="226790"/>
                </a:lnTo>
                <a:lnTo>
                  <a:pt x="7074685" y="224130"/>
                </a:lnTo>
                <a:lnTo>
                  <a:pt x="7028631" y="239929"/>
                </a:lnTo>
                <a:lnTo>
                  <a:pt x="7028730" y="240327"/>
                </a:lnTo>
                <a:cubicBezTo>
                  <a:pt x="7029792" y="242573"/>
                  <a:pt x="7030944" y="244382"/>
                  <a:pt x="7030944" y="244382"/>
                </a:cubicBezTo>
                <a:cubicBezTo>
                  <a:pt x="7030944" y="244382"/>
                  <a:pt x="7036333" y="244635"/>
                  <a:pt x="7036792" y="244399"/>
                </a:cubicBezTo>
                <a:cubicBezTo>
                  <a:pt x="7037249" y="244165"/>
                  <a:pt x="7028002" y="251876"/>
                  <a:pt x="7028002" y="251876"/>
                </a:cubicBezTo>
                <a:lnTo>
                  <a:pt x="7017864" y="253409"/>
                </a:lnTo>
                <a:lnTo>
                  <a:pt x="7019741" y="245733"/>
                </a:lnTo>
                <a:lnTo>
                  <a:pt x="7019389" y="243099"/>
                </a:lnTo>
                <a:lnTo>
                  <a:pt x="6993424" y="252006"/>
                </a:lnTo>
                <a:lnTo>
                  <a:pt x="6973833" y="260089"/>
                </a:lnTo>
                <a:lnTo>
                  <a:pt x="6973888" y="260282"/>
                </a:lnTo>
                <a:cubicBezTo>
                  <a:pt x="6975009" y="262493"/>
                  <a:pt x="6976206" y="264265"/>
                  <a:pt x="6976206" y="264265"/>
                </a:cubicBezTo>
                <a:cubicBezTo>
                  <a:pt x="6976206" y="264265"/>
                  <a:pt x="6981653" y="264256"/>
                  <a:pt x="6982090" y="264092"/>
                </a:cubicBezTo>
                <a:cubicBezTo>
                  <a:pt x="6982529" y="263930"/>
                  <a:pt x="6973531" y="271934"/>
                  <a:pt x="6973531" y="271934"/>
                </a:cubicBezTo>
                <a:cubicBezTo>
                  <a:pt x="6973531" y="271934"/>
                  <a:pt x="6971016" y="272339"/>
                  <a:pt x="6968504" y="272816"/>
                </a:cubicBezTo>
                <a:lnTo>
                  <a:pt x="6963479" y="273767"/>
                </a:lnTo>
                <a:lnTo>
                  <a:pt x="6965069" y="266011"/>
                </a:lnTo>
                <a:lnTo>
                  <a:pt x="6964720" y="263849"/>
                </a:lnTo>
                <a:lnTo>
                  <a:pt x="6919868" y="282354"/>
                </a:lnTo>
                <a:lnTo>
                  <a:pt x="6919881" y="282391"/>
                </a:lnTo>
                <a:cubicBezTo>
                  <a:pt x="6921090" y="284542"/>
                  <a:pt x="6922348" y="286241"/>
                  <a:pt x="6922348" y="286241"/>
                </a:cubicBezTo>
                <a:cubicBezTo>
                  <a:pt x="6922348" y="286241"/>
                  <a:pt x="6927806" y="285995"/>
                  <a:pt x="6928219" y="285811"/>
                </a:cubicBezTo>
                <a:cubicBezTo>
                  <a:pt x="6928633" y="285625"/>
                  <a:pt x="6920007" y="294010"/>
                  <a:pt x="6920007" y="294010"/>
                </a:cubicBezTo>
                <a:lnTo>
                  <a:pt x="6915011" y="295078"/>
                </a:lnTo>
                <a:cubicBezTo>
                  <a:pt x="6912476" y="295579"/>
                  <a:pt x="6910019" y="296216"/>
                  <a:pt x="6910019" y="296216"/>
                </a:cubicBezTo>
                <a:lnTo>
                  <a:pt x="6911276" y="288359"/>
                </a:lnTo>
                <a:lnTo>
                  <a:pt x="6910797" y="286097"/>
                </a:lnTo>
                <a:lnTo>
                  <a:pt x="6893782" y="293118"/>
                </a:lnTo>
                <a:lnTo>
                  <a:pt x="6866907" y="307064"/>
                </a:lnTo>
                <a:lnTo>
                  <a:pt x="6869497" y="310585"/>
                </a:lnTo>
                <a:cubicBezTo>
                  <a:pt x="6869497" y="310585"/>
                  <a:pt x="6875101" y="309957"/>
                  <a:pt x="6875282" y="309830"/>
                </a:cubicBezTo>
                <a:cubicBezTo>
                  <a:pt x="6875464" y="309705"/>
                  <a:pt x="6873576" y="311888"/>
                  <a:pt x="6871665" y="314072"/>
                </a:cubicBezTo>
                <a:lnTo>
                  <a:pt x="6867865" y="318460"/>
                </a:lnTo>
                <a:lnTo>
                  <a:pt x="6863241" y="319909"/>
                </a:lnTo>
                <a:lnTo>
                  <a:pt x="6858621" y="321451"/>
                </a:lnTo>
                <a:lnTo>
                  <a:pt x="6858708" y="317503"/>
                </a:lnTo>
                <a:cubicBezTo>
                  <a:pt x="6858822" y="315524"/>
                  <a:pt x="6858913" y="313572"/>
                  <a:pt x="6858913" y="313572"/>
                </a:cubicBezTo>
                <a:lnTo>
                  <a:pt x="6858289" y="311536"/>
                </a:lnTo>
                <a:lnTo>
                  <a:pt x="6845841" y="317996"/>
                </a:lnTo>
                <a:cubicBezTo>
                  <a:pt x="6838291" y="322828"/>
                  <a:pt x="6831258" y="328411"/>
                  <a:pt x="6824851" y="334690"/>
                </a:cubicBezTo>
                <a:lnTo>
                  <a:pt x="6820361" y="340529"/>
                </a:lnTo>
                <a:lnTo>
                  <a:pt x="6820547" y="340724"/>
                </a:lnTo>
                <a:cubicBezTo>
                  <a:pt x="6822566" y="342128"/>
                  <a:pt x="6824424" y="343164"/>
                  <a:pt x="6824424" y="343164"/>
                </a:cubicBezTo>
                <a:cubicBezTo>
                  <a:pt x="6824424" y="343164"/>
                  <a:pt x="6825498" y="342570"/>
                  <a:pt x="6826714" y="341993"/>
                </a:cubicBezTo>
                <a:cubicBezTo>
                  <a:pt x="6827931" y="341418"/>
                  <a:pt x="6829145" y="340818"/>
                  <a:pt x="6829325" y="340668"/>
                </a:cubicBezTo>
                <a:cubicBezTo>
                  <a:pt x="6829506" y="340518"/>
                  <a:pt x="6828480" y="343034"/>
                  <a:pt x="6827620" y="345612"/>
                </a:cubicBezTo>
                <a:cubicBezTo>
                  <a:pt x="6826761" y="348190"/>
                  <a:pt x="6826117" y="350828"/>
                  <a:pt x="6826117" y="350828"/>
                </a:cubicBezTo>
                <a:cubicBezTo>
                  <a:pt x="6826117" y="350828"/>
                  <a:pt x="6825688" y="351178"/>
                  <a:pt x="6825034" y="351726"/>
                </a:cubicBezTo>
                <a:cubicBezTo>
                  <a:pt x="6824380" y="352275"/>
                  <a:pt x="6823452" y="352978"/>
                  <a:pt x="6822646" y="353793"/>
                </a:cubicBezTo>
                <a:lnTo>
                  <a:pt x="6819257" y="356966"/>
                </a:lnTo>
                <a:lnTo>
                  <a:pt x="6817661" y="353616"/>
                </a:lnTo>
                <a:lnTo>
                  <a:pt x="6816075" y="350031"/>
                </a:lnTo>
                <a:lnTo>
                  <a:pt x="6814417" y="348257"/>
                </a:lnTo>
                <a:lnTo>
                  <a:pt x="6808655" y="355750"/>
                </a:lnTo>
                <a:lnTo>
                  <a:pt x="6795771" y="391459"/>
                </a:lnTo>
                <a:lnTo>
                  <a:pt x="6799808" y="392531"/>
                </a:lnTo>
                <a:cubicBezTo>
                  <a:pt x="6799808" y="392531"/>
                  <a:pt x="6803089" y="388120"/>
                  <a:pt x="6803147" y="387883"/>
                </a:cubicBezTo>
                <a:cubicBezTo>
                  <a:pt x="6803206" y="387645"/>
                  <a:pt x="6803462" y="390474"/>
                  <a:pt x="6803813" y="393298"/>
                </a:cubicBezTo>
                <a:cubicBezTo>
                  <a:pt x="6804163" y="396120"/>
                  <a:pt x="6804517" y="399014"/>
                  <a:pt x="6804517" y="399014"/>
                </a:cubicBezTo>
                <a:cubicBezTo>
                  <a:pt x="6804517" y="399014"/>
                  <a:pt x="6803405" y="401231"/>
                  <a:pt x="6802389" y="403487"/>
                </a:cubicBezTo>
                <a:lnTo>
                  <a:pt x="6800265" y="408028"/>
                </a:lnTo>
                <a:lnTo>
                  <a:pt x="6797568" y="405226"/>
                </a:lnTo>
                <a:lnTo>
                  <a:pt x="6794823" y="402403"/>
                </a:lnTo>
                <a:lnTo>
                  <a:pt x="6792263" y="401182"/>
                </a:lnTo>
                <a:lnTo>
                  <a:pt x="6790846" y="405111"/>
                </a:lnTo>
                <a:lnTo>
                  <a:pt x="6783177" y="448362"/>
                </a:lnTo>
                <a:lnTo>
                  <a:pt x="6788605" y="449224"/>
                </a:lnTo>
                <a:cubicBezTo>
                  <a:pt x="6788605" y="449224"/>
                  <a:pt x="6791332" y="444535"/>
                  <a:pt x="6791402" y="444061"/>
                </a:cubicBezTo>
                <a:cubicBezTo>
                  <a:pt x="6791473" y="443588"/>
                  <a:pt x="6793886" y="455397"/>
                  <a:pt x="6793886" y="455397"/>
                </a:cubicBezTo>
                <a:lnTo>
                  <a:pt x="6790389" y="464960"/>
                </a:lnTo>
                <a:lnTo>
                  <a:pt x="6784468" y="459617"/>
                </a:lnTo>
                <a:lnTo>
                  <a:pt x="6781586" y="458505"/>
                </a:lnTo>
                <a:lnTo>
                  <a:pt x="6776913" y="506278"/>
                </a:lnTo>
                <a:lnTo>
                  <a:pt x="6780677" y="506621"/>
                </a:lnTo>
                <a:cubicBezTo>
                  <a:pt x="6780677" y="506621"/>
                  <a:pt x="6783154" y="501616"/>
                  <a:pt x="6783188" y="501356"/>
                </a:cubicBezTo>
                <a:cubicBezTo>
                  <a:pt x="6783222" y="501096"/>
                  <a:pt x="6783971" y="503900"/>
                  <a:pt x="6784768" y="506726"/>
                </a:cubicBezTo>
                <a:cubicBezTo>
                  <a:pt x="6785564" y="509551"/>
                  <a:pt x="6786339" y="512401"/>
                  <a:pt x="6786339" y="512401"/>
                </a:cubicBezTo>
                <a:lnTo>
                  <a:pt x="6783530" y="522118"/>
                </a:lnTo>
                <a:lnTo>
                  <a:pt x="6777119" y="517315"/>
                </a:lnTo>
                <a:lnTo>
                  <a:pt x="6775871" y="516925"/>
                </a:lnTo>
                <a:lnTo>
                  <a:pt x="6772347" y="552957"/>
                </a:lnTo>
                <a:lnTo>
                  <a:pt x="6773049" y="564435"/>
                </a:lnTo>
                <a:lnTo>
                  <a:pt x="6778139" y="564248"/>
                </a:lnTo>
                <a:cubicBezTo>
                  <a:pt x="6778139" y="564248"/>
                  <a:pt x="6779993" y="558990"/>
                  <a:pt x="6779981" y="558756"/>
                </a:cubicBezTo>
                <a:cubicBezTo>
                  <a:pt x="6779970" y="558522"/>
                  <a:pt x="6781087" y="561168"/>
                  <a:pt x="6782203" y="563812"/>
                </a:cubicBezTo>
                <a:lnTo>
                  <a:pt x="6783723" y="567494"/>
                </a:lnTo>
                <a:cubicBezTo>
                  <a:pt x="6784195" y="568505"/>
                  <a:pt x="6784486" y="569171"/>
                  <a:pt x="6784486" y="569171"/>
                </a:cubicBezTo>
                <a:lnTo>
                  <a:pt x="6783093" y="579030"/>
                </a:lnTo>
                <a:lnTo>
                  <a:pt x="6776099" y="575266"/>
                </a:lnTo>
                <a:lnTo>
                  <a:pt x="6773689" y="574879"/>
                </a:lnTo>
                <a:lnTo>
                  <a:pt x="6774505" y="588228"/>
                </a:lnTo>
                <a:lnTo>
                  <a:pt x="6803564" y="580172"/>
                </a:lnTo>
                <a:lnTo>
                  <a:pt x="6802908" y="577562"/>
                </a:lnTo>
                <a:lnTo>
                  <a:pt x="6796837" y="574433"/>
                </a:lnTo>
                <a:lnTo>
                  <a:pt x="6803976" y="569221"/>
                </a:lnTo>
                <a:lnTo>
                  <a:pt x="6816249" y="568617"/>
                </a:lnTo>
                <a:cubicBezTo>
                  <a:pt x="6814601" y="570225"/>
                  <a:pt x="6813363" y="572210"/>
                  <a:pt x="6812635" y="574383"/>
                </a:cubicBezTo>
                <a:lnTo>
                  <a:pt x="6813200" y="577947"/>
                </a:lnTo>
                <a:lnTo>
                  <a:pt x="6860799" y="567875"/>
                </a:lnTo>
                <a:lnTo>
                  <a:pt x="6860067" y="564416"/>
                </a:lnTo>
                <a:lnTo>
                  <a:pt x="6854125" y="561046"/>
                </a:lnTo>
                <a:lnTo>
                  <a:pt x="6861444" y="556153"/>
                </a:lnTo>
                <a:lnTo>
                  <a:pt x="6873764" y="556016"/>
                </a:lnTo>
                <a:cubicBezTo>
                  <a:pt x="6872056" y="557557"/>
                  <a:pt x="6870742" y="559476"/>
                  <a:pt x="6869932" y="561629"/>
                </a:cubicBezTo>
                <a:lnTo>
                  <a:pt x="6870389" y="565846"/>
                </a:lnTo>
                <a:lnTo>
                  <a:pt x="6908645" y="557750"/>
                </a:lnTo>
                <a:lnTo>
                  <a:pt x="6918121" y="556233"/>
                </a:lnTo>
                <a:lnTo>
                  <a:pt x="6917691" y="553572"/>
                </a:lnTo>
                <a:lnTo>
                  <a:pt x="6911904" y="550005"/>
                </a:lnTo>
                <a:lnTo>
                  <a:pt x="6915639" y="547661"/>
                </a:lnTo>
                <a:lnTo>
                  <a:pt x="6919448" y="545384"/>
                </a:lnTo>
                <a:lnTo>
                  <a:pt x="6931774" y="545858"/>
                </a:lnTo>
                <a:cubicBezTo>
                  <a:pt x="6929981" y="547284"/>
                  <a:pt x="6928573" y="549161"/>
                  <a:pt x="6927673" y="551272"/>
                </a:cubicBezTo>
                <a:lnTo>
                  <a:pt x="6927887" y="554671"/>
                </a:lnTo>
                <a:lnTo>
                  <a:pt x="6935133" y="553511"/>
                </a:lnTo>
                <a:lnTo>
                  <a:pt x="6948463" y="551493"/>
                </a:lnTo>
                <a:lnTo>
                  <a:pt x="6961903" y="549775"/>
                </a:lnTo>
                <a:lnTo>
                  <a:pt x="6976228" y="549069"/>
                </a:lnTo>
                <a:lnTo>
                  <a:pt x="6975964" y="545889"/>
                </a:lnTo>
                <a:lnTo>
                  <a:pt x="6970389" y="541867"/>
                </a:lnTo>
                <a:cubicBezTo>
                  <a:pt x="6970389" y="541867"/>
                  <a:pt x="6972379" y="540805"/>
                  <a:pt x="6974373" y="539815"/>
                </a:cubicBezTo>
                <a:lnTo>
                  <a:pt x="6978409" y="537855"/>
                </a:lnTo>
                <a:cubicBezTo>
                  <a:pt x="6978409" y="537855"/>
                  <a:pt x="6981499" y="538126"/>
                  <a:pt x="6984642" y="538535"/>
                </a:cubicBezTo>
                <a:lnTo>
                  <a:pt x="6990882" y="539401"/>
                </a:lnTo>
                <a:cubicBezTo>
                  <a:pt x="6988926" y="540625"/>
                  <a:pt x="6987308" y="542324"/>
                  <a:pt x="6986171" y="544330"/>
                </a:cubicBezTo>
                <a:lnTo>
                  <a:pt x="6986026" y="548587"/>
                </a:lnTo>
                <a:lnTo>
                  <a:pt x="7016220" y="547100"/>
                </a:lnTo>
                <a:lnTo>
                  <a:pt x="7034966" y="550132"/>
                </a:lnTo>
                <a:lnTo>
                  <a:pt x="7035421" y="546036"/>
                </a:lnTo>
                <a:lnTo>
                  <a:pt x="7033065" y="543499"/>
                </a:lnTo>
                <a:cubicBezTo>
                  <a:pt x="7031783" y="542271"/>
                  <a:pt x="7030593" y="540992"/>
                  <a:pt x="7030593" y="540992"/>
                </a:cubicBezTo>
                <a:lnTo>
                  <a:pt x="7034972" y="539789"/>
                </a:lnTo>
                <a:lnTo>
                  <a:pt x="7039422" y="538631"/>
                </a:lnTo>
                <a:lnTo>
                  <a:pt x="7041355" y="539241"/>
                </a:lnTo>
                <a:cubicBezTo>
                  <a:pt x="7042498" y="539560"/>
                  <a:pt x="7044027" y="540095"/>
                  <a:pt x="7045556" y="540654"/>
                </a:cubicBezTo>
                <a:lnTo>
                  <a:pt x="7051606" y="542868"/>
                </a:lnTo>
                <a:cubicBezTo>
                  <a:pt x="7049378" y="543635"/>
                  <a:pt x="7047374" y="544931"/>
                  <a:pt x="7045783" y="546676"/>
                </a:cubicBezTo>
                <a:lnTo>
                  <a:pt x="7044445" y="551664"/>
                </a:lnTo>
                <a:lnTo>
                  <a:pt x="7070088" y="555811"/>
                </a:lnTo>
                <a:cubicBezTo>
                  <a:pt x="7074447" y="557169"/>
                  <a:pt x="7078726" y="558766"/>
                  <a:pt x="7082909" y="560603"/>
                </a:cubicBezTo>
                <a:cubicBezTo>
                  <a:pt x="7085018" y="561462"/>
                  <a:pt x="7087080" y="562441"/>
                  <a:pt x="7089086" y="563515"/>
                </a:cubicBezTo>
                <a:lnTo>
                  <a:pt x="7091391" y="564707"/>
                </a:lnTo>
                <a:lnTo>
                  <a:pt x="7092536" y="562524"/>
                </a:lnTo>
                <a:cubicBezTo>
                  <a:pt x="7092536" y="562524"/>
                  <a:pt x="7091850" y="560985"/>
                  <a:pt x="7091159" y="559352"/>
                </a:cubicBezTo>
                <a:cubicBezTo>
                  <a:pt x="7090468" y="557719"/>
                  <a:pt x="7089731" y="556111"/>
                  <a:pt x="7089731" y="556111"/>
                </a:cubicBezTo>
                <a:lnTo>
                  <a:pt x="7099173" y="557126"/>
                </a:lnTo>
                <a:lnTo>
                  <a:pt x="7100767" y="558503"/>
                </a:lnTo>
                <a:lnTo>
                  <a:pt x="7104230" y="561596"/>
                </a:lnTo>
                <a:cubicBezTo>
                  <a:pt x="7105435" y="562711"/>
                  <a:pt x="7106687" y="563799"/>
                  <a:pt x="7107620" y="564647"/>
                </a:cubicBezTo>
                <a:cubicBezTo>
                  <a:pt x="7108144" y="565090"/>
                  <a:pt x="7108633" y="565582"/>
                  <a:pt x="7109077" y="566100"/>
                </a:cubicBezTo>
                <a:cubicBezTo>
                  <a:pt x="7108302" y="565951"/>
                  <a:pt x="7107508" y="565943"/>
                  <a:pt x="7106727" y="566052"/>
                </a:cubicBezTo>
                <a:cubicBezTo>
                  <a:pt x="7105121" y="566154"/>
                  <a:pt x="7103546" y="566537"/>
                  <a:pt x="7102089" y="567220"/>
                </a:cubicBezTo>
                <a:lnTo>
                  <a:pt x="7100130" y="569735"/>
                </a:lnTo>
                <a:lnTo>
                  <a:pt x="7100970" y="570257"/>
                </a:lnTo>
                <a:lnTo>
                  <a:pt x="7103855" y="572087"/>
                </a:lnTo>
                <a:lnTo>
                  <a:pt x="7106558" y="574066"/>
                </a:lnTo>
                <a:lnTo>
                  <a:pt x="7112000" y="578236"/>
                </a:lnTo>
                <a:cubicBezTo>
                  <a:pt x="7113690" y="579656"/>
                  <a:pt x="7115250" y="581316"/>
                  <a:pt x="7116922" y="582831"/>
                </a:cubicBezTo>
                <a:cubicBezTo>
                  <a:pt x="7123488" y="589058"/>
                  <a:pt x="7129272" y="596028"/>
                  <a:pt x="7134148" y="603653"/>
                </a:cubicBezTo>
                <a:lnTo>
                  <a:pt x="7134598" y="604606"/>
                </a:lnTo>
                <a:lnTo>
                  <a:pt x="7136736" y="603291"/>
                </a:lnTo>
                <a:cubicBezTo>
                  <a:pt x="7136736" y="603291"/>
                  <a:pt x="7137004" y="601587"/>
                  <a:pt x="7137177" y="599841"/>
                </a:cubicBezTo>
                <a:cubicBezTo>
                  <a:pt x="7137349" y="598095"/>
                  <a:pt x="7137498" y="596351"/>
                  <a:pt x="7137498" y="596351"/>
                </a:cubicBezTo>
                <a:lnTo>
                  <a:pt x="7141024" y="598820"/>
                </a:lnTo>
                <a:lnTo>
                  <a:pt x="7142360" y="594467"/>
                </a:lnTo>
                <a:cubicBezTo>
                  <a:pt x="7143292" y="596581"/>
                  <a:pt x="7144732" y="598436"/>
                  <a:pt x="7146545" y="599851"/>
                </a:cubicBezTo>
                <a:lnTo>
                  <a:pt x="7151593" y="600311"/>
                </a:lnTo>
                <a:lnTo>
                  <a:pt x="7156304" y="552231"/>
                </a:lnTo>
                <a:lnTo>
                  <a:pt x="7153784" y="551830"/>
                </a:lnTo>
                <a:lnTo>
                  <a:pt x="7148527" y="556175"/>
                </a:lnTo>
                <a:lnTo>
                  <a:pt x="7146508" y="547586"/>
                </a:lnTo>
                <a:lnTo>
                  <a:pt x="7150635" y="536042"/>
                </a:lnTo>
                <a:cubicBezTo>
                  <a:pt x="7151475" y="538185"/>
                  <a:pt x="7152809" y="540091"/>
                  <a:pt x="7154524" y="541604"/>
                </a:cubicBezTo>
                <a:lnTo>
                  <a:pt x="7157869" y="542135"/>
                </a:lnTo>
                <a:lnTo>
                  <a:pt x="7165574" y="498515"/>
                </a:lnTo>
                <a:lnTo>
                  <a:pt x="7166957" y="494682"/>
                </a:lnTo>
                <a:lnTo>
                  <a:pt x="7164156" y="494030"/>
                </a:lnTo>
                <a:lnTo>
                  <a:pt x="7161368" y="496046"/>
                </a:lnTo>
                <a:lnTo>
                  <a:pt x="7158629" y="498130"/>
                </a:lnTo>
                <a:cubicBezTo>
                  <a:pt x="7158629" y="498130"/>
                  <a:pt x="7158241" y="495988"/>
                  <a:pt x="7157915" y="493657"/>
                </a:cubicBezTo>
                <a:lnTo>
                  <a:pt x="7157271" y="489157"/>
                </a:lnTo>
                <a:lnTo>
                  <a:pt x="7159945" y="483390"/>
                </a:lnTo>
                <a:lnTo>
                  <a:pt x="7162786" y="477638"/>
                </a:lnTo>
                <a:cubicBezTo>
                  <a:pt x="7163316" y="479915"/>
                  <a:pt x="7164403" y="482021"/>
                  <a:pt x="7165952" y="483775"/>
                </a:cubicBezTo>
                <a:lnTo>
                  <a:pt x="7170456" y="484974"/>
                </a:lnTo>
                <a:lnTo>
                  <a:pt x="7183671" y="448318"/>
                </a:lnTo>
                <a:lnTo>
                  <a:pt x="7189560" y="440663"/>
                </a:lnTo>
                <a:lnTo>
                  <a:pt x="7186886" y="438767"/>
                </a:lnTo>
                <a:lnTo>
                  <a:pt x="7183528" y="439708"/>
                </a:lnTo>
                <a:lnTo>
                  <a:pt x="7180128" y="440744"/>
                </a:lnTo>
                <a:lnTo>
                  <a:pt x="7181216" y="436135"/>
                </a:lnTo>
                <a:cubicBezTo>
                  <a:pt x="7181762" y="433878"/>
                  <a:pt x="7182513" y="431493"/>
                  <a:pt x="7182513" y="431493"/>
                </a:cubicBezTo>
                <a:lnTo>
                  <a:pt x="7184109" y="430052"/>
                </a:lnTo>
                <a:cubicBezTo>
                  <a:pt x="7185052" y="429184"/>
                  <a:pt x="7186263" y="428022"/>
                  <a:pt x="7187620" y="426968"/>
                </a:cubicBezTo>
                <a:cubicBezTo>
                  <a:pt x="7190212" y="424773"/>
                  <a:pt x="7192935" y="422855"/>
                  <a:pt x="7192935" y="422855"/>
                </a:cubicBezTo>
                <a:cubicBezTo>
                  <a:pt x="7192269" y="425166"/>
                  <a:pt x="7192259" y="427585"/>
                  <a:pt x="7192907" y="429901"/>
                </a:cubicBezTo>
                <a:lnTo>
                  <a:pt x="7195626" y="432777"/>
                </a:lnTo>
                <a:lnTo>
                  <a:pt x="7200287" y="426719"/>
                </a:lnTo>
                <a:cubicBezTo>
                  <a:pt x="7206839" y="420339"/>
                  <a:pt x="7214014" y="414633"/>
                  <a:pt x="7221707" y="409699"/>
                </a:cubicBezTo>
                <a:lnTo>
                  <a:pt x="7234302" y="403153"/>
                </a:lnTo>
                <a:lnTo>
                  <a:pt x="7232676" y="400235"/>
                </a:lnTo>
                <a:lnTo>
                  <a:pt x="7229284" y="399557"/>
                </a:lnTo>
                <a:lnTo>
                  <a:pt x="7225897" y="398950"/>
                </a:lnTo>
                <a:cubicBezTo>
                  <a:pt x="7225897" y="398950"/>
                  <a:pt x="7227263" y="397121"/>
                  <a:pt x="7228726" y="395382"/>
                </a:cubicBezTo>
                <a:cubicBezTo>
                  <a:pt x="7230191" y="393644"/>
                  <a:pt x="7231631" y="391883"/>
                  <a:pt x="7231631" y="391883"/>
                </a:cubicBezTo>
                <a:lnTo>
                  <a:pt x="7237689" y="389987"/>
                </a:lnTo>
                <a:lnTo>
                  <a:pt x="7243683" y="388213"/>
                </a:lnTo>
                <a:cubicBezTo>
                  <a:pt x="7242421" y="390153"/>
                  <a:pt x="7241641" y="392351"/>
                  <a:pt x="7241417" y="394663"/>
                </a:cubicBezTo>
                <a:lnTo>
                  <a:pt x="7243017" y="398623"/>
                </a:lnTo>
                <a:lnTo>
                  <a:pt x="7269967" y="384618"/>
                </a:lnTo>
                <a:lnTo>
                  <a:pt x="7287073" y="377563"/>
                </a:lnTo>
                <a:lnTo>
                  <a:pt x="7285823" y="374750"/>
                </a:lnTo>
                <a:lnTo>
                  <a:pt x="7282577" y="373689"/>
                </a:lnTo>
                <a:cubicBezTo>
                  <a:pt x="7280957" y="373229"/>
                  <a:pt x="7279336" y="372722"/>
                  <a:pt x="7279336" y="372722"/>
                </a:cubicBezTo>
                <a:cubicBezTo>
                  <a:pt x="7279336" y="372722"/>
                  <a:pt x="7280828" y="371075"/>
                  <a:pt x="7282396" y="369542"/>
                </a:cubicBezTo>
                <a:lnTo>
                  <a:pt x="7285480" y="366385"/>
                </a:lnTo>
                <a:lnTo>
                  <a:pt x="7297512" y="363725"/>
                </a:lnTo>
                <a:cubicBezTo>
                  <a:pt x="7296154" y="365577"/>
                  <a:pt x="7295263" y="367735"/>
                  <a:pt x="7294909" y="370006"/>
                </a:cubicBezTo>
                <a:lnTo>
                  <a:pt x="7296170" y="373811"/>
                </a:lnTo>
                <a:lnTo>
                  <a:pt x="7341155" y="355260"/>
                </a:lnTo>
                <a:lnTo>
                  <a:pt x="7339957" y="352150"/>
                </a:lnTo>
                <a:lnTo>
                  <a:pt x="7335185" y="350470"/>
                </a:lnTo>
                <a:lnTo>
                  <a:pt x="7333993" y="353125"/>
                </a:lnTo>
                <a:lnTo>
                  <a:pt x="7331991" y="346791"/>
                </a:lnTo>
                <a:lnTo>
                  <a:pt x="7336313" y="330142"/>
                </a:lnTo>
                <a:lnTo>
                  <a:pt x="7334509" y="327837"/>
                </a:lnTo>
                <a:cubicBezTo>
                  <a:pt x="7332696" y="325836"/>
                  <a:pt x="7333756" y="317801"/>
                  <a:pt x="7333756" y="317801"/>
                </a:cubicBezTo>
                <a:cubicBezTo>
                  <a:pt x="7333756" y="317801"/>
                  <a:pt x="7334747" y="315991"/>
                  <a:pt x="7335407" y="315089"/>
                </a:cubicBezTo>
                <a:lnTo>
                  <a:pt x="7327817" y="304005"/>
                </a:lnTo>
                <a:lnTo>
                  <a:pt x="7328012" y="298877"/>
                </a:lnTo>
                <a:lnTo>
                  <a:pt x="7334015" y="300178"/>
                </a:lnTo>
                <a:lnTo>
                  <a:pt x="7340089" y="312417"/>
                </a:lnTo>
                <a:cubicBezTo>
                  <a:pt x="7340358" y="311863"/>
                  <a:pt x="7340686" y="311331"/>
                  <a:pt x="7341068" y="310843"/>
                </a:cubicBezTo>
                <a:cubicBezTo>
                  <a:pt x="7342040" y="309598"/>
                  <a:pt x="7344200" y="310548"/>
                  <a:pt x="7344200" y="310548"/>
                </a:cubicBezTo>
                <a:lnTo>
                  <a:pt x="7346117" y="304630"/>
                </a:lnTo>
                <a:lnTo>
                  <a:pt x="7343270" y="296882"/>
                </a:lnTo>
                <a:lnTo>
                  <a:pt x="7358792" y="249746"/>
                </a:lnTo>
                <a:lnTo>
                  <a:pt x="7454994" y="232258"/>
                </a:lnTo>
                <a:cubicBezTo>
                  <a:pt x="7469363" y="242258"/>
                  <a:pt x="7470874" y="271485"/>
                  <a:pt x="7470874" y="271485"/>
                </a:cubicBezTo>
                <a:cubicBezTo>
                  <a:pt x="7470874" y="271485"/>
                  <a:pt x="7471349" y="281202"/>
                  <a:pt x="7472087" y="295828"/>
                </a:cubicBezTo>
                <a:lnTo>
                  <a:pt x="7472731" y="308258"/>
                </a:lnTo>
                <a:lnTo>
                  <a:pt x="7506665" y="297482"/>
                </a:lnTo>
                <a:lnTo>
                  <a:pt x="7505919" y="295141"/>
                </a:lnTo>
                <a:lnTo>
                  <a:pt x="7499727" y="292417"/>
                </a:lnTo>
                <a:lnTo>
                  <a:pt x="7506495" y="286801"/>
                </a:lnTo>
                <a:lnTo>
                  <a:pt x="7518657" y="285380"/>
                </a:lnTo>
                <a:cubicBezTo>
                  <a:pt x="7517126" y="287099"/>
                  <a:pt x="7516028" y="289149"/>
                  <a:pt x="7515453" y="291360"/>
                </a:cubicBezTo>
                <a:lnTo>
                  <a:pt x="7516132" y="294476"/>
                </a:lnTo>
                <a:lnTo>
                  <a:pt x="7562350" y="279798"/>
                </a:lnTo>
                <a:lnTo>
                  <a:pt x="7561692" y="277697"/>
                </a:lnTo>
                <a:lnTo>
                  <a:pt x="7555498" y="274926"/>
                </a:lnTo>
                <a:lnTo>
                  <a:pt x="7562265" y="269310"/>
                </a:lnTo>
                <a:lnTo>
                  <a:pt x="7574405" y="267913"/>
                </a:lnTo>
                <a:cubicBezTo>
                  <a:pt x="7572871" y="269608"/>
                  <a:pt x="7571771" y="271683"/>
                  <a:pt x="7571201" y="273894"/>
                </a:cubicBezTo>
                <a:lnTo>
                  <a:pt x="7571827" y="276789"/>
                </a:lnTo>
                <a:lnTo>
                  <a:pt x="7618064" y="262106"/>
                </a:lnTo>
                <a:lnTo>
                  <a:pt x="7617382" y="259998"/>
                </a:lnTo>
                <a:lnTo>
                  <a:pt x="7611145" y="257299"/>
                </a:lnTo>
                <a:lnTo>
                  <a:pt x="7617910" y="251636"/>
                </a:lnTo>
                <a:lnTo>
                  <a:pt x="7629975" y="250150"/>
                </a:lnTo>
                <a:cubicBezTo>
                  <a:pt x="7628477" y="251867"/>
                  <a:pt x="7627411" y="253916"/>
                  <a:pt x="7626865" y="256126"/>
                </a:cubicBezTo>
                <a:lnTo>
                  <a:pt x="7627536" y="259098"/>
                </a:lnTo>
                <a:lnTo>
                  <a:pt x="7645213" y="253485"/>
                </a:lnTo>
                <a:lnTo>
                  <a:pt x="7673375" y="243336"/>
                </a:lnTo>
                <a:lnTo>
                  <a:pt x="7672806" y="241655"/>
                </a:lnTo>
                <a:lnTo>
                  <a:pt x="7666551" y="239075"/>
                </a:lnTo>
                <a:lnTo>
                  <a:pt x="7673098" y="233282"/>
                </a:lnTo>
                <a:lnTo>
                  <a:pt x="7685151" y="231537"/>
                </a:lnTo>
                <a:cubicBezTo>
                  <a:pt x="7683684" y="233276"/>
                  <a:pt x="7682659" y="235347"/>
                  <a:pt x="7682161" y="237578"/>
                </a:cubicBezTo>
                <a:lnTo>
                  <a:pt x="7682748" y="239960"/>
                </a:lnTo>
                <a:lnTo>
                  <a:pt x="7717711" y="227361"/>
                </a:lnTo>
                <a:lnTo>
                  <a:pt x="7722884" y="220174"/>
                </a:lnTo>
                <a:lnTo>
                  <a:pt x="7721354" y="219565"/>
                </a:lnTo>
                <a:lnTo>
                  <a:pt x="7727258" y="214096"/>
                </a:lnTo>
                <a:lnTo>
                  <a:pt x="7735554" y="202571"/>
                </a:lnTo>
                <a:lnTo>
                  <a:pt x="7732255" y="200173"/>
                </a:lnTo>
                <a:lnTo>
                  <a:pt x="7724168" y="201863"/>
                </a:lnTo>
                <a:lnTo>
                  <a:pt x="7725298" y="196689"/>
                </a:lnTo>
                <a:cubicBezTo>
                  <a:pt x="7725874" y="194077"/>
                  <a:pt x="7726474" y="191488"/>
                  <a:pt x="7726474" y="191488"/>
                </a:cubicBezTo>
                <a:lnTo>
                  <a:pt x="7731982" y="186521"/>
                </a:lnTo>
                <a:lnTo>
                  <a:pt x="7733709" y="185026"/>
                </a:lnTo>
                <a:lnTo>
                  <a:pt x="7725403" y="173533"/>
                </a:lnTo>
                <a:lnTo>
                  <a:pt x="7724115" y="172253"/>
                </a:lnTo>
                <a:lnTo>
                  <a:pt x="7723341" y="172795"/>
                </a:lnTo>
                <a:cubicBezTo>
                  <a:pt x="7721610" y="174577"/>
                  <a:pt x="7720325" y="176273"/>
                  <a:pt x="7720325" y="176273"/>
                </a:cubicBezTo>
                <a:cubicBezTo>
                  <a:pt x="7720325" y="176273"/>
                  <a:pt x="7720807" y="177470"/>
                  <a:pt x="7721201" y="178812"/>
                </a:cubicBezTo>
                <a:cubicBezTo>
                  <a:pt x="7721463" y="179785"/>
                  <a:pt x="7721786" y="180756"/>
                  <a:pt x="7722166" y="181700"/>
                </a:cubicBezTo>
                <a:cubicBezTo>
                  <a:pt x="7722177" y="181933"/>
                  <a:pt x="7719965" y="180399"/>
                  <a:pt x="7717342" y="179096"/>
                </a:cubicBezTo>
                <a:lnTo>
                  <a:pt x="7712233" y="176436"/>
                </a:lnTo>
                <a:cubicBezTo>
                  <a:pt x="7712233" y="176436"/>
                  <a:pt x="7711047" y="174287"/>
                  <a:pt x="7709838" y="172163"/>
                </a:cubicBezTo>
                <a:cubicBezTo>
                  <a:pt x="7709059" y="170722"/>
                  <a:pt x="7708205" y="169309"/>
                  <a:pt x="7707283" y="167944"/>
                </a:cubicBezTo>
                <a:lnTo>
                  <a:pt x="7711347" y="167018"/>
                </a:lnTo>
                <a:lnTo>
                  <a:pt x="7715212" y="166358"/>
                </a:lnTo>
                <a:lnTo>
                  <a:pt x="7717094" y="165266"/>
                </a:lnTo>
                <a:lnTo>
                  <a:pt x="7691677" y="139975"/>
                </a:lnTo>
                <a:lnTo>
                  <a:pt x="7680922" y="133944"/>
                </a:lnTo>
                <a:lnTo>
                  <a:pt x="7679239" y="137230"/>
                </a:lnTo>
                <a:lnTo>
                  <a:pt x="7680642" y="139509"/>
                </a:lnTo>
                <a:cubicBezTo>
                  <a:pt x="7681161" y="140399"/>
                  <a:pt x="7681728" y="141240"/>
                  <a:pt x="7682340" y="142055"/>
                </a:cubicBezTo>
                <a:cubicBezTo>
                  <a:pt x="7682535" y="142186"/>
                  <a:pt x="7679797" y="141405"/>
                  <a:pt x="7677081" y="140623"/>
                </a:cubicBezTo>
                <a:lnTo>
                  <a:pt x="7671405" y="139306"/>
                </a:lnTo>
                <a:cubicBezTo>
                  <a:pt x="7671405" y="139306"/>
                  <a:pt x="7669743" y="137510"/>
                  <a:pt x="7668035" y="135715"/>
                </a:cubicBezTo>
                <a:lnTo>
                  <a:pt x="7665565" y="133254"/>
                </a:lnTo>
                <a:cubicBezTo>
                  <a:pt x="7665226" y="132872"/>
                  <a:pt x="7664861" y="132491"/>
                  <a:pt x="7664479" y="132157"/>
                </a:cubicBezTo>
                <a:cubicBezTo>
                  <a:pt x="7664479" y="132157"/>
                  <a:pt x="7666295" y="131388"/>
                  <a:pt x="7668090" y="130641"/>
                </a:cubicBezTo>
                <a:cubicBezTo>
                  <a:pt x="7669885" y="129896"/>
                  <a:pt x="7671678" y="129103"/>
                  <a:pt x="7671678" y="129103"/>
                </a:cubicBezTo>
                <a:lnTo>
                  <a:pt x="7671905" y="128888"/>
                </a:lnTo>
                <a:lnTo>
                  <a:pt x="7630498" y="105671"/>
                </a:lnTo>
                <a:lnTo>
                  <a:pt x="7629728" y="108769"/>
                </a:lnTo>
                <a:cubicBezTo>
                  <a:pt x="7629728" y="108769"/>
                  <a:pt x="7633655" y="112708"/>
                  <a:pt x="7633871" y="112791"/>
                </a:cubicBezTo>
                <a:cubicBezTo>
                  <a:pt x="7634086" y="112875"/>
                  <a:pt x="7631239" y="112757"/>
                  <a:pt x="7628416" y="112637"/>
                </a:cubicBezTo>
                <a:cubicBezTo>
                  <a:pt x="7626998" y="112473"/>
                  <a:pt x="7625546" y="112544"/>
                  <a:pt x="7624446" y="112599"/>
                </a:cubicBezTo>
                <a:lnTo>
                  <a:pt x="7622643" y="112687"/>
                </a:lnTo>
                <a:lnTo>
                  <a:pt x="7614326" y="107344"/>
                </a:lnTo>
                <a:lnTo>
                  <a:pt x="7620592" y="102527"/>
                </a:lnTo>
                <a:lnTo>
                  <a:pt x="7621737" y="100759"/>
                </a:lnTo>
                <a:lnTo>
                  <a:pt x="7615883" y="97477"/>
                </a:lnTo>
                <a:lnTo>
                  <a:pt x="7575256" y="89817"/>
                </a:lnTo>
                <a:lnTo>
                  <a:pt x="7575216" y="92694"/>
                </a:lnTo>
                <a:cubicBezTo>
                  <a:pt x="7575216" y="92694"/>
                  <a:pt x="7579984" y="95581"/>
                  <a:pt x="7580197" y="95618"/>
                </a:cubicBezTo>
                <a:cubicBezTo>
                  <a:pt x="7580410" y="95654"/>
                  <a:pt x="7577648" y="96307"/>
                  <a:pt x="7574854" y="96773"/>
                </a:cubicBezTo>
                <a:cubicBezTo>
                  <a:pt x="7572059" y="97240"/>
                  <a:pt x="7569256" y="98012"/>
                  <a:pt x="7569256" y="98012"/>
                </a:cubicBezTo>
                <a:lnTo>
                  <a:pt x="7559920" y="94856"/>
                </a:lnTo>
                <a:lnTo>
                  <a:pt x="7562348" y="91707"/>
                </a:lnTo>
                <a:lnTo>
                  <a:pt x="7564828" y="88673"/>
                </a:lnTo>
                <a:lnTo>
                  <a:pt x="7565099" y="87901"/>
                </a:lnTo>
                <a:lnTo>
                  <a:pt x="7543600" y="83849"/>
                </a:lnTo>
                <a:lnTo>
                  <a:pt x="7517554" y="86082"/>
                </a:lnTo>
                <a:lnTo>
                  <a:pt x="7518524" y="90061"/>
                </a:lnTo>
                <a:cubicBezTo>
                  <a:pt x="7518524" y="90061"/>
                  <a:pt x="7523580" y="91667"/>
                  <a:pt x="7524049" y="91644"/>
                </a:cubicBezTo>
                <a:cubicBezTo>
                  <a:pt x="7522457" y="92544"/>
                  <a:pt x="7520820" y="93353"/>
                  <a:pt x="7519145" y="94092"/>
                </a:cubicBezTo>
                <a:cubicBezTo>
                  <a:pt x="7516573" y="95276"/>
                  <a:pt x="7513991" y="96694"/>
                  <a:pt x="7513991" y="96694"/>
                </a:cubicBezTo>
                <a:lnTo>
                  <a:pt x="7509060" y="96209"/>
                </a:lnTo>
                <a:cubicBezTo>
                  <a:pt x="7506462" y="95915"/>
                  <a:pt x="7504110" y="95843"/>
                  <a:pt x="7504110" y="95843"/>
                </a:cubicBezTo>
                <a:lnTo>
                  <a:pt x="7505878" y="92163"/>
                </a:lnTo>
                <a:lnTo>
                  <a:pt x="7507629" y="88602"/>
                </a:lnTo>
                <a:lnTo>
                  <a:pt x="7507792" y="86920"/>
                </a:lnTo>
                <a:lnTo>
                  <a:pt x="7486995" y="88703"/>
                </a:lnTo>
                <a:lnTo>
                  <a:pt x="7460239" y="95132"/>
                </a:lnTo>
                <a:lnTo>
                  <a:pt x="7460372" y="95915"/>
                </a:lnTo>
                <a:cubicBezTo>
                  <a:pt x="7461249" y="98229"/>
                  <a:pt x="7462246" y="100111"/>
                  <a:pt x="7462246" y="100111"/>
                </a:cubicBezTo>
                <a:cubicBezTo>
                  <a:pt x="7462246" y="100111"/>
                  <a:pt x="7467580" y="100671"/>
                  <a:pt x="7468048" y="100648"/>
                </a:cubicBezTo>
                <a:cubicBezTo>
                  <a:pt x="7466597" y="101822"/>
                  <a:pt x="7465085" y="102929"/>
                  <a:pt x="7463515" y="103946"/>
                </a:cubicBezTo>
                <a:cubicBezTo>
                  <a:pt x="7461184" y="105728"/>
                  <a:pt x="7458805" y="107488"/>
                  <a:pt x="7458805" y="107488"/>
                </a:cubicBezTo>
                <a:lnTo>
                  <a:pt x="7453770" y="107736"/>
                </a:lnTo>
                <a:lnTo>
                  <a:pt x="7448769" y="108218"/>
                </a:lnTo>
                <a:lnTo>
                  <a:pt x="7451022" y="100570"/>
                </a:lnTo>
                <a:lnTo>
                  <a:pt x="7450866" y="97413"/>
                </a:lnTo>
                <a:lnTo>
                  <a:pt x="7438928" y="101002"/>
                </a:lnTo>
                <a:lnTo>
                  <a:pt x="7438124" y="98482"/>
                </a:lnTo>
                <a:lnTo>
                  <a:pt x="7450175" y="94853"/>
                </a:lnTo>
                <a:lnTo>
                  <a:pt x="7449500" y="92544"/>
                </a:lnTo>
                <a:lnTo>
                  <a:pt x="7443279" y="89705"/>
                </a:lnTo>
                <a:lnTo>
                  <a:pt x="7446780" y="86903"/>
                </a:lnTo>
                <a:lnTo>
                  <a:pt x="7450332" y="84169"/>
                </a:lnTo>
                <a:lnTo>
                  <a:pt x="7456575" y="83650"/>
                </a:lnTo>
                <a:cubicBezTo>
                  <a:pt x="7459667" y="83498"/>
                  <a:pt x="7462806" y="83343"/>
                  <a:pt x="7462806" y="83343"/>
                </a:cubicBezTo>
                <a:cubicBezTo>
                  <a:pt x="7461139" y="84928"/>
                  <a:pt x="7459904" y="86937"/>
                  <a:pt x="7459216" y="89130"/>
                </a:cubicBezTo>
                <a:lnTo>
                  <a:pt x="7459794" y="92520"/>
                </a:lnTo>
                <a:lnTo>
                  <a:pt x="7486493" y="86121"/>
                </a:lnTo>
                <a:lnTo>
                  <a:pt x="7507846" y="84298"/>
                </a:lnTo>
                <a:lnTo>
                  <a:pt x="7507388" y="80395"/>
                </a:lnTo>
                <a:lnTo>
                  <a:pt x="7504522" y="78448"/>
                </a:lnTo>
                <a:lnTo>
                  <a:pt x="7501660" y="76593"/>
                </a:lnTo>
                <a:cubicBezTo>
                  <a:pt x="7501660" y="76593"/>
                  <a:pt x="7503597" y="75418"/>
                  <a:pt x="7505613" y="74380"/>
                </a:cubicBezTo>
                <a:lnTo>
                  <a:pt x="7509666" y="72300"/>
                </a:lnTo>
                <a:lnTo>
                  <a:pt x="7515984" y="72811"/>
                </a:lnTo>
                <a:lnTo>
                  <a:pt x="7522177" y="73658"/>
                </a:lnTo>
                <a:cubicBezTo>
                  <a:pt x="7520225" y="74928"/>
                  <a:pt x="7518622" y="76650"/>
                  <a:pt x="7517518" y="78699"/>
                </a:cubicBezTo>
                <a:lnTo>
                  <a:pt x="7517455" y="83477"/>
                </a:lnTo>
                <a:lnTo>
                  <a:pt x="7543683" y="81239"/>
                </a:lnTo>
                <a:lnTo>
                  <a:pt x="7565963" y="85432"/>
                </a:lnTo>
                <a:lnTo>
                  <a:pt x="7566597" y="80721"/>
                </a:lnTo>
                <a:lnTo>
                  <a:pt x="7561930" y="75597"/>
                </a:lnTo>
                <a:lnTo>
                  <a:pt x="7570743" y="73379"/>
                </a:lnTo>
                <a:cubicBezTo>
                  <a:pt x="7570743" y="73379"/>
                  <a:pt x="7571505" y="73600"/>
                  <a:pt x="7572652" y="73989"/>
                </a:cubicBezTo>
                <a:cubicBezTo>
                  <a:pt x="7574061" y="74390"/>
                  <a:pt x="7575448" y="74861"/>
                  <a:pt x="7576807" y="75405"/>
                </a:cubicBezTo>
                <a:lnTo>
                  <a:pt x="7582743" y="77719"/>
                </a:lnTo>
                <a:cubicBezTo>
                  <a:pt x="7580541" y="78437"/>
                  <a:pt x="7578567" y="79731"/>
                  <a:pt x="7577010" y="81452"/>
                </a:cubicBezTo>
                <a:lnTo>
                  <a:pt x="7575502" y="87229"/>
                </a:lnTo>
                <a:lnTo>
                  <a:pt x="7616747" y="94992"/>
                </a:lnTo>
                <a:lnTo>
                  <a:pt x="7622914" y="98450"/>
                </a:lnTo>
                <a:lnTo>
                  <a:pt x="7624196" y="95118"/>
                </a:lnTo>
                <a:lnTo>
                  <a:pt x="7620866" y="89013"/>
                </a:lnTo>
                <a:lnTo>
                  <a:pt x="7629927" y="88966"/>
                </a:lnTo>
                <a:lnTo>
                  <a:pt x="7635351" y="92315"/>
                </a:lnTo>
                <a:lnTo>
                  <a:pt x="7640580" y="95978"/>
                </a:lnTo>
                <a:cubicBezTo>
                  <a:pt x="7638279" y="96185"/>
                  <a:pt x="7636068" y="96976"/>
                  <a:pt x="7634140" y="98245"/>
                </a:cubicBezTo>
                <a:lnTo>
                  <a:pt x="7631422" y="103218"/>
                </a:lnTo>
                <a:lnTo>
                  <a:pt x="7673881" y="127023"/>
                </a:lnTo>
                <a:lnTo>
                  <a:pt x="7674145" y="126774"/>
                </a:lnTo>
                <a:lnTo>
                  <a:pt x="7676881" y="122742"/>
                </a:lnTo>
                <a:lnTo>
                  <a:pt x="7676013" y="119404"/>
                </a:lnTo>
                <a:cubicBezTo>
                  <a:pt x="7675553" y="117689"/>
                  <a:pt x="7675050" y="116069"/>
                  <a:pt x="7675050" y="116069"/>
                </a:cubicBezTo>
                <a:cubicBezTo>
                  <a:pt x="7675514" y="116140"/>
                  <a:pt x="7675971" y="116213"/>
                  <a:pt x="7676425" y="116331"/>
                </a:cubicBezTo>
                <a:lnTo>
                  <a:pt x="7679442" y="117051"/>
                </a:lnTo>
                <a:lnTo>
                  <a:pt x="7683885" y="118100"/>
                </a:lnTo>
                <a:lnTo>
                  <a:pt x="7688355" y="122576"/>
                </a:lnTo>
                <a:cubicBezTo>
                  <a:pt x="7689490" y="123694"/>
                  <a:pt x="7690513" y="124912"/>
                  <a:pt x="7691332" y="125810"/>
                </a:cubicBezTo>
                <a:lnTo>
                  <a:pt x="7692627" y="127320"/>
                </a:lnTo>
                <a:cubicBezTo>
                  <a:pt x="7690338" y="126963"/>
                  <a:pt x="7687997" y="127195"/>
                  <a:pt x="7685829" y="128007"/>
                </a:cubicBezTo>
                <a:lnTo>
                  <a:pt x="7682475" y="131840"/>
                </a:lnTo>
                <a:lnTo>
                  <a:pt x="7693362" y="137944"/>
                </a:lnTo>
                <a:lnTo>
                  <a:pt x="7719214" y="163693"/>
                </a:lnTo>
                <a:lnTo>
                  <a:pt x="7721754" y="161410"/>
                </a:lnTo>
                <a:cubicBezTo>
                  <a:pt x="7721754" y="161410"/>
                  <a:pt x="7721669" y="159677"/>
                  <a:pt x="7721583" y="157943"/>
                </a:cubicBezTo>
                <a:lnTo>
                  <a:pt x="7721415" y="154523"/>
                </a:lnTo>
                <a:cubicBezTo>
                  <a:pt x="7721415" y="154523"/>
                  <a:pt x="7723547" y="155405"/>
                  <a:pt x="7725503" y="156482"/>
                </a:cubicBezTo>
                <a:lnTo>
                  <a:pt x="7729529" y="158632"/>
                </a:lnTo>
                <a:cubicBezTo>
                  <a:pt x="7729529" y="158632"/>
                  <a:pt x="7731099" y="161419"/>
                  <a:pt x="7732782" y="164130"/>
                </a:cubicBezTo>
                <a:cubicBezTo>
                  <a:pt x="7734466" y="166841"/>
                  <a:pt x="7735852" y="169732"/>
                  <a:pt x="7735852" y="169732"/>
                </a:cubicBezTo>
                <a:cubicBezTo>
                  <a:pt x="7733714" y="168805"/>
                  <a:pt x="7731355" y="168474"/>
                  <a:pt x="7729044" y="168799"/>
                </a:cubicBezTo>
                <a:lnTo>
                  <a:pt x="7726283" y="170733"/>
                </a:lnTo>
                <a:lnTo>
                  <a:pt x="7727459" y="171906"/>
                </a:lnTo>
                <a:lnTo>
                  <a:pt x="7735693" y="183308"/>
                </a:lnTo>
                <a:lnTo>
                  <a:pt x="7737590" y="181666"/>
                </a:lnTo>
                <a:lnTo>
                  <a:pt x="7738279" y="186889"/>
                </a:lnTo>
                <a:lnTo>
                  <a:pt x="7742048" y="192107"/>
                </a:lnTo>
                <a:lnTo>
                  <a:pt x="7742398" y="192662"/>
                </a:lnTo>
                <a:lnTo>
                  <a:pt x="7742586" y="192803"/>
                </a:lnTo>
                <a:lnTo>
                  <a:pt x="7752971" y="178375"/>
                </a:lnTo>
                <a:lnTo>
                  <a:pt x="7781827" y="152272"/>
                </a:lnTo>
                <a:lnTo>
                  <a:pt x="7778618" y="148491"/>
                </a:lnTo>
                <a:lnTo>
                  <a:pt x="7774480" y="148365"/>
                </a:lnTo>
                <a:lnTo>
                  <a:pt x="7770275" y="148314"/>
                </a:lnTo>
                <a:cubicBezTo>
                  <a:pt x="7770275" y="148314"/>
                  <a:pt x="7771471" y="145908"/>
                  <a:pt x="7772714" y="143498"/>
                </a:cubicBezTo>
                <a:lnTo>
                  <a:pt x="7774425" y="140103"/>
                </a:lnTo>
                <a:lnTo>
                  <a:pt x="7775268" y="138606"/>
                </a:lnTo>
                <a:lnTo>
                  <a:pt x="7782138" y="135074"/>
                </a:lnTo>
                <a:lnTo>
                  <a:pt x="7789021" y="131824"/>
                </a:lnTo>
                <a:cubicBezTo>
                  <a:pt x="7787863" y="134440"/>
                  <a:pt x="7787390" y="137281"/>
                  <a:pt x="7787646" y="140133"/>
                </a:cubicBezTo>
                <a:lnTo>
                  <a:pt x="7790389" y="144527"/>
                </a:lnTo>
                <a:lnTo>
                  <a:pt x="7798129" y="137527"/>
                </a:lnTo>
                <a:cubicBezTo>
                  <a:pt x="7802261" y="134646"/>
                  <a:pt x="7806471" y="131927"/>
                  <a:pt x="7810915" y="129689"/>
                </a:cubicBezTo>
                <a:cubicBezTo>
                  <a:pt x="7815360" y="127451"/>
                  <a:pt x="7819655" y="125032"/>
                  <a:pt x="7824257" y="123115"/>
                </a:cubicBezTo>
                <a:lnTo>
                  <a:pt x="7840638" y="116996"/>
                </a:lnTo>
                <a:lnTo>
                  <a:pt x="7839504" y="113771"/>
                </a:lnTo>
                <a:cubicBezTo>
                  <a:pt x="7839504" y="113771"/>
                  <a:pt x="7837559" y="112904"/>
                  <a:pt x="7835645" y="112177"/>
                </a:cubicBezTo>
                <a:lnTo>
                  <a:pt x="7831769" y="110700"/>
                </a:lnTo>
                <a:cubicBezTo>
                  <a:pt x="7831769" y="110700"/>
                  <a:pt x="7833693" y="108775"/>
                  <a:pt x="7835716" y="106937"/>
                </a:cubicBezTo>
                <a:lnTo>
                  <a:pt x="7839788" y="103332"/>
                </a:lnTo>
                <a:lnTo>
                  <a:pt x="7842121" y="103030"/>
                </a:lnTo>
                <a:cubicBezTo>
                  <a:pt x="7843520" y="102819"/>
                  <a:pt x="7845406" y="102516"/>
                  <a:pt x="7847257" y="102425"/>
                </a:cubicBezTo>
                <a:lnTo>
                  <a:pt x="7854758" y="101703"/>
                </a:lnTo>
                <a:cubicBezTo>
                  <a:pt x="7852837" y="103793"/>
                  <a:pt x="7851468" y="106302"/>
                  <a:pt x="7850776" y="109060"/>
                </a:cubicBezTo>
                <a:lnTo>
                  <a:pt x="7851589" y="112905"/>
                </a:lnTo>
                <a:lnTo>
                  <a:pt x="7851623" y="112892"/>
                </a:lnTo>
                <a:cubicBezTo>
                  <a:pt x="7869645" y="107615"/>
                  <a:pt x="7888054" y="103796"/>
                  <a:pt x="7906682" y="101423"/>
                </a:cubicBezTo>
                <a:lnTo>
                  <a:pt x="7907469" y="101342"/>
                </a:lnTo>
                <a:lnTo>
                  <a:pt x="7907072" y="98399"/>
                </a:lnTo>
                <a:lnTo>
                  <a:pt x="7900314" y="93707"/>
                </a:lnTo>
                <a:lnTo>
                  <a:pt x="7904874" y="90946"/>
                </a:lnTo>
                <a:lnTo>
                  <a:pt x="7909437" y="88256"/>
                </a:lnTo>
                <a:lnTo>
                  <a:pt x="7916743" y="88812"/>
                </a:lnTo>
                <a:cubicBezTo>
                  <a:pt x="7920373" y="89102"/>
                  <a:pt x="7923983" y="89443"/>
                  <a:pt x="7923983" y="89443"/>
                </a:cubicBezTo>
                <a:cubicBezTo>
                  <a:pt x="7921800" y="91170"/>
                  <a:pt x="7920071" y="93415"/>
                  <a:pt x="7918950" y="95959"/>
                </a:cubicBezTo>
                <a:lnTo>
                  <a:pt x="7919061" y="100168"/>
                </a:lnTo>
                <a:lnTo>
                  <a:pt x="7959458" y="96077"/>
                </a:lnTo>
                <a:lnTo>
                  <a:pt x="7975693" y="94752"/>
                </a:lnTo>
                <a:lnTo>
                  <a:pt x="7975451" y="91862"/>
                </a:lnTo>
                <a:lnTo>
                  <a:pt x="7969072" y="86776"/>
                </a:lnTo>
                <a:lnTo>
                  <a:pt x="7978221" y="81840"/>
                </a:lnTo>
                <a:lnTo>
                  <a:pt x="7992390" y="83491"/>
                </a:lnTo>
                <a:cubicBezTo>
                  <a:pt x="7990170" y="85151"/>
                  <a:pt x="7988391" y="87351"/>
                  <a:pt x="7987208" y="89851"/>
                </a:cubicBezTo>
                <a:lnTo>
                  <a:pt x="7987194" y="93812"/>
                </a:lnTo>
                <a:lnTo>
                  <a:pt x="8008754" y="92053"/>
                </a:lnTo>
                <a:lnTo>
                  <a:pt x="8043831" y="89406"/>
                </a:lnTo>
                <a:lnTo>
                  <a:pt x="8043599" y="86369"/>
                </a:lnTo>
                <a:lnTo>
                  <a:pt x="8037242" y="81235"/>
                </a:lnTo>
                <a:lnTo>
                  <a:pt x="8046392" y="76347"/>
                </a:lnTo>
                <a:lnTo>
                  <a:pt x="8060571" y="78184"/>
                </a:lnTo>
                <a:cubicBezTo>
                  <a:pt x="8058358" y="79843"/>
                  <a:pt x="8056574" y="82020"/>
                  <a:pt x="8055365" y="84522"/>
                </a:cubicBezTo>
                <a:lnTo>
                  <a:pt x="8055320" y="88539"/>
                </a:lnTo>
                <a:lnTo>
                  <a:pt x="8095034" y="85543"/>
                </a:lnTo>
                <a:lnTo>
                  <a:pt x="8112053" y="84453"/>
                </a:lnTo>
                <a:lnTo>
                  <a:pt x="8111844" y="81389"/>
                </a:lnTo>
                <a:lnTo>
                  <a:pt x="8105506" y="76182"/>
                </a:lnTo>
                <a:lnTo>
                  <a:pt x="8114662" y="71411"/>
                </a:lnTo>
                <a:lnTo>
                  <a:pt x="8128846" y="73343"/>
                </a:lnTo>
                <a:cubicBezTo>
                  <a:pt x="8126616" y="75003"/>
                  <a:pt x="8124809" y="77158"/>
                  <a:pt x="8123567" y="79637"/>
                </a:cubicBezTo>
                <a:lnTo>
                  <a:pt x="8123505" y="83719"/>
                </a:lnTo>
                <a:lnTo>
                  <a:pt x="8180221" y="80084"/>
                </a:lnTo>
                <a:lnTo>
                  <a:pt x="8180073" y="77090"/>
                </a:lnTo>
                <a:lnTo>
                  <a:pt x="8173828" y="71832"/>
                </a:lnTo>
                <a:lnTo>
                  <a:pt x="8182988" y="67131"/>
                </a:lnTo>
                <a:lnTo>
                  <a:pt x="8197179" y="69226"/>
                </a:lnTo>
                <a:cubicBezTo>
                  <a:pt x="8194917" y="70840"/>
                  <a:pt x="8193080" y="72974"/>
                  <a:pt x="8191827" y="75454"/>
                </a:cubicBezTo>
                <a:lnTo>
                  <a:pt x="8191721" y="79405"/>
                </a:lnTo>
                <a:lnTo>
                  <a:pt x="8219607" y="77913"/>
                </a:lnTo>
                <a:lnTo>
                  <a:pt x="8234268" y="77174"/>
                </a:lnTo>
                <a:lnTo>
                  <a:pt x="8234128" y="74333"/>
                </a:lnTo>
                <a:lnTo>
                  <a:pt x="8227902" y="69005"/>
                </a:lnTo>
                <a:lnTo>
                  <a:pt x="8237208" y="64391"/>
                </a:lnTo>
                <a:lnTo>
                  <a:pt x="8251405" y="66627"/>
                </a:lnTo>
                <a:cubicBezTo>
                  <a:pt x="8249131" y="68218"/>
                  <a:pt x="8247270" y="70328"/>
                  <a:pt x="8245980" y="72787"/>
                </a:cubicBezTo>
                <a:lnTo>
                  <a:pt x="8245794" y="76665"/>
                </a:lnTo>
                <a:lnTo>
                  <a:pt x="8277681" y="75264"/>
                </a:lnTo>
                <a:lnTo>
                  <a:pt x="8302659" y="74816"/>
                </a:lnTo>
                <a:lnTo>
                  <a:pt x="8302573" y="71502"/>
                </a:lnTo>
                <a:lnTo>
                  <a:pt x="8296435" y="66076"/>
                </a:lnTo>
                <a:lnTo>
                  <a:pt x="8305892" y="61665"/>
                </a:lnTo>
                <a:lnTo>
                  <a:pt x="8320108" y="64276"/>
                </a:lnTo>
                <a:cubicBezTo>
                  <a:pt x="8317763" y="65776"/>
                  <a:pt x="8315831" y="67845"/>
                  <a:pt x="8314487" y="70282"/>
                </a:cubicBezTo>
                <a:lnTo>
                  <a:pt x="8314191" y="74608"/>
                </a:lnTo>
                <a:lnTo>
                  <a:pt x="8344491" y="74064"/>
                </a:lnTo>
                <a:lnTo>
                  <a:pt x="8370873" y="75949"/>
                </a:lnTo>
                <a:lnTo>
                  <a:pt x="8371054" y="71816"/>
                </a:lnTo>
                <a:lnTo>
                  <a:pt x="8365249" y="65975"/>
                </a:lnTo>
                <a:lnTo>
                  <a:pt x="8370156" y="64066"/>
                </a:lnTo>
                <a:lnTo>
                  <a:pt x="8375091" y="62250"/>
                </a:lnTo>
                <a:lnTo>
                  <a:pt x="8382222" y="64036"/>
                </a:lnTo>
                <a:cubicBezTo>
                  <a:pt x="8385842" y="65055"/>
                  <a:pt x="8389364" y="66032"/>
                  <a:pt x="8389364" y="66032"/>
                </a:cubicBezTo>
                <a:cubicBezTo>
                  <a:pt x="8386902" y="67328"/>
                  <a:pt x="8384803" y="69239"/>
                  <a:pt x="8383249" y="71545"/>
                </a:cubicBezTo>
                <a:lnTo>
                  <a:pt x="8382473" y="76778"/>
                </a:lnTo>
                <a:lnTo>
                  <a:pt x="8431059" y="80249"/>
                </a:lnTo>
                <a:lnTo>
                  <a:pt x="8432546" y="80663"/>
                </a:lnTo>
                <a:lnTo>
                  <a:pt x="8432595" y="60875"/>
                </a:lnTo>
                <a:lnTo>
                  <a:pt x="8462688" y="18773"/>
                </a:lnTo>
                <a:lnTo>
                  <a:pt x="8464402" y="89545"/>
                </a:lnTo>
                <a:lnTo>
                  <a:pt x="8505029" y="100872"/>
                </a:lnTo>
                <a:lnTo>
                  <a:pt x="8507029" y="95316"/>
                </a:lnTo>
                <a:lnTo>
                  <a:pt x="8503123" y="87994"/>
                </a:lnTo>
                <a:lnTo>
                  <a:pt x="8513798" y="87352"/>
                </a:lnTo>
                <a:cubicBezTo>
                  <a:pt x="8513798" y="87352"/>
                  <a:pt x="8517012" y="89190"/>
                  <a:pt x="8520119" y="91266"/>
                </a:cubicBezTo>
                <a:lnTo>
                  <a:pt x="8526354" y="95327"/>
                </a:lnTo>
                <a:cubicBezTo>
                  <a:pt x="8523581" y="95769"/>
                  <a:pt x="8520966" y="96907"/>
                  <a:pt x="8518744" y="98636"/>
                </a:cubicBezTo>
                <a:lnTo>
                  <a:pt x="8516098" y="103958"/>
                </a:lnTo>
                <a:lnTo>
                  <a:pt x="8530046" y="107847"/>
                </a:lnTo>
                <a:lnTo>
                  <a:pt x="8565533" y="127610"/>
                </a:lnTo>
                <a:lnTo>
                  <a:pt x="8567764" y="128327"/>
                </a:lnTo>
                <a:lnTo>
                  <a:pt x="8569602" y="125365"/>
                </a:lnTo>
                <a:lnTo>
                  <a:pt x="8567282" y="117354"/>
                </a:lnTo>
                <a:lnTo>
                  <a:pt x="8577952" y="119013"/>
                </a:lnTo>
                <a:cubicBezTo>
                  <a:pt x="8577952" y="119013"/>
                  <a:pt x="8578664" y="119635"/>
                  <a:pt x="8579653" y="120644"/>
                </a:cubicBezTo>
                <a:lnTo>
                  <a:pt x="8583310" y="124337"/>
                </a:lnTo>
                <a:lnTo>
                  <a:pt x="8588550" y="129667"/>
                </a:lnTo>
                <a:cubicBezTo>
                  <a:pt x="8585720" y="129501"/>
                  <a:pt x="8582889" y="130039"/>
                  <a:pt x="8580316" y="131224"/>
                </a:cubicBezTo>
                <a:lnTo>
                  <a:pt x="8579580" y="132127"/>
                </a:lnTo>
                <a:lnTo>
                  <a:pt x="8583952" y="133533"/>
                </a:lnTo>
                <a:lnTo>
                  <a:pt x="8582613" y="138205"/>
                </a:lnTo>
                <a:lnTo>
                  <a:pt x="8620891" y="171778"/>
                </a:lnTo>
                <a:lnTo>
                  <a:pt x="8623338" y="169536"/>
                </a:lnTo>
                <a:lnTo>
                  <a:pt x="8623162" y="161209"/>
                </a:lnTo>
                <a:lnTo>
                  <a:pt x="8628132" y="163430"/>
                </a:lnTo>
                <a:lnTo>
                  <a:pt x="8631565" y="164952"/>
                </a:lnTo>
                <a:lnTo>
                  <a:pt x="8633105" y="165721"/>
                </a:lnTo>
                <a:lnTo>
                  <a:pt x="8636863" y="172391"/>
                </a:lnTo>
                <a:cubicBezTo>
                  <a:pt x="8637836" y="174057"/>
                  <a:pt x="8638832" y="175675"/>
                  <a:pt x="8639435" y="176961"/>
                </a:cubicBezTo>
                <a:cubicBezTo>
                  <a:pt x="8640038" y="178246"/>
                  <a:pt x="8640480" y="179094"/>
                  <a:pt x="8640480" y="179094"/>
                </a:cubicBezTo>
                <a:cubicBezTo>
                  <a:pt x="8639706" y="178779"/>
                  <a:pt x="8638908" y="178512"/>
                  <a:pt x="8638093" y="178319"/>
                </a:cubicBezTo>
                <a:cubicBezTo>
                  <a:pt x="8636161" y="177897"/>
                  <a:pt x="8634168" y="177854"/>
                  <a:pt x="8632215" y="178162"/>
                </a:cubicBezTo>
                <a:lnTo>
                  <a:pt x="8628093" y="181023"/>
                </a:lnTo>
                <a:lnTo>
                  <a:pt x="8657099" y="224810"/>
                </a:lnTo>
                <a:lnTo>
                  <a:pt x="8658597" y="229293"/>
                </a:lnTo>
                <a:lnTo>
                  <a:pt x="8661824" y="227771"/>
                </a:lnTo>
                <a:cubicBezTo>
                  <a:pt x="8661824" y="227771"/>
                  <a:pt x="8662548" y="225787"/>
                  <a:pt x="8663107" y="223787"/>
                </a:cubicBezTo>
                <a:cubicBezTo>
                  <a:pt x="8663666" y="221787"/>
                  <a:pt x="8664273" y="219808"/>
                  <a:pt x="8664273" y="219808"/>
                </a:cubicBezTo>
                <a:cubicBezTo>
                  <a:pt x="8664273" y="219808"/>
                  <a:pt x="8666355" y="221561"/>
                  <a:pt x="8668301" y="223413"/>
                </a:cubicBezTo>
                <a:lnTo>
                  <a:pt x="8672221" y="227212"/>
                </a:lnTo>
                <a:lnTo>
                  <a:pt x="8673806" y="234601"/>
                </a:lnTo>
                <a:cubicBezTo>
                  <a:pt x="8674437" y="238349"/>
                  <a:pt x="8675042" y="242053"/>
                  <a:pt x="8675042" y="242053"/>
                </a:cubicBezTo>
                <a:cubicBezTo>
                  <a:pt x="8672838" y="240307"/>
                  <a:pt x="8670230" y="239120"/>
                  <a:pt x="8667454" y="238646"/>
                </a:cubicBezTo>
                <a:lnTo>
                  <a:pt x="8662243" y="240198"/>
                </a:lnTo>
                <a:lnTo>
                  <a:pt x="8676752" y="283604"/>
                </a:lnTo>
                <a:lnTo>
                  <a:pt x="8742439" y="195021"/>
                </a:lnTo>
                <a:lnTo>
                  <a:pt x="8810729" y="136448"/>
                </a:lnTo>
                <a:lnTo>
                  <a:pt x="8780683" y="126825"/>
                </a:lnTo>
                <a:lnTo>
                  <a:pt x="8773061" y="115086"/>
                </a:lnTo>
                <a:lnTo>
                  <a:pt x="8791926" y="116740"/>
                </a:lnTo>
                <a:lnTo>
                  <a:pt x="8819188" y="123475"/>
                </a:lnTo>
                <a:cubicBezTo>
                  <a:pt x="8819188" y="123475"/>
                  <a:pt x="8819775" y="117270"/>
                  <a:pt x="8824112" y="119522"/>
                </a:cubicBezTo>
                <a:lnTo>
                  <a:pt x="8832939" y="112819"/>
                </a:lnTo>
                <a:lnTo>
                  <a:pt x="8832653" y="62211"/>
                </a:lnTo>
                <a:lnTo>
                  <a:pt x="8837118" y="48443"/>
                </a:lnTo>
                <a:lnTo>
                  <a:pt x="8843702" y="59625"/>
                </a:lnTo>
                <a:lnTo>
                  <a:pt x="8844715" y="104960"/>
                </a:lnTo>
                <a:cubicBezTo>
                  <a:pt x="8847957" y="101819"/>
                  <a:pt x="8852910" y="101246"/>
                  <a:pt x="8856785" y="103568"/>
                </a:cubicBezTo>
                <a:lnTo>
                  <a:pt x="8857103" y="103811"/>
                </a:lnTo>
                <a:lnTo>
                  <a:pt x="8887791" y="87223"/>
                </a:lnTo>
                <a:lnTo>
                  <a:pt x="8893429" y="85254"/>
                </a:lnTo>
                <a:lnTo>
                  <a:pt x="8897714" y="72179"/>
                </a:lnTo>
                <a:lnTo>
                  <a:pt x="8903353" y="81790"/>
                </a:lnTo>
                <a:lnTo>
                  <a:pt x="8946193" y="66834"/>
                </a:lnTo>
                <a:lnTo>
                  <a:pt x="9035530" y="57321"/>
                </a:lnTo>
                <a:lnTo>
                  <a:pt x="9061131" y="49162"/>
                </a:lnTo>
                <a:lnTo>
                  <a:pt x="9061181" y="47976"/>
                </a:lnTo>
                <a:lnTo>
                  <a:pt x="9067455" y="38533"/>
                </a:lnTo>
                <a:lnTo>
                  <a:pt x="9069612" y="46460"/>
                </a:lnTo>
                <a:lnTo>
                  <a:pt x="9072152" y="45650"/>
                </a:lnTo>
                <a:lnTo>
                  <a:pt x="9059554" y="18730"/>
                </a:lnTo>
                <a:close/>
              </a:path>
            </a:pathLst>
          </a:custGeom>
          <a:solidFill>
            <a:schemeClr val="tx1">
              <a:lumMod val="85000"/>
              <a:lumOff val="15000"/>
            </a:schemeClr>
          </a:solidFill>
          <a:ln w="2254" cap="flat">
            <a:noFill/>
            <a:prstDash val="solid"/>
            <a:miter/>
          </a:ln>
        </p:spPr>
        <p:txBody>
          <a:bodyPr rtlCol="0" anchor="ctr"/>
          <a:lstStyle/>
          <a:p>
            <a:endParaRPr lang="en-US" sz="1800" dirty="0">
              <a:latin typeface="Montserrat" pitchFamily="2" charset="0"/>
            </a:endParaRPr>
          </a:p>
        </p:txBody>
      </p:sp>
      <p:cxnSp>
        <p:nvCxnSpPr>
          <p:cNvPr id="6" name="Straight Connector 5">
            <a:extLst>
              <a:ext uri="{FF2B5EF4-FFF2-40B4-BE49-F238E27FC236}">
                <a16:creationId xmlns:a16="http://schemas.microsoft.com/office/drawing/2014/main" id="{D0A779AE-A860-7A84-2EB8-FF0E061044D1}"/>
              </a:ext>
            </a:extLst>
          </p:cNvPr>
          <p:cNvCxnSpPr>
            <a:cxnSpLocks/>
          </p:cNvCxnSpPr>
          <p:nvPr userDrawn="1"/>
        </p:nvCxnSpPr>
        <p:spPr>
          <a:xfrm>
            <a:off x="-3175" y="19752"/>
            <a:ext cx="2828925" cy="0"/>
          </a:xfrm>
          <a:prstGeom prst="line">
            <a:avLst/>
          </a:prstGeom>
          <a:ln w="38100">
            <a:solidFill>
              <a:srgbClr val="4C413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7563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lement-Slide-01">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3980621-7267-DB7C-4D31-198BE0EB7A89}"/>
              </a:ext>
            </a:extLst>
          </p:cNvPr>
          <p:cNvSpPr/>
          <p:nvPr/>
        </p:nvSpPr>
        <p:spPr>
          <a:xfrm>
            <a:off x="1" y="6213266"/>
            <a:ext cx="12192000" cy="644734"/>
          </a:xfrm>
          <a:custGeom>
            <a:avLst/>
            <a:gdLst>
              <a:gd name="connsiteX0" fmla="*/ 328943 w 9144000"/>
              <a:gd name="connsiteY0" fmla="*/ 115 h 644734"/>
              <a:gd name="connsiteX1" fmla="*/ 523178 w 9144000"/>
              <a:gd name="connsiteY1" fmla="*/ 45303 h 644734"/>
              <a:gd name="connsiteX2" fmla="*/ 1074600 w 9144000"/>
              <a:gd name="connsiteY2" fmla="*/ 217920 h 644734"/>
              <a:gd name="connsiteX3" fmla="*/ 1596172 w 9144000"/>
              <a:gd name="connsiteY3" fmla="*/ 333033 h 644734"/>
              <a:gd name="connsiteX4" fmla="*/ 2116625 w 9144000"/>
              <a:gd name="connsiteY4" fmla="*/ 458240 h 644734"/>
              <a:gd name="connsiteX5" fmla="*/ 2885620 w 9144000"/>
              <a:gd name="connsiteY5" fmla="*/ 458240 h 644734"/>
              <a:gd name="connsiteX6" fmla="*/ 3731894 w 9144000"/>
              <a:gd name="connsiteY6" fmla="*/ 401189 h 644734"/>
              <a:gd name="connsiteX7" fmla="*/ 4348394 w 9144000"/>
              <a:gd name="connsiteY7" fmla="*/ 467084 h 644734"/>
              <a:gd name="connsiteX8" fmla="*/ 5001800 w 9144000"/>
              <a:gd name="connsiteY8" fmla="*/ 420429 h 644734"/>
              <a:gd name="connsiteX9" fmla="*/ 5823262 w 9144000"/>
              <a:gd name="connsiteY9" fmla="*/ 485356 h 644734"/>
              <a:gd name="connsiteX10" fmla="*/ 6702010 w 9144000"/>
              <a:gd name="connsiteY10" fmla="*/ 524093 h 644734"/>
              <a:gd name="connsiteX11" fmla="*/ 7368524 w 9144000"/>
              <a:gd name="connsiteY11" fmla="*/ 488584 h 644734"/>
              <a:gd name="connsiteX12" fmla="*/ 8091614 w 9144000"/>
              <a:gd name="connsiteY12" fmla="*/ 499172 h 644734"/>
              <a:gd name="connsiteX13" fmla="*/ 8683881 w 9144000"/>
              <a:gd name="connsiteY13" fmla="*/ 279662 h 644734"/>
              <a:gd name="connsiteX14" fmla="*/ 8997600 w 9144000"/>
              <a:gd name="connsiteY14" fmla="*/ 229648 h 644734"/>
              <a:gd name="connsiteX15" fmla="*/ 9144000 w 9144000"/>
              <a:gd name="connsiteY15" fmla="*/ 215649 h 644734"/>
              <a:gd name="connsiteX16" fmla="*/ 9144000 w 9144000"/>
              <a:gd name="connsiteY16" fmla="*/ 644734 h 644734"/>
              <a:gd name="connsiteX17" fmla="*/ 0 w 9144000"/>
              <a:gd name="connsiteY17" fmla="*/ 644734 h 644734"/>
              <a:gd name="connsiteX18" fmla="*/ 0 w 9144000"/>
              <a:gd name="connsiteY18" fmla="*/ 73382 h 644734"/>
              <a:gd name="connsiteX19" fmla="*/ 4591 w 9144000"/>
              <a:gd name="connsiteY19" fmla="*/ 72038 h 644734"/>
              <a:gd name="connsiteX20" fmla="*/ 328943 w 9144000"/>
              <a:gd name="connsiteY20" fmla="*/ 115 h 644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44000" h="644734">
                <a:moveTo>
                  <a:pt x="328943" y="115"/>
                </a:moveTo>
                <a:cubicBezTo>
                  <a:pt x="389646" y="1432"/>
                  <a:pt x="454151" y="14131"/>
                  <a:pt x="523178" y="45303"/>
                </a:cubicBezTo>
                <a:cubicBezTo>
                  <a:pt x="799288" y="169994"/>
                  <a:pt x="828943" y="160180"/>
                  <a:pt x="1074600" y="217920"/>
                </a:cubicBezTo>
                <a:cubicBezTo>
                  <a:pt x="1320257" y="275660"/>
                  <a:pt x="1432788" y="236750"/>
                  <a:pt x="1596172" y="333033"/>
                </a:cubicBezTo>
                <a:cubicBezTo>
                  <a:pt x="1759557" y="429316"/>
                  <a:pt x="1881169" y="448728"/>
                  <a:pt x="2116625" y="458240"/>
                </a:cubicBezTo>
                <a:cubicBezTo>
                  <a:pt x="2352082" y="467752"/>
                  <a:pt x="2540580" y="419911"/>
                  <a:pt x="2885620" y="458240"/>
                </a:cubicBezTo>
                <a:cubicBezTo>
                  <a:pt x="3230659" y="496568"/>
                  <a:pt x="3589579" y="382659"/>
                  <a:pt x="3731894" y="401189"/>
                </a:cubicBezTo>
                <a:cubicBezTo>
                  <a:pt x="3874209" y="419718"/>
                  <a:pt x="4127873" y="447221"/>
                  <a:pt x="4348394" y="467084"/>
                </a:cubicBezTo>
                <a:cubicBezTo>
                  <a:pt x="4568915" y="486948"/>
                  <a:pt x="4717213" y="363140"/>
                  <a:pt x="5001800" y="420429"/>
                </a:cubicBezTo>
                <a:cubicBezTo>
                  <a:pt x="5286388" y="477715"/>
                  <a:pt x="5639455" y="478878"/>
                  <a:pt x="5823262" y="485356"/>
                </a:cubicBezTo>
                <a:cubicBezTo>
                  <a:pt x="6007069" y="491833"/>
                  <a:pt x="6580205" y="551532"/>
                  <a:pt x="6702010" y="524093"/>
                </a:cubicBezTo>
                <a:cubicBezTo>
                  <a:pt x="6823817" y="496654"/>
                  <a:pt x="7108749" y="506532"/>
                  <a:pt x="7368524" y="488584"/>
                </a:cubicBezTo>
                <a:cubicBezTo>
                  <a:pt x="7628298" y="470635"/>
                  <a:pt x="7855061" y="548325"/>
                  <a:pt x="8091614" y="499172"/>
                </a:cubicBezTo>
                <a:cubicBezTo>
                  <a:pt x="8328169" y="450019"/>
                  <a:pt x="8476424" y="300192"/>
                  <a:pt x="8683881" y="279662"/>
                </a:cubicBezTo>
                <a:cubicBezTo>
                  <a:pt x="8787610" y="269396"/>
                  <a:pt x="8892318" y="245530"/>
                  <a:pt x="8997600" y="229648"/>
                </a:cubicBezTo>
                <a:lnTo>
                  <a:pt x="9144000" y="215649"/>
                </a:lnTo>
                <a:lnTo>
                  <a:pt x="9144000" y="644734"/>
                </a:lnTo>
                <a:lnTo>
                  <a:pt x="0" y="644734"/>
                </a:lnTo>
                <a:lnTo>
                  <a:pt x="0" y="73382"/>
                </a:lnTo>
                <a:lnTo>
                  <a:pt x="4591" y="72038"/>
                </a:lnTo>
                <a:cubicBezTo>
                  <a:pt x="101340" y="40369"/>
                  <a:pt x="207537" y="-2520"/>
                  <a:pt x="328943" y="115"/>
                </a:cubicBezTo>
                <a:close/>
              </a:path>
            </a:pathLst>
          </a:custGeom>
          <a:solidFill>
            <a:srgbClr val="4C413A"/>
          </a:solidFill>
          <a:ln w="1984" cap="flat">
            <a:noFill/>
            <a:prstDash val="solid"/>
            <a:miter/>
          </a:ln>
        </p:spPr>
        <p:txBody>
          <a:bodyPr wrap="square" rtlCol="0" anchor="ctr">
            <a:noAutofit/>
          </a:bodyPr>
          <a:lstStyle/>
          <a:p>
            <a:endParaRPr lang="en-US" sz="1800" dirty="0">
              <a:latin typeface="Montserrat" pitchFamily="2" charset="0"/>
            </a:endParaRPr>
          </a:p>
        </p:txBody>
      </p:sp>
      <p:sp>
        <p:nvSpPr>
          <p:cNvPr id="8" name="Freeform: Shape 7">
            <a:extLst>
              <a:ext uri="{FF2B5EF4-FFF2-40B4-BE49-F238E27FC236}">
                <a16:creationId xmlns:a16="http://schemas.microsoft.com/office/drawing/2014/main" id="{3FB81EAB-8A90-15C9-BB10-FCE2F5FC5A87}"/>
              </a:ext>
            </a:extLst>
          </p:cNvPr>
          <p:cNvSpPr/>
          <p:nvPr/>
        </p:nvSpPr>
        <p:spPr>
          <a:xfrm rot="21296341">
            <a:off x="9046108" y="6090438"/>
            <a:ext cx="3190321" cy="778680"/>
          </a:xfrm>
          <a:custGeom>
            <a:avLst/>
            <a:gdLst>
              <a:gd name="connsiteX0" fmla="*/ 1630562 w 3893112"/>
              <a:gd name="connsiteY0" fmla="*/ 1122699 h 1329505"/>
              <a:gd name="connsiteX1" fmla="*/ 1625316 w 3893112"/>
              <a:gd name="connsiteY1" fmla="*/ 1123055 h 1329505"/>
              <a:gd name="connsiteX2" fmla="*/ 1617320 w 3893112"/>
              <a:gd name="connsiteY2" fmla="*/ 1134049 h 1329505"/>
              <a:gd name="connsiteX3" fmla="*/ 1619428 w 3893112"/>
              <a:gd name="connsiteY3" fmla="*/ 1139508 h 1329505"/>
              <a:gd name="connsiteX4" fmla="*/ 1618250 w 3893112"/>
              <a:gd name="connsiteY4" fmla="*/ 1142610 h 1329505"/>
              <a:gd name="connsiteX5" fmla="*/ 1633460 w 3893112"/>
              <a:gd name="connsiteY5" fmla="*/ 1142848 h 1329505"/>
              <a:gd name="connsiteX6" fmla="*/ 1631432 w 3893112"/>
              <a:gd name="connsiteY6" fmla="*/ 1136253 h 1329505"/>
              <a:gd name="connsiteX7" fmla="*/ 1631958 w 3893112"/>
              <a:gd name="connsiteY7" fmla="*/ 1135043 h 1329505"/>
              <a:gd name="connsiteX8" fmla="*/ 1632856 w 3893112"/>
              <a:gd name="connsiteY8" fmla="*/ 1135229 h 1329505"/>
              <a:gd name="connsiteX9" fmla="*/ 1631680 w 3893112"/>
              <a:gd name="connsiteY9" fmla="*/ 1133865 h 1329505"/>
              <a:gd name="connsiteX10" fmla="*/ 1630128 w 3893112"/>
              <a:gd name="connsiteY10" fmla="*/ 1132655 h 1329505"/>
              <a:gd name="connsiteX11" fmla="*/ 1631090 w 3893112"/>
              <a:gd name="connsiteY11" fmla="*/ 1128902 h 1329505"/>
              <a:gd name="connsiteX12" fmla="*/ 1630562 w 3893112"/>
              <a:gd name="connsiteY12" fmla="*/ 1122699 h 1329505"/>
              <a:gd name="connsiteX13" fmla="*/ 1636248 w 3893112"/>
              <a:gd name="connsiteY13" fmla="*/ 1108022 h 1329505"/>
              <a:gd name="connsiteX14" fmla="*/ 1632754 w 3893112"/>
              <a:gd name="connsiteY14" fmla="*/ 1112828 h 1329505"/>
              <a:gd name="connsiteX15" fmla="*/ 1634936 w 3893112"/>
              <a:gd name="connsiteY15" fmla="*/ 1112898 h 1329505"/>
              <a:gd name="connsiteX16" fmla="*/ 1635804 w 3893112"/>
              <a:gd name="connsiteY16" fmla="*/ 1110945 h 1329505"/>
              <a:gd name="connsiteX17" fmla="*/ 1575928 w 3893112"/>
              <a:gd name="connsiteY17" fmla="*/ 1040339 h 1329505"/>
              <a:gd name="connsiteX18" fmla="*/ 1573650 w 3893112"/>
              <a:gd name="connsiteY18" fmla="*/ 1046619 h 1329505"/>
              <a:gd name="connsiteX19" fmla="*/ 1572560 w 3893112"/>
              <a:gd name="connsiteY19" fmla="*/ 1047437 h 1329505"/>
              <a:gd name="connsiteX20" fmla="*/ 1586212 w 3893112"/>
              <a:gd name="connsiteY20" fmla="*/ 1119599 h 1329505"/>
              <a:gd name="connsiteX21" fmla="*/ 1585582 w 3893112"/>
              <a:gd name="connsiteY21" fmla="*/ 1120903 h 1329505"/>
              <a:gd name="connsiteX22" fmla="*/ 1594214 w 3893112"/>
              <a:gd name="connsiteY22" fmla="*/ 1126049 h 1329505"/>
              <a:gd name="connsiteX23" fmla="*/ 1596188 w 3893112"/>
              <a:gd name="connsiteY23" fmla="*/ 1120833 h 1329505"/>
              <a:gd name="connsiteX24" fmla="*/ 1587716 w 3893112"/>
              <a:gd name="connsiteY24" fmla="*/ 1047827 h 1329505"/>
              <a:gd name="connsiteX25" fmla="*/ 1583204 w 3893112"/>
              <a:gd name="connsiteY25" fmla="*/ 1048759 h 1329505"/>
              <a:gd name="connsiteX26" fmla="*/ 1586742 w 3893112"/>
              <a:gd name="connsiteY26" fmla="*/ 1042317 h 1329505"/>
              <a:gd name="connsiteX27" fmla="*/ 1620508 w 3893112"/>
              <a:gd name="connsiteY27" fmla="*/ 1024608 h 1329505"/>
              <a:gd name="connsiteX28" fmla="*/ 1613350 w 3893112"/>
              <a:gd name="connsiteY28" fmla="*/ 1027329 h 1329505"/>
              <a:gd name="connsiteX29" fmla="*/ 1609472 w 3893112"/>
              <a:gd name="connsiteY29" fmla="*/ 1025965 h 1329505"/>
              <a:gd name="connsiteX30" fmla="*/ 1595788 w 3893112"/>
              <a:gd name="connsiteY30" fmla="*/ 1042801 h 1329505"/>
              <a:gd name="connsiteX31" fmla="*/ 1606442 w 3893112"/>
              <a:gd name="connsiteY31" fmla="*/ 1110823 h 1329505"/>
              <a:gd name="connsiteX32" fmla="*/ 1608356 w 3893112"/>
              <a:gd name="connsiteY32" fmla="*/ 1109610 h 1329505"/>
              <a:gd name="connsiteX33" fmla="*/ 1614560 w 3893112"/>
              <a:gd name="connsiteY33" fmla="*/ 1111844 h 1329505"/>
              <a:gd name="connsiteX34" fmla="*/ 1614764 w 3893112"/>
              <a:gd name="connsiteY34" fmla="*/ 1112249 h 1329505"/>
              <a:gd name="connsiteX35" fmla="*/ 1619810 w 3893112"/>
              <a:gd name="connsiteY35" fmla="*/ 1112412 h 1329505"/>
              <a:gd name="connsiteX36" fmla="*/ 1626160 w 3893112"/>
              <a:gd name="connsiteY36" fmla="*/ 1105052 h 1329505"/>
              <a:gd name="connsiteX37" fmla="*/ 1633288 w 3893112"/>
              <a:gd name="connsiteY37" fmla="*/ 1096783 h 1329505"/>
              <a:gd name="connsiteX38" fmla="*/ 1635320 w 3893112"/>
              <a:gd name="connsiteY38" fmla="*/ 1016650 h 1329505"/>
              <a:gd name="connsiteX39" fmla="*/ 1640728 w 3893112"/>
              <a:gd name="connsiteY39" fmla="*/ 1054499 h 1329505"/>
              <a:gd name="connsiteX40" fmla="*/ 1642564 w 3893112"/>
              <a:gd name="connsiteY40" fmla="*/ 1017966 h 1329505"/>
              <a:gd name="connsiteX41" fmla="*/ 1583886 w 3893112"/>
              <a:gd name="connsiteY41" fmla="*/ 1014811 h 1329505"/>
              <a:gd name="connsiteX42" fmla="*/ 1571020 w 3893112"/>
              <a:gd name="connsiteY42" fmla="*/ 1028972 h 1329505"/>
              <a:gd name="connsiteX43" fmla="*/ 1585528 w 3893112"/>
              <a:gd name="connsiteY43" fmla="*/ 1028972 h 1329505"/>
              <a:gd name="connsiteX44" fmla="*/ 792572 w 3893112"/>
              <a:gd name="connsiteY44" fmla="*/ 1004313 h 1329505"/>
              <a:gd name="connsiteX45" fmla="*/ 785524 w 3893112"/>
              <a:gd name="connsiteY45" fmla="*/ 1013263 h 1329505"/>
              <a:gd name="connsiteX46" fmla="*/ 797324 w 3893112"/>
              <a:gd name="connsiteY46" fmla="*/ 1014396 h 1329505"/>
              <a:gd name="connsiteX47" fmla="*/ 798190 w 3893112"/>
              <a:gd name="connsiteY47" fmla="*/ 1014171 h 1329505"/>
              <a:gd name="connsiteX48" fmla="*/ 795836 w 3893112"/>
              <a:gd name="connsiteY48" fmla="*/ 1008162 h 1329505"/>
              <a:gd name="connsiteX49" fmla="*/ 814888 w 3893112"/>
              <a:gd name="connsiteY49" fmla="*/ 1001931 h 1329505"/>
              <a:gd name="connsiteX50" fmla="*/ 812612 w 3893112"/>
              <a:gd name="connsiteY50" fmla="*/ 1010115 h 1329505"/>
              <a:gd name="connsiteX51" fmla="*/ 812082 w 3893112"/>
              <a:gd name="connsiteY51" fmla="*/ 1010559 h 1329505"/>
              <a:gd name="connsiteX52" fmla="*/ 821006 w 3893112"/>
              <a:gd name="connsiteY52" fmla="*/ 1008238 h 1329505"/>
              <a:gd name="connsiteX53" fmla="*/ 820740 w 3893112"/>
              <a:gd name="connsiteY53" fmla="*/ 1007324 h 1329505"/>
              <a:gd name="connsiteX54" fmla="*/ 817636 w 3893112"/>
              <a:gd name="connsiteY54" fmla="*/ 1002052 h 1329505"/>
              <a:gd name="connsiteX55" fmla="*/ 1581968 w 3893112"/>
              <a:gd name="connsiteY55" fmla="*/ 998287 h 1329505"/>
              <a:gd name="connsiteX56" fmla="*/ 1567206 w 3893112"/>
              <a:gd name="connsiteY56" fmla="*/ 1019143 h 1329505"/>
              <a:gd name="connsiteX57" fmla="*/ 1568634 w 3893112"/>
              <a:gd name="connsiteY57" fmla="*/ 1026691 h 1329505"/>
              <a:gd name="connsiteX58" fmla="*/ 1583380 w 3893112"/>
              <a:gd name="connsiteY58" fmla="*/ 1010463 h 1329505"/>
              <a:gd name="connsiteX59" fmla="*/ 1598326 w 3893112"/>
              <a:gd name="connsiteY59" fmla="*/ 997900 h 1329505"/>
              <a:gd name="connsiteX60" fmla="*/ 1592912 w 3893112"/>
              <a:gd name="connsiteY60" fmla="*/ 1004874 h 1329505"/>
              <a:gd name="connsiteX61" fmla="*/ 1590298 w 3893112"/>
              <a:gd name="connsiteY61" fmla="*/ 1007751 h 1329505"/>
              <a:gd name="connsiteX62" fmla="*/ 1593874 w 3893112"/>
              <a:gd name="connsiteY62" fmla="*/ 1030579 h 1329505"/>
              <a:gd name="connsiteX63" fmla="*/ 1604636 w 3893112"/>
              <a:gd name="connsiteY63" fmla="*/ 1015637 h 1329505"/>
              <a:gd name="connsiteX64" fmla="*/ 1604232 w 3893112"/>
              <a:gd name="connsiteY64" fmla="*/ 1010457 h 1329505"/>
              <a:gd name="connsiteX65" fmla="*/ 1603704 w 3893112"/>
              <a:gd name="connsiteY65" fmla="*/ 1001153 h 1329505"/>
              <a:gd name="connsiteX66" fmla="*/ 1587754 w 3893112"/>
              <a:gd name="connsiteY66" fmla="*/ 991506 h 1329505"/>
              <a:gd name="connsiteX67" fmla="*/ 1589644 w 3893112"/>
              <a:gd name="connsiteY67" fmla="*/ 1003570 h 1329505"/>
              <a:gd name="connsiteX68" fmla="*/ 1590460 w 3893112"/>
              <a:gd name="connsiteY68" fmla="*/ 1002672 h 1329505"/>
              <a:gd name="connsiteX69" fmla="*/ 1595496 w 3893112"/>
              <a:gd name="connsiteY69" fmla="*/ 996189 h 1329505"/>
              <a:gd name="connsiteX70" fmla="*/ 2195880 w 3893112"/>
              <a:gd name="connsiteY70" fmla="*/ 985566 h 1329505"/>
              <a:gd name="connsiteX71" fmla="*/ 2191370 w 3893112"/>
              <a:gd name="connsiteY71" fmla="*/ 994250 h 1329505"/>
              <a:gd name="connsiteX72" fmla="*/ 2191742 w 3893112"/>
              <a:gd name="connsiteY72" fmla="*/ 994546 h 1329505"/>
              <a:gd name="connsiteX73" fmla="*/ 2197512 w 3893112"/>
              <a:gd name="connsiteY73" fmla="*/ 997400 h 1329505"/>
              <a:gd name="connsiteX74" fmla="*/ 2205916 w 3893112"/>
              <a:gd name="connsiteY74" fmla="*/ 993864 h 1329505"/>
              <a:gd name="connsiteX75" fmla="*/ 2205074 w 3893112"/>
              <a:gd name="connsiteY75" fmla="*/ 1004195 h 1329505"/>
              <a:gd name="connsiteX76" fmla="*/ 2206866 w 3893112"/>
              <a:gd name="connsiteY76" fmla="*/ 999485 h 1329505"/>
              <a:gd name="connsiteX77" fmla="*/ 2206682 w 3893112"/>
              <a:gd name="connsiteY77" fmla="*/ 993057 h 1329505"/>
              <a:gd name="connsiteX78" fmla="*/ 2206256 w 3893112"/>
              <a:gd name="connsiteY78" fmla="*/ 993057 h 1329505"/>
              <a:gd name="connsiteX79" fmla="*/ 2205326 w 3893112"/>
              <a:gd name="connsiteY79" fmla="*/ 989955 h 1329505"/>
              <a:gd name="connsiteX80" fmla="*/ 2202224 w 3893112"/>
              <a:gd name="connsiteY80" fmla="*/ 985954 h 1329505"/>
              <a:gd name="connsiteX81" fmla="*/ 2184034 w 3893112"/>
              <a:gd name="connsiteY81" fmla="*/ 984842 h 1329505"/>
              <a:gd name="connsiteX82" fmla="*/ 2188208 w 3893112"/>
              <a:gd name="connsiteY82" fmla="*/ 991724 h 1329505"/>
              <a:gd name="connsiteX83" fmla="*/ 2188672 w 3893112"/>
              <a:gd name="connsiteY83" fmla="*/ 992094 h 1329505"/>
              <a:gd name="connsiteX84" fmla="*/ 2192178 w 3893112"/>
              <a:gd name="connsiteY84" fmla="*/ 985340 h 1329505"/>
              <a:gd name="connsiteX85" fmla="*/ 1637702 w 3893112"/>
              <a:gd name="connsiteY85" fmla="*/ 981579 h 1329505"/>
              <a:gd name="connsiteX86" fmla="*/ 1631552 w 3893112"/>
              <a:gd name="connsiteY86" fmla="*/ 990267 h 1329505"/>
              <a:gd name="connsiteX87" fmla="*/ 1633728 w 3893112"/>
              <a:gd name="connsiteY87" fmla="*/ 1005495 h 1329505"/>
              <a:gd name="connsiteX88" fmla="*/ 1643190 w 3893112"/>
              <a:gd name="connsiteY88" fmla="*/ 1005495 h 1329505"/>
              <a:gd name="connsiteX89" fmla="*/ 1643760 w 3893112"/>
              <a:gd name="connsiteY89" fmla="*/ 994151 h 1329505"/>
              <a:gd name="connsiteX90" fmla="*/ 1642950 w 3893112"/>
              <a:gd name="connsiteY90" fmla="*/ 989406 h 1329505"/>
              <a:gd name="connsiteX91" fmla="*/ 1642472 w 3893112"/>
              <a:gd name="connsiteY91" fmla="*/ 989242 h 1329505"/>
              <a:gd name="connsiteX92" fmla="*/ 1599982 w 3893112"/>
              <a:gd name="connsiteY92" fmla="*/ 979597 h 1329505"/>
              <a:gd name="connsiteX93" fmla="*/ 1593452 w 3893112"/>
              <a:gd name="connsiteY93" fmla="*/ 983486 h 1329505"/>
              <a:gd name="connsiteX94" fmla="*/ 1601690 w 3893112"/>
              <a:gd name="connsiteY94" fmla="*/ 988216 h 1329505"/>
              <a:gd name="connsiteX95" fmla="*/ 1605644 w 3893112"/>
              <a:gd name="connsiteY95" fmla="*/ 983125 h 1329505"/>
              <a:gd name="connsiteX96" fmla="*/ 1605232 w 3893112"/>
              <a:gd name="connsiteY96" fmla="*/ 982710 h 1329505"/>
              <a:gd name="connsiteX97" fmla="*/ 1599982 w 3893112"/>
              <a:gd name="connsiteY97" fmla="*/ 979597 h 1329505"/>
              <a:gd name="connsiteX98" fmla="*/ 863196 w 3893112"/>
              <a:gd name="connsiteY98" fmla="*/ 976710 h 1329505"/>
              <a:gd name="connsiteX99" fmla="*/ 849366 w 3893112"/>
              <a:gd name="connsiteY99" fmla="*/ 995198 h 1329505"/>
              <a:gd name="connsiteX100" fmla="*/ 833776 w 3893112"/>
              <a:gd name="connsiteY100" fmla="*/ 1005155 h 1329505"/>
              <a:gd name="connsiteX101" fmla="*/ 835844 w 3893112"/>
              <a:gd name="connsiteY101" fmla="*/ 1008875 h 1329505"/>
              <a:gd name="connsiteX102" fmla="*/ 840496 w 3893112"/>
              <a:gd name="connsiteY102" fmla="*/ 1009558 h 1329505"/>
              <a:gd name="connsiteX103" fmla="*/ 845208 w 3893112"/>
              <a:gd name="connsiteY103" fmla="*/ 1009960 h 1329505"/>
              <a:gd name="connsiteX104" fmla="*/ 844062 w 3893112"/>
              <a:gd name="connsiteY104" fmla="*/ 1011635 h 1329505"/>
              <a:gd name="connsiteX105" fmla="*/ 841240 w 3893112"/>
              <a:gd name="connsiteY105" fmla="*/ 1015109 h 1329505"/>
              <a:gd name="connsiteX106" fmla="*/ 838138 w 3893112"/>
              <a:gd name="connsiteY106" fmla="*/ 1018582 h 1329505"/>
              <a:gd name="connsiteX107" fmla="*/ 836742 w 3893112"/>
              <a:gd name="connsiteY107" fmla="*/ 1020133 h 1329505"/>
              <a:gd name="connsiteX108" fmla="*/ 833858 w 3893112"/>
              <a:gd name="connsiteY108" fmla="*/ 1020940 h 1329505"/>
              <a:gd name="connsiteX109" fmla="*/ 827656 w 3893112"/>
              <a:gd name="connsiteY109" fmla="*/ 1022677 h 1329505"/>
              <a:gd name="connsiteX110" fmla="*/ 821452 w 3893112"/>
              <a:gd name="connsiteY110" fmla="*/ 1023917 h 1329505"/>
              <a:gd name="connsiteX111" fmla="*/ 818600 w 3893112"/>
              <a:gd name="connsiteY111" fmla="*/ 1024352 h 1329505"/>
              <a:gd name="connsiteX112" fmla="*/ 820584 w 3893112"/>
              <a:gd name="connsiteY112" fmla="*/ 1021963 h 1329505"/>
              <a:gd name="connsiteX113" fmla="*/ 823282 w 3893112"/>
              <a:gd name="connsiteY113" fmla="*/ 1016039 h 1329505"/>
              <a:gd name="connsiteX114" fmla="*/ 821954 w 3893112"/>
              <a:gd name="connsiteY114" fmla="*/ 1011486 h 1329505"/>
              <a:gd name="connsiteX115" fmla="*/ 806578 w 3893112"/>
              <a:gd name="connsiteY115" fmla="*/ 1015506 h 1329505"/>
              <a:gd name="connsiteX116" fmla="*/ 811342 w 3893112"/>
              <a:gd name="connsiteY116" fmla="*/ 1017869 h 1329505"/>
              <a:gd name="connsiteX117" fmla="*/ 827036 w 3893112"/>
              <a:gd name="connsiteY117" fmla="*/ 1045782 h 1329505"/>
              <a:gd name="connsiteX118" fmla="*/ 834324 w 3893112"/>
              <a:gd name="connsiteY118" fmla="*/ 1039238 h 1329505"/>
              <a:gd name="connsiteX119" fmla="*/ 839002 w 3893112"/>
              <a:gd name="connsiteY119" fmla="*/ 1039238 h 1329505"/>
              <a:gd name="connsiteX120" fmla="*/ 2200858 w 3893112"/>
              <a:gd name="connsiteY120" fmla="*/ 975979 h 1329505"/>
              <a:gd name="connsiteX121" fmla="*/ 2200594 w 3893112"/>
              <a:gd name="connsiteY121" fmla="*/ 976487 h 1329505"/>
              <a:gd name="connsiteX122" fmla="*/ 2200922 w 3893112"/>
              <a:gd name="connsiteY122" fmla="*/ 976527 h 1329505"/>
              <a:gd name="connsiteX123" fmla="*/ 1628300 w 3893112"/>
              <a:gd name="connsiteY123" fmla="*/ 966478 h 1329505"/>
              <a:gd name="connsiteX124" fmla="*/ 1628158 w 3893112"/>
              <a:gd name="connsiteY124" fmla="*/ 966509 h 1329505"/>
              <a:gd name="connsiteX125" fmla="*/ 1629314 w 3893112"/>
              <a:gd name="connsiteY125" fmla="*/ 974607 h 1329505"/>
              <a:gd name="connsiteX126" fmla="*/ 1631638 w 3893112"/>
              <a:gd name="connsiteY126" fmla="*/ 971839 h 1329505"/>
              <a:gd name="connsiteX127" fmla="*/ 3383016 w 3893112"/>
              <a:gd name="connsiteY127" fmla="*/ 960648 h 1329505"/>
              <a:gd name="connsiteX128" fmla="*/ 3380596 w 3893112"/>
              <a:gd name="connsiteY128" fmla="*/ 971223 h 1329505"/>
              <a:gd name="connsiteX129" fmla="*/ 3381372 w 3893112"/>
              <a:gd name="connsiteY129" fmla="*/ 978046 h 1329505"/>
              <a:gd name="connsiteX130" fmla="*/ 3378424 w 3893112"/>
              <a:gd name="connsiteY130" fmla="*/ 979783 h 1329505"/>
              <a:gd name="connsiteX131" fmla="*/ 3375944 w 3893112"/>
              <a:gd name="connsiteY131" fmla="*/ 981861 h 1329505"/>
              <a:gd name="connsiteX132" fmla="*/ 3377556 w 3893112"/>
              <a:gd name="connsiteY132" fmla="*/ 981861 h 1329505"/>
              <a:gd name="connsiteX133" fmla="*/ 3378238 w 3893112"/>
              <a:gd name="connsiteY133" fmla="*/ 984095 h 1329505"/>
              <a:gd name="connsiteX134" fmla="*/ 3373384 w 3893112"/>
              <a:gd name="connsiteY134" fmla="*/ 994722 h 1329505"/>
              <a:gd name="connsiteX135" fmla="*/ 3400198 w 3893112"/>
              <a:gd name="connsiteY135" fmla="*/ 998113 h 1329505"/>
              <a:gd name="connsiteX136" fmla="*/ 3398896 w 3893112"/>
              <a:gd name="connsiteY136" fmla="*/ 992686 h 1329505"/>
              <a:gd name="connsiteX137" fmla="*/ 3403920 w 3893112"/>
              <a:gd name="connsiteY137" fmla="*/ 983628 h 1329505"/>
              <a:gd name="connsiteX138" fmla="*/ 3392688 w 3893112"/>
              <a:gd name="connsiteY138" fmla="*/ 962667 h 1329505"/>
              <a:gd name="connsiteX139" fmla="*/ 2050172 w 3893112"/>
              <a:gd name="connsiteY139" fmla="*/ 959053 h 1329505"/>
              <a:gd name="connsiteX140" fmla="*/ 2036102 w 3893112"/>
              <a:gd name="connsiteY140" fmla="*/ 978605 h 1329505"/>
              <a:gd name="connsiteX141" fmla="*/ 2047710 w 3893112"/>
              <a:gd name="connsiteY141" fmla="*/ 984838 h 1329505"/>
              <a:gd name="connsiteX142" fmla="*/ 2047524 w 3893112"/>
              <a:gd name="connsiteY142" fmla="*/ 979442 h 1329505"/>
              <a:gd name="connsiteX143" fmla="*/ 2050002 w 3893112"/>
              <a:gd name="connsiteY143" fmla="*/ 977185 h 1329505"/>
              <a:gd name="connsiteX144" fmla="*/ 2052282 w 3893112"/>
              <a:gd name="connsiteY144" fmla="*/ 975117 h 1329505"/>
              <a:gd name="connsiteX145" fmla="*/ 949482 w 3893112"/>
              <a:gd name="connsiteY145" fmla="*/ 956987 h 1329505"/>
              <a:gd name="connsiteX146" fmla="*/ 946968 w 3893112"/>
              <a:gd name="connsiteY146" fmla="*/ 958476 h 1329505"/>
              <a:gd name="connsiteX147" fmla="*/ 945944 w 3893112"/>
              <a:gd name="connsiteY147" fmla="*/ 964728 h 1329505"/>
              <a:gd name="connsiteX148" fmla="*/ 1566366 w 3893112"/>
              <a:gd name="connsiteY148" fmla="*/ 956301 h 1329505"/>
              <a:gd name="connsiteX149" fmla="*/ 1562166 w 3893112"/>
              <a:gd name="connsiteY149" fmla="*/ 965828 h 1329505"/>
              <a:gd name="connsiteX150" fmla="*/ 1562952 w 3893112"/>
              <a:gd name="connsiteY150" fmla="*/ 996657 h 1329505"/>
              <a:gd name="connsiteX151" fmla="*/ 1563368 w 3893112"/>
              <a:gd name="connsiteY151" fmla="*/ 998860 h 1329505"/>
              <a:gd name="connsiteX152" fmla="*/ 1564148 w 3893112"/>
              <a:gd name="connsiteY152" fmla="*/ 1000354 h 1329505"/>
              <a:gd name="connsiteX153" fmla="*/ 1564376 w 3893112"/>
              <a:gd name="connsiteY153" fmla="*/ 1003323 h 1329505"/>
              <a:gd name="connsiteX154" fmla="*/ 1574550 w 3893112"/>
              <a:gd name="connsiteY154" fmla="*/ 991165 h 1329505"/>
              <a:gd name="connsiteX155" fmla="*/ 1578576 w 3893112"/>
              <a:gd name="connsiteY155" fmla="*/ 986361 h 1329505"/>
              <a:gd name="connsiteX156" fmla="*/ 1578358 w 3893112"/>
              <a:gd name="connsiteY156" fmla="*/ 985823 h 1329505"/>
              <a:gd name="connsiteX157" fmla="*/ 1575296 w 3893112"/>
              <a:gd name="connsiteY157" fmla="*/ 983971 h 1329505"/>
              <a:gd name="connsiteX158" fmla="*/ 1569092 w 3893112"/>
              <a:gd name="connsiteY158" fmla="*/ 975720 h 1329505"/>
              <a:gd name="connsiteX159" fmla="*/ 1573962 w 3893112"/>
              <a:gd name="connsiteY159" fmla="*/ 975001 h 1329505"/>
              <a:gd name="connsiteX160" fmla="*/ 1636092 w 3893112"/>
              <a:gd name="connsiteY160" fmla="*/ 949251 h 1329505"/>
              <a:gd name="connsiteX161" fmla="*/ 1635852 w 3893112"/>
              <a:gd name="connsiteY161" fmla="*/ 949561 h 1329505"/>
              <a:gd name="connsiteX162" fmla="*/ 1635432 w 3893112"/>
              <a:gd name="connsiteY162" fmla="*/ 951778 h 1329505"/>
              <a:gd name="connsiteX163" fmla="*/ 1634348 w 3893112"/>
              <a:gd name="connsiteY163" fmla="*/ 956895 h 1329505"/>
              <a:gd name="connsiteX164" fmla="*/ 1638218 w 3893112"/>
              <a:gd name="connsiteY164" fmla="*/ 963981 h 1329505"/>
              <a:gd name="connsiteX165" fmla="*/ 1638540 w 3893112"/>
              <a:gd name="connsiteY165" fmla="*/ 963594 h 1329505"/>
              <a:gd name="connsiteX166" fmla="*/ 1607838 w 3893112"/>
              <a:gd name="connsiteY166" fmla="*/ 942686 h 1329505"/>
              <a:gd name="connsiteX167" fmla="*/ 1606718 w 3893112"/>
              <a:gd name="connsiteY167" fmla="*/ 943235 h 1329505"/>
              <a:gd name="connsiteX168" fmla="*/ 1607798 w 3893112"/>
              <a:gd name="connsiteY168" fmla="*/ 943366 h 1329505"/>
              <a:gd name="connsiteX169" fmla="*/ 1581188 w 3893112"/>
              <a:gd name="connsiteY169" fmla="*/ 939495 h 1329505"/>
              <a:gd name="connsiteX170" fmla="*/ 1581188 w 3893112"/>
              <a:gd name="connsiteY170" fmla="*/ 941698 h 1329505"/>
              <a:gd name="connsiteX171" fmla="*/ 1584288 w 3893112"/>
              <a:gd name="connsiteY171" fmla="*/ 950382 h 1329505"/>
              <a:gd name="connsiteX172" fmla="*/ 1581608 w 3893112"/>
              <a:gd name="connsiteY172" fmla="*/ 952267 h 1329505"/>
              <a:gd name="connsiteX173" fmla="*/ 1585810 w 3893112"/>
              <a:gd name="connsiteY173" fmla="*/ 979097 h 1329505"/>
              <a:gd name="connsiteX174" fmla="*/ 1586556 w 3893112"/>
              <a:gd name="connsiteY174" fmla="*/ 979526 h 1329505"/>
              <a:gd name="connsiteX175" fmla="*/ 1591794 w 3893112"/>
              <a:gd name="connsiteY175" fmla="*/ 978201 h 1329505"/>
              <a:gd name="connsiteX176" fmla="*/ 1590372 w 3893112"/>
              <a:gd name="connsiteY176" fmla="*/ 981717 h 1329505"/>
              <a:gd name="connsiteX177" fmla="*/ 1593358 w 3893112"/>
              <a:gd name="connsiteY177" fmla="*/ 983431 h 1329505"/>
              <a:gd name="connsiteX178" fmla="*/ 1595552 w 3893112"/>
              <a:gd name="connsiteY178" fmla="*/ 976485 h 1329505"/>
              <a:gd name="connsiteX179" fmla="*/ 1598092 w 3893112"/>
              <a:gd name="connsiteY179" fmla="*/ 969053 h 1329505"/>
              <a:gd name="connsiteX180" fmla="*/ 1608420 w 3893112"/>
              <a:gd name="connsiteY180" fmla="*/ 960492 h 1329505"/>
              <a:gd name="connsiteX181" fmla="*/ 1610176 w 3893112"/>
              <a:gd name="connsiteY181" fmla="*/ 966267 h 1329505"/>
              <a:gd name="connsiteX182" fmla="*/ 1607978 w 3893112"/>
              <a:gd name="connsiteY182" fmla="*/ 953849 h 1329505"/>
              <a:gd name="connsiteX183" fmla="*/ 1591080 w 3893112"/>
              <a:gd name="connsiteY183" fmla="*/ 954847 h 1329505"/>
              <a:gd name="connsiteX184" fmla="*/ 1585624 w 3893112"/>
              <a:gd name="connsiteY184" fmla="*/ 949636 h 1329505"/>
              <a:gd name="connsiteX185" fmla="*/ 1592326 w 3893112"/>
              <a:gd name="connsiteY185" fmla="*/ 942376 h 1329505"/>
              <a:gd name="connsiteX186" fmla="*/ 851924 w 3893112"/>
              <a:gd name="connsiteY186" fmla="*/ 936533 h 1329505"/>
              <a:gd name="connsiteX187" fmla="*/ 829484 w 3893112"/>
              <a:gd name="connsiteY187" fmla="*/ 959873 h 1329505"/>
              <a:gd name="connsiteX188" fmla="*/ 802168 w 3893112"/>
              <a:gd name="connsiteY188" fmla="*/ 992728 h 1329505"/>
              <a:gd name="connsiteX189" fmla="*/ 803050 w 3893112"/>
              <a:gd name="connsiteY189" fmla="*/ 993578 h 1329505"/>
              <a:gd name="connsiteX190" fmla="*/ 809544 w 3893112"/>
              <a:gd name="connsiteY190" fmla="*/ 997369 h 1329505"/>
              <a:gd name="connsiteX191" fmla="*/ 813328 w 3893112"/>
              <a:gd name="connsiteY191" fmla="*/ 995291 h 1329505"/>
              <a:gd name="connsiteX192" fmla="*/ 817514 w 3893112"/>
              <a:gd name="connsiteY192" fmla="*/ 992841 h 1329505"/>
              <a:gd name="connsiteX193" fmla="*/ 816710 w 3893112"/>
              <a:gd name="connsiteY193" fmla="*/ 995616 h 1329505"/>
              <a:gd name="connsiteX194" fmla="*/ 818444 w 3893112"/>
              <a:gd name="connsiteY194" fmla="*/ 993708 h 1329505"/>
              <a:gd name="connsiteX195" fmla="*/ 819776 w 3893112"/>
              <a:gd name="connsiteY195" fmla="*/ 992127 h 1329505"/>
              <a:gd name="connsiteX196" fmla="*/ 830726 w 3893112"/>
              <a:gd name="connsiteY196" fmla="*/ 988747 h 1329505"/>
              <a:gd name="connsiteX197" fmla="*/ 831316 w 3893112"/>
              <a:gd name="connsiteY197" fmla="*/ 993926 h 1329505"/>
              <a:gd name="connsiteX198" fmla="*/ 831316 w 3893112"/>
              <a:gd name="connsiteY198" fmla="*/ 998981 h 1329505"/>
              <a:gd name="connsiteX199" fmla="*/ 832358 w 3893112"/>
              <a:gd name="connsiteY199" fmla="*/ 1002134 h 1329505"/>
              <a:gd name="connsiteX200" fmla="*/ 847350 w 3893112"/>
              <a:gd name="connsiteY200" fmla="*/ 992530 h 1329505"/>
              <a:gd name="connsiteX201" fmla="*/ 867524 w 3893112"/>
              <a:gd name="connsiteY201" fmla="*/ 965527 h 1329505"/>
              <a:gd name="connsiteX202" fmla="*/ 869994 w 3893112"/>
              <a:gd name="connsiteY202" fmla="*/ 959142 h 1329505"/>
              <a:gd name="connsiteX203" fmla="*/ 872018 w 3893112"/>
              <a:gd name="connsiteY203" fmla="*/ 955191 h 1329505"/>
              <a:gd name="connsiteX204" fmla="*/ 869152 w 3893112"/>
              <a:gd name="connsiteY204" fmla="*/ 954042 h 1329505"/>
              <a:gd name="connsiteX205" fmla="*/ 866362 w 3893112"/>
              <a:gd name="connsiteY205" fmla="*/ 956212 h 1329505"/>
              <a:gd name="connsiteX206" fmla="*/ 863260 w 3893112"/>
              <a:gd name="connsiteY206" fmla="*/ 958600 h 1329505"/>
              <a:gd name="connsiteX207" fmla="*/ 864284 w 3893112"/>
              <a:gd name="connsiteY207" fmla="*/ 951622 h 1329505"/>
              <a:gd name="connsiteX208" fmla="*/ 864902 w 3893112"/>
              <a:gd name="connsiteY208" fmla="*/ 947446 h 1329505"/>
              <a:gd name="connsiteX209" fmla="*/ 864316 w 3893112"/>
              <a:gd name="connsiteY209" fmla="*/ 947839 h 1329505"/>
              <a:gd name="connsiteX210" fmla="*/ 857926 w 3893112"/>
              <a:gd name="connsiteY210" fmla="*/ 952397 h 1329505"/>
              <a:gd name="connsiteX211" fmla="*/ 854236 w 3893112"/>
              <a:gd name="connsiteY211" fmla="*/ 939929 h 1329505"/>
              <a:gd name="connsiteX212" fmla="*/ 2218662 w 3893112"/>
              <a:gd name="connsiteY212" fmla="*/ 936417 h 1329505"/>
              <a:gd name="connsiteX213" fmla="*/ 2215810 w 3893112"/>
              <a:gd name="connsiteY213" fmla="*/ 947187 h 1329505"/>
              <a:gd name="connsiteX214" fmla="*/ 2210040 w 3893112"/>
              <a:gd name="connsiteY214" fmla="*/ 958299 h 1329505"/>
              <a:gd name="connsiteX215" fmla="*/ 2210384 w 3893112"/>
              <a:gd name="connsiteY215" fmla="*/ 959704 h 1329505"/>
              <a:gd name="connsiteX216" fmla="*/ 2211344 w 3893112"/>
              <a:gd name="connsiteY216" fmla="*/ 959531 h 1329505"/>
              <a:gd name="connsiteX217" fmla="*/ 2212368 w 3893112"/>
              <a:gd name="connsiteY217" fmla="*/ 960337 h 1329505"/>
              <a:gd name="connsiteX218" fmla="*/ 2220040 w 3893112"/>
              <a:gd name="connsiteY218" fmla="*/ 936887 h 1329505"/>
              <a:gd name="connsiteX219" fmla="*/ 1277950 w 3893112"/>
              <a:gd name="connsiteY219" fmla="*/ 935909 h 1329505"/>
              <a:gd name="connsiteX220" fmla="*/ 1276964 w 3893112"/>
              <a:gd name="connsiteY220" fmla="*/ 939714 h 1329505"/>
              <a:gd name="connsiteX221" fmla="*/ 1266700 w 3893112"/>
              <a:gd name="connsiteY221" fmla="*/ 946784 h 1329505"/>
              <a:gd name="connsiteX222" fmla="*/ 1278698 w 3893112"/>
              <a:gd name="connsiteY222" fmla="*/ 943802 h 1329505"/>
              <a:gd name="connsiteX223" fmla="*/ 3377048 w 3893112"/>
              <a:gd name="connsiteY223" fmla="*/ 933478 h 1329505"/>
              <a:gd name="connsiteX224" fmla="*/ 3377022 w 3893112"/>
              <a:gd name="connsiteY224" fmla="*/ 935263 h 1329505"/>
              <a:gd name="connsiteX225" fmla="*/ 3376936 w 3893112"/>
              <a:gd name="connsiteY225" fmla="*/ 938781 h 1329505"/>
              <a:gd name="connsiteX226" fmla="*/ 3377990 w 3893112"/>
              <a:gd name="connsiteY226" fmla="*/ 942411 h 1329505"/>
              <a:gd name="connsiteX227" fmla="*/ 3382066 w 3893112"/>
              <a:gd name="connsiteY227" fmla="*/ 942842 h 1329505"/>
              <a:gd name="connsiteX228" fmla="*/ 2209234 w 3893112"/>
              <a:gd name="connsiteY228" fmla="*/ 933199 h 1329505"/>
              <a:gd name="connsiteX229" fmla="*/ 2206820 w 3893112"/>
              <a:gd name="connsiteY229" fmla="*/ 936149 h 1329505"/>
              <a:gd name="connsiteX230" fmla="*/ 2205132 w 3893112"/>
              <a:gd name="connsiteY230" fmla="*/ 938295 h 1329505"/>
              <a:gd name="connsiteX231" fmla="*/ 2208814 w 3893112"/>
              <a:gd name="connsiteY231" fmla="*/ 953302 h 1329505"/>
              <a:gd name="connsiteX232" fmla="*/ 2212584 w 3893112"/>
              <a:gd name="connsiteY232" fmla="*/ 946041 h 1329505"/>
              <a:gd name="connsiteX233" fmla="*/ 2215424 w 3893112"/>
              <a:gd name="connsiteY233" fmla="*/ 935312 h 1329505"/>
              <a:gd name="connsiteX234" fmla="*/ 3448620 w 3893112"/>
              <a:gd name="connsiteY234" fmla="*/ 928471 h 1329505"/>
              <a:gd name="connsiteX235" fmla="*/ 3442498 w 3893112"/>
              <a:gd name="connsiteY235" fmla="*/ 959185 h 1329505"/>
              <a:gd name="connsiteX236" fmla="*/ 3446068 w 3893112"/>
              <a:gd name="connsiteY236" fmla="*/ 974976 h 1329505"/>
              <a:gd name="connsiteX237" fmla="*/ 3465966 w 3893112"/>
              <a:gd name="connsiteY237" fmla="*/ 966578 h 1329505"/>
              <a:gd name="connsiteX238" fmla="*/ 3472708 w 3893112"/>
              <a:gd name="connsiteY238" fmla="*/ 957546 h 1329505"/>
              <a:gd name="connsiteX239" fmla="*/ 3472368 w 3893112"/>
              <a:gd name="connsiteY239" fmla="*/ 952367 h 1329505"/>
              <a:gd name="connsiteX240" fmla="*/ 3471904 w 3893112"/>
              <a:gd name="connsiteY240" fmla="*/ 943063 h 1329505"/>
              <a:gd name="connsiteX241" fmla="*/ 3508376 w 3893112"/>
              <a:gd name="connsiteY241" fmla="*/ 927958 h 1329505"/>
              <a:gd name="connsiteX242" fmla="*/ 3502928 w 3893112"/>
              <a:gd name="connsiteY242" fmla="*/ 928321 h 1329505"/>
              <a:gd name="connsiteX243" fmla="*/ 3495072 w 3893112"/>
              <a:gd name="connsiteY243" fmla="*/ 939124 h 1329505"/>
              <a:gd name="connsiteX244" fmla="*/ 3497180 w 3893112"/>
              <a:gd name="connsiteY244" fmla="*/ 944581 h 1329505"/>
              <a:gd name="connsiteX245" fmla="*/ 3496000 w 3893112"/>
              <a:gd name="connsiteY245" fmla="*/ 947683 h 1329505"/>
              <a:gd name="connsiteX246" fmla="*/ 3511340 w 3893112"/>
              <a:gd name="connsiteY246" fmla="*/ 947947 h 1329505"/>
              <a:gd name="connsiteX247" fmla="*/ 3509244 w 3893112"/>
              <a:gd name="connsiteY247" fmla="*/ 941512 h 1329505"/>
              <a:gd name="connsiteX248" fmla="*/ 3509772 w 3893112"/>
              <a:gd name="connsiteY248" fmla="*/ 940332 h 1329505"/>
              <a:gd name="connsiteX249" fmla="*/ 3510672 w 3893112"/>
              <a:gd name="connsiteY249" fmla="*/ 940518 h 1329505"/>
              <a:gd name="connsiteX250" fmla="*/ 3509460 w 3893112"/>
              <a:gd name="connsiteY250" fmla="*/ 939123 h 1329505"/>
              <a:gd name="connsiteX251" fmla="*/ 3507942 w 3893112"/>
              <a:gd name="connsiteY251" fmla="*/ 937913 h 1329505"/>
              <a:gd name="connsiteX252" fmla="*/ 3508904 w 3893112"/>
              <a:gd name="connsiteY252" fmla="*/ 934161 h 1329505"/>
              <a:gd name="connsiteX253" fmla="*/ 3508376 w 3893112"/>
              <a:gd name="connsiteY253" fmla="*/ 927958 h 1329505"/>
              <a:gd name="connsiteX254" fmla="*/ 563878 w 3893112"/>
              <a:gd name="connsiteY254" fmla="*/ 920314 h 1329505"/>
              <a:gd name="connsiteX255" fmla="*/ 562710 w 3893112"/>
              <a:gd name="connsiteY255" fmla="*/ 921865 h 1329505"/>
              <a:gd name="connsiteX256" fmla="*/ 565010 w 3893112"/>
              <a:gd name="connsiteY256" fmla="*/ 921153 h 1329505"/>
              <a:gd name="connsiteX257" fmla="*/ 582566 w 3893112"/>
              <a:gd name="connsiteY257" fmla="*/ 919371 h 1329505"/>
              <a:gd name="connsiteX258" fmla="*/ 572622 w 3893112"/>
              <a:gd name="connsiteY258" fmla="*/ 922447 h 1329505"/>
              <a:gd name="connsiteX259" fmla="*/ 575784 w 3893112"/>
              <a:gd name="connsiteY259" fmla="*/ 924795 h 1329505"/>
              <a:gd name="connsiteX260" fmla="*/ 579320 w 3893112"/>
              <a:gd name="connsiteY260" fmla="*/ 927370 h 1329505"/>
              <a:gd name="connsiteX261" fmla="*/ 578254 w 3893112"/>
              <a:gd name="connsiteY261" fmla="*/ 928880 h 1329505"/>
              <a:gd name="connsiteX262" fmla="*/ 579508 w 3893112"/>
              <a:gd name="connsiteY262" fmla="*/ 927213 h 1329505"/>
              <a:gd name="connsiteX263" fmla="*/ 581496 w 3893112"/>
              <a:gd name="connsiteY263" fmla="*/ 928605 h 1329505"/>
              <a:gd name="connsiteX264" fmla="*/ 582920 w 3893112"/>
              <a:gd name="connsiteY264" fmla="*/ 923646 h 1329505"/>
              <a:gd name="connsiteX265" fmla="*/ 3534494 w 3893112"/>
              <a:gd name="connsiteY265" fmla="*/ 919156 h 1329505"/>
              <a:gd name="connsiteX266" fmla="*/ 3533716 w 3893112"/>
              <a:gd name="connsiteY266" fmla="*/ 919677 h 1329505"/>
              <a:gd name="connsiteX267" fmla="*/ 3533096 w 3893112"/>
              <a:gd name="connsiteY267" fmla="*/ 934998 h 1329505"/>
              <a:gd name="connsiteX268" fmla="*/ 3537860 w 3893112"/>
              <a:gd name="connsiteY268" fmla="*/ 937413 h 1329505"/>
              <a:gd name="connsiteX269" fmla="*/ 3533560 w 3893112"/>
              <a:gd name="connsiteY269" fmla="*/ 932147 h 1329505"/>
              <a:gd name="connsiteX270" fmla="*/ 1646814 w 3893112"/>
              <a:gd name="connsiteY270" fmla="*/ 918932 h 1329505"/>
              <a:gd name="connsiteX271" fmla="*/ 1646768 w 3893112"/>
              <a:gd name="connsiteY271" fmla="*/ 918966 h 1329505"/>
              <a:gd name="connsiteX272" fmla="*/ 1647672 w 3893112"/>
              <a:gd name="connsiteY272" fmla="*/ 927163 h 1329505"/>
              <a:gd name="connsiteX273" fmla="*/ 1649818 w 3893112"/>
              <a:gd name="connsiteY273" fmla="*/ 926255 h 1329505"/>
              <a:gd name="connsiteX274" fmla="*/ 1652480 w 3893112"/>
              <a:gd name="connsiteY274" fmla="*/ 922828 h 1329505"/>
              <a:gd name="connsiteX275" fmla="*/ 3815642 w 3893112"/>
              <a:gd name="connsiteY275" fmla="*/ 918483 h 1329505"/>
              <a:gd name="connsiteX276" fmla="*/ 3798084 w 3893112"/>
              <a:gd name="connsiteY276" fmla="*/ 941293 h 1329505"/>
              <a:gd name="connsiteX277" fmla="*/ 3800132 w 3893112"/>
              <a:gd name="connsiteY277" fmla="*/ 950133 h 1329505"/>
              <a:gd name="connsiteX278" fmla="*/ 3801186 w 3893112"/>
              <a:gd name="connsiteY278" fmla="*/ 955157 h 1329505"/>
              <a:gd name="connsiteX279" fmla="*/ 3803600 w 3893112"/>
              <a:gd name="connsiteY279" fmla="*/ 956743 h 1329505"/>
              <a:gd name="connsiteX280" fmla="*/ 3082236 w 3893112"/>
              <a:gd name="connsiteY280" fmla="*/ 913474 h 1329505"/>
              <a:gd name="connsiteX281" fmla="*/ 3080870 w 3893112"/>
              <a:gd name="connsiteY281" fmla="*/ 919459 h 1329505"/>
              <a:gd name="connsiteX282" fmla="*/ 3081304 w 3893112"/>
              <a:gd name="connsiteY282" fmla="*/ 923305 h 1329505"/>
              <a:gd name="connsiteX283" fmla="*/ 3079630 w 3893112"/>
              <a:gd name="connsiteY283" fmla="*/ 924297 h 1329505"/>
              <a:gd name="connsiteX284" fmla="*/ 3078234 w 3893112"/>
              <a:gd name="connsiteY284" fmla="*/ 925507 h 1329505"/>
              <a:gd name="connsiteX285" fmla="*/ 3079164 w 3893112"/>
              <a:gd name="connsiteY285" fmla="*/ 925507 h 1329505"/>
              <a:gd name="connsiteX286" fmla="*/ 3079536 w 3893112"/>
              <a:gd name="connsiteY286" fmla="*/ 926747 h 1329505"/>
              <a:gd name="connsiteX287" fmla="*/ 3076888 w 3893112"/>
              <a:gd name="connsiteY287" fmla="*/ 932800 h 1329505"/>
              <a:gd name="connsiteX288" fmla="*/ 3092160 w 3893112"/>
              <a:gd name="connsiteY288" fmla="*/ 934658 h 1329505"/>
              <a:gd name="connsiteX289" fmla="*/ 3091384 w 3893112"/>
              <a:gd name="connsiteY289" fmla="*/ 931556 h 1329505"/>
              <a:gd name="connsiteX290" fmla="*/ 3094238 w 3893112"/>
              <a:gd name="connsiteY290" fmla="*/ 926407 h 1329505"/>
              <a:gd name="connsiteX291" fmla="*/ 3087986 w 3893112"/>
              <a:gd name="connsiteY291" fmla="*/ 914676 h 1329505"/>
              <a:gd name="connsiteX292" fmla="*/ 3514106 w 3893112"/>
              <a:gd name="connsiteY292" fmla="*/ 912950 h 1329505"/>
              <a:gd name="connsiteX293" fmla="*/ 3510398 w 3893112"/>
              <a:gd name="connsiteY293" fmla="*/ 918048 h 1329505"/>
              <a:gd name="connsiteX294" fmla="*/ 3512718 w 3893112"/>
              <a:gd name="connsiteY294" fmla="*/ 918126 h 1329505"/>
              <a:gd name="connsiteX295" fmla="*/ 3513616 w 3893112"/>
              <a:gd name="connsiteY295" fmla="*/ 916171 h 1329505"/>
              <a:gd name="connsiteX296" fmla="*/ 577610 w 3893112"/>
              <a:gd name="connsiteY296" fmla="*/ 911591 h 1329505"/>
              <a:gd name="connsiteX297" fmla="*/ 569334 w 3893112"/>
              <a:gd name="connsiteY297" fmla="*/ 914652 h 1329505"/>
              <a:gd name="connsiteX298" fmla="*/ 566002 w 3893112"/>
              <a:gd name="connsiteY298" fmla="*/ 917530 h 1329505"/>
              <a:gd name="connsiteX299" fmla="*/ 569152 w 3893112"/>
              <a:gd name="connsiteY299" fmla="*/ 919870 h 1329505"/>
              <a:gd name="connsiteX300" fmla="*/ 581592 w 3893112"/>
              <a:gd name="connsiteY300" fmla="*/ 916018 h 1329505"/>
              <a:gd name="connsiteX301" fmla="*/ 580656 w 3893112"/>
              <a:gd name="connsiteY301" fmla="*/ 912947 h 1329505"/>
              <a:gd name="connsiteX302" fmla="*/ 1645258 w 3893112"/>
              <a:gd name="connsiteY302" fmla="*/ 905289 h 1329505"/>
              <a:gd name="connsiteX303" fmla="*/ 1645470 w 3893112"/>
              <a:gd name="connsiteY303" fmla="*/ 907217 h 1329505"/>
              <a:gd name="connsiteX304" fmla="*/ 1646528 w 3893112"/>
              <a:gd name="connsiteY304" fmla="*/ 906161 h 1329505"/>
              <a:gd name="connsiteX305" fmla="*/ 1668870 w 3893112"/>
              <a:gd name="connsiteY305" fmla="*/ 903958 h 1329505"/>
              <a:gd name="connsiteX306" fmla="*/ 1664184 w 3893112"/>
              <a:gd name="connsiteY306" fmla="*/ 912986 h 1329505"/>
              <a:gd name="connsiteX307" fmla="*/ 1667530 w 3893112"/>
              <a:gd name="connsiteY307" fmla="*/ 915285 h 1329505"/>
              <a:gd name="connsiteX308" fmla="*/ 1668474 w 3893112"/>
              <a:gd name="connsiteY308" fmla="*/ 915027 h 1329505"/>
              <a:gd name="connsiteX309" fmla="*/ 1668510 w 3893112"/>
              <a:gd name="connsiteY309" fmla="*/ 914982 h 1329505"/>
              <a:gd name="connsiteX310" fmla="*/ 1671750 w 3893112"/>
              <a:gd name="connsiteY310" fmla="*/ 908109 h 1329505"/>
              <a:gd name="connsiteX311" fmla="*/ 1669276 w 3893112"/>
              <a:gd name="connsiteY311" fmla="*/ 904519 h 1329505"/>
              <a:gd name="connsiteX312" fmla="*/ 3078808 w 3893112"/>
              <a:gd name="connsiteY312" fmla="*/ 897453 h 1329505"/>
              <a:gd name="connsiteX313" fmla="*/ 3078854 w 3893112"/>
              <a:gd name="connsiteY313" fmla="*/ 901098 h 1329505"/>
              <a:gd name="connsiteX314" fmla="*/ 3079474 w 3893112"/>
              <a:gd name="connsiteY314" fmla="*/ 903146 h 1329505"/>
              <a:gd name="connsiteX315" fmla="*/ 3081984 w 3893112"/>
              <a:gd name="connsiteY315" fmla="*/ 903413 h 1329505"/>
              <a:gd name="connsiteX316" fmla="*/ 2597476 w 3893112"/>
              <a:gd name="connsiteY316" fmla="*/ 896360 h 1329505"/>
              <a:gd name="connsiteX317" fmla="*/ 2591328 w 3893112"/>
              <a:gd name="connsiteY317" fmla="*/ 897810 h 1329505"/>
              <a:gd name="connsiteX318" fmla="*/ 2588354 w 3893112"/>
              <a:gd name="connsiteY318" fmla="*/ 905895 h 1329505"/>
              <a:gd name="connsiteX319" fmla="*/ 2583340 w 3893112"/>
              <a:gd name="connsiteY319" fmla="*/ 919530 h 1329505"/>
              <a:gd name="connsiteX320" fmla="*/ 2585816 w 3893112"/>
              <a:gd name="connsiteY320" fmla="*/ 922469 h 1329505"/>
              <a:gd name="connsiteX321" fmla="*/ 2590586 w 3893112"/>
              <a:gd name="connsiteY321" fmla="*/ 925016 h 1329505"/>
              <a:gd name="connsiteX322" fmla="*/ 1621264 w 3893112"/>
              <a:gd name="connsiteY322" fmla="*/ 886110 h 1329505"/>
              <a:gd name="connsiteX323" fmla="*/ 1619956 w 3893112"/>
              <a:gd name="connsiteY323" fmla="*/ 909102 h 1329505"/>
              <a:gd name="connsiteX324" fmla="*/ 1620710 w 3893112"/>
              <a:gd name="connsiteY324" fmla="*/ 914373 h 1329505"/>
              <a:gd name="connsiteX325" fmla="*/ 1620918 w 3893112"/>
              <a:gd name="connsiteY325" fmla="*/ 914063 h 1329505"/>
              <a:gd name="connsiteX326" fmla="*/ 1626096 w 3893112"/>
              <a:gd name="connsiteY326" fmla="*/ 912898 h 1329505"/>
              <a:gd name="connsiteX327" fmla="*/ 1628194 w 3893112"/>
              <a:gd name="connsiteY327" fmla="*/ 903017 h 1329505"/>
              <a:gd name="connsiteX328" fmla="*/ 1626064 w 3893112"/>
              <a:gd name="connsiteY328" fmla="*/ 890538 h 1329505"/>
              <a:gd name="connsiteX329" fmla="*/ 902602 w 3893112"/>
              <a:gd name="connsiteY329" fmla="*/ 886002 h 1329505"/>
              <a:gd name="connsiteX330" fmla="*/ 890552 w 3893112"/>
              <a:gd name="connsiteY330" fmla="*/ 896356 h 1329505"/>
              <a:gd name="connsiteX331" fmla="*/ 862396 w 3893112"/>
              <a:gd name="connsiteY331" fmla="*/ 925641 h 1329505"/>
              <a:gd name="connsiteX332" fmla="*/ 862848 w 3893112"/>
              <a:gd name="connsiteY332" fmla="*/ 926163 h 1329505"/>
              <a:gd name="connsiteX333" fmla="*/ 869028 w 3893112"/>
              <a:gd name="connsiteY333" fmla="*/ 930563 h 1329505"/>
              <a:gd name="connsiteX334" fmla="*/ 877280 w 3893112"/>
              <a:gd name="connsiteY334" fmla="*/ 926686 h 1329505"/>
              <a:gd name="connsiteX335" fmla="*/ 874272 w 3893112"/>
              <a:gd name="connsiteY335" fmla="*/ 934862 h 1329505"/>
              <a:gd name="connsiteX336" fmla="*/ 874104 w 3893112"/>
              <a:gd name="connsiteY336" fmla="*/ 935286 h 1329505"/>
              <a:gd name="connsiteX337" fmla="*/ 876132 w 3893112"/>
              <a:gd name="connsiteY337" fmla="*/ 938657 h 1329505"/>
              <a:gd name="connsiteX338" fmla="*/ 878492 w 3893112"/>
              <a:gd name="connsiteY338" fmla="*/ 942548 h 1329505"/>
              <a:gd name="connsiteX339" fmla="*/ 898838 w 3893112"/>
              <a:gd name="connsiteY339" fmla="*/ 902817 h 1329505"/>
              <a:gd name="connsiteX340" fmla="*/ 904978 w 3893112"/>
              <a:gd name="connsiteY340" fmla="*/ 886635 h 1329505"/>
              <a:gd name="connsiteX341" fmla="*/ 1611216 w 3893112"/>
              <a:gd name="connsiteY341" fmla="*/ 883955 h 1329505"/>
              <a:gd name="connsiteX342" fmla="*/ 1608140 w 3893112"/>
              <a:gd name="connsiteY342" fmla="*/ 887050 h 1329505"/>
              <a:gd name="connsiteX343" fmla="*/ 1601816 w 3893112"/>
              <a:gd name="connsiteY343" fmla="*/ 893433 h 1329505"/>
              <a:gd name="connsiteX344" fmla="*/ 1602650 w 3893112"/>
              <a:gd name="connsiteY344" fmla="*/ 893780 h 1329505"/>
              <a:gd name="connsiteX345" fmla="*/ 1609998 w 3893112"/>
              <a:gd name="connsiteY345" fmla="*/ 905142 h 1329505"/>
              <a:gd name="connsiteX346" fmla="*/ 1624820 w 3893112"/>
              <a:gd name="connsiteY346" fmla="*/ 883440 h 1329505"/>
              <a:gd name="connsiteX347" fmla="*/ 1624858 w 3893112"/>
              <a:gd name="connsiteY347" fmla="*/ 883475 h 1329505"/>
              <a:gd name="connsiteX348" fmla="*/ 1624854 w 3893112"/>
              <a:gd name="connsiteY348" fmla="*/ 883456 h 1329505"/>
              <a:gd name="connsiteX349" fmla="*/ 2811694 w 3893112"/>
              <a:gd name="connsiteY349" fmla="*/ 882739 h 1329505"/>
              <a:gd name="connsiteX350" fmla="*/ 2807910 w 3893112"/>
              <a:gd name="connsiteY350" fmla="*/ 886057 h 1329505"/>
              <a:gd name="connsiteX351" fmla="*/ 2805968 w 3893112"/>
              <a:gd name="connsiteY351" fmla="*/ 886320 h 1329505"/>
              <a:gd name="connsiteX352" fmla="*/ 2803704 w 3893112"/>
              <a:gd name="connsiteY352" fmla="*/ 895044 h 1329505"/>
              <a:gd name="connsiteX353" fmla="*/ 2809376 w 3893112"/>
              <a:gd name="connsiteY353" fmla="*/ 891008 h 1329505"/>
              <a:gd name="connsiteX354" fmla="*/ 2816054 w 3893112"/>
              <a:gd name="connsiteY354" fmla="*/ 886724 h 1329505"/>
              <a:gd name="connsiteX355" fmla="*/ 2916790 w 3893112"/>
              <a:gd name="connsiteY355" fmla="*/ 875803 h 1329505"/>
              <a:gd name="connsiteX356" fmla="*/ 2915220 w 3893112"/>
              <a:gd name="connsiteY356" fmla="*/ 876568 h 1329505"/>
              <a:gd name="connsiteX357" fmla="*/ 2914664 w 3893112"/>
              <a:gd name="connsiteY357" fmla="*/ 887267 h 1329505"/>
              <a:gd name="connsiteX358" fmla="*/ 2910816 w 3893112"/>
              <a:gd name="connsiteY358" fmla="*/ 890771 h 1329505"/>
              <a:gd name="connsiteX359" fmla="*/ 2929728 w 3893112"/>
              <a:gd name="connsiteY359" fmla="*/ 902947 h 1329505"/>
              <a:gd name="connsiteX360" fmla="*/ 2931628 w 3893112"/>
              <a:gd name="connsiteY360" fmla="*/ 892416 h 1329505"/>
              <a:gd name="connsiteX361" fmla="*/ 2932792 w 3893112"/>
              <a:gd name="connsiteY361" fmla="*/ 878596 h 1329505"/>
              <a:gd name="connsiteX362" fmla="*/ 2931736 w 3893112"/>
              <a:gd name="connsiteY362" fmla="*/ 878361 h 1329505"/>
              <a:gd name="connsiteX363" fmla="*/ 2924152 w 3893112"/>
              <a:gd name="connsiteY363" fmla="*/ 878489 h 1329505"/>
              <a:gd name="connsiteX364" fmla="*/ 2919842 w 3893112"/>
              <a:gd name="connsiteY364" fmla="*/ 886615 h 1329505"/>
              <a:gd name="connsiteX365" fmla="*/ 2917404 w 3893112"/>
              <a:gd name="connsiteY365" fmla="*/ 878137 h 1329505"/>
              <a:gd name="connsiteX366" fmla="*/ 1410988 w 3893112"/>
              <a:gd name="connsiteY366" fmla="*/ 874924 h 1329505"/>
              <a:gd name="connsiteX367" fmla="*/ 1408116 w 3893112"/>
              <a:gd name="connsiteY367" fmla="*/ 880617 h 1329505"/>
              <a:gd name="connsiteX368" fmla="*/ 1408352 w 3893112"/>
              <a:gd name="connsiteY368" fmla="*/ 881728 h 1329505"/>
              <a:gd name="connsiteX369" fmla="*/ 1416414 w 3893112"/>
              <a:gd name="connsiteY369" fmla="*/ 881325 h 1329505"/>
              <a:gd name="connsiteX370" fmla="*/ 1416314 w 3893112"/>
              <a:gd name="connsiteY370" fmla="*/ 878707 h 1329505"/>
              <a:gd name="connsiteX371" fmla="*/ 1606118 w 3893112"/>
              <a:gd name="connsiteY371" fmla="*/ 872134 h 1329505"/>
              <a:gd name="connsiteX372" fmla="*/ 1602556 w 3893112"/>
              <a:gd name="connsiteY372" fmla="*/ 875977 h 1329505"/>
              <a:gd name="connsiteX373" fmla="*/ 1602698 w 3893112"/>
              <a:gd name="connsiteY373" fmla="*/ 877754 h 1329505"/>
              <a:gd name="connsiteX374" fmla="*/ 1606846 w 3893112"/>
              <a:gd name="connsiteY374" fmla="*/ 872806 h 1329505"/>
              <a:gd name="connsiteX375" fmla="*/ 2601004 w 3893112"/>
              <a:gd name="connsiteY375" fmla="*/ 871505 h 1329505"/>
              <a:gd name="connsiteX376" fmla="*/ 2593154 w 3893112"/>
              <a:gd name="connsiteY376" fmla="*/ 892846 h 1329505"/>
              <a:gd name="connsiteX377" fmla="*/ 2598230 w 3893112"/>
              <a:gd name="connsiteY377" fmla="*/ 891649 h 1329505"/>
              <a:gd name="connsiteX378" fmla="*/ 1582490 w 3893112"/>
              <a:gd name="connsiteY378" fmla="*/ 871131 h 1329505"/>
              <a:gd name="connsiteX379" fmla="*/ 1563428 w 3893112"/>
              <a:gd name="connsiteY379" fmla="*/ 873567 h 1329505"/>
              <a:gd name="connsiteX380" fmla="*/ 1560376 w 3893112"/>
              <a:gd name="connsiteY380" fmla="*/ 895673 h 1329505"/>
              <a:gd name="connsiteX381" fmla="*/ 1560466 w 3893112"/>
              <a:gd name="connsiteY381" fmla="*/ 899224 h 1329505"/>
              <a:gd name="connsiteX382" fmla="*/ 1564264 w 3893112"/>
              <a:gd name="connsiteY382" fmla="*/ 907573 h 1329505"/>
              <a:gd name="connsiteX383" fmla="*/ 1565588 w 3893112"/>
              <a:gd name="connsiteY383" fmla="*/ 907023 h 1329505"/>
              <a:gd name="connsiteX384" fmla="*/ 1568936 w 3893112"/>
              <a:gd name="connsiteY384" fmla="*/ 907829 h 1329505"/>
              <a:gd name="connsiteX385" fmla="*/ 1574488 w 3893112"/>
              <a:gd name="connsiteY385" fmla="*/ 880785 h 1329505"/>
              <a:gd name="connsiteX386" fmla="*/ 1581466 w 3893112"/>
              <a:gd name="connsiteY386" fmla="*/ 874985 h 1329505"/>
              <a:gd name="connsiteX387" fmla="*/ 1584568 w 3893112"/>
              <a:gd name="connsiteY387" fmla="*/ 883328 h 1329505"/>
              <a:gd name="connsiteX388" fmla="*/ 1581124 w 3893112"/>
              <a:gd name="connsiteY388" fmla="*/ 903890 h 1329505"/>
              <a:gd name="connsiteX389" fmla="*/ 1574364 w 3893112"/>
              <a:gd name="connsiteY389" fmla="*/ 917476 h 1329505"/>
              <a:gd name="connsiteX390" fmla="*/ 1574364 w 3893112"/>
              <a:gd name="connsiteY390" fmla="*/ 918808 h 1329505"/>
              <a:gd name="connsiteX391" fmla="*/ 1573496 w 3893112"/>
              <a:gd name="connsiteY391" fmla="*/ 919181 h 1329505"/>
              <a:gd name="connsiteX392" fmla="*/ 1575108 w 3893112"/>
              <a:gd name="connsiteY392" fmla="*/ 919677 h 1329505"/>
              <a:gd name="connsiteX393" fmla="*/ 1576968 w 3893112"/>
              <a:gd name="connsiteY393" fmla="*/ 919832 h 1329505"/>
              <a:gd name="connsiteX394" fmla="*/ 1577682 w 3893112"/>
              <a:gd name="connsiteY394" fmla="*/ 923647 h 1329505"/>
              <a:gd name="connsiteX395" fmla="*/ 1580784 w 3893112"/>
              <a:gd name="connsiteY395" fmla="*/ 928609 h 1329505"/>
              <a:gd name="connsiteX396" fmla="*/ 1604200 w 3893112"/>
              <a:gd name="connsiteY396" fmla="*/ 933137 h 1329505"/>
              <a:gd name="connsiteX397" fmla="*/ 1608230 w 3893112"/>
              <a:gd name="connsiteY397" fmla="*/ 935882 h 1329505"/>
              <a:gd name="connsiteX398" fmla="*/ 1608878 w 3893112"/>
              <a:gd name="connsiteY398" fmla="*/ 924615 h 1329505"/>
              <a:gd name="connsiteX399" fmla="*/ 1598712 w 3893112"/>
              <a:gd name="connsiteY399" fmla="*/ 905596 h 1329505"/>
              <a:gd name="connsiteX400" fmla="*/ 1596536 w 3893112"/>
              <a:gd name="connsiteY400" fmla="*/ 897318 h 1329505"/>
              <a:gd name="connsiteX401" fmla="*/ 1590152 w 3893112"/>
              <a:gd name="connsiteY401" fmla="*/ 898370 h 1329505"/>
              <a:gd name="connsiteX402" fmla="*/ 1596972 w 3893112"/>
              <a:gd name="connsiteY402" fmla="*/ 884634 h 1329505"/>
              <a:gd name="connsiteX403" fmla="*/ 1596880 w 3893112"/>
              <a:gd name="connsiteY403" fmla="*/ 884600 h 1329505"/>
              <a:gd name="connsiteX404" fmla="*/ 1590276 w 3893112"/>
              <a:gd name="connsiteY404" fmla="*/ 882118 h 1329505"/>
              <a:gd name="connsiteX405" fmla="*/ 1584568 w 3893112"/>
              <a:gd name="connsiteY405" fmla="*/ 874117 h 1329505"/>
              <a:gd name="connsiteX406" fmla="*/ 1386204 w 3893112"/>
              <a:gd name="connsiteY406" fmla="*/ 869331 h 1329505"/>
              <a:gd name="connsiteX407" fmla="*/ 1385690 w 3893112"/>
              <a:gd name="connsiteY407" fmla="*/ 872851 h 1329505"/>
              <a:gd name="connsiteX408" fmla="*/ 1387938 w 3893112"/>
              <a:gd name="connsiteY408" fmla="*/ 872188 h 1329505"/>
              <a:gd name="connsiteX409" fmla="*/ 1387440 w 3893112"/>
              <a:gd name="connsiteY409" fmla="*/ 870984 h 1329505"/>
              <a:gd name="connsiteX410" fmla="*/ 911330 w 3893112"/>
              <a:gd name="connsiteY410" fmla="*/ 868471 h 1329505"/>
              <a:gd name="connsiteX411" fmla="*/ 910976 w 3893112"/>
              <a:gd name="connsiteY411" fmla="*/ 870630 h 1329505"/>
              <a:gd name="connsiteX412" fmla="*/ 912462 w 3893112"/>
              <a:gd name="connsiteY412" fmla="*/ 871732 h 1329505"/>
              <a:gd name="connsiteX413" fmla="*/ 913330 w 3893112"/>
              <a:gd name="connsiteY413" fmla="*/ 870984 h 1329505"/>
              <a:gd name="connsiteX414" fmla="*/ 913128 w 3893112"/>
              <a:gd name="connsiteY414" fmla="*/ 870818 h 1329505"/>
              <a:gd name="connsiteX415" fmla="*/ 1610916 w 3893112"/>
              <a:gd name="connsiteY415" fmla="*/ 867952 h 1329505"/>
              <a:gd name="connsiteX416" fmla="*/ 1609302 w 3893112"/>
              <a:gd name="connsiteY416" fmla="*/ 869133 h 1329505"/>
              <a:gd name="connsiteX417" fmla="*/ 1609654 w 3893112"/>
              <a:gd name="connsiteY417" fmla="*/ 869457 h 1329505"/>
              <a:gd name="connsiteX418" fmla="*/ 1548200 w 3893112"/>
              <a:gd name="connsiteY418" fmla="*/ 866159 h 1329505"/>
              <a:gd name="connsiteX419" fmla="*/ 1547228 w 3893112"/>
              <a:gd name="connsiteY419" fmla="*/ 867200 h 1329505"/>
              <a:gd name="connsiteX420" fmla="*/ 1547268 w 3893112"/>
              <a:gd name="connsiteY420" fmla="*/ 870207 h 1329505"/>
              <a:gd name="connsiteX421" fmla="*/ 1547704 w 3893112"/>
              <a:gd name="connsiteY421" fmla="*/ 871164 h 1329505"/>
              <a:gd name="connsiteX422" fmla="*/ 1548100 w 3893112"/>
              <a:gd name="connsiteY422" fmla="*/ 871113 h 1329505"/>
              <a:gd name="connsiteX423" fmla="*/ 1548188 w 3893112"/>
              <a:gd name="connsiteY423" fmla="*/ 866209 h 1329505"/>
              <a:gd name="connsiteX424" fmla="*/ 936190 w 3893112"/>
              <a:gd name="connsiteY424" fmla="*/ 862899 h 1329505"/>
              <a:gd name="connsiteX425" fmla="*/ 934440 w 3893112"/>
              <a:gd name="connsiteY425" fmla="*/ 863727 h 1329505"/>
              <a:gd name="connsiteX426" fmla="*/ 934730 w 3893112"/>
              <a:gd name="connsiteY426" fmla="*/ 866449 h 1329505"/>
              <a:gd name="connsiteX427" fmla="*/ 935896 w 3893112"/>
              <a:gd name="connsiteY427" fmla="*/ 864471 h 1329505"/>
              <a:gd name="connsiteX428" fmla="*/ 2606538 w 3893112"/>
              <a:gd name="connsiteY428" fmla="*/ 861638 h 1329505"/>
              <a:gd name="connsiteX429" fmla="*/ 2602548 w 3893112"/>
              <a:gd name="connsiteY429" fmla="*/ 890631 h 1329505"/>
              <a:gd name="connsiteX430" fmla="*/ 2622730 w 3893112"/>
              <a:gd name="connsiteY430" fmla="*/ 885870 h 1329505"/>
              <a:gd name="connsiteX431" fmla="*/ 2622702 w 3893112"/>
              <a:gd name="connsiteY431" fmla="*/ 885684 h 1329505"/>
              <a:gd name="connsiteX432" fmla="*/ 2619900 w 3893112"/>
              <a:gd name="connsiteY432" fmla="*/ 878613 h 1329505"/>
              <a:gd name="connsiteX433" fmla="*/ 2611092 w 3893112"/>
              <a:gd name="connsiteY433" fmla="*/ 877373 h 1329505"/>
              <a:gd name="connsiteX434" fmla="*/ 2616846 w 3893112"/>
              <a:gd name="connsiteY434" fmla="*/ 872961 h 1329505"/>
              <a:gd name="connsiteX435" fmla="*/ 2615452 w 3893112"/>
              <a:gd name="connsiteY435" fmla="*/ 871877 h 1329505"/>
              <a:gd name="connsiteX436" fmla="*/ 2950018 w 3893112"/>
              <a:gd name="connsiteY436" fmla="*/ 859619 h 1329505"/>
              <a:gd name="connsiteX437" fmla="*/ 2939920 w 3893112"/>
              <a:gd name="connsiteY437" fmla="*/ 864538 h 1329505"/>
              <a:gd name="connsiteX438" fmla="*/ 2943506 w 3893112"/>
              <a:gd name="connsiteY438" fmla="*/ 864998 h 1329505"/>
              <a:gd name="connsiteX439" fmla="*/ 3079708 w 3893112"/>
              <a:gd name="connsiteY439" fmla="*/ 857681 h 1329505"/>
              <a:gd name="connsiteX440" fmla="*/ 3077730 w 3893112"/>
              <a:gd name="connsiteY440" fmla="*/ 882790 h 1329505"/>
              <a:gd name="connsiteX441" fmla="*/ 3081676 w 3893112"/>
              <a:gd name="connsiteY441" fmla="*/ 884568 h 1329505"/>
              <a:gd name="connsiteX442" fmla="*/ 3089368 w 3893112"/>
              <a:gd name="connsiteY442" fmla="*/ 896541 h 1329505"/>
              <a:gd name="connsiteX443" fmla="*/ 3094690 w 3893112"/>
              <a:gd name="connsiteY443" fmla="*/ 904763 h 1329505"/>
              <a:gd name="connsiteX444" fmla="*/ 3099660 w 3893112"/>
              <a:gd name="connsiteY444" fmla="*/ 905291 h 1329505"/>
              <a:gd name="connsiteX445" fmla="*/ 3099944 w 3893112"/>
              <a:gd name="connsiteY445" fmla="*/ 904883 h 1329505"/>
              <a:gd name="connsiteX446" fmla="*/ 3102988 w 3893112"/>
              <a:gd name="connsiteY446" fmla="*/ 904254 h 1329505"/>
              <a:gd name="connsiteX447" fmla="*/ 3105230 w 3893112"/>
              <a:gd name="connsiteY447" fmla="*/ 903710 h 1329505"/>
              <a:gd name="connsiteX448" fmla="*/ 3111656 w 3893112"/>
              <a:gd name="connsiteY448" fmla="*/ 873452 h 1329505"/>
              <a:gd name="connsiteX449" fmla="*/ 997418 w 3893112"/>
              <a:gd name="connsiteY449" fmla="*/ 853450 h 1329505"/>
              <a:gd name="connsiteX450" fmla="*/ 951678 w 3893112"/>
              <a:gd name="connsiteY450" fmla="*/ 856602 h 1329505"/>
              <a:gd name="connsiteX451" fmla="*/ 951532 w 3893112"/>
              <a:gd name="connsiteY451" fmla="*/ 860474 h 1329505"/>
              <a:gd name="connsiteX452" fmla="*/ 952986 w 3893112"/>
              <a:gd name="connsiteY452" fmla="*/ 867945 h 1329505"/>
              <a:gd name="connsiteX453" fmla="*/ 961764 w 3893112"/>
              <a:gd name="connsiteY453" fmla="*/ 870736 h 1329505"/>
              <a:gd name="connsiteX454" fmla="*/ 953824 w 3893112"/>
              <a:gd name="connsiteY454" fmla="*/ 874644 h 1329505"/>
              <a:gd name="connsiteX455" fmla="*/ 945232 w 3893112"/>
              <a:gd name="connsiteY455" fmla="*/ 878551 h 1329505"/>
              <a:gd name="connsiteX456" fmla="*/ 942752 w 3893112"/>
              <a:gd name="connsiteY456" fmla="*/ 878149 h 1329505"/>
              <a:gd name="connsiteX457" fmla="*/ 937740 w 3893112"/>
              <a:gd name="connsiteY457" fmla="*/ 877238 h 1329505"/>
              <a:gd name="connsiteX458" fmla="*/ 938098 w 3893112"/>
              <a:gd name="connsiteY458" fmla="*/ 887142 h 1329505"/>
              <a:gd name="connsiteX459" fmla="*/ 936896 w 3893112"/>
              <a:gd name="connsiteY459" fmla="*/ 886802 h 1329505"/>
              <a:gd name="connsiteX460" fmla="*/ 937384 w 3893112"/>
              <a:gd name="connsiteY460" fmla="*/ 891392 h 1329505"/>
              <a:gd name="connsiteX461" fmla="*/ 935338 w 3893112"/>
              <a:gd name="connsiteY461" fmla="*/ 904481 h 1329505"/>
              <a:gd name="connsiteX462" fmla="*/ 927336 w 3893112"/>
              <a:gd name="connsiteY462" fmla="*/ 893872 h 1329505"/>
              <a:gd name="connsiteX463" fmla="*/ 926872 w 3893112"/>
              <a:gd name="connsiteY463" fmla="*/ 886460 h 1329505"/>
              <a:gd name="connsiteX464" fmla="*/ 925240 w 3893112"/>
              <a:gd name="connsiteY464" fmla="*/ 887400 h 1329505"/>
              <a:gd name="connsiteX465" fmla="*/ 926252 w 3893112"/>
              <a:gd name="connsiteY465" fmla="*/ 893067 h 1329505"/>
              <a:gd name="connsiteX466" fmla="*/ 930252 w 3893112"/>
              <a:gd name="connsiteY466" fmla="*/ 905721 h 1329505"/>
              <a:gd name="connsiteX467" fmla="*/ 932268 w 3893112"/>
              <a:gd name="connsiteY467" fmla="*/ 911924 h 1329505"/>
              <a:gd name="connsiteX468" fmla="*/ 934656 w 3893112"/>
              <a:gd name="connsiteY468" fmla="*/ 917909 h 1329505"/>
              <a:gd name="connsiteX469" fmla="*/ 939464 w 3893112"/>
              <a:gd name="connsiteY469" fmla="*/ 929696 h 1329505"/>
              <a:gd name="connsiteX470" fmla="*/ 944798 w 3893112"/>
              <a:gd name="connsiteY470" fmla="*/ 940829 h 1329505"/>
              <a:gd name="connsiteX471" fmla="*/ 946724 w 3893112"/>
              <a:gd name="connsiteY471" fmla="*/ 943915 h 1329505"/>
              <a:gd name="connsiteX472" fmla="*/ 947770 w 3893112"/>
              <a:gd name="connsiteY472" fmla="*/ 943480 h 1329505"/>
              <a:gd name="connsiteX473" fmla="*/ 952612 w 3893112"/>
              <a:gd name="connsiteY473" fmla="*/ 939805 h 1329505"/>
              <a:gd name="connsiteX474" fmla="*/ 952180 w 3893112"/>
              <a:gd name="connsiteY474" fmla="*/ 936270 h 1329505"/>
              <a:gd name="connsiteX475" fmla="*/ 951714 w 3893112"/>
              <a:gd name="connsiteY475" fmla="*/ 932331 h 1329505"/>
              <a:gd name="connsiteX476" fmla="*/ 957172 w 3893112"/>
              <a:gd name="connsiteY476" fmla="*/ 936952 h 1329505"/>
              <a:gd name="connsiteX477" fmla="*/ 958236 w 3893112"/>
              <a:gd name="connsiteY477" fmla="*/ 937829 h 1329505"/>
              <a:gd name="connsiteX478" fmla="*/ 994990 w 3893112"/>
              <a:gd name="connsiteY478" fmla="*/ 857402 h 1329505"/>
              <a:gd name="connsiteX479" fmla="*/ 997596 w 3893112"/>
              <a:gd name="connsiteY479" fmla="*/ 853617 h 1329505"/>
              <a:gd name="connsiteX480" fmla="*/ 1681850 w 3893112"/>
              <a:gd name="connsiteY480" fmla="*/ 851044 h 1329505"/>
              <a:gd name="connsiteX481" fmla="*/ 1666218 w 3893112"/>
              <a:gd name="connsiteY481" fmla="*/ 857035 h 1329505"/>
              <a:gd name="connsiteX482" fmla="*/ 1658574 w 3893112"/>
              <a:gd name="connsiteY482" fmla="*/ 858676 h 1329505"/>
              <a:gd name="connsiteX483" fmla="*/ 1658880 w 3893112"/>
              <a:gd name="connsiteY483" fmla="*/ 860688 h 1329505"/>
              <a:gd name="connsiteX484" fmla="*/ 1661980 w 3893112"/>
              <a:gd name="connsiteY484" fmla="*/ 867634 h 1329505"/>
              <a:gd name="connsiteX485" fmla="*/ 1667376 w 3893112"/>
              <a:gd name="connsiteY485" fmla="*/ 867820 h 1329505"/>
              <a:gd name="connsiteX486" fmla="*/ 1673580 w 3893112"/>
              <a:gd name="connsiteY486" fmla="*/ 867820 h 1329505"/>
              <a:gd name="connsiteX487" fmla="*/ 1664682 w 3893112"/>
              <a:gd name="connsiteY487" fmla="*/ 873752 h 1329505"/>
              <a:gd name="connsiteX488" fmla="*/ 1668896 w 3893112"/>
              <a:gd name="connsiteY488" fmla="*/ 876876 h 1329505"/>
              <a:gd name="connsiteX489" fmla="*/ 1674294 w 3893112"/>
              <a:gd name="connsiteY489" fmla="*/ 885716 h 1329505"/>
              <a:gd name="connsiteX490" fmla="*/ 1665608 w 3893112"/>
              <a:gd name="connsiteY490" fmla="*/ 886119 h 1329505"/>
              <a:gd name="connsiteX491" fmla="*/ 1655790 w 3893112"/>
              <a:gd name="connsiteY491" fmla="*/ 879150 h 1329505"/>
              <a:gd name="connsiteX492" fmla="*/ 1654010 w 3893112"/>
              <a:gd name="connsiteY492" fmla="*/ 880226 h 1329505"/>
              <a:gd name="connsiteX493" fmla="*/ 1645220 w 3893112"/>
              <a:gd name="connsiteY493" fmla="*/ 880649 h 1329505"/>
              <a:gd name="connsiteX494" fmla="*/ 1643494 w 3893112"/>
              <a:gd name="connsiteY494" fmla="*/ 889311 h 1329505"/>
              <a:gd name="connsiteX495" fmla="*/ 1644624 w 3893112"/>
              <a:gd name="connsiteY495" fmla="*/ 899548 h 1329505"/>
              <a:gd name="connsiteX496" fmla="*/ 1649672 w 3893112"/>
              <a:gd name="connsiteY496" fmla="*/ 903016 h 1329505"/>
              <a:gd name="connsiteX497" fmla="*/ 1653388 w 3893112"/>
              <a:gd name="connsiteY497" fmla="*/ 899300 h 1329505"/>
              <a:gd name="connsiteX498" fmla="*/ 1657382 w 3893112"/>
              <a:gd name="connsiteY498" fmla="*/ 908314 h 1329505"/>
              <a:gd name="connsiteX499" fmla="*/ 1661494 w 3893112"/>
              <a:gd name="connsiteY499" fmla="*/ 911139 h 1329505"/>
              <a:gd name="connsiteX500" fmla="*/ 1666742 w 3893112"/>
              <a:gd name="connsiteY500" fmla="*/ 901023 h 1329505"/>
              <a:gd name="connsiteX501" fmla="*/ 1666572 w 3893112"/>
              <a:gd name="connsiteY501" fmla="*/ 900788 h 1329505"/>
              <a:gd name="connsiteX502" fmla="*/ 1666840 w 3893112"/>
              <a:gd name="connsiteY502" fmla="*/ 900835 h 1329505"/>
              <a:gd name="connsiteX503" fmla="*/ 1690108 w 3893112"/>
              <a:gd name="connsiteY503" fmla="*/ 855991 h 1329505"/>
              <a:gd name="connsiteX504" fmla="*/ 1686700 w 3893112"/>
              <a:gd name="connsiteY504" fmla="*/ 854236 h 1329505"/>
              <a:gd name="connsiteX505" fmla="*/ 1681024 w 3893112"/>
              <a:gd name="connsiteY505" fmla="*/ 859415 h 1329505"/>
              <a:gd name="connsiteX506" fmla="*/ 1681736 w 3893112"/>
              <a:gd name="connsiteY506" fmla="*/ 852126 h 1329505"/>
              <a:gd name="connsiteX507" fmla="*/ 993120 w 3893112"/>
              <a:gd name="connsiteY507" fmla="*/ 843041 h 1329505"/>
              <a:gd name="connsiteX508" fmla="*/ 973920 w 3893112"/>
              <a:gd name="connsiteY508" fmla="*/ 843182 h 1329505"/>
              <a:gd name="connsiteX509" fmla="*/ 978200 w 3893112"/>
              <a:gd name="connsiteY509" fmla="*/ 847072 h 1329505"/>
              <a:gd name="connsiteX510" fmla="*/ 974808 w 3893112"/>
              <a:gd name="connsiteY510" fmla="*/ 850625 h 1329505"/>
              <a:gd name="connsiteX511" fmla="*/ 994880 w 3893112"/>
              <a:gd name="connsiteY511" fmla="*/ 849238 h 1329505"/>
              <a:gd name="connsiteX512" fmla="*/ 992808 w 3893112"/>
              <a:gd name="connsiteY512" fmla="*/ 844653 h 1329505"/>
              <a:gd name="connsiteX513" fmla="*/ 993120 w 3893112"/>
              <a:gd name="connsiteY513" fmla="*/ 843041 h 1329505"/>
              <a:gd name="connsiteX514" fmla="*/ 3467304 w 3893112"/>
              <a:gd name="connsiteY514" fmla="*/ 842201 h 1329505"/>
              <a:gd name="connsiteX515" fmla="*/ 3464304 w 3893112"/>
              <a:gd name="connsiteY515" fmla="*/ 849771 h 1329505"/>
              <a:gd name="connsiteX516" fmla="*/ 3450618 w 3893112"/>
              <a:gd name="connsiteY516" fmla="*/ 918443 h 1329505"/>
              <a:gd name="connsiteX517" fmla="*/ 3471964 w 3893112"/>
              <a:gd name="connsiteY517" fmla="*/ 931152 h 1329505"/>
              <a:gd name="connsiteX518" fmla="*/ 3475250 w 3893112"/>
              <a:gd name="connsiteY518" fmla="*/ 922401 h 1329505"/>
              <a:gd name="connsiteX519" fmla="*/ 3470848 w 3893112"/>
              <a:gd name="connsiteY519" fmla="*/ 854701 h 1329505"/>
              <a:gd name="connsiteX520" fmla="*/ 1568138 w 3893112"/>
              <a:gd name="connsiteY520" fmla="*/ 839438 h 1329505"/>
              <a:gd name="connsiteX521" fmla="*/ 1564046 w 3893112"/>
              <a:gd name="connsiteY521" fmla="*/ 869078 h 1329505"/>
              <a:gd name="connsiteX522" fmla="*/ 1579752 w 3893112"/>
              <a:gd name="connsiteY522" fmla="*/ 867073 h 1329505"/>
              <a:gd name="connsiteX523" fmla="*/ 1579080 w 3893112"/>
              <a:gd name="connsiteY523" fmla="*/ 866021 h 1329505"/>
              <a:gd name="connsiteX524" fmla="*/ 1582428 w 3893112"/>
              <a:gd name="connsiteY524" fmla="*/ 866610 h 1329505"/>
              <a:gd name="connsiteX525" fmla="*/ 1585972 w 3893112"/>
              <a:gd name="connsiteY525" fmla="*/ 866279 h 1329505"/>
              <a:gd name="connsiteX526" fmla="*/ 1590250 w 3893112"/>
              <a:gd name="connsiteY526" fmla="*/ 865733 h 1329505"/>
              <a:gd name="connsiteX527" fmla="*/ 1594882 w 3893112"/>
              <a:gd name="connsiteY527" fmla="*/ 861766 h 1329505"/>
              <a:gd name="connsiteX528" fmla="*/ 1580940 w 3893112"/>
              <a:gd name="connsiteY528" fmla="*/ 848902 h 1329505"/>
              <a:gd name="connsiteX529" fmla="*/ 1579308 w 3893112"/>
              <a:gd name="connsiteY529" fmla="*/ 846820 h 1329505"/>
              <a:gd name="connsiteX530" fmla="*/ 1578614 w 3893112"/>
              <a:gd name="connsiteY530" fmla="*/ 850576 h 1329505"/>
              <a:gd name="connsiteX531" fmla="*/ 1571946 w 3893112"/>
              <a:gd name="connsiteY531" fmla="*/ 847816 h 1329505"/>
              <a:gd name="connsiteX532" fmla="*/ 958788 w 3893112"/>
              <a:gd name="connsiteY532" fmla="*/ 837721 h 1329505"/>
              <a:gd name="connsiteX533" fmla="*/ 955580 w 3893112"/>
              <a:gd name="connsiteY533" fmla="*/ 840478 h 1329505"/>
              <a:gd name="connsiteX534" fmla="*/ 958662 w 3893112"/>
              <a:gd name="connsiteY534" fmla="*/ 841023 h 1329505"/>
              <a:gd name="connsiteX535" fmla="*/ 957522 w 3893112"/>
              <a:gd name="connsiteY535" fmla="*/ 842402 h 1329505"/>
              <a:gd name="connsiteX536" fmla="*/ 962468 w 3893112"/>
              <a:gd name="connsiteY536" fmla="*/ 841854 h 1329505"/>
              <a:gd name="connsiteX537" fmla="*/ 880164 w 3893112"/>
              <a:gd name="connsiteY537" fmla="*/ 836962 h 1329505"/>
              <a:gd name="connsiteX538" fmla="*/ 833516 w 3893112"/>
              <a:gd name="connsiteY538" fmla="*/ 847444 h 1329505"/>
              <a:gd name="connsiteX539" fmla="*/ 817582 w 3893112"/>
              <a:gd name="connsiteY539" fmla="*/ 851594 h 1329505"/>
              <a:gd name="connsiteX540" fmla="*/ 817790 w 3893112"/>
              <a:gd name="connsiteY540" fmla="*/ 852875 h 1329505"/>
              <a:gd name="connsiteX541" fmla="*/ 820244 w 3893112"/>
              <a:gd name="connsiteY541" fmla="*/ 858454 h 1329505"/>
              <a:gd name="connsiteX542" fmla="*/ 827964 w 3893112"/>
              <a:gd name="connsiteY542" fmla="*/ 859167 h 1329505"/>
              <a:gd name="connsiteX543" fmla="*/ 821980 w 3893112"/>
              <a:gd name="connsiteY543" fmla="*/ 863571 h 1329505"/>
              <a:gd name="connsiteX544" fmla="*/ 815560 w 3893112"/>
              <a:gd name="connsiteY544" fmla="*/ 868161 h 1329505"/>
              <a:gd name="connsiteX545" fmla="*/ 802006 w 3893112"/>
              <a:gd name="connsiteY545" fmla="*/ 869030 h 1329505"/>
              <a:gd name="connsiteX546" fmla="*/ 805324 w 3893112"/>
              <a:gd name="connsiteY546" fmla="*/ 859075 h 1329505"/>
              <a:gd name="connsiteX547" fmla="*/ 805178 w 3893112"/>
              <a:gd name="connsiteY547" fmla="*/ 854825 h 1329505"/>
              <a:gd name="connsiteX548" fmla="*/ 775644 w 3893112"/>
              <a:gd name="connsiteY548" fmla="*/ 862517 h 1329505"/>
              <a:gd name="connsiteX549" fmla="*/ 742964 w 3893112"/>
              <a:gd name="connsiteY549" fmla="*/ 871623 h 1329505"/>
              <a:gd name="connsiteX550" fmla="*/ 743202 w 3893112"/>
              <a:gd name="connsiteY550" fmla="*/ 872927 h 1329505"/>
              <a:gd name="connsiteX551" fmla="*/ 745776 w 3893112"/>
              <a:gd name="connsiteY551" fmla="*/ 878459 h 1329505"/>
              <a:gd name="connsiteX552" fmla="*/ 753560 w 3893112"/>
              <a:gd name="connsiteY552" fmla="*/ 878954 h 1329505"/>
              <a:gd name="connsiteX553" fmla="*/ 741312 w 3893112"/>
              <a:gd name="connsiteY553" fmla="*/ 888259 h 1329505"/>
              <a:gd name="connsiteX554" fmla="*/ 727756 w 3893112"/>
              <a:gd name="connsiteY554" fmla="*/ 889407 h 1329505"/>
              <a:gd name="connsiteX555" fmla="*/ 730766 w 3893112"/>
              <a:gd name="connsiteY555" fmla="*/ 879297 h 1329505"/>
              <a:gd name="connsiteX556" fmla="*/ 730476 w 3893112"/>
              <a:gd name="connsiteY556" fmla="*/ 875102 h 1329505"/>
              <a:gd name="connsiteX557" fmla="*/ 721772 w 3893112"/>
              <a:gd name="connsiteY557" fmla="*/ 877528 h 1329505"/>
              <a:gd name="connsiteX558" fmla="*/ 668764 w 3893112"/>
              <a:gd name="connsiteY558" fmla="*/ 893237 h 1329505"/>
              <a:gd name="connsiteX559" fmla="*/ 669004 w 3893112"/>
              <a:gd name="connsiteY559" fmla="*/ 894431 h 1329505"/>
              <a:gd name="connsiteX560" fmla="*/ 671652 w 3893112"/>
              <a:gd name="connsiteY560" fmla="*/ 899920 h 1329505"/>
              <a:gd name="connsiteX561" fmla="*/ 679468 w 3893112"/>
              <a:gd name="connsiteY561" fmla="*/ 900261 h 1329505"/>
              <a:gd name="connsiteX562" fmla="*/ 667340 w 3893112"/>
              <a:gd name="connsiteY562" fmla="*/ 909814 h 1329505"/>
              <a:gd name="connsiteX563" fmla="*/ 653788 w 3893112"/>
              <a:gd name="connsiteY563" fmla="*/ 911116 h 1329505"/>
              <a:gd name="connsiteX564" fmla="*/ 656796 w 3893112"/>
              <a:gd name="connsiteY564" fmla="*/ 901006 h 1329505"/>
              <a:gd name="connsiteX565" fmla="*/ 656456 w 3893112"/>
              <a:gd name="connsiteY565" fmla="*/ 896886 h 1329505"/>
              <a:gd name="connsiteX566" fmla="*/ 627964 w 3893112"/>
              <a:gd name="connsiteY566" fmla="*/ 905329 h 1329505"/>
              <a:gd name="connsiteX567" fmla="*/ 594804 w 3893112"/>
              <a:gd name="connsiteY567" fmla="*/ 915586 h 1329505"/>
              <a:gd name="connsiteX568" fmla="*/ 595088 w 3893112"/>
              <a:gd name="connsiteY568" fmla="*/ 916916 h 1329505"/>
              <a:gd name="connsiteX569" fmla="*/ 597806 w 3893112"/>
              <a:gd name="connsiteY569" fmla="*/ 922374 h 1329505"/>
              <a:gd name="connsiteX570" fmla="*/ 605592 w 3893112"/>
              <a:gd name="connsiteY570" fmla="*/ 922622 h 1329505"/>
              <a:gd name="connsiteX571" fmla="*/ 593588 w 3893112"/>
              <a:gd name="connsiteY571" fmla="*/ 932269 h 1329505"/>
              <a:gd name="connsiteX572" fmla="*/ 587622 w 3893112"/>
              <a:gd name="connsiteY572" fmla="*/ 932897 h 1329505"/>
              <a:gd name="connsiteX573" fmla="*/ 593588 w 3893112"/>
              <a:gd name="connsiteY573" fmla="*/ 937076 h 1329505"/>
              <a:gd name="connsiteX574" fmla="*/ 606058 w 3893112"/>
              <a:gd name="connsiteY574" fmla="*/ 944903 h 1329505"/>
              <a:gd name="connsiteX575" fmla="*/ 606610 w 3893112"/>
              <a:gd name="connsiteY575" fmla="*/ 944206 h 1329505"/>
              <a:gd name="connsiteX576" fmla="*/ 609064 w 3893112"/>
              <a:gd name="connsiteY576" fmla="*/ 938627 h 1329505"/>
              <a:gd name="connsiteX577" fmla="*/ 604380 w 3893112"/>
              <a:gd name="connsiteY577" fmla="*/ 932424 h 1329505"/>
              <a:gd name="connsiteX578" fmla="*/ 619268 w 3893112"/>
              <a:gd name="connsiteY578" fmla="*/ 935339 h 1329505"/>
              <a:gd name="connsiteX579" fmla="*/ 624076 w 3893112"/>
              <a:gd name="connsiteY579" fmla="*/ 939929 h 1329505"/>
              <a:gd name="connsiteX580" fmla="*/ 628976 w 3893112"/>
              <a:gd name="connsiteY580" fmla="*/ 944457 h 1329505"/>
              <a:gd name="connsiteX581" fmla="*/ 619484 w 3893112"/>
              <a:gd name="connsiteY581" fmla="*/ 949234 h 1329505"/>
              <a:gd name="connsiteX582" fmla="*/ 616968 w 3893112"/>
              <a:gd name="connsiteY582" fmla="*/ 951751 h 1329505"/>
              <a:gd name="connsiteX583" fmla="*/ 634652 w 3893112"/>
              <a:gd name="connsiteY583" fmla="*/ 962850 h 1329505"/>
              <a:gd name="connsiteX584" fmla="*/ 673658 w 3893112"/>
              <a:gd name="connsiteY584" fmla="*/ 981559 h 1329505"/>
              <a:gd name="connsiteX585" fmla="*/ 675280 w 3893112"/>
              <a:gd name="connsiteY585" fmla="*/ 975783 h 1329505"/>
              <a:gd name="connsiteX586" fmla="*/ 669852 w 3893112"/>
              <a:gd name="connsiteY586" fmla="*/ 970387 h 1329505"/>
              <a:gd name="connsiteX587" fmla="*/ 677172 w 3893112"/>
              <a:gd name="connsiteY587" fmla="*/ 970758 h 1329505"/>
              <a:gd name="connsiteX588" fmla="*/ 684896 w 3893112"/>
              <a:gd name="connsiteY588" fmla="*/ 971162 h 1329505"/>
              <a:gd name="connsiteX589" fmla="*/ 690292 w 3893112"/>
              <a:gd name="connsiteY589" fmla="*/ 974977 h 1329505"/>
              <a:gd name="connsiteX590" fmla="*/ 695720 w 3893112"/>
              <a:gd name="connsiteY590" fmla="*/ 978730 h 1329505"/>
              <a:gd name="connsiteX591" fmla="*/ 687128 w 3893112"/>
              <a:gd name="connsiteY591" fmla="*/ 984622 h 1329505"/>
              <a:gd name="connsiteX592" fmla="*/ 685326 w 3893112"/>
              <a:gd name="connsiteY592" fmla="*/ 987155 h 1329505"/>
              <a:gd name="connsiteX593" fmla="*/ 702480 w 3893112"/>
              <a:gd name="connsiteY593" fmla="*/ 995383 h 1329505"/>
              <a:gd name="connsiteX594" fmla="*/ 745416 w 3893112"/>
              <a:gd name="connsiteY594" fmla="*/ 1009142 h 1329505"/>
              <a:gd name="connsiteX595" fmla="*/ 745854 w 3893112"/>
              <a:gd name="connsiteY595" fmla="*/ 1007913 h 1329505"/>
              <a:gd name="connsiteX596" fmla="*/ 746396 w 3893112"/>
              <a:gd name="connsiteY596" fmla="*/ 1001834 h 1329505"/>
              <a:gd name="connsiteX597" fmla="*/ 740194 w 3893112"/>
              <a:gd name="connsiteY597" fmla="*/ 997492 h 1329505"/>
              <a:gd name="connsiteX598" fmla="*/ 747360 w 3893112"/>
              <a:gd name="connsiteY598" fmla="*/ 996500 h 1329505"/>
              <a:gd name="connsiteX599" fmla="*/ 754802 w 3893112"/>
              <a:gd name="connsiteY599" fmla="*/ 995383 h 1329505"/>
              <a:gd name="connsiteX600" fmla="*/ 760602 w 3893112"/>
              <a:gd name="connsiteY600" fmla="*/ 997957 h 1329505"/>
              <a:gd name="connsiteX601" fmla="*/ 766464 w 3893112"/>
              <a:gd name="connsiteY601" fmla="*/ 1000315 h 1329505"/>
              <a:gd name="connsiteX602" fmla="*/ 763052 w 3893112"/>
              <a:gd name="connsiteY602" fmla="*/ 1004346 h 1329505"/>
              <a:gd name="connsiteX603" fmla="*/ 759516 w 3893112"/>
              <a:gd name="connsiteY603" fmla="*/ 1008193 h 1329505"/>
              <a:gd name="connsiteX604" fmla="*/ 758484 w 3893112"/>
              <a:gd name="connsiteY604" fmla="*/ 1010666 h 1329505"/>
              <a:gd name="connsiteX605" fmla="*/ 780468 w 3893112"/>
              <a:gd name="connsiteY605" fmla="*/ 1012777 h 1329505"/>
              <a:gd name="connsiteX606" fmla="*/ 780576 w 3893112"/>
              <a:gd name="connsiteY606" fmla="*/ 1012642 h 1329505"/>
              <a:gd name="connsiteX607" fmla="*/ 789218 w 3893112"/>
              <a:gd name="connsiteY607" fmla="*/ 1001477 h 1329505"/>
              <a:gd name="connsiteX608" fmla="*/ 786004 w 3893112"/>
              <a:gd name="connsiteY608" fmla="*/ 998889 h 1329505"/>
              <a:gd name="connsiteX609" fmla="*/ 775272 w 3893112"/>
              <a:gd name="connsiteY609" fmla="*/ 1000594 h 1329505"/>
              <a:gd name="connsiteX610" fmla="*/ 778808 w 3893112"/>
              <a:gd name="connsiteY610" fmla="*/ 987135 h 1329505"/>
              <a:gd name="connsiteX611" fmla="*/ 786128 w 3893112"/>
              <a:gd name="connsiteY611" fmla="*/ 980932 h 1329505"/>
              <a:gd name="connsiteX612" fmla="*/ 791244 w 3893112"/>
              <a:gd name="connsiteY612" fmla="*/ 976712 h 1329505"/>
              <a:gd name="connsiteX613" fmla="*/ 793600 w 3893112"/>
              <a:gd name="connsiteY613" fmla="*/ 974853 h 1329505"/>
              <a:gd name="connsiteX614" fmla="*/ 794812 w 3893112"/>
              <a:gd name="connsiteY614" fmla="*/ 985646 h 1329505"/>
              <a:gd name="connsiteX615" fmla="*/ 798988 w 3893112"/>
              <a:gd name="connsiteY615" fmla="*/ 989668 h 1329505"/>
              <a:gd name="connsiteX616" fmla="*/ 826136 w 3893112"/>
              <a:gd name="connsiteY616" fmla="*/ 956989 h 1329505"/>
              <a:gd name="connsiteX617" fmla="*/ 848936 w 3893112"/>
              <a:gd name="connsiteY617" fmla="*/ 933301 h 1329505"/>
              <a:gd name="connsiteX618" fmla="*/ 845272 w 3893112"/>
              <a:gd name="connsiteY618" fmla="*/ 929850 h 1329505"/>
              <a:gd name="connsiteX619" fmla="*/ 839844 w 3893112"/>
              <a:gd name="connsiteY619" fmla="*/ 930222 h 1329505"/>
              <a:gd name="connsiteX620" fmla="*/ 834480 w 3893112"/>
              <a:gd name="connsiteY620" fmla="*/ 930657 h 1329505"/>
              <a:gd name="connsiteX621" fmla="*/ 836744 w 3893112"/>
              <a:gd name="connsiteY621" fmla="*/ 924050 h 1329505"/>
              <a:gd name="connsiteX622" fmla="*/ 839162 w 3893112"/>
              <a:gd name="connsiteY622" fmla="*/ 917568 h 1329505"/>
              <a:gd name="connsiteX623" fmla="*/ 855072 w 3893112"/>
              <a:gd name="connsiteY623" fmla="*/ 906651 h 1329505"/>
              <a:gd name="connsiteX624" fmla="*/ 855414 w 3893112"/>
              <a:gd name="connsiteY624" fmla="*/ 917600 h 1329505"/>
              <a:gd name="connsiteX625" fmla="*/ 859510 w 3893112"/>
              <a:gd name="connsiteY625" fmla="*/ 922317 h 1329505"/>
              <a:gd name="connsiteX626" fmla="*/ 887514 w 3893112"/>
              <a:gd name="connsiteY626" fmla="*/ 893222 h 1329505"/>
              <a:gd name="connsiteX627" fmla="*/ 892958 w 3893112"/>
              <a:gd name="connsiteY627" fmla="*/ 888532 h 1329505"/>
              <a:gd name="connsiteX628" fmla="*/ 892414 w 3893112"/>
              <a:gd name="connsiteY628" fmla="*/ 883668 h 1329505"/>
              <a:gd name="connsiteX629" fmla="*/ 891422 w 3893112"/>
              <a:gd name="connsiteY629" fmla="*/ 876039 h 1329505"/>
              <a:gd name="connsiteX630" fmla="*/ 894276 w 3893112"/>
              <a:gd name="connsiteY630" fmla="*/ 870178 h 1329505"/>
              <a:gd name="connsiteX631" fmla="*/ 896912 w 3893112"/>
              <a:gd name="connsiteY631" fmla="*/ 864254 h 1329505"/>
              <a:gd name="connsiteX632" fmla="*/ 900696 w 3893112"/>
              <a:gd name="connsiteY632" fmla="*/ 867882 h 1329505"/>
              <a:gd name="connsiteX633" fmla="*/ 904356 w 3893112"/>
              <a:gd name="connsiteY633" fmla="*/ 871605 h 1329505"/>
              <a:gd name="connsiteX634" fmla="*/ 906184 w 3893112"/>
              <a:gd name="connsiteY634" fmla="*/ 872456 h 1329505"/>
              <a:gd name="connsiteX635" fmla="*/ 906184 w 3893112"/>
              <a:gd name="connsiteY635" fmla="*/ 867076 h 1329505"/>
              <a:gd name="connsiteX636" fmla="*/ 908062 w 3893112"/>
              <a:gd name="connsiteY636" fmla="*/ 868469 h 1329505"/>
              <a:gd name="connsiteX637" fmla="*/ 908414 w 3893112"/>
              <a:gd name="connsiteY637" fmla="*/ 866321 h 1329505"/>
              <a:gd name="connsiteX638" fmla="*/ 899640 w 3893112"/>
              <a:gd name="connsiteY638" fmla="*/ 866145 h 1329505"/>
              <a:gd name="connsiteX639" fmla="*/ 904338 w 3893112"/>
              <a:gd name="connsiteY639" fmla="*/ 855978 h 1329505"/>
              <a:gd name="connsiteX640" fmla="*/ 878952 w 3893112"/>
              <a:gd name="connsiteY640" fmla="*/ 851445 h 1329505"/>
              <a:gd name="connsiteX641" fmla="*/ 878262 w 3893112"/>
              <a:gd name="connsiteY641" fmla="*/ 850365 h 1329505"/>
              <a:gd name="connsiteX642" fmla="*/ 876628 w 3893112"/>
              <a:gd name="connsiteY642" fmla="*/ 850421 h 1329505"/>
              <a:gd name="connsiteX643" fmla="*/ 877224 w 3893112"/>
              <a:gd name="connsiteY643" fmla="*/ 848743 h 1329505"/>
              <a:gd name="connsiteX644" fmla="*/ 871634 w 3893112"/>
              <a:gd name="connsiteY644" fmla="*/ 840001 h 1329505"/>
              <a:gd name="connsiteX645" fmla="*/ 880164 w 3893112"/>
              <a:gd name="connsiteY645" fmla="*/ 839211 h 1329505"/>
              <a:gd name="connsiteX646" fmla="*/ 2784412 w 3893112"/>
              <a:gd name="connsiteY646" fmla="*/ 836690 h 1329505"/>
              <a:gd name="connsiteX647" fmla="*/ 2778724 w 3893112"/>
              <a:gd name="connsiteY647" fmla="*/ 839288 h 1329505"/>
              <a:gd name="connsiteX648" fmla="*/ 2764520 w 3893112"/>
              <a:gd name="connsiteY648" fmla="*/ 845491 h 1329505"/>
              <a:gd name="connsiteX649" fmla="*/ 2757510 w 3893112"/>
              <a:gd name="connsiteY649" fmla="*/ 848008 h 1329505"/>
              <a:gd name="connsiteX650" fmla="*/ 2761140 w 3893112"/>
              <a:gd name="connsiteY650" fmla="*/ 849429 h 1329505"/>
              <a:gd name="connsiteX651" fmla="*/ 2756940 w 3893112"/>
              <a:gd name="connsiteY651" fmla="*/ 852929 h 1329505"/>
              <a:gd name="connsiteX652" fmla="*/ 2755248 w 3893112"/>
              <a:gd name="connsiteY652" fmla="*/ 857243 h 1329505"/>
              <a:gd name="connsiteX653" fmla="*/ 2779748 w 3893112"/>
              <a:gd name="connsiteY653" fmla="*/ 848994 h 1329505"/>
              <a:gd name="connsiteX654" fmla="*/ 2789554 w 3893112"/>
              <a:gd name="connsiteY654" fmla="*/ 845680 h 1329505"/>
              <a:gd name="connsiteX655" fmla="*/ 2936782 w 3893112"/>
              <a:gd name="connsiteY655" fmla="*/ 831219 h 1329505"/>
              <a:gd name="connsiteX656" fmla="*/ 2925652 w 3893112"/>
              <a:gd name="connsiteY656" fmla="*/ 837424 h 1329505"/>
              <a:gd name="connsiteX657" fmla="*/ 2926448 w 3893112"/>
              <a:gd name="connsiteY657" fmla="*/ 838357 h 1329505"/>
              <a:gd name="connsiteX658" fmla="*/ 2926548 w 3893112"/>
              <a:gd name="connsiteY658" fmla="*/ 841155 h 1329505"/>
              <a:gd name="connsiteX659" fmla="*/ 2933248 w 3893112"/>
              <a:gd name="connsiteY659" fmla="*/ 844524 h 1329505"/>
              <a:gd name="connsiteX660" fmla="*/ 2935740 w 3893112"/>
              <a:gd name="connsiteY660" fmla="*/ 843595 h 1329505"/>
              <a:gd name="connsiteX661" fmla="*/ 912870 w 3893112"/>
              <a:gd name="connsiteY661" fmla="*/ 829613 h 1329505"/>
              <a:gd name="connsiteX662" fmla="*/ 892746 w 3893112"/>
              <a:gd name="connsiteY662" fmla="*/ 834135 h 1329505"/>
              <a:gd name="connsiteX663" fmla="*/ 892824 w 3893112"/>
              <a:gd name="connsiteY663" fmla="*/ 834723 h 1329505"/>
              <a:gd name="connsiteX664" fmla="*/ 895112 w 3893112"/>
              <a:gd name="connsiteY664" fmla="*/ 840371 h 1329505"/>
              <a:gd name="connsiteX665" fmla="*/ 902836 w 3893112"/>
              <a:gd name="connsiteY665" fmla="*/ 841179 h 1329505"/>
              <a:gd name="connsiteX666" fmla="*/ 900568 w 3893112"/>
              <a:gd name="connsiteY666" fmla="*/ 842790 h 1329505"/>
              <a:gd name="connsiteX667" fmla="*/ 911768 w 3893112"/>
              <a:gd name="connsiteY667" fmla="*/ 845877 h 1329505"/>
              <a:gd name="connsiteX668" fmla="*/ 912976 w 3893112"/>
              <a:gd name="connsiteY668" fmla="*/ 838518 h 1329505"/>
              <a:gd name="connsiteX669" fmla="*/ 921782 w 3893112"/>
              <a:gd name="connsiteY669" fmla="*/ 827610 h 1329505"/>
              <a:gd name="connsiteX670" fmla="*/ 917886 w 3893112"/>
              <a:gd name="connsiteY670" fmla="*/ 828485 h 1329505"/>
              <a:gd name="connsiteX671" fmla="*/ 916438 w 3893112"/>
              <a:gd name="connsiteY671" fmla="*/ 837317 h 1329505"/>
              <a:gd name="connsiteX672" fmla="*/ 916450 w 3893112"/>
              <a:gd name="connsiteY672" fmla="*/ 838233 h 1329505"/>
              <a:gd name="connsiteX673" fmla="*/ 917552 w 3893112"/>
              <a:gd name="connsiteY673" fmla="*/ 844394 h 1329505"/>
              <a:gd name="connsiteX674" fmla="*/ 924732 w 3893112"/>
              <a:gd name="connsiteY674" fmla="*/ 835968 h 1329505"/>
              <a:gd name="connsiteX675" fmla="*/ 1002606 w 3893112"/>
              <a:gd name="connsiteY675" fmla="*/ 826727 h 1329505"/>
              <a:gd name="connsiteX676" fmla="*/ 996376 w 3893112"/>
              <a:gd name="connsiteY676" fmla="*/ 829424 h 1329505"/>
              <a:gd name="connsiteX677" fmla="*/ 992148 w 3893112"/>
              <a:gd name="connsiteY677" fmla="*/ 831454 h 1329505"/>
              <a:gd name="connsiteX678" fmla="*/ 999260 w 3893112"/>
              <a:gd name="connsiteY678" fmla="*/ 832061 h 1329505"/>
              <a:gd name="connsiteX679" fmla="*/ 955168 w 3893112"/>
              <a:gd name="connsiteY679" fmla="*/ 825088 h 1329505"/>
              <a:gd name="connsiteX680" fmla="*/ 946586 w 3893112"/>
              <a:gd name="connsiteY680" fmla="*/ 837942 h 1329505"/>
              <a:gd name="connsiteX681" fmla="*/ 947248 w 3893112"/>
              <a:gd name="connsiteY681" fmla="*/ 839007 h 1329505"/>
              <a:gd name="connsiteX682" fmla="*/ 949908 w 3893112"/>
              <a:gd name="connsiteY682" fmla="*/ 839476 h 1329505"/>
              <a:gd name="connsiteX683" fmla="*/ 955818 w 3893112"/>
              <a:gd name="connsiteY683" fmla="*/ 834385 h 1329505"/>
              <a:gd name="connsiteX684" fmla="*/ 955432 w 3893112"/>
              <a:gd name="connsiteY684" fmla="*/ 833952 h 1329505"/>
              <a:gd name="connsiteX685" fmla="*/ 951714 w 3893112"/>
              <a:gd name="connsiteY685" fmla="*/ 833952 h 1329505"/>
              <a:gd name="connsiteX686" fmla="*/ 2809334 w 3893112"/>
              <a:gd name="connsiteY686" fmla="*/ 824673 h 1329505"/>
              <a:gd name="connsiteX687" fmla="*/ 2803610 w 3893112"/>
              <a:gd name="connsiteY687" fmla="*/ 827511 h 1329505"/>
              <a:gd name="connsiteX688" fmla="*/ 2805552 w 3893112"/>
              <a:gd name="connsiteY688" fmla="*/ 831534 h 1329505"/>
              <a:gd name="connsiteX689" fmla="*/ 2807380 w 3893112"/>
              <a:gd name="connsiteY689" fmla="*/ 832086 h 1329505"/>
              <a:gd name="connsiteX690" fmla="*/ 3010968 w 3893112"/>
              <a:gd name="connsiteY690" fmla="*/ 823750 h 1329505"/>
              <a:gd name="connsiteX691" fmla="*/ 3010056 w 3893112"/>
              <a:gd name="connsiteY691" fmla="*/ 825041 h 1329505"/>
              <a:gd name="connsiteX692" fmla="*/ 3011948 w 3893112"/>
              <a:gd name="connsiteY692" fmla="*/ 835038 h 1329505"/>
              <a:gd name="connsiteX693" fmla="*/ 3029852 w 3893112"/>
              <a:gd name="connsiteY693" fmla="*/ 835038 h 1329505"/>
              <a:gd name="connsiteX694" fmla="*/ 3036272 w 3893112"/>
              <a:gd name="connsiteY694" fmla="*/ 843908 h 1329505"/>
              <a:gd name="connsiteX695" fmla="*/ 3030068 w 3893112"/>
              <a:gd name="connsiteY695" fmla="*/ 848436 h 1329505"/>
              <a:gd name="connsiteX696" fmla="*/ 3013926 w 3893112"/>
              <a:gd name="connsiteY696" fmla="*/ 845478 h 1329505"/>
              <a:gd name="connsiteX697" fmla="*/ 3029136 w 3893112"/>
              <a:gd name="connsiteY697" fmla="*/ 925757 h 1329505"/>
              <a:gd name="connsiteX698" fmla="*/ 3027574 w 3893112"/>
              <a:gd name="connsiteY698" fmla="*/ 929179 h 1329505"/>
              <a:gd name="connsiteX699" fmla="*/ 3042380 w 3893112"/>
              <a:gd name="connsiteY699" fmla="*/ 922344 h 1329505"/>
              <a:gd name="connsiteX700" fmla="*/ 3057112 w 3893112"/>
              <a:gd name="connsiteY700" fmla="*/ 917289 h 1329505"/>
              <a:gd name="connsiteX701" fmla="*/ 3058632 w 3893112"/>
              <a:gd name="connsiteY701" fmla="*/ 902030 h 1329505"/>
              <a:gd name="connsiteX702" fmla="*/ 3034224 w 3893112"/>
              <a:gd name="connsiteY702" fmla="*/ 880474 h 1329505"/>
              <a:gd name="connsiteX703" fmla="*/ 3026284 w 3893112"/>
              <a:gd name="connsiteY703" fmla="*/ 866982 h 1329505"/>
              <a:gd name="connsiteX704" fmla="*/ 3038690 w 3893112"/>
              <a:gd name="connsiteY704" fmla="*/ 866425 h 1329505"/>
              <a:gd name="connsiteX705" fmla="*/ 3060400 w 3893112"/>
              <a:gd name="connsiteY705" fmla="*/ 889189 h 1329505"/>
              <a:gd name="connsiteX706" fmla="*/ 3061084 w 3893112"/>
              <a:gd name="connsiteY706" fmla="*/ 887731 h 1329505"/>
              <a:gd name="connsiteX707" fmla="*/ 3064848 w 3893112"/>
              <a:gd name="connsiteY707" fmla="*/ 886094 h 1329505"/>
              <a:gd name="connsiteX708" fmla="*/ 3067768 w 3893112"/>
              <a:gd name="connsiteY708" fmla="*/ 851787 h 1329505"/>
              <a:gd name="connsiteX709" fmla="*/ 939522 w 3893112"/>
              <a:gd name="connsiteY709" fmla="*/ 823624 h 1329505"/>
              <a:gd name="connsiteX710" fmla="*/ 929990 w 3893112"/>
              <a:gd name="connsiteY710" fmla="*/ 825766 h 1329505"/>
              <a:gd name="connsiteX711" fmla="*/ 931400 w 3893112"/>
              <a:gd name="connsiteY711" fmla="*/ 830603 h 1329505"/>
              <a:gd name="connsiteX712" fmla="*/ 934842 w 3893112"/>
              <a:gd name="connsiteY712" fmla="*/ 827501 h 1329505"/>
              <a:gd name="connsiteX713" fmla="*/ 936828 w 3893112"/>
              <a:gd name="connsiteY713" fmla="*/ 828630 h 1329505"/>
              <a:gd name="connsiteX714" fmla="*/ 939046 w 3893112"/>
              <a:gd name="connsiteY714" fmla="*/ 824300 h 1329505"/>
              <a:gd name="connsiteX715" fmla="*/ 1266900 w 3893112"/>
              <a:gd name="connsiteY715" fmla="*/ 819405 h 1329505"/>
              <a:gd name="connsiteX716" fmla="*/ 1260558 w 3893112"/>
              <a:gd name="connsiteY716" fmla="*/ 820431 h 1329505"/>
              <a:gd name="connsiteX717" fmla="*/ 1258976 w 3893112"/>
              <a:gd name="connsiteY717" fmla="*/ 822012 h 1329505"/>
              <a:gd name="connsiteX718" fmla="*/ 1265924 w 3893112"/>
              <a:gd name="connsiteY718" fmla="*/ 838916 h 1329505"/>
              <a:gd name="connsiteX719" fmla="*/ 1264342 w 3893112"/>
              <a:gd name="connsiteY719" fmla="*/ 845460 h 1329505"/>
              <a:gd name="connsiteX720" fmla="*/ 1256960 w 3893112"/>
              <a:gd name="connsiteY720" fmla="*/ 841737 h 1329505"/>
              <a:gd name="connsiteX721" fmla="*/ 1252370 w 3893112"/>
              <a:gd name="connsiteY721" fmla="*/ 823904 h 1329505"/>
              <a:gd name="connsiteX722" fmla="*/ 1250696 w 3893112"/>
              <a:gd name="connsiteY722" fmla="*/ 825579 h 1329505"/>
              <a:gd name="connsiteX723" fmla="*/ 1246570 w 3893112"/>
              <a:gd name="connsiteY723" fmla="*/ 824897 h 1329505"/>
              <a:gd name="connsiteX724" fmla="*/ 1232614 w 3893112"/>
              <a:gd name="connsiteY724" fmla="*/ 849212 h 1329505"/>
              <a:gd name="connsiteX725" fmla="*/ 1224364 w 3893112"/>
              <a:gd name="connsiteY725" fmla="*/ 857866 h 1329505"/>
              <a:gd name="connsiteX726" fmla="*/ 1224024 w 3893112"/>
              <a:gd name="connsiteY726" fmla="*/ 850112 h 1329505"/>
              <a:gd name="connsiteX727" fmla="*/ 1229140 w 3893112"/>
              <a:gd name="connsiteY727" fmla="*/ 839319 h 1329505"/>
              <a:gd name="connsiteX728" fmla="*/ 1234784 w 3893112"/>
              <a:gd name="connsiteY728" fmla="*/ 827316 h 1329505"/>
              <a:gd name="connsiteX729" fmla="*/ 1231094 w 3893112"/>
              <a:gd name="connsiteY729" fmla="*/ 827316 h 1329505"/>
              <a:gd name="connsiteX730" fmla="*/ 1230816 w 3893112"/>
              <a:gd name="connsiteY730" fmla="*/ 826386 h 1329505"/>
              <a:gd name="connsiteX731" fmla="*/ 1174492 w 3893112"/>
              <a:gd name="connsiteY731" fmla="*/ 894618 h 1329505"/>
              <a:gd name="connsiteX732" fmla="*/ 1230908 w 3893112"/>
              <a:gd name="connsiteY732" fmla="*/ 944738 h 1329505"/>
              <a:gd name="connsiteX733" fmla="*/ 1233576 w 3893112"/>
              <a:gd name="connsiteY733" fmla="*/ 941637 h 1329505"/>
              <a:gd name="connsiteX734" fmla="*/ 1236676 w 3893112"/>
              <a:gd name="connsiteY734" fmla="*/ 942597 h 1329505"/>
              <a:gd name="connsiteX735" fmla="*/ 1236336 w 3893112"/>
              <a:gd name="connsiteY735" fmla="*/ 913600 h 1329505"/>
              <a:gd name="connsiteX736" fmla="*/ 1238382 w 3893112"/>
              <a:gd name="connsiteY736" fmla="*/ 906311 h 1329505"/>
              <a:gd name="connsiteX737" fmla="*/ 1242260 w 3893112"/>
              <a:gd name="connsiteY737" fmla="*/ 912079 h 1329505"/>
              <a:gd name="connsiteX738" fmla="*/ 1242912 w 3893112"/>
              <a:gd name="connsiteY738" fmla="*/ 930936 h 1329505"/>
              <a:gd name="connsiteX739" fmla="*/ 1242320 w 3893112"/>
              <a:gd name="connsiteY739" fmla="*/ 944025 h 1329505"/>
              <a:gd name="connsiteX740" fmla="*/ 1248524 w 3893112"/>
              <a:gd name="connsiteY740" fmla="*/ 947405 h 1329505"/>
              <a:gd name="connsiteX741" fmla="*/ 1252092 w 3893112"/>
              <a:gd name="connsiteY741" fmla="*/ 947405 h 1329505"/>
              <a:gd name="connsiteX742" fmla="*/ 1269490 w 3893112"/>
              <a:gd name="connsiteY742" fmla="*/ 933200 h 1329505"/>
              <a:gd name="connsiteX743" fmla="*/ 1277420 w 3893112"/>
              <a:gd name="connsiteY743" fmla="*/ 930329 h 1329505"/>
              <a:gd name="connsiteX744" fmla="*/ 918714 w 3893112"/>
              <a:gd name="connsiteY744" fmla="*/ 818714 h 1329505"/>
              <a:gd name="connsiteX745" fmla="*/ 919024 w 3893112"/>
              <a:gd name="connsiteY745" fmla="*/ 821547 h 1329505"/>
              <a:gd name="connsiteX746" fmla="*/ 918492 w 3893112"/>
              <a:gd name="connsiteY746" fmla="*/ 824795 h 1329505"/>
              <a:gd name="connsiteX747" fmla="*/ 920620 w 3893112"/>
              <a:gd name="connsiteY747" fmla="*/ 824317 h 1329505"/>
              <a:gd name="connsiteX748" fmla="*/ 918932 w 3893112"/>
              <a:gd name="connsiteY748" fmla="*/ 819531 h 1329505"/>
              <a:gd name="connsiteX749" fmla="*/ 2962812 w 3893112"/>
              <a:gd name="connsiteY749" fmla="*/ 816707 h 1329505"/>
              <a:gd name="connsiteX750" fmla="*/ 2941354 w 3893112"/>
              <a:gd name="connsiteY750" fmla="*/ 828669 h 1329505"/>
              <a:gd name="connsiteX751" fmla="*/ 2940240 w 3893112"/>
              <a:gd name="connsiteY751" fmla="*/ 841917 h 1329505"/>
              <a:gd name="connsiteX752" fmla="*/ 2949120 w 3893112"/>
              <a:gd name="connsiteY752" fmla="*/ 838605 h 1329505"/>
              <a:gd name="connsiteX753" fmla="*/ 2971016 w 3893112"/>
              <a:gd name="connsiteY753" fmla="*/ 830448 h 1329505"/>
              <a:gd name="connsiteX754" fmla="*/ 2983306 w 3893112"/>
              <a:gd name="connsiteY754" fmla="*/ 834518 h 1329505"/>
              <a:gd name="connsiteX755" fmla="*/ 2980838 w 3893112"/>
              <a:gd name="connsiteY755" fmla="*/ 827588 h 1329505"/>
              <a:gd name="connsiteX756" fmla="*/ 977612 w 3893112"/>
              <a:gd name="connsiteY756" fmla="*/ 816227 h 1329505"/>
              <a:gd name="connsiteX757" fmla="*/ 968258 w 3893112"/>
              <a:gd name="connsiteY757" fmla="*/ 817728 h 1329505"/>
              <a:gd name="connsiteX758" fmla="*/ 968382 w 3893112"/>
              <a:gd name="connsiteY758" fmla="*/ 818837 h 1329505"/>
              <a:gd name="connsiteX759" fmla="*/ 969698 w 3893112"/>
              <a:gd name="connsiteY759" fmla="*/ 822429 h 1329505"/>
              <a:gd name="connsiteX760" fmla="*/ 974356 w 3893112"/>
              <a:gd name="connsiteY760" fmla="*/ 818416 h 1329505"/>
              <a:gd name="connsiteX761" fmla="*/ 985894 w 3893112"/>
              <a:gd name="connsiteY761" fmla="*/ 816057 h 1329505"/>
              <a:gd name="connsiteX762" fmla="*/ 977176 w 3893112"/>
              <a:gd name="connsiteY762" fmla="*/ 821920 h 1329505"/>
              <a:gd name="connsiteX763" fmla="*/ 973596 w 3893112"/>
              <a:gd name="connsiteY763" fmla="*/ 824996 h 1329505"/>
              <a:gd name="connsiteX764" fmla="*/ 978170 w 3893112"/>
              <a:gd name="connsiteY764" fmla="*/ 825640 h 1329505"/>
              <a:gd name="connsiteX765" fmla="*/ 971962 w 3893112"/>
              <a:gd name="connsiteY765" fmla="*/ 829732 h 1329505"/>
              <a:gd name="connsiteX766" fmla="*/ 989092 w 3893112"/>
              <a:gd name="connsiteY766" fmla="*/ 831194 h 1329505"/>
              <a:gd name="connsiteX767" fmla="*/ 987876 w 3893112"/>
              <a:gd name="connsiteY767" fmla="*/ 820150 h 1329505"/>
              <a:gd name="connsiteX768" fmla="*/ 1608918 w 3893112"/>
              <a:gd name="connsiteY768" fmla="*/ 813663 h 1329505"/>
              <a:gd name="connsiteX769" fmla="*/ 1604448 w 3893112"/>
              <a:gd name="connsiteY769" fmla="*/ 814940 h 1329505"/>
              <a:gd name="connsiteX770" fmla="*/ 1573868 w 3893112"/>
              <a:gd name="connsiteY770" fmla="*/ 814413 h 1329505"/>
              <a:gd name="connsiteX771" fmla="*/ 1571542 w 3893112"/>
              <a:gd name="connsiteY771" fmla="*/ 819871 h 1329505"/>
              <a:gd name="connsiteX772" fmla="*/ 1570806 w 3893112"/>
              <a:gd name="connsiteY772" fmla="*/ 820094 h 1329505"/>
              <a:gd name="connsiteX773" fmla="*/ 1570402 w 3893112"/>
              <a:gd name="connsiteY773" fmla="*/ 823032 h 1329505"/>
              <a:gd name="connsiteX774" fmla="*/ 1580754 w 3893112"/>
              <a:gd name="connsiteY774" fmla="*/ 839007 h 1329505"/>
              <a:gd name="connsiteX775" fmla="*/ 1580364 w 3893112"/>
              <a:gd name="connsiteY775" fmla="*/ 841111 h 1329505"/>
              <a:gd name="connsiteX776" fmla="*/ 1584164 w 3893112"/>
              <a:gd name="connsiteY776" fmla="*/ 845956 h 1329505"/>
              <a:gd name="connsiteX777" fmla="*/ 1598216 w 3893112"/>
              <a:gd name="connsiteY777" fmla="*/ 858910 h 1329505"/>
              <a:gd name="connsiteX778" fmla="*/ 1598734 w 3893112"/>
              <a:gd name="connsiteY778" fmla="*/ 858466 h 1329505"/>
              <a:gd name="connsiteX779" fmla="*/ 1603176 w 3893112"/>
              <a:gd name="connsiteY779" fmla="*/ 852313 h 1329505"/>
              <a:gd name="connsiteX780" fmla="*/ 1601408 w 3893112"/>
              <a:gd name="connsiteY780" fmla="*/ 848468 h 1329505"/>
              <a:gd name="connsiteX781" fmla="*/ 1601380 w 3893112"/>
              <a:gd name="connsiteY781" fmla="*/ 848406 h 1329505"/>
              <a:gd name="connsiteX782" fmla="*/ 1598648 w 3893112"/>
              <a:gd name="connsiteY782" fmla="*/ 848126 h 1329505"/>
              <a:gd name="connsiteX783" fmla="*/ 1592942 w 3893112"/>
              <a:gd name="connsiteY783" fmla="*/ 838574 h 1329505"/>
              <a:gd name="connsiteX784" fmla="*/ 1599332 w 3893112"/>
              <a:gd name="connsiteY784" fmla="*/ 834698 h 1329505"/>
              <a:gd name="connsiteX785" fmla="*/ 1613810 w 3893112"/>
              <a:gd name="connsiteY785" fmla="*/ 838864 h 1329505"/>
              <a:gd name="connsiteX786" fmla="*/ 1614610 w 3893112"/>
              <a:gd name="connsiteY786" fmla="*/ 824970 h 1329505"/>
              <a:gd name="connsiteX787" fmla="*/ 1003084 w 3893112"/>
              <a:gd name="connsiteY787" fmla="*/ 812140 h 1329505"/>
              <a:gd name="connsiteX788" fmla="*/ 1002804 w 3893112"/>
              <a:gd name="connsiteY788" fmla="*/ 812185 h 1329505"/>
              <a:gd name="connsiteX789" fmla="*/ 1003450 w 3893112"/>
              <a:gd name="connsiteY789" fmla="*/ 812833 h 1329505"/>
              <a:gd name="connsiteX790" fmla="*/ 2973380 w 3893112"/>
              <a:gd name="connsiteY790" fmla="*/ 810815 h 1329505"/>
              <a:gd name="connsiteX791" fmla="*/ 2972606 w 3893112"/>
              <a:gd name="connsiteY791" fmla="*/ 811247 h 1329505"/>
              <a:gd name="connsiteX792" fmla="*/ 2975638 w 3893112"/>
              <a:gd name="connsiteY792" fmla="*/ 812992 h 1329505"/>
              <a:gd name="connsiteX793" fmla="*/ 2974862 w 3893112"/>
              <a:gd name="connsiteY793" fmla="*/ 810815 h 1329505"/>
              <a:gd name="connsiteX794" fmla="*/ 1424098 w 3893112"/>
              <a:gd name="connsiteY794" fmla="*/ 810785 h 1329505"/>
              <a:gd name="connsiteX795" fmla="*/ 1401924 w 3893112"/>
              <a:gd name="connsiteY795" fmla="*/ 825052 h 1329505"/>
              <a:gd name="connsiteX796" fmla="*/ 1395604 w 3893112"/>
              <a:gd name="connsiteY796" fmla="*/ 827622 h 1329505"/>
              <a:gd name="connsiteX797" fmla="*/ 1392158 w 3893112"/>
              <a:gd name="connsiteY797" fmla="*/ 828541 h 1329505"/>
              <a:gd name="connsiteX798" fmla="*/ 1386860 w 3893112"/>
              <a:gd name="connsiteY798" fmla="*/ 864839 h 1329505"/>
              <a:gd name="connsiteX799" fmla="*/ 1390230 w 3893112"/>
              <a:gd name="connsiteY799" fmla="*/ 869341 h 1329505"/>
              <a:gd name="connsiteX800" fmla="*/ 1390772 w 3893112"/>
              <a:gd name="connsiteY800" fmla="*/ 870653 h 1329505"/>
              <a:gd name="connsiteX801" fmla="*/ 1393672 w 3893112"/>
              <a:gd name="connsiteY801" fmla="*/ 869060 h 1329505"/>
              <a:gd name="connsiteX802" fmla="*/ 1394480 w 3893112"/>
              <a:gd name="connsiteY802" fmla="*/ 864532 h 1329505"/>
              <a:gd name="connsiteX803" fmla="*/ 1395100 w 3893112"/>
              <a:gd name="connsiteY803" fmla="*/ 859942 h 1329505"/>
              <a:gd name="connsiteX804" fmla="*/ 1400092 w 3893112"/>
              <a:gd name="connsiteY804" fmla="*/ 863819 h 1329505"/>
              <a:gd name="connsiteX805" fmla="*/ 1403092 w 3893112"/>
              <a:gd name="connsiteY805" fmla="*/ 866556 h 1329505"/>
              <a:gd name="connsiteX806" fmla="*/ 1423820 w 3893112"/>
              <a:gd name="connsiteY806" fmla="*/ 833861 h 1329505"/>
              <a:gd name="connsiteX807" fmla="*/ 1427108 w 3893112"/>
              <a:gd name="connsiteY807" fmla="*/ 814755 h 1329505"/>
              <a:gd name="connsiteX808" fmla="*/ 1425588 w 3893112"/>
              <a:gd name="connsiteY808" fmla="*/ 812089 h 1329505"/>
              <a:gd name="connsiteX809" fmla="*/ 1015686 w 3893112"/>
              <a:gd name="connsiteY809" fmla="*/ 810118 h 1329505"/>
              <a:gd name="connsiteX810" fmla="*/ 1011810 w 3893112"/>
              <a:gd name="connsiteY810" fmla="*/ 810740 h 1329505"/>
              <a:gd name="connsiteX811" fmla="*/ 1011936 w 3893112"/>
              <a:gd name="connsiteY811" fmla="*/ 811020 h 1329505"/>
              <a:gd name="connsiteX812" fmla="*/ 1012658 w 3893112"/>
              <a:gd name="connsiteY812" fmla="*/ 810815 h 1329505"/>
              <a:gd name="connsiteX813" fmla="*/ 1012204 w 3893112"/>
              <a:gd name="connsiteY813" fmla="*/ 811610 h 1329505"/>
              <a:gd name="connsiteX814" fmla="*/ 1012968 w 3893112"/>
              <a:gd name="connsiteY814" fmla="*/ 813296 h 1329505"/>
              <a:gd name="connsiteX815" fmla="*/ 1029026 w 3893112"/>
              <a:gd name="connsiteY815" fmla="*/ 807977 h 1329505"/>
              <a:gd name="connsiteX816" fmla="*/ 1016820 w 3893112"/>
              <a:gd name="connsiteY816" fmla="*/ 809936 h 1329505"/>
              <a:gd name="connsiteX817" fmla="*/ 1024754 w 3893112"/>
              <a:gd name="connsiteY817" fmla="*/ 812769 h 1329505"/>
              <a:gd name="connsiteX818" fmla="*/ 1025294 w 3893112"/>
              <a:gd name="connsiteY818" fmla="*/ 813397 h 1329505"/>
              <a:gd name="connsiteX819" fmla="*/ 1000112 w 3893112"/>
              <a:gd name="connsiteY819" fmla="*/ 806496 h 1329505"/>
              <a:gd name="connsiteX820" fmla="*/ 998388 w 3893112"/>
              <a:gd name="connsiteY820" fmla="*/ 807656 h 1329505"/>
              <a:gd name="connsiteX821" fmla="*/ 998548 w 3893112"/>
              <a:gd name="connsiteY821" fmla="*/ 807919 h 1329505"/>
              <a:gd name="connsiteX822" fmla="*/ 999764 w 3893112"/>
              <a:gd name="connsiteY822" fmla="*/ 809137 h 1329505"/>
              <a:gd name="connsiteX823" fmla="*/ 1001368 w 3893112"/>
              <a:gd name="connsiteY823" fmla="*/ 808879 h 1329505"/>
              <a:gd name="connsiteX824" fmla="*/ 1546052 w 3893112"/>
              <a:gd name="connsiteY824" fmla="*/ 804379 h 1329505"/>
              <a:gd name="connsiteX825" fmla="*/ 1544250 w 3893112"/>
              <a:gd name="connsiteY825" fmla="*/ 805646 h 1329505"/>
              <a:gd name="connsiteX826" fmla="*/ 1547108 w 3893112"/>
              <a:gd name="connsiteY826" fmla="*/ 805727 h 1329505"/>
              <a:gd name="connsiteX827" fmla="*/ 2845252 w 3893112"/>
              <a:gd name="connsiteY827" fmla="*/ 803644 h 1329505"/>
              <a:gd name="connsiteX828" fmla="*/ 2823896 w 3893112"/>
              <a:gd name="connsiteY828" fmla="*/ 817234 h 1329505"/>
              <a:gd name="connsiteX829" fmla="*/ 2818238 w 3893112"/>
              <a:gd name="connsiteY829" fmla="*/ 839036 h 1329505"/>
              <a:gd name="connsiteX830" fmla="*/ 2819416 w 3893112"/>
              <a:gd name="connsiteY830" fmla="*/ 839008 h 1329505"/>
              <a:gd name="connsiteX831" fmla="*/ 2823852 w 3893112"/>
              <a:gd name="connsiteY831" fmla="*/ 844343 h 1329505"/>
              <a:gd name="connsiteX832" fmla="*/ 2822920 w 3893112"/>
              <a:gd name="connsiteY832" fmla="*/ 849676 h 1329505"/>
              <a:gd name="connsiteX833" fmla="*/ 2836692 w 3893112"/>
              <a:gd name="connsiteY833" fmla="*/ 844559 h 1329505"/>
              <a:gd name="connsiteX834" fmla="*/ 2849096 w 3893112"/>
              <a:gd name="connsiteY834" fmla="*/ 839907 h 1329505"/>
              <a:gd name="connsiteX835" fmla="*/ 2857100 w 3893112"/>
              <a:gd name="connsiteY835" fmla="*/ 842079 h 1329505"/>
              <a:gd name="connsiteX836" fmla="*/ 2846152 w 3893112"/>
              <a:gd name="connsiteY836" fmla="*/ 851694 h 1329505"/>
              <a:gd name="connsiteX837" fmla="*/ 2817680 w 3893112"/>
              <a:gd name="connsiteY837" fmla="*/ 865556 h 1329505"/>
              <a:gd name="connsiteX838" fmla="*/ 2817338 w 3893112"/>
              <a:gd name="connsiteY838" fmla="*/ 871759 h 1329505"/>
              <a:gd name="connsiteX839" fmla="*/ 2815168 w 3893112"/>
              <a:gd name="connsiteY839" fmla="*/ 873745 h 1329505"/>
              <a:gd name="connsiteX840" fmla="*/ 2825716 w 3893112"/>
              <a:gd name="connsiteY840" fmla="*/ 880529 h 1329505"/>
              <a:gd name="connsiteX841" fmla="*/ 2835038 w 3893112"/>
              <a:gd name="connsiteY841" fmla="*/ 874550 h 1329505"/>
              <a:gd name="connsiteX842" fmla="*/ 2872176 w 3893112"/>
              <a:gd name="connsiteY842" fmla="*/ 852101 h 1329505"/>
              <a:gd name="connsiteX843" fmla="*/ 2857916 w 3893112"/>
              <a:gd name="connsiteY843" fmla="*/ 827054 h 1329505"/>
              <a:gd name="connsiteX844" fmla="*/ 2851704 w 3893112"/>
              <a:gd name="connsiteY844" fmla="*/ 823810 h 1329505"/>
              <a:gd name="connsiteX845" fmla="*/ 2847300 w 3893112"/>
              <a:gd name="connsiteY845" fmla="*/ 815654 h 1329505"/>
              <a:gd name="connsiteX846" fmla="*/ 2851644 w 3893112"/>
              <a:gd name="connsiteY846" fmla="*/ 816038 h 1329505"/>
              <a:gd name="connsiteX847" fmla="*/ 2845562 w 3893112"/>
              <a:gd name="connsiteY847" fmla="*/ 805357 h 1329505"/>
              <a:gd name="connsiteX848" fmla="*/ 3191882 w 3893112"/>
              <a:gd name="connsiteY848" fmla="*/ 801391 h 1329505"/>
              <a:gd name="connsiteX849" fmla="*/ 3181464 w 3893112"/>
              <a:gd name="connsiteY849" fmla="*/ 889386 h 1329505"/>
              <a:gd name="connsiteX850" fmla="*/ 3190444 w 3893112"/>
              <a:gd name="connsiteY850" fmla="*/ 873062 h 1329505"/>
              <a:gd name="connsiteX851" fmla="*/ 3214574 w 3893112"/>
              <a:gd name="connsiteY851" fmla="*/ 839597 h 1329505"/>
              <a:gd name="connsiteX852" fmla="*/ 3213830 w 3893112"/>
              <a:gd name="connsiteY852" fmla="*/ 830292 h 1329505"/>
              <a:gd name="connsiteX853" fmla="*/ 3212868 w 3893112"/>
              <a:gd name="connsiteY853" fmla="*/ 814072 h 1329505"/>
              <a:gd name="connsiteX854" fmla="*/ 1552330 w 3893112"/>
              <a:gd name="connsiteY854" fmla="*/ 801068 h 1329505"/>
              <a:gd name="connsiteX855" fmla="*/ 1549812 w 3893112"/>
              <a:gd name="connsiteY855" fmla="*/ 802153 h 1329505"/>
              <a:gd name="connsiteX856" fmla="*/ 1550236 w 3893112"/>
              <a:gd name="connsiteY856" fmla="*/ 802693 h 1329505"/>
              <a:gd name="connsiteX857" fmla="*/ 1551384 w 3893112"/>
              <a:gd name="connsiteY857" fmla="*/ 802100 h 1329505"/>
              <a:gd name="connsiteX858" fmla="*/ 1108206 w 3893112"/>
              <a:gd name="connsiteY858" fmla="*/ 795887 h 1329505"/>
              <a:gd name="connsiteX859" fmla="*/ 1095994 w 3893112"/>
              <a:gd name="connsiteY859" fmla="*/ 797232 h 1329505"/>
              <a:gd name="connsiteX860" fmla="*/ 1044452 w 3893112"/>
              <a:gd name="connsiteY860" fmla="*/ 805502 h 1329505"/>
              <a:gd name="connsiteX861" fmla="*/ 1044468 w 3893112"/>
              <a:gd name="connsiteY861" fmla="*/ 805756 h 1329505"/>
              <a:gd name="connsiteX862" fmla="*/ 1046340 w 3893112"/>
              <a:gd name="connsiteY862" fmla="*/ 811559 h 1329505"/>
              <a:gd name="connsiteX863" fmla="*/ 1053970 w 3893112"/>
              <a:gd name="connsiteY863" fmla="*/ 812987 h 1329505"/>
              <a:gd name="connsiteX864" fmla="*/ 1040756 w 3893112"/>
              <a:gd name="connsiteY864" fmla="*/ 820709 h 1329505"/>
              <a:gd name="connsiteX865" fmla="*/ 1032450 w 3893112"/>
              <a:gd name="connsiteY865" fmla="*/ 820348 h 1329505"/>
              <a:gd name="connsiteX866" fmla="*/ 1031044 w 3893112"/>
              <a:gd name="connsiteY866" fmla="*/ 822755 h 1329505"/>
              <a:gd name="connsiteX867" fmla="*/ 1031112 w 3893112"/>
              <a:gd name="connsiteY867" fmla="*/ 823067 h 1329505"/>
              <a:gd name="connsiteX868" fmla="*/ 1029586 w 3893112"/>
              <a:gd name="connsiteY868" fmla="*/ 829095 h 1329505"/>
              <a:gd name="connsiteX869" fmla="*/ 1034182 w 3893112"/>
              <a:gd name="connsiteY869" fmla="*/ 829238 h 1329505"/>
              <a:gd name="connsiteX870" fmla="*/ 1043176 w 3893112"/>
              <a:gd name="connsiteY870" fmla="*/ 829238 h 1329505"/>
              <a:gd name="connsiteX871" fmla="*/ 1037748 w 3893112"/>
              <a:gd name="connsiteY871" fmla="*/ 838357 h 1329505"/>
              <a:gd name="connsiteX872" fmla="*/ 1038164 w 3893112"/>
              <a:gd name="connsiteY872" fmla="*/ 841895 h 1329505"/>
              <a:gd name="connsiteX873" fmla="*/ 1100522 w 3893112"/>
              <a:gd name="connsiteY873" fmla="*/ 827813 h 1329505"/>
              <a:gd name="connsiteX874" fmla="*/ 1108530 w 3893112"/>
              <a:gd name="connsiteY874" fmla="*/ 825029 h 1329505"/>
              <a:gd name="connsiteX875" fmla="*/ 1107562 w 3893112"/>
              <a:gd name="connsiteY875" fmla="*/ 821825 h 1329505"/>
              <a:gd name="connsiteX876" fmla="*/ 1098258 w 3893112"/>
              <a:gd name="connsiteY876" fmla="*/ 816957 h 1329505"/>
              <a:gd name="connsiteX877" fmla="*/ 1106370 w 3893112"/>
              <a:gd name="connsiteY877" fmla="*/ 809690 h 1329505"/>
              <a:gd name="connsiteX878" fmla="*/ 1103128 w 3893112"/>
              <a:gd name="connsiteY878" fmla="*/ 809451 h 1329505"/>
              <a:gd name="connsiteX879" fmla="*/ 1107780 w 3893112"/>
              <a:gd name="connsiteY879" fmla="*/ 800023 h 1329505"/>
              <a:gd name="connsiteX880" fmla="*/ 1412996 w 3893112"/>
              <a:gd name="connsiteY880" fmla="*/ 795774 h 1329505"/>
              <a:gd name="connsiteX881" fmla="*/ 1396554 w 3893112"/>
              <a:gd name="connsiteY881" fmla="*/ 798434 h 1329505"/>
              <a:gd name="connsiteX882" fmla="*/ 1393126 w 3893112"/>
              <a:gd name="connsiteY882" fmla="*/ 821907 h 1329505"/>
              <a:gd name="connsiteX883" fmla="*/ 1393294 w 3893112"/>
              <a:gd name="connsiteY883" fmla="*/ 821536 h 1329505"/>
              <a:gd name="connsiteX884" fmla="*/ 1396092 w 3893112"/>
              <a:gd name="connsiteY884" fmla="*/ 814972 h 1329505"/>
              <a:gd name="connsiteX885" fmla="*/ 1416748 w 3893112"/>
              <a:gd name="connsiteY885" fmla="*/ 804241 h 1329505"/>
              <a:gd name="connsiteX886" fmla="*/ 1415042 w 3893112"/>
              <a:gd name="connsiteY886" fmla="*/ 798473 h 1329505"/>
              <a:gd name="connsiteX887" fmla="*/ 1412996 w 3893112"/>
              <a:gd name="connsiteY887" fmla="*/ 795774 h 1329505"/>
              <a:gd name="connsiteX888" fmla="*/ 993564 w 3893112"/>
              <a:gd name="connsiteY888" fmla="*/ 791504 h 1329505"/>
              <a:gd name="connsiteX889" fmla="*/ 992624 w 3893112"/>
              <a:gd name="connsiteY889" fmla="*/ 798193 h 1329505"/>
              <a:gd name="connsiteX890" fmla="*/ 996054 w 3893112"/>
              <a:gd name="connsiteY890" fmla="*/ 803824 h 1329505"/>
              <a:gd name="connsiteX891" fmla="*/ 998178 w 3893112"/>
              <a:gd name="connsiteY891" fmla="*/ 802396 h 1329505"/>
              <a:gd name="connsiteX892" fmla="*/ 1585086 w 3893112"/>
              <a:gd name="connsiteY892" fmla="*/ 791034 h 1329505"/>
              <a:gd name="connsiteX893" fmla="*/ 1585980 w 3893112"/>
              <a:gd name="connsiteY893" fmla="*/ 793822 h 1329505"/>
              <a:gd name="connsiteX894" fmla="*/ 1587050 w 3893112"/>
              <a:gd name="connsiteY894" fmla="*/ 797199 h 1329505"/>
              <a:gd name="connsiteX895" fmla="*/ 1584412 w 3893112"/>
              <a:gd name="connsiteY895" fmla="*/ 801697 h 1329505"/>
              <a:gd name="connsiteX896" fmla="*/ 1598648 w 3893112"/>
              <a:gd name="connsiteY896" fmla="*/ 803434 h 1329505"/>
              <a:gd name="connsiteX897" fmla="*/ 1604094 w 3893112"/>
              <a:gd name="connsiteY897" fmla="*/ 804081 h 1329505"/>
              <a:gd name="connsiteX898" fmla="*/ 1598188 w 3893112"/>
              <a:gd name="connsiteY898" fmla="*/ 792347 h 1329505"/>
              <a:gd name="connsiteX899" fmla="*/ 2944530 w 3893112"/>
              <a:gd name="connsiteY899" fmla="*/ 790954 h 1329505"/>
              <a:gd name="connsiteX900" fmla="*/ 2942850 w 3893112"/>
              <a:gd name="connsiteY900" fmla="*/ 810921 h 1329505"/>
              <a:gd name="connsiteX901" fmla="*/ 2951834 w 3893112"/>
              <a:gd name="connsiteY901" fmla="*/ 805946 h 1329505"/>
              <a:gd name="connsiteX902" fmla="*/ 2951322 w 3893112"/>
              <a:gd name="connsiteY902" fmla="*/ 805264 h 1329505"/>
              <a:gd name="connsiteX903" fmla="*/ 2953720 w 3893112"/>
              <a:gd name="connsiteY903" fmla="*/ 804902 h 1329505"/>
              <a:gd name="connsiteX904" fmla="*/ 2958678 w 3893112"/>
              <a:gd name="connsiteY904" fmla="*/ 802156 h 1329505"/>
              <a:gd name="connsiteX905" fmla="*/ 2957308 w 3893112"/>
              <a:gd name="connsiteY905" fmla="*/ 800084 h 1329505"/>
              <a:gd name="connsiteX906" fmla="*/ 2957000 w 3893112"/>
              <a:gd name="connsiteY906" fmla="*/ 797109 h 1329505"/>
              <a:gd name="connsiteX907" fmla="*/ 1636698 w 3893112"/>
              <a:gd name="connsiteY907" fmla="*/ 790696 h 1329505"/>
              <a:gd name="connsiteX908" fmla="*/ 1632676 w 3893112"/>
              <a:gd name="connsiteY908" fmla="*/ 802015 h 1329505"/>
              <a:gd name="connsiteX909" fmla="*/ 1641232 w 3893112"/>
              <a:gd name="connsiteY909" fmla="*/ 815251 h 1329505"/>
              <a:gd name="connsiteX910" fmla="*/ 1639092 w 3893112"/>
              <a:gd name="connsiteY910" fmla="*/ 826820 h 1329505"/>
              <a:gd name="connsiteX911" fmla="*/ 1632456 w 3893112"/>
              <a:gd name="connsiteY911" fmla="*/ 824059 h 1329505"/>
              <a:gd name="connsiteX912" fmla="*/ 1628180 w 3893112"/>
              <a:gd name="connsiteY912" fmla="*/ 814668 h 1329505"/>
              <a:gd name="connsiteX913" fmla="*/ 1625664 w 3893112"/>
              <a:gd name="connsiteY913" fmla="*/ 821752 h 1329505"/>
              <a:gd name="connsiteX914" fmla="*/ 1629034 w 3893112"/>
              <a:gd name="connsiteY914" fmla="*/ 831226 h 1329505"/>
              <a:gd name="connsiteX915" fmla="*/ 1634254 w 3893112"/>
              <a:gd name="connsiteY915" fmla="*/ 829797 h 1329505"/>
              <a:gd name="connsiteX916" fmla="*/ 1638036 w 3893112"/>
              <a:gd name="connsiteY916" fmla="*/ 831564 h 1329505"/>
              <a:gd name="connsiteX917" fmla="*/ 1654560 w 3893112"/>
              <a:gd name="connsiteY917" fmla="*/ 814371 h 1329505"/>
              <a:gd name="connsiteX918" fmla="*/ 1665414 w 3893112"/>
              <a:gd name="connsiteY918" fmla="*/ 791052 h 1329505"/>
              <a:gd name="connsiteX919" fmla="*/ 1664958 w 3893112"/>
              <a:gd name="connsiteY919" fmla="*/ 791183 h 1329505"/>
              <a:gd name="connsiteX920" fmla="*/ 1233714 w 3893112"/>
              <a:gd name="connsiteY920" fmla="*/ 790337 h 1329505"/>
              <a:gd name="connsiteX921" fmla="*/ 1244120 w 3893112"/>
              <a:gd name="connsiteY921" fmla="*/ 802939 h 1329505"/>
              <a:gd name="connsiteX922" fmla="*/ 1250324 w 3893112"/>
              <a:gd name="connsiteY922" fmla="*/ 801326 h 1329505"/>
              <a:gd name="connsiteX923" fmla="*/ 1253860 w 3893112"/>
              <a:gd name="connsiteY923" fmla="*/ 800458 h 1329505"/>
              <a:gd name="connsiteX924" fmla="*/ 1257218 w 3893112"/>
              <a:gd name="connsiteY924" fmla="*/ 794424 h 1329505"/>
              <a:gd name="connsiteX925" fmla="*/ 1237980 w 3893112"/>
              <a:gd name="connsiteY925" fmla="*/ 790346 h 1329505"/>
              <a:gd name="connsiteX926" fmla="*/ 1215876 w 3893112"/>
              <a:gd name="connsiteY926" fmla="*/ 790298 h 1329505"/>
              <a:gd name="connsiteX927" fmla="*/ 1206190 w 3893112"/>
              <a:gd name="connsiteY927" fmla="*/ 794402 h 1329505"/>
              <a:gd name="connsiteX928" fmla="*/ 1206944 w 3893112"/>
              <a:gd name="connsiteY928" fmla="*/ 796793 h 1329505"/>
              <a:gd name="connsiteX929" fmla="*/ 1210810 w 3893112"/>
              <a:gd name="connsiteY929" fmla="*/ 803340 h 1329505"/>
              <a:gd name="connsiteX930" fmla="*/ 1219836 w 3893112"/>
              <a:gd name="connsiteY930" fmla="*/ 803062 h 1329505"/>
              <a:gd name="connsiteX931" fmla="*/ 1213820 w 3893112"/>
              <a:gd name="connsiteY931" fmla="*/ 809265 h 1329505"/>
              <a:gd name="connsiteX932" fmla="*/ 1207244 w 3893112"/>
              <a:gd name="connsiteY932" fmla="*/ 815808 h 1329505"/>
              <a:gd name="connsiteX933" fmla="*/ 1191736 w 3893112"/>
              <a:gd name="connsiteY933" fmla="*/ 818445 h 1329505"/>
              <a:gd name="connsiteX934" fmla="*/ 1193844 w 3893112"/>
              <a:gd name="connsiteY934" fmla="*/ 805728 h 1329505"/>
              <a:gd name="connsiteX935" fmla="*/ 1193572 w 3893112"/>
              <a:gd name="connsiteY935" fmla="*/ 804204 h 1329505"/>
              <a:gd name="connsiteX936" fmla="*/ 1192202 w 3893112"/>
              <a:gd name="connsiteY936" fmla="*/ 804767 h 1329505"/>
              <a:gd name="connsiteX937" fmla="*/ 1185656 w 3893112"/>
              <a:gd name="connsiteY937" fmla="*/ 803651 h 1329505"/>
              <a:gd name="connsiteX938" fmla="*/ 1184010 w 3893112"/>
              <a:gd name="connsiteY938" fmla="*/ 803379 h 1329505"/>
              <a:gd name="connsiteX939" fmla="*/ 1123658 w 3893112"/>
              <a:gd name="connsiteY939" fmla="*/ 824381 h 1329505"/>
              <a:gd name="connsiteX940" fmla="*/ 1124314 w 3893112"/>
              <a:gd name="connsiteY940" fmla="*/ 827164 h 1329505"/>
              <a:gd name="connsiteX941" fmla="*/ 1127692 w 3893112"/>
              <a:gd name="connsiteY941" fmla="*/ 833983 h 1329505"/>
              <a:gd name="connsiteX942" fmla="*/ 1136748 w 3893112"/>
              <a:gd name="connsiteY942" fmla="*/ 834293 h 1329505"/>
              <a:gd name="connsiteX943" fmla="*/ 1130264 w 3893112"/>
              <a:gd name="connsiteY943" fmla="*/ 840186 h 1329505"/>
              <a:gd name="connsiteX944" fmla="*/ 1123132 w 3893112"/>
              <a:gd name="connsiteY944" fmla="*/ 846172 h 1329505"/>
              <a:gd name="connsiteX945" fmla="*/ 1107314 w 3893112"/>
              <a:gd name="connsiteY945" fmla="*/ 847599 h 1329505"/>
              <a:gd name="connsiteX946" fmla="*/ 1110448 w 3893112"/>
              <a:gd name="connsiteY946" fmla="*/ 835100 h 1329505"/>
              <a:gd name="connsiteX947" fmla="*/ 1109888 w 3893112"/>
              <a:gd name="connsiteY947" fmla="*/ 829517 h 1329505"/>
              <a:gd name="connsiteX948" fmla="*/ 1109794 w 3893112"/>
              <a:gd name="connsiteY948" fmla="*/ 829206 h 1329505"/>
              <a:gd name="connsiteX949" fmla="*/ 1101856 w 3893112"/>
              <a:gd name="connsiteY949" fmla="*/ 831968 h 1329505"/>
              <a:gd name="connsiteX950" fmla="*/ 1038678 w 3893112"/>
              <a:gd name="connsiteY950" fmla="*/ 846277 h 1329505"/>
              <a:gd name="connsiteX951" fmla="*/ 1039074 w 3893112"/>
              <a:gd name="connsiteY951" fmla="*/ 849642 h 1329505"/>
              <a:gd name="connsiteX952" fmla="*/ 1040614 w 3893112"/>
              <a:gd name="connsiteY952" fmla="*/ 853917 h 1329505"/>
              <a:gd name="connsiteX953" fmla="*/ 1042588 w 3893112"/>
              <a:gd name="connsiteY953" fmla="*/ 855322 h 1329505"/>
              <a:gd name="connsiteX954" fmla="*/ 1043062 w 3893112"/>
              <a:gd name="connsiteY954" fmla="*/ 857067 h 1329505"/>
              <a:gd name="connsiteX955" fmla="*/ 1045906 w 3893112"/>
              <a:gd name="connsiteY955" fmla="*/ 857586 h 1329505"/>
              <a:gd name="connsiteX956" fmla="*/ 1050682 w 3893112"/>
              <a:gd name="connsiteY956" fmla="*/ 858175 h 1329505"/>
              <a:gd name="connsiteX957" fmla="*/ 1044560 w 3893112"/>
              <a:gd name="connsiteY957" fmla="*/ 862556 h 1329505"/>
              <a:gd name="connsiteX958" fmla="*/ 1046836 w 3893112"/>
              <a:gd name="connsiteY958" fmla="*/ 870209 h 1329505"/>
              <a:gd name="connsiteX959" fmla="*/ 1041416 w 3893112"/>
              <a:gd name="connsiteY959" fmla="*/ 867913 h 1329505"/>
              <a:gd name="connsiteX960" fmla="*/ 1038762 w 3893112"/>
              <a:gd name="connsiteY960" fmla="*/ 866387 h 1329505"/>
              <a:gd name="connsiteX961" fmla="*/ 1035640 w 3893112"/>
              <a:gd name="connsiteY961" fmla="*/ 868410 h 1329505"/>
              <a:gd name="connsiteX962" fmla="*/ 1027638 w 3893112"/>
              <a:gd name="connsiteY962" fmla="*/ 868410 h 1329505"/>
              <a:gd name="connsiteX963" fmla="*/ 1019636 w 3893112"/>
              <a:gd name="connsiteY963" fmla="*/ 868069 h 1329505"/>
              <a:gd name="connsiteX964" fmla="*/ 1022180 w 3893112"/>
              <a:gd name="connsiteY964" fmla="*/ 862207 h 1329505"/>
              <a:gd name="connsiteX965" fmla="*/ 1024536 w 3893112"/>
              <a:gd name="connsiteY965" fmla="*/ 856252 h 1329505"/>
              <a:gd name="connsiteX966" fmla="*/ 1024536 w 3893112"/>
              <a:gd name="connsiteY966" fmla="*/ 855098 h 1329505"/>
              <a:gd name="connsiteX967" fmla="*/ 1019360 w 3893112"/>
              <a:gd name="connsiteY967" fmla="*/ 850652 h 1329505"/>
              <a:gd name="connsiteX968" fmla="*/ 1014048 w 3893112"/>
              <a:gd name="connsiteY968" fmla="*/ 851855 h 1329505"/>
              <a:gd name="connsiteX969" fmla="*/ 990560 w 3893112"/>
              <a:gd name="connsiteY969" fmla="*/ 892070 h 1329505"/>
              <a:gd name="connsiteX970" fmla="*/ 965746 w 3893112"/>
              <a:gd name="connsiteY970" fmla="*/ 949886 h 1329505"/>
              <a:gd name="connsiteX971" fmla="*/ 967160 w 3893112"/>
              <a:gd name="connsiteY971" fmla="*/ 954042 h 1329505"/>
              <a:gd name="connsiteX972" fmla="*/ 963996 w 3893112"/>
              <a:gd name="connsiteY972" fmla="*/ 953965 h 1329505"/>
              <a:gd name="connsiteX973" fmla="*/ 959518 w 3893112"/>
              <a:gd name="connsiteY973" fmla="*/ 964399 h 1329505"/>
              <a:gd name="connsiteX974" fmla="*/ 969300 w 3893112"/>
              <a:gd name="connsiteY974" fmla="*/ 980063 h 1329505"/>
              <a:gd name="connsiteX975" fmla="*/ 992696 w 3893112"/>
              <a:gd name="connsiteY975" fmla="*/ 1005350 h 1329505"/>
              <a:gd name="connsiteX976" fmla="*/ 996188 w 3893112"/>
              <a:gd name="connsiteY976" fmla="*/ 1000966 h 1329505"/>
              <a:gd name="connsiteX977" fmla="*/ 993274 w 3893112"/>
              <a:gd name="connsiteY977" fmla="*/ 993894 h 1329505"/>
              <a:gd name="connsiteX978" fmla="*/ 999880 w 3893112"/>
              <a:gd name="connsiteY978" fmla="*/ 996995 h 1329505"/>
              <a:gd name="connsiteX979" fmla="*/ 1006764 w 3893112"/>
              <a:gd name="connsiteY979" fmla="*/ 1000283 h 1329505"/>
              <a:gd name="connsiteX980" fmla="*/ 1010270 w 3893112"/>
              <a:gd name="connsiteY980" fmla="*/ 1005867 h 1329505"/>
              <a:gd name="connsiteX981" fmla="*/ 1013930 w 3893112"/>
              <a:gd name="connsiteY981" fmla="*/ 1011325 h 1329505"/>
              <a:gd name="connsiteX982" fmla="*/ 1003664 w 3893112"/>
              <a:gd name="connsiteY982" fmla="*/ 1013589 h 1329505"/>
              <a:gd name="connsiteX983" fmla="*/ 1001562 w 3893112"/>
              <a:gd name="connsiteY983" fmla="*/ 1014933 h 1329505"/>
              <a:gd name="connsiteX984" fmla="*/ 1020348 w 3893112"/>
              <a:gd name="connsiteY984" fmla="*/ 1035238 h 1329505"/>
              <a:gd name="connsiteX985" fmla="*/ 1048428 w 3893112"/>
              <a:gd name="connsiteY985" fmla="*/ 1058273 h 1329505"/>
              <a:gd name="connsiteX986" fmla="*/ 1049094 w 3893112"/>
              <a:gd name="connsiteY986" fmla="*/ 1057580 h 1329505"/>
              <a:gd name="connsiteX987" fmla="*/ 1052048 w 3893112"/>
              <a:gd name="connsiteY987" fmla="*/ 1052233 h 1329505"/>
              <a:gd name="connsiteX988" fmla="*/ 1050186 w 3893112"/>
              <a:gd name="connsiteY988" fmla="*/ 1049132 h 1329505"/>
              <a:gd name="connsiteX989" fmla="*/ 1047984 w 3893112"/>
              <a:gd name="connsiteY989" fmla="*/ 1045690 h 1329505"/>
              <a:gd name="connsiteX990" fmla="*/ 1055056 w 3893112"/>
              <a:gd name="connsiteY990" fmla="*/ 1047737 h 1329505"/>
              <a:gd name="connsiteX991" fmla="*/ 1062498 w 3893112"/>
              <a:gd name="connsiteY991" fmla="*/ 1049969 h 1329505"/>
              <a:gd name="connsiteX992" fmla="*/ 1071368 w 3893112"/>
              <a:gd name="connsiteY992" fmla="*/ 1059925 h 1329505"/>
              <a:gd name="connsiteX993" fmla="*/ 1061476 w 3893112"/>
              <a:gd name="connsiteY993" fmla="*/ 1063616 h 1329505"/>
              <a:gd name="connsiteX994" fmla="*/ 1058300 w 3893112"/>
              <a:gd name="connsiteY994" fmla="*/ 1066334 h 1329505"/>
              <a:gd name="connsiteX995" fmla="*/ 1068080 w 3893112"/>
              <a:gd name="connsiteY995" fmla="*/ 1073603 h 1329505"/>
              <a:gd name="connsiteX996" fmla="*/ 1071648 w 3893112"/>
              <a:gd name="connsiteY996" fmla="*/ 1076178 h 1329505"/>
              <a:gd name="connsiteX997" fmla="*/ 1071052 w 3893112"/>
              <a:gd name="connsiteY997" fmla="*/ 1077000 h 1329505"/>
              <a:gd name="connsiteX998" fmla="*/ 1071710 w 3893112"/>
              <a:gd name="connsiteY998" fmla="*/ 1076177 h 1329505"/>
              <a:gd name="connsiteX999" fmla="*/ 1085760 w 3893112"/>
              <a:gd name="connsiteY999" fmla="*/ 1086039 h 1329505"/>
              <a:gd name="connsiteX1000" fmla="*/ 1098202 w 3893112"/>
              <a:gd name="connsiteY1000" fmla="*/ 1093839 h 1329505"/>
              <a:gd name="connsiteX1001" fmla="*/ 1098750 w 3893112"/>
              <a:gd name="connsiteY1001" fmla="*/ 1093142 h 1329505"/>
              <a:gd name="connsiteX1002" fmla="*/ 1101204 w 3893112"/>
              <a:gd name="connsiteY1002" fmla="*/ 1087559 h 1329505"/>
              <a:gd name="connsiteX1003" fmla="*/ 1096552 w 3893112"/>
              <a:gd name="connsiteY1003" fmla="*/ 1081356 h 1329505"/>
              <a:gd name="connsiteX1004" fmla="*/ 1111378 w 3893112"/>
              <a:gd name="connsiteY1004" fmla="*/ 1084303 h 1329505"/>
              <a:gd name="connsiteX1005" fmla="*/ 1116248 w 3893112"/>
              <a:gd name="connsiteY1005" fmla="*/ 1088862 h 1329505"/>
              <a:gd name="connsiteX1006" fmla="*/ 1121116 w 3893112"/>
              <a:gd name="connsiteY1006" fmla="*/ 1093390 h 1329505"/>
              <a:gd name="connsiteX1007" fmla="*/ 1111656 w 3893112"/>
              <a:gd name="connsiteY1007" fmla="*/ 1098166 h 1329505"/>
              <a:gd name="connsiteX1008" fmla="*/ 1109132 w 3893112"/>
              <a:gd name="connsiteY1008" fmla="*/ 1100691 h 1329505"/>
              <a:gd name="connsiteX1009" fmla="*/ 1126824 w 3893112"/>
              <a:gd name="connsiteY1009" fmla="*/ 1111782 h 1329505"/>
              <a:gd name="connsiteX1010" fmla="*/ 1165914 w 3893112"/>
              <a:gd name="connsiteY1010" fmla="*/ 1130541 h 1329505"/>
              <a:gd name="connsiteX1011" fmla="*/ 1167544 w 3893112"/>
              <a:gd name="connsiteY1011" fmla="*/ 1124745 h 1329505"/>
              <a:gd name="connsiteX1012" fmla="*/ 1162116 w 3893112"/>
              <a:gd name="connsiteY1012" fmla="*/ 1119287 h 1329505"/>
              <a:gd name="connsiteX1013" fmla="*/ 1169436 w 3893112"/>
              <a:gd name="connsiteY1013" fmla="*/ 1119690 h 1329505"/>
              <a:gd name="connsiteX1014" fmla="*/ 1177160 w 3893112"/>
              <a:gd name="connsiteY1014" fmla="*/ 1120125 h 1329505"/>
              <a:gd name="connsiteX1015" fmla="*/ 1182524 w 3893112"/>
              <a:gd name="connsiteY1015" fmla="*/ 1123909 h 1329505"/>
              <a:gd name="connsiteX1016" fmla="*/ 1188014 w 3893112"/>
              <a:gd name="connsiteY1016" fmla="*/ 1127692 h 1329505"/>
              <a:gd name="connsiteX1017" fmla="*/ 1179424 w 3893112"/>
              <a:gd name="connsiteY1017" fmla="*/ 1133554 h 1329505"/>
              <a:gd name="connsiteX1018" fmla="*/ 1177578 w 3893112"/>
              <a:gd name="connsiteY1018" fmla="*/ 1136139 h 1329505"/>
              <a:gd name="connsiteX1019" fmla="*/ 1194684 w 3893112"/>
              <a:gd name="connsiteY1019" fmla="*/ 1144348 h 1329505"/>
              <a:gd name="connsiteX1020" fmla="*/ 1237578 w 3893112"/>
              <a:gd name="connsiteY1020" fmla="*/ 1158082 h 1329505"/>
              <a:gd name="connsiteX1021" fmla="*/ 1238010 w 3893112"/>
              <a:gd name="connsiteY1021" fmla="*/ 1156861 h 1329505"/>
              <a:gd name="connsiteX1022" fmla="*/ 1238536 w 3893112"/>
              <a:gd name="connsiteY1022" fmla="*/ 1150798 h 1329505"/>
              <a:gd name="connsiteX1023" fmla="*/ 1232334 w 3893112"/>
              <a:gd name="connsiteY1023" fmla="*/ 1146455 h 1329505"/>
              <a:gd name="connsiteX1024" fmla="*/ 1239500 w 3893112"/>
              <a:gd name="connsiteY1024" fmla="*/ 1145463 h 1329505"/>
              <a:gd name="connsiteX1025" fmla="*/ 1246942 w 3893112"/>
              <a:gd name="connsiteY1025" fmla="*/ 1144347 h 1329505"/>
              <a:gd name="connsiteX1026" fmla="*/ 1252742 w 3893112"/>
              <a:gd name="connsiteY1026" fmla="*/ 1146889 h 1329505"/>
              <a:gd name="connsiteX1027" fmla="*/ 1258604 w 3893112"/>
              <a:gd name="connsiteY1027" fmla="*/ 1149247 h 1329505"/>
              <a:gd name="connsiteX1028" fmla="*/ 1255348 w 3893112"/>
              <a:gd name="connsiteY1028" fmla="*/ 1153279 h 1329505"/>
              <a:gd name="connsiteX1029" fmla="*/ 1251844 w 3893112"/>
              <a:gd name="connsiteY1029" fmla="*/ 1157125 h 1329505"/>
              <a:gd name="connsiteX1030" fmla="*/ 1250782 w 3893112"/>
              <a:gd name="connsiteY1030" fmla="*/ 1159621 h 1329505"/>
              <a:gd name="connsiteX1031" fmla="*/ 1289464 w 3893112"/>
              <a:gd name="connsiteY1031" fmla="*/ 1163359 h 1329505"/>
              <a:gd name="connsiteX1032" fmla="*/ 1313078 w 3893112"/>
              <a:gd name="connsiteY1032" fmla="*/ 1157199 h 1329505"/>
              <a:gd name="connsiteX1033" fmla="*/ 1312788 w 3893112"/>
              <a:gd name="connsiteY1033" fmla="*/ 1156194 h 1329505"/>
              <a:gd name="connsiteX1034" fmla="*/ 1309684 w 3893112"/>
              <a:gd name="connsiteY1034" fmla="*/ 1150923 h 1329505"/>
              <a:gd name="connsiteX1035" fmla="*/ 1302676 w 3893112"/>
              <a:gd name="connsiteY1035" fmla="*/ 1150643 h 1329505"/>
              <a:gd name="connsiteX1036" fmla="*/ 1304072 w 3893112"/>
              <a:gd name="connsiteY1036" fmla="*/ 1149340 h 1329505"/>
              <a:gd name="connsiteX1037" fmla="*/ 1307420 w 3893112"/>
              <a:gd name="connsiteY1037" fmla="*/ 1146022 h 1329505"/>
              <a:gd name="connsiteX1038" fmla="*/ 1310522 w 3893112"/>
              <a:gd name="connsiteY1038" fmla="*/ 1142610 h 1329505"/>
              <a:gd name="connsiteX1039" fmla="*/ 1311856 w 3893112"/>
              <a:gd name="connsiteY1039" fmla="*/ 1140967 h 1329505"/>
              <a:gd name="connsiteX1040" fmla="*/ 1322866 w 3893112"/>
              <a:gd name="connsiteY1040" fmla="*/ 1137710 h 1329505"/>
              <a:gd name="connsiteX1041" fmla="*/ 1323144 w 3893112"/>
              <a:gd name="connsiteY1041" fmla="*/ 1142765 h 1329505"/>
              <a:gd name="connsiteX1042" fmla="*/ 1323144 w 3893112"/>
              <a:gd name="connsiteY1042" fmla="*/ 1147883 h 1329505"/>
              <a:gd name="connsiteX1043" fmla="*/ 1324262 w 3893112"/>
              <a:gd name="connsiteY1043" fmla="*/ 1151233 h 1329505"/>
              <a:gd name="connsiteX1044" fmla="*/ 1339520 w 3893112"/>
              <a:gd name="connsiteY1044" fmla="*/ 1141463 h 1329505"/>
              <a:gd name="connsiteX1045" fmla="*/ 1366756 w 3893112"/>
              <a:gd name="connsiteY1045" fmla="*/ 1105008 h 1329505"/>
              <a:gd name="connsiteX1046" fmla="*/ 1361416 w 3893112"/>
              <a:gd name="connsiteY1046" fmla="*/ 1102850 h 1329505"/>
              <a:gd name="connsiteX1047" fmla="*/ 1358626 w 3893112"/>
              <a:gd name="connsiteY1047" fmla="*/ 1105020 h 1329505"/>
              <a:gd name="connsiteX1048" fmla="*/ 1355524 w 3893112"/>
              <a:gd name="connsiteY1048" fmla="*/ 1107408 h 1329505"/>
              <a:gd name="connsiteX1049" fmla="*/ 1356580 w 3893112"/>
              <a:gd name="connsiteY1049" fmla="*/ 1100430 h 1329505"/>
              <a:gd name="connsiteX1050" fmla="*/ 1357292 w 3893112"/>
              <a:gd name="connsiteY1050" fmla="*/ 1095405 h 1329505"/>
              <a:gd name="connsiteX1051" fmla="*/ 1357572 w 3893112"/>
              <a:gd name="connsiteY1051" fmla="*/ 1093079 h 1329505"/>
              <a:gd name="connsiteX1052" fmla="*/ 1361664 w 3893112"/>
              <a:gd name="connsiteY1052" fmla="*/ 1088211 h 1329505"/>
              <a:gd name="connsiteX1053" fmla="*/ 1365636 w 3893112"/>
              <a:gd name="connsiteY1053" fmla="*/ 1083186 h 1329505"/>
              <a:gd name="connsiteX1054" fmla="*/ 1368396 w 3893112"/>
              <a:gd name="connsiteY1054" fmla="*/ 1087187 h 1329505"/>
              <a:gd name="connsiteX1055" fmla="*/ 1371094 w 3893112"/>
              <a:gd name="connsiteY1055" fmla="*/ 1091685 h 1329505"/>
              <a:gd name="connsiteX1056" fmla="*/ 1374598 w 3893112"/>
              <a:gd name="connsiteY1056" fmla="*/ 1094506 h 1329505"/>
              <a:gd name="connsiteX1057" fmla="*/ 1374602 w 3893112"/>
              <a:gd name="connsiteY1057" fmla="*/ 1094508 h 1329505"/>
              <a:gd name="connsiteX1058" fmla="*/ 1374972 w 3893112"/>
              <a:gd name="connsiteY1058" fmla="*/ 1094011 h 1329505"/>
              <a:gd name="connsiteX1059" fmla="*/ 1397126 w 3893112"/>
              <a:gd name="connsiteY1059" fmla="*/ 1035550 h 1329505"/>
              <a:gd name="connsiteX1060" fmla="*/ 1389828 w 3893112"/>
              <a:gd name="connsiteY1060" fmla="*/ 1033624 h 1329505"/>
              <a:gd name="connsiteX1061" fmla="*/ 1387718 w 3893112"/>
              <a:gd name="connsiteY1061" fmla="*/ 1036509 h 1329505"/>
              <a:gd name="connsiteX1062" fmla="*/ 1385360 w 3893112"/>
              <a:gd name="connsiteY1062" fmla="*/ 1039797 h 1329505"/>
              <a:gd name="connsiteX1063" fmla="*/ 1384524 w 3893112"/>
              <a:gd name="connsiteY1063" fmla="*/ 1032600 h 1329505"/>
              <a:gd name="connsiteX1064" fmla="*/ 1383592 w 3893112"/>
              <a:gd name="connsiteY1064" fmla="*/ 1025003 h 1329505"/>
              <a:gd name="connsiteX1065" fmla="*/ 1386416 w 3893112"/>
              <a:gd name="connsiteY1065" fmla="*/ 1019140 h 1329505"/>
              <a:gd name="connsiteX1066" fmla="*/ 1389020 w 3893112"/>
              <a:gd name="connsiteY1066" fmla="*/ 1013186 h 1329505"/>
              <a:gd name="connsiteX1067" fmla="*/ 1392804 w 3893112"/>
              <a:gd name="connsiteY1067" fmla="*/ 1016846 h 1329505"/>
              <a:gd name="connsiteX1068" fmla="*/ 1396526 w 3893112"/>
              <a:gd name="connsiteY1068" fmla="*/ 1020567 h 1329505"/>
              <a:gd name="connsiteX1069" fmla="*/ 1399464 w 3893112"/>
              <a:gd name="connsiteY1069" fmla="*/ 1021947 h 1329505"/>
              <a:gd name="connsiteX1070" fmla="*/ 1407972 w 3893112"/>
              <a:gd name="connsiteY1070" fmla="*/ 970231 h 1329505"/>
              <a:gd name="connsiteX1071" fmla="*/ 1406704 w 3893112"/>
              <a:gd name="connsiteY1071" fmla="*/ 958579 h 1329505"/>
              <a:gd name="connsiteX1072" fmla="*/ 1406606 w 3893112"/>
              <a:gd name="connsiteY1072" fmla="*/ 958570 h 1329505"/>
              <a:gd name="connsiteX1073" fmla="*/ 1400588 w 3893112"/>
              <a:gd name="connsiteY1073" fmla="*/ 959500 h 1329505"/>
              <a:gd name="connsiteX1074" fmla="*/ 1398016 w 3893112"/>
              <a:gd name="connsiteY1074" fmla="*/ 966570 h 1329505"/>
              <a:gd name="connsiteX1075" fmla="*/ 1395224 w 3893112"/>
              <a:gd name="connsiteY1075" fmla="*/ 959902 h 1329505"/>
              <a:gd name="connsiteX1076" fmla="*/ 1392370 w 3893112"/>
              <a:gd name="connsiteY1076" fmla="*/ 953018 h 1329505"/>
              <a:gd name="connsiteX1077" fmla="*/ 1392742 w 3893112"/>
              <a:gd name="connsiteY1077" fmla="*/ 951063 h 1329505"/>
              <a:gd name="connsiteX1078" fmla="*/ 1393332 w 3893112"/>
              <a:gd name="connsiteY1078" fmla="*/ 946753 h 1329505"/>
              <a:gd name="connsiteX1079" fmla="*/ 1394262 w 3893112"/>
              <a:gd name="connsiteY1079" fmla="*/ 940394 h 1329505"/>
              <a:gd name="connsiteX1080" fmla="*/ 1398820 w 3893112"/>
              <a:gd name="connsiteY1080" fmla="*/ 942782 h 1329505"/>
              <a:gd name="connsiteX1081" fmla="*/ 1403348 w 3893112"/>
              <a:gd name="connsiteY1081" fmla="*/ 945264 h 1329505"/>
              <a:gd name="connsiteX1082" fmla="*/ 1405288 w 3893112"/>
              <a:gd name="connsiteY1082" fmla="*/ 945572 h 1329505"/>
              <a:gd name="connsiteX1083" fmla="*/ 1400652 w 3893112"/>
              <a:gd name="connsiteY1083" fmla="*/ 902960 h 1329505"/>
              <a:gd name="connsiteX1084" fmla="*/ 1397230 w 3893112"/>
              <a:gd name="connsiteY1084" fmla="*/ 894676 h 1329505"/>
              <a:gd name="connsiteX1085" fmla="*/ 1380806 w 3893112"/>
              <a:gd name="connsiteY1085" fmla="*/ 906304 h 1329505"/>
              <a:gd name="connsiteX1086" fmla="*/ 1373074 w 3893112"/>
              <a:gd name="connsiteY1086" fmla="*/ 959257 h 1329505"/>
              <a:gd name="connsiteX1087" fmla="*/ 1380026 w 3893112"/>
              <a:gd name="connsiteY1087" fmla="*/ 959996 h 1329505"/>
              <a:gd name="connsiteX1088" fmla="*/ 1391812 w 3893112"/>
              <a:gd name="connsiteY1088" fmla="*/ 964492 h 1329505"/>
              <a:gd name="connsiteX1089" fmla="*/ 1379932 w 3893112"/>
              <a:gd name="connsiteY1089" fmla="*/ 972246 h 1329505"/>
              <a:gd name="connsiteX1090" fmla="*/ 1371436 w 3893112"/>
              <a:gd name="connsiteY1090" fmla="*/ 970470 h 1329505"/>
              <a:gd name="connsiteX1091" fmla="*/ 1355618 w 3893112"/>
              <a:gd name="connsiteY1091" fmla="*/ 1078815 h 1329505"/>
              <a:gd name="connsiteX1092" fmla="*/ 1289836 w 3893112"/>
              <a:gd name="connsiteY1092" fmla="*/ 1061229 h 1329505"/>
              <a:gd name="connsiteX1093" fmla="*/ 1279864 w 3893112"/>
              <a:gd name="connsiteY1093" fmla="*/ 956088 h 1329505"/>
              <a:gd name="connsiteX1094" fmla="*/ 1258728 w 3893112"/>
              <a:gd name="connsiteY1094" fmla="*/ 960122 h 1329505"/>
              <a:gd name="connsiteX1095" fmla="*/ 1255130 w 3893112"/>
              <a:gd name="connsiteY1095" fmla="*/ 967875 h 1329505"/>
              <a:gd name="connsiteX1096" fmla="*/ 1246508 w 3893112"/>
              <a:gd name="connsiteY1096" fmla="*/ 964990 h 1329505"/>
              <a:gd name="connsiteX1097" fmla="*/ 1245144 w 3893112"/>
              <a:gd name="connsiteY1097" fmla="*/ 964990 h 1329505"/>
              <a:gd name="connsiteX1098" fmla="*/ 1237576 w 3893112"/>
              <a:gd name="connsiteY1098" fmla="*/ 984747 h 1329505"/>
              <a:gd name="connsiteX1099" fmla="*/ 1232056 w 3893112"/>
              <a:gd name="connsiteY1099" fmla="*/ 993431 h 1329505"/>
              <a:gd name="connsiteX1100" fmla="*/ 1230350 w 3893112"/>
              <a:gd name="connsiteY1100" fmla="*/ 982079 h 1329505"/>
              <a:gd name="connsiteX1101" fmla="*/ 1238382 w 3893112"/>
              <a:gd name="connsiteY1101" fmla="*/ 965145 h 1329505"/>
              <a:gd name="connsiteX1102" fmla="*/ 1235280 w 3893112"/>
              <a:gd name="connsiteY1102" fmla="*/ 962788 h 1329505"/>
              <a:gd name="connsiteX1103" fmla="*/ 1232892 w 3893112"/>
              <a:gd name="connsiteY1103" fmla="*/ 962324 h 1329505"/>
              <a:gd name="connsiteX1104" fmla="*/ 1232708 w 3893112"/>
              <a:gd name="connsiteY1104" fmla="*/ 960741 h 1329505"/>
              <a:gd name="connsiteX1105" fmla="*/ 1232336 w 3893112"/>
              <a:gd name="connsiteY1105" fmla="*/ 959377 h 1329505"/>
              <a:gd name="connsiteX1106" fmla="*/ 1232148 w 3893112"/>
              <a:gd name="connsiteY1106" fmla="*/ 960122 h 1329505"/>
              <a:gd name="connsiteX1107" fmla="*/ 1231312 w 3893112"/>
              <a:gd name="connsiteY1107" fmla="*/ 960122 h 1329505"/>
              <a:gd name="connsiteX1108" fmla="*/ 1229884 w 3893112"/>
              <a:gd name="connsiteY1108" fmla="*/ 958447 h 1329505"/>
              <a:gd name="connsiteX1109" fmla="*/ 1185348 w 3893112"/>
              <a:gd name="connsiteY1109" fmla="*/ 940892 h 1329505"/>
              <a:gd name="connsiteX1110" fmla="*/ 1189100 w 3893112"/>
              <a:gd name="connsiteY1110" fmla="*/ 829798 h 1329505"/>
              <a:gd name="connsiteX1111" fmla="*/ 1230692 w 3893112"/>
              <a:gd name="connsiteY1111" fmla="*/ 810568 h 1329505"/>
              <a:gd name="connsiteX1112" fmla="*/ 1236212 w 3893112"/>
              <a:gd name="connsiteY1112" fmla="*/ 805513 h 1329505"/>
              <a:gd name="connsiteX1113" fmla="*/ 1224118 w 3893112"/>
              <a:gd name="connsiteY1113" fmla="*/ 790316 h 1329505"/>
              <a:gd name="connsiteX1114" fmla="*/ 1166646 w 3893112"/>
              <a:gd name="connsiteY1114" fmla="*/ 790191 h 1329505"/>
              <a:gd name="connsiteX1115" fmla="*/ 1148904 w 3893112"/>
              <a:gd name="connsiteY1115" fmla="*/ 791556 h 1329505"/>
              <a:gd name="connsiteX1116" fmla="*/ 1131196 w 3893112"/>
              <a:gd name="connsiteY1116" fmla="*/ 793355 h 1329505"/>
              <a:gd name="connsiteX1117" fmla="*/ 1120974 w 3893112"/>
              <a:gd name="connsiteY1117" fmla="*/ 794481 h 1329505"/>
              <a:gd name="connsiteX1118" fmla="*/ 1120992 w 3893112"/>
              <a:gd name="connsiteY1118" fmla="*/ 795843 h 1329505"/>
              <a:gd name="connsiteX1119" fmla="*/ 1122604 w 3893112"/>
              <a:gd name="connsiteY1119" fmla="*/ 801728 h 1329505"/>
              <a:gd name="connsiteX1120" fmla="*/ 1130172 w 3893112"/>
              <a:gd name="connsiteY1120" fmla="*/ 803497 h 1329505"/>
              <a:gd name="connsiteX1121" fmla="*/ 1124570 w 3893112"/>
              <a:gd name="connsiteY1121" fmla="*/ 806519 h 1329505"/>
              <a:gd name="connsiteX1122" fmla="*/ 1126108 w 3893112"/>
              <a:gd name="connsiteY1122" fmla="*/ 806350 h 1329505"/>
              <a:gd name="connsiteX1123" fmla="*/ 1121704 w 3893112"/>
              <a:gd name="connsiteY1123" fmla="*/ 816089 h 1329505"/>
              <a:gd name="connsiteX1124" fmla="*/ 1122654 w 3893112"/>
              <a:gd name="connsiteY1124" fmla="*/ 820119 h 1329505"/>
              <a:gd name="connsiteX1125" fmla="*/ 1180632 w 3893112"/>
              <a:gd name="connsiteY1125" fmla="*/ 799962 h 1329505"/>
              <a:gd name="connsiteX1126" fmla="*/ 1184416 w 3893112"/>
              <a:gd name="connsiteY1126" fmla="*/ 793603 h 1329505"/>
              <a:gd name="connsiteX1127" fmla="*/ 1184930 w 3893112"/>
              <a:gd name="connsiteY1127" fmla="*/ 790688 h 1329505"/>
              <a:gd name="connsiteX1128" fmla="*/ 1183830 w 3893112"/>
              <a:gd name="connsiteY1128" fmla="*/ 790228 h 1329505"/>
              <a:gd name="connsiteX1129" fmla="*/ 1717384 w 3893112"/>
              <a:gd name="connsiteY1129" fmla="*/ 789407 h 1329505"/>
              <a:gd name="connsiteX1130" fmla="*/ 1714550 w 3893112"/>
              <a:gd name="connsiteY1130" fmla="*/ 798348 h 1329505"/>
              <a:gd name="connsiteX1131" fmla="*/ 1712934 w 3893112"/>
              <a:gd name="connsiteY1131" fmla="*/ 811998 h 1329505"/>
              <a:gd name="connsiteX1132" fmla="*/ 1720660 w 3893112"/>
              <a:gd name="connsiteY1132" fmla="*/ 797108 h 1329505"/>
              <a:gd name="connsiteX1133" fmla="*/ 1721194 w 3893112"/>
              <a:gd name="connsiteY1133" fmla="*/ 795094 h 1329505"/>
              <a:gd name="connsiteX1134" fmla="*/ 1717372 w 3893112"/>
              <a:gd name="connsiteY1134" fmla="*/ 789818 h 1329505"/>
              <a:gd name="connsiteX1135" fmla="*/ 1726590 w 3893112"/>
              <a:gd name="connsiteY1135" fmla="*/ 787652 h 1329505"/>
              <a:gd name="connsiteX1136" fmla="*/ 1726428 w 3893112"/>
              <a:gd name="connsiteY1136" fmla="*/ 790097 h 1329505"/>
              <a:gd name="connsiteX1137" fmla="*/ 1725574 w 3893112"/>
              <a:gd name="connsiteY1137" fmla="*/ 791375 h 1329505"/>
              <a:gd name="connsiteX1138" fmla="*/ 1723762 w 3893112"/>
              <a:gd name="connsiteY1138" fmla="*/ 798224 h 1329505"/>
              <a:gd name="connsiteX1139" fmla="*/ 1711848 w 3893112"/>
              <a:gd name="connsiteY1139" fmla="*/ 821173 h 1329505"/>
              <a:gd name="connsiteX1140" fmla="*/ 1710456 w 3893112"/>
              <a:gd name="connsiteY1140" fmla="*/ 832931 h 1329505"/>
              <a:gd name="connsiteX1141" fmla="*/ 1737106 w 3893112"/>
              <a:gd name="connsiteY1141" fmla="*/ 814239 h 1329505"/>
              <a:gd name="connsiteX1142" fmla="*/ 1738192 w 3893112"/>
              <a:gd name="connsiteY1142" fmla="*/ 813087 h 1329505"/>
              <a:gd name="connsiteX1143" fmla="*/ 1735640 w 3893112"/>
              <a:gd name="connsiteY1143" fmla="*/ 810288 h 1329505"/>
              <a:gd name="connsiteX1144" fmla="*/ 1729716 w 3893112"/>
              <a:gd name="connsiteY1144" fmla="*/ 810629 h 1329505"/>
              <a:gd name="connsiteX1145" fmla="*/ 1723824 w 3893112"/>
              <a:gd name="connsiteY1145" fmla="*/ 810629 h 1329505"/>
              <a:gd name="connsiteX1146" fmla="*/ 1727452 w 3893112"/>
              <a:gd name="connsiteY1146" fmla="*/ 803867 h 1329505"/>
              <a:gd name="connsiteX1147" fmla="*/ 1730864 w 3893112"/>
              <a:gd name="connsiteY1147" fmla="*/ 797013 h 1329505"/>
              <a:gd name="connsiteX1148" fmla="*/ 1733656 w 3893112"/>
              <a:gd name="connsiteY1148" fmla="*/ 795091 h 1329505"/>
              <a:gd name="connsiteX1149" fmla="*/ 1733864 w 3893112"/>
              <a:gd name="connsiteY1149" fmla="*/ 794947 h 1329505"/>
              <a:gd name="connsiteX1150" fmla="*/ 1731298 w 3893112"/>
              <a:gd name="connsiteY1150" fmla="*/ 789259 h 1329505"/>
              <a:gd name="connsiteX1151" fmla="*/ 3204922 w 3893112"/>
              <a:gd name="connsiteY1151" fmla="*/ 781690 h 1329505"/>
              <a:gd name="connsiteX1152" fmla="*/ 3201610 w 3893112"/>
              <a:gd name="connsiteY1152" fmla="*/ 786671 h 1329505"/>
              <a:gd name="connsiteX1153" fmla="*/ 3205668 w 3893112"/>
              <a:gd name="connsiteY1153" fmla="*/ 789006 h 1329505"/>
              <a:gd name="connsiteX1154" fmla="*/ 2925688 w 3893112"/>
              <a:gd name="connsiteY1154" fmla="*/ 781653 h 1329505"/>
              <a:gd name="connsiteX1155" fmla="*/ 2912740 w 3893112"/>
              <a:gd name="connsiteY1155" fmla="*/ 823808 h 1329505"/>
              <a:gd name="connsiteX1156" fmla="*/ 2913996 w 3893112"/>
              <a:gd name="connsiteY1156" fmla="*/ 824850 h 1329505"/>
              <a:gd name="connsiteX1157" fmla="*/ 2914962 w 3893112"/>
              <a:gd name="connsiteY1157" fmla="*/ 826363 h 1329505"/>
              <a:gd name="connsiteX1158" fmla="*/ 2938280 w 3893112"/>
              <a:gd name="connsiteY1158" fmla="*/ 813452 h 1329505"/>
              <a:gd name="connsiteX1159" fmla="*/ 2940348 w 3893112"/>
              <a:gd name="connsiteY1159" fmla="*/ 788890 h 1329505"/>
              <a:gd name="connsiteX1160" fmla="*/ 2940184 w 3893112"/>
              <a:gd name="connsiteY1160" fmla="*/ 788809 h 1329505"/>
              <a:gd name="connsiteX1161" fmla="*/ 2934792 w 3893112"/>
              <a:gd name="connsiteY1161" fmla="*/ 789073 h 1329505"/>
              <a:gd name="connsiteX1162" fmla="*/ 2930728 w 3893112"/>
              <a:gd name="connsiteY1162" fmla="*/ 797293 h 1329505"/>
              <a:gd name="connsiteX1163" fmla="*/ 2928052 w 3893112"/>
              <a:gd name="connsiteY1163" fmla="*/ 788891 h 1329505"/>
              <a:gd name="connsiteX1164" fmla="*/ 2925964 w 3893112"/>
              <a:gd name="connsiteY1164" fmla="*/ 781789 h 1329505"/>
              <a:gd name="connsiteX1165" fmla="*/ 3160178 w 3893112"/>
              <a:gd name="connsiteY1165" fmla="*/ 780310 h 1329505"/>
              <a:gd name="connsiteX1166" fmla="*/ 3128446 w 3893112"/>
              <a:gd name="connsiteY1166" fmla="*/ 850763 h 1329505"/>
              <a:gd name="connsiteX1167" fmla="*/ 3125866 w 3893112"/>
              <a:gd name="connsiteY1167" fmla="*/ 863710 h 1329505"/>
              <a:gd name="connsiteX1168" fmla="*/ 3156452 w 3893112"/>
              <a:gd name="connsiteY1168" fmla="*/ 878833 h 1329505"/>
              <a:gd name="connsiteX1169" fmla="*/ 3168782 w 3893112"/>
              <a:gd name="connsiteY1169" fmla="*/ 888885 h 1329505"/>
              <a:gd name="connsiteX1170" fmla="*/ 3183620 w 3893112"/>
              <a:gd name="connsiteY1170" fmla="*/ 796400 h 1329505"/>
              <a:gd name="connsiteX1171" fmla="*/ 3162718 w 3893112"/>
              <a:gd name="connsiteY1171" fmla="*/ 783770 h 1329505"/>
              <a:gd name="connsiteX1172" fmla="*/ 2034110 w 3893112"/>
              <a:gd name="connsiteY1172" fmla="*/ 779730 h 1329505"/>
              <a:gd name="connsiteX1173" fmla="*/ 2037506 w 3893112"/>
              <a:gd name="connsiteY1173" fmla="*/ 780730 h 1329505"/>
              <a:gd name="connsiteX1174" fmla="*/ 2041352 w 3893112"/>
              <a:gd name="connsiteY1174" fmla="*/ 781724 h 1329505"/>
              <a:gd name="connsiteX1175" fmla="*/ 2043120 w 3893112"/>
              <a:gd name="connsiteY1175" fmla="*/ 782065 h 1329505"/>
              <a:gd name="connsiteX1176" fmla="*/ 2041508 w 3893112"/>
              <a:gd name="connsiteY1176" fmla="*/ 783864 h 1329505"/>
              <a:gd name="connsiteX1177" fmla="*/ 2037848 w 3893112"/>
              <a:gd name="connsiteY1177" fmla="*/ 787678 h 1329505"/>
              <a:gd name="connsiteX1178" fmla="*/ 2034002 w 3893112"/>
              <a:gd name="connsiteY1178" fmla="*/ 791431 h 1329505"/>
              <a:gd name="connsiteX1179" fmla="*/ 2032140 w 3893112"/>
              <a:gd name="connsiteY1179" fmla="*/ 793044 h 1329505"/>
              <a:gd name="connsiteX1180" fmla="*/ 2023726 w 3893112"/>
              <a:gd name="connsiteY1180" fmla="*/ 794243 h 1329505"/>
              <a:gd name="connsiteX1181" fmla="*/ 2060566 w 3893112"/>
              <a:gd name="connsiteY1181" fmla="*/ 914173 h 1329505"/>
              <a:gd name="connsiteX1182" fmla="*/ 2061586 w 3893112"/>
              <a:gd name="connsiteY1182" fmla="*/ 923560 h 1329505"/>
              <a:gd name="connsiteX1183" fmla="*/ 2063092 w 3893112"/>
              <a:gd name="connsiteY1183" fmla="*/ 918717 h 1329505"/>
              <a:gd name="connsiteX1184" fmla="*/ 2064924 w 3893112"/>
              <a:gd name="connsiteY1184" fmla="*/ 912762 h 1329505"/>
              <a:gd name="connsiteX1185" fmla="*/ 2066288 w 3893112"/>
              <a:gd name="connsiteY1185" fmla="*/ 906559 h 1329505"/>
              <a:gd name="connsiteX1186" fmla="*/ 2068986 w 3893112"/>
              <a:gd name="connsiteY1186" fmla="*/ 893905 h 1329505"/>
              <a:gd name="connsiteX1187" fmla="*/ 2070692 w 3893112"/>
              <a:gd name="connsiteY1187" fmla="*/ 880692 h 1329505"/>
              <a:gd name="connsiteX1188" fmla="*/ 2072352 w 3893112"/>
              <a:gd name="connsiteY1188" fmla="*/ 854172 h 1329505"/>
              <a:gd name="connsiteX1189" fmla="*/ 2070320 w 3893112"/>
              <a:gd name="connsiteY1189" fmla="*/ 853988 h 1329505"/>
              <a:gd name="connsiteX1190" fmla="*/ 2062752 w 3893112"/>
              <a:gd name="connsiteY1190" fmla="*/ 855074 h 1329505"/>
              <a:gd name="connsiteX1191" fmla="*/ 2059248 w 3893112"/>
              <a:gd name="connsiteY1191" fmla="*/ 863200 h 1329505"/>
              <a:gd name="connsiteX1192" fmla="*/ 2055992 w 3893112"/>
              <a:gd name="connsiteY1192" fmla="*/ 855509 h 1329505"/>
              <a:gd name="connsiteX1193" fmla="*/ 2053572 w 3893112"/>
              <a:gd name="connsiteY1193" fmla="*/ 850019 h 1329505"/>
              <a:gd name="connsiteX1194" fmla="*/ 2052332 w 3893112"/>
              <a:gd name="connsiteY1194" fmla="*/ 847537 h 1329505"/>
              <a:gd name="connsiteX1195" fmla="*/ 2053632 w 3893112"/>
              <a:gd name="connsiteY1195" fmla="*/ 840248 h 1329505"/>
              <a:gd name="connsiteX1196" fmla="*/ 2054532 w 3893112"/>
              <a:gd name="connsiteY1196" fmla="*/ 835193 h 1329505"/>
              <a:gd name="connsiteX1197" fmla="*/ 2054874 w 3893112"/>
              <a:gd name="connsiteY1197" fmla="*/ 832899 h 1329505"/>
              <a:gd name="connsiteX1198" fmla="*/ 2056672 w 3893112"/>
              <a:gd name="connsiteY1198" fmla="*/ 833798 h 1329505"/>
              <a:gd name="connsiteX1199" fmla="*/ 2060550 w 3893112"/>
              <a:gd name="connsiteY1199" fmla="*/ 835658 h 1329505"/>
              <a:gd name="connsiteX1200" fmla="*/ 2066194 w 3893112"/>
              <a:gd name="connsiteY1200" fmla="*/ 838513 h 1329505"/>
              <a:gd name="connsiteX1201" fmla="*/ 2070698 w 3893112"/>
              <a:gd name="connsiteY1201" fmla="*/ 839166 h 1329505"/>
              <a:gd name="connsiteX1202" fmla="*/ 2064984 w 3893112"/>
              <a:gd name="connsiteY1202" fmla="*/ 793604 h 1329505"/>
              <a:gd name="connsiteX1203" fmla="*/ 2059860 w 3893112"/>
              <a:gd name="connsiteY1203" fmla="*/ 780553 h 1329505"/>
              <a:gd name="connsiteX1204" fmla="*/ 2056920 w 3893112"/>
              <a:gd name="connsiteY1204" fmla="*/ 783057 h 1329505"/>
              <a:gd name="connsiteX1205" fmla="*/ 3196438 w 3893112"/>
              <a:gd name="connsiteY1205" fmla="*/ 779388 h 1329505"/>
              <a:gd name="connsiteX1206" fmla="*/ 3195280 w 3893112"/>
              <a:gd name="connsiteY1206" fmla="*/ 783029 h 1329505"/>
              <a:gd name="connsiteX1207" fmla="*/ 3200180 w 3893112"/>
              <a:gd name="connsiteY1207" fmla="*/ 785848 h 1329505"/>
              <a:gd name="connsiteX1208" fmla="*/ 3196400 w 3893112"/>
              <a:gd name="connsiteY1208" fmla="*/ 780606 h 1329505"/>
              <a:gd name="connsiteX1209" fmla="*/ 1591124 w 3893112"/>
              <a:gd name="connsiteY1209" fmla="*/ 778317 h 1329505"/>
              <a:gd name="connsiteX1210" fmla="*/ 1589284 w 3893112"/>
              <a:gd name="connsiteY1210" fmla="*/ 781453 h 1329505"/>
              <a:gd name="connsiteX1211" fmla="*/ 1592756 w 3893112"/>
              <a:gd name="connsiteY1211" fmla="*/ 781556 h 1329505"/>
              <a:gd name="connsiteX1212" fmla="*/ 1399642 w 3893112"/>
              <a:gd name="connsiteY1212" fmla="*/ 777280 h 1329505"/>
              <a:gd name="connsiteX1213" fmla="*/ 1398900 w 3893112"/>
              <a:gd name="connsiteY1213" fmla="*/ 782367 h 1329505"/>
              <a:gd name="connsiteX1214" fmla="*/ 1406916 w 3893112"/>
              <a:gd name="connsiteY1214" fmla="*/ 781074 h 1329505"/>
              <a:gd name="connsiteX1215" fmla="*/ 1467284 w 3893112"/>
              <a:gd name="connsiteY1215" fmla="*/ 776500 h 1329505"/>
              <a:gd name="connsiteX1216" fmla="*/ 1466092 w 3893112"/>
              <a:gd name="connsiteY1216" fmla="*/ 777072 h 1329505"/>
              <a:gd name="connsiteX1217" fmla="*/ 1464354 w 3893112"/>
              <a:gd name="connsiteY1217" fmla="*/ 798916 h 1329505"/>
              <a:gd name="connsiteX1218" fmla="*/ 1472852 w 3893112"/>
              <a:gd name="connsiteY1218" fmla="*/ 799372 h 1329505"/>
              <a:gd name="connsiteX1219" fmla="*/ 1485940 w 3893112"/>
              <a:gd name="connsiteY1219" fmla="*/ 805110 h 1329505"/>
              <a:gd name="connsiteX1220" fmla="*/ 1475892 w 3893112"/>
              <a:gd name="connsiteY1220" fmla="*/ 813701 h 1329505"/>
              <a:gd name="connsiteX1221" fmla="*/ 1459412 w 3893112"/>
              <a:gd name="connsiteY1221" fmla="*/ 811278 h 1329505"/>
              <a:gd name="connsiteX1222" fmla="*/ 1457440 w 3893112"/>
              <a:gd name="connsiteY1222" fmla="*/ 813855 h 1329505"/>
              <a:gd name="connsiteX1223" fmla="*/ 1457202 w 3893112"/>
              <a:gd name="connsiteY1223" fmla="*/ 810953 h 1329505"/>
              <a:gd name="connsiteX1224" fmla="*/ 1446770 w 3893112"/>
              <a:gd name="connsiteY1224" fmla="*/ 809420 h 1329505"/>
              <a:gd name="connsiteX1225" fmla="*/ 1446770 w 3893112"/>
              <a:gd name="connsiteY1225" fmla="*/ 811095 h 1329505"/>
              <a:gd name="connsiteX1226" fmla="*/ 1442242 w 3893112"/>
              <a:gd name="connsiteY1226" fmla="*/ 818260 h 1329505"/>
              <a:gd name="connsiteX1227" fmla="*/ 1438086 w 3893112"/>
              <a:gd name="connsiteY1227" fmla="*/ 821207 h 1329505"/>
              <a:gd name="connsiteX1228" fmla="*/ 1414274 w 3893112"/>
              <a:gd name="connsiteY1228" fmla="*/ 868410 h 1329505"/>
              <a:gd name="connsiteX1229" fmla="*/ 1421586 w 3893112"/>
              <a:gd name="connsiteY1229" fmla="*/ 865432 h 1329505"/>
              <a:gd name="connsiteX1230" fmla="*/ 1433092 w 3893112"/>
              <a:gd name="connsiteY1230" fmla="*/ 866828 h 1329505"/>
              <a:gd name="connsiteX1231" fmla="*/ 1444600 w 3893112"/>
              <a:gd name="connsiteY1231" fmla="*/ 868161 h 1329505"/>
              <a:gd name="connsiteX1232" fmla="*/ 1435760 w 3893112"/>
              <a:gd name="connsiteY1232" fmla="*/ 876443 h 1329505"/>
              <a:gd name="connsiteX1233" fmla="*/ 1435536 w 3893112"/>
              <a:gd name="connsiteY1233" fmla="*/ 880370 h 1329505"/>
              <a:gd name="connsiteX1234" fmla="*/ 1501334 w 3893112"/>
              <a:gd name="connsiteY1234" fmla="*/ 877083 h 1329505"/>
              <a:gd name="connsiteX1235" fmla="*/ 1528312 w 3893112"/>
              <a:gd name="connsiteY1235" fmla="*/ 873639 h 1329505"/>
              <a:gd name="connsiteX1236" fmla="*/ 1527998 w 3893112"/>
              <a:gd name="connsiteY1236" fmla="*/ 870643 h 1329505"/>
              <a:gd name="connsiteX1237" fmla="*/ 1517576 w 3893112"/>
              <a:gd name="connsiteY1237" fmla="*/ 864253 h 1329505"/>
              <a:gd name="connsiteX1238" fmla="*/ 1527130 w 3893112"/>
              <a:gd name="connsiteY1238" fmla="*/ 859697 h 1329505"/>
              <a:gd name="connsiteX1239" fmla="*/ 1525412 w 3893112"/>
              <a:gd name="connsiteY1239" fmla="*/ 855466 h 1329505"/>
              <a:gd name="connsiteX1240" fmla="*/ 1484992 w 3893112"/>
              <a:gd name="connsiteY1240" fmla="*/ 795727 h 1329505"/>
              <a:gd name="connsiteX1241" fmla="*/ 990094 w 3893112"/>
              <a:gd name="connsiteY1241" fmla="*/ 776490 h 1329505"/>
              <a:gd name="connsiteX1242" fmla="*/ 981352 w 3893112"/>
              <a:gd name="connsiteY1242" fmla="*/ 785865 h 1329505"/>
              <a:gd name="connsiteX1243" fmla="*/ 970328 w 3893112"/>
              <a:gd name="connsiteY1243" fmla="*/ 802379 h 1329505"/>
              <a:gd name="connsiteX1244" fmla="*/ 972556 w 3893112"/>
              <a:gd name="connsiteY1244" fmla="*/ 802379 h 1329505"/>
              <a:gd name="connsiteX1245" fmla="*/ 967376 w 3893112"/>
              <a:gd name="connsiteY1245" fmla="*/ 809792 h 1329505"/>
              <a:gd name="connsiteX1246" fmla="*/ 967874 w 3893112"/>
              <a:gd name="connsiteY1246" fmla="*/ 814269 h 1329505"/>
              <a:gd name="connsiteX1247" fmla="*/ 982962 w 3893112"/>
              <a:gd name="connsiteY1247" fmla="*/ 811841 h 1329505"/>
              <a:gd name="connsiteX1248" fmla="*/ 980588 w 3893112"/>
              <a:gd name="connsiteY1248" fmla="*/ 808706 h 1329505"/>
              <a:gd name="connsiteX1249" fmla="*/ 975192 w 3893112"/>
              <a:gd name="connsiteY1249" fmla="*/ 808117 h 1329505"/>
              <a:gd name="connsiteX1250" fmla="*/ 969796 w 3893112"/>
              <a:gd name="connsiteY1250" fmla="*/ 807652 h 1329505"/>
              <a:gd name="connsiteX1251" fmla="*/ 973144 w 3893112"/>
              <a:gd name="connsiteY1251" fmla="*/ 801449 h 1329505"/>
              <a:gd name="connsiteX1252" fmla="*/ 976650 w 3893112"/>
              <a:gd name="connsiteY1252" fmla="*/ 795462 h 1329505"/>
              <a:gd name="connsiteX1253" fmla="*/ 992204 w 3893112"/>
              <a:gd name="connsiteY1253" fmla="*/ 788293 h 1329505"/>
              <a:gd name="connsiteX1254" fmla="*/ 989396 w 3893112"/>
              <a:gd name="connsiteY1254" fmla="*/ 781662 h 1329505"/>
              <a:gd name="connsiteX1255" fmla="*/ 1262276 w 3893112"/>
              <a:gd name="connsiteY1255" fmla="*/ 770637 h 1329505"/>
              <a:gd name="connsiteX1256" fmla="*/ 1229068 w 3893112"/>
              <a:gd name="connsiteY1256" fmla="*/ 784708 h 1329505"/>
              <a:gd name="connsiteX1257" fmla="*/ 1230842 w 3893112"/>
              <a:gd name="connsiteY1257" fmla="*/ 786856 h 1329505"/>
              <a:gd name="connsiteX1258" fmla="*/ 1238134 w 3893112"/>
              <a:gd name="connsiteY1258" fmla="*/ 786872 h 1329505"/>
              <a:gd name="connsiteX1259" fmla="*/ 1258966 w 3893112"/>
              <a:gd name="connsiteY1259" fmla="*/ 791284 h 1329505"/>
              <a:gd name="connsiteX1260" fmla="*/ 1260924 w 3893112"/>
              <a:gd name="connsiteY1260" fmla="*/ 787766 h 1329505"/>
              <a:gd name="connsiteX1261" fmla="*/ 1255380 w 3893112"/>
              <a:gd name="connsiteY1261" fmla="*/ 778252 h 1329505"/>
              <a:gd name="connsiteX1262" fmla="*/ 1262608 w 3893112"/>
              <a:gd name="connsiteY1262" fmla="*/ 774143 h 1329505"/>
              <a:gd name="connsiteX1263" fmla="*/ 3212788 w 3893112"/>
              <a:gd name="connsiteY1263" fmla="*/ 769857 h 1329505"/>
              <a:gd name="connsiteX1264" fmla="*/ 3214372 w 3893112"/>
              <a:gd name="connsiteY1264" fmla="*/ 788405 h 1329505"/>
              <a:gd name="connsiteX1265" fmla="*/ 3219040 w 3893112"/>
              <a:gd name="connsiteY1265" fmla="*/ 775584 h 1329505"/>
              <a:gd name="connsiteX1266" fmla="*/ 3220690 w 3893112"/>
              <a:gd name="connsiteY1266" fmla="*/ 774499 h 1329505"/>
              <a:gd name="connsiteX1267" fmla="*/ 1055864 w 3893112"/>
              <a:gd name="connsiteY1267" fmla="*/ 769006 h 1329505"/>
              <a:gd name="connsiteX1268" fmla="*/ 1007604 w 3893112"/>
              <a:gd name="connsiteY1268" fmla="*/ 801459 h 1329505"/>
              <a:gd name="connsiteX1269" fmla="*/ 1010314 w 3893112"/>
              <a:gd name="connsiteY1269" fmla="*/ 807440 h 1329505"/>
              <a:gd name="connsiteX1270" fmla="*/ 1031356 w 3893112"/>
              <a:gd name="connsiteY1270" fmla="*/ 804054 h 1329505"/>
              <a:gd name="connsiteX1271" fmla="*/ 1030676 w 3893112"/>
              <a:gd name="connsiteY1271" fmla="*/ 799836 h 1329505"/>
              <a:gd name="connsiteX1272" fmla="*/ 1023080 w 3893112"/>
              <a:gd name="connsiteY1272" fmla="*/ 794874 h 1329505"/>
              <a:gd name="connsiteX1273" fmla="*/ 1033096 w 3893112"/>
              <a:gd name="connsiteY1273" fmla="*/ 788889 h 1329505"/>
              <a:gd name="connsiteX1274" fmla="*/ 1041940 w 3893112"/>
              <a:gd name="connsiteY1274" fmla="*/ 789225 h 1329505"/>
              <a:gd name="connsiteX1275" fmla="*/ 1690588 w 3893112"/>
              <a:gd name="connsiteY1275" fmla="*/ 768517 h 1329505"/>
              <a:gd name="connsiteX1276" fmla="*/ 1658336 w 3893112"/>
              <a:gd name="connsiteY1276" fmla="*/ 840057 h 1329505"/>
              <a:gd name="connsiteX1277" fmla="*/ 1663748 w 3893112"/>
              <a:gd name="connsiteY1277" fmla="*/ 839597 h 1329505"/>
              <a:gd name="connsiteX1278" fmla="*/ 1657174 w 3893112"/>
              <a:gd name="connsiteY1278" fmla="*/ 849460 h 1329505"/>
              <a:gd name="connsiteX1279" fmla="*/ 1657914 w 3893112"/>
              <a:gd name="connsiteY1279" fmla="*/ 854328 h 1329505"/>
              <a:gd name="connsiteX1280" fmla="*/ 1664818 w 3893112"/>
              <a:gd name="connsiteY1280" fmla="*/ 852845 h 1329505"/>
              <a:gd name="connsiteX1281" fmla="*/ 1682366 w 3893112"/>
              <a:gd name="connsiteY1281" fmla="*/ 846131 h 1329505"/>
              <a:gd name="connsiteX1282" fmla="*/ 1682544 w 3893112"/>
              <a:gd name="connsiteY1282" fmla="*/ 844434 h 1329505"/>
              <a:gd name="connsiteX1283" fmla="*/ 1690668 w 3893112"/>
              <a:gd name="connsiteY1283" fmla="*/ 833952 h 1329505"/>
              <a:gd name="connsiteX1284" fmla="*/ 1695098 w 3893112"/>
              <a:gd name="connsiteY1284" fmla="*/ 841259 h 1329505"/>
              <a:gd name="connsiteX1285" fmla="*/ 1698410 w 3893112"/>
              <a:gd name="connsiteY1285" fmla="*/ 839992 h 1329505"/>
              <a:gd name="connsiteX1286" fmla="*/ 1699662 w 3893112"/>
              <a:gd name="connsiteY1286" fmla="*/ 837579 h 1329505"/>
              <a:gd name="connsiteX1287" fmla="*/ 1705246 w 3893112"/>
              <a:gd name="connsiteY1287" fmla="*/ 802622 h 1329505"/>
              <a:gd name="connsiteX1288" fmla="*/ 1699322 w 3893112"/>
              <a:gd name="connsiteY1288" fmla="*/ 799061 h 1329505"/>
              <a:gd name="connsiteX1289" fmla="*/ 3171998 w 3893112"/>
              <a:gd name="connsiteY1289" fmla="*/ 767764 h 1329505"/>
              <a:gd name="connsiteX1290" fmla="*/ 3171992 w 3893112"/>
              <a:gd name="connsiteY1290" fmla="*/ 767767 h 1329505"/>
              <a:gd name="connsiteX1291" fmla="*/ 3169808 w 3893112"/>
              <a:gd name="connsiteY1291" fmla="*/ 768369 h 1329505"/>
              <a:gd name="connsiteX1292" fmla="*/ 3172636 w 3893112"/>
              <a:gd name="connsiteY1292" fmla="*/ 769997 h 1329505"/>
              <a:gd name="connsiteX1293" fmla="*/ 2879132 w 3893112"/>
              <a:gd name="connsiteY1293" fmla="*/ 766832 h 1329505"/>
              <a:gd name="connsiteX1294" fmla="*/ 2876018 w 3893112"/>
              <a:gd name="connsiteY1294" fmla="*/ 774809 h 1329505"/>
              <a:gd name="connsiteX1295" fmla="*/ 2875234 w 3893112"/>
              <a:gd name="connsiteY1295" fmla="*/ 775598 h 1329505"/>
              <a:gd name="connsiteX1296" fmla="*/ 2878624 w 3893112"/>
              <a:gd name="connsiteY1296" fmla="*/ 778096 h 1329505"/>
              <a:gd name="connsiteX1297" fmla="*/ 2884020 w 3893112"/>
              <a:gd name="connsiteY1297" fmla="*/ 776823 h 1329505"/>
              <a:gd name="connsiteX1298" fmla="*/ 2889480 w 3893112"/>
              <a:gd name="connsiteY1298" fmla="*/ 775303 h 1329505"/>
              <a:gd name="connsiteX1299" fmla="*/ 2887804 w 3893112"/>
              <a:gd name="connsiteY1299" fmla="*/ 782654 h 1329505"/>
              <a:gd name="connsiteX1300" fmla="*/ 2885632 w 3893112"/>
              <a:gd name="connsiteY1300" fmla="*/ 790097 h 1329505"/>
              <a:gd name="connsiteX1301" fmla="*/ 2877166 w 3893112"/>
              <a:gd name="connsiteY1301" fmla="*/ 796765 h 1329505"/>
              <a:gd name="connsiteX1302" fmla="*/ 2868420 w 3893112"/>
              <a:gd name="connsiteY1302" fmla="*/ 802627 h 1329505"/>
              <a:gd name="connsiteX1303" fmla="*/ 2869226 w 3893112"/>
              <a:gd name="connsiteY1303" fmla="*/ 799123 h 1329505"/>
              <a:gd name="connsiteX1304" fmla="*/ 2868854 w 3893112"/>
              <a:gd name="connsiteY1304" fmla="*/ 791399 h 1329505"/>
              <a:gd name="connsiteX1305" fmla="*/ 2864526 w 3893112"/>
              <a:gd name="connsiteY1305" fmla="*/ 786385 h 1329505"/>
              <a:gd name="connsiteX1306" fmla="*/ 2856974 w 3893112"/>
              <a:gd name="connsiteY1306" fmla="*/ 793991 h 1329505"/>
              <a:gd name="connsiteX1307" fmla="*/ 2873622 w 3893112"/>
              <a:gd name="connsiteY1307" fmla="*/ 822014 h 1329505"/>
              <a:gd name="connsiteX1308" fmla="*/ 2888272 w 3893112"/>
              <a:gd name="connsiteY1308" fmla="*/ 827980 h 1329505"/>
              <a:gd name="connsiteX1309" fmla="*/ 2893094 w 3893112"/>
              <a:gd name="connsiteY1309" fmla="*/ 812579 h 1329505"/>
              <a:gd name="connsiteX1310" fmla="*/ 2890100 w 3893112"/>
              <a:gd name="connsiteY1310" fmla="*/ 802286 h 1329505"/>
              <a:gd name="connsiteX1311" fmla="*/ 2895248 w 3893112"/>
              <a:gd name="connsiteY1311" fmla="*/ 791834 h 1329505"/>
              <a:gd name="connsiteX1312" fmla="*/ 2898620 w 3893112"/>
              <a:gd name="connsiteY1312" fmla="*/ 794928 h 1329505"/>
              <a:gd name="connsiteX1313" fmla="*/ 2905842 w 3893112"/>
              <a:gd name="connsiteY1313" fmla="*/ 771856 h 1329505"/>
              <a:gd name="connsiteX1314" fmla="*/ 2901016 w 3893112"/>
              <a:gd name="connsiteY1314" fmla="*/ 769474 h 1329505"/>
              <a:gd name="connsiteX1315" fmla="*/ 3080016 w 3893112"/>
              <a:gd name="connsiteY1315" fmla="*/ 766830 h 1329505"/>
              <a:gd name="connsiteX1316" fmla="*/ 3056864 w 3893112"/>
              <a:gd name="connsiteY1316" fmla="*/ 771612 h 1329505"/>
              <a:gd name="connsiteX1317" fmla="*/ 3034170 w 3893112"/>
              <a:gd name="connsiteY1317" fmla="*/ 779439 h 1329505"/>
              <a:gd name="connsiteX1318" fmla="*/ 3005600 w 3893112"/>
              <a:gd name="connsiteY1318" fmla="*/ 793210 h 1329505"/>
              <a:gd name="connsiteX1319" fmla="*/ 3005844 w 3893112"/>
              <a:gd name="connsiteY1319" fmla="*/ 802814 h 1329505"/>
              <a:gd name="connsiteX1320" fmla="*/ 3006168 w 3893112"/>
              <a:gd name="connsiteY1320" fmla="*/ 804526 h 1329505"/>
              <a:gd name="connsiteX1321" fmla="*/ 3009726 w 3893112"/>
              <a:gd name="connsiteY1321" fmla="*/ 806286 h 1329505"/>
              <a:gd name="connsiteX1322" fmla="*/ 3017352 w 3893112"/>
              <a:gd name="connsiteY1322" fmla="*/ 797200 h 1329505"/>
              <a:gd name="connsiteX1323" fmla="*/ 3026656 w 3893112"/>
              <a:gd name="connsiteY1323" fmla="*/ 786283 h 1329505"/>
              <a:gd name="connsiteX1324" fmla="*/ 3034658 w 3893112"/>
              <a:gd name="connsiteY1324" fmla="*/ 784081 h 1329505"/>
              <a:gd name="connsiteX1325" fmla="*/ 3028764 w 3893112"/>
              <a:gd name="connsiteY1325" fmla="*/ 798564 h 1329505"/>
              <a:gd name="connsiteX1326" fmla="*/ 3019792 w 3893112"/>
              <a:gd name="connsiteY1326" fmla="*/ 811263 h 1329505"/>
              <a:gd name="connsiteX1327" fmla="*/ 3069140 w 3893112"/>
              <a:gd name="connsiteY1327" fmla="*/ 835662 h 1329505"/>
              <a:gd name="connsiteX1328" fmla="*/ 3072806 w 3893112"/>
              <a:gd name="connsiteY1328" fmla="*/ 792580 h 1329505"/>
              <a:gd name="connsiteX1329" fmla="*/ 2054324 w 3893112"/>
              <a:gd name="connsiteY1329" fmla="*/ 766450 h 1329505"/>
              <a:gd name="connsiteX1330" fmla="*/ 2054160 w 3893112"/>
              <a:gd name="connsiteY1330" fmla="*/ 766496 h 1329505"/>
              <a:gd name="connsiteX1331" fmla="*/ 2050444 w 3893112"/>
              <a:gd name="connsiteY1331" fmla="*/ 768546 h 1329505"/>
              <a:gd name="connsiteX1332" fmla="*/ 2053852 w 3893112"/>
              <a:gd name="connsiteY1332" fmla="*/ 768729 h 1329505"/>
              <a:gd name="connsiteX1333" fmla="*/ 2055504 w 3893112"/>
              <a:gd name="connsiteY1333" fmla="*/ 769455 h 1329505"/>
              <a:gd name="connsiteX1334" fmla="*/ 2866360 w 3893112"/>
              <a:gd name="connsiteY1334" fmla="*/ 765254 h 1329505"/>
              <a:gd name="connsiteX1335" fmla="*/ 2868296 w 3893112"/>
              <a:gd name="connsiteY1335" fmla="*/ 769194 h 1329505"/>
              <a:gd name="connsiteX1336" fmla="*/ 2871770 w 3893112"/>
              <a:gd name="connsiteY1336" fmla="*/ 772921 h 1329505"/>
              <a:gd name="connsiteX1337" fmla="*/ 2872514 w 3893112"/>
              <a:gd name="connsiteY1337" fmla="*/ 772172 h 1329505"/>
              <a:gd name="connsiteX1338" fmla="*/ 2874800 w 3893112"/>
              <a:gd name="connsiteY1338" fmla="*/ 766297 h 1329505"/>
              <a:gd name="connsiteX1339" fmla="*/ 1439076 w 3893112"/>
              <a:gd name="connsiteY1339" fmla="*/ 764731 h 1329505"/>
              <a:gd name="connsiteX1340" fmla="*/ 1418020 w 3893112"/>
              <a:gd name="connsiteY1340" fmla="*/ 769949 h 1329505"/>
              <a:gd name="connsiteX1341" fmla="*/ 1424564 w 3893112"/>
              <a:gd name="connsiteY1341" fmla="*/ 773847 h 1329505"/>
              <a:gd name="connsiteX1342" fmla="*/ 1428750 w 3893112"/>
              <a:gd name="connsiteY1342" fmla="*/ 773164 h 1329505"/>
              <a:gd name="connsiteX1343" fmla="*/ 1431232 w 3893112"/>
              <a:gd name="connsiteY1343" fmla="*/ 777135 h 1329505"/>
              <a:gd name="connsiteX1344" fmla="*/ 1449862 w 3893112"/>
              <a:gd name="connsiteY1344" fmla="*/ 764310 h 1329505"/>
              <a:gd name="connsiteX1345" fmla="*/ 1446180 w 3893112"/>
              <a:gd name="connsiteY1345" fmla="*/ 770466 h 1329505"/>
              <a:gd name="connsiteX1346" fmla="*/ 1436224 w 3893112"/>
              <a:gd name="connsiteY1346" fmla="*/ 784300 h 1329505"/>
              <a:gd name="connsiteX1347" fmla="*/ 1442212 w 3893112"/>
              <a:gd name="connsiteY1347" fmla="*/ 797728 h 1329505"/>
              <a:gd name="connsiteX1348" fmla="*/ 1456176 w 3893112"/>
              <a:gd name="connsiteY1348" fmla="*/ 798477 h 1329505"/>
              <a:gd name="connsiteX1349" fmla="*/ 1456076 w 3893112"/>
              <a:gd name="connsiteY1349" fmla="*/ 797261 h 1329505"/>
              <a:gd name="connsiteX1350" fmla="*/ 1456788 w 3893112"/>
              <a:gd name="connsiteY1350" fmla="*/ 772728 h 1329505"/>
              <a:gd name="connsiteX1351" fmla="*/ 1455334 w 3893112"/>
              <a:gd name="connsiteY1351" fmla="*/ 772606 h 1329505"/>
              <a:gd name="connsiteX1352" fmla="*/ 1453688 w 3893112"/>
              <a:gd name="connsiteY1352" fmla="*/ 769070 h 1329505"/>
              <a:gd name="connsiteX1353" fmla="*/ 2840582 w 3893112"/>
              <a:gd name="connsiteY1353" fmla="*/ 762070 h 1329505"/>
              <a:gd name="connsiteX1354" fmla="*/ 2834584 w 3893112"/>
              <a:gd name="connsiteY1354" fmla="*/ 776049 h 1329505"/>
              <a:gd name="connsiteX1355" fmla="*/ 2825506 w 3893112"/>
              <a:gd name="connsiteY1355" fmla="*/ 811029 h 1329505"/>
              <a:gd name="connsiteX1356" fmla="*/ 2844416 w 3893112"/>
              <a:gd name="connsiteY1356" fmla="*/ 798998 h 1329505"/>
              <a:gd name="connsiteX1357" fmla="*/ 2842150 w 3893112"/>
              <a:gd name="connsiteY1357" fmla="*/ 786439 h 1329505"/>
              <a:gd name="connsiteX1358" fmla="*/ 2853288 w 3893112"/>
              <a:gd name="connsiteY1358" fmla="*/ 791545 h 1329505"/>
              <a:gd name="connsiteX1359" fmla="*/ 2861680 w 3893112"/>
              <a:gd name="connsiteY1359" fmla="*/ 783089 h 1329505"/>
              <a:gd name="connsiteX1360" fmla="*/ 2861412 w 3893112"/>
              <a:gd name="connsiteY1360" fmla="*/ 782778 h 1329505"/>
              <a:gd name="connsiteX1361" fmla="*/ 2855208 w 3893112"/>
              <a:gd name="connsiteY1361" fmla="*/ 778280 h 1329505"/>
              <a:gd name="connsiteX1362" fmla="*/ 2851548 w 3893112"/>
              <a:gd name="connsiteY1362" fmla="*/ 779614 h 1329505"/>
              <a:gd name="connsiteX1363" fmla="*/ 2847484 w 3893112"/>
              <a:gd name="connsiteY1363" fmla="*/ 781197 h 1329505"/>
              <a:gd name="connsiteX1364" fmla="*/ 2850120 w 3893112"/>
              <a:gd name="connsiteY1364" fmla="*/ 773876 h 1329505"/>
              <a:gd name="connsiteX1365" fmla="*/ 2851734 w 3893112"/>
              <a:gd name="connsiteY1365" fmla="*/ 768635 h 1329505"/>
              <a:gd name="connsiteX1366" fmla="*/ 2852324 w 3893112"/>
              <a:gd name="connsiteY1366" fmla="*/ 766279 h 1329505"/>
              <a:gd name="connsiteX1367" fmla="*/ 2853968 w 3893112"/>
              <a:gd name="connsiteY1367" fmla="*/ 765161 h 1329505"/>
              <a:gd name="connsiteX1368" fmla="*/ 2855592 w 3893112"/>
              <a:gd name="connsiteY1368" fmla="*/ 763925 h 1329505"/>
              <a:gd name="connsiteX1369" fmla="*/ 3189446 w 3893112"/>
              <a:gd name="connsiteY1369" fmla="*/ 760081 h 1329505"/>
              <a:gd name="connsiteX1370" fmla="*/ 3182020 w 3893112"/>
              <a:gd name="connsiteY1370" fmla="*/ 763351 h 1329505"/>
              <a:gd name="connsiteX1371" fmla="*/ 3187292 w 3893112"/>
              <a:gd name="connsiteY1371" fmla="*/ 773506 h 1329505"/>
              <a:gd name="connsiteX1372" fmla="*/ 2378638 w 3893112"/>
              <a:gd name="connsiteY1372" fmla="*/ 757768 h 1329505"/>
              <a:gd name="connsiteX1373" fmla="*/ 2356058 w 3893112"/>
              <a:gd name="connsiteY1373" fmla="*/ 758649 h 1329505"/>
              <a:gd name="connsiteX1374" fmla="*/ 2356368 w 3893112"/>
              <a:gd name="connsiteY1374" fmla="*/ 760262 h 1329505"/>
              <a:gd name="connsiteX1375" fmla="*/ 2352864 w 3893112"/>
              <a:gd name="connsiteY1375" fmla="*/ 768138 h 1329505"/>
              <a:gd name="connsiteX1376" fmla="*/ 2350348 w 3893112"/>
              <a:gd name="connsiteY1376" fmla="*/ 770597 h 1329505"/>
              <a:gd name="connsiteX1377" fmla="*/ 2350692 w 3893112"/>
              <a:gd name="connsiteY1377" fmla="*/ 771335 h 1329505"/>
              <a:gd name="connsiteX1378" fmla="*/ 2366036 w 3893112"/>
              <a:gd name="connsiteY1378" fmla="*/ 822152 h 1329505"/>
              <a:gd name="connsiteX1379" fmla="*/ 2376280 w 3893112"/>
              <a:gd name="connsiteY1379" fmla="*/ 786563 h 1329505"/>
              <a:gd name="connsiteX1380" fmla="*/ 2792364 w 3893112"/>
              <a:gd name="connsiteY1380" fmla="*/ 755739 h 1329505"/>
              <a:gd name="connsiteX1381" fmla="*/ 2777424 w 3893112"/>
              <a:gd name="connsiteY1381" fmla="*/ 791278 h 1329505"/>
              <a:gd name="connsiteX1382" fmla="*/ 2758340 w 3893112"/>
              <a:gd name="connsiteY1382" fmla="*/ 843035 h 1329505"/>
              <a:gd name="connsiteX1383" fmla="*/ 2762816 w 3893112"/>
              <a:gd name="connsiteY1383" fmla="*/ 841428 h 1329505"/>
              <a:gd name="connsiteX1384" fmla="*/ 2781962 w 3893112"/>
              <a:gd name="connsiteY1384" fmla="*/ 832407 h 1329505"/>
              <a:gd name="connsiteX1385" fmla="*/ 2778074 w 3893112"/>
              <a:gd name="connsiteY1385" fmla="*/ 825610 h 1329505"/>
              <a:gd name="connsiteX1386" fmla="*/ 2777506 w 3893112"/>
              <a:gd name="connsiteY1386" fmla="*/ 822488 h 1329505"/>
              <a:gd name="connsiteX1387" fmla="*/ 2774880 w 3893112"/>
              <a:gd name="connsiteY1387" fmla="*/ 822662 h 1329505"/>
              <a:gd name="connsiteX1388" fmla="*/ 2777080 w 3893112"/>
              <a:gd name="connsiteY1388" fmla="*/ 820147 h 1329505"/>
              <a:gd name="connsiteX1389" fmla="*/ 2776120 w 3893112"/>
              <a:gd name="connsiteY1389" fmla="*/ 814879 h 1329505"/>
              <a:gd name="connsiteX1390" fmla="*/ 2780090 w 3893112"/>
              <a:gd name="connsiteY1390" fmla="*/ 816703 h 1329505"/>
              <a:gd name="connsiteX1391" fmla="*/ 2780492 w 3893112"/>
              <a:gd name="connsiteY1391" fmla="*/ 816243 h 1329505"/>
              <a:gd name="connsiteX1392" fmla="*/ 2786448 w 3893112"/>
              <a:gd name="connsiteY1392" fmla="*/ 809513 h 1329505"/>
              <a:gd name="connsiteX1393" fmla="*/ 2793892 w 3893112"/>
              <a:gd name="connsiteY1393" fmla="*/ 807806 h 1329505"/>
              <a:gd name="connsiteX1394" fmla="*/ 2801242 w 3893112"/>
              <a:gd name="connsiteY1394" fmla="*/ 806039 h 1329505"/>
              <a:gd name="connsiteX1395" fmla="*/ 2800620 w 3893112"/>
              <a:gd name="connsiteY1395" fmla="*/ 818848 h 1329505"/>
              <a:gd name="connsiteX1396" fmla="*/ 2801736 w 3893112"/>
              <a:gd name="connsiteY1396" fmla="*/ 823091 h 1329505"/>
              <a:gd name="connsiteX1397" fmla="*/ 2810886 w 3893112"/>
              <a:gd name="connsiteY1397" fmla="*/ 818779 h 1329505"/>
              <a:gd name="connsiteX1398" fmla="*/ 2823744 w 3893112"/>
              <a:gd name="connsiteY1398" fmla="*/ 769994 h 1329505"/>
              <a:gd name="connsiteX1399" fmla="*/ 2828100 w 3893112"/>
              <a:gd name="connsiteY1399" fmla="*/ 760463 h 1329505"/>
              <a:gd name="connsiteX1400" fmla="*/ 2799104 w 3893112"/>
              <a:gd name="connsiteY1400" fmla="*/ 756721 h 1329505"/>
              <a:gd name="connsiteX1401" fmla="*/ 3144592 w 3893112"/>
              <a:gd name="connsiteY1401" fmla="*/ 753114 h 1329505"/>
              <a:gd name="connsiteX1402" fmla="*/ 3114940 w 3893112"/>
              <a:gd name="connsiteY1402" fmla="*/ 759618 h 1329505"/>
              <a:gd name="connsiteX1403" fmla="*/ 3092254 w 3893112"/>
              <a:gd name="connsiteY1403" fmla="*/ 764303 h 1329505"/>
              <a:gd name="connsiteX1404" fmla="*/ 3083660 w 3893112"/>
              <a:gd name="connsiteY1404" fmla="*/ 807498 h 1329505"/>
              <a:gd name="connsiteX1405" fmla="*/ 3080980 w 3893112"/>
              <a:gd name="connsiteY1405" fmla="*/ 841517 h 1329505"/>
              <a:gd name="connsiteX1406" fmla="*/ 3114878 w 3893112"/>
              <a:gd name="connsiteY1406" fmla="*/ 858277 h 1329505"/>
              <a:gd name="connsiteX1407" fmla="*/ 3119840 w 3893112"/>
              <a:gd name="connsiteY1407" fmla="*/ 834911 h 1329505"/>
              <a:gd name="connsiteX1408" fmla="*/ 3155242 w 3893112"/>
              <a:gd name="connsiteY1408" fmla="*/ 758845 h 1329505"/>
              <a:gd name="connsiteX1409" fmla="*/ 3134060 w 3893112"/>
              <a:gd name="connsiteY1409" fmla="*/ 786066 h 1329505"/>
              <a:gd name="connsiteX1410" fmla="*/ 3125500 w 3893112"/>
              <a:gd name="connsiteY1410" fmla="*/ 791091 h 1329505"/>
              <a:gd name="connsiteX1411" fmla="*/ 3126832 w 3893112"/>
              <a:gd name="connsiteY1411" fmla="*/ 780855 h 1329505"/>
              <a:gd name="connsiteX1412" fmla="*/ 3146372 w 3893112"/>
              <a:gd name="connsiteY1412" fmla="*/ 754711 h 1329505"/>
              <a:gd name="connsiteX1413" fmla="*/ 2769898 w 3893112"/>
              <a:gd name="connsiteY1413" fmla="*/ 752541 h 1329505"/>
              <a:gd name="connsiteX1414" fmla="*/ 2739584 w 3893112"/>
              <a:gd name="connsiteY1414" fmla="*/ 817671 h 1329505"/>
              <a:gd name="connsiteX1415" fmla="*/ 2732062 w 3893112"/>
              <a:gd name="connsiteY1415" fmla="*/ 838137 h 1329505"/>
              <a:gd name="connsiteX1416" fmla="*/ 2737448 w 3893112"/>
              <a:gd name="connsiteY1416" fmla="*/ 838186 h 1329505"/>
              <a:gd name="connsiteX1417" fmla="*/ 2770564 w 3893112"/>
              <a:gd name="connsiteY1417" fmla="*/ 752601 h 1329505"/>
              <a:gd name="connsiteX1418" fmla="*/ 3180764 w 3893112"/>
              <a:gd name="connsiteY1418" fmla="*/ 751278 h 1329505"/>
              <a:gd name="connsiteX1419" fmla="*/ 3180794 w 3893112"/>
              <a:gd name="connsiteY1419" fmla="*/ 752341 h 1329505"/>
              <a:gd name="connsiteX1420" fmla="*/ 3181782 w 3893112"/>
              <a:gd name="connsiteY1420" fmla="*/ 751827 h 1329505"/>
              <a:gd name="connsiteX1421" fmla="*/ 1732136 w 3893112"/>
              <a:gd name="connsiteY1421" fmla="*/ 750739 h 1329505"/>
              <a:gd name="connsiteX1422" fmla="*/ 1728600 w 3893112"/>
              <a:gd name="connsiteY1422" fmla="*/ 754275 h 1329505"/>
              <a:gd name="connsiteX1423" fmla="*/ 1728324 w 3893112"/>
              <a:gd name="connsiteY1423" fmla="*/ 754902 h 1329505"/>
              <a:gd name="connsiteX1424" fmla="*/ 1725636 w 3893112"/>
              <a:gd name="connsiteY1424" fmla="*/ 763381 h 1329505"/>
              <a:gd name="connsiteX1425" fmla="*/ 1727504 w 3893112"/>
              <a:gd name="connsiteY1425" fmla="*/ 771252 h 1329505"/>
              <a:gd name="connsiteX1426" fmla="*/ 1732916 w 3893112"/>
              <a:gd name="connsiteY1426" fmla="*/ 750800 h 1329505"/>
              <a:gd name="connsiteX1427" fmla="*/ 1677736 w 3893112"/>
              <a:gd name="connsiteY1427" fmla="*/ 747917 h 1329505"/>
              <a:gd name="connsiteX1428" fmla="*/ 1655374 w 3893112"/>
              <a:gd name="connsiteY1428" fmla="*/ 750429 h 1329505"/>
              <a:gd name="connsiteX1429" fmla="*/ 1651850 w 3893112"/>
              <a:gd name="connsiteY1429" fmla="*/ 748057 h 1329505"/>
              <a:gd name="connsiteX1430" fmla="*/ 1645246 w 3893112"/>
              <a:gd name="connsiteY1430" fmla="*/ 766642 h 1329505"/>
              <a:gd name="connsiteX1431" fmla="*/ 1645388 w 3893112"/>
              <a:gd name="connsiteY1431" fmla="*/ 766712 h 1329505"/>
              <a:gd name="connsiteX1432" fmla="*/ 1647620 w 3893112"/>
              <a:gd name="connsiteY1432" fmla="*/ 773722 h 1329505"/>
              <a:gd name="connsiteX1433" fmla="*/ 1644952 w 3893112"/>
              <a:gd name="connsiteY1433" fmla="*/ 778218 h 1329505"/>
              <a:gd name="connsiteX1434" fmla="*/ 1659188 w 3893112"/>
              <a:gd name="connsiteY1434" fmla="*/ 779955 h 1329505"/>
              <a:gd name="connsiteX1435" fmla="*/ 1669982 w 3893112"/>
              <a:gd name="connsiteY1435" fmla="*/ 781237 h 1329505"/>
              <a:gd name="connsiteX1436" fmla="*/ 1678182 w 3893112"/>
              <a:gd name="connsiteY1436" fmla="*/ 763620 h 1329505"/>
              <a:gd name="connsiteX1437" fmla="*/ 1677186 w 3893112"/>
              <a:gd name="connsiteY1437" fmla="*/ 762882 h 1329505"/>
              <a:gd name="connsiteX1438" fmla="*/ 1673208 w 3893112"/>
              <a:gd name="connsiteY1438" fmla="*/ 758277 h 1329505"/>
              <a:gd name="connsiteX1439" fmla="*/ 1677396 w 3893112"/>
              <a:gd name="connsiteY1439" fmla="*/ 750058 h 1329505"/>
              <a:gd name="connsiteX1440" fmla="*/ 1702146 w 3893112"/>
              <a:gd name="connsiteY1440" fmla="*/ 747709 h 1329505"/>
              <a:gd name="connsiteX1441" fmla="*/ 1696996 w 3893112"/>
              <a:gd name="connsiteY1441" fmla="*/ 756229 h 1329505"/>
              <a:gd name="connsiteX1442" fmla="*/ 1707870 w 3893112"/>
              <a:gd name="connsiteY1442" fmla="*/ 786199 h 1329505"/>
              <a:gd name="connsiteX1443" fmla="*/ 1711582 w 3893112"/>
              <a:gd name="connsiteY1443" fmla="*/ 762966 h 1329505"/>
              <a:gd name="connsiteX1444" fmla="*/ 1709278 w 3893112"/>
              <a:gd name="connsiteY1444" fmla="*/ 761222 h 1329505"/>
              <a:gd name="connsiteX1445" fmla="*/ 1705432 w 3893112"/>
              <a:gd name="connsiteY1445" fmla="*/ 753127 h 1329505"/>
              <a:gd name="connsiteX1446" fmla="*/ 1707510 w 3893112"/>
              <a:gd name="connsiteY1446" fmla="*/ 749467 h 1329505"/>
              <a:gd name="connsiteX1447" fmla="*/ 3458940 w 3893112"/>
              <a:gd name="connsiteY1447" fmla="*/ 744537 h 1329505"/>
              <a:gd name="connsiteX1448" fmla="*/ 3458940 w 3893112"/>
              <a:gd name="connsiteY1448" fmla="*/ 746708 h 1329505"/>
              <a:gd name="connsiteX1449" fmla="*/ 3462040 w 3893112"/>
              <a:gd name="connsiteY1449" fmla="*/ 755423 h 1329505"/>
              <a:gd name="connsiteX1450" fmla="*/ 3460308 w 3893112"/>
              <a:gd name="connsiteY1450" fmla="*/ 756642 h 1329505"/>
              <a:gd name="connsiteX1451" fmla="*/ 3464908 w 3893112"/>
              <a:gd name="connsiteY1451" fmla="*/ 775017 h 1329505"/>
              <a:gd name="connsiteX1452" fmla="*/ 3476032 w 3893112"/>
              <a:gd name="connsiteY1452" fmla="*/ 748933 h 1329505"/>
              <a:gd name="connsiteX1453" fmla="*/ 1613622 w 3893112"/>
              <a:gd name="connsiteY1453" fmla="*/ 744238 h 1329505"/>
              <a:gd name="connsiteX1454" fmla="*/ 1608780 w 3893112"/>
              <a:gd name="connsiteY1454" fmla="*/ 748249 h 1329505"/>
              <a:gd name="connsiteX1455" fmla="*/ 1598536 w 3893112"/>
              <a:gd name="connsiteY1455" fmla="*/ 765696 h 1329505"/>
              <a:gd name="connsiteX1456" fmla="*/ 1608102 w 3893112"/>
              <a:gd name="connsiteY1456" fmla="*/ 782011 h 1329505"/>
              <a:gd name="connsiteX1457" fmla="*/ 1608852 w 3893112"/>
              <a:gd name="connsiteY1457" fmla="*/ 782033 h 1329505"/>
              <a:gd name="connsiteX1458" fmla="*/ 1611954 w 3893112"/>
              <a:gd name="connsiteY1458" fmla="*/ 778342 h 1329505"/>
              <a:gd name="connsiteX1459" fmla="*/ 1617784 w 3893112"/>
              <a:gd name="connsiteY1459" fmla="*/ 772140 h 1329505"/>
              <a:gd name="connsiteX1460" fmla="*/ 2647992 w 3893112"/>
              <a:gd name="connsiteY1460" fmla="*/ 744092 h 1329505"/>
              <a:gd name="connsiteX1461" fmla="*/ 2645822 w 3893112"/>
              <a:gd name="connsiteY1461" fmla="*/ 749958 h 1329505"/>
              <a:gd name="connsiteX1462" fmla="*/ 2621276 w 3893112"/>
              <a:gd name="connsiteY1462" fmla="*/ 816514 h 1329505"/>
              <a:gd name="connsiteX1463" fmla="*/ 2621326 w 3893112"/>
              <a:gd name="connsiteY1463" fmla="*/ 816522 h 1329505"/>
              <a:gd name="connsiteX1464" fmla="*/ 2630320 w 3893112"/>
              <a:gd name="connsiteY1464" fmla="*/ 807993 h 1329505"/>
              <a:gd name="connsiteX1465" fmla="*/ 2633112 w 3893112"/>
              <a:gd name="connsiteY1465" fmla="*/ 824494 h 1329505"/>
              <a:gd name="connsiteX1466" fmla="*/ 2629234 w 3893112"/>
              <a:gd name="connsiteY1466" fmla="*/ 835689 h 1329505"/>
              <a:gd name="connsiteX1467" fmla="*/ 2626856 w 3893112"/>
              <a:gd name="connsiteY1467" fmla="*/ 842372 h 1329505"/>
              <a:gd name="connsiteX1468" fmla="*/ 2640572 w 3893112"/>
              <a:gd name="connsiteY1468" fmla="*/ 854199 h 1329505"/>
              <a:gd name="connsiteX1469" fmla="*/ 2655164 w 3893112"/>
              <a:gd name="connsiteY1469" fmla="*/ 873281 h 1329505"/>
              <a:gd name="connsiteX1470" fmla="*/ 2654542 w 3893112"/>
              <a:gd name="connsiteY1470" fmla="*/ 878366 h 1329505"/>
              <a:gd name="connsiteX1471" fmla="*/ 2670220 w 3893112"/>
              <a:gd name="connsiteY1471" fmla="*/ 874668 h 1329505"/>
              <a:gd name="connsiteX1472" fmla="*/ 2698628 w 3893112"/>
              <a:gd name="connsiteY1472" fmla="*/ 864470 h 1329505"/>
              <a:gd name="connsiteX1473" fmla="*/ 2699762 w 3893112"/>
              <a:gd name="connsiteY1473" fmla="*/ 861711 h 1329505"/>
              <a:gd name="connsiteX1474" fmla="*/ 2695704 w 3893112"/>
              <a:gd name="connsiteY1474" fmla="*/ 854135 h 1329505"/>
              <a:gd name="connsiteX1475" fmla="*/ 2694304 w 3893112"/>
              <a:gd name="connsiteY1475" fmla="*/ 854081 h 1329505"/>
              <a:gd name="connsiteX1476" fmla="*/ 2695214 w 3893112"/>
              <a:gd name="connsiteY1476" fmla="*/ 853221 h 1329505"/>
              <a:gd name="connsiteX1477" fmla="*/ 2682766 w 3893112"/>
              <a:gd name="connsiteY1477" fmla="*/ 829983 h 1329505"/>
              <a:gd name="connsiteX1478" fmla="*/ 2681144 w 3893112"/>
              <a:gd name="connsiteY1478" fmla="*/ 819523 h 1329505"/>
              <a:gd name="connsiteX1479" fmla="*/ 2677214 w 3893112"/>
              <a:gd name="connsiteY1479" fmla="*/ 812180 h 1329505"/>
              <a:gd name="connsiteX1480" fmla="*/ 2674112 w 3893112"/>
              <a:gd name="connsiteY1480" fmla="*/ 793106 h 1329505"/>
              <a:gd name="connsiteX1481" fmla="*/ 2688132 w 3893112"/>
              <a:gd name="connsiteY1481" fmla="*/ 800084 h 1329505"/>
              <a:gd name="connsiteX1482" fmla="*/ 2711346 w 3893112"/>
              <a:gd name="connsiteY1482" fmla="*/ 841634 h 1329505"/>
              <a:gd name="connsiteX1483" fmla="*/ 2718342 w 3893112"/>
              <a:gd name="connsiteY1483" fmla="*/ 840688 h 1329505"/>
              <a:gd name="connsiteX1484" fmla="*/ 2747934 w 3893112"/>
              <a:gd name="connsiteY1484" fmla="*/ 764220 h 1329505"/>
              <a:gd name="connsiteX1485" fmla="*/ 2754628 w 3893112"/>
              <a:gd name="connsiteY1485" fmla="*/ 751154 h 1329505"/>
              <a:gd name="connsiteX1486" fmla="*/ 2752080 w 3893112"/>
              <a:gd name="connsiteY1486" fmla="*/ 750922 h 1329505"/>
              <a:gd name="connsiteX1487" fmla="*/ 2726054 w 3893112"/>
              <a:gd name="connsiteY1487" fmla="*/ 749122 h 1329505"/>
              <a:gd name="connsiteX1488" fmla="*/ 2725938 w 3893112"/>
              <a:gd name="connsiteY1488" fmla="*/ 751299 h 1329505"/>
              <a:gd name="connsiteX1489" fmla="*/ 2723396 w 3893112"/>
              <a:gd name="connsiteY1489" fmla="*/ 755176 h 1329505"/>
              <a:gd name="connsiteX1490" fmla="*/ 2733972 w 3893112"/>
              <a:gd name="connsiteY1490" fmla="*/ 781011 h 1329505"/>
              <a:gd name="connsiteX1491" fmla="*/ 2732016 w 3893112"/>
              <a:gd name="connsiteY1491" fmla="*/ 792053 h 1329505"/>
              <a:gd name="connsiteX1492" fmla="*/ 2723456 w 3893112"/>
              <a:gd name="connsiteY1492" fmla="*/ 778653 h 1329505"/>
              <a:gd name="connsiteX1493" fmla="*/ 2713252 w 3893112"/>
              <a:gd name="connsiteY1493" fmla="*/ 757129 h 1329505"/>
              <a:gd name="connsiteX1494" fmla="*/ 2708880 w 3893112"/>
              <a:gd name="connsiteY1494" fmla="*/ 755889 h 1329505"/>
              <a:gd name="connsiteX1495" fmla="*/ 2701252 w 3893112"/>
              <a:gd name="connsiteY1495" fmla="*/ 753469 h 1329505"/>
              <a:gd name="connsiteX1496" fmla="*/ 2676748 w 3893112"/>
              <a:gd name="connsiteY1496" fmla="*/ 779523 h 1329505"/>
              <a:gd name="connsiteX1497" fmla="*/ 2667816 w 3893112"/>
              <a:gd name="connsiteY1497" fmla="*/ 783584 h 1329505"/>
              <a:gd name="connsiteX1498" fmla="*/ 2670020 w 3893112"/>
              <a:gd name="connsiteY1498" fmla="*/ 773474 h 1329505"/>
              <a:gd name="connsiteX1499" fmla="*/ 2691728 w 3893112"/>
              <a:gd name="connsiteY1499" fmla="*/ 749654 h 1329505"/>
              <a:gd name="connsiteX1500" fmla="*/ 2689016 w 3893112"/>
              <a:gd name="connsiteY1500" fmla="*/ 746690 h 1329505"/>
              <a:gd name="connsiteX1501" fmla="*/ 1435208 w 3893112"/>
              <a:gd name="connsiteY1501" fmla="*/ 742309 h 1329505"/>
              <a:gd name="connsiteX1502" fmla="*/ 1427142 w 3893112"/>
              <a:gd name="connsiteY1502" fmla="*/ 745406 h 1329505"/>
              <a:gd name="connsiteX1503" fmla="*/ 1429152 w 3893112"/>
              <a:gd name="connsiteY1503" fmla="*/ 751423 h 1329505"/>
              <a:gd name="connsiteX1504" fmla="*/ 1421276 w 3893112"/>
              <a:gd name="connsiteY1504" fmla="*/ 748693 h 1329505"/>
              <a:gd name="connsiteX1505" fmla="*/ 1420674 w 3893112"/>
              <a:gd name="connsiteY1505" fmla="*/ 747890 h 1329505"/>
              <a:gd name="connsiteX1506" fmla="*/ 1408404 w 3893112"/>
              <a:gd name="connsiteY1506" fmla="*/ 752602 h 1329505"/>
              <a:gd name="connsiteX1507" fmla="*/ 1405574 w 3893112"/>
              <a:gd name="connsiteY1507" fmla="*/ 754479 h 1329505"/>
              <a:gd name="connsiteX1508" fmla="*/ 1405614 w 3893112"/>
              <a:gd name="connsiteY1508" fmla="*/ 754586 h 1329505"/>
              <a:gd name="connsiteX1509" fmla="*/ 1405486 w 3893112"/>
              <a:gd name="connsiteY1509" fmla="*/ 754538 h 1329505"/>
              <a:gd name="connsiteX1510" fmla="*/ 1402692 w 3893112"/>
              <a:gd name="connsiteY1510" fmla="*/ 756391 h 1329505"/>
              <a:gd name="connsiteX1511" fmla="*/ 1402098 w 3893112"/>
              <a:gd name="connsiteY1511" fmla="*/ 760467 h 1329505"/>
              <a:gd name="connsiteX1512" fmla="*/ 1410080 w 3893112"/>
              <a:gd name="connsiteY1512" fmla="*/ 765221 h 1329505"/>
              <a:gd name="connsiteX1513" fmla="*/ 1413584 w 3893112"/>
              <a:gd name="connsiteY1513" fmla="*/ 761068 h 1329505"/>
              <a:gd name="connsiteX1514" fmla="*/ 1441840 w 3893112"/>
              <a:gd name="connsiteY1514" fmla="*/ 753406 h 1329505"/>
              <a:gd name="connsiteX1515" fmla="*/ 1440394 w 3893112"/>
              <a:gd name="connsiteY1515" fmla="*/ 747306 h 1329505"/>
              <a:gd name="connsiteX1516" fmla="*/ 1437298 w 3893112"/>
              <a:gd name="connsiteY1516" fmla="*/ 743946 h 1329505"/>
              <a:gd name="connsiteX1517" fmla="*/ 2197106 w 3893112"/>
              <a:gd name="connsiteY1517" fmla="*/ 741454 h 1329505"/>
              <a:gd name="connsiteX1518" fmla="*/ 2192362 w 3893112"/>
              <a:gd name="connsiteY1518" fmla="*/ 751826 h 1329505"/>
              <a:gd name="connsiteX1519" fmla="*/ 2187862 w 3893112"/>
              <a:gd name="connsiteY1519" fmla="*/ 754554 h 1329505"/>
              <a:gd name="connsiteX1520" fmla="*/ 2188146 w 3893112"/>
              <a:gd name="connsiteY1520" fmla="*/ 754999 h 1329505"/>
              <a:gd name="connsiteX1521" fmla="*/ 2193136 w 3893112"/>
              <a:gd name="connsiteY1521" fmla="*/ 751980 h 1329505"/>
              <a:gd name="connsiteX1522" fmla="*/ 2196240 w 3893112"/>
              <a:gd name="connsiteY1522" fmla="*/ 752198 h 1329505"/>
              <a:gd name="connsiteX1523" fmla="*/ 2487602 w 3893112"/>
              <a:gd name="connsiteY1523" fmla="*/ 739508 h 1329505"/>
              <a:gd name="connsiteX1524" fmla="*/ 2480582 w 3893112"/>
              <a:gd name="connsiteY1524" fmla="*/ 742397 h 1329505"/>
              <a:gd name="connsiteX1525" fmla="*/ 2479838 w 3893112"/>
              <a:gd name="connsiteY1525" fmla="*/ 745963 h 1329505"/>
              <a:gd name="connsiteX1526" fmla="*/ 2485420 w 3893112"/>
              <a:gd name="connsiteY1526" fmla="*/ 744817 h 1329505"/>
              <a:gd name="connsiteX1527" fmla="*/ 2486692 w 3893112"/>
              <a:gd name="connsiteY1527" fmla="*/ 740165 h 1329505"/>
              <a:gd name="connsiteX1528" fmla="*/ 1736376 w 3893112"/>
              <a:gd name="connsiteY1528" fmla="*/ 737729 h 1329505"/>
              <a:gd name="connsiteX1529" fmla="*/ 1735082 w 3893112"/>
              <a:gd name="connsiteY1529" fmla="*/ 739730 h 1329505"/>
              <a:gd name="connsiteX1530" fmla="*/ 1734988 w 3893112"/>
              <a:gd name="connsiteY1530" fmla="*/ 740104 h 1329505"/>
              <a:gd name="connsiteX1531" fmla="*/ 1735712 w 3893112"/>
              <a:gd name="connsiteY1531" fmla="*/ 740239 h 1329505"/>
              <a:gd name="connsiteX1532" fmla="*/ 3392724 w 3893112"/>
              <a:gd name="connsiteY1532" fmla="*/ 736414 h 1329505"/>
              <a:gd name="connsiteX1533" fmla="*/ 3385404 w 3893112"/>
              <a:gd name="connsiteY1533" fmla="*/ 773196 h 1329505"/>
              <a:gd name="connsiteX1534" fmla="*/ 3371830 w 3893112"/>
              <a:gd name="connsiteY1534" fmla="*/ 905148 h 1329505"/>
              <a:gd name="connsiteX1535" fmla="*/ 3381900 w 3893112"/>
              <a:gd name="connsiteY1535" fmla="*/ 909317 h 1329505"/>
              <a:gd name="connsiteX1536" fmla="*/ 3395514 w 3893112"/>
              <a:gd name="connsiteY1536" fmla="*/ 930470 h 1329505"/>
              <a:gd name="connsiteX1537" fmla="*/ 3405070 w 3893112"/>
              <a:gd name="connsiteY1537" fmla="*/ 945276 h 1329505"/>
              <a:gd name="connsiteX1538" fmla="*/ 3413478 w 3893112"/>
              <a:gd name="connsiteY1538" fmla="*/ 946166 h 1329505"/>
              <a:gd name="connsiteX1539" fmla="*/ 3414154 w 3893112"/>
              <a:gd name="connsiteY1539" fmla="*/ 945170 h 1329505"/>
              <a:gd name="connsiteX1540" fmla="*/ 3419550 w 3893112"/>
              <a:gd name="connsiteY1540" fmla="*/ 943992 h 1329505"/>
              <a:gd name="connsiteX1541" fmla="*/ 3420892 w 3893112"/>
              <a:gd name="connsiteY1541" fmla="*/ 943697 h 1329505"/>
              <a:gd name="connsiteX1542" fmla="*/ 3430408 w 3893112"/>
              <a:gd name="connsiteY1542" fmla="*/ 889949 h 1329505"/>
              <a:gd name="connsiteX1543" fmla="*/ 3456272 w 3893112"/>
              <a:gd name="connsiteY1543" fmla="*/ 803291 h 1329505"/>
              <a:gd name="connsiteX1544" fmla="*/ 3444434 w 3893112"/>
              <a:gd name="connsiteY1544" fmla="*/ 761543 h 1329505"/>
              <a:gd name="connsiteX1545" fmla="*/ 3444144 w 3893112"/>
              <a:gd name="connsiteY1545" fmla="*/ 761254 h 1329505"/>
              <a:gd name="connsiteX1546" fmla="*/ 3430468 w 3893112"/>
              <a:gd name="connsiteY1546" fmla="*/ 792269 h 1329505"/>
              <a:gd name="connsiteX1547" fmla="*/ 3418806 w 3893112"/>
              <a:gd name="connsiteY1547" fmla="*/ 797231 h 1329505"/>
              <a:gd name="connsiteX1548" fmla="*/ 3422404 w 3893112"/>
              <a:gd name="connsiteY1548" fmla="*/ 781257 h 1329505"/>
              <a:gd name="connsiteX1549" fmla="*/ 3438716 w 3893112"/>
              <a:gd name="connsiteY1549" fmla="*/ 750243 h 1329505"/>
              <a:gd name="connsiteX1550" fmla="*/ 3432918 w 3893112"/>
              <a:gd name="connsiteY1550" fmla="*/ 736690 h 1329505"/>
              <a:gd name="connsiteX1551" fmla="*/ 3417720 w 3893112"/>
              <a:gd name="connsiteY1551" fmla="*/ 738552 h 1329505"/>
              <a:gd name="connsiteX1552" fmla="*/ 3395732 w 3893112"/>
              <a:gd name="connsiteY1552" fmla="*/ 738892 h 1329505"/>
              <a:gd name="connsiteX1553" fmla="*/ 1420552 w 3893112"/>
              <a:gd name="connsiteY1553" fmla="*/ 730836 h 1329505"/>
              <a:gd name="connsiteX1554" fmla="*/ 1421174 w 3893112"/>
              <a:gd name="connsiteY1554" fmla="*/ 731830 h 1329505"/>
              <a:gd name="connsiteX1555" fmla="*/ 1421608 w 3893112"/>
              <a:gd name="connsiteY1555" fmla="*/ 731663 h 1329505"/>
              <a:gd name="connsiteX1556" fmla="*/ 915594 w 3893112"/>
              <a:gd name="connsiteY1556" fmla="*/ 730024 h 1329505"/>
              <a:gd name="connsiteX1557" fmla="*/ 916916 w 3893112"/>
              <a:gd name="connsiteY1557" fmla="*/ 736226 h 1329505"/>
              <a:gd name="connsiteX1558" fmla="*/ 910134 w 3893112"/>
              <a:gd name="connsiteY1558" fmla="*/ 732962 h 1329505"/>
              <a:gd name="connsiteX1559" fmla="*/ 906960 w 3893112"/>
              <a:gd name="connsiteY1559" fmla="*/ 735759 h 1329505"/>
              <a:gd name="connsiteX1560" fmla="*/ 906278 w 3893112"/>
              <a:gd name="connsiteY1560" fmla="*/ 733060 h 1329505"/>
              <a:gd name="connsiteX1561" fmla="*/ 903632 w 3893112"/>
              <a:gd name="connsiteY1561" fmla="*/ 733952 h 1329505"/>
              <a:gd name="connsiteX1562" fmla="*/ 911552 w 3893112"/>
              <a:gd name="connsiteY1562" fmla="*/ 753098 h 1329505"/>
              <a:gd name="connsiteX1563" fmla="*/ 913442 w 3893112"/>
              <a:gd name="connsiteY1563" fmla="*/ 770411 h 1329505"/>
              <a:gd name="connsiteX1564" fmla="*/ 919340 w 3893112"/>
              <a:gd name="connsiteY1564" fmla="*/ 730530 h 1329505"/>
              <a:gd name="connsiteX1565" fmla="*/ 1406662 w 3893112"/>
              <a:gd name="connsiteY1565" fmla="*/ 729199 h 1329505"/>
              <a:gd name="connsiteX1566" fmla="*/ 1405394 w 3893112"/>
              <a:gd name="connsiteY1566" fmla="*/ 737886 h 1329505"/>
              <a:gd name="connsiteX1567" fmla="*/ 1411438 w 3893112"/>
              <a:gd name="connsiteY1567" fmla="*/ 735566 h 1329505"/>
              <a:gd name="connsiteX1568" fmla="*/ 2035618 w 3893112"/>
              <a:gd name="connsiteY1568" fmla="*/ 725780 h 1329505"/>
              <a:gd name="connsiteX1569" fmla="*/ 2027208 w 3893112"/>
              <a:gd name="connsiteY1569" fmla="*/ 739822 h 1329505"/>
              <a:gd name="connsiteX1570" fmla="*/ 2017224 w 3893112"/>
              <a:gd name="connsiteY1570" fmla="*/ 753687 h 1329505"/>
              <a:gd name="connsiteX1571" fmla="*/ 2018016 w 3893112"/>
              <a:gd name="connsiteY1571" fmla="*/ 755450 h 1329505"/>
              <a:gd name="connsiteX1572" fmla="*/ 2021720 w 3893112"/>
              <a:gd name="connsiteY1572" fmla="*/ 755051 h 1329505"/>
              <a:gd name="connsiteX1573" fmla="*/ 2027924 w 3893112"/>
              <a:gd name="connsiteY1573" fmla="*/ 753873 h 1329505"/>
              <a:gd name="connsiteX1574" fmla="*/ 2028108 w 3893112"/>
              <a:gd name="connsiteY1574" fmla="*/ 755888 h 1329505"/>
              <a:gd name="connsiteX1575" fmla="*/ 2028108 w 3893112"/>
              <a:gd name="connsiteY1575" fmla="*/ 760076 h 1329505"/>
              <a:gd name="connsiteX1576" fmla="*/ 2027736 w 3893112"/>
              <a:gd name="connsiteY1576" fmla="*/ 766279 h 1329505"/>
              <a:gd name="connsiteX1577" fmla="*/ 2027988 w 3893112"/>
              <a:gd name="connsiteY1577" fmla="*/ 767339 h 1329505"/>
              <a:gd name="connsiteX1578" fmla="*/ 2035142 w 3893112"/>
              <a:gd name="connsiteY1578" fmla="*/ 767724 h 1329505"/>
              <a:gd name="connsiteX1579" fmla="*/ 2035952 w 3893112"/>
              <a:gd name="connsiteY1579" fmla="*/ 767331 h 1329505"/>
              <a:gd name="connsiteX1580" fmla="*/ 2035366 w 3893112"/>
              <a:gd name="connsiteY1580" fmla="*/ 766744 h 1329505"/>
              <a:gd name="connsiteX1581" fmla="*/ 2035024 w 3893112"/>
              <a:gd name="connsiteY1581" fmla="*/ 764418 h 1329505"/>
              <a:gd name="connsiteX1582" fmla="*/ 2034096 w 3893112"/>
              <a:gd name="connsiteY1582" fmla="*/ 759425 h 1329505"/>
              <a:gd name="connsiteX1583" fmla="*/ 2032452 w 3893112"/>
              <a:gd name="connsiteY1583" fmla="*/ 752198 h 1329505"/>
              <a:gd name="connsiteX1584" fmla="*/ 2038654 w 3893112"/>
              <a:gd name="connsiteY1584" fmla="*/ 752447 h 1329505"/>
              <a:gd name="connsiteX1585" fmla="*/ 2045074 w 3893112"/>
              <a:gd name="connsiteY1585" fmla="*/ 753098 h 1329505"/>
              <a:gd name="connsiteX1586" fmla="*/ 2048756 w 3893112"/>
              <a:gd name="connsiteY1586" fmla="*/ 752269 h 1329505"/>
              <a:gd name="connsiteX1587" fmla="*/ 2041228 w 3893112"/>
              <a:gd name="connsiteY1587" fmla="*/ 733094 h 1329505"/>
              <a:gd name="connsiteX1588" fmla="*/ 2039408 w 3893112"/>
              <a:gd name="connsiteY1588" fmla="*/ 730722 h 1329505"/>
              <a:gd name="connsiteX1589" fmla="*/ 2039212 w 3893112"/>
              <a:gd name="connsiteY1589" fmla="*/ 730643 h 1329505"/>
              <a:gd name="connsiteX1590" fmla="*/ 2038610 w 3893112"/>
              <a:gd name="connsiteY1590" fmla="*/ 729680 h 1329505"/>
              <a:gd name="connsiteX1591" fmla="*/ 3798298 w 3893112"/>
              <a:gd name="connsiteY1591" fmla="*/ 724996 h 1329505"/>
              <a:gd name="connsiteX1592" fmla="*/ 3794486 w 3893112"/>
              <a:gd name="connsiteY1592" fmla="*/ 725122 h 1329505"/>
              <a:gd name="connsiteX1593" fmla="*/ 3785754 w 3893112"/>
              <a:gd name="connsiteY1593" fmla="*/ 725052 h 1329505"/>
              <a:gd name="connsiteX1594" fmla="*/ 3782906 w 3893112"/>
              <a:gd name="connsiteY1594" fmla="*/ 727487 h 1329505"/>
              <a:gd name="connsiteX1595" fmla="*/ 3797184 w 3893112"/>
              <a:gd name="connsiteY1595" fmla="*/ 731139 h 1329505"/>
              <a:gd name="connsiteX1596" fmla="*/ 3798022 w 3893112"/>
              <a:gd name="connsiteY1596" fmla="*/ 727200 h 1329505"/>
              <a:gd name="connsiteX1597" fmla="*/ 3798850 w 3893112"/>
              <a:gd name="connsiteY1597" fmla="*/ 726216 h 1329505"/>
              <a:gd name="connsiteX1598" fmla="*/ 2347972 w 3893112"/>
              <a:gd name="connsiteY1598" fmla="*/ 724817 h 1329505"/>
              <a:gd name="connsiteX1599" fmla="*/ 2342256 w 3893112"/>
              <a:gd name="connsiteY1599" fmla="*/ 735853 h 1329505"/>
              <a:gd name="connsiteX1600" fmla="*/ 2350010 w 3893112"/>
              <a:gd name="connsiteY1600" fmla="*/ 747948 h 1329505"/>
              <a:gd name="connsiteX1601" fmla="*/ 2379764 w 3893112"/>
              <a:gd name="connsiteY1601" fmla="*/ 744022 h 1329505"/>
              <a:gd name="connsiteX1602" fmla="*/ 2381150 w 3893112"/>
              <a:gd name="connsiteY1602" fmla="*/ 727103 h 1329505"/>
              <a:gd name="connsiteX1603" fmla="*/ 2360106 w 3893112"/>
              <a:gd name="connsiteY1603" fmla="*/ 725724 h 1329505"/>
              <a:gd name="connsiteX1604" fmla="*/ 3752276 w 3893112"/>
              <a:gd name="connsiteY1604" fmla="*/ 724501 h 1329505"/>
              <a:gd name="connsiteX1605" fmla="*/ 3752276 w 3893112"/>
              <a:gd name="connsiteY1605" fmla="*/ 726146 h 1329505"/>
              <a:gd name="connsiteX1606" fmla="*/ 3747748 w 3893112"/>
              <a:gd name="connsiteY1606" fmla="*/ 733341 h 1329505"/>
              <a:gd name="connsiteX1607" fmla="*/ 3746480 w 3893112"/>
              <a:gd name="connsiteY1607" fmla="*/ 734233 h 1329505"/>
              <a:gd name="connsiteX1608" fmla="*/ 3785058 w 3893112"/>
              <a:gd name="connsiteY1608" fmla="*/ 859850 h 1329505"/>
              <a:gd name="connsiteX1609" fmla="*/ 3792342 w 3893112"/>
              <a:gd name="connsiteY1609" fmla="*/ 926893 h 1329505"/>
              <a:gd name="connsiteX1610" fmla="*/ 3794890 w 3893112"/>
              <a:gd name="connsiteY1610" fmla="*/ 930067 h 1329505"/>
              <a:gd name="connsiteX1611" fmla="*/ 3814894 w 3893112"/>
              <a:gd name="connsiteY1611" fmla="*/ 905069 h 1329505"/>
              <a:gd name="connsiteX1612" fmla="*/ 3820382 w 3893112"/>
              <a:gd name="connsiteY1612" fmla="*/ 903420 h 1329505"/>
              <a:gd name="connsiteX1613" fmla="*/ 3827252 w 3893112"/>
              <a:gd name="connsiteY1613" fmla="*/ 881588 h 1329505"/>
              <a:gd name="connsiteX1614" fmla="*/ 3812380 w 3893112"/>
              <a:gd name="connsiteY1614" fmla="*/ 882211 h 1329505"/>
              <a:gd name="connsiteX1615" fmla="*/ 3806984 w 3893112"/>
              <a:gd name="connsiteY1615" fmla="*/ 876908 h 1329505"/>
              <a:gd name="connsiteX1616" fmla="*/ 3814552 w 3893112"/>
              <a:gd name="connsiteY1616" fmla="*/ 868968 h 1329505"/>
              <a:gd name="connsiteX1617" fmla="*/ 3830522 w 3893112"/>
              <a:gd name="connsiteY1617" fmla="*/ 871191 h 1329505"/>
              <a:gd name="connsiteX1618" fmla="*/ 3834222 w 3893112"/>
              <a:gd name="connsiteY1618" fmla="*/ 859439 h 1329505"/>
              <a:gd name="connsiteX1619" fmla="*/ 3820600 w 3893112"/>
              <a:gd name="connsiteY1619" fmla="*/ 833084 h 1329505"/>
              <a:gd name="connsiteX1620" fmla="*/ 3816816 w 3893112"/>
              <a:gd name="connsiteY1620" fmla="*/ 817918 h 1329505"/>
              <a:gd name="connsiteX1621" fmla="*/ 3824446 w 3893112"/>
              <a:gd name="connsiteY1621" fmla="*/ 821236 h 1329505"/>
              <a:gd name="connsiteX1622" fmla="*/ 3831984 w 3893112"/>
              <a:gd name="connsiteY1622" fmla="*/ 833331 h 1329505"/>
              <a:gd name="connsiteX1623" fmla="*/ 3838944 w 3893112"/>
              <a:gd name="connsiteY1623" fmla="*/ 844430 h 1329505"/>
              <a:gd name="connsiteX1624" fmla="*/ 3840326 w 3893112"/>
              <a:gd name="connsiteY1624" fmla="*/ 840039 h 1329505"/>
              <a:gd name="connsiteX1625" fmla="*/ 3816612 w 3893112"/>
              <a:gd name="connsiteY1625" fmla="*/ 765473 h 1329505"/>
              <a:gd name="connsiteX1626" fmla="*/ 3815000 w 3893112"/>
              <a:gd name="connsiteY1626" fmla="*/ 761915 h 1329505"/>
              <a:gd name="connsiteX1627" fmla="*/ 3810552 w 3893112"/>
              <a:gd name="connsiteY1627" fmla="*/ 783770 h 1329505"/>
              <a:gd name="connsiteX1628" fmla="*/ 3801248 w 3893112"/>
              <a:gd name="connsiteY1628" fmla="*/ 793074 h 1329505"/>
              <a:gd name="connsiteX1629" fmla="*/ 3801030 w 3893112"/>
              <a:gd name="connsiteY1629" fmla="*/ 779831 h 1329505"/>
              <a:gd name="connsiteX1630" fmla="*/ 3807792 w 3893112"/>
              <a:gd name="connsiteY1630" fmla="*/ 752849 h 1329505"/>
              <a:gd name="connsiteX1631" fmla="*/ 3805310 w 3893112"/>
              <a:gd name="connsiteY1631" fmla="*/ 747484 h 1329505"/>
              <a:gd name="connsiteX1632" fmla="*/ 3802768 w 3893112"/>
              <a:gd name="connsiteY1632" fmla="*/ 745096 h 1329505"/>
              <a:gd name="connsiteX1633" fmla="*/ 3803448 w 3893112"/>
              <a:gd name="connsiteY1633" fmla="*/ 743018 h 1329505"/>
              <a:gd name="connsiteX1634" fmla="*/ 3803790 w 3893112"/>
              <a:gd name="connsiteY1634" fmla="*/ 741063 h 1329505"/>
              <a:gd name="connsiteX1635" fmla="*/ 3803140 w 3893112"/>
              <a:gd name="connsiteY1635" fmla="*/ 741838 h 1329505"/>
              <a:gd name="connsiteX1636" fmla="*/ 3802148 w 3893112"/>
              <a:gd name="connsiteY1636" fmla="*/ 741219 h 1329505"/>
              <a:gd name="connsiteX1637" fmla="*/ 3788872 w 3893112"/>
              <a:gd name="connsiteY1637" fmla="*/ 742521 h 1329505"/>
              <a:gd name="connsiteX1638" fmla="*/ 3782700 w 3893112"/>
              <a:gd name="connsiteY1638" fmla="*/ 740628 h 1329505"/>
              <a:gd name="connsiteX1639" fmla="*/ 3787540 w 3893112"/>
              <a:gd name="connsiteY1639" fmla="*/ 747265 h 1329505"/>
              <a:gd name="connsiteX1640" fmla="*/ 3786764 w 3893112"/>
              <a:gd name="connsiteY1640" fmla="*/ 761935 h 1329505"/>
              <a:gd name="connsiteX1641" fmla="*/ 3775320 w 3893112"/>
              <a:gd name="connsiteY1641" fmla="*/ 752166 h 1329505"/>
              <a:gd name="connsiteX1642" fmla="*/ 3758822 w 3893112"/>
              <a:gd name="connsiteY1642" fmla="*/ 725455 h 1329505"/>
              <a:gd name="connsiteX1643" fmla="*/ 2328318 w 3893112"/>
              <a:gd name="connsiteY1643" fmla="*/ 723347 h 1329505"/>
              <a:gd name="connsiteX1644" fmla="*/ 2330220 w 3893112"/>
              <a:gd name="connsiteY1644" fmla="*/ 727427 h 1329505"/>
              <a:gd name="connsiteX1645" fmla="*/ 2333262 w 3893112"/>
              <a:gd name="connsiteY1645" fmla="*/ 726206 h 1329505"/>
              <a:gd name="connsiteX1646" fmla="*/ 2336364 w 3893112"/>
              <a:gd name="connsiteY1646" fmla="*/ 729712 h 1329505"/>
              <a:gd name="connsiteX1647" fmla="*/ 2338868 w 3893112"/>
              <a:gd name="connsiteY1647" fmla="*/ 724136 h 1329505"/>
              <a:gd name="connsiteX1648" fmla="*/ 3514810 w 3893112"/>
              <a:gd name="connsiteY1648" fmla="*/ 722304 h 1329505"/>
              <a:gd name="connsiteX1649" fmla="*/ 3476140 w 3893112"/>
              <a:gd name="connsiteY1649" fmla="*/ 819897 h 1329505"/>
              <a:gd name="connsiteX1650" fmla="*/ 3483282 w 3893112"/>
              <a:gd name="connsiteY1650" fmla="*/ 848426 h 1329505"/>
              <a:gd name="connsiteX1651" fmla="*/ 3487690 w 3893112"/>
              <a:gd name="connsiteY1651" fmla="*/ 915272 h 1329505"/>
              <a:gd name="connsiteX1652" fmla="*/ 3489338 w 3893112"/>
              <a:gd name="connsiteY1652" fmla="*/ 915885 h 1329505"/>
              <a:gd name="connsiteX1653" fmla="*/ 3492312 w 3893112"/>
              <a:gd name="connsiteY1653" fmla="*/ 916947 h 1329505"/>
              <a:gd name="connsiteX1654" fmla="*/ 3492566 w 3893112"/>
              <a:gd name="connsiteY1654" fmla="*/ 917451 h 1329505"/>
              <a:gd name="connsiteX1655" fmla="*/ 3497464 w 3893112"/>
              <a:gd name="connsiteY1655" fmla="*/ 917615 h 1329505"/>
              <a:gd name="connsiteX1656" fmla="*/ 3503910 w 3893112"/>
              <a:gd name="connsiteY1656" fmla="*/ 910125 h 1329505"/>
              <a:gd name="connsiteX1657" fmla="*/ 3513214 w 3893112"/>
              <a:gd name="connsiteY1657" fmla="*/ 899362 h 1329505"/>
              <a:gd name="connsiteX1658" fmla="*/ 3516632 w 3893112"/>
              <a:gd name="connsiteY1658" fmla="*/ 898391 h 1329505"/>
              <a:gd name="connsiteX1659" fmla="*/ 3521626 w 3893112"/>
              <a:gd name="connsiteY1659" fmla="*/ 799251 h 1329505"/>
              <a:gd name="connsiteX1660" fmla="*/ 1490888 w 3893112"/>
              <a:gd name="connsiteY1660" fmla="*/ 720928 h 1329505"/>
              <a:gd name="connsiteX1661" fmla="*/ 1464610 w 3893112"/>
              <a:gd name="connsiteY1661" fmla="*/ 731019 h 1329505"/>
              <a:gd name="connsiteX1662" fmla="*/ 1464388 w 3893112"/>
              <a:gd name="connsiteY1662" fmla="*/ 742242 h 1329505"/>
              <a:gd name="connsiteX1663" fmla="*/ 1469008 w 3893112"/>
              <a:gd name="connsiteY1663" fmla="*/ 744815 h 1329505"/>
              <a:gd name="connsiteX1664" fmla="*/ 1469660 w 3893112"/>
              <a:gd name="connsiteY1664" fmla="*/ 747917 h 1329505"/>
              <a:gd name="connsiteX1665" fmla="*/ 1485352 w 3893112"/>
              <a:gd name="connsiteY1665" fmla="*/ 733341 h 1329505"/>
              <a:gd name="connsiteX1666" fmla="*/ 1495216 w 3893112"/>
              <a:gd name="connsiteY1666" fmla="*/ 735418 h 1329505"/>
              <a:gd name="connsiteX1667" fmla="*/ 1492796 w 3893112"/>
              <a:gd name="connsiteY1667" fmla="*/ 743389 h 1329505"/>
              <a:gd name="connsiteX1668" fmla="*/ 1475304 w 3893112"/>
              <a:gd name="connsiteY1668" fmla="*/ 755113 h 1329505"/>
              <a:gd name="connsiteX1669" fmla="*/ 1476358 w 3893112"/>
              <a:gd name="connsiteY1669" fmla="*/ 760416 h 1329505"/>
              <a:gd name="connsiteX1670" fmla="*/ 1475796 w 3893112"/>
              <a:gd name="connsiteY1670" fmla="*/ 762520 h 1329505"/>
              <a:gd name="connsiteX1671" fmla="*/ 1479330 w 3893112"/>
              <a:gd name="connsiteY1671" fmla="*/ 766015 h 1329505"/>
              <a:gd name="connsiteX1672" fmla="*/ 1537214 w 3893112"/>
              <a:gd name="connsiteY1672" fmla="*/ 848106 h 1329505"/>
              <a:gd name="connsiteX1673" fmla="*/ 1541568 w 3893112"/>
              <a:gd name="connsiteY1673" fmla="*/ 857675 h 1329505"/>
              <a:gd name="connsiteX1674" fmla="*/ 1543940 w 3893112"/>
              <a:gd name="connsiteY1674" fmla="*/ 857802 h 1329505"/>
              <a:gd name="connsiteX1675" fmla="*/ 1550086 w 3893112"/>
              <a:gd name="connsiteY1675" fmla="*/ 858082 h 1329505"/>
              <a:gd name="connsiteX1676" fmla="*/ 1557100 w 3893112"/>
              <a:gd name="connsiteY1676" fmla="*/ 828060 h 1329505"/>
              <a:gd name="connsiteX1677" fmla="*/ 1545676 w 3893112"/>
              <a:gd name="connsiteY1677" fmla="*/ 821205 h 1329505"/>
              <a:gd name="connsiteX1678" fmla="*/ 1544248 w 3893112"/>
              <a:gd name="connsiteY1678" fmla="*/ 816770 h 1329505"/>
              <a:gd name="connsiteX1679" fmla="*/ 1540626 w 3893112"/>
              <a:gd name="connsiteY1679" fmla="*/ 816407 h 1329505"/>
              <a:gd name="connsiteX1680" fmla="*/ 1540404 w 3893112"/>
              <a:gd name="connsiteY1680" fmla="*/ 818383 h 1329505"/>
              <a:gd name="connsiteX1681" fmla="*/ 1536444 w 3893112"/>
              <a:gd name="connsiteY1681" fmla="*/ 815988 h 1329505"/>
              <a:gd name="connsiteX1682" fmla="*/ 1520120 w 3893112"/>
              <a:gd name="connsiteY1682" fmla="*/ 814351 h 1329505"/>
              <a:gd name="connsiteX1683" fmla="*/ 1513236 w 3893112"/>
              <a:gd name="connsiteY1683" fmla="*/ 806938 h 1329505"/>
              <a:gd name="connsiteX1684" fmla="*/ 1525794 w 3893112"/>
              <a:gd name="connsiteY1684" fmla="*/ 805372 h 1329505"/>
              <a:gd name="connsiteX1685" fmla="*/ 1524184 w 3893112"/>
              <a:gd name="connsiteY1685" fmla="*/ 801356 h 1329505"/>
              <a:gd name="connsiteX1686" fmla="*/ 1520678 w 3893112"/>
              <a:gd name="connsiteY1686" fmla="*/ 791896 h 1329505"/>
              <a:gd name="connsiteX1687" fmla="*/ 1531440 w 3893112"/>
              <a:gd name="connsiteY1687" fmla="*/ 794595 h 1329505"/>
              <a:gd name="connsiteX1688" fmla="*/ 1536414 w 3893112"/>
              <a:gd name="connsiteY1688" fmla="*/ 792078 h 1329505"/>
              <a:gd name="connsiteX1689" fmla="*/ 1535008 w 3893112"/>
              <a:gd name="connsiteY1689" fmla="*/ 790284 h 1329505"/>
              <a:gd name="connsiteX1690" fmla="*/ 1508678 w 3893112"/>
              <a:gd name="connsiteY1690" fmla="*/ 721540 h 1329505"/>
              <a:gd name="connsiteX1691" fmla="*/ 1503588 w 3893112"/>
              <a:gd name="connsiteY1691" fmla="*/ 722454 h 1329505"/>
              <a:gd name="connsiteX1692" fmla="*/ 1500828 w 3893112"/>
              <a:gd name="connsiteY1692" fmla="*/ 727263 h 1329505"/>
              <a:gd name="connsiteX1693" fmla="*/ 1498100 w 3893112"/>
              <a:gd name="connsiteY1693" fmla="*/ 732225 h 1329505"/>
              <a:gd name="connsiteX1694" fmla="*/ 1493976 w 3893112"/>
              <a:gd name="connsiteY1694" fmla="*/ 726022 h 1329505"/>
              <a:gd name="connsiteX1695" fmla="*/ 1491308 w 3893112"/>
              <a:gd name="connsiteY1695" fmla="*/ 721649 h 1329505"/>
              <a:gd name="connsiteX1696" fmla="*/ 1124038 w 3893112"/>
              <a:gd name="connsiteY1696" fmla="*/ 719747 h 1329505"/>
              <a:gd name="connsiteX1697" fmla="*/ 1115654 w 3893112"/>
              <a:gd name="connsiteY1697" fmla="*/ 727172 h 1329505"/>
              <a:gd name="connsiteX1698" fmla="*/ 1128942 w 3893112"/>
              <a:gd name="connsiteY1698" fmla="*/ 720501 h 1329505"/>
              <a:gd name="connsiteX1699" fmla="*/ 1125148 w 3893112"/>
              <a:gd name="connsiteY1699" fmla="*/ 720501 h 1329505"/>
              <a:gd name="connsiteX1700" fmla="*/ 2073712 w 3893112"/>
              <a:gd name="connsiteY1700" fmla="*/ 717807 h 1329505"/>
              <a:gd name="connsiteX1701" fmla="*/ 2074900 w 3893112"/>
              <a:gd name="connsiteY1701" fmla="*/ 718661 h 1329505"/>
              <a:gd name="connsiteX1702" fmla="*/ 2074992 w 3893112"/>
              <a:gd name="connsiteY1702" fmla="*/ 718305 h 1329505"/>
              <a:gd name="connsiteX1703" fmla="*/ 1684166 w 3893112"/>
              <a:gd name="connsiteY1703" fmla="*/ 717296 h 1329505"/>
              <a:gd name="connsiteX1704" fmla="*/ 1679814 w 3893112"/>
              <a:gd name="connsiteY1704" fmla="*/ 724999 h 1329505"/>
              <a:gd name="connsiteX1705" fmla="*/ 1678302 w 3893112"/>
              <a:gd name="connsiteY1705" fmla="*/ 719225 h 1329505"/>
              <a:gd name="connsiteX1706" fmla="*/ 1660226 w 3893112"/>
              <a:gd name="connsiteY1706" fmla="*/ 738189 h 1329505"/>
              <a:gd name="connsiteX1707" fmla="*/ 1675752 w 3893112"/>
              <a:gd name="connsiteY1707" fmla="*/ 737358 h 1329505"/>
              <a:gd name="connsiteX1708" fmla="*/ 1672928 w 3893112"/>
              <a:gd name="connsiteY1708" fmla="*/ 735015 h 1329505"/>
              <a:gd name="connsiteX1709" fmla="*/ 1680062 w 3893112"/>
              <a:gd name="connsiteY1709" fmla="*/ 731728 h 1329505"/>
              <a:gd name="connsiteX1710" fmla="*/ 1683228 w 3893112"/>
              <a:gd name="connsiteY1710" fmla="*/ 732651 h 1329505"/>
              <a:gd name="connsiteX1711" fmla="*/ 1684436 w 3893112"/>
              <a:gd name="connsiteY1711" fmla="*/ 728999 h 1329505"/>
              <a:gd name="connsiteX1712" fmla="*/ 1686296 w 3893112"/>
              <a:gd name="connsiteY1712" fmla="*/ 728999 h 1329505"/>
              <a:gd name="connsiteX1713" fmla="*/ 1687972 w 3893112"/>
              <a:gd name="connsiteY1713" fmla="*/ 728719 h 1329505"/>
              <a:gd name="connsiteX1714" fmla="*/ 1687196 w 3893112"/>
              <a:gd name="connsiteY1714" fmla="*/ 728254 h 1329505"/>
              <a:gd name="connsiteX1715" fmla="*/ 1687382 w 3893112"/>
              <a:gd name="connsiteY1715" fmla="*/ 726921 h 1329505"/>
              <a:gd name="connsiteX1716" fmla="*/ 1714692 w 3893112"/>
              <a:gd name="connsiteY1716" fmla="*/ 716216 h 1329505"/>
              <a:gd name="connsiteX1717" fmla="*/ 1713300 w 3893112"/>
              <a:gd name="connsiteY1717" fmla="*/ 718137 h 1329505"/>
              <a:gd name="connsiteX1718" fmla="*/ 1708590 w 3893112"/>
              <a:gd name="connsiteY1718" fmla="*/ 728582 h 1329505"/>
              <a:gd name="connsiteX1719" fmla="*/ 1709836 w 3893112"/>
              <a:gd name="connsiteY1719" fmla="*/ 730612 h 1329505"/>
              <a:gd name="connsiteX1720" fmla="*/ 1707852 w 3893112"/>
              <a:gd name="connsiteY1720" fmla="*/ 735046 h 1329505"/>
              <a:gd name="connsiteX1721" fmla="*/ 1715462 w 3893112"/>
              <a:gd name="connsiteY1721" fmla="*/ 736465 h 1329505"/>
              <a:gd name="connsiteX1722" fmla="*/ 1718736 w 3893112"/>
              <a:gd name="connsiteY1722" fmla="*/ 732130 h 1329505"/>
              <a:gd name="connsiteX1723" fmla="*/ 2946596 w 3893112"/>
              <a:gd name="connsiteY1723" fmla="*/ 714726 h 1329505"/>
              <a:gd name="connsiteX1724" fmla="*/ 2945368 w 3893112"/>
              <a:gd name="connsiteY1724" fmla="*/ 717586 h 1329505"/>
              <a:gd name="connsiteX1725" fmla="*/ 2930742 w 3893112"/>
              <a:gd name="connsiteY1725" fmla="*/ 765200 h 1329505"/>
              <a:gd name="connsiteX1726" fmla="*/ 2938518 w 3893112"/>
              <a:gd name="connsiteY1726" fmla="*/ 771078 h 1329505"/>
              <a:gd name="connsiteX1727" fmla="*/ 2941716 w 3893112"/>
              <a:gd name="connsiteY1727" fmla="*/ 772659 h 1329505"/>
              <a:gd name="connsiteX1728" fmla="*/ 1742464 w 3893112"/>
              <a:gd name="connsiteY1728" fmla="*/ 714721 h 1329505"/>
              <a:gd name="connsiteX1729" fmla="*/ 1738510 w 3893112"/>
              <a:gd name="connsiteY1729" fmla="*/ 722772 h 1329505"/>
              <a:gd name="connsiteX1730" fmla="*/ 1736562 w 3893112"/>
              <a:gd name="connsiteY1730" fmla="*/ 728916 h 1329505"/>
              <a:gd name="connsiteX1731" fmla="*/ 1738108 w 3893112"/>
              <a:gd name="connsiteY1731" fmla="*/ 731181 h 1329505"/>
              <a:gd name="connsiteX1732" fmla="*/ 2039988 w 3893112"/>
              <a:gd name="connsiteY1732" fmla="*/ 712076 h 1329505"/>
              <a:gd name="connsiteX1733" fmla="*/ 2039988 w 3893112"/>
              <a:gd name="connsiteY1733" fmla="*/ 712554 h 1329505"/>
              <a:gd name="connsiteX1734" fmla="*/ 2046748 w 3893112"/>
              <a:gd name="connsiteY1734" fmla="*/ 724348 h 1329505"/>
              <a:gd name="connsiteX1735" fmla="*/ 2045646 w 3893112"/>
              <a:gd name="connsiteY1735" fmla="*/ 733101 h 1329505"/>
              <a:gd name="connsiteX1736" fmla="*/ 2052660 w 3893112"/>
              <a:gd name="connsiteY1736" fmla="*/ 750985 h 1329505"/>
              <a:gd name="connsiteX1737" fmla="*/ 2057944 w 3893112"/>
              <a:gd name="connsiteY1737" fmla="*/ 748755 h 1329505"/>
              <a:gd name="connsiteX1738" fmla="*/ 2059558 w 3893112"/>
              <a:gd name="connsiteY1738" fmla="*/ 743513 h 1329505"/>
              <a:gd name="connsiteX1739" fmla="*/ 2061108 w 3893112"/>
              <a:gd name="connsiteY1739" fmla="*/ 738242 h 1329505"/>
              <a:gd name="connsiteX1740" fmla="*/ 2064410 w 3893112"/>
              <a:gd name="connsiteY1740" fmla="*/ 741203 h 1329505"/>
              <a:gd name="connsiteX1741" fmla="*/ 2064924 w 3893112"/>
              <a:gd name="connsiteY1741" fmla="*/ 740475 h 1329505"/>
              <a:gd name="connsiteX1742" fmla="*/ 2068510 w 3893112"/>
              <a:gd name="connsiteY1742" fmla="*/ 733869 h 1329505"/>
              <a:gd name="connsiteX1743" fmla="*/ 2058380 w 3893112"/>
              <a:gd name="connsiteY1743" fmla="*/ 723937 h 1329505"/>
              <a:gd name="connsiteX1744" fmla="*/ 2209234 w 3893112"/>
              <a:gd name="connsiteY1744" fmla="*/ 711631 h 1329505"/>
              <a:gd name="connsiteX1745" fmla="*/ 2204760 w 3893112"/>
              <a:gd name="connsiteY1745" fmla="*/ 723801 h 1329505"/>
              <a:gd name="connsiteX1746" fmla="*/ 2207188 w 3893112"/>
              <a:gd name="connsiteY1746" fmla="*/ 728503 h 1329505"/>
              <a:gd name="connsiteX1747" fmla="*/ 2206350 w 3893112"/>
              <a:gd name="connsiteY1747" fmla="*/ 746771 h 1329505"/>
              <a:gd name="connsiteX1748" fmla="*/ 2201944 w 3893112"/>
              <a:gd name="connsiteY1748" fmla="*/ 759487 h 1329505"/>
              <a:gd name="connsiteX1749" fmla="*/ 2202100 w 3893112"/>
              <a:gd name="connsiteY1749" fmla="*/ 760634 h 1329505"/>
              <a:gd name="connsiteX1750" fmla="*/ 2201388 w 3893112"/>
              <a:gd name="connsiteY1750" fmla="*/ 761099 h 1329505"/>
              <a:gd name="connsiteX1751" fmla="*/ 2202844 w 3893112"/>
              <a:gd name="connsiteY1751" fmla="*/ 761285 h 1329505"/>
              <a:gd name="connsiteX1752" fmla="*/ 2204488 w 3893112"/>
              <a:gd name="connsiteY1752" fmla="*/ 761285 h 1329505"/>
              <a:gd name="connsiteX1753" fmla="*/ 2205480 w 3893112"/>
              <a:gd name="connsiteY1753" fmla="*/ 764386 h 1329505"/>
              <a:gd name="connsiteX1754" fmla="*/ 2208584 w 3893112"/>
              <a:gd name="connsiteY1754" fmla="*/ 768233 h 1329505"/>
              <a:gd name="connsiteX1755" fmla="*/ 2229392 w 3893112"/>
              <a:gd name="connsiteY1755" fmla="*/ 768698 h 1329505"/>
              <a:gd name="connsiteX1756" fmla="*/ 2238698 w 3893112"/>
              <a:gd name="connsiteY1756" fmla="*/ 772420 h 1329505"/>
              <a:gd name="connsiteX1757" fmla="*/ 2229580 w 3893112"/>
              <a:gd name="connsiteY1757" fmla="*/ 779242 h 1329505"/>
              <a:gd name="connsiteX1758" fmla="*/ 2210040 w 3893112"/>
              <a:gd name="connsiteY1758" fmla="*/ 777599 h 1329505"/>
              <a:gd name="connsiteX1759" fmla="*/ 2210320 w 3893112"/>
              <a:gd name="connsiteY1759" fmla="*/ 779460 h 1329505"/>
              <a:gd name="connsiteX1760" fmla="*/ 2213856 w 3893112"/>
              <a:gd name="connsiteY1760" fmla="*/ 786531 h 1329505"/>
              <a:gd name="connsiteX1761" fmla="*/ 2210684 w 3893112"/>
              <a:gd name="connsiteY1761" fmla="*/ 790271 h 1329505"/>
              <a:gd name="connsiteX1762" fmla="*/ 2237256 w 3893112"/>
              <a:gd name="connsiteY1762" fmla="*/ 831859 h 1329505"/>
              <a:gd name="connsiteX1763" fmla="*/ 2240280 w 3893112"/>
              <a:gd name="connsiteY1763" fmla="*/ 841392 h 1329505"/>
              <a:gd name="connsiteX1764" fmla="*/ 2247880 w 3893112"/>
              <a:gd name="connsiteY1764" fmla="*/ 812678 h 1329505"/>
              <a:gd name="connsiteX1765" fmla="*/ 2252154 w 3893112"/>
              <a:gd name="connsiteY1765" fmla="*/ 785758 h 1329505"/>
              <a:gd name="connsiteX1766" fmla="*/ 2245088 w 3893112"/>
              <a:gd name="connsiteY1766" fmla="*/ 784670 h 1329505"/>
              <a:gd name="connsiteX1767" fmla="*/ 2241396 w 3893112"/>
              <a:gd name="connsiteY1767" fmla="*/ 791494 h 1329505"/>
              <a:gd name="connsiteX1768" fmla="*/ 2238078 w 3893112"/>
              <a:gd name="connsiteY1768" fmla="*/ 776545 h 1329505"/>
              <a:gd name="connsiteX1769" fmla="*/ 2242760 w 3893112"/>
              <a:gd name="connsiteY1769" fmla="*/ 763829 h 1329505"/>
              <a:gd name="connsiteX1770" fmla="*/ 2250576 w 3893112"/>
              <a:gd name="connsiteY1770" fmla="*/ 770837 h 1329505"/>
              <a:gd name="connsiteX1771" fmla="*/ 2254288 w 3893112"/>
              <a:gd name="connsiteY1771" fmla="*/ 772307 h 1329505"/>
              <a:gd name="connsiteX1772" fmla="*/ 2259012 w 3893112"/>
              <a:gd name="connsiteY1772" fmla="*/ 742553 h 1329505"/>
              <a:gd name="connsiteX1773" fmla="*/ 2261834 w 3893112"/>
              <a:gd name="connsiteY1773" fmla="*/ 717962 h 1329505"/>
              <a:gd name="connsiteX1774" fmla="*/ 2236056 w 3893112"/>
              <a:gd name="connsiteY1774" fmla="*/ 715074 h 1329505"/>
              <a:gd name="connsiteX1775" fmla="*/ 2250484 w 3893112"/>
              <a:gd name="connsiteY1775" fmla="*/ 739420 h 1329505"/>
              <a:gd name="connsiteX1776" fmla="*/ 2248530 w 3893112"/>
              <a:gd name="connsiteY1776" fmla="*/ 753935 h 1329505"/>
              <a:gd name="connsiteX1777" fmla="*/ 2237954 w 3893112"/>
              <a:gd name="connsiteY1777" fmla="*/ 742894 h 1329505"/>
              <a:gd name="connsiteX1778" fmla="*/ 2223142 w 3893112"/>
              <a:gd name="connsiteY1778" fmla="*/ 713033 h 1329505"/>
              <a:gd name="connsiteX1779" fmla="*/ 2216802 w 3893112"/>
              <a:gd name="connsiteY1779" fmla="*/ 711631 h 1329505"/>
              <a:gd name="connsiteX1780" fmla="*/ 3105018 w 3893112"/>
              <a:gd name="connsiteY1780" fmla="*/ 710425 h 1329505"/>
              <a:gd name="connsiteX1781" fmla="*/ 3100312 w 3893112"/>
              <a:gd name="connsiteY1781" fmla="*/ 723801 h 1329505"/>
              <a:gd name="connsiteX1782" fmla="*/ 3095476 w 3893112"/>
              <a:gd name="connsiteY1782" fmla="*/ 748109 h 1329505"/>
              <a:gd name="connsiteX1783" fmla="*/ 3112970 w 3893112"/>
              <a:gd name="connsiteY1783" fmla="*/ 744486 h 1329505"/>
              <a:gd name="connsiteX1784" fmla="*/ 3132748 w 3893112"/>
              <a:gd name="connsiteY1784" fmla="*/ 740155 h 1329505"/>
              <a:gd name="connsiteX1785" fmla="*/ 3128702 w 3893112"/>
              <a:gd name="connsiteY1785" fmla="*/ 737423 h 1329505"/>
              <a:gd name="connsiteX1786" fmla="*/ 3124104 w 3893112"/>
              <a:gd name="connsiteY1786" fmla="*/ 733806 h 1329505"/>
              <a:gd name="connsiteX1787" fmla="*/ 3134774 w 3893112"/>
              <a:gd name="connsiteY1787" fmla="*/ 729216 h 1329505"/>
              <a:gd name="connsiteX1788" fmla="*/ 3139410 w 3893112"/>
              <a:gd name="connsiteY1788" fmla="*/ 728974 h 1329505"/>
              <a:gd name="connsiteX1789" fmla="*/ 1537444 w 3893112"/>
              <a:gd name="connsiteY1789" fmla="*/ 708456 h 1329505"/>
              <a:gd name="connsiteX1790" fmla="*/ 1541148 w 3893112"/>
              <a:gd name="connsiteY1790" fmla="*/ 730984 h 1329505"/>
              <a:gd name="connsiteX1791" fmla="*/ 1536992 w 3893112"/>
              <a:gd name="connsiteY1791" fmla="*/ 741033 h 1329505"/>
              <a:gd name="connsiteX1792" fmla="*/ 1531688 w 3893112"/>
              <a:gd name="connsiteY1792" fmla="*/ 725681 h 1329505"/>
              <a:gd name="connsiteX1793" fmla="*/ 1529646 w 3893112"/>
              <a:gd name="connsiteY1793" fmla="*/ 716351 h 1329505"/>
              <a:gd name="connsiteX1794" fmla="*/ 1529518 w 3893112"/>
              <a:gd name="connsiteY1794" fmla="*/ 717864 h 1329505"/>
              <a:gd name="connsiteX1795" fmla="*/ 1529518 w 3893112"/>
              <a:gd name="connsiteY1795" fmla="*/ 725029 h 1329505"/>
              <a:gd name="connsiteX1796" fmla="*/ 1523220 w 3893112"/>
              <a:gd name="connsiteY1796" fmla="*/ 723075 h 1329505"/>
              <a:gd name="connsiteX1797" fmla="*/ 1517174 w 3893112"/>
              <a:gd name="connsiteY1797" fmla="*/ 721028 h 1329505"/>
              <a:gd name="connsiteX1798" fmla="*/ 1513036 w 3893112"/>
              <a:gd name="connsiteY1798" fmla="*/ 721028 h 1329505"/>
              <a:gd name="connsiteX1799" fmla="*/ 1538728 w 3893112"/>
              <a:gd name="connsiteY1799" fmla="*/ 788020 h 1329505"/>
              <a:gd name="connsiteX1800" fmla="*/ 1540348 w 3893112"/>
              <a:gd name="connsiteY1800" fmla="*/ 790086 h 1329505"/>
              <a:gd name="connsiteX1801" fmla="*/ 1541612 w 3893112"/>
              <a:gd name="connsiteY1801" fmla="*/ 789446 h 1329505"/>
              <a:gd name="connsiteX1802" fmla="*/ 1547412 w 3893112"/>
              <a:gd name="connsiteY1802" fmla="*/ 784515 h 1329505"/>
              <a:gd name="connsiteX1803" fmla="*/ 1546730 w 3893112"/>
              <a:gd name="connsiteY1803" fmla="*/ 780390 h 1329505"/>
              <a:gd name="connsiteX1804" fmla="*/ 1545924 w 3893112"/>
              <a:gd name="connsiteY1804" fmla="*/ 775830 h 1329505"/>
              <a:gd name="connsiteX1805" fmla="*/ 1552840 w 3893112"/>
              <a:gd name="connsiteY1805" fmla="*/ 780576 h 1329505"/>
              <a:gd name="connsiteX1806" fmla="*/ 1555202 w 3893112"/>
              <a:gd name="connsiteY1806" fmla="*/ 782180 h 1329505"/>
              <a:gd name="connsiteX1807" fmla="*/ 1551692 w 3893112"/>
              <a:gd name="connsiteY1807" fmla="*/ 758525 h 1329505"/>
              <a:gd name="connsiteX1808" fmla="*/ 1553584 w 3893112"/>
              <a:gd name="connsiteY1808" fmla="*/ 747670 h 1329505"/>
              <a:gd name="connsiteX1809" fmla="*/ 1559788 w 3893112"/>
              <a:gd name="connsiteY1809" fmla="*/ 754834 h 1329505"/>
              <a:gd name="connsiteX1810" fmla="*/ 1565276 w 3893112"/>
              <a:gd name="connsiteY1810" fmla="*/ 788019 h 1329505"/>
              <a:gd name="connsiteX1811" fmla="*/ 1567398 w 3893112"/>
              <a:gd name="connsiteY1811" fmla="*/ 787270 h 1329505"/>
              <a:gd name="connsiteX1812" fmla="*/ 1583404 w 3893112"/>
              <a:gd name="connsiteY1812" fmla="*/ 762978 h 1329505"/>
              <a:gd name="connsiteX1813" fmla="*/ 1582722 w 3893112"/>
              <a:gd name="connsiteY1813" fmla="*/ 761624 h 1329505"/>
              <a:gd name="connsiteX1814" fmla="*/ 3193712 w 3893112"/>
              <a:gd name="connsiteY1814" fmla="*/ 706984 h 1329505"/>
              <a:gd name="connsiteX1815" fmla="*/ 3192372 w 3893112"/>
              <a:gd name="connsiteY1815" fmla="*/ 708832 h 1329505"/>
              <a:gd name="connsiteX1816" fmla="*/ 3187608 w 3893112"/>
              <a:gd name="connsiteY1816" fmla="*/ 719407 h 1329505"/>
              <a:gd name="connsiteX1817" fmla="*/ 3188832 w 3893112"/>
              <a:gd name="connsiteY1817" fmla="*/ 721400 h 1329505"/>
              <a:gd name="connsiteX1818" fmla="*/ 3186878 w 3893112"/>
              <a:gd name="connsiteY1818" fmla="*/ 725866 h 1329505"/>
              <a:gd name="connsiteX1819" fmla="*/ 3192880 w 3893112"/>
              <a:gd name="connsiteY1819" fmla="*/ 726985 h 1329505"/>
              <a:gd name="connsiteX1820" fmla="*/ 3195080 w 3893112"/>
              <a:gd name="connsiteY1820" fmla="*/ 726503 h 1329505"/>
              <a:gd name="connsiteX1821" fmla="*/ 3197764 w 3893112"/>
              <a:gd name="connsiteY1821" fmla="*/ 722950 h 1329505"/>
              <a:gd name="connsiteX1822" fmla="*/ 3563062 w 3893112"/>
              <a:gd name="connsiteY1822" fmla="*/ 706621 h 1329505"/>
              <a:gd name="connsiteX1823" fmla="*/ 3564510 w 3893112"/>
              <a:gd name="connsiteY1823" fmla="*/ 710620 h 1329505"/>
              <a:gd name="connsiteX1824" fmla="*/ 3565916 w 3893112"/>
              <a:gd name="connsiteY1824" fmla="*/ 706843 h 1329505"/>
              <a:gd name="connsiteX1825" fmla="*/ 3221820 w 3893112"/>
              <a:gd name="connsiteY1825" fmla="*/ 704496 h 1329505"/>
              <a:gd name="connsiteX1826" fmla="*/ 3217354 w 3893112"/>
              <a:gd name="connsiteY1826" fmla="*/ 713592 h 1329505"/>
              <a:gd name="connsiteX1827" fmla="*/ 3215462 w 3893112"/>
              <a:gd name="connsiteY1827" fmla="*/ 719540 h 1329505"/>
              <a:gd name="connsiteX1828" fmla="*/ 3216946 w 3893112"/>
              <a:gd name="connsiteY1828" fmla="*/ 721718 h 1329505"/>
              <a:gd name="connsiteX1829" fmla="*/ 3223276 w 3893112"/>
              <a:gd name="connsiteY1829" fmla="*/ 720334 h 1329505"/>
              <a:gd name="connsiteX1830" fmla="*/ 3522366 w 3893112"/>
              <a:gd name="connsiteY1830" fmla="*/ 703467 h 1329505"/>
              <a:gd name="connsiteX1831" fmla="*/ 3535270 w 3893112"/>
              <a:gd name="connsiteY1831" fmla="*/ 820388 h 1329505"/>
              <a:gd name="connsiteX1832" fmla="*/ 3530158 w 3893112"/>
              <a:gd name="connsiteY1832" fmla="*/ 903577 h 1329505"/>
              <a:gd name="connsiteX1833" fmla="*/ 3533032 w 3893112"/>
              <a:gd name="connsiteY1833" fmla="*/ 905316 h 1329505"/>
              <a:gd name="connsiteX1834" fmla="*/ 3533560 w 3893112"/>
              <a:gd name="connsiteY1834" fmla="*/ 906867 h 1329505"/>
              <a:gd name="connsiteX1835" fmla="*/ 3535490 w 3893112"/>
              <a:gd name="connsiteY1835" fmla="*/ 905323 h 1329505"/>
              <a:gd name="connsiteX1836" fmla="*/ 3541314 w 3893112"/>
              <a:gd name="connsiteY1836" fmla="*/ 824353 h 1329505"/>
              <a:gd name="connsiteX1837" fmla="*/ 3556440 w 3893112"/>
              <a:gd name="connsiteY1837" fmla="*/ 744317 h 1329505"/>
              <a:gd name="connsiteX1838" fmla="*/ 3552572 w 3893112"/>
              <a:gd name="connsiteY1838" fmla="*/ 741995 h 1329505"/>
              <a:gd name="connsiteX1839" fmla="*/ 3542018 w 3893112"/>
              <a:gd name="connsiteY1839" fmla="*/ 704990 h 1329505"/>
              <a:gd name="connsiteX1840" fmla="*/ 3375364 w 3893112"/>
              <a:gd name="connsiteY1840" fmla="*/ 703033 h 1329505"/>
              <a:gd name="connsiteX1841" fmla="*/ 3334854 w 3893112"/>
              <a:gd name="connsiteY1841" fmla="*/ 711475 h 1329505"/>
              <a:gd name="connsiteX1842" fmla="*/ 3256504 w 3893112"/>
              <a:gd name="connsiteY1842" fmla="*/ 728604 h 1329505"/>
              <a:gd name="connsiteX1843" fmla="*/ 3253126 w 3893112"/>
              <a:gd name="connsiteY1843" fmla="*/ 734705 h 1329505"/>
              <a:gd name="connsiteX1844" fmla="*/ 3247136 w 3893112"/>
              <a:gd name="connsiteY1844" fmla="*/ 737964 h 1329505"/>
              <a:gd name="connsiteX1845" fmla="*/ 3247822 w 3893112"/>
              <a:gd name="connsiteY1845" fmla="*/ 764976 h 1329505"/>
              <a:gd name="connsiteX1846" fmla="*/ 3248350 w 3893112"/>
              <a:gd name="connsiteY1846" fmla="*/ 767762 h 1329505"/>
              <a:gd name="connsiteX1847" fmla="*/ 3250100 w 3893112"/>
              <a:gd name="connsiteY1847" fmla="*/ 771202 h 1329505"/>
              <a:gd name="connsiteX1848" fmla="*/ 3250336 w 3893112"/>
              <a:gd name="connsiteY1848" fmla="*/ 774381 h 1329505"/>
              <a:gd name="connsiteX1849" fmla="*/ 3251584 w 3893112"/>
              <a:gd name="connsiteY1849" fmla="*/ 775115 h 1329505"/>
              <a:gd name="connsiteX1850" fmla="*/ 3268478 w 3893112"/>
              <a:gd name="connsiteY1850" fmla="*/ 754990 h 1329505"/>
              <a:gd name="connsiteX1851" fmla="*/ 3284668 w 3893112"/>
              <a:gd name="connsiteY1851" fmla="*/ 735667 h 1329505"/>
              <a:gd name="connsiteX1852" fmla="*/ 3298872 w 3893112"/>
              <a:gd name="connsiteY1852" fmla="*/ 731759 h 1329505"/>
              <a:gd name="connsiteX1853" fmla="*/ 3288544 w 3893112"/>
              <a:gd name="connsiteY1853" fmla="*/ 757346 h 1329505"/>
              <a:gd name="connsiteX1854" fmla="*/ 3268768 w 3893112"/>
              <a:gd name="connsiteY1854" fmla="*/ 785216 h 1329505"/>
              <a:gd name="connsiteX1855" fmla="*/ 3293942 w 3893112"/>
              <a:gd name="connsiteY1855" fmla="*/ 800961 h 1329505"/>
              <a:gd name="connsiteX1856" fmla="*/ 3305168 w 3893112"/>
              <a:gd name="connsiteY1856" fmla="*/ 808801 h 1329505"/>
              <a:gd name="connsiteX1857" fmla="*/ 3296576 w 3893112"/>
              <a:gd name="connsiteY1857" fmla="*/ 820648 h 1329505"/>
              <a:gd name="connsiteX1858" fmla="*/ 3260322 w 3893112"/>
              <a:gd name="connsiteY1858" fmla="*/ 797778 h 1329505"/>
              <a:gd name="connsiteX1859" fmla="*/ 3259990 w 3893112"/>
              <a:gd name="connsiteY1859" fmla="*/ 797584 h 1329505"/>
              <a:gd name="connsiteX1860" fmla="*/ 3255266 w 3893112"/>
              <a:gd name="connsiteY1860" fmla="*/ 804242 h 1329505"/>
              <a:gd name="connsiteX1861" fmla="*/ 3258534 w 3893112"/>
              <a:gd name="connsiteY1861" fmla="*/ 821485 h 1329505"/>
              <a:gd name="connsiteX1862" fmla="*/ 3290344 w 3893112"/>
              <a:gd name="connsiteY1862" fmla="*/ 821485 h 1329505"/>
              <a:gd name="connsiteX1863" fmla="*/ 3301632 w 3893112"/>
              <a:gd name="connsiteY1863" fmla="*/ 837209 h 1329505"/>
              <a:gd name="connsiteX1864" fmla="*/ 3290870 w 3893112"/>
              <a:gd name="connsiteY1864" fmla="*/ 845211 h 1329505"/>
              <a:gd name="connsiteX1865" fmla="*/ 3262056 w 3893112"/>
              <a:gd name="connsiteY1865" fmla="*/ 840061 h 1329505"/>
              <a:gd name="connsiteX1866" fmla="*/ 3288978 w 3893112"/>
              <a:gd name="connsiteY1866" fmla="*/ 982078 h 1329505"/>
              <a:gd name="connsiteX1867" fmla="*/ 3288474 w 3893112"/>
              <a:gd name="connsiteY1867" fmla="*/ 987043 h 1329505"/>
              <a:gd name="connsiteX1868" fmla="*/ 3312300 w 3893112"/>
              <a:gd name="connsiteY1868" fmla="*/ 976031 h 1329505"/>
              <a:gd name="connsiteX1869" fmla="*/ 3338322 w 3893112"/>
              <a:gd name="connsiteY1869" fmla="*/ 967099 h 1329505"/>
              <a:gd name="connsiteX1870" fmla="*/ 3340990 w 3893112"/>
              <a:gd name="connsiteY1870" fmla="*/ 940178 h 1329505"/>
              <a:gd name="connsiteX1871" fmla="*/ 3298314 w 3893112"/>
              <a:gd name="connsiteY1871" fmla="*/ 902185 h 1329505"/>
              <a:gd name="connsiteX1872" fmla="*/ 3284264 w 3893112"/>
              <a:gd name="connsiteY1872" fmla="*/ 878335 h 1329505"/>
              <a:gd name="connsiteX1873" fmla="*/ 3305974 w 3893112"/>
              <a:gd name="connsiteY1873" fmla="*/ 877311 h 1329505"/>
              <a:gd name="connsiteX1874" fmla="*/ 3344308 w 3893112"/>
              <a:gd name="connsiteY1874" fmla="*/ 917630 h 1329505"/>
              <a:gd name="connsiteX1875" fmla="*/ 3345548 w 3893112"/>
              <a:gd name="connsiteY1875" fmla="*/ 915055 h 1329505"/>
              <a:gd name="connsiteX1876" fmla="*/ 3348698 w 3893112"/>
              <a:gd name="connsiteY1876" fmla="*/ 913705 h 1329505"/>
              <a:gd name="connsiteX1877" fmla="*/ 3349986 w 3893112"/>
              <a:gd name="connsiteY1877" fmla="*/ 891453 h 1329505"/>
              <a:gd name="connsiteX1878" fmla="*/ 3366228 w 3893112"/>
              <a:gd name="connsiteY1878" fmla="*/ 746865 h 1329505"/>
              <a:gd name="connsiteX1879" fmla="*/ 2025068 w 3893112"/>
              <a:gd name="connsiteY1879" fmla="*/ 702454 h 1329505"/>
              <a:gd name="connsiteX1880" fmla="*/ 2023952 w 3893112"/>
              <a:gd name="connsiteY1880" fmla="*/ 703655 h 1329505"/>
              <a:gd name="connsiteX1881" fmla="*/ 2028402 w 3893112"/>
              <a:gd name="connsiteY1881" fmla="*/ 709462 h 1329505"/>
              <a:gd name="connsiteX1882" fmla="*/ 2026914 w 3893112"/>
              <a:gd name="connsiteY1882" fmla="*/ 703644 h 1329505"/>
              <a:gd name="connsiteX1883" fmla="*/ 1456510 w 3893112"/>
              <a:gd name="connsiteY1883" fmla="*/ 701708 h 1329505"/>
              <a:gd name="connsiteX1884" fmla="*/ 1455208 w 3893112"/>
              <a:gd name="connsiteY1884" fmla="*/ 702262 h 1329505"/>
              <a:gd name="connsiteX1885" fmla="*/ 1455082 w 3893112"/>
              <a:gd name="connsiteY1885" fmla="*/ 702396 h 1329505"/>
              <a:gd name="connsiteX1886" fmla="*/ 1448756 w 3893112"/>
              <a:gd name="connsiteY1886" fmla="*/ 708902 h 1329505"/>
              <a:gd name="connsiteX1887" fmla="*/ 1433588 w 3893112"/>
              <a:gd name="connsiteY1887" fmla="*/ 711785 h 1329505"/>
              <a:gd name="connsiteX1888" fmla="*/ 1433630 w 3893112"/>
              <a:gd name="connsiteY1888" fmla="*/ 711447 h 1329505"/>
              <a:gd name="connsiteX1889" fmla="*/ 1425536 w 3893112"/>
              <a:gd name="connsiteY1889" fmla="*/ 714892 h 1329505"/>
              <a:gd name="connsiteX1890" fmla="*/ 1433032 w 3893112"/>
              <a:gd name="connsiteY1890" fmla="*/ 720222 h 1329505"/>
              <a:gd name="connsiteX1891" fmla="*/ 1438172 w 3893112"/>
              <a:gd name="connsiteY1891" fmla="*/ 725305 h 1329505"/>
              <a:gd name="connsiteX1892" fmla="*/ 1454908 w 3893112"/>
              <a:gd name="connsiteY1892" fmla="*/ 718881 h 1329505"/>
              <a:gd name="connsiteX1893" fmla="*/ 1455392 w 3893112"/>
              <a:gd name="connsiteY1893" fmla="*/ 713832 h 1329505"/>
              <a:gd name="connsiteX1894" fmla="*/ 1420328 w 3893112"/>
              <a:gd name="connsiteY1894" fmla="*/ 700096 h 1329505"/>
              <a:gd name="connsiteX1895" fmla="*/ 1410760 w 3893112"/>
              <a:gd name="connsiteY1895" fmla="*/ 704386 h 1329505"/>
              <a:gd name="connsiteX1896" fmla="*/ 1411222 w 3893112"/>
              <a:gd name="connsiteY1896" fmla="*/ 704715 h 1329505"/>
              <a:gd name="connsiteX1897" fmla="*/ 1422006 w 3893112"/>
              <a:gd name="connsiteY1897" fmla="*/ 700160 h 1329505"/>
              <a:gd name="connsiteX1898" fmla="*/ 3460568 w 3893112"/>
              <a:gd name="connsiteY1898" fmla="*/ 698883 h 1329505"/>
              <a:gd name="connsiteX1899" fmla="*/ 3458846 w 3893112"/>
              <a:gd name="connsiteY1899" fmla="*/ 709056 h 1329505"/>
              <a:gd name="connsiteX1900" fmla="*/ 3452116 w 3893112"/>
              <a:gd name="connsiteY1900" fmla="*/ 722672 h 1329505"/>
              <a:gd name="connsiteX1901" fmla="*/ 3452116 w 3893112"/>
              <a:gd name="connsiteY1901" fmla="*/ 724004 h 1329505"/>
              <a:gd name="connsiteX1902" fmla="*/ 3451248 w 3893112"/>
              <a:gd name="connsiteY1902" fmla="*/ 724377 h 1329505"/>
              <a:gd name="connsiteX1903" fmla="*/ 3452892 w 3893112"/>
              <a:gd name="connsiteY1903" fmla="*/ 724874 h 1329505"/>
              <a:gd name="connsiteX1904" fmla="*/ 3454752 w 3893112"/>
              <a:gd name="connsiteY1904" fmla="*/ 724874 h 1329505"/>
              <a:gd name="connsiteX1905" fmla="*/ 3455434 w 3893112"/>
              <a:gd name="connsiteY1905" fmla="*/ 728657 h 1329505"/>
              <a:gd name="connsiteX1906" fmla="*/ 3458536 w 3893112"/>
              <a:gd name="connsiteY1906" fmla="*/ 733651 h 1329505"/>
              <a:gd name="connsiteX1907" fmla="*/ 3480718 w 3893112"/>
              <a:gd name="connsiteY1907" fmla="*/ 737946 h 1329505"/>
              <a:gd name="connsiteX1908" fmla="*/ 3496284 w 3893112"/>
              <a:gd name="connsiteY1908" fmla="*/ 701445 h 1329505"/>
              <a:gd name="connsiteX1909" fmla="*/ 3478056 w 3893112"/>
              <a:gd name="connsiteY1909" fmla="*/ 700032 h 1329505"/>
              <a:gd name="connsiteX1910" fmla="*/ 3475966 w 3893112"/>
              <a:gd name="connsiteY1910" fmla="*/ 702141 h 1329505"/>
              <a:gd name="connsiteX1911" fmla="*/ 3467840 w 3893112"/>
              <a:gd name="connsiteY1911" fmla="*/ 703692 h 1329505"/>
              <a:gd name="connsiteX1912" fmla="*/ 3469924 w 3893112"/>
              <a:gd name="connsiteY1912" fmla="*/ 699421 h 1329505"/>
              <a:gd name="connsiteX1913" fmla="*/ 1077468 w 3893112"/>
              <a:gd name="connsiteY1913" fmla="*/ 698024 h 1329505"/>
              <a:gd name="connsiteX1914" fmla="*/ 1037532 w 3893112"/>
              <a:gd name="connsiteY1914" fmla="*/ 725618 h 1329505"/>
              <a:gd name="connsiteX1915" fmla="*/ 992722 w 3893112"/>
              <a:gd name="connsiteY1915" fmla="*/ 773672 h 1329505"/>
              <a:gd name="connsiteX1916" fmla="*/ 997212 w 3893112"/>
              <a:gd name="connsiteY1916" fmla="*/ 778529 h 1329505"/>
              <a:gd name="connsiteX1917" fmla="*/ 1005728 w 3893112"/>
              <a:gd name="connsiteY1917" fmla="*/ 797319 h 1329505"/>
              <a:gd name="connsiteX1918" fmla="*/ 1058578 w 3893112"/>
              <a:gd name="connsiteY1918" fmla="*/ 761777 h 1329505"/>
              <a:gd name="connsiteX1919" fmla="*/ 1055396 w 3893112"/>
              <a:gd name="connsiteY1919" fmla="*/ 756788 h 1329505"/>
              <a:gd name="connsiteX1920" fmla="*/ 1044696 w 3893112"/>
              <a:gd name="connsiteY1920" fmla="*/ 754803 h 1329505"/>
              <a:gd name="connsiteX1921" fmla="*/ 1052512 w 3893112"/>
              <a:gd name="connsiteY1921" fmla="*/ 743296 h 1329505"/>
              <a:gd name="connsiteX1922" fmla="*/ 1061444 w 3893112"/>
              <a:gd name="connsiteY1922" fmla="*/ 739854 h 1329505"/>
              <a:gd name="connsiteX1923" fmla="*/ 1070532 w 3893112"/>
              <a:gd name="connsiteY1923" fmla="*/ 736597 h 1329505"/>
              <a:gd name="connsiteX1924" fmla="*/ 1068080 w 3893112"/>
              <a:gd name="connsiteY1924" fmla="*/ 747173 h 1329505"/>
              <a:gd name="connsiteX1925" fmla="*/ 1070658 w 3893112"/>
              <a:gd name="connsiteY1925" fmla="*/ 752271 h 1329505"/>
              <a:gd name="connsiteX1926" fmla="*/ 1095812 w 3893112"/>
              <a:gd name="connsiteY1926" fmla="*/ 726622 h 1329505"/>
              <a:gd name="connsiteX1927" fmla="*/ 1090628 w 3893112"/>
              <a:gd name="connsiteY1927" fmla="*/ 722736 h 1329505"/>
              <a:gd name="connsiteX1928" fmla="*/ 1085388 w 3893112"/>
              <a:gd name="connsiteY1928" fmla="*/ 700250 h 1329505"/>
              <a:gd name="connsiteX1929" fmla="*/ 1080736 w 3893112"/>
              <a:gd name="connsiteY1929" fmla="*/ 700250 h 1329505"/>
              <a:gd name="connsiteX1930" fmla="*/ 3742734 w 3893112"/>
              <a:gd name="connsiteY1930" fmla="*/ 697960 h 1329505"/>
              <a:gd name="connsiteX1931" fmla="*/ 3741732 w 3893112"/>
              <a:gd name="connsiteY1931" fmla="*/ 699349 h 1329505"/>
              <a:gd name="connsiteX1932" fmla="*/ 3741780 w 3893112"/>
              <a:gd name="connsiteY1932" fmla="*/ 699454 h 1329505"/>
              <a:gd name="connsiteX1933" fmla="*/ 3742724 w 3893112"/>
              <a:gd name="connsiteY1933" fmla="*/ 697984 h 1329505"/>
              <a:gd name="connsiteX1934" fmla="*/ 1093618 w 3893112"/>
              <a:gd name="connsiteY1934" fmla="*/ 697591 h 1329505"/>
              <a:gd name="connsiteX1935" fmla="*/ 1100832 w 3893112"/>
              <a:gd name="connsiteY1935" fmla="*/ 716377 h 1329505"/>
              <a:gd name="connsiteX1936" fmla="*/ 1097478 w 3893112"/>
              <a:gd name="connsiteY1936" fmla="*/ 724922 h 1329505"/>
              <a:gd name="connsiteX1937" fmla="*/ 1111432 w 3893112"/>
              <a:gd name="connsiteY1937" fmla="*/ 710693 h 1329505"/>
              <a:gd name="connsiteX1938" fmla="*/ 1114350 w 3893112"/>
              <a:gd name="connsiteY1938" fmla="*/ 708541 h 1329505"/>
              <a:gd name="connsiteX1939" fmla="*/ 1113984 w 3893112"/>
              <a:gd name="connsiteY1939" fmla="*/ 705242 h 1329505"/>
              <a:gd name="connsiteX1940" fmla="*/ 3435274 w 3893112"/>
              <a:gd name="connsiteY1940" fmla="*/ 697426 h 1329505"/>
              <a:gd name="connsiteX1941" fmla="*/ 3442200 w 3893112"/>
              <a:gd name="connsiteY1941" fmla="*/ 712653 h 1329505"/>
              <a:gd name="connsiteX1942" fmla="*/ 3443400 w 3893112"/>
              <a:gd name="connsiteY1942" fmla="*/ 712157 h 1329505"/>
              <a:gd name="connsiteX1943" fmla="*/ 3446720 w 3893112"/>
              <a:gd name="connsiteY1943" fmla="*/ 712995 h 1329505"/>
              <a:gd name="connsiteX1944" fmla="*/ 3449766 w 3893112"/>
              <a:gd name="connsiteY1944" fmla="*/ 698261 h 1329505"/>
              <a:gd name="connsiteX1945" fmla="*/ 3408464 w 3893112"/>
              <a:gd name="connsiteY1945" fmla="*/ 696961 h 1329505"/>
              <a:gd name="connsiteX1946" fmla="*/ 3397860 w 3893112"/>
              <a:gd name="connsiteY1946" fmla="*/ 710607 h 1329505"/>
              <a:gd name="connsiteX1947" fmla="*/ 3393846 w 3893112"/>
              <a:gd name="connsiteY1947" fmla="*/ 730773 h 1329505"/>
              <a:gd name="connsiteX1948" fmla="*/ 3397034 w 3893112"/>
              <a:gd name="connsiteY1948" fmla="*/ 729340 h 1329505"/>
              <a:gd name="connsiteX1949" fmla="*/ 3430840 w 3893112"/>
              <a:gd name="connsiteY1949" fmla="*/ 727757 h 1329505"/>
              <a:gd name="connsiteX1950" fmla="*/ 3429506 w 3893112"/>
              <a:gd name="connsiteY1950" fmla="*/ 723044 h 1329505"/>
              <a:gd name="connsiteX1951" fmla="*/ 3432488 w 3893112"/>
              <a:gd name="connsiteY1951" fmla="*/ 719412 h 1329505"/>
              <a:gd name="connsiteX1952" fmla="*/ 3432202 w 3893112"/>
              <a:gd name="connsiteY1952" fmla="*/ 718404 h 1329505"/>
              <a:gd name="connsiteX1953" fmla="*/ 3420806 w 3893112"/>
              <a:gd name="connsiteY1953" fmla="*/ 699080 h 1329505"/>
              <a:gd name="connsiteX1954" fmla="*/ 3419210 w 3893112"/>
              <a:gd name="connsiteY1954" fmla="*/ 700103 h 1329505"/>
              <a:gd name="connsiteX1955" fmla="*/ 3416480 w 3893112"/>
              <a:gd name="connsiteY1955" fmla="*/ 698265 h 1329505"/>
              <a:gd name="connsiteX1956" fmla="*/ 3409808 w 3893112"/>
              <a:gd name="connsiteY1956" fmla="*/ 696972 h 1329505"/>
              <a:gd name="connsiteX1957" fmla="*/ 3408602 w 3893112"/>
              <a:gd name="connsiteY1957" fmla="*/ 696961 h 1329505"/>
              <a:gd name="connsiteX1958" fmla="*/ 1679474 w 3893112"/>
              <a:gd name="connsiteY1958" fmla="*/ 695332 h 1329505"/>
              <a:gd name="connsiteX1959" fmla="*/ 1662044 w 3893112"/>
              <a:gd name="connsiteY1959" fmla="*/ 704127 h 1329505"/>
              <a:gd name="connsiteX1960" fmla="*/ 1654558 w 3893112"/>
              <a:gd name="connsiteY1960" fmla="*/ 710327 h 1329505"/>
              <a:gd name="connsiteX1961" fmla="*/ 1653512 w 3893112"/>
              <a:gd name="connsiteY1961" fmla="*/ 716252 h 1329505"/>
              <a:gd name="connsiteX1962" fmla="*/ 1651404 w 3893112"/>
              <a:gd name="connsiteY1962" fmla="*/ 712940 h 1329505"/>
              <a:gd name="connsiteX1963" fmla="*/ 1621414 w 3893112"/>
              <a:gd name="connsiteY1963" fmla="*/ 737782 h 1329505"/>
              <a:gd name="connsiteX1964" fmla="*/ 1625848 w 3893112"/>
              <a:gd name="connsiteY1964" fmla="*/ 764386 h 1329505"/>
              <a:gd name="connsiteX1965" fmla="*/ 1631150 w 3893112"/>
              <a:gd name="connsiteY1965" fmla="*/ 762607 h 1329505"/>
              <a:gd name="connsiteX1966" fmla="*/ 1641478 w 3893112"/>
              <a:gd name="connsiteY1966" fmla="*/ 738029 h 1329505"/>
              <a:gd name="connsiteX1967" fmla="*/ 1515932 w 3893112"/>
              <a:gd name="connsiteY1967" fmla="*/ 694976 h 1329505"/>
              <a:gd name="connsiteX1968" fmla="*/ 1513918 w 3893112"/>
              <a:gd name="connsiteY1968" fmla="*/ 696230 h 1329505"/>
              <a:gd name="connsiteX1969" fmla="*/ 1516386 w 3893112"/>
              <a:gd name="connsiteY1969" fmla="*/ 695283 h 1329505"/>
              <a:gd name="connsiteX1970" fmla="*/ 1434096 w 3893112"/>
              <a:gd name="connsiteY1970" fmla="*/ 693924 h 1329505"/>
              <a:gd name="connsiteX1971" fmla="*/ 1432142 w 3893112"/>
              <a:gd name="connsiteY1971" fmla="*/ 694800 h 1329505"/>
              <a:gd name="connsiteX1972" fmla="*/ 1430830 w 3893112"/>
              <a:gd name="connsiteY1972" fmla="*/ 696433 h 1329505"/>
              <a:gd name="connsiteX1973" fmla="*/ 1434312 w 3893112"/>
              <a:gd name="connsiteY1973" fmla="*/ 694962 h 1329505"/>
              <a:gd name="connsiteX1974" fmla="*/ 2006472 w 3893112"/>
              <a:gd name="connsiteY1974" fmla="*/ 692844 h 1329505"/>
              <a:gd name="connsiteX1975" fmla="*/ 2003638 w 3893112"/>
              <a:gd name="connsiteY1975" fmla="*/ 696278 h 1329505"/>
              <a:gd name="connsiteX1976" fmla="*/ 2004852 w 3893112"/>
              <a:gd name="connsiteY1976" fmla="*/ 700082 h 1329505"/>
              <a:gd name="connsiteX1977" fmla="*/ 2010708 w 3893112"/>
              <a:gd name="connsiteY1977" fmla="*/ 695349 h 1329505"/>
              <a:gd name="connsiteX1978" fmla="*/ 2009500 w 3893112"/>
              <a:gd name="connsiteY1978" fmla="*/ 694109 h 1329505"/>
              <a:gd name="connsiteX1979" fmla="*/ 2126914 w 3893112"/>
              <a:gd name="connsiteY1979" fmla="*/ 692672 h 1329505"/>
              <a:gd name="connsiteX1980" fmla="*/ 2180572 w 3893112"/>
              <a:gd name="connsiteY1980" fmla="*/ 743145 h 1329505"/>
              <a:gd name="connsiteX1981" fmla="*/ 2185200 w 3893112"/>
              <a:gd name="connsiteY1981" fmla="*/ 750387 h 1329505"/>
              <a:gd name="connsiteX1982" fmla="*/ 2185694 w 3893112"/>
              <a:gd name="connsiteY1982" fmla="*/ 746088 h 1329505"/>
              <a:gd name="connsiteX1983" fmla="*/ 2201200 w 3893112"/>
              <a:gd name="connsiteY1983" fmla="*/ 709739 h 1329505"/>
              <a:gd name="connsiteX1984" fmla="*/ 2196952 w 3893112"/>
              <a:gd name="connsiteY1984" fmla="*/ 709026 h 1329505"/>
              <a:gd name="connsiteX1985" fmla="*/ 2196458 w 3893112"/>
              <a:gd name="connsiteY1985" fmla="*/ 707193 h 1329505"/>
              <a:gd name="connsiteX1986" fmla="*/ 2161294 w 3893112"/>
              <a:gd name="connsiteY1986" fmla="*/ 699729 h 1329505"/>
              <a:gd name="connsiteX1987" fmla="*/ 1707146 w 3893112"/>
              <a:gd name="connsiteY1987" fmla="*/ 691713 h 1329505"/>
              <a:gd name="connsiteX1988" fmla="*/ 1700978 w 3893112"/>
              <a:gd name="connsiteY1988" fmla="*/ 695434 h 1329505"/>
              <a:gd name="connsiteX1989" fmla="*/ 1693230 w 3893112"/>
              <a:gd name="connsiteY1989" fmla="*/ 703561 h 1329505"/>
              <a:gd name="connsiteX1990" fmla="*/ 1694174 w 3893112"/>
              <a:gd name="connsiteY1990" fmla="*/ 718268 h 1329505"/>
              <a:gd name="connsiteX1991" fmla="*/ 1697584 w 3893112"/>
              <a:gd name="connsiteY1991" fmla="*/ 717958 h 1329505"/>
              <a:gd name="connsiteX1992" fmla="*/ 1699042 w 3893112"/>
              <a:gd name="connsiteY1992" fmla="*/ 718807 h 1329505"/>
              <a:gd name="connsiteX1993" fmla="*/ 1707018 w 3893112"/>
              <a:gd name="connsiteY1993" fmla="*/ 701672 h 1329505"/>
              <a:gd name="connsiteX1994" fmla="*/ 1711224 w 3893112"/>
              <a:gd name="connsiteY1994" fmla="*/ 696052 h 1329505"/>
              <a:gd name="connsiteX1995" fmla="*/ 1711260 w 3893112"/>
              <a:gd name="connsiteY1995" fmla="*/ 694207 h 1329505"/>
              <a:gd name="connsiteX1996" fmla="*/ 1709372 w 3893112"/>
              <a:gd name="connsiteY1996" fmla="*/ 693582 h 1329505"/>
              <a:gd name="connsiteX1997" fmla="*/ 1569700 w 3893112"/>
              <a:gd name="connsiteY1997" fmla="*/ 690664 h 1329505"/>
              <a:gd name="connsiteX1998" fmla="*/ 1547236 w 3893112"/>
              <a:gd name="connsiteY1998" fmla="*/ 699290 h 1329505"/>
              <a:gd name="connsiteX1999" fmla="*/ 1565184 w 3893112"/>
              <a:gd name="connsiteY1999" fmla="*/ 719134 h 1329505"/>
              <a:gd name="connsiteX2000" fmla="*/ 1569588 w 3893112"/>
              <a:gd name="connsiteY2000" fmla="*/ 707723 h 1329505"/>
              <a:gd name="connsiteX2001" fmla="*/ 1575604 w 3893112"/>
              <a:gd name="connsiteY2001" fmla="*/ 691999 h 1329505"/>
              <a:gd name="connsiteX2002" fmla="*/ 1570922 w 3893112"/>
              <a:gd name="connsiteY2002" fmla="*/ 692464 h 1329505"/>
              <a:gd name="connsiteX2003" fmla="*/ 2100372 w 3893112"/>
              <a:gd name="connsiteY2003" fmla="*/ 687403 h 1329505"/>
              <a:gd name="connsiteX2004" fmla="*/ 2100508 w 3893112"/>
              <a:gd name="connsiteY2004" fmla="*/ 688984 h 1329505"/>
              <a:gd name="connsiteX2005" fmla="*/ 2107320 w 3893112"/>
              <a:gd name="connsiteY2005" fmla="*/ 700869 h 1329505"/>
              <a:gd name="connsiteX2006" fmla="*/ 2106236 w 3893112"/>
              <a:gd name="connsiteY2006" fmla="*/ 709709 h 1329505"/>
              <a:gd name="connsiteX2007" fmla="*/ 2099846 w 3893112"/>
              <a:gd name="connsiteY2007" fmla="*/ 707134 h 1329505"/>
              <a:gd name="connsiteX2008" fmla="*/ 2099506 w 3893112"/>
              <a:gd name="connsiteY2008" fmla="*/ 706593 h 1329505"/>
              <a:gd name="connsiteX2009" fmla="*/ 2097624 w 3893112"/>
              <a:gd name="connsiteY2009" fmla="*/ 710902 h 1329505"/>
              <a:gd name="connsiteX2010" fmla="*/ 2097830 w 3893112"/>
              <a:gd name="connsiteY2010" fmla="*/ 711941 h 1329505"/>
              <a:gd name="connsiteX2011" fmla="*/ 2096712 w 3893112"/>
              <a:gd name="connsiteY2011" fmla="*/ 715321 h 1329505"/>
              <a:gd name="connsiteX2012" fmla="*/ 2093612 w 3893112"/>
              <a:gd name="connsiteY2012" fmla="*/ 722454 h 1329505"/>
              <a:gd name="connsiteX2013" fmla="*/ 2090076 w 3893112"/>
              <a:gd name="connsiteY2013" fmla="*/ 729215 h 1329505"/>
              <a:gd name="connsiteX2014" fmla="*/ 2088402 w 3893112"/>
              <a:gd name="connsiteY2014" fmla="*/ 732162 h 1329505"/>
              <a:gd name="connsiteX2015" fmla="*/ 2083748 w 3893112"/>
              <a:gd name="connsiteY2015" fmla="*/ 721710 h 1329505"/>
              <a:gd name="connsiteX2016" fmla="*/ 2078868 w 3893112"/>
              <a:gd name="connsiteY2016" fmla="*/ 719812 h 1329505"/>
              <a:gd name="connsiteX2017" fmla="*/ 2078538 w 3893112"/>
              <a:gd name="connsiteY2017" fmla="*/ 721060 h 1329505"/>
              <a:gd name="connsiteX2018" fmla="*/ 2078274 w 3893112"/>
              <a:gd name="connsiteY2018" fmla="*/ 721729 h 1329505"/>
              <a:gd name="connsiteX2019" fmla="*/ 2127744 w 3893112"/>
              <a:gd name="connsiteY2019" fmla="*/ 778395 h 1329505"/>
              <a:gd name="connsiteX2020" fmla="*/ 2132596 w 3893112"/>
              <a:gd name="connsiteY2020" fmla="*/ 775459 h 1329505"/>
              <a:gd name="connsiteX2021" fmla="*/ 2135700 w 3893112"/>
              <a:gd name="connsiteY2021" fmla="*/ 775675 h 1329505"/>
              <a:gd name="connsiteX2022" fmla="*/ 2137622 w 3893112"/>
              <a:gd name="connsiteY2022" fmla="*/ 751485 h 1329505"/>
              <a:gd name="connsiteX2023" fmla="*/ 2143266 w 3893112"/>
              <a:gd name="connsiteY2023" fmla="*/ 745250 h 1329505"/>
              <a:gd name="connsiteX2024" fmla="*/ 2146772 w 3893112"/>
              <a:gd name="connsiteY2024" fmla="*/ 752012 h 1329505"/>
              <a:gd name="connsiteX2025" fmla="*/ 2145964 w 3893112"/>
              <a:gd name="connsiteY2025" fmla="*/ 770280 h 1329505"/>
              <a:gd name="connsiteX2026" fmla="*/ 2141528 w 3893112"/>
              <a:gd name="connsiteY2026" fmla="*/ 782994 h 1329505"/>
              <a:gd name="connsiteX2027" fmla="*/ 2141528 w 3893112"/>
              <a:gd name="connsiteY2027" fmla="*/ 784142 h 1329505"/>
              <a:gd name="connsiteX2028" fmla="*/ 2140816 w 3893112"/>
              <a:gd name="connsiteY2028" fmla="*/ 784607 h 1329505"/>
              <a:gd name="connsiteX2029" fmla="*/ 2142304 w 3893112"/>
              <a:gd name="connsiteY2029" fmla="*/ 784763 h 1329505"/>
              <a:gd name="connsiteX2030" fmla="*/ 2143918 w 3893112"/>
              <a:gd name="connsiteY2030" fmla="*/ 784763 h 1329505"/>
              <a:gd name="connsiteX2031" fmla="*/ 2144940 w 3893112"/>
              <a:gd name="connsiteY2031" fmla="*/ 787865 h 1329505"/>
              <a:gd name="connsiteX2032" fmla="*/ 2148042 w 3893112"/>
              <a:gd name="connsiteY2032" fmla="*/ 791710 h 1329505"/>
              <a:gd name="connsiteX2033" fmla="*/ 2168852 w 3893112"/>
              <a:gd name="connsiteY2033" fmla="*/ 792206 h 1329505"/>
              <a:gd name="connsiteX2034" fmla="*/ 2178158 w 3893112"/>
              <a:gd name="connsiteY2034" fmla="*/ 795897 h 1329505"/>
              <a:gd name="connsiteX2035" fmla="*/ 2169070 w 3893112"/>
              <a:gd name="connsiteY2035" fmla="*/ 802689 h 1329505"/>
              <a:gd name="connsiteX2036" fmla="*/ 2149532 w 3893112"/>
              <a:gd name="connsiteY2036" fmla="*/ 801076 h 1329505"/>
              <a:gd name="connsiteX2037" fmla="*/ 2149780 w 3893112"/>
              <a:gd name="connsiteY2037" fmla="*/ 802937 h 1329505"/>
              <a:gd name="connsiteX2038" fmla="*/ 2153346 w 3893112"/>
              <a:gd name="connsiteY2038" fmla="*/ 810008 h 1329505"/>
              <a:gd name="connsiteX2039" fmla="*/ 2151856 w 3893112"/>
              <a:gd name="connsiteY2039" fmla="*/ 811757 h 1329505"/>
              <a:gd name="connsiteX2040" fmla="*/ 2194068 w 3893112"/>
              <a:gd name="connsiteY2040" fmla="*/ 893192 h 1329505"/>
              <a:gd name="connsiteX2041" fmla="*/ 2204062 w 3893112"/>
              <a:gd name="connsiteY2041" fmla="*/ 933930 h 1329505"/>
              <a:gd name="connsiteX2042" fmla="*/ 2203962 w 3893112"/>
              <a:gd name="connsiteY2042" fmla="*/ 931959 h 1329505"/>
              <a:gd name="connsiteX2043" fmla="*/ 2203684 w 3893112"/>
              <a:gd name="connsiteY2043" fmla="*/ 924205 h 1329505"/>
              <a:gd name="connsiteX2044" fmla="*/ 2210228 w 3893112"/>
              <a:gd name="connsiteY2044" fmla="*/ 912605 h 1329505"/>
              <a:gd name="connsiteX2045" fmla="*/ 2216802 w 3893112"/>
              <a:gd name="connsiteY2045" fmla="*/ 920545 h 1329505"/>
              <a:gd name="connsiteX2046" fmla="*/ 2218992 w 3893112"/>
              <a:gd name="connsiteY2046" fmla="*/ 921831 h 1329505"/>
              <a:gd name="connsiteX2047" fmla="*/ 2235056 w 3893112"/>
              <a:gd name="connsiteY2047" fmla="*/ 861133 h 1329505"/>
              <a:gd name="connsiteX2048" fmla="*/ 2230386 w 3893112"/>
              <a:gd name="connsiteY2048" fmla="*/ 860099 h 1329505"/>
              <a:gd name="connsiteX2049" fmla="*/ 2226230 w 3893112"/>
              <a:gd name="connsiteY2049" fmla="*/ 866580 h 1329505"/>
              <a:gd name="connsiteX2050" fmla="*/ 2223936 w 3893112"/>
              <a:gd name="connsiteY2050" fmla="*/ 851538 h 1329505"/>
              <a:gd name="connsiteX2051" fmla="*/ 2227462 w 3893112"/>
              <a:gd name="connsiteY2051" fmla="*/ 843432 h 1329505"/>
              <a:gd name="connsiteX2052" fmla="*/ 2202050 w 3893112"/>
              <a:gd name="connsiteY2052" fmla="*/ 794537 h 1329505"/>
              <a:gd name="connsiteX2053" fmla="*/ 2200084 w 3893112"/>
              <a:gd name="connsiteY2053" fmla="*/ 794968 h 1329505"/>
              <a:gd name="connsiteX2054" fmla="*/ 2199030 w 3893112"/>
              <a:gd name="connsiteY2054" fmla="*/ 794192 h 1329505"/>
              <a:gd name="connsiteX2055" fmla="*/ 2190440 w 3893112"/>
              <a:gd name="connsiteY2055" fmla="*/ 822943 h 1329505"/>
              <a:gd name="connsiteX2056" fmla="*/ 2180824 w 3893112"/>
              <a:gd name="connsiteY2056" fmla="*/ 828960 h 1329505"/>
              <a:gd name="connsiteX2057" fmla="*/ 2182188 w 3893112"/>
              <a:gd name="connsiteY2057" fmla="*/ 814506 h 1329505"/>
              <a:gd name="connsiteX2058" fmla="*/ 2193106 w 3893112"/>
              <a:gd name="connsiteY2058" fmla="*/ 785383 h 1329505"/>
              <a:gd name="connsiteX2059" fmla="*/ 2186624 w 3893112"/>
              <a:gd name="connsiteY2059" fmla="*/ 774528 h 1329505"/>
              <a:gd name="connsiteX2060" fmla="*/ 2173598 w 3893112"/>
              <a:gd name="connsiteY2060" fmla="*/ 778375 h 1329505"/>
              <a:gd name="connsiteX2061" fmla="*/ 2154524 w 3893112"/>
              <a:gd name="connsiteY2061" fmla="*/ 781911 h 1329505"/>
              <a:gd name="connsiteX2062" fmla="*/ 2147794 w 3893112"/>
              <a:gd name="connsiteY2062" fmla="*/ 777940 h 1329505"/>
              <a:gd name="connsiteX2063" fmla="*/ 2154648 w 3893112"/>
              <a:gd name="connsiteY2063" fmla="*/ 773444 h 1329505"/>
              <a:gd name="connsiteX2064" fmla="*/ 2181780 w 3893112"/>
              <a:gd name="connsiteY2064" fmla="*/ 767683 h 1329505"/>
              <a:gd name="connsiteX2065" fmla="*/ 2155392 w 3893112"/>
              <a:gd name="connsiteY2065" fmla="*/ 733714 h 1329505"/>
              <a:gd name="connsiteX2066" fmla="*/ 2113646 w 3893112"/>
              <a:gd name="connsiteY2066" fmla="*/ 696077 h 1329505"/>
              <a:gd name="connsiteX2067" fmla="*/ 3529510 w 3893112"/>
              <a:gd name="connsiteY2067" fmla="*/ 685200 h 1329505"/>
              <a:gd name="connsiteX2068" fmla="*/ 3528202 w 3893112"/>
              <a:gd name="connsiteY2068" fmla="*/ 688501 h 1329505"/>
              <a:gd name="connsiteX2069" fmla="*/ 3537522 w 3893112"/>
              <a:gd name="connsiteY2069" fmla="*/ 689225 h 1329505"/>
              <a:gd name="connsiteX2070" fmla="*/ 3536768 w 3893112"/>
              <a:gd name="connsiteY2070" fmla="*/ 686583 h 1329505"/>
              <a:gd name="connsiteX2071" fmla="*/ 3534998 w 3893112"/>
              <a:gd name="connsiteY2071" fmla="*/ 685324 h 1329505"/>
              <a:gd name="connsiteX2072" fmla="*/ 3534024 w 3893112"/>
              <a:gd name="connsiteY2072" fmla="*/ 686045 h 1329505"/>
              <a:gd name="connsiteX2073" fmla="*/ 1504942 w 3893112"/>
              <a:gd name="connsiteY2073" fmla="*/ 684571 h 1329505"/>
              <a:gd name="connsiteX2074" fmla="*/ 1499756 w 3893112"/>
              <a:gd name="connsiteY2074" fmla="*/ 685735 h 1329505"/>
              <a:gd name="connsiteX2075" fmla="*/ 1465352 w 3893112"/>
              <a:gd name="connsiteY2075" fmla="*/ 697944 h 1329505"/>
              <a:gd name="connsiteX2076" fmla="*/ 1463582 w 3893112"/>
              <a:gd name="connsiteY2076" fmla="*/ 698698 h 1329505"/>
              <a:gd name="connsiteX2077" fmla="*/ 1465100 w 3893112"/>
              <a:gd name="connsiteY2077" fmla="*/ 706295 h 1329505"/>
              <a:gd name="connsiteX2078" fmla="*/ 1464926 w 3893112"/>
              <a:gd name="connsiteY2078" fmla="*/ 715035 h 1329505"/>
              <a:gd name="connsiteX2079" fmla="*/ 1480192 w 3893112"/>
              <a:gd name="connsiteY2079" fmla="*/ 709175 h 1329505"/>
              <a:gd name="connsiteX2080" fmla="*/ 1482096 w 3893112"/>
              <a:gd name="connsiteY2080" fmla="*/ 705088 h 1329505"/>
              <a:gd name="connsiteX2081" fmla="*/ 1507590 w 3893112"/>
              <a:gd name="connsiteY2081" fmla="*/ 688495 h 1329505"/>
              <a:gd name="connsiteX2082" fmla="*/ 1505824 w 3893112"/>
              <a:gd name="connsiteY2082" fmla="*/ 685212 h 1329505"/>
              <a:gd name="connsiteX2083" fmla="*/ 1720506 w 3893112"/>
              <a:gd name="connsiteY2083" fmla="*/ 683652 h 1329505"/>
              <a:gd name="connsiteX2084" fmla="*/ 1718352 w 3893112"/>
              <a:gd name="connsiteY2084" fmla="*/ 684952 h 1329505"/>
              <a:gd name="connsiteX2085" fmla="*/ 1719270 w 3893112"/>
              <a:gd name="connsiteY2085" fmla="*/ 685303 h 1329505"/>
              <a:gd name="connsiteX2086" fmla="*/ 2076350 w 3893112"/>
              <a:gd name="connsiteY2086" fmla="*/ 682293 h 1329505"/>
              <a:gd name="connsiteX2087" fmla="*/ 2080370 w 3893112"/>
              <a:gd name="connsiteY2087" fmla="*/ 704415 h 1329505"/>
              <a:gd name="connsiteX2088" fmla="*/ 2085796 w 3893112"/>
              <a:gd name="connsiteY2088" fmla="*/ 704963 h 1329505"/>
              <a:gd name="connsiteX2089" fmla="*/ 2087036 w 3893112"/>
              <a:gd name="connsiteY2089" fmla="*/ 703721 h 1329505"/>
              <a:gd name="connsiteX2090" fmla="*/ 2089736 w 3893112"/>
              <a:gd name="connsiteY2090" fmla="*/ 700899 h 1329505"/>
              <a:gd name="connsiteX2091" fmla="*/ 2092660 w 3893112"/>
              <a:gd name="connsiteY2091" fmla="*/ 697553 h 1329505"/>
              <a:gd name="connsiteX2092" fmla="*/ 2092434 w 3893112"/>
              <a:gd name="connsiteY2092" fmla="*/ 695350 h 1329505"/>
              <a:gd name="connsiteX2093" fmla="*/ 2090696 w 3893112"/>
              <a:gd name="connsiteY2093" fmla="*/ 692588 h 1329505"/>
              <a:gd name="connsiteX2094" fmla="*/ 2088716 w 3893112"/>
              <a:gd name="connsiteY2094" fmla="*/ 684832 h 1329505"/>
              <a:gd name="connsiteX2095" fmla="*/ 1739590 w 3893112"/>
              <a:gd name="connsiteY2095" fmla="*/ 681860 h 1329505"/>
              <a:gd name="connsiteX2096" fmla="*/ 1730236 w 3893112"/>
              <a:gd name="connsiteY2096" fmla="*/ 694768 h 1329505"/>
              <a:gd name="connsiteX2097" fmla="*/ 1730772 w 3893112"/>
              <a:gd name="connsiteY2097" fmla="*/ 695968 h 1329505"/>
              <a:gd name="connsiteX2098" fmla="*/ 1728810 w 3893112"/>
              <a:gd name="connsiteY2098" fmla="*/ 696735 h 1329505"/>
              <a:gd name="connsiteX2099" fmla="*/ 1722298 w 3893112"/>
              <a:gd name="connsiteY2099" fmla="*/ 705720 h 1329505"/>
              <a:gd name="connsiteX2100" fmla="*/ 1725624 w 3893112"/>
              <a:gd name="connsiteY2100" fmla="*/ 723974 h 1329505"/>
              <a:gd name="connsiteX2101" fmla="*/ 1726740 w 3893112"/>
              <a:gd name="connsiteY2101" fmla="*/ 723323 h 1329505"/>
              <a:gd name="connsiteX2102" fmla="*/ 1728234 w 3893112"/>
              <a:gd name="connsiteY2102" fmla="*/ 723816 h 1329505"/>
              <a:gd name="connsiteX2103" fmla="*/ 1733350 w 3893112"/>
              <a:gd name="connsiteY2103" fmla="*/ 713108 h 1329505"/>
              <a:gd name="connsiteX2104" fmla="*/ 1732886 w 3893112"/>
              <a:gd name="connsiteY2104" fmla="*/ 710270 h 1329505"/>
              <a:gd name="connsiteX2105" fmla="*/ 1731796 w 3893112"/>
              <a:gd name="connsiteY2105" fmla="*/ 702575 h 1329505"/>
              <a:gd name="connsiteX2106" fmla="*/ 1737160 w 3893112"/>
              <a:gd name="connsiteY2106" fmla="*/ 690169 h 1329505"/>
              <a:gd name="connsiteX2107" fmla="*/ 1737496 w 3893112"/>
              <a:gd name="connsiteY2107" fmla="*/ 690511 h 1329505"/>
              <a:gd name="connsiteX2108" fmla="*/ 1737284 w 3893112"/>
              <a:gd name="connsiteY2108" fmla="*/ 689705 h 1329505"/>
              <a:gd name="connsiteX2109" fmla="*/ 3496870 w 3893112"/>
              <a:gd name="connsiteY2109" fmla="*/ 681082 h 1329505"/>
              <a:gd name="connsiteX2110" fmla="*/ 3492266 w 3893112"/>
              <a:gd name="connsiteY2110" fmla="*/ 685711 h 1329505"/>
              <a:gd name="connsiteX2111" fmla="*/ 3497740 w 3893112"/>
              <a:gd name="connsiteY2111" fmla="*/ 686136 h 1329505"/>
              <a:gd name="connsiteX2112" fmla="*/ 3496874 w 3893112"/>
              <a:gd name="connsiteY2112" fmla="*/ 684067 h 1329505"/>
              <a:gd name="connsiteX2113" fmla="*/ 3496870 w 3893112"/>
              <a:gd name="connsiteY2113" fmla="*/ 681082 h 1329505"/>
              <a:gd name="connsiteX2114" fmla="*/ 2935912 w 3893112"/>
              <a:gd name="connsiteY2114" fmla="*/ 680784 h 1329505"/>
              <a:gd name="connsiteX2115" fmla="*/ 2925052 w 3893112"/>
              <a:gd name="connsiteY2115" fmla="*/ 698729 h 1329505"/>
              <a:gd name="connsiteX2116" fmla="*/ 2917912 w 3893112"/>
              <a:gd name="connsiteY2116" fmla="*/ 707817 h 1329505"/>
              <a:gd name="connsiteX2117" fmla="*/ 2917454 w 3893112"/>
              <a:gd name="connsiteY2117" fmla="*/ 708870 h 1329505"/>
              <a:gd name="connsiteX2118" fmla="*/ 2913516 w 3893112"/>
              <a:gd name="connsiteY2118" fmla="*/ 717586 h 1329505"/>
              <a:gd name="connsiteX2119" fmla="*/ 2907528 w 3893112"/>
              <a:gd name="connsiteY2119" fmla="*/ 708530 h 1329505"/>
              <a:gd name="connsiteX2120" fmla="*/ 2902326 w 3893112"/>
              <a:gd name="connsiteY2120" fmla="*/ 707435 h 1329505"/>
              <a:gd name="connsiteX2121" fmla="*/ 2884946 w 3893112"/>
              <a:gd name="connsiteY2121" fmla="*/ 751943 h 1329505"/>
              <a:gd name="connsiteX2122" fmla="*/ 2886000 w 3893112"/>
              <a:gd name="connsiteY2122" fmla="*/ 752073 h 1329505"/>
              <a:gd name="connsiteX2123" fmla="*/ 2903716 w 3893112"/>
              <a:gd name="connsiteY2123" fmla="*/ 754215 h 1329505"/>
              <a:gd name="connsiteX2124" fmla="*/ 2905544 w 3893112"/>
              <a:gd name="connsiteY2124" fmla="*/ 754774 h 1329505"/>
              <a:gd name="connsiteX2125" fmla="*/ 2910434 w 3893112"/>
              <a:gd name="connsiteY2125" fmla="*/ 757192 h 1329505"/>
              <a:gd name="connsiteX2126" fmla="*/ 2926212 w 3893112"/>
              <a:gd name="connsiteY2126" fmla="*/ 706791 h 1329505"/>
              <a:gd name="connsiteX2127" fmla="*/ 2933204 w 3893112"/>
              <a:gd name="connsiteY2127" fmla="*/ 690346 h 1329505"/>
              <a:gd name="connsiteX2128" fmla="*/ 1219810 w 3893112"/>
              <a:gd name="connsiteY2128" fmla="*/ 680136 h 1329505"/>
              <a:gd name="connsiteX2129" fmla="*/ 1207802 w 3893112"/>
              <a:gd name="connsiteY2129" fmla="*/ 692092 h 1329505"/>
              <a:gd name="connsiteX2130" fmla="*/ 1201072 w 3893112"/>
              <a:gd name="connsiteY2130" fmla="*/ 695193 h 1329505"/>
              <a:gd name="connsiteX2131" fmla="*/ 1202414 w 3893112"/>
              <a:gd name="connsiteY2131" fmla="*/ 688614 h 1329505"/>
              <a:gd name="connsiteX2132" fmla="*/ 1167746 w 3893112"/>
              <a:gd name="connsiteY2132" fmla="*/ 706020 h 1329505"/>
              <a:gd name="connsiteX2133" fmla="*/ 1169064 w 3893112"/>
              <a:gd name="connsiteY2133" fmla="*/ 706544 h 1329505"/>
              <a:gd name="connsiteX2134" fmla="*/ 1181192 w 3893112"/>
              <a:gd name="connsiteY2134" fmla="*/ 711383 h 1329505"/>
              <a:gd name="connsiteX2135" fmla="*/ 1186308 w 3893112"/>
              <a:gd name="connsiteY2135" fmla="*/ 719106 h 1329505"/>
              <a:gd name="connsiteX2136" fmla="*/ 1172788 w 3893112"/>
              <a:gd name="connsiteY2136" fmla="*/ 719353 h 1329505"/>
              <a:gd name="connsiteX2137" fmla="*/ 1152662 w 3893112"/>
              <a:gd name="connsiteY2137" fmla="*/ 713594 h 1329505"/>
              <a:gd name="connsiteX2138" fmla="*/ 1152230 w 3893112"/>
              <a:gd name="connsiteY2138" fmla="*/ 713810 h 1329505"/>
              <a:gd name="connsiteX2139" fmla="*/ 1156286 w 3893112"/>
              <a:gd name="connsiteY2139" fmla="*/ 719447 h 1329505"/>
              <a:gd name="connsiteX2140" fmla="*/ 1165312 w 3893112"/>
              <a:gd name="connsiteY2140" fmla="*/ 718423 h 1329505"/>
              <a:gd name="connsiteX2141" fmla="*/ 1153804 w 3893112"/>
              <a:gd name="connsiteY2141" fmla="*/ 732225 h 1329505"/>
              <a:gd name="connsiteX2142" fmla="*/ 1146176 w 3893112"/>
              <a:gd name="connsiteY2142" fmla="*/ 734271 h 1329505"/>
              <a:gd name="connsiteX2143" fmla="*/ 1144490 w 3893112"/>
              <a:gd name="connsiteY2143" fmla="*/ 734764 h 1329505"/>
              <a:gd name="connsiteX2144" fmla="*/ 1145216 w 3893112"/>
              <a:gd name="connsiteY2144" fmla="*/ 736659 h 1329505"/>
              <a:gd name="connsiteX2145" fmla="*/ 1140966 w 3893112"/>
              <a:gd name="connsiteY2145" fmla="*/ 747452 h 1329505"/>
              <a:gd name="connsiteX2146" fmla="*/ 1135012 w 3893112"/>
              <a:gd name="connsiteY2146" fmla="*/ 742987 h 1329505"/>
              <a:gd name="connsiteX2147" fmla="*/ 1130728 w 3893112"/>
              <a:gd name="connsiteY2147" fmla="*/ 724606 h 1329505"/>
              <a:gd name="connsiteX2148" fmla="*/ 1102614 w 3893112"/>
              <a:gd name="connsiteY2148" fmla="*/ 738722 h 1329505"/>
              <a:gd name="connsiteX2149" fmla="*/ 1084524 w 3893112"/>
              <a:gd name="connsiteY2149" fmla="*/ 754744 h 1329505"/>
              <a:gd name="connsiteX2150" fmla="*/ 1077984 w 3893112"/>
              <a:gd name="connsiteY2150" fmla="*/ 762943 h 1329505"/>
              <a:gd name="connsiteX2151" fmla="*/ 1078130 w 3893112"/>
              <a:gd name="connsiteY2151" fmla="*/ 763115 h 1329505"/>
              <a:gd name="connsiteX2152" fmla="*/ 1087124 w 3893112"/>
              <a:gd name="connsiteY2152" fmla="*/ 761502 h 1329505"/>
              <a:gd name="connsiteX2153" fmla="*/ 1082100 w 3893112"/>
              <a:gd name="connsiteY2153" fmla="*/ 768605 h 1329505"/>
              <a:gd name="connsiteX2154" fmla="*/ 1076764 w 3893112"/>
              <a:gd name="connsiteY2154" fmla="*/ 776172 h 1329505"/>
              <a:gd name="connsiteX2155" fmla="*/ 1063454 w 3893112"/>
              <a:gd name="connsiteY2155" fmla="*/ 781159 h 1329505"/>
              <a:gd name="connsiteX2156" fmla="*/ 1047228 w 3893112"/>
              <a:gd name="connsiteY2156" fmla="*/ 801500 h 1329505"/>
              <a:gd name="connsiteX2157" fmla="*/ 1095344 w 3893112"/>
              <a:gd name="connsiteY2157" fmla="*/ 793758 h 1329505"/>
              <a:gd name="connsiteX2158" fmla="*/ 1107878 w 3893112"/>
              <a:gd name="connsiteY2158" fmla="*/ 792381 h 1329505"/>
              <a:gd name="connsiteX2159" fmla="*/ 1107500 w 3893112"/>
              <a:gd name="connsiteY2159" fmla="*/ 789136 h 1329505"/>
              <a:gd name="connsiteX2160" fmla="*/ 1100120 w 3893112"/>
              <a:gd name="connsiteY2160" fmla="*/ 784051 h 1329505"/>
              <a:gd name="connsiteX2161" fmla="*/ 1105236 w 3893112"/>
              <a:gd name="connsiteY2161" fmla="*/ 781198 h 1329505"/>
              <a:gd name="connsiteX2162" fmla="*/ 1110354 w 3893112"/>
              <a:gd name="connsiteY2162" fmla="*/ 778437 h 1329505"/>
              <a:gd name="connsiteX2163" fmla="*/ 1126636 w 3893112"/>
              <a:gd name="connsiteY2163" fmla="*/ 779863 h 1329505"/>
              <a:gd name="connsiteX2164" fmla="*/ 1120868 w 3893112"/>
              <a:gd name="connsiteY2164" fmla="*/ 786748 h 1329505"/>
              <a:gd name="connsiteX2165" fmla="*/ 1120926 w 3893112"/>
              <a:gd name="connsiteY2165" fmla="*/ 790948 h 1329505"/>
              <a:gd name="connsiteX2166" fmla="*/ 1130638 w 3893112"/>
              <a:gd name="connsiteY2166" fmla="*/ 789881 h 1329505"/>
              <a:gd name="connsiteX2167" fmla="*/ 1148348 w 3893112"/>
              <a:gd name="connsiteY2167" fmla="*/ 788082 h 1329505"/>
              <a:gd name="connsiteX2168" fmla="*/ 1166180 w 3893112"/>
              <a:gd name="connsiteY2168" fmla="*/ 786717 h 1329505"/>
              <a:gd name="connsiteX2169" fmla="*/ 1181756 w 3893112"/>
              <a:gd name="connsiteY2169" fmla="*/ 786751 h 1329505"/>
              <a:gd name="connsiteX2170" fmla="*/ 1184998 w 3893112"/>
              <a:gd name="connsiteY2170" fmla="*/ 783411 h 1329505"/>
              <a:gd name="connsiteX2171" fmla="*/ 1184976 w 3893112"/>
              <a:gd name="connsiteY2171" fmla="*/ 782748 h 1329505"/>
              <a:gd name="connsiteX2172" fmla="*/ 1177936 w 3893112"/>
              <a:gd name="connsiteY2172" fmla="*/ 777072 h 1329505"/>
              <a:gd name="connsiteX2173" fmla="*/ 1183332 w 3893112"/>
              <a:gd name="connsiteY2173" fmla="*/ 774684 h 1329505"/>
              <a:gd name="connsiteX2174" fmla="*/ 1188760 w 3893112"/>
              <a:gd name="connsiteY2174" fmla="*/ 772296 h 1329505"/>
              <a:gd name="connsiteX2175" fmla="*/ 1196948 w 3893112"/>
              <a:gd name="connsiteY2175" fmla="*/ 773628 h 1329505"/>
              <a:gd name="connsiteX2176" fmla="*/ 1205104 w 3893112"/>
              <a:gd name="connsiteY2176" fmla="*/ 775149 h 1329505"/>
              <a:gd name="connsiteX2177" fmla="*/ 1203644 w 3893112"/>
              <a:gd name="connsiteY2177" fmla="*/ 776540 h 1329505"/>
              <a:gd name="connsiteX2178" fmla="*/ 1207212 w 3893112"/>
              <a:gd name="connsiteY2178" fmla="*/ 775924 h 1329505"/>
              <a:gd name="connsiteX2179" fmla="*/ 1203522 w 3893112"/>
              <a:gd name="connsiteY2179" fmla="*/ 785941 h 1329505"/>
              <a:gd name="connsiteX2180" fmla="*/ 1203792 w 3893112"/>
              <a:gd name="connsiteY2180" fmla="*/ 786798 h 1329505"/>
              <a:gd name="connsiteX2181" fmla="*/ 1212924 w 3893112"/>
              <a:gd name="connsiteY2181" fmla="*/ 786818 h 1329505"/>
              <a:gd name="connsiteX2182" fmla="*/ 1220194 w 3893112"/>
              <a:gd name="connsiteY2182" fmla="*/ 783733 h 1329505"/>
              <a:gd name="connsiteX2183" fmla="*/ 1219308 w 3893112"/>
              <a:gd name="connsiteY2183" fmla="*/ 777662 h 1329505"/>
              <a:gd name="connsiteX2184" fmla="*/ 1226150 w 3893112"/>
              <a:gd name="connsiteY2184" fmla="*/ 781205 h 1329505"/>
              <a:gd name="connsiteX2185" fmla="*/ 1261842 w 3893112"/>
              <a:gd name="connsiteY2185" fmla="*/ 766058 h 1329505"/>
              <a:gd name="connsiteX2186" fmla="*/ 1260794 w 3893112"/>
              <a:gd name="connsiteY2186" fmla="*/ 755005 h 1329505"/>
              <a:gd name="connsiteX2187" fmla="*/ 1260496 w 3893112"/>
              <a:gd name="connsiteY2187" fmla="*/ 754896 h 1329505"/>
              <a:gd name="connsiteX2188" fmla="*/ 1260756 w 3893112"/>
              <a:gd name="connsiteY2188" fmla="*/ 754603 h 1329505"/>
              <a:gd name="connsiteX2189" fmla="*/ 1257978 w 3893112"/>
              <a:gd name="connsiteY2189" fmla="*/ 725329 h 1329505"/>
              <a:gd name="connsiteX2190" fmla="*/ 1257662 w 3893112"/>
              <a:gd name="connsiteY2190" fmla="*/ 725099 h 1329505"/>
              <a:gd name="connsiteX2191" fmla="*/ 1239954 w 3893112"/>
              <a:gd name="connsiteY2191" fmla="*/ 688616 h 1329505"/>
              <a:gd name="connsiteX2192" fmla="*/ 1234196 w 3893112"/>
              <a:gd name="connsiteY2192" fmla="*/ 694541 h 1329505"/>
              <a:gd name="connsiteX2193" fmla="*/ 1218688 w 3893112"/>
              <a:gd name="connsiteY2193" fmla="*/ 697642 h 1329505"/>
              <a:gd name="connsiteX2194" fmla="*/ 1220828 w 3893112"/>
              <a:gd name="connsiteY2194" fmla="*/ 684895 h 1329505"/>
              <a:gd name="connsiteX2195" fmla="*/ 3006322 w 3893112"/>
              <a:gd name="connsiteY2195" fmla="*/ 679808 h 1329505"/>
              <a:gd name="connsiteX2196" fmla="*/ 3003272 w 3893112"/>
              <a:gd name="connsiteY2196" fmla="*/ 701862 h 1329505"/>
              <a:gd name="connsiteX2197" fmla="*/ 3004914 w 3893112"/>
              <a:gd name="connsiteY2197" fmla="*/ 766334 h 1329505"/>
              <a:gd name="connsiteX2198" fmla="*/ 3009816 w 3893112"/>
              <a:gd name="connsiteY2198" fmla="*/ 762246 h 1329505"/>
              <a:gd name="connsiteX2199" fmla="*/ 3019120 w 3893112"/>
              <a:gd name="connsiteY2199" fmla="*/ 759486 h 1329505"/>
              <a:gd name="connsiteX2200" fmla="*/ 3016020 w 3893112"/>
              <a:gd name="connsiteY2200" fmla="*/ 769194 h 1329505"/>
              <a:gd name="connsiteX2201" fmla="*/ 3009202 w 3893112"/>
              <a:gd name="connsiteY2201" fmla="*/ 775122 h 1329505"/>
              <a:gd name="connsiteX2202" fmla="*/ 3031498 w 3893112"/>
              <a:gd name="connsiteY2202" fmla="*/ 764501 h 1329505"/>
              <a:gd name="connsiteX2203" fmla="*/ 3055220 w 3893112"/>
              <a:gd name="connsiteY2203" fmla="*/ 756446 h 1329505"/>
              <a:gd name="connsiteX2204" fmla="*/ 3084630 w 3893112"/>
              <a:gd name="connsiteY2204" fmla="*/ 750355 h 1329505"/>
              <a:gd name="connsiteX2205" fmla="*/ 3096878 w 3893112"/>
              <a:gd name="connsiteY2205" fmla="*/ 706618 h 1329505"/>
              <a:gd name="connsiteX2206" fmla="*/ 3071432 w 3893112"/>
              <a:gd name="connsiteY2206" fmla="*/ 694865 h 1329505"/>
              <a:gd name="connsiteX2207" fmla="*/ 3048864 w 3893112"/>
              <a:gd name="connsiteY2207" fmla="*/ 687595 h 1329505"/>
              <a:gd name="connsiteX2208" fmla="*/ 1622748 w 3893112"/>
              <a:gd name="connsiteY2208" fmla="*/ 677640 h 1329505"/>
              <a:gd name="connsiteX2209" fmla="*/ 1598244 w 3893112"/>
              <a:gd name="connsiteY2209" fmla="*/ 703692 h 1329505"/>
              <a:gd name="connsiteX2210" fmla="*/ 1589344 w 3893112"/>
              <a:gd name="connsiteY2210" fmla="*/ 708033 h 1329505"/>
              <a:gd name="connsiteX2211" fmla="*/ 1591546 w 3893112"/>
              <a:gd name="connsiteY2211" fmla="*/ 697954 h 1329505"/>
              <a:gd name="connsiteX2212" fmla="*/ 1600576 w 3893112"/>
              <a:gd name="connsiteY2212" fmla="*/ 687961 h 1329505"/>
              <a:gd name="connsiteX2213" fmla="*/ 1600232 w 3893112"/>
              <a:gd name="connsiteY2213" fmla="*/ 688122 h 1329505"/>
              <a:gd name="connsiteX2214" fmla="*/ 1597348 w 3893112"/>
              <a:gd name="connsiteY2214" fmla="*/ 685580 h 1329505"/>
              <a:gd name="connsiteX2215" fmla="*/ 1595392 w 3893112"/>
              <a:gd name="connsiteY2215" fmla="*/ 687936 h 1329505"/>
              <a:gd name="connsiteX2216" fmla="*/ 1590182 w 3893112"/>
              <a:gd name="connsiteY2216" fmla="*/ 687563 h 1329505"/>
              <a:gd name="connsiteX2217" fmla="*/ 1574924 w 3893112"/>
              <a:gd name="connsiteY2217" fmla="*/ 719696 h 1329505"/>
              <a:gd name="connsiteX2218" fmla="*/ 1570568 w 3893112"/>
              <a:gd name="connsiteY2218" fmla="*/ 725085 h 1329505"/>
              <a:gd name="connsiteX2219" fmla="*/ 1582374 w 3893112"/>
              <a:gd name="connsiteY2219" fmla="*/ 738137 h 1329505"/>
              <a:gd name="connsiteX2220" fmla="*/ 1590566 w 3893112"/>
              <a:gd name="connsiteY2220" fmla="*/ 752107 h 1329505"/>
              <a:gd name="connsiteX2221" fmla="*/ 1602464 w 3893112"/>
              <a:gd name="connsiteY2221" fmla="*/ 734050 h 1329505"/>
              <a:gd name="connsiteX2222" fmla="*/ 1614102 w 3893112"/>
              <a:gd name="connsiteY2222" fmla="*/ 724188 h 1329505"/>
              <a:gd name="connsiteX2223" fmla="*/ 1614124 w 3893112"/>
              <a:gd name="connsiteY2223" fmla="*/ 724067 h 1329505"/>
              <a:gd name="connsiteX2224" fmla="*/ 1614176 w 3893112"/>
              <a:gd name="connsiteY2224" fmla="*/ 724127 h 1329505"/>
              <a:gd name="connsiteX2225" fmla="*/ 1643346 w 3893112"/>
              <a:gd name="connsiteY2225" fmla="*/ 699410 h 1329505"/>
              <a:gd name="connsiteX2226" fmla="*/ 1634748 w 3893112"/>
              <a:gd name="connsiteY2226" fmla="*/ 681330 h 1329505"/>
              <a:gd name="connsiteX2227" fmla="*/ 1630376 w 3893112"/>
              <a:gd name="connsiteY2227" fmla="*/ 680090 h 1329505"/>
              <a:gd name="connsiteX2228" fmla="*/ 1564830 w 3893112"/>
              <a:gd name="connsiteY2228" fmla="*/ 676688 h 1329505"/>
              <a:gd name="connsiteX2229" fmla="*/ 1540130 w 3893112"/>
              <a:gd name="connsiteY2229" fmla="*/ 678951 h 1329505"/>
              <a:gd name="connsiteX2230" fmla="*/ 1540062 w 3893112"/>
              <a:gd name="connsiteY2230" fmla="*/ 679034 h 1329505"/>
              <a:gd name="connsiteX2231" fmla="*/ 1542356 w 3893112"/>
              <a:gd name="connsiteY2231" fmla="*/ 683718 h 1329505"/>
              <a:gd name="connsiteX2232" fmla="*/ 1542326 w 3893112"/>
              <a:gd name="connsiteY2232" fmla="*/ 685325 h 1329505"/>
              <a:gd name="connsiteX2233" fmla="*/ 2043258 w 3893112"/>
              <a:gd name="connsiteY2233" fmla="*/ 675576 h 1329505"/>
              <a:gd name="connsiteX2234" fmla="*/ 2036980 w 3893112"/>
              <a:gd name="connsiteY2234" fmla="*/ 683997 h 1329505"/>
              <a:gd name="connsiteX2235" fmla="*/ 2040360 w 3893112"/>
              <a:gd name="connsiteY2235" fmla="*/ 685672 h 1329505"/>
              <a:gd name="connsiteX2236" fmla="*/ 2040696 w 3893112"/>
              <a:gd name="connsiteY2236" fmla="*/ 694062 h 1329505"/>
              <a:gd name="connsiteX2237" fmla="*/ 2057914 w 3893112"/>
              <a:gd name="connsiteY2237" fmla="*/ 706445 h 1329505"/>
              <a:gd name="connsiteX2238" fmla="*/ 2059776 w 3893112"/>
              <a:gd name="connsiteY2238" fmla="*/ 702418 h 1329505"/>
              <a:gd name="connsiteX2239" fmla="*/ 2061636 w 3893112"/>
              <a:gd name="connsiteY2239" fmla="*/ 696742 h 1329505"/>
              <a:gd name="connsiteX2240" fmla="*/ 2067000 w 3893112"/>
              <a:gd name="connsiteY2240" fmla="*/ 699473 h 1329505"/>
              <a:gd name="connsiteX2241" fmla="*/ 2072368 w 3893112"/>
              <a:gd name="connsiteY2241" fmla="*/ 702574 h 1329505"/>
              <a:gd name="connsiteX2242" fmla="*/ 2076344 w 3893112"/>
              <a:gd name="connsiteY2242" fmla="*/ 703732 h 1329505"/>
              <a:gd name="connsiteX2243" fmla="*/ 2072486 w 3893112"/>
              <a:gd name="connsiteY2243" fmla="*/ 682371 h 1329505"/>
              <a:gd name="connsiteX2244" fmla="*/ 2060704 w 3893112"/>
              <a:gd name="connsiteY2244" fmla="*/ 692929 h 1329505"/>
              <a:gd name="connsiteX2245" fmla="*/ 2051400 w 3893112"/>
              <a:gd name="connsiteY2245" fmla="*/ 696962 h 1329505"/>
              <a:gd name="connsiteX2246" fmla="*/ 2055000 w 3893112"/>
              <a:gd name="connsiteY2246" fmla="*/ 685053 h 1329505"/>
              <a:gd name="connsiteX2247" fmla="*/ 2062034 w 3893112"/>
              <a:gd name="connsiteY2247" fmla="*/ 679355 h 1329505"/>
              <a:gd name="connsiteX2248" fmla="*/ 2049784 w 3893112"/>
              <a:gd name="connsiteY2248" fmla="*/ 676841 h 1329505"/>
              <a:gd name="connsiteX2249" fmla="*/ 3774298 w 3893112"/>
              <a:gd name="connsiteY2249" fmla="*/ 674079 h 1329505"/>
              <a:gd name="connsiteX2250" fmla="*/ 3774264 w 3893112"/>
              <a:gd name="connsiteY2250" fmla="*/ 676707 h 1329505"/>
              <a:gd name="connsiteX2251" fmla="*/ 3760960 w 3893112"/>
              <a:gd name="connsiteY2251" fmla="*/ 698698 h 1329505"/>
              <a:gd name="connsiteX2252" fmla="*/ 3762728 w 3893112"/>
              <a:gd name="connsiteY2252" fmla="*/ 699473 h 1329505"/>
              <a:gd name="connsiteX2253" fmla="*/ 3770884 w 3893112"/>
              <a:gd name="connsiteY2253" fmla="*/ 699287 h 1329505"/>
              <a:gd name="connsiteX2254" fmla="*/ 3772214 w 3893112"/>
              <a:gd name="connsiteY2254" fmla="*/ 705722 h 1329505"/>
              <a:gd name="connsiteX2255" fmla="*/ 3772338 w 3893112"/>
              <a:gd name="connsiteY2255" fmla="*/ 709590 h 1329505"/>
              <a:gd name="connsiteX2256" fmla="*/ 3791372 w 3893112"/>
              <a:gd name="connsiteY2256" fmla="*/ 709689 h 1329505"/>
              <a:gd name="connsiteX2257" fmla="*/ 3777336 w 3893112"/>
              <a:gd name="connsiteY2257" fmla="*/ 678664 h 1329505"/>
              <a:gd name="connsiteX2258" fmla="*/ 1613030 w 3893112"/>
              <a:gd name="connsiteY2258" fmla="*/ 674026 h 1329505"/>
              <a:gd name="connsiteX2259" fmla="*/ 1609276 w 3893112"/>
              <a:gd name="connsiteY2259" fmla="*/ 675467 h 1329505"/>
              <a:gd name="connsiteX2260" fmla="*/ 1608698 w 3893112"/>
              <a:gd name="connsiteY2260" fmla="*/ 678321 h 1329505"/>
              <a:gd name="connsiteX2261" fmla="*/ 1605440 w 3893112"/>
              <a:gd name="connsiteY2261" fmla="*/ 682384 h 1329505"/>
              <a:gd name="connsiteX2262" fmla="*/ 1605440 w 3893112"/>
              <a:gd name="connsiteY2262" fmla="*/ 682579 h 1329505"/>
              <a:gd name="connsiteX2263" fmla="*/ 1613100 w 3893112"/>
              <a:gd name="connsiteY2263" fmla="*/ 674103 h 1329505"/>
              <a:gd name="connsiteX2264" fmla="*/ 1488272 w 3893112"/>
              <a:gd name="connsiteY2264" fmla="*/ 672464 h 1329505"/>
              <a:gd name="connsiteX2265" fmla="*/ 1447522 w 3893112"/>
              <a:gd name="connsiteY2265" fmla="*/ 688085 h 1329505"/>
              <a:gd name="connsiteX2266" fmla="*/ 1447890 w 3893112"/>
              <a:gd name="connsiteY2266" fmla="*/ 689228 h 1329505"/>
              <a:gd name="connsiteX2267" fmla="*/ 1462796 w 3893112"/>
              <a:gd name="connsiteY2267" fmla="*/ 682932 h 1329505"/>
              <a:gd name="connsiteX2268" fmla="*/ 1489706 w 3893112"/>
              <a:gd name="connsiteY2268" fmla="*/ 673505 h 1329505"/>
              <a:gd name="connsiteX2269" fmla="*/ 2964966 w 3893112"/>
              <a:gd name="connsiteY2269" fmla="*/ 671910 h 1329505"/>
              <a:gd name="connsiteX2270" fmla="*/ 2962858 w 3893112"/>
              <a:gd name="connsiteY2270" fmla="*/ 676824 h 1329505"/>
              <a:gd name="connsiteX2271" fmla="*/ 2965774 w 3893112"/>
              <a:gd name="connsiteY2271" fmla="*/ 680763 h 1329505"/>
              <a:gd name="connsiteX2272" fmla="*/ 2969436 w 3893112"/>
              <a:gd name="connsiteY2272" fmla="*/ 677359 h 1329505"/>
              <a:gd name="connsiteX2273" fmla="*/ 2974056 w 3893112"/>
              <a:gd name="connsiteY2273" fmla="*/ 690355 h 1329505"/>
              <a:gd name="connsiteX2274" fmla="*/ 2973730 w 3893112"/>
              <a:gd name="connsiteY2274" fmla="*/ 691508 h 1329505"/>
              <a:gd name="connsiteX2275" fmla="*/ 2978800 w 3893112"/>
              <a:gd name="connsiteY2275" fmla="*/ 698356 h 1329505"/>
              <a:gd name="connsiteX2276" fmla="*/ 2979948 w 3893112"/>
              <a:gd name="connsiteY2276" fmla="*/ 708592 h 1329505"/>
              <a:gd name="connsiteX2277" fmla="*/ 2971482 w 3893112"/>
              <a:gd name="connsiteY2277" fmla="*/ 703753 h 1329505"/>
              <a:gd name="connsiteX2278" fmla="*/ 2970594 w 3893112"/>
              <a:gd name="connsiteY2278" fmla="*/ 702603 h 1329505"/>
              <a:gd name="connsiteX2279" fmla="*/ 2968876 w 3893112"/>
              <a:gd name="connsiteY2279" fmla="*/ 708684 h 1329505"/>
              <a:gd name="connsiteX2280" fmla="*/ 2961620 w 3893112"/>
              <a:gd name="connsiteY2280" fmla="*/ 700589 h 1329505"/>
              <a:gd name="connsiteX2281" fmla="*/ 2953238 w 3893112"/>
              <a:gd name="connsiteY2281" fmla="*/ 699245 h 1329505"/>
              <a:gd name="connsiteX2282" fmla="*/ 2952014 w 3893112"/>
              <a:gd name="connsiteY2282" fmla="*/ 702099 h 1329505"/>
              <a:gd name="connsiteX2283" fmla="*/ 2945944 w 3893112"/>
              <a:gd name="connsiteY2283" fmla="*/ 774192 h 1329505"/>
              <a:gd name="connsiteX2284" fmla="*/ 2953896 w 3893112"/>
              <a:gd name="connsiteY2284" fmla="*/ 774994 h 1329505"/>
              <a:gd name="connsiteX2285" fmla="*/ 2958532 w 3893112"/>
              <a:gd name="connsiteY2285" fmla="*/ 770923 h 1329505"/>
              <a:gd name="connsiteX2286" fmla="*/ 2953276 w 3893112"/>
              <a:gd name="connsiteY2286" fmla="*/ 752631 h 1329505"/>
              <a:gd name="connsiteX2287" fmla="*/ 2956376 w 3893112"/>
              <a:gd name="connsiteY2287" fmla="*/ 741900 h 1329505"/>
              <a:gd name="connsiteX2288" fmla="*/ 2963480 w 3893112"/>
              <a:gd name="connsiteY2288" fmla="*/ 756446 h 1329505"/>
              <a:gd name="connsiteX2289" fmla="*/ 2971388 w 3893112"/>
              <a:gd name="connsiteY2289" fmla="*/ 779335 h 1329505"/>
              <a:gd name="connsiteX2290" fmla="*/ 2975576 w 3893112"/>
              <a:gd name="connsiteY2290" fmla="*/ 781197 h 1329505"/>
              <a:gd name="connsiteX2291" fmla="*/ 2982896 w 3893112"/>
              <a:gd name="connsiteY2291" fmla="*/ 784701 h 1329505"/>
              <a:gd name="connsiteX2292" fmla="*/ 2993172 w 3893112"/>
              <a:gd name="connsiteY2292" fmla="*/ 776129 h 1329505"/>
              <a:gd name="connsiteX2293" fmla="*/ 2989594 w 3893112"/>
              <a:gd name="connsiteY2293" fmla="*/ 752447 h 1329505"/>
              <a:gd name="connsiteX2294" fmla="*/ 2990964 w 3893112"/>
              <a:gd name="connsiteY2294" fmla="*/ 676996 h 1329505"/>
              <a:gd name="connsiteX2295" fmla="*/ 3219144 w 3893112"/>
              <a:gd name="connsiteY2295" fmla="*/ 671894 h 1329505"/>
              <a:gd name="connsiteX2296" fmla="*/ 3201294 w 3893112"/>
              <a:gd name="connsiteY2296" fmla="*/ 696523 h 1329505"/>
              <a:gd name="connsiteX2297" fmla="*/ 3204008 w 3893112"/>
              <a:gd name="connsiteY2297" fmla="*/ 711409 h 1329505"/>
              <a:gd name="connsiteX2298" fmla="*/ 3204402 w 3893112"/>
              <a:gd name="connsiteY2298" fmla="*/ 709088 h 1329505"/>
              <a:gd name="connsiteX2299" fmla="*/ 3210140 w 3893112"/>
              <a:gd name="connsiteY2299" fmla="*/ 703783 h 1329505"/>
              <a:gd name="connsiteX2300" fmla="*/ 3211216 w 3893112"/>
              <a:gd name="connsiteY2300" fmla="*/ 706034 h 1329505"/>
              <a:gd name="connsiteX2301" fmla="*/ 3220228 w 3893112"/>
              <a:gd name="connsiteY2301" fmla="*/ 687173 h 1329505"/>
              <a:gd name="connsiteX2302" fmla="*/ 3219196 w 3893112"/>
              <a:gd name="connsiteY2302" fmla="*/ 675933 h 1329505"/>
              <a:gd name="connsiteX2303" fmla="*/ 3853906 w 3893112"/>
              <a:gd name="connsiteY2303" fmla="*/ 671361 h 1329505"/>
              <a:gd name="connsiteX2304" fmla="*/ 3852636 w 3893112"/>
              <a:gd name="connsiteY2304" fmla="*/ 690373 h 1329505"/>
              <a:gd name="connsiteX2305" fmla="*/ 3850060 w 3893112"/>
              <a:gd name="connsiteY2305" fmla="*/ 694405 h 1329505"/>
              <a:gd name="connsiteX2306" fmla="*/ 3843084 w 3893112"/>
              <a:gd name="connsiteY2306" fmla="*/ 696204 h 1329505"/>
              <a:gd name="connsiteX2307" fmla="*/ 3842556 w 3893112"/>
              <a:gd name="connsiteY2307" fmla="*/ 684481 h 1329505"/>
              <a:gd name="connsiteX2308" fmla="*/ 2020648 w 3893112"/>
              <a:gd name="connsiteY2308" fmla="*/ 671194 h 1329505"/>
              <a:gd name="connsiteX2309" fmla="*/ 2023518 w 3893112"/>
              <a:gd name="connsiteY2309" fmla="*/ 675592 h 1329505"/>
              <a:gd name="connsiteX2310" fmla="*/ 2025210 w 3893112"/>
              <a:gd name="connsiteY2310" fmla="*/ 678553 h 1329505"/>
              <a:gd name="connsiteX2311" fmla="*/ 2030868 w 3893112"/>
              <a:gd name="connsiteY2311" fmla="*/ 680369 h 1329505"/>
              <a:gd name="connsiteX2312" fmla="*/ 2035074 w 3893112"/>
              <a:gd name="connsiteY2312" fmla="*/ 673990 h 1329505"/>
              <a:gd name="connsiteX2313" fmla="*/ 1131424 w 3893112"/>
              <a:gd name="connsiteY2313" fmla="*/ 669968 h 1329505"/>
              <a:gd name="connsiteX2314" fmla="*/ 1114424 w 3893112"/>
              <a:gd name="connsiteY2314" fmla="*/ 676014 h 1329505"/>
              <a:gd name="connsiteX2315" fmla="*/ 1114572 w 3893112"/>
              <a:gd name="connsiteY2315" fmla="*/ 677330 h 1329505"/>
              <a:gd name="connsiteX2316" fmla="*/ 1111160 w 3893112"/>
              <a:gd name="connsiteY2316" fmla="*/ 681052 h 1329505"/>
              <a:gd name="connsiteX2317" fmla="*/ 1124652 w 3893112"/>
              <a:gd name="connsiteY2317" fmla="*/ 686448 h 1329505"/>
              <a:gd name="connsiteX2318" fmla="*/ 1129924 w 3893112"/>
              <a:gd name="connsiteY2318" fmla="*/ 688551 h 1329505"/>
              <a:gd name="connsiteX2319" fmla="*/ 1130638 w 3893112"/>
              <a:gd name="connsiteY2319" fmla="*/ 688060 h 1329505"/>
              <a:gd name="connsiteX2320" fmla="*/ 1956872 w 3893112"/>
              <a:gd name="connsiteY2320" fmla="*/ 668970 h 1329505"/>
              <a:gd name="connsiteX2321" fmla="*/ 1982670 w 3893112"/>
              <a:gd name="connsiteY2321" fmla="*/ 705619 h 1329505"/>
              <a:gd name="connsiteX2322" fmla="*/ 2002624 w 3893112"/>
              <a:gd name="connsiteY2322" fmla="*/ 744001 h 1329505"/>
              <a:gd name="connsiteX2323" fmla="*/ 2009748 w 3893112"/>
              <a:gd name="connsiteY2323" fmla="*/ 742551 h 1329505"/>
              <a:gd name="connsiteX2324" fmla="*/ 2012228 w 3893112"/>
              <a:gd name="connsiteY2324" fmla="*/ 746522 h 1329505"/>
              <a:gd name="connsiteX2325" fmla="*/ 2029978 w 3893112"/>
              <a:gd name="connsiteY2325" fmla="*/ 718427 h 1329505"/>
              <a:gd name="connsiteX2326" fmla="*/ 2016954 w 3893112"/>
              <a:gd name="connsiteY2326" fmla="*/ 701447 h 1329505"/>
              <a:gd name="connsiteX2327" fmla="*/ 2016820 w 3893112"/>
              <a:gd name="connsiteY2327" fmla="*/ 701428 h 1329505"/>
              <a:gd name="connsiteX2328" fmla="*/ 2000102 w 3893112"/>
              <a:gd name="connsiteY2328" fmla="*/ 716438 h 1329505"/>
              <a:gd name="connsiteX2329" fmla="*/ 1990798 w 3893112"/>
              <a:gd name="connsiteY2329" fmla="*/ 720439 h 1329505"/>
              <a:gd name="connsiteX2330" fmla="*/ 1994364 w 3893112"/>
              <a:gd name="connsiteY2330" fmla="*/ 708560 h 1329505"/>
              <a:gd name="connsiteX2331" fmla="*/ 2001878 w 3893112"/>
              <a:gd name="connsiteY2331" fmla="*/ 702487 h 1329505"/>
              <a:gd name="connsiteX2332" fmla="*/ 1998924 w 3893112"/>
              <a:gd name="connsiteY2332" fmla="*/ 701148 h 1329505"/>
              <a:gd name="connsiteX2333" fmla="*/ 1990922 w 3893112"/>
              <a:gd name="connsiteY2333" fmla="*/ 697736 h 1329505"/>
              <a:gd name="connsiteX2334" fmla="*/ 1983012 w 3893112"/>
              <a:gd name="connsiteY2334" fmla="*/ 685331 h 1329505"/>
              <a:gd name="connsiteX2335" fmla="*/ 1988812 w 3893112"/>
              <a:gd name="connsiteY2335" fmla="*/ 683377 h 1329505"/>
              <a:gd name="connsiteX2336" fmla="*/ 1991856 w 3893112"/>
              <a:gd name="connsiteY2336" fmla="*/ 682525 h 1329505"/>
              <a:gd name="connsiteX2337" fmla="*/ 1252542 w 3893112"/>
              <a:gd name="connsiteY2337" fmla="*/ 668018 h 1329505"/>
              <a:gd name="connsiteX2338" fmla="*/ 1246810 w 3893112"/>
              <a:gd name="connsiteY2338" fmla="*/ 669989 h 1329505"/>
              <a:gd name="connsiteX2339" fmla="*/ 1253826 w 3893112"/>
              <a:gd name="connsiteY2339" fmla="*/ 681556 h 1329505"/>
              <a:gd name="connsiteX2340" fmla="*/ 2374142 w 3893112"/>
              <a:gd name="connsiteY2340" fmla="*/ 666898 h 1329505"/>
              <a:gd name="connsiteX2341" fmla="*/ 2377944 w 3893112"/>
              <a:gd name="connsiteY2341" fmla="*/ 679108 h 1329505"/>
              <a:gd name="connsiteX2342" fmla="*/ 2378430 w 3893112"/>
              <a:gd name="connsiteY2342" fmla="*/ 678545 h 1329505"/>
              <a:gd name="connsiteX2343" fmla="*/ 2376084 w 3893112"/>
              <a:gd name="connsiteY2343" fmla="*/ 667134 h 1329505"/>
              <a:gd name="connsiteX2344" fmla="*/ 1661252 w 3893112"/>
              <a:gd name="connsiteY2344" fmla="*/ 666878 h 1329505"/>
              <a:gd name="connsiteX2345" fmla="*/ 1647816 w 3893112"/>
              <a:gd name="connsiteY2345" fmla="*/ 668274 h 1329505"/>
              <a:gd name="connsiteX2346" fmla="*/ 1647434 w 3893112"/>
              <a:gd name="connsiteY2346" fmla="*/ 675468 h 1329505"/>
              <a:gd name="connsiteX2347" fmla="*/ 1644860 w 3893112"/>
              <a:gd name="connsiteY2347" fmla="*/ 679377 h 1329505"/>
              <a:gd name="connsiteX2348" fmla="*/ 1650578 w 3893112"/>
              <a:gd name="connsiteY2348" fmla="*/ 693284 h 1329505"/>
              <a:gd name="connsiteX2349" fmla="*/ 1651654 w 3893112"/>
              <a:gd name="connsiteY2349" fmla="*/ 692371 h 1329505"/>
              <a:gd name="connsiteX2350" fmla="*/ 1671004 w 3893112"/>
              <a:gd name="connsiteY2350" fmla="*/ 682085 h 1329505"/>
              <a:gd name="connsiteX2351" fmla="*/ 1671408 w 3893112"/>
              <a:gd name="connsiteY2351" fmla="*/ 676181 h 1329505"/>
              <a:gd name="connsiteX2352" fmla="*/ 1672308 w 3893112"/>
              <a:gd name="connsiteY2352" fmla="*/ 675158 h 1329505"/>
              <a:gd name="connsiteX2353" fmla="*/ 1755402 w 3893112"/>
              <a:gd name="connsiteY2353" fmla="*/ 665839 h 1329505"/>
              <a:gd name="connsiteX2354" fmla="*/ 1753660 w 3893112"/>
              <a:gd name="connsiteY2354" fmla="*/ 668216 h 1329505"/>
              <a:gd name="connsiteX2355" fmla="*/ 1751706 w 3893112"/>
              <a:gd name="connsiteY2355" fmla="*/ 668149 h 1329505"/>
              <a:gd name="connsiteX2356" fmla="*/ 1748378 w 3893112"/>
              <a:gd name="connsiteY2356" fmla="*/ 681658 h 1329505"/>
              <a:gd name="connsiteX2357" fmla="*/ 1754738 w 3893112"/>
              <a:gd name="connsiteY2357" fmla="*/ 668347 h 1329505"/>
              <a:gd name="connsiteX2358" fmla="*/ 1991248 w 3893112"/>
              <a:gd name="connsiteY2358" fmla="*/ 665496 h 1329505"/>
              <a:gd name="connsiteX2359" fmla="*/ 1993798 w 3893112"/>
              <a:gd name="connsiteY2359" fmla="*/ 667721 h 1329505"/>
              <a:gd name="connsiteX2360" fmla="*/ 2005052 w 3893112"/>
              <a:gd name="connsiteY2360" fmla="*/ 672912 h 1329505"/>
              <a:gd name="connsiteX2361" fmla="*/ 2005220 w 3893112"/>
              <a:gd name="connsiteY2361" fmla="*/ 672738 h 1329505"/>
              <a:gd name="connsiteX2362" fmla="*/ 2004914 w 3893112"/>
              <a:gd name="connsiteY2362" fmla="*/ 668145 h 1329505"/>
              <a:gd name="connsiteX2363" fmla="*/ 3604070 w 3893112"/>
              <a:gd name="connsiteY2363" fmla="*/ 664729 h 1329505"/>
              <a:gd name="connsiteX2364" fmla="*/ 3602504 w 3893112"/>
              <a:gd name="connsiteY2364" fmla="*/ 668242 h 1329505"/>
              <a:gd name="connsiteX2365" fmla="*/ 3602354 w 3893112"/>
              <a:gd name="connsiteY2365" fmla="*/ 668216 h 1329505"/>
              <a:gd name="connsiteX2366" fmla="*/ 3599326 w 3893112"/>
              <a:gd name="connsiteY2366" fmla="*/ 677783 h 1329505"/>
              <a:gd name="connsiteX2367" fmla="*/ 3602972 w 3893112"/>
              <a:gd name="connsiteY2367" fmla="*/ 693799 h 1329505"/>
              <a:gd name="connsiteX2368" fmla="*/ 3602926 w 3893112"/>
              <a:gd name="connsiteY2368" fmla="*/ 694493 h 1329505"/>
              <a:gd name="connsiteX2369" fmla="*/ 3614824 w 3893112"/>
              <a:gd name="connsiteY2369" fmla="*/ 695552 h 1329505"/>
              <a:gd name="connsiteX2370" fmla="*/ 2062920 w 3893112"/>
              <a:gd name="connsiteY2370" fmla="*/ 663890 h 1329505"/>
              <a:gd name="connsiteX2371" fmla="*/ 2062918 w 3893112"/>
              <a:gd name="connsiteY2371" fmla="*/ 663891 h 1329505"/>
              <a:gd name="connsiteX2372" fmla="*/ 2062924 w 3893112"/>
              <a:gd name="connsiteY2372" fmla="*/ 663892 h 1329505"/>
              <a:gd name="connsiteX2373" fmla="*/ 1691838 w 3893112"/>
              <a:gd name="connsiteY2373" fmla="*/ 663715 h 1329505"/>
              <a:gd name="connsiteX2374" fmla="*/ 1677084 w 3893112"/>
              <a:gd name="connsiteY2374" fmla="*/ 665234 h 1329505"/>
              <a:gd name="connsiteX2375" fmla="*/ 1675614 w 3893112"/>
              <a:gd name="connsiteY2375" fmla="*/ 665387 h 1329505"/>
              <a:gd name="connsiteX2376" fmla="*/ 1681148 w 3893112"/>
              <a:gd name="connsiteY2376" fmla="*/ 670289 h 1329505"/>
              <a:gd name="connsiteX2377" fmla="*/ 1691816 w 3893112"/>
              <a:gd name="connsiteY2377" fmla="*/ 665264 h 1329505"/>
              <a:gd name="connsiteX2378" fmla="*/ 2921256 w 3893112"/>
              <a:gd name="connsiteY2378" fmla="*/ 663361 h 1329505"/>
              <a:gd name="connsiteX2379" fmla="*/ 2922330 w 3893112"/>
              <a:gd name="connsiteY2379" fmla="*/ 667323 h 1329505"/>
              <a:gd name="connsiteX2380" fmla="*/ 2924712 w 3893112"/>
              <a:gd name="connsiteY2380" fmla="*/ 675314 h 1329505"/>
              <a:gd name="connsiteX2381" fmla="*/ 2913360 w 3893112"/>
              <a:gd name="connsiteY2381" fmla="*/ 669606 h 1329505"/>
              <a:gd name="connsiteX2382" fmla="*/ 2910270 w 3893112"/>
              <a:gd name="connsiteY2382" fmla="*/ 666947 h 1329505"/>
              <a:gd name="connsiteX2383" fmla="*/ 2905326 w 3893112"/>
              <a:gd name="connsiteY2383" fmla="*/ 692437 h 1329505"/>
              <a:gd name="connsiteX2384" fmla="*/ 2909452 w 3893112"/>
              <a:gd name="connsiteY2384" fmla="*/ 693301 h 1329505"/>
              <a:gd name="connsiteX2385" fmla="*/ 2918260 w 3893112"/>
              <a:gd name="connsiteY2385" fmla="*/ 687098 h 1329505"/>
              <a:gd name="connsiteX2386" fmla="*/ 2919164 w 3893112"/>
              <a:gd name="connsiteY2386" fmla="*/ 691128 h 1329505"/>
              <a:gd name="connsiteX2387" fmla="*/ 2927564 w 3893112"/>
              <a:gd name="connsiteY2387" fmla="*/ 675313 h 1329505"/>
              <a:gd name="connsiteX2388" fmla="*/ 2925424 w 3893112"/>
              <a:gd name="connsiteY2388" fmla="*/ 671188 h 1329505"/>
              <a:gd name="connsiteX2389" fmla="*/ 2925780 w 3893112"/>
              <a:gd name="connsiteY2389" fmla="*/ 664246 h 1329505"/>
              <a:gd name="connsiteX2390" fmla="*/ 1709858 w 3893112"/>
              <a:gd name="connsiteY2390" fmla="*/ 661856 h 1329505"/>
              <a:gd name="connsiteX2391" fmla="*/ 1698720 w 3893112"/>
              <a:gd name="connsiteY2391" fmla="*/ 663005 h 1329505"/>
              <a:gd name="connsiteX2392" fmla="*/ 1698672 w 3893112"/>
              <a:gd name="connsiteY2392" fmla="*/ 663716 h 1329505"/>
              <a:gd name="connsiteX2393" fmla="*/ 1702268 w 3893112"/>
              <a:gd name="connsiteY2393" fmla="*/ 662662 h 1329505"/>
              <a:gd name="connsiteX2394" fmla="*/ 1703740 w 3893112"/>
              <a:gd name="connsiteY2394" fmla="*/ 664687 h 1329505"/>
              <a:gd name="connsiteX2395" fmla="*/ 1707658 w 3893112"/>
              <a:gd name="connsiteY2395" fmla="*/ 662604 h 1329505"/>
              <a:gd name="connsiteX2396" fmla="*/ 1212428 w 3893112"/>
              <a:gd name="connsiteY2396" fmla="*/ 661821 h 1329505"/>
              <a:gd name="connsiteX2397" fmla="*/ 1207470 w 3893112"/>
              <a:gd name="connsiteY2397" fmla="*/ 663646 h 1329505"/>
              <a:gd name="connsiteX2398" fmla="*/ 1158502 w 3893112"/>
              <a:gd name="connsiteY2398" fmla="*/ 693129 h 1329505"/>
              <a:gd name="connsiteX2399" fmla="*/ 1158984 w 3893112"/>
              <a:gd name="connsiteY2399" fmla="*/ 697426 h 1329505"/>
              <a:gd name="connsiteX2400" fmla="*/ 1155574 w 3893112"/>
              <a:gd name="connsiteY2400" fmla="*/ 701179 h 1329505"/>
              <a:gd name="connsiteX2401" fmla="*/ 1162188 w 3893112"/>
              <a:gd name="connsiteY2401" fmla="*/ 703810 h 1329505"/>
              <a:gd name="connsiteX2402" fmla="*/ 1209454 w 3893112"/>
              <a:gd name="connsiteY2402" fmla="*/ 680081 h 1329505"/>
              <a:gd name="connsiteX2403" fmla="*/ 1216144 w 3893112"/>
              <a:gd name="connsiteY2403" fmla="*/ 673080 h 1329505"/>
              <a:gd name="connsiteX2404" fmla="*/ 1216774 w 3893112"/>
              <a:gd name="connsiteY2404" fmla="*/ 672531 h 1329505"/>
              <a:gd name="connsiteX2405" fmla="*/ 1216548 w 3893112"/>
              <a:gd name="connsiteY2405" fmla="*/ 671993 h 1329505"/>
              <a:gd name="connsiteX2406" fmla="*/ 1206282 w 3893112"/>
              <a:gd name="connsiteY2406" fmla="*/ 668364 h 1329505"/>
              <a:gd name="connsiteX2407" fmla="*/ 3764496 w 3893112"/>
              <a:gd name="connsiteY2407" fmla="*/ 659289 h 1329505"/>
              <a:gd name="connsiteX2408" fmla="*/ 3764496 w 3893112"/>
              <a:gd name="connsiteY2408" fmla="*/ 664150 h 1329505"/>
              <a:gd name="connsiteX2409" fmla="*/ 3751716 w 3893112"/>
              <a:gd name="connsiteY2409" fmla="*/ 685516 h 1329505"/>
              <a:gd name="connsiteX2410" fmla="*/ 3744068 w 3893112"/>
              <a:gd name="connsiteY2410" fmla="*/ 696114 h 1329505"/>
              <a:gd name="connsiteX2411" fmla="*/ 3746908 w 3893112"/>
              <a:gd name="connsiteY2411" fmla="*/ 696620 h 1329505"/>
              <a:gd name="connsiteX2412" fmla="*/ 3752120 w 3893112"/>
              <a:gd name="connsiteY2412" fmla="*/ 695099 h 1329505"/>
              <a:gd name="connsiteX2413" fmla="*/ 3765240 w 3893112"/>
              <a:gd name="connsiteY2413" fmla="*/ 670939 h 1329505"/>
              <a:gd name="connsiteX2414" fmla="*/ 3769448 w 3893112"/>
              <a:gd name="connsiteY2414" fmla="*/ 666760 h 1329505"/>
              <a:gd name="connsiteX2415" fmla="*/ 1931076 w 3893112"/>
              <a:gd name="connsiteY2415" fmla="*/ 659011 h 1329505"/>
              <a:gd name="connsiteX2416" fmla="*/ 1918006 w 3893112"/>
              <a:gd name="connsiteY2416" fmla="*/ 682074 h 1329505"/>
              <a:gd name="connsiteX2417" fmla="*/ 1908112 w 3893112"/>
              <a:gd name="connsiteY2417" fmla="*/ 700703 h 1329505"/>
              <a:gd name="connsiteX2418" fmla="*/ 1916144 w 3893112"/>
              <a:gd name="connsiteY2418" fmla="*/ 704839 h 1329505"/>
              <a:gd name="connsiteX2419" fmla="*/ 1922876 w 3893112"/>
              <a:gd name="connsiteY2419" fmla="*/ 698977 h 1329505"/>
              <a:gd name="connsiteX2420" fmla="*/ 1921636 w 3893112"/>
              <a:gd name="connsiteY2420" fmla="*/ 716562 h 1329505"/>
              <a:gd name="connsiteX2421" fmla="*/ 1912516 w 3893112"/>
              <a:gd name="connsiteY2421" fmla="*/ 727417 h 1329505"/>
              <a:gd name="connsiteX2422" fmla="*/ 1908702 w 3893112"/>
              <a:gd name="connsiteY2422" fmla="*/ 722765 h 1329505"/>
              <a:gd name="connsiteX2423" fmla="*/ 1905104 w 3893112"/>
              <a:gd name="connsiteY2423" fmla="*/ 717585 h 1329505"/>
              <a:gd name="connsiteX2424" fmla="*/ 1901094 w 3893112"/>
              <a:gd name="connsiteY2424" fmla="*/ 714422 h 1329505"/>
              <a:gd name="connsiteX2425" fmla="*/ 1896482 w 3893112"/>
              <a:gd name="connsiteY2425" fmla="*/ 724224 h 1329505"/>
              <a:gd name="connsiteX2426" fmla="*/ 1895180 w 3893112"/>
              <a:gd name="connsiteY2426" fmla="*/ 739297 h 1329505"/>
              <a:gd name="connsiteX2427" fmla="*/ 1909724 w 3893112"/>
              <a:gd name="connsiteY2427" fmla="*/ 755982 h 1329505"/>
              <a:gd name="connsiteX2428" fmla="*/ 1930102 w 3893112"/>
              <a:gd name="connsiteY2428" fmla="*/ 766837 h 1329505"/>
              <a:gd name="connsiteX2429" fmla="*/ 1930162 w 3893112"/>
              <a:gd name="connsiteY2429" fmla="*/ 766854 h 1329505"/>
              <a:gd name="connsiteX2430" fmla="*/ 1931032 w 3893112"/>
              <a:gd name="connsiteY2430" fmla="*/ 765286 h 1329505"/>
              <a:gd name="connsiteX2431" fmla="*/ 1933140 w 3893112"/>
              <a:gd name="connsiteY2431" fmla="*/ 757997 h 1329505"/>
              <a:gd name="connsiteX2432" fmla="*/ 1930474 w 3893112"/>
              <a:gd name="connsiteY2432" fmla="*/ 754895 h 1329505"/>
              <a:gd name="connsiteX2433" fmla="*/ 1927372 w 3893112"/>
              <a:gd name="connsiteY2433" fmla="*/ 751609 h 1329505"/>
              <a:gd name="connsiteX2434" fmla="*/ 1935344 w 3893112"/>
              <a:gd name="connsiteY2434" fmla="*/ 751609 h 1329505"/>
              <a:gd name="connsiteX2435" fmla="*/ 1941050 w 3893112"/>
              <a:gd name="connsiteY2435" fmla="*/ 751423 h 1329505"/>
              <a:gd name="connsiteX2436" fmla="*/ 1943624 w 3893112"/>
              <a:gd name="connsiteY2436" fmla="*/ 751205 h 1329505"/>
              <a:gd name="connsiteX2437" fmla="*/ 1945392 w 3893112"/>
              <a:gd name="connsiteY2437" fmla="*/ 752447 h 1329505"/>
              <a:gd name="connsiteX2438" fmla="*/ 1949332 w 3893112"/>
              <a:gd name="connsiteY2438" fmla="*/ 755082 h 1329505"/>
              <a:gd name="connsiteX2439" fmla="*/ 1953364 w 3893112"/>
              <a:gd name="connsiteY2439" fmla="*/ 757594 h 1329505"/>
              <a:gd name="connsiteX2440" fmla="*/ 1955256 w 3893112"/>
              <a:gd name="connsiteY2440" fmla="*/ 758650 h 1329505"/>
              <a:gd name="connsiteX2441" fmla="*/ 1950944 w 3893112"/>
              <a:gd name="connsiteY2441" fmla="*/ 763178 h 1329505"/>
              <a:gd name="connsiteX2442" fmla="*/ 1946324 w 3893112"/>
              <a:gd name="connsiteY2442" fmla="*/ 767488 h 1329505"/>
              <a:gd name="connsiteX2443" fmla="*/ 1944446 w 3893112"/>
              <a:gd name="connsiteY2443" fmla="*/ 770800 h 1329505"/>
              <a:gd name="connsiteX2444" fmla="*/ 1974452 w 3893112"/>
              <a:gd name="connsiteY2444" fmla="*/ 779089 h 1329505"/>
              <a:gd name="connsiteX2445" fmla="*/ 1986296 w 3893112"/>
              <a:gd name="connsiteY2445" fmla="*/ 779280 h 1329505"/>
              <a:gd name="connsiteX2446" fmla="*/ 1997590 w 3893112"/>
              <a:gd name="connsiteY2446" fmla="*/ 773412 h 1329505"/>
              <a:gd name="connsiteX2447" fmla="*/ 1995854 w 3893112"/>
              <a:gd name="connsiteY2447" fmla="*/ 767643 h 1329505"/>
              <a:gd name="connsiteX2448" fmla="*/ 1993652 w 3893112"/>
              <a:gd name="connsiteY2448" fmla="*/ 764758 h 1329505"/>
              <a:gd name="connsiteX2449" fmla="*/ 1994612 w 3893112"/>
              <a:gd name="connsiteY2449" fmla="*/ 762867 h 1329505"/>
              <a:gd name="connsiteX2450" fmla="*/ 1994746 w 3893112"/>
              <a:gd name="connsiteY2450" fmla="*/ 762440 h 1329505"/>
              <a:gd name="connsiteX2451" fmla="*/ 1994096 w 3893112"/>
              <a:gd name="connsiteY2451" fmla="*/ 761302 h 1329505"/>
              <a:gd name="connsiteX2452" fmla="*/ 1993558 w 3893112"/>
              <a:gd name="connsiteY2452" fmla="*/ 760819 h 1329505"/>
              <a:gd name="connsiteX2453" fmla="*/ 1993518 w 3893112"/>
              <a:gd name="connsiteY2453" fmla="*/ 760289 h 1329505"/>
              <a:gd name="connsiteX2454" fmla="*/ 1942164 w 3893112"/>
              <a:gd name="connsiteY2454" fmla="*/ 670174 h 1329505"/>
              <a:gd name="connsiteX2455" fmla="*/ 1933022 w 3893112"/>
              <a:gd name="connsiteY2455" fmla="*/ 659732 h 1329505"/>
              <a:gd name="connsiteX2456" fmla="*/ 1931220 w 3893112"/>
              <a:gd name="connsiteY2456" fmla="*/ 659033 h 1329505"/>
              <a:gd name="connsiteX2457" fmla="*/ 2271242 w 3893112"/>
              <a:gd name="connsiteY2457" fmla="*/ 658620 h 1329505"/>
              <a:gd name="connsiteX2458" fmla="*/ 2270612 w 3893112"/>
              <a:gd name="connsiteY2458" fmla="*/ 671716 h 1329505"/>
              <a:gd name="connsiteX2459" fmla="*/ 2267788 w 3893112"/>
              <a:gd name="connsiteY2459" fmla="*/ 696319 h 1329505"/>
              <a:gd name="connsiteX2460" fmla="*/ 2271356 w 3893112"/>
              <a:gd name="connsiteY2460" fmla="*/ 696682 h 1329505"/>
              <a:gd name="connsiteX2461" fmla="*/ 2277900 w 3893112"/>
              <a:gd name="connsiteY2461" fmla="*/ 690479 h 1329505"/>
              <a:gd name="connsiteX2462" fmla="*/ 2281220 w 3893112"/>
              <a:gd name="connsiteY2462" fmla="*/ 701767 h 1329505"/>
              <a:gd name="connsiteX2463" fmla="*/ 2280380 w 3893112"/>
              <a:gd name="connsiteY2463" fmla="*/ 704410 h 1329505"/>
              <a:gd name="connsiteX2464" fmla="*/ 2305432 w 3893112"/>
              <a:gd name="connsiteY2464" fmla="*/ 706269 h 1329505"/>
              <a:gd name="connsiteX2465" fmla="*/ 2298216 w 3893112"/>
              <a:gd name="connsiteY2465" fmla="*/ 687936 h 1329505"/>
              <a:gd name="connsiteX2466" fmla="*/ 2278854 w 3893112"/>
              <a:gd name="connsiteY2466" fmla="*/ 658734 h 1329505"/>
              <a:gd name="connsiteX2467" fmla="*/ 2335476 w 3893112"/>
              <a:gd name="connsiteY2467" fmla="*/ 658259 h 1329505"/>
              <a:gd name="connsiteX2468" fmla="*/ 2298450 w 3893112"/>
              <a:gd name="connsiteY2468" fmla="*/ 659026 h 1329505"/>
              <a:gd name="connsiteX2469" fmla="*/ 2295628 w 3893112"/>
              <a:gd name="connsiteY2469" fmla="*/ 658984 h 1329505"/>
              <a:gd name="connsiteX2470" fmla="*/ 2302866 w 3893112"/>
              <a:gd name="connsiteY2470" fmla="*/ 668757 h 1329505"/>
              <a:gd name="connsiteX2471" fmla="*/ 2320890 w 3893112"/>
              <a:gd name="connsiteY2471" fmla="*/ 707416 h 1329505"/>
              <a:gd name="connsiteX2472" fmla="*/ 2345550 w 3893112"/>
              <a:gd name="connsiteY2472" fmla="*/ 709245 h 1329505"/>
              <a:gd name="connsiteX2473" fmla="*/ 2352304 w 3893112"/>
              <a:gd name="connsiteY2473" fmla="*/ 694200 h 1329505"/>
              <a:gd name="connsiteX2474" fmla="*/ 2358788 w 3893112"/>
              <a:gd name="connsiteY2474" fmla="*/ 686943 h 1329505"/>
              <a:gd name="connsiteX2475" fmla="*/ 2360120 w 3893112"/>
              <a:gd name="connsiteY2475" fmla="*/ 696991 h 1329505"/>
              <a:gd name="connsiteX2476" fmla="*/ 2354676 w 3893112"/>
              <a:gd name="connsiteY2476" fmla="*/ 709922 h 1329505"/>
              <a:gd name="connsiteX2477" fmla="*/ 2364800 w 3893112"/>
              <a:gd name="connsiteY2477" fmla="*/ 710674 h 1329505"/>
              <a:gd name="connsiteX2478" fmla="*/ 2382402 w 3893112"/>
              <a:gd name="connsiteY2478" fmla="*/ 711826 h 1329505"/>
              <a:gd name="connsiteX2479" fmla="*/ 2383220 w 3893112"/>
              <a:gd name="connsiteY2479" fmla="*/ 701827 h 1329505"/>
              <a:gd name="connsiteX2480" fmla="*/ 2382420 w 3893112"/>
              <a:gd name="connsiteY2480" fmla="*/ 697938 h 1329505"/>
              <a:gd name="connsiteX2481" fmla="*/ 2382420 w 3893112"/>
              <a:gd name="connsiteY2481" fmla="*/ 704064 h 1329505"/>
              <a:gd name="connsiteX2482" fmla="*/ 2376164 w 3893112"/>
              <a:gd name="connsiteY2482" fmla="*/ 699438 h 1329505"/>
              <a:gd name="connsiteX2483" fmla="*/ 2375348 w 3893112"/>
              <a:gd name="connsiteY2483" fmla="*/ 700714 h 1329505"/>
              <a:gd name="connsiteX2484" fmla="*/ 2368372 w 3893112"/>
              <a:gd name="connsiteY2484" fmla="*/ 702543 h 1329505"/>
              <a:gd name="connsiteX2485" fmla="*/ 2367844 w 3893112"/>
              <a:gd name="connsiteY2485" fmla="*/ 690789 h 1329505"/>
              <a:gd name="connsiteX2486" fmla="*/ 2371134 w 3893112"/>
              <a:gd name="connsiteY2486" fmla="*/ 686983 h 1329505"/>
              <a:gd name="connsiteX2487" fmla="*/ 2366912 w 3893112"/>
              <a:gd name="connsiteY2487" fmla="*/ 674414 h 1329505"/>
              <a:gd name="connsiteX2488" fmla="*/ 2364744 w 3893112"/>
              <a:gd name="connsiteY2488" fmla="*/ 665756 h 1329505"/>
              <a:gd name="connsiteX2489" fmla="*/ 2347684 w 3893112"/>
              <a:gd name="connsiteY2489" fmla="*/ 663685 h 1329505"/>
              <a:gd name="connsiteX2490" fmla="*/ 2345268 w 3893112"/>
              <a:gd name="connsiteY2490" fmla="*/ 662612 h 1329505"/>
              <a:gd name="connsiteX2491" fmla="*/ 2330844 w 3893112"/>
              <a:gd name="connsiteY2491" fmla="*/ 685642 h 1329505"/>
              <a:gd name="connsiteX2492" fmla="*/ 2319180 w 3893112"/>
              <a:gd name="connsiteY2492" fmla="*/ 695690 h 1329505"/>
              <a:gd name="connsiteX2493" fmla="*/ 2318716 w 3893112"/>
              <a:gd name="connsiteY2493" fmla="*/ 681052 h 1329505"/>
              <a:gd name="connsiteX2494" fmla="*/ 2243934 w 3893112"/>
              <a:gd name="connsiteY2494" fmla="*/ 658213 h 1329505"/>
              <a:gd name="connsiteX2495" fmla="*/ 2243884 w 3893112"/>
              <a:gd name="connsiteY2495" fmla="*/ 659582 h 1329505"/>
              <a:gd name="connsiteX2496" fmla="*/ 2243132 w 3893112"/>
              <a:gd name="connsiteY2496" fmla="*/ 667403 h 1329505"/>
              <a:gd name="connsiteX2497" fmla="*/ 2228122 w 3893112"/>
              <a:gd name="connsiteY2497" fmla="*/ 687843 h 1329505"/>
              <a:gd name="connsiteX2498" fmla="*/ 2229796 w 3893112"/>
              <a:gd name="connsiteY2498" fmla="*/ 688804 h 1329505"/>
              <a:gd name="connsiteX2499" fmla="*/ 2237954 w 3893112"/>
              <a:gd name="connsiteY2499" fmla="*/ 689580 h 1329505"/>
              <a:gd name="connsiteX2500" fmla="*/ 2238768 w 3893112"/>
              <a:gd name="connsiteY2500" fmla="*/ 696217 h 1329505"/>
              <a:gd name="connsiteX2501" fmla="*/ 2238550 w 3893112"/>
              <a:gd name="connsiteY2501" fmla="*/ 699970 h 1329505"/>
              <a:gd name="connsiteX2502" fmla="*/ 2248582 w 3893112"/>
              <a:gd name="connsiteY2502" fmla="*/ 701070 h 1329505"/>
              <a:gd name="connsiteX2503" fmla="*/ 2248500 w 3893112"/>
              <a:gd name="connsiteY2503" fmla="*/ 700744 h 1329505"/>
              <a:gd name="connsiteX2504" fmla="*/ 2250484 w 3893112"/>
              <a:gd name="connsiteY2504" fmla="*/ 694294 h 1329505"/>
              <a:gd name="connsiteX2505" fmla="*/ 2252468 w 3893112"/>
              <a:gd name="connsiteY2505" fmla="*/ 687873 h 1329505"/>
              <a:gd name="connsiteX2506" fmla="*/ 2260656 w 3893112"/>
              <a:gd name="connsiteY2506" fmla="*/ 694603 h 1329505"/>
              <a:gd name="connsiteX2507" fmla="*/ 2264372 w 3893112"/>
              <a:gd name="connsiteY2507" fmla="*/ 695841 h 1329505"/>
              <a:gd name="connsiteX2508" fmla="*/ 2267170 w 3893112"/>
              <a:gd name="connsiteY2508" fmla="*/ 671467 h 1329505"/>
              <a:gd name="connsiteX2509" fmla="*/ 2267792 w 3893112"/>
              <a:gd name="connsiteY2509" fmla="*/ 658569 h 1329505"/>
              <a:gd name="connsiteX2510" fmla="*/ 2891570 w 3893112"/>
              <a:gd name="connsiteY2510" fmla="*/ 657553 h 1329505"/>
              <a:gd name="connsiteX2511" fmla="*/ 2868434 w 3893112"/>
              <a:gd name="connsiteY2511" fmla="*/ 697170 h 1329505"/>
              <a:gd name="connsiteX2512" fmla="*/ 2846936 w 3893112"/>
              <a:gd name="connsiteY2512" fmla="*/ 747264 h 1329505"/>
              <a:gd name="connsiteX2513" fmla="*/ 2880592 w 3893112"/>
              <a:gd name="connsiteY2513" fmla="*/ 751407 h 1329505"/>
              <a:gd name="connsiteX2514" fmla="*/ 2898050 w 3893112"/>
              <a:gd name="connsiteY2514" fmla="*/ 706535 h 1329505"/>
              <a:gd name="connsiteX2515" fmla="*/ 2889108 w 3893112"/>
              <a:gd name="connsiteY2515" fmla="*/ 704653 h 1329505"/>
              <a:gd name="connsiteX2516" fmla="*/ 2884176 w 3893112"/>
              <a:gd name="connsiteY2516" fmla="*/ 711910 h 1329505"/>
              <a:gd name="connsiteX2517" fmla="*/ 2882408 w 3893112"/>
              <a:gd name="connsiteY2517" fmla="*/ 703661 h 1329505"/>
              <a:gd name="connsiteX2518" fmla="*/ 2880672 w 3893112"/>
              <a:gd name="connsiteY2518" fmla="*/ 694883 h 1329505"/>
              <a:gd name="connsiteX2519" fmla="*/ 2886874 w 3893112"/>
              <a:gd name="connsiteY2519" fmla="*/ 680771 h 1329505"/>
              <a:gd name="connsiteX2520" fmla="*/ 2896396 w 3893112"/>
              <a:gd name="connsiteY2520" fmla="*/ 689486 h 1329505"/>
              <a:gd name="connsiteX2521" fmla="*/ 2901092 w 3893112"/>
              <a:gd name="connsiteY2521" fmla="*/ 691444 h 1329505"/>
              <a:gd name="connsiteX2522" fmla="*/ 2906470 w 3893112"/>
              <a:gd name="connsiteY2522" fmla="*/ 663679 h 1329505"/>
              <a:gd name="connsiteX2523" fmla="*/ 2901638 w 3893112"/>
              <a:gd name="connsiteY2523" fmla="*/ 659523 h 1329505"/>
              <a:gd name="connsiteX2524" fmla="*/ 2897078 w 3893112"/>
              <a:gd name="connsiteY2524" fmla="*/ 658630 h 1329505"/>
              <a:gd name="connsiteX2525" fmla="*/ 2045098 w 3893112"/>
              <a:gd name="connsiteY2525" fmla="*/ 655880 h 1329505"/>
              <a:gd name="connsiteX2526" fmla="*/ 2046552 w 3893112"/>
              <a:gd name="connsiteY2526" fmla="*/ 658391 h 1329505"/>
              <a:gd name="connsiteX2527" fmla="*/ 2047632 w 3893112"/>
              <a:gd name="connsiteY2527" fmla="*/ 657019 h 1329505"/>
              <a:gd name="connsiteX2528" fmla="*/ 2117168 w 3893112"/>
              <a:gd name="connsiteY2528" fmla="*/ 655476 h 1329505"/>
              <a:gd name="connsiteX2529" fmla="*/ 2117058 w 3893112"/>
              <a:gd name="connsiteY2529" fmla="*/ 657731 h 1329505"/>
              <a:gd name="connsiteX2530" fmla="*/ 2107972 w 3893112"/>
              <a:gd name="connsiteY2530" fmla="*/ 667033 h 1329505"/>
              <a:gd name="connsiteX2531" fmla="*/ 2101126 w 3893112"/>
              <a:gd name="connsiteY2531" fmla="*/ 667488 h 1329505"/>
              <a:gd name="connsiteX2532" fmla="*/ 2101230 w 3893112"/>
              <a:gd name="connsiteY2532" fmla="*/ 670333 h 1329505"/>
              <a:gd name="connsiteX2533" fmla="*/ 2105074 w 3893112"/>
              <a:gd name="connsiteY2533" fmla="*/ 672560 h 1329505"/>
              <a:gd name="connsiteX2534" fmla="*/ 2167494 w 3893112"/>
              <a:gd name="connsiteY2534" fmla="*/ 685401 h 1329505"/>
              <a:gd name="connsiteX2535" fmla="*/ 2195266 w 3893112"/>
              <a:gd name="connsiteY2535" fmla="*/ 691303 h 1329505"/>
              <a:gd name="connsiteX2536" fmla="*/ 2195526 w 3893112"/>
              <a:gd name="connsiteY2536" fmla="*/ 689486 h 1329505"/>
              <a:gd name="connsiteX2537" fmla="*/ 2197820 w 3893112"/>
              <a:gd name="connsiteY2537" fmla="*/ 686384 h 1329505"/>
              <a:gd name="connsiteX2538" fmla="*/ 2179894 w 3893112"/>
              <a:gd name="connsiteY2538" fmla="*/ 668241 h 1329505"/>
              <a:gd name="connsiteX2539" fmla="*/ 2179244 w 3893112"/>
              <a:gd name="connsiteY2539" fmla="*/ 658039 h 1329505"/>
              <a:gd name="connsiteX2540" fmla="*/ 2187120 w 3893112"/>
              <a:gd name="connsiteY2540" fmla="*/ 658629 h 1329505"/>
              <a:gd name="connsiteX2541" fmla="*/ 2201076 w 3893112"/>
              <a:gd name="connsiteY2541" fmla="*/ 671590 h 1329505"/>
              <a:gd name="connsiteX2542" fmla="*/ 2208118 w 3893112"/>
              <a:gd name="connsiteY2542" fmla="*/ 684865 h 1329505"/>
              <a:gd name="connsiteX2543" fmla="*/ 2209172 w 3893112"/>
              <a:gd name="connsiteY2543" fmla="*/ 685455 h 1329505"/>
              <a:gd name="connsiteX2544" fmla="*/ 2209016 w 3893112"/>
              <a:gd name="connsiteY2544" fmla="*/ 686540 h 1329505"/>
              <a:gd name="connsiteX2545" fmla="*/ 2210196 w 3893112"/>
              <a:gd name="connsiteY2545" fmla="*/ 685052 h 1329505"/>
              <a:gd name="connsiteX2546" fmla="*/ 2211250 w 3893112"/>
              <a:gd name="connsiteY2546" fmla="*/ 683159 h 1329505"/>
              <a:gd name="connsiteX2547" fmla="*/ 2214352 w 3893112"/>
              <a:gd name="connsiteY2547" fmla="*/ 684152 h 1329505"/>
              <a:gd name="connsiteX2548" fmla="*/ 2219624 w 3893112"/>
              <a:gd name="connsiteY2548" fmla="*/ 683253 h 1329505"/>
              <a:gd name="connsiteX2549" fmla="*/ 2234666 w 3893112"/>
              <a:gd name="connsiteY2549" fmla="*/ 660645 h 1329505"/>
              <a:gd name="connsiteX2550" fmla="*/ 2237758 w 3893112"/>
              <a:gd name="connsiteY2550" fmla="*/ 658121 h 1329505"/>
              <a:gd name="connsiteX2551" fmla="*/ 2211054 w 3893112"/>
              <a:gd name="connsiteY2551" fmla="*/ 657723 h 1329505"/>
              <a:gd name="connsiteX2552" fmla="*/ 1198708 w 3893112"/>
              <a:gd name="connsiteY2552" fmla="*/ 653311 h 1329505"/>
              <a:gd name="connsiteX2553" fmla="*/ 1174952 w 3893112"/>
              <a:gd name="connsiteY2553" fmla="*/ 654489 h 1329505"/>
              <a:gd name="connsiteX2554" fmla="*/ 1140190 w 3893112"/>
              <a:gd name="connsiteY2554" fmla="*/ 666850 h 1329505"/>
              <a:gd name="connsiteX2555" fmla="*/ 1139756 w 3893112"/>
              <a:gd name="connsiteY2555" fmla="*/ 682632 h 1329505"/>
              <a:gd name="connsiteX2556" fmla="*/ 1148844 w 3893112"/>
              <a:gd name="connsiteY2556" fmla="*/ 682011 h 1329505"/>
              <a:gd name="connsiteX2557" fmla="*/ 1149526 w 3893112"/>
              <a:gd name="connsiteY2557" fmla="*/ 682595 h 1329505"/>
              <a:gd name="connsiteX2558" fmla="*/ 1170064 w 3893112"/>
              <a:gd name="connsiteY2558" fmla="*/ 667446 h 1329505"/>
              <a:gd name="connsiteX2559" fmla="*/ 1891546 w 3893112"/>
              <a:gd name="connsiteY2559" fmla="*/ 652838 h 1329505"/>
              <a:gd name="connsiteX2560" fmla="*/ 1885578 w 3893112"/>
              <a:gd name="connsiteY2560" fmla="*/ 661210 h 1329505"/>
              <a:gd name="connsiteX2561" fmla="*/ 1897506 w 3893112"/>
              <a:gd name="connsiteY2561" fmla="*/ 677299 h 1329505"/>
              <a:gd name="connsiteX2562" fmla="*/ 1898654 w 3893112"/>
              <a:gd name="connsiteY2562" fmla="*/ 687533 h 1329505"/>
              <a:gd name="connsiteX2563" fmla="*/ 1890156 w 3893112"/>
              <a:gd name="connsiteY2563" fmla="*/ 682727 h 1329505"/>
              <a:gd name="connsiteX2564" fmla="*/ 1877780 w 3893112"/>
              <a:gd name="connsiteY2564" fmla="*/ 666691 h 1329505"/>
              <a:gd name="connsiteX2565" fmla="*/ 1876726 w 3893112"/>
              <a:gd name="connsiteY2565" fmla="*/ 667374 h 1329505"/>
              <a:gd name="connsiteX2566" fmla="*/ 1876898 w 3893112"/>
              <a:gd name="connsiteY2566" fmla="*/ 665548 h 1329505"/>
              <a:gd name="connsiteX2567" fmla="*/ 1869208 w 3893112"/>
              <a:gd name="connsiteY2567" fmla="*/ 655584 h 1329505"/>
              <a:gd name="connsiteX2568" fmla="*/ 1868478 w 3893112"/>
              <a:gd name="connsiteY2568" fmla="*/ 656359 h 1329505"/>
              <a:gd name="connsiteX2569" fmla="*/ 1880664 w 3893112"/>
              <a:gd name="connsiteY2569" fmla="*/ 677608 h 1329505"/>
              <a:gd name="connsiteX2570" fmla="*/ 1880044 w 3893112"/>
              <a:gd name="connsiteY2570" fmla="*/ 688681 h 1329505"/>
              <a:gd name="connsiteX2571" fmla="*/ 1870088 w 3893112"/>
              <a:gd name="connsiteY2571" fmla="*/ 677050 h 1329505"/>
              <a:gd name="connsiteX2572" fmla="*/ 1861476 w 3893112"/>
              <a:gd name="connsiteY2572" fmla="*/ 663804 h 1329505"/>
              <a:gd name="connsiteX2573" fmla="*/ 1853712 w 3893112"/>
              <a:gd name="connsiteY2573" fmla="*/ 672056 h 1329505"/>
              <a:gd name="connsiteX2574" fmla="*/ 1852548 w 3893112"/>
              <a:gd name="connsiteY2574" fmla="*/ 672585 h 1329505"/>
              <a:gd name="connsiteX2575" fmla="*/ 1825584 w 3893112"/>
              <a:gd name="connsiteY2575" fmla="*/ 711475 h 1329505"/>
              <a:gd name="connsiteX2576" fmla="*/ 1823534 w 3893112"/>
              <a:gd name="connsiteY2576" fmla="*/ 714299 h 1329505"/>
              <a:gd name="connsiteX2577" fmla="*/ 1824834 w 3893112"/>
              <a:gd name="connsiteY2577" fmla="*/ 715449 h 1329505"/>
              <a:gd name="connsiteX2578" fmla="*/ 1831786 w 3893112"/>
              <a:gd name="connsiteY2578" fmla="*/ 718671 h 1329505"/>
              <a:gd name="connsiteX2579" fmla="*/ 1840624 w 3893112"/>
              <a:gd name="connsiteY2579" fmla="*/ 711723 h 1329505"/>
              <a:gd name="connsiteX2580" fmla="*/ 1834144 w 3893112"/>
              <a:gd name="connsiteY2580" fmla="*/ 732938 h 1329505"/>
              <a:gd name="connsiteX2581" fmla="*/ 1819968 w 3893112"/>
              <a:gd name="connsiteY2581" fmla="*/ 746863 h 1329505"/>
              <a:gd name="connsiteX2582" fmla="*/ 1816000 w 3893112"/>
              <a:gd name="connsiteY2582" fmla="*/ 733558 h 1329505"/>
              <a:gd name="connsiteX2583" fmla="*/ 1812562 w 3893112"/>
              <a:gd name="connsiteY2583" fmla="*/ 729412 h 1329505"/>
              <a:gd name="connsiteX2584" fmla="*/ 1798228 w 3893112"/>
              <a:gd name="connsiteY2584" fmla="*/ 749159 h 1329505"/>
              <a:gd name="connsiteX2585" fmla="*/ 1770594 w 3893112"/>
              <a:gd name="connsiteY2585" fmla="*/ 785259 h 1329505"/>
              <a:gd name="connsiteX2586" fmla="*/ 1754162 w 3893112"/>
              <a:gd name="connsiteY2586" fmla="*/ 802622 h 1329505"/>
              <a:gd name="connsiteX2587" fmla="*/ 1755832 w 3893112"/>
              <a:gd name="connsiteY2587" fmla="*/ 804550 h 1329505"/>
              <a:gd name="connsiteX2588" fmla="*/ 1762312 w 3893112"/>
              <a:gd name="connsiteY2588" fmla="*/ 808706 h 1329505"/>
              <a:gd name="connsiteX2589" fmla="*/ 1772114 w 3893112"/>
              <a:gd name="connsiteY2589" fmla="*/ 802503 h 1329505"/>
              <a:gd name="connsiteX2590" fmla="*/ 1767680 w 3893112"/>
              <a:gd name="connsiteY2590" fmla="*/ 812707 h 1329505"/>
              <a:gd name="connsiteX2591" fmla="*/ 1763988 w 3893112"/>
              <a:gd name="connsiteY2591" fmla="*/ 820120 h 1329505"/>
              <a:gd name="connsiteX2592" fmla="*/ 1762158 w 3893112"/>
              <a:gd name="connsiteY2592" fmla="*/ 823469 h 1329505"/>
              <a:gd name="connsiteX2593" fmla="*/ 1753350 w 3893112"/>
              <a:gd name="connsiteY2593" fmla="*/ 829672 h 1329505"/>
              <a:gd name="connsiteX2594" fmla="*/ 1744294 w 3893112"/>
              <a:gd name="connsiteY2594" fmla="*/ 835378 h 1329505"/>
              <a:gd name="connsiteX2595" fmla="*/ 1744044 w 3893112"/>
              <a:gd name="connsiteY2595" fmla="*/ 828308 h 1329505"/>
              <a:gd name="connsiteX2596" fmla="*/ 1743736 w 3893112"/>
              <a:gd name="connsiteY2596" fmla="*/ 821298 h 1329505"/>
              <a:gd name="connsiteX2597" fmla="*/ 1741140 w 3893112"/>
              <a:gd name="connsiteY2597" fmla="*/ 816381 h 1329505"/>
              <a:gd name="connsiteX2598" fmla="*/ 1740086 w 3893112"/>
              <a:gd name="connsiteY2598" fmla="*/ 817496 h 1329505"/>
              <a:gd name="connsiteX2599" fmla="*/ 1709758 w 3893112"/>
              <a:gd name="connsiteY2599" fmla="*/ 838824 h 1329505"/>
              <a:gd name="connsiteX2600" fmla="*/ 1708780 w 3893112"/>
              <a:gd name="connsiteY2600" fmla="*/ 847084 h 1329505"/>
              <a:gd name="connsiteX2601" fmla="*/ 1713744 w 3893112"/>
              <a:gd name="connsiteY2601" fmla="*/ 844961 h 1329505"/>
              <a:gd name="connsiteX2602" fmla="*/ 1712812 w 3893112"/>
              <a:gd name="connsiteY2602" fmla="*/ 856778 h 1329505"/>
              <a:gd name="connsiteX2603" fmla="*/ 1707758 w 3893112"/>
              <a:gd name="connsiteY2603" fmla="*/ 863385 h 1329505"/>
              <a:gd name="connsiteX2604" fmla="*/ 1706694 w 3893112"/>
              <a:gd name="connsiteY2604" fmla="*/ 864703 h 1329505"/>
              <a:gd name="connsiteX2605" fmla="*/ 1701616 w 3893112"/>
              <a:gd name="connsiteY2605" fmla="*/ 907582 h 1329505"/>
              <a:gd name="connsiteX2606" fmla="*/ 1688622 w 3893112"/>
              <a:gd name="connsiteY2606" fmla="*/ 906683 h 1329505"/>
              <a:gd name="connsiteX2607" fmla="*/ 1696218 w 3893112"/>
              <a:gd name="connsiteY2607" fmla="*/ 859138 h 1329505"/>
              <a:gd name="connsiteX2608" fmla="*/ 1692998 w 3893112"/>
              <a:gd name="connsiteY2608" fmla="*/ 857480 h 1329505"/>
              <a:gd name="connsiteX2609" fmla="*/ 1670188 w 3893112"/>
              <a:gd name="connsiteY2609" fmla="*/ 901419 h 1329505"/>
              <a:gd name="connsiteX2610" fmla="*/ 1675100 w 3893112"/>
              <a:gd name="connsiteY2610" fmla="*/ 902277 h 1329505"/>
              <a:gd name="connsiteX2611" fmla="*/ 1683970 w 3893112"/>
              <a:gd name="connsiteY2611" fmla="*/ 903952 h 1329505"/>
              <a:gd name="connsiteX2612" fmla="*/ 1685644 w 3893112"/>
              <a:gd name="connsiteY2612" fmla="*/ 905721 h 1329505"/>
              <a:gd name="connsiteX2613" fmla="*/ 1689366 w 3893112"/>
              <a:gd name="connsiteY2613" fmla="*/ 909473 h 1329505"/>
              <a:gd name="connsiteX2614" fmla="*/ 1695012 w 3893112"/>
              <a:gd name="connsiteY2614" fmla="*/ 914745 h 1329505"/>
              <a:gd name="connsiteX2615" fmla="*/ 1683472 w 3893112"/>
              <a:gd name="connsiteY2615" fmla="*/ 920731 h 1329505"/>
              <a:gd name="connsiteX2616" fmla="*/ 1680298 w 3893112"/>
              <a:gd name="connsiteY2616" fmla="*/ 924058 h 1329505"/>
              <a:gd name="connsiteX2617" fmla="*/ 1689180 w 3893112"/>
              <a:gd name="connsiteY2617" fmla="*/ 930161 h 1329505"/>
              <a:gd name="connsiteX2618" fmla="*/ 1747370 w 3893112"/>
              <a:gd name="connsiteY2618" fmla="*/ 956741 h 1329505"/>
              <a:gd name="connsiteX2619" fmla="*/ 1748946 w 3893112"/>
              <a:gd name="connsiteY2619" fmla="*/ 950908 h 1329505"/>
              <a:gd name="connsiteX2620" fmla="*/ 1742744 w 3893112"/>
              <a:gd name="connsiteY2620" fmla="*/ 944489 h 1329505"/>
              <a:gd name="connsiteX2621" fmla="*/ 1751364 w 3893112"/>
              <a:gd name="connsiteY2621" fmla="*/ 944489 h 1329505"/>
              <a:gd name="connsiteX2622" fmla="*/ 1757568 w 3893112"/>
              <a:gd name="connsiteY2622" fmla="*/ 944675 h 1329505"/>
              <a:gd name="connsiteX2623" fmla="*/ 1760452 w 3893112"/>
              <a:gd name="connsiteY2623" fmla="*/ 944675 h 1329505"/>
              <a:gd name="connsiteX2624" fmla="*/ 1773232 w 3893112"/>
              <a:gd name="connsiteY2624" fmla="*/ 953296 h 1329505"/>
              <a:gd name="connsiteX2625" fmla="*/ 1762964 w 3893112"/>
              <a:gd name="connsiteY2625" fmla="*/ 961082 h 1329505"/>
              <a:gd name="connsiteX2626" fmla="*/ 1761550 w 3893112"/>
              <a:gd name="connsiteY2626" fmla="*/ 963218 h 1329505"/>
              <a:gd name="connsiteX2627" fmla="*/ 1792862 w 3893112"/>
              <a:gd name="connsiteY2627" fmla="*/ 977520 h 1329505"/>
              <a:gd name="connsiteX2628" fmla="*/ 1832238 w 3893112"/>
              <a:gd name="connsiteY2628" fmla="*/ 986779 h 1329505"/>
              <a:gd name="connsiteX2629" fmla="*/ 1832872 w 3893112"/>
              <a:gd name="connsiteY2629" fmla="*/ 979442 h 1329505"/>
              <a:gd name="connsiteX2630" fmla="*/ 1829398 w 3893112"/>
              <a:gd name="connsiteY2630" fmla="*/ 977023 h 1329505"/>
              <a:gd name="connsiteX2631" fmla="*/ 1825490 w 3893112"/>
              <a:gd name="connsiteY2631" fmla="*/ 974263 h 1329505"/>
              <a:gd name="connsiteX2632" fmla="*/ 1833956 w 3893112"/>
              <a:gd name="connsiteY2632" fmla="*/ 972805 h 1329505"/>
              <a:gd name="connsiteX2633" fmla="*/ 1842952 w 3893112"/>
              <a:gd name="connsiteY2633" fmla="*/ 971162 h 1329505"/>
              <a:gd name="connsiteX2634" fmla="*/ 1856970 w 3893112"/>
              <a:gd name="connsiteY2634" fmla="*/ 977643 h 1329505"/>
              <a:gd name="connsiteX2635" fmla="*/ 1853000 w 3893112"/>
              <a:gd name="connsiteY2635" fmla="*/ 982358 h 1329505"/>
              <a:gd name="connsiteX2636" fmla="*/ 1848658 w 3893112"/>
              <a:gd name="connsiteY2636" fmla="*/ 987040 h 1329505"/>
              <a:gd name="connsiteX2637" fmla="*/ 1847232 w 3893112"/>
              <a:gd name="connsiteY2637" fmla="*/ 990304 h 1329505"/>
              <a:gd name="connsiteX2638" fmla="*/ 1878464 w 3893112"/>
              <a:gd name="connsiteY2638" fmla="*/ 997648 h 1329505"/>
              <a:gd name="connsiteX2639" fmla="*/ 1895644 w 3893112"/>
              <a:gd name="connsiteY2639" fmla="*/ 999665 h 1329505"/>
              <a:gd name="connsiteX2640" fmla="*/ 1910872 w 3893112"/>
              <a:gd name="connsiteY2640" fmla="*/ 1001122 h 1329505"/>
              <a:gd name="connsiteX2641" fmla="*/ 1920772 w 3893112"/>
              <a:gd name="connsiteY2641" fmla="*/ 1001659 h 1329505"/>
              <a:gd name="connsiteX2642" fmla="*/ 1921012 w 3893112"/>
              <a:gd name="connsiteY2642" fmla="*/ 999981 h 1329505"/>
              <a:gd name="connsiteX2643" fmla="*/ 1920272 w 3893112"/>
              <a:gd name="connsiteY2643" fmla="*/ 992405 h 1329505"/>
              <a:gd name="connsiteX2644" fmla="*/ 1912084 w 3893112"/>
              <a:gd name="connsiteY2644" fmla="*/ 988777 h 1329505"/>
              <a:gd name="connsiteX2645" fmla="*/ 1920178 w 3893112"/>
              <a:gd name="connsiteY2645" fmla="*/ 985675 h 1329505"/>
              <a:gd name="connsiteX2646" fmla="*/ 1928676 w 3893112"/>
              <a:gd name="connsiteY2646" fmla="*/ 982574 h 1329505"/>
              <a:gd name="connsiteX2647" fmla="*/ 1930972 w 3893112"/>
              <a:gd name="connsiteY2647" fmla="*/ 983225 h 1329505"/>
              <a:gd name="connsiteX2648" fmla="*/ 1936088 w 3893112"/>
              <a:gd name="connsiteY2648" fmla="*/ 984527 h 1329505"/>
              <a:gd name="connsiteX2649" fmla="*/ 1943594 w 3893112"/>
              <a:gd name="connsiteY2649" fmla="*/ 986140 h 1329505"/>
              <a:gd name="connsiteX2650" fmla="*/ 1936896 w 3893112"/>
              <a:gd name="connsiteY2650" fmla="*/ 997182 h 1329505"/>
              <a:gd name="connsiteX2651" fmla="*/ 1935716 w 3893112"/>
              <a:gd name="connsiteY2651" fmla="*/ 1002424 h 1329505"/>
              <a:gd name="connsiteX2652" fmla="*/ 1954944 w 3893112"/>
              <a:gd name="connsiteY2652" fmla="*/ 1002424 h 1329505"/>
              <a:gd name="connsiteX2653" fmla="*/ 1954944 w 3893112"/>
              <a:gd name="connsiteY2653" fmla="*/ 1002581 h 1329505"/>
              <a:gd name="connsiteX2654" fmla="*/ 1960280 w 3893112"/>
              <a:gd name="connsiteY2654" fmla="*/ 1002581 h 1329505"/>
              <a:gd name="connsiteX2655" fmla="*/ 1975168 w 3893112"/>
              <a:gd name="connsiteY2655" fmla="*/ 1001805 h 1329505"/>
              <a:gd name="connsiteX2656" fmla="*/ 1992006 w 3893112"/>
              <a:gd name="connsiteY2656" fmla="*/ 999065 h 1329505"/>
              <a:gd name="connsiteX2657" fmla="*/ 1991852 w 3893112"/>
              <a:gd name="connsiteY2657" fmla="*/ 997585 h 1329505"/>
              <a:gd name="connsiteX2658" fmla="*/ 1989340 w 3893112"/>
              <a:gd name="connsiteY2658" fmla="*/ 990422 h 1329505"/>
              <a:gd name="connsiteX2659" fmla="*/ 1985432 w 3893112"/>
              <a:gd name="connsiteY2659" fmla="*/ 989491 h 1329505"/>
              <a:gd name="connsiteX2660" fmla="*/ 1981028 w 3893112"/>
              <a:gd name="connsiteY2660" fmla="*/ 988467 h 1329505"/>
              <a:gd name="connsiteX2661" fmla="*/ 1987634 w 3893112"/>
              <a:gd name="connsiteY2661" fmla="*/ 983877 h 1329505"/>
              <a:gd name="connsiteX2662" fmla="*/ 1993836 w 3893112"/>
              <a:gd name="connsiteY2662" fmla="*/ 978822 h 1329505"/>
              <a:gd name="connsiteX2663" fmla="*/ 2000226 w 3893112"/>
              <a:gd name="connsiteY2663" fmla="*/ 978573 h 1329505"/>
              <a:gd name="connsiteX2664" fmla="*/ 2006428 w 3893112"/>
              <a:gd name="connsiteY2664" fmla="*/ 977768 h 1329505"/>
              <a:gd name="connsiteX2665" fmla="*/ 2006212 w 3893112"/>
              <a:gd name="connsiteY2665" fmla="*/ 983815 h 1329505"/>
              <a:gd name="connsiteX2666" fmla="*/ 2005406 w 3893112"/>
              <a:gd name="connsiteY2666" fmla="*/ 990018 h 1329505"/>
              <a:gd name="connsiteX2667" fmla="*/ 2006110 w 3893112"/>
              <a:gd name="connsiteY2667" fmla="*/ 994364 h 1329505"/>
              <a:gd name="connsiteX2668" fmla="*/ 2025818 w 3893112"/>
              <a:gd name="connsiteY2668" fmla="*/ 984669 h 1329505"/>
              <a:gd name="connsiteX2669" fmla="*/ 2024636 w 3893112"/>
              <a:gd name="connsiteY2669" fmla="*/ 983876 h 1329505"/>
              <a:gd name="connsiteX2670" fmla="*/ 2015114 w 3893112"/>
              <a:gd name="connsiteY2670" fmla="*/ 972805 h 1329505"/>
              <a:gd name="connsiteX2671" fmla="*/ 2023148 w 3893112"/>
              <a:gd name="connsiteY2671" fmla="*/ 971689 h 1329505"/>
              <a:gd name="connsiteX2672" fmla="*/ 2032624 w 3893112"/>
              <a:gd name="connsiteY2672" fmla="*/ 976745 h 1329505"/>
              <a:gd name="connsiteX2673" fmla="*/ 2049420 w 3893112"/>
              <a:gd name="connsiteY2673" fmla="*/ 953333 h 1329505"/>
              <a:gd name="connsiteX2674" fmla="*/ 2047608 w 3893112"/>
              <a:gd name="connsiteY2674" fmla="*/ 939545 h 1329505"/>
              <a:gd name="connsiteX2675" fmla="*/ 2045756 w 3893112"/>
              <a:gd name="connsiteY2675" fmla="*/ 939061 h 1329505"/>
              <a:gd name="connsiteX2676" fmla="*/ 2039552 w 3893112"/>
              <a:gd name="connsiteY2676" fmla="*/ 945264 h 1329505"/>
              <a:gd name="connsiteX2677" fmla="*/ 2039244 w 3893112"/>
              <a:gd name="connsiteY2677" fmla="*/ 936859 h 1329505"/>
              <a:gd name="connsiteX2678" fmla="*/ 2038996 w 3893112"/>
              <a:gd name="connsiteY2678" fmla="*/ 928206 h 1329505"/>
              <a:gd name="connsiteX2679" fmla="*/ 2040360 w 3893112"/>
              <a:gd name="connsiteY2679" fmla="*/ 926375 h 1329505"/>
              <a:gd name="connsiteX2680" fmla="*/ 2042964 w 3893112"/>
              <a:gd name="connsiteY2680" fmla="*/ 922095 h 1329505"/>
              <a:gd name="connsiteX2681" fmla="*/ 2044882 w 3893112"/>
              <a:gd name="connsiteY2681" fmla="*/ 918794 h 1329505"/>
              <a:gd name="connsiteX2682" fmla="*/ 2041714 w 3893112"/>
              <a:gd name="connsiteY2682" fmla="*/ 894695 h 1329505"/>
              <a:gd name="connsiteX2683" fmla="*/ 2004308 w 3893112"/>
              <a:gd name="connsiteY2683" fmla="*/ 782187 h 1329505"/>
              <a:gd name="connsiteX2684" fmla="*/ 2000256 w 3893112"/>
              <a:gd name="connsiteY2684" fmla="*/ 782989 h 1329505"/>
              <a:gd name="connsiteX2685" fmla="*/ 1982796 w 3893112"/>
              <a:gd name="connsiteY2685" fmla="*/ 794222 h 1329505"/>
              <a:gd name="connsiteX2686" fmla="*/ 1970732 w 3893112"/>
              <a:gd name="connsiteY2686" fmla="*/ 798316 h 1329505"/>
              <a:gd name="connsiteX2687" fmla="*/ 1976936 w 3893112"/>
              <a:gd name="connsiteY2687" fmla="*/ 784143 h 1329505"/>
              <a:gd name="connsiteX2688" fmla="*/ 1978758 w 3893112"/>
              <a:gd name="connsiteY2688" fmla="*/ 783197 h 1329505"/>
              <a:gd name="connsiteX2689" fmla="*/ 1973832 w 3893112"/>
              <a:gd name="connsiteY2689" fmla="*/ 783120 h 1329505"/>
              <a:gd name="connsiteX2690" fmla="*/ 1942812 w 3893112"/>
              <a:gd name="connsiteY2690" fmla="*/ 774543 h 1329505"/>
              <a:gd name="connsiteX2691" fmla="*/ 1940956 w 3893112"/>
              <a:gd name="connsiteY2691" fmla="*/ 779955 h 1329505"/>
              <a:gd name="connsiteX2692" fmla="*/ 1943686 w 3893112"/>
              <a:gd name="connsiteY2692" fmla="*/ 784764 h 1329505"/>
              <a:gd name="connsiteX2693" fmla="*/ 1946602 w 3893112"/>
              <a:gd name="connsiteY2693" fmla="*/ 789508 h 1329505"/>
              <a:gd name="connsiteX2694" fmla="*/ 1944308 w 3893112"/>
              <a:gd name="connsiteY2694" fmla="*/ 789757 h 1329505"/>
              <a:gd name="connsiteX2695" fmla="*/ 1939344 w 3893112"/>
              <a:gd name="connsiteY2695" fmla="*/ 790129 h 1329505"/>
              <a:gd name="connsiteX2696" fmla="*/ 1931964 w 3893112"/>
              <a:gd name="connsiteY2696" fmla="*/ 790470 h 1329505"/>
              <a:gd name="connsiteX2697" fmla="*/ 1929204 w 3893112"/>
              <a:gd name="connsiteY2697" fmla="*/ 788795 h 1329505"/>
              <a:gd name="connsiteX2698" fmla="*/ 1923280 w 3893112"/>
              <a:gd name="connsiteY2698" fmla="*/ 784918 h 1329505"/>
              <a:gd name="connsiteX2699" fmla="*/ 1915060 w 3893112"/>
              <a:gd name="connsiteY2699" fmla="*/ 778932 h 1329505"/>
              <a:gd name="connsiteX2700" fmla="*/ 1925512 w 3893112"/>
              <a:gd name="connsiteY2700" fmla="*/ 775241 h 1329505"/>
              <a:gd name="connsiteX2701" fmla="*/ 1928152 w 3893112"/>
              <a:gd name="connsiteY2701" fmla="*/ 770482 h 1329505"/>
              <a:gd name="connsiteX2702" fmla="*/ 1907212 w 3893112"/>
              <a:gd name="connsiteY2702" fmla="*/ 759332 h 1329505"/>
              <a:gd name="connsiteX2703" fmla="*/ 1897536 w 3893112"/>
              <a:gd name="connsiteY2703" fmla="*/ 751516 h 1329505"/>
              <a:gd name="connsiteX2704" fmla="*/ 1890836 w 3893112"/>
              <a:gd name="connsiteY2704" fmla="*/ 740104 h 1329505"/>
              <a:gd name="connsiteX2705" fmla="*/ 1892232 w 3893112"/>
              <a:gd name="connsiteY2705" fmla="*/ 722455 h 1329505"/>
              <a:gd name="connsiteX2706" fmla="*/ 1897034 w 3893112"/>
              <a:gd name="connsiteY2706" fmla="*/ 712254 h 1329505"/>
              <a:gd name="connsiteX2707" fmla="*/ 1893536 w 3893112"/>
              <a:gd name="connsiteY2707" fmla="*/ 710483 h 1329505"/>
              <a:gd name="connsiteX2708" fmla="*/ 1888388 w 3893112"/>
              <a:gd name="connsiteY2708" fmla="*/ 712468 h 1329505"/>
              <a:gd name="connsiteX2709" fmla="*/ 1883176 w 3893112"/>
              <a:gd name="connsiteY2709" fmla="*/ 715011 h 1329505"/>
              <a:gd name="connsiteX2710" fmla="*/ 1883736 w 3893112"/>
              <a:gd name="connsiteY2710" fmla="*/ 707319 h 1329505"/>
              <a:gd name="connsiteX2711" fmla="*/ 1884044 w 3893112"/>
              <a:gd name="connsiteY2711" fmla="*/ 702543 h 1329505"/>
              <a:gd name="connsiteX2712" fmla="*/ 1884044 w 3893112"/>
              <a:gd name="connsiteY2712" fmla="*/ 700435 h 1329505"/>
              <a:gd name="connsiteX2713" fmla="*/ 1895924 w 3893112"/>
              <a:gd name="connsiteY2713" fmla="*/ 686044 h 1329505"/>
              <a:gd name="connsiteX2714" fmla="*/ 1899398 w 3893112"/>
              <a:gd name="connsiteY2714" fmla="*/ 696216 h 1329505"/>
              <a:gd name="connsiteX2715" fmla="*/ 1904030 w 3893112"/>
              <a:gd name="connsiteY2715" fmla="*/ 698601 h 1329505"/>
              <a:gd name="connsiteX2716" fmla="*/ 1914068 w 3893112"/>
              <a:gd name="connsiteY2716" fmla="*/ 679780 h 1329505"/>
              <a:gd name="connsiteX2717" fmla="*/ 1926260 w 3893112"/>
              <a:gd name="connsiteY2717" fmla="*/ 658259 h 1329505"/>
              <a:gd name="connsiteX2718" fmla="*/ 1903404 w 3893112"/>
              <a:gd name="connsiteY2718" fmla="*/ 654690 h 1329505"/>
              <a:gd name="connsiteX2719" fmla="*/ 1903302 w 3893112"/>
              <a:gd name="connsiteY2719" fmla="*/ 654956 h 1329505"/>
              <a:gd name="connsiteX2720" fmla="*/ 1910936 w 3893112"/>
              <a:gd name="connsiteY2720" fmla="*/ 673545 h 1329505"/>
              <a:gd name="connsiteX2721" fmla="*/ 1909012 w 3893112"/>
              <a:gd name="connsiteY2721" fmla="*/ 684618 h 1329505"/>
              <a:gd name="connsiteX2722" fmla="*/ 1900452 w 3893112"/>
              <a:gd name="connsiteY2722" fmla="*/ 671219 h 1329505"/>
              <a:gd name="connsiteX2723" fmla="*/ 1896358 w 3893112"/>
              <a:gd name="connsiteY2723" fmla="*/ 662639 h 1329505"/>
              <a:gd name="connsiteX2724" fmla="*/ 1894900 w 3893112"/>
              <a:gd name="connsiteY2724" fmla="*/ 663437 h 1329505"/>
              <a:gd name="connsiteX2725" fmla="*/ 1893000 w 3893112"/>
              <a:gd name="connsiteY2725" fmla="*/ 655597 h 1329505"/>
              <a:gd name="connsiteX2726" fmla="*/ 1891696 w 3893112"/>
              <a:gd name="connsiteY2726" fmla="*/ 652861 h 1329505"/>
              <a:gd name="connsiteX2727" fmla="*/ 2014416 w 3893112"/>
              <a:gd name="connsiteY2727" fmla="*/ 652745 h 1329505"/>
              <a:gd name="connsiteX2728" fmla="*/ 2014812 w 3893112"/>
              <a:gd name="connsiteY2728" fmla="*/ 654466 h 1329505"/>
              <a:gd name="connsiteX2729" fmla="*/ 2045030 w 3893112"/>
              <a:gd name="connsiteY2729" fmla="*/ 660329 h 1329505"/>
              <a:gd name="connsiteX2730" fmla="*/ 2046540 w 3893112"/>
              <a:gd name="connsiteY2730" fmla="*/ 658408 h 1329505"/>
              <a:gd name="connsiteX2731" fmla="*/ 2039304 w 3893112"/>
              <a:gd name="connsiteY2731" fmla="*/ 657635 h 1329505"/>
              <a:gd name="connsiteX2732" fmla="*/ 2034096 w 3893112"/>
              <a:gd name="connsiteY2732" fmla="*/ 657387 h 1329505"/>
              <a:gd name="connsiteX2733" fmla="*/ 2031708 w 3893112"/>
              <a:gd name="connsiteY2733" fmla="*/ 657387 h 1329505"/>
              <a:gd name="connsiteX2734" fmla="*/ 2030218 w 3893112"/>
              <a:gd name="connsiteY2734" fmla="*/ 656054 h 1329505"/>
              <a:gd name="connsiteX2735" fmla="*/ 2026776 w 3893112"/>
              <a:gd name="connsiteY2735" fmla="*/ 653232 h 1329505"/>
              <a:gd name="connsiteX2736" fmla="*/ 2026558 w 3893112"/>
              <a:gd name="connsiteY2736" fmla="*/ 653074 h 1329505"/>
              <a:gd name="connsiteX2737" fmla="*/ 1250978 w 3893112"/>
              <a:gd name="connsiteY2737" fmla="*/ 651515 h 1329505"/>
              <a:gd name="connsiteX2738" fmla="*/ 1244554 w 3893112"/>
              <a:gd name="connsiteY2738" fmla="*/ 652922 h 1329505"/>
              <a:gd name="connsiteX2739" fmla="*/ 1244958 w 3893112"/>
              <a:gd name="connsiteY2739" fmla="*/ 657885 h 1329505"/>
              <a:gd name="connsiteX2740" fmla="*/ 1246228 w 3893112"/>
              <a:gd name="connsiteY2740" fmla="*/ 660614 h 1329505"/>
              <a:gd name="connsiteX2741" fmla="*/ 1245206 w 3893112"/>
              <a:gd name="connsiteY2741" fmla="*/ 661916 h 1329505"/>
              <a:gd name="connsiteX2742" fmla="*/ 1244430 w 3893112"/>
              <a:gd name="connsiteY2742" fmla="*/ 663282 h 1329505"/>
              <a:gd name="connsiteX2743" fmla="*/ 1245112 w 3893112"/>
              <a:gd name="connsiteY2743" fmla="*/ 662940 h 1329505"/>
              <a:gd name="connsiteX2744" fmla="*/ 1245702 w 3893112"/>
              <a:gd name="connsiteY2744" fmla="*/ 663747 h 1329505"/>
              <a:gd name="connsiteX2745" fmla="*/ 1245490 w 3893112"/>
              <a:gd name="connsiteY2745" fmla="*/ 665728 h 1329505"/>
              <a:gd name="connsiteX2746" fmla="*/ 1252110 w 3893112"/>
              <a:gd name="connsiteY2746" fmla="*/ 663451 h 1329505"/>
              <a:gd name="connsiteX2747" fmla="*/ 3557448 w 3893112"/>
              <a:gd name="connsiteY2747" fmla="*/ 651173 h 1329505"/>
              <a:gd name="connsiteX2748" fmla="*/ 3555952 w 3893112"/>
              <a:gd name="connsiteY2748" fmla="*/ 653586 h 1329505"/>
              <a:gd name="connsiteX2749" fmla="*/ 3548448 w 3893112"/>
              <a:gd name="connsiteY2749" fmla="*/ 666288 h 1329505"/>
              <a:gd name="connsiteX2750" fmla="*/ 3557316 w 3893112"/>
              <a:gd name="connsiteY2750" fmla="*/ 690762 h 1329505"/>
              <a:gd name="connsiteX2751" fmla="*/ 3571494 w 3893112"/>
              <a:gd name="connsiteY2751" fmla="*/ 691863 h 1329505"/>
              <a:gd name="connsiteX2752" fmla="*/ 3576116 w 3893112"/>
              <a:gd name="connsiteY2752" fmla="*/ 679449 h 1329505"/>
              <a:gd name="connsiteX2753" fmla="*/ 3570436 w 3893112"/>
              <a:gd name="connsiteY2753" fmla="*/ 675128 h 1329505"/>
              <a:gd name="connsiteX2754" fmla="*/ 3563612 w 3893112"/>
              <a:gd name="connsiteY2754" fmla="*/ 660863 h 1329505"/>
              <a:gd name="connsiteX2755" fmla="*/ 3565706 w 3893112"/>
              <a:gd name="connsiteY2755" fmla="*/ 657188 h 1329505"/>
              <a:gd name="connsiteX2756" fmla="*/ 3563488 w 3893112"/>
              <a:gd name="connsiteY2756" fmla="*/ 658569 h 1329505"/>
              <a:gd name="connsiteX2757" fmla="*/ 3563986 w 3893112"/>
              <a:gd name="connsiteY2757" fmla="*/ 653301 h 1329505"/>
              <a:gd name="connsiteX2758" fmla="*/ 1879298 w 3893112"/>
              <a:gd name="connsiteY2758" fmla="*/ 650926 h 1329505"/>
              <a:gd name="connsiteX2759" fmla="*/ 1878494 w 3893112"/>
              <a:gd name="connsiteY2759" fmla="*/ 651652 h 1329505"/>
              <a:gd name="connsiteX2760" fmla="*/ 1880052 w 3893112"/>
              <a:gd name="connsiteY2760" fmla="*/ 653754 h 1329505"/>
              <a:gd name="connsiteX2761" fmla="*/ 1881730 w 3893112"/>
              <a:gd name="connsiteY2761" fmla="*/ 651305 h 1329505"/>
              <a:gd name="connsiteX2762" fmla="*/ 1831012 w 3893112"/>
              <a:gd name="connsiteY2762" fmla="*/ 650389 h 1329505"/>
              <a:gd name="connsiteX2763" fmla="*/ 1803658 w 3893112"/>
              <a:gd name="connsiteY2763" fmla="*/ 652180 h 1329505"/>
              <a:gd name="connsiteX2764" fmla="*/ 1791596 w 3893112"/>
              <a:gd name="connsiteY2764" fmla="*/ 653424 h 1329505"/>
              <a:gd name="connsiteX2765" fmla="*/ 1772102 w 3893112"/>
              <a:gd name="connsiteY2765" fmla="*/ 658883 h 1329505"/>
              <a:gd name="connsiteX2766" fmla="*/ 1787932 w 3893112"/>
              <a:gd name="connsiteY2766" fmla="*/ 664954 h 1329505"/>
              <a:gd name="connsiteX2767" fmla="*/ 1791344 w 3893112"/>
              <a:gd name="connsiteY2767" fmla="*/ 672523 h 1329505"/>
              <a:gd name="connsiteX2768" fmla="*/ 1784830 w 3893112"/>
              <a:gd name="connsiteY2768" fmla="*/ 675066 h 1329505"/>
              <a:gd name="connsiteX2769" fmla="*/ 1769944 w 3893112"/>
              <a:gd name="connsiteY2769" fmla="*/ 670135 h 1329505"/>
              <a:gd name="connsiteX2770" fmla="*/ 1765994 w 3893112"/>
              <a:gd name="connsiteY2770" fmla="*/ 666818 h 1329505"/>
              <a:gd name="connsiteX2771" fmla="*/ 1749816 w 3893112"/>
              <a:gd name="connsiteY2771" fmla="*/ 699754 h 1329505"/>
              <a:gd name="connsiteX2772" fmla="*/ 1749796 w 3893112"/>
              <a:gd name="connsiteY2772" fmla="*/ 699828 h 1329505"/>
              <a:gd name="connsiteX2773" fmla="*/ 1754808 w 3893112"/>
              <a:gd name="connsiteY2773" fmla="*/ 700930 h 1329505"/>
              <a:gd name="connsiteX2774" fmla="*/ 1762064 w 3893112"/>
              <a:gd name="connsiteY2774" fmla="*/ 695534 h 1329505"/>
              <a:gd name="connsiteX2775" fmla="*/ 1764020 w 3893112"/>
              <a:gd name="connsiteY2775" fmla="*/ 707133 h 1329505"/>
              <a:gd name="connsiteX2776" fmla="*/ 1760918 w 3893112"/>
              <a:gd name="connsiteY2776" fmla="*/ 714670 h 1329505"/>
              <a:gd name="connsiteX2777" fmla="*/ 1757568 w 3893112"/>
              <a:gd name="connsiteY2777" fmla="*/ 722145 h 1329505"/>
              <a:gd name="connsiteX2778" fmla="*/ 1752978 w 3893112"/>
              <a:gd name="connsiteY2778" fmla="*/ 714391 h 1329505"/>
              <a:gd name="connsiteX2779" fmla="*/ 1746336 w 3893112"/>
              <a:gd name="connsiteY2779" fmla="*/ 712909 h 1329505"/>
              <a:gd name="connsiteX2780" fmla="*/ 1738944 w 3893112"/>
              <a:gd name="connsiteY2780" fmla="*/ 740842 h 1329505"/>
              <a:gd name="connsiteX2781" fmla="*/ 1741130 w 3893112"/>
              <a:gd name="connsiteY2781" fmla="*/ 741249 h 1329505"/>
              <a:gd name="connsiteX2782" fmla="*/ 1741870 w 3893112"/>
              <a:gd name="connsiteY2782" fmla="*/ 741717 h 1329505"/>
              <a:gd name="connsiteX2783" fmla="*/ 1754218 w 3893112"/>
              <a:gd name="connsiteY2783" fmla="*/ 741932 h 1329505"/>
              <a:gd name="connsiteX2784" fmla="*/ 1762530 w 3893112"/>
              <a:gd name="connsiteY2784" fmla="*/ 749591 h 1329505"/>
              <a:gd name="connsiteX2785" fmla="*/ 1752884 w 3893112"/>
              <a:gd name="connsiteY2785" fmla="*/ 752352 h 1329505"/>
              <a:gd name="connsiteX2786" fmla="*/ 1736242 w 3893112"/>
              <a:gd name="connsiteY2786" fmla="*/ 751058 h 1329505"/>
              <a:gd name="connsiteX2787" fmla="*/ 1730034 w 3893112"/>
              <a:gd name="connsiteY2787" fmla="*/ 774520 h 1329505"/>
              <a:gd name="connsiteX2788" fmla="*/ 1734710 w 3893112"/>
              <a:gd name="connsiteY2788" fmla="*/ 776016 h 1329505"/>
              <a:gd name="connsiteX2789" fmla="*/ 1742494 w 3893112"/>
              <a:gd name="connsiteY2789" fmla="*/ 771333 h 1329505"/>
              <a:gd name="connsiteX2790" fmla="*/ 1743240 w 3893112"/>
              <a:gd name="connsiteY2790" fmla="*/ 783180 h 1329505"/>
              <a:gd name="connsiteX2791" fmla="*/ 1739176 w 3893112"/>
              <a:gd name="connsiteY2791" fmla="*/ 790377 h 1329505"/>
              <a:gd name="connsiteX2792" fmla="*/ 1738318 w 3893112"/>
              <a:gd name="connsiteY2792" fmla="*/ 791851 h 1329505"/>
              <a:gd name="connsiteX2793" fmla="*/ 1739858 w 3893112"/>
              <a:gd name="connsiteY2793" fmla="*/ 790780 h 1329505"/>
              <a:gd name="connsiteX2794" fmla="*/ 1748636 w 3893112"/>
              <a:gd name="connsiteY2794" fmla="*/ 784050 h 1329505"/>
              <a:gd name="connsiteX2795" fmla="*/ 1748388 w 3893112"/>
              <a:gd name="connsiteY2795" fmla="*/ 795959 h 1329505"/>
              <a:gd name="connsiteX2796" fmla="*/ 1751238 w 3893112"/>
              <a:gd name="connsiteY2796" fmla="*/ 799248 h 1329505"/>
              <a:gd name="connsiteX2797" fmla="*/ 1767028 w 3893112"/>
              <a:gd name="connsiteY2797" fmla="*/ 782500 h 1329505"/>
              <a:gd name="connsiteX2798" fmla="*/ 1794506 w 3893112"/>
              <a:gd name="connsiteY2798" fmla="*/ 746553 h 1329505"/>
              <a:gd name="connsiteX2799" fmla="*/ 1808920 w 3893112"/>
              <a:gd name="connsiteY2799" fmla="*/ 726709 h 1329505"/>
              <a:gd name="connsiteX2800" fmla="*/ 1805856 w 3893112"/>
              <a:gd name="connsiteY2800" fmla="*/ 724502 h 1329505"/>
              <a:gd name="connsiteX2801" fmla="*/ 1794134 w 3893112"/>
              <a:gd name="connsiteY2801" fmla="*/ 728006 h 1329505"/>
              <a:gd name="connsiteX2802" fmla="*/ 1798816 w 3893112"/>
              <a:gd name="connsiteY2802" fmla="*/ 712190 h 1329505"/>
              <a:gd name="connsiteX2803" fmla="*/ 1815286 w 3893112"/>
              <a:gd name="connsiteY2803" fmla="*/ 695721 h 1329505"/>
              <a:gd name="connsiteX2804" fmla="*/ 1816278 w 3893112"/>
              <a:gd name="connsiteY2804" fmla="*/ 707878 h 1329505"/>
              <a:gd name="connsiteX2805" fmla="*/ 1820124 w 3893112"/>
              <a:gd name="connsiteY2805" fmla="*/ 711281 h 1329505"/>
              <a:gd name="connsiteX2806" fmla="*/ 1821830 w 3893112"/>
              <a:gd name="connsiteY2806" fmla="*/ 708933 h 1329505"/>
              <a:gd name="connsiteX2807" fmla="*/ 1841672 w 3893112"/>
              <a:gd name="connsiteY2807" fmla="*/ 680310 h 1329505"/>
              <a:gd name="connsiteX2808" fmla="*/ 1833832 w 3893112"/>
              <a:gd name="connsiteY2808" fmla="*/ 690262 h 1329505"/>
              <a:gd name="connsiteX2809" fmla="*/ 1833028 w 3893112"/>
              <a:gd name="connsiteY2809" fmla="*/ 679066 h 1329505"/>
              <a:gd name="connsiteX2810" fmla="*/ 1844984 w 3893112"/>
              <a:gd name="connsiteY2810" fmla="*/ 656617 h 1329505"/>
              <a:gd name="connsiteX2811" fmla="*/ 1824404 w 3893112"/>
              <a:gd name="connsiteY2811" fmla="*/ 685455 h 1329505"/>
              <a:gd name="connsiteX2812" fmla="*/ 1816156 w 3893112"/>
              <a:gd name="connsiteY2812" fmla="*/ 690851 h 1329505"/>
              <a:gd name="connsiteX2813" fmla="*/ 1817116 w 3893112"/>
              <a:gd name="connsiteY2813" fmla="*/ 680679 h 1329505"/>
              <a:gd name="connsiteX2814" fmla="*/ 1835416 w 3893112"/>
              <a:gd name="connsiteY2814" fmla="*/ 653978 h 1329505"/>
              <a:gd name="connsiteX2815" fmla="*/ 2853816 w 3893112"/>
              <a:gd name="connsiteY2815" fmla="*/ 650163 h 1329505"/>
              <a:gd name="connsiteX2816" fmla="*/ 2856044 w 3893112"/>
              <a:gd name="connsiteY2816" fmla="*/ 652210 h 1329505"/>
              <a:gd name="connsiteX2817" fmla="*/ 2850120 w 3893112"/>
              <a:gd name="connsiteY2817" fmla="*/ 658413 h 1329505"/>
              <a:gd name="connsiteX2818" fmla="*/ 2832474 w 3893112"/>
              <a:gd name="connsiteY2818" fmla="*/ 661236 h 1329505"/>
              <a:gd name="connsiteX2819" fmla="*/ 2832124 w 3893112"/>
              <a:gd name="connsiteY2819" fmla="*/ 661152 h 1329505"/>
              <a:gd name="connsiteX2820" fmla="*/ 2814076 w 3893112"/>
              <a:gd name="connsiteY2820" fmla="*/ 704088 h 1329505"/>
              <a:gd name="connsiteX2821" fmla="*/ 2813214 w 3893112"/>
              <a:gd name="connsiteY2821" fmla="*/ 709584 h 1329505"/>
              <a:gd name="connsiteX2822" fmla="*/ 2812258 w 3893112"/>
              <a:gd name="connsiteY2822" fmla="*/ 708413 h 1329505"/>
              <a:gd name="connsiteX2823" fmla="*/ 2798562 w 3893112"/>
              <a:gd name="connsiteY2823" fmla="*/ 740994 h 1329505"/>
              <a:gd name="connsiteX2824" fmla="*/ 2803082 w 3893112"/>
              <a:gd name="connsiteY2824" fmla="*/ 741646 h 1329505"/>
              <a:gd name="connsiteX2825" fmla="*/ 2834838 w 3893112"/>
              <a:gd name="connsiteY2825" fmla="*/ 745716 h 1329505"/>
              <a:gd name="connsiteX2826" fmla="*/ 2872862 w 3893112"/>
              <a:gd name="connsiteY2826" fmla="*/ 662508 h 1329505"/>
              <a:gd name="connsiteX2827" fmla="*/ 2875460 w 3893112"/>
              <a:gd name="connsiteY2827" fmla="*/ 658733 h 1329505"/>
              <a:gd name="connsiteX2828" fmla="*/ 2874156 w 3893112"/>
              <a:gd name="connsiteY2828" fmla="*/ 657514 h 1329505"/>
              <a:gd name="connsiteX2829" fmla="*/ 2872494 w 3893112"/>
              <a:gd name="connsiteY2829" fmla="*/ 653819 h 1329505"/>
              <a:gd name="connsiteX2830" fmla="*/ 1559106 w 3893112"/>
              <a:gd name="connsiteY2830" fmla="*/ 648065 h 1329505"/>
              <a:gd name="connsiteX2831" fmla="*/ 1531408 w 3893112"/>
              <a:gd name="connsiteY2831" fmla="*/ 655931 h 1329505"/>
              <a:gd name="connsiteX2832" fmla="*/ 1529578 w 3893112"/>
              <a:gd name="connsiteY2832" fmla="*/ 656632 h 1329505"/>
              <a:gd name="connsiteX2833" fmla="*/ 1530046 w 3893112"/>
              <a:gd name="connsiteY2833" fmla="*/ 658519 h 1329505"/>
              <a:gd name="connsiteX2834" fmla="*/ 1532954 w 3893112"/>
              <a:gd name="connsiteY2834" fmla="*/ 664171 h 1329505"/>
              <a:gd name="connsiteX2835" fmla="*/ 1539316 w 3893112"/>
              <a:gd name="connsiteY2835" fmla="*/ 663592 h 1329505"/>
              <a:gd name="connsiteX2836" fmla="*/ 1544620 w 3893112"/>
              <a:gd name="connsiteY2836" fmla="*/ 654938 h 1329505"/>
              <a:gd name="connsiteX2837" fmla="*/ 1554608 w 3893112"/>
              <a:gd name="connsiteY2837" fmla="*/ 653698 h 1329505"/>
              <a:gd name="connsiteX2838" fmla="*/ 1554174 w 3893112"/>
              <a:gd name="connsiteY2838" fmla="*/ 662072 h 1329505"/>
              <a:gd name="connsiteX2839" fmla="*/ 1554026 w 3893112"/>
              <a:gd name="connsiteY2839" fmla="*/ 662251 h 1329505"/>
              <a:gd name="connsiteX2840" fmla="*/ 1571098 w 3893112"/>
              <a:gd name="connsiteY2840" fmla="*/ 660695 h 1329505"/>
              <a:gd name="connsiteX2841" fmla="*/ 1434178 w 3893112"/>
              <a:gd name="connsiteY2841" fmla="*/ 647526 h 1329505"/>
              <a:gd name="connsiteX2842" fmla="*/ 1413472 w 3893112"/>
              <a:gd name="connsiteY2842" fmla="*/ 682561 h 1329505"/>
              <a:gd name="connsiteX2843" fmla="*/ 1412488 w 3893112"/>
              <a:gd name="connsiteY2843" fmla="*/ 689300 h 1329505"/>
              <a:gd name="connsiteX2844" fmla="*/ 1428844 w 3893112"/>
              <a:gd name="connsiteY2844" fmla="*/ 686974 h 1329505"/>
              <a:gd name="connsiteX2845" fmla="*/ 1432400 w 3893112"/>
              <a:gd name="connsiteY2845" fmla="*/ 689864 h 1329505"/>
              <a:gd name="connsiteX2846" fmla="*/ 1432456 w 3893112"/>
              <a:gd name="connsiteY2846" fmla="*/ 689838 h 1329505"/>
              <a:gd name="connsiteX2847" fmla="*/ 1430920 w 3893112"/>
              <a:gd name="connsiteY2847" fmla="*/ 686168 h 1329505"/>
              <a:gd name="connsiteX2848" fmla="*/ 1420936 w 3893112"/>
              <a:gd name="connsiteY2848" fmla="*/ 682415 h 1329505"/>
              <a:gd name="connsiteX2849" fmla="*/ 1430052 w 3893112"/>
              <a:gd name="connsiteY2849" fmla="*/ 672490 h 1329505"/>
              <a:gd name="connsiteX2850" fmla="*/ 1448384 w 3893112"/>
              <a:gd name="connsiteY2850" fmla="*/ 668986 h 1329505"/>
              <a:gd name="connsiteX2851" fmla="*/ 1444600 w 3893112"/>
              <a:gd name="connsiteY2851" fmla="*/ 679034 h 1329505"/>
              <a:gd name="connsiteX2852" fmla="*/ 1446170 w 3893112"/>
              <a:gd name="connsiteY2852" fmla="*/ 683899 h 1329505"/>
              <a:gd name="connsiteX2853" fmla="*/ 1484012 w 3893112"/>
              <a:gd name="connsiteY2853" fmla="*/ 669370 h 1329505"/>
              <a:gd name="connsiteX2854" fmla="*/ 1479554 w 3893112"/>
              <a:gd name="connsiteY2854" fmla="*/ 666132 h 1329505"/>
              <a:gd name="connsiteX2855" fmla="*/ 2838300 w 3893112"/>
              <a:gd name="connsiteY2855" fmla="*/ 647126 h 1329505"/>
              <a:gd name="connsiteX2856" fmla="*/ 2838276 w 3893112"/>
              <a:gd name="connsiteY2856" fmla="*/ 647172 h 1329505"/>
              <a:gd name="connsiteX2857" fmla="*/ 2838440 w 3893112"/>
              <a:gd name="connsiteY2857" fmla="*/ 647154 h 1329505"/>
              <a:gd name="connsiteX2858" fmla="*/ 1419468 w 3893112"/>
              <a:gd name="connsiteY2858" fmla="*/ 641494 h 1329505"/>
              <a:gd name="connsiteX2859" fmla="*/ 1419054 w 3893112"/>
              <a:gd name="connsiteY2859" fmla="*/ 644334 h 1329505"/>
              <a:gd name="connsiteX2860" fmla="*/ 1420472 w 3893112"/>
              <a:gd name="connsiteY2860" fmla="*/ 641905 h 1329505"/>
              <a:gd name="connsiteX2861" fmla="*/ 674476 w 3893112"/>
              <a:gd name="connsiteY2861" fmla="*/ 641261 h 1329505"/>
              <a:gd name="connsiteX2862" fmla="*/ 656672 w 3893112"/>
              <a:gd name="connsiteY2862" fmla="*/ 642655 h 1329505"/>
              <a:gd name="connsiteX2863" fmla="*/ 639024 w 3893112"/>
              <a:gd name="connsiteY2863" fmla="*/ 644424 h 1329505"/>
              <a:gd name="connsiteX2864" fmla="*/ 628834 w 3893112"/>
              <a:gd name="connsiteY2864" fmla="*/ 645546 h 1329505"/>
              <a:gd name="connsiteX2865" fmla="*/ 628852 w 3893112"/>
              <a:gd name="connsiteY2865" fmla="*/ 646882 h 1329505"/>
              <a:gd name="connsiteX2866" fmla="*/ 630464 w 3893112"/>
              <a:gd name="connsiteY2866" fmla="*/ 652768 h 1329505"/>
              <a:gd name="connsiteX2867" fmla="*/ 638000 w 3893112"/>
              <a:gd name="connsiteY2867" fmla="*/ 654567 h 1329505"/>
              <a:gd name="connsiteX2868" fmla="*/ 624448 w 3893112"/>
              <a:gd name="connsiteY2868" fmla="*/ 661637 h 1329505"/>
              <a:gd name="connsiteX2869" fmla="*/ 617716 w 3893112"/>
              <a:gd name="connsiteY2869" fmla="*/ 661018 h 1329505"/>
              <a:gd name="connsiteX2870" fmla="*/ 610988 w 3893112"/>
              <a:gd name="connsiteY2870" fmla="*/ 660552 h 1329505"/>
              <a:gd name="connsiteX2871" fmla="*/ 615640 w 3893112"/>
              <a:gd name="connsiteY2871" fmla="*/ 651061 h 1329505"/>
              <a:gd name="connsiteX2872" fmla="*/ 616064 w 3893112"/>
              <a:gd name="connsiteY2872" fmla="*/ 646953 h 1329505"/>
              <a:gd name="connsiteX2873" fmla="*/ 603824 w 3893112"/>
              <a:gd name="connsiteY2873" fmla="*/ 648301 h 1329505"/>
              <a:gd name="connsiteX2874" fmla="*/ 552300 w 3893112"/>
              <a:gd name="connsiteY2874" fmla="*/ 656568 h 1329505"/>
              <a:gd name="connsiteX2875" fmla="*/ 552316 w 3893112"/>
              <a:gd name="connsiteY2875" fmla="*/ 656811 h 1329505"/>
              <a:gd name="connsiteX2876" fmla="*/ 554200 w 3893112"/>
              <a:gd name="connsiteY2876" fmla="*/ 662599 h 1329505"/>
              <a:gd name="connsiteX2877" fmla="*/ 561828 w 3893112"/>
              <a:gd name="connsiteY2877" fmla="*/ 664025 h 1329505"/>
              <a:gd name="connsiteX2878" fmla="*/ 548584 w 3893112"/>
              <a:gd name="connsiteY2878" fmla="*/ 671777 h 1329505"/>
              <a:gd name="connsiteX2879" fmla="*/ 535032 w 3893112"/>
              <a:gd name="connsiteY2879" fmla="*/ 671156 h 1329505"/>
              <a:gd name="connsiteX2880" fmla="*/ 539312 w 3893112"/>
              <a:gd name="connsiteY2880" fmla="*/ 661483 h 1329505"/>
              <a:gd name="connsiteX2881" fmla="*/ 539490 w 3893112"/>
              <a:gd name="connsiteY2881" fmla="*/ 658624 h 1329505"/>
              <a:gd name="connsiteX2882" fmla="*/ 476120 w 3893112"/>
              <a:gd name="connsiteY2882" fmla="*/ 668790 h 1329505"/>
              <a:gd name="connsiteX2883" fmla="*/ 476248 w 3893112"/>
              <a:gd name="connsiteY2883" fmla="*/ 669978 h 1329505"/>
              <a:gd name="connsiteX2884" fmla="*/ 478368 w 3893112"/>
              <a:gd name="connsiteY2884" fmla="*/ 675685 h 1329505"/>
              <a:gd name="connsiteX2885" fmla="*/ 485998 w 3893112"/>
              <a:gd name="connsiteY2885" fmla="*/ 676801 h 1329505"/>
              <a:gd name="connsiteX2886" fmla="*/ 473096 w 3893112"/>
              <a:gd name="connsiteY2886" fmla="*/ 685081 h 1329505"/>
              <a:gd name="connsiteX2887" fmla="*/ 459542 w 3893112"/>
              <a:gd name="connsiteY2887" fmla="*/ 685081 h 1329505"/>
              <a:gd name="connsiteX2888" fmla="*/ 463450 w 3893112"/>
              <a:gd name="connsiteY2888" fmla="*/ 675156 h 1329505"/>
              <a:gd name="connsiteX2889" fmla="*/ 463450 w 3893112"/>
              <a:gd name="connsiteY2889" fmla="*/ 671077 h 1329505"/>
              <a:gd name="connsiteX2890" fmla="*/ 424042 w 3893112"/>
              <a:gd name="connsiteY2890" fmla="*/ 679951 h 1329505"/>
              <a:gd name="connsiteX2891" fmla="*/ 424156 w 3893112"/>
              <a:gd name="connsiteY2891" fmla="*/ 689457 h 1329505"/>
              <a:gd name="connsiteX2892" fmla="*/ 430060 w 3893112"/>
              <a:gd name="connsiteY2892" fmla="*/ 722515 h 1329505"/>
              <a:gd name="connsiteX2893" fmla="*/ 430396 w 3893112"/>
              <a:gd name="connsiteY2893" fmla="*/ 722479 h 1329505"/>
              <a:gd name="connsiteX2894" fmla="*/ 436126 w 3893112"/>
              <a:gd name="connsiteY2894" fmla="*/ 720346 h 1329505"/>
              <a:gd name="connsiteX2895" fmla="*/ 437398 w 3893112"/>
              <a:gd name="connsiteY2895" fmla="*/ 712871 h 1329505"/>
              <a:gd name="connsiteX2896" fmla="*/ 445462 w 3893112"/>
              <a:gd name="connsiteY2896" fmla="*/ 725277 h 1329505"/>
              <a:gd name="connsiteX2897" fmla="*/ 445988 w 3893112"/>
              <a:gd name="connsiteY2897" fmla="*/ 738210 h 1329505"/>
              <a:gd name="connsiteX2898" fmla="*/ 440872 w 3893112"/>
              <a:gd name="connsiteY2898" fmla="*/ 736659 h 1329505"/>
              <a:gd name="connsiteX2899" fmla="*/ 435940 w 3893112"/>
              <a:gd name="connsiteY2899" fmla="*/ 734984 h 1329505"/>
              <a:gd name="connsiteX2900" fmla="*/ 432310 w 3893112"/>
              <a:gd name="connsiteY2900" fmla="*/ 735110 h 1329505"/>
              <a:gd name="connsiteX2901" fmla="*/ 433956 w 3893112"/>
              <a:gd name="connsiteY2901" fmla="*/ 744321 h 1329505"/>
              <a:gd name="connsiteX2902" fmla="*/ 437956 w 3893112"/>
              <a:gd name="connsiteY2902" fmla="*/ 756976 h 1329505"/>
              <a:gd name="connsiteX2903" fmla="*/ 439972 w 3893112"/>
              <a:gd name="connsiteY2903" fmla="*/ 763179 h 1329505"/>
              <a:gd name="connsiteX2904" fmla="*/ 442360 w 3893112"/>
              <a:gd name="connsiteY2904" fmla="*/ 769133 h 1329505"/>
              <a:gd name="connsiteX2905" fmla="*/ 447168 w 3893112"/>
              <a:gd name="connsiteY2905" fmla="*/ 780888 h 1329505"/>
              <a:gd name="connsiteX2906" fmla="*/ 452502 w 3893112"/>
              <a:gd name="connsiteY2906" fmla="*/ 792053 h 1329505"/>
              <a:gd name="connsiteX2907" fmla="*/ 454426 w 3893112"/>
              <a:gd name="connsiteY2907" fmla="*/ 795126 h 1329505"/>
              <a:gd name="connsiteX2908" fmla="*/ 455596 w 3893112"/>
              <a:gd name="connsiteY2908" fmla="*/ 794641 h 1329505"/>
              <a:gd name="connsiteX2909" fmla="*/ 460442 w 3893112"/>
              <a:gd name="connsiteY2909" fmla="*/ 790966 h 1329505"/>
              <a:gd name="connsiteX2910" fmla="*/ 460008 w 3893112"/>
              <a:gd name="connsiteY2910" fmla="*/ 787430 h 1329505"/>
              <a:gd name="connsiteX2911" fmla="*/ 459544 w 3893112"/>
              <a:gd name="connsiteY2911" fmla="*/ 783337 h 1329505"/>
              <a:gd name="connsiteX2912" fmla="*/ 465064 w 3893112"/>
              <a:gd name="connsiteY2912" fmla="*/ 787957 h 1329505"/>
              <a:gd name="connsiteX2913" fmla="*/ 470864 w 3893112"/>
              <a:gd name="connsiteY2913" fmla="*/ 792765 h 1329505"/>
              <a:gd name="connsiteX2914" fmla="*/ 471452 w 3893112"/>
              <a:gd name="connsiteY2914" fmla="*/ 794687 h 1329505"/>
              <a:gd name="connsiteX2915" fmla="*/ 472910 w 3893112"/>
              <a:gd name="connsiteY2915" fmla="*/ 798874 h 1329505"/>
              <a:gd name="connsiteX2916" fmla="*/ 475020 w 3893112"/>
              <a:gd name="connsiteY2916" fmla="*/ 805077 h 1329505"/>
              <a:gd name="connsiteX2917" fmla="*/ 469808 w 3893112"/>
              <a:gd name="connsiteY2917" fmla="*/ 805077 h 1329505"/>
              <a:gd name="connsiteX2918" fmla="*/ 464628 w 3893112"/>
              <a:gd name="connsiteY2918" fmla="*/ 804923 h 1329505"/>
              <a:gd name="connsiteX2919" fmla="*/ 461272 w 3893112"/>
              <a:gd name="connsiteY2919" fmla="*/ 806065 h 1329505"/>
              <a:gd name="connsiteX2920" fmla="*/ 477036 w 3893112"/>
              <a:gd name="connsiteY2920" fmla="*/ 831255 h 1329505"/>
              <a:gd name="connsiteX2921" fmla="*/ 500422 w 3893112"/>
              <a:gd name="connsiteY2921" fmla="*/ 856562 h 1329505"/>
              <a:gd name="connsiteX2922" fmla="*/ 504016 w 3893112"/>
              <a:gd name="connsiteY2922" fmla="*/ 852034 h 1329505"/>
              <a:gd name="connsiteX2923" fmla="*/ 501132 w 3893112"/>
              <a:gd name="connsiteY2923" fmla="*/ 844962 h 1329505"/>
              <a:gd name="connsiteX2924" fmla="*/ 507708 w 3893112"/>
              <a:gd name="connsiteY2924" fmla="*/ 848063 h 1329505"/>
              <a:gd name="connsiteX2925" fmla="*/ 514656 w 3893112"/>
              <a:gd name="connsiteY2925" fmla="*/ 851351 h 1329505"/>
              <a:gd name="connsiteX2926" fmla="*/ 518128 w 3893112"/>
              <a:gd name="connsiteY2926" fmla="*/ 856902 h 1329505"/>
              <a:gd name="connsiteX2927" fmla="*/ 521788 w 3893112"/>
              <a:gd name="connsiteY2927" fmla="*/ 862392 h 1329505"/>
              <a:gd name="connsiteX2928" fmla="*/ 511554 w 3893112"/>
              <a:gd name="connsiteY2928" fmla="*/ 864688 h 1329505"/>
              <a:gd name="connsiteX2929" fmla="*/ 509252 w 3893112"/>
              <a:gd name="connsiteY2929" fmla="*/ 866117 h 1329505"/>
              <a:gd name="connsiteX2930" fmla="*/ 528054 w 3893112"/>
              <a:gd name="connsiteY2930" fmla="*/ 886462 h 1329505"/>
              <a:gd name="connsiteX2931" fmla="*/ 556144 w 3893112"/>
              <a:gd name="connsiteY2931" fmla="*/ 909484 h 1329505"/>
              <a:gd name="connsiteX2932" fmla="*/ 556982 w 3893112"/>
              <a:gd name="connsiteY2932" fmla="*/ 908612 h 1329505"/>
              <a:gd name="connsiteX2933" fmla="*/ 559936 w 3893112"/>
              <a:gd name="connsiteY2933" fmla="*/ 903270 h 1329505"/>
              <a:gd name="connsiteX2934" fmla="*/ 558012 w 3893112"/>
              <a:gd name="connsiteY2934" fmla="*/ 900169 h 1329505"/>
              <a:gd name="connsiteX2935" fmla="*/ 555844 w 3893112"/>
              <a:gd name="connsiteY2935" fmla="*/ 896787 h 1329505"/>
              <a:gd name="connsiteX2936" fmla="*/ 562914 w 3893112"/>
              <a:gd name="connsiteY2936" fmla="*/ 898804 h 1329505"/>
              <a:gd name="connsiteX2937" fmla="*/ 570356 w 3893112"/>
              <a:gd name="connsiteY2937" fmla="*/ 901006 h 1329505"/>
              <a:gd name="connsiteX2938" fmla="*/ 575484 w 3893112"/>
              <a:gd name="connsiteY2938" fmla="*/ 906778 h 1329505"/>
              <a:gd name="connsiteX2939" fmla="*/ 581400 w 3893112"/>
              <a:gd name="connsiteY2939" fmla="*/ 901906 h 1329505"/>
              <a:gd name="connsiteX2940" fmla="*/ 597496 w 3893112"/>
              <a:gd name="connsiteY2940" fmla="*/ 900137 h 1329505"/>
              <a:gd name="connsiteX2941" fmla="*/ 593184 w 3893112"/>
              <a:gd name="connsiteY2941" fmla="*/ 908015 h 1329505"/>
              <a:gd name="connsiteX2942" fmla="*/ 594070 w 3893112"/>
              <a:gd name="connsiteY2942" fmla="*/ 912155 h 1329505"/>
              <a:gd name="connsiteX2943" fmla="*/ 626948 w 3893112"/>
              <a:gd name="connsiteY2943" fmla="*/ 901976 h 1329505"/>
              <a:gd name="connsiteX2944" fmla="*/ 655530 w 3893112"/>
              <a:gd name="connsiteY2944" fmla="*/ 893524 h 1329505"/>
              <a:gd name="connsiteX2945" fmla="*/ 654564 w 3893112"/>
              <a:gd name="connsiteY2945" fmla="*/ 890305 h 1329505"/>
              <a:gd name="connsiteX2946" fmla="*/ 646436 w 3893112"/>
              <a:gd name="connsiteY2946" fmla="*/ 886615 h 1329505"/>
              <a:gd name="connsiteX2947" fmla="*/ 655462 w 3893112"/>
              <a:gd name="connsiteY2947" fmla="*/ 879296 h 1329505"/>
              <a:gd name="connsiteX2948" fmla="*/ 671590 w 3893112"/>
              <a:gd name="connsiteY2948" fmla="*/ 877683 h 1329505"/>
              <a:gd name="connsiteX2949" fmla="*/ 667216 w 3893112"/>
              <a:gd name="connsiteY2949" fmla="*/ 885499 h 1329505"/>
              <a:gd name="connsiteX2950" fmla="*/ 668080 w 3893112"/>
              <a:gd name="connsiteY2950" fmla="*/ 889812 h 1329505"/>
              <a:gd name="connsiteX2951" fmla="*/ 720840 w 3893112"/>
              <a:gd name="connsiteY2951" fmla="*/ 874210 h 1329505"/>
              <a:gd name="connsiteX2952" fmla="*/ 729606 w 3893112"/>
              <a:gd name="connsiteY2952" fmla="*/ 871762 h 1329505"/>
              <a:gd name="connsiteX2953" fmla="*/ 728720 w 3893112"/>
              <a:gd name="connsiteY2953" fmla="*/ 868596 h 1329505"/>
              <a:gd name="connsiteX2954" fmla="*/ 720592 w 3893112"/>
              <a:gd name="connsiteY2954" fmla="*/ 864781 h 1329505"/>
              <a:gd name="connsiteX2955" fmla="*/ 729896 w 3893112"/>
              <a:gd name="connsiteY2955" fmla="*/ 857554 h 1329505"/>
              <a:gd name="connsiteX2956" fmla="*/ 746056 w 3893112"/>
              <a:gd name="connsiteY2956" fmla="*/ 856222 h 1329505"/>
              <a:gd name="connsiteX2957" fmla="*/ 741560 w 3893112"/>
              <a:gd name="connsiteY2957" fmla="*/ 863975 h 1329505"/>
              <a:gd name="connsiteX2958" fmla="*/ 742336 w 3893112"/>
              <a:gd name="connsiteY2958" fmla="*/ 868207 h 1329505"/>
              <a:gd name="connsiteX2959" fmla="*/ 774712 w 3893112"/>
              <a:gd name="connsiteY2959" fmla="*/ 859167 h 1329505"/>
              <a:gd name="connsiteX2960" fmla="*/ 804358 w 3893112"/>
              <a:gd name="connsiteY2960" fmla="*/ 851455 h 1329505"/>
              <a:gd name="connsiteX2961" fmla="*/ 803526 w 3893112"/>
              <a:gd name="connsiteY2961" fmla="*/ 848312 h 1329505"/>
              <a:gd name="connsiteX2962" fmla="*/ 795492 w 3893112"/>
              <a:gd name="connsiteY2962" fmla="*/ 844311 h 1329505"/>
              <a:gd name="connsiteX2963" fmla="*/ 804796 w 3893112"/>
              <a:gd name="connsiteY2963" fmla="*/ 837303 h 1329505"/>
              <a:gd name="connsiteX2964" fmla="*/ 812924 w 3893112"/>
              <a:gd name="connsiteY2964" fmla="*/ 836713 h 1329505"/>
              <a:gd name="connsiteX2965" fmla="*/ 821018 w 3893112"/>
              <a:gd name="connsiteY2965" fmla="*/ 836279 h 1329505"/>
              <a:gd name="connsiteX2966" fmla="*/ 816336 w 3893112"/>
              <a:gd name="connsiteY2966" fmla="*/ 843878 h 1329505"/>
              <a:gd name="connsiteX2967" fmla="*/ 817028 w 3893112"/>
              <a:gd name="connsiteY2967" fmla="*/ 848159 h 1329505"/>
              <a:gd name="connsiteX2968" fmla="*/ 832648 w 3893112"/>
              <a:gd name="connsiteY2968" fmla="*/ 844095 h 1329505"/>
              <a:gd name="connsiteX2969" fmla="*/ 879594 w 3893112"/>
              <a:gd name="connsiteY2969" fmla="*/ 833541 h 1329505"/>
              <a:gd name="connsiteX2970" fmla="*/ 878706 w 3893112"/>
              <a:gd name="connsiteY2970" fmla="*/ 829765 h 1329505"/>
              <a:gd name="connsiteX2971" fmla="*/ 870766 w 3893112"/>
              <a:gd name="connsiteY2971" fmla="*/ 825515 h 1329505"/>
              <a:gd name="connsiteX2972" fmla="*/ 880318 w 3893112"/>
              <a:gd name="connsiteY2972" fmla="*/ 818785 h 1329505"/>
              <a:gd name="connsiteX2973" fmla="*/ 896508 w 3893112"/>
              <a:gd name="connsiteY2973" fmla="*/ 818104 h 1329505"/>
              <a:gd name="connsiteX2974" fmla="*/ 891608 w 3893112"/>
              <a:gd name="connsiteY2974" fmla="*/ 825702 h 1329505"/>
              <a:gd name="connsiteX2975" fmla="*/ 892280 w 3893112"/>
              <a:gd name="connsiteY2975" fmla="*/ 830688 h 1329505"/>
              <a:gd name="connsiteX2976" fmla="*/ 912828 w 3893112"/>
              <a:gd name="connsiteY2976" fmla="*/ 826069 h 1329505"/>
              <a:gd name="connsiteX2977" fmla="*/ 912636 w 3893112"/>
              <a:gd name="connsiteY2977" fmla="*/ 809796 h 1329505"/>
              <a:gd name="connsiteX2978" fmla="*/ 908448 w 3893112"/>
              <a:gd name="connsiteY2978" fmla="*/ 810443 h 1329505"/>
              <a:gd name="connsiteX2979" fmla="*/ 905844 w 3893112"/>
              <a:gd name="connsiteY2979" fmla="*/ 817483 h 1329505"/>
              <a:gd name="connsiteX2980" fmla="*/ 903900 w 3893112"/>
              <a:gd name="connsiteY2980" fmla="*/ 812808 h 1329505"/>
              <a:gd name="connsiteX2981" fmla="*/ 902370 w 3893112"/>
              <a:gd name="connsiteY2981" fmla="*/ 814630 h 1329505"/>
              <a:gd name="connsiteX2982" fmla="*/ 897872 w 3893112"/>
              <a:gd name="connsiteY2982" fmla="*/ 803559 h 1329505"/>
              <a:gd name="connsiteX2983" fmla="*/ 898308 w 3893112"/>
              <a:gd name="connsiteY2983" fmla="*/ 801014 h 1329505"/>
              <a:gd name="connsiteX2984" fmla="*/ 899456 w 3893112"/>
              <a:gd name="connsiteY2984" fmla="*/ 795370 h 1329505"/>
              <a:gd name="connsiteX2985" fmla="*/ 901222 w 3893112"/>
              <a:gd name="connsiteY2985" fmla="*/ 787244 h 1329505"/>
              <a:gd name="connsiteX2986" fmla="*/ 907424 w 3893112"/>
              <a:gd name="connsiteY2986" fmla="*/ 793974 h 1329505"/>
              <a:gd name="connsiteX2987" fmla="*/ 912450 w 3893112"/>
              <a:gd name="connsiteY2987" fmla="*/ 794036 h 1329505"/>
              <a:gd name="connsiteX2988" fmla="*/ 912402 w 3893112"/>
              <a:gd name="connsiteY2988" fmla="*/ 790064 h 1329505"/>
              <a:gd name="connsiteX2989" fmla="*/ 908480 w 3893112"/>
              <a:gd name="connsiteY2989" fmla="*/ 753997 h 1329505"/>
              <a:gd name="connsiteX2990" fmla="*/ 900604 w 3893112"/>
              <a:gd name="connsiteY2990" fmla="*/ 734972 h 1329505"/>
              <a:gd name="connsiteX2991" fmla="*/ 900012 w 3893112"/>
              <a:gd name="connsiteY2991" fmla="*/ 735171 h 1329505"/>
              <a:gd name="connsiteX2992" fmla="*/ 894864 w 3893112"/>
              <a:gd name="connsiteY2992" fmla="*/ 738458 h 1329505"/>
              <a:gd name="connsiteX2993" fmla="*/ 895052 w 3893112"/>
              <a:gd name="connsiteY2993" fmla="*/ 745871 h 1329505"/>
              <a:gd name="connsiteX2994" fmla="*/ 890088 w 3893112"/>
              <a:gd name="connsiteY2994" fmla="*/ 740971 h 1329505"/>
              <a:gd name="connsiteX2995" fmla="*/ 886366 w 3893112"/>
              <a:gd name="connsiteY2995" fmla="*/ 737621 h 1329505"/>
              <a:gd name="connsiteX2996" fmla="*/ 884628 w 3893112"/>
              <a:gd name="connsiteY2996" fmla="*/ 736164 h 1329505"/>
              <a:gd name="connsiteX2997" fmla="*/ 883140 w 3893112"/>
              <a:gd name="connsiteY2997" fmla="*/ 730178 h 1329505"/>
              <a:gd name="connsiteX2998" fmla="*/ 881808 w 3893112"/>
              <a:gd name="connsiteY2998" fmla="*/ 726207 h 1329505"/>
              <a:gd name="connsiteX2999" fmla="*/ 881156 w 3893112"/>
              <a:gd name="connsiteY2999" fmla="*/ 724378 h 1329505"/>
              <a:gd name="connsiteX3000" fmla="*/ 886336 w 3893112"/>
              <a:gd name="connsiteY3000" fmla="*/ 724502 h 1329505"/>
              <a:gd name="connsiteX3001" fmla="*/ 891608 w 3893112"/>
              <a:gd name="connsiteY3001" fmla="*/ 724502 h 1329505"/>
              <a:gd name="connsiteX3002" fmla="*/ 895756 w 3893112"/>
              <a:gd name="connsiteY3002" fmla="*/ 723260 h 1329505"/>
              <a:gd name="connsiteX3003" fmla="*/ 895268 w 3893112"/>
              <a:gd name="connsiteY3003" fmla="*/ 722083 h 1329505"/>
              <a:gd name="connsiteX3004" fmla="*/ 874396 w 3893112"/>
              <a:gd name="connsiteY3004" fmla="*/ 694170 h 1329505"/>
              <a:gd name="connsiteX3005" fmla="*/ 868192 w 3893112"/>
              <a:gd name="connsiteY3005" fmla="*/ 687967 h 1329505"/>
              <a:gd name="connsiteX3006" fmla="*/ 861462 w 3893112"/>
              <a:gd name="connsiteY3006" fmla="*/ 682229 h 1329505"/>
              <a:gd name="connsiteX3007" fmla="*/ 858112 w 3893112"/>
              <a:gd name="connsiteY3007" fmla="*/ 679376 h 1329505"/>
              <a:gd name="connsiteX3008" fmla="*/ 854516 w 3893112"/>
              <a:gd name="connsiteY3008" fmla="*/ 676863 h 1329505"/>
              <a:gd name="connsiteX3009" fmla="*/ 853164 w 3893112"/>
              <a:gd name="connsiteY3009" fmla="*/ 675931 h 1329505"/>
              <a:gd name="connsiteX3010" fmla="*/ 852126 w 3893112"/>
              <a:gd name="connsiteY3010" fmla="*/ 677142 h 1329505"/>
              <a:gd name="connsiteX3011" fmla="*/ 849428 w 3893112"/>
              <a:gd name="connsiteY3011" fmla="*/ 682539 h 1329505"/>
              <a:gd name="connsiteX3012" fmla="*/ 851352 w 3893112"/>
              <a:gd name="connsiteY3012" fmla="*/ 685454 h 1329505"/>
              <a:gd name="connsiteX3013" fmla="*/ 853460 w 3893112"/>
              <a:gd name="connsiteY3013" fmla="*/ 688710 h 1329505"/>
              <a:gd name="connsiteX3014" fmla="*/ 851506 w 3893112"/>
              <a:gd name="connsiteY3014" fmla="*/ 688183 h 1329505"/>
              <a:gd name="connsiteX3015" fmla="*/ 846636 w 3893112"/>
              <a:gd name="connsiteY3015" fmla="*/ 687159 h 1329505"/>
              <a:gd name="connsiteX3016" fmla="*/ 839534 w 3893112"/>
              <a:gd name="connsiteY3016" fmla="*/ 685671 h 1329505"/>
              <a:gd name="connsiteX3017" fmla="*/ 838232 w 3893112"/>
              <a:gd name="connsiteY3017" fmla="*/ 684276 h 1329505"/>
              <a:gd name="connsiteX3018" fmla="*/ 835130 w 3893112"/>
              <a:gd name="connsiteY3018" fmla="*/ 681421 h 1329505"/>
              <a:gd name="connsiteX3019" fmla="*/ 830478 w 3893112"/>
              <a:gd name="connsiteY3019" fmla="*/ 677298 h 1329505"/>
              <a:gd name="connsiteX3020" fmla="*/ 834788 w 3893112"/>
              <a:gd name="connsiteY3020" fmla="*/ 674753 h 1329505"/>
              <a:gd name="connsiteX3021" fmla="*/ 839380 w 3893112"/>
              <a:gd name="connsiteY3021" fmla="*/ 672273 h 1329505"/>
              <a:gd name="connsiteX3022" fmla="*/ 842408 w 3893112"/>
              <a:gd name="connsiteY3022" fmla="*/ 669031 h 1329505"/>
              <a:gd name="connsiteX3023" fmla="*/ 839564 w 3893112"/>
              <a:gd name="connsiteY3023" fmla="*/ 667373 h 1329505"/>
              <a:gd name="connsiteX3024" fmla="*/ 831750 w 3893112"/>
              <a:gd name="connsiteY3024" fmla="*/ 663188 h 1329505"/>
              <a:gd name="connsiteX3025" fmla="*/ 815436 w 3893112"/>
              <a:gd name="connsiteY3025" fmla="*/ 656179 h 1329505"/>
              <a:gd name="connsiteX3026" fmla="*/ 782194 w 3893112"/>
              <a:gd name="connsiteY3026" fmla="*/ 649130 h 1329505"/>
              <a:gd name="connsiteX3027" fmla="*/ 781940 w 3893112"/>
              <a:gd name="connsiteY3027" fmla="*/ 654194 h 1329505"/>
              <a:gd name="connsiteX3028" fmla="*/ 788142 w 3893112"/>
              <a:gd name="connsiteY3028" fmla="*/ 658195 h 1329505"/>
              <a:gd name="connsiteX3029" fmla="*/ 781072 w 3893112"/>
              <a:gd name="connsiteY3029" fmla="*/ 659528 h 1329505"/>
              <a:gd name="connsiteX3030" fmla="*/ 776016 w 3893112"/>
              <a:gd name="connsiteY3030" fmla="*/ 660397 h 1329505"/>
              <a:gd name="connsiteX3031" fmla="*/ 773660 w 3893112"/>
              <a:gd name="connsiteY3031" fmla="*/ 660924 h 1329505"/>
              <a:gd name="connsiteX3032" fmla="*/ 761564 w 3893112"/>
              <a:gd name="connsiteY3032" fmla="*/ 656242 h 1329505"/>
              <a:gd name="connsiteX3033" fmla="*/ 765284 w 3893112"/>
              <a:gd name="connsiteY3033" fmla="*/ 652333 h 1329505"/>
              <a:gd name="connsiteX3034" fmla="*/ 768728 w 3893112"/>
              <a:gd name="connsiteY3034" fmla="*/ 648456 h 1329505"/>
              <a:gd name="connsiteX3035" fmla="*/ 769514 w 3893112"/>
              <a:gd name="connsiteY3035" fmla="*/ 646442 h 1329505"/>
              <a:gd name="connsiteX3036" fmla="*/ 745808 w 3893112"/>
              <a:gd name="connsiteY3036" fmla="*/ 641415 h 1329505"/>
              <a:gd name="connsiteX3037" fmla="*/ 705706 w 3893112"/>
              <a:gd name="connsiteY3037" fmla="*/ 641328 h 1329505"/>
              <a:gd name="connsiteX3038" fmla="*/ 705694 w 3893112"/>
              <a:gd name="connsiteY3038" fmla="*/ 641482 h 1329505"/>
              <a:gd name="connsiteX3039" fmla="*/ 706728 w 3893112"/>
              <a:gd name="connsiteY3039" fmla="*/ 647495 h 1329505"/>
              <a:gd name="connsiteX3040" fmla="*/ 713986 w 3893112"/>
              <a:gd name="connsiteY3040" fmla="*/ 650039 h 1329505"/>
              <a:gd name="connsiteX3041" fmla="*/ 707224 w 3893112"/>
              <a:gd name="connsiteY3041" fmla="*/ 652892 h 1329505"/>
              <a:gd name="connsiteX3042" fmla="*/ 700060 w 3893112"/>
              <a:gd name="connsiteY3042" fmla="*/ 655807 h 1329505"/>
              <a:gd name="connsiteX3043" fmla="*/ 693516 w 3893112"/>
              <a:gd name="connsiteY3043" fmla="*/ 654721 h 1329505"/>
              <a:gd name="connsiteX3044" fmla="*/ 686940 w 3893112"/>
              <a:gd name="connsiteY3044" fmla="*/ 653635 h 1329505"/>
              <a:gd name="connsiteX3045" fmla="*/ 692276 w 3893112"/>
              <a:gd name="connsiteY3045" fmla="*/ 644673 h 1329505"/>
              <a:gd name="connsiteX3046" fmla="*/ 692888 w 3893112"/>
              <a:gd name="connsiteY3046" fmla="*/ 641301 h 1329505"/>
              <a:gd name="connsiteX3047" fmla="*/ 1599698 w 3893112"/>
              <a:gd name="connsiteY3047" fmla="*/ 636538 h 1329505"/>
              <a:gd name="connsiteX3048" fmla="*/ 1569484 w 3893112"/>
              <a:gd name="connsiteY3048" fmla="*/ 645118 h 1329505"/>
              <a:gd name="connsiteX3049" fmla="*/ 1583698 w 3893112"/>
              <a:gd name="connsiteY3049" fmla="*/ 659512 h 1329505"/>
              <a:gd name="connsiteX3050" fmla="*/ 1589994 w 3893112"/>
              <a:gd name="connsiteY3050" fmla="*/ 658859 h 1329505"/>
              <a:gd name="connsiteX3051" fmla="*/ 1592540 w 3893112"/>
              <a:gd name="connsiteY3051" fmla="*/ 657917 h 1329505"/>
              <a:gd name="connsiteX3052" fmla="*/ 1596880 w 3893112"/>
              <a:gd name="connsiteY3052" fmla="*/ 656427 h 1329505"/>
              <a:gd name="connsiteX3053" fmla="*/ 1598246 w 3893112"/>
              <a:gd name="connsiteY3053" fmla="*/ 653484 h 1329505"/>
              <a:gd name="connsiteX3054" fmla="*/ 1596572 w 3893112"/>
              <a:gd name="connsiteY3054" fmla="*/ 653542 h 1329505"/>
              <a:gd name="connsiteX3055" fmla="*/ 1599952 w 3893112"/>
              <a:gd name="connsiteY3055" fmla="*/ 641105 h 1329505"/>
              <a:gd name="connsiteX3056" fmla="*/ 2547692 w 3893112"/>
              <a:gd name="connsiteY3056" fmla="*/ 634488 h 1329505"/>
              <a:gd name="connsiteX3057" fmla="*/ 2524864 w 3893112"/>
              <a:gd name="connsiteY3057" fmla="*/ 636815 h 1329505"/>
              <a:gd name="connsiteX3058" fmla="*/ 2411510 w 3893112"/>
              <a:gd name="connsiteY3058" fmla="*/ 649635 h 1329505"/>
              <a:gd name="connsiteX3059" fmla="*/ 2397150 w 3893112"/>
              <a:gd name="connsiteY3059" fmla="*/ 651361 h 1329505"/>
              <a:gd name="connsiteX3060" fmla="*/ 2401928 w 3893112"/>
              <a:gd name="connsiteY3060" fmla="*/ 658257 h 1329505"/>
              <a:gd name="connsiteX3061" fmla="*/ 2404628 w 3893112"/>
              <a:gd name="connsiteY3061" fmla="*/ 662351 h 1329505"/>
              <a:gd name="connsiteX3062" fmla="*/ 2425376 w 3893112"/>
              <a:gd name="connsiteY3062" fmla="*/ 664646 h 1329505"/>
              <a:gd name="connsiteX3063" fmla="*/ 2439176 w 3893112"/>
              <a:gd name="connsiteY3063" fmla="*/ 668365 h 1329505"/>
              <a:gd name="connsiteX3064" fmla="*/ 2431330 w 3893112"/>
              <a:gd name="connsiteY3064" fmla="*/ 674754 h 1329505"/>
              <a:gd name="connsiteX3065" fmla="*/ 2407108 w 3893112"/>
              <a:gd name="connsiteY3065" fmla="*/ 673793 h 1329505"/>
              <a:gd name="connsiteX3066" fmla="*/ 2405060 w 3893112"/>
              <a:gd name="connsiteY3066" fmla="*/ 678012 h 1329505"/>
              <a:gd name="connsiteX3067" fmla="*/ 2397668 w 3893112"/>
              <a:gd name="connsiteY3067" fmla="*/ 682415 h 1329505"/>
              <a:gd name="connsiteX3068" fmla="*/ 2394894 w 3893112"/>
              <a:gd name="connsiteY3068" fmla="*/ 683001 h 1329505"/>
              <a:gd name="connsiteX3069" fmla="*/ 2392496 w 3893112"/>
              <a:gd name="connsiteY3069" fmla="*/ 712486 h 1329505"/>
              <a:gd name="connsiteX3070" fmla="*/ 2446690 w 3893112"/>
              <a:gd name="connsiteY3070" fmla="*/ 716033 h 1329505"/>
              <a:gd name="connsiteX3071" fmla="*/ 2445412 w 3893112"/>
              <a:gd name="connsiteY3071" fmla="*/ 715167 h 1329505"/>
              <a:gd name="connsiteX3072" fmla="*/ 2434152 w 3893112"/>
              <a:gd name="connsiteY3072" fmla="*/ 707598 h 1329505"/>
              <a:gd name="connsiteX3073" fmla="*/ 2430400 w 3893112"/>
              <a:gd name="connsiteY3073" fmla="*/ 699131 h 1329505"/>
              <a:gd name="connsiteX3074" fmla="*/ 2443860 w 3893112"/>
              <a:gd name="connsiteY3074" fmla="*/ 701924 h 1329505"/>
              <a:gd name="connsiteX3075" fmla="*/ 2471772 w 3893112"/>
              <a:gd name="connsiteY3075" fmla="*/ 717027 h 1329505"/>
              <a:gd name="connsiteX3076" fmla="*/ 2475836 w 3893112"/>
              <a:gd name="connsiteY3076" fmla="*/ 713026 h 1329505"/>
              <a:gd name="connsiteX3077" fmla="*/ 2478566 w 3893112"/>
              <a:gd name="connsiteY3077" fmla="*/ 713523 h 1329505"/>
              <a:gd name="connsiteX3078" fmla="*/ 2473976 w 3893112"/>
              <a:gd name="connsiteY3078" fmla="*/ 690696 h 1329505"/>
              <a:gd name="connsiteX3079" fmla="*/ 2479960 w 3893112"/>
              <a:gd name="connsiteY3079" fmla="*/ 680865 h 1329505"/>
              <a:gd name="connsiteX3080" fmla="*/ 2485140 w 3893112"/>
              <a:gd name="connsiteY3080" fmla="*/ 686633 h 1329505"/>
              <a:gd name="connsiteX3081" fmla="*/ 2486692 w 3893112"/>
              <a:gd name="connsiteY3081" fmla="*/ 710297 h 1329505"/>
              <a:gd name="connsiteX3082" fmla="*/ 2491282 w 3893112"/>
              <a:gd name="connsiteY3082" fmla="*/ 711259 h 1329505"/>
              <a:gd name="connsiteX3083" fmla="*/ 2495794 w 3893112"/>
              <a:gd name="connsiteY3083" fmla="*/ 715880 h 1329505"/>
              <a:gd name="connsiteX3084" fmla="*/ 2497586 w 3893112"/>
              <a:gd name="connsiteY3084" fmla="*/ 719298 h 1329505"/>
              <a:gd name="connsiteX3085" fmla="*/ 2499488 w 3893112"/>
              <a:gd name="connsiteY3085" fmla="*/ 719417 h 1329505"/>
              <a:gd name="connsiteX3086" fmla="*/ 2500326 w 3893112"/>
              <a:gd name="connsiteY3086" fmla="*/ 701200 h 1329505"/>
              <a:gd name="connsiteX3087" fmla="*/ 2513272 w 3893112"/>
              <a:gd name="connsiteY3087" fmla="*/ 672399 h 1329505"/>
              <a:gd name="connsiteX3088" fmla="*/ 2547852 w 3893112"/>
              <a:gd name="connsiteY3088" fmla="*/ 635803 h 1329505"/>
              <a:gd name="connsiteX3089" fmla="*/ 1518184 w 3893112"/>
              <a:gd name="connsiteY3089" fmla="*/ 632092 h 1329505"/>
              <a:gd name="connsiteX3090" fmla="*/ 1517622 w 3893112"/>
              <a:gd name="connsiteY3090" fmla="*/ 633850 h 1329505"/>
              <a:gd name="connsiteX3091" fmla="*/ 1518600 w 3893112"/>
              <a:gd name="connsiteY3091" fmla="*/ 635864 h 1329505"/>
              <a:gd name="connsiteX3092" fmla="*/ 1519370 w 3893112"/>
              <a:gd name="connsiteY3092" fmla="*/ 639234 h 1329505"/>
              <a:gd name="connsiteX3093" fmla="*/ 1526740 w 3893112"/>
              <a:gd name="connsiteY3093" fmla="*/ 638300 h 1329505"/>
              <a:gd name="connsiteX3094" fmla="*/ 1522632 w 3893112"/>
              <a:gd name="connsiteY3094" fmla="*/ 634221 h 1329505"/>
              <a:gd name="connsiteX3095" fmla="*/ 1965098 w 3893112"/>
              <a:gd name="connsiteY3095" fmla="*/ 629819 h 1329505"/>
              <a:gd name="connsiteX3096" fmla="*/ 1964986 w 3893112"/>
              <a:gd name="connsiteY3096" fmla="*/ 630823 h 1329505"/>
              <a:gd name="connsiteX3097" fmla="*/ 1965770 w 3893112"/>
              <a:gd name="connsiteY3097" fmla="*/ 631305 h 1329505"/>
              <a:gd name="connsiteX3098" fmla="*/ 1969832 w 3893112"/>
              <a:gd name="connsiteY3098" fmla="*/ 633693 h 1329505"/>
              <a:gd name="connsiteX3099" fmla="*/ 1964442 w 3893112"/>
              <a:gd name="connsiteY3099" fmla="*/ 635096 h 1329505"/>
              <a:gd name="connsiteX3100" fmla="*/ 1964288 w 3893112"/>
              <a:gd name="connsiteY3100" fmla="*/ 636271 h 1329505"/>
              <a:gd name="connsiteX3101" fmla="*/ 1983788 w 3893112"/>
              <a:gd name="connsiteY3101" fmla="*/ 636796 h 1329505"/>
              <a:gd name="connsiteX3102" fmla="*/ 1993094 w 3893112"/>
              <a:gd name="connsiteY3102" fmla="*/ 637047 h 1329505"/>
              <a:gd name="connsiteX3103" fmla="*/ 1966662 w 3893112"/>
              <a:gd name="connsiteY3103" fmla="*/ 629931 h 1329505"/>
              <a:gd name="connsiteX3104" fmla="*/ 1709896 w 3893112"/>
              <a:gd name="connsiteY3104" fmla="*/ 628319 h 1329505"/>
              <a:gd name="connsiteX3105" fmla="*/ 1703780 w 3893112"/>
              <a:gd name="connsiteY3105" fmla="*/ 632076 h 1329505"/>
              <a:gd name="connsiteX3106" fmla="*/ 1700720 w 3893112"/>
              <a:gd name="connsiteY3106" fmla="*/ 633917 h 1329505"/>
              <a:gd name="connsiteX3107" fmla="*/ 1700528 w 3893112"/>
              <a:gd name="connsiteY3107" fmla="*/ 636723 h 1329505"/>
              <a:gd name="connsiteX3108" fmla="*/ 1712316 w 3893112"/>
              <a:gd name="connsiteY3108" fmla="*/ 636333 h 1329505"/>
              <a:gd name="connsiteX3109" fmla="*/ 1711356 w 3893112"/>
              <a:gd name="connsiteY3109" fmla="*/ 635616 h 1329505"/>
              <a:gd name="connsiteX3110" fmla="*/ 3581696 w 3893112"/>
              <a:gd name="connsiteY3110" fmla="*/ 623832 h 1329505"/>
              <a:gd name="connsiteX3111" fmla="*/ 3579512 w 3893112"/>
              <a:gd name="connsiteY3111" fmla="*/ 631143 h 1329505"/>
              <a:gd name="connsiteX3112" fmla="*/ 3581400 w 3893112"/>
              <a:gd name="connsiteY3112" fmla="*/ 631496 h 1329505"/>
              <a:gd name="connsiteX3113" fmla="*/ 3584696 w 3893112"/>
              <a:gd name="connsiteY3113" fmla="*/ 627134 h 1329505"/>
              <a:gd name="connsiteX3114" fmla="*/ 3582944 w 3893112"/>
              <a:gd name="connsiteY3114" fmla="*/ 624534 h 1329505"/>
              <a:gd name="connsiteX3115" fmla="*/ 3582750 w 3893112"/>
              <a:gd name="connsiteY3115" fmla="*/ 624577 h 1329505"/>
              <a:gd name="connsiteX3116" fmla="*/ 2712426 w 3893112"/>
              <a:gd name="connsiteY3116" fmla="*/ 623511 h 1329505"/>
              <a:gd name="connsiteX3117" fmla="*/ 2727676 w 3893112"/>
              <a:gd name="connsiteY3117" fmla="*/ 644083 h 1329505"/>
              <a:gd name="connsiteX3118" fmla="*/ 2728824 w 3893112"/>
              <a:gd name="connsiteY3118" fmla="*/ 654319 h 1329505"/>
              <a:gd name="connsiteX3119" fmla="*/ 2720324 w 3893112"/>
              <a:gd name="connsiteY3119" fmla="*/ 649481 h 1329505"/>
              <a:gd name="connsiteX3120" fmla="*/ 2701174 w 3893112"/>
              <a:gd name="connsiteY3120" fmla="*/ 624666 h 1329505"/>
              <a:gd name="connsiteX3121" fmla="*/ 2699980 w 3893112"/>
              <a:gd name="connsiteY3121" fmla="*/ 626995 h 1329505"/>
              <a:gd name="connsiteX3122" fmla="*/ 2695730 w 3893112"/>
              <a:gd name="connsiteY3122" fmla="*/ 635276 h 1329505"/>
              <a:gd name="connsiteX3123" fmla="*/ 2697312 w 3893112"/>
              <a:gd name="connsiteY3123" fmla="*/ 636423 h 1329505"/>
              <a:gd name="connsiteX3124" fmla="*/ 2695792 w 3893112"/>
              <a:gd name="connsiteY3124" fmla="*/ 641200 h 1329505"/>
              <a:gd name="connsiteX3125" fmla="*/ 2697064 w 3893112"/>
              <a:gd name="connsiteY3125" fmla="*/ 642005 h 1329505"/>
              <a:gd name="connsiteX3126" fmla="*/ 2700412 w 3893112"/>
              <a:gd name="connsiteY3126" fmla="*/ 648457 h 1329505"/>
              <a:gd name="connsiteX3127" fmla="*/ 2697312 w 3893112"/>
              <a:gd name="connsiteY3127" fmla="*/ 662041 h 1329505"/>
              <a:gd name="connsiteX3128" fmla="*/ 2689930 w 3893112"/>
              <a:gd name="connsiteY3128" fmla="*/ 668708 h 1329505"/>
              <a:gd name="connsiteX3129" fmla="*/ 2708942 w 3893112"/>
              <a:gd name="connsiteY3129" fmla="*/ 694357 h 1329505"/>
              <a:gd name="connsiteX3130" fmla="*/ 2710090 w 3893112"/>
              <a:gd name="connsiteY3130" fmla="*/ 704592 h 1329505"/>
              <a:gd name="connsiteX3131" fmla="*/ 2701592 w 3893112"/>
              <a:gd name="connsiteY3131" fmla="*/ 699753 h 1329505"/>
              <a:gd name="connsiteX3132" fmla="*/ 2679882 w 3893112"/>
              <a:gd name="connsiteY3132" fmla="*/ 671623 h 1329505"/>
              <a:gd name="connsiteX3133" fmla="*/ 2674330 w 3893112"/>
              <a:gd name="connsiteY3133" fmla="*/ 672864 h 1329505"/>
              <a:gd name="connsiteX3134" fmla="*/ 2653544 w 3893112"/>
              <a:gd name="connsiteY3134" fmla="*/ 729078 h 1329505"/>
              <a:gd name="connsiteX3135" fmla="*/ 2683734 w 3893112"/>
              <a:gd name="connsiteY3135" fmla="*/ 730985 h 1329505"/>
              <a:gd name="connsiteX3136" fmla="*/ 2683448 w 3893112"/>
              <a:gd name="connsiteY3136" fmla="*/ 728533 h 1329505"/>
              <a:gd name="connsiteX3137" fmla="*/ 2687448 w 3893112"/>
              <a:gd name="connsiteY3137" fmla="*/ 722330 h 1329505"/>
              <a:gd name="connsiteX3138" fmla="*/ 2692100 w 3893112"/>
              <a:gd name="connsiteY3138" fmla="*/ 722548 h 1329505"/>
              <a:gd name="connsiteX3139" fmla="*/ 2686084 w 3893112"/>
              <a:gd name="connsiteY3139" fmla="*/ 707041 h 1329505"/>
              <a:gd name="connsiteX3140" fmla="*/ 2680656 w 3893112"/>
              <a:gd name="connsiteY3140" fmla="*/ 693208 h 1329505"/>
              <a:gd name="connsiteX3141" fmla="*/ 2681742 w 3893112"/>
              <a:gd name="connsiteY3141" fmla="*/ 683718 h 1329505"/>
              <a:gd name="connsiteX3142" fmla="*/ 2691296 w 3893112"/>
              <a:gd name="connsiteY3142" fmla="*/ 695038 h 1329505"/>
              <a:gd name="connsiteX3143" fmla="*/ 2706554 w 3893112"/>
              <a:gd name="connsiteY3143" fmla="*/ 726363 h 1329505"/>
              <a:gd name="connsiteX3144" fmla="*/ 2711764 w 3893112"/>
              <a:gd name="connsiteY3144" fmla="*/ 725742 h 1329505"/>
              <a:gd name="connsiteX3145" fmla="*/ 2713720 w 3893112"/>
              <a:gd name="connsiteY3145" fmla="*/ 727976 h 1329505"/>
              <a:gd name="connsiteX3146" fmla="*/ 2716572 w 3893112"/>
              <a:gd name="connsiteY3146" fmla="*/ 725277 h 1329505"/>
              <a:gd name="connsiteX3147" fmla="*/ 2718992 w 3893112"/>
              <a:gd name="connsiteY3147" fmla="*/ 726301 h 1329505"/>
              <a:gd name="connsiteX3148" fmla="*/ 2721782 w 3893112"/>
              <a:gd name="connsiteY3148" fmla="*/ 728006 h 1329505"/>
              <a:gd name="connsiteX3149" fmla="*/ 2721782 w 3893112"/>
              <a:gd name="connsiteY3149" fmla="*/ 730737 h 1329505"/>
              <a:gd name="connsiteX3150" fmla="*/ 2724202 w 3893112"/>
              <a:gd name="connsiteY3150" fmla="*/ 733590 h 1329505"/>
              <a:gd name="connsiteX3151" fmla="*/ 2754456 w 3893112"/>
              <a:gd name="connsiteY3151" fmla="*/ 735654 h 1329505"/>
              <a:gd name="connsiteX3152" fmla="*/ 2762210 w 3893112"/>
              <a:gd name="connsiteY3152" fmla="*/ 736356 h 1329505"/>
              <a:gd name="connsiteX3153" fmla="*/ 2792528 w 3893112"/>
              <a:gd name="connsiteY3153" fmla="*/ 677181 h 1329505"/>
              <a:gd name="connsiteX3154" fmla="*/ 2791004 w 3893112"/>
              <a:gd name="connsiteY3154" fmla="*/ 675922 h 1329505"/>
              <a:gd name="connsiteX3155" fmla="*/ 2787688 w 3893112"/>
              <a:gd name="connsiteY3155" fmla="*/ 671591 h 1329505"/>
              <a:gd name="connsiteX3156" fmla="*/ 2785270 w 3893112"/>
              <a:gd name="connsiteY3156" fmla="*/ 663283 h 1329505"/>
              <a:gd name="connsiteX3157" fmla="*/ 2785828 w 3893112"/>
              <a:gd name="connsiteY3157" fmla="*/ 661732 h 1329505"/>
              <a:gd name="connsiteX3158" fmla="*/ 2756828 w 3893112"/>
              <a:gd name="connsiteY3158" fmla="*/ 656521 h 1329505"/>
              <a:gd name="connsiteX3159" fmla="*/ 2749510 w 3893112"/>
              <a:gd name="connsiteY3159" fmla="*/ 645107 h 1329505"/>
              <a:gd name="connsiteX3160" fmla="*/ 2763592 w 3893112"/>
              <a:gd name="connsiteY3160" fmla="*/ 643805 h 1329505"/>
              <a:gd name="connsiteX3161" fmla="*/ 2793304 w 3893112"/>
              <a:gd name="connsiteY3161" fmla="*/ 651993 h 1329505"/>
              <a:gd name="connsiteX3162" fmla="*/ 2802608 w 3893112"/>
              <a:gd name="connsiteY3162" fmla="*/ 641044 h 1329505"/>
              <a:gd name="connsiteX3163" fmla="*/ 2802266 w 3893112"/>
              <a:gd name="connsiteY3163" fmla="*/ 640074 h 1329505"/>
              <a:gd name="connsiteX3164" fmla="*/ 2772046 w 3893112"/>
              <a:gd name="connsiteY3164" fmla="*/ 634159 h 1329505"/>
              <a:gd name="connsiteX3165" fmla="*/ 2724640 w 3893112"/>
              <a:gd name="connsiteY3165" fmla="*/ 625387 h 1329505"/>
              <a:gd name="connsiteX3166" fmla="*/ 2986200 w 3893112"/>
              <a:gd name="connsiteY3166" fmla="*/ 622429 h 1329505"/>
              <a:gd name="connsiteX3167" fmla="*/ 2971184 w 3893112"/>
              <a:gd name="connsiteY3167" fmla="*/ 657423 h 1329505"/>
              <a:gd name="connsiteX3168" fmla="*/ 2993324 w 3893112"/>
              <a:gd name="connsiteY3168" fmla="*/ 661747 h 1329505"/>
              <a:gd name="connsiteX3169" fmla="*/ 2993500 w 3893112"/>
              <a:gd name="connsiteY3169" fmla="*/ 661780 h 1329505"/>
              <a:gd name="connsiteX3170" fmla="*/ 2999976 w 3893112"/>
              <a:gd name="connsiteY3170" fmla="*/ 634066 h 1329505"/>
              <a:gd name="connsiteX3171" fmla="*/ 2995340 w 3893112"/>
              <a:gd name="connsiteY3171" fmla="*/ 632391 h 1329505"/>
              <a:gd name="connsiteX3172" fmla="*/ 2988600 w 3893112"/>
              <a:gd name="connsiteY3172" fmla="*/ 626995 h 1329505"/>
              <a:gd name="connsiteX3173" fmla="*/ 2987204 w 3893112"/>
              <a:gd name="connsiteY3173" fmla="*/ 622529 h 1329505"/>
              <a:gd name="connsiteX3174" fmla="*/ 2914214 w 3893112"/>
              <a:gd name="connsiteY3174" fmla="*/ 620240 h 1329505"/>
              <a:gd name="connsiteX3175" fmla="*/ 2911022 w 3893112"/>
              <a:gd name="connsiteY3175" fmla="*/ 624242 h 1329505"/>
              <a:gd name="connsiteX3176" fmla="*/ 2908918 w 3893112"/>
              <a:gd name="connsiteY3176" fmla="*/ 627847 h 1329505"/>
              <a:gd name="connsiteX3177" fmla="*/ 2908988 w 3893112"/>
              <a:gd name="connsiteY3177" fmla="*/ 628174 h 1329505"/>
              <a:gd name="connsiteX3178" fmla="*/ 2907250 w 3893112"/>
              <a:gd name="connsiteY3178" fmla="*/ 635028 h 1329505"/>
              <a:gd name="connsiteX3179" fmla="*/ 2906228 w 3893112"/>
              <a:gd name="connsiteY3179" fmla="*/ 635679 h 1329505"/>
              <a:gd name="connsiteX3180" fmla="*/ 2905576 w 3893112"/>
              <a:gd name="connsiteY3180" fmla="*/ 634935 h 1329505"/>
              <a:gd name="connsiteX3181" fmla="*/ 2905884 w 3893112"/>
              <a:gd name="connsiteY3181" fmla="*/ 636889 h 1329505"/>
              <a:gd name="connsiteX3182" fmla="*/ 2906568 w 3893112"/>
              <a:gd name="connsiteY3182" fmla="*/ 638905 h 1329505"/>
              <a:gd name="connsiteX3183" fmla="*/ 2903992 w 3893112"/>
              <a:gd name="connsiteY3183" fmla="*/ 641449 h 1329505"/>
              <a:gd name="connsiteX3184" fmla="*/ 2903616 w 3893112"/>
              <a:gd name="connsiteY3184" fmla="*/ 644225 h 1329505"/>
              <a:gd name="connsiteX3185" fmla="*/ 2909996 w 3893112"/>
              <a:gd name="connsiteY3185" fmla="*/ 645471 h 1329505"/>
              <a:gd name="connsiteX3186" fmla="*/ 2912554 w 3893112"/>
              <a:gd name="connsiteY3186" fmla="*/ 632265 h 1329505"/>
              <a:gd name="connsiteX3187" fmla="*/ 2914426 w 3893112"/>
              <a:gd name="connsiteY3187" fmla="*/ 620275 h 1329505"/>
              <a:gd name="connsiteX3188" fmla="*/ 1685826 w 3893112"/>
              <a:gd name="connsiteY3188" fmla="*/ 619193 h 1329505"/>
              <a:gd name="connsiteX3189" fmla="*/ 1620638 w 3893112"/>
              <a:gd name="connsiteY3189" fmla="*/ 630592 h 1329505"/>
              <a:gd name="connsiteX3190" fmla="*/ 1618612 w 3893112"/>
              <a:gd name="connsiteY3190" fmla="*/ 631167 h 1329505"/>
              <a:gd name="connsiteX3191" fmla="*/ 1623998 w 3893112"/>
              <a:gd name="connsiteY3191" fmla="*/ 642236 h 1329505"/>
              <a:gd name="connsiteX3192" fmla="*/ 1625788 w 3893112"/>
              <a:gd name="connsiteY3192" fmla="*/ 642501 h 1329505"/>
              <a:gd name="connsiteX3193" fmla="*/ 1624574 w 3893112"/>
              <a:gd name="connsiteY3193" fmla="*/ 643420 h 1329505"/>
              <a:gd name="connsiteX3194" fmla="*/ 1628050 w 3893112"/>
              <a:gd name="connsiteY3194" fmla="*/ 650566 h 1329505"/>
              <a:gd name="connsiteX3195" fmla="*/ 1633260 w 3893112"/>
              <a:gd name="connsiteY3195" fmla="*/ 649915 h 1329505"/>
              <a:gd name="connsiteX3196" fmla="*/ 1633590 w 3893112"/>
              <a:gd name="connsiteY3196" fmla="*/ 650297 h 1329505"/>
              <a:gd name="connsiteX3197" fmla="*/ 1665208 w 3893112"/>
              <a:gd name="connsiteY3197" fmla="*/ 638160 h 1329505"/>
              <a:gd name="connsiteX3198" fmla="*/ 1667098 w 3893112"/>
              <a:gd name="connsiteY3198" fmla="*/ 637788 h 1329505"/>
              <a:gd name="connsiteX3199" fmla="*/ 1684838 w 3893112"/>
              <a:gd name="connsiteY3199" fmla="*/ 637242 h 1329505"/>
              <a:gd name="connsiteX3200" fmla="*/ 1693196 w 3893112"/>
              <a:gd name="connsiteY3200" fmla="*/ 636965 h 1329505"/>
              <a:gd name="connsiteX3201" fmla="*/ 1693238 w 3893112"/>
              <a:gd name="connsiteY3201" fmla="*/ 636514 h 1329505"/>
              <a:gd name="connsiteX3202" fmla="*/ 1688528 w 3893112"/>
              <a:gd name="connsiteY3202" fmla="*/ 636206 h 1329505"/>
              <a:gd name="connsiteX3203" fmla="*/ 1680900 w 3893112"/>
              <a:gd name="connsiteY3203" fmla="*/ 635771 h 1329505"/>
              <a:gd name="connsiteX3204" fmla="*/ 1685612 w 3893112"/>
              <a:gd name="connsiteY3204" fmla="*/ 624047 h 1329505"/>
              <a:gd name="connsiteX3205" fmla="*/ 1822032 w 3893112"/>
              <a:gd name="connsiteY3205" fmla="*/ 616622 h 1329505"/>
              <a:gd name="connsiteX3206" fmla="*/ 1821392 w 3893112"/>
              <a:gd name="connsiteY3206" fmla="*/ 622486 h 1329505"/>
              <a:gd name="connsiteX3207" fmla="*/ 1822866 w 3893112"/>
              <a:gd name="connsiteY3207" fmla="*/ 622085 h 1329505"/>
              <a:gd name="connsiteX3208" fmla="*/ 2959260 w 3893112"/>
              <a:gd name="connsiteY3208" fmla="*/ 616047 h 1329505"/>
              <a:gd name="connsiteX3209" fmla="*/ 2957980 w 3893112"/>
              <a:gd name="connsiteY3209" fmla="*/ 631248 h 1329505"/>
              <a:gd name="connsiteX3210" fmla="*/ 2959092 w 3893112"/>
              <a:gd name="connsiteY3210" fmla="*/ 629449 h 1329505"/>
              <a:gd name="connsiteX3211" fmla="*/ 2963048 w 3893112"/>
              <a:gd name="connsiteY3211" fmla="*/ 620141 h 1329505"/>
              <a:gd name="connsiteX3212" fmla="*/ 2963044 w 3893112"/>
              <a:gd name="connsiteY3212" fmla="*/ 620141 h 1329505"/>
              <a:gd name="connsiteX3213" fmla="*/ 1247412 w 3893112"/>
              <a:gd name="connsiteY3213" fmla="*/ 613912 h 1329505"/>
              <a:gd name="connsiteX3214" fmla="*/ 1243608 w 3893112"/>
              <a:gd name="connsiteY3214" fmla="*/ 632971 h 1329505"/>
              <a:gd name="connsiteX3215" fmla="*/ 1249080 w 3893112"/>
              <a:gd name="connsiteY3215" fmla="*/ 631509 h 1329505"/>
              <a:gd name="connsiteX3216" fmla="*/ 1442498 w 3893112"/>
              <a:gd name="connsiteY3216" fmla="*/ 613119 h 1329505"/>
              <a:gd name="connsiteX3217" fmla="*/ 1423080 w 3893112"/>
              <a:gd name="connsiteY3217" fmla="*/ 616748 h 1329505"/>
              <a:gd name="connsiteX3218" fmla="*/ 1421692 w 3893112"/>
              <a:gd name="connsiteY3218" fmla="*/ 626256 h 1329505"/>
              <a:gd name="connsiteX3219" fmla="*/ 1425268 w 3893112"/>
              <a:gd name="connsiteY3219" fmla="*/ 626891 h 1329505"/>
              <a:gd name="connsiteX3220" fmla="*/ 1428626 w 3893112"/>
              <a:gd name="connsiteY3220" fmla="*/ 628288 h 1329505"/>
              <a:gd name="connsiteX3221" fmla="*/ 3573974 w 3893112"/>
              <a:gd name="connsiteY3221" fmla="*/ 611990 h 1329505"/>
              <a:gd name="connsiteX3222" fmla="*/ 3569814 w 3893112"/>
              <a:gd name="connsiteY3222" fmla="*/ 618690 h 1329505"/>
              <a:gd name="connsiteX3223" fmla="*/ 3571274 w 3893112"/>
              <a:gd name="connsiteY3223" fmla="*/ 621071 h 1329505"/>
              <a:gd name="connsiteX3224" fmla="*/ 3567768 w 3893112"/>
              <a:gd name="connsiteY3224" fmla="*/ 628949 h 1329505"/>
              <a:gd name="connsiteX3225" fmla="*/ 3570358 w 3893112"/>
              <a:gd name="connsiteY3225" fmla="*/ 629433 h 1329505"/>
              <a:gd name="connsiteX3226" fmla="*/ 3575772 w 3893112"/>
              <a:gd name="connsiteY3226" fmla="*/ 614993 h 1329505"/>
              <a:gd name="connsiteX3227" fmla="*/ 1751432 w 3893112"/>
              <a:gd name="connsiteY3227" fmla="*/ 611868 h 1329505"/>
              <a:gd name="connsiteX3228" fmla="*/ 1712030 w 3893112"/>
              <a:gd name="connsiteY3228" fmla="*/ 614611 h 1329505"/>
              <a:gd name="connsiteX3229" fmla="*/ 1700256 w 3893112"/>
              <a:gd name="connsiteY3229" fmla="*/ 616670 h 1329505"/>
              <a:gd name="connsiteX3230" fmla="*/ 1700338 w 3893112"/>
              <a:gd name="connsiteY3230" fmla="*/ 618231 h 1329505"/>
              <a:gd name="connsiteX3231" fmla="*/ 1702454 w 3893112"/>
              <a:gd name="connsiteY3231" fmla="*/ 625535 h 1329505"/>
              <a:gd name="connsiteX3232" fmla="*/ 1709690 w 3893112"/>
              <a:gd name="connsiteY3232" fmla="*/ 627287 h 1329505"/>
              <a:gd name="connsiteX3233" fmla="*/ 1708906 w 3893112"/>
              <a:gd name="connsiteY3233" fmla="*/ 623366 h 1329505"/>
              <a:gd name="connsiteX3234" fmla="*/ 1720504 w 3893112"/>
              <a:gd name="connsiteY3234" fmla="*/ 628019 h 1329505"/>
              <a:gd name="connsiteX3235" fmla="*/ 1729232 w 3893112"/>
              <a:gd name="connsiteY3235" fmla="*/ 635751 h 1329505"/>
              <a:gd name="connsiteX3236" fmla="*/ 1747492 w 3893112"/>
              <a:gd name="connsiteY3236" fmla="*/ 635058 h 1329505"/>
              <a:gd name="connsiteX3237" fmla="*/ 1745968 w 3893112"/>
              <a:gd name="connsiteY3237" fmla="*/ 627614 h 1329505"/>
              <a:gd name="connsiteX3238" fmla="*/ 1750558 w 3893112"/>
              <a:gd name="connsiteY3238" fmla="*/ 614898 h 1329505"/>
              <a:gd name="connsiteX3239" fmla="*/ 1753380 w 3893112"/>
              <a:gd name="connsiteY3239" fmla="*/ 617369 h 1329505"/>
              <a:gd name="connsiteX3240" fmla="*/ 1753818 w 3893112"/>
              <a:gd name="connsiteY3240" fmla="*/ 612599 h 1329505"/>
              <a:gd name="connsiteX3241" fmla="*/ 1764358 w 3893112"/>
              <a:gd name="connsiteY3241" fmla="*/ 610968 h 1329505"/>
              <a:gd name="connsiteX3242" fmla="*/ 1761238 w 3893112"/>
              <a:gd name="connsiteY3242" fmla="*/ 611185 h 1329505"/>
              <a:gd name="connsiteX3243" fmla="*/ 1760440 w 3893112"/>
              <a:gd name="connsiteY3243" fmla="*/ 622639 h 1329505"/>
              <a:gd name="connsiteX3244" fmla="*/ 1762380 w 3893112"/>
              <a:gd name="connsiteY3244" fmla="*/ 623396 h 1329505"/>
              <a:gd name="connsiteX3245" fmla="*/ 2991366 w 3893112"/>
              <a:gd name="connsiteY3245" fmla="*/ 610387 h 1329505"/>
              <a:gd name="connsiteX3246" fmla="*/ 2990872 w 3893112"/>
              <a:gd name="connsiteY3246" fmla="*/ 611539 h 1329505"/>
              <a:gd name="connsiteX3247" fmla="*/ 2991236 w 3893112"/>
              <a:gd name="connsiteY3247" fmla="*/ 611550 h 1329505"/>
              <a:gd name="connsiteX3248" fmla="*/ 1772748 w 3893112"/>
              <a:gd name="connsiteY3248" fmla="*/ 610384 h 1329505"/>
              <a:gd name="connsiteX3249" fmla="*/ 1767724 w 3893112"/>
              <a:gd name="connsiteY3249" fmla="*/ 610734 h 1329505"/>
              <a:gd name="connsiteX3250" fmla="*/ 1765612 w 3893112"/>
              <a:gd name="connsiteY3250" fmla="*/ 623991 h 1329505"/>
              <a:gd name="connsiteX3251" fmla="*/ 1767550 w 3893112"/>
              <a:gd name="connsiteY3251" fmla="*/ 624291 h 1329505"/>
              <a:gd name="connsiteX3252" fmla="*/ 1772114 w 3893112"/>
              <a:gd name="connsiteY3252" fmla="*/ 614960 h 1329505"/>
              <a:gd name="connsiteX3253" fmla="*/ 1851982 w 3893112"/>
              <a:gd name="connsiteY3253" fmla="*/ 609806 h 1329505"/>
              <a:gd name="connsiteX3254" fmla="*/ 1851698 w 3893112"/>
              <a:gd name="connsiteY3254" fmla="*/ 614245 h 1329505"/>
              <a:gd name="connsiteX3255" fmla="*/ 1852334 w 3893112"/>
              <a:gd name="connsiteY3255" fmla="*/ 614072 h 1329505"/>
              <a:gd name="connsiteX3256" fmla="*/ 1857686 w 3893112"/>
              <a:gd name="connsiteY3256" fmla="*/ 613707 h 1329505"/>
              <a:gd name="connsiteX3257" fmla="*/ 1858434 w 3893112"/>
              <a:gd name="connsiteY3257" fmla="*/ 610029 h 1329505"/>
              <a:gd name="connsiteX3258" fmla="*/ 2959828 w 3893112"/>
              <a:gd name="connsiteY3258" fmla="*/ 609300 h 1329505"/>
              <a:gd name="connsiteX3259" fmla="*/ 2959576 w 3893112"/>
              <a:gd name="connsiteY3259" fmla="*/ 612298 h 1329505"/>
              <a:gd name="connsiteX3260" fmla="*/ 2966770 w 3893112"/>
              <a:gd name="connsiteY3260" fmla="*/ 611385 h 1329505"/>
              <a:gd name="connsiteX3261" fmla="*/ 2967160 w 3893112"/>
              <a:gd name="connsiteY3261" fmla="*/ 610467 h 1329505"/>
              <a:gd name="connsiteX3262" fmla="*/ 2966922 w 3893112"/>
              <a:gd name="connsiteY3262" fmla="*/ 610215 h 1329505"/>
              <a:gd name="connsiteX3263" fmla="*/ 1834162 w 3893112"/>
              <a:gd name="connsiteY3263" fmla="*/ 609190 h 1329505"/>
              <a:gd name="connsiteX3264" fmla="*/ 1835030 w 3893112"/>
              <a:gd name="connsiteY3264" fmla="*/ 610491 h 1329505"/>
              <a:gd name="connsiteX3265" fmla="*/ 1835818 w 3893112"/>
              <a:gd name="connsiteY3265" fmla="*/ 609596 h 1329505"/>
              <a:gd name="connsiteX3266" fmla="*/ 1835960 w 3893112"/>
              <a:gd name="connsiteY3266" fmla="*/ 609252 h 1329505"/>
              <a:gd name="connsiteX3267" fmla="*/ 1804664 w 3893112"/>
              <a:gd name="connsiteY3267" fmla="*/ 608171 h 1329505"/>
              <a:gd name="connsiteX3268" fmla="*/ 1804370 w 3893112"/>
              <a:gd name="connsiteY3268" fmla="*/ 608475 h 1329505"/>
              <a:gd name="connsiteX3269" fmla="*/ 1795772 w 3893112"/>
              <a:gd name="connsiteY3269" fmla="*/ 620573 h 1329505"/>
              <a:gd name="connsiteX3270" fmla="*/ 1797390 w 3893112"/>
              <a:gd name="connsiteY3270" fmla="*/ 621131 h 1329505"/>
              <a:gd name="connsiteX3271" fmla="*/ 1794248 w 3893112"/>
              <a:gd name="connsiteY3271" fmla="*/ 622716 h 1329505"/>
              <a:gd name="connsiteX3272" fmla="*/ 1787948 w 3893112"/>
              <a:gd name="connsiteY3272" fmla="*/ 631580 h 1329505"/>
              <a:gd name="connsiteX3273" fmla="*/ 1812732 w 3893112"/>
              <a:gd name="connsiteY3273" fmla="*/ 624840 h 1329505"/>
              <a:gd name="connsiteX3274" fmla="*/ 1813694 w 3893112"/>
              <a:gd name="connsiteY3274" fmla="*/ 608483 h 1329505"/>
              <a:gd name="connsiteX3275" fmla="*/ 3598928 w 3893112"/>
              <a:gd name="connsiteY3275" fmla="*/ 607723 h 1329505"/>
              <a:gd name="connsiteX3276" fmla="*/ 3599248 w 3893112"/>
              <a:gd name="connsiteY3276" fmla="*/ 609472 h 1329505"/>
              <a:gd name="connsiteX3277" fmla="*/ 3601234 w 3893112"/>
              <a:gd name="connsiteY3277" fmla="*/ 608355 h 1329505"/>
              <a:gd name="connsiteX3278" fmla="*/ 3602444 w 3893112"/>
              <a:gd name="connsiteY3278" fmla="*/ 608744 h 1329505"/>
              <a:gd name="connsiteX3279" fmla="*/ 3602708 w 3893112"/>
              <a:gd name="connsiteY3279" fmla="*/ 608035 h 1329505"/>
              <a:gd name="connsiteX3280" fmla="*/ 1478182 w 3893112"/>
              <a:gd name="connsiteY3280" fmla="*/ 606450 h 1329505"/>
              <a:gd name="connsiteX3281" fmla="*/ 1466186 w 3893112"/>
              <a:gd name="connsiteY3281" fmla="*/ 608692 h 1329505"/>
              <a:gd name="connsiteX3282" fmla="*/ 1444568 w 3893112"/>
              <a:gd name="connsiteY3282" fmla="*/ 629945 h 1329505"/>
              <a:gd name="connsiteX3283" fmla="*/ 1442206 w 3893112"/>
              <a:gd name="connsiteY3283" fmla="*/ 633943 h 1329505"/>
              <a:gd name="connsiteX3284" fmla="*/ 1485104 w 3893112"/>
              <a:gd name="connsiteY3284" fmla="*/ 651806 h 1329505"/>
              <a:gd name="connsiteX3285" fmla="*/ 1500832 w 3893112"/>
              <a:gd name="connsiteY3285" fmla="*/ 662913 h 1329505"/>
              <a:gd name="connsiteX3286" fmla="*/ 1510756 w 3893112"/>
              <a:gd name="connsiteY3286" fmla="*/ 659103 h 1329505"/>
              <a:gd name="connsiteX3287" fmla="*/ 1511148 w 3893112"/>
              <a:gd name="connsiteY3287" fmla="*/ 652882 h 1329505"/>
              <a:gd name="connsiteX3288" fmla="*/ 1503434 w 3893112"/>
              <a:gd name="connsiteY3288" fmla="*/ 649479 h 1329505"/>
              <a:gd name="connsiteX3289" fmla="*/ 1508304 w 3893112"/>
              <a:gd name="connsiteY3289" fmla="*/ 644764 h 1329505"/>
              <a:gd name="connsiteX3290" fmla="*/ 1510642 w 3893112"/>
              <a:gd name="connsiteY3290" fmla="*/ 642486 h 1329505"/>
              <a:gd name="connsiteX3291" fmla="*/ 1508956 w 3893112"/>
              <a:gd name="connsiteY3291" fmla="*/ 631244 h 1329505"/>
              <a:gd name="connsiteX3292" fmla="*/ 1509312 w 3893112"/>
              <a:gd name="connsiteY3292" fmla="*/ 630172 h 1329505"/>
              <a:gd name="connsiteX3293" fmla="*/ 1505202 w 3893112"/>
              <a:gd name="connsiteY3293" fmla="*/ 632949 h 1329505"/>
              <a:gd name="connsiteX3294" fmla="*/ 1500674 w 3893112"/>
              <a:gd name="connsiteY3294" fmla="*/ 636050 h 1329505"/>
              <a:gd name="connsiteX3295" fmla="*/ 1499526 w 3893112"/>
              <a:gd name="connsiteY3295" fmla="*/ 629042 h 1329505"/>
              <a:gd name="connsiteX3296" fmla="*/ 1498504 w 3893112"/>
              <a:gd name="connsiteY3296" fmla="*/ 621939 h 1329505"/>
              <a:gd name="connsiteX3297" fmla="*/ 1502938 w 3893112"/>
              <a:gd name="connsiteY3297" fmla="*/ 613130 h 1329505"/>
              <a:gd name="connsiteX3298" fmla="*/ 1503086 w 3893112"/>
              <a:gd name="connsiteY3298" fmla="*/ 612852 h 1329505"/>
              <a:gd name="connsiteX3299" fmla="*/ 1497266 w 3893112"/>
              <a:gd name="connsiteY3299" fmla="*/ 616559 h 1329505"/>
              <a:gd name="connsiteX3300" fmla="*/ 1489352 w 3893112"/>
              <a:gd name="connsiteY3300" fmla="*/ 621351 h 1329505"/>
              <a:gd name="connsiteX3301" fmla="*/ 1481506 w 3893112"/>
              <a:gd name="connsiteY3301" fmla="*/ 620884 h 1329505"/>
              <a:gd name="connsiteX3302" fmla="*/ 1473628 w 3893112"/>
              <a:gd name="connsiteY3302" fmla="*/ 620606 h 1329505"/>
              <a:gd name="connsiteX3303" fmla="*/ 1478096 w 3893112"/>
              <a:gd name="connsiteY3303" fmla="*/ 608665 h 1329505"/>
              <a:gd name="connsiteX3304" fmla="*/ 1831188 w 3893112"/>
              <a:gd name="connsiteY3304" fmla="*/ 604730 h 1329505"/>
              <a:gd name="connsiteX3305" fmla="*/ 1831202 w 3893112"/>
              <a:gd name="connsiteY3305" fmla="*/ 604751 h 1329505"/>
              <a:gd name="connsiteX3306" fmla="*/ 1831330 w 3893112"/>
              <a:gd name="connsiteY3306" fmla="*/ 604755 h 1329505"/>
              <a:gd name="connsiteX3307" fmla="*/ 1811470 w 3893112"/>
              <a:gd name="connsiteY3307" fmla="*/ 601331 h 1329505"/>
              <a:gd name="connsiteX3308" fmla="*/ 1810844 w 3893112"/>
              <a:gd name="connsiteY3308" fmla="*/ 601800 h 1329505"/>
              <a:gd name="connsiteX3309" fmla="*/ 1808732 w 3893112"/>
              <a:gd name="connsiteY3309" fmla="*/ 603978 h 1329505"/>
              <a:gd name="connsiteX3310" fmla="*/ 1813950 w 3893112"/>
              <a:gd name="connsiteY3310" fmla="*/ 604157 h 1329505"/>
              <a:gd name="connsiteX3311" fmla="*/ 1814016 w 3893112"/>
              <a:gd name="connsiteY3311" fmla="*/ 603020 h 1329505"/>
              <a:gd name="connsiteX3312" fmla="*/ 1876884 w 3893112"/>
              <a:gd name="connsiteY3312" fmla="*/ 600757 h 1329505"/>
              <a:gd name="connsiteX3313" fmla="*/ 1876356 w 3893112"/>
              <a:gd name="connsiteY3313" fmla="*/ 604339 h 1329505"/>
              <a:gd name="connsiteX3314" fmla="*/ 1876858 w 3893112"/>
              <a:gd name="connsiteY3314" fmla="*/ 605373 h 1329505"/>
              <a:gd name="connsiteX3315" fmla="*/ 1878648 w 3893112"/>
              <a:gd name="connsiteY3315" fmla="*/ 603455 h 1329505"/>
              <a:gd name="connsiteX3316" fmla="*/ 1878982 w 3893112"/>
              <a:gd name="connsiteY3316" fmla="*/ 606290 h 1329505"/>
              <a:gd name="connsiteX3317" fmla="*/ 1880610 w 3893112"/>
              <a:gd name="connsiteY3317" fmla="*/ 603654 h 1329505"/>
              <a:gd name="connsiteX3318" fmla="*/ 1855066 w 3893112"/>
              <a:gd name="connsiteY3318" fmla="*/ 599661 h 1329505"/>
              <a:gd name="connsiteX3319" fmla="*/ 1853696 w 3893112"/>
              <a:gd name="connsiteY3319" fmla="*/ 604067 h 1329505"/>
              <a:gd name="connsiteX3320" fmla="*/ 1861008 w 3893112"/>
              <a:gd name="connsiteY3320" fmla="*/ 605372 h 1329505"/>
              <a:gd name="connsiteX3321" fmla="*/ 1861206 w 3893112"/>
              <a:gd name="connsiteY3321" fmla="*/ 605247 h 1329505"/>
              <a:gd name="connsiteX3322" fmla="*/ 1861348 w 3893112"/>
              <a:gd name="connsiteY3322" fmla="*/ 602168 h 1329505"/>
              <a:gd name="connsiteX3323" fmla="*/ 1769608 w 3893112"/>
              <a:gd name="connsiteY3323" fmla="*/ 598904 h 1329505"/>
              <a:gd name="connsiteX3324" fmla="*/ 1768490 w 3893112"/>
              <a:gd name="connsiteY3324" fmla="*/ 605922 h 1329505"/>
              <a:gd name="connsiteX3325" fmla="*/ 1769152 w 3893112"/>
              <a:gd name="connsiteY3325" fmla="*/ 606267 h 1329505"/>
              <a:gd name="connsiteX3326" fmla="*/ 1772720 w 3893112"/>
              <a:gd name="connsiteY3326" fmla="*/ 606019 h 1329505"/>
              <a:gd name="connsiteX3327" fmla="*/ 1772486 w 3893112"/>
              <a:gd name="connsiteY3327" fmla="*/ 601344 h 1329505"/>
              <a:gd name="connsiteX3328" fmla="*/ 1524700 w 3893112"/>
              <a:gd name="connsiteY3328" fmla="*/ 597757 h 1329505"/>
              <a:gd name="connsiteX3329" fmla="*/ 1503760 w 3893112"/>
              <a:gd name="connsiteY3329" fmla="*/ 601670 h 1329505"/>
              <a:gd name="connsiteX3330" fmla="*/ 1503310 w 3893112"/>
              <a:gd name="connsiteY3330" fmla="*/ 602555 h 1329505"/>
              <a:gd name="connsiteX3331" fmla="*/ 1503110 w 3893112"/>
              <a:gd name="connsiteY3331" fmla="*/ 601791 h 1329505"/>
              <a:gd name="connsiteX3332" fmla="*/ 1493696 w 3893112"/>
              <a:gd name="connsiteY3332" fmla="*/ 603551 h 1329505"/>
              <a:gd name="connsiteX3333" fmla="*/ 1495712 w 3893112"/>
              <a:gd name="connsiteY3333" fmla="*/ 609999 h 1329505"/>
              <a:gd name="connsiteX3334" fmla="*/ 1503720 w 3893112"/>
              <a:gd name="connsiteY3334" fmla="*/ 611668 h 1329505"/>
              <a:gd name="connsiteX3335" fmla="*/ 1507560 w 3893112"/>
              <a:gd name="connsiteY3335" fmla="*/ 604477 h 1329505"/>
              <a:gd name="connsiteX3336" fmla="*/ 1512832 w 3893112"/>
              <a:gd name="connsiteY3336" fmla="*/ 614123 h 1329505"/>
              <a:gd name="connsiteX3337" fmla="*/ 1518724 w 3893112"/>
              <a:gd name="connsiteY3337" fmla="*/ 616415 h 1329505"/>
              <a:gd name="connsiteX3338" fmla="*/ 1477384 w 3893112"/>
              <a:gd name="connsiteY3338" fmla="*/ 597683 h 1329505"/>
              <a:gd name="connsiteX3339" fmla="*/ 1471904 w 3893112"/>
              <a:gd name="connsiteY3339" fmla="*/ 603071 h 1329505"/>
              <a:gd name="connsiteX3340" fmla="*/ 1478110 w 3893112"/>
              <a:gd name="connsiteY3340" fmla="*/ 601913 h 1329505"/>
              <a:gd name="connsiteX3341" fmla="*/ 1790014 w 3893112"/>
              <a:gd name="connsiteY3341" fmla="*/ 597370 h 1329505"/>
              <a:gd name="connsiteX3342" fmla="*/ 1788180 w 3893112"/>
              <a:gd name="connsiteY3342" fmla="*/ 599452 h 1329505"/>
              <a:gd name="connsiteX3343" fmla="*/ 1787920 w 3893112"/>
              <a:gd name="connsiteY3343" fmla="*/ 604962 h 1329505"/>
              <a:gd name="connsiteX3344" fmla="*/ 1788600 w 3893112"/>
              <a:gd name="connsiteY3344" fmla="*/ 604915 h 1329505"/>
              <a:gd name="connsiteX3345" fmla="*/ 1795248 w 3893112"/>
              <a:gd name="connsiteY3345" fmla="*/ 598306 h 1329505"/>
              <a:gd name="connsiteX3346" fmla="*/ 1763348 w 3893112"/>
              <a:gd name="connsiteY3346" fmla="*/ 594071 h 1329505"/>
              <a:gd name="connsiteX3347" fmla="*/ 1763042 w 3893112"/>
              <a:gd name="connsiteY3347" fmla="*/ 595662 h 1329505"/>
              <a:gd name="connsiteX3348" fmla="*/ 1763398 w 3893112"/>
              <a:gd name="connsiteY3348" fmla="*/ 603268 h 1329505"/>
              <a:gd name="connsiteX3349" fmla="*/ 1765416 w 3893112"/>
              <a:gd name="connsiteY3349" fmla="*/ 604320 h 1329505"/>
              <a:gd name="connsiteX3350" fmla="*/ 1766674 w 3893112"/>
              <a:gd name="connsiteY3350" fmla="*/ 596417 h 1329505"/>
              <a:gd name="connsiteX3351" fmla="*/ 1764328 w 3893112"/>
              <a:gd name="connsiteY3351" fmla="*/ 594428 h 1329505"/>
              <a:gd name="connsiteX3352" fmla="*/ 1764776 w 3893112"/>
              <a:gd name="connsiteY3352" fmla="*/ 594204 h 1329505"/>
              <a:gd name="connsiteX3353" fmla="*/ 1905590 w 3893112"/>
              <a:gd name="connsiteY3353" fmla="*/ 593648 h 1329505"/>
              <a:gd name="connsiteX3354" fmla="*/ 1904264 w 3893112"/>
              <a:gd name="connsiteY3354" fmla="*/ 595688 h 1329505"/>
              <a:gd name="connsiteX3355" fmla="*/ 1905418 w 3893112"/>
              <a:gd name="connsiteY3355" fmla="*/ 595180 h 1329505"/>
              <a:gd name="connsiteX3356" fmla="*/ 2998866 w 3893112"/>
              <a:gd name="connsiteY3356" fmla="*/ 592913 h 1329505"/>
              <a:gd name="connsiteX3357" fmla="*/ 2991910 w 3893112"/>
              <a:gd name="connsiteY3357" fmla="*/ 609123 h 1329505"/>
              <a:gd name="connsiteX3358" fmla="*/ 2994340 w 3893112"/>
              <a:gd name="connsiteY3358" fmla="*/ 607859 h 1329505"/>
              <a:gd name="connsiteX3359" fmla="*/ 3000170 w 3893112"/>
              <a:gd name="connsiteY3359" fmla="*/ 601657 h 1329505"/>
              <a:gd name="connsiteX3360" fmla="*/ 1657746 w 3893112"/>
              <a:gd name="connsiteY3360" fmla="*/ 591281 h 1329505"/>
              <a:gd name="connsiteX3361" fmla="*/ 1583160 w 3893112"/>
              <a:gd name="connsiteY3361" fmla="*/ 593586 h 1329505"/>
              <a:gd name="connsiteX3362" fmla="*/ 1584600 w 3893112"/>
              <a:gd name="connsiteY3362" fmla="*/ 600073 h 1329505"/>
              <a:gd name="connsiteX3363" fmla="*/ 1593344 w 3893112"/>
              <a:gd name="connsiteY3363" fmla="*/ 602803 h 1329505"/>
              <a:gd name="connsiteX3364" fmla="*/ 1585592 w 3893112"/>
              <a:gd name="connsiteY3364" fmla="*/ 606773 h 1329505"/>
              <a:gd name="connsiteX3365" fmla="*/ 1577312 w 3893112"/>
              <a:gd name="connsiteY3365" fmla="*/ 610960 h 1329505"/>
              <a:gd name="connsiteX3366" fmla="*/ 1561804 w 3893112"/>
              <a:gd name="connsiteY3366" fmla="*/ 609006 h 1329505"/>
              <a:gd name="connsiteX3367" fmla="*/ 1567416 w 3893112"/>
              <a:gd name="connsiteY3367" fmla="*/ 597468 h 1329505"/>
              <a:gd name="connsiteX3368" fmla="*/ 1567834 w 3893112"/>
              <a:gd name="connsiteY3368" fmla="*/ 594061 h 1329505"/>
              <a:gd name="connsiteX3369" fmla="*/ 1539844 w 3893112"/>
              <a:gd name="connsiteY3369" fmla="*/ 594926 h 1329505"/>
              <a:gd name="connsiteX3370" fmla="*/ 1529428 w 3893112"/>
              <a:gd name="connsiteY3370" fmla="*/ 596873 h 1329505"/>
              <a:gd name="connsiteX3371" fmla="*/ 1522696 w 3893112"/>
              <a:gd name="connsiteY3371" fmla="*/ 617960 h 1329505"/>
              <a:gd name="connsiteX3372" fmla="*/ 1523428 w 3893112"/>
              <a:gd name="connsiteY3372" fmla="*/ 618245 h 1329505"/>
              <a:gd name="connsiteX3373" fmla="*/ 1530976 w 3893112"/>
              <a:gd name="connsiteY3373" fmla="*/ 619271 h 1329505"/>
              <a:gd name="connsiteX3374" fmla="*/ 1536464 w 3893112"/>
              <a:gd name="connsiteY3374" fmla="*/ 612138 h 1329505"/>
              <a:gd name="connsiteX3375" fmla="*/ 1537550 w 3893112"/>
              <a:gd name="connsiteY3375" fmla="*/ 620699 h 1329505"/>
              <a:gd name="connsiteX3376" fmla="*/ 1538668 w 3893112"/>
              <a:gd name="connsiteY3376" fmla="*/ 629661 h 1329505"/>
              <a:gd name="connsiteX3377" fmla="*/ 1535192 w 3893112"/>
              <a:gd name="connsiteY3377" fmla="*/ 636453 h 1329505"/>
              <a:gd name="connsiteX3378" fmla="*/ 1531812 w 3893112"/>
              <a:gd name="connsiteY3378" fmla="*/ 643277 h 1329505"/>
              <a:gd name="connsiteX3379" fmla="*/ 1530026 w 3893112"/>
              <a:gd name="connsiteY3379" fmla="*/ 641526 h 1329505"/>
              <a:gd name="connsiteX3380" fmla="*/ 1527316 w 3893112"/>
              <a:gd name="connsiteY3380" fmla="*/ 647493 h 1329505"/>
              <a:gd name="connsiteX3381" fmla="*/ 1528504 w 3893112"/>
              <a:gd name="connsiteY3381" fmla="*/ 652289 h 1329505"/>
              <a:gd name="connsiteX3382" fmla="*/ 1529764 w 3893112"/>
              <a:gd name="connsiteY3382" fmla="*/ 651805 h 1329505"/>
              <a:gd name="connsiteX3383" fmla="*/ 1555674 w 3893112"/>
              <a:gd name="connsiteY3383" fmla="*/ 644449 h 1329505"/>
              <a:gd name="connsiteX3384" fmla="*/ 1553648 w 3893112"/>
              <a:gd name="connsiteY3384" fmla="*/ 642315 h 1329505"/>
              <a:gd name="connsiteX3385" fmla="*/ 1551476 w 3893112"/>
              <a:gd name="connsiteY3385" fmla="*/ 632330 h 1329505"/>
              <a:gd name="connsiteX3386" fmla="*/ 1560408 w 3893112"/>
              <a:gd name="connsiteY3386" fmla="*/ 635926 h 1329505"/>
              <a:gd name="connsiteX3387" fmla="*/ 1565946 w 3893112"/>
              <a:gd name="connsiteY3387" fmla="*/ 641534 h 1329505"/>
              <a:gd name="connsiteX3388" fmla="*/ 1598806 w 3893112"/>
              <a:gd name="connsiteY3388" fmla="*/ 632205 h 1329505"/>
              <a:gd name="connsiteX3389" fmla="*/ 1597656 w 3893112"/>
              <a:gd name="connsiteY3389" fmla="*/ 627677 h 1329505"/>
              <a:gd name="connsiteX3390" fmla="*/ 1588352 w 3893112"/>
              <a:gd name="connsiteY3390" fmla="*/ 622466 h 1329505"/>
              <a:gd name="connsiteX3391" fmla="*/ 1599052 w 3893112"/>
              <a:gd name="connsiteY3391" fmla="*/ 613999 h 1329505"/>
              <a:gd name="connsiteX3392" fmla="*/ 1602152 w 3893112"/>
              <a:gd name="connsiteY3392" fmla="*/ 613999 h 1329505"/>
              <a:gd name="connsiteX3393" fmla="*/ 1602480 w 3893112"/>
              <a:gd name="connsiteY3393" fmla="*/ 613988 h 1329505"/>
              <a:gd name="connsiteX3394" fmla="*/ 1603238 w 3893112"/>
              <a:gd name="connsiteY3394" fmla="*/ 607889 h 1329505"/>
              <a:gd name="connsiteX3395" fmla="*/ 1608222 w 3893112"/>
              <a:gd name="connsiteY3395" fmla="*/ 613795 h 1329505"/>
              <a:gd name="connsiteX3396" fmla="*/ 1608636 w 3893112"/>
              <a:gd name="connsiteY3396" fmla="*/ 613781 h 1329505"/>
              <a:gd name="connsiteX3397" fmla="*/ 1617940 w 3893112"/>
              <a:gd name="connsiteY3397" fmla="*/ 613596 h 1329505"/>
              <a:gd name="connsiteX3398" fmla="*/ 1613644 w 3893112"/>
              <a:gd name="connsiteY3398" fmla="*/ 620960 h 1329505"/>
              <a:gd name="connsiteX3399" fmla="*/ 1614418 w 3893112"/>
              <a:gd name="connsiteY3399" fmla="*/ 622551 h 1329505"/>
              <a:gd name="connsiteX3400" fmla="*/ 1615676 w 3893112"/>
              <a:gd name="connsiteY3400" fmla="*/ 620513 h 1329505"/>
              <a:gd name="connsiteX3401" fmla="*/ 1616846 w 3893112"/>
              <a:gd name="connsiteY3401" fmla="*/ 627084 h 1329505"/>
              <a:gd name="connsiteX3402" fmla="*/ 1619460 w 3893112"/>
              <a:gd name="connsiteY3402" fmla="*/ 626342 h 1329505"/>
              <a:gd name="connsiteX3403" fmla="*/ 1685328 w 3893112"/>
              <a:gd name="connsiteY3403" fmla="*/ 614828 h 1329505"/>
              <a:gd name="connsiteX3404" fmla="*/ 1684684 w 3893112"/>
              <a:gd name="connsiteY3404" fmla="*/ 610463 h 1329505"/>
              <a:gd name="connsiteX3405" fmla="*/ 1675876 w 3893112"/>
              <a:gd name="connsiteY3405" fmla="*/ 604260 h 1329505"/>
              <a:gd name="connsiteX3406" fmla="*/ 1676624 w 3893112"/>
              <a:gd name="connsiteY3406" fmla="*/ 603777 h 1329505"/>
              <a:gd name="connsiteX3407" fmla="*/ 1674530 w 3893112"/>
              <a:gd name="connsiteY3407" fmla="*/ 604664 h 1329505"/>
              <a:gd name="connsiteX3408" fmla="*/ 1665950 w 3893112"/>
              <a:gd name="connsiteY3408" fmla="*/ 608075 h 1329505"/>
              <a:gd name="connsiteX3409" fmla="*/ 1658258 w 3893112"/>
              <a:gd name="connsiteY3409" fmla="*/ 606276 h 1329505"/>
              <a:gd name="connsiteX3410" fmla="*/ 1652986 w 3893112"/>
              <a:gd name="connsiteY3410" fmla="*/ 605160 h 1329505"/>
              <a:gd name="connsiteX3411" fmla="*/ 1650568 w 3893112"/>
              <a:gd name="connsiteY3411" fmla="*/ 604725 h 1329505"/>
              <a:gd name="connsiteX3412" fmla="*/ 1657266 w 3893112"/>
              <a:gd name="connsiteY3412" fmla="*/ 593653 h 1329505"/>
              <a:gd name="connsiteX3413" fmla="*/ 1833648 w 3893112"/>
              <a:gd name="connsiteY3413" fmla="*/ 591115 h 1329505"/>
              <a:gd name="connsiteX3414" fmla="*/ 1828052 w 3893112"/>
              <a:gd name="connsiteY3414" fmla="*/ 596341 h 1329505"/>
              <a:gd name="connsiteX3415" fmla="*/ 1828786 w 3893112"/>
              <a:gd name="connsiteY3415" fmla="*/ 599620 h 1329505"/>
              <a:gd name="connsiteX3416" fmla="*/ 1838548 w 3893112"/>
              <a:gd name="connsiteY3416" fmla="*/ 601362 h 1329505"/>
              <a:gd name="connsiteX3417" fmla="*/ 1839478 w 3893112"/>
              <a:gd name="connsiteY3417" fmla="*/ 596538 h 1329505"/>
              <a:gd name="connsiteX3418" fmla="*/ 1836472 w 3893112"/>
              <a:gd name="connsiteY3418" fmla="*/ 592241 h 1329505"/>
              <a:gd name="connsiteX3419" fmla="*/ 1706270 w 3893112"/>
              <a:gd name="connsiteY3419" fmla="*/ 589780 h 1329505"/>
              <a:gd name="connsiteX3420" fmla="*/ 1673130 w 3893112"/>
              <a:gd name="connsiteY3420" fmla="*/ 590805 h 1329505"/>
              <a:gd name="connsiteX3421" fmla="*/ 1674108 w 3893112"/>
              <a:gd name="connsiteY3421" fmla="*/ 597933 h 1329505"/>
              <a:gd name="connsiteX3422" fmla="*/ 1681302 w 3893112"/>
              <a:gd name="connsiteY3422" fmla="*/ 600754 h 1329505"/>
              <a:gd name="connsiteX3423" fmla="*/ 1687350 w 3893112"/>
              <a:gd name="connsiteY3423" fmla="*/ 596847 h 1329505"/>
              <a:gd name="connsiteX3424" fmla="*/ 1696656 w 3893112"/>
              <a:gd name="connsiteY3424" fmla="*/ 597468 h 1329505"/>
              <a:gd name="connsiteX3425" fmla="*/ 1705960 w 3893112"/>
              <a:gd name="connsiteY3425" fmla="*/ 598213 h 1329505"/>
              <a:gd name="connsiteX3426" fmla="*/ 1699756 w 3893112"/>
              <a:gd name="connsiteY3426" fmla="*/ 606927 h 1329505"/>
              <a:gd name="connsiteX3427" fmla="*/ 1700030 w 3893112"/>
              <a:gd name="connsiteY3427" fmla="*/ 612259 h 1329505"/>
              <a:gd name="connsiteX3428" fmla="*/ 1711284 w 3893112"/>
              <a:gd name="connsiteY3428" fmla="*/ 610292 h 1329505"/>
              <a:gd name="connsiteX3429" fmla="*/ 1739812 w 3893112"/>
              <a:gd name="connsiteY3429" fmla="*/ 608308 h 1329505"/>
              <a:gd name="connsiteX3430" fmla="*/ 1739362 w 3893112"/>
              <a:gd name="connsiteY3430" fmla="*/ 608169 h 1329505"/>
              <a:gd name="connsiteX3431" fmla="*/ 1746712 w 3893112"/>
              <a:gd name="connsiteY3431" fmla="*/ 597623 h 1329505"/>
              <a:gd name="connsiteX3432" fmla="*/ 1748176 w 3893112"/>
              <a:gd name="connsiteY3432" fmla="*/ 592657 h 1329505"/>
              <a:gd name="connsiteX3433" fmla="*/ 1747240 w 3893112"/>
              <a:gd name="connsiteY3433" fmla="*/ 592570 h 1329505"/>
              <a:gd name="connsiteX3434" fmla="*/ 1726802 w 3893112"/>
              <a:gd name="connsiteY3434" fmla="*/ 590834 h 1329505"/>
              <a:gd name="connsiteX3435" fmla="*/ 2868142 w 3893112"/>
              <a:gd name="connsiteY3435" fmla="*/ 588875 h 1329505"/>
              <a:gd name="connsiteX3436" fmla="*/ 2845580 w 3893112"/>
              <a:gd name="connsiteY3436" fmla="*/ 632914 h 1329505"/>
              <a:gd name="connsiteX3437" fmla="*/ 2859842 w 3893112"/>
              <a:gd name="connsiteY3437" fmla="*/ 635693 h 1329505"/>
              <a:gd name="connsiteX3438" fmla="*/ 2877136 w 3893112"/>
              <a:gd name="connsiteY3438" fmla="*/ 637168 h 1329505"/>
              <a:gd name="connsiteX3439" fmla="*/ 2884920 w 3893112"/>
              <a:gd name="connsiteY3439" fmla="*/ 624762 h 1329505"/>
              <a:gd name="connsiteX3440" fmla="*/ 2876948 w 3893112"/>
              <a:gd name="connsiteY3440" fmla="*/ 609689 h 1329505"/>
              <a:gd name="connsiteX3441" fmla="*/ 3634328 w 3893112"/>
              <a:gd name="connsiteY3441" fmla="*/ 584199 h 1329505"/>
              <a:gd name="connsiteX3442" fmla="*/ 3626016 w 3893112"/>
              <a:gd name="connsiteY3442" fmla="*/ 605720 h 1329505"/>
              <a:gd name="connsiteX3443" fmla="*/ 3621318 w 3893112"/>
              <a:gd name="connsiteY3443" fmla="*/ 608326 h 1329505"/>
              <a:gd name="connsiteX3444" fmla="*/ 3618378 w 3893112"/>
              <a:gd name="connsiteY3444" fmla="*/ 617613 h 1329505"/>
              <a:gd name="connsiteX3445" fmla="*/ 3618382 w 3893112"/>
              <a:gd name="connsiteY3445" fmla="*/ 617617 h 1329505"/>
              <a:gd name="connsiteX3446" fmla="*/ 3623780 w 3893112"/>
              <a:gd name="connsiteY3446" fmla="*/ 625537 h 1329505"/>
              <a:gd name="connsiteX3447" fmla="*/ 3616184 w 3893112"/>
              <a:gd name="connsiteY3447" fmla="*/ 637324 h 1329505"/>
              <a:gd name="connsiteX3448" fmla="*/ 3616020 w 3893112"/>
              <a:gd name="connsiteY3448" fmla="*/ 637965 h 1329505"/>
              <a:gd name="connsiteX3449" fmla="*/ 3626696 w 3893112"/>
              <a:gd name="connsiteY3449" fmla="*/ 639960 h 1329505"/>
              <a:gd name="connsiteX3450" fmla="*/ 3628068 w 3893112"/>
              <a:gd name="connsiteY3450" fmla="*/ 640828 h 1329505"/>
              <a:gd name="connsiteX3451" fmla="*/ 3649988 w 3893112"/>
              <a:gd name="connsiteY3451" fmla="*/ 641200 h 1329505"/>
              <a:gd name="connsiteX3452" fmla="*/ 3664660 w 3893112"/>
              <a:gd name="connsiteY3452" fmla="*/ 654755 h 1329505"/>
              <a:gd name="connsiteX3453" fmla="*/ 3647632 w 3893112"/>
              <a:gd name="connsiteY3453" fmla="*/ 659653 h 1329505"/>
              <a:gd name="connsiteX3454" fmla="*/ 3614994 w 3893112"/>
              <a:gd name="connsiteY3454" fmla="*/ 656993 h 1329505"/>
              <a:gd name="connsiteX3455" fmla="*/ 3635954 w 3893112"/>
              <a:gd name="connsiteY3455" fmla="*/ 697432 h 1329505"/>
              <a:gd name="connsiteX3456" fmla="*/ 3700182 w 3893112"/>
              <a:gd name="connsiteY3456" fmla="*/ 703146 h 1329505"/>
              <a:gd name="connsiteX3457" fmla="*/ 3716828 w 3893112"/>
              <a:gd name="connsiteY3457" fmla="*/ 704738 h 1329505"/>
              <a:gd name="connsiteX3458" fmla="*/ 3688808 w 3893112"/>
              <a:gd name="connsiteY3458" fmla="*/ 648782 h 1329505"/>
              <a:gd name="connsiteX3459" fmla="*/ 3639480 w 3893112"/>
              <a:gd name="connsiteY3459" fmla="*/ 584491 h 1329505"/>
              <a:gd name="connsiteX3460" fmla="*/ 3638916 w 3893112"/>
              <a:gd name="connsiteY3460" fmla="*/ 584912 h 1329505"/>
              <a:gd name="connsiteX3461" fmla="*/ 3634328 w 3893112"/>
              <a:gd name="connsiteY3461" fmla="*/ 584199 h 1329505"/>
              <a:gd name="connsiteX3462" fmla="*/ 1768482 w 3893112"/>
              <a:gd name="connsiteY3462" fmla="*/ 581786 h 1329505"/>
              <a:gd name="connsiteX3463" fmla="*/ 1765196 w 3893112"/>
              <a:gd name="connsiteY3463" fmla="*/ 584475 h 1329505"/>
              <a:gd name="connsiteX3464" fmla="*/ 1764226 w 3893112"/>
              <a:gd name="connsiteY3464" fmla="*/ 589516 h 1329505"/>
              <a:gd name="connsiteX3465" fmla="*/ 1767556 w 3893112"/>
              <a:gd name="connsiteY3465" fmla="*/ 589830 h 1329505"/>
              <a:gd name="connsiteX3466" fmla="*/ 3345102 w 3893112"/>
              <a:gd name="connsiteY3466" fmla="*/ 581602 h 1329505"/>
              <a:gd name="connsiteX3467" fmla="*/ 3343936 w 3893112"/>
              <a:gd name="connsiteY3467" fmla="*/ 582152 h 1329505"/>
              <a:gd name="connsiteX3468" fmla="*/ 3343788 w 3893112"/>
              <a:gd name="connsiteY3468" fmla="*/ 584008 h 1329505"/>
              <a:gd name="connsiteX3469" fmla="*/ 3347286 w 3893112"/>
              <a:gd name="connsiteY3469" fmla="*/ 585501 h 1329505"/>
              <a:gd name="connsiteX3470" fmla="*/ 3352372 w 3893112"/>
              <a:gd name="connsiteY3470" fmla="*/ 593623 h 1329505"/>
              <a:gd name="connsiteX3471" fmla="*/ 3343068 w 3893112"/>
              <a:gd name="connsiteY3471" fmla="*/ 594182 h 1329505"/>
              <a:gd name="connsiteX3472" fmla="*/ 3342982 w 3893112"/>
              <a:gd name="connsiteY3472" fmla="*/ 594148 h 1329505"/>
              <a:gd name="connsiteX3473" fmla="*/ 3341672 w 3893112"/>
              <a:gd name="connsiteY3473" fmla="*/ 610621 h 1329505"/>
              <a:gd name="connsiteX3474" fmla="*/ 3335284 w 3893112"/>
              <a:gd name="connsiteY3474" fmla="*/ 618963 h 1329505"/>
              <a:gd name="connsiteX3475" fmla="*/ 3333920 w 3893112"/>
              <a:gd name="connsiteY3475" fmla="*/ 602370 h 1329505"/>
              <a:gd name="connsiteX3476" fmla="*/ 3334260 w 3893112"/>
              <a:gd name="connsiteY3476" fmla="*/ 590660 h 1329505"/>
              <a:gd name="connsiteX3477" fmla="*/ 3312768 w 3893112"/>
              <a:gd name="connsiteY3477" fmla="*/ 582058 h 1329505"/>
              <a:gd name="connsiteX3478" fmla="*/ 3307146 w 3893112"/>
              <a:gd name="connsiteY3478" fmla="*/ 587344 h 1329505"/>
              <a:gd name="connsiteX3479" fmla="*/ 3311372 w 3893112"/>
              <a:gd name="connsiteY3479" fmla="*/ 606215 h 1329505"/>
              <a:gd name="connsiteX3480" fmla="*/ 3310720 w 3893112"/>
              <a:gd name="connsiteY3480" fmla="*/ 620731 h 1329505"/>
              <a:gd name="connsiteX3481" fmla="*/ 3302036 w 3893112"/>
              <a:gd name="connsiteY3481" fmla="*/ 613474 h 1329505"/>
              <a:gd name="connsiteX3482" fmla="*/ 3301162 w 3893112"/>
              <a:gd name="connsiteY3482" fmla="*/ 607782 h 1329505"/>
              <a:gd name="connsiteX3483" fmla="*/ 3300330 w 3893112"/>
              <a:gd name="connsiteY3483" fmla="*/ 615396 h 1329505"/>
              <a:gd name="connsiteX3484" fmla="*/ 3296640 w 3893112"/>
              <a:gd name="connsiteY3484" fmla="*/ 631648 h 1329505"/>
              <a:gd name="connsiteX3485" fmla="*/ 3291492 w 3893112"/>
              <a:gd name="connsiteY3485" fmla="*/ 622498 h 1329505"/>
              <a:gd name="connsiteX3486" fmla="*/ 3293166 w 3893112"/>
              <a:gd name="connsiteY3486" fmla="*/ 593996 h 1329505"/>
              <a:gd name="connsiteX3487" fmla="*/ 3290404 w 3893112"/>
              <a:gd name="connsiteY3487" fmla="*/ 592167 h 1329505"/>
              <a:gd name="connsiteX3488" fmla="*/ 3289908 w 3893112"/>
              <a:gd name="connsiteY3488" fmla="*/ 592538 h 1329505"/>
              <a:gd name="connsiteX3489" fmla="*/ 3282700 w 3893112"/>
              <a:gd name="connsiteY3489" fmla="*/ 599963 h 1329505"/>
              <a:gd name="connsiteX3490" fmla="*/ 3251752 w 3893112"/>
              <a:gd name="connsiteY3490" fmla="*/ 643546 h 1329505"/>
              <a:gd name="connsiteX3491" fmla="*/ 3245084 w 3893112"/>
              <a:gd name="connsiteY3491" fmla="*/ 657123 h 1329505"/>
              <a:gd name="connsiteX3492" fmla="*/ 3246560 w 3893112"/>
              <a:gd name="connsiteY3492" fmla="*/ 715245 h 1329505"/>
              <a:gd name="connsiteX3493" fmla="*/ 3334822 w 3893112"/>
              <a:gd name="connsiteY3493" fmla="*/ 695952 h 1329505"/>
              <a:gd name="connsiteX3494" fmla="*/ 3378744 w 3893112"/>
              <a:gd name="connsiteY3494" fmla="*/ 686816 h 1329505"/>
              <a:gd name="connsiteX3495" fmla="*/ 3386956 w 3893112"/>
              <a:gd name="connsiteY3495" fmla="*/ 647417 h 1329505"/>
              <a:gd name="connsiteX3496" fmla="*/ 3383016 w 3893112"/>
              <a:gd name="connsiteY3496" fmla="*/ 639555 h 1329505"/>
              <a:gd name="connsiteX3497" fmla="*/ 3383242 w 3893112"/>
              <a:gd name="connsiteY3497" fmla="*/ 635378 h 1329505"/>
              <a:gd name="connsiteX3498" fmla="*/ 3362946 w 3893112"/>
              <a:gd name="connsiteY3498" fmla="*/ 600959 h 1329505"/>
              <a:gd name="connsiteX3499" fmla="*/ 1842646 w 3893112"/>
              <a:gd name="connsiteY3499" fmla="*/ 579373 h 1329505"/>
              <a:gd name="connsiteX3500" fmla="*/ 1841216 w 3893112"/>
              <a:gd name="connsiteY3500" fmla="*/ 583051 h 1329505"/>
              <a:gd name="connsiteX3501" fmla="*/ 1845792 w 3893112"/>
              <a:gd name="connsiteY3501" fmla="*/ 585001 h 1329505"/>
              <a:gd name="connsiteX3502" fmla="*/ 1846828 w 3893112"/>
              <a:gd name="connsiteY3502" fmla="*/ 584786 h 1329505"/>
              <a:gd name="connsiteX3503" fmla="*/ 1855822 w 3893112"/>
              <a:gd name="connsiteY3503" fmla="*/ 588631 h 1329505"/>
              <a:gd name="connsiteX3504" fmla="*/ 1859288 w 3893112"/>
              <a:gd name="connsiteY3504" fmla="*/ 590177 h 1329505"/>
              <a:gd name="connsiteX3505" fmla="*/ 1857590 w 3893112"/>
              <a:gd name="connsiteY3505" fmla="*/ 585841 h 1329505"/>
              <a:gd name="connsiteX3506" fmla="*/ 1857598 w 3893112"/>
              <a:gd name="connsiteY3506" fmla="*/ 585760 h 1329505"/>
              <a:gd name="connsiteX3507" fmla="*/ 1855370 w 3893112"/>
              <a:gd name="connsiteY3507" fmla="*/ 584027 h 1329505"/>
              <a:gd name="connsiteX3508" fmla="*/ 1845836 w 3893112"/>
              <a:gd name="connsiteY3508" fmla="*/ 580817 h 1329505"/>
              <a:gd name="connsiteX3509" fmla="*/ 3615508 w 3893112"/>
              <a:gd name="connsiteY3509" fmla="*/ 573665 h 1329505"/>
              <a:gd name="connsiteX3510" fmla="*/ 3596068 w 3893112"/>
              <a:gd name="connsiteY3510" fmla="*/ 576416 h 1329505"/>
              <a:gd name="connsiteX3511" fmla="*/ 3593864 w 3893112"/>
              <a:gd name="connsiteY3511" fmla="*/ 579966 h 1329505"/>
              <a:gd name="connsiteX3512" fmla="*/ 3597152 w 3893112"/>
              <a:gd name="connsiteY3512" fmla="*/ 597983 h 1329505"/>
              <a:gd name="connsiteX3513" fmla="*/ 3606370 w 3893112"/>
              <a:gd name="connsiteY3513" fmla="*/ 598202 h 1329505"/>
              <a:gd name="connsiteX3514" fmla="*/ 1507118 w 3893112"/>
              <a:gd name="connsiteY3514" fmla="*/ 570931 h 1329505"/>
              <a:gd name="connsiteX3515" fmla="*/ 1501168 w 3893112"/>
              <a:gd name="connsiteY3515" fmla="*/ 574304 h 1329505"/>
              <a:gd name="connsiteX3516" fmla="*/ 1493120 w 3893112"/>
              <a:gd name="connsiteY3516" fmla="*/ 582216 h 1329505"/>
              <a:gd name="connsiteX3517" fmla="*/ 1498812 w 3893112"/>
              <a:gd name="connsiteY3517" fmla="*/ 582492 h 1329505"/>
              <a:gd name="connsiteX3518" fmla="*/ 1492610 w 3893112"/>
              <a:gd name="connsiteY3518" fmla="*/ 591393 h 1329505"/>
              <a:gd name="connsiteX3519" fmla="*/ 1493174 w 3893112"/>
              <a:gd name="connsiteY3519" fmla="*/ 599102 h 1329505"/>
              <a:gd name="connsiteX3520" fmla="*/ 1501976 w 3893112"/>
              <a:gd name="connsiteY3520" fmla="*/ 597459 h 1329505"/>
              <a:gd name="connsiteX3521" fmla="*/ 1500550 w 3893112"/>
              <a:gd name="connsiteY3521" fmla="*/ 592014 h 1329505"/>
              <a:gd name="connsiteX3522" fmla="*/ 3321802 w 3893112"/>
              <a:gd name="connsiteY3522" fmla="*/ 570238 h 1329505"/>
              <a:gd name="connsiteX3523" fmla="*/ 3320336 w 3893112"/>
              <a:gd name="connsiteY3523" fmla="*/ 573995 h 1329505"/>
              <a:gd name="connsiteX3524" fmla="*/ 3334566 w 3893112"/>
              <a:gd name="connsiteY3524" fmla="*/ 580071 h 1329505"/>
              <a:gd name="connsiteX3525" fmla="*/ 3334632 w 3893112"/>
              <a:gd name="connsiteY3525" fmla="*/ 577810 h 1329505"/>
              <a:gd name="connsiteX3526" fmla="*/ 3333088 w 3893112"/>
              <a:gd name="connsiteY3526" fmla="*/ 577686 h 1329505"/>
              <a:gd name="connsiteX3527" fmla="*/ 3331532 w 3893112"/>
              <a:gd name="connsiteY3527" fmla="*/ 574150 h 1329505"/>
              <a:gd name="connsiteX3528" fmla="*/ 3331224 w 3893112"/>
              <a:gd name="connsiteY3528" fmla="*/ 573768 h 1329505"/>
              <a:gd name="connsiteX3529" fmla="*/ 3324894 w 3893112"/>
              <a:gd name="connsiteY3529" fmla="*/ 571637 h 1329505"/>
              <a:gd name="connsiteX3530" fmla="*/ 3541626 w 3893112"/>
              <a:gd name="connsiteY3530" fmla="*/ 569634 h 1329505"/>
              <a:gd name="connsiteX3531" fmla="*/ 3543516 w 3893112"/>
              <a:gd name="connsiteY3531" fmla="*/ 599331 h 1329505"/>
              <a:gd name="connsiteX3532" fmla="*/ 3549564 w 3893112"/>
              <a:gd name="connsiteY3532" fmla="*/ 598710 h 1329505"/>
              <a:gd name="connsiteX3533" fmla="*/ 3549932 w 3893112"/>
              <a:gd name="connsiteY3533" fmla="*/ 598923 h 1329505"/>
              <a:gd name="connsiteX3534" fmla="*/ 3557134 w 3893112"/>
              <a:gd name="connsiteY3534" fmla="*/ 586241 h 1329505"/>
              <a:gd name="connsiteX3535" fmla="*/ 3554360 w 3893112"/>
              <a:gd name="connsiteY3535" fmla="*/ 582124 h 1329505"/>
              <a:gd name="connsiteX3536" fmla="*/ 2557964 w 3893112"/>
              <a:gd name="connsiteY3536" fmla="*/ 568629 h 1329505"/>
              <a:gd name="connsiteX3537" fmla="*/ 2556536 w 3893112"/>
              <a:gd name="connsiteY3537" fmla="*/ 568938 h 1329505"/>
              <a:gd name="connsiteX3538" fmla="*/ 2556256 w 3893112"/>
              <a:gd name="connsiteY3538" fmla="*/ 568753 h 1329505"/>
              <a:gd name="connsiteX3539" fmla="*/ 2557220 w 3893112"/>
              <a:gd name="connsiteY3539" fmla="*/ 583856 h 1329505"/>
              <a:gd name="connsiteX3540" fmla="*/ 3689696 w 3893112"/>
              <a:gd name="connsiteY3540" fmla="*/ 568030 h 1329505"/>
              <a:gd name="connsiteX3541" fmla="*/ 3685376 w 3893112"/>
              <a:gd name="connsiteY3541" fmla="*/ 571264 h 1329505"/>
              <a:gd name="connsiteX3542" fmla="*/ 3680818 w 3893112"/>
              <a:gd name="connsiteY3542" fmla="*/ 570521 h 1329505"/>
              <a:gd name="connsiteX3543" fmla="*/ 3672568 w 3893112"/>
              <a:gd name="connsiteY3543" fmla="*/ 592045 h 1329505"/>
              <a:gd name="connsiteX3544" fmla="*/ 3667476 w 3893112"/>
              <a:gd name="connsiteY3544" fmla="*/ 594856 h 1329505"/>
              <a:gd name="connsiteX3545" fmla="*/ 3707178 w 3893112"/>
              <a:gd name="connsiteY3545" fmla="*/ 651280 h 1329505"/>
              <a:gd name="connsiteX3546" fmla="*/ 3720292 w 3893112"/>
              <a:gd name="connsiteY3546" fmla="*/ 676518 h 1329505"/>
              <a:gd name="connsiteX3547" fmla="*/ 3732488 w 3893112"/>
              <a:gd name="connsiteY3547" fmla="*/ 685671 h 1329505"/>
              <a:gd name="connsiteX3548" fmla="*/ 3734160 w 3893112"/>
              <a:gd name="connsiteY3548" fmla="*/ 688233 h 1329505"/>
              <a:gd name="connsiteX3549" fmla="*/ 3734256 w 3893112"/>
              <a:gd name="connsiteY3549" fmla="*/ 688213 h 1329505"/>
              <a:gd name="connsiteX3550" fmla="*/ 3736336 w 3893112"/>
              <a:gd name="connsiteY3550" fmla="*/ 691570 h 1329505"/>
              <a:gd name="connsiteX3551" fmla="*/ 3736746 w 3893112"/>
              <a:gd name="connsiteY3551" fmla="*/ 692198 h 1329505"/>
              <a:gd name="connsiteX3552" fmla="*/ 3757114 w 3893112"/>
              <a:gd name="connsiteY3552" fmla="*/ 659962 h 1329505"/>
              <a:gd name="connsiteX3553" fmla="*/ 3762196 w 3893112"/>
              <a:gd name="connsiteY3553" fmla="*/ 655819 h 1329505"/>
              <a:gd name="connsiteX3554" fmla="*/ 3733282 w 3893112"/>
              <a:gd name="connsiteY3554" fmla="*/ 612182 h 1329505"/>
              <a:gd name="connsiteX3555" fmla="*/ 1538978 w 3893112"/>
              <a:gd name="connsiteY3555" fmla="*/ 566956 h 1329505"/>
              <a:gd name="connsiteX3556" fmla="*/ 1530966 w 3893112"/>
              <a:gd name="connsiteY3556" fmla="*/ 592052 h 1329505"/>
              <a:gd name="connsiteX3557" fmla="*/ 1539318 w 3893112"/>
              <a:gd name="connsiteY3557" fmla="*/ 590494 h 1329505"/>
              <a:gd name="connsiteX3558" fmla="*/ 1567902 w 3893112"/>
              <a:gd name="connsiteY3558" fmla="*/ 589575 h 1329505"/>
              <a:gd name="connsiteX3559" fmla="*/ 1567416 w 3893112"/>
              <a:gd name="connsiteY3559" fmla="*/ 583887 h 1329505"/>
              <a:gd name="connsiteX3560" fmla="*/ 1564898 w 3893112"/>
              <a:gd name="connsiteY3560" fmla="*/ 581907 h 1329505"/>
              <a:gd name="connsiteX3561" fmla="*/ 1565588 w 3893112"/>
              <a:gd name="connsiteY3561" fmla="*/ 584167 h 1329505"/>
              <a:gd name="connsiteX3562" fmla="*/ 1556500 w 3893112"/>
              <a:gd name="connsiteY3562" fmla="*/ 581592 h 1329505"/>
              <a:gd name="connsiteX3563" fmla="*/ 3673146 w 3893112"/>
              <a:gd name="connsiteY3563" fmla="*/ 566597 h 1329505"/>
              <a:gd name="connsiteX3564" fmla="*/ 3652068 w 3893112"/>
              <a:gd name="connsiteY3564" fmla="*/ 571326 h 1329505"/>
              <a:gd name="connsiteX3565" fmla="*/ 3650888 w 3893112"/>
              <a:gd name="connsiteY3565" fmla="*/ 575978 h 1329505"/>
              <a:gd name="connsiteX3566" fmla="*/ 3650554 w 3893112"/>
              <a:gd name="connsiteY3566" fmla="*/ 576227 h 1329505"/>
              <a:gd name="connsiteX3567" fmla="*/ 3665110 w 3893112"/>
              <a:gd name="connsiteY3567" fmla="*/ 591697 h 1329505"/>
              <a:gd name="connsiteX3568" fmla="*/ 3663356 w 3893112"/>
              <a:gd name="connsiteY3568" fmla="*/ 584383 h 1329505"/>
              <a:gd name="connsiteX3569" fmla="*/ 2959106 w 3893112"/>
              <a:gd name="connsiteY3569" fmla="*/ 563953 h 1329505"/>
              <a:gd name="connsiteX3570" fmla="*/ 2925190 w 3893112"/>
              <a:gd name="connsiteY3570" fmla="*/ 606480 h 1329505"/>
              <a:gd name="connsiteX3571" fmla="*/ 2925268 w 3893112"/>
              <a:gd name="connsiteY3571" fmla="*/ 606492 h 1329505"/>
              <a:gd name="connsiteX3572" fmla="*/ 2933828 w 3893112"/>
              <a:gd name="connsiteY3572" fmla="*/ 600071 h 1329505"/>
              <a:gd name="connsiteX3573" fmla="*/ 2937272 w 3893112"/>
              <a:gd name="connsiteY3573" fmla="*/ 613098 h 1329505"/>
              <a:gd name="connsiteX3574" fmla="*/ 2930512 w 3893112"/>
              <a:gd name="connsiteY3574" fmla="*/ 630434 h 1329505"/>
              <a:gd name="connsiteX3575" fmla="*/ 2924028 w 3893112"/>
              <a:gd name="connsiteY3575" fmla="*/ 621875 h 1329505"/>
              <a:gd name="connsiteX3576" fmla="*/ 2918726 w 3893112"/>
              <a:gd name="connsiteY3576" fmla="*/ 620992 h 1329505"/>
              <a:gd name="connsiteX3577" fmla="*/ 2916834 w 3893112"/>
              <a:gd name="connsiteY3577" fmla="*/ 633103 h 1329505"/>
              <a:gd name="connsiteX3578" fmla="*/ 2914272 w 3893112"/>
              <a:gd name="connsiteY3578" fmla="*/ 646306 h 1329505"/>
              <a:gd name="connsiteX3579" fmla="*/ 2931832 w 3893112"/>
              <a:gd name="connsiteY3579" fmla="*/ 649736 h 1329505"/>
              <a:gd name="connsiteX3580" fmla="*/ 2932000 w 3893112"/>
              <a:gd name="connsiteY3580" fmla="*/ 648394 h 1329505"/>
              <a:gd name="connsiteX3581" fmla="*/ 2935102 w 3893112"/>
              <a:gd name="connsiteY3581" fmla="*/ 646905 h 1329505"/>
              <a:gd name="connsiteX3582" fmla="*/ 2937614 w 3893112"/>
              <a:gd name="connsiteY3582" fmla="*/ 646130 h 1329505"/>
              <a:gd name="connsiteX3583" fmla="*/ 2940188 w 3893112"/>
              <a:gd name="connsiteY3583" fmla="*/ 649231 h 1329505"/>
              <a:gd name="connsiteX3584" fmla="*/ 2942360 w 3893112"/>
              <a:gd name="connsiteY3584" fmla="*/ 647154 h 1329505"/>
              <a:gd name="connsiteX3585" fmla="*/ 2947476 w 3893112"/>
              <a:gd name="connsiteY3585" fmla="*/ 648240 h 1329505"/>
              <a:gd name="connsiteX3586" fmla="*/ 2952940 w 3893112"/>
              <a:gd name="connsiteY3586" fmla="*/ 639401 h 1329505"/>
              <a:gd name="connsiteX3587" fmla="*/ 2955520 w 3893112"/>
              <a:gd name="connsiteY3587" fmla="*/ 608776 h 1329505"/>
              <a:gd name="connsiteX3588" fmla="*/ 2948096 w 3893112"/>
              <a:gd name="connsiteY3588" fmla="*/ 609563 h 1329505"/>
              <a:gd name="connsiteX3589" fmla="*/ 2944530 w 3893112"/>
              <a:gd name="connsiteY3589" fmla="*/ 618000 h 1329505"/>
              <a:gd name="connsiteX3590" fmla="*/ 2938328 w 3893112"/>
              <a:gd name="connsiteY3590" fmla="*/ 601004 h 1329505"/>
              <a:gd name="connsiteX3591" fmla="*/ 2942204 w 3893112"/>
              <a:gd name="connsiteY3591" fmla="*/ 585499 h 1329505"/>
              <a:gd name="connsiteX3592" fmla="*/ 2952842 w 3893112"/>
              <a:gd name="connsiteY3592" fmla="*/ 592632 h 1329505"/>
              <a:gd name="connsiteX3593" fmla="*/ 2956800 w 3893112"/>
              <a:gd name="connsiteY3593" fmla="*/ 593569 h 1329505"/>
              <a:gd name="connsiteX3594" fmla="*/ 2959168 w 3893112"/>
              <a:gd name="connsiteY3594" fmla="*/ 565464 h 1329505"/>
              <a:gd name="connsiteX3595" fmla="*/ 1774212 w 3893112"/>
              <a:gd name="connsiteY3595" fmla="*/ 560662 h 1329505"/>
              <a:gd name="connsiteX3596" fmla="*/ 1772314 w 3893112"/>
              <a:gd name="connsiteY3596" fmla="*/ 577202 h 1329505"/>
              <a:gd name="connsiteX3597" fmla="*/ 1773572 w 3893112"/>
              <a:gd name="connsiteY3597" fmla="*/ 577621 h 1329505"/>
              <a:gd name="connsiteX3598" fmla="*/ 1772130 w 3893112"/>
              <a:gd name="connsiteY3598" fmla="*/ 578801 h 1329505"/>
              <a:gd name="connsiteX3599" fmla="*/ 1770820 w 3893112"/>
              <a:gd name="connsiteY3599" fmla="*/ 590227 h 1329505"/>
              <a:gd name="connsiteX3600" fmla="*/ 1772354 w 3893112"/>
              <a:gd name="connsiteY3600" fmla="*/ 590415 h 1329505"/>
              <a:gd name="connsiteX3601" fmla="*/ 1776736 w 3893112"/>
              <a:gd name="connsiteY3601" fmla="*/ 588225 h 1329505"/>
              <a:gd name="connsiteX3602" fmla="*/ 1795344 w 3893112"/>
              <a:gd name="connsiteY3602" fmla="*/ 591326 h 1329505"/>
              <a:gd name="connsiteX3603" fmla="*/ 1793574 w 3893112"/>
              <a:gd name="connsiteY3603" fmla="*/ 593334 h 1329505"/>
              <a:gd name="connsiteX3604" fmla="*/ 1799234 w 3893112"/>
              <a:gd name="connsiteY3604" fmla="*/ 594344 h 1329505"/>
              <a:gd name="connsiteX3605" fmla="*/ 1801022 w 3893112"/>
              <a:gd name="connsiteY3605" fmla="*/ 592568 h 1329505"/>
              <a:gd name="connsiteX3606" fmla="*/ 1806260 w 3893112"/>
              <a:gd name="connsiteY3606" fmla="*/ 585935 h 1329505"/>
              <a:gd name="connsiteX3607" fmla="*/ 1806200 w 3893112"/>
              <a:gd name="connsiteY3607" fmla="*/ 585456 h 1329505"/>
              <a:gd name="connsiteX3608" fmla="*/ 1804864 w 3893112"/>
              <a:gd name="connsiteY3608" fmla="*/ 583330 h 1329505"/>
              <a:gd name="connsiteX3609" fmla="*/ 1807416 w 3893112"/>
              <a:gd name="connsiteY3609" fmla="*/ 579610 h 1329505"/>
              <a:gd name="connsiteX3610" fmla="*/ 1801752 w 3893112"/>
              <a:gd name="connsiteY3610" fmla="*/ 574550 h 1329505"/>
              <a:gd name="connsiteX3611" fmla="*/ 1790288 w 3893112"/>
              <a:gd name="connsiteY3611" fmla="*/ 573933 h 1329505"/>
              <a:gd name="connsiteX3612" fmla="*/ 1785792 w 3893112"/>
              <a:gd name="connsiteY3612" fmla="*/ 569769 h 1329505"/>
              <a:gd name="connsiteX3613" fmla="*/ 1784260 w 3893112"/>
              <a:gd name="connsiteY3613" fmla="*/ 568121 h 1329505"/>
              <a:gd name="connsiteX3614" fmla="*/ 1784208 w 3893112"/>
              <a:gd name="connsiteY3614" fmla="*/ 568283 h 1329505"/>
              <a:gd name="connsiteX3615" fmla="*/ 1783266 w 3893112"/>
              <a:gd name="connsiteY3615" fmla="*/ 567051 h 1329505"/>
              <a:gd name="connsiteX3616" fmla="*/ 1782224 w 3893112"/>
              <a:gd name="connsiteY3616" fmla="*/ 565931 h 1329505"/>
              <a:gd name="connsiteX3617" fmla="*/ 1782378 w 3893112"/>
              <a:gd name="connsiteY3617" fmla="*/ 565892 h 1329505"/>
              <a:gd name="connsiteX3618" fmla="*/ 1778750 w 3893112"/>
              <a:gd name="connsiteY3618" fmla="*/ 561150 h 1329505"/>
              <a:gd name="connsiteX3619" fmla="*/ 1530510 w 3893112"/>
              <a:gd name="connsiteY3619" fmla="*/ 559882 h 1329505"/>
              <a:gd name="connsiteX3620" fmla="*/ 1523220 w 3893112"/>
              <a:gd name="connsiteY3620" fmla="*/ 563449 h 1329505"/>
              <a:gd name="connsiteX3621" fmla="*/ 1520632 w 3893112"/>
              <a:gd name="connsiteY3621" fmla="*/ 565930 h 1329505"/>
              <a:gd name="connsiteX3622" fmla="*/ 1519034 w 3893112"/>
              <a:gd name="connsiteY3622" fmla="*/ 565341 h 1329505"/>
              <a:gd name="connsiteX3623" fmla="*/ 1510660 w 3893112"/>
              <a:gd name="connsiteY3623" fmla="*/ 588075 h 1329505"/>
              <a:gd name="connsiteX3624" fmla="*/ 1506306 w 3893112"/>
              <a:gd name="connsiteY3624" fmla="*/ 596652 h 1329505"/>
              <a:gd name="connsiteX3625" fmla="*/ 1526246 w 3893112"/>
              <a:gd name="connsiteY3625" fmla="*/ 592932 h 1329505"/>
              <a:gd name="connsiteX3626" fmla="*/ 1535496 w 3893112"/>
              <a:gd name="connsiteY3626" fmla="*/ 564047 h 1329505"/>
              <a:gd name="connsiteX3627" fmla="*/ 2573346 w 3893112"/>
              <a:gd name="connsiteY3627" fmla="*/ 557370 h 1329505"/>
              <a:gd name="connsiteX3628" fmla="*/ 2567732 w 3893112"/>
              <a:gd name="connsiteY3628" fmla="*/ 561898 h 1329505"/>
              <a:gd name="connsiteX3629" fmla="*/ 2568012 w 3893112"/>
              <a:gd name="connsiteY3629" fmla="*/ 577715 h 1329505"/>
              <a:gd name="connsiteX3630" fmla="*/ 2573780 w 3893112"/>
              <a:gd name="connsiteY3630" fmla="*/ 560409 h 1329505"/>
              <a:gd name="connsiteX3631" fmla="*/ 2573812 w 3893112"/>
              <a:gd name="connsiteY3631" fmla="*/ 560409 h 1329505"/>
              <a:gd name="connsiteX3632" fmla="*/ 2573346 w 3893112"/>
              <a:gd name="connsiteY3632" fmla="*/ 557370 h 1329505"/>
              <a:gd name="connsiteX3633" fmla="*/ 3608408 w 3893112"/>
              <a:gd name="connsiteY3633" fmla="*/ 556547 h 1329505"/>
              <a:gd name="connsiteX3634" fmla="*/ 3604318 w 3893112"/>
              <a:gd name="connsiteY3634" fmla="*/ 563133 h 1329505"/>
              <a:gd name="connsiteX3635" fmla="*/ 3611096 w 3893112"/>
              <a:gd name="connsiteY3635" fmla="*/ 561464 h 1329505"/>
              <a:gd name="connsiteX3636" fmla="*/ 3608212 w 3893112"/>
              <a:gd name="connsiteY3636" fmla="*/ 557308 h 1329505"/>
              <a:gd name="connsiteX3637" fmla="*/ 2891888 w 3893112"/>
              <a:gd name="connsiteY3637" fmla="*/ 556051 h 1329505"/>
              <a:gd name="connsiteX3638" fmla="*/ 2876508 w 3893112"/>
              <a:gd name="connsiteY3638" fmla="*/ 572548 h 1329505"/>
              <a:gd name="connsiteX3639" fmla="*/ 2872350 w 3893112"/>
              <a:gd name="connsiteY3639" fmla="*/ 580661 h 1329505"/>
              <a:gd name="connsiteX3640" fmla="*/ 2875088 w 3893112"/>
              <a:gd name="connsiteY3640" fmla="*/ 583608 h 1329505"/>
              <a:gd name="connsiteX3641" fmla="*/ 2890844 w 3893112"/>
              <a:gd name="connsiteY3641" fmla="*/ 618374 h 1329505"/>
              <a:gd name="connsiteX3642" fmla="*/ 2893944 w 3893112"/>
              <a:gd name="connsiteY3642" fmla="*/ 614776 h 1329505"/>
              <a:gd name="connsiteX3643" fmla="*/ 2898260 w 3893112"/>
              <a:gd name="connsiteY3643" fmla="*/ 616317 h 1329505"/>
              <a:gd name="connsiteX3644" fmla="*/ 2896580 w 3893112"/>
              <a:gd name="connsiteY3644" fmla="*/ 609313 h 1329505"/>
              <a:gd name="connsiteX3645" fmla="*/ 2902256 w 3893112"/>
              <a:gd name="connsiteY3645" fmla="*/ 594954 h 1329505"/>
              <a:gd name="connsiteX3646" fmla="*/ 2904980 w 3893112"/>
              <a:gd name="connsiteY3646" fmla="*/ 597255 h 1329505"/>
              <a:gd name="connsiteX3647" fmla="*/ 2900854 w 3893112"/>
              <a:gd name="connsiteY3647" fmla="*/ 591752 h 1329505"/>
              <a:gd name="connsiteX3648" fmla="*/ 2893480 w 3893112"/>
              <a:gd name="connsiteY3648" fmla="*/ 581345 h 1329505"/>
              <a:gd name="connsiteX3649" fmla="*/ 3442816 w 3893112"/>
              <a:gd name="connsiteY3649" fmla="*/ 545874 h 1329505"/>
              <a:gd name="connsiteX3650" fmla="*/ 3414828 w 3893112"/>
              <a:gd name="connsiteY3650" fmla="*/ 625350 h 1329505"/>
              <a:gd name="connsiteX3651" fmla="*/ 3410578 w 3893112"/>
              <a:gd name="connsiteY3651" fmla="*/ 646709 h 1329505"/>
              <a:gd name="connsiteX3652" fmla="*/ 3415152 w 3893112"/>
              <a:gd name="connsiteY3652" fmla="*/ 653197 h 1329505"/>
              <a:gd name="connsiteX3653" fmla="*/ 3420234 w 3893112"/>
              <a:gd name="connsiteY3653" fmla="*/ 664368 h 1329505"/>
              <a:gd name="connsiteX3654" fmla="*/ 3424420 w 3893112"/>
              <a:gd name="connsiteY3654" fmla="*/ 647371 h 1329505"/>
              <a:gd name="connsiteX3655" fmla="*/ 3433724 w 3893112"/>
              <a:gd name="connsiteY3655" fmla="*/ 642100 h 1329505"/>
              <a:gd name="connsiteX3656" fmla="*/ 3435772 w 3893112"/>
              <a:gd name="connsiteY3656" fmla="*/ 650194 h 1329505"/>
              <a:gd name="connsiteX3657" fmla="*/ 3427272 w 3893112"/>
              <a:gd name="connsiteY3657" fmla="*/ 671902 h 1329505"/>
              <a:gd name="connsiteX3658" fmla="*/ 3430872 w 3893112"/>
              <a:gd name="connsiteY3658" fmla="*/ 675376 h 1329505"/>
              <a:gd name="connsiteX3659" fmla="*/ 3432784 w 3893112"/>
              <a:gd name="connsiteY3659" fmla="*/ 681912 h 1329505"/>
              <a:gd name="connsiteX3660" fmla="*/ 3455532 w 3893112"/>
              <a:gd name="connsiteY3660" fmla="*/ 683205 h 1329505"/>
              <a:gd name="connsiteX3661" fmla="*/ 3459218 w 3893112"/>
              <a:gd name="connsiteY3661" fmla="*/ 680151 h 1329505"/>
              <a:gd name="connsiteX3662" fmla="*/ 3460454 w 3893112"/>
              <a:gd name="connsiteY3662" fmla="*/ 683485 h 1329505"/>
              <a:gd name="connsiteX3663" fmla="*/ 3472250 w 3893112"/>
              <a:gd name="connsiteY3663" fmla="*/ 684156 h 1329505"/>
              <a:gd name="connsiteX3664" fmla="*/ 3478842 w 3893112"/>
              <a:gd name="connsiteY3664" fmla="*/ 684668 h 1329505"/>
              <a:gd name="connsiteX3665" fmla="*/ 3496436 w 3893112"/>
              <a:gd name="connsiteY3665" fmla="*/ 663686 h 1329505"/>
              <a:gd name="connsiteX3666" fmla="*/ 3494668 w 3893112"/>
              <a:gd name="connsiteY3666" fmla="*/ 658040 h 1329505"/>
              <a:gd name="connsiteX3667" fmla="*/ 3496000 w 3893112"/>
              <a:gd name="connsiteY3667" fmla="*/ 655219 h 1329505"/>
              <a:gd name="connsiteX3668" fmla="*/ 3488952 w 3893112"/>
              <a:gd name="connsiteY3668" fmla="*/ 654496 h 1329505"/>
              <a:gd name="connsiteX3669" fmla="*/ 3474972 w 3893112"/>
              <a:gd name="connsiteY3669" fmla="*/ 656087 h 1329505"/>
              <a:gd name="connsiteX3670" fmla="*/ 3456830 w 3893112"/>
              <a:gd name="connsiteY3670" fmla="*/ 642937 h 1329505"/>
              <a:gd name="connsiteX3671" fmla="*/ 3475656 w 3893112"/>
              <a:gd name="connsiteY3671" fmla="*/ 634842 h 1329505"/>
              <a:gd name="connsiteX3672" fmla="*/ 3493620 w 3893112"/>
              <a:gd name="connsiteY3672" fmla="*/ 633888 h 1329505"/>
              <a:gd name="connsiteX3673" fmla="*/ 3492838 w 3893112"/>
              <a:gd name="connsiteY3673" fmla="*/ 630841 h 1329505"/>
              <a:gd name="connsiteX3674" fmla="*/ 3460576 w 3893112"/>
              <a:gd name="connsiteY3674" fmla="*/ 566733 h 1329505"/>
              <a:gd name="connsiteX3675" fmla="*/ 3357158 w 3893112"/>
              <a:gd name="connsiteY3675" fmla="*/ 544187 h 1329505"/>
              <a:gd name="connsiteX3676" fmla="*/ 3348236 w 3893112"/>
              <a:gd name="connsiteY3676" fmla="*/ 548898 h 1329505"/>
              <a:gd name="connsiteX3677" fmla="*/ 3346724 w 3893112"/>
              <a:gd name="connsiteY3677" fmla="*/ 550029 h 1329505"/>
              <a:gd name="connsiteX3678" fmla="*/ 3346820 w 3893112"/>
              <a:gd name="connsiteY3678" fmla="*/ 550082 h 1329505"/>
              <a:gd name="connsiteX3679" fmla="*/ 3347472 w 3893112"/>
              <a:gd name="connsiteY3679" fmla="*/ 553184 h 1329505"/>
              <a:gd name="connsiteX3680" fmla="*/ 1786482 w 3893112"/>
              <a:gd name="connsiteY3680" fmla="*/ 543675 h 1329505"/>
              <a:gd name="connsiteX3681" fmla="*/ 1789140 w 3893112"/>
              <a:gd name="connsiteY3681" fmla="*/ 552776 h 1329505"/>
              <a:gd name="connsiteX3682" fmla="*/ 1785192 w 3893112"/>
              <a:gd name="connsiteY3682" fmla="*/ 565189 h 1329505"/>
              <a:gd name="connsiteX3683" fmla="*/ 1791852 w 3893112"/>
              <a:gd name="connsiteY3683" fmla="*/ 563524 h 1329505"/>
              <a:gd name="connsiteX3684" fmla="*/ 1790972 w 3893112"/>
              <a:gd name="connsiteY3684" fmla="*/ 557835 h 1329505"/>
              <a:gd name="connsiteX3685" fmla="*/ 1800988 w 3893112"/>
              <a:gd name="connsiteY3685" fmla="*/ 557122 h 1329505"/>
              <a:gd name="connsiteX3686" fmla="*/ 1807688 w 3893112"/>
              <a:gd name="connsiteY3686" fmla="*/ 565358 h 1329505"/>
              <a:gd name="connsiteX3687" fmla="*/ 1812588 w 3893112"/>
              <a:gd name="connsiteY3687" fmla="*/ 565931 h 1329505"/>
              <a:gd name="connsiteX3688" fmla="*/ 1816248 w 3893112"/>
              <a:gd name="connsiteY3688" fmla="*/ 562550 h 1329505"/>
              <a:gd name="connsiteX3689" fmla="*/ 1817706 w 3893112"/>
              <a:gd name="connsiteY3689" fmla="*/ 559448 h 1329505"/>
              <a:gd name="connsiteX3690" fmla="*/ 1819288 w 3893112"/>
              <a:gd name="connsiteY3690" fmla="*/ 559790 h 1329505"/>
              <a:gd name="connsiteX3691" fmla="*/ 1820100 w 3893112"/>
              <a:gd name="connsiteY3691" fmla="*/ 559790 h 1329505"/>
              <a:gd name="connsiteX3692" fmla="*/ 3653826 w 3893112"/>
              <a:gd name="connsiteY3692" fmla="*/ 541753 h 1329505"/>
              <a:gd name="connsiteX3693" fmla="*/ 3649882 w 3893112"/>
              <a:gd name="connsiteY3693" fmla="*/ 549781 h 1329505"/>
              <a:gd name="connsiteX3694" fmla="*/ 3657836 w 3893112"/>
              <a:gd name="connsiteY3694" fmla="*/ 547819 h 1329505"/>
              <a:gd name="connsiteX3695" fmla="*/ 3654984 w 3893112"/>
              <a:gd name="connsiteY3695" fmla="*/ 543663 h 1329505"/>
              <a:gd name="connsiteX3696" fmla="*/ 3655248 w 3893112"/>
              <a:gd name="connsiteY3696" fmla="*/ 542636 h 1329505"/>
              <a:gd name="connsiteX3697" fmla="*/ 1776700 w 3893112"/>
              <a:gd name="connsiteY3697" fmla="*/ 538986 h 1329505"/>
              <a:gd name="connsiteX3698" fmla="*/ 1775742 w 3893112"/>
              <a:gd name="connsiteY3698" fmla="*/ 547343 h 1329505"/>
              <a:gd name="connsiteX3699" fmla="*/ 1779278 w 3893112"/>
              <a:gd name="connsiteY3699" fmla="*/ 547720 h 1329505"/>
              <a:gd name="connsiteX3700" fmla="*/ 1784548 w 3893112"/>
              <a:gd name="connsiteY3700" fmla="*/ 542748 h 1329505"/>
              <a:gd name="connsiteX3701" fmla="*/ 2287142 w 3893112"/>
              <a:gd name="connsiteY3701" fmla="*/ 532645 h 1329505"/>
              <a:gd name="connsiteX3702" fmla="*/ 2290212 w 3893112"/>
              <a:gd name="connsiteY3702" fmla="*/ 553401 h 1329505"/>
              <a:gd name="connsiteX3703" fmla="*/ 2285376 w 3893112"/>
              <a:gd name="connsiteY3703" fmla="*/ 564691 h 1329505"/>
              <a:gd name="connsiteX3704" fmla="*/ 2283620 w 3893112"/>
              <a:gd name="connsiteY3704" fmla="*/ 560223 h 1329505"/>
              <a:gd name="connsiteX3705" fmla="*/ 2283544 w 3893112"/>
              <a:gd name="connsiteY3705" fmla="*/ 560808 h 1329505"/>
              <a:gd name="connsiteX3706" fmla="*/ 2276940 w 3893112"/>
              <a:gd name="connsiteY3706" fmla="*/ 554606 h 1329505"/>
              <a:gd name="connsiteX3707" fmla="*/ 2272766 w 3893112"/>
              <a:gd name="connsiteY3707" fmla="*/ 554482 h 1329505"/>
              <a:gd name="connsiteX3708" fmla="*/ 2273312 w 3893112"/>
              <a:gd name="connsiteY3708" fmla="*/ 564252 h 1329505"/>
              <a:gd name="connsiteX3709" fmla="*/ 2273868 w 3893112"/>
              <a:gd name="connsiteY3709" fmla="*/ 582116 h 1329505"/>
              <a:gd name="connsiteX3710" fmla="*/ 2274056 w 3893112"/>
              <a:gd name="connsiteY3710" fmla="*/ 600012 h 1329505"/>
              <a:gd name="connsiteX3711" fmla="*/ 2273146 w 3893112"/>
              <a:gd name="connsiteY3711" fmla="*/ 618948 h 1329505"/>
              <a:gd name="connsiteX3712" fmla="*/ 2276846 w 3893112"/>
              <a:gd name="connsiteY3712" fmla="*/ 619055 h 1329505"/>
              <a:gd name="connsiteX3713" fmla="*/ 2282894 w 3893112"/>
              <a:gd name="connsiteY3713" fmla="*/ 612387 h 1329505"/>
              <a:gd name="connsiteX3714" fmla="*/ 2287080 w 3893112"/>
              <a:gd name="connsiteY3714" fmla="*/ 623459 h 1329505"/>
              <a:gd name="connsiteX3715" fmla="*/ 2283236 w 3893112"/>
              <a:gd name="connsiteY3715" fmla="*/ 639400 h 1329505"/>
              <a:gd name="connsiteX3716" fmla="*/ 2277280 w 3893112"/>
              <a:gd name="connsiteY3716" fmla="*/ 632671 h 1329505"/>
              <a:gd name="connsiteX3717" fmla="*/ 2276118 w 3893112"/>
              <a:gd name="connsiteY3717" fmla="*/ 632631 h 1329505"/>
              <a:gd name="connsiteX3718" fmla="*/ 2284308 w 3893112"/>
              <a:gd name="connsiteY3718" fmla="*/ 643693 h 1329505"/>
              <a:gd name="connsiteX3719" fmla="*/ 2296656 w 3893112"/>
              <a:gd name="connsiteY3719" fmla="*/ 643884 h 1329505"/>
              <a:gd name="connsiteX3720" fmla="*/ 2334668 w 3893112"/>
              <a:gd name="connsiteY3720" fmla="*/ 643139 h 1329505"/>
              <a:gd name="connsiteX3721" fmla="*/ 2334818 w 3893112"/>
              <a:gd name="connsiteY3721" fmla="*/ 639118 h 1329505"/>
              <a:gd name="connsiteX3722" fmla="*/ 2336364 w 3893112"/>
              <a:gd name="connsiteY3722" fmla="*/ 632670 h 1329505"/>
              <a:gd name="connsiteX3723" fmla="*/ 2344520 w 3893112"/>
              <a:gd name="connsiteY3723" fmla="*/ 632670 h 1329505"/>
              <a:gd name="connsiteX3724" fmla="*/ 2346320 w 3893112"/>
              <a:gd name="connsiteY3724" fmla="*/ 631895 h 1329505"/>
              <a:gd name="connsiteX3725" fmla="*/ 2333448 w 3893112"/>
              <a:gd name="connsiteY3725" fmla="*/ 610185 h 1329505"/>
              <a:gd name="connsiteX3726" fmla="*/ 2333944 w 3893112"/>
              <a:gd name="connsiteY3726" fmla="*/ 595639 h 1329505"/>
              <a:gd name="connsiteX3727" fmla="*/ 2342596 w 3893112"/>
              <a:gd name="connsiteY3727" fmla="*/ 604198 h 1329505"/>
              <a:gd name="connsiteX3728" fmla="*/ 2355220 w 3893112"/>
              <a:gd name="connsiteY3728" fmla="*/ 628049 h 1329505"/>
              <a:gd name="connsiteX3729" fmla="*/ 2360368 w 3893112"/>
              <a:gd name="connsiteY3729" fmla="*/ 629413 h 1329505"/>
              <a:gd name="connsiteX3730" fmla="*/ 2363718 w 3893112"/>
              <a:gd name="connsiteY3730" fmla="*/ 628732 h 1329505"/>
              <a:gd name="connsiteX3731" fmla="*/ 2364556 w 3893112"/>
              <a:gd name="connsiteY3731" fmla="*/ 630685 h 1329505"/>
              <a:gd name="connsiteX3732" fmla="*/ 2365580 w 3893112"/>
              <a:gd name="connsiteY3732" fmla="*/ 632298 h 1329505"/>
              <a:gd name="connsiteX3733" fmla="*/ 2365580 w 3893112"/>
              <a:gd name="connsiteY3733" fmla="*/ 631212 h 1329505"/>
              <a:gd name="connsiteX3734" fmla="*/ 2366664 w 3893112"/>
              <a:gd name="connsiteY3734" fmla="*/ 630717 h 1329505"/>
              <a:gd name="connsiteX3735" fmla="*/ 2368138 w 3893112"/>
              <a:gd name="connsiteY3735" fmla="*/ 628501 h 1329505"/>
              <a:gd name="connsiteX3736" fmla="*/ 2366572 w 3893112"/>
              <a:gd name="connsiteY3736" fmla="*/ 620884 h 1329505"/>
              <a:gd name="connsiteX3737" fmla="*/ 2325534 w 3893112"/>
              <a:gd name="connsiteY3737" fmla="*/ 563771 h 1329505"/>
              <a:gd name="connsiteX3738" fmla="*/ 2918228 w 3893112"/>
              <a:gd name="connsiteY3738" fmla="*/ 532243 h 1329505"/>
              <a:gd name="connsiteX3739" fmla="*/ 2914012 w 3893112"/>
              <a:gd name="connsiteY3739" fmla="*/ 540120 h 1329505"/>
              <a:gd name="connsiteX3740" fmla="*/ 2912204 w 3893112"/>
              <a:gd name="connsiteY3740" fmla="*/ 534256 h 1329505"/>
              <a:gd name="connsiteX3741" fmla="*/ 2907252 w 3893112"/>
              <a:gd name="connsiteY3741" fmla="*/ 539568 h 1329505"/>
              <a:gd name="connsiteX3742" fmla="*/ 2911252 w 3893112"/>
              <a:gd name="connsiteY3742" fmla="*/ 576848 h 1329505"/>
              <a:gd name="connsiteX3743" fmla="*/ 2909134 w 3893112"/>
              <a:gd name="connsiteY3743" fmla="*/ 587294 h 1329505"/>
              <a:gd name="connsiteX3744" fmla="*/ 2907672 w 3893112"/>
              <a:gd name="connsiteY3744" fmla="*/ 599530 h 1329505"/>
              <a:gd name="connsiteX3745" fmla="*/ 2912056 w 3893112"/>
              <a:gd name="connsiteY3745" fmla="*/ 603234 h 1329505"/>
              <a:gd name="connsiteX3746" fmla="*/ 2913344 w 3893112"/>
              <a:gd name="connsiteY3746" fmla="*/ 603719 h 1329505"/>
              <a:gd name="connsiteX3747" fmla="*/ 2918086 w 3893112"/>
              <a:gd name="connsiteY3747" fmla="*/ 596832 h 1329505"/>
              <a:gd name="connsiteX3748" fmla="*/ 2924524 w 3893112"/>
              <a:gd name="connsiteY3748" fmla="*/ 555597 h 1329505"/>
              <a:gd name="connsiteX3749" fmla="*/ 2927378 w 3893112"/>
              <a:gd name="connsiteY3749" fmla="*/ 533326 h 1329505"/>
              <a:gd name="connsiteX3750" fmla="*/ 1922388 w 3893112"/>
              <a:gd name="connsiteY3750" fmla="*/ 531171 h 1329505"/>
              <a:gd name="connsiteX3751" fmla="*/ 1916078 w 3893112"/>
              <a:gd name="connsiteY3751" fmla="*/ 533361 h 1329505"/>
              <a:gd name="connsiteX3752" fmla="*/ 1869162 w 3893112"/>
              <a:gd name="connsiteY3752" fmla="*/ 558143 h 1329505"/>
              <a:gd name="connsiteX3753" fmla="*/ 1856804 w 3893112"/>
              <a:gd name="connsiteY3753" fmla="*/ 567394 h 1329505"/>
              <a:gd name="connsiteX3754" fmla="*/ 1885046 w 3893112"/>
              <a:gd name="connsiteY3754" fmla="*/ 589297 h 1329505"/>
              <a:gd name="connsiteX3755" fmla="*/ 1878524 w 3893112"/>
              <a:gd name="connsiteY3755" fmla="*/ 577530 h 1329505"/>
              <a:gd name="connsiteX3756" fmla="*/ 1878588 w 3893112"/>
              <a:gd name="connsiteY3756" fmla="*/ 568009 h 1329505"/>
              <a:gd name="connsiteX3757" fmla="*/ 1889256 w 3893112"/>
              <a:gd name="connsiteY3757" fmla="*/ 577499 h 1329505"/>
              <a:gd name="connsiteX3758" fmla="*/ 1900104 w 3893112"/>
              <a:gd name="connsiteY3758" fmla="*/ 593766 h 1329505"/>
              <a:gd name="connsiteX3759" fmla="*/ 1906718 w 3893112"/>
              <a:gd name="connsiteY3759" fmla="*/ 583589 h 1329505"/>
              <a:gd name="connsiteX3760" fmla="*/ 1908704 w 3893112"/>
              <a:gd name="connsiteY3760" fmla="*/ 565899 h 1329505"/>
              <a:gd name="connsiteX3761" fmla="*/ 1914348 w 3893112"/>
              <a:gd name="connsiteY3761" fmla="*/ 557991 h 1329505"/>
              <a:gd name="connsiteX3762" fmla="*/ 1916720 w 3893112"/>
              <a:gd name="connsiteY3762" fmla="*/ 568203 h 1329505"/>
              <a:gd name="connsiteX3763" fmla="*/ 1930598 w 3893112"/>
              <a:gd name="connsiteY3763" fmla="*/ 546854 h 1329505"/>
              <a:gd name="connsiteX3764" fmla="*/ 1934648 w 3893112"/>
              <a:gd name="connsiteY3764" fmla="*/ 540449 h 1329505"/>
              <a:gd name="connsiteX3765" fmla="*/ 1931312 w 3893112"/>
              <a:gd name="connsiteY3765" fmla="*/ 538356 h 1329505"/>
              <a:gd name="connsiteX3766" fmla="*/ 1919836 w 3893112"/>
              <a:gd name="connsiteY3766" fmla="*/ 542729 h 1329505"/>
              <a:gd name="connsiteX3767" fmla="*/ 2584264 w 3893112"/>
              <a:gd name="connsiteY3767" fmla="*/ 529053 h 1329505"/>
              <a:gd name="connsiteX3768" fmla="*/ 2584256 w 3893112"/>
              <a:gd name="connsiteY3768" fmla="*/ 529077 h 1329505"/>
              <a:gd name="connsiteX3769" fmla="*/ 2583892 w 3893112"/>
              <a:gd name="connsiteY3769" fmla="*/ 529302 h 1329505"/>
              <a:gd name="connsiteX3770" fmla="*/ 2584076 w 3893112"/>
              <a:gd name="connsiteY3770" fmla="*/ 529581 h 1329505"/>
              <a:gd name="connsiteX3771" fmla="*/ 2584256 w 3893112"/>
              <a:gd name="connsiteY3771" fmla="*/ 529077 h 1329505"/>
              <a:gd name="connsiteX3772" fmla="*/ 2584294 w 3893112"/>
              <a:gd name="connsiteY3772" fmla="*/ 529053 h 1329505"/>
              <a:gd name="connsiteX3773" fmla="*/ 3627914 w 3893112"/>
              <a:gd name="connsiteY3773" fmla="*/ 525670 h 1329505"/>
              <a:gd name="connsiteX3774" fmla="*/ 3626596 w 3893112"/>
              <a:gd name="connsiteY3774" fmla="*/ 527259 h 1329505"/>
              <a:gd name="connsiteX3775" fmla="*/ 3617804 w 3893112"/>
              <a:gd name="connsiteY3775" fmla="*/ 541418 h 1329505"/>
              <a:gd name="connsiteX3776" fmla="*/ 3620032 w 3893112"/>
              <a:gd name="connsiteY3776" fmla="*/ 543787 h 1329505"/>
              <a:gd name="connsiteX3777" fmla="*/ 3620526 w 3893112"/>
              <a:gd name="connsiteY3777" fmla="*/ 543477 h 1329505"/>
              <a:gd name="connsiteX3778" fmla="*/ 3626306 w 3893112"/>
              <a:gd name="connsiteY3778" fmla="*/ 544664 h 1329505"/>
              <a:gd name="connsiteX3779" fmla="*/ 3630878 w 3893112"/>
              <a:gd name="connsiteY3779" fmla="*/ 532386 h 1329505"/>
              <a:gd name="connsiteX3780" fmla="*/ 3631390 w 3893112"/>
              <a:gd name="connsiteY3780" fmla="*/ 527827 h 1329505"/>
              <a:gd name="connsiteX3781" fmla="*/ 3001970 w 3893112"/>
              <a:gd name="connsiteY3781" fmla="*/ 524780 h 1329505"/>
              <a:gd name="connsiteX3782" fmla="*/ 2963246 w 3893112"/>
              <a:gd name="connsiteY3782" fmla="*/ 559079 h 1329505"/>
              <a:gd name="connsiteX3783" fmla="*/ 2963512 w 3893112"/>
              <a:gd name="connsiteY3783" fmla="*/ 565556 h 1329505"/>
              <a:gd name="connsiteX3784" fmla="*/ 2961112 w 3893112"/>
              <a:gd name="connsiteY3784" fmla="*/ 594051 h 1329505"/>
              <a:gd name="connsiteX3785" fmla="*/ 2966364 w 3893112"/>
              <a:gd name="connsiteY3785" fmla="*/ 594274 h 1329505"/>
              <a:gd name="connsiteX3786" fmla="*/ 2974056 w 3893112"/>
              <a:gd name="connsiteY3786" fmla="*/ 586677 h 1329505"/>
              <a:gd name="connsiteX3787" fmla="*/ 2975598 w 3893112"/>
              <a:gd name="connsiteY3787" fmla="*/ 590619 h 1329505"/>
              <a:gd name="connsiteX3788" fmla="*/ 2980998 w 3893112"/>
              <a:gd name="connsiteY3788" fmla="*/ 577918 h 1329505"/>
              <a:gd name="connsiteX3789" fmla="*/ 3008442 w 3893112"/>
              <a:gd name="connsiteY3789" fmla="*/ 529007 h 1329505"/>
              <a:gd name="connsiteX3790" fmla="*/ 3007614 w 3893112"/>
              <a:gd name="connsiteY3790" fmla="*/ 525457 h 1329505"/>
              <a:gd name="connsiteX3791" fmla="*/ 3002960 w 3893112"/>
              <a:gd name="connsiteY3791" fmla="*/ 525457 h 1329505"/>
              <a:gd name="connsiteX3792" fmla="*/ 1945614 w 3893112"/>
              <a:gd name="connsiteY3792" fmla="*/ 523108 h 1329505"/>
              <a:gd name="connsiteX3793" fmla="*/ 1943982 w 3893112"/>
              <a:gd name="connsiteY3793" fmla="*/ 523674 h 1329505"/>
              <a:gd name="connsiteX3794" fmla="*/ 1944836 w 3893112"/>
              <a:gd name="connsiteY3794" fmla="*/ 524338 h 1329505"/>
              <a:gd name="connsiteX3795" fmla="*/ 2272070 w 3893112"/>
              <a:gd name="connsiteY3795" fmla="*/ 522262 h 1329505"/>
              <a:gd name="connsiteX3796" fmla="*/ 2271760 w 3893112"/>
              <a:gd name="connsiteY3796" fmla="*/ 523162 h 1329505"/>
              <a:gd name="connsiteX3797" fmla="*/ 2270768 w 3893112"/>
              <a:gd name="connsiteY3797" fmla="*/ 523162 h 1329505"/>
              <a:gd name="connsiteX3798" fmla="*/ 2270114 w 3893112"/>
              <a:gd name="connsiteY3798" fmla="*/ 523568 h 1329505"/>
              <a:gd name="connsiteX3799" fmla="*/ 2270644 w 3893112"/>
              <a:gd name="connsiteY3799" fmla="*/ 528772 h 1329505"/>
              <a:gd name="connsiteX3800" fmla="*/ 2271838 w 3893112"/>
              <a:gd name="connsiteY3800" fmla="*/ 541405 h 1329505"/>
              <a:gd name="connsiteX3801" fmla="*/ 2274984 w 3893112"/>
              <a:gd name="connsiteY3801" fmla="*/ 541146 h 1329505"/>
              <a:gd name="connsiteX3802" fmla="*/ 2279292 w 3893112"/>
              <a:gd name="connsiteY3802" fmla="*/ 535106 h 1329505"/>
              <a:gd name="connsiteX3803" fmla="*/ 2278768 w 3893112"/>
              <a:gd name="connsiteY3803" fmla="*/ 530047 h 1329505"/>
              <a:gd name="connsiteX3804" fmla="*/ 2275172 w 3893112"/>
              <a:gd name="connsiteY3804" fmla="*/ 526759 h 1329505"/>
              <a:gd name="connsiteX3805" fmla="*/ 2272380 w 3893112"/>
              <a:gd name="connsiteY3805" fmla="*/ 525891 h 1329505"/>
              <a:gd name="connsiteX3806" fmla="*/ 2272380 w 3893112"/>
              <a:gd name="connsiteY3806" fmla="*/ 523968 h 1329505"/>
              <a:gd name="connsiteX3807" fmla="*/ 3223644 w 3893112"/>
              <a:gd name="connsiteY3807" fmla="*/ 521935 h 1329505"/>
              <a:gd name="connsiteX3808" fmla="*/ 3169076 w 3893112"/>
              <a:gd name="connsiteY3808" fmla="*/ 575580 h 1329505"/>
              <a:gd name="connsiteX3809" fmla="*/ 3133746 w 3893112"/>
              <a:gd name="connsiteY3809" fmla="*/ 635353 h 1329505"/>
              <a:gd name="connsiteX3810" fmla="*/ 3153476 w 3893112"/>
              <a:gd name="connsiteY3810" fmla="*/ 632516 h 1329505"/>
              <a:gd name="connsiteX3811" fmla="*/ 3159276 w 3893112"/>
              <a:gd name="connsiteY3811" fmla="*/ 637262 h 1329505"/>
              <a:gd name="connsiteX3812" fmla="*/ 3152296 w 3893112"/>
              <a:gd name="connsiteY3812" fmla="*/ 645915 h 1329505"/>
              <a:gd name="connsiteX3813" fmla="*/ 3132540 w 3893112"/>
              <a:gd name="connsiteY3813" fmla="*/ 645202 h 1329505"/>
              <a:gd name="connsiteX3814" fmla="*/ 3133472 w 3893112"/>
              <a:gd name="connsiteY3814" fmla="*/ 648303 h 1329505"/>
              <a:gd name="connsiteX3815" fmla="*/ 3130960 w 3893112"/>
              <a:gd name="connsiteY3815" fmla="*/ 653637 h 1329505"/>
              <a:gd name="connsiteX3816" fmla="*/ 3148884 w 3893112"/>
              <a:gd name="connsiteY3816" fmla="*/ 682292 h 1329505"/>
              <a:gd name="connsiteX3817" fmla="*/ 3153784 w 3893112"/>
              <a:gd name="connsiteY3817" fmla="*/ 696992 h 1329505"/>
              <a:gd name="connsiteX3818" fmla="*/ 3145876 w 3893112"/>
              <a:gd name="connsiteY3818" fmla="*/ 694388 h 1329505"/>
              <a:gd name="connsiteX3819" fmla="*/ 3137440 w 3893112"/>
              <a:gd name="connsiteY3819" fmla="*/ 683130 h 1329505"/>
              <a:gd name="connsiteX3820" fmla="*/ 3128136 w 3893112"/>
              <a:gd name="connsiteY3820" fmla="*/ 670724 h 1329505"/>
              <a:gd name="connsiteX3821" fmla="*/ 3126492 w 3893112"/>
              <a:gd name="connsiteY3821" fmla="*/ 675809 h 1329505"/>
              <a:gd name="connsiteX3822" fmla="*/ 3120290 w 3893112"/>
              <a:gd name="connsiteY3822" fmla="*/ 677732 h 1329505"/>
              <a:gd name="connsiteX3823" fmla="*/ 3117288 w 3893112"/>
              <a:gd name="connsiteY3823" fmla="*/ 675558 h 1329505"/>
              <a:gd name="connsiteX3824" fmla="*/ 3110022 w 3893112"/>
              <a:gd name="connsiteY3824" fmla="*/ 696205 h 1329505"/>
              <a:gd name="connsiteX3825" fmla="*/ 3135620 w 3893112"/>
              <a:gd name="connsiteY3825" fmla="*/ 709914 h 1329505"/>
              <a:gd name="connsiteX3826" fmla="*/ 3130710 w 3893112"/>
              <a:gd name="connsiteY3826" fmla="*/ 700093 h 1329505"/>
              <a:gd name="connsiteX3827" fmla="*/ 3131082 w 3893112"/>
              <a:gd name="connsiteY3827" fmla="*/ 690510 h 1329505"/>
              <a:gd name="connsiteX3828" fmla="*/ 3141564 w 3893112"/>
              <a:gd name="connsiteY3828" fmla="*/ 700682 h 1329505"/>
              <a:gd name="connsiteX3829" fmla="*/ 3152678 w 3893112"/>
              <a:gd name="connsiteY3829" fmla="*/ 719050 h 1329505"/>
              <a:gd name="connsiteX3830" fmla="*/ 3159222 w 3893112"/>
              <a:gd name="connsiteY3830" fmla="*/ 722555 h 1329505"/>
              <a:gd name="connsiteX3831" fmla="*/ 3162228 w 3893112"/>
              <a:gd name="connsiteY3831" fmla="*/ 723432 h 1329505"/>
              <a:gd name="connsiteX3832" fmla="*/ 3163462 w 3893112"/>
              <a:gd name="connsiteY3832" fmla="*/ 719787 h 1329505"/>
              <a:gd name="connsiteX3833" fmla="*/ 3165292 w 3893112"/>
              <a:gd name="connsiteY3833" fmla="*/ 719787 h 1329505"/>
              <a:gd name="connsiteX3834" fmla="*/ 3166998 w 3893112"/>
              <a:gd name="connsiteY3834" fmla="*/ 719539 h 1329505"/>
              <a:gd name="connsiteX3835" fmla="*/ 3166192 w 3893112"/>
              <a:gd name="connsiteY3835" fmla="*/ 719074 h 1329505"/>
              <a:gd name="connsiteX3836" fmla="*/ 3166378 w 3893112"/>
              <a:gd name="connsiteY3836" fmla="*/ 717740 h 1329505"/>
              <a:gd name="connsiteX3837" fmla="*/ 3161570 w 3893112"/>
              <a:gd name="connsiteY3837" fmla="*/ 703350 h 1329505"/>
              <a:gd name="connsiteX3838" fmla="*/ 3160980 w 3893112"/>
              <a:gd name="connsiteY3838" fmla="*/ 682508 h 1329505"/>
              <a:gd name="connsiteX3839" fmla="*/ 3165106 w 3893112"/>
              <a:gd name="connsiteY3839" fmla="*/ 674630 h 1329505"/>
              <a:gd name="connsiteX3840" fmla="*/ 3171402 w 3893112"/>
              <a:gd name="connsiteY3840" fmla="*/ 681546 h 1329505"/>
              <a:gd name="connsiteX3841" fmla="*/ 3173170 w 3893112"/>
              <a:gd name="connsiteY3841" fmla="*/ 709088 h 1329505"/>
              <a:gd name="connsiteX3842" fmla="*/ 3176580 w 3893112"/>
              <a:gd name="connsiteY3842" fmla="*/ 708746 h 1329505"/>
              <a:gd name="connsiteX3843" fmla="*/ 3178136 w 3893112"/>
              <a:gd name="connsiteY3843" fmla="*/ 709652 h 1329505"/>
              <a:gd name="connsiteX3844" fmla="*/ 3186154 w 3893112"/>
              <a:gd name="connsiteY3844" fmla="*/ 692423 h 1329505"/>
              <a:gd name="connsiteX3845" fmla="*/ 3190238 w 3893112"/>
              <a:gd name="connsiteY3845" fmla="*/ 686967 h 1329505"/>
              <a:gd name="connsiteX3846" fmla="*/ 3190384 w 3893112"/>
              <a:gd name="connsiteY3846" fmla="*/ 678382 h 1329505"/>
              <a:gd name="connsiteX3847" fmla="*/ 3194342 w 3893112"/>
              <a:gd name="connsiteY3847" fmla="*/ 681483 h 1329505"/>
              <a:gd name="connsiteX3848" fmla="*/ 3218842 w 3893112"/>
              <a:gd name="connsiteY3848" fmla="*/ 648748 h 1329505"/>
              <a:gd name="connsiteX3849" fmla="*/ 3218294 w 3893112"/>
              <a:gd name="connsiteY3849" fmla="*/ 606655 h 1329505"/>
              <a:gd name="connsiteX3850" fmla="*/ 3221774 w 3893112"/>
              <a:gd name="connsiteY3850" fmla="*/ 534253 h 1329505"/>
              <a:gd name="connsiteX3851" fmla="*/ 2961588 w 3893112"/>
              <a:gd name="connsiteY3851" fmla="*/ 518707 h 1329505"/>
              <a:gd name="connsiteX3852" fmla="*/ 2962588 w 3893112"/>
              <a:gd name="connsiteY3852" fmla="*/ 543038 h 1329505"/>
              <a:gd name="connsiteX3853" fmla="*/ 2973542 w 3893112"/>
              <a:gd name="connsiteY3853" fmla="*/ 531868 h 1329505"/>
              <a:gd name="connsiteX3854" fmla="*/ 2968472 w 3893112"/>
              <a:gd name="connsiteY3854" fmla="*/ 528093 h 1329505"/>
              <a:gd name="connsiteX3855" fmla="*/ 2966392 w 3893112"/>
              <a:gd name="connsiteY3855" fmla="*/ 519167 h 1329505"/>
              <a:gd name="connsiteX3856" fmla="*/ 2957254 w 3893112"/>
              <a:gd name="connsiteY3856" fmla="*/ 518607 h 1329505"/>
              <a:gd name="connsiteX3857" fmla="*/ 2951044 w 3893112"/>
              <a:gd name="connsiteY3857" fmla="*/ 519500 h 1329505"/>
              <a:gd name="connsiteX3858" fmla="*/ 2949400 w 3893112"/>
              <a:gd name="connsiteY3858" fmla="*/ 523636 h 1329505"/>
              <a:gd name="connsiteX3859" fmla="*/ 2949318 w 3893112"/>
              <a:gd name="connsiteY3859" fmla="*/ 523854 h 1329505"/>
              <a:gd name="connsiteX3860" fmla="*/ 2949708 w 3893112"/>
              <a:gd name="connsiteY3860" fmla="*/ 525109 h 1329505"/>
              <a:gd name="connsiteX3861" fmla="*/ 2943660 w 3893112"/>
              <a:gd name="connsiteY3861" fmla="*/ 542726 h 1329505"/>
              <a:gd name="connsiteX3862" fmla="*/ 2936838 w 3893112"/>
              <a:gd name="connsiteY3862" fmla="*/ 534445 h 1329505"/>
              <a:gd name="connsiteX3863" fmla="*/ 2931706 w 3893112"/>
              <a:gd name="connsiteY3863" fmla="*/ 533838 h 1329505"/>
              <a:gd name="connsiteX3864" fmla="*/ 2928836 w 3893112"/>
              <a:gd name="connsiteY3864" fmla="*/ 556279 h 1329505"/>
              <a:gd name="connsiteX3865" fmla="*/ 2923796 w 3893112"/>
              <a:gd name="connsiteY3865" fmla="*/ 588541 h 1329505"/>
              <a:gd name="connsiteX3866" fmla="*/ 2937548 w 3893112"/>
              <a:gd name="connsiteY3866" fmla="*/ 568571 h 1329505"/>
              <a:gd name="connsiteX3867" fmla="*/ 2958426 w 3893112"/>
              <a:gd name="connsiteY3867" fmla="*/ 547283 h 1329505"/>
              <a:gd name="connsiteX3868" fmla="*/ 3482634 w 3893112"/>
              <a:gd name="connsiteY3868" fmla="*/ 518051 h 1329505"/>
              <a:gd name="connsiteX3869" fmla="*/ 3489704 w 3893112"/>
              <a:gd name="connsiteY3869" fmla="*/ 530389 h 1329505"/>
              <a:gd name="connsiteX3870" fmla="*/ 3489206 w 3893112"/>
              <a:gd name="connsiteY3870" fmla="*/ 534014 h 1329505"/>
              <a:gd name="connsiteX3871" fmla="*/ 3500312 w 3893112"/>
              <a:gd name="connsiteY3871" fmla="*/ 551726 h 1329505"/>
              <a:gd name="connsiteX3872" fmla="*/ 3508996 w 3893112"/>
              <a:gd name="connsiteY3872" fmla="*/ 577685 h 1329505"/>
              <a:gd name="connsiteX3873" fmla="*/ 3495132 w 3893112"/>
              <a:gd name="connsiteY3873" fmla="*/ 573436 h 1329505"/>
              <a:gd name="connsiteX3874" fmla="*/ 3480246 w 3893112"/>
              <a:gd name="connsiteY3874" fmla="*/ 553556 h 1329505"/>
              <a:gd name="connsiteX3875" fmla="*/ 3463654 w 3893112"/>
              <a:gd name="connsiteY3875" fmla="*/ 531473 h 1329505"/>
              <a:gd name="connsiteX3876" fmla="*/ 3460708 w 3893112"/>
              <a:gd name="connsiteY3876" fmla="*/ 540498 h 1329505"/>
              <a:gd name="connsiteX3877" fmla="*/ 3458404 w 3893112"/>
              <a:gd name="connsiteY3877" fmla="*/ 541205 h 1329505"/>
              <a:gd name="connsiteX3878" fmla="*/ 3460238 w 3893112"/>
              <a:gd name="connsiteY3878" fmla="*/ 543232 h 1329505"/>
              <a:gd name="connsiteX3879" fmla="*/ 3494682 w 3893112"/>
              <a:gd name="connsiteY3879" fmla="*/ 601963 h 1329505"/>
              <a:gd name="connsiteX3880" fmla="*/ 3505808 w 3893112"/>
              <a:gd name="connsiteY3880" fmla="*/ 633241 h 1329505"/>
              <a:gd name="connsiteX3881" fmla="*/ 3510936 w 3893112"/>
              <a:gd name="connsiteY3881" fmla="*/ 632968 h 1329505"/>
              <a:gd name="connsiteX3882" fmla="*/ 3506050 w 3893112"/>
              <a:gd name="connsiteY3882" fmla="*/ 628981 h 1329505"/>
              <a:gd name="connsiteX3883" fmla="*/ 3518642 w 3893112"/>
              <a:gd name="connsiteY3883" fmla="*/ 623181 h 1329505"/>
              <a:gd name="connsiteX3884" fmla="*/ 3524150 w 3893112"/>
              <a:gd name="connsiteY3884" fmla="*/ 624789 h 1329505"/>
              <a:gd name="connsiteX3885" fmla="*/ 3524194 w 3893112"/>
              <a:gd name="connsiteY3885" fmla="*/ 624762 h 1329505"/>
              <a:gd name="connsiteX3886" fmla="*/ 3526334 w 3893112"/>
              <a:gd name="connsiteY3886" fmla="*/ 618312 h 1329505"/>
              <a:gd name="connsiteX3887" fmla="*/ 3529620 w 3893112"/>
              <a:gd name="connsiteY3887" fmla="*/ 618466 h 1329505"/>
              <a:gd name="connsiteX3888" fmla="*/ 3532724 w 3893112"/>
              <a:gd name="connsiteY3888" fmla="*/ 618002 h 1329505"/>
              <a:gd name="connsiteX3889" fmla="*/ 3531296 w 3893112"/>
              <a:gd name="connsiteY3889" fmla="*/ 617164 h 1329505"/>
              <a:gd name="connsiteX3890" fmla="*/ 3531668 w 3893112"/>
              <a:gd name="connsiteY3890" fmla="*/ 614806 h 1329505"/>
              <a:gd name="connsiteX3891" fmla="*/ 3523170 w 3893112"/>
              <a:gd name="connsiteY3891" fmla="*/ 589378 h 1329505"/>
              <a:gd name="connsiteX3892" fmla="*/ 3522116 w 3893112"/>
              <a:gd name="connsiteY3892" fmla="*/ 552563 h 1329505"/>
              <a:gd name="connsiteX3893" fmla="*/ 3522832 w 3893112"/>
              <a:gd name="connsiteY3893" fmla="*/ 551200 h 1329505"/>
              <a:gd name="connsiteX3894" fmla="*/ 3501328 w 3893112"/>
              <a:gd name="connsiteY3894" fmla="*/ 530109 h 1329505"/>
              <a:gd name="connsiteX3895" fmla="*/ 3418850 w 3893112"/>
              <a:gd name="connsiteY3895" fmla="*/ 517725 h 1329505"/>
              <a:gd name="connsiteX3896" fmla="*/ 3416384 w 3893112"/>
              <a:gd name="connsiteY3896" fmla="*/ 519005 h 1329505"/>
              <a:gd name="connsiteX3897" fmla="*/ 3419208 w 3893112"/>
              <a:gd name="connsiteY3897" fmla="*/ 536188 h 1329505"/>
              <a:gd name="connsiteX3898" fmla="*/ 3415052 w 3893112"/>
              <a:gd name="connsiteY3898" fmla="*/ 546267 h 1329505"/>
              <a:gd name="connsiteX3899" fmla="*/ 3409748 w 3893112"/>
              <a:gd name="connsiteY3899" fmla="*/ 530761 h 1329505"/>
              <a:gd name="connsiteX3900" fmla="*/ 3408114 w 3893112"/>
              <a:gd name="connsiteY3900" fmla="*/ 523295 h 1329505"/>
              <a:gd name="connsiteX3901" fmla="*/ 3379914 w 3893112"/>
              <a:gd name="connsiteY3901" fmla="*/ 537924 h 1329505"/>
              <a:gd name="connsiteX3902" fmla="*/ 3371848 w 3893112"/>
              <a:gd name="connsiteY3902" fmla="*/ 536433 h 1329505"/>
              <a:gd name="connsiteX3903" fmla="*/ 3366424 w 3893112"/>
              <a:gd name="connsiteY3903" fmla="*/ 539296 h 1329505"/>
              <a:gd name="connsiteX3904" fmla="*/ 3372996 w 3893112"/>
              <a:gd name="connsiteY3904" fmla="*/ 540686 h 1329505"/>
              <a:gd name="connsiteX3905" fmla="*/ 3370608 w 3893112"/>
              <a:gd name="connsiteY3905" fmla="*/ 548625 h 1329505"/>
              <a:gd name="connsiteX3906" fmla="*/ 3353116 w 3893112"/>
              <a:gd name="connsiteY3906" fmla="*/ 560224 h 1329505"/>
              <a:gd name="connsiteX3907" fmla="*/ 3354202 w 3893112"/>
              <a:gd name="connsiteY3907" fmla="*/ 565496 h 1329505"/>
              <a:gd name="connsiteX3908" fmla="*/ 3353658 w 3893112"/>
              <a:gd name="connsiteY3908" fmla="*/ 567542 h 1329505"/>
              <a:gd name="connsiteX3909" fmla="*/ 3357268 w 3893112"/>
              <a:gd name="connsiteY3909" fmla="*/ 571112 h 1329505"/>
              <a:gd name="connsiteX3910" fmla="*/ 3392458 w 3893112"/>
              <a:gd name="connsiteY3910" fmla="*/ 621014 h 1329505"/>
              <a:gd name="connsiteX3911" fmla="*/ 3395670 w 3893112"/>
              <a:gd name="connsiteY3911" fmla="*/ 605605 h 1329505"/>
              <a:gd name="connsiteX3912" fmla="*/ 3424514 w 3893112"/>
              <a:gd name="connsiteY3912" fmla="*/ 524378 h 1329505"/>
              <a:gd name="connsiteX3913" fmla="*/ 1661544 w 3893112"/>
              <a:gd name="connsiteY3913" fmla="*/ 516984 h 1329505"/>
              <a:gd name="connsiteX3914" fmla="*/ 1611366 w 3893112"/>
              <a:gd name="connsiteY3914" fmla="*/ 523742 h 1329505"/>
              <a:gd name="connsiteX3915" fmla="*/ 1567320 w 3893112"/>
              <a:gd name="connsiteY3915" fmla="*/ 537988 h 1329505"/>
              <a:gd name="connsiteX3916" fmla="*/ 1567480 w 3893112"/>
              <a:gd name="connsiteY3916" fmla="*/ 546265 h 1329505"/>
              <a:gd name="connsiteX3917" fmla="*/ 1563136 w 3893112"/>
              <a:gd name="connsiteY3917" fmla="*/ 552841 h 1329505"/>
              <a:gd name="connsiteX3918" fmla="*/ 1558888 w 3893112"/>
              <a:gd name="connsiteY3918" fmla="*/ 559477 h 1329505"/>
              <a:gd name="connsiteX3919" fmla="*/ 1550856 w 3893112"/>
              <a:gd name="connsiteY3919" fmla="*/ 549398 h 1329505"/>
              <a:gd name="connsiteX3920" fmla="*/ 1548186 w 3893112"/>
              <a:gd name="connsiteY3920" fmla="*/ 547653 h 1329505"/>
              <a:gd name="connsiteX3921" fmla="*/ 1546204 w 3893112"/>
              <a:gd name="connsiteY3921" fmla="*/ 548777 h 1329505"/>
              <a:gd name="connsiteX3922" fmla="*/ 1542502 w 3893112"/>
              <a:gd name="connsiteY3922" fmla="*/ 557112 h 1329505"/>
              <a:gd name="connsiteX3923" fmla="*/ 1562672 w 3893112"/>
              <a:gd name="connsiteY3923" fmla="*/ 574614 h 1329505"/>
              <a:gd name="connsiteX3924" fmla="*/ 1562802 w 3893112"/>
              <a:gd name="connsiteY3924" fmla="*/ 575039 h 1329505"/>
              <a:gd name="connsiteX3925" fmla="*/ 1571108 w 3893112"/>
              <a:gd name="connsiteY3925" fmla="*/ 570582 h 1329505"/>
              <a:gd name="connsiteX3926" fmla="*/ 1580692 w 3893112"/>
              <a:gd name="connsiteY3926" fmla="*/ 571698 h 1329505"/>
              <a:gd name="connsiteX3927" fmla="*/ 1590212 w 3893112"/>
              <a:gd name="connsiteY3927" fmla="*/ 573062 h 1329505"/>
              <a:gd name="connsiteX3928" fmla="*/ 1583140 w 3893112"/>
              <a:gd name="connsiteY3928" fmla="*/ 581250 h 1329505"/>
              <a:gd name="connsiteX3929" fmla="*/ 1583010 w 3893112"/>
              <a:gd name="connsiteY3929" fmla="*/ 589089 h 1329505"/>
              <a:gd name="connsiteX3930" fmla="*/ 1658384 w 3893112"/>
              <a:gd name="connsiteY3930" fmla="*/ 586665 h 1329505"/>
              <a:gd name="connsiteX3931" fmla="*/ 1658384 w 3893112"/>
              <a:gd name="connsiteY3931" fmla="*/ 580102 h 1329505"/>
              <a:gd name="connsiteX3932" fmla="*/ 1654412 w 3893112"/>
              <a:gd name="connsiteY3932" fmla="*/ 576349 h 1329505"/>
              <a:gd name="connsiteX3933" fmla="*/ 1650412 w 3893112"/>
              <a:gd name="connsiteY3933" fmla="*/ 572720 h 1329505"/>
              <a:gd name="connsiteX3934" fmla="*/ 1656616 w 3893112"/>
              <a:gd name="connsiteY3934" fmla="*/ 569898 h 1329505"/>
              <a:gd name="connsiteX3935" fmla="*/ 1663036 w 3893112"/>
              <a:gd name="connsiteY3935" fmla="*/ 567231 h 1329505"/>
              <a:gd name="connsiteX3936" fmla="*/ 1681860 w 3893112"/>
              <a:gd name="connsiteY3936" fmla="*/ 571386 h 1329505"/>
              <a:gd name="connsiteX3937" fmla="*/ 1674108 w 3893112"/>
              <a:gd name="connsiteY3937" fmla="*/ 579078 h 1329505"/>
              <a:gd name="connsiteX3938" fmla="*/ 1673458 w 3893112"/>
              <a:gd name="connsiteY3938" fmla="*/ 586181 h 1329505"/>
              <a:gd name="connsiteX3939" fmla="*/ 1706208 w 3893112"/>
              <a:gd name="connsiteY3939" fmla="*/ 585128 h 1329505"/>
              <a:gd name="connsiteX3940" fmla="*/ 1726802 w 3893112"/>
              <a:gd name="connsiteY3940" fmla="*/ 586182 h 1329505"/>
              <a:gd name="connsiteX3941" fmla="*/ 1747302 w 3893112"/>
              <a:gd name="connsiteY3941" fmla="*/ 587919 h 1329505"/>
              <a:gd name="connsiteX3942" fmla="*/ 1748684 w 3893112"/>
              <a:gd name="connsiteY3942" fmla="*/ 588049 h 1329505"/>
              <a:gd name="connsiteX3943" fmla="*/ 1749038 w 3893112"/>
              <a:gd name="connsiteY3943" fmla="*/ 584227 h 1329505"/>
              <a:gd name="connsiteX3944" fmla="*/ 1741750 w 3893112"/>
              <a:gd name="connsiteY3944" fmla="*/ 576163 h 1329505"/>
              <a:gd name="connsiteX3945" fmla="*/ 1754962 w 3893112"/>
              <a:gd name="connsiteY3945" fmla="*/ 571791 h 1329505"/>
              <a:gd name="connsiteX3946" fmla="*/ 1764268 w 3893112"/>
              <a:gd name="connsiteY3946" fmla="*/ 574520 h 1329505"/>
              <a:gd name="connsiteX3947" fmla="*/ 1769132 w 3893112"/>
              <a:gd name="connsiteY3947" fmla="*/ 576142 h 1329505"/>
              <a:gd name="connsiteX3948" fmla="*/ 1770954 w 3893112"/>
              <a:gd name="connsiteY3948" fmla="*/ 560312 h 1329505"/>
              <a:gd name="connsiteX3949" fmla="*/ 1763740 w 3893112"/>
              <a:gd name="connsiteY3949" fmla="*/ 559537 h 1329505"/>
              <a:gd name="connsiteX3950" fmla="*/ 1760360 w 3893112"/>
              <a:gd name="connsiteY3950" fmla="*/ 566515 h 1329505"/>
              <a:gd name="connsiteX3951" fmla="*/ 1756420 w 3893112"/>
              <a:gd name="connsiteY3951" fmla="*/ 551721 h 1329505"/>
              <a:gd name="connsiteX3952" fmla="*/ 1758374 w 3893112"/>
              <a:gd name="connsiteY3952" fmla="*/ 545394 h 1329505"/>
              <a:gd name="connsiteX3953" fmla="*/ 1760328 w 3893112"/>
              <a:gd name="connsiteY3953" fmla="*/ 538943 h 1329505"/>
              <a:gd name="connsiteX3954" fmla="*/ 1768578 w 3893112"/>
              <a:gd name="connsiteY3954" fmla="*/ 545611 h 1329505"/>
              <a:gd name="connsiteX3955" fmla="*/ 1772498 w 3893112"/>
              <a:gd name="connsiteY3955" fmla="*/ 546909 h 1329505"/>
              <a:gd name="connsiteX3956" fmla="*/ 1773582 w 3893112"/>
              <a:gd name="connsiteY3956" fmla="*/ 537491 h 1329505"/>
              <a:gd name="connsiteX3957" fmla="*/ 1761352 w 3893112"/>
              <a:gd name="connsiteY3957" fmla="*/ 531629 h 1329505"/>
              <a:gd name="connsiteX3958" fmla="*/ 1739112 w 3893112"/>
              <a:gd name="connsiteY3958" fmla="*/ 526187 h 1329505"/>
              <a:gd name="connsiteX3959" fmla="*/ 1738992 w 3893112"/>
              <a:gd name="connsiteY3959" fmla="*/ 526418 h 1329505"/>
              <a:gd name="connsiteX3960" fmla="*/ 1734772 w 3893112"/>
              <a:gd name="connsiteY3960" fmla="*/ 526107 h 1329505"/>
              <a:gd name="connsiteX3961" fmla="*/ 1742124 w 3893112"/>
              <a:gd name="connsiteY3961" fmla="*/ 564720 h 1329505"/>
              <a:gd name="connsiteX3962" fmla="*/ 1741100 w 3893112"/>
              <a:gd name="connsiteY3962" fmla="*/ 575111 h 1329505"/>
              <a:gd name="connsiteX3963" fmla="*/ 1734524 w 3893112"/>
              <a:gd name="connsiteY3963" fmla="*/ 568629 h 1329505"/>
              <a:gd name="connsiteX3964" fmla="*/ 1729160 w 3893112"/>
              <a:gd name="connsiteY3964" fmla="*/ 543817 h 1329505"/>
              <a:gd name="connsiteX3965" fmla="*/ 1726832 w 3893112"/>
              <a:gd name="connsiteY3965" fmla="*/ 526169 h 1329505"/>
              <a:gd name="connsiteX3966" fmla="*/ 1714148 w 3893112"/>
              <a:gd name="connsiteY3966" fmla="*/ 523068 h 1329505"/>
              <a:gd name="connsiteX3967" fmla="*/ 1692716 w 3893112"/>
              <a:gd name="connsiteY3967" fmla="*/ 549430 h 1329505"/>
              <a:gd name="connsiteX3968" fmla="*/ 1680312 w 3893112"/>
              <a:gd name="connsiteY3968" fmla="*/ 557556 h 1329505"/>
              <a:gd name="connsiteX3969" fmla="*/ 1681428 w 3893112"/>
              <a:gd name="connsiteY3969" fmla="*/ 543103 h 1329505"/>
              <a:gd name="connsiteX3970" fmla="*/ 1703572 w 3893112"/>
              <a:gd name="connsiteY3970" fmla="*/ 519749 h 1329505"/>
              <a:gd name="connsiteX3971" fmla="*/ 1702782 w 3893112"/>
              <a:gd name="connsiteY3971" fmla="*/ 519069 h 1329505"/>
              <a:gd name="connsiteX3972" fmla="*/ 2001684 w 3893112"/>
              <a:gd name="connsiteY3972" fmla="*/ 515966 h 1329505"/>
              <a:gd name="connsiteX3973" fmla="*/ 2001840 w 3893112"/>
              <a:gd name="connsiteY3973" fmla="*/ 517021 h 1329505"/>
              <a:gd name="connsiteX3974" fmla="*/ 2000816 w 3893112"/>
              <a:gd name="connsiteY3974" fmla="*/ 517641 h 1329505"/>
              <a:gd name="connsiteX3975" fmla="*/ 1993806 w 3893112"/>
              <a:gd name="connsiteY3975" fmla="*/ 531070 h 1329505"/>
              <a:gd name="connsiteX3976" fmla="*/ 1987794 w 3893112"/>
              <a:gd name="connsiteY3976" fmla="*/ 536895 h 1329505"/>
              <a:gd name="connsiteX3977" fmla="*/ 1989526 w 3893112"/>
              <a:gd name="connsiteY3977" fmla="*/ 544308 h 1329505"/>
              <a:gd name="connsiteX3978" fmla="*/ 1994316 w 3893112"/>
              <a:gd name="connsiteY3978" fmla="*/ 548095 h 1329505"/>
              <a:gd name="connsiteX3979" fmla="*/ 2012632 w 3893112"/>
              <a:gd name="connsiteY3979" fmla="*/ 519491 h 1329505"/>
              <a:gd name="connsiteX3980" fmla="*/ 2012136 w 3893112"/>
              <a:gd name="connsiteY3980" fmla="*/ 518758 h 1329505"/>
              <a:gd name="connsiteX3981" fmla="*/ 2006956 w 3893112"/>
              <a:gd name="connsiteY3981" fmla="*/ 518106 h 1329505"/>
              <a:gd name="connsiteX3982" fmla="*/ 2003856 w 3893112"/>
              <a:gd name="connsiteY3982" fmla="*/ 519223 h 1329505"/>
              <a:gd name="connsiteX3983" fmla="*/ 2002832 w 3893112"/>
              <a:gd name="connsiteY3983" fmla="*/ 517423 h 1329505"/>
              <a:gd name="connsiteX3984" fmla="*/ 2939762 w 3893112"/>
              <a:gd name="connsiteY3984" fmla="*/ 514004 h 1329505"/>
              <a:gd name="connsiteX3985" fmla="*/ 2933706 w 3893112"/>
              <a:gd name="connsiteY3985" fmla="*/ 518188 h 1329505"/>
              <a:gd name="connsiteX3986" fmla="*/ 2933656 w 3893112"/>
              <a:gd name="connsiteY3986" fmla="*/ 518575 h 1329505"/>
              <a:gd name="connsiteX3987" fmla="*/ 2937428 w 3893112"/>
              <a:gd name="connsiteY3987" fmla="*/ 519030 h 1329505"/>
              <a:gd name="connsiteX3988" fmla="*/ 2942270 w 3893112"/>
              <a:gd name="connsiteY3988" fmla="*/ 515040 h 1329505"/>
              <a:gd name="connsiteX3989" fmla="*/ 2942020 w 3893112"/>
              <a:gd name="connsiteY3989" fmla="*/ 514433 h 1329505"/>
              <a:gd name="connsiteX3990" fmla="*/ 2941738 w 3893112"/>
              <a:gd name="connsiteY3990" fmla="*/ 514478 h 1329505"/>
              <a:gd name="connsiteX3991" fmla="*/ 1988278 w 3893112"/>
              <a:gd name="connsiteY3991" fmla="*/ 512472 h 1329505"/>
              <a:gd name="connsiteX3992" fmla="*/ 1977800 w 3893112"/>
              <a:gd name="connsiteY3992" fmla="*/ 514219 h 1329505"/>
              <a:gd name="connsiteX3993" fmla="*/ 1978236 w 3893112"/>
              <a:gd name="connsiteY3993" fmla="*/ 517083 h 1329505"/>
              <a:gd name="connsiteX3994" fmla="*/ 1974442 w 3893112"/>
              <a:gd name="connsiteY3994" fmla="*/ 514778 h 1329505"/>
              <a:gd name="connsiteX3995" fmla="*/ 1965144 w 3893112"/>
              <a:gd name="connsiteY3995" fmla="*/ 516328 h 1329505"/>
              <a:gd name="connsiteX3996" fmla="*/ 1952494 w 3893112"/>
              <a:gd name="connsiteY3996" fmla="*/ 520719 h 1329505"/>
              <a:gd name="connsiteX3997" fmla="*/ 1948434 w 3893112"/>
              <a:gd name="connsiteY3997" fmla="*/ 527136 h 1329505"/>
              <a:gd name="connsiteX3998" fmla="*/ 1949630 w 3893112"/>
              <a:gd name="connsiteY3998" fmla="*/ 528067 h 1329505"/>
              <a:gd name="connsiteX3999" fmla="*/ 1956776 w 3893112"/>
              <a:gd name="connsiteY3999" fmla="*/ 530819 h 1329505"/>
              <a:gd name="connsiteX4000" fmla="*/ 1965148 w 3893112"/>
              <a:gd name="connsiteY4000" fmla="*/ 523376 h 1329505"/>
              <a:gd name="connsiteX4001" fmla="*/ 1960124 w 3893112"/>
              <a:gd name="connsiteY4001" fmla="*/ 544900 h 1329505"/>
              <a:gd name="connsiteX4002" fmla="*/ 1946944 w 3893112"/>
              <a:gd name="connsiteY4002" fmla="*/ 559756 h 1329505"/>
              <a:gd name="connsiteX4003" fmla="*/ 1942044 w 3893112"/>
              <a:gd name="connsiteY4003" fmla="*/ 546729 h 1329505"/>
              <a:gd name="connsiteX4004" fmla="*/ 1938430 w 3893112"/>
              <a:gd name="connsiteY4004" fmla="*/ 542945 h 1329505"/>
              <a:gd name="connsiteX4005" fmla="*/ 1934506 w 3893112"/>
              <a:gd name="connsiteY4005" fmla="*/ 549149 h 1329505"/>
              <a:gd name="connsiteX4006" fmla="*/ 1915928 w 3893112"/>
              <a:gd name="connsiteY4006" fmla="*/ 577738 h 1329505"/>
              <a:gd name="connsiteX4007" fmla="*/ 1913412 w 3893112"/>
              <a:gd name="connsiteY4007" fmla="*/ 604372 h 1329505"/>
              <a:gd name="connsiteX4008" fmla="*/ 1915092 w 3893112"/>
              <a:gd name="connsiteY4008" fmla="*/ 605812 h 1329505"/>
              <a:gd name="connsiteX4009" fmla="*/ 1919744 w 3893112"/>
              <a:gd name="connsiteY4009" fmla="*/ 583082 h 1329505"/>
              <a:gd name="connsiteX4010" fmla="*/ 1928644 w 3893112"/>
              <a:gd name="connsiteY4010" fmla="*/ 577437 h 1329505"/>
              <a:gd name="connsiteX4011" fmla="*/ 1930970 w 3893112"/>
              <a:gd name="connsiteY4011" fmla="*/ 585283 h 1329505"/>
              <a:gd name="connsiteX4012" fmla="*/ 1923372 w 3893112"/>
              <a:gd name="connsiteY4012" fmla="*/ 607177 h 1329505"/>
              <a:gd name="connsiteX4013" fmla="*/ 1927032 w 3893112"/>
              <a:gd name="connsiteY4013" fmla="*/ 610433 h 1329505"/>
              <a:gd name="connsiteX4014" fmla="*/ 1927104 w 3893112"/>
              <a:gd name="connsiteY4014" fmla="*/ 610646 h 1329505"/>
              <a:gd name="connsiteX4015" fmla="*/ 1936668 w 3893112"/>
              <a:gd name="connsiteY4015" fmla="*/ 611881 h 1329505"/>
              <a:gd name="connsiteX4016" fmla="*/ 1939468 w 3893112"/>
              <a:gd name="connsiteY4016" fmla="*/ 608819 h 1329505"/>
              <a:gd name="connsiteX4017" fmla="*/ 1940524 w 3893112"/>
              <a:gd name="connsiteY4017" fmla="*/ 612323 h 1329505"/>
              <a:gd name="connsiteX4018" fmla="*/ 1943624 w 3893112"/>
              <a:gd name="connsiteY4018" fmla="*/ 611860 h 1329505"/>
              <a:gd name="connsiteX4019" fmla="*/ 1949258 w 3893112"/>
              <a:gd name="connsiteY4019" fmla="*/ 611860 h 1329505"/>
              <a:gd name="connsiteX4020" fmla="*/ 1949580 w 3893112"/>
              <a:gd name="connsiteY4020" fmla="*/ 609563 h 1329505"/>
              <a:gd name="connsiteX4021" fmla="*/ 1942974 w 3893112"/>
              <a:gd name="connsiteY4021" fmla="*/ 601096 h 1329505"/>
              <a:gd name="connsiteX4022" fmla="*/ 1956062 w 3893112"/>
              <a:gd name="connsiteY4022" fmla="*/ 597498 h 1329505"/>
              <a:gd name="connsiteX4023" fmla="*/ 1961466 w 3893112"/>
              <a:gd name="connsiteY4023" fmla="*/ 599393 h 1329505"/>
              <a:gd name="connsiteX4024" fmla="*/ 1986308 w 3893112"/>
              <a:gd name="connsiteY4024" fmla="*/ 560599 h 1329505"/>
              <a:gd name="connsiteX4025" fmla="*/ 1982144 w 3893112"/>
              <a:gd name="connsiteY4025" fmla="*/ 557861 h 1329505"/>
              <a:gd name="connsiteX4026" fmla="*/ 1971724 w 3893112"/>
              <a:gd name="connsiteY4026" fmla="*/ 560311 h 1329505"/>
              <a:gd name="connsiteX4027" fmla="*/ 1973802 w 3893112"/>
              <a:gd name="connsiteY4027" fmla="*/ 546975 h 1329505"/>
              <a:gd name="connsiteX4028" fmla="*/ 1975780 w 3893112"/>
              <a:gd name="connsiteY4028" fmla="*/ 545015 h 1329505"/>
              <a:gd name="connsiteX4029" fmla="*/ 1972188 w 3893112"/>
              <a:gd name="connsiteY4029" fmla="*/ 545461 h 1329505"/>
              <a:gd name="connsiteX4030" fmla="*/ 1972932 w 3893112"/>
              <a:gd name="connsiteY4030" fmla="*/ 535567 h 1329505"/>
              <a:gd name="connsiteX4031" fmla="*/ 1990704 w 3893112"/>
              <a:gd name="connsiteY4031" fmla="*/ 516959 h 1329505"/>
              <a:gd name="connsiteX4032" fmla="*/ 1988472 w 3893112"/>
              <a:gd name="connsiteY4032" fmla="*/ 513857 h 1329505"/>
              <a:gd name="connsiteX4033" fmla="*/ 2915996 w 3893112"/>
              <a:gd name="connsiteY4033" fmla="*/ 508306 h 1329505"/>
              <a:gd name="connsiteX4034" fmla="*/ 2915996 w 3893112"/>
              <a:gd name="connsiteY4034" fmla="*/ 510106 h 1329505"/>
              <a:gd name="connsiteX4035" fmla="*/ 2916830 w 3893112"/>
              <a:gd name="connsiteY4035" fmla="*/ 510744 h 1329505"/>
              <a:gd name="connsiteX4036" fmla="*/ 2919038 w 3893112"/>
              <a:gd name="connsiteY4036" fmla="*/ 509027 h 1329505"/>
              <a:gd name="connsiteX4037" fmla="*/ 2918880 w 3893112"/>
              <a:gd name="connsiteY4037" fmla="*/ 508988 h 1329505"/>
              <a:gd name="connsiteX4038" fmla="*/ 2916988 w 3893112"/>
              <a:gd name="connsiteY4038" fmla="*/ 509794 h 1329505"/>
              <a:gd name="connsiteX4039" fmla="*/ 2915996 w 3893112"/>
              <a:gd name="connsiteY4039" fmla="*/ 508306 h 1329505"/>
              <a:gd name="connsiteX4040" fmla="*/ 2030686 w 3893112"/>
              <a:gd name="connsiteY4040" fmla="*/ 508149 h 1329505"/>
              <a:gd name="connsiteX4041" fmla="*/ 2030216 w 3893112"/>
              <a:gd name="connsiteY4041" fmla="*/ 511779 h 1329505"/>
              <a:gd name="connsiteX4042" fmla="*/ 2022434 w 3893112"/>
              <a:gd name="connsiteY4042" fmla="*/ 512890 h 1329505"/>
              <a:gd name="connsiteX4043" fmla="*/ 2021132 w 3893112"/>
              <a:gd name="connsiteY4043" fmla="*/ 514743 h 1329505"/>
              <a:gd name="connsiteX4044" fmla="*/ 2035242 w 3893112"/>
              <a:gd name="connsiteY4044" fmla="*/ 533396 h 1329505"/>
              <a:gd name="connsiteX4045" fmla="*/ 2036140 w 3893112"/>
              <a:gd name="connsiteY4045" fmla="*/ 547663 h 1329505"/>
              <a:gd name="connsiteX4046" fmla="*/ 2026836 w 3893112"/>
              <a:gd name="connsiteY4046" fmla="*/ 540468 h 1329505"/>
              <a:gd name="connsiteX4047" fmla="*/ 2015386 w 3893112"/>
              <a:gd name="connsiteY4047" fmla="*/ 523559 h 1329505"/>
              <a:gd name="connsiteX4048" fmla="*/ 1997886 w 3893112"/>
              <a:gd name="connsiteY4048" fmla="*/ 550917 h 1329505"/>
              <a:gd name="connsiteX4049" fmla="*/ 1998430 w 3893112"/>
              <a:gd name="connsiteY4049" fmla="*/ 551348 h 1329505"/>
              <a:gd name="connsiteX4050" fmla="*/ 2005312 w 3893112"/>
              <a:gd name="connsiteY4050" fmla="*/ 554573 h 1329505"/>
              <a:gd name="connsiteX4051" fmla="*/ 2012570 w 3893112"/>
              <a:gd name="connsiteY4051" fmla="*/ 549394 h 1329505"/>
              <a:gd name="connsiteX4052" fmla="*/ 2011174 w 3893112"/>
              <a:gd name="connsiteY4052" fmla="*/ 557861 h 1329505"/>
              <a:gd name="connsiteX4053" fmla="*/ 2009562 w 3893112"/>
              <a:gd name="connsiteY4053" fmla="*/ 566793 h 1329505"/>
              <a:gd name="connsiteX4054" fmla="*/ 1998612 w 3893112"/>
              <a:gd name="connsiteY4054" fmla="*/ 577618 h 1329505"/>
              <a:gd name="connsiteX4055" fmla="*/ 1992876 w 3893112"/>
              <a:gd name="connsiteY4055" fmla="*/ 566174 h 1329505"/>
              <a:gd name="connsiteX4056" fmla="*/ 1989944 w 3893112"/>
              <a:gd name="connsiteY4056" fmla="*/ 563331 h 1329505"/>
              <a:gd name="connsiteX4057" fmla="*/ 1965864 w 3893112"/>
              <a:gd name="connsiteY4057" fmla="*/ 600973 h 1329505"/>
              <a:gd name="connsiteX4058" fmla="*/ 1973678 w 3893112"/>
              <a:gd name="connsiteY4058" fmla="*/ 604011 h 1329505"/>
              <a:gd name="connsiteX4059" fmla="*/ 1965088 w 3893112"/>
              <a:gd name="connsiteY4059" fmla="*/ 610525 h 1329505"/>
              <a:gd name="connsiteX4060" fmla="*/ 1963872 w 3893112"/>
              <a:gd name="connsiteY4060" fmla="*/ 615395 h 1329505"/>
              <a:gd name="connsiteX4061" fmla="*/ 1984552 w 3893112"/>
              <a:gd name="connsiteY4061" fmla="*/ 618066 h 1329505"/>
              <a:gd name="connsiteX4062" fmla="*/ 1990228 w 3893112"/>
              <a:gd name="connsiteY4062" fmla="*/ 619985 h 1329505"/>
              <a:gd name="connsiteX4063" fmla="*/ 2035212 w 3893112"/>
              <a:gd name="connsiteY4063" fmla="*/ 632267 h 1329505"/>
              <a:gd name="connsiteX4064" fmla="*/ 2035570 w 3893112"/>
              <a:gd name="connsiteY4064" fmla="*/ 632552 h 1329505"/>
              <a:gd name="connsiteX4065" fmla="*/ 2037072 w 3893112"/>
              <a:gd name="connsiteY4065" fmla="*/ 628979 h 1329505"/>
              <a:gd name="connsiteX4066" fmla="*/ 2034684 w 3893112"/>
              <a:gd name="connsiteY4066" fmla="*/ 624016 h 1329505"/>
              <a:gd name="connsiteX4067" fmla="*/ 2032048 w 3893112"/>
              <a:gd name="connsiteY4067" fmla="*/ 619053 h 1329505"/>
              <a:gd name="connsiteX4068" fmla="*/ 2039428 w 3893112"/>
              <a:gd name="connsiteY4068" fmla="*/ 619053 h 1329505"/>
              <a:gd name="connsiteX4069" fmla="*/ 2047060 w 3893112"/>
              <a:gd name="connsiteY4069" fmla="*/ 619394 h 1329505"/>
              <a:gd name="connsiteX4070" fmla="*/ 2049820 w 3893112"/>
              <a:gd name="connsiteY4070" fmla="*/ 621473 h 1329505"/>
              <a:gd name="connsiteX4071" fmla="*/ 2055744 w 3893112"/>
              <a:gd name="connsiteY4071" fmla="*/ 626186 h 1329505"/>
              <a:gd name="connsiteX4072" fmla="*/ 2061356 w 3893112"/>
              <a:gd name="connsiteY4072" fmla="*/ 631335 h 1329505"/>
              <a:gd name="connsiteX4073" fmla="*/ 2063776 w 3893112"/>
              <a:gd name="connsiteY4073" fmla="*/ 633879 h 1329505"/>
              <a:gd name="connsiteX4074" fmla="*/ 2060054 w 3893112"/>
              <a:gd name="connsiteY4074" fmla="*/ 633599 h 1329505"/>
              <a:gd name="connsiteX4075" fmla="*/ 2052394 w 3893112"/>
              <a:gd name="connsiteY4075" fmla="*/ 635522 h 1329505"/>
              <a:gd name="connsiteX4076" fmla="*/ 2050166 w 3893112"/>
              <a:gd name="connsiteY4076" fmla="*/ 638586 h 1329505"/>
              <a:gd name="connsiteX4077" fmla="*/ 2067510 w 3893112"/>
              <a:gd name="connsiteY4077" fmla="*/ 639054 h 1329505"/>
              <a:gd name="connsiteX4078" fmla="*/ 2062536 w 3893112"/>
              <a:gd name="connsiteY4078" fmla="*/ 622715 h 1329505"/>
              <a:gd name="connsiteX4079" fmla="*/ 2066940 w 3893112"/>
              <a:gd name="connsiteY4079" fmla="*/ 611053 h 1329505"/>
              <a:gd name="connsiteX4080" fmla="*/ 2073608 w 3893112"/>
              <a:gd name="connsiteY4080" fmla="*/ 623086 h 1329505"/>
              <a:gd name="connsiteX4081" fmla="*/ 2076538 w 3893112"/>
              <a:gd name="connsiteY4081" fmla="*/ 635849 h 1329505"/>
              <a:gd name="connsiteX4082" fmla="*/ 2076722 w 3893112"/>
              <a:gd name="connsiteY4082" fmla="*/ 635571 h 1329505"/>
              <a:gd name="connsiteX4083" fmla="*/ 2081672 w 3893112"/>
              <a:gd name="connsiteY4083" fmla="*/ 631368 h 1329505"/>
              <a:gd name="connsiteX4084" fmla="*/ 2086354 w 3893112"/>
              <a:gd name="connsiteY4084" fmla="*/ 630840 h 1329505"/>
              <a:gd name="connsiteX4085" fmla="*/ 2090324 w 3893112"/>
              <a:gd name="connsiteY4085" fmla="*/ 607394 h 1329505"/>
              <a:gd name="connsiteX4086" fmla="*/ 2096092 w 3893112"/>
              <a:gd name="connsiteY4086" fmla="*/ 602121 h 1329505"/>
              <a:gd name="connsiteX4087" fmla="*/ 2101024 w 3893112"/>
              <a:gd name="connsiteY4087" fmla="*/ 612417 h 1329505"/>
              <a:gd name="connsiteX4088" fmla="*/ 2094140 w 3893112"/>
              <a:gd name="connsiteY4088" fmla="*/ 634748 h 1329505"/>
              <a:gd name="connsiteX4089" fmla="*/ 2096900 w 3893112"/>
              <a:gd name="connsiteY4089" fmla="*/ 634500 h 1329505"/>
              <a:gd name="connsiteX4090" fmla="*/ 2100496 w 3893112"/>
              <a:gd name="connsiteY4090" fmla="*/ 638842 h 1329505"/>
              <a:gd name="connsiteX4091" fmla="*/ 2105806 w 3893112"/>
              <a:gd name="connsiteY4091" fmla="*/ 636600 h 1329505"/>
              <a:gd name="connsiteX4092" fmla="*/ 2112964 w 3893112"/>
              <a:gd name="connsiteY4092" fmla="*/ 627491 h 1329505"/>
              <a:gd name="connsiteX4093" fmla="*/ 2120408 w 3893112"/>
              <a:gd name="connsiteY4093" fmla="*/ 625536 h 1329505"/>
              <a:gd name="connsiteX4094" fmla="*/ 2118298 w 3893112"/>
              <a:gd name="connsiteY4094" fmla="*/ 631324 h 1329505"/>
              <a:gd name="connsiteX4095" fmla="*/ 2129868 w 3893112"/>
              <a:gd name="connsiteY4095" fmla="*/ 626436 h 1329505"/>
              <a:gd name="connsiteX4096" fmla="*/ 2143544 w 3893112"/>
              <a:gd name="connsiteY4096" fmla="*/ 624855 h 1329505"/>
              <a:gd name="connsiteX4097" fmla="*/ 2139048 w 3893112"/>
              <a:gd name="connsiteY4097" fmla="*/ 633011 h 1329505"/>
              <a:gd name="connsiteX4098" fmla="*/ 2127076 w 3893112"/>
              <a:gd name="connsiteY4098" fmla="*/ 639493 h 1329505"/>
              <a:gd name="connsiteX4099" fmla="*/ 2125192 w 3893112"/>
              <a:gd name="connsiteY4099" fmla="*/ 640526 h 1329505"/>
              <a:gd name="connsiteX4100" fmla="*/ 2207882 w 3893112"/>
              <a:gd name="connsiteY4100" fmla="*/ 642514 h 1329505"/>
              <a:gd name="connsiteX4101" fmla="*/ 2268522 w 3893112"/>
              <a:gd name="connsiteY4101" fmla="*/ 643450 h 1329505"/>
              <a:gd name="connsiteX4102" fmla="*/ 2268536 w 3893112"/>
              <a:gd name="connsiteY4102" fmla="*/ 643169 h 1329505"/>
              <a:gd name="connsiteX4103" fmla="*/ 2261842 w 3893112"/>
              <a:gd name="connsiteY4103" fmla="*/ 633071 h 1329505"/>
              <a:gd name="connsiteX4104" fmla="*/ 2260794 w 3893112"/>
              <a:gd name="connsiteY4104" fmla="*/ 635505 h 1329505"/>
              <a:gd name="connsiteX4105" fmla="*/ 2259324 w 3893112"/>
              <a:gd name="connsiteY4105" fmla="*/ 639308 h 1329505"/>
              <a:gd name="connsiteX4106" fmla="*/ 2254330 w 3893112"/>
              <a:gd name="connsiteY4106" fmla="*/ 624917 h 1329505"/>
              <a:gd name="connsiteX4107" fmla="*/ 2254878 w 3893112"/>
              <a:gd name="connsiteY4107" fmla="*/ 622569 h 1329505"/>
              <a:gd name="connsiteX4108" fmla="*/ 2254148 w 3893112"/>
              <a:gd name="connsiteY4108" fmla="*/ 621468 h 1329505"/>
              <a:gd name="connsiteX4109" fmla="*/ 2211340 w 3893112"/>
              <a:gd name="connsiteY4109" fmla="*/ 578107 h 1329505"/>
              <a:gd name="connsiteX4110" fmla="*/ 2206536 w 3893112"/>
              <a:gd name="connsiteY4110" fmla="*/ 580476 h 1329505"/>
              <a:gd name="connsiteX4111" fmla="*/ 2201946 w 3893112"/>
              <a:gd name="connsiteY4111" fmla="*/ 579763 h 1329505"/>
              <a:gd name="connsiteX4112" fmla="*/ 2193664 w 3893112"/>
              <a:gd name="connsiteY4112" fmla="*/ 601283 h 1329505"/>
              <a:gd name="connsiteX4113" fmla="*/ 2187152 w 3893112"/>
              <a:gd name="connsiteY4113" fmla="*/ 604881 h 1329505"/>
              <a:gd name="connsiteX4114" fmla="*/ 2184424 w 3893112"/>
              <a:gd name="connsiteY4114" fmla="*/ 593622 h 1329505"/>
              <a:gd name="connsiteX4115" fmla="*/ 2195308 w 3893112"/>
              <a:gd name="connsiteY4115" fmla="*/ 573901 h 1329505"/>
              <a:gd name="connsiteX4116" fmla="*/ 2192612 w 3893112"/>
              <a:gd name="connsiteY4116" fmla="*/ 573405 h 1329505"/>
              <a:gd name="connsiteX4117" fmla="*/ 2190004 w 3893112"/>
              <a:gd name="connsiteY4117" fmla="*/ 568256 h 1329505"/>
              <a:gd name="connsiteX4118" fmla="*/ 2159548 w 3893112"/>
              <a:gd name="connsiteY4118" fmla="*/ 572568 h 1329505"/>
              <a:gd name="connsiteX4119" fmla="*/ 2146182 w 3893112"/>
              <a:gd name="connsiteY4119" fmla="*/ 570427 h 1329505"/>
              <a:gd name="connsiteX4120" fmla="*/ 2152076 w 3893112"/>
              <a:gd name="connsiteY4120" fmla="*/ 563573 h 1329505"/>
              <a:gd name="connsiteX4121" fmla="*/ 2164728 w 3893112"/>
              <a:gd name="connsiteY4121" fmla="*/ 560472 h 1329505"/>
              <a:gd name="connsiteX4122" fmla="*/ 2178840 w 3893112"/>
              <a:gd name="connsiteY4122" fmla="*/ 556998 h 1329505"/>
              <a:gd name="connsiteX4123" fmla="*/ 2175956 w 3893112"/>
              <a:gd name="connsiteY4123" fmla="*/ 552842 h 1329505"/>
              <a:gd name="connsiteX4124" fmla="*/ 2176180 w 3893112"/>
              <a:gd name="connsiteY4124" fmla="*/ 551968 h 1329505"/>
              <a:gd name="connsiteX4125" fmla="*/ 2137832 w 3893112"/>
              <a:gd name="connsiteY4125" fmla="*/ 528166 h 1329505"/>
              <a:gd name="connsiteX4126" fmla="*/ 2067684 w 3893112"/>
              <a:gd name="connsiteY4126" fmla="*/ 508833 h 1329505"/>
              <a:gd name="connsiteX4127" fmla="*/ 2048828 w 3893112"/>
              <a:gd name="connsiteY4127" fmla="*/ 508485 h 1329505"/>
              <a:gd name="connsiteX4128" fmla="*/ 2048486 w 3893112"/>
              <a:gd name="connsiteY4128" fmla="*/ 510005 h 1329505"/>
              <a:gd name="connsiteX4129" fmla="*/ 2037104 w 3893112"/>
              <a:gd name="connsiteY4129" fmla="*/ 520426 h 1329505"/>
              <a:gd name="connsiteX4130" fmla="*/ 2031738 w 3893112"/>
              <a:gd name="connsiteY4130" fmla="*/ 508733 h 1329505"/>
              <a:gd name="connsiteX4131" fmla="*/ 2031198 w 3893112"/>
              <a:gd name="connsiteY4131" fmla="*/ 508159 h 1329505"/>
              <a:gd name="connsiteX4132" fmla="*/ 3573338 w 3893112"/>
              <a:gd name="connsiteY4132" fmla="*/ 506840 h 1329505"/>
              <a:gd name="connsiteX4133" fmla="*/ 3598288 w 3893112"/>
              <a:gd name="connsiteY4133" fmla="*/ 526190 h 1329505"/>
              <a:gd name="connsiteX4134" fmla="*/ 3605886 w 3893112"/>
              <a:gd name="connsiteY4134" fmla="*/ 515818 h 1329505"/>
              <a:gd name="connsiteX4135" fmla="*/ 2980424 w 3893112"/>
              <a:gd name="connsiteY4135" fmla="*/ 505904 h 1329505"/>
              <a:gd name="connsiteX4136" fmla="*/ 2981592 w 3893112"/>
              <a:gd name="connsiteY4136" fmla="*/ 508552 h 1329505"/>
              <a:gd name="connsiteX4137" fmla="*/ 2979638 w 3893112"/>
              <a:gd name="connsiteY4137" fmla="*/ 517857 h 1329505"/>
              <a:gd name="connsiteX4138" fmla="*/ 2977622 w 3893112"/>
              <a:gd name="connsiteY4138" fmla="*/ 527161 h 1329505"/>
              <a:gd name="connsiteX4139" fmla="*/ 2976836 w 3893112"/>
              <a:gd name="connsiteY4139" fmla="*/ 526385 h 1329505"/>
              <a:gd name="connsiteX4140" fmla="*/ 2975450 w 3893112"/>
              <a:gd name="connsiteY4140" fmla="*/ 529922 h 1329505"/>
              <a:gd name="connsiteX4141" fmla="*/ 2989294 w 3893112"/>
              <a:gd name="connsiteY4141" fmla="*/ 515804 h 1329505"/>
              <a:gd name="connsiteX4142" fmla="*/ 2992210 w 3893112"/>
              <a:gd name="connsiteY4142" fmla="*/ 513652 h 1329505"/>
              <a:gd name="connsiteX4143" fmla="*/ 2991828 w 3893112"/>
              <a:gd name="connsiteY4143" fmla="*/ 510198 h 1329505"/>
              <a:gd name="connsiteX4144" fmla="*/ 3255018 w 3893112"/>
              <a:gd name="connsiteY4144" fmla="*/ 505578 h 1329505"/>
              <a:gd name="connsiteX4145" fmla="*/ 3249426 w 3893112"/>
              <a:gd name="connsiteY4145" fmla="*/ 508326 h 1329505"/>
              <a:gd name="connsiteX4146" fmla="*/ 3248966 w 3893112"/>
              <a:gd name="connsiteY4146" fmla="*/ 510589 h 1329505"/>
              <a:gd name="connsiteX4147" fmla="*/ 3243294 w 3893112"/>
              <a:gd name="connsiteY4147" fmla="*/ 586555 h 1329505"/>
              <a:gd name="connsiteX4148" fmla="*/ 3244120 w 3893112"/>
              <a:gd name="connsiteY4148" fmla="*/ 619123 h 1329505"/>
              <a:gd name="connsiteX4149" fmla="*/ 3279220 w 3893112"/>
              <a:gd name="connsiteY4149" fmla="*/ 584226 h 1329505"/>
              <a:gd name="connsiteX4150" fmla="*/ 3285354 w 3893112"/>
              <a:gd name="connsiteY4150" fmla="*/ 576456 h 1329505"/>
              <a:gd name="connsiteX4151" fmla="*/ 3283924 w 3893112"/>
              <a:gd name="connsiteY4151" fmla="*/ 574181 h 1329505"/>
              <a:gd name="connsiteX4152" fmla="*/ 3286442 w 3893112"/>
              <a:gd name="connsiteY4152" fmla="*/ 570533 h 1329505"/>
              <a:gd name="connsiteX4153" fmla="*/ 3280688 w 3893112"/>
              <a:gd name="connsiteY4153" fmla="*/ 565382 h 1329505"/>
              <a:gd name="connsiteX4154" fmla="*/ 3269348 w 3893112"/>
              <a:gd name="connsiteY4154" fmla="*/ 564754 h 1329505"/>
              <a:gd name="connsiteX4155" fmla="*/ 3261284 w 3893112"/>
              <a:gd name="connsiteY4155" fmla="*/ 556782 h 1329505"/>
              <a:gd name="connsiteX4156" fmla="*/ 3270930 w 3893112"/>
              <a:gd name="connsiteY4156" fmla="*/ 554371 h 1329505"/>
              <a:gd name="connsiteX4157" fmla="*/ 3269936 w 3893112"/>
              <a:gd name="connsiteY4157" fmla="*/ 548626 h 1329505"/>
              <a:gd name="connsiteX4158" fmla="*/ 3279954 w 3893112"/>
              <a:gd name="connsiteY4158" fmla="*/ 547912 h 1329505"/>
              <a:gd name="connsiteX4159" fmla="*/ 3286678 w 3893112"/>
              <a:gd name="connsiteY4159" fmla="*/ 556178 h 1329505"/>
              <a:gd name="connsiteX4160" fmla="*/ 3291646 w 3893112"/>
              <a:gd name="connsiteY4160" fmla="*/ 556752 h 1329505"/>
              <a:gd name="connsiteX4161" fmla="*/ 3295276 w 3893112"/>
              <a:gd name="connsiteY4161" fmla="*/ 553340 h 1329505"/>
              <a:gd name="connsiteX4162" fmla="*/ 3296732 w 3893112"/>
              <a:gd name="connsiteY4162" fmla="*/ 550238 h 1329505"/>
              <a:gd name="connsiteX4163" fmla="*/ 3298314 w 3893112"/>
              <a:gd name="connsiteY4163" fmla="*/ 550610 h 1329505"/>
              <a:gd name="connsiteX4164" fmla="*/ 3299804 w 3893112"/>
              <a:gd name="connsiteY4164" fmla="*/ 550610 h 1329505"/>
              <a:gd name="connsiteX4165" fmla="*/ 3299152 w 3893112"/>
              <a:gd name="connsiteY4165" fmla="*/ 550052 h 1329505"/>
              <a:gd name="connsiteX4166" fmla="*/ 3299492 w 3893112"/>
              <a:gd name="connsiteY4166" fmla="*/ 548936 h 1329505"/>
              <a:gd name="connsiteX4167" fmla="*/ 3296856 w 3893112"/>
              <a:gd name="connsiteY4167" fmla="*/ 535724 h 1329505"/>
              <a:gd name="connsiteX4168" fmla="*/ 3296934 w 3893112"/>
              <a:gd name="connsiteY4168" fmla="*/ 534881 h 1329505"/>
              <a:gd name="connsiteX4169" fmla="*/ 3289976 w 3893112"/>
              <a:gd name="connsiteY4169" fmla="*/ 529438 h 1329505"/>
              <a:gd name="connsiteX4170" fmla="*/ 3290096 w 3893112"/>
              <a:gd name="connsiteY4170" fmla="*/ 529830 h 1329505"/>
              <a:gd name="connsiteX4171" fmla="*/ 3281008 w 3893112"/>
              <a:gd name="connsiteY4171" fmla="*/ 527288 h 1329505"/>
              <a:gd name="connsiteX4172" fmla="*/ 1963030 w 3893112"/>
              <a:gd name="connsiteY4172" fmla="*/ 504071 h 1329505"/>
              <a:gd name="connsiteX4173" fmla="*/ 1962626 w 3893112"/>
              <a:gd name="connsiteY4173" fmla="*/ 504709 h 1329505"/>
              <a:gd name="connsiteX4174" fmla="*/ 1963372 w 3893112"/>
              <a:gd name="connsiteY4174" fmla="*/ 504477 h 1329505"/>
              <a:gd name="connsiteX4175" fmla="*/ 3646448 w 3893112"/>
              <a:gd name="connsiteY4175" fmla="*/ 503325 h 1329505"/>
              <a:gd name="connsiteX4176" fmla="*/ 3640574 w 3893112"/>
              <a:gd name="connsiteY4176" fmla="*/ 510406 h 1329505"/>
              <a:gd name="connsiteX4177" fmla="*/ 3641068 w 3893112"/>
              <a:gd name="connsiteY4177" fmla="*/ 512539 h 1329505"/>
              <a:gd name="connsiteX4178" fmla="*/ 3394610 w 3893112"/>
              <a:gd name="connsiteY4178" fmla="*/ 500505 h 1329505"/>
              <a:gd name="connsiteX4179" fmla="*/ 3348930 w 3893112"/>
              <a:gd name="connsiteY4179" fmla="*/ 529769 h 1329505"/>
              <a:gd name="connsiteX4180" fmla="*/ 3342404 w 3893112"/>
              <a:gd name="connsiteY4180" fmla="*/ 536123 h 1329505"/>
              <a:gd name="connsiteX4181" fmla="*/ 3342378 w 3893112"/>
              <a:gd name="connsiteY4181" fmla="*/ 537323 h 1329505"/>
              <a:gd name="connsiteX4182" fmla="*/ 3393870 w 3893112"/>
              <a:gd name="connsiteY4182" fmla="*/ 510291 h 1329505"/>
              <a:gd name="connsiteX4183" fmla="*/ 3397694 w 3893112"/>
              <a:gd name="connsiteY4183" fmla="*/ 509104 h 1329505"/>
              <a:gd name="connsiteX4184" fmla="*/ 3401180 w 3893112"/>
              <a:gd name="connsiteY4184" fmla="*/ 507200 h 1329505"/>
              <a:gd name="connsiteX4185" fmla="*/ 3401186 w 3893112"/>
              <a:gd name="connsiteY4185" fmla="*/ 505317 h 1329505"/>
              <a:gd name="connsiteX4186" fmla="*/ 3400724 w 3893112"/>
              <a:gd name="connsiteY4186" fmla="*/ 504647 h 1329505"/>
              <a:gd name="connsiteX4187" fmla="*/ 3050586 w 3893112"/>
              <a:gd name="connsiteY4187" fmla="*/ 500455 h 1329505"/>
              <a:gd name="connsiteX4188" fmla="*/ 3044582 w 3893112"/>
              <a:gd name="connsiteY4188" fmla="*/ 510735 h 1329505"/>
              <a:gd name="connsiteX4189" fmla="*/ 3046878 w 3893112"/>
              <a:gd name="connsiteY4189" fmla="*/ 511656 h 1329505"/>
              <a:gd name="connsiteX4190" fmla="*/ 3059036 w 3893112"/>
              <a:gd name="connsiteY4190" fmla="*/ 516494 h 1329505"/>
              <a:gd name="connsiteX4191" fmla="*/ 3064122 w 3893112"/>
              <a:gd name="connsiteY4191" fmla="*/ 524031 h 1329505"/>
              <a:gd name="connsiteX4192" fmla="*/ 3050600 w 3893112"/>
              <a:gd name="connsiteY4192" fmla="*/ 524278 h 1329505"/>
              <a:gd name="connsiteX4193" fmla="*/ 3038670 w 3893112"/>
              <a:gd name="connsiteY4193" fmla="*/ 520860 h 1329505"/>
              <a:gd name="connsiteX4194" fmla="*/ 3005518 w 3893112"/>
              <a:gd name="connsiteY4194" fmla="*/ 577632 h 1329505"/>
              <a:gd name="connsiteX4195" fmla="*/ 3008232 w 3893112"/>
              <a:gd name="connsiteY4195" fmla="*/ 593933 h 1329505"/>
              <a:gd name="connsiteX4196" fmla="*/ 3010334 w 3893112"/>
              <a:gd name="connsiteY4196" fmla="*/ 593229 h 1329505"/>
              <a:gd name="connsiteX4197" fmla="*/ 3045328 w 3893112"/>
              <a:gd name="connsiteY4197" fmla="*/ 540118 h 1329505"/>
              <a:gd name="connsiteX4198" fmla="*/ 3071210 w 3893112"/>
              <a:gd name="connsiteY4198" fmla="*/ 518181 h 1329505"/>
              <a:gd name="connsiteX4199" fmla="*/ 3509574 w 3893112"/>
              <a:gd name="connsiteY4199" fmla="*/ 498870 h 1329505"/>
              <a:gd name="connsiteX4200" fmla="*/ 3509088 w 3893112"/>
              <a:gd name="connsiteY4200" fmla="*/ 502631 h 1329505"/>
              <a:gd name="connsiteX4201" fmla="*/ 3501056 w 3893112"/>
              <a:gd name="connsiteY4201" fmla="*/ 503747 h 1329505"/>
              <a:gd name="connsiteX4202" fmla="*/ 3499382 w 3893112"/>
              <a:gd name="connsiteY4202" fmla="*/ 504771 h 1329505"/>
              <a:gd name="connsiteX4203" fmla="*/ 3510586 w 3893112"/>
              <a:gd name="connsiteY4203" fmla="*/ 519584 h 1329505"/>
              <a:gd name="connsiteX4204" fmla="*/ 3519626 w 3893112"/>
              <a:gd name="connsiteY4204" fmla="*/ 526088 h 1329505"/>
              <a:gd name="connsiteX4205" fmla="*/ 3563046 w 3893112"/>
              <a:gd name="connsiteY4205" fmla="*/ 575831 h 1329505"/>
              <a:gd name="connsiteX4206" fmla="*/ 3566894 w 3893112"/>
              <a:gd name="connsiteY4206" fmla="*/ 569055 h 1329505"/>
              <a:gd name="connsiteX4207" fmla="*/ 3573836 w 3893112"/>
              <a:gd name="connsiteY4207" fmla="*/ 559577 h 1329505"/>
              <a:gd name="connsiteX4208" fmla="*/ 3574096 w 3893112"/>
              <a:gd name="connsiteY4208" fmla="*/ 545213 h 1329505"/>
              <a:gd name="connsiteX4209" fmla="*/ 3580618 w 3893112"/>
              <a:gd name="connsiteY4209" fmla="*/ 550315 h 1329505"/>
              <a:gd name="connsiteX4210" fmla="*/ 3589322 w 3893112"/>
              <a:gd name="connsiteY4210" fmla="*/ 538432 h 1329505"/>
              <a:gd name="connsiteX4211" fmla="*/ 3555306 w 3893112"/>
              <a:gd name="connsiteY4211" fmla="*/ 510586 h 1329505"/>
              <a:gd name="connsiteX4212" fmla="*/ 3531686 w 3893112"/>
              <a:gd name="connsiteY4212" fmla="*/ 499261 h 1329505"/>
              <a:gd name="connsiteX4213" fmla="*/ 1933442 w 3893112"/>
              <a:gd name="connsiteY4213" fmla="*/ 498549 h 1329505"/>
              <a:gd name="connsiteX4214" fmla="*/ 1932952 w 3893112"/>
              <a:gd name="connsiteY4214" fmla="*/ 498735 h 1329505"/>
              <a:gd name="connsiteX4215" fmla="*/ 1870152 w 3893112"/>
              <a:gd name="connsiteY4215" fmla="*/ 538978 h 1329505"/>
              <a:gd name="connsiteX4216" fmla="*/ 1861230 w 3893112"/>
              <a:gd name="connsiteY4216" fmla="*/ 547659 h 1329505"/>
              <a:gd name="connsiteX4217" fmla="*/ 1914750 w 3893112"/>
              <a:gd name="connsiteY4217" fmla="*/ 519564 h 1329505"/>
              <a:gd name="connsiteX4218" fmla="*/ 1922180 w 3893112"/>
              <a:gd name="connsiteY4218" fmla="*/ 517259 h 1329505"/>
              <a:gd name="connsiteX4219" fmla="*/ 1922194 w 3893112"/>
              <a:gd name="connsiteY4219" fmla="*/ 513051 h 1329505"/>
              <a:gd name="connsiteX4220" fmla="*/ 1946050 w 3893112"/>
              <a:gd name="connsiteY4220" fmla="*/ 493766 h 1329505"/>
              <a:gd name="connsiteX4221" fmla="*/ 1945750 w 3893112"/>
              <a:gd name="connsiteY4221" fmla="*/ 493880 h 1329505"/>
              <a:gd name="connsiteX4222" fmla="*/ 1945828 w 3893112"/>
              <a:gd name="connsiteY4222" fmla="*/ 494255 h 1329505"/>
              <a:gd name="connsiteX4223" fmla="*/ 1944990 w 3893112"/>
              <a:gd name="connsiteY4223" fmla="*/ 494907 h 1329505"/>
              <a:gd name="connsiteX4224" fmla="*/ 1939904 w 3893112"/>
              <a:gd name="connsiteY4224" fmla="*/ 507313 h 1329505"/>
              <a:gd name="connsiteX4225" fmla="*/ 1934856 w 3893112"/>
              <a:gd name="connsiteY4225" fmla="*/ 513326 h 1329505"/>
              <a:gd name="connsiteX4226" fmla="*/ 1935200 w 3893112"/>
              <a:gd name="connsiteY4226" fmla="*/ 513219 h 1329505"/>
              <a:gd name="connsiteX4227" fmla="*/ 1938912 w 3893112"/>
              <a:gd name="connsiteY4227" fmla="*/ 509016 h 1329505"/>
              <a:gd name="connsiteX4228" fmla="*/ 1939332 w 3893112"/>
              <a:gd name="connsiteY4228" fmla="*/ 511937 h 1329505"/>
              <a:gd name="connsiteX4229" fmla="*/ 1955936 w 3893112"/>
              <a:gd name="connsiteY4229" fmla="*/ 506785 h 1329505"/>
              <a:gd name="connsiteX4230" fmla="*/ 1959956 w 3893112"/>
              <a:gd name="connsiteY4230" fmla="*/ 500426 h 1329505"/>
              <a:gd name="connsiteX4231" fmla="*/ 1955068 w 3893112"/>
              <a:gd name="connsiteY4231" fmla="*/ 494628 h 1329505"/>
              <a:gd name="connsiteX4232" fmla="*/ 1950480 w 3893112"/>
              <a:gd name="connsiteY4232" fmla="*/ 494628 h 1329505"/>
              <a:gd name="connsiteX4233" fmla="*/ 1947750 w 3893112"/>
              <a:gd name="connsiteY4233" fmla="*/ 495899 h 1329505"/>
              <a:gd name="connsiteX4234" fmla="*/ 1946758 w 3893112"/>
              <a:gd name="connsiteY4234" fmla="*/ 494473 h 1329505"/>
              <a:gd name="connsiteX4235" fmla="*/ 2799566 w 3893112"/>
              <a:gd name="connsiteY4235" fmla="*/ 493089 h 1329505"/>
              <a:gd name="connsiteX4236" fmla="*/ 2765784 w 3893112"/>
              <a:gd name="connsiteY4236" fmla="*/ 506061 h 1329505"/>
              <a:gd name="connsiteX4237" fmla="*/ 2762598 w 3893112"/>
              <a:gd name="connsiteY4237" fmla="*/ 513360 h 1329505"/>
              <a:gd name="connsiteX4238" fmla="*/ 2760208 w 3893112"/>
              <a:gd name="connsiteY4238" fmla="*/ 508202 h 1329505"/>
              <a:gd name="connsiteX4239" fmla="*/ 2732180 w 3893112"/>
              <a:gd name="connsiteY4239" fmla="*/ 518965 h 1329505"/>
              <a:gd name="connsiteX4240" fmla="*/ 2728952 w 3893112"/>
              <a:gd name="connsiteY4240" fmla="*/ 527969 h 1329505"/>
              <a:gd name="connsiteX4241" fmla="*/ 2726776 w 3893112"/>
              <a:gd name="connsiteY4241" fmla="*/ 533489 h 1329505"/>
              <a:gd name="connsiteX4242" fmla="*/ 2717824 w 3893112"/>
              <a:gd name="connsiteY4242" fmla="*/ 556397 h 1329505"/>
              <a:gd name="connsiteX4243" fmla="*/ 2714996 w 3893112"/>
              <a:gd name="connsiteY4243" fmla="*/ 563911 h 1329505"/>
              <a:gd name="connsiteX4244" fmla="*/ 2725442 w 3893112"/>
              <a:gd name="connsiteY4244" fmla="*/ 553679 h 1329505"/>
              <a:gd name="connsiteX4245" fmla="*/ 2725504 w 3893112"/>
              <a:gd name="connsiteY4245" fmla="*/ 563418 h 1329505"/>
              <a:gd name="connsiteX4246" fmla="*/ 2718680 w 3893112"/>
              <a:gd name="connsiteY4246" fmla="*/ 576723 h 1329505"/>
              <a:gd name="connsiteX4247" fmla="*/ 2711114 w 3893112"/>
              <a:gd name="connsiteY4247" fmla="*/ 591486 h 1329505"/>
              <a:gd name="connsiteX4248" fmla="*/ 2715766 w 3893112"/>
              <a:gd name="connsiteY4248" fmla="*/ 591704 h 1329505"/>
              <a:gd name="connsiteX4249" fmla="*/ 2719146 w 3893112"/>
              <a:gd name="connsiteY4249" fmla="*/ 598152 h 1329505"/>
              <a:gd name="connsiteX4250" fmla="*/ 2716736 w 3893112"/>
              <a:gd name="connsiteY4250" fmla="*/ 608729 h 1329505"/>
              <a:gd name="connsiteX4251" fmla="*/ 2725726 w 3893112"/>
              <a:gd name="connsiteY4251" fmla="*/ 610080 h 1329505"/>
              <a:gd name="connsiteX4252" fmla="*/ 2772488 w 3893112"/>
              <a:gd name="connsiteY4252" fmla="*/ 618671 h 1329505"/>
              <a:gd name="connsiteX4253" fmla="*/ 2796462 w 3893112"/>
              <a:gd name="connsiteY4253" fmla="*/ 623343 h 1329505"/>
              <a:gd name="connsiteX4254" fmla="*/ 2790264 w 3893112"/>
              <a:gd name="connsiteY4254" fmla="*/ 600136 h 1329505"/>
              <a:gd name="connsiteX4255" fmla="*/ 2792960 w 3893112"/>
              <a:gd name="connsiteY4255" fmla="*/ 590370 h 1329505"/>
              <a:gd name="connsiteX4256" fmla="*/ 2798388 w 3893112"/>
              <a:gd name="connsiteY4256" fmla="*/ 598461 h 1329505"/>
              <a:gd name="connsiteX4257" fmla="*/ 2806224 w 3893112"/>
              <a:gd name="connsiteY4257" fmla="*/ 625245 h 1329505"/>
              <a:gd name="connsiteX4258" fmla="*/ 2818278 w 3893112"/>
              <a:gd name="connsiteY4258" fmla="*/ 627594 h 1329505"/>
              <a:gd name="connsiteX4259" fmla="*/ 2837420 w 3893112"/>
              <a:gd name="connsiteY4259" fmla="*/ 600388 h 1329505"/>
              <a:gd name="connsiteX4260" fmla="*/ 2853412 w 3893112"/>
              <a:gd name="connsiteY4260" fmla="*/ 566337 h 1329505"/>
              <a:gd name="connsiteX4261" fmla="*/ 2868044 w 3893112"/>
              <a:gd name="connsiteY4261" fmla="*/ 540114 h 1329505"/>
              <a:gd name="connsiteX4262" fmla="*/ 2862528 w 3893112"/>
              <a:gd name="connsiteY4262" fmla="*/ 532993 h 1329505"/>
              <a:gd name="connsiteX4263" fmla="*/ 2858278 w 3893112"/>
              <a:gd name="connsiteY4263" fmla="*/ 518292 h 1329505"/>
              <a:gd name="connsiteX4264" fmla="*/ 2859240 w 3893112"/>
              <a:gd name="connsiteY4264" fmla="*/ 515563 h 1329505"/>
              <a:gd name="connsiteX4265" fmla="*/ 2815084 w 3893112"/>
              <a:gd name="connsiteY4265" fmla="*/ 507545 h 1329505"/>
              <a:gd name="connsiteX4266" fmla="*/ 2808964 w 3893112"/>
              <a:gd name="connsiteY4266" fmla="*/ 520431 h 1329505"/>
              <a:gd name="connsiteX4267" fmla="*/ 2799412 w 3893112"/>
              <a:gd name="connsiteY4267" fmla="*/ 532247 h 1329505"/>
              <a:gd name="connsiteX4268" fmla="*/ 2798172 w 3893112"/>
              <a:gd name="connsiteY4268" fmla="*/ 522571 h 1329505"/>
              <a:gd name="connsiteX4269" fmla="*/ 2803600 w 3893112"/>
              <a:gd name="connsiteY4269" fmla="*/ 508459 h 1329505"/>
              <a:gd name="connsiteX4270" fmla="*/ 2805774 w 3893112"/>
              <a:gd name="connsiteY4270" fmla="*/ 502778 h 1329505"/>
              <a:gd name="connsiteX4271" fmla="*/ 3008542 w 3893112"/>
              <a:gd name="connsiteY4271" fmla="*/ 491784 h 1329505"/>
              <a:gd name="connsiteX4272" fmla="*/ 3002846 w 3893112"/>
              <a:gd name="connsiteY4272" fmla="*/ 491821 h 1329505"/>
              <a:gd name="connsiteX4273" fmla="*/ 3007656 w 3893112"/>
              <a:gd name="connsiteY4273" fmla="*/ 493735 h 1329505"/>
              <a:gd name="connsiteX4274" fmla="*/ 3008482 w 3893112"/>
              <a:gd name="connsiteY4274" fmla="*/ 493171 h 1329505"/>
              <a:gd name="connsiteX4275" fmla="*/ 1968482 w 3893112"/>
              <a:gd name="connsiteY4275" fmla="*/ 486943 h 1329505"/>
              <a:gd name="connsiteX4276" fmla="*/ 1963380 w 3893112"/>
              <a:gd name="connsiteY4276" fmla="*/ 488270 h 1329505"/>
              <a:gd name="connsiteX4277" fmla="*/ 1961986 w 3893112"/>
              <a:gd name="connsiteY4277" fmla="*/ 489355 h 1329505"/>
              <a:gd name="connsiteX4278" fmla="*/ 1964954 w 3893112"/>
              <a:gd name="connsiteY4278" fmla="*/ 492522 h 1329505"/>
              <a:gd name="connsiteX4279" fmla="*/ 2831388 w 3893112"/>
              <a:gd name="connsiteY4279" fmla="*/ 486315 h 1329505"/>
              <a:gd name="connsiteX4280" fmla="*/ 2830982 w 3893112"/>
              <a:gd name="connsiteY4280" fmla="*/ 486798 h 1329505"/>
              <a:gd name="connsiteX4281" fmla="*/ 2832354 w 3893112"/>
              <a:gd name="connsiteY4281" fmla="*/ 487175 h 1329505"/>
              <a:gd name="connsiteX4282" fmla="*/ 2935838 w 3893112"/>
              <a:gd name="connsiteY4282" fmla="*/ 486015 h 1329505"/>
              <a:gd name="connsiteX4283" fmla="*/ 2935470 w 3893112"/>
              <a:gd name="connsiteY4283" fmla="*/ 491781 h 1329505"/>
              <a:gd name="connsiteX4284" fmla="*/ 2942164 w 3893112"/>
              <a:gd name="connsiteY4284" fmla="*/ 491032 h 1329505"/>
              <a:gd name="connsiteX4285" fmla="*/ 2944442 w 3893112"/>
              <a:gd name="connsiteY4285" fmla="*/ 489259 h 1329505"/>
              <a:gd name="connsiteX4286" fmla="*/ 3425352 w 3893112"/>
              <a:gd name="connsiteY4286" fmla="*/ 485031 h 1329505"/>
              <a:gd name="connsiteX4287" fmla="*/ 3423278 w 3893112"/>
              <a:gd name="connsiteY4287" fmla="*/ 487578 h 1329505"/>
              <a:gd name="connsiteX4288" fmla="*/ 3420424 w 3893112"/>
              <a:gd name="connsiteY4288" fmla="*/ 494542 h 1329505"/>
              <a:gd name="connsiteX4289" fmla="*/ 3420388 w 3893112"/>
              <a:gd name="connsiteY4289" fmla="*/ 495884 h 1329505"/>
              <a:gd name="connsiteX4290" fmla="*/ 3420126 w 3893112"/>
              <a:gd name="connsiteY4290" fmla="*/ 496852 h 1329505"/>
              <a:gd name="connsiteX4291" fmla="*/ 3428514 w 3893112"/>
              <a:gd name="connsiteY4291" fmla="*/ 492271 h 1329505"/>
              <a:gd name="connsiteX4292" fmla="*/ 3429228 w 3893112"/>
              <a:gd name="connsiteY4292" fmla="*/ 486533 h 1329505"/>
              <a:gd name="connsiteX4293" fmla="*/ 3428226 w 3893112"/>
              <a:gd name="connsiteY4293" fmla="*/ 486145 h 1329505"/>
              <a:gd name="connsiteX4294" fmla="*/ 3426776 w 3893112"/>
              <a:gd name="connsiteY4294" fmla="*/ 486844 h 1329505"/>
              <a:gd name="connsiteX4295" fmla="*/ 3425754 w 3893112"/>
              <a:gd name="connsiteY4295" fmla="*/ 485387 h 1329505"/>
              <a:gd name="connsiteX4296" fmla="*/ 3425426 w 3893112"/>
              <a:gd name="connsiteY4296" fmla="*/ 485061 h 1329505"/>
              <a:gd name="connsiteX4297" fmla="*/ 2927700 w 3893112"/>
              <a:gd name="connsiteY4297" fmla="*/ 482946 h 1329505"/>
              <a:gd name="connsiteX4298" fmla="*/ 2929208 w 3893112"/>
              <a:gd name="connsiteY4298" fmla="*/ 485355 h 1329505"/>
              <a:gd name="connsiteX4299" fmla="*/ 2929704 w 3893112"/>
              <a:gd name="connsiteY4299" fmla="*/ 492426 h 1329505"/>
              <a:gd name="connsiteX4300" fmla="*/ 2931112 w 3893112"/>
              <a:gd name="connsiteY4300" fmla="*/ 492269 h 1329505"/>
              <a:gd name="connsiteX4301" fmla="*/ 2931620 w 3893112"/>
              <a:gd name="connsiteY4301" fmla="*/ 484424 h 1329505"/>
              <a:gd name="connsiteX4302" fmla="*/ 1987464 w 3893112"/>
              <a:gd name="connsiteY4302" fmla="*/ 478053 h 1329505"/>
              <a:gd name="connsiteX4303" fmla="*/ 1976974 w 3893112"/>
              <a:gd name="connsiteY4303" fmla="*/ 482033 h 1329505"/>
              <a:gd name="connsiteX4304" fmla="*/ 1968168 w 3893112"/>
              <a:gd name="connsiteY4304" fmla="*/ 495950 h 1329505"/>
              <a:gd name="connsiteX4305" fmla="*/ 1973278 w 3893112"/>
              <a:gd name="connsiteY4305" fmla="*/ 501403 h 1329505"/>
              <a:gd name="connsiteX4306" fmla="*/ 1982772 w 3893112"/>
              <a:gd name="connsiteY4306" fmla="*/ 498457 h 1329505"/>
              <a:gd name="connsiteX4307" fmla="*/ 1989028 w 3893112"/>
              <a:gd name="connsiteY4307" fmla="*/ 497974 h 1329505"/>
              <a:gd name="connsiteX4308" fmla="*/ 1989960 w 3893112"/>
              <a:gd name="connsiteY4308" fmla="*/ 494504 h 1329505"/>
              <a:gd name="connsiteX4309" fmla="*/ 1994148 w 3893112"/>
              <a:gd name="connsiteY4309" fmla="*/ 493604 h 1329505"/>
              <a:gd name="connsiteX4310" fmla="*/ 3324454 w 3893112"/>
              <a:gd name="connsiteY4310" fmla="*/ 474286 h 1329505"/>
              <a:gd name="connsiteX4311" fmla="*/ 3319070 w 3893112"/>
              <a:gd name="connsiteY4311" fmla="*/ 475853 h 1329505"/>
              <a:gd name="connsiteX4312" fmla="*/ 3323468 w 3893112"/>
              <a:gd name="connsiteY4312" fmla="*/ 483650 h 1329505"/>
              <a:gd name="connsiteX4313" fmla="*/ 3322878 w 3893112"/>
              <a:gd name="connsiteY4313" fmla="*/ 494752 h 1329505"/>
              <a:gd name="connsiteX4314" fmla="*/ 3312892 w 3893112"/>
              <a:gd name="connsiteY4314" fmla="*/ 483092 h 1329505"/>
              <a:gd name="connsiteX4315" fmla="*/ 3309944 w 3893112"/>
              <a:gd name="connsiteY4315" fmla="*/ 478509 h 1329505"/>
              <a:gd name="connsiteX4316" fmla="*/ 3286978 w 3893112"/>
              <a:gd name="connsiteY4316" fmla="*/ 485194 h 1329505"/>
              <a:gd name="connsiteX4317" fmla="*/ 3278750 w 3893112"/>
              <a:gd name="connsiteY4317" fmla="*/ 489857 h 1329505"/>
              <a:gd name="connsiteX4318" fmla="*/ 3276708 w 3893112"/>
              <a:gd name="connsiteY4318" fmla="*/ 500974 h 1329505"/>
              <a:gd name="connsiteX4319" fmla="*/ 3299036 w 3893112"/>
              <a:gd name="connsiteY4319" fmla="*/ 516850 h 1329505"/>
              <a:gd name="connsiteX4320" fmla="*/ 3302966 w 3893112"/>
              <a:gd name="connsiteY4320" fmla="*/ 511315 h 1329505"/>
              <a:gd name="connsiteX4321" fmla="*/ 3306328 w 3893112"/>
              <a:gd name="connsiteY4321" fmla="*/ 516485 h 1329505"/>
              <a:gd name="connsiteX4322" fmla="*/ 3308952 w 3893112"/>
              <a:gd name="connsiteY4322" fmla="*/ 509020 h 1329505"/>
              <a:gd name="connsiteX4323" fmla="*/ 3313076 w 3893112"/>
              <a:gd name="connsiteY4323" fmla="*/ 517611 h 1329505"/>
              <a:gd name="connsiteX4324" fmla="*/ 3312654 w 3893112"/>
              <a:gd name="connsiteY4324" fmla="*/ 527001 h 1329505"/>
              <a:gd name="connsiteX4325" fmla="*/ 3321690 w 3893112"/>
              <a:gd name="connsiteY4325" fmla="*/ 535934 h 1329505"/>
              <a:gd name="connsiteX4326" fmla="*/ 3321854 w 3893112"/>
              <a:gd name="connsiteY4326" fmla="*/ 535475 h 1329505"/>
              <a:gd name="connsiteX4327" fmla="*/ 3327840 w 3893112"/>
              <a:gd name="connsiteY4327" fmla="*/ 532622 h 1329505"/>
              <a:gd name="connsiteX4328" fmla="*/ 3328040 w 3893112"/>
              <a:gd name="connsiteY4328" fmla="*/ 532717 h 1329505"/>
              <a:gd name="connsiteX4329" fmla="*/ 3332308 w 3893112"/>
              <a:gd name="connsiteY4329" fmla="*/ 528787 h 1329505"/>
              <a:gd name="connsiteX4330" fmla="*/ 3333236 w 3893112"/>
              <a:gd name="connsiteY4330" fmla="*/ 518913 h 1329505"/>
              <a:gd name="connsiteX4331" fmla="*/ 3334498 w 3893112"/>
              <a:gd name="connsiteY4331" fmla="*/ 505564 h 1329505"/>
              <a:gd name="connsiteX4332" fmla="*/ 3331716 w 3893112"/>
              <a:gd name="connsiteY4332" fmla="*/ 511933 h 1329505"/>
              <a:gd name="connsiteX4333" fmla="*/ 3327312 w 3893112"/>
              <a:gd name="connsiteY4333" fmla="*/ 502102 h 1329505"/>
              <a:gd name="connsiteX4334" fmla="*/ 3184396 w 3893112"/>
              <a:gd name="connsiteY4334" fmla="*/ 473633 h 1329505"/>
              <a:gd name="connsiteX4335" fmla="*/ 3182128 w 3893112"/>
              <a:gd name="connsiteY4335" fmla="*/ 474268 h 1329505"/>
              <a:gd name="connsiteX4336" fmla="*/ 3183734 w 3893112"/>
              <a:gd name="connsiteY4336" fmla="*/ 476508 h 1329505"/>
              <a:gd name="connsiteX4337" fmla="*/ 3183776 w 3893112"/>
              <a:gd name="connsiteY4337" fmla="*/ 475493 h 1329505"/>
              <a:gd name="connsiteX4338" fmla="*/ 3193414 w 3893112"/>
              <a:gd name="connsiteY4338" fmla="*/ 473113 h 1329505"/>
              <a:gd name="connsiteX4339" fmla="*/ 3190756 w 3893112"/>
              <a:gd name="connsiteY4339" fmla="*/ 480424 h 1329505"/>
              <a:gd name="connsiteX4340" fmla="*/ 3188004 w 3893112"/>
              <a:gd name="connsiteY4340" fmla="*/ 482462 h 1329505"/>
              <a:gd name="connsiteX4341" fmla="*/ 3195904 w 3893112"/>
              <a:gd name="connsiteY4341" fmla="*/ 493481 h 1329505"/>
              <a:gd name="connsiteX4342" fmla="*/ 3195624 w 3893112"/>
              <a:gd name="connsiteY4342" fmla="*/ 503623 h 1329505"/>
              <a:gd name="connsiteX4343" fmla="*/ 3188026 w 3893112"/>
              <a:gd name="connsiteY4343" fmla="*/ 501577 h 1329505"/>
              <a:gd name="connsiteX4344" fmla="*/ 3176180 w 3893112"/>
              <a:gd name="connsiteY4344" fmla="*/ 486348 h 1329505"/>
              <a:gd name="connsiteX4345" fmla="*/ 3172796 w 3893112"/>
              <a:gd name="connsiteY4345" fmla="*/ 476882 h 1329505"/>
              <a:gd name="connsiteX4346" fmla="*/ 3169196 w 3893112"/>
              <a:gd name="connsiteY4346" fmla="*/ 477891 h 1329505"/>
              <a:gd name="connsiteX4347" fmla="*/ 3151020 w 3893112"/>
              <a:gd name="connsiteY4347" fmla="*/ 487068 h 1329505"/>
              <a:gd name="connsiteX4348" fmla="*/ 3170316 w 3893112"/>
              <a:gd name="connsiteY4348" fmla="*/ 494474 h 1329505"/>
              <a:gd name="connsiteX4349" fmla="*/ 3173790 w 3893112"/>
              <a:gd name="connsiteY4349" fmla="*/ 502104 h 1329505"/>
              <a:gd name="connsiteX4350" fmla="*/ 3167184 w 3893112"/>
              <a:gd name="connsiteY4350" fmla="*/ 504523 h 1329505"/>
              <a:gd name="connsiteX4351" fmla="*/ 3152328 w 3893112"/>
              <a:gd name="connsiteY4351" fmla="*/ 499622 h 1329505"/>
              <a:gd name="connsiteX4352" fmla="*/ 3143024 w 3893112"/>
              <a:gd name="connsiteY4352" fmla="*/ 491806 h 1329505"/>
              <a:gd name="connsiteX4353" fmla="*/ 3142032 w 3893112"/>
              <a:gd name="connsiteY4353" fmla="*/ 491806 h 1329505"/>
              <a:gd name="connsiteX4354" fmla="*/ 3141994 w 3893112"/>
              <a:gd name="connsiteY4354" fmla="*/ 491626 h 1329505"/>
              <a:gd name="connsiteX4355" fmla="*/ 3141540 w 3893112"/>
              <a:gd name="connsiteY4355" fmla="*/ 491856 h 1329505"/>
              <a:gd name="connsiteX4356" fmla="*/ 3141316 w 3893112"/>
              <a:gd name="connsiteY4356" fmla="*/ 492551 h 1329505"/>
              <a:gd name="connsiteX4357" fmla="*/ 3141008 w 3893112"/>
              <a:gd name="connsiteY4357" fmla="*/ 494443 h 1329505"/>
              <a:gd name="connsiteX4358" fmla="*/ 3138092 w 3893112"/>
              <a:gd name="connsiteY4358" fmla="*/ 494908 h 1329505"/>
              <a:gd name="connsiteX4359" fmla="*/ 3134092 w 3893112"/>
              <a:gd name="connsiteY4359" fmla="*/ 497638 h 1329505"/>
              <a:gd name="connsiteX4360" fmla="*/ 3128260 w 3893112"/>
              <a:gd name="connsiteY4360" fmla="*/ 521270 h 1329505"/>
              <a:gd name="connsiteX4361" fmla="*/ 3122740 w 3893112"/>
              <a:gd name="connsiteY4361" fmla="*/ 531072 h 1329505"/>
              <a:gd name="connsiteX4362" fmla="*/ 3119638 w 3893112"/>
              <a:gd name="connsiteY4362" fmla="*/ 519193 h 1329505"/>
              <a:gd name="connsiteX4363" fmla="*/ 3125262 w 3893112"/>
              <a:gd name="connsiteY4363" fmla="*/ 500075 h 1329505"/>
              <a:gd name="connsiteX4364" fmla="*/ 3104968 w 3893112"/>
              <a:gd name="connsiteY4364" fmla="*/ 510322 h 1329505"/>
              <a:gd name="connsiteX4365" fmla="*/ 3097904 w 3893112"/>
              <a:gd name="connsiteY4365" fmla="*/ 516173 h 1329505"/>
              <a:gd name="connsiteX4366" fmla="*/ 3098196 w 3893112"/>
              <a:gd name="connsiteY4366" fmla="*/ 517255 h 1329505"/>
              <a:gd name="connsiteX4367" fmla="*/ 3104720 w 3893112"/>
              <a:gd name="connsiteY4367" fmla="*/ 539816 h 1329505"/>
              <a:gd name="connsiteX4368" fmla="*/ 3084654 w 3893112"/>
              <a:gd name="connsiteY4368" fmla="*/ 529737 h 1329505"/>
              <a:gd name="connsiteX4369" fmla="*/ 3083120 w 3893112"/>
              <a:gd name="connsiteY4369" fmla="*/ 528418 h 1329505"/>
              <a:gd name="connsiteX4370" fmla="*/ 3051704 w 3893112"/>
              <a:gd name="connsiteY4370" fmla="*/ 554439 h 1329505"/>
              <a:gd name="connsiteX4371" fmla="*/ 3027294 w 3893112"/>
              <a:gd name="connsiteY4371" fmla="*/ 595996 h 1329505"/>
              <a:gd name="connsiteX4372" fmla="*/ 3027772 w 3893112"/>
              <a:gd name="connsiteY4372" fmla="*/ 596229 h 1329505"/>
              <a:gd name="connsiteX4373" fmla="*/ 3029976 w 3893112"/>
              <a:gd name="connsiteY4373" fmla="*/ 603238 h 1329505"/>
              <a:gd name="connsiteX4374" fmla="*/ 3027338 w 3893112"/>
              <a:gd name="connsiteY4374" fmla="*/ 607766 h 1329505"/>
              <a:gd name="connsiteX4375" fmla="*/ 3041574 w 3893112"/>
              <a:gd name="connsiteY4375" fmla="*/ 609472 h 1329505"/>
              <a:gd name="connsiteX4376" fmla="*/ 3054384 w 3893112"/>
              <a:gd name="connsiteY4376" fmla="*/ 610991 h 1329505"/>
              <a:gd name="connsiteX4377" fmla="*/ 3060556 w 3893112"/>
              <a:gd name="connsiteY4377" fmla="*/ 616916 h 1329505"/>
              <a:gd name="connsiteX4378" fmla="*/ 3047312 w 3893112"/>
              <a:gd name="connsiteY4378" fmla="*/ 620700 h 1329505"/>
              <a:gd name="connsiteX4379" fmla="*/ 3016762 w 3893112"/>
              <a:gd name="connsiteY4379" fmla="*/ 620171 h 1329505"/>
              <a:gd name="connsiteX4380" fmla="*/ 3014436 w 3893112"/>
              <a:gd name="connsiteY4380" fmla="*/ 625661 h 1329505"/>
              <a:gd name="connsiteX4381" fmla="*/ 3013784 w 3893112"/>
              <a:gd name="connsiteY4381" fmla="*/ 625858 h 1329505"/>
              <a:gd name="connsiteX4382" fmla="*/ 3013360 w 3893112"/>
              <a:gd name="connsiteY4382" fmla="*/ 628927 h 1329505"/>
              <a:gd name="connsiteX4383" fmla="*/ 3023616 w 3893112"/>
              <a:gd name="connsiteY4383" fmla="*/ 644767 h 1329505"/>
              <a:gd name="connsiteX4384" fmla="*/ 3021508 w 3893112"/>
              <a:gd name="connsiteY4384" fmla="*/ 656335 h 1329505"/>
              <a:gd name="connsiteX4385" fmla="*/ 3014840 w 3893112"/>
              <a:gd name="connsiteY4385" fmla="*/ 653574 h 1329505"/>
              <a:gd name="connsiteX4386" fmla="*/ 3011092 w 3893112"/>
              <a:gd name="connsiteY4386" fmla="*/ 645328 h 1329505"/>
              <a:gd name="connsiteX4387" fmla="*/ 3008436 w 3893112"/>
              <a:gd name="connsiteY4387" fmla="*/ 664530 h 1329505"/>
              <a:gd name="connsiteX4388" fmla="*/ 3050848 w 3893112"/>
              <a:gd name="connsiteY4388" fmla="*/ 672336 h 1329505"/>
              <a:gd name="connsiteX4389" fmla="*/ 3074398 w 3893112"/>
              <a:gd name="connsiteY4389" fmla="*/ 679819 h 1329505"/>
              <a:gd name="connsiteX4390" fmla="*/ 3100982 w 3893112"/>
              <a:gd name="connsiteY4390" fmla="*/ 691959 h 1329505"/>
              <a:gd name="connsiteX4391" fmla="*/ 3108598 w 3893112"/>
              <a:gd name="connsiteY4391" fmla="*/ 664763 h 1329505"/>
              <a:gd name="connsiteX4392" fmla="*/ 3107294 w 3893112"/>
              <a:gd name="connsiteY4392" fmla="*/ 660553 h 1329505"/>
              <a:gd name="connsiteX4393" fmla="*/ 3080652 w 3893112"/>
              <a:gd name="connsiteY4393" fmla="*/ 674352 h 1329505"/>
              <a:gd name="connsiteX4394" fmla="*/ 3072124 w 3893112"/>
              <a:gd name="connsiteY4394" fmla="*/ 672770 h 1329505"/>
              <a:gd name="connsiteX4395" fmla="*/ 3078700 w 3893112"/>
              <a:gd name="connsiteY4395" fmla="*/ 664769 h 1329505"/>
              <a:gd name="connsiteX4396" fmla="*/ 3108164 w 3893112"/>
              <a:gd name="connsiteY4396" fmla="*/ 648674 h 1329505"/>
              <a:gd name="connsiteX4397" fmla="*/ 3109310 w 3893112"/>
              <a:gd name="connsiteY4397" fmla="*/ 639370 h 1329505"/>
              <a:gd name="connsiteX4398" fmla="*/ 3110056 w 3893112"/>
              <a:gd name="connsiteY4398" fmla="*/ 634223 h 1329505"/>
              <a:gd name="connsiteX4399" fmla="*/ 3097648 w 3893112"/>
              <a:gd name="connsiteY4399" fmla="*/ 614807 h 1329505"/>
              <a:gd name="connsiteX4400" fmla="*/ 3090764 w 3893112"/>
              <a:gd name="connsiteY4400" fmla="*/ 600355 h 1329505"/>
              <a:gd name="connsiteX4401" fmla="*/ 3100068 w 3893112"/>
              <a:gd name="connsiteY4401" fmla="*/ 602619 h 1329505"/>
              <a:gd name="connsiteX4402" fmla="*/ 3115576 w 3893112"/>
              <a:gd name="connsiteY4402" fmla="*/ 624111 h 1329505"/>
              <a:gd name="connsiteX4403" fmla="*/ 3119544 w 3893112"/>
              <a:gd name="connsiteY4403" fmla="*/ 622871 h 1329505"/>
              <a:gd name="connsiteX4404" fmla="*/ 3123390 w 3893112"/>
              <a:gd name="connsiteY4404" fmla="*/ 624510 h 1329505"/>
              <a:gd name="connsiteX4405" fmla="*/ 3152574 w 3893112"/>
              <a:gd name="connsiteY4405" fmla="*/ 574540 h 1329505"/>
              <a:gd name="connsiteX4406" fmla="*/ 3198470 w 3893112"/>
              <a:gd name="connsiteY4406" fmla="*/ 524360 h 1329505"/>
              <a:gd name="connsiteX4407" fmla="*/ 3226292 w 3893112"/>
              <a:gd name="connsiteY4407" fmla="*/ 504493 h 1329505"/>
              <a:gd name="connsiteX4408" fmla="*/ 3228550 w 3893112"/>
              <a:gd name="connsiteY4408" fmla="*/ 489621 h 1329505"/>
              <a:gd name="connsiteX4409" fmla="*/ 3200928 w 3893112"/>
              <a:gd name="connsiteY4409" fmla="*/ 475028 h 1329505"/>
              <a:gd name="connsiteX4410" fmla="*/ 3021596 w 3893112"/>
              <a:gd name="connsiteY4410" fmla="*/ 470818 h 1329505"/>
              <a:gd name="connsiteX4411" fmla="*/ 3018030 w 3893112"/>
              <a:gd name="connsiteY4411" fmla="*/ 472086 h 1329505"/>
              <a:gd name="connsiteX4412" fmla="*/ 3018028 w 3893112"/>
              <a:gd name="connsiteY4412" fmla="*/ 472140 h 1329505"/>
              <a:gd name="connsiteX4413" fmla="*/ 3020608 w 3893112"/>
              <a:gd name="connsiteY4413" fmla="*/ 472359 h 1329505"/>
              <a:gd name="connsiteX4414" fmla="*/ 2025566 w 3893112"/>
              <a:gd name="connsiteY4414" fmla="*/ 469203 h 1329505"/>
              <a:gd name="connsiteX4415" fmla="*/ 2000846 w 3893112"/>
              <a:gd name="connsiteY4415" fmla="*/ 472975 h 1329505"/>
              <a:gd name="connsiteX4416" fmla="*/ 1995924 w 3893112"/>
              <a:gd name="connsiteY4416" fmla="*/ 474843 h 1329505"/>
              <a:gd name="connsiteX4417" fmla="*/ 1996008 w 3893112"/>
              <a:gd name="connsiteY4417" fmla="*/ 475027 h 1329505"/>
              <a:gd name="connsiteX4418" fmla="*/ 2001932 w 3893112"/>
              <a:gd name="connsiteY4418" fmla="*/ 491402 h 1329505"/>
              <a:gd name="connsiteX4419" fmla="*/ 2013056 w 3893112"/>
              <a:gd name="connsiteY4419" fmla="*/ 490873 h 1329505"/>
              <a:gd name="connsiteX4420" fmla="*/ 2013470 w 3893112"/>
              <a:gd name="connsiteY4420" fmla="*/ 488791 h 1329505"/>
              <a:gd name="connsiteX4421" fmla="*/ 2017958 w 3893112"/>
              <a:gd name="connsiteY4421" fmla="*/ 484678 h 1329505"/>
              <a:gd name="connsiteX4422" fmla="*/ 2147688 w 3893112"/>
              <a:gd name="connsiteY4422" fmla="*/ 468619 h 1329505"/>
              <a:gd name="connsiteX4423" fmla="*/ 2141220 w 3893112"/>
              <a:gd name="connsiteY4423" fmla="*/ 472546 h 1329505"/>
              <a:gd name="connsiteX4424" fmla="*/ 2155672 w 3893112"/>
              <a:gd name="connsiteY4424" fmla="*/ 501514 h 1329505"/>
              <a:gd name="connsiteX4425" fmla="*/ 2155208 w 3893112"/>
              <a:gd name="connsiteY4425" fmla="*/ 511718 h 1329505"/>
              <a:gd name="connsiteX4426" fmla="*/ 2147764 w 3893112"/>
              <a:gd name="connsiteY4426" fmla="*/ 505266 h 1329505"/>
              <a:gd name="connsiteX4427" fmla="*/ 2131076 w 3893112"/>
              <a:gd name="connsiteY4427" fmla="*/ 473290 h 1329505"/>
              <a:gd name="connsiteX4428" fmla="*/ 2123230 w 3893112"/>
              <a:gd name="connsiteY4428" fmla="*/ 473290 h 1329505"/>
              <a:gd name="connsiteX4429" fmla="*/ 2118796 w 3893112"/>
              <a:gd name="connsiteY4429" fmla="*/ 473290 h 1329505"/>
              <a:gd name="connsiteX4430" fmla="*/ 2103692 w 3893112"/>
              <a:gd name="connsiteY4430" fmla="*/ 490659 h 1329505"/>
              <a:gd name="connsiteX4431" fmla="*/ 2092746 w 3893112"/>
              <a:gd name="connsiteY4431" fmla="*/ 500361 h 1329505"/>
              <a:gd name="connsiteX4432" fmla="*/ 2119364 w 3893112"/>
              <a:gd name="connsiteY4432" fmla="*/ 505045 h 1329505"/>
              <a:gd name="connsiteX4433" fmla="*/ 2183616 w 3893112"/>
              <a:gd name="connsiteY4433" fmla="*/ 535630 h 1329505"/>
              <a:gd name="connsiteX4434" fmla="*/ 2187926 w 3893112"/>
              <a:gd name="connsiteY4434" fmla="*/ 539224 h 1329505"/>
              <a:gd name="connsiteX4435" fmla="*/ 2188268 w 3893112"/>
              <a:gd name="connsiteY4435" fmla="*/ 539009 h 1329505"/>
              <a:gd name="connsiteX4436" fmla="*/ 2197170 w 3893112"/>
              <a:gd name="connsiteY4436" fmla="*/ 540870 h 1329505"/>
              <a:gd name="connsiteX4437" fmla="*/ 2200954 w 3893112"/>
              <a:gd name="connsiteY4437" fmla="*/ 507127 h 1329505"/>
              <a:gd name="connsiteX4438" fmla="*/ 2206628 w 3893112"/>
              <a:gd name="connsiteY4438" fmla="*/ 499218 h 1329505"/>
              <a:gd name="connsiteX4439" fmla="*/ 2209080 w 3893112"/>
              <a:gd name="connsiteY4439" fmla="*/ 509794 h 1329505"/>
              <a:gd name="connsiteX4440" fmla="*/ 2205482 w 3893112"/>
              <a:gd name="connsiteY4440" fmla="*/ 547507 h 1329505"/>
              <a:gd name="connsiteX4441" fmla="*/ 2211684 w 3893112"/>
              <a:gd name="connsiteY4441" fmla="*/ 553090 h 1329505"/>
              <a:gd name="connsiteX4442" fmla="*/ 2215096 w 3893112"/>
              <a:gd name="connsiteY4442" fmla="*/ 556378 h 1329505"/>
              <a:gd name="connsiteX4443" fmla="*/ 2235876 w 3893112"/>
              <a:gd name="connsiteY4443" fmla="*/ 553276 h 1329505"/>
              <a:gd name="connsiteX4444" fmla="*/ 2250112 w 3893112"/>
              <a:gd name="connsiteY4444" fmla="*/ 553276 h 1329505"/>
              <a:gd name="connsiteX4445" fmla="*/ 2243600 w 3893112"/>
              <a:gd name="connsiteY4445" fmla="*/ 561526 h 1329505"/>
              <a:gd name="connsiteX4446" fmla="*/ 2220836 w 3893112"/>
              <a:gd name="connsiteY4446" fmla="*/ 566663 h 1329505"/>
              <a:gd name="connsiteX4447" fmla="*/ 2237670 w 3893112"/>
              <a:gd name="connsiteY4447" fmla="*/ 580698 h 1329505"/>
              <a:gd name="connsiteX4448" fmla="*/ 2264216 w 3893112"/>
              <a:gd name="connsiteY4448" fmla="*/ 616556 h 1329505"/>
              <a:gd name="connsiteX4449" fmla="*/ 2266022 w 3893112"/>
              <a:gd name="connsiteY4449" fmla="*/ 617783 h 1329505"/>
              <a:gd name="connsiteX4450" fmla="*/ 2269716 w 3893112"/>
              <a:gd name="connsiteY4450" fmla="*/ 618699 h 1329505"/>
              <a:gd name="connsiteX4451" fmla="*/ 2270612 w 3893112"/>
              <a:gd name="connsiteY4451" fmla="*/ 600136 h 1329505"/>
              <a:gd name="connsiteX4452" fmla="*/ 2270428 w 3893112"/>
              <a:gd name="connsiteY4452" fmla="*/ 582302 h 1329505"/>
              <a:gd name="connsiteX4453" fmla="*/ 2269868 w 3893112"/>
              <a:gd name="connsiteY4453" fmla="*/ 564563 h 1329505"/>
              <a:gd name="connsiteX4454" fmla="*/ 2269298 w 3893112"/>
              <a:gd name="connsiteY4454" fmla="*/ 554378 h 1329505"/>
              <a:gd name="connsiteX4455" fmla="*/ 2267836 w 3893112"/>
              <a:gd name="connsiteY4455" fmla="*/ 554335 h 1329505"/>
              <a:gd name="connsiteX4456" fmla="*/ 2261896 w 3893112"/>
              <a:gd name="connsiteY4456" fmla="*/ 555691 h 1329505"/>
              <a:gd name="connsiteX4457" fmla="*/ 2259726 w 3893112"/>
              <a:gd name="connsiteY4457" fmla="*/ 563072 h 1329505"/>
              <a:gd name="connsiteX4458" fmla="*/ 2253306 w 3893112"/>
              <a:gd name="connsiteY4458" fmla="*/ 549395 h 1329505"/>
              <a:gd name="connsiteX4459" fmla="*/ 2254112 w 3893112"/>
              <a:gd name="connsiteY4459" fmla="*/ 542820 h 1329505"/>
              <a:gd name="connsiteX4460" fmla="*/ 2254732 w 3893112"/>
              <a:gd name="connsiteY4460" fmla="*/ 536214 h 1329505"/>
              <a:gd name="connsiteX4461" fmla="*/ 2264100 w 3893112"/>
              <a:gd name="connsiteY4461" fmla="*/ 541084 h 1329505"/>
              <a:gd name="connsiteX4462" fmla="*/ 2268380 w 3893112"/>
              <a:gd name="connsiteY4462" fmla="*/ 541649 h 1329505"/>
              <a:gd name="connsiteX4463" fmla="*/ 2267200 w 3893112"/>
              <a:gd name="connsiteY4463" fmla="*/ 529268 h 1329505"/>
              <a:gd name="connsiteX4464" fmla="*/ 2266824 w 3893112"/>
              <a:gd name="connsiteY4464" fmla="*/ 525613 h 1329505"/>
              <a:gd name="connsiteX4465" fmla="*/ 2260440 w 3893112"/>
              <a:gd name="connsiteY4465" fmla="*/ 529582 h 1329505"/>
              <a:gd name="connsiteX4466" fmla="*/ 2244932 w 3893112"/>
              <a:gd name="connsiteY4466" fmla="*/ 532404 h 1329505"/>
              <a:gd name="connsiteX4467" fmla="*/ 2238728 w 3893112"/>
              <a:gd name="connsiteY4467" fmla="*/ 528992 h 1329505"/>
              <a:gd name="connsiteX4468" fmla="*/ 2243504 w 3893112"/>
              <a:gd name="connsiteY4468" fmla="*/ 521580 h 1329505"/>
              <a:gd name="connsiteX4469" fmla="*/ 2263820 w 3893112"/>
              <a:gd name="connsiteY4469" fmla="*/ 516835 h 1329505"/>
              <a:gd name="connsiteX4470" fmla="*/ 2263712 w 3893112"/>
              <a:gd name="connsiteY4470" fmla="*/ 516086 h 1329505"/>
              <a:gd name="connsiteX4471" fmla="*/ 2210326 w 3893112"/>
              <a:gd name="connsiteY4471" fmla="*/ 487052 h 1329505"/>
              <a:gd name="connsiteX4472" fmla="*/ 3348100 w 3893112"/>
              <a:gd name="connsiteY4472" fmla="*/ 467403 h 1329505"/>
              <a:gd name="connsiteX4473" fmla="*/ 3333114 w 3893112"/>
              <a:gd name="connsiteY4473" fmla="*/ 471765 h 1329505"/>
              <a:gd name="connsiteX4474" fmla="*/ 3335742 w 3893112"/>
              <a:gd name="connsiteY4474" fmla="*/ 502186 h 1329505"/>
              <a:gd name="connsiteX4475" fmla="*/ 3339812 w 3893112"/>
              <a:gd name="connsiteY4475" fmla="*/ 496056 h 1329505"/>
              <a:gd name="connsiteX4476" fmla="*/ 3342912 w 3893112"/>
              <a:gd name="connsiteY4476" fmla="*/ 511563 h 1329505"/>
              <a:gd name="connsiteX4477" fmla="*/ 3342754 w 3893112"/>
              <a:gd name="connsiteY4477" fmla="*/ 519171 h 1329505"/>
              <a:gd name="connsiteX4478" fmla="*/ 3349016 w 3893112"/>
              <a:gd name="connsiteY4478" fmla="*/ 513407 h 1329505"/>
              <a:gd name="connsiteX4479" fmla="*/ 3383974 w 3893112"/>
              <a:gd name="connsiteY4479" fmla="*/ 490863 h 1329505"/>
              <a:gd name="connsiteX4480" fmla="*/ 3383676 w 3893112"/>
              <a:gd name="connsiteY4480" fmla="*/ 490303 h 1329505"/>
              <a:gd name="connsiteX4481" fmla="*/ 3357424 w 3893112"/>
              <a:gd name="connsiteY4481" fmla="*/ 471229 h 1329505"/>
              <a:gd name="connsiteX4482" fmla="*/ 3375476 w 3893112"/>
              <a:gd name="connsiteY4482" fmla="*/ 465712 h 1329505"/>
              <a:gd name="connsiteX4483" fmla="*/ 3382388 w 3893112"/>
              <a:gd name="connsiteY4483" fmla="*/ 470596 h 1329505"/>
              <a:gd name="connsiteX4484" fmla="*/ 3384074 w 3893112"/>
              <a:gd name="connsiteY4484" fmla="*/ 469043 h 1329505"/>
              <a:gd name="connsiteX4485" fmla="*/ 3094180 w 3893112"/>
              <a:gd name="connsiteY4485" fmla="*/ 465484 h 1329505"/>
              <a:gd name="connsiteX4486" fmla="*/ 3085332 w 3893112"/>
              <a:gd name="connsiteY4486" fmla="*/ 468741 h 1329505"/>
              <a:gd name="connsiteX4487" fmla="*/ 3082968 w 3893112"/>
              <a:gd name="connsiteY4487" fmla="*/ 470165 h 1329505"/>
              <a:gd name="connsiteX4488" fmla="*/ 3077924 w 3893112"/>
              <a:gd name="connsiteY4488" fmla="*/ 478499 h 1329505"/>
              <a:gd name="connsiteX4489" fmla="*/ 3068030 w 3893112"/>
              <a:gd name="connsiteY4489" fmla="*/ 491091 h 1329505"/>
              <a:gd name="connsiteX4490" fmla="*/ 3067574 w 3893112"/>
              <a:gd name="connsiteY4490" fmla="*/ 484744 h 1329505"/>
              <a:gd name="connsiteX4491" fmla="*/ 3067236 w 3893112"/>
              <a:gd name="connsiteY4491" fmla="*/ 487239 h 1329505"/>
              <a:gd name="connsiteX4492" fmla="*/ 3063812 w 3893112"/>
              <a:gd name="connsiteY4492" fmla="*/ 489697 h 1329505"/>
              <a:gd name="connsiteX4493" fmla="*/ 3086072 w 3893112"/>
              <a:gd name="connsiteY4493" fmla="*/ 505585 h 1329505"/>
              <a:gd name="connsiteX4494" fmla="*/ 3094512 w 3893112"/>
              <a:gd name="connsiteY4494" fmla="*/ 498431 h 1329505"/>
              <a:gd name="connsiteX4495" fmla="*/ 3113934 w 3893112"/>
              <a:gd name="connsiteY4495" fmla="*/ 488106 h 1329505"/>
              <a:gd name="connsiteX4496" fmla="*/ 3114336 w 3893112"/>
              <a:gd name="connsiteY4496" fmla="*/ 482223 h 1329505"/>
              <a:gd name="connsiteX4497" fmla="*/ 3115234 w 3893112"/>
              <a:gd name="connsiteY4497" fmla="*/ 481200 h 1329505"/>
              <a:gd name="connsiteX4498" fmla="*/ 2051638 w 3893112"/>
              <a:gd name="connsiteY4498" fmla="*/ 465224 h 1329505"/>
              <a:gd name="connsiteX4499" fmla="*/ 2040004 w 3893112"/>
              <a:gd name="connsiteY4499" fmla="*/ 466999 h 1329505"/>
              <a:gd name="connsiteX4500" fmla="*/ 2029050 w 3893112"/>
              <a:gd name="connsiteY4500" fmla="*/ 485827 h 1329505"/>
              <a:gd name="connsiteX4501" fmla="*/ 2029226 w 3893112"/>
              <a:gd name="connsiteY4501" fmla="*/ 486744 h 1329505"/>
              <a:gd name="connsiteX4502" fmla="*/ 2033272 w 3893112"/>
              <a:gd name="connsiteY4502" fmla="*/ 490169 h 1329505"/>
              <a:gd name="connsiteX4503" fmla="*/ 3607132 w 3893112"/>
              <a:gd name="connsiteY4503" fmla="*/ 464110 h 1329505"/>
              <a:gd name="connsiteX4504" fmla="*/ 3616556 w 3893112"/>
              <a:gd name="connsiteY4504" fmla="*/ 494378 h 1329505"/>
              <a:gd name="connsiteX4505" fmla="*/ 3616556 w 3893112"/>
              <a:gd name="connsiteY4505" fmla="*/ 501249 h 1329505"/>
              <a:gd name="connsiteX4506" fmla="*/ 3624078 w 3893112"/>
              <a:gd name="connsiteY4506" fmla="*/ 490980 h 1329505"/>
              <a:gd name="connsiteX4507" fmla="*/ 3610042 w 3893112"/>
              <a:gd name="connsiteY4507" fmla="*/ 464110 h 1329505"/>
              <a:gd name="connsiteX4508" fmla="*/ 3597792 w 3893112"/>
              <a:gd name="connsiteY4508" fmla="*/ 464110 h 1329505"/>
              <a:gd name="connsiteX4509" fmla="*/ 3582688 w 3893112"/>
              <a:gd name="connsiteY4509" fmla="*/ 481479 h 1329505"/>
              <a:gd name="connsiteX4510" fmla="*/ 3571868 w 3893112"/>
              <a:gd name="connsiteY4510" fmla="*/ 491069 h 1329505"/>
              <a:gd name="connsiteX4511" fmla="*/ 3598494 w 3893112"/>
              <a:gd name="connsiteY4511" fmla="*/ 495754 h 1329505"/>
              <a:gd name="connsiteX4512" fmla="*/ 3614260 w 3893112"/>
              <a:gd name="connsiteY4512" fmla="*/ 503257 h 1329505"/>
              <a:gd name="connsiteX4513" fmla="*/ 3609172 w 3893112"/>
              <a:gd name="connsiteY4513" fmla="*/ 499496 h 1329505"/>
              <a:gd name="connsiteX4514" fmla="*/ 3601048 w 3893112"/>
              <a:gd name="connsiteY4514" fmla="*/ 475305 h 1329505"/>
              <a:gd name="connsiteX4515" fmla="*/ 3598374 w 3893112"/>
              <a:gd name="connsiteY4515" fmla="*/ 464629 h 1329505"/>
              <a:gd name="connsiteX4516" fmla="*/ 2751340 w 3893112"/>
              <a:gd name="connsiteY4516" fmla="*/ 464109 h 1329505"/>
              <a:gd name="connsiteX4517" fmla="*/ 2738668 w 3893112"/>
              <a:gd name="connsiteY4517" fmla="*/ 500497 h 1329505"/>
              <a:gd name="connsiteX4518" fmla="*/ 2757050 w 3893112"/>
              <a:gd name="connsiteY4518" fmla="*/ 493428 h 1329505"/>
              <a:gd name="connsiteX4519" fmla="*/ 2754192 w 3893112"/>
              <a:gd name="connsiteY4519" fmla="*/ 465628 h 1329505"/>
              <a:gd name="connsiteX4520" fmla="*/ 3300484 w 3893112"/>
              <a:gd name="connsiteY4520" fmla="*/ 463800 h 1329505"/>
              <a:gd name="connsiteX4521" fmla="*/ 3298852 w 3893112"/>
              <a:gd name="connsiteY4521" fmla="*/ 464943 h 1329505"/>
              <a:gd name="connsiteX4522" fmla="*/ 3297820 w 3893112"/>
              <a:gd name="connsiteY4522" fmla="*/ 464322 h 1329505"/>
              <a:gd name="connsiteX4523" fmla="*/ 3292204 w 3893112"/>
              <a:gd name="connsiteY4523" fmla="*/ 466807 h 1329505"/>
              <a:gd name="connsiteX4524" fmla="*/ 3283272 w 3893112"/>
              <a:gd name="connsiteY4524" fmla="*/ 469241 h 1329505"/>
              <a:gd name="connsiteX4525" fmla="*/ 3279990 w 3893112"/>
              <a:gd name="connsiteY4525" fmla="*/ 473841 h 1329505"/>
              <a:gd name="connsiteX4526" fmla="*/ 3301018 w 3893112"/>
              <a:gd name="connsiteY4526" fmla="*/ 464630 h 1329505"/>
              <a:gd name="connsiteX4527" fmla="*/ 3415578 w 3893112"/>
              <a:gd name="connsiteY4527" fmla="*/ 463462 h 1329505"/>
              <a:gd name="connsiteX4528" fmla="*/ 3414342 w 3893112"/>
              <a:gd name="connsiteY4528" fmla="*/ 463514 h 1329505"/>
              <a:gd name="connsiteX4529" fmla="*/ 3416036 w 3893112"/>
              <a:gd name="connsiteY4529" fmla="*/ 464295 h 1329505"/>
              <a:gd name="connsiteX4530" fmla="*/ 3221918 w 3893112"/>
              <a:gd name="connsiteY4530" fmla="*/ 463120 h 1329505"/>
              <a:gd name="connsiteX4531" fmla="*/ 3213282 w 3893112"/>
              <a:gd name="connsiteY4531" fmla="*/ 465540 h 1329505"/>
              <a:gd name="connsiteX4532" fmla="*/ 3222742 w 3893112"/>
              <a:gd name="connsiteY4532" fmla="*/ 469924 h 1329505"/>
              <a:gd name="connsiteX4533" fmla="*/ 3221492 w 3893112"/>
              <a:gd name="connsiteY4533" fmla="*/ 467925 h 1329505"/>
              <a:gd name="connsiteX4534" fmla="*/ 2071370 w 3893112"/>
              <a:gd name="connsiteY4534" fmla="*/ 462212 h 1329505"/>
              <a:gd name="connsiteX4535" fmla="*/ 2057942 w 3893112"/>
              <a:gd name="connsiteY4535" fmla="*/ 464262 h 1329505"/>
              <a:gd name="connsiteX4536" fmla="*/ 2036720 w 3893112"/>
              <a:gd name="connsiteY4536" fmla="*/ 493087 h 1329505"/>
              <a:gd name="connsiteX4537" fmla="*/ 2037968 w 3893112"/>
              <a:gd name="connsiteY4537" fmla="*/ 494141 h 1329505"/>
              <a:gd name="connsiteX4538" fmla="*/ 2038058 w 3893112"/>
              <a:gd name="connsiteY4538" fmla="*/ 494189 h 1329505"/>
              <a:gd name="connsiteX4539" fmla="*/ 2051624 w 3893112"/>
              <a:gd name="connsiteY4539" fmla="*/ 493141 h 1329505"/>
              <a:gd name="connsiteX4540" fmla="*/ 2052208 w 3893112"/>
              <a:gd name="connsiteY4540" fmla="*/ 492761 h 1329505"/>
              <a:gd name="connsiteX4541" fmla="*/ 2052116 w 3893112"/>
              <a:gd name="connsiteY4541" fmla="*/ 493210 h 1329505"/>
              <a:gd name="connsiteX4542" fmla="*/ 2092264 w 3893112"/>
              <a:gd name="connsiteY4542" fmla="*/ 500276 h 1329505"/>
              <a:gd name="connsiteX4543" fmla="*/ 2093176 w 3893112"/>
              <a:gd name="connsiteY4543" fmla="*/ 489759 h 1329505"/>
              <a:gd name="connsiteX4544" fmla="*/ 2109676 w 3893112"/>
              <a:gd name="connsiteY4544" fmla="*/ 468421 h 1329505"/>
              <a:gd name="connsiteX4545" fmla="*/ 2108482 w 3893112"/>
              <a:gd name="connsiteY4545" fmla="*/ 464706 h 1329505"/>
              <a:gd name="connsiteX4546" fmla="*/ 3491414 w 3893112"/>
              <a:gd name="connsiteY4546" fmla="*/ 461976 h 1329505"/>
              <a:gd name="connsiteX4547" fmla="*/ 3485214 w 3893112"/>
              <a:gd name="connsiteY4547" fmla="*/ 462922 h 1329505"/>
              <a:gd name="connsiteX4548" fmla="*/ 3489666 w 3893112"/>
              <a:gd name="connsiteY4548" fmla="*/ 464200 h 1329505"/>
              <a:gd name="connsiteX4549" fmla="*/ 2882600 w 3893112"/>
              <a:gd name="connsiteY4549" fmla="*/ 461204 h 1329505"/>
              <a:gd name="connsiteX4550" fmla="*/ 2843128 w 3893112"/>
              <a:gd name="connsiteY4550" fmla="*/ 476362 h 1329505"/>
              <a:gd name="connsiteX4551" fmla="*/ 2842584 w 3893112"/>
              <a:gd name="connsiteY4551" fmla="*/ 479058 h 1329505"/>
              <a:gd name="connsiteX4552" fmla="*/ 2839484 w 3893112"/>
              <a:gd name="connsiteY4552" fmla="*/ 483120 h 1329505"/>
              <a:gd name="connsiteX4553" fmla="*/ 2839484 w 3893112"/>
              <a:gd name="connsiteY4553" fmla="*/ 485850 h 1329505"/>
              <a:gd name="connsiteX4554" fmla="*/ 2836660 w 3893112"/>
              <a:gd name="connsiteY4554" fmla="*/ 487742 h 1329505"/>
              <a:gd name="connsiteX4555" fmla="*/ 2835820 w 3893112"/>
              <a:gd name="connsiteY4555" fmla="*/ 488130 h 1329505"/>
              <a:gd name="connsiteX4556" fmla="*/ 2872388 w 3893112"/>
              <a:gd name="connsiteY4556" fmla="*/ 498195 h 1329505"/>
              <a:gd name="connsiteX4557" fmla="*/ 2888888 w 3893112"/>
              <a:gd name="connsiteY4557" fmla="*/ 478935 h 1329505"/>
              <a:gd name="connsiteX4558" fmla="*/ 3106832 w 3893112"/>
              <a:gd name="connsiteY4558" fmla="*/ 460827 h 1329505"/>
              <a:gd name="connsiteX4559" fmla="*/ 3106652 w 3893112"/>
              <a:gd name="connsiteY4559" fmla="*/ 460893 h 1329505"/>
              <a:gd name="connsiteX4560" fmla="*/ 3107380 w 3893112"/>
              <a:gd name="connsiteY4560" fmla="*/ 461538 h 1329505"/>
              <a:gd name="connsiteX4561" fmla="*/ 3142272 w 3893112"/>
              <a:gd name="connsiteY4561" fmla="*/ 460081 h 1329505"/>
              <a:gd name="connsiteX4562" fmla="*/ 3141596 w 3893112"/>
              <a:gd name="connsiteY4562" fmla="*/ 469787 h 1329505"/>
              <a:gd name="connsiteX4563" fmla="*/ 3145224 w 3893112"/>
              <a:gd name="connsiteY4563" fmla="*/ 468701 h 1329505"/>
              <a:gd name="connsiteX4564" fmla="*/ 3146666 w 3893112"/>
              <a:gd name="connsiteY4564" fmla="*/ 470704 h 1329505"/>
              <a:gd name="connsiteX4565" fmla="*/ 3146912 w 3893112"/>
              <a:gd name="connsiteY4565" fmla="*/ 470573 h 1329505"/>
              <a:gd name="connsiteX4566" fmla="*/ 3151832 w 3893112"/>
              <a:gd name="connsiteY4566" fmla="*/ 465661 h 1329505"/>
              <a:gd name="connsiteX4567" fmla="*/ 3150312 w 3893112"/>
              <a:gd name="connsiteY4567" fmla="*/ 464421 h 1329505"/>
              <a:gd name="connsiteX4568" fmla="*/ 3142528 w 3893112"/>
              <a:gd name="connsiteY4568" fmla="*/ 462218 h 1329505"/>
              <a:gd name="connsiteX4569" fmla="*/ 3142544 w 3893112"/>
              <a:gd name="connsiteY4569" fmla="*/ 460150 h 1329505"/>
              <a:gd name="connsiteX4570" fmla="*/ 3504502 w 3893112"/>
              <a:gd name="connsiteY4570" fmla="*/ 459981 h 1329505"/>
              <a:gd name="connsiteX4571" fmla="*/ 3500756 w 3893112"/>
              <a:gd name="connsiteY4571" fmla="*/ 460552 h 1329505"/>
              <a:gd name="connsiteX4572" fmla="*/ 3499660 w 3893112"/>
              <a:gd name="connsiteY4572" fmla="*/ 463553 h 1329505"/>
              <a:gd name="connsiteX4573" fmla="*/ 3498250 w 3893112"/>
              <a:gd name="connsiteY4573" fmla="*/ 465441 h 1329505"/>
              <a:gd name="connsiteX4574" fmla="*/ 3502088 w 3893112"/>
              <a:gd name="connsiteY4574" fmla="*/ 464888 h 1329505"/>
              <a:gd name="connsiteX4575" fmla="*/ 3626590 w 3893112"/>
              <a:gd name="connsiteY4575" fmla="*/ 459468 h 1329505"/>
              <a:gd name="connsiteX4576" fmla="*/ 3620184 w 3893112"/>
              <a:gd name="connsiteY4576" fmla="*/ 463366 h 1329505"/>
              <a:gd name="connsiteX4577" fmla="*/ 3629956 w 3893112"/>
              <a:gd name="connsiteY4577" fmla="*/ 482953 h 1329505"/>
              <a:gd name="connsiteX4578" fmla="*/ 3633716 w 3893112"/>
              <a:gd name="connsiteY4578" fmla="*/ 477820 h 1329505"/>
              <a:gd name="connsiteX4579" fmla="*/ 3645652 w 3893112"/>
              <a:gd name="connsiteY4579" fmla="*/ 465076 h 1329505"/>
              <a:gd name="connsiteX4580" fmla="*/ 3569646 w 3893112"/>
              <a:gd name="connsiteY4580" fmla="*/ 459056 h 1329505"/>
              <a:gd name="connsiteX4581" fmla="*/ 3532588 w 3893112"/>
              <a:gd name="connsiteY4581" fmla="*/ 459826 h 1329505"/>
              <a:gd name="connsiteX4582" fmla="*/ 3517836 w 3893112"/>
              <a:gd name="connsiteY4582" fmla="*/ 459608 h 1329505"/>
              <a:gd name="connsiteX4583" fmla="*/ 3513132 w 3893112"/>
              <a:gd name="connsiteY4583" fmla="*/ 467693 h 1329505"/>
              <a:gd name="connsiteX4584" fmla="*/ 3518798 w 3893112"/>
              <a:gd name="connsiteY4584" fmla="*/ 472328 h 1329505"/>
              <a:gd name="connsiteX4585" fmla="*/ 3516808 w 3893112"/>
              <a:gd name="connsiteY4585" fmla="*/ 474781 h 1329505"/>
              <a:gd name="connsiteX4586" fmla="*/ 3535788 w 3893112"/>
              <a:gd name="connsiteY4586" fmla="*/ 484721 h 1329505"/>
              <a:gd name="connsiteX4587" fmla="*/ 3553004 w 3893112"/>
              <a:gd name="connsiteY4587" fmla="*/ 487750 h 1329505"/>
              <a:gd name="connsiteX4588" fmla="*/ 3552820 w 3893112"/>
              <a:gd name="connsiteY4588" fmla="*/ 481942 h 1329505"/>
              <a:gd name="connsiteX4589" fmla="*/ 3076278 w 3893112"/>
              <a:gd name="connsiteY4589" fmla="*/ 458557 h 1329505"/>
              <a:gd name="connsiteX4590" fmla="*/ 3076272 w 3893112"/>
              <a:gd name="connsiteY4590" fmla="*/ 458557 h 1329505"/>
              <a:gd name="connsiteX4591" fmla="*/ 3076270 w 3893112"/>
              <a:gd name="connsiteY4591" fmla="*/ 458560 h 1329505"/>
              <a:gd name="connsiteX4592" fmla="*/ 3312178 w 3893112"/>
              <a:gd name="connsiteY4592" fmla="*/ 457968 h 1329505"/>
              <a:gd name="connsiteX4593" fmla="*/ 3311138 w 3893112"/>
              <a:gd name="connsiteY4593" fmla="*/ 458428 h 1329505"/>
              <a:gd name="connsiteX4594" fmla="*/ 3310256 w 3893112"/>
              <a:gd name="connsiteY4594" fmla="*/ 460233 h 1329505"/>
              <a:gd name="connsiteX4595" fmla="*/ 3310414 w 3893112"/>
              <a:gd name="connsiteY4595" fmla="*/ 460514 h 1329505"/>
              <a:gd name="connsiteX4596" fmla="*/ 3311340 w 3893112"/>
              <a:gd name="connsiteY4596" fmla="*/ 460109 h 1329505"/>
              <a:gd name="connsiteX4597" fmla="*/ 3312956 w 3893112"/>
              <a:gd name="connsiteY4597" fmla="*/ 459799 h 1329505"/>
              <a:gd name="connsiteX4598" fmla="*/ 3588114 w 3893112"/>
              <a:gd name="connsiteY4598" fmla="*/ 457531 h 1329505"/>
              <a:gd name="connsiteX4599" fmla="*/ 3582682 w 3893112"/>
              <a:gd name="connsiteY4599" fmla="*/ 458215 h 1329505"/>
              <a:gd name="connsiteX4600" fmla="*/ 3564948 w 3893112"/>
              <a:gd name="connsiteY4600" fmla="*/ 486532 h 1329505"/>
              <a:gd name="connsiteX4601" fmla="*/ 3561748 w 3893112"/>
              <a:gd name="connsiteY4601" fmla="*/ 489288 h 1329505"/>
              <a:gd name="connsiteX4602" fmla="*/ 3571272 w 3893112"/>
              <a:gd name="connsiteY4602" fmla="*/ 490964 h 1329505"/>
              <a:gd name="connsiteX4603" fmla="*/ 3572172 w 3893112"/>
              <a:gd name="connsiteY4603" fmla="*/ 480579 h 1329505"/>
              <a:gd name="connsiteX4604" fmla="*/ 3588672 w 3893112"/>
              <a:gd name="connsiteY4604" fmla="*/ 459241 h 1329505"/>
              <a:gd name="connsiteX4605" fmla="*/ 3274110 w 3893112"/>
              <a:gd name="connsiteY4605" fmla="*/ 456541 h 1329505"/>
              <a:gd name="connsiteX4606" fmla="*/ 3266714 w 3893112"/>
              <a:gd name="connsiteY4606" fmla="*/ 457026 h 1329505"/>
              <a:gd name="connsiteX4607" fmla="*/ 3266462 w 3893112"/>
              <a:gd name="connsiteY4607" fmla="*/ 457877 h 1329505"/>
              <a:gd name="connsiteX4608" fmla="*/ 3264916 w 3893112"/>
              <a:gd name="connsiteY4608" fmla="*/ 463135 h 1329505"/>
              <a:gd name="connsiteX4609" fmla="*/ 3270418 w 3893112"/>
              <a:gd name="connsiteY4609" fmla="*/ 471623 h 1329505"/>
              <a:gd name="connsiteX4610" fmla="*/ 3278372 w 3893112"/>
              <a:gd name="connsiteY4610" fmla="*/ 460016 h 1329505"/>
              <a:gd name="connsiteX4611" fmla="*/ 3126510 w 3893112"/>
              <a:gd name="connsiteY4611" fmla="*/ 456064 h 1329505"/>
              <a:gd name="connsiteX4612" fmla="*/ 3118722 w 3893112"/>
              <a:gd name="connsiteY4612" fmla="*/ 456451 h 1329505"/>
              <a:gd name="connsiteX4613" fmla="*/ 3116298 w 3893112"/>
              <a:gd name="connsiteY4613" fmla="*/ 457343 h 1329505"/>
              <a:gd name="connsiteX4614" fmla="*/ 3128746 w 3893112"/>
              <a:gd name="connsiteY4614" fmla="*/ 474137 h 1329505"/>
              <a:gd name="connsiteX4615" fmla="*/ 3134742 w 3893112"/>
              <a:gd name="connsiteY4615" fmla="*/ 471306 h 1329505"/>
              <a:gd name="connsiteX4616" fmla="*/ 3134924 w 3893112"/>
              <a:gd name="connsiteY4616" fmla="*/ 458209 h 1329505"/>
              <a:gd name="connsiteX4617" fmla="*/ 2911816 w 3893112"/>
              <a:gd name="connsiteY4617" fmla="*/ 453361 h 1329505"/>
              <a:gd name="connsiteX4618" fmla="*/ 2902256 w 3893112"/>
              <a:gd name="connsiteY4618" fmla="*/ 453656 h 1329505"/>
              <a:gd name="connsiteX4619" fmla="*/ 2896674 w 3893112"/>
              <a:gd name="connsiteY4619" fmla="*/ 455800 h 1329505"/>
              <a:gd name="connsiteX4620" fmla="*/ 2900676 w 3893112"/>
              <a:gd name="connsiteY4620" fmla="*/ 469537 h 1329505"/>
              <a:gd name="connsiteX4621" fmla="*/ 2906692 w 3893112"/>
              <a:gd name="connsiteY4621" fmla="*/ 464172 h 1329505"/>
              <a:gd name="connsiteX4622" fmla="*/ 2909844 w 3893112"/>
              <a:gd name="connsiteY4622" fmla="*/ 465963 h 1329505"/>
              <a:gd name="connsiteX4623" fmla="*/ 2915852 w 3893112"/>
              <a:gd name="connsiteY4623" fmla="*/ 457019 h 1329505"/>
              <a:gd name="connsiteX4624" fmla="*/ 2918448 w 3893112"/>
              <a:gd name="connsiteY4624" fmla="*/ 453156 h 1329505"/>
              <a:gd name="connsiteX4625" fmla="*/ 2917466 w 3893112"/>
              <a:gd name="connsiteY4625" fmla="*/ 453186 h 1329505"/>
              <a:gd name="connsiteX4626" fmla="*/ 2917392 w 3893112"/>
              <a:gd name="connsiteY4626" fmla="*/ 453992 h 1329505"/>
              <a:gd name="connsiteX4627" fmla="*/ 2917288 w 3893112"/>
              <a:gd name="connsiteY4627" fmla="*/ 454881 h 1329505"/>
              <a:gd name="connsiteX4628" fmla="*/ 2954530 w 3893112"/>
              <a:gd name="connsiteY4628" fmla="*/ 451964 h 1329505"/>
              <a:gd name="connsiteX4629" fmla="*/ 2947892 w 3893112"/>
              <a:gd name="connsiteY4629" fmla="*/ 452186 h 1329505"/>
              <a:gd name="connsiteX4630" fmla="*/ 2935076 w 3893112"/>
              <a:gd name="connsiteY4630" fmla="*/ 471385 h 1329505"/>
              <a:gd name="connsiteX4631" fmla="*/ 2936130 w 3893112"/>
              <a:gd name="connsiteY4631" fmla="*/ 475477 h 1329505"/>
              <a:gd name="connsiteX4632" fmla="*/ 2945514 w 3893112"/>
              <a:gd name="connsiteY4632" fmla="*/ 478277 h 1329505"/>
              <a:gd name="connsiteX4633" fmla="*/ 2942296 w 3893112"/>
              <a:gd name="connsiteY4633" fmla="*/ 474654 h 1329505"/>
              <a:gd name="connsiteX4634" fmla="*/ 2955306 w 3893112"/>
              <a:gd name="connsiteY4634" fmla="*/ 470975 h 1329505"/>
              <a:gd name="connsiteX4635" fmla="*/ 3184852 w 3893112"/>
              <a:gd name="connsiteY4635" fmla="*/ 451820 h 1329505"/>
              <a:gd name="connsiteX4636" fmla="*/ 3185024 w 3893112"/>
              <a:gd name="connsiteY4636" fmla="*/ 453128 h 1329505"/>
              <a:gd name="connsiteX4637" fmla="*/ 3187790 w 3893112"/>
              <a:gd name="connsiteY4637" fmla="*/ 453725 h 1329505"/>
              <a:gd name="connsiteX4638" fmla="*/ 3190594 w 3893112"/>
              <a:gd name="connsiteY4638" fmla="*/ 455024 h 1329505"/>
              <a:gd name="connsiteX4639" fmla="*/ 3190600 w 3893112"/>
              <a:gd name="connsiteY4639" fmla="*/ 455022 h 1329505"/>
              <a:gd name="connsiteX4640" fmla="*/ 3191608 w 3893112"/>
              <a:gd name="connsiteY4640" fmla="*/ 452002 h 1329505"/>
              <a:gd name="connsiteX4641" fmla="*/ 2965024 w 3893112"/>
              <a:gd name="connsiteY4641" fmla="*/ 451606 h 1329505"/>
              <a:gd name="connsiteX4642" fmla="*/ 2963732 w 3893112"/>
              <a:gd name="connsiteY4642" fmla="*/ 451656 h 1329505"/>
              <a:gd name="connsiteX4643" fmla="*/ 2958844 w 3893112"/>
              <a:gd name="connsiteY4643" fmla="*/ 451819 h 1329505"/>
              <a:gd name="connsiteX4644" fmla="*/ 2959582 w 3893112"/>
              <a:gd name="connsiteY4644" fmla="*/ 469766 h 1329505"/>
              <a:gd name="connsiteX4645" fmla="*/ 2964278 w 3893112"/>
              <a:gd name="connsiteY4645" fmla="*/ 468438 h 1329505"/>
              <a:gd name="connsiteX4646" fmla="*/ 3012286 w 3893112"/>
              <a:gd name="connsiteY4646" fmla="*/ 449668 h 1329505"/>
              <a:gd name="connsiteX4647" fmla="*/ 3004990 w 3893112"/>
              <a:gd name="connsiteY4647" fmla="*/ 450063 h 1329505"/>
              <a:gd name="connsiteX4648" fmla="*/ 2973640 w 3893112"/>
              <a:gd name="connsiteY4648" fmla="*/ 451273 h 1329505"/>
              <a:gd name="connsiteX4649" fmla="*/ 2973188 w 3893112"/>
              <a:gd name="connsiteY4649" fmla="*/ 467739 h 1329505"/>
              <a:gd name="connsiteX4650" fmla="*/ 2982276 w 3893112"/>
              <a:gd name="connsiteY4650" fmla="*/ 467150 h 1329505"/>
              <a:gd name="connsiteX4651" fmla="*/ 2982664 w 3893112"/>
              <a:gd name="connsiteY4651" fmla="*/ 467483 h 1329505"/>
              <a:gd name="connsiteX4652" fmla="*/ 2997572 w 3893112"/>
              <a:gd name="connsiteY4652" fmla="*/ 459496 h 1329505"/>
              <a:gd name="connsiteX4653" fmla="*/ 3010114 w 3893112"/>
              <a:gd name="connsiteY4653" fmla="*/ 455580 h 1329505"/>
              <a:gd name="connsiteX4654" fmla="*/ 3010126 w 3893112"/>
              <a:gd name="connsiteY4654" fmla="*/ 455302 h 1329505"/>
              <a:gd name="connsiteX4655" fmla="*/ 1999948 w 3893112"/>
              <a:gd name="connsiteY4655" fmla="*/ 449136 h 1329505"/>
              <a:gd name="connsiteX4656" fmla="*/ 1991298 w 3893112"/>
              <a:gd name="connsiteY4656" fmla="*/ 460133 h 1329505"/>
              <a:gd name="connsiteX4657" fmla="*/ 2004416 w 3893112"/>
              <a:gd name="connsiteY4657" fmla="*/ 457647 h 1329505"/>
              <a:gd name="connsiteX4658" fmla="*/ 2002584 w 3893112"/>
              <a:gd name="connsiteY4658" fmla="*/ 452166 h 1329505"/>
              <a:gd name="connsiteX4659" fmla="*/ 3660970 w 3893112"/>
              <a:gd name="connsiteY4659" fmla="*/ 448722 h 1329505"/>
              <a:gd name="connsiteX4660" fmla="*/ 3650498 w 3893112"/>
              <a:gd name="connsiteY4660" fmla="*/ 449939 h 1329505"/>
              <a:gd name="connsiteX4661" fmla="*/ 3658300 w 3893112"/>
              <a:gd name="connsiteY4661" fmla="*/ 451573 h 1329505"/>
              <a:gd name="connsiteX4662" fmla="*/ 3032570 w 3893112"/>
              <a:gd name="connsiteY4662" fmla="*/ 448570 h 1329505"/>
              <a:gd name="connsiteX4663" fmla="*/ 3016250 w 3893112"/>
              <a:gd name="connsiteY4663" fmla="*/ 449453 h 1329505"/>
              <a:gd name="connsiteX4664" fmla="*/ 3018156 w 3893112"/>
              <a:gd name="connsiteY4664" fmla="*/ 453070 h 1329505"/>
              <a:gd name="connsiteX4665" fmla="*/ 2792228 w 3893112"/>
              <a:gd name="connsiteY4665" fmla="*/ 447950 h 1329505"/>
              <a:gd name="connsiteX4666" fmla="*/ 2781392 w 3893112"/>
              <a:gd name="connsiteY4666" fmla="*/ 450555 h 1329505"/>
              <a:gd name="connsiteX4667" fmla="*/ 2782478 w 3893112"/>
              <a:gd name="connsiteY4667" fmla="*/ 452385 h 1329505"/>
              <a:gd name="connsiteX4668" fmla="*/ 2782106 w 3893112"/>
              <a:gd name="connsiteY4668" fmla="*/ 460015 h 1329505"/>
              <a:gd name="connsiteX4669" fmla="*/ 2773020 w 3893112"/>
              <a:gd name="connsiteY4669" fmla="*/ 469319 h 1329505"/>
              <a:gd name="connsiteX4670" fmla="*/ 2763714 w 3893112"/>
              <a:gd name="connsiteY4670" fmla="*/ 469939 h 1329505"/>
              <a:gd name="connsiteX4671" fmla="*/ 2765464 w 3893112"/>
              <a:gd name="connsiteY4671" fmla="*/ 490193 h 1329505"/>
              <a:gd name="connsiteX4672" fmla="*/ 2802262 w 3893112"/>
              <a:gd name="connsiteY4672" fmla="*/ 476043 h 1329505"/>
              <a:gd name="connsiteX4673" fmla="*/ 2802576 w 3893112"/>
              <a:gd name="connsiteY4673" fmla="*/ 473382 h 1329505"/>
              <a:gd name="connsiteX4674" fmla="*/ 2809244 w 3893112"/>
              <a:gd name="connsiteY4674" fmla="*/ 465721 h 1329505"/>
              <a:gd name="connsiteX4675" fmla="*/ 3336344 w 3893112"/>
              <a:gd name="connsiteY4675" fmla="*/ 438874 h 1329505"/>
              <a:gd name="connsiteX4676" fmla="*/ 3334610 w 3893112"/>
              <a:gd name="connsiteY4676" fmla="*/ 439370 h 1329505"/>
              <a:gd name="connsiteX4677" fmla="*/ 3334756 w 3893112"/>
              <a:gd name="connsiteY4677" fmla="*/ 439545 h 1329505"/>
              <a:gd name="connsiteX4678" fmla="*/ 3753038 w 3893112"/>
              <a:gd name="connsiteY4678" fmla="*/ 438364 h 1329505"/>
              <a:gd name="connsiteX4679" fmla="*/ 3711270 w 3893112"/>
              <a:gd name="connsiteY4679" fmla="*/ 442938 h 1329505"/>
              <a:gd name="connsiteX4680" fmla="*/ 3695086 w 3893112"/>
              <a:gd name="connsiteY4680" fmla="*/ 465704 h 1329505"/>
              <a:gd name="connsiteX4681" fmla="*/ 3727276 w 3893112"/>
              <a:gd name="connsiteY4681" fmla="*/ 479463 h 1329505"/>
              <a:gd name="connsiteX4682" fmla="*/ 3747542 w 3893112"/>
              <a:gd name="connsiteY4682" fmla="*/ 493884 h 1329505"/>
              <a:gd name="connsiteX4683" fmla="*/ 3750912 w 3893112"/>
              <a:gd name="connsiteY4683" fmla="*/ 490411 h 1329505"/>
              <a:gd name="connsiteX4684" fmla="*/ 3754352 w 3893112"/>
              <a:gd name="connsiteY4684" fmla="*/ 491993 h 1329505"/>
              <a:gd name="connsiteX4685" fmla="*/ 3756772 w 3893112"/>
              <a:gd name="connsiteY4685" fmla="*/ 457257 h 1329505"/>
              <a:gd name="connsiteX4686" fmla="*/ 3757568 w 3893112"/>
              <a:gd name="connsiteY4686" fmla="*/ 455085 h 1329505"/>
              <a:gd name="connsiteX4687" fmla="*/ 3752556 w 3893112"/>
              <a:gd name="connsiteY4687" fmla="*/ 446183 h 1329505"/>
              <a:gd name="connsiteX4688" fmla="*/ 2082806 w 3893112"/>
              <a:gd name="connsiteY4688" fmla="*/ 436821 h 1329505"/>
              <a:gd name="connsiteX4689" fmla="*/ 2072146 w 3893112"/>
              <a:gd name="connsiteY4689" fmla="*/ 448159 h 1329505"/>
              <a:gd name="connsiteX4690" fmla="*/ 2087888 w 3893112"/>
              <a:gd name="connsiteY4690" fmla="*/ 448318 h 1329505"/>
              <a:gd name="connsiteX4691" fmla="*/ 2086820 w 3893112"/>
              <a:gd name="connsiteY4691" fmla="*/ 445371 h 1329505"/>
              <a:gd name="connsiteX4692" fmla="*/ 2084772 w 3893112"/>
              <a:gd name="connsiteY4692" fmla="*/ 439354 h 1329505"/>
              <a:gd name="connsiteX4693" fmla="*/ 2965900 w 3893112"/>
              <a:gd name="connsiteY4693" fmla="*/ 428286 h 1329505"/>
              <a:gd name="connsiteX4694" fmla="*/ 2963818 w 3893112"/>
              <a:gd name="connsiteY4694" fmla="*/ 428324 h 1329505"/>
              <a:gd name="connsiteX4695" fmla="*/ 2958398 w 3893112"/>
              <a:gd name="connsiteY4695" fmla="*/ 436445 h 1329505"/>
              <a:gd name="connsiteX4696" fmla="*/ 2958808 w 3893112"/>
              <a:gd name="connsiteY4696" fmla="*/ 436431 h 1329505"/>
              <a:gd name="connsiteX4697" fmla="*/ 2965706 w 3893112"/>
              <a:gd name="connsiteY4697" fmla="*/ 436171 h 1329505"/>
              <a:gd name="connsiteX4698" fmla="*/ 2965744 w 3893112"/>
              <a:gd name="connsiteY4698" fmla="*/ 435329 h 1329505"/>
              <a:gd name="connsiteX4699" fmla="*/ 2967924 w 3893112"/>
              <a:gd name="connsiteY4699" fmla="*/ 429639 h 1329505"/>
              <a:gd name="connsiteX4700" fmla="*/ 3626490 w 3893112"/>
              <a:gd name="connsiteY4700" fmla="*/ 420533 h 1329505"/>
              <a:gd name="connsiteX4701" fmla="*/ 3610662 w 3893112"/>
              <a:gd name="connsiteY4701" fmla="*/ 433869 h 1329505"/>
              <a:gd name="connsiteX4702" fmla="*/ 3612252 w 3893112"/>
              <a:gd name="connsiteY4702" fmla="*/ 436614 h 1329505"/>
              <a:gd name="connsiteX4703" fmla="*/ 3110232 w 3893112"/>
              <a:gd name="connsiteY4703" fmla="*/ 411998 h 1329505"/>
              <a:gd name="connsiteX4704" fmla="*/ 3097854 w 3893112"/>
              <a:gd name="connsiteY4704" fmla="*/ 427516 h 1329505"/>
              <a:gd name="connsiteX4705" fmla="*/ 3100316 w 3893112"/>
              <a:gd name="connsiteY4705" fmla="*/ 428039 h 1329505"/>
              <a:gd name="connsiteX4706" fmla="*/ 2883014 w 3893112"/>
              <a:gd name="connsiteY4706" fmla="*/ 408916 h 1329505"/>
              <a:gd name="connsiteX4707" fmla="*/ 2892466 w 3893112"/>
              <a:gd name="connsiteY4707" fmla="*/ 441357 h 1329505"/>
              <a:gd name="connsiteX4708" fmla="*/ 2899436 w 3893112"/>
              <a:gd name="connsiteY4708" fmla="*/ 438677 h 1329505"/>
              <a:gd name="connsiteX4709" fmla="*/ 2901296 w 3893112"/>
              <a:gd name="connsiteY4709" fmla="*/ 438304 h 1329505"/>
              <a:gd name="connsiteX4710" fmla="*/ 2905216 w 3893112"/>
              <a:gd name="connsiteY4710" fmla="*/ 438180 h 1329505"/>
              <a:gd name="connsiteX4711" fmla="*/ 2908212 w 3893112"/>
              <a:gd name="connsiteY4711" fmla="*/ 437214 h 1329505"/>
              <a:gd name="connsiteX4712" fmla="*/ 2914228 w 3893112"/>
              <a:gd name="connsiteY4712" fmla="*/ 435879 h 1329505"/>
              <a:gd name="connsiteX4713" fmla="*/ 2916710 w 3893112"/>
              <a:gd name="connsiteY4713" fmla="*/ 434577 h 1329505"/>
              <a:gd name="connsiteX4714" fmla="*/ 2917518 w 3893112"/>
              <a:gd name="connsiteY4714" fmla="*/ 434183 h 1329505"/>
              <a:gd name="connsiteX4715" fmla="*/ 2892612 w 3893112"/>
              <a:gd name="connsiteY4715" fmla="*/ 412371 h 1329505"/>
              <a:gd name="connsiteX4716" fmla="*/ 2618752 w 3893112"/>
              <a:gd name="connsiteY4716" fmla="*/ 404865 h 1329505"/>
              <a:gd name="connsiteX4717" fmla="*/ 2622446 w 3893112"/>
              <a:gd name="connsiteY4717" fmla="*/ 414663 h 1329505"/>
              <a:gd name="connsiteX4718" fmla="*/ 2624676 w 3893112"/>
              <a:gd name="connsiteY4718" fmla="*/ 407972 h 1329505"/>
              <a:gd name="connsiteX4719" fmla="*/ 2620830 w 3893112"/>
              <a:gd name="connsiteY4719" fmla="*/ 405305 h 1329505"/>
              <a:gd name="connsiteX4720" fmla="*/ 1216290 w 3893112"/>
              <a:gd name="connsiteY4720" fmla="*/ 399309 h 1329505"/>
              <a:gd name="connsiteX4721" fmla="*/ 1200716 w 3893112"/>
              <a:gd name="connsiteY4721" fmla="*/ 404850 h 1329505"/>
              <a:gd name="connsiteX4722" fmla="*/ 1200846 w 3893112"/>
              <a:gd name="connsiteY4722" fmla="*/ 405411 h 1329505"/>
              <a:gd name="connsiteX4723" fmla="*/ 1203676 w 3893112"/>
              <a:gd name="connsiteY4723" fmla="*/ 410824 h 1329505"/>
              <a:gd name="connsiteX4724" fmla="*/ 1211432 w 3893112"/>
              <a:gd name="connsiteY4724" fmla="*/ 411009 h 1329505"/>
              <a:gd name="connsiteX4725" fmla="*/ 1199644 w 3893112"/>
              <a:gd name="connsiteY4725" fmla="*/ 420779 h 1329505"/>
              <a:gd name="connsiteX4726" fmla="*/ 1192916 w 3893112"/>
              <a:gd name="connsiteY4726" fmla="*/ 421617 h 1329505"/>
              <a:gd name="connsiteX4727" fmla="*/ 1186216 w 3893112"/>
              <a:gd name="connsiteY4727" fmla="*/ 422547 h 1329505"/>
              <a:gd name="connsiteX4728" fmla="*/ 1188852 w 3893112"/>
              <a:gd name="connsiteY4728" fmla="*/ 412375 h 1329505"/>
              <a:gd name="connsiteX4729" fmla="*/ 1188478 w 3893112"/>
              <a:gd name="connsiteY4729" fmla="*/ 409205 h 1329505"/>
              <a:gd name="connsiteX4730" fmla="*/ 1127970 w 3893112"/>
              <a:gd name="connsiteY4730" fmla="*/ 430734 h 1329505"/>
              <a:gd name="connsiteX4731" fmla="*/ 1128064 w 3893112"/>
              <a:gd name="connsiteY4731" fmla="*/ 431072 h 1329505"/>
              <a:gd name="connsiteX4732" fmla="*/ 1131072 w 3893112"/>
              <a:gd name="connsiteY4732" fmla="*/ 436318 h 1329505"/>
              <a:gd name="connsiteX4733" fmla="*/ 1138824 w 3893112"/>
              <a:gd name="connsiteY4733" fmla="*/ 436131 h 1329505"/>
              <a:gd name="connsiteX4734" fmla="*/ 1127504 w 3893112"/>
              <a:gd name="connsiteY4734" fmla="*/ 446429 h 1329505"/>
              <a:gd name="connsiteX4735" fmla="*/ 1120804 w 3893112"/>
              <a:gd name="connsiteY4735" fmla="*/ 447514 h 1329505"/>
              <a:gd name="connsiteX4736" fmla="*/ 1114136 w 3893112"/>
              <a:gd name="connsiteY4736" fmla="*/ 448693 h 1329505"/>
              <a:gd name="connsiteX4737" fmla="*/ 1116308 w 3893112"/>
              <a:gd name="connsiteY4737" fmla="*/ 438364 h 1329505"/>
              <a:gd name="connsiteX4738" fmla="*/ 1115800 w 3893112"/>
              <a:gd name="connsiteY4738" fmla="*/ 435064 h 1329505"/>
              <a:gd name="connsiteX4739" fmla="*/ 1093016 w 3893112"/>
              <a:gd name="connsiteY4739" fmla="*/ 443171 h 1329505"/>
              <a:gd name="connsiteX4740" fmla="*/ 1056364 w 3893112"/>
              <a:gd name="connsiteY4740" fmla="*/ 459974 h 1329505"/>
              <a:gd name="connsiteX4741" fmla="*/ 1059738 w 3893112"/>
              <a:gd name="connsiteY4741" fmla="*/ 465006 h 1329505"/>
              <a:gd name="connsiteX4742" fmla="*/ 1067398 w 3893112"/>
              <a:gd name="connsiteY4742" fmla="*/ 464416 h 1329505"/>
              <a:gd name="connsiteX4743" fmla="*/ 1062312 w 3893112"/>
              <a:gd name="connsiteY4743" fmla="*/ 469751 h 1329505"/>
              <a:gd name="connsiteX4744" fmla="*/ 1057008 w 3893112"/>
              <a:gd name="connsiteY4744" fmla="*/ 475334 h 1329505"/>
              <a:gd name="connsiteX4745" fmla="*/ 1050804 w 3893112"/>
              <a:gd name="connsiteY4745" fmla="*/ 476946 h 1329505"/>
              <a:gd name="connsiteX4746" fmla="*/ 1044604 w 3893112"/>
              <a:gd name="connsiteY4746" fmla="*/ 478652 h 1329505"/>
              <a:gd name="connsiteX4747" fmla="*/ 1044852 w 3893112"/>
              <a:gd name="connsiteY4747" fmla="*/ 473473 h 1329505"/>
              <a:gd name="connsiteX4748" fmla="*/ 1045378 w 3893112"/>
              <a:gd name="connsiteY4748" fmla="*/ 468262 h 1329505"/>
              <a:gd name="connsiteX4749" fmla="*/ 1044654 w 3893112"/>
              <a:gd name="connsiteY4749" fmla="*/ 465344 h 1329505"/>
              <a:gd name="connsiteX4750" fmla="*/ 1028072 w 3893112"/>
              <a:gd name="connsiteY4750" fmla="*/ 472946 h 1329505"/>
              <a:gd name="connsiteX4751" fmla="*/ 999260 w 3893112"/>
              <a:gd name="connsiteY4751" fmla="*/ 493601 h 1329505"/>
              <a:gd name="connsiteX4752" fmla="*/ 992670 w 3893112"/>
              <a:gd name="connsiteY4752" fmla="*/ 501367 h 1329505"/>
              <a:gd name="connsiteX4753" fmla="*/ 992900 w 3893112"/>
              <a:gd name="connsiteY4753" fmla="*/ 501634 h 1329505"/>
              <a:gd name="connsiteX4754" fmla="*/ 997894 w 3893112"/>
              <a:gd name="connsiteY4754" fmla="*/ 505138 h 1329505"/>
              <a:gd name="connsiteX4755" fmla="*/ 1000996 w 3893112"/>
              <a:gd name="connsiteY4755" fmla="*/ 503743 h 1329505"/>
              <a:gd name="connsiteX4756" fmla="*/ 1004500 w 3893112"/>
              <a:gd name="connsiteY4756" fmla="*/ 502161 h 1329505"/>
              <a:gd name="connsiteX4757" fmla="*/ 1001988 w 3893112"/>
              <a:gd name="connsiteY4757" fmla="*/ 508581 h 1329505"/>
              <a:gd name="connsiteX4758" fmla="*/ 999662 w 3893112"/>
              <a:gd name="connsiteY4758" fmla="*/ 515373 h 1329505"/>
              <a:gd name="connsiteX4759" fmla="*/ 998112 w 3893112"/>
              <a:gd name="connsiteY4759" fmla="*/ 516490 h 1329505"/>
              <a:gd name="connsiteX4760" fmla="*/ 995010 w 3893112"/>
              <a:gd name="connsiteY4760" fmla="*/ 519064 h 1329505"/>
              <a:gd name="connsiteX4761" fmla="*/ 990358 w 3893112"/>
              <a:gd name="connsiteY4761" fmla="*/ 523034 h 1329505"/>
              <a:gd name="connsiteX4762" fmla="*/ 988248 w 3893112"/>
              <a:gd name="connsiteY4762" fmla="*/ 518351 h 1329505"/>
              <a:gd name="connsiteX4763" fmla="*/ 986388 w 3893112"/>
              <a:gd name="connsiteY4763" fmla="*/ 513512 h 1329505"/>
              <a:gd name="connsiteX4764" fmla="*/ 984400 w 3893112"/>
              <a:gd name="connsiteY4764" fmla="*/ 511117 h 1329505"/>
              <a:gd name="connsiteX4765" fmla="*/ 976526 w 3893112"/>
              <a:gd name="connsiteY4765" fmla="*/ 520397 h 1329505"/>
              <a:gd name="connsiteX4766" fmla="*/ 957026 w 3893112"/>
              <a:gd name="connsiteY4766" fmla="*/ 567056 h 1329505"/>
              <a:gd name="connsiteX4767" fmla="*/ 962228 w 3893112"/>
              <a:gd name="connsiteY4767" fmla="*/ 568719 h 1329505"/>
              <a:gd name="connsiteX4768" fmla="*/ 966944 w 3893112"/>
              <a:gd name="connsiteY4768" fmla="*/ 562795 h 1329505"/>
              <a:gd name="connsiteX4769" fmla="*/ 967470 w 3893112"/>
              <a:gd name="connsiteY4769" fmla="*/ 569991 h 1329505"/>
              <a:gd name="connsiteX4770" fmla="*/ 968060 w 3893112"/>
              <a:gd name="connsiteY4770" fmla="*/ 577620 h 1329505"/>
              <a:gd name="connsiteX4771" fmla="*/ 964958 w 3893112"/>
              <a:gd name="connsiteY4771" fmla="*/ 583389 h 1329505"/>
              <a:gd name="connsiteX4772" fmla="*/ 961856 w 3893112"/>
              <a:gd name="connsiteY4772" fmla="*/ 589251 h 1329505"/>
              <a:gd name="connsiteX4773" fmla="*/ 958476 w 3893112"/>
              <a:gd name="connsiteY4773" fmla="*/ 585374 h 1329505"/>
              <a:gd name="connsiteX4774" fmla="*/ 955002 w 3893112"/>
              <a:gd name="connsiteY4774" fmla="*/ 581465 h 1329505"/>
              <a:gd name="connsiteX4775" fmla="*/ 951740 w 3893112"/>
              <a:gd name="connsiteY4775" fmla="*/ 579706 h 1329505"/>
              <a:gd name="connsiteX4776" fmla="*/ 949760 w 3893112"/>
              <a:gd name="connsiteY4776" fmla="*/ 584442 h 1329505"/>
              <a:gd name="connsiteX4777" fmla="*/ 936788 w 3893112"/>
              <a:gd name="connsiteY4777" fmla="*/ 641434 h 1329505"/>
              <a:gd name="connsiteX4778" fmla="*/ 943804 w 3893112"/>
              <a:gd name="connsiteY4778" fmla="*/ 642905 h 1329505"/>
              <a:gd name="connsiteX4779" fmla="*/ 947836 w 3893112"/>
              <a:gd name="connsiteY4779" fmla="*/ 636237 h 1329505"/>
              <a:gd name="connsiteX4780" fmla="*/ 950442 w 3893112"/>
              <a:gd name="connsiteY4780" fmla="*/ 651403 h 1329505"/>
              <a:gd name="connsiteX4781" fmla="*/ 945140 w 3893112"/>
              <a:gd name="connsiteY4781" fmla="*/ 663809 h 1329505"/>
              <a:gd name="connsiteX4782" fmla="*/ 937664 w 3893112"/>
              <a:gd name="connsiteY4782" fmla="*/ 656396 h 1329505"/>
              <a:gd name="connsiteX4783" fmla="*/ 934054 w 3893112"/>
              <a:gd name="connsiteY4783" fmla="*/ 654784 h 1329505"/>
              <a:gd name="connsiteX4784" fmla="*/ 924738 w 3893112"/>
              <a:gd name="connsiteY4784" fmla="*/ 717611 h 1329505"/>
              <a:gd name="connsiteX4785" fmla="*/ 929600 w 3893112"/>
              <a:gd name="connsiteY4785" fmla="*/ 718298 h 1329505"/>
              <a:gd name="connsiteX4786" fmla="*/ 933260 w 3893112"/>
              <a:gd name="connsiteY4786" fmla="*/ 711475 h 1329505"/>
              <a:gd name="connsiteX4787" fmla="*/ 934998 w 3893112"/>
              <a:gd name="connsiteY4787" fmla="*/ 718701 h 1329505"/>
              <a:gd name="connsiteX4788" fmla="*/ 936734 w 3893112"/>
              <a:gd name="connsiteY4788" fmla="*/ 726331 h 1329505"/>
              <a:gd name="connsiteX4789" fmla="*/ 932360 w 3893112"/>
              <a:gd name="connsiteY4789" fmla="*/ 738955 h 1329505"/>
              <a:gd name="connsiteX4790" fmla="*/ 924390 w 3893112"/>
              <a:gd name="connsiteY4790" fmla="*/ 732163 h 1329505"/>
              <a:gd name="connsiteX4791" fmla="*/ 922672 w 3893112"/>
              <a:gd name="connsiteY4791" fmla="*/ 731544 h 1329505"/>
              <a:gd name="connsiteX4792" fmla="*/ 915706 w 3893112"/>
              <a:gd name="connsiteY4792" fmla="*/ 778529 h 1329505"/>
              <a:gd name="connsiteX4793" fmla="*/ 915802 w 3893112"/>
              <a:gd name="connsiteY4793" fmla="*/ 786287 h 1329505"/>
              <a:gd name="connsiteX4794" fmla="*/ 920544 w 3893112"/>
              <a:gd name="connsiteY4794" fmla="*/ 793385 h 1329505"/>
              <a:gd name="connsiteX4795" fmla="*/ 920764 w 3893112"/>
              <a:gd name="connsiteY4795" fmla="*/ 794139 h 1329505"/>
              <a:gd name="connsiteX4796" fmla="*/ 922498 w 3893112"/>
              <a:gd name="connsiteY4796" fmla="*/ 794160 h 1329505"/>
              <a:gd name="connsiteX4797" fmla="*/ 925290 w 3893112"/>
              <a:gd name="connsiteY4797" fmla="*/ 786996 h 1329505"/>
              <a:gd name="connsiteX4798" fmla="*/ 926602 w 3893112"/>
              <a:gd name="connsiteY4798" fmla="*/ 790444 h 1329505"/>
              <a:gd name="connsiteX4799" fmla="*/ 927554 w 3893112"/>
              <a:gd name="connsiteY4799" fmla="*/ 789105 h 1329505"/>
              <a:gd name="connsiteX4800" fmla="*/ 932672 w 3893112"/>
              <a:gd name="connsiteY4800" fmla="*/ 800239 h 1329505"/>
              <a:gd name="connsiteX4801" fmla="*/ 932300 w 3893112"/>
              <a:gd name="connsiteY4801" fmla="*/ 802907 h 1329505"/>
              <a:gd name="connsiteX4802" fmla="*/ 931276 w 3893112"/>
              <a:gd name="connsiteY4802" fmla="*/ 808706 h 1329505"/>
              <a:gd name="connsiteX4803" fmla="*/ 929724 w 3893112"/>
              <a:gd name="connsiteY4803" fmla="*/ 817110 h 1329505"/>
              <a:gd name="connsiteX4804" fmla="*/ 926412 w 3893112"/>
              <a:gd name="connsiteY4804" fmla="*/ 813499 h 1329505"/>
              <a:gd name="connsiteX4805" fmla="*/ 929016 w 3893112"/>
              <a:gd name="connsiteY4805" fmla="*/ 822430 h 1329505"/>
              <a:gd name="connsiteX4806" fmla="*/ 942492 w 3893112"/>
              <a:gd name="connsiteY4806" fmla="*/ 819400 h 1329505"/>
              <a:gd name="connsiteX4807" fmla="*/ 948968 w 3893112"/>
              <a:gd name="connsiteY4807" fmla="*/ 810192 h 1329505"/>
              <a:gd name="connsiteX4808" fmla="*/ 946536 w 3893112"/>
              <a:gd name="connsiteY4808" fmla="*/ 808768 h 1329505"/>
              <a:gd name="connsiteX4809" fmla="*/ 952912 w 3893112"/>
              <a:gd name="connsiteY4809" fmla="*/ 804584 h 1329505"/>
              <a:gd name="connsiteX4810" fmla="*/ 980924 w 3893112"/>
              <a:gd name="connsiteY4810" fmla="*/ 764755 h 1329505"/>
              <a:gd name="connsiteX4811" fmla="*/ 1028750 w 3893112"/>
              <a:gd name="connsiteY4811" fmla="*/ 713494 h 1329505"/>
              <a:gd name="connsiteX4812" fmla="*/ 1066754 w 3893112"/>
              <a:gd name="connsiteY4812" fmla="*/ 683923 h 1329505"/>
              <a:gd name="connsiteX4813" fmla="*/ 1046620 w 3893112"/>
              <a:gd name="connsiteY4813" fmla="*/ 676368 h 1329505"/>
              <a:gd name="connsiteX4814" fmla="*/ 1041348 w 3893112"/>
              <a:gd name="connsiteY4814" fmla="*/ 667312 h 1329505"/>
              <a:gd name="connsiteX4815" fmla="*/ 1055428 w 3893112"/>
              <a:gd name="connsiteY4815" fmla="*/ 669235 h 1329505"/>
              <a:gd name="connsiteX4816" fmla="*/ 1075588 w 3893112"/>
              <a:gd name="connsiteY4816" fmla="*/ 675438 h 1329505"/>
              <a:gd name="connsiteX4817" fmla="*/ 1079402 w 3893112"/>
              <a:gd name="connsiteY4817" fmla="*/ 672647 h 1329505"/>
              <a:gd name="connsiteX4818" fmla="*/ 1086224 w 3893112"/>
              <a:gd name="connsiteY4818" fmla="*/ 667963 h 1329505"/>
              <a:gd name="connsiteX4819" fmla="*/ 1087900 w 3893112"/>
              <a:gd name="connsiteY4819" fmla="*/ 630127 h 1329505"/>
              <a:gd name="connsiteX4820" fmla="*/ 1091776 w 3893112"/>
              <a:gd name="connsiteY4820" fmla="*/ 619985 h 1329505"/>
              <a:gd name="connsiteX4821" fmla="*/ 1096274 w 3893112"/>
              <a:gd name="connsiteY4821" fmla="*/ 628608 h 1329505"/>
              <a:gd name="connsiteX4822" fmla="*/ 1095344 w 3893112"/>
              <a:gd name="connsiteY4822" fmla="*/ 662538 h 1329505"/>
              <a:gd name="connsiteX4823" fmla="*/ 1104432 w 3893112"/>
              <a:gd name="connsiteY4823" fmla="*/ 661917 h 1329505"/>
              <a:gd name="connsiteX4824" fmla="*/ 1104862 w 3893112"/>
              <a:gd name="connsiteY4824" fmla="*/ 662286 h 1329505"/>
              <a:gd name="connsiteX4825" fmla="*/ 1119608 w 3893112"/>
              <a:gd name="connsiteY4825" fmla="*/ 654387 h 1329505"/>
              <a:gd name="connsiteX4826" fmla="*/ 1132272 w 3893112"/>
              <a:gd name="connsiteY4826" fmla="*/ 650435 h 1329505"/>
              <a:gd name="connsiteX4827" fmla="*/ 1132282 w 3893112"/>
              <a:gd name="connsiteY4827" fmla="*/ 650223 h 1329505"/>
              <a:gd name="connsiteX4828" fmla="*/ 1136190 w 3893112"/>
              <a:gd name="connsiteY4828" fmla="*/ 640083 h 1329505"/>
              <a:gd name="connsiteX4829" fmla="*/ 1140286 w 3893112"/>
              <a:gd name="connsiteY4829" fmla="*/ 647935 h 1329505"/>
              <a:gd name="connsiteX4830" fmla="*/ 1172508 w 3893112"/>
              <a:gd name="connsiteY4830" fmla="*/ 637880 h 1329505"/>
              <a:gd name="connsiteX4831" fmla="*/ 1192564 w 3893112"/>
              <a:gd name="connsiteY4831" fmla="*/ 636014 h 1329505"/>
              <a:gd name="connsiteX4832" fmla="*/ 1199956 w 3893112"/>
              <a:gd name="connsiteY4832" fmla="*/ 632390 h 1329505"/>
              <a:gd name="connsiteX4833" fmla="*/ 1205416 w 3893112"/>
              <a:gd name="connsiteY4833" fmla="*/ 634817 h 1329505"/>
              <a:gd name="connsiteX4834" fmla="*/ 1224480 w 3893112"/>
              <a:gd name="connsiteY4834" fmla="*/ 633043 h 1329505"/>
              <a:gd name="connsiteX4835" fmla="*/ 1228610 w 3893112"/>
              <a:gd name="connsiteY4835" fmla="*/ 633533 h 1329505"/>
              <a:gd name="connsiteX4836" fmla="*/ 1235204 w 3893112"/>
              <a:gd name="connsiteY4836" fmla="*/ 588000 h 1329505"/>
              <a:gd name="connsiteX4837" fmla="*/ 1243482 w 3893112"/>
              <a:gd name="connsiteY4837" fmla="*/ 572493 h 1329505"/>
              <a:gd name="connsiteX4838" fmla="*/ 1231746 w 3893112"/>
              <a:gd name="connsiteY4838" fmla="*/ 448757 h 1329505"/>
              <a:gd name="connsiteX4839" fmla="*/ 2856178 w 3893112"/>
              <a:gd name="connsiteY4839" fmla="*/ 399258 h 1329505"/>
              <a:gd name="connsiteX4840" fmla="*/ 2855456 w 3893112"/>
              <a:gd name="connsiteY4840" fmla="*/ 401098 h 1329505"/>
              <a:gd name="connsiteX4841" fmla="*/ 2854370 w 3893112"/>
              <a:gd name="connsiteY4841" fmla="*/ 408619 h 1329505"/>
              <a:gd name="connsiteX4842" fmla="*/ 2861348 w 3893112"/>
              <a:gd name="connsiteY4842" fmla="*/ 413984 h 1329505"/>
              <a:gd name="connsiteX4843" fmla="*/ 2852912 w 3893112"/>
              <a:gd name="connsiteY4843" fmla="*/ 415193 h 1329505"/>
              <a:gd name="connsiteX4844" fmla="*/ 2843948 w 3893112"/>
              <a:gd name="connsiteY4844" fmla="*/ 416310 h 1329505"/>
              <a:gd name="connsiteX4845" fmla="*/ 2839564 w 3893112"/>
              <a:gd name="connsiteY4845" fmla="*/ 413951 h 1329505"/>
              <a:gd name="connsiteX4846" fmla="*/ 2839358 w 3893112"/>
              <a:gd name="connsiteY4846" fmla="*/ 414234 h 1329505"/>
              <a:gd name="connsiteX4847" fmla="*/ 2811052 w 3893112"/>
              <a:gd name="connsiteY4847" fmla="*/ 442190 h 1329505"/>
              <a:gd name="connsiteX4848" fmla="*/ 2802722 w 3893112"/>
              <a:gd name="connsiteY4848" fmla="*/ 445203 h 1329505"/>
              <a:gd name="connsiteX4849" fmla="*/ 2818766 w 3893112"/>
              <a:gd name="connsiteY4849" fmla="*/ 461472 h 1329505"/>
              <a:gd name="connsiteX4850" fmla="*/ 2826396 w 3893112"/>
              <a:gd name="connsiteY4850" fmla="*/ 458650 h 1329505"/>
              <a:gd name="connsiteX4851" fmla="*/ 2830768 w 3893112"/>
              <a:gd name="connsiteY4851" fmla="*/ 457161 h 1329505"/>
              <a:gd name="connsiteX4852" fmla="*/ 2841004 w 3893112"/>
              <a:gd name="connsiteY4852" fmla="*/ 435078 h 1329505"/>
              <a:gd name="connsiteX4853" fmla="*/ 2849564 w 3893112"/>
              <a:gd name="connsiteY4853" fmla="*/ 421246 h 1329505"/>
              <a:gd name="connsiteX4854" fmla="*/ 2851486 w 3893112"/>
              <a:gd name="connsiteY4854" fmla="*/ 432194 h 1329505"/>
              <a:gd name="connsiteX4855" fmla="*/ 2840910 w 3893112"/>
              <a:gd name="connsiteY4855" fmla="*/ 458588 h 1329505"/>
              <a:gd name="connsiteX4856" fmla="*/ 2842304 w 3893112"/>
              <a:gd name="connsiteY4856" fmla="*/ 460646 h 1329505"/>
              <a:gd name="connsiteX4857" fmla="*/ 2877820 w 3893112"/>
              <a:gd name="connsiteY4857" fmla="*/ 446989 h 1329505"/>
              <a:gd name="connsiteX4858" fmla="*/ 2867086 w 3893112"/>
              <a:gd name="connsiteY4858" fmla="*/ 406484 h 1329505"/>
              <a:gd name="connsiteX4859" fmla="*/ 2867918 w 3893112"/>
              <a:gd name="connsiteY4859" fmla="*/ 403483 h 1329505"/>
              <a:gd name="connsiteX4860" fmla="*/ 1364630 w 3893112"/>
              <a:gd name="connsiteY4860" fmla="*/ 397024 h 1329505"/>
              <a:gd name="connsiteX4861" fmla="*/ 1364662 w 3893112"/>
              <a:gd name="connsiteY4861" fmla="*/ 406918 h 1329505"/>
              <a:gd name="connsiteX4862" fmla="*/ 1364876 w 3893112"/>
              <a:gd name="connsiteY4862" fmla="*/ 445218 h 1329505"/>
              <a:gd name="connsiteX4863" fmla="*/ 1364896 w 3893112"/>
              <a:gd name="connsiteY4863" fmla="*/ 447272 h 1329505"/>
              <a:gd name="connsiteX4864" fmla="*/ 1366908 w 3893112"/>
              <a:gd name="connsiteY4864" fmla="*/ 445004 h 1329505"/>
              <a:gd name="connsiteX4865" fmla="*/ 1368116 w 3893112"/>
              <a:gd name="connsiteY4865" fmla="*/ 443081 h 1329505"/>
              <a:gd name="connsiteX4866" fmla="*/ 1365512 w 3893112"/>
              <a:gd name="connsiteY4866" fmla="*/ 445220 h 1329505"/>
              <a:gd name="connsiteX4867" fmla="*/ 1365512 w 3893112"/>
              <a:gd name="connsiteY4867" fmla="*/ 437002 h 1329505"/>
              <a:gd name="connsiteX4868" fmla="*/ 1375746 w 3893112"/>
              <a:gd name="connsiteY4868" fmla="*/ 419664 h 1329505"/>
              <a:gd name="connsiteX4869" fmla="*/ 1378010 w 3893112"/>
              <a:gd name="connsiteY4869" fmla="*/ 416563 h 1329505"/>
              <a:gd name="connsiteX4870" fmla="*/ 1376428 w 3893112"/>
              <a:gd name="connsiteY4870" fmla="*/ 397582 h 1329505"/>
              <a:gd name="connsiteX4871" fmla="*/ 2836706 w 3893112"/>
              <a:gd name="connsiteY4871" fmla="*/ 393793 h 1329505"/>
              <a:gd name="connsiteX4872" fmla="*/ 2839120 w 3893112"/>
              <a:gd name="connsiteY4872" fmla="*/ 400685 h 1329505"/>
              <a:gd name="connsiteX4873" fmla="*/ 2839576 w 3893112"/>
              <a:gd name="connsiteY4873" fmla="*/ 400244 h 1329505"/>
              <a:gd name="connsiteX4874" fmla="*/ 2842110 w 3893112"/>
              <a:gd name="connsiteY4874" fmla="*/ 395270 h 1329505"/>
              <a:gd name="connsiteX4875" fmla="*/ 3752372 w 3893112"/>
              <a:gd name="connsiteY4875" fmla="*/ 393694 h 1329505"/>
              <a:gd name="connsiteX4876" fmla="*/ 3733848 w 3893112"/>
              <a:gd name="connsiteY4876" fmla="*/ 411177 h 1329505"/>
              <a:gd name="connsiteX4877" fmla="*/ 3723222 w 3893112"/>
              <a:gd name="connsiteY4877" fmla="*/ 426125 h 1329505"/>
              <a:gd name="connsiteX4878" fmla="*/ 3754000 w 3893112"/>
              <a:gd name="connsiteY4878" fmla="*/ 422743 h 1329505"/>
              <a:gd name="connsiteX4879" fmla="*/ 3755656 w 3893112"/>
              <a:gd name="connsiteY4879" fmla="*/ 395879 h 1329505"/>
              <a:gd name="connsiteX4880" fmla="*/ 2608174 w 3893112"/>
              <a:gd name="connsiteY4880" fmla="*/ 389059 h 1329505"/>
              <a:gd name="connsiteX4881" fmla="*/ 2606500 w 3893112"/>
              <a:gd name="connsiteY4881" fmla="*/ 389796 h 1329505"/>
              <a:gd name="connsiteX4882" fmla="*/ 2600640 w 3893112"/>
              <a:gd name="connsiteY4882" fmla="*/ 394727 h 1329505"/>
              <a:gd name="connsiteX4883" fmla="*/ 2600944 w 3893112"/>
              <a:gd name="connsiteY4883" fmla="*/ 396530 h 1329505"/>
              <a:gd name="connsiteX4884" fmla="*/ 2609966 w 3893112"/>
              <a:gd name="connsiteY4884" fmla="*/ 393099 h 1329505"/>
              <a:gd name="connsiteX4885" fmla="*/ 2608640 w 3893112"/>
              <a:gd name="connsiteY4885" fmla="*/ 389579 h 1329505"/>
              <a:gd name="connsiteX4886" fmla="*/ 2612534 w 3893112"/>
              <a:gd name="connsiteY4886" fmla="*/ 387139 h 1329505"/>
              <a:gd name="connsiteX4887" fmla="*/ 2612068 w 3893112"/>
              <a:gd name="connsiteY4887" fmla="*/ 387344 h 1329505"/>
              <a:gd name="connsiteX4888" fmla="*/ 2612208 w 3893112"/>
              <a:gd name="connsiteY4888" fmla="*/ 387501 h 1329505"/>
              <a:gd name="connsiteX4889" fmla="*/ 2612218 w 3893112"/>
              <a:gd name="connsiteY4889" fmla="*/ 387529 h 1329505"/>
              <a:gd name="connsiteX4890" fmla="*/ 1364590 w 3893112"/>
              <a:gd name="connsiteY4890" fmla="*/ 384908 h 1329505"/>
              <a:gd name="connsiteX4891" fmla="*/ 1364596 w 3893112"/>
              <a:gd name="connsiteY4891" fmla="*/ 386792 h 1329505"/>
              <a:gd name="connsiteX4892" fmla="*/ 1370504 w 3893112"/>
              <a:gd name="connsiteY4892" fmla="*/ 387627 h 1329505"/>
              <a:gd name="connsiteX4893" fmla="*/ 2780442 w 3893112"/>
              <a:gd name="connsiteY4893" fmla="*/ 381842 h 1329505"/>
              <a:gd name="connsiteX4894" fmla="*/ 2779252 w 3893112"/>
              <a:gd name="connsiteY4894" fmla="*/ 383315 h 1329505"/>
              <a:gd name="connsiteX4895" fmla="*/ 2779252 w 3893112"/>
              <a:gd name="connsiteY4895" fmla="*/ 383006 h 1329505"/>
              <a:gd name="connsiteX4896" fmla="*/ 2776346 w 3893112"/>
              <a:gd name="connsiteY4896" fmla="*/ 391486 h 1329505"/>
              <a:gd name="connsiteX4897" fmla="*/ 2777454 w 3893112"/>
              <a:gd name="connsiteY4897" fmla="*/ 392211 h 1329505"/>
              <a:gd name="connsiteX4898" fmla="*/ 2775986 w 3893112"/>
              <a:gd name="connsiteY4898" fmla="*/ 392537 h 1329505"/>
              <a:gd name="connsiteX4899" fmla="*/ 2761822 w 3893112"/>
              <a:gd name="connsiteY4899" fmla="*/ 433869 h 1329505"/>
              <a:gd name="connsiteX4900" fmla="*/ 2790016 w 3893112"/>
              <a:gd name="connsiteY4900" fmla="*/ 420564 h 1329505"/>
              <a:gd name="connsiteX4901" fmla="*/ 2809368 w 3893112"/>
              <a:gd name="connsiteY4901" fmla="*/ 416222 h 1329505"/>
              <a:gd name="connsiteX4902" fmla="*/ 2809244 w 3893112"/>
              <a:gd name="connsiteY4902" fmla="*/ 416222 h 1329505"/>
              <a:gd name="connsiteX4903" fmla="*/ 2818762 w 3893112"/>
              <a:gd name="connsiteY4903" fmla="*/ 401532 h 1329505"/>
              <a:gd name="connsiteX4904" fmla="*/ 2814036 w 3893112"/>
              <a:gd name="connsiteY4904" fmla="*/ 387717 h 1329505"/>
              <a:gd name="connsiteX4905" fmla="*/ 3790020 w 3893112"/>
              <a:gd name="connsiteY4905" fmla="*/ 374596 h 1329505"/>
              <a:gd name="connsiteX4906" fmla="*/ 3779914 w 3893112"/>
              <a:gd name="connsiteY4906" fmla="*/ 384078 h 1329505"/>
              <a:gd name="connsiteX4907" fmla="*/ 3787384 w 3893112"/>
              <a:gd name="connsiteY4907" fmla="*/ 417433 h 1329505"/>
              <a:gd name="connsiteX4908" fmla="*/ 3787310 w 3893112"/>
              <a:gd name="connsiteY4908" fmla="*/ 419083 h 1329505"/>
              <a:gd name="connsiteX4909" fmla="*/ 3791218 w 3893112"/>
              <a:gd name="connsiteY4909" fmla="*/ 418654 h 1329505"/>
              <a:gd name="connsiteX4910" fmla="*/ 3827488 w 3893112"/>
              <a:gd name="connsiteY4910" fmla="*/ 415059 h 1329505"/>
              <a:gd name="connsiteX4911" fmla="*/ 3827144 w 3893112"/>
              <a:gd name="connsiteY4911" fmla="*/ 410951 h 1329505"/>
              <a:gd name="connsiteX4912" fmla="*/ 3827766 w 3893112"/>
              <a:gd name="connsiteY4912" fmla="*/ 389692 h 1329505"/>
              <a:gd name="connsiteX4913" fmla="*/ 3004380 w 3893112"/>
              <a:gd name="connsiteY4913" fmla="*/ 374213 h 1329505"/>
              <a:gd name="connsiteX4914" fmla="*/ 2988720 w 3893112"/>
              <a:gd name="connsiteY4914" fmla="*/ 391022 h 1329505"/>
              <a:gd name="connsiteX4915" fmla="*/ 2974392 w 3893112"/>
              <a:gd name="connsiteY4915" fmla="*/ 412485 h 1329505"/>
              <a:gd name="connsiteX4916" fmla="*/ 2976228 w 3893112"/>
              <a:gd name="connsiteY4916" fmla="*/ 415539 h 1329505"/>
              <a:gd name="connsiteX4917" fmla="*/ 2975388 w 3893112"/>
              <a:gd name="connsiteY4917" fmla="*/ 425308 h 1329505"/>
              <a:gd name="connsiteX4918" fmla="*/ 2974800 w 3893112"/>
              <a:gd name="connsiteY4918" fmla="*/ 432007 h 1329505"/>
              <a:gd name="connsiteX4919" fmla="*/ 2974490 w 3893112"/>
              <a:gd name="connsiteY4919" fmla="*/ 435109 h 1329505"/>
              <a:gd name="connsiteX4920" fmla="*/ 2974096 w 3893112"/>
              <a:gd name="connsiteY4920" fmla="*/ 434654 h 1329505"/>
              <a:gd name="connsiteX4921" fmla="*/ 2974062 w 3893112"/>
              <a:gd name="connsiteY4921" fmla="*/ 435855 h 1329505"/>
              <a:gd name="connsiteX4922" fmla="*/ 3002634 w 3893112"/>
              <a:gd name="connsiteY4922" fmla="*/ 434776 h 1329505"/>
              <a:gd name="connsiteX4923" fmla="*/ 3025536 w 3893112"/>
              <a:gd name="connsiteY4923" fmla="*/ 433561 h 1329505"/>
              <a:gd name="connsiteX4924" fmla="*/ 3020330 w 3893112"/>
              <a:gd name="connsiteY4924" fmla="*/ 423698 h 1329505"/>
              <a:gd name="connsiteX4925" fmla="*/ 3003148 w 3893112"/>
              <a:gd name="connsiteY4925" fmla="*/ 383192 h 1329505"/>
              <a:gd name="connsiteX4926" fmla="*/ 2604138 w 3893112"/>
              <a:gd name="connsiteY4926" fmla="*/ 368422 h 1329505"/>
              <a:gd name="connsiteX4927" fmla="*/ 2597364 w 3893112"/>
              <a:gd name="connsiteY4927" fmla="*/ 370909 h 1329505"/>
              <a:gd name="connsiteX4928" fmla="*/ 2599136 w 3893112"/>
              <a:gd name="connsiteY4928" fmla="*/ 372890 h 1329505"/>
              <a:gd name="connsiteX4929" fmla="*/ 2604174 w 3893112"/>
              <a:gd name="connsiteY4929" fmla="*/ 368734 h 1329505"/>
              <a:gd name="connsiteX4930" fmla="*/ 1200296 w 3893112"/>
              <a:gd name="connsiteY4930" fmla="*/ 367989 h 1329505"/>
              <a:gd name="connsiteX4931" fmla="*/ 1194404 w 3893112"/>
              <a:gd name="connsiteY4931" fmla="*/ 370904 h 1329505"/>
              <a:gd name="connsiteX4932" fmla="*/ 1191054 w 3893112"/>
              <a:gd name="connsiteY4932" fmla="*/ 372424 h 1329505"/>
              <a:gd name="connsiteX4933" fmla="*/ 1184292 w 3893112"/>
              <a:gd name="connsiteY4933" fmla="*/ 390790 h 1329505"/>
              <a:gd name="connsiteX4934" fmla="*/ 1182452 w 3893112"/>
              <a:gd name="connsiteY4934" fmla="*/ 394402 h 1329505"/>
              <a:gd name="connsiteX4935" fmla="*/ 1186804 w 3893112"/>
              <a:gd name="connsiteY4935" fmla="*/ 390633 h 1329505"/>
              <a:gd name="connsiteX4936" fmla="*/ 1202964 w 3893112"/>
              <a:gd name="connsiteY4936" fmla="*/ 388617 h 1329505"/>
              <a:gd name="connsiteX4937" fmla="*/ 1198808 w 3893112"/>
              <a:gd name="connsiteY4937" fmla="*/ 396557 h 1329505"/>
              <a:gd name="connsiteX4938" fmla="*/ 1199930 w 3893112"/>
              <a:gd name="connsiteY4938" fmla="*/ 401429 h 1329505"/>
              <a:gd name="connsiteX4939" fmla="*/ 1215248 w 3893112"/>
              <a:gd name="connsiteY4939" fmla="*/ 395977 h 1329505"/>
              <a:gd name="connsiteX4940" fmla="*/ 1208692 w 3893112"/>
              <a:gd name="connsiteY4940" fmla="*/ 374996 h 1329505"/>
              <a:gd name="connsiteX4941" fmla="*/ 2791564 w 3893112"/>
              <a:gd name="connsiteY4941" fmla="*/ 365632 h 1329505"/>
              <a:gd name="connsiteX4942" fmla="*/ 2788804 w 3893112"/>
              <a:gd name="connsiteY4942" fmla="*/ 371494 h 1329505"/>
              <a:gd name="connsiteX4943" fmla="*/ 2783466 w 3893112"/>
              <a:gd name="connsiteY4943" fmla="*/ 378099 h 1329505"/>
              <a:gd name="connsiteX4944" fmla="*/ 2812492 w 3893112"/>
              <a:gd name="connsiteY4944" fmla="*/ 383202 h 1329505"/>
              <a:gd name="connsiteX4945" fmla="*/ 2811788 w 3893112"/>
              <a:gd name="connsiteY4945" fmla="*/ 381145 h 1329505"/>
              <a:gd name="connsiteX4946" fmla="*/ 2791564 w 3893112"/>
              <a:gd name="connsiteY4946" fmla="*/ 365632 h 1329505"/>
              <a:gd name="connsiteX4947" fmla="*/ 2210734 w 3893112"/>
              <a:gd name="connsiteY4947" fmla="*/ 357394 h 1329505"/>
              <a:gd name="connsiteX4948" fmla="*/ 2164480 w 3893112"/>
              <a:gd name="connsiteY4948" fmla="*/ 369973 h 1329505"/>
              <a:gd name="connsiteX4949" fmla="*/ 2160870 w 3893112"/>
              <a:gd name="connsiteY4949" fmla="*/ 372193 h 1329505"/>
              <a:gd name="connsiteX4950" fmla="*/ 2161284 w 3893112"/>
              <a:gd name="connsiteY4950" fmla="*/ 373324 h 1329505"/>
              <a:gd name="connsiteX4951" fmla="*/ 2165410 w 3893112"/>
              <a:gd name="connsiteY4951" fmla="*/ 379682 h 1329505"/>
              <a:gd name="connsiteX4952" fmla="*/ 2169412 w 3893112"/>
              <a:gd name="connsiteY4952" fmla="*/ 379682 h 1329505"/>
              <a:gd name="connsiteX4953" fmla="*/ 2173846 w 3893112"/>
              <a:gd name="connsiteY4953" fmla="*/ 379527 h 1329505"/>
              <a:gd name="connsiteX4954" fmla="*/ 2168604 w 3893112"/>
              <a:gd name="connsiteY4954" fmla="*/ 385730 h 1329505"/>
              <a:gd name="connsiteX4955" fmla="*/ 2163364 w 3893112"/>
              <a:gd name="connsiteY4955" fmla="*/ 392212 h 1329505"/>
              <a:gd name="connsiteX4956" fmla="*/ 2161254 w 3893112"/>
              <a:gd name="connsiteY4956" fmla="*/ 392739 h 1329505"/>
              <a:gd name="connsiteX4957" fmla="*/ 2156632 w 3893112"/>
              <a:gd name="connsiteY4957" fmla="*/ 394041 h 1329505"/>
              <a:gd name="connsiteX4958" fmla="*/ 2149840 w 3893112"/>
              <a:gd name="connsiteY4958" fmla="*/ 396151 h 1329505"/>
              <a:gd name="connsiteX4959" fmla="*/ 2149438 w 3893112"/>
              <a:gd name="connsiteY4959" fmla="*/ 389607 h 1329505"/>
              <a:gd name="connsiteX4960" fmla="*/ 2149438 w 3893112"/>
              <a:gd name="connsiteY4960" fmla="*/ 383404 h 1329505"/>
              <a:gd name="connsiteX4961" fmla="*/ 2148272 w 3893112"/>
              <a:gd name="connsiteY4961" fmla="*/ 379942 h 1329505"/>
              <a:gd name="connsiteX4962" fmla="*/ 2119850 w 3893112"/>
              <a:gd name="connsiteY4962" fmla="*/ 397422 h 1329505"/>
              <a:gd name="connsiteX4963" fmla="*/ 2092964 w 3893112"/>
              <a:gd name="connsiteY4963" fmla="*/ 426018 h 1329505"/>
              <a:gd name="connsiteX4964" fmla="*/ 2098636 w 3893112"/>
              <a:gd name="connsiteY4964" fmla="*/ 429988 h 1329505"/>
              <a:gd name="connsiteX4965" fmla="*/ 2106576 w 3893112"/>
              <a:gd name="connsiteY4965" fmla="*/ 426390 h 1329505"/>
              <a:gd name="connsiteX4966" fmla="*/ 2103876 w 3893112"/>
              <a:gd name="connsiteY4966" fmla="*/ 434267 h 1329505"/>
              <a:gd name="connsiteX4967" fmla="*/ 2101056 w 3893112"/>
              <a:gd name="connsiteY4967" fmla="*/ 442549 h 1329505"/>
              <a:gd name="connsiteX4968" fmla="*/ 2095008 w 3893112"/>
              <a:gd name="connsiteY4968" fmla="*/ 446891 h 1329505"/>
              <a:gd name="connsiteX4969" fmla="*/ 2093016 w 3893112"/>
              <a:gd name="connsiteY4969" fmla="*/ 448369 h 1329505"/>
              <a:gd name="connsiteX4970" fmla="*/ 2113196 w 3893112"/>
              <a:gd name="connsiteY4970" fmla="*/ 448573 h 1329505"/>
              <a:gd name="connsiteX4971" fmla="*/ 2113244 w 3893112"/>
              <a:gd name="connsiteY4971" fmla="*/ 448478 h 1329505"/>
              <a:gd name="connsiteX4972" fmla="*/ 2117308 w 3893112"/>
              <a:gd name="connsiteY4972" fmla="*/ 445749 h 1329505"/>
              <a:gd name="connsiteX4973" fmla="*/ 2112840 w 3893112"/>
              <a:gd name="connsiteY4973" fmla="*/ 423015 h 1329505"/>
              <a:gd name="connsiteX4974" fmla="*/ 2116220 w 3893112"/>
              <a:gd name="connsiteY4974" fmla="*/ 415572 h 1329505"/>
              <a:gd name="connsiteX4975" fmla="*/ 2124254 w 3893112"/>
              <a:gd name="connsiteY4975" fmla="*/ 422395 h 1329505"/>
              <a:gd name="connsiteX4976" fmla="*/ 2125712 w 3893112"/>
              <a:gd name="connsiteY4976" fmla="*/ 445563 h 1329505"/>
              <a:gd name="connsiteX4977" fmla="*/ 2128132 w 3893112"/>
              <a:gd name="connsiteY4977" fmla="*/ 444012 h 1329505"/>
              <a:gd name="connsiteX4978" fmla="*/ 2132908 w 3893112"/>
              <a:gd name="connsiteY4978" fmla="*/ 446152 h 1329505"/>
              <a:gd name="connsiteX4979" fmla="*/ 2155238 w 3893112"/>
              <a:gd name="connsiteY4979" fmla="*/ 420969 h 1329505"/>
              <a:gd name="connsiteX4980" fmla="*/ 2167116 w 3893112"/>
              <a:gd name="connsiteY4980" fmla="*/ 413060 h 1329505"/>
              <a:gd name="connsiteX4981" fmla="*/ 2165814 w 3893112"/>
              <a:gd name="connsiteY4981" fmla="*/ 422488 h 1329505"/>
              <a:gd name="connsiteX4982" fmla="*/ 2157192 w 3893112"/>
              <a:gd name="connsiteY4982" fmla="*/ 433995 h 1329505"/>
              <a:gd name="connsiteX4983" fmla="*/ 2147608 w 3893112"/>
              <a:gd name="connsiteY4983" fmla="*/ 446803 h 1329505"/>
              <a:gd name="connsiteX4984" fmla="*/ 2152104 w 3893112"/>
              <a:gd name="connsiteY4984" fmla="*/ 448013 h 1329505"/>
              <a:gd name="connsiteX4985" fmla="*/ 2154368 w 3893112"/>
              <a:gd name="connsiteY4985" fmla="*/ 454992 h 1329505"/>
              <a:gd name="connsiteX4986" fmla="*/ 2154190 w 3893112"/>
              <a:gd name="connsiteY4986" fmla="*/ 455441 h 1329505"/>
              <a:gd name="connsiteX4987" fmla="*/ 2186846 w 3893112"/>
              <a:gd name="connsiteY4987" fmla="*/ 462281 h 1329505"/>
              <a:gd name="connsiteX4988" fmla="*/ 2248530 w 3893112"/>
              <a:gd name="connsiteY4988" fmla="*/ 488641 h 1329505"/>
              <a:gd name="connsiteX4989" fmla="*/ 2263076 w 3893112"/>
              <a:gd name="connsiteY4989" fmla="*/ 498812 h 1329505"/>
              <a:gd name="connsiteX4990" fmla="*/ 2262424 w 3893112"/>
              <a:gd name="connsiteY4990" fmla="*/ 494531 h 1329505"/>
              <a:gd name="connsiteX4991" fmla="*/ 2258800 w 3893112"/>
              <a:gd name="connsiteY4991" fmla="*/ 478030 h 1329505"/>
              <a:gd name="connsiteX4992" fmla="*/ 2257586 w 3893112"/>
              <a:gd name="connsiteY4992" fmla="*/ 478175 h 1329505"/>
              <a:gd name="connsiteX4993" fmla="*/ 2251912 w 3893112"/>
              <a:gd name="connsiteY4993" fmla="*/ 480388 h 1329505"/>
              <a:gd name="connsiteX4994" fmla="*/ 2250824 w 3893112"/>
              <a:gd name="connsiteY4994" fmla="*/ 487986 h 1329505"/>
              <a:gd name="connsiteX4995" fmla="*/ 2246732 w 3893112"/>
              <a:gd name="connsiteY4995" fmla="*/ 481939 h 1329505"/>
              <a:gd name="connsiteX4996" fmla="*/ 2242544 w 3893112"/>
              <a:gd name="connsiteY4996" fmla="*/ 475519 h 1329505"/>
              <a:gd name="connsiteX4997" fmla="*/ 2242544 w 3893112"/>
              <a:gd name="connsiteY4997" fmla="*/ 473472 h 1329505"/>
              <a:gd name="connsiteX4998" fmla="*/ 2242328 w 3893112"/>
              <a:gd name="connsiteY4998" fmla="*/ 468975 h 1329505"/>
              <a:gd name="connsiteX4999" fmla="*/ 2241924 w 3893112"/>
              <a:gd name="connsiteY4999" fmla="*/ 462399 h 1329505"/>
              <a:gd name="connsiteX5000" fmla="*/ 2252036 w 3893112"/>
              <a:gd name="connsiteY5000" fmla="*/ 465563 h 1329505"/>
              <a:gd name="connsiteX5001" fmla="*/ 2256062 w 3893112"/>
              <a:gd name="connsiteY5001" fmla="*/ 465563 h 1329505"/>
              <a:gd name="connsiteX5002" fmla="*/ 2254980 w 3893112"/>
              <a:gd name="connsiteY5002" fmla="*/ 460632 h 1329505"/>
              <a:gd name="connsiteX5003" fmla="*/ 2250392 w 3893112"/>
              <a:gd name="connsiteY5003" fmla="*/ 444008 h 1329505"/>
              <a:gd name="connsiteX5004" fmla="*/ 2245088 w 3893112"/>
              <a:gd name="connsiteY5004" fmla="*/ 427788 h 1329505"/>
              <a:gd name="connsiteX5005" fmla="*/ 2242172 w 3893112"/>
              <a:gd name="connsiteY5005" fmla="*/ 419786 h 1329505"/>
              <a:gd name="connsiteX5006" fmla="*/ 2239072 w 3893112"/>
              <a:gd name="connsiteY5006" fmla="*/ 411939 h 1329505"/>
              <a:gd name="connsiteX5007" fmla="*/ 2235922 w 3893112"/>
              <a:gd name="connsiteY5007" fmla="*/ 404548 h 1329505"/>
              <a:gd name="connsiteX5008" fmla="*/ 2234702 w 3893112"/>
              <a:gd name="connsiteY5008" fmla="*/ 404962 h 1329505"/>
              <a:gd name="connsiteX5009" fmla="*/ 2229488 w 3893112"/>
              <a:gd name="connsiteY5009" fmla="*/ 408249 h 1329505"/>
              <a:gd name="connsiteX5010" fmla="*/ 2229828 w 3893112"/>
              <a:gd name="connsiteY5010" fmla="*/ 415909 h 1329505"/>
              <a:gd name="connsiteX5011" fmla="*/ 2219314 w 3893112"/>
              <a:gd name="connsiteY5011" fmla="*/ 405395 h 1329505"/>
              <a:gd name="connsiteX5012" fmla="*/ 2216058 w 3893112"/>
              <a:gd name="connsiteY5012" fmla="*/ 392772 h 1329505"/>
              <a:gd name="connsiteX5013" fmla="*/ 2226448 w 3893112"/>
              <a:gd name="connsiteY5013" fmla="*/ 393796 h 1329505"/>
              <a:gd name="connsiteX5014" fmla="*/ 2230696 w 3893112"/>
              <a:gd name="connsiteY5014" fmla="*/ 392808 h 1329505"/>
              <a:gd name="connsiteX5015" fmla="*/ 2225144 w 3893112"/>
              <a:gd name="connsiteY5015" fmla="*/ 381421 h 1329505"/>
              <a:gd name="connsiteX5016" fmla="*/ 2216988 w 3893112"/>
              <a:gd name="connsiteY5016" fmla="*/ 367028 h 1329505"/>
              <a:gd name="connsiteX5017" fmla="*/ 2604272 w 3893112"/>
              <a:gd name="connsiteY5017" fmla="*/ 356785 h 1329505"/>
              <a:gd name="connsiteX5018" fmla="*/ 2604950 w 3893112"/>
              <a:gd name="connsiteY5018" fmla="*/ 357165 h 1329505"/>
              <a:gd name="connsiteX5019" fmla="*/ 2610502 w 3893112"/>
              <a:gd name="connsiteY5019" fmla="*/ 360546 h 1329505"/>
              <a:gd name="connsiteX5020" fmla="*/ 2615898 w 3893112"/>
              <a:gd name="connsiteY5020" fmla="*/ 364237 h 1329505"/>
              <a:gd name="connsiteX5021" fmla="*/ 2618316 w 3893112"/>
              <a:gd name="connsiteY5021" fmla="*/ 366035 h 1329505"/>
              <a:gd name="connsiteX5022" fmla="*/ 2620364 w 3893112"/>
              <a:gd name="connsiteY5022" fmla="*/ 369820 h 1329505"/>
              <a:gd name="connsiteX5023" fmla="*/ 2623684 w 3893112"/>
              <a:gd name="connsiteY5023" fmla="*/ 377050 h 1329505"/>
              <a:gd name="connsiteX5024" fmla="*/ 2627808 w 3893112"/>
              <a:gd name="connsiteY5024" fmla="*/ 377050 h 1329505"/>
              <a:gd name="connsiteX5025" fmla="*/ 2632820 w 3893112"/>
              <a:gd name="connsiteY5025" fmla="*/ 358581 h 1329505"/>
              <a:gd name="connsiteX5026" fmla="*/ 2596650 w 3893112"/>
              <a:gd name="connsiteY5026" fmla="*/ 356305 h 1329505"/>
              <a:gd name="connsiteX5027" fmla="*/ 2596596 w 3893112"/>
              <a:gd name="connsiteY5027" fmla="*/ 356638 h 1329505"/>
              <a:gd name="connsiteX5028" fmla="*/ 2597166 w 3893112"/>
              <a:gd name="connsiteY5028" fmla="*/ 364237 h 1329505"/>
              <a:gd name="connsiteX5029" fmla="*/ 2604026 w 3893112"/>
              <a:gd name="connsiteY5029" fmla="*/ 367456 h 1329505"/>
              <a:gd name="connsiteX5030" fmla="*/ 2603430 w 3893112"/>
              <a:gd name="connsiteY5030" fmla="*/ 362314 h 1329505"/>
              <a:gd name="connsiteX5031" fmla="*/ 2602810 w 3893112"/>
              <a:gd name="connsiteY5031" fmla="*/ 357786 h 1329505"/>
              <a:gd name="connsiteX5032" fmla="*/ 2602592 w 3893112"/>
              <a:gd name="connsiteY5032" fmla="*/ 356679 h 1329505"/>
              <a:gd name="connsiteX5033" fmla="*/ 3806016 w 3893112"/>
              <a:gd name="connsiteY5033" fmla="*/ 353966 h 1329505"/>
              <a:gd name="connsiteX5034" fmla="*/ 3803512 w 3893112"/>
              <a:gd name="connsiteY5034" fmla="*/ 360391 h 1329505"/>
              <a:gd name="connsiteX5035" fmla="*/ 3828316 w 3893112"/>
              <a:gd name="connsiteY5035" fmla="*/ 370966 h 1329505"/>
              <a:gd name="connsiteX5036" fmla="*/ 3828416 w 3893112"/>
              <a:gd name="connsiteY5036" fmla="*/ 367524 h 1329505"/>
              <a:gd name="connsiteX5037" fmla="*/ 3825744 w 3893112"/>
              <a:gd name="connsiteY5037" fmla="*/ 367308 h 1329505"/>
              <a:gd name="connsiteX5038" fmla="*/ 3822928 w 3893112"/>
              <a:gd name="connsiteY5038" fmla="*/ 361073 h 1329505"/>
              <a:gd name="connsiteX5039" fmla="*/ 3821992 w 3893112"/>
              <a:gd name="connsiteY5039" fmla="*/ 359897 h 1329505"/>
              <a:gd name="connsiteX5040" fmla="*/ 3811236 w 3893112"/>
              <a:gd name="connsiteY5040" fmla="*/ 356328 h 1329505"/>
              <a:gd name="connsiteX5041" fmla="*/ 2351964 w 3893112"/>
              <a:gd name="connsiteY5041" fmla="*/ 349473 h 1329505"/>
              <a:gd name="connsiteX5042" fmla="*/ 2333354 w 3893112"/>
              <a:gd name="connsiteY5042" fmla="*/ 349711 h 1329505"/>
              <a:gd name="connsiteX5043" fmla="*/ 2333226 w 3893112"/>
              <a:gd name="connsiteY5043" fmla="*/ 351513 h 1329505"/>
              <a:gd name="connsiteX5044" fmla="*/ 2334440 w 3893112"/>
              <a:gd name="connsiteY5044" fmla="*/ 359026 h 1329505"/>
              <a:gd name="connsiteX5045" fmla="*/ 2342844 w 3893112"/>
              <a:gd name="connsiteY5045" fmla="*/ 362128 h 1329505"/>
              <a:gd name="connsiteX5046" fmla="*/ 2326624 w 3893112"/>
              <a:gd name="connsiteY5046" fmla="*/ 369416 h 1329505"/>
              <a:gd name="connsiteX5047" fmla="*/ 2311364 w 3893112"/>
              <a:gd name="connsiteY5047" fmla="*/ 366314 h 1329505"/>
              <a:gd name="connsiteX5048" fmla="*/ 2317692 w 3893112"/>
              <a:gd name="connsiteY5048" fmla="*/ 355180 h 1329505"/>
              <a:gd name="connsiteX5049" fmla="*/ 2318672 w 3893112"/>
              <a:gd name="connsiteY5049" fmla="*/ 349898 h 1329505"/>
              <a:gd name="connsiteX5050" fmla="*/ 2283916 w 3893112"/>
              <a:gd name="connsiteY5050" fmla="*/ 350342 h 1329505"/>
              <a:gd name="connsiteX5051" fmla="*/ 2245518 w 3893112"/>
              <a:gd name="connsiteY5051" fmla="*/ 352994 h 1329505"/>
              <a:gd name="connsiteX5052" fmla="*/ 2245510 w 3893112"/>
              <a:gd name="connsiteY5052" fmla="*/ 353870 h 1329505"/>
              <a:gd name="connsiteX5053" fmla="*/ 2247196 w 3893112"/>
              <a:gd name="connsiteY5053" fmla="*/ 361290 h 1329505"/>
              <a:gd name="connsiteX5054" fmla="*/ 2255570 w 3893112"/>
              <a:gd name="connsiteY5054" fmla="*/ 363925 h 1329505"/>
              <a:gd name="connsiteX5055" fmla="*/ 2248156 w 3893112"/>
              <a:gd name="connsiteY5055" fmla="*/ 367927 h 1329505"/>
              <a:gd name="connsiteX5056" fmla="*/ 2240404 w 3893112"/>
              <a:gd name="connsiteY5056" fmla="*/ 372145 h 1329505"/>
              <a:gd name="connsiteX5057" fmla="*/ 2233052 w 3893112"/>
              <a:gd name="connsiteY5057" fmla="*/ 371245 h 1329505"/>
              <a:gd name="connsiteX5058" fmla="*/ 2225734 w 3893112"/>
              <a:gd name="connsiteY5058" fmla="*/ 370532 h 1329505"/>
              <a:gd name="connsiteX5059" fmla="*/ 2228216 w 3893112"/>
              <a:gd name="connsiteY5059" fmla="*/ 364639 h 1329505"/>
              <a:gd name="connsiteX5060" fmla="*/ 2230758 w 3893112"/>
              <a:gd name="connsiteY5060" fmla="*/ 358746 h 1329505"/>
              <a:gd name="connsiteX5061" fmla="*/ 2231128 w 3893112"/>
              <a:gd name="connsiteY5061" fmla="*/ 353987 h 1329505"/>
              <a:gd name="connsiteX5062" fmla="*/ 2220586 w 3893112"/>
              <a:gd name="connsiteY5062" fmla="*/ 354715 h 1329505"/>
              <a:gd name="connsiteX5063" fmla="*/ 2214224 w 3893112"/>
              <a:gd name="connsiteY5063" fmla="*/ 356445 h 1329505"/>
              <a:gd name="connsiteX5064" fmla="*/ 2219996 w 3893112"/>
              <a:gd name="connsiteY5064" fmla="*/ 365322 h 1329505"/>
              <a:gd name="connsiteX5065" fmla="*/ 2228216 w 3893112"/>
              <a:gd name="connsiteY5065" fmla="*/ 379870 h 1329505"/>
              <a:gd name="connsiteX5066" fmla="*/ 2233830 w 3893112"/>
              <a:gd name="connsiteY5066" fmla="*/ 391356 h 1329505"/>
              <a:gd name="connsiteX5067" fmla="*/ 2236652 w 3893112"/>
              <a:gd name="connsiteY5067" fmla="*/ 390012 h 1329505"/>
              <a:gd name="connsiteX5068" fmla="*/ 2238948 w 3893112"/>
              <a:gd name="connsiteY5068" fmla="*/ 381204 h 1329505"/>
              <a:gd name="connsiteX5069" fmla="*/ 2247848 w 3893112"/>
              <a:gd name="connsiteY5069" fmla="*/ 389329 h 1329505"/>
              <a:gd name="connsiteX5070" fmla="*/ 2248530 w 3893112"/>
              <a:gd name="connsiteY5070" fmla="*/ 391873 h 1329505"/>
              <a:gd name="connsiteX5071" fmla="*/ 2249832 w 3893112"/>
              <a:gd name="connsiteY5071" fmla="*/ 397518 h 1329505"/>
              <a:gd name="connsiteX5072" fmla="*/ 2251540 w 3893112"/>
              <a:gd name="connsiteY5072" fmla="*/ 405736 h 1329505"/>
              <a:gd name="connsiteX5073" fmla="*/ 2243288 w 3893112"/>
              <a:gd name="connsiteY5073" fmla="*/ 402046 h 1329505"/>
              <a:gd name="connsiteX5074" fmla="*/ 2239234 w 3893112"/>
              <a:gd name="connsiteY5074" fmla="*/ 403423 h 1329505"/>
              <a:gd name="connsiteX5075" fmla="*/ 2242296 w 3893112"/>
              <a:gd name="connsiteY5075" fmla="*/ 410543 h 1329505"/>
              <a:gd name="connsiteX5076" fmla="*/ 2245398 w 3893112"/>
              <a:gd name="connsiteY5076" fmla="*/ 418452 h 1329505"/>
              <a:gd name="connsiteX5077" fmla="*/ 2248344 w 3893112"/>
              <a:gd name="connsiteY5077" fmla="*/ 426516 h 1329505"/>
              <a:gd name="connsiteX5078" fmla="*/ 2253710 w 3893112"/>
              <a:gd name="connsiteY5078" fmla="*/ 442923 h 1329505"/>
              <a:gd name="connsiteX5079" fmla="*/ 2258300 w 3893112"/>
              <a:gd name="connsiteY5079" fmla="*/ 459640 h 1329505"/>
              <a:gd name="connsiteX5080" fmla="*/ 2259448 w 3893112"/>
              <a:gd name="connsiteY5080" fmla="*/ 464842 h 1329505"/>
              <a:gd name="connsiteX5081" fmla="*/ 2262766 w 3893112"/>
              <a:gd name="connsiteY5081" fmla="*/ 464012 h 1329505"/>
              <a:gd name="connsiteX5082" fmla="*/ 2266798 w 3893112"/>
              <a:gd name="connsiteY5082" fmla="*/ 455918 h 1329505"/>
              <a:gd name="connsiteX5083" fmla="*/ 2273838 w 3893112"/>
              <a:gd name="connsiteY5083" fmla="*/ 465594 h 1329505"/>
              <a:gd name="connsiteX5084" fmla="*/ 2274056 w 3893112"/>
              <a:gd name="connsiteY5084" fmla="*/ 468200 h 1329505"/>
              <a:gd name="connsiteX5085" fmla="*/ 2274056 w 3893112"/>
              <a:gd name="connsiteY5085" fmla="*/ 473937 h 1329505"/>
              <a:gd name="connsiteX5086" fmla="*/ 2274056 w 3893112"/>
              <a:gd name="connsiteY5086" fmla="*/ 482280 h 1329505"/>
              <a:gd name="connsiteX5087" fmla="*/ 2266612 w 3893112"/>
              <a:gd name="connsiteY5087" fmla="*/ 477100 h 1329505"/>
              <a:gd name="connsiteX5088" fmla="*/ 2262270 w 3893112"/>
              <a:gd name="connsiteY5088" fmla="*/ 477617 h 1329505"/>
              <a:gd name="connsiteX5089" fmla="*/ 2265836 w 3893112"/>
              <a:gd name="connsiteY5089" fmla="*/ 493756 h 1329505"/>
              <a:gd name="connsiteX5090" fmla="*/ 2267000 w 3893112"/>
              <a:gd name="connsiteY5090" fmla="*/ 501555 h 1329505"/>
              <a:gd name="connsiteX5091" fmla="*/ 2268792 w 3893112"/>
              <a:gd name="connsiteY5091" fmla="*/ 502808 h 1329505"/>
              <a:gd name="connsiteX5092" fmla="*/ 2271914 w 3893112"/>
              <a:gd name="connsiteY5092" fmla="*/ 499590 h 1329505"/>
              <a:gd name="connsiteX5093" fmla="*/ 2275326 w 3893112"/>
              <a:gd name="connsiteY5093" fmla="*/ 501172 h 1329505"/>
              <a:gd name="connsiteX5094" fmla="*/ 2277744 w 3893112"/>
              <a:gd name="connsiteY5094" fmla="*/ 466436 h 1329505"/>
              <a:gd name="connsiteX5095" fmla="*/ 2280848 w 3893112"/>
              <a:gd name="connsiteY5095" fmla="*/ 458000 h 1329505"/>
              <a:gd name="connsiteX5096" fmla="*/ 2284880 w 3893112"/>
              <a:gd name="connsiteY5096" fmla="*/ 465412 h 1329505"/>
              <a:gd name="connsiteX5097" fmla="*/ 2283824 w 3893112"/>
              <a:gd name="connsiteY5097" fmla="*/ 488053 h 1329505"/>
              <a:gd name="connsiteX5098" fmla="*/ 2281900 w 3893112"/>
              <a:gd name="connsiteY5098" fmla="*/ 503560 h 1329505"/>
              <a:gd name="connsiteX5099" fmla="*/ 2291764 w 3893112"/>
              <a:gd name="connsiteY5099" fmla="*/ 510043 h 1329505"/>
              <a:gd name="connsiteX5100" fmla="*/ 2315336 w 3893112"/>
              <a:gd name="connsiteY5100" fmla="*/ 494349 h 1329505"/>
              <a:gd name="connsiteX5101" fmla="*/ 2327462 w 3893112"/>
              <a:gd name="connsiteY5101" fmla="*/ 491247 h 1329505"/>
              <a:gd name="connsiteX5102" fmla="*/ 2323368 w 3893112"/>
              <a:gd name="connsiteY5102" fmla="*/ 503064 h 1329505"/>
              <a:gd name="connsiteX5103" fmla="*/ 2299860 w 3893112"/>
              <a:gd name="connsiteY5103" fmla="*/ 515997 h 1329505"/>
              <a:gd name="connsiteX5104" fmla="*/ 2300572 w 3893112"/>
              <a:gd name="connsiteY5104" fmla="*/ 517145 h 1329505"/>
              <a:gd name="connsiteX5105" fmla="*/ 2300058 w 3893112"/>
              <a:gd name="connsiteY5105" fmla="*/ 524668 h 1329505"/>
              <a:gd name="connsiteX5106" fmla="*/ 2321694 w 3893112"/>
              <a:gd name="connsiteY5106" fmla="*/ 539796 h 1329505"/>
              <a:gd name="connsiteX5107" fmla="*/ 2378508 w 3893112"/>
              <a:gd name="connsiteY5107" fmla="*/ 614151 h 1329505"/>
              <a:gd name="connsiteX5108" fmla="*/ 2378800 w 3893112"/>
              <a:gd name="connsiteY5108" fmla="*/ 615250 h 1329505"/>
              <a:gd name="connsiteX5109" fmla="*/ 2390298 w 3893112"/>
              <a:gd name="connsiteY5109" fmla="*/ 606462 h 1329505"/>
              <a:gd name="connsiteX5110" fmla="*/ 2398176 w 3893112"/>
              <a:gd name="connsiteY5110" fmla="*/ 606462 h 1329505"/>
              <a:gd name="connsiteX5111" fmla="*/ 2396190 w 3893112"/>
              <a:gd name="connsiteY5111" fmla="*/ 616574 h 1329505"/>
              <a:gd name="connsiteX5112" fmla="*/ 2382258 w 3893112"/>
              <a:gd name="connsiteY5112" fmla="*/ 628221 h 1329505"/>
              <a:gd name="connsiteX5113" fmla="*/ 2384766 w 3893112"/>
              <a:gd name="connsiteY5113" fmla="*/ 637631 h 1329505"/>
              <a:gd name="connsiteX5114" fmla="*/ 2392016 w 3893112"/>
              <a:gd name="connsiteY5114" fmla="*/ 636759 h 1329505"/>
              <a:gd name="connsiteX5115" fmla="*/ 2400284 w 3893112"/>
              <a:gd name="connsiteY5115" fmla="*/ 610371 h 1329505"/>
              <a:gd name="connsiteX5116" fmla="*/ 2407264 w 3893112"/>
              <a:gd name="connsiteY5116" fmla="*/ 604168 h 1329505"/>
              <a:gd name="connsiteX5117" fmla="*/ 2407636 w 3893112"/>
              <a:gd name="connsiteY5117" fmla="*/ 615147 h 1329505"/>
              <a:gd name="connsiteX5118" fmla="*/ 2401614 w 3893112"/>
              <a:gd name="connsiteY5118" fmla="*/ 635604 h 1329505"/>
              <a:gd name="connsiteX5119" fmla="*/ 2406880 w 3893112"/>
              <a:gd name="connsiteY5119" fmla="*/ 634971 h 1329505"/>
              <a:gd name="connsiteX5120" fmla="*/ 2521134 w 3893112"/>
              <a:gd name="connsiteY5120" fmla="*/ 621990 h 1329505"/>
              <a:gd name="connsiteX5121" fmla="*/ 2545866 w 3893112"/>
              <a:gd name="connsiteY5121" fmla="*/ 619461 h 1329505"/>
              <a:gd name="connsiteX5122" fmla="*/ 2544922 w 3893112"/>
              <a:gd name="connsiteY5122" fmla="*/ 611694 h 1329505"/>
              <a:gd name="connsiteX5123" fmla="*/ 2542084 w 3893112"/>
              <a:gd name="connsiteY5123" fmla="*/ 595702 h 1329505"/>
              <a:gd name="connsiteX5124" fmla="*/ 2541152 w 3893112"/>
              <a:gd name="connsiteY5124" fmla="*/ 565682 h 1329505"/>
              <a:gd name="connsiteX5125" fmla="*/ 2542766 w 3893112"/>
              <a:gd name="connsiteY5125" fmla="*/ 542297 h 1329505"/>
              <a:gd name="connsiteX5126" fmla="*/ 2530732 w 3893112"/>
              <a:gd name="connsiteY5126" fmla="*/ 538171 h 1329505"/>
              <a:gd name="connsiteX5127" fmla="*/ 2523476 w 3893112"/>
              <a:gd name="connsiteY5127" fmla="*/ 526572 h 1329505"/>
              <a:gd name="connsiteX5128" fmla="*/ 2534888 w 3893112"/>
              <a:gd name="connsiteY5128" fmla="*/ 526913 h 1329505"/>
              <a:gd name="connsiteX5129" fmla="*/ 2548844 w 3893112"/>
              <a:gd name="connsiteY5129" fmla="*/ 532620 h 1329505"/>
              <a:gd name="connsiteX5130" fmla="*/ 2568074 w 3893112"/>
              <a:gd name="connsiteY5130" fmla="*/ 515283 h 1329505"/>
              <a:gd name="connsiteX5131" fmla="*/ 2568074 w 3893112"/>
              <a:gd name="connsiteY5131" fmla="*/ 514228 h 1329505"/>
              <a:gd name="connsiteX5132" fmla="*/ 2574276 w 3893112"/>
              <a:gd name="connsiteY5132" fmla="*/ 494131 h 1329505"/>
              <a:gd name="connsiteX5133" fmla="*/ 2580636 w 3893112"/>
              <a:gd name="connsiteY5133" fmla="*/ 488456 h 1329505"/>
              <a:gd name="connsiteX5134" fmla="*/ 2584388 w 3893112"/>
              <a:gd name="connsiteY5134" fmla="*/ 497605 h 1329505"/>
              <a:gd name="connsiteX5135" fmla="*/ 2581688 w 3893112"/>
              <a:gd name="connsiteY5135" fmla="*/ 507778 h 1329505"/>
              <a:gd name="connsiteX5136" fmla="*/ 2593104 w 3893112"/>
              <a:gd name="connsiteY5136" fmla="*/ 502691 h 1329505"/>
              <a:gd name="connsiteX5137" fmla="*/ 2620396 w 3893112"/>
              <a:gd name="connsiteY5137" fmla="*/ 420810 h 1329505"/>
              <a:gd name="connsiteX5138" fmla="*/ 2613880 w 3893112"/>
              <a:gd name="connsiteY5138" fmla="*/ 403496 h 1329505"/>
              <a:gd name="connsiteX5139" fmla="*/ 2596420 w 3893112"/>
              <a:gd name="connsiteY5139" fmla="*/ 408747 h 1329505"/>
              <a:gd name="connsiteX5140" fmla="*/ 2582092 w 3893112"/>
              <a:gd name="connsiteY5140" fmla="*/ 410857 h 1329505"/>
              <a:gd name="connsiteX5141" fmla="*/ 2587736 w 3893112"/>
              <a:gd name="connsiteY5141" fmla="*/ 401552 h 1329505"/>
              <a:gd name="connsiteX5142" fmla="*/ 2595160 w 3893112"/>
              <a:gd name="connsiteY5142" fmla="*/ 398729 h 1329505"/>
              <a:gd name="connsiteX5143" fmla="*/ 2595088 w 3893112"/>
              <a:gd name="connsiteY5143" fmla="*/ 398666 h 1329505"/>
              <a:gd name="connsiteX5144" fmla="*/ 2589722 w 3893112"/>
              <a:gd name="connsiteY5144" fmla="*/ 394510 h 1329505"/>
              <a:gd name="connsiteX5145" fmla="*/ 2587272 w 3893112"/>
              <a:gd name="connsiteY5145" fmla="*/ 392742 h 1329505"/>
              <a:gd name="connsiteX5146" fmla="*/ 2586216 w 3893112"/>
              <a:gd name="connsiteY5146" fmla="*/ 390447 h 1329505"/>
              <a:gd name="connsiteX5147" fmla="*/ 2583768 w 3893112"/>
              <a:gd name="connsiteY5147" fmla="*/ 385330 h 1329505"/>
              <a:gd name="connsiteX5148" fmla="*/ 2580944 w 3893112"/>
              <a:gd name="connsiteY5148" fmla="*/ 380429 h 1329505"/>
              <a:gd name="connsiteX5149" fmla="*/ 2579548 w 3893112"/>
              <a:gd name="connsiteY5149" fmla="*/ 378196 h 1329505"/>
              <a:gd name="connsiteX5150" fmla="*/ 2581688 w 3893112"/>
              <a:gd name="connsiteY5150" fmla="*/ 377762 h 1329505"/>
              <a:gd name="connsiteX5151" fmla="*/ 2586124 w 3893112"/>
              <a:gd name="connsiteY5151" fmla="*/ 377080 h 1329505"/>
              <a:gd name="connsiteX5152" fmla="*/ 2592854 w 3893112"/>
              <a:gd name="connsiteY5152" fmla="*/ 376332 h 1329505"/>
              <a:gd name="connsiteX5153" fmla="*/ 2595604 w 3893112"/>
              <a:gd name="connsiteY5153" fmla="*/ 374999 h 1329505"/>
              <a:gd name="connsiteX5154" fmla="*/ 2593210 w 3893112"/>
              <a:gd name="connsiteY5154" fmla="*/ 372322 h 1329505"/>
              <a:gd name="connsiteX5155" fmla="*/ 2588606 w 3893112"/>
              <a:gd name="connsiteY5155" fmla="*/ 373882 h 1329505"/>
              <a:gd name="connsiteX5156" fmla="*/ 2581224 w 3893112"/>
              <a:gd name="connsiteY5156" fmla="*/ 371711 h 1329505"/>
              <a:gd name="connsiteX5157" fmla="*/ 2573780 w 3893112"/>
              <a:gd name="connsiteY5157" fmla="*/ 369633 h 1329505"/>
              <a:gd name="connsiteX5158" fmla="*/ 2581100 w 3893112"/>
              <a:gd name="connsiteY5158" fmla="*/ 359057 h 1329505"/>
              <a:gd name="connsiteX5159" fmla="*/ 2581156 w 3893112"/>
              <a:gd name="connsiteY5159" fmla="*/ 358845 h 1329505"/>
              <a:gd name="connsiteX5160" fmla="*/ 2577824 w 3893112"/>
              <a:gd name="connsiteY5160" fmla="*/ 355120 h 1329505"/>
              <a:gd name="connsiteX5161" fmla="*/ 2509084 w 3893112"/>
              <a:gd name="connsiteY5161" fmla="*/ 350795 h 1329505"/>
              <a:gd name="connsiteX5162" fmla="*/ 2508916 w 3893112"/>
              <a:gd name="connsiteY5162" fmla="*/ 352261 h 1329505"/>
              <a:gd name="connsiteX5163" fmla="*/ 2509796 w 3893112"/>
              <a:gd name="connsiteY5163" fmla="*/ 359802 h 1329505"/>
              <a:gd name="connsiteX5164" fmla="*/ 2518078 w 3893112"/>
              <a:gd name="connsiteY5164" fmla="*/ 363244 h 1329505"/>
              <a:gd name="connsiteX5165" fmla="*/ 2501640 w 3893112"/>
              <a:gd name="connsiteY5165" fmla="*/ 369882 h 1329505"/>
              <a:gd name="connsiteX5166" fmla="*/ 2486598 w 3893112"/>
              <a:gd name="connsiteY5166" fmla="*/ 366252 h 1329505"/>
              <a:gd name="connsiteX5167" fmla="*/ 2493420 w 3893112"/>
              <a:gd name="connsiteY5167" fmla="*/ 355397 h 1329505"/>
              <a:gd name="connsiteX5168" fmla="*/ 2494610 w 3893112"/>
              <a:gd name="connsiteY5168" fmla="*/ 350135 h 1329505"/>
              <a:gd name="connsiteX5169" fmla="*/ 2421236 w 3893112"/>
              <a:gd name="connsiteY5169" fmla="*/ 349795 h 1329505"/>
              <a:gd name="connsiteX5170" fmla="*/ 2421098 w 3893112"/>
              <a:gd name="connsiteY5170" fmla="*/ 351230 h 1329505"/>
              <a:gd name="connsiteX5171" fmla="*/ 2422180 w 3893112"/>
              <a:gd name="connsiteY5171" fmla="*/ 358747 h 1329505"/>
              <a:gd name="connsiteX5172" fmla="*/ 2430556 w 3893112"/>
              <a:gd name="connsiteY5172" fmla="*/ 361848 h 1329505"/>
              <a:gd name="connsiteX5173" fmla="*/ 2414304 w 3893112"/>
              <a:gd name="connsiteY5173" fmla="*/ 368888 h 1329505"/>
              <a:gd name="connsiteX5174" fmla="*/ 2399106 w 3893112"/>
              <a:gd name="connsiteY5174" fmla="*/ 365632 h 1329505"/>
              <a:gd name="connsiteX5175" fmla="*/ 2405774 w 3893112"/>
              <a:gd name="connsiteY5175" fmla="*/ 354683 h 1329505"/>
              <a:gd name="connsiteX5176" fmla="*/ 2406726 w 3893112"/>
              <a:gd name="connsiteY5176" fmla="*/ 349727 h 1329505"/>
              <a:gd name="connsiteX5177" fmla="*/ 2518134 w 3893112"/>
              <a:gd name="connsiteY5177" fmla="*/ 327524 h 1329505"/>
              <a:gd name="connsiteX5178" fmla="*/ 2517792 w 3893112"/>
              <a:gd name="connsiteY5178" fmla="*/ 328248 h 1329505"/>
              <a:gd name="connsiteX5179" fmla="*/ 2517070 w 3893112"/>
              <a:gd name="connsiteY5179" fmla="*/ 333171 h 1329505"/>
              <a:gd name="connsiteX5180" fmla="*/ 2517800 w 3893112"/>
              <a:gd name="connsiteY5180" fmla="*/ 333346 h 1329505"/>
              <a:gd name="connsiteX5181" fmla="*/ 2516912 w 3893112"/>
              <a:gd name="connsiteY5181" fmla="*/ 334237 h 1329505"/>
              <a:gd name="connsiteX5182" fmla="*/ 2516684 w 3893112"/>
              <a:gd name="connsiteY5182" fmla="*/ 335796 h 1329505"/>
              <a:gd name="connsiteX5183" fmla="*/ 2520808 w 3893112"/>
              <a:gd name="connsiteY5183" fmla="*/ 338897 h 1329505"/>
              <a:gd name="connsiteX5184" fmla="*/ 2525460 w 3893112"/>
              <a:gd name="connsiteY5184" fmla="*/ 342309 h 1329505"/>
              <a:gd name="connsiteX5185" fmla="*/ 2515070 w 3893112"/>
              <a:gd name="connsiteY5185" fmla="*/ 342309 h 1329505"/>
              <a:gd name="connsiteX5186" fmla="*/ 2510048 w 3893112"/>
              <a:gd name="connsiteY5186" fmla="*/ 342309 h 1329505"/>
              <a:gd name="connsiteX5187" fmla="*/ 2509570 w 3893112"/>
              <a:gd name="connsiteY5187" fmla="*/ 346509 h 1329505"/>
              <a:gd name="connsiteX5188" fmla="*/ 2569018 w 3893112"/>
              <a:gd name="connsiteY5188" fmla="*/ 350241 h 1329505"/>
              <a:gd name="connsiteX5189" fmla="*/ 2534702 w 3893112"/>
              <a:gd name="connsiteY5189" fmla="*/ 332260 h 1329505"/>
              <a:gd name="connsiteX5190" fmla="*/ 2195154 w 3893112"/>
              <a:gd name="connsiteY5190" fmla="*/ 315223 h 1329505"/>
              <a:gd name="connsiteX5191" fmla="*/ 2192052 w 3893112"/>
              <a:gd name="connsiteY5191" fmla="*/ 317280 h 1329505"/>
              <a:gd name="connsiteX5192" fmla="*/ 2186822 w 3893112"/>
              <a:gd name="connsiteY5192" fmla="*/ 320963 h 1329505"/>
              <a:gd name="connsiteX5193" fmla="*/ 2191644 w 3893112"/>
              <a:gd name="connsiteY5193" fmla="*/ 326265 h 1329505"/>
              <a:gd name="connsiteX5194" fmla="*/ 2195000 w 3893112"/>
              <a:gd name="connsiteY5194" fmla="*/ 323514 h 1329505"/>
              <a:gd name="connsiteX5195" fmla="*/ 2195154 w 3893112"/>
              <a:gd name="connsiteY5195" fmla="*/ 318955 h 1329505"/>
              <a:gd name="connsiteX5196" fmla="*/ 3867456 w 3893112"/>
              <a:gd name="connsiteY5196" fmla="*/ 309019 h 1329505"/>
              <a:gd name="connsiteX5197" fmla="*/ 3850696 w 3893112"/>
              <a:gd name="connsiteY5197" fmla="*/ 320346 h 1329505"/>
              <a:gd name="connsiteX5198" fmla="*/ 3851460 w 3893112"/>
              <a:gd name="connsiteY5198" fmla="*/ 323886 h 1329505"/>
              <a:gd name="connsiteX5199" fmla="*/ 2168638 w 3893112"/>
              <a:gd name="connsiteY5199" fmla="*/ 308655 h 1329505"/>
              <a:gd name="connsiteX5200" fmla="*/ 2135822 w 3893112"/>
              <a:gd name="connsiteY5200" fmla="*/ 320660 h 1329505"/>
              <a:gd name="connsiteX5201" fmla="*/ 2091502 w 3893112"/>
              <a:gd name="connsiteY5201" fmla="*/ 347674 h 1329505"/>
              <a:gd name="connsiteX5202" fmla="*/ 2086816 w 3893112"/>
              <a:gd name="connsiteY5202" fmla="*/ 351828 h 1329505"/>
              <a:gd name="connsiteX5203" fmla="*/ 2087532 w 3893112"/>
              <a:gd name="connsiteY5203" fmla="*/ 352978 h 1329505"/>
              <a:gd name="connsiteX5204" fmla="*/ 2093208 w 3893112"/>
              <a:gd name="connsiteY5204" fmla="*/ 358064 h 1329505"/>
              <a:gd name="connsiteX5205" fmla="*/ 2103380 w 3893112"/>
              <a:gd name="connsiteY5205" fmla="*/ 354435 h 1329505"/>
              <a:gd name="connsiteX5206" fmla="*/ 2092060 w 3893112"/>
              <a:gd name="connsiteY5206" fmla="*/ 372052 h 1329505"/>
              <a:gd name="connsiteX5207" fmla="*/ 2084090 w 3893112"/>
              <a:gd name="connsiteY5207" fmla="*/ 376797 h 1329505"/>
              <a:gd name="connsiteX5208" fmla="*/ 2078568 w 3893112"/>
              <a:gd name="connsiteY5208" fmla="*/ 380118 h 1329505"/>
              <a:gd name="connsiteX5209" fmla="*/ 2076150 w 3893112"/>
              <a:gd name="connsiteY5209" fmla="*/ 381762 h 1329505"/>
              <a:gd name="connsiteX5210" fmla="*/ 2075096 w 3893112"/>
              <a:gd name="connsiteY5210" fmla="*/ 374936 h 1329505"/>
              <a:gd name="connsiteX5211" fmla="*/ 2074476 w 3893112"/>
              <a:gd name="connsiteY5211" fmla="*/ 368175 h 1329505"/>
              <a:gd name="connsiteX5212" fmla="*/ 2072578 w 3893112"/>
              <a:gd name="connsiteY5212" fmla="*/ 364451 h 1329505"/>
              <a:gd name="connsiteX5213" fmla="*/ 2052672 w 3893112"/>
              <a:gd name="connsiteY5213" fmla="*/ 382104 h 1329505"/>
              <a:gd name="connsiteX5214" fmla="*/ 2011548 w 3893112"/>
              <a:gd name="connsiteY5214" fmla="*/ 434387 h 1329505"/>
              <a:gd name="connsiteX5215" fmla="*/ 2018092 w 3893112"/>
              <a:gd name="connsiteY5215" fmla="*/ 437527 h 1329505"/>
              <a:gd name="connsiteX5216" fmla="*/ 2026992 w 3893112"/>
              <a:gd name="connsiteY5216" fmla="*/ 431045 h 1329505"/>
              <a:gd name="connsiteX5217" fmla="*/ 2023890 w 3893112"/>
              <a:gd name="connsiteY5217" fmla="*/ 441032 h 1329505"/>
              <a:gd name="connsiteX5218" fmla="*/ 2020572 w 3893112"/>
              <a:gd name="connsiteY5218" fmla="*/ 451639 h 1329505"/>
              <a:gd name="connsiteX5219" fmla="*/ 2016876 w 3893112"/>
              <a:gd name="connsiteY5219" fmla="*/ 455285 h 1329505"/>
              <a:gd name="connsiteX5220" fmla="*/ 2037802 w 3893112"/>
              <a:gd name="connsiteY5220" fmla="*/ 451319 h 1329505"/>
              <a:gd name="connsiteX5221" fmla="*/ 2040980 w 3893112"/>
              <a:gd name="connsiteY5221" fmla="*/ 447889 h 1329505"/>
              <a:gd name="connsiteX5222" fmla="*/ 2041340 w 3893112"/>
              <a:gd name="connsiteY5222" fmla="*/ 450649 h 1329505"/>
              <a:gd name="connsiteX5223" fmla="*/ 2055372 w 3893112"/>
              <a:gd name="connsiteY5223" fmla="*/ 447989 h 1329505"/>
              <a:gd name="connsiteX5224" fmla="*/ 2066030 w 3893112"/>
              <a:gd name="connsiteY5224" fmla="*/ 448097 h 1329505"/>
              <a:gd name="connsiteX5225" fmla="*/ 2079744 w 3893112"/>
              <a:gd name="connsiteY5225" fmla="*/ 433529 h 1329505"/>
              <a:gd name="connsiteX5226" fmla="*/ 2075282 w 3893112"/>
              <a:gd name="connsiteY5226" fmla="*/ 429615 h 1329505"/>
              <a:gd name="connsiteX5227" fmla="*/ 2069916 w 3893112"/>
              <a:gd name="connsiteY5227" fmla="*/ 430143 h 1329505"/>
              <a:gd name="connsiteX5228" fmla="*/ 2064552 w 3893112"/>
              <a:gd name="connsiteY5228" fmla="*/ 430732 h 1329505"/>
              <a:gd name="connsiteX5229" fmla="*/ 2066568 w 3893112"/>
              <a:gd name="connsiteY5229" fmla="*/ 424157 h 1329505"/>
              <a:gd name="connsiteX5230" fmla="*/ 2068708 w 3893112"/>
              <a:gd name="connsiteY5230" fmla="*/ 417520 h 1329505"/>
              <a:gd name="connsiteX5231" fmla="*/ 2076492 w 3893112"/>
              <a:gd name="connsiteY5231" fmla="*/ 411813 h 1329505"/>
              <a:gd name="connsiteX5232" fmla="*/ 2084462 w 3893112"/>
              <a:gd name="connsiteY5232" fmla="*/ 406293 h 1329505"/>
              <a:gd name="connsiteX5233" fmla="*/ 2084804 w 3893112"/>
              <a:gd name="connsiteY5233" fmla="*/ 417179 h 1329505"/>
              <a:gd name="connsiteX5234" fmla="*/ 2089856 w 3893112"/>
              <a:gd name="connsiteY5234" fmla="*/ 422787 h 1329505"/>
              <a:gd name="connsiteX5235" fmla="*/ 2117120 w 3893112"/>
              <a:gd name="connsiteY5235" fmla="*/ 393824 h 1329505"/>
              <a:gd name="connsiteX5236" fmla="*/ 2146408 w 3893112"/>
              <a:gd name="connsiteY5236" fmla="*/ 375905 h 1329505"/>
              <a:gd name="connsiteX5237" fmla="*/ 2143668 w 3893112"/>
              <a:gd name="connsiteY5237" fmla="*/ 371091 h 1329505"/>
              <a:gd name="connsiteX5238" fmla="*/ 2138304 w 3893112"/>
              <a:gd name="connsiteY5238" fmla="*/ 369851 h 1329505"/>
              <a:gd name="connsiteX5239" fmla="*/ 2132908 w 3893112"/>
              <a:gd name="connsiteY5239" fmla="*/ 368858 h 1329505"/>
              <a:gd name="connsiteX5240" fmla="*/ 2134208 w 3893112"/>
              <a:gd name="connsiteY5240" fmla="*/ 367028 h 1329505"/>
              <a:gd name="connsiteX5241" fmla="*/ 2137156 w 3893112"/>
              <a:gd name="connsiteY5241" fmla="*/ 363089 h 1329505"/>
              <a:gd name="connsiteX5242" fmla="*/ 2141716 w 3893112"/>
              <a:gd name="connsiteY5242" fmla="*/ 357383 h 1329505"/>
              <a:gd name="connsiteX5243" fmla="*/ 2144816 w 3893112"/>
              <a:gd name="connsiteY5243" fmla="*/ 356452 h 1329505"/>
              <a:gd name="connsiteX5244" fmla="*/ 2151548 w 3893112"/>
              <a:gd name="connsiteY5244" fmla="*/ 354591 h 1329505"/>
              <a:gd name="connsiteX5245" fmla="*/ 2158340 w 3893112"/>
              <a:gd name="connsiteY5245" fmla="*/ 353009 h 1329505"/>
              <a:gd name="connsiteX5246" fmla="*/ 2161440 w 3893112"/>
              <a:gd name="connsiteY5246" fmla="*/ 352327 h 1329505"/>
              <a:gd name="connsiteX5247" fmla="*/ 2157376 w 3893112"/>
              <a:gd name="connsiteY5247" fmla="*/ 362624 h 1329505"/>
              <a:gd name="connsiteX5248" fmla="*/ 2159338 w 3893112"/>
              <a:gd name="connsiteY5248" fmla="*/ 367995 h 1329505"/>
              <a:gd name="connsiteX5249" fmla="*/ 2162744 w 3893112"/>
              <a:gd name="connsiteY5249" fmla="*/ 365911 h 1329505"/>
              <a:gd name="connsiteX5250" fmla="*/ 2208252 w 3893112"/>
              <a:gd name="connsiteY5250" fmla="*/ 353572 h 1329505"/>
              <a:gd name="connsiteX5251" fmla="*/ 2199248 w 3893112"/>
              <a:gd name="connsiteY5251" fmla="*/ 339704 h 1329505"/>
              <a:gd name="connsiteX5252" fmla="*/ 2197614 w 3893112"/>
              <a:gd name="connsiteY5252" fmla="*/ 337909 h 1329505"/>
              <a:gd name="connsiteX5253" fmla="*/ 2196538 w 3893112"/>
              <a:gd name="connsiteY5253" fmla="*/ 338568 h 1329505"/>
              <a:gd name="connsiteX5254" fmla="*/ 2192332 w 3893112"/>
              <a:gd name="connsiteY5254" fmla="*/ 342929 h 1329505"/>
              <a:gd name="connsiteX5255" fmla="*/ 2193324 w 3893112"/>
              <a:gd name="connsiteY5255" fmla="*/ 346372 h 1329505"/>
              <a:gd name="connsiteX5256" fmla="*/ 2194440 w 3893112"/>
              <a:gd name="connsiteY5256" fmla="*/ 350249 h 1329505"/>
              <a:gd name="connsiteX5257" fmla="*/ 2188238 w 3893112"/>
              <a:gd name="connsiteY5257" fmla="*/ 346496 h 1329505"/>
              <a:gd name="connsiteX5258" fmla="*/ 2181632 w 3893112"/>
              <a:gd name="connsiteY5258" fmla="*/ 342651 h 1329505"/>
              <a:gd name="connsiteX5259" fmla="*/ 2178748 w 3893112"/>
              <a:gd name="connsiteY5259" fmla="*/ 336819 h 1329505"/>
              <a:gd name="connsiteX5260" fmla="*/ 2175646 w 3893112"/>
              <a:gd name="connsiteY5260" fmla="*/ 331082 h 1329505"/>
              <a:gd name="connsiteX5261" fmla="*/ 2180856 w 3893112"/>
              <a:gd name="connsiteY5261" fmla="*/ 330245 h 1329505"/>
              <a:gd name="connsiteX5262" fmla="*/ 2186004 w 3893112"/>
              <a:gd name="connsiteY5262" fmla="*/ 329655 h 1329505"/>
              <a:gd name="connsiteX5263" fmla="*/ 2188796 w 3893112"/>
              <a:gd name="connsiteY5263" fmla="*/ 328227 h 1329505"/>
              <a:gd name="connsiteX5264" fmla="*/ 2183994 w 3893112"/>
              <a:gd name="connsiteY5264" fmla="*/ 322954 h 1329505"/>
              <a:gd name="connsiteX5265" fmla="*/ 2183244 w 3893112"/>
              <a:gd name="connsiteY5265" fmla="*/ 323483 h 1329505"/>
              <a:gd name="connsiteX5266" fmla="*/ 2180328 w 3893112"/>
              <a:gd name="connsiteY5266" fmla="*/ 323793 h 1329505"/>
              <a:gd name="connsiteX5267" fmla="*/ 2174124 w 3893112"/>
              <a:gd name="connsiteY5267" fmla="*/ 324662 h 1329505"/>
              <a:gd name="connsiteX5268" fmla="*/ 2167922 w 3893112"/>
              <a:gd name="connsiteY5268" fmla="*/ 325561 h 1329505"/>
              <a:gd name="connsiteX5269" fmla="*/ 2165068 w 3893112"/>
              <a:gd name="connsiteY5269" fmla="*/ 326088 h 1329505"/>
              <a:gd name="connsiteX5270" fmla="*/ 2166868 w 3893112"/>
              <a:gd name="connsiteY5270" fmla="*/ 319420 h 1329505"/>
              <a:gd name="connsiteX5271" fmla="*/ 2168946 w 3893112"/>
              <a:gd name="connsiteY5271" fmla="*/ 312969 h 1329505"/>
              <a:gd name="connsiteX5272" fmla="*/ 2338688 w 3893112"/>
              <a:gd name="connsiteY5272" fmla="*/ 291569 h 1329505"/>
              <a:gd name="connsiteX5273" fmla="*/ 2297484 w 3893112"/>
              <a:gd name="connsiteY5273" fmla="*/ 292176 h 1329505"/>
              <a:gd name="connsiteX5274" fmla="*/ 2298744 w 3893112"/>
              <a:gd name="connsiteY5274" fmla="*/ 299260 h 1329505"/>
              <a:gd name="connsiteX5275" fmla="*/ 2303674 w 3893112"/>
              <a:gd name="connsiteY5275" fmla="*/ 300904 h 1329505"/>
              <a:gd name="connsiteX5276" fmla="*/ 2309226 w 3893112"/>
              <a:gd name="connsiteY5276" fmla="*/ 302672 h 1329505"/>
              <a:gd name="connsiteX5277" fmla="*/ 2299300 w 3893112"/>
              <a:gd name="connsiteY5277" fmla="*/ 306021 h 1329505"/>
              <a:gd name="connsiteX5278" fmla="*/ 2292136 w 3893112"/>
              <a:gd name="connsiteY5278" fmla="*/ 308410 h 1329505"/>
              <a:gd name="connsiteX5279" fmla="*/ 2288848 w 3893112"/>
              <a:gd name="connsiteY5279" fmla="*/ 309495 h 1329505"/>
              <a:gd name="connsiteX5280" fmla="*/ 2279544 w 3893112"/>
              <a:gd name="connsiteY5280" fmla="*/ 308006 h 1329505"/>
              <a:gd name="connsiteX5281" fmla="*/ 2273064 w 3893112"/>
              <a:gd name="connsiteY5281" fmla="*/ 307076 h 1329505"/>
              <a:gd name="connsiteX5282" fmla="*/ 2270116 w 3893112"/>
              <a:gd name="connsiteY5282" fmla="*/ 306704 h 1329505"/>
              <a:gd name="connsiteX5283" fmla="*/ 2273838 w 3893112"/>
              <a:gd name="connsiteY5283" fmla="*/ 301059 h 1329505"/>
              <a:gd name="connsiteX5284" fmla="*/ 2277776 w 3893112"/>
              <a:gd name="connsiteY5284" fmla="*/ 295446 h 1329505"/>
              <a:gd name="connsiteX5285" fmla="*/ 2278464 w 3893112"/>
              <a:gd name="connsiteY5285" fmla="*/ 292457 h 1329505"/>
              <a:gd name="connsiteX5286" fmla="*/ 2235628 w 3893112"/>
              <a:gd name="connsiteY5286" fmla="*/ 293088 h 1329505"/>
              <a:gd name="connsiteX5287" fmla="*/ 2186302 w 3893112"/>
              <a:gd name="connsiteY5287" fmla="*/ 302491 h 1329505"/>
              <a:gd name="connsiteX5288" fmla="*/ 2186532 w 3893112"/>
              <a:gd name="connsiteY5288" fmla="*/ 304005 h 1329505"/>
              <a:gd name="connsiteX5289" fmla="*/ 2189788 w 3893112"/>
              <a:gd name="connsiteY5289" fmla="*/ 310922 h 1329505"/>
              <a:gd name="connsiteX5290" fmla="*/ 2194874 w 3893112"/>
              <a:gd name="connsiteY5290" fmla="*/ 311294 h 1329505"/>
              <a:gd name="connsiteX5291" fmla="*/ 2200612 w 3893112"/>
              <a:gd name="connsiteY5291" fmla="*/ 311604 h 1329505"/>
              <a:gd name="connsiteX5292" fmla="*/ 2195840 w 3893112"/>
              <a:gd name="connsiteY5292" fmla="*/ 314769 h 1329505"/>
              <a:gd name="connsiteX5293" fmla="*/ 2200458 w 3893112"/>
              <a:gd name="connsiteY5293" fmla="*/ 317280 h 1329505"/>
              <a:gd name="connsiteX5294" fmla="*/ 2205668 w 3893112"/>
              <a:gd name="connsiteY5294" fmla="*/ 320381 h 1329505"/>
              <a:gd name="connsiteX5295" fmla="*/ 2209576 w 3893112"/>
              <a:gd name="connsiteY5295" fmla="*/ 327888 h 1329505"/>
              <a:gd name="connsiteX5296" fmla="*/ 2213268 w 3893112"/>
              <a:gd name="connsiteY5296" fmla="*/ 335455 h 1329505"/>
              <a:gd name="connsiteX5297" fmla="*/ 2204304 w 3893112"/>
              <a:gd name="connsiteY5297" fmla="*/ 333811 h 1329505"/>
              <a:gd name="connsiteX5298" fmla="*/ 2200582 w 3893112"/>
              <a:gd name="connsiteY5298" fmla="*/ 336090 h 1329505"/>
              <a:gd name="connsiteX5299" fmla="*/ 2202008 w 3893112"/>
              <a:gd name="connsiteY5299" fmla="*/ 337657 h 1329505"/>
              <a:gd name="connsiteX5300" fmla="*/ 2211740 w 3893112"/>
              <a:gd name="connsiteY5300" fmla="*/ 352626 h 1329505"/>
              <a:gd name="connsiteX5301" fmla="*/ 2219934 w 3893112"/>
              <a:gd name="connsiteY5301" fmla="*/ 350404 h 1329505"/>
              <a:gd name="connsiteX5302" fmla="*/ 2230796 w 3893112"/>
              <a:gd name="connsiteY5302" fmla="*/ 349660 h 1329505"/>
              <a:gd name="connsiteX5303" fmla="*/ 2230292 w 3893112"/>
              <a:gd name="connsiteY5303" fmla="*/ 345193 h 1329505"/>
              <a:gd name="connsiteX5304" fmla="*/ 2225952 w 3893112"/>
              <a:gd name="connsiteY5304" fmla="*/ 341937 h 1329505"/>
              <a:gd name="connsiteX5305" fmla="*/ 2221516 w 3893112"/>
              <a:gd name="connsiteY5305" fmla="*/ 338835 h 1329505"/>
              <a:gd name="connsiteX5306" fmla="*/ 2227564 w 3893112"/>
              <a:gd name="connsiteY5306" fmla="*/ 335268 h 1329505"/>
              <a:gd name="connsiteX5307" fmla="*/ 2233612 w 3893112"/>
              <a:gd name="connsiteY5307" fmla="*/ 331857 h 1329505"/>
              <a:gd name="connsiteX5308" fmla="*/ 2243226 w 3893112"/>
              <a:gd name="connsiteY5308" fmla="*/ 332911 h 1329505"/>
              <a:gd name="connsiteX5309" fmla="*/ 2252530 w 3893112"/>
              <a:gd name="connsiteY5309" fmla="*/ 334183 h 1329505"/>
              <a:gd name="connsiteX5310" fmla="*/ 2245614 w 3893112"/>
              <a:gd name="connsiteY5310" fmla="*/ 342495 h 1329505"/>
              <a:gd name="connsiteX5311" fmla="*/ 2245558 w 3893112"/>
              <a:gd name="connsiteY5311" fmla="*/ 348650 h 1329505"/>
              <a:gd name="connsiteX5312" fmla="*/ 2283824 w 3893112"/>
              <a:gd name="connsiteY5312" fmla="*/ 346030 h 1329505"/>
              <a:gd name="connsiteX5313" fmla="*/ 2318716 w 3893112"/>
              <a:gd name="connsiteY5313" fmla="*/ 345569 h 1329505"/>
              <a:gd name="connsiteX5314" fmla="*/ 2318716 w 3893112"/>
              <a:gd name="connsiteY5314" fmla="*/ 341627 h 1329505"/>
              <a:gd name="connsiteX5315" fmla="*/ 2310962 w 3893112"/>
              <a:gd name="connsiteY5315" fmla="*/ 334307 h 1329505"/>
              <a:gd name="connsiteX5316" fmla="*/ 2323152 w 3893112"/>
              <a:gd name="connsiteY5316" fmla="*/ 328632 h 1329505"/>
              <a:gd name="connsiteX5317" fmla="*/ 2341232 w 3893112"/>
              <a:gd name="connsiteY5317" fmla="*/ 332260 h 1329505"/>
              <a:gd name="connsiteX5318" fmla="*/ 2334036 w 3893112"/>
              <a:gd name="connsiteY5318" fmla="*/ 340138 h 1329505"/>
              <a:gd name="connsiteX5319" fmla="*/ 2333664 w 3893112"/>
              <a:gd name="connsiteY5319" fmla="*/ 345372 h 1329505"/>
              <a:gd name="connsiteX5320" fmla="*/ 2351902 w 3893112"/>
              <a:gd name="connsiteY5320" fmla="*/ 345131 h 1329505"/>
              <a:gd name="connsiteX5321" fmla="*/ 2406828 w 3893112"/>
              <a:gd name="connsiteY5321" fmla="*/ 345398 h 1329505"/>
              <a:gd name="connsiteX5322" fmla="*/ 2406828 w 3893112"/>
              <a:gd name="connsiteY5322" fmla="*/ 341161 h 1329505"/>
              <a:gd name="connsiteX5323" fmla="*/ 2399136 w 3893112"/>
              <a:gd name="connsiteY5323" fmla="*/ 333749 h 1329505"/>
              <a:gd name="connsiteX5324" fmla="*/ 2411388 w 3893112"/>
              <a:gd name="connsiteY5324" fmla="*/ 328228 h 1329505"/>
              <a:gd name="connsiteX5325" fmla="*/ 2429500 w 3893112"/>
              <a:gd name="connsiteY5325" fmla="*/ 332074 h 1329505"/>
              <a:gd name="connsiteX5326" fmla="*/ 2422180 w 3893112"/>
              <a:gd name="connsiteY5326" fmla="*/ 339920 h 1329505"/>
              <a:gd name="connsiteX5327" fmla="*/ 2421650 w 3893112"/>
              <a:gd name="connsiteY5327" fmla="*/ 345470 h 1329505"/>
              <a:gd name="connsiteX5328" fmla="*/ 2494740 w 3893112"/>
              <a:gd name="connsiteY5328" fmla="*/ 345825 h 1329505"/>
              <a:gd name="connsiteX5329" fmla="*/ 2494816 w 3893112"/>
              <a:gd name="connsiteY5329" fmla="*/ 341875 h 1329505"/>
              <a:gd name="connsiteX5330" fmla="*/ 2487312 w 3893112"/>
              <a:gd name="connsiteY5330" fmla="*/ 334245 h 1329505"/>
              <a:gd name="connsiteX5331" fmla="*/ 2487850 w 3893112"/>
              <a:gd name="connsiteY5331" fmla="*/ 334021 h 1329505"/>
              <a:gd name="connsiteX5332" fmla="*/ 2487002 w 3893112"/>
              <a:gd name="connsiteY5332" fmla="*/ 333594 h 1329505"/>
              <a:gd name="connsiteX5333" fmla="*/ 2497920 w 3893112"/>
              <a:gd name="connsiteY5333" fmla="*/ 325469 h 1329505"/>
              <a:gd name="connsiteX5334" fmla="*/ 2499926 w 3893112"/>
              <a:gd name="connsiteY5334" fmla="*/ 322319 h 1329505"/>
              <a:gd name="connsiteX5335" fmla="*/ 2439440 w 3893112"/>
              <a:gd name="connsiteY5335" fmla="*/ 305029 h 1329505"/>
              <a:gd name="connsiteX5336" fmla="*/ 2409470 w 3893112"/>
              <a:gd name="connsiteY5336" fmla="*/ 301025 h 1329505"/>
              <a:gd name="connsiteX5337" fmla="*/ 2409302 w 3893112"/>
              <a:gd name="connsiteY5337" fmla="*/ 301638 h 1329505"/>
              <a:gd name="connsiteX5338" fmla="*/ 2409528 w 3893112"/>
              <a:gd name="connsiteY5338" fmla="*/ 309279 h 1329505"/>
              <a:gd name="connsiteX5339" fmla="*/ 2414148 w 3893112"/>
              <a:gd name="connsiteY5339" fmla="*/ 311636 h 1329505"/>
              <a:gd name="connsiteX5340" fmla="*/ 2419420 w 3893112"/>
              <a:gd name="connsiteY5340" fmla="*/ 314178 h 1329505"/>
              <a:gd name="connsiteX5341" fmla="*/ 2409092 w 3893112"/>
              <a:gd name="connsiteY5341" fmla="*/ 316008 h 1329505"/>
              <a:gd name="connsiteX5342" fmla="*/ 2398144 w 3893112"/>
              <a:gd name="connsiteY5342" fmla="*/ 317932 h 1329505"/>
              <a:gd name="connsiteX5343" fmla="*/ 2388840 w 3893112"/>
              <a:gd name="connsiteY5343" fmla="*/ 314830 h 1329505"/>
              <a:gd name="connsiteX5344" fmla="*/ 2379536 w 3893112"/>
              <a:gd name="connsiteY5344" fmla="*/ 312007 h 1329505"/>
              <a:gd name="connsiteX5345" fmla="*/ 2389304 w 3893112"/>
              <a:gd name="connsiteY5345" fmla="*/ 302238 h 1329505"/>
              <a:gd name="connsiteX5346" fmla="*/ 2390808 w 3893112"/>
              <a:gd name="connsiteY5346" fmla="*/ 298532 h 1329505"/>
              <a:gd name="connsiteX5347" fmla="*/ 1634840 w 3893112"/>
              <a:gd name="connsiteY5347" fmla="*/ 283278 h 1329505"/>
              <a:gd name="connsiteX5348" fmla="*/ 1596850 w 3893112"/>
              <a:gd name="connsiteY5348" fmla="*/ 294453 h 1329505"/>
              <a:gd name="connsiteX5349" fmla="*/ 1572808 w 3893112"/>
              <a:gd name="connsiteY5349" fmla="*/ 300807 h 1329505"/>
              <a:gd name="connsiteX5350" fmla="*/ 1573082 w 3893112"/>
              <a:gd name="connsiteY5350" fmla="*/ 302365 h 1329505"/>
              <a:gd name="connsiteX5351" fmla="*/ 1575604 w 3893112"/>
              <a:gd name="connsiteY5351" fmla="*/ 307913 h 1329505"/>
              <a:gd name="connsiteX5352" fmla="*/ 1583420 w 3893112"/>
              <a:gd name="connsiteY5352" fmla="*/ 308441 h 1329505"/>
              <a:gd name="connsiteX5353" fmla="*/ 1571014 w 3893112"/>
              <a:gd name="connsiteY5353" fmla="*/ 317745 h 1329505"/>
              <a:gd name="connsiteX5354" fmla="*/ 1557368 w 3893112"/>
              <a:gd name="connsiteY5354" fmla="*/ 318707 h 1329505"/>
              <a:gd name="connsiteX5355" fmla="*/ 1560594 w 3893112"/>
              <a:gd name="connsiteY5355" fmla="*/ 308627 h 1329505"/>
              <a:gd name="connsiteX5356" fmla="*/ 1560408 w 3893112"/>
              <a:gd name="connsiteY5356" fmla="*/ 304098 h 1329505"/>
              <a:gd name="connsiteX5357" fmla="*/ 1560404 w 3893112"/>
              <a:gd name="connsiteY5357" fmla="*/ 304085 h 1329505"/>
              <a:gd name="connsiteX5358" fmla="*/ 1498030 w 3893112"/>
              <a:gd name="connsiteY5358" fmla="*/ 320568 h 1329505"/>
              <a:gd name="connsiteX5359" fmla="*/ 1498308 w 3893112"/>
              <a:gd name="connsiteY5359" fmla="*/ 322250 h 1329505"/>
              <a:gd name="connsiteX5360" fmla="*/ 1500766 w 3893112"/>
              <a:gd name="connsiteY5360" fmla="*/ 327825 h 1329505"/>
              <a:gd name="connsiteX5361" fmla="*/ 1508552 w 3893112"/>
              <a:gd name="connsiteY5361" fmla="*/ 328414 h 1329505"/>
              <a:gd name="connsiteX5362" fmla="*/ 1496144 w 3893112"/>
              <a:gd name="connsiteY5362" fmla="*/ 337501 h 1329505"/>
              <a:gd name="connsiteX5363" fmla="*/ 1482530 w 3893112"/>
              <a:gd name="connsiteY5363" fmla="*/ 338338 h 1329505"/>
              <a:gd name="connsiteX5364" fmla="*/ 1485816 w 3893112"/>
              <a:gd name="connsiteY5364" fmla="*/ 328352 h 1329505"/>
              <a:gd name="connsiteX5365" fmla="*/ 1485632 w 3893112"/>
              <a:gd name="connsiteY5365" fmla="*/ 323855 h 1329505"/>
              <a:gd name="connsiteX5366" fmla="*/ 1485630 w 3893112"/>
              <a:gd name="connsiteY5366" fmla="*/ 323845 h 1329505"/>
              <a:gd name="connsiteX5367" fmla="*/ 1423318 w 3893112"/>
              <a:gd name="connsiteY5367" fmla="*/ 340313 h 1329505"/>
              <a:gd name="connsiteX5368" fmla="*/ 1423548 w 3893112"/>
              <a:gd name="connsiteY5368" fmla="*/ 341685 h 1329505"/>
              <a:gd name="connsiteX5369" fmla="*/ 1426020 w 3893112"/>
              <a:gd name="connsiteY5369" fmla="*/ 347272 h 1329505"/>
              <a:gd name="connsiteX5370" fmla="*/ 1433774 w 3893112"/>
              <a:gd name="connsiteY5370" fmla="*/ 347830 h 1329505"/>
              <a:gd name="connsiteX5371" fmla="*/ 1421368 w 3893112"/>
              <a:gd name="connsiteY5371" fmla="*/ 356948 h 1329505"/>
              <a:gd name="connsiteX5372" fmla="*/ 1407784 w 3893112"/>
              <a:gd name="connsiteY5372" fmla="*/ 357817 h 1329505"/>
              <a:gd name="connsiteX5373" fmla="*/ 1411040 w 3893112"/>
              <a:gd name="connsiteY5373" fmla="*/ 347830 h 1329505"/>
              <a:gd name="connsiteX5374" fmla="*/ 1410868 w 3893112"/>
              <a:gd name="connsiteY5374" fmla="*/ 343603 h 1329505"/>
              <a:gd name="connsiteX5375" fmla="*/ 1364512 w 3893112"/>
              <a:gd name="connsiteY5375" fmla="*/ 355853 h 1329505"/>
              <a:gd name="connsiteX5376" fmla="*/ 1364534 w 3893112"/>
              <a:gd name="connsiteY5376" fmla="*/ 367506 h 1329505"/>
              <a:gd name="connsiteX5377" fmla="*/ 1377204 w 3893112"/>
              <a:gd name="connsiteY5377" fmla="*/ 372610 h 1329505"/>
              <a:gd name="connsiteX5378" fmla="*/ 1382228 w 3893112"/>
              <a:gd name="connsiteY5378" fmla="*/ 378818 h 1329505"/>
              <a:gd name="connsiteX5379" fmla="*/ 1386602 w 3893112"/>
              <a:gd name="connsiteY5379" fmla="*/ 377019 h 1329505"/>
              <a:gd name="connsiteX5380" fmla="*/ 1392340 w 3893112"/>
              <a:gd name="connsiteY5380" fmla="*/ 386324 h 1329505"/>
              <a:gd name="connsiteX5381" fmla="*/ 1393548 w 3893112"/>
              <a:gd name="connsiteY5381" fmla="*/ 387347 h 1329505"/>
              <a:gd name="connsiteX5382" fmla="*/ 1411288 w 3893112"/>
              <a:gd name="connsiteY5382" fmla="*/ 375154 h 1329505"/>
              <a:gd name="connsiteX5383" fmla="*/ 1420996 w 3893112"/>
              <a:gd name="connsiteY5383" fmla="*/ 371804 h 1329505"/>
              <a:gd name="connsiteX5384" fmla="*/ 1415972 w 3893112"/>
              <a:gd name="connsiteY5384" fmla="*/ 383284 h 1329505"/>
              <a:gd name="connsiteX5385" fmla="*/ 1399348 w 3893112"/>
              <a:gd name="connsiteY5385" fmla="*/ 392062 h 1329505"/>
              <a:gd name="connsiteX5386" fmla="*/ 1400744 w 3893112"/>
              <a:gd name="connsiteY5386" fmla="*/ 396714 h 1329505"/>
              <a:gd name="connsiteX5387" fmla="*/ 1402544 w 3893112"/>
              <a:gd name="connsiteY5387" fmla="*/ 399009 h 1329505"/>
              <a:gd name="connsiteX5388" fmla="*/ 1401800 w 3893112"/>
              <a:gd name="connsiteY5388" fmla="*/ 400528 h 1329505"/>
              <a:gd name="connsiteX5389" fmla="*/ 1401302 w 3893112"/>
              <a:gd name="connsiteY5389" fmla="*/ 402079 h 1329505"/>
              <a:gd name="connsiteX5390" fmla="*/ 1401892 w 3893112"/>
              <a:gd name="connsiteY5390" fmla="*/ 401552 h 1329505"/>
              <a:gd name="connsiteX5391" fmla="*/ 1402636 w 3893112"/>
              <a:gd name="connsiteY5391" fmla="*/ 402172 h 1329505"/>
              <a:gd name="connsiteX5392" fmla="*/ 1403224 w 3893112"/>
              <a:gd name="connsiteY5392" fmla="*/ 407972 h 1329505"/>
              <a:gd name="connsiteX5393" fmla="*/ 1402172 w 3893112"/>
              <a:gd name="connsiteY5393" fmla="*/ 411073 h 1329505"/>
              <a:gd name="connsiteX5394" fmla="*/ 1397022 w 3893112"/>
              <a:gd name="connsiteY5394" fmla="*/ 415602 h 1329505"/>
              <a:gd name="connsiteX5395" fmla="*/ 1391348 w 3893112"/>
              <a:gd name="connsiteY5395" fmla="*/ 416904 h 1329505"/>
              <a:gd name="connsiteX5396" fmla="*/ 1369086 w 3893112"/>
              <a:gd name="connsiteY5396" fmla="*/ 462957 h 1329505"/>
              <a:gd name="connsiteX5397" fmla="*/ 1365088 w 3893112"/>
              <a:gd name="connsiteY5397" fmla="*/ 466965 h 1329505"/>
              <a:gd name="connsiteX5398" fmla="*/ 1365204 w 3893112"/>
              <a:gd name="connsiteY5398" fmla="*/ 478940 h 1329505"/>
              <a:gd name="connsiteX5399" fmla="*/ 1366288 w 3893112"/>
              <a:gd name="connsiteY5399" fmla="*/ 513546 h 1329505"/>
              <a:gd name="connsiteX5400" fmla="*/ 1378414 w 3893112"/>
              <a:gd name="connsiteY5400" fmla="*/ 484331 h 1329505"/>
              <a:gd name="connsiteX5401" fmla="*/ 1402296 w 3893112"/>
              <a:gd name="connsiteY5401" fmla="*/ 461783 h 1329505"/>
              <a:gd name="connsiteX5402" fmla="*/ 1442614 w 3893112"/>
              <a:gd name="connsiteY5402" fmla="*/ 482966 h 1329505"/>
              <a:gd name="connsiteX5403" fmla="*/ 1423766 w 3893112"/>
              <a:gd name="connsiteY5403" fmla="*/ 612054 h 1329505"/>
              <a:gd name="connsiteX5404" fmla="*/ 1447528 w 3893112"/>
              <a:gd name="connsiteY5404" fmla="*/ 607620 h 1329505"/>
              <a:gd name="connsiteX5405" fmla="*/ 1473962 w 3893112"/>
              <a:gd name="connsiteY5405" fmla="*/ 578716 h 1329505"/>
              <a:gd name="connsiteX5406" fmla="*/ 1505438 w 3893112"/>
              <a:gd name="connsiteY5406" fmla="*/ 556238 h 1329505"/>
              <a:gd name="connsiteX5407" fmla="*/ 1504888 w 3893112"/>
              <a:gd name="connsiteY5407" fmla="*/ 552121 h 1329505"/>
              <a:gd name="connsiteX5408" fmla="*/ 1505728 w 3893112"/>
              <a:gd name="connsiteY5408" fmla="*/ 545150 h 1329505"/>
              <a:gd name="connsiteX5409" fmla="*/ 1508612 w 3893112"/>
              <a:gd name="connsiteY5409" fmla="*/ 540839 h 1329505"/>
              <a:gd name="connsiteX5410" fmla="*/ 1496984 w 3893112"/>
              <a:gd name="connsiteY5410" fmla="*/ 522075 h 1329505"/>
              <a:gd name="connsiteX5411" fmla="*/ 1497728 w 3893112"/>
              <a:gd name="connsiteY5411" fmla="*/ 513733 h 1329505"/>
              <a:gd name="connsiteX5412" fmla="*/ 1507436 w 3893112"/>
              <a:gd name="connsiteY5412" fmla="*/ 516338 h 1329505"/>
              <a:gd name="connsiteX5413" fmla="*/ 1516368 w 3893112"/>
              <a:gd name="connsiteY5413" fmla="*/ 536838 h 1329505"/>
              <a:gd name="connsiteX5414" fmla="*/ 1518136 w 3893112"/>
              <a:gd name="connsiteY5414" fmla="*/ 534357 h 1329505"/>
              <a:gd name="connsiteX5415" fmla="*/ 1523284 w 3893112"/>
              <a:gd name="connsiteY5415" fmla="*/ 534140 h 1329505"/>
              <a:gd name="connsiteX5416" fmla="*/ 1535688 w 3893112"/>
              <a:gd name="connsiteY5416" fmla="*/ 501016 h 1329505"/>
              <a:gd name="connsiteX5417" fmla="*/ 1544156 w 3893112"/>
              <a:gd name="connsiteY5417" fmla="*/ 488394 h 1329505"/>
              <a:gd name="connsiteX5418" fmla="*/ 1546234 w 3893112"/>
              <a:gd name="connsiteY5418" fmla="*/ 497760 h 1329505"/>
              <a:gd name="connsiteX5419" fmla="*/ 1541984 w 3893112"/>
              <a:gd name="connsiteY5419" fmla="*/ 512182 h 1329505"/>
              <a:gd name="connsiteX5420" fmla="*/ 1539606 w 3893112"/>
              <a:gd name="connsiteY5420" fmla="*/ 520217 h 1329505"/>
              <a:gd name="connsiteX5421" fmla="*/ 1543196 w 3893112"/>
              <a:gd name="connsiteY5421" fmla="*/ 528214 h 1329505"/>
              <a:gd name="connsiteX5422" fmla="*/ 1548922 w 3893112"/>
              <a:gd name="connsiteY5422" fmla="*/ 531074 h 1329505"/>
              <a:gd name="connsiteX5423" fmla="*/ 1549618 w 3893112"/>
              <a:gd name="connsiteY5423" fmla="*/ 530770 h 1329505"/>
              <a:gd name="connsiteX5424" fmla="*/ 1579898 w 3893112"/>
              <a:gd name="connsiteY5424" fmla="*/ 462614 h 1329505"/>
              <a:gd name="connsiteX5425" fmla="*/ 1574210 w 3893112"/>
              <a:gd name="connsiteY5425" fmla="*/ 459951 h 1329505"/>
              <a:gd name="connsiteX5426" fmla="*/ 1564160 w 3893112"/>
              <a:gd name="connsiteY5426" fmla="*/ 464076 h 1329505"/>
              <a:gd name="connsiteX5427" fmla="*/ 1564160 w 3893112"/>
              <a:gd name="connsiteY5427" fmla="*/ 457160 h 1329505"/>
              <a:gd name="connsiteX5428" fmla="*/ 1564408 w 3893112"/>
              <a:gd name="connsiteY5428" fmla="*/ 450244 h 1329505"/>
              <a:gd name="connsiteX5429" fmla="*/ 1570148 w 3893112"/>
              <a:gd name="connsiteY5429" fmla="*/ 442521 h 1329505"/>
              <a:gd name="connsiteX5430" fmla="*/ 1575916 w 3893112"/>
              <a:gd name="connsiteY5430" fmla="*/ 434861 h 1329505"/>
              <a:gd name="connsiteX5431" fmla="*/ 1579700 w 3893112"/>
              <a:gd name="connsiteY5431" fmla="*/ 445096 h 1329505"/>
              <a:gd name="connsiteX5432" fmla="*/ 1586008 w 3893112"/>
              <a:gd name="connsiteY5432" fmla="*/ 448856 h 1329505"/>
              <a:gd name="connsiteX5433" fmla="*/ 1605068 w 3893112"/>
              <a:gd name="connsiteY5433" fmla="*/ 405955 h 1329505"/>
              <a:gd name="connsiteX5434" fmla="*/ 1620166 w 3893112"/>
              <a:gd name="connsiteY5434" fmla="*/ 381152 h 1329505"/>
              <a:gd name="connsiteX5435" fmla="*/ 1615366 w 3893112"/>
              <a:gd name="connsiteY5435" fmla="*/ 378476 h 1329505"/>
              <a:gd name="connsiteX5436" fmla="*/ 1605008 w 3893112"/>
              <a:gd name="connsiteY5436" fmla="*/ 381888 h 1329505"/>
              <a:gd name="connsiteX5437" fmla="*/ 1605628 w 3893112"/>
              <a:gd name="connsiteY5437" fmla="*/ 374968 h 1329505"/>
              <a:gd name="connsiteX5438" fmla="*/ 1606340 w 3893112"/>
              <a:gd name="connsiteY5438" fmla="*/ 368082 h 1329505"/>
              <a:gd name="connsiteX5439" fmla="*/ 1612544 w 3893112"/>
              <a:gd name="connsiteY5439" fmla="*/ 360825 h 1329505"/>
              <a:gd name="connsiteX5440" fmla="*/ 1618746 w 3893112"/>
              <a:gd name="connsiteY5440" fmla="*/ 353568 h 1329505"/>
              <a:gd name="connsiteX5441" fmla="*/ 1621848 w 3893112"/>
              <a:gd name="connsiteY5441" fmla="*/ 364019 h 1329505"/>
              <a:gd name="connsiteX5442" fmla="*/ 1627980 w 3893112"/>
              <a:gd name="connsiteY5442" fmla="*/ 368312 h 1329505"/>
              <a:gd name="connsiteX5443" fmla="*/ 1667054 w 3893112"/>
              <a:gd name="connsiteY5443" fmla="*/ 304118 h 1329505"/>
              <a:gd name="connsiteX5444" fmla="*/ 1661920 w 3893112"/>
              <a:gd name="connsiteY5444" fmla="*/ 300780 h 1329505"/>
              <a:gd name="connsiteX5445" fmla="*/ 1651344 w 3893112"/>
              <a:gd name="connsiteY5445" fmla="*/ 303447 h 1329505"/>
              <a:gd name="connsiteX5446" fmla="*/ 1653442 w 3893112"/>
              <a:gd name="connsiteY5446" fmla="*/ 290906 h 1329505"/>
              <a:gd name="connsiteX5447" fmla="*/ 1652086 w 3893112"/>
              <a:gd name="connsiteY5447" fmla="*/ 291995 h 1329505"/>
              <a:gd name="connsiteX5448" fmla="*/ 1645760 w 3893112"/>
              <a:gd name="connsiteY5448" fmla="*/ 296841 h 1329505"/>
              <a:gd name="connsiteX5449" fmla="*/ 1632112 w 3893112"/>
              <a:gd name="connsiteY5449" fmla="*/ 298051 h 1329505"/>
              <a:gd name="connsiteX5450" fmla="*/ 1635216 w 3893112"/>
              <a:gd name="connsiteY5450" fmla="*/ 288002 h 1329505"/>
              <a:gd name="connsiteX5451" fmla="*/ 1634904 w 3893112"/>
              <a:gd name="connsiteY5451" fmla="*/ 283505 h 1329505"/>
              <a:gd name="connsiteX5452" fmla="*/ 1689534 w 3893112"/>
              <a:gd name="connsiteY5452" fmla="*/ 267189 h 1329505"/>
              <a:gd name="connsiteX5453" fmla="*/ 1647152 w 3893112"/>
              <a:gd name="connsiteY5453" fmla="*/ 279656 h 1329505"/>
              <a:gd name="connsiteX5454" fmla="*/ 1647504 w 3893112"/>
              <a:gd name="connsiteY5454" fmla="*/ 281458 h 1329505"/>
              <a:gd name="connsiteX5455" fmla="*/ 1650132 w 3893112"/>
              <a:gd name="connsiteY5455" fmla="*/ 286947 h 1329505"/>
              <a:gd name="connsiteX5456" fmla="*/ 1656156 w 3893112"/>
              <a:gd name="connsiteY5456" fmla="*/ 287211 h 1329505"/>
              <a:gd name="connsiteX5457" fmla="*/ 1660400 w 3893112"/>
              <a:gd name="connsiteY5457" fmla="*/ 282947 h 1329505"/>
              <a:gd name="connsiteX5458" fmla="*/ 1667222 w 3893112"/>
              <a:gd name="connsiteY5458" fmla="*/ 276154 h 1329505"/>
              <a:gd name="connsiteX5459" fmla="*/ 1669516 w 3893112"/>
              <a:gd name="connsiteY5459" fmla="*/ 286823 h 1329505"/>
              <a:gd name="connsiteX5460" fmla="*/ 1674954 w 3893112"/>
              <a:gd name="connsiteY5460" fmla="*/ 291141 h 1329505"/>
              <a:gd name="connsiteX5461" fmla="*/ 1726866 w 3893112"/>
              <a:gd name="connsiteY5461" fmla="*/ 255271 h 1329505"/>
              <a:gd name="connsiteX5462" fmla="*/ 1721030 w 3893112"/>
              <a:gd name="connsiteY5462" fmla="*/ 257139 h 1329505"/>
              <a:gd name="connsiteX5463" fmla="*/ 1721424 w 3893112"/>
              <a:gd name="connsiteY5463" fmla="*/ 258860 h 1329505"/>
              <a:gd name="connsiteX5464" fmla="*/ 1724228 w 3893112"/>
              <a:gd name="connsiteY5464" fmla="*/ 264276 h 1329505"/>
              <a:gd name="connsiteX5465" fmla="*/ 1732044 w 3893112"/>
              <a:gd name="connsiteY5465" fmla="*/ 264276 h 1329505"/>
              <a:gd name="connsiteX5466" fmla="*/ 1720072 w 3893112"/>
              <a:gd name="connsiteY5466" fmla="*/ 274107 h 1329505"/>
              <a:gd name="connsiteX5467" fmla="*/ 1706456 w 3893112"/>
              <a:gd name="connsiteY5467" fmla="*/ 275689 h 1329505"/>
              <a:gd name="connsiteX5468" fmla="*/ 1709308 w 3893112"/>
              <a:gd name="connsiteY5468" fmla="*/ 265764 h 1329505"/>
              <a:gd name="connsiteX5469" fmla="*/ 1708876 w 3893112"/>
              <a:gd name="connsiteY5469" fmla="*/ 261268 h 1329505"/>
              <a:gd name="connsiteX5470" fmla="*/ 1708808 w 3893112"/>
              <a:gd name="connsiteY5470" fmla="*/ 261051 h 1329505"/>
              <a:gd name="connsiteX5471" fmla="*/ 1695622 w 3893112"/>
              <a:gd name="connsiteY5471" fmla="*/ 265271 h 1329505"/>
              <a:gd name="connsiteX5472" fmla="*/ 1695352 w 3893112"/>
              <a:gd name="connsiteY5472" fmla="*/ 265610 h 1329505"/>
              <a:gd name="connsiteX5473" fmla="*/ 1678232 w 3893112"/>
              <a:gd name="connsiteY5473" fmla="*/ 293744 h 1329505"/>
              <a:gd name="connsiteX5474" fmla="*/ 1678410 w 3893112"/>
              <a:gd name="connsiteY5474" fmla="*/ 293887 h 1329505"/>
              <a:gd name="connsiteX5475" fmla="*/ 1685304 w 3893112"/>
              <a:gd name="connsiteY5475" fmla="*/ 297089 h 1329505"/>
              <a:gd name="connsiteX5476" fmla="*/ 1692716 w 3893112"/>
              <a:gd name="connsiteY5476" fmla="*/ 291785 h 1329505"/>
              <a:gd name="connsiteX5477" fmla="*/ 1691196 w 3893112"/>
              <a:gd name="connsiteY5477" fmla="*/ 300407 h 1329505"/>
              <a:gd name="connsiteX5478" fmla="*/ 1689460 w 3893112"/>
              <a:gd name="connsiteY5478" fmla="*/ 309495 h 1329505"/>
              <a:gd name="connsiteX5479" fmla="*/ 1683846 w 3893112"/>
              <a:gd name="connsiteY5479" fmla="*/ 315046 h 1329505"/>
              <a:gd name="connsiteX5480" fmla="*/ 1678296 w 3893112"/>
              <a:gd name="connsiteY5480" fmla="*/ 320629 h 1329505"/>
              <a:gd name="connsiteX5481" fmla="*/ 1672650 w 3893112"/>
              <a:gd name="connsiteY5481" fmla="*/ 309061 h 1329505"/>
              <a:gd name="connsiteX5482" fmla="*/ 1670304 w 3893112"/>
              <a:gd name="connsiteY5482" fmla="*/ 306770 h 1329505"/>
              <a:gd name="connsiteX5483" fmla="*/ 1631422 w 3893112"/>
              <a:gd name="connsiteY5483" fmla="*/ 370664 h 1329505"/>
              <a:gd name="connsiteX5484" fmla="*/ 1638316 w 3893112"/>
              <a:gd name="connsiteY5484" fmla="*/ 373324 h 1329505"/>
              <a:gd name="connsiteX5485" fmla="*/ 1645356 w 3893112"/>
              <a:gd name="connsiteY5485" fmla="*/ 367462 h 1329505"/>
              <a:gd name="connsiteX5486" fmla="*/ 1644428 w 3893112"/>
              <a:gd name="connsiteY5486" fmla="*/ 376208 h 1329505"/>
              <a:gd name="connsiteX5487" fmla="*/ 1643340 w 3893112"/>
              <a:gd name="connsiteY5487" fmla="*/ 385516 h 1329505"/>
              <a:gd name="connsiteX5488" fmla="*/ 1638130 w 3893112"/>
              <a:gd name="connsiteY5488" fmla="*/ 391441 h 1329505"/>
              <a:gd name="connsiteX5489" fmla="*/ 1632982 w 3893112"/>
              <a:gd name="connsiteY5489" fmla="*/ 397426 h 1329505"/>
              <a:gd name="connsiteX5490" fmla="*/ 1626656 w 3893112"/>
              <a:gd name="connsiteY5490" fmla="*/ 386013 h 1329505"/>
              <a:gd name="connsiteX5491" fmla="*/ 1623640 w 3893112"/>
              <a:gd name="connsiteY5491" fmla="*/ 383456 h 1329505"/>
              <a:gd name="connsiteX5492" fmla="*/ 1608760 w 3893112"/>
              <a:gd name="connsiteY5492" fmla="*/ 407909 h 1329505"/>
              <a:gd name="connsiteX5493" fmla="*/ 1589636 w 3893112"/>
              <a:gd name="connsiteY5493" fmla="*/ 450976 h 1329505"/>
              <a:gd name="connsiteX5494" fmla="*/ 1596756 w 3893112"/>
              <a:gd name="connsiteY5494" fmla="*/ 453097 h 1329505"/>
              <a:gd name="connsiteX5495" fmla="*/ 1603364 w 3893112"/>
              <a:gd name="connsiteY5495" fmla="*/ 446894 h 1329505"/>
              <a:gd name="connsiteX5496" fmla="*/ 1602620 w 3893112"/>
              <a:gd name="connsiteY5496" fmla="*/ 464883 h 1329505"/>
              <a:gd name="connsiteX5497" fmla="*/ 1597844 w 3893112"/>
              <a:gd name="connsiteY5497" fmla="*/ 471086 h 1329505"/>
              <a:gd name="connsiteX5498" fmla="*/ 1593128 w 3893112"/>
              <a:gd name="connsiteY5498" fmla="*/ 477289 h 1329505"/>
              <a:gd name="connsiteX5499" fmla="*/ 1585996 w 3893112"/>
              <a:gd name="connsiteY5499" fmla="*/ 466682 h 1329505"/>
              <a:gd name="connsiteX5500" fmla="*/ 1583484 w 3893112"/>
              <a:gd name="connsiteY5500" fmla="*/ 464828 h 1329505"/>
              <a:gd name="connsiteX5501" fmla="*/ 1555306 w 3893112"/>
              <a:gd name="connsiteY5501" fmla="*/ 528279 h 1329505"/>
              <a:gd name="connsiteX5502" fmla="*/ 1586832 w 3893112"/>
              <a:gd name="connsiteY5502" fmla="*/ 514477 h 1329505"/>
              <a:gd name="connsiteX5503" fmla="*/ 1686096 w 3893112"/>
              <a:gd name="connsiteY5503" fmla="*/ 501479 h 1329505"/>
              <a:gd name="connsiteX5504" fmla="*/ 1701952 w 3893112"/>
              <a:gd name="connsiteY5504" fmla="*/ 503720 h 1329505"/>
              <a:gd name="connsiteX5505" fmla="*/ 1703912 w 3893112"/>
              <a:gd name="connsiteY5505" fmla="*/ 498194 h 1329505"/>
              <a:gd name="connsiteX5506" fmla="*/ 1716320 w 3893112"/>
              <a:gd name="connsiteY5506" fmla="*/ 499218 h 1329505"/>
              <a:gd name="connsiteX5507" fmla="*/ 1718118 w 3893112"/>
              <a:gd name="connsiteY5507" fmla="*/ 498690 h 1329505"/>
              <a:gd name="connsiteX5508" fmla="*/ 1723638 w 3893112"/>
              <a:gd name="connsiteY5508" fmla="*/ 469847 h 1329505"/>
              <a:gd name="connsiteX5509" fmla="*/ 1729004 w 3893112"/>
              <a:gd name="connsiteY5509" fmla="*/ 456480 h 1329505"/>
              <a:gd name="connsiteX5510" fmla="*/ 1734028 w 3893112"/>
              <a:gd name="connsiteY5510" fmla="*/ 471056 h 1329505"/>
              <a:gd name="connsiteX5511" fmla="*/ 1727236 w 3893112"/>
              <a:gd name="connsiteY5511" fmla="*/ 496302 h 1329505"/>
              <a:gd name="connsiteX5512" fmla="*/ 1732136 w 3893112"/>
              <a:gd name="connsiteY5512" fmla="*/ 498443 h 1329505"/>
              <a:gd name="connsiteX5513" fmla="*/ 1735456 w 3893112"/>
              <a:gd name="connsiteY5513" fmla="*/ 498256 h 1329505"/>
              <a:gd name="connsiteX5514" fmla="*/ 1736076 w 3893112"/>
              <a:gd name="connsiteY5514" fmla="*/ 500303 h 1329505"/>
              <a:gd name="connsiteX5515" fmla="*/ 1736882 w 3893112"/>
              <a:gd name="connsiteY5515" fmla="*/ 502040 h 1329505"/>
              <a:gd name="connsiteX5516" fmla="*/ 1736882 w 3893112"/>
              <a:gd name="connsiteY5516" fmla="*/ 500954 h 1329505"/>
              <a:gd name="connsiteX5517" fmla="*/ 1737998 w 3893112"/>
              <a:gd name="connsiteY5517" fmla="*/ 500644 h 1329505"/>
              <a:gd name="connsiteX5518" fmla="*/ 1742898 w 3893112"/>
              <a:gd name="connsiteY5518" fmla="*/ 504242 h 1329505"/>
              <a:gd name="connsiteX5519" fmla="*/ 1744448 w 3893112"/>
              <a:gd name="connsiteY5519" fmla="*/ 507809 h 1329505"/>
              <a:gd name="connsiteX5520" fmla="*/ 1744204 w 3893112"/>
              <a:gd name="connsiteY5520" fmla="*/ 511462 h 1329505"/>
              <a:gd name="connsiteX5521" fmla="*/ 1775364 w 3893112"/>
              <a:gd name="connsiteY5521" fmla="*/ 521336 h 1329505"/>
              <a:gd name="connsiteX5522" fmla="*/ 1777160 w 3893112"/>
              <a:gd name="connsiteY5522" fmla="*/ 483426 h 1329505"/>
              <a:gd name="connsiteX5523" fmla="*/ 1770068 w 3893112"/>
              <a:gd name="connsiteY5523" fmla="*/ 483178 h 1329505"/>
              <a:gd name="connsiteX5524" fmla="*/ 1767212 w 3893112"/>
              <a:gd name="connsiteY5524" fmla="*/ 490342 h 1329505"/>
              <a:gd name="connsiteX5525" fmla="*/ 1762220 w 3893112"/>
              <a:gd name="connsiteY5525" fmla="*/ 475983 h 1329505"/>
              <a:gd name="connsiteX5526" fmla="*/ 1763740 w 3893112"/>
              <a:gd name="connsiteY5526" fmla="*/ 469469 h 1329505"/>
              <a:gd name="connsiteX5527" fmla="*/ 1765166 w 3893112"/>
              <a:gd name="connsiteY5527" fmla="*/ 462926 h 1329505"/>
              <a:gd name="connsiteX5528" fmla="*/ 1773850 w 3893112"/>
              <a:gd name="connsiteY5528" fmla="*/ 468849 h 1329505"/>
              <a:gd name="connsiteX5529" fmla="*/ 1777804 w 3893112"/>
              <a:gd name="connsiteY5529" fmla="*/ 469823 h 1329505"/>
              <a:gd name="connsiteX5530" fmla="*/ 1778688 w 3893112"/>
              <a:gd name="connsiteY5530" fmla="*/ 451171 h 1329505"/>
              <a:gd name="connsiteX5531" fmla="*/ 1778504 w 3893112"/>
              <a:gd name="connsiteY5531" fmla="*/ 433369 h 1329505"/>
              <a:gd name="connsiteX5532" fmla="*/ 1777944 w 3893112"/>
              <a:gd name="connsiteY5532" fmla="*/ 415597 h 1329505"/>
              <a:gd name="connsiteX5533" fmla="*/ 1777398 w 3893112"/>
              <a:gd name="connsiteY5533" fmla="*/ 405536 h 1329505"/>
              <a:gd name="connsiteX5534" fmla="*/ 1775708 w 3893112"/>
              <a:gd name="connsiteY5534" fmla="*/ 405490 h 1329505"/>
              <a:gd name="connsiteX5535" fmla="*/ 1769756 w 3893112"/>
              <a:gd name="connsiteY5535" fmla="*/ 406851 h 1329505"/>
              <a:gd name="connsiteX5536" fmla="*/ 1767616 w 3893112"/>
              <a:gd name="connsiteY5536" fmla="*/ 414232 h 1329505"/>
              <a:gd name="connsiteX5537" fmla="*/ 1761166 w 3893112"/>
              <a:gd name="connsiteY5537" fmla="*/ 400555 h 1329505"/>
              <a:gd name="connsiteX5538" fmla="*/ 1761910 w 3893112"/>
              <a:gd name="connsiteY5538" fmla="*/ 393949 h 1329505"/>
              <a:gd name="connsiteX5539" fmla="*/ 1762624 w 3893112"/>
              <a:gd name="connsiteY5539" fmla="*/ 387343 h 1329505"/>
              <a:gd name="connsiteX5540" fmla="*/ 1771928 w 3893112"/>
              <a:gd name="connsiteY5540" fmla="*/ 392244 h 1329505"/>
              <a:gd name="connsiteX5541" fmla="*/ 1776424 w 3893112"/>
              <a:gd name="connsiteY5541" fmla="*/ 392833 h 1329505"/>
              <a:gd name="connsiteX5542" fmla="*/ 1776498 w 3893112"/>
              <a:gd name="connsiteY5542" fmla="*/ 392827 h 1329505"/>
              <a:gd name="connsiteX5543" fmla="*/ 1775308 w 3893112"/>
              <a:gd name="connsiteY5543" fmla="*/ 380333 h 1329505"/>
              <a:gd name="connsiteX5544" fmla="*/ 1774408 w 3893112"/>
              <a:gd name="connsiteY5544" fmla="*/ 371586 h 1329505"/>
              <a:gd name="connsiteX5545" fmla="*/ 1773136 w 3893112"/>
              <a:gd name="connsiteY5545" fmla="*/ 362903 h 1329505"/>
              <a:gd name="connsiteX5546" fmla="*/ 1770532 w 3893112"/>
              <a:gd name="connsiteY5546" fmla="*/ 345565 h 1329505"/>
              <a:gd name="connsiteX5547" fmla="*/ 1766936 w 3893112"/>
              <a:gd name="connsiteY5547" fmla="*/ 329186 h 1329505"/>
              <a:gd name="connsiteX5548" fmla="*/ 1765430 w 3893112"/>
              <a:gd name="connsiteY5548" fmla="*/ 329364 h 1329505"/>
              <a:gd name="connsiteX5549" fmla="*/ 1759740 w 3893112"/>
              <a:gd name="connsiteY5549" fmla="*/ 331578 h 1329505"/>
              <a:gd name="connsiteX5550" fmla="*/ 1758684 w 3893112"/>
              <a:gd name="connsiteY5550" fmla="*/ 339177 h 1329505"/>
              <a:gd name="connsiteX5551" fmla="*/ 1754560 w 3893112"/>
              <a:gd name="connsiteY5551" fmla="*/ 332974 h 1329505"/>
              <a:gd name="connsiteX5552" fmla="*/ 1750404 w 3893112"/>
              <a:gd name="connsiteY5552" fmla="*/ 326553 h 1329505"/>
              <a:gd name="connsiteX5553" fmla="*/ 1750404 w 3893112"/>
              <a:gd name="connsiteY5553" fmla="*/ 324507 h 1329505"/>
              <a:gd name="connsiteX5554" fmla="*/ 1750156 w 3893112"/>
              <a:gd name="connsiteY5554" fmla="*/ 320010 h 1329505"/>
              <a:gd name="connsiteX5555" fmla="*/ 1749814 w 3893112"/>
              <a:gd name="connsiteY5555" fmla="*/ 313465 h 1329505"/>
              <a:gd name="connsiteX5556" fmla="*/ 1760112 w 3893112"/>
              <a:gd name="connsiteY5556" fmla="*/ 316722 h 1329505"/>
              <a:gd name="connsiteX5557" fmla="*/ 1764198 w 3893112"/>
              <a:gd name="connsiteY5557" fmla="*/ 316722 h 1329505"/>
              <a:gd name="connsiteX5558" fmla="*/ 1763088 w 3893112"/>
              <a:gd name="connsiteY5558" fmla="*/ 311666 h 1329505"/>
              <a:gd name="connsiteX5559" fmla="*/ 1758528 w 3893112"/>
              <a:gd name="connsiteY5559" fmla="*/ 295073 h 1329505"/>
              <a:gd name="connsiteX5560" fmla="*/ 1753196 w 3893112"/>
              <a:gd name="connsiteY5560" fmla="*/ 278822 h 1329505"/>
              <a:gd name="connsiteX5561" fmla="*/ 1750092 w 3893112"/>
              <a:gd name="connsiteY5561" fmla="*/ 270851 h 1329505"/>
              <a:gd name="connsiteX5562" fmla="*/ 1746992 w 3893112"/>
              <a:gd name="connsiteY5562" fmla="*/ 263004 h 1329505"/>
              <a:gd name="connsiteX5563" fmla="*/ 1743820 w 3893112"/>
              <a:gd name="connsiteY5563" fmla="*/ 255592 h 1329505"/>
              <a:gd name="connsiteX5564" fmla="*/ 1742502 w 3893112"/>
              <a:gd name="connsiteY5564" fmla="*/ 256033 h 1329505"/>
              <a:gd name="connsiteX5565" fmla="*/ 1737346 w 3893112"/>
              <a:gd name="connsiteY5565" fmla="*/ 259344 h 1329505"/>
              <a:gd name="connsiteX5566" fmla="*/ 1737688 w 3893112"/>
              <a:gd name="connsiteY5566" fmla="*/ 266974 h 1329505"/>
              <a:gd name="connsiteX5567" fmla="*/ 1727172 w 3893112"/>
              <a:gd name="connsiteY5567" fmla="*/ 256460 h 1329505"/>
              <a:gd name="connsiteX5568" fmla="*/ 1704592 w 3893112"/>
              <a:gd name="connsiteY5568" fmla="*/ 254028 h 1329505"/>
              <a:gd name="connsiteX5569" fmla="*/ 1699476 w 3893112"/>
              <a:gd name="connsiteY5569" fmla="*/ 260440 h 1329505"/>
              <a:gd name="connsiteX5570" fmla="*/ 1707774 w 3893112"/>
              <a:gd name="connsiteY5570" fmla="*/ 257775 h 1329505"/>
              <a:gd name="connsiteX5571" fmla="*/ 1706920 w 3893112"/>
              <a:gd name="connsiteY5571" fmla="*/ 255065 h 1329505"/>
              <a:gd name="connsiteX5572" fmla="*/ 1737180 w 3893112"/>
              <a:gd name="connsiteY5572" fmla="*/ 240984 h 1329505"/>
              <a:gd name="connsiteX5573" fmla="*/ 1734866 w 3893112"/>
              <a:gd name="connsiteY5573" fmla="*/ 242844 h 1329505"/>
              <a:gd name="connsiteX5574" fmla="*/ 1732368 w 3893112"/>
              <a:gd name="connsiteY5574" fmla="*/ 244902 h 1329505"/>
              <a:gd name="connsiteX5575" fmla="*/ 1734432 w 3893112"/>
              <a:gd name="connsiteY5575" fmla="*/ 245170 h 1329505"/>
              <a:gd name="connsiteX5576" fmla="*/ 1738722 w 3893112"/>
              <a:gd name="connsiteY5576" fmla="*/ 244144 h 1329505"/>
              <a:gd name="connsiteX5577" fmla="*/ 3688106 w 3893112"/>
              <a:gd name="connsiteY5577" fmla="*/ 239713 h 1329505"/>
              <a:gd name="connsiteX5578" fmla="*/ 3675204 w 3893112"/>
              <a:gd name="connsiteY5578" fmla="*/ 245915 h 1329505"/>
              <a:gd name="connsiteX5579" fmla="*/ 3670638 w 3893112"/>
              <a:gd name="connsiteY5579" fmla="*/ 250352 h 1329505"/>
              <a:gd name="connsiteX5580" fmla="*/ 3667822 w 3893112"/>
              <a:gd name="connsiteY5580" fmla="*/ 249297 h 1329505"/>
              <a:gd name="connsiteX5581" fmla="*/ 3653028 w 3893112"/>
              <a:gd name="connsiteY5581" fmla="*/ 289429 h 1329505"/>
              <a:gd name="connsiteX5582" fmla="*/ 3640032 w 3893112"/>
              <a:gd name="connsiteY5582" fmla="*/ 315047 h 1329505"/>
              <a:gd name="connsiteX5583" fmla="*/ 3635164 w 3893112"/>
              <a:gd name="connsiteY5583" fmla="*/ 296438 h 1329505"/>
              <a:gd name="connsiteX5584" fmla="*/ 3647026 w 3893112"/>
              <a:gd name="connsiteY5584" fmla="*/ 258375 h 1329505"/>
              <a:gd name="connsiteX5585" fmla="*/ 3636248 w 3893112"/>
              <a:gd name="connsiteY5585" fmla="*/ 265207 h 1329505"/>
              <a:gd name="connsiteX5586" fmla="*/ 3536342 w 3893112"/>
              <a:gd name="connsiteY5586" fmla="*/ 363509 h 1329505"/>
              <a:gd name="connsiteX5587" fmla="*/ 3488928 w 3893112"/>
              <a:gd name="connsiteY5587" fmla="*/ 443730 h 1329505"/>
              <a:gd name="connsiteX5588" fmla="*/ 3506748 w 3893112"/>
              <a:gd name="connsiteY5588" fmla="*/ 444003 h 1329505"/>
              <a:gd name="connsiteX5589" fmla="*/ 3516718 w 3893112"/>
              <a:gd name="connsiteY5589" fmla="*/ 442113 h 1329505"/>
              <a:gd name="connsiteX5590" fmla="*/ 3519852 w 3893112"/>
              <a:gd name="connsiteY5590" fmla="*/ 438710 h 1329505"/>
              <a:gd name="connsiteX5591" fmla="*/ 3520210 w 3893112"/>
              <a:gd name="connsiteY5591" fmla="*/ 441451 h 1329505"/>
              <a:gd name="connsiteX5592" fmla="*/ 3534144 w 3893112"/>
              <a:gd name="connsiteY5592" fmla="*/ 438810 h 1329505"/>
              <a:gd name="connsiteX5593" fmla="*/ 3569120 w 3893112"/>
              <a:gd name="connsiteY5593" fmla="*/ 439163 h 1329505"/>
              <a:gd name="connsiteX5594" fmla="*/ 3570468 w 3893112"/>
              <a:gd name="connsiteY5594" fmla="*/ 433558 h 1329505"/>
              <a:gd name="connsiteX5595" fmla="*/ 3578624 w 3893112"/>
              <a:gd name="connsiteY5595" fmla="*/ 433558 h 1329505"/>
              <a:gd name="connsiteX5596" fmla="*/ 3580392 w 3893112"/>
              <a:gd name="connsiteY5596" fmla="*/ 432752 h 1329505"/>
              <a:gd name="connsiteX5597" fmla="*/ 3567520 w 3893112"/>
              <a:gd name="connsiteY5597" fmla="*/ 411042 h 1329505"/>
              <a:gd name="connsiteX5598" fmla="*/ 3568048 w 3893112"/>
              <a:gd name="connsiteY5598" fmla="*/ 396496 h 1329505"/>
              <a:gd name="connsiteX5599" fmla="*/ 3576700 w 3893112"/>
              <a:gd name="connsiteY5599" fmla="*/ 405056 h 1329505"/>
              <a:gd name="connsiteX5600" fmla="*/ 3589292 w 3893112"/>
              <a:gd name="connsiteY5600" fmla="*/ 428875 h 1329505"/>
              <a:gd name="connsiteX5601" fmla="*/ 3594442 w 3893112"/>
              <a:gd name="connsiteY5601" fmla="*/ 430240 h 1329505"/>
              <a:gd name="connsiteX5602" fmla="*/ 3595058 w 3893112"/>
              <a:gd name="connsiteY5602" fmla="*/ 430115 h 1329505"/>
              <a:gd name="connsiteX5603" fmla="*/ 3591836 w 3893112"/>
              <a:gd name="connsiteY5603" fmla="*/ 413835 h 1329505"/>
              <a:gd name="connsiteX5604" fmla="*/ 3595216 w 3893112"/>
              <a:gd name="connsiteY5604" fmla="*/ 406360 h 1329505"/>
              <a:gd name="connsiteX5605" fmla="*/ 3603250 w 3893112"/>
              <a:gd name="connsiteY5605" fmla="*/ 413215 h 1329505"/>
              <a:gd name="connsiteX5606" fmla="*/ 3604088 w 3893112"/>
              <a:gd name="connsiteY5606" fmla="*/ 426523 h 1329505"/>
              <a:gd name="connsiteX5607" fmla="*/ 3609142 w 3893112"/>
              <a:gd name="connsiteY5607" fmla="*/ 418951 h 1329505"/>
              <a:gd name="connsiteX5608" fmla="*/ 3624372 w 3893112"/>
              <a:gd name="connsiteY5608" fmla="*/ 407289 h 1329505"/>
              <a:gd name="connsiteX5609" fmla="*/ 3632280 w 3893112"/>
              <a:gd name="connsiteY5609" fmla="*/ 407289 h 1329505"/>
              <a:gd name="connsiteX5610" fmla="*/ 3630628 w 3893112"/>
              <a:gd name="connsiteY5610" fmla="*/ 415859 h 1329505"/>
              <a:gd name="connsiteX5611" fmla="*/ 3634234 w 3893112"/>
              <a:gd name="connsiteY5611" fmla="*/ 411788 h 1329505"/>
              <a:gd name="connsiteX5612" fmla="*/ 3646144 w 3893112"/>
              <a:gd name="connsiteY5612" fmla="*/ 403849 h 1329505"/>
              <a:gd name="connsiteX5613" fmla="*/ 3644840 w 3893112"/>
              <a:gd name="connsiteY5613" fmla="*/ 413308 h 1329505"/>
              <a:gd name="connsiteX5614" fmla="*/ 3636220 w 3893112"/>
              <a:gd name="connsiteY5614" fmla="*/ 424815 h 1329505"/>
              <a:gd name="connsiteX5615" fmla="*/ 3626938 w 3893112"/>
              <a:gd name="connsiteY5615" fmla="*/ 437178 h 1329505"/>
              <a:gd name="connsiteX5616" fmla="*/ 3677274 w 3893112"/>
              <a:gd name="connsiteY5616" fmla="*/ 431315 h 1329505"/>
              <a:gd name="connsiteX5617" fmla="*/ 3709556 w 3893112"/>
              <a:gd name="connsiteY5617" fmla="*/ 396848 h 1329505"/>
              <a:gd name="connsiteX5618" fmla="*/ 3725952 w 3893112"/>
              <a:gd name="connsiteY5618" fmla="*/ 383306 h 1329505"/>
              <a:gd name="connsiteX5619" fmla="*/ 3740612 w 3893112"/>
              <a:gd name="connsiteY5619" fmla="*/ 363882 h 1329505"/>
              <a:gd name="connsiteX5620" fmla="*/ 3738784 w 3893112"/>
              <a:gd name="connsiteY5620" fmla="*/ 361012 h 1329505"/>
              <a:gd name="connsiteX5621" fmla="*/ 3743586 w 3893112"/>
              <a:gd name="connsiteY5621" fmla="*/ 354072 h 1329505"/>
              <a:gd name="connsiteX5622" fmla="*/ 3734048 w 3893112"/>
              <a:gd name="connsiteY5622" fmla="*/ 345537 h 1329505"/>
              <a:gd name="connsiteX5623" fmla="*/ 3713042 w 3893112"/>
              <a:gd name="connsiteY5623" fmla="*/ 344387 h 1329505"/>
              <a:gd name="connsiteX5624" fmla="*/ 3698776 w 3893112"/>
              <a:gd name="connsiteY5624" fmla="*/ 330276 h 1329505"/>
              <a:gd name="connsiteX5625" fmla="*/ 3715896 w 3893112"/>
              <a:gd name="connsiteY5625" fmla="*/ 326027 h 1329505"/>
              <a:gd name="connsiteX5626" fmla="*/ 3716480 w 3893112"/>
              <a:gd name="connsiteY5626" fmla="*/ 326095 h 1329505"/>
              <a:gd name="connsiteX5627" fmla="*/ 3714872 w 3893112"/>
              <a:gd name="connsiteY5627" fmla="*/ 315947 h 1329505"/>
              <a:gd name="connsiteX5628" fmla="*/ 3732580 w 3893112"/>
              <a:gd name="connsiteY5628" fmla="*/ 314707 h 1329505"/>
              <a:gd name="connsiteX5629" fmla="*/ 3744520 w 3893112"/>
              <a:gd name="connsiteY5629" fmla="*/ 329356 h 1329505"/>
              <a:gd name="connsiteX5630" fmla="*/ 3752432 w 3893112"/>
              <a:gd name="connsiteY5630" fmla="*/ 330276 h 1329505"/>
              <a:gd name="connsiteX5631" fmla="*/ 3758852 w 3893112"/>
              <a:gd name="connsiteY5631" fmla="*/ 324290 h 1329505"/>
              <a:gd name="connsiteX5632" fmla="*/ 3761424 w 3893112"/>
              <a:gd name="connsiteY5632" fmla="*/ 319018 h 1329505"/>
              <a:gd name="connsiteX5633" fmla="*/ 3764216 w 3893112"/>
              <a:gd name="connsiteY5633" fmla="*/ 319607 h 1329505"/>
              <a:gd name="connsiteX5634" fmla="*/ 3766852 w 3893112"/>
              <a:gd name="connsiteY5634" fmla="*/ 319607 h 1329505"/>
              <a:gd name="connsiteX5635" fmla="*/ 3765704 w 3893112"/>
              <a:gd name="connsiteY5635" fmla="*/ 318645 h 1329505"/>
              <a:gd name="connsiteX5636" fmla="*/ 3766264 w 3893112"/>
              <a:gd name="connsiteY5636" fmla="*/ 316691 h 1329505"/>
              <a:gd name="connsiteX5637" fmla="*/ 3761642 w 3893112"/>
              <a:gd name="connsiteY5637" fmla="*/ 293307 h 1329505"/>
              <a:gd name="connsiteX5638" fmla="*/ 3761984 w 3893112"/>
              <a:gd name="connsiteY5638" fmla="*/ 289767 h 1329505"/>
              <a:gd name="connsiteX5639" fmla="*/ 3748668 w 3893112"/>
              <a:gd name="connsiteY5639" fmla="*/ 278017 h 1329505"/>
              <a:gd name="connsiteX5640" fmla="*/ 3750042 w 3893112"/>
              <a:gd name="connsiteY5640" fmla="*/ 282513 h 1329505"/>
              <a:gd name="connsiteX5641" fmla="*/ 3734040 w 3893112"/>
              <a:gd name="connsiteY5641" fmla="*/ 278016 h 1329505"/>
              <a:gd name="connsiteX5642" fmla="*/ 3186514 w 3893112"/>
              <a:gd name="connsiteY5642" fmla="*/ 234409 h 1329505"/>
              <a:gd name="connsiteX5643" fmla="*/ 3199564 w 3893112"/>
              <a:gd name="connsiteY5643" fmla="*/ 268526 h 1329505"/>
              <a:gd name="connsiteX5644" fmla="*/ 3193858 w 3893112"/>
              <a:gd name="connsiteY5644" fmla="*/ 283004 h 1329505"/>
              <a:gd name="connsiteX5645" fmla="*/ 3218688 w 3893112"/>
              <a:gd name="connsiteY5645" fmla="*/ 257693 h 1329505"/>
              <a:gd name="connsiteX5646" fmla="*/ 3223694 w 3893112"/>
              <a:gd name="connsiteY5646" fmla="*/ 254003 h 1329505"/>
              <a:gd name="connsiteX5647" fmla="*/ 3223040 w 3893112"/>
              <a:gd name="connsiteY5647" fmla="*/ 248149 h 1329505"/>
              <a:gd name="connsiteX5648" fmla="*/ 3154860 w 3893112"/>
              <a:gd name="connsiteY5648" fmla="*/ 233602 h 1329505"/>
              <a:gd name="connsiteX5649" fmla="*/ 3087940 w 3893112"/>
              <a:gd name="connsiteY5649" fmla="*/ 284560 h 1329505"/>
              <a:gd name="connsiteX5650" fmla="*/ 3009100 w 3893112"/>
              <a:gd name="connsiteY5650" fmla="*/ 369150 h 1329505"/>
              <a:gd name="connsiteX5651" fmla="*/ 3017042 w 3893112"/>
              <a:gd name="connsiteY5651" fmla="*/ 377765 h 1329505"/>
              <a:gd name="connsiteX5652" fmla="*/ 3042216 w 3893112"/>
              <a:gd name="connsiteY5652" fmla="*/ 433144 h 1329505"/>
              <a:gd name="connsiteX5653" fmla="*/ 3049990 w 3893112"/>
              <a:gd name="connsiteY5653" fmla="*/ 433110 h 1329505"/>
              <a:gd name="connsiteX5654" fmla="*/ 3050260 w 3893112"/>
              <a:gd name="connsiteY5654" fmla="*/ 432785 h 1329505"/>
              <a:gd name="connsiteX5655" fmla="*/ 3051166 w 3893112"/>
              <a:gd name="connsiteY5655" fmla="*/ 433105 h 1329505"/>
              <a:gd name="connsiteX5656" fmla="*/ 3051672 w 3893112"/>
              <a:gd name="connsiteY5656" fmla="*/ 433103 h 1329505"/>
              <a:gd name="connsiteX5657" fmla="*/ 3066486 w 3893112"/>
              <a:gd name="connsiteY5657" fmla="*/ 433399 h 1329505"/>
              <a:gd name="connsiteX5658" fmla="*/ 3127264 w 3893112"/>
              <a:gd name="connsiteY5658" fmla="*/ 350885 h 1329505"/>
              <a:gd name="connsiteX5659" fmla="*/ 3190512 w 3893112"/>
              <a:gd name="connsiteY5659" fmla="*/ 286414 h 1329505"/>
              <a:gd name="connsiteX5660" fmla="*/ 3181512 w 3893112"/>
              <a:gd name="connsiteY5660" fmla="*/ 279690 h 1329505"/>
              <a:gd name="connsiteX5661" fmla="*/ 3172208 w 3893112"/>
              <a:gd name="connsiteY5661" fmla="*/ 239991 h 1329505"/>
              <a:gd name="connsiteX5662" fmla="*/ 3163990 w 3893112"/>
              <a:gd name="connsiteY5662" fmla="*/ 239991 h 1329505"/>
              <a:gd name="connsiteX5663" fmla="*/ 3155034 w 3893112"/>
              <a:gd name="connsiteY5663" fmla="*/ 233827 h 1329505"/>
              <a:gd name="connsiteX5664" fmla="*/ 1721598 w 3893112"/>
              <a:gd name="connsiteY5664" fmla="*/ 232707 h 1329505"/>
              <a:gd name="connsiteX5665" fmla="*/ 1713126 w 3893112"/>
              <a:gd name="connsiteY5665" fmla="*/ 243329 h 1329505"/>
              <a:gd name="connsiteX5666" fmla="*/ 1723514 w 3893112"/>
              <a:gd name="connsiteY5666" fmla="*/ 242038 h 1329505"/>
              <a:gd name="connsiteX5667" fmla="*/ 1719388 w 3893112"/>
              <a:gd name="connsiteY5667" fmla="*/ 249978 h 1329505"/>
              <a:gd name="connsiteX5668" fmla="*/ 1720256 w 3893112"/>
              <a:gd name="connsiteY5668" fmla="*/ 253766 h 1329505"/>
              <a:gd name="connsiteX5669" fmla="*/ 1726004 w 3893112"/>
              <a:gd name="connsiteY5669" fmla="*/ 251920 h 1329505"/>
              <a:gd name="connsiteX5670" fmla="*/ 1723916 w 3893112"/>
              <a:gd name="connsiteY5670" fmla="*/ 243806 h 1329505"/>
              <a:gd name="connsiteX5671" fmla="*/ 1727512 w 3893112"/>
              <a:gd name="connsiteY5671" fmla="*/ 244273 h 1329505"/>
              <a:gd name="connsiteX5672" fmla="*/ 1724196 w 3893112"/>
              <a:gd name="connsiteY5672" fmla="*/ 235773 h 1329505"/>
              <a:gd name="connsiteX5673" fmla="*/ 1964900 w 3893112"/>
              <a:gd name="connsiteY5673" fmla="*/ 209411 h 1329505"/>
              <a:gd name="connsiteX5674" fmla="*/ 1930322 w 3893112"/>
              <a:gd name="connsiteY5674" fmla="*/ 210668 h 1329505"/>
              <a:gd name="connsiteX5675" fmla="*/ 1931344 w 3893112"/>
              <a:gd name="connsiteY5675" fmla="*/ 215924 h 1329505"/>
              <a:gd name="connsiteX5676" fmla="*/ 1938538 w 3893112"/>
              <a:gd name="connsiteY5676" fmla="*/ 218405 h 1329505"/>
              <a:gd name="connsiteX5677" fmla="*/ 1931932 w 3893112"/>
              <a:gd name="connsiteY5677" fmla="*/ 221289 h 1329505"/>
              <a:gd name="connsiteX5678" fmla="*/ 1924924 w 3893112"/>
              <a:gd name="connsiteY5678" fmla="*/ 224391 h 1329505"/>
              <a:gd name="connsiteX5679" fmla="*/ 1918440 w 3893112"/>
              <a:gd name="connsiteY5679" fmla="*/ 223429 h 1329505"/>
              <a:gd name="connsiteX5680" fmla="*/ 1911960 w 3893112"/>
              <a:gd name="connsiteY5680" fmla="*/ 222623 h 1329505"/>
              <a:gd name="connsiteX5681" fmla="*/ 1914378 w 3893112"/>
              <a:gd name="connsiteY5681" fmla="*/ 218126 h 1329505"/>
              <a:gd name="connsiteX5682" fmla="*/ 1916860 w 3893112"/>
              <a:gd name="connsiteY5682" fmla="*/ 213536 h 1329505"/>
              <a:gd name="connsiteX5683" fmla="*/ 1917226 w 3893112"/>
              <a:gd name="connsiteY5683" fmla="*/ 211144 h 1329505"/>
              <a:gd name="connsiteX5684" fmla="*/ 1889784 w 3893112"/>
              <a:gd name="connsiteY5684" fmla="*/ 212141 h 1329505"/>
              <a:gd name="connsiteX5685" fmla="*/ 1854032 w 3893112"/>
              <a:gd name="connsiteY5685" fmla="*/ 218895 h 1329505"/>
              <a:gd name="connsiteX5686" fmla="*/ 1854152 w 3893112"/>
              <a:gd name="connsiteY5686" fmla="*/ 219875 h 1329505"/>
              <a:gd name="connsiteX5687" fmla="*/ 1856380 w 3893112"/>
              <a:gd name="connsiteY5687" fmla="*/ 225539 h 1329505"/>
              <a:gd name="connsiteX5688" fmla="*/ 1863980 w 3893112"/>
              <a:gd name="connsiteY5688" fmla="*/ 226624 h 1329505"/>
              <a:gd name="connsiteX5689" fmla="*/ 1857776 w 3893112"/>
              <a:gd name="connsiteY5689" fmla="*/ 230718 h 1329505"/>
              <a:gd name="connsiteX5690" fmla="*/ 1851324 w 3893112"/>
              <a:gd name="connsiteY5690" fmla="*/ 235091 h 1329505"/>
              <a:gd name="connsiteX5691" fmla="*/ 1844688 w 3893112"/>
              <a:gd name="connsiteY5691" fmla="*/ 235091 h 1329505"/>
              <a:gd name="connsiteX5692" fmla="*/ 1837988 w 3893112"/>
              <a:gd name="connsiteY5692" fmla="*/ 235370 h 1329505"/>
              <a:gd name="connsiteX5693" fmla="*/ 1841492 w 3893112"/>
              <a:gd name="connsiteY5693" fmla="*/ 225383 h 1329505"/>
              <a:gd name="connsiteX5694" fmla="*/ 1841492 w 3893112"/>
              <a:gd name="connsiteY5694" fmla="*/ 221304 h 1329505"/>
              <a:gd name="connsiteX5695" fmla="*/ 1825520 w 3893112"/>
              <a:gd name="connsiteY5695" fmla="*/ 225260 h 1329505"/>
              <a:gd name="connsiteX5696" fmla="*/ 1825482 w 3893112"/>
              <a:gd name="connsiteY5696" fmla="*/ 225114 h 1329505"/>
              <a:gd name="connsiteX5697" fmla="*/ 1808960 w 3893112"/>
              <a:gd name="connsiteY5697" fmla="*/ 229632 h 1329505"/>
              <a:gd name="connsiteX5698" fmla="*/ 1794734 w 3893112"/>
              <a:gd name="connsiteY5698" fmla="*/ 233990 h 1329505"/>
              <a:gd name="connsiteX5699" fmla="*/ 1794976 w 3893112"/>
              <a:gd name="connsiteY5699" fmla="*/ 235181 h 1329505"/>
              <a:gd name="connsiteX5700" fmla="*/ 1797640 w 3893112"/>
              <a:gd name="connsiteY5700" fmla="*/ 240643 h 1329505"/>
              <a:gd name="connsiteX5701" fmla="*/ 1805360 w 3893112"/>
              <a:gd name="connsiteY5701" fmla="*/ 241047 h 1329505"/>
              <a:gd name="connsiteX5702" fmla="*/ 1799592 w 3893112"/>
              <a:gd name="connsiteY5702" fmla="*/ 245699 h 1329505"/>
              <a:gd name="connsiteX5703" fmla="*/ 1793390 w 3893112"/>
              <a:gd name="connsiteY5703" fmla="*/ 250537 h 1329505"/>
              <a:gd name="connsiteX5704" fmla="*/ 1779960 w 3893112"/>
              <a:gd name="connsiteY5704" fmla="*/ 251933 h 1329505"/>
              <a:gd name="connsiteX5705" fmla="*/ 1782814 w 3893112"/>
              <a:gd name="connsiteY5705" fmla="*/ 241884 h 1329505"/>
              <a:gd name="connsiteX5706" fmla="*/ 1782446 w 3893112"/>
              <a:gd name="connsiteY5706" fmla="*/ 237755 h 1329505"/>
              <a:gd name="connsiteX5707" fmla="*/ 1762592 w 3893112"/>
              <a:gd name="connsiteY5707" fmla="*/ 243837 h 1329505"/>
              <a:gd name="connsiteX5708" fmla="*/ 1757080 w 3893112"/>
              <a:gd name="connsiteY5708" fmla="*/ 245602 h 1329505"/>
              <a:gd name="connsiteX5709" fmla="*/ 1757848 w 3893112"/>
              <a:gd name="connsiteY5709" fmla="*/ 248831 h 1329505"/>
              <a:gd name="connsiteX5710" fmla="*/ 1759522 w 3893112"/>
              <a:gd name="connsiteY5710" fmla="*/ 257080 h 1329505"/>
              <a:gd name="connsiteX5711" fmla="*/ 1751148 w 3893112"/>
              <a:gd name="connsiteY5711" fmla="*/ 253141 h 1329505"/>
              <a:gd name="connsiteX5712" fmla="*/ 1747166 w 3893112"/>
              <a:gd name="connsiteY5712" fmla="*/ 254473 h 1329505"/>
              <a:gd name="connsiteX5713" fmla="*/ 1750248 w 3893112"/>
              <a:gd name="connsiteY5713" fmla="*/ 261577 h 1329505"/>
              <a:gd name="connsiteX5714" fmla="*/ 1753350 w 3893112"/>
              <a:gd name="connsiteY5714" fmla="*/ 269486 h 1329505"/>
              <a:gd name="connsiteX5715" fmla="*/ 1756296 w 3893112"/>
              <a:gd name="connsiteY5715" fmla="*/ 277550 h 1329505"/>
              <a:gd name="connsiteX5716" fmla="*/ 1761662 w 3893112"/>
              <a:gd name="connsiteY5716" fmla="*/ 293956 h 1329505"/>
              <a:gd name="connsiteX5717" fmla="*/ 1766284 w 3893112"/>
              <a:gd name="connsiteY5717" fmla="*/ 310674 h 1329505"/>
              <a:gd name="connsiteX5718" fmla="*/ 1767458 w 3893112"/>
              <a:gd name="connsiteY5718" fmla="*/ 316016 h 1329505"/>
              <a:gd name="connsiteX5719" fmla="*/ 1770780 w 3893112"/>
              <a:gd name="connsiteY5719" fmla="*/ 315202 h 1329505"/>
              <a:gd name="connsiteX5720" fmla="*/ 1774780 w 3893112"/>
              <a:gd name="connsiteY5720" fmla="*/ 307077 h 1329505"/>
              <a:gd name="connsiteX5721" fmla="*/ 1781884 w 3893112"/>
              <a:gd name="connsiteY5721" fmla="*/ 316784 h 1329505"/>
              <a:gd name="connsiteX5722" fmla="*/ 1781884 w 3893112"/>
              <a:gd name="connsiteY5722" fmla="*/ 319359 h 1329505"/>
              <a:gd name="connsiteX5723" fmla="*/ 1781884 w 3893112"/>
              <a:gd name="connsiteY5723" fmla="*/ 325127 h 1329505"/>
              <a:gd name="connsiteX5724" fmla="*/ 1781884 w 3893112"/>
              <a:gd name="connsiteY5724" fmla="*/ 333470 h 1329505"/>
              <a:gd name="connsiteX5725" fmla="*/ 1774472 w 3893112"/>
              <a:gd name="connsiteY5725" fmla="*/ 328290 h 1329505"/>
              <a:gd name="connsiteX5726" fmla="*/ 1770268 w 3893112"/>
              <a:gd name="connsiteY5726" fmla="*/ 328790 h 1329505"/>
              <a:gd name="connsiteX5727" fmla="*/ 1773788 w 3893112"/>
              <a:gd name="connsiteY5727" fmla="*/ 344790 h 1329505"/>
              <a:gd name="connsiteX5728" fmla="*/ 1776394 w 3893112"/>
              <a:gd name="connsiteY5728" fmla="*/ 362220 h 1329505"/>
              <a:gd name="connsiteX5729" fmla="*/ 1777696 w 3893112"/>
              <a:gd name="connsiteY5729" fmla="*/ 370966 h 1329505"/>
              <a:gd name="connsiteX5730" fmla="*/ 1778596 w 3893112"/>
              <a:gd name="connsiteY5730" fmla="*/ 379775 h 1329505"/>
              <a:gd name="connsiteX5731" fmla="*/ 1779824 w 3893112"/>
              <a:gd name="connsiteY5731" fmla="*/ 392538 h 1329505"/>
              <a:gd name="connsiteX5732" fmla="*/ 1782844 w 3893112"/>
              <a:gd name="connsiteY5732" fmla="*/ 392275 h 1329505"/>
              <a:gd name="connsiteX5733" fmla="*/ 1788086 w 3893112"/>
              <a:gd name="connsiteY5733" fmla="*/ 384955 h 1329505"/>
              <a:gd name="connsiteX5734" fmla="*/ 1793544 w 3893112"/>
              <a:gd name="connsiteY5734" fmla="*/ 395531 h 1329505"/>
              <a:gd name="connsiteX5735" fmla="*/ 1791436 w 3893112"/>
              <a:gd name="connsiteY5735" fmla="*/ 411937 h 1329505"/>
              <a:gd name="connsiteX5736" fmla="*/ 1784800 w 3893112"/>
              <a:gd name="connsiteY5736" fmla="*/ 405734 h 1329505"/>
              <a:gd name="connsiteX5737" fmla="*/ 1780742 w 3893112"/>
              <a:gd name="connsiteY5737" fmla="*/ 405625 h 1329505"/>
              <a:gd name="connsiteX5738" fmla="*/ 1781264 w 3893112"/>
              <a:gd name="connsiteY5738" fmla="*/ 415256 h 1329505"/>
              <a:gd name="connsiteX5739" fmla="*/ 1781820 w 3893112"/>
              <a:gd name="connsiteY5739" fmla="*/ 433120 h 1329505"/>
              <a:gd name="connsiteX5740" fmla="*/ 1782008 w 3893112"/>
              <a:gd name="connsiteY5740" fmla="*/ 451016 h 1329505"/>
              <a:gd name="connsiteX5741" fmla="*/ 1781096 w 3893112"/>
              <a:gd name="connsiteY5741" fmla="*/ 470016 h 1329505"/>
              <a:gd name="connsiteX5742" fmla="*/ 1784704 w 3893112"/>
              <a:gd name="connsiteY5742" fmla="*/ 470121 h 1329505"/>
              <a:gd name="connsiteX5743" fmla="*/ 1790752 w 3893112"/>
              <a:gd name="connsiteY5743" fmla="*/ 463453 h 1329505"/>
              <a:gd name="connsiteX5744" fmla="*/ 1794940 w 3893112"/>
              <a:gd name="connsiteY5744" fmla="*/ 474494 h 1329505"/>
              <a:gd name="connsiteX5745" fmla="*/ 1791094 w 3893112"/>
              <a:gd name="connsiteY5745" fmla="*/ 490466 h 1329505"/>
              <a:gd name="connsiteX5746" fmla="*/ 1785140 w 3893112"/>
              <a:gd name="connsiteY5746" fmla="*/ 483705 h 1329505"/>
              <a:gd name="connsiteX5747" fmla="*/ 1780448 w 3893112"/>
              <a:gd name="connsiteY5747" fmla="*/ 483541 h 1329505"/>
              <a:gd name="connsiteX5748" fmla="*/ 1778584 w 3893112"/>
              <a:gd name="connsiteY5748" fmla="*/ 522356 h 1329505"/>
              <a:gd name="connsiteX5749" fmla="*/ 1780506 w 3893112"/>
              <a:gd name="connsiteY5749" fmla="*/ 522966 h 1329505"/>
              <a:gd name="connsiteX5750" fmla="*/ 1818018 w 3893112"/>
              <a:gd name="connsiteY5750" fmla="*/ 542614 h 1329505"/>
              <a:gd name="connsiteX5751" fmla="*/ 1819536 w 3893112"/>
              <a:gd name="connsiteY5751" fmla="*/ 526697 h 1329505"/>
              <a:gd name="connsiteX5752" fmla="*/ 1823940 w 3893112"/>
              <a:gd name="connsiteY5752" fmla="*/ 520494 h 1329505"/>
              <a:gd name="connsiteX5753" fmla="*/ 1827376 w 3893112"/>
              <a:gd name="connsiteY5753" fmla="*/ 525741 h 1329505"/>
              <a:gd name="connsiteX5754" fmla="*/ 1829956 w 3893112"/>
              <a:gd name="connsiteY5754" fmla="*/ 518354 h 1329505"/>
              <a:gd name="connsiteX5755" fmla="*/ 1833956 w 3893112"/>
              <a:gd name="connsiteY5755" fmla="*/ 526634 h 1329505"/>
              <a:gd name="connsiteX5756" fmla="*/ 1833276 w 3893112"/>
              <a:gd name="connsiteY5756" fmla="*/ 541801 h 1329505"/>
              <a:gd name="connsiteX5757" fmla="*/ 1832894 w 3893112"/>
              <a:gd name="connsiteY5757" fmla="*/ 550406 h 1329505"/>
              <a:gd name="connsiteX5758" fmla="*/ 1837394 w 3893112"/>
              <a:gd name="connsiteY5758" fmla="*/ 552763 h 1329505"/>
              <a:gd name="connsiteX5759" fmla="*/ 1870168 w 3893112"/>
              <a:gd name="connsiteY5759" fmla="*/ 522608 h 1329505"/>
              <a:gd name="connsiteX5760" fmla="*/ 1927182 w 3893112"/>
              <a:gd name="connsiteY5760" fmla="*/ 485850 h 1329505"/>
              <a:gd name="connsiteX5761" fmla="*/ 1932442 w 3893112"/>
              <a:gd name="connsiteY5761" fmla="*/ 483708 h 1329505"/>
              <a:gd name="connsiteX5762" fmla="*/ 1933888 w 3893112"/>
              <a:gd name="connsiteY5762" fmla="*/ 475522 h 1329505"/>
              <a:gd name="connsiteX5763" fmla="*/ 1937484 w 3893112"/>
              <a:gd name="connsiteY5763" fmla="*/ 474313 h 1329505"/>
              <a:gd name="connsiteX5764" fmla="*/ 1921574 w 3893112"/>
              <a:gd name="connsiteY5764" fmla="*/ 445376 h 1329505"/>
              <a:gd name="connsiteX5765" fmla="*/ 1919744 w 3893112"/>
              <a:gd name="connsiteY5765" fmla="*/ 436569 h 1329505"/>
              <a:gd name="connsiteX5766" fmla="*/ 1926876 w 3893112"/>
              <a:gd name="connsiteY5766" fmla="*/ 439515 h 1329505"/>
              <a:gd name="connsiteX5767" fmla="*/ 1937640 w 3893112"/>
              <a:gd name="connsiteY5767" fmla="*/ 458124 h 1329505"/>
              <a:gd name="connsiteX5768" fmla="*/ 1944090 w 3893112"/>
              <a:gd name="connsiteY5768" fmla="*/ 471708 h 1329505"/>
              <a:gd name="connsiteX5769" fmla="*/ 1955380 w 3893112"/>
              <a:gd name="connsiteY5769" fmla="*/ 469754 h 1329505"/>
              <a:gd name="connsiteX5770" fmla="*/ 1966452 w 3893112"/>
              <a:gd name="connsiteY5770" fmla="*/ 440724 h 1329505"/>
              <a:gd name="connsiteX5771" fmla="*/ 1974732 w 3893112"/>
              <a:gd name="connsiteY5771" fmla="*/ 429745 h 1329505"/>
              <a:gd name="connsiteX5772" fmla="*/ 1977462 w 3893112"/>
              <a:gd name="connsiteY5772" fmla="*/ 441903 h 1329505"/>
              <a:gd name="connsiteX5773" fmla="*/ 1965056 w 3893112"/>
              <a:gd name="connsiteY5773" fmla="*/ 468762 h 1329505"/>
              <a:gd name="connsiteX5774" fmla="*/ 1966236 w 3893112"/>
              <a:gd name="connsiteY5774" fmla="*/ 469134 h 1329505"/>
              <a:gd name="connsiteX5775" fmla="*/ 1966600 w 3893112"/>
              <a:gd name="connsiteY5775" fmla="*/ 469794 h 1329505"/>
              <a:gd name="connsiteX5776" fmla="*/ 1981334 w 3893112"/>
              <a:gd name="connsiteY5776" fmla="*/ 463793 h 1329505"/>
              <a:gd name="connsiteX5777" fmla="*/ 1979044 w 3893112"/>
              <a:gd name="connsiteY5777" fmla="*/ 458465 h 1329505"/>
              <a:gd name="connsiteX5778" fmla="*/ 1977896 w 3893112"/>
              <a:gd name="connsiteY5778" fmla="*/ 448137 h 1329505"/>
              <a:gd name="connsiteX5779" fmla="*/ 1985648 w 3893112"/>
              <a:gd name="connsiteY5779" fmla="*/ 452510 h 1329505"/>
              <a:gd name="connsiteX5780" fmla="*/ 1987816 w 3893112"/>
              <a:gd name="connsiteY5780" fmla="*/ 457223 h 1329505"/>
              <a:gd name="connsiteX5781" fmla="*/ 1996482 w 3893112"/>
              <a:gd name="connsiteY5781" fmla="*/ 446211 h 1329505"/>
              <a:gd name="connsiteX5782" fmla="*/ 1992256 w 3893112"/>
              <a:gd name="connsiteY5782" fmla="*/ 443234 h 1329505"/>
              <a:gd name="connsiteX5783" fmla="*/ 1980564 w 3893112"/>
              <a:gd name="connsiteY5783" fmla="*/ 447204 h 1329505"/>
              <a:gd name="connsiteX5784" fmla="*/ 1982764 w 3893112"/>
              <a:gd name="connsiteY5784" fmla="*/ 439078 h 1329505"/>
              <a:gd name="connsiteX5785" fmla="*/ 1985152 w 3893112"/>
              <a:gd name="connsiteY5785" fmla="*/ 430952 h 1329505"/>
              <a:gd name="connsiteX5786" fmla="*/ 1993620 w 3893112"/>
              <a:gd name="connsiteY5786" fmla="*/ 422454 h 1329505"/>
              <a:gd name="connsiteX5787" fmla="*/ 2002304 w 3893112"/>
              <a:gd name="connsiteY5787" fmla="*/ 414111 h 1329505"/>
              <a:gd name="connsiteX5788" fmla="*/ 2002800 w 3893112"/>
              <a:gd name="connsiteY5788" fmla="*/ 426517 h 1329505"/>
              <a:gd name="connsiteX5789" fmla="*/ 2008130 w 3893112"/>
              <a:gd name="connsiteY5789" fmla="*/ 431410 h 1329505"/>
              <a:gd name="connsiteX5790" fmla="*/ 2049322 w 3893112"/>
              <a:gd name="connsiteY5790" fmla="*/ 379065 h 1329505"/>
              <a:gd name="connsiteX5791" fmla="*/ 2069886 w 3893112"/>
              <a:gd name="connsiteY5791" fmla="*/ 360847 h 1329505"/>
              <a:gd name="connsiteX5792" fmla="*/ 2066568 w 3893112"/>
              <a:gd name="connsiteY5792" fmla="*/ 357103 h 1329505"/>
              <a:gd name="connsiteX5793" fmla="*/ 2060364 w 3893112"/>
              <a:gd name="connsiteY5793" fmla="*/ 357630 h 1329505"/>
              <a:gd name="connsiteX5794" fmla="*/ 2054160 w 3893112"/>
              <a:gd name="connsiteY5794" fmla="*/ 358374 h 1329505"/>
              <a:gd name="connsiteX5795" fmla="*/ 2055432 w 3893112"/>
              <a:gd name="connsiteY5795" fmla="*/ 355986 h 1329505"/>
              <a:gd name="connsiteX5796" fmla="*/ 2058534 w 3893112"/>
              <a:gd name="connsiteY5796" fmla="*/ 350838 h 1329505"/>
              <a:gd name="connsiteX5797" fmla="*/ 2062938 w 3893112"/>
              <a:gd name="connsiteY5797" fmla="*/ 343301 h 1329505"/>
              <a:gd name="connsiteX5798" fmla="*/ 2066226 w 3893112"/>
              <a:gd name="connsiteY5798" fmla="*/ 341285 h 1329505"/>
              <a:gd name="connsiteX5799" fmla="*/ 2073700 w 3893112"/>
              <a:gd name="connsiteY5799" fmla="*/ 337036 h 1329505"/>
              <a:gd name="connsiteX5800" fmla="*/ 2081144 w 3893112"/>
              <a:gd name="connsiteY5800" fmla="*/ 332911 h 1329505"/>
              <a:gd name="connsiteX5801" fmla="*/ 2084556 w 3893112"/>
              <a:gd name="connsiteY5801" fmla="*/ 331113 h 1329505"/>
              <a:gd name="connsiteX5802" fmla="*/ 2082912 w 3893112"/>
              <a:gd name="connsiteY5802" fmla="*/ 334865 h 1329505"/>
              <a:gd name="connsiteX5803" fmla="*/ 2081516 w 3893112"/>
              <a:gd name="connsiteY5803" fmla="*/ 343301 h 1329505"/>
              <a:gd name="connsiteX5804" fmla="*/ 2084420 w 3893112"/>
              <a:gd name="connsiteY5804" fmla="*/ 347974 h 1329505"/>
              <a:gd name="connsiteX5805" fmla="*/ 2088680 w 3893112"/>
              <a:gd name="connsiteY5805" fmla="*/ 344201 h 1329505"/>
              <a:gd name="connsiteX5806" fmla="*/ 2133744 w 3893112"/>
              <a:gd name="connsiteY5806" fmla="*/ 316721 h 1329505"/>
              <a:gd name="connsiteX5807" fmla="*/ 2167184 w 3893112"/>
              <a:gd name="connsiteY5807" fmla="*/ 304495 h 1329505"/>
              <a:gd name="connsiteX5808" fmla="*/ 2161442 w 3893112"/>
              <a:gd name="connsiteY5808" fmla="*/ 298190 h 1329505"/>
              <a:gd name="connsiteX5809" fmla="*/ 2160044 w 3893112"/>
              <a:gd name="connsiteY5809" fmla="*/ 297741 h 1329505"/>
              <a:gd name="connsiteX5810" fmla="*/ 2153842 w 3893112"/>
              <a:gd name="connsiteY5810" fmla="*/ 295973 h 1329505"/>
              <a:gd name="connsiteX5811" fmla="*/ 2155952 w 3893112"/>
              <a:gd name="connsiteY5811" fmla="*/ 294236 h 1329505"/>
              <a:gd name="connsiteX5812" fmla="*/ 2157076 w 3893112"/>
              <a:gd name="connsiteY5812" fmla="*/ 293396 h 1329505"/>
              <a:gd name="connsiteX5813" fmla="*/ 2156882 w 3893112"/>
              <a:gd name="connsiteY5813" fmla="*/ 293182 h 1329505"/>
              <a:gd name="connsiteX5814" fmla="*/ 2143626 w 3893112"/>
              <a:gd name="connsiteY5814" fmla="*/ 283185 h 1329505"/>
              <a:gd name="connsiteX5815" fmla="*/ 2143382 w 3893112"/>
              <a:gd name="connsiteY5815" fmla="*/ 283436 h 1329505"/>
              <a:gd name="connsiteX5816" fmla="*/ 2140382 w 3893112"/>
              <a:gd name="connsiteY5816" fmla="*/ 288685 h 1329505"/>
              <a:gd name="connsiteX5817" fmla="*/ 2142088 w 3893112"/>
              <a:gd name="connsiteY5817" fmla="*/ 291786 h 1329505"/>
              <a:gd name="connsiteX5818" fmla="*/ 2144136 w 3893112"/>
              <a:gd name="connsiteY5818" fmla="*/ 295260 h 1329505"/>
              <a:gd name="connsiteX5819" fmla="*/ 2137280 w 3893112"/>
              <a:gd name="connsiteY5819" fmla="*/ 293027 h 1329505"/>
              <a:gd name="connsiteX5820" fmla="*/ 2129900 w 3893112"/>
              <a:gd name="connsiteY5820" fmla="*/ 290949 h 1329505"/>
              <a:gd name="connsiteX5821" fmla="*/ 2125650 w 3893112"/>
              <a:gd name="connsiteY5821" fmla="*/ 285987 h 1329505"/>
              <a:gd name="connsiteX5822" fmla="*/ 2122704 w 3893112"/>
              <a:gd name="connsiteY5822" fmla="*/ 282575 h 1329505"/>
              <a:gd name="connsiteX5823" fmla="*/ 2121340 w 3893112"/>
              <a:gd name="connsiteY5823" fmla="*/ 281055 h 1329505"/>
              <a:gd name="connsiteX5824" fmla="*/ 2126022 w 3893112"/>
              <a:gd name="connsiteY5824" fmla="*/ 279442 h 1329505"/>
              <a:gd name="connsiteX5825" fmla="*/ 2130892 w 3893112"/>
              <a:gd name="connsiteY5825" fmla="*/ 277613 h 1329505"/>
              <a:gd name="connsiteX5826" fmla="*/ 2133316 w 3893112"/>
              <a:gd name="connsiteY5826" fmla="*/ 275411 h 1329505"/>
              <a:gd name="connsiteX5827" fmla="*/ 2110818 w 3893112"/>
              <a:gd name="connsiteY5827" fmla="*/ 258446 h 1329505"/>
              <a:gd name="connsiteX5828" fmla="*/ 2078822 w 3893112"/>
              <a:gd name="connsiteY5828" fmla="*/ 242010 h 1329505"/>
              <a:gd name="connsiteX5829" fmla="*/ 2078798 w 3893112"/>
              <a:gd name="connsiteY5829" fmla="*/ 242051 h 1329505"/>
              <a:gd name="connsiteX5830" fmla="*/ 2077018 w 3893112"/>
              <a:gd name="connsiteY5830" fmla="*/ 247901 h 1329505"/>
              <a:gd name="connsiteX5831" fmla="*/ 2082228 w 3893112"/>
              <a:gd name="connsiteY5831" fmla="*/ 253515 h 1329505"/>
              <a:gd name="connsiteX5832" fmla="*/ 2075032 w 3893112"/>
              <a:gd name="connsiteY5832" fmla="*/ 252956 h 1329505"/>
              <a:gd name="connsiteX5833" fmla="*/ 2069824 w 3893112"/>
              <a:gd name="connsiteY5833" fmla="*/ 252615 h 1329505"/>
              <a:gd name="connsiteX5834" fmla="*/ 2067372 w 3893112"/>
              <a:gd name="connsiteY5834" fmla="*/ 252615 h 1329505"/>
              <a:gd name="connsiteX5835" fmla="*/ 2056796 w 3893112"/>
              <a:gd name="connsiteY5835" fmla="*/ 244985 h 1329505"/>
              <a:gd name="connsiteX5836" fmla="*/ 2065356 w 3893112"/>
              <a:gd name="connsiteY5836" fmla="*/ 239092 h 1329505"/>
              <a:gd name="connsiteX5837" fmla="*/ 2067458 w 3893112"/>
              <a:gd name="connsiteY5837" fmla="*/ 236173 h 1329505"/>
              <a:gd name="connsiteX5838" fmla="*/ 2059496 w 3893112"/>
              <a:gd name="connsiteY5838" fmla="*/ 232083 h 1329505"/>
              <a:gd name="connsiteX5839" fmla="*/ 2006330 w 3893112"/>
              <a:gd name="connsiteY5839" fmla="*/ 219341 h 1329505"/>
              <a:gd name="connsiteX5840" fmla="*/ 2006088 w 3893112"/>
              <a:gd name="connsiteY5840" fmla="*/ 223150 h 1329505"/>
              <a:gd name="connsiteX5841" fmla="*/ 2012446 w 3893112"/>
              <a:gd name="connsiteY5841" fmla="*/ 227306 h 1329505"/>
              <a:gd name="connsiteX5842" fmla="*/ 2005312 w 3893112"/>
              <a:gd name="connsiteY5842" fmla="*/ 228454 h 1329505"/>
              <a:gd name="connsiteX5843" fmla="*/ 1997840 w 3893112"/>
              <a:gd name="connsiteY5843" fmla="*/ 229756 h 1329505"/>
              <a:gd name="connsiteX5844" fmla="*/ 1985712 w 3893112"/>
              <a:gd name="connsiteY5844" fmla="*/ 224949 h 1329505"/>
              <a:gd name="connsiteX5845" fmla="*/ 1989156 w 3893112"/>
              <a:gd name="connsiteY5845" fmla="*/ 220917 h 1329505"/>
              <a:gd name="connsiteX5846" fmla="*/ 1992690 w 3893112"/>
              <a:gd name="connsiteY5846" fmla="*/ 217072 h 1329505"/>
              <a:gd name="connsiteX5847" fmla="*/ 1993064 w 3893112"/>
              <a:gd name="connsiteY5847" fmla="*/ 216161 h 1329505"/>
              <a:gd name="connsiteX5848" fmla="*/ 2840090 w 3893112"/>
              <a:gd name="connsiteY5848" fmla="*/ 204436 h 1329505"/>
              <a:gd name="connsiteX5849" fmla="*/ 2832008 w 3893112"/>
              <a:gd name="connsiteY5849" fmla="*/ 228171 h 1329505"/>
              <a:gd name="connsiteX5850" fmla="*/ 2804002 w 3893112"/>
              <a:gd name="connsiteY5850" fmla="*/ 310581 h 1329505"/>
              <a:gd name="connsiteX5851" fmla="*/ 2806544 w 3893112"/>
              <a:gd name="connsiteY5851" fmla="*/ 309651 h 1329505"/>
              <a:gd name="connsiteX5852" fmla="*/ 2810888 w 3893112"/>
              <a:gd name="connsiteY5852" fmla="*/ 308162 h 1329505"/>
              <a:gd name="connsiteX5853" fmla="*/ 2821122 w 3893112"/>
              <a:gd name="connsiteY5853" fmla="*/ 286111 h 1329505"/>
              <a:gd name="connsiteX5854" fmla="*/ 2829682 w 3893112"/>
              <a:gd name="connsiteY5854" fmla="*/ 272247 h 1329505"/>
              <a:gd name="connsiteX5855" fmla="*/ 2831604 w 3893112"/>
              <a:gd name="connsiteY5855" fmla="*/ 283195 h 1329505"/>
              <a:gd name="connsiteX5856" fmla="*/ 2821028 w 3893112"/>
              <a:gd name="connsiteY5856" fmla="*/ 309589 h 1329505"/>
              <a:gd name="connsiteX5857" fmla="*/ 2823572 w 3893112"/>
              <a:gd name="connsiteY5857" fmla="*/ 313341 h 1329505"/>
              <a:gd name="connsiteX5858" fmla="*/ 2822704 w 3893112"/>
              <a:gd name="connsiteY5858" fmla="*/ 330058 h 1329505"/>
              <a:gd name="connsiteX5859" fmla="*/ 2819416 w 3893112"/>
              <a:gd name="connsiteY5859" fmla="*/ 334122 h 1329505"/>
              <a:gd name="connsiteX5860" fmla="*/ 2819416 w 3893112"/>
              <a:gd name="connsiteY5860" fmla="*/ 336851 h 1329505"/>
              <a:gd name="connsiteX5861" fmla="*/ 2816594 w 3893112"/>
              <a:gd name="connsiteY5861" fmla="*/ 338743 h 1329505"/>
              <a:gd name="connsiteX5862" fmla="*/ 2814176 w 3893112"/>
              <a:gd name="connsiteY5862" fmla="*/ 339859 h 1329505"/>
              <a:gd name="connsiteX5863" fmla="*/ 2811322 w 3893112"/>
              <a:gd name="connsiteY5863" fmla="*/ 337316 h 1329505"/>
              <a:gd name="connsiteX5864" fmla="*/ 2809368 w 3893112"/>
              <a:gd name="connsiteY5864" fmla="*/ 339642 h 1329505"/>
              <a:gd name="connsiteX5865" fmla="*/ 2808406 w 3893112"/>
              <a:gd name="connsiteY5865" fmla="*/ 340076 h 1329505"/>
              <a:gd name="connsiteX5866" fmla="*/ 2821744 w 3893112"/>
              <a:gd name="connsiteY5866" fmla="*/ 362313 h 1329505"/>
              <a:gd name="connsiteX5867" fmla="*/ 2831292 w 3893112"/>
              <a:gd name="connsiteY5867" fmla="*/ 378331 h 1329505"/>
              <a:gd name="connsiteX5868" fmla="*/ 2835026 w 3893112"/>
              <a:gd name="connsiteY5868" fmla="*/ 388996 h 1329505"/>
              <a:gd name="connsiteX5869" fmla="*/ 2843256 w 3893112"/>
              <a:gd name="connsiteY5869" fmla="*/ 391248 h 1329505"/>
              <a:gd name="connsiteX5870" fmla="*/ 2844320 w 3893112"/>
              <a:gd name="connsiteY5870" fmla="*/ 387497 h 1329505"/>
              <a:gd name="connsiteX5871" fmla="*/ 2838832 w 3893112"/>
              <a:gd name="connsiteY5871" fmla="*/ 378193 h 1329505"/>
              <a:gd name="connsiteX5872" fmla="*/ 2852292 w 3893112"/>
              <a:gd name="connsiteY5872" fmla="*/ 376332 h 1329505"/>
              <a:gd name="connsiteX5873" fmla="*/ 2868916 w 3893112"/>
              <a:gd name="connsiteY5873" fmla="*/ 385078 h 1329505"/>
              <a:gd name="connsiteX5874" fmla="*/ 2859612 w 3893112"/>
              <a:gd name="connsiteY5874" fmla="*/ 390506 h 1329505"/>
              <a:gd name="connsiteX5875" fmla="*/ 2857704 w 3893112"/>
              <a:gd name="connsiteY5875" fmla="*/ 395370 h 1329505"/>
              <a:gd name="connsiteX5876" fmla="*/ 2869036 w 3893112"/>
              <a:gd name="connsiteY5876" fmla="*/ 399446 h 1329505"/>
              <a:gd name="connsiteX5877" fmla="*/ 2871862 w 3893112"/>
              <a:gd name="connsiteY5877" fmla="*/ 389241 h 1329505"/>
              <a:gd name="connsiteX5878" fmla="*/ 2881446 w 3893112"/>
              <a:gd name="connsiteY5878" fmla="*/ 403538 h 1329505"/>
              <a:gd name="connsiteX5879" fmla="*/ 2881568 w 3893112"/>
              <a:gd name="connsiteY5879" fmla="*/ 403954 h 1329505"/>
              <a:gd name="connsiteX5880" fmla="*/ 2894534 w 3893112"/>
              <a:gd name="connsiteY5880" fmla="*/ 408618 h 1329505"/>
              <a:gd name="connsiteX5881" fmla="*/ 2921088 w 3893112"/>
              <a:gd name="connsiteY5881" fmla="*/ 431984 h 1329505"/>
              <a:gd name="connsiteX5882" fmla="*/ 2925736 w 3893112"/>
              <a:gd name="connsiteY5882" fmla="*/ 428560 h 1329505"/>
              <a:gd name="connsiteX5883" fmla="*/ 2925736 w 3893112"/>
              <a:gd name="connsiteY5883" fmla="*/ 422760 h 1329505"/>
              <a:gd name="connsiteX5884" fmla="*/ 2925332 w 3893112"/>
              <a:gd name="connsiteY5884" fmla="*/ 416837 h 1329505"/>
              <a:gd name="connsiteX5885" fmla="*/ 2927596 w 3893112"/>
              <a:gd name="connsiteY5885" fmla="*/ 418015 h 1329505"/>
              <a:gd name="connsiteX5886" fmla="*/ 2932528 w 3893112"/>
              <a:gd name="connsiteY5886" fmla="*/ 420931 h 1329505"/>
              <a:gd name="connsiteX5887" fmla="*/ 2936232 w 3893112"/>
              <a:gd name="connsiteY5887" fmla="*/ 423528 h 1329505"/>
              <a:gd name="connsiteX5888" fmla="*/ 2936838 w 3893112"/>
              <a:gd name="connsiteY5888" fmla="*/ 416066 h 1329505"/>
              <a:gd name="connsiteX5889" fmla="*/ 2937396 w 3893112"/>
              <a:gd name="connsiteY5889" fmla="*/ 408343 h 1329505"/>
              <a:gd name="connsiteX5890" fmla="*/ 2946124 w 3893112"/>
              <a:gd name="connsiteY5890" fmla="*/ 411958 h 1329505"/>
              <a:gd name="connsiteX5891" fmla="*/ 2952506 w 3893112"/>
              <a:gd name="connsiteY5891" fmla="*/ 402457 h 1329505"/>
              <a:gd name="connsiteX5892" fmla="*/ 2952376 w 3893112"/>
              <a:gd name="connsiteY5892" fmla="*/ 399256 h 1329505"/>
              <a:gd name="connsiteX5893" fmla="*/ 2935994 w 3893112"/>
              <a:gd name="connsiteY5893" fmla="*/ 340858 h 1329505"/>
              <a:gd name="connsiteX5894" fmla="*/ 2929396 w 3893112"/>
              <a:gd name="connsiteY5894" fmla="*/ 344232 h 1329505"/>
              <a:gd name="connsiteX5895" fmla="*/ 2928900 w 3893112"/>
              <a:gd name="connsiteY5895" fmla="*/ 353133 h 1329505"/>
              <a:gd name="connsiteX5896" fmla="*/ 2923160 w 3893112"/>
              <a:gd name="connsiteY5896" fmla="*/ 346930 h 1329505"/>
              <a:gd name="connsiteX5897" fmla="*/ 2919036 w 3893112"/>
              <a:gd name="connsiteY5897" fmla="*/ 342402 h 1329505"/>
              <a:gd name="connsiteX5898" fmla="*/ 2917082 w 3893112"/>
              <a:gd name="connsiteY5898" fmla="*/ 340417 h 1329505"/>
              <a:gd name="connsiteX5899" fmla="*/ 2916058 w 3893112"/>
              <a:gd name="connsiteY5899" fmla="*/ 332911 h 1329505"/>
              <a:gd name="connsiteX5900" fmla="*/ 2915190 w 3893112"/>
              <a:gd name="connsiteY5900" fmla="*/ 327825 h 1329505"/>
              <a:gd name="connsiteX5901" fmla="*/ 2914756 w 3893112"/>
              <a:gd name="connsiteY5901" fmla="*/ 325499 h 1329505"/>
              <a:gd name="connsiteX5902" fmla="*/ 2921332 w 3893112"/>
              <a:gd name="connsiteY5902" fmla="*/ 326212 h 1329505"/>
              <a:gd name="connsiteX5903" fmla="*/ 2927534 w 3893112"/>
              <a:gd name="connsiteY5903" fmla="*/ 327205 h 1329505"/>
              <a:gd name="connsiteX5904" fmla="*/ 2931940 w 3893112"/>
              <a:gd name="connsiteY5904" fmla="*/ 326408 h 1329505"/>
              <a:gd name="connsiteX5905" fmla="*/ 2930388 w 3893112"/>
              <a:gd name="connsiteY5905" fmla="*/ 320878 h 1329505"/>
              <a:gd name="connsiteX5906" fmla="*/ 2895240 w 3893112"/>
              <a:gd name="connsiteY5906" fmla="*/ 261670 h 1329505"/>
              <a:gd name="connsiteX5907" fmla="*/ 2894938 w 3893112"/>
              <a:gd name="connsiteY5907" fmla="*/ 261857 h 1329505"/>
              <a:gd name="connsiteX5908" fmla="*/ 2889540 w 3893112"/>
              <a:gd name="connsiteY5908" fmla="*/ 267253 h 1329505"/>
              <a:gd name="connsiteX5909" fmla="*/ 2890658 w 3893112"/>
              <a:gd name="connsiteY5909" fmla="*/ 271254 h 1329505"/>
              <a:gd name="connsiteX5910" fmla="*/ 2891774 w 3893112"/>
              <a:gd name="connsiteY5910" fmla="*/ 275813 h 1329505"/>
              <a:gd name="connsiteX5911" fmla="*/ 2884456 w 3893112"/>
              <a:gd name="connsiteY5911" fmla="*/ 271626 h 1329505"/>
              <a:gd name="connsiteX5912" fmla="*/ 2876700 w 3893112"/>
              <a:gd name="connsiteY5912" fmla="*/ 267346 h 1329505"/>
              <a:gd name="connsiteX5913" fmla="*/ 2875740 w 3893112"/>
              <a:gd name="connsiteY5913" fmla="*/ 265206 h 1329505"/>
              <a:gd name="connsiteX5914" fmla="*/ 2873414 w 3893112"/>
              <a:gd name="connsiteY5914" fmla="*/ 260585 h 1329505"/>
              <a:gd name="connsiteX5915" fmla="*/ 2869848 w 3893112"/>
              <a:gd name="connsiteY5915" fmla="*/ 253979 h 1329505"/>
              <a:gd name="connsiteX5916" fmla="*/ 2876050 w 3893112"/>
              <a:gd name="connsiteY5916" fmla="*/ 252893 h 1329505"/>
              <a:gd name="connsiteX5917" fmla="*/ 2882252 w 3893112"/>
              <a:gd name="connsiteY5917" fmla="*/ 251839 h 1329505"/>
              <a:gd name="connsiteX5918" fmla="*/ 2886604 w 3893112"/>
              <a:gd name="connsiteY5918" fmla="*/ 249473 h 1329505"/>
              <a:gd name="connsiteX5919" fmla="*/ 2686704 w 3893112"/>
              <a:gd name="connsiteY5919" fmla="*/ 199239 h 1329505"/>
              <a:gd name="connsiteX5920" fmla="*/ 2686176 w 3893112"/>
              <a:gd name="connsiteY5920" fmla="*/ 220514 h 1329505"/>
              <a:gd name="connsiteX5921" fmla="*/ 2694738 w 3893112"/>
              <a:gd name="connsiteY5921" fmla="*/ 212668 h 1329505"/>
              <a:gd name="connsiteX5922" fmla="*/ 2693744 w 3893112"/>
              <a:gd name="connsiteY5922" fmla="*/ 202960 h 1329505"/>
              <a:gd name="connsiteX5923" fmla="*/ 3563004 w 3893112"/>
              <a:gd name="connsiteY5923" fmla="*/ 183581 h 1329505"/>
              <a:gd name="connsiteX5924" fmla="*/ 3559464 w 3893112"/>
              <a:gd name="connsiteY5924" fmla="*/ 184589 h 1329505"/>
              <a:gd name="connsiteX5925" fmla="*/ 3561938 w 3893112"/>
              <a:gd name="connsiteY5925" fmla="*/ 188043 h 1329505"/>
              <a:gd name="connsiteX5926" fmla="*/ 3562000 w 3893112"/>
              <a:gd name="connsiteY5926" fmla="*/ 186553 h 1329505"/>
              <a:gd name="connsiteX5927" fmla="*/ 3253944 w 3893112"/>
              <a:gd name="connsiteY5927" fmla="*/ 182670 h 1329505"/>
              <a:gd name="connsiteX5928" fmla="*/ 3235892 w 3893112"/>
              <a:gd name="connsiteY5928" fmla="*/ 188744 h 1329505"/>
              <a:gd name="connsiteX5929" fmla="*/ 3223784 w 3893112"/>
              <a:gd name="connsiteY5929" fmla="*/ 195274 h 1329505"/>
              <a:gd name="connsiteX5930" fmla="*/ 3224220 w 3893112"/>
              <a:gd name="connsiteY5930" fmla="*/ 199114 h 1329505"/>
              <a:gd name="connsiteX5931" fmla="*/ 3218204 w 3893112"/>
              <a:gd name="connsiteY5931" fmla="*/ 205689 h 1329505"/>
              <a:gd name="connsiteX5932" fmla="*/ 3242024 w 3893112"/>
              <a:gd name="connsiteY5932" fmla="*/ 215211 h 1329505"/>
              <a:gd name="connsiteX5933" fmla="*/ 3250974 w 3893112"/>
              <a:gd name="connsiteY5933" fmla="*/ 218773 h 1329505"/>
              <a:gd name="connsiteX5934" fmla="*/ 3252412 w 3893112"/>
              <a:gd name="connsiteY5934" fmla="*/ 217785 h 1329505"/>
              <a:gd name="connsiteX5935" fmla="*/ 3579254 w 3893112"/>
              <a:gd name="connsiteY5935" fmla="*/ 181866 h 1329505"/>
              <a:gd name="connsiteX5936" fmla="*/ 3574344 w 3893112"/>
              <a:gd name="connsiteY5936" fmla="*/ 195269 h 1329505"/>
              <a:gd name="connsiteX5937" fmla="*/ 3569616 w 3893112"/>
              <a:gd name="connsiteY5937" fmla="*/ 198767 h 1329505"/>
              <a:gd name="connsiteX5938" fmla="*/ 3583680 w 3893112"/>
              <a:gd name="connsiteY5938" fmla="*/ 218405 h 1329505"/>
              <a:gd name="connsiteX5939" fmla="*/ 3582996 w 3893112"/>
              <a:gd name="connsiteY5939" fmla="*/ 236456 h 1329505"/>
              <a:gd name="connsiteX5940" fmla="*/ 3569660 w 3893112"/>
              <a:gd name="connsiteY5940" fmla="*/ 232858 h 1329505"/>
              <a:gd name="connsiteX5941" fmla="*/ 3548696 w 3893112"/>
              <a:gd name="connsiteY5941" fmla="*/ 205999 h 1329505"/>
              <a:gd name="connsiteX5942" fmla="*/ 3542748 w 3893112"/>
              <a:gd name="connsiteY5942" fmla="*/ 189347 h 1329505"/>
              <a:gd name="connsiteX5943" fmla="*/ 3534728 w 3893112"/>
              <a:gd name="connsiteY5943" fmla="*/ 191630 h 1329505"/>
              <a:gd name="connsiteX5944" fmla="*/ 3504316 w 3893112"/>
              <a:gd name="connsiteY5944" fmla="*/ 207026 h 1329505"/>
              <a:gd name="connsiteX5945" fmla="*/ 3538460 w 3893112"/>
              <a:gd name="connsiteY5945" fmla="*/ 220142 h 1329505"/>
              <a:gd name="connsiteX5946" fmla="*/ 3544726 w 3893112"/>
              <a:gd name="connsiteY5946" fmla="*/ 233788 h 1329505"/>
              <a:gd name="connsiteX5947" fmla="*/ 3533220 w 3893112"/>
              <a:gd name="connsiteY5947" fmla="*/ 238254 h 1329505"/>
              <a:gd name="connsiteX5948" fmla="*/ 3506950 w 3893112"/>
              <a:gd name="connsiteY5948" fmla="*/ 229601 h 1329505"/>
              <a:gd name="connsiteX5949" fmla="*/ 3490388 w 3893112"/>
              <a:gd name="connsiteY5949" fmla="*/ 215799 h 1329505"/>
              <a:gd name="connsiteX5950" fmla="*/ 3488652 w 3893112"/>
              <a:gd name="connsiteY5950" fmla="*/ 215799 h 1329505"/>
              <a:gd name="connsiteX5951" fmla="*/ 3488494 w 3893112"/>
              <a:gd name="connsiteY5951" fmla="*/ 215036 h 1329505"/>
              <a:gd name="connsiteX5952" fmla="*/ 3487940 w 3893112"/>
              <a:gd name="connsiteY5952" fmla="*/ 215316 h 1329505"/>
              <a:gd name="connsiteX5953" fmla="*/ 3487380 w 3893112"/>
              <a:gd name="connsiteY5953" fmla="*/ 217072 h 1329505"/>
              <a:gd name="connsiteX5954" fmla="*/ 3486820 w 3893112"/>
              <a:gd name="connsiteY5954" fmla="*/ 220390 h 1329505"/>
              <a:gd name="connsiteX5955" fmla="*/ 3481736 w 3893112"/>
              <a:gd name="connsiteY5955" fmla="*/ 221227 h 1329505"/>
              <a:gd name="connsiteX5956" fmla="*/ 3474632 w 3893112"/>
              <a:gd name="connsiteY5956" fmla="*/ 226065 h 1329505"/>
              <a:gd name="connsiteX5957" fmla="*/ 3464398 w 3893112"/>
              <a:gd name="connsiteY5957" fmla="*/ 268091 h 1329505"/>
              <a:gd name="connsiteX5958" fmla="*/ 3454690 w 3893112"/>
              <a:gd name="connsiteY5958" fmla="*/ 285367 h 1329505"/>
              <a:gd name="connsiteX5959" fmla="*/ 3448952 w 3893112"/>
              <a:gd name="connsiteY5959" fmla="*/ 264400 h 1329505"/>
              <a:gd name="connsiteX5960" fmla="*/ 3459106 w 3893112"/>
              <a:gd name="connsiteY5960" fmla="*/ 229913 h 1329505"/>
              <a:gd name="connsiteX5961" fmla="*/ 3423024 w 3893112"/>
              <a:gd name="connsiteY5961" fmla="*/ 248179 h 1329505"/>
              <a:gd name="connsiteX5962" fmla="*/ 3291326 w 3893112"/>
              <a:gd name="connsiteY5962" fmla="*/ 376987 h 1329505"/>
              <a:gd name="connsiteX5963" fmla="*/ 3281900 w 3893112"/>
              <a:gd name="connsiteY5963" fmla="*/ 397526 h 1329505"/>
              <a:gd name="connsiteX5964" fmla="*/ 3286652 w 3893112"/>
              <a:gd name="connsiteY5964" fmla="*/ 399848 h 1329505"/>
              <a:gd name="connsiteX5965" fmla="*/ 3290560 w 3893112"/>
              <a:gd name="connsiteY5965" fmla="*/ 412253 h 1329505"/>
              <a:gd name="connsiteX5966" fmla="*/ 3285908 w 3893112"/>
              <a:gd name="connsiteY5966" fmla="*/ 420224 h 1329505"/>
              <a:gd name="connsiteX5967" fmla="*/ 3300250 w 3893112"/>
              <a:gd name="connsiteY5967" fmla="*/ 421995 h 1329505"/>
              <a:gd name="connsiteX5968" fmla="*/ 3302160 w 3893112"/>
              <a:gd name="connsiteY5968" fmla="*/ 412595 h 1329505"/>
              <a:gd name="connsiteX5969" fmla="*/ 3311060 w 3893112"/>
              <a:gd name="connsiteY5969" fmla="*/ 406950 h 1329505"/>
              <a:gd name="connsiteX5970" fmla="*/ 3313420 w 3893112"/>
              <a:gd name="connsiteY5970" fmla="*/ 414797 h 1329505"/>
              <a:gd name="connsiteX5971" fmla="*/ 3310482 w 3893112"/>
              <a:gd name="connsiteY5971" fmla="*/ 423259 h 1329505"/>
              <a:gd name="connsiteX5972" fmla="*/ 3311030 w 3893112"/>
              <a:gd name="connsiteY5972" fmla="*/ 423326 h 1329505"/>
              <a:gd name="connsiteX5973" fmla="*/ 3321788 w 3893112"/>
              <a:gd name="connsiteY5973" fmla="*/ 424594 h 1329505"/>
              <a:gd name="connsiteX5974" fmla="*/ 3324584 w 3893112"/>
              <a:gd name="connsiteY5974" fmla="*/ 408127 h 1329505"/>
              <a:gd name="connsiteX5975" fmla="*/ 3330352 w 3893112"/>
              <a:gd name="connsiteY5975" fmla="*/ 402824 h 1329505"/>
              <a:gd name="connsiteX5976" fmla="*/ 3335252 w 3893112"/>
              <a:gd name="connsiteY5976" fmla="*/ 413121 h 1329505"/>
              <a:gd name="connsiteX5977" fmla="*/ 3331368 w 3893112"/>
              <a:gd name="connsiteY5977" fmla="*/ 425722 h 1329505"/>
              <a:gd name="connsiteX5978" fmla="*/ 3333672 w 3893112"/>
              <a:gd name="connsiteY5978" fmla="*/ 425993 h 1329505"/>
              <a:gd name="connsiteX5979" fmla="*/ 3343904 w 3893112"/>
              <a:gd name="connsiteY5979" fmla="*/ 435681 h 1329505"/>
              <a:gd name="connsiteX5980" fmla="*/ 3364128 w 3893112"/>
              <a:gd name="connsiteY5980" fmla="*/ 427140 h 1329505"/>
              <a:gd name="connsiteX5981" fmla="*/ 3377804 w 3893112"/>
              <a:gd name="connsiteY5981" fmla="*/ 425558 h 1329505"/>
              <a:gd name="connsiteX5982" fmla="*/ 3373216 w 3893112"/>
              <a:gd name="connsiteY5982" fmla="*/ 433870 h 1329505"/>
              <a:gd name="connsiteX5983" fmla="*/ 3361244 w 3893112"/>
              <a:gd name="connsiteY5983" fmla="*/ 440383 h 1329505"/>
              <a:gd name="connsiteX5984" fmla="*/ 3360042 w 3893112"/>
              <a:gd name="connsiteY5984" fmla="*/ 441039 h 1329505"/>
              <a:gd name="connsiteX5985" fmla="*/ 3387634 w 3893112"/>
              <a:gd name="connsiteY5985" fmla="*/ 441702 h 1329505"/>
              <a:gd name="connsiteX5986" fmla="*/ 3386830 w 3893112"/>
              <a:gd name="connsiteY5986" fmla="*/ 436352 h 1329505"/>
              <a:gd name="connsiteX5987" fmla="*/ 3390148 w 3893112"/>
              <a:gd name="connsiteY5987" fmla="*/ 427389 h 1329505"/>
              <a:gd name="connsiteX5988" fmla="*/ 3396816 w 3893112"/>
              <a:gd name="connsiteY5988" fmla="*/ 441036 h 1329505"/>
              <a:gd name="connsiteX5989" fmla="*/ 3397018 w 3893112"/>
              <a:gd name="connsiteY5989" fmla="*/ 441928 h 1329505"/>
              <a:gd name="connsiteX5990" fmla="*/ 3403814 w 3893112"/>
              <a:gd name="connsiteY5990" fmla="*/ 442091 h 1329505"/>
              <a:gd name="connsiteX5991" fmla="*/ 3400570 w 3893112"/>
              <a:gd name="connsiteY5991" fmla="*/ 436197 h 1329505"/>
              <a:gd name="connsiteX5992" fmla="*/ 3398772 w 3893112"/>
              <a:gd name="connsiteY5992" fmla="*/ 427358 h 1329505"/>
              <a:gd name="connsiteX5993" fmla="*/ 3405872 w 3893112"/>
              <a:gd name="connsiteY5993" fmla="*/ 430459 h 1329505"/>
              <a:gd name="connsiteX5994" fmla="*/ 3412744 w 3893112"/>
              <a:gd name="connsiteY5994" fmla="*/ 442306 h 1329505"/>
              <a:gd name="connsiteX5995" fmla="*/ 3416154 w 3893112"/>
              <a:gd name="connsiteY5995" fmla="*/ 442388 h 1329505"/>
              <a:gd name="connsiteX5996" fmla="*/ 3409936 w 3893112"/>
              <a:gd name="connsiteY5996" fmla="*/ 432661 h 1329505"/>
              <a:gd name="connsiteX5997" fmla="*/ 3397778 w 3893112"/>
              <a:gd name="connsiteY5997" fmla="*/ 407135 h 1329505"/>
              <a:gd name="connsiteX5998" fmla="*/ 3414030 w 3893112"/>
              <a:gd name="connsiteY5998" fmla="*/ 411136 h 1329505"/>
              <a:gd name="connsiteX5999" fmla="*/ 3437032 w 3893112"/>
              <a:gd name="connsiteY5999" fmla="*/ 442889 h 1329505"/>
              <a:gd name="connsiteX6000" fmla="*/ 3441142 w 3893112"/>
              <a:gd name="connsiteY6000" fmla="*/ 442988 h 1329505"/>
              <a:gd name="connsiteX6001" fmla="*/ 3444714 w 3893112"/>
              <a:gd name="connsiteY6001" fmla="*/ 433597 h 1329505"/>
              <a:gd name="connsiteX6002" fmla="*/ 3448208 w 3893112"/>
              <a:gd name="connsiteY6002" fmla="*/ 415324 h 1329505"/>
              <a:gd name="connsiteX6003" fmla="*/ 3453572 w 3893112"/>
              <a:gd name="connsiteY6003" fmla="*/ 401988 h 1329505"/>
              <a:gd name="connsiteX6004" fmla="*/ 3458566 w 3893112"/>
              <a:gd name="connsiteY6004" fmla="*/ 416534 h 1329505"/>
              <a:gd name="connsiteX6005" fmla="*/ 3455426 w 3893112"/>
              <a:gd name="connsiteY6005" fmla="*/ 428254 h 1329505"/>
              <a:gd name="connsiteX6006" fmla="*/ 3456458 w 3893112"/>
              <a:gd name="connsiteY6006" fmla="*/ 432847 h 1329505"/>
              <a:gd name="connsiteX6007" fmla="*/ 3452394 w 3893112"/>
              <a:gd name="connsiteY6007" fmla="*/ 441635 h 1329505"/>
              <a:gd name="connsiteX6008" fmla="*/ 3453998 w 3893112"/>
              <a:gd name="connsiteY6008" fmla="*/ 441241 h 1329505"/>
              <a:gd name="connsiteX6009" fmla="*/ 3456026 w 3893112"/>
              <a:gd name="connsiteY6009" fmla="*/ 443225 h 1329505"/>
              <a:gd name="connsiteX6010" fmla="*/ 3457368 w 3893112"/>
              <a:gd name="connsiteY6010" fmla="*/ 443245 h 1329505"/>
              <a:gd name="connsiteX6011" fmla="*/ 3456892 w 3893112"/>
              <a:gd name="connsiteY6011" fmla="*/ 439082 h 1329505"/>
              <a:gd name="connsiteX6012" fmla="*/ 3460706 w 3893112"/>
              <a:gd name="connsiteY6012" fmla="*/ 441218 h 1329505"/>
              <a:gd name="connsiteX6013" fmla="*/ 3507106 w 3893112"/>
              <a:gd name="connsiteY6013" fmla="*/ 361670 h 1329505"/>
              <a:gd name="connsiteX6014" fmla="*/ 3588188 w 3893112"/>
              <a:gd name="connsiteY6014" fmla="*/ 273015 h 1329505"/>
              <a:gd name="connsiteX6015" fmla="*/ 3643802 w 3893112"/>
              <a:gd name="connsiteY6015" fmla="*/ 233318 h 1329505"/>
              <a:gd name="connsiteX6016" fmla="*/ 3642824 w 3893112"/>
              <a:gd name="connsiteY6016" fmla="*/ 225950 h 1329505"/>
              <a:gd name="connsiteX6017" fmla="*/ 3644312 w 3893112"/>
              <a:gd name="connsiteY6017" fmla="*/ 213660 h 1329505"/>
              <a:gd name="connsiteX6018" fmla="*/ 3645312 w 3893112"/>
              <a:gd name="connsiteY6018" fmla="*/ 212058 h 1329505"/>
              <a:gd name="connsiteX6019" fmla="*/ 3592488 w 3893112"/>
              <a:gd name="connsiteY6019" fmla="*/ 185748 h 1329505"/>
              <a:gd name="connsiteX6020" fmla="*/ 2730964 w 3893112"/>
              <a:gd name="connsiteY6020" fmla="*/ 179513 h 1329505"/>
              <a:gd name="connsiteX6021" fmla="*/ 2718402 w 3893112"/>
              <a:gd name="connsiteY6021" fmla="*/ 186367 h 1329505"/>
              <a:gd name="connsiteX6022" fmla="*/ 2721504 w 3893112"/>
              <a:gd name="connsiteY6022" fmla="*/ 188228 h 1329505"/>
              <a:gd name="connsiteX6023" fmla="*/ 3403682 w 3893112"/>
              <a:gd name="connsiteY6023" fmla="*/ 169066 h 1329505"/>
              <a:gd name="connsiteX6024" fmla="*/ 3388362 w 3893112"/>
              <a:gd name="connsiteY6024" fmla="*/ 174707 h 1329505"/>
              <a:gd name="connsiteX6025" fmla="*/ 3301854 w 3893112"/>
              <a:gd name="connsiteY6025" fmla="*/ 226765 h 1329505"/>
              <a:gd name="connsiteX6026" fmla="*/ 3301996 w 3893112"/>
              <a:gd name="connsiteY6026" fmla="*/ 228024 h 1329505"/>
              <a:gd name="connsiteX6027" fmla="*/ 3302718 w 3893112"/>
              <a:gd name="connsiteY6027" fmla="*/ 234378 h 1329505"/>
              <a:gd name="connsiteX6028" fmla="*/ 3296670 w 3893112"/>
              <a:gd name="connsiteY6028" fmla="*/ 240984 h 1329505"/>
              <a:gd name="connsiteX6029" fmla="*/ 3320488 w 3893112"/>
              <a:gd name="connsiteY6029" fmla="*/ 250505 h 1329505"/>
              <a:gd name="connsiteX6030" fmla="*/ 3341952 w 3893112"/>
              <a:gd name="connsiteY6030" fmla="*/ 259034 h 1329505"/>
              <a:gd name="connsiteX6031" fmla="*/ 3350822 w 3893112"/>
              <a:gd name="connsiteY6031" fmla="*/ 272215 h 1329505"/>
              <a:gd name="connsiteX6032" fmla="*/ 3326908 w 3893112"/>
              <a:gd name="connsiteY6032" fmla="*/ 272681 h 1329505"/>
              <a:gd name="connsiteX6033" fmla="*/ 3274680 w 3893112"/>
              <a:gd name="connsiteY6033" fmla="*/ 257701 h 1329505"/>
              <a:gd name="connsiteX6034" fmla="*/ 3268850 w 3893112"/>
              <a:gd name="connsiteY6034" fmla="*/ 266074 h 1329505"/>
              <a:gd name="connsiteX6035" fmla="*/ 3264044 w 3893112"/>
              <a:gd name="connsiteY6035" fmla="*/ 266261 h 1329505"/>
              <a:gd name="connsiteX6036" fmla="*/ 3278248 w 3893112"/>
              <a:gd name="connsiteY6036" fmla="*/ 303478 h 1329505"/>
              <a:gd name="connsiteX6037" fmla="*/ 3270742 w 3893112"/>
              <a:gd name="connsiteY6037" fmla="*/ 322522 h 1329505"/>
              <a:gd name="connsiteX6038" fmla="*/ 3260228 w 3893112"/>
              <a:gd name="connsiteY6038" fmla="*/ 314645 h 1329505"/>
              <a:gd name="connsiteX6039" fmla="*/ 3250924 w 3893112"/>
              <a:gd name="connsiteY6039" fmla="*/ 274914 h 1329505"/>
              <a:gd name="connsiteX6040" fmla="*/ 3242736 w 3893112"/>
              <a:gd name="connsiteY6040" fmla="*/ 275100 h 1329505"/>
              <a:gd name="connsiteX6041" fmla="*/ 3240894 w 3893112"/>
              <a:gd name="connsiteY6041" fmla="*/ 273845 h 1329505"/>
              <a:gd name="connsiteX6042" fmla="*/ 3171146 w 3893112"/>
              <a:gd name="connsiteY6042" fmla="*/ 335621 h 1329505"/>
              <a:gd name="connsiteX6043" fmla="*/ 3129410 w 3893112"/>
              <a:gd name="connsiteY6043" fmla="*/ 387953 h 1329505"/>
              <a:gd name="connsiteX6044" fmla="*/ 3129500 w 3893112"/>
              <a:gd name="connsiteY6044" fmla="*/ 397365 h 1329505"/>
              <a:gd name="connsiteX6045" fmla="*/ 3122648 w 3893112"/>
              <a:gd name="connsiteY6045" fmla="*/ 410670 h 1329505"/>
              <a:gd name="connsiteX6046" fmla="*/ 3115080 w 3893112"/>
              <a:gd name="connsiteY6046" fmla="*/ 425433 h 1329505"/>
              <a:gd name="connsiteX6047" fmla="*/ 3119732 w 3893112"/>
              <a:gd name="connsiteY6047" fmla="*/ 425681 h 1329505"/>
              <a:gd name="connsiteX6048" fmla="*/ 3123112 w 3893112"/>
              <a:gd name="connsiteY6048" fmla="*/ 432101 h 1329505"/>
              <a:gd name="connsiteX6049" fmla="*/ 3122514 w 3893112"/>
              <a:gd name="connsiteY6049" fmla="*/ 434726 h 1329505"/>
              <a:gd name="connsiteX6050" fmla="*/ 3132938 w 3893112"/>
              <a:gd name="connsiteY6050" fmla="*/ 435005 h 1329505"/>
              <a:gd name="connsiteX6051" fmla="*/ 3136956 w 3893112"/>
              <a:gd name="connsiteY6051" fmla="*/ 433931 h 1329505"/>
              <a:gd name="connsiteX6052" fmla="*/ 3137036 w 3893112"/>
              <a:gd name="connsiteY6052" fmla="*/ 433065 h 1329505"/>
              <a:gd name="connsiteX6053" fmla="*/ 3142062 w 3893112"/>
              <a:gd name="connsiteY6053" fmla="*/ 426242 h 1329505"/>
              <a:gd name="connsiteX6054" fmla="*/ 3143390 w 3893112"/>
              <a:gd name="connsiteY6054" fmla="*/ 432210 h 1329505"/>
              <a:gd name="connsiteX6055" fmla="*/ 3145258 w 3893112"/>
              <a:gd name="connsiteY6055" fmla="*/ 431711 h 1329505"/>
              <a:gd name="connsiteX6056" fmla="*/ 3136852 w 3893112"/>
              <a:gd name="connsiteY6056" fmla="*/ 411106 h 1329505"/>
              <a:gd name="connsiteX6057" fmla="*/ 3140698 w 3893112"/>
              <a:gd name="connsiteY6057" fmla="*/ 397274 h 1329505"/>
              <a:gd name="connsiteX6058" fmla="*/ 3149506 w 3893112"/>
              <a:gd name="connsiteY6058" fmla="*/ 409959 h 1329505"/>
              <a:gd name="connsiteX6059" fmla="*/ 3155740 w 3893112"/>
              <a:gd name="connsiteY6059" fmla="*/ 428909 h 1329505"/>
              <a:gd name="connsiteX6060" fmla="*/ 3176028 w 3893112"/>
              <a:gd name="connsiteY6060" fmla="*/ 423484 h 1329505"/>
              <a:gd name="connsiteX6061" fmla="*/ 3186018 w 3893112"/>
              <a:gd name="connsiteY6061" fmla="*/ 423062 h 1329505"/>
              <a:gd name="connsiteX6062" fmla="*/ 3194788 w 3893112"/>
              <a:gd name="connsiteY6062" fmla="*/ 409370 h 1329505"/>
              <a:gd name="connsiteX6063" fmla="*/ 3203068 w 3893112"/>
              <a:gd name="connsiteY6063" fmla="*/ 406269 h 1329505"/>
              <a:gd name="connsiteX6064" fmla="*/ 3201892 w 3893112"/>
              <a:gd name="connsiteY6064" fmla="*/ 410842 h 1329505"/>
              <a:gd name="connsiteX6065" fmla="*/ 3202912 w 3893112"/>
              <a:gd name="connsiteY6065" fmla="*/ 411044 h 1329505"/>
              <a:gd name="connsiteX6066" fmla="*/ 3208062 w 3893112"/>
              <a:gd name="connsiteY6066" fmla="*/ 409618 h 1329505"/>
              <a:gd name="connsiteX6067" fmla="*/ 3204960 w 3893112"/>
              <a:gd name="connsiteY6067" fmla="*/ 383659 h 1329505"/>
              <a:gd name="connsiteX6068" fmla="*/ 3211908 w 3893112"/>
              <a:gd name="connsiteY6068" fmla="*/ 369944 h 1329505"/>
              <a:gd name="connsiteX6069" fmla="*/ 3215380 w 3893112"/>
              <a:gd name="connsiteY6069" fmla="*/ 383906 h 1329505"/>
              <a:gd name="connsiteX6070" fmla="*/ 3216870 w 3893112"/>
              <a:gd name="connsiteY6070" fmla="*/ 413247 h 1329505"/>
              <a:gd name="connsiteX6071" fmla="*/ 3218576 w 3893112"/>
              <a:gd name="connsiteY6071" fmla="*/ 414022 h 1329505"/>
              <a:gd name="connsiteX6072" fmla="*/ 3230980 w 3893112"/>
              <a:gd name="connsiteY6072" fmla="*/ 414673 h 1329505"/>
              <a:gd name="connsiteX6073" fmla="*/ 3231370 w 3893112"/>
              <a:gd name="connsiteY6073" fmla="*/ 416641 h 1329505"/>
              <a:gd name="connsiteX6074" fmla="*/ 3238116 w 3893112"/>
              <a:gd name="connsiteY6074" fmla="*/ 409307 h 1329505"/>
              <a:gd name="connsiteX6075" fmla="*/ 3228344 w 3893112"/>
              <a:gd name="connsiteY6075" fmla="*/ 343643 h 1329505"/>
              <a:gd name="connsiteX6076" fmla="*/ 3231696 w 3893112"/>
              <a:gd name="connsiteY6076" fmla="*/ 324508 h 1329505"/>
              <a:gd name="connsiteX6077" fmla="*/ 3242364 w 3893112"/>
              <a:gd name="connsiteY6077" fmla="*/ 337192 h 1329505"/>
              <a:gd name="connsiteX6078" fmla="*/ 3252102 w 3893112"/>
              <a:gd name="connsiteY6078" fmla="*/ 395753 h 1329505"/>
              <a:gd name="connsiteX6079" fmla="*/ 3256366 w 3893112"/>
              <a:gd name="connsiteY6079" fmla="*/ 391869 h 1329505"/>
              <a:gd name="connsiteX6080" fmla="*/ 3257728 w 3893112"/>
              <a:gd name="connsiteY6080" fmla="*/ 391708 h 1329505"/>
              <a:gd name="connsiteX6081" fmla="*/ 3317650 w 3893112"/>
              <a:gd name="connsiteY6081" fmla="*/ 300773 h 1329505"/>
              <a:gd name="connsiteX6082" fmla="*/ 3404554 w 3893112"/>
              <a:gd name="connsiteY6082" fmla="*/ 227132 h 1329505"/>
              <a:gd name="connsiteX6083" fmla="*/ 3438916 w 3893112"/>
              <a:gd name="connsiteY6083" fmla="*/ 208856 h 1329505"/>
              <a:gd name="connsiteX6084" fmla="*/ 3439616 w 3893112"/>
              <a:gd name="connsiteY6084" fmla="*/ 198897 h 1329505"/>
              <a:gd name="connsiteX6085" fmla="*/ 3441200 w 3893112"/>
              <a:gd name="connsiteY6085" fmla="*/ 197066 h 1329505"/>
              <a:gd name="connsiteX6086" fmla="*/ 3629610 w 3893112"/>
              <a:gd name="connsiteY6086" fmla="*/ 164622 h 1329505"/>
              <a:gd name="connsiteX6087" fmla="*/ 3614206 w 3893112"/>
              <a:gd name="connsiteY6087" fmla="*/ 169007 h 1329505"/>
              <a:gd name="connsiteX6088" fmla="*/ 3631458 w 3893112"/>
              <a:gd name="connsiteY6088" fmla="*/ 177003 h 1329505"/>
              <a:gd name="connsiteX6089" fmla="*/ 3628900 w 3893112"/>
              <a:gd name="connsiteY6089" fmla="*/ 172877 h 1329505"/>
              <a:gd name="connsiteX6090" fmla="*/ 3747064 w 3893112"/>
              <a:gd name="connsiteY6090" fmla="*/ 163137 h 1329505"/>
              <a:gd name="connsiteX6091" fmla="*/ 3732400 w 3893112"/>
              <a:gd name="connsiteY6091" fmla="*/ 183706 h 1329505"/>
              <a:gd name="connsiteX6092" fmla="*/ 3769496 w 3893112"/>
              <a:gd name="connsiteY6092" fmla="*/ 167464 h 1329505"/>
              <a:gd name="connsiteX6093" fmla="*/ 3768558 w 3893112"/>
              <a:gd name="connsiteY6093" fmla="*/ 166021 h 1329505"/>
              <a:gd name="connsiteX6094" fmla="*/ 3760774 w 3893112"/>
              <a:gd name="connsiteY6094" fmla="*/ 165122 h 1329505"/>
              <a:gd name="connsiteX6095" fmla="*/ 3645314 w 3893112"/>
              <a:gd name="connsiteY6095" fmla="*/ 160152 h 1329505"/>
              <a:gd name="connsiteX6096" fmla="*/ 3641638 w 3893112"/>
              <a:gd name="connsiteY6096" fmla="*/ 161199 h 1329505"/>
              <a:gd name="connsiteX6097" fmla="*/ 3646782 w 3893112"/>
              <a:gd name="connsiteY6097" fmla="*/ 162582 h 1329505"/>
              <a:gd name="connsiteX6098" fmla="*/ 3489142 w 3893112"/>
              <a:gd name="connsiteY6098" fmla="*/ 156514 h 1329505"/>
              <a:gd name="connsiteX6099" fmla="*/ 3487752 w 3893112"/>
              <a:gd name="connsiteY6099" fmla="*/ 176597 h 1329505"/>
              <a:gd name="connsiteX6100" fmla="*/ 3494140 w 3893112"/>
              <a:gd name="connsiteY6100" fmla="*/ 174705 h 1329505"/>
              <a:gd name="connsiteX6101" fmla="*/ 3496640 w 3893112"/>
              <a:gd name="connsiteY6101" fmla="*/ 178153 h 1329505"/>
              <a:gd name="connsiteX6102" fmla="*/ 3497284 w 3893112"/>
              <a:gd name="connsiteY6102" fmla="*/ 177811 h 1329505"/>
              <a:gd name="connsiteX6103" fmla="*/ 3505864 w 3893112"/>
              <a:gd name="connsiteY6103" fmla="*/ 169248 h 1329505"/>
              <a:gd name="connsiteX6104" fmla="*/ 3503196 w 3893112"/>
              <a:gd name="connsiteY6104" fmla="*/ 167045 h 1329505"/>
              <a:gd name="connsiteX6105" fmla="*/ 3489426 w 3893112"/>
              <a:gd name="connsiteY6105" fmla="*/ 163107 h 1329505"/>
              <a:gd name="connsiteX6106" fmla="*/ 3489496 w 3893112"/>
              <a:gd name="connsiteY6106" fmla="*/ 156537 h 1329505"/>
              <a:gd name="connsiteX6107" fmla="*/ 3690036 w 3893112"/>
              <a:gd name="connsiteY6107" fmla="*/ 155468 h 1329505"/>
              <a:gd name="connsiteX6108" fmla="*/ 3669102 w 3893112"/>
              <a:gd name="connsiteY6108" fmla="*/ 157001 h 1329505"/>
              <a:gd name="connsiteX6109" fmla="*/ 3673622 w 3893112"/>
              <a:gd name="connsiteY6109" fmla="*/ 163323 h 1329505"/>
              <a:gd name="connsiteX6110" fmla="*/ 3672072 w 3893112"/>
              <a:gd name="connsiteY6110" fmla="*/ 188848 h 1329505"/>
              <a:gd name="connsiteX6111" fmla="*/ 3652252 w 3893112"/>
              <a:gd name="connsiteY6111" fmla="*/ 171635 h 1329505"/>
              <a:gd name="connsiteX6112" fmla="*/ 3648588 w 3893112"/>
              <a:gd name="connsiteY6112" fmla="*/ 165571 h 1329505"/>
              <a:gd name="connsiteX6113" fmla="*/ 3659168 w 3893112"/>
              <a:gd name="connsiteY6113" fmla="*/ 189845 h 1329505"/>
              <a:gd name="connsiteX6114" fmla="*/ 3668232 w 3893112"/>
              <a:gd name="connsiteY6114" fmla="*/ 194046 h 1329505"/>
              <a:gd name="connsiteX6115" fmla="*/ 3671964 w 3893112"/>
              <a:gd name="connsiteY6115" fmla="*/ 193091 h 1329505"/>
              <a:gd name="connsiteX6116" fmla="*/ 3675360 w 3893112"/>
              <a:gd name="connsiteY6116" fmla="*/ 194183 h 1329505"/>
              <a:gd name="connsiteX6117" fmla="*/ 3445282 w 3893112"/>
              <a:gd name="connsiteY6117" fmla="*/ 153746 h 1329505"/>
              <a:gd name="connsiteX6118" fmla="*/ 3425772 w 3893112"/>
              <a:gd name="connsiteY6118" fmla="*/ 160931 h 1329505"/>
              <a:gd name="connsiteX6119" fmla="*/ 3456800 w 3893112"/>
              <a:gd name="connsiteY6119" fmla="*/ 188414 h 1329505"/>
              <a:gd name="connsiteX6120" fmla="*/ 3475624 w 3893112"/>
              <a:gd name="connsiteY6120" fmla="*/ 179543 h 1329505"/>
              <a:gd name="connsiteX6121" fmla="*/ 3475970 w 3893112"/>
              <a:gd name="connsiteY6121" fmla="*/ 155683 h 1329505"/>
              <a:gd name="connsiteX6122" fmla="*/ 3721858 w 3893112"/>
              <a:gd name="connsiteY6122" fmla="*/ 153137 h 1329505"/>
              <a:gd name="connsiteX6123" fmla="*/ 3708708 w 3893112"/>
              <a:gd name="connsiteY6123" fmla="*/ 154100 h 1329505"/>
              <a:gd name="connsiteX6124" fmla="*/ 3708328 w 3893112"/>
              <a:gd name="connsiteY6124" fmla="*/ 155385 h 1329505"/>
              <a:gd name="connsiteX6125" fmla="*/ 3700016 w 3893112"/>
              <a:gd name="connsiteY6125" fmla="*/ 183732 h 1329505"/>
              <a:gd name="connsiteX6126" fmla="*/ 3708048 w 3893112"/>
              <a:gd name="connsiteY6126" fmla="*/ 182088 h 1329505"/>
              <a:gd name="connsiteX6127" fmla="*/ 3711244 w 3893112"/>
              <a:gd name="connsiteY6127" fmla="*/ 185967 h 1329505"/>
              <a:gd name="connsiteX6128" fmla="*/ 3729512 w 3893112"/>
              <a:gd name="connsiteY6128" fmla="*/ 159353 h 1329505"/>
              <a:gd name="connsiteX6129" fmla="*/ 2754554 w 3893112"/>
              <a:gd name="connsiteY6129" fmla="*/ 153032 h 1329505"/>
              <a:gd name="connsiteX6130" fmla="*/ 2754302 w 3893112"/>
              <a:gd name="connsiteY6130" fmla="*/ 153480 h 1329505"/>
              <a:gd name="connsiteX6131" fmla="*/ 2752608 w 3893112"/>
              <a:gd name="connsiteY6131" fmla="*/ 159594 h 1329505"/>
              <a:gd name="connsiteX6132" fmla="*/ 2752766 w 3893112"/>
              <a:gd name="connsiteY6132" fmla="*/ 159447 h 1329505"/>
              <a:gd name="connsiteX6133" fmla="*/ 2798648 w 3893112"/>
              <a:gd name="connsiteY6133" fmla="*/ 176748 h 1329505"/>
              <a:gd name="connsiteX6134" fmla="*/ 2772244 w 3893112"/>
              <a:gd name="connsiteY6134" fmla="*/ 160284 h 1329505"/>
              <a:gd name="connsiteX6135" fmla="*/ 3380234 w 3893112"/>
              <a:gd name="connsiteY6135" fmla="*/ 152788 h 1329505"/>
              <a:gd name="connsiteX6136" fmla="*/ 3314634 w 3893112"/>
              <a:gd name="connsiteY6136" fmla="*/ 162249 h 1329505"/>
              <a:gd name="connsiteX6137" fmla="*/ 3269336 w 3893112"/>
              <a:gd name="connsiteY6137" fmla="*/ 177491 h 1329505"/>
              <a:gd name="connsiteX6138" fmla="*/ 3268508 w 3893112"/>
              <a:gd name="connsiteY6138" fmla="*/ 208232 h 1329505"/>
              <a:gd name="connsiteX6139" fmla="*/ 3284544 w 3893112"/>
              <a:gd name="connsiteY6139" fmla="*/ 207147 h 1329505"/>
              <a:gd name="connsiteX6140" fmla="*/ 3285814 w 3893112"/>
              <a:gd name="connsiteY6140" fmla="*/ 208218 h 1329505"/>
              <a:gd name="connsiteX6141" fmla="*/ 3322266 w 3893112"/>
              <a:gd name="connsiteY6141" fmla="*/ 181351 h 1329505"/>
              <a:gd name="connsiteX6142" fmla="*/ 3789314 w 3893112"/>
              <a:gd name="connsiteY6142" fmla="*/ 151997 h 1329505"/>
              <a:gd name="connsiteX6143" fmla="*/ 3789338 w 3893112"/>
              <a:gd name="connsiteY6143" fmla="*/ 152344 h 1329505"/>
              <a:gd name="connsiteX6144" fmla="*/ 3785710 w 3893112"/>
              <a:gd name="connsiteY6144" fmla="*/ 159757 h 1329505"/>
              <a:gd name="connsiteX6145" fmla="*/ 3785988 w 3893112"/>
              <a:gd name="connsiteY6145" fmla="*/ 160243 h 1329505"/>
              <a:gd name="connsiteX6146" fmla="*/ 3787664 w 3893112"/>
              <a:gd name="connsiteY6146" fmla="*/ 159509 h 1329505"/>
              <a:gd name="connsiteX6147" fmla="*/ 3809900 w 3893112"/>
              <a:gd name="connsiteY6147" fmla="*/ 154964 h 1329505"/>
              <a:gd name="connsiteX6148" fmla="*/ 2688638 w 3893112"/>
              <a:gd name="connsiteY6148" fmla="*/ 129208 h 1329505"/>
              <a:gd name="connsiteX6149" fmla="*/ 2687604 w 3893112"/>
              <a:gd name="connsiteY6149" fmla="*/ 170581 h 1329505"/>
              <a:gd name="connsiteX6150" fmla="*/ 2691140 w 3893112"/>
              <a:gd name="connsiteY6150" fmla="*/ 170240 h 1329505"/>
              <a:gd name="connsiteX6151" fmla="*/ 2695110 w 3893112"/>
              <a:gd name="connsiteY6151" fmla="*/ 146793 h 1329505"/>
              <a:gd name="connsiteX6152" fmla="*/ 2700878 w 3893112"/>
              <a:gd name="connsiteY6152" fmla="*/ 141520 h 1329505"/>
              <a:gd name="connsiteX6153" fmla="*/ 2705780 w 3893112"/>
              <a:gd name="connsiteY6153" fmla="*/ 151848 h 1329505"/>
              <a:gd name="connsiteX6154" fmla="*/ 2698894 w 3893112"/>
              <a:gd name="connsiteY6154" fmla="*/ 174179 h 1329505"/>
              <a:gd name="connsiteX6155" fmla="*/ 2701654 w 3893112"/>
              <a:gd name="connsiteY6155" fmla="*/ 173899 h 1329505"/>
              <a:gd name="connsiteX6156" fmla="*/ 2705284 w 3893112"/>
              <a:gd name="connsiteY6156" fmla="*/ 178242 h 1329505"/>
              <a:gd name="connsiteX6157" fmla="*/ 2734622 w 3893112"/>
              <a:gd name="connsiteY6157" fmla="*/ 165836 h 1329505"/>
              <a:gd name="connsiteX6158" fmla="*/ 2738440 w 3893112"/>
              <a:gd name="connsiteY6158" fmla="*/ 165402 h 1329505"/>
              <a:gd name="connsiteX6159" fmla="*/ 2728172 w 3893112"/>
              <a:gd name="connsiteY6159" fmla="*/ 158330 h 1329505"/>
              <a:gd name="connsiteX6160" fmla="*/ 2738408 w 3893112"/>
              <a:gd name="connsiteY6160" fmla="*/ 150514 h 1329505"/>
              <a:gd name="connsiteX6161" fmla="*/ 2740542 w 3893112"/>
              <a:gd name="connsiteY6161" fmla="*/ 147289 h 1329505"/>
              <a:gd name="connsiteX6162" fmla="*/ 2709770 w 3893112"/>
              <a:gd name="connsiteY6162" fmla="*/ 134674 h 1329505"/>
              <a:gd name="connsiteX6163" fmla="*/ 3549772 w 3893112"/>
              <a:gd name="connsiteY6163" fmla="*/ 122792 h 1329505"/>
              <a:gd name="connsiteX6164" fmla="*/ 3520588 w 3893112"/>
              <a:gd name="connsiteY6164" fmla="*/ 128425 h 1329505"/>
              <a:gd name="connsiteX6165" fmla="*/ 3521092 w 3893112"/>
              <a:gd name="connsiteY6165" fmla="*/ 129951 h 1329505"/>
              <a:gd name="connsiteX6166" fmla="*/ 3543732 w 3893112"/>
              <a:gd name="connsiteY6166" fmla="*/ 134231 h 1329505"/>
              <a:gd name="connsiteX6167" fmla="*/ 3621238 w 3893112"/>
              <a:gd name="connsiteY6167" fmla="*/ 120306 h 1329505"/>
              <a:gd name="connsiteX6168" fmla="*/ 3598256 w 3893112"/>
              <a:gd name="connsiteY6168" fmla="*/ 122601 h 1329505"/>
              <a:gd name="connsiteX6169" fmla="*/ 3592258 w 3893112"/>
              <a:gd name="connsiteY6169" fmla="*/ 144247 h 1329505"/>
              <a:gd name="connsiteX6170" fmla="*/ 3603622 w 3893112"/>
              <a:gd name="connsiteY6170" fmla="*/ 140372 h 1329505"/>
              <a:gd name="connsiteX6171" fmla="*/ 3630220 w 3893112"/>
              <a:gd name="connsiteY6171" fmla="*/ 135171 h 1329505"/>
              <a:gd name="connsiteX6172" fmla="*/ 3576198 w 3893112"/>
              <a:gd name="connsiteY6172" fmla="*/ 118729 h 1329505"/>
              <a:gd name="connsiteX6173" fmla="*/ 3569334 w 3893112"/>
              <a:gd name="connsiteY6173" fmla="*/ 119210 h 1329505"/>
              <a:gd name="connsiteX6174" fmla="*/ 3556760 w 3893112"/>
              <a:gd name="connsiteY6174" fmla="*/ 139969 h 1329505"/>
              <a:gd name="connsiteX6175" fmla="*/ 3563892 w 3893112"/>
              <a:gd name="connsiteY6175" fmla="*/ 142574 h 1329505"/>
              <a:gd name="connsiteX6176" fmla="*/ 3564430 w 3893112"/>
              <a:gd name="connsiteY6176" fmla="*/ 146818 h 1329505"/>
              <a:gd name="connsiteX6177" fmla="*/ 3569234 w 3893112"/>
              <a:gd name="connsiteY6177" fmla="*/ 148165 h 1329505"/>
              <a:gd name="connsiteX6178" fmla="*/ 3574122 w 3893112"/>
              <a:gd name="connsiteY6178" fmla="*/ 150430 h 1329505"/>
              <a:gd name="connsiteX6179" fmla="*/ 3574224 w 3893112"/>
              <a:gd name="connsiteY6179" fmla="*/ 150396 h 1329505"/>
              <a:gd name="connsiteX6180" fmla="*/ 3584238 w 3893112"/>
              <a:gd name="connsiteY6180" fmla="*/ 120771 h 1329505"/>
              <a:gd name="connsiteX6181" fmla="*/ 3576764 w 3893112"/>
              <a:gd name="connsiteY6181" fmla="*/ 120306 h 1329505"/>
              <a:gd name="connsiteX6182" fmla="*/ 3642582 w 3893112"/>
              <a:gd name="connsiteY6182" fmla="*/ 115817 h 1329505"/>
              <a:gd name="connsiteX6183" fmla="*/ 3640560 w 3893112"/>
              <a:gd name="connsiteY6183" fmla="*/ 117081 h 1329505"/>
              <a:gd name="connsiteX6184" fmla="*/ 3650640 w 3893112"/>
              <a:gd name="connsiteY6184" fmla="*/ 131179 h 1329505"/>
              <a:gd name="connsiteX6185" fmla="*/ 3675732 w 3893112"/>
              <a:gd name="connsiteY6185" fmla="*/ 126272 h 1329505"/>
              <a:gd name="connsiteX6186" fmla="*/ 3705096 w 3893112"/>
              <a:gd name="connsiteY6186" fmla="*/ 124409 h 1329505"/>
              <a:gd name="connsiteX6187" fmla="*/ 3706750 w 3893112"/>
              <a:gd name="connsiteY6187" fmla="*/ 121942 h 1329505"/>
              <a:gd name="connsiteX6188" fmla="*/ 3690664 w 3893112"/>
              <a:gd name="connsiteY6188" fmla="*/ 118709 h 1329505"/>
              <a:gd name="connsiteX6189" fmla="*/ 2366076 w 3893112"/>
              <a:gd name="connsiteY6189" fmla="*/ 100953 h 1329505"/>
              <a:gd name="connsiteX6190" fmla="*/ 2354708 w 3893112"/>
              <a:gd name="connsiteY6190" fmla="*/ 100962 h 1329505"/>
              <a:gd name="connsiteX6191" fmla="*/ 2328804 w 3893112"/>
              <a:gd name="connsiteY6191" fmla="*/ 101102 h 1329505"/>
              <a:gd name="connsiteX6192" fmla="*/ 2328676 w 3893112"/>
              <a:gd name="connsiteY6192" fmla="*/ 102798 h 1329505"/>
              <a:gd name="connsiteX6193" fmla="*/ 2329880 w 3893112"/>
              <a:gd name="connsiteY6193" fmla="*/ 110319 h 1329505"/>
              <a:gd name="connsiteX6194" fmla="*/ 2338472 w 3893112"/>
              <a:gd name="connsiteY6194" fmla="*/ 113420 h 1329505"/>
              <a:gd name="connsiteX6195" fmla="*/ 2321816 w 3893112"/>
              <a:gd name="connsiteY6195" fmla="*/ 120616 h 1329505"/>
              <a:gd name="connsiteX6196" fmla="*/ 2306156 w 3893112"/>
              <a:gd name="connsiteY6196" fmla="*/ 117514 h 1329505"/>
              <a:gd name="connsiteX6197" fmla="*/ 2312824 w 3893112"/>
              <a:gd name="connsiteY6197" fmla="*/ 106411 h 1329505"/>
              <a:gd name="connsiteX6198" fmla="*/ 2313842 w 3893112"/>
              <a:gd name="connsiteY6198" fmla="*/ 101258 h 1329505"/>
              <a:gd name="connsiteX6199" fmla="*/ 2238478 w 3893112"/>
              <a:gd name="connsiteY6199" fmla="*/ 102366 h 1329505"/>
              <a:gd name="connsiteX6200" fmla="*/ 2238372 w 3893112"/>
              <a:gd name="connsiteY6200" fmla="*/ 104035 h 1329505"/>
              <a:gd name="connsiteX6201" fmla="*/ 2239596 w 3893112"/>
              <a:gd name="connsiteY6201" fmla="*/ 111529 h 1329505"/>
              <a:gd name="connsiteX6202" fmla="*/ 2248280 w 3893112"/>
              <a:gd name="connsiteY6202" fmla="*/ 114631 h 1329505"/>
              <a:gd name="connsiteX6203" fmla="*/ 2231656 w 3893112"/>
              <a:gd name="connsiteY6203" fmla="*/ 122012 h 1329505"/>
              <a:gd name="connsiteX6204" fmla="*/ 2215964 w 3893112"/>
              <a:gd name="connsiteY6204" fmla="*/ 118910 h 1329505"/>
              <a:gd name="connsiteX6205" fmla="*/ 2222632 w 3893112"/>
              <a:gd name="connsiteY6205" fmla="*/ 107838 h 1329505"/>
              <a:gd name="connsiteX6206" fmla="*/ 2223602 w 3893112"/>
              <a:gd name="connsiteY6206" fmla="*/ 102585 h 1329505"/>
              <a:gd name="connsiteX6207" fmla="*/ 2201092 w 3893112"/>
              <a:gd name="connsiteY6207" fmla="*/ 102916 h 1329505"/>
              <a:gd name="connsiteX6208" fmla="*/ 2148108 w 3893112"/>
              <a:gd name="connsiteY6208" fmla="*/ 104292 h 1329505"/>
              <a:gd name="connsiteX6209" fmla="*/ 2148008 w 3893112"/>
              <a:gd name="connsiteY6209" fmla="*/ 105953 h 1329505"/>
              <a:gd name="connsiteX6210" fmla="*/ 2149344 w 3893112"/>
              <a:gd name="connsiteY6210" fmla="*/ 113451 h 1329505"/>
              <a:gd name="connsiteX6211" fmla="*/ 2158060 w 3893112"/>
              <a:gd name="connsiteY6211" fmla="*/ 116397 h 1329505"/>
              <a:gd name="connsiteX6212" fmla="*/ 2141500 w 3893112"/>
              <a:gd name="connsiteY6212" fmla="*/ 123903 h 1329505"/>
              <a:gd name="connsiteX6213" fmla="*/ 2125774 w 3893112"/>
              <a:gd name="connsiteY6213" fmla="*/ 121050 h 1329505"/>
              <a:gd name="connsiteX6214" fmla="*/ 2132288 w 3893112"/>
              <a:gd name="connsiteY6214" fmla="*/ 109854 h 1329505"/>
              <a:gd name="connsiteX6215" fmla="*/ 2133182 w 3893112"/>
              <a:gd name="connsiteY6215" fmla="*/ 104679 h 1329505"/>
              <a:gd name="connsiteX6216" fmla="*/ 2086788 w 3893112"/>
              <a:gd name="connsiteY6216" fmla="*/ 105884 h 1329505"/>
              <a:gd name="connsiteX6217" fmla="*/ 2057804 w 3893112"/>
              <a:gd name="connsiteY6217" fmla="*/ 106819 h 1329505"/>
              <a:gd name="connsiteX6218" fmla="*/ 2057716 w 3893112"/>
              <a:gd name="connsiteY6218" fmla="*/ 108478 h 1329505"/>
              <a:gd name="connsiteX6219" fmla="*/ 2059092 w 3893112"/>
              <a:gd name="connsiteY6219" fmla="*/ 115964 h 1329505"/>
              <a:gd name="connsiteX6220" fmla="*/ 2067808 w 3893112"/>
              <a:gd name="connsiteY6220" fmla="*/ 118848 h 1329505"/>
              <a:gd name="connsiteX6221" fmla="*/ 2051276 w 3893112"/>
              <a:gd name="connsiteY6221" fmla="*/ 126477 h 1329505"/>
              <a:gd name="connsiteX6222" fmla="*/ 2035552 w 3893112"/>
              <a:gd name="connsiteY6222" fmla="*/ 123717 h 1329505"/>
              <a:gd name="connsiteX6223" fmla="*/ 2042004 w 3893112"/>
              <a:gd name="connsiteY6223" fmla="*/ 112614 h 1329505"/>
              <a:gd name="connsiteX6224" fmla="*/ 2042900 w 3893112"/>
              <a:gd name="connsiteY6224" fmla="*/ 107300 h 1329505"/>
              <a:gd name="connsiteX6225" fmla="*/ 2021408 w 3893112"/>
              <a:gd name="connsiteY6225" fmla="*/ 107993 h 1329505"/>
              <a:gd name="connsiteX6226" fmla="*/ 1967528 w 3893112"/>
              <a:gd name="connsiteY6226" fmla="*/ 110818 h 1329505"/>
              <a:gd name="connsiteX6227" fmla="*/ 1967496 w 3893112"/>
              <a:gd name="connsiteY6227" fmla="*/ 112222 h 1329505"/>
              <a:gd name="connsiteX6228" fmla="*/ 1969120 w 3893112"/>
              <a:gd name="connsiteY6228" fmla="*/ 119654 h 1329505"/>
              <a:gd name="connsiteX6229" fmla="*/ 1977834 w 3893112"/>
              <a:gd name="connsiteY6229" fmla="*/ 122322 h 1329505"/>
              <a:gd name="connsiteX6230" fmla="*/ 1970080 w 3893112"/>
              <a:gd name="connsiteY6230" fmla="*/ 126354 h 1329505"/>
              <a:gd name="connsiteX6231" fmla="*/ 1961862 w 3893112"/>
              <a:gd name="connsiteY6231" fmla="*/ 130447 h 1329505"/>
              <a:gd name="connsiteX6232" fmla="*/ 1954140 w 3893112"/>
              <a:gd name="connsiteY6232" fmla="*/ 129393 h 1329505"/>
              <a:gd name="connsiteX6233" fmla="*/ 1946384 w 3893112"/>
              <a:gd name="connsiteY6233" fmla="*/ 128493 h 1329505"/>
              <a:gd name="connsiteX6234" fmla="*/ 1951936 w 3893112"/>
              <a:gd name="connsiteY6234" fmla="*/ 116894 h 1329505"/>
              <a:gd name="connsiteX6235" fmla="*/ 1952550 w 3893112"/>
              <a:gd name="connsiteY6235" fmla="*/ 111603 h 1329505"/>
              <a:gd name="connsiteX6236" fmla="*/ 1951596 w 3893112"/>
              <a:gd name="connsiteY6236" fmla="*/ 111653 h 1329505"/>
              <a:gd name="connsiteX6237" fmla="*/ 1878772 w 3893112"/>
              <a:gd name="connsiteY6237" fmla="*/ 123097 h 1329505"/>
              <a:gd name="connsiteX6238" fmla="*/ 1878376 w 3893112"/>
              <a:gd name="connsiteY6238" fmla="*/ 123223 h 1329505"/>
              <a:gd name="connsiteX6239" fmla="*/ 1878648 w 3893112"/>
              <a:gd name="connsiteY6239" fmla="*/ 124926 h 1329505"/>
              <a:gd name="connsiteX6240" fmla="*/ 1881564 w 3893112"/>
              <a:gd name="connsiteY6240" fmla="*/ 131967 h 1329505"/>
              <a:gd name="connsiteX6241" fmla="*/ 1890404 w 3893112"/>
              <a:gd name="connsiteY6241" fmla="*/ 133084 h 1329505"/>
              <a:gd name="connsiteX6242" fmla="*/ 1883672 w 3893112"/>
              <a:gd name="connsiteY6242" fmla="*/ 138356 h 1329505"/>
              <a:gd name="connsiteX6243" fmla="*/ 1878836 w 3893112"/>
              <a:gd name="connsiteY6243" fmla="*/ 142078 h 1329505"/>
              <a:gd name="connsiteX6244" fmla="*/ 1876664 w 3893112"/>
              <a:gd name="connsiteY6244" fmla="*/ 143846 h 1329505"/>
              <a:gd name="connsiteX6245" fmla="*/ 1869158 w 3893112"/>
              <a:gd name="connsiteY6245" fmla="*/ 144311 h 1329505"/>
              <a:gd name="connsiteX6246" fmla="*/ 1864010 w 3893112"/>
              <a:gd name="connsiteY6246" fmla="*/ 144745 h 1329505"/>
              <a:gd name="connsiteX6247" fmla="*/ 1861684 w 3893112"/>
              <a:gd name="connsiteY6247" fmla="*/ 144994 h 1329505"/>
              <a:gd name="connsiteX6248" fmla="*/ 1863016 w 3893112"/>
              <a:gd name="connsiteY6248" fmla="*/ 138697 h 1329505"/>
              <a:gd name="connsiteX6249" fmla="*/ 1864506 w 3893112"/>
              <a:gd name="connsiteY6249" fmla="*/ 132495 h 1329505"/>
              <a:gd name="connsiteX6250" fmla="*/ 1864036 w 3893112"/>
              <a:gd name="connsiteY6250" fmla="*/ 127787 h 1329505"/>
              <a:gd name="connsiteX6251" fmla="*/ 1842516 w 3893112"/>
              <a:gd name="connsiteY6251" fmla="*/ 134635 h 1329505"/>
              <a:gd name="connsiteX6252" fmla="*/ 1824776 w 3893112"/>
              <a:gd name="connsiteY6252" fmla="*/ 142326 h 1329505"/>
              <a:gd name="connsiteX6253" fmla="*/ 1807656 w 3893112"/>
              <a:gd name="connsiteY6253" fmla="*/ 151631 h 1329505"/>
              <a:gd name="connsiteX6254" fmla="*/ 1796896 w 3893112"/>
              <a:gd name="connsiteY6254" fmla="*/ 160425 h 1329505"/>
              <a:gd name="connsiteX6255" fmla="*/ 1796956 w 3893112"/>
              <a:gd name="connsiteY6255" fmla="*/ 160532 h 1329505"/>
              <a:gd name="connsiteX6256" fmla="*/ 1802104 w 3893112"/>
              <a:gd name="connsiteY6256" fmla="*/ 166145 h 1329505"/>
              <a:gd name="connsiteX6257" fmla="*/ 1810696 w 3893112"/>
              <a:gd name="connsiteY6257" fmla="*/ 164347 h 1329505"/>
              <a:gd name="connsiteX6258" fmla="*/ 1806260 w 3893112"/>
              <a:gd name="connsiteY6258" fmla="*/ 171480 h 1329505"/>
              <a:gd name="connsiteX6259" fmla="*/ 1803160 w 3893112"/>
              <a:gd name="connsiteY6259" fmla="*/ 176598 h 1329505"/>
              <a:gd name="connsiteX6260" fmla="*/ 1801764 w 3893112"/>
              <a:gd name="connsiteY6260" fmla="*/ 178986 h 1329505"/>
              <a:gd name="connsiteX6261" fmla="*/ 1799656 w 3893112"/>
              <a:gd name="connsiteY6261" fmla="*/ 179854 h 1329505"/>
              <a:gd name="connsiteX6262" fmla="*/ 1794972 w 3893112"/>
              <a:gd name="connsiteY6262" fmla="*/ 181963 h 1329505"/>
              <a:gd name="connsiteX6263" fmla="*/ 1788180 w 3893112"/>
              <a:gd name="connsiteY6263" fmla="*/ 185065 h 1329505"/>
              <a:gd name="connsiteX6264" fmla="*/ 1787156 w 3893112"/>
              <a:gd name="connsiteY6264" fmla="*/ 178862 h 1329505"/>
              <a:gd name="connsiteX6265" fmla="*/ 1786350 w 3893112"/>
              <a:gd name="connsiteY6265" fmla="*/ 172504 h 1329505"/>
              <a:gd name="connsiteX6266" fmla="*/ 1785132 w 3893112"/>
              <a:gd name="connsiteY6266" fmla="*/ 170039 h 1329505"/>
              <a:gd name="connsiteX6267" fmla="*/ 1746216 w 3893112"/>
              <a:gd name="connsiteY6267" fmla="*/ 201843 h 1329505"/>
              <a:gd name="connsiteX6268" fmla="*/ 1731062 w 3893112"/>
              <a:gd name="connsiteY6268" fmla="*/ 220841 h 1329505"/>
              <a:gd name="connsiteX6269" fmla="*/ 1731590 w 3893112"/>
              <a:gd name="connsiteY6269" fmla="*/ 221367 h 1329505"/>
              <a:gd name="connsiteX6270" fmla="*/ 1738060 w 3893112"/>
              <a:gd name="connsiteY6270" fmla="*/ 225321 h 1329505"/>
              <a:gd name="connsiteX6271" fmla="*/ 1745938 w 3893112"/>
              <a:gd name="connsiteY6271" fmla="*/ 221041 h 1329505"/>
              <a:gd name="connsiteX6272" fmla="*/ 1743488 w 3893112"/>
              <a:gd name="connsiteY6272" fmla="*/ 229291 h 1329505"/>
              <a:gd name="connsiteX6273" fmla="*/ 1740882 w 3893112"/>
              <a:gd name="connsiteY6273" fmla="*/ 238007 h 1329505"/>
              <a:gd name="connsiteX6274" fmla="*/ 1739950 w 3893112"/>
              <a:gd name="connsiteY6274" fmla="*/ 238756 h 1329505"/>
              <a:gd name="connsiteX6275" fmla="*/ 1741856 w 3893112"/>
              <a:gd name="connsiteY6275" fmla="*/ 242662 h 1329505"/>
              <a:gd name="connsiteX6276" fmla="*/ 1744636 w 3893112"/>
              <a:gd name="connsiteY6276" fmla="*/ 241324 h 1329505"/>
              <a:gd name="connsiteX6277" fmla="*/ 1746930 w 3893112"/>
              <a:gd name="connsiteY6277" fmla="*/ 232548 h 1329505"/>
              <a:gd name="connsiteX6278" fmla="*/ 1755800 w 3893112"/>
              <a:gd name="connsiteY6278" fmla="*/ 240673 h 1329505"/>
              <a:gd name="connsiteX6279" fmla="*/ 1756232 w 3893112"/>
              <a:gd name="connsiteY6279" fmla="*/ 242213 h 1329505"/>
              <a:gd name="connsiteX6280" fmla="*/ 1761508 w 3893112"/>
              <a:gd name="connsiteY6280" fmla="*/ 240518 h 1329505"/>
              <a:gd name="connsiteX6281" fmla="*/ 1781502 w 3893112"/>
              <a:gd name="connsiteY6281" fmla="*/ 234400 h 1329505"/>
              <a:gd name="connsiteX6282" fmla="*/ 1780520 w 3893112"/>
              <a:gd name="connsiteY6282" fmla="*/ 231183 h 1329505"/>
              <a:gd name="connsiteX6283" fmla="*/ 1772300 w 3893112"/>
              <a:gd name="connsiteY6283" fmla="*/ 227524 h 1329505"/>
              <a:gd name="connsiteX6284" fmla="*/ 1781356 w 3893112"/>
              <a:gd name="connsiteY6284" fmla="*/ 220112 h 1329505"/>
              <a:gd name="connsiteX6285" fmla="*/ 1797608 w 3893112"/>
              <a:gd name="connsiteY6285" fmla="*/ 218437 h 1329505"/>
              <a:gd name="connsiteX6286" fmla="*/ 1793172 w 3893112"/>
              <a:gd name="connsiteY6286" fmla="*/ 226253 h 1329505"/>
              <a:gd name="connsiteX6287" fmla="*/ 1794042 w 3893112"/>
              <a:gd name="connsiteY6287" fmla="*/ 230563 h 1329505"/>
              <a:gd name="connsiteX6288" fmla="*/ 1808028 w 3893112"/>
              <a:gd name="connsiteY6288" fmla="*/ 226283 h 1329505"/>
              <a:gd name="connsiteX6289" fmla="*/ 1824652 w 3893112"/>
              <a:gd name="connsiteY6289" fmla="*/ 221724 h 1329505"/>
              <a:gd name="connsiteX6290" fmla="*/ 1824690 w 3893112"/>
              <a:gd name="connsiteY6290" fmla="*/ 221870 h 1329505"/>
              <a:gd name="connsiteX6291" fmla="*/ 1840776 w 3893112"/>
              <a:gd name="connsiteY6291" fmla="*/ 217872 h 1329505"/>
              <a:gd name="connsiteX6292" fmla="*/ 1840004 w 3893112"/>
              <a:gd name="connsiteY6292" fmla="*/ 214653 h 1329505"/>
              <a:gd name="connsiteX6293" fmla="*/ 1832004 w 3893112"/>
              <a:gd name="connsiteY6293" fmla="*/ 210527 h 1329505"/>
              <a:gd name="connsiteX6294" fmla="*/ 1836780 w 3893112"/>
              <a:gd name="connsiteY6294" fmla="*/ 207054 h 1329505"/>
              <a:gd name="connsiteX6295" fmla="*/ 1841648 w 3893112"/>
              <a:gd name="connsiteY6295" fmla="*/ 203704 h 1329505"/>
              <a:gd name="connsiteX6296" fmla="*/ 1849898 w 3893112"/>
              <a:gd name="connsiteY6296" fmla="*/ 203394 h 1329505"/>
              <a:gd name="connsiteX6297" fmla="*/ 1858210 w 3893112"/>
              <a:gd name="connsiteY6297" fmla="*/ 203394 h 1329505"/>
              <a:gd name="connsiteX6298" fmla="*/ 1853062 w 3893112"/>
              <a:gd name="connsiteY6298" fmla="*/ 210838 h 1329505"/>
              <a:gd name="connsiteX6299" fmla="*/ 1853614 w 3893112"/>
              <a:gd name="connsiteY6299" fmla="*/ 215411 h 1329505"/>
              <a:gd name="connsiteX6300" fmla="*/ 1889318 w 3893112"/>
              <a:gd name="connsiteY6300" fmla="*/ 208667 h 1329505"/>
              <a:gd name="connsiteX6301" fmla="*/ 1917446 w 3893112"/>
              <a:gd name="connsiteY6301" fmla="*/ 207655 h 1329505"/>
              <a:gd name="connsiteX6302" fmla="*/ 1917108 w 3893112"/>
              <a:gd name="connsiteY6302" fmla="*/ 202649 h 1329505"/>
              <a:gd name="connsiteX6303" fmla="*/ 1913480 w 3893112"/>
              <a:gd name="connsiteY6303" fmla="*/ 199921 h 1329505"/>
              <a:gd name="connsiteX6304" fmla="*/ 1909820 w 3893112"/>
              <a:gd name="connsiteY6304" fmla="*/ 197284 h 1329505"/>
              <a:gd name="connsiteX6305" fmla="*/ 1915152 w 3893112"/>
              <a:gd name="connsiteY6305" fmla="*/ 194648 h 1329505"/>
              <a:gd name="connsiteX6306" fmla="*/ 1920612 w 3893112"/>
              <a:gd name="connsiteY6306" fmla="*/ 192136 h 1329505"/>
              <a:gd name="connsiteX6307" fmla="*/ 1928956 w 3893112"/>
              <a:gd name="connsiteY6307" fmla="*/ 193221 h 1329505"/>
              <a:gd name="connsiteX6308" fmla="*/ 1937268 w 3893112"/>
              <a:gd name="connsiteY6308" fmla="*/ 194648 h 1329505"/>
              <a:gd name="connsiteX6309" fmla="*/ 1930754 w 3893112"/>
              <a:gd name="connsiteY6309" fmla="*/ 200851 h 1329505"/>
              <a:gd name="connsiteX6310" fmla="*/ 1930350 w 3893112"/>
              <a:gd name="connsiteY6310" fmla="*/ 207191 h 1329505"/>
              <a:gd name="connsiteX6311" fmla="*/ 1965180 w 3893112"/>
              <a:gd name="connsiteY6311" fmla="*/ 205938 h 1329505"/>
              <a:gd name="connsiteX6312" fmla="*/ 1994386 w 3893112"/>
              <a:gd name="connsiteY6312" fmla="*/ 212939 h 1329505"/>
              <a:gd name="connsiteX6313" fmla="*/ 1994396 w 3893112"/>
              <a:gd name="connsiteY6313" fmla="*/ 212915 h 1329505"/>
              <a:gd name="connsiteX6314" fmla="*/ 1995512 w 3893112"/>
              <a:gd name="connsiteY6314" fmla="*/ 206712 h 1329505"/>
              <a:gd name="connsiteX6315" fmla="*/ 1989652 w 3893112"/>
              <a:gd name="connsiteY6315" fmla="*/ 199641 h 1329505"/>
              <a:gd name="connsiteX6316" fmla="*/ 2001468 w 3893112"/>
              <a:gd name="connsiteY6316" fmla="*/ 197284 h 1329505"/>
              <a:gd name="connsiteX6317" fmla="*/ 2003948 w 3893112"/>
              <a:gd name="connsiteY6317" fmla="*/ 198214 h 1329505"/>
              <a:gd name="connsiteX6318" fmla="*/ 2009344 w 3893112"/>
              <a:gd name="connsiteY6318" fmla="*/ 200385 h 1329505"/>
              <a:gd name="connsiteX6319" fmla="*/ 2017036 w 3893112"/>
              <a:gd name="connsiteY6319" fmla="*/ 203828 h 1329505"/>
              <a:gd name="connsiteX6320" fmla="*/ 2009190 w 3893112"/>
              <a:gd name="connsiteY6320" fmla="*/ 208356 h 1329505"/>
              <a:gd name="connsiteX6321" fmla="*/ 2006824 w 3893112"/>
              <a:gd name="connsiteY6321" fmla="*/ 215920 h 1329505"/>
              <a:gd name="connsiteX6322" fmla="*/ 2060798 w 3893112"/>
              <a:gd name="connsiteY6322" fmla="*/ 228857 h 1329505"/>
              <a:gd name="connsiteX6323" fmla="*/ 2069022 w 3893112"/>
              <a:gd name="connsiteY6323" fmla="*/ 233077 h 1329505"/>
              <a:gd name="connsiteX6324" fmla="*/ 2070568 w 3893112"/>
              <a:gd name="connsiteY6324" fmla="*/ 229540 h 1329505"/>
              <a:gd name="connsiteX6325" fmla="*/ 2066596 w 3893112"/>
              <a:gd name="connsiteY6325" fmla="*/ 221259 h 1329505"/>
              <a:gd name="connsiteX6326" fmla="*/ 2078600 w 3893112"/>
              <a:gd name="connsiteY6326" fmla="*/ 221787 h 1329505"/>
              <a:gd name="connsiteX6327" fmla="*/ 2085516 w 3893112"/>
              <a:gd name="connsiteY6327" fmla="*/ 226562 h 1329505"/>
              <a:gd name="connsiteX6328" fmla="*/ 2092184 w 3893112"/>
              <a:gd name="connsiteY6328" fmla="*/ 231742 h 1329505"/>
              <a:gd name="connsiteX6329" fmla="*/ 2083532 w 3893112"/>
              <a:gd name="connsiteY6329" fmla="*/ 234316 h 1329505"/>
              <a:gd name="connsiteX6330" fmla="*/ 2080640 w 3893112"/>
              <a:gd name="connsiteY6330" fmla="*/ 239039 h 1329505"/>
              <a:gd name="connsiteX6331" fmla="*/ 2112672 w 3893112"/>
              <a:gd name="connsiteY6331" fmla="*/ 255476 h 1329505"/>
              <a:gd name="connsiteX6332" fmla="*/ 2135608 w 3893112"/>
              <a:gd name="connsiteY6332" fmla="*/ 272791 h 1329505"/>
              <a:gd name="connsiteX6333" fmla="*/ 2138180 w 3893112"/>
              <a:gd name="connsiteY6333" fmla="*/ 269394 h 1329505"/>
              <a:gd name="connsiteX6334" fmla="*/ 2137218 w 3893112"/>
              <a:gd name="connsiteY6334" fmla="*/ 264897 h 1329505"/>
              <a:gd name="connsiteX6335" fmla="*/ 2136196 w 3893112"/>
              <a:gd name="connsiteY6335" fmla="*/ 260431 h 1329505"/>
              <a:gd name="connsiteX6336" fmla="*/ 2138024 w 3893112"/>
              <a:gd name="connsiteY6336" fmla="*/ 260896 h 1329505"/>
              <a:gd name="connsiteX6337" fmla="*/ 2141964 w 3893112"/>
              <a:gd name="connsiteY6337" fmla="*/ 262013 h 1329505"/>
              <a:gd name="connsiteX6338" fmla="*/ 2147732 w 3893112"/>
              <a:gd name="connsiteY6338" fmla="*/ 263718 h 1329505"/>
              <a:gd name="connsiteX6339" fmla="*/ 2153376 w 3893112"/>
              <a:gd name="connsiteY6339" fmla="*/ 269921 h 1329505"/>
              <a:gd name="connsiteX6340" fmla="*/ 2157068 w 3893112"/>
              <a:gd name="connsiteY6340" fmla="*/ 274387 h 1329505"/>
              <a:gd name="connsiteX6341" fmla="*/ 2158712 w 3893112"/>
              <a:gd name="connsiteY6341" fmla="*/ 276465 h 1329505"/>
              <a:gd name="connsiteX6342" fmla="*/ 2149686 w 3893112"/>
              <a:gd name="connsiteY6342" fmla="*/ 276930 h 1329505"/>
              <a:gd name="connsiteX6343" fmla="*/ 2146054 w 3893112"/>
              <a:gd name="connsiteY6343" fmla="*/ 280678 h 1329505"/>
              <a:gd name="connsiteX6344" fmla="*/ 2159208 w 3893112"/>
              <a:gd name="connsiteY6344" fmla="*/ 290608 h 1329505"/>
              <a:gd name="connsiteX6345" fmla="*/ 2159856 w 3893112"/>
              <a:gd name="connsiteY6345" fmla="*/ 291321 h 1329505"/>
              <a:gd name="connsiteX6346" fmla="*/ 2160728 w 3893112"/>
              <a:gd name="connsiteY6346" fmla="*/ 290670 h 1329505"/>
              <a:gd name="connsiteX6347" fmla="*/ 2167798 w 3893112"/>
              <a:gd name="connsiteY6347" fmla="*/ 285459 h 1329505"/>
              <a:gd name="connsiteX6348" fmla="*/ 2171644 w 3893112"/>
              <a:gd name="connsiteY6348" fmla="*/ 284901 h 1329505"/>
              <a:gd name="connsiteX6349" fmla="*/ 2180112 w 3893112"/>
              <a:gd name="connsiteY6349" fmla="*/ 283939 h 1329505"/>
              <a:gd name="connsiteX6350" fmla="*/ 2188548 w 3893112"/>
              <a:gd name="connsiteY6350" fmla="*/ 283132 h 1329505"/>
              <a:gd name="connsiteX6351" fmla="*/ 2192392 w 3893112"/>
              <a:gd name="connsiteY6351" fmla="*/ 282854 h 1329505"/>
              <a:gd name="connsiteX6352" fmla="*/ 2189448 w 3893112"/>
              <a:gd name="connsiteY6352" fmla="*/ 285614 h 1329505"/>
              <a:gd name="connsiteX6353" fmla="*/ 2184824 w 3893112"/>
              <a:gd name="connsiteY6353" fmla="*/ 292747 h 1329505"/>
              <a:gd name="connsiteX6354" fmla="*/ 2185648 w 3893112"/>
              <a:gd name="connsiteY6354" fmla="*/ 298178 h 1329505"/>
              <a:gd name="connsiteX6355" fmla="*/ 2234884 w 3893112"/>
              <a:gd name="connsiteY6355" fmla="*/ 288808 h 1329505"/>
              <a:gd name="connsiteX6356" fmla="*/ 2279008 w 3893112"/>
              <a:gd name="connsiteY6356" fmla="*/ 288176 h 1329505"/>
              <a:gd name="connsiteX6357" fmla="*/ 2278864 w 3893112"/>
              <a:gd name="connsiteY6357" fmla="*/ 281892 h 1329505"/>
              <a:gd name="connsiteX6358" fmla="*/ 2273776 w 3893112"/>
              <a:gd name="connsiteY6358" fmla="*/ 278294 h 1329505"/>
              <a:gd name="connsiteX6359" fmla="*/ 2268596 w 3893112"/>
              <a:gd name="connsiteY6359" fmla="*/ 274820 h 1329505"/>
              <a:gd name="connsiteX6360" fmla="*/ 2276568 w 3893112"/>
              <a:gd name="connsiteY6360" fmla="*/ 271719 h 1329505"/>
              <a:gd name="connsiteX6361" fmla="*/ 2284600 w 3893112"/>
              <a:gd name="connsiteY6361" fmla="*/ 268804 h 1329505"/>
              <a:gd name="connsiteX6362" fmla="*/ 2296572 w 3893112"/>
              <a:gd name="connsiteY6362" fmla="*/ 270664 h 1329505"/>
              <a:gd name="connsiteX6363" fmla="*/ 2304728 w 3893112"/>
              <a:gd name="connsiteY6363" fmla="*/ 272061 h 1329505"/>
              <a:gd name="connsiteX6364" fmla="*/ 2308388 w 3893112"/>
              <a:gd name="connsiteY6364" fmla="*/ 272774 h 1329505"/>
              <a:gd name="connsiteX6365" fmla="*/ 2304946 w 3893112"/>
              <a:gd name="connsiteY6365" fmla="*/ 274665 h 1329505"/>
              <a:gd name="connsiteX6366" fmla="*/ 2298744 w 3893112"/>
              <a:gd name="connsiteY6366" fmla="*/ 280434 h 1329505"/>
              <a:gd name="connsiteX6367" fmla="*/ 2297860 w 3893112"/>
              <a:gd name="connsiteY6367" fmla="*/ 287906 h 1329505"/>
              <a:gd name="connsiteX6368" fmla="*/ 2338812 w 3893112"/>
              <a:gd name="connsiteY6368" fmla="*/ 287319 h 1329505"/>
              <a:gd name="connsiteX6369" fmla="*/ 2391796 w 3893112"/>
              <a:gd name="connsiteY6369" fmla="*/ 294392 h 1329505"/>
              <a:gd name="connsiteX6370" fmla="*/ 2392532 w 3893112"/>
              <a:gd name="connsiteY6370" fmla="*/ 288995 h 1329505"/>
              <a:gd name="connsiteX6371" fmla="*/ 2383630 w 3893112"/>
              <a:gd name="connsiteY6371" fmla="*/ 280373 h 1329505"/>
              <a:gd name="connsiteX6372" fmla="*/ 2400160 w 3893112"/>
              <a:gd name="connsiteY6372" fmla="*/ 277023 h 1329505"/>
              <a:gd name="connsiteX6373" fmla="*/ 2411604 w 3893112"/>
              <a:gd name="connsiteY6373" fmla="*/ 280652 h 1329505"/>
              <a:gd name="connsiteX6374" fmla="*/ 2422956 w 3893112"/>
              <a:gd name="connsiteY6374" fmla="*/ 284467 h 1329505"/>
              <a:gd name="connsiteX6375" fmla="*/ 2412288 w 3893112"/>
              <a:gd name="connsiteY6375" fmla="*/ 290670 h 1329505"/>
              <a:gd name="connsiteX6376" fmla="*/ 2410592 w 3893112"/>
              <a:gd name="connsiteY6376" fmla="*/ 296901 h 1329505"/>
              <a:gd name="connsiteX6377" fmla="*/ 2440084 w 3893112"/>
              <a:gd name="connsiteY6377" fmla="*/ 300838 h 1329505"/>
              <a:gd name="connsiteX6378" fmla="*/ 2501678 w 3893112"/>
              <a:gd name="connsiteY6378" fmla="*/ 318449 h 1329505"/>
              <a:gd name="connsiteX6379" fmla="*/ 2503378 w 3893112"/>
              <a:gd name="connsiteY6379" fmla="*/ 312907 h 1329505"/>
              <a:gd name="connsiteX6380" fmla="*/ 2495964 w 3893112"/>
              <a:gd name="connsiteY6380" fmla="*/ 302952 h 1329505"/>
              <a:gd name="connsiteX6381" fmla="*/ 2504432 w 3893112"/>
              <a:gd name="connsiteY6381" fmla="*/ 302610 h 1329505"/>
              <a:gd name="connsiteX6382" fmla="*/ 2512930 w 3893112"/>
              <a:gd name="connsiteY6382" fmla="*/ 302425 h 1329505"/>
              <a:gd name="connsiteX6383" fmla="*/ 2523692 w 3893112"/>
              <a:gd name="connsiteY6383" fmla="*/ 307976 h 1329505"/>
              <a:gd name="connsiteX6384" fmla="*/ 2534330 w 3893112"/>
              <a:gd name="connsiteY6384" fmla="*/ 313776 h 1329505"/>
              <a:gd name="connsiteX6385" fmla="*/ 2522668 w 3893112"/>
              <a:gd name="connsiteY6385" fmla="*/ 317932 h 1329505"/>
              <a:gd name="connsiteX6386" fmla="*/ 2519954 w 3893112"/>
              <a:gd name="connsiteY6386" fmla="*/ 323675 h 1329505"/>
              <a:gd name="connsiteX6387" fmla="*/ 2536096 w 3893112"/>
              <a:gd name="connsiteY6387" fmla="*/ 328290 h 1329505"/>
              <a:gd name="connsiteX6388" fmla="*/ 2579094 w 3893112"/>
              <a:gd name="connsiteY6388" fmla="*/ 350873 h 1329505"/>
              <a:gd name="connsiteX6389" fmla="*/ 2582690 w 3893112"/>
              <a:gd name="connsiteY6389" fmla="*/ 351099 h 1329505"/>
              <a:gd name="connsiteX6390" fmla="*/ 2583054 w 3893112"/>
              <a:gd name="connsiteY6390" fmla="*/ 345566 h 1329505"/>
              <a:gd name="connsiteX6391" fmla="*/ 2575796 w 3893112"/>
              <a:gd name="connsiteY6391" fmla="*/ 337750 h 1329505"/>
              <a:gd name="connsiteX6392" fmla="*/ 2582156 w 3893112"/>
              <a:gd name="connsiteY6392" fmla="*/ 335331 h 1329505"/>
              <a:gd name="connsiteX6393" fmla="*/ 2588358 w 3893112"/>
              <a:gd name="connsiteY6393" fmla="*/ 332974 h 1329505"/>
              <a:gd name="connsiteX6394" fmla="*/ 2606284 w 3893112"/>
              <a:gd name="connsiteY6394" fmla="*/ 338122 h 1329505"/>
              <a:gd name="connsiteX6395" fmla="*/ 2598376 w 3893112"/>
              <a:gd name="connsiteY6395" fmla="*/ 345411 h 1329505"/>
              <a:gd name="connsiteX6396" fmla="*/ 2597328 w 3893112"/>
              <a:gd name="connsiteY6396" fmla="*/ 352018 h 1329505"/>
              <a:gd name="connsiteX6397" fmla="*/ 2633976 w 3893112"/>
              <a:gd name="connsiteY6397" fmla="*/ 354319 h 1329505"/>
              <a:gd name="connsiteX6398" fmla="*/ 2634012 w 3893112"/>
              <a:gd name="connsiteY6398" fmla="*/ 354188 h 1329505"/>
              <a:gd name="connsiteX6399" fmla="*/ 2634786 w 3893112"/>
              <a:gd name="connsiteY6399" fmla="*/ 353599 h 1329505"/>
              <a:gd name="connsiteX6400" fmla="*/ 2646086 w 3893112"/>
              <a:gd name="connsiteY6400" fmla="*/ 135021 h 1329505"/>
              <a:gd name="connsiteX6401" fmla="*/ 2644276 w 3893112"/>
              <a:gd name="connsiteY6401" fmla="*/ 134231 h 1329505"/>
              <a:gd name="connsiteX6402" fmla="*/ 2646244 w 3893112"/>
              <a:gd name="connsiteY6402" fmla="*/ 131958 h 1329505"/>
              <a:gd name="connsiteX6403" fmla="*/ 2646944 w 3893112"/>
              <a:gd name="connsiteY6403" fmla="*/ 118421 h 1329505"/>
              <a:gd name="connsiteX6404" fmla="*/ 2644400 w 3893112"/>
              <a:gd name="connsiteY6404" fmla="*/ 117763 h 1329505"/>
              <a:gd name="connsiteX6405" fmla="*/ 2580462 w 3893112"/>
              <a:gd name="connsiteY6405" fmla="*/ 110048 h 1329505"/>
              <a:gd name="connsiteX6406" fmla="*/ 2580790 w 3893112"/>
              <a:gd name="connsiteY6406" fmla="*/ 117421 h 1329505"/>
              <a:gd name="connsiteX6407" fmla="*/ 2588854 w 3893112"/>
              <a:gd name="connsiteY6407" fmla="*/ 121578 h 1329505"/>
              <a:gd name="connsiteX6408" fmla="*/ 2580542 w 3893112"/>
              <a:gd name="connsiteY6408" fmla="*/ 124151 h 1329505"/>
              <a:gd name="connsiteX6409" fmla="*/ 2571734 w 3893112"/>
              <a:gd name="connsiteY6409" fmla="*/ 126850 h 1329505"/>
              <a:gd name="connsiteX6410" fmla="*/ 2564260 w 3893112"/>
              <a:gd name="connsiteY6410" fmla="*/ 124431 h 1329505"/>
              <a:gd name="connsiteX6411" fmla="*/ 2556754 w 3893112"/>
              <a:gd name="connsiteY6411" fmla="*/ 122167 h 1329505"/>
              <a:gd name="connsiteX6412" fmla="*/ 2564166 w 3893112"/>
              <a:gd name="connsiteY6412" fmla="*/ 111776 h 1329505"/>
              <a:gd name="connsiteX6413" fmla="*/ 2565232 w 3893112"/>
              <a:gd name="connsiteY6413" fmla="*/ 108210 h 1329505"/>
              <a:gd name="connsiteX6414" fmla="*/ 2531044 w 3893112"/>
              <a:gd name="connsiteY6414" fmla="*/ 104085 h 1329505"/>
              <a:gd name="connsiteX6415" fmla="*/ 2490704 w 3893112"/>
              <a:gd name="connsiteY6415" fmla="*/ 102821 h 1329505"/>
              <a:gd name="connsiteX6416" fmla="*/ 2490568 w 3893112"/>
              <a:gd name="connsiteY6416" fmla="*/ 103969 h 1329505"/>
              <a:gd name="connsiteX6417" fmla="*/ 2491468 w 3893112"/>
              <a:gd name="connsiteY6417" fmla="*/ 111529 h 1329505"/>
              <a:gd name="connsiteX6418" fmla="*/ 2499904 w 3893112"/>
              <a:gd name="connsiteY6418" fmla="*/ 114971 h 1329505"/>
              <a:gd name="connsiteX6419" fmla="*/ 2483092 w 3893112"/>
              <a:gd name="connsiteY6419" fmla="*/ 121547 h 1329505"/>
              <a:gd name="connsiteX6420" fmla="*/ 2467586 w 3893112"/>
              <a:gd name="connsiteY6420" fmla="*/ 117887 h 1329505"/>
              <a:gd name="connsiteX6421" fmla="*/ 2474626 w 3893112"/>
              <a:gd name="connsiteY6421" fmla="*/ 107001 h 1329505"/>
              <a:gd name="connsiteX6422" fmla="*/ 2475710 w 3893112"/>
              <a:gd name="connsiteY6422" fmla="*/ 102352 h 1329505"/>
              <a:gd name="connsiteX6423" fmla="*/ 2442930 w 3893112"/>
              <a:gd name="connsiteY6423" fmla="*/ 101325 h 1329505"/>
              <a:gd name="connsiteX6424" fmla="*/ 2400310 w 3893112"/>
              <a:gd name="connsiteY6424" fmla="*/ 101097 h 1329505"/>
              <a:gd name="connsiteX6425" fmla="*/ 2400142 w 3893112"/>
              <a:gd name="connsiteY6425" fmla="*/ 102829 h 1329505"/>
              <a:gd name="connsiteX6426" fmla="*/ 2401246 w 3893112"/>
              <a:gd name="connsiteY6426" fmla="*/ 110350 h 1329505"/>
              <a:gd name="connsiteX6427" fmla="*/ 2409836 w 3893112"/>
              <a:gd name="connsiteY6427" fmla="*/ 113451 h 1329505"/>
              <a:gd name="connsiteX6428" fmla="*/ 2393088 w 3893112"/>
              <a:gd name="connsiteY6428" fmla="*/ 120492 h 1329505"/>
              <a:gd name="connsiteX6429" fmla="*/ 2377582 w 3893112"/>
              <a:gd name="connsiteY6429" fmla="*/ 117204 h 1329505"/>
              <a:gd name="connsiteX6430" fmla="*/ 2384374 w 3893112"/>
              <a:gd name="connsiteY6430" fmla="*/ 106318 h 1329505"/>
              <a:gd name="connsiteX6431" fmla="*/ 2385446 w 3893112"/>
              <a:gd name="connsiteY6431" fmla="*/ 101023 h 1329505"/>
              <a:gd name="connsiteX6432" fmla="*/ 2366076 w 3893112"/>
              <a:gd name="connsiteY6432" fmla="*/ 101045 h 1329505"/>
              <a:gd name="connsiteX6433" fmla="*/ 3611624 w 3893112"/>
              <a:gd name="connsiteY6433" fmla="*/ 186 h 1329505"/>
              <a:gd name="connsiteX6434" fmla="*/ 3617828 w 3893112"/>
              <a:gd name="connsiteY6434" fmla="*/ 24998 h 1329505"/>
              <a:gd name="connsiteX6435" fmla="*/ 3620464 w 3893112"/>
              <a:gd name="connsiteY6435" fmla="*/ 76793 h 1329505"/>
              <a:gd name="connsiteX6436" fmla="*/ 3623564 w 3893112"/>
              <a:gd name="connsiteY6436" fmla="*/ 78157 h 1329505"/>
              <a:gd name="connsiteX6437" fmla="*/ 3645276 w 3893112"/>
              <a:gd name="connsiteY6437" fmla="*/ 79336 h 1329505"/>
              <a:gd name="connsiteX6438" fmla="*/ 3647578 w 3893112"/>
              <a:gd name="connsiteY6438" fmla="*/ 90594 h 1329505"/>
              <a:gd name="connsiteX6439" fmla="*/ 3661794 w 3893112"/>
              <a:gd name="connsiteY6439" fmla="*/ 89981 h 1329505"/>
              <a:gd name="connsiteX6440" fmla="*/ 3717462 w 3893112"/>
              <a:gd name="connsiteY6440" fmla="*/ 99857 h 1329505"/>
              <a:gd name="connsiteX6441" fmla="*/ 3710932 w 3893112"/>
              <a:gd name="connsiteY6441" fmla="*/ 87957 h 1329505"/>
              <a:gd name="connsiteX6442" fmla="*/ 3698528 w 3893112"/>
              <a:gd name="connsiteY6442" fmla="*/ 65720 h 1329505"/>
              <a:gd name="connsiteX6443" fmla="*/ 3698528 w 3893112"/>
              <a:gd name="connsiteY6443" fmla="*/ 48600 h 1329505"/>
              <a:gd name="connsiteX6444" fmla="*/ 3717416 w 3893112"/>
              <a:gd name="connsiteY6444" fmla="*/ 65347 h 1329505"/>
              <a:gd name="connsiteX6445" fmla="*/ 3743344 w 3893112"/>
              <a:gd name="connsiteY6445" fmla="*/ 104449 h 1329505"/>
              <a:gd name="connsiteX6446" fmla="*/ 3764628 w 3893112"/>
              <a:gd name="connsiteY6446" fmla="*/ 108224 h 1329505"/>
              <a:gd name="connsiteX6447" fmla="*/ 3771444 w 3893112"/>
              <a:gd name="connsiteY6447" fmla="*/ 75613 h 1329505"/>
              <a:gd name="connsiteX6448" fmla="*/ 3787168 w 3893112"/>
              <a:gd name="connsiteY6448" fmla="*/ 65627 h 1329505"/>
              <a:gd name="connsiteX6449" fmla="*/ 3791292 w 3893112"/>
              <a:gd name="connsiteY6449" fmla="*/ 79521 h 1329505"/>
              <a:gd name="connsiteX6450" fmla="*/ 3779820 w 3893112"/>
              <a:gd name="connsiteY6450" fmla="*/ 112613 h 1329505"/>
              <a:gd name="connsiteX6451" fmla="*/ 3810948 w 3893112"/>
              <a:gd name="connsiteY6451" fmla="*/ 125541 h 1329505"/>
              <a:gd name="connsiteX6452" fmla="*/ 3821224 w 3893112"/>
              <a:gd name="connsiteY6452" fmla="*/ 126181 h 1329505"/>
              <a:gd name="connsiteX6453" fmla="*/ 3889094 w 3893112"/>
              <a:gd name="connsiteY6453" fmla="*/ 138776 h 1329505"/>
              <a:gd name="connsiteX6454" fmla="*/ 3893112 w 3893112"/>
              <a:gd name="connsiteY6454" fmla="*/ 137954 h 1329505"/>
              <a:gd name="connsiteX6455" fmla="*/ 3893010 w 3893112"/>
              <a:gd name="connsiteY6455" fmla="*/ 139503 h 1329505"/>
              <a:gd name="connsiteX6456" fmla="*/ 3893020 w 3893112"/>
              <a:gd name="connsiteY6456" fmla="*/ 139504 h 1329505"/>
              <a:gd name="connsiteX6457" fmla="*/ 3891344 w 3893112"/>
              <a:gd name="connsiteY6457" fmla="*/ 166704 h 1329505"/>
              <a:gd name="connsiteX6458" fmla="*/ 3891232 w 3893112"/>
              <a:gd name="connsiteY6458" fmla="*/ 166688 h 1329505"/>
              <a:gd name="connsiteX6459" fmla="*/ 3889608 w 3893112"/>
              <a:gd name="connsiteY6459" fmla="*/ 191267 h 1329505"/>
              <a:gd name="connsiteX6460" fmla="*/ 3853700 w 3893112"/>
              <a:gd name="connsiteY6460" fmla="*/ 172393 h 1329505"/>
              <a:gd name="connsiteX6461" fmla="*/ 3824630 w 3893112"/>
              <a:gd name="connsiteY6461" fmla="*/ 177368 h 1329505"/>
              <a:gd name="connsiteX6462" fmla="*/ 3800184 w 3893112"/>
              <a:gd name="connsiteY6462" fmla="*/ 185030 h 1329505"/>
              <a:gd name="connsiteX6463" fmla="*/ 3809404 w 3893112"/>
              <a:gd name="connsiteY6463" fmla="*/ 201130 h 1329505"/>
              <a:gd name="connsiteX6464" fmla="*/ 3808350 w 3893112"/>
              <a:gd name="connsiteY6464" fmla="*/ 220700 h 1329505"/>
              <a:gd name="connsiteX6465" fmla="*/ 3790764 w 3893112"/>
              <a:gd name="connsiteY6465" fmla="*/ 200138 h 1329505"/>
              <a:gd name="connsiteX6466" fmla="*/ 3784192 w 3893112"/>
              <a:gd name="connsiteY6466" fmla="*/ 190041 h 1329505"/>
              <a:gd name="connsiteX6467" fmla="*/ 3759324 w 3893112"/>
              <a:gd name="connsiteY6467" fmla="*/ 197836 h 1329505"/>
              <a:gd name="connsiteX6468" fmla="*/ 3712058 w 3893112"/>
              <a:gd name="connsiteY6468" fmla="*/ 219820 h 1329505"/>
              <a:gd name="connsiteX6469" fmla="*/ 3711252 w 3893112"/>
              <a:gd name="connsiteY6469" fmla="*/ 220923 h 1329505"/>
              <a:gd name="connsiteX6470" fmla="*/ 3765788 w 3893112"/>
              <a:gd name="connsiteY6470" fmla="*/ 259705 h 1329505"/>
              <a:gd name="connsiteX6471" fmla="*/ 3772560 w 3893112"/>
              <a:gd name="connsiteY6471" fmla="*/ 250166 h 1329505"/>
              <a:gd name="connsiteX6472" fmla="*/ 3779112 w 3893112"/>
              <a:gd name="connsiteY6472" fmla="*/ 259710 h 1329505"/>
              <a:gd name="connsiteX6473" fmla="*/ 3783910 w 3893112"/>
              <a:gd name="connsiteY6473" fmla="*/ 246196 h 1329505"/>
              <a:gd name="connsiteX6474" fmla="*/ 3790704 w 3893112"/>
              <a:gd name="connsiteY6474" fmla="*/ 260742 h 1329505"/>
              <a:gd name="connsiteX6475" fmla="*/ 3789932 w 3893112"/>
              <a:gd name="connsiteY6475" fmla="*/ 277801 h 1329505"/>
              <a:gd name="connsiteX6476" fmla="*/ 3805822 w 3893112"/>
              <a:gd name="connsiteY6476" fmla="*/ 293843 h 1329505"/>
              <a:gd name="connsiteX6477" fmla="*/ 3806180 w 3893112"/>
              <a:gd name="connsiteY6477" fmla="*/ 292841 h 1329505"/>
              <a:gd name="connsiteX6478" fmla="*/ 3810502 w 3893112"/>
              <a:gd name="connsiteY6478" fmla="*/ 290790 h 1329505"/>
              <a:gd name="connsiteX6479" fmla="*/ 3811994 w 3893112"/>
              <a:gd name="connsiteY6479" fmla="*/ 289252 h 1329505"/>
              <a:gd name="connsiteX6480" fmla="*/ 3824808 w 3893112"/>
              <a:gd name="connsiteY6480" fmla="*/ 279100 h 1329505"/>
              <a:gd name="connsiteX6481" fmla="*/ 3826308 w 3893112"/>
              <a:gd name="connsiteY6481" fmla="*/ 263315 h 1329505"/>
              <a:gd name="connsiteX6482" fmla="*/ 3828820 w 3893112"/>
              <a:gd name="connsiteY6482" fmla="*/ 236642 h 1329505"/>
              <a:gd name="connsiteX6483" fmla="*/ 3837938 w 3893112"/>
              <a:gd name="connsiteY6483" fmla="*/ 223183 h 1329505"/>
              <a:gd name="connsiteX6484" fmla="*/ 3843396 w 3893112"/>
              <a:gd name="connsiteY6484" fmla="*/ 250414 h 1329505"/>
              <a:gd name="connsiteX6485" fmla="*/ 3843104 w 3893112"/>
              <a:gd name="connsiteY6485" fmla="*/ 264604 h 1329505"/>
              <a:gd name="connsiteX6486" fmla="*/ 3887128 w 3893112"/>
              <a:gd name="connsiteY6486" fmla="*/ 229727 h 1329505"/>
              <a:gd name="connsiteX6487" fmla="*/ 3885268 w 3893112"/>
              <a:gd name="connsiteY6487" fmla="*/ 259500 h 1329505"/>
              <a:gd name="connsiteX6488" fmla="*/ 3880748 w 3893112"/>
              <a:gd name="connsiteY6488" fmla="*/ 262855 h 1329505"/>
              <a:gd name="connsiteX6489" fmla="*/ 3880736 w 3893112"/>
              <a:gd name="connsiteY6489" fmla="*/ 263024 h 1329505"/>
              <a:gd name="connsiteX6490" fmla="*/ 3879394 w 3893112"/>
              <a:gd name="connsiteY6490" fmla="*/ 263859 h 1329505"/>
              <a:gd name="connsiteX6491" fmla="*/ 3854252 w 3893112"/>
              <a:gd name="connsiteY6491" fmla="*/ 282513 h 1329505"/>
              <a:gd name="connsiteX6492" fmla="*/ 3842504 w 3893112"/>
              <a:gd name="connsiteY6492" fmla="*/ 293943 h 1329505"/>
              <a:gd name="connsiteX6493" fmla="*/ 3842434 w 3893112"/>
              <a:gd name="connsiteY6493" fmla="*/ 297312 h 1329505"/>
              <a:gd name="connsiteX6494" fmla="*/ 3884336 w 3893112"/>
              <a:gd name="connsiteY6494" fmla="*/ 271440 h 1329505"/>
              <a:gd name="connsiteX6495" fmla="*/ 3882536 w 3893112"/>
              <a:gd name="connsiteY6495" fmla="*/ 298826 h 1329505"/>
              <a:gd name="connsiteX6496" fmla="*/ 3880924 w 3893112"/>
              <a:gd name="connsiteY6496" fmla="*/ 323452 h 1329505"/>
              <a:gd name="connsiteX6497" fmla="*/ 3861076 w 3893112"/>
              <a:gd name="connsiteY6497" fmla="*/ 336633 h 1329505"/>
              <a:gd name="connsiteX6498" fmla="*/ 3862968 w 3893112"/>
              <a:gd name="connsiteY6498" fmla="*/ 345937 h 1329505"/>
              <a:gd name="connsiteX6499" fmla="*/ 3862136 w 3893112"/>
              <a:gd name="connsiteY6499" fmla="*/ 349591 h 1329505"/>
              <a:gd name="connsiteX6500" fmla="*/ 3861894 w 3893112"/>
              <a:gd name="connsiteY6500" fmla="*/ 350449 h 1329505"/>
              <a:gd name="connsiteX6501" fmla="*/ 3878072 w 3893112"/>
              <a:gd name="connsiteY6501" fmla="*/ 366780 h 1329505"/>
              <a:gd name="connsiteX6502" fmla="*/ 3875714 w 3893112"/>
              <a:gd name="connsiteY6502" fmla="*/ 404592 h 1329505"/>
              <a:gd name="connsiteX6503" fmla="*/ 3848090 w 3893112"/>
              <a:gd name="connsiteY6503" fmla="*/ 373725 h 1329505"/>
              <a:gd name="connsiteX6504" fmla="*/ 3844856 w 3893112"/>
              <a:gd name="connsiteY6504" fmla="*/ 375216 h 1329505"/>
              <a:gd name="connsiteX6505" fmla="*/ 3844640 w 3893112"/>
              <a:gd name="connsiteY6505" fmla="*/ 377933 h 1329505"/>
              <a:gd name="connsiteX6506" fmla="*/ 3851088 w 3893112"/>
              <a:gd name="connsiteY6506" fmla="*/ 380682 h 1329505"/>
              <a:gd name="connsiteX6507" fmla="*/ 3860112 w 3893112"/>
              <a:gd name="connsiteY6507" fmla="*/ 395040 h 1329505"/>
              <a:gd name="connsiteX6508" fmla="*/ 3843552 w 3893112"/>
              <a:gd name="connsiteY6508" fmla="*/ 396003 h 1329505"/>
              <a:gd name="connsiteX6509" fmla="*/ 3843212 w 3893112"/>
              <a:gd name="connsiteY6509" fmla="*/ 395867 h 1329505"/>
              <a:gd name="connsiteX6510" fmla="*/ 3841798 w 3893112"/>
              <a:gd name="connsiteY6510" fmla="*/ 413641 h 1329505"/>
              <a:gd name="connsiteX6511" fmla="*/ 3875218 w 3893112"/>
              <a:gd name="connsiteY6511" fmla="*/ 410329 h 1329505"/>
              <a:gd name="connsiteX6512" fmla="*/ 3874132 w 3893112"/>
              <a:gd name="connsiteY6512" fmla="*/ 425929 h 1329505"/>
              <a:gd name="connsiteX6513" fmla="*/ 3837760 w 3893112"/>
              <a:gd name="connsiteY6513" fmla="*/ 429544 h 1329505"/>
              <a:gd name="connsiteX6514" fmla="*/ 3829596 w 3893112"/>
              <a:gd name="connsiteY6514" fmla="*/ 440228 h 1329505"/>
              <a:gd name="connsiteX6515" fmla="*/ 3828776 w 3893112"/>
              <a:gd name="connsiteY6515" fmla="*/ 430437 h 1329505"/>
              <a:gd name="connsiteX6516" fmla="*/ 3792470 w 3893112"/>
              <a:gd name="connsiteY6516" fmla="*/ 434046 h 1329505"/>
              <a:gd name="connsiteX6517" fmla="*/ 3786610 w 3893112"/>
              <a:gd name="connsiteY6517" fmla="*/ 434688 h 1329505"/>
              <a:gd name="connsiteX6518" fmla="*/ 3786236 w 3893112"/>
              <a:gd name="connsiteY6518" fmla="*/ 443051 h 1329505"/>
              <a:gd name="connsiteX6519" fmla="*/ 3777438 w 3893112"/>
              <a:gd name="connsiteY6519" fmla="*/ 435692 h 1329505"/>
              <a:gd name="connsiteX6520" fmla="*/ 3767426 w 3893112"/>
              <a:gd name="connsiteY6520" fmla="*/ 436789 h 1329505"/>
              <a:gd name="connsiteX6521" fmla="*/ 3763310 w 3893112"/>
              <a:gd name="connsiteY6521" fmla="*/ 455087 h 1329505"/>
              <a:gd name="connsiteX6522" fmla="*/ 3763936 w 3893112"/>
              <a:gd name="connsiteY6522" fmla="*/ 456233 h 1329505"/>
              <a:gd name="connsiteX6523" fmla="*/ 3762882 w 3893112"/>
              <a:gd name="connsiteY6523" fmla="*/ 478843 h 1329505"/>
              <a:gd name="connsiteX6524" fmla="*/ 3760928 w 3893112"/>
              <a:gd name="connsiteY6524" fmla="*/ 494350 h 1329505"/>
              <a:gd name="connsiteX6525" fmla="*/ 3770792 w 3893112"/>
              <a:gd name="connsiteY6525" fmla="*/ 500801 h 1329505"/>
              <a:gd name="connsiteX6526" fmla="*/ 3794392 w 3893112"/>
              <a:gd name="connsiteY6526" fmla="*/ 485294 h 1329505"/>
              <a:gd name="connsiteX6527" fmla="*/ 3806520 w 3893112"/>
              <a:gd name="connsiteY6527" fmla="*/ 482193 h 1329505"/>
              <a:gd name="connsiteX6528" fmla="*/ 3802396 w 3893112"/>
              <a:gd name="connsiteY6528" fmla="*/ 494009 h 1329505"/>
              <a:gd name="connsiteX6529" fmla="*/ 3778886 w 3893112"/>
              <a:gd name="connsiteY6529" fmla="*/ 506911 h 1329505"/>
              <a:gd name="connsiteX6530" fmla="*/ 3779600 w 3893112"/>
              <a:gd name="connsiteY6530" fmla="*/ 508089 h 1329505"/>
              <a:gd name="connsiteX6531" fmla="*/ 3779072 w 3893112"/>
              <a:gd name="connsiteY6531" fmla="*/ 515812 h 1329505"/>
              <a:gd name="connsiteX6532" fmla="*/ 3778904 w 3893112"/>
              <a:gd name="connsiteY6532" fmla="*/ 516198 h 1329505"/>
              <a:gd name="connsiteX6533" fmla="*/ 3804492 w 3893112"/>
              <a:gd name="connsiteY6533" fmla="*/ 534406 h 1329505"/>
              <a:gd name="connsiteX6534" fmla="*/ 3861726 w 3893112"/>
              <a:gd name="connsiteY6534" fmla="*/ 615490 h 1329505"/>
              <a:gd name="connsiteX6535" fmla="*/ 3858996 w 3893112"/>
              <a:gd name="connsiteY6535" fmla="*/ 657173 h 1329505"/>
              <a:gd name="connsiteX6536" fmla="*/ 3858992 w 3893112"/>
              <a:gd name="connsiteY6536" fmla="*/ 657160 h 1329505"/>
              <a:gd name="connsiteX6537" fmla="*/ 3858564 w 3893112"/>
              <a:gd name="connsiteY6537" fmla="*/ 663686 h 1329505"/>
              <a:gd name="connsiteX6538" fmla="*/ 3857198 w 3893112"/>
              <a:gd name="connsiteY6538" fmla="*/ 658134 h 1329505"/>
              <a:gd name="connsiteX6539" fmla="*/ 3826866 w 3893112"/>
              <a:gd name="connsiteY6539" fmla="*/ 654412 h 1329505"/>
              <a:gd name="connsiteX6540" fmla="*/ 3814274 w 3893112"/>
              <a:gd name="connsiteY6540" fmla="*/ 648860 h 1329505"/>
              <a:gd name="connsiteX6541" fmla="*/ 3821344 w 3893112"/>
              <a:gd name="connsiteY6541" fmla="*/ 643805 h 1329505"/>
              <a:gd name="connsiteX6542" fmla="*/ 3834248 w 3893112"/>
              <a:gd name="connsiteY6542" fmla="*/ 644053 h 1329505"/>
              <a:gd name="connsiteX6543" fmla="*/ 3848576 w 3893112"/>
              <a:gd name="connsiteY6543" fmla="*/ 644302 h 1329505"/>
              <a:gd name="connsiteX6544" fmla="*/ 3846560 w 3893112"/>
              <a:gd name="connsiteY6544" fmla="*/ 639493 h 1329505"/>
              <a:gd name="connsiteX6545" fmla="*/ 3849662 w 3893112"/>
              <a:gd name="connsiteY6545" fmla="*/ 632857 h 1329505"/>
              <a:gd name="connsiteX6546" fmla="*/ 3851514 w 3893112"/>
              <a:gd name="connsiteY6546" fmla="*/ 632245 h 1329505"/>
              <a:gd name="connsiteX6547" fmla="*/ 3845350 w 3893112"/>
              <a:gd name="connsiteY6547" fmla="*/ 611705 h 1329505"/>
              <a:gd name="connsiteX6548" fmla="*/ 3804330 w 3893112"/>
              <a:gd name="connsiteY6548" fmla="*/ 554634 h 1329505"/>
              <a:gd name="connsiteX6549" fmla="*/ 3766186 w 3893112"/>
              <a:gd name="connsiteY6549" fmla="*/ 523647 h 1329505"/>
              <a:gd name="connsiteX6550" fmla="*/ 3769272 w 3893112"/>
              <a:gd name="connsiteY6550" fmla="*/ 544284 h 1329505"/>
              <a:gd name="connsiteX6551" fmla="*/ 3764432 w 3893112"/>
              <a:gd name="connsiteY6551" fmla="*/ 555604 h 1329505"/>
              <a:gd name="connsiteX6552" fmla="*/ 3760308 w 3893112"/>
              <a:gd name="connsiteY6552" fmla="*/ 545152 h 1329505"/>
              <a:gd name="connsiteX6553" fmla="*/ 3757796 w 3893112"/>
              <a:gd name="connsiteY6553" fmla="*/ 520930 h 1329505"/>
              <a:gd name="connsiteX6554" fmla="*/ 3754198 w 3893112"/>
              <a:gd name="connsiteY6554" fmla="*/ 517642 h 1329505"/>
              <a:gd name="connsiteX6555" fmla="*/ 3751408 w 3893112"/>
              <a:gd name="connsiteY6555" fmla="*/ 516774 h 1329505"/>
              <a:gd name="connsiteX6556" fmla="*/ 3751408 w 3893112"/>
              <a:gd name="connsiteY6556" fmla="*/ 514882 h 1329505"/>
              <a:gd name="connsiteX6557" fmla="*/ 3751128 w 3893112"/>
              <a:gd name="connsiteY6557" fmla="*/ 513176 h 1329505"/>
              <a:gd name="connsiteX6558" fmla="*/ 3750816 w 3893112"/>
              <a:gd name="connsiteY6558" fmla="*/ 514045 h 1329505"/>
              <a:gd name="connsiteX6559" fmla="*/ 3749824 w 3893112"/>
              <a:gd name="connsiteY6559" fmla="*/ 514045 h 1329505"/>
              <a:gd name="connsiteX6560" fmla="*/ 3739466 w 3893112"/>
              <a:gd name="connsiteY6560" fmla="*/ 520495 h 1329505"/>
              <a:gd name="connsiteX6561" fmla="*/ 3723960 w 3893112"/>
              <a:gd name="connsiteY6561" fmla="*/ 523318 h 1329505"/>
              <a:gd name="connsiteX6562" fmla="*/ 3717756 w 3893112"/>
              <a:gd name="connsiteY6562" fmla="*/ 519875 h 1329505"/>
              <a:gd name="connsiteX6563" fmla="*/ 3722500 w 3893112"/>
              <a:gd name="connsiteY6563" fmla="*/ 512370 h 1329505"/>
              <a:gd name="connsiteX6564" fmla="*/ 3742816 w 3893112"/>
              <a:gd name="connsiteY6564" fmla="*/ 507656 h 1329505"/>
              <a:gd name="connsiteX6565" fmla="*/ 3742726 w 3893112"/>
              <a:gd name="connsiteY6565" fmla="*/ 506990 h 1329505"/>
              <a:gd name="connsiteX6566" fmla="*/ 3689132 w 3893112"/>
              <a:gd name="connsiteY6566" fmla="*/ 477869 h 1329505"/>
              <a:gd name="connsiteX6567" fmla="*/ 3686904 w 3893112"/>
              <a:gd name="connsiteY6567" fmla="*/ 477214 h 1329505"/>
              <a:gd name="connsiteX6568" fmla="*/ 3682434 w 3893112"/>
              <a:gd name="connsiteY6568" fmla="*/ 483502 h 1329505"/>
              <a:gd name="connsiteX6569" fmla="*/ 3661654 w 3893112"/>
              <a:gd name="connsiteY6569" fmla="*/ 525811 h 1329505"/>
              <a:gd name="connsiteX6570" fmla="*/ 3662736 w 3893112"/>
              <a:gd name="connsiteY6570" fmla="*/ 526326 h 1329505"/>
              <a:gd name="connsiteX6571" fmla="*/ 3667092 w 3893112"/>
              <a:gd name="connsiteY6571" fmla="*/ 529959 h 1329505"/>
              <a:gd name="connsiteX6572" fmla="*/ 3667296 w 3893112"/>
              <a:gd name="connsiteY6572" fmla="*/ 529830 h 1329505"/>
              <a:gd name="connsiteX6573" fmla="*/ 3676196 w 3893112"/>
              <a:gd name="connsiteY6573" fmla="*/ 531660 h 1329505"/>
              <a:gd name="connsiteX6574" fmla="*/ 3679950 w 3893112"/>
              <a:gd name="connsiteY6574" fmla="*/ 497947 h 1329505"/>
              <a:gd name="connsiteX6575" fmla="*/ 3685624 w 3893112"/>
              <a:gd name="connsiteY6575" fmla="*/ 490039 h 1329505"/>
              <a:gd name="connsiteX6576" fmla="*/ 3688044 w 3893112"/>
              <a:gd name="connsiteY6576" fmla="*/ 500584 h 1329505"/>
              <a:gd name="connsiteX6577" fmla="*/ 3684478 w 3893112"/>
              <a:gd name="connsiteY6577" fmla="*/ 538297 h 1329505"/>
              <a:gd name="connsiteX6578" fmla="*/ 3690680 w 3893112"/>
              <a:gd name="connsiteY6578" fmla="*/ 543911 h 1329505"/>
              <a:gd name="connsiteX6579" fmla="*/ 3694060 w 3893112"/>
              <a:gd name="connsiteY6579" fmla="*/ 547168 h 1329505"/>
              <a:gd name="connsiteX6580" fmla="*/ 3714872 w 3893112"/>
              <a:gd name="connsiteY6580" fmla="*/ 544066 h 1329505"/>
              <a:gd name="connsiteX6581" fmla="*/ 3728952 w 3893112"/>
              <a:gd name="connsiteY6581" fmla="*/ 544066 h 1329505"/>
              <a:gd name="connsiteX6582" fmla="*/ 3722472 w 3893112"/>
              <a:gd name="connsiteY6582" fmla="*/ 552316 h 1329505"/>
              <a:gd name="connsiteX6583" fmla="*/ 3699950 w 3893112"/>
              <a:gd name="connsiteY6583" fmla="*/ 557362 h 1329505"/>
              <a:gd name="connsiteX6584" fmla="*/ 3716790 w 3893112"/>
              <a:gd name="connsiteY6584" fmla="*/ 571407 h 1329505"/>
              <a:gd name="connsiteX6585" fmla="*/ 3781986 w 3893112"/>
              <a:gd name="connsiteY6585" fmla="*/ 659463 h 1329505"/>
              <a:gd name="connsiteX6586" fmla="*/ 3805264 w 3893112"/>
              <a:gd name="connsiteY6586" fmla="*/ 709386 h 1329505"/>
              <a:gd name="connsiteX6587" fmla="*/ 3820648 w 3893112"/>
              <a:gd name="connsiteY6587" fmla="*/ 708859 h 1329505"/>
              <a:gd name="connsiteX6588" fmla="*/ 3831300 w 3893112"/>
              <a:gd name="connsiteY6588" fmla="*/ 685082 h 1329505"/>
              <a:gd name="connsiteX6589" fmla="*/ 3837720 w 3893112"/>
              <a:gd name="connsiteY6589" fmla="*/ 677701 h 1329505"/>
              <a:gd name="connsiteX6590" fmla="*/ 3839054 w 3893112"/>
              <a:gd name="connsiteY6590" fmla="*/ 687749 h 1329505"/>
              <a:gd name="connsiteX6591" fmla="*/ 3830290 w 3893112"/>
              <a:gd name="connsiteY6591" fmla="*/ 708529 h 1329505"/>
              <a:gd name="connsiteX6592" fmla="*/ 3855680 w 3893112"/>
              <a:gd name="connsiteY6592" fmla="*/ 707660 h 1329505"/>
              <a:gd name="connsiteX6593" fmla="*/ 3854624 w 3893112"/>
              <a:gd name="connsiteY6593" fmla="*/ 723137 h 1329505"/>
              <a:gd name="connsiteX6594" fmla="*/ 3822424 w 3893112"/>
              <a:gd name="connsiteY6594" fmla="*/ 724200 h 1329505"/>
              <a:gd name="connsiteX6595" fmla="*/ 3821160 w 3893112"/>
              <a:gd name="connsiteY6595" fmla="*/ 726641 h 1329505"/>
              <a:gd name="connsiteX6596" fmla="*/ 3828912 w 3893112"/>
              <a:gd name="connsiteY6596" fmla="*/ 738737 h 1329505"/>
              <a:gd name="connsiteX6597" fmla="*/ 3853880 w 3893112"/>
              <a:gd name="connsiteY6597" fmla="*/ 735450 h 1329505"/>
              <a:gd name="connsiteX6598" fmla="*/ 3853012 w 3893112"/>
              <a:gd name="connsiteY6598" fmla="*/ 748724 h 1329505"/>
              <a:gd name="connsiteX6599" fmla="*/ 3834868 w 3893112"/>
              <a:gd name="connsiteY6599" fmla="*/ 749592 h 1329505"/>
              <a:gd name="connsiteX6600" fmla="*/ 3835208 w 3893112"/>
              <a:gd name="connsiteY6600" fmla="*/ 751205 h 1329505"/>
              <a:gd name="connsiteX6601" fmla="*/ 3831672 w 3893112"/>
              <a:gd name="connsiteY6601" fmla="*/ 759083 h 1329505"/>
              <a:gd name="connsiteX6602" fmla="*/ 3829450 w 3893112"/>
              <a:gd name="connsiteY6602" fmla="*/ 761254 h 1329505"/>
              <a:gd name="connsiteX6603" fmla="*/ 3829812 w 3893112"/>
              <a:gd name="connsiteY6603" fmla="*/ 762031 h 1329505"/>
              <a:gd name="connsiteX6604" fmla="*/ 3847848 w 3893112"/>
              <a:gd name="connsiteY6604" fmla="*/ 816139 h 1329505"/>
              <a:gd name="connsiteX6605" fmla="*/ 3848732 w 3893112"/>
              <a:gd name="connsiteY6605" fmla="*/ 813328 h 1329505"/>
              <a:gd name="connsiteX6606" fmla="*/ 3848056 w 3893112"/>
              <a:gd name="connsiteY6606" fmla="*/ 823628 h 1329505"/>
              <a:gd name="connsiteX6607" fmla="*/ 3845908 w 3893112"/>
              <a:gd name="connsiteY6607" fmla="*/ 857587 h 1329505"/>
              <a:gd name="connsiteX6608" fmla="*/ 3845838 w 3893112"/>
              <a:gd name="connsiteY6608" fmla="*/ 857367 h 1329505"/>
              <a:gd name="connsiteX6609" fmla="*/ 3843924 w 3893112"/>
              <a:gd name="connsiteY6609" fmla="*/ 886491 h 1329505"/>
              <a:gd name="connsiteX6610" fmla="*/ 3843800 w 3893112"/>
              <a:gd name="connsiteY6610" fmla="*/ 886824 h 1329505"/>
              <a:gd name="connsiteX6611" fmla="*/ 3843272 w 3893112"/>
              <a:gd name="connsiteY6611" fmla="*/ 894927 h 1329505"/>
              <a:gd name="connsiteX6612" fmla="*/ 3841394 w 3893112"/>
              <a:gd name="connsiteY6612" fmla="*/ 893298 h 1329505"/>
              <a:gd name="connsiteX6613" fmla="*/ 3815112 w 3893112"/>
              <a:gd name="connsiteY6613" fmla="*/ 964028 h 1329505"/>
              <a:gd name="connsiteX6614" fmla="*/ 3815022 w 3893112"/>
              <a:gd name="connsiteY6614" fmla="*/ 964247 h 1329505"/>
              <a:gd name="connsiteX6615" fmla="*/ 3819268 w 3893112"/>
              <a:gd name="connsiteY6615" fmla="*/ 967036 h 1329505"/>
              <a:gd name="connsiteX6616" fmla="*/ 3830526 w 3893112"/>
              <a:gd name="connsiteY6616" fmla="*/ 976930 h 1329505"/>
              <a:gd name="connsiteX6617" fmla="*/ 3821220 w 3893112"/>
              <a:gd name="connsiteY6617" fmla="*/ 979194 h 1329505"/>
              <a:gd name="connsiteX6618" fmla="*/ 3799512 w 3893112"/>
              <a:gd name="connsiteY6618" fmla="*/ 966942 h 1329505"/>
              <a:gd name="connsiteX6619" fmla="*/ 3796944 w 3893112"/>
              <a:gd name="connsiteY6619" fmla="*/ 969266 h 1329505"/>
              <a:gd name="connsiteX6620" fmla="*/ 3801588 w 3893112"/>
              <a:gd name="connsiteY6620" fmla="*/ 1012009 h 1329505"/>
              <a:gd name="connsiteX6621" fmla="*/ 3788656 w 3893112"/>
              <a:gd name="connsiteY6621" fmla="*/ 1011109 h 1329505"/>
              <a:gd name="connsiteX6622" fmla="*/ 3783130 w 3893112"/>
              <a:gd name="connsiteY6622" fmla="*/ 969142 h 1329505"/>
              <a:gd name="connsiteX6623" fmla="*/ 3782268 w 3893112"/>
              <a:gd name="connsiteY6623" fmla="*/ 968896 h 1329505"/>
              <a:gd name="connsiteX6624" fmla="*/ 3778980 w 3893112"/>
              <a:gd name="connsiteY6624" fmla="*/ 965113 h 1329505"/>
              <a:gd name="connsiteX6625" fmla="*/ 3761548 w 3893112"/>
              <a:gd name="connsiteY6625" fmla="*/ 976960 h 1329505"/>
              <a:gd name="connsiteX6626" fmla="*/ 3754602 w 3893112"/>
              <a:gd name="connsiteY6626" fmla="*/ 975379 h 1329505"/>
              <a:gd name="connsiteX6627" fmla="*/ 3758138 w 3893112"/>
              <a:gd name="connsiteY6627" fmla="*/ 964244 h 1329505"/>
              <a:gd name="connsiteX6628" fmla="*/ 3776746 w 3893112"/>
              <a:gd name="connsiteY6628" fmla="*/ 955654 h 1329505"/>
              <a:gd name="connsiteX6629" fmla="*/ 3774856 w 3893112"/>
              <a:gd name="connsiteY6629" fmla="*/ 953420 h 1329505"/>
              <a:gd name="connsiteX6630" fmla="*/ 3775382 w 3893112"/>
              <a:gd name="connsiteY6630" fmla="*/ 947217 h 1329505"/>
              <a:gd name="connsiteX6631" fmla="*/ 3749080 w 3893112"/>
              <a:gd name="connsiteY6631" fmla="*/ 929570 h 1329505"/>
              <a:gd name="connsiteX6632" fmla="*/ 3739560 w 3893112"/>
              <a:gd name="connsiteY6632" fmla="*/ 918529 h 1329505"/>
              <a:gd name="connsiteX6633" fmla="*/ 3747562 w 3893112"/>
              <a:gd name="connsiteY6633" fmla="*/ 917351 h 1329505"/>
              <a:gd name="connsiteX6634" fmla="*/ 3759192 w 3893112"/>
              <a:gd name="connsiteY6634" fmla="*/ 923554 h 1329505"/>
              <a:gd name="connsiteX6635" fmla="*/ 3772124 w 3893112"/>
              <a:gd name="connsiteY6635" fmla="*/ 930532 h 1329505"/>
              <a:gd name="connsiteX6636" fmla="*/ 3771940 w 3893112"/>
              <a:gd name="connsiteY6636" fmla="*/ 925104 h 1329505"/>
              <a:gd name="connsiteX6637" fmla="*/ 3774418 w 3893112"/>
              <a:gd name="connsiteY6637" fmla="*/ 922859 h 1329505"/>
              <a:gd name="connsiteX6638" fmla="*/ 3776756 w 3893112"/>
              <a:gd name="connsiteY6638" fmla="*/ 920725 h 1329505"/>
              <a:gd name="connsiteX6639" fmla="*/ 3766182 w 3893112"/>
              <a:gd name="connsiteY6639" fmla="*/ 840409 h 1329505"/>
              <a:gd name="connsiteX6640" fmla="*/ 3737080 w 3893112"/>
              <a:gd name="connsiteY6640" fmla="*/ 748295 h 1329505"/>
              <a:gd name="connsiteX6641" fmla="*/ 3730720 w 3893112"/>
              <a:gd name="connsiteY6641" fmla="*/ 766217 h 1329505"/>
              <a:gd name="connsiteX6642" fmla="*/ 3723244 w 3893112"/>
              <a:gd name="connsiteY6642" fmla="*/ 771861 h 1329505"/>
              <a:gd name="connsiteX6643" fmla="*/ 3723586 w 3893112"/>
              <a:gd name="connsiteY6643" fmla="*/ 761284 h 1329505"/>
              <a:gd name="connsiteX6644" fmla="*/ 3732110 w 3893112"/>
              <a:gd name="connsiteY6644" fmla="*/ 735263 h 1329505"/>
              <a:gd name="connsiteX6645" fmla="*/ 3727808 w 3893112"/>
              <a:gd name="connsiteY6645" fmla="*/ 726672 h 1329505"/>
              <a:gd name="connsiteX6646" fmla="*/ 3707272 w 3893112"/>
              <a:gd name="connsiteY6646" fmla="*/ 739884 h 1329505"/>
              <a:gd name="connsiteX6647" fmla="*/ 3695208 w 3893112"/>
              <a:gd name="connsiteY6647" fmla="*/ 743979 h 1329505"/>
              <a:gd name="connsiteX6648" fmla="*/ 3701412 w 3893112"/>
              <a:gd name="connsiteY6648" fmla="*/ 729836 h 1329505"/>
              <a:gd name="connsiteX6649" fmla="*/ 3719424 w 3893112"/>
              <a:gd name="connsiteY6649" fmla="*/ 720437 h 1329505"/>
              <a:gd name="connsiteX6650" fmla="*/ 3695152 w 3893112"/>
              <a:gd name="connsiteY6650" fmla="*/ 718118 h 1329505"/>
              <a:gd name="connsiteX6651" fmla="*/ 3640338 w 3893112"/>
              <a:gd name="connsiteY6651" fmla="*/ 713260 h 1329505"/>
              <a:gd name="connsiteX6652" fmla="*/ 3653238 w 3893112"/>
              <a:gd name="connsiteY6652" fmla="*/ 765810 h 1329505"/>
              <a:gd name="connsiteX6653" fmla="*/ 3654424 w 3893112"/>
              <a:gd name="connsiteY6653" fmla="*/ 765595 h 1329505"/>
              <a:gd name="connsiteX6654" fmla="*/ 3655448 w 3893112"/>
              <a:gd name="connsiteY6654" fmla="*/ 766371 h 1329505"/>
              <a:gd name="connsiteX6655" fmla="*/ 3664752 w 3893112"/>
              <a:gd name="connsiteY6655" fmla="*/ 737961 h 1329505"/>
              <a:gd name="connsiteX6656" fmla="*/ 3674522 w 3893112"/>
              <a:gd name="connsiteY6656" fmla="*/ 732317 h 1329505"/>
              <a:gd name="connsiteX6657" fmla="*/ 3672784 w 3893112"/>
              <a:gd name="connsiteY6657" fmla="*/ 746708 h 1329505"/>
              <a:gd name="connsiteX6658" fmla="*/ 3661062 w 3893112"/>
              <a:gd name="connsiteY6658" fmla="*/ 775427 h 1329505"/>
              <a:gd name="connsiteX6659" fmla="*/ 3667264 w 3893112"/>
              <a:gd name="connsiteY6659" fmla="*/ 786530 h 1329505"/>
              <a:gd name="connsiteX6660" fmla="*/ 3680352 w 3893112"/>
              <a:gd name="connsiteY6660" fmla="*/ 783181 h 1329505"/>
              <a:gd name="connsiteX6661" fmla="*/ 3699520 w 3893112"/>
              <a:gd name="connsiteY6661" fmla="*/ 780359 h 1329505"/>
              <a:gd name="connsiteX6662" fmla="*/ 3706126 w 3893112"/>
              <a:gd name="connsiteY6662" fmla="*/ 784577 h 1329505"/>
              <a:gd name="connsiteX6663" fmla="*/ 3699180 w 3893112"/>
              <a:gd name="connsiteY6663" fmla="*/ 788826 h 1329505"/>
              <a:gd name="connsiteX6664" fmla="*/ 3669808 w 3893112"/>
              <a:gd name="connsiteY6664" fmla="*/ 794036 h 1329505"/>
              <a:gd name="connsiteX6665" fmla="*/ 3671358 w 3893112"/>
              <a:gd name="connsiteY6665" fmla="*/ 797975 h 1329505"/>
              <a:gd name="connsiteX6666" fmla="*/ 3666428 w 3893112"/>
              <a:gd name="connsiteY6666" fmla="*/ 805450 h 1329505"/>
              <a:gd name="connsiteX6667" fmla="*/ 3663390 w 3893112"/>
              <a:gd name="connsiteY6667" fmla="*/ 807166 h 1329505"/>
              <a:gd name="connsiteX6668" fmla="*/ 3667280 w 3893112"/>
              <a:gd name="connsiteY6668" fmla="*/ 823008 h 1329505"/>
              <a:gd name="connsiteX6669" fmla="*/ 3666860 w 3893112"/>
              <a:gd name="connsiteY6669" fmla="*/ 952554 h 1329505"/>
              <a:gd name="connsiteX6670" fmla="*/ 3653866 w 3893112"/>
              <a:gd name="connsiteY6670" fmla="*/ 951654 h 1329505"/>
              <a:gd name="connsiteX6671" fmla="*/ 3650600 w 3893112"/>
              <a:gd name="connsiteY6671" fmla="*/ 836724 h 1329505"/>
              <a:gd name="connsiteX6672" fmla="*/ 3648780 w 3893112"/>
              <a:gd name="connsiteY6672" fmla="*/ 838574 h 1329505"/>
              <a:gd name="connsiteX6673" fmla="*/ 3645460 w 3893112"/>
              <a:gd name="connsiteY6673" fmla="*/ 831656 h 1329505"/>
              <a:gd name="connsiteX6674" fmla="*/ 3646796 w 3893112"/>
              <a:gd name="connsiteY6674" fmla="*/ 813420 h 1329505"/>
              <a:gd name="connsiteX6675" fmla="*/ 3649718 w 3893112"/>
              <a:gd name="connsiteY6675" fmla="*/ 805686 h 1329505"/>
              <a:gd name="connsiteX6676" fmla="*/ 3649528 w 3893112"/>
              <a:gd name="connsiteY6676" fmla="*/ 799060 h 1329505"/>
              <a:gd name="connsiteX6677" fmla="*/ 3649184 w 3893112"/>
              <a:gd name="connsiteY6677" fmla="*/ 799060 h 1329505"/>
              <a:gd name="connsiteX6678" fmla="*/ 3648252 w 3893112"/>
              <a:gd name="connsiteY6678" fmla="*/ 795959 h 1329505"/>
              <a:gd name="connsiteX6679" fmla="*/ 3645152 w 3893112"/>
              <a:gd name="connsiteY6679" fmla="*/ 791990 h 1329505"/>
              <a:gd name="connsiteX6680" fmla="*/ 3624372 w 3893112"/>
              <a:gd name="connsiteY6680" fmla="*/ 790718 h 1329505"/>
              <a:gd name="connsiteX6681" fmla="*/ 3615222 w 3893112"/>
              <a:gd name="connsiteY6681" fmla="*/ 786655 h 1329505"/>
              <a:gd name="connsiteX6682" fmla="*/ 3624526 w 3893112"/>
              <a:gd name="connsiteY6682" fmla="*/ 780203 h 1329505"/>
              <a:gd name="connsiteX6683" fmla="*/ 3644004 w 3893112"/>
              <a:gd name="connsiteY6683" fmla="*/ 782561 h 1329505"/>
              <a:gd name="connsiteX6684" fmla="*/ 3643786 w 3893112"/>
              <a:gd name="connsiteY6684" fmla="*/ 780668 h 1329505"/>
              <a:gd name="connsiteX6685" fmla="*/ 3640436 w 3893112"/>
              <a:gd name="connsiteY6685" fmla="*/ 773473 h 1329505"/>
              <a:gd name="connsiteX6686" fmla="*/ 3641636 w 3893112"/>
              <a:gd name="connsiteY6686" fmla="*/ 772398 h 1329505"/>
              <a:gd name="connsiteX6687" fmla="*/ 3620386 w 3893112"/>
              <a:gd name="connsiteY6687" fmla="*/ 711491 h 1329505"/>
              <a:gd name="connsiteX6688" fmla="*/ 3601920 w 3893112"/>
              <a:gd name="connsiteY6688" fmla="*/ 709855 h 1329505"/>
              <a:gd name="connsiteX6689" fmla="*/ 3600862 w 3893112"/>
              <a:gd name="connsiteY6689" fmla="*/ 726023 h 1329505"/>
              <a:gd name="connsiteX6690" fmla="*/ 3593356 w 3893112"/>
              <a:gd name="connsiteY6690" fmla="*/ 737281 h 1329505"/>
              <a:gd name="connsiteX6691" fmla="*/ 3584516 w 3893112"/>
              <a:gd name="connsiteY6691" fmla="*/ 725681 h 1329505"/>
              <a:gd name="connsiteX6692" fmla="*/ 3584554 w 3893112"/>
              <a:gd name="connsiteY6692" fmla="*/ 724441 h 1329505"/>
              <a:gd name="connsiteX6693" fmla="*/ 3579400 w 3893112"/>
              <a:gd name="connsiteY6693" fmla="*/ 740723 h 1329505"/>
              <a:gd name="connsiteX6694" fmla="*/ 3561956 w 3893112"/>
              <a:gd name="connsiteY6694" fmla="*/ 887814 h 1329505"/>
              <a:gd name="connsiteX6695" fmla="*/ 3570374 w 3893112"/>
              <a:gd name="connsiteY6695" fmla="*/ 889406 h 1329505"/>
              <a:gd name="connsiteX6696" fmla="*/ 3560636 w 3893112"/>
              <a:gd name="connsiteY6696" fmla="*/ 901658 h 1329505"/>
              <a:gd name="connsiteX6697" fmla="*/ 3560288 w 3893112"/>
              <a:gd name="connsiteY6697" fmla="*/ 901891 h 1329505"/>
              <a:gd name="connsiteX6698" fmla="*/ 3556512 w 3893112"/>
              <a:gd name="connsiteY6698" fmla="*/ 933728 h 1329505"/>
              <a:gd name="connsiteX6699" fmla="*/ 3547994 w 3893112"/>
              <a:gd name="connsiteY6699" fmla="*/ 942691 h 1329505"/>
              <a:gd name="connsiteX6700" fmla="*/ 3566124 w 3893112"/>
              <a:gd name="connsiteY6700" fmla="*/ 954445 h 1329505"/>
              <a:gd name="connsiteX6701" fmla="*/ 3569784 w 3893112"/>
              <a:gd name="connsiteY6701" fmla="*/ 963749 h 1329505"/>
              <a:gd name="connsiteX6702" fmla="*/ 3561008 w 3893112"/>
              <a:gd name="connsiteY6702" fmla="*/ 962322 h 1329505"/>
              <a:gd name="connsiteX6703" fmla="*/ 3531204 w 3893112"/>
              <a:gd name="connsiteY6703" fmla="*/ 944365 h 1329505"/>
              <a:gd name="connsiteX6704" fmla="*/ 3530396 w 3893112"/>
              <a:gd name="connsiteY6704" fmla="*/ 949296 h 1329505"/>
              <a:gd name="connsiteX6705" fmla="*/ 3527282 w 3893112"/>
              <a:gd name="connsiteY6705" fmla="*/ 950400 h 1329505"/>
              <a:gd name="connsiteX6706" fmla="*/ 3525838 w 3893112"/>
              <a:gd name="connsiteY6706" fmla="*/ 973892 h 1329505"/>
              <a:gd name="connsiteX6707" fmla="*/ 3512872 w 3893112"/>
              <a:gd name="connsiteY6707" fmla="*/ 972992 h 1329505"/>
              <a:gd name="connsiteX6708" fmla="*/ 3513478 w 3893112"/>
              <a:gd name="connsiteY6708" fmla="*/ 960962 h 1329505"/>
              <a:gd name="connsiteX6709" fmla="*/ 3508140 w 3893112"/>
              <a:gd name="connsiteY6709" fmla="*/ 959898 h 1329505"/>
              <a:gd name="connsiteX6710" fmla="*/ 3496870 w 3893112"/>
              <a:gd name="connsiteY6710" fmla="*/ 971843 h 1329505"/>
              <a:gd name="connsiteX6711" fmla="*/ 3460370 w 3893112"/>
              <a:gd name="connsiteY6711" fmla="*/ 988170 h 1329505"/>
              <a:gd name="connsiteX6712" fmla="*/ 3460148 w 3893112"/>
              <a:gd name="connsiteY6712" fmla="*/ 988437 h 1329505"/>
              <a:gd name="connsiteX6713" fmla="*/ 3459506 w 3893112"/>
              <a:gd name="connsiteY6713" fmla="*/ 988557 h 1329505"/>
              <a:gd name="connsiteX6714" fmla="*/ 3443276 w 3893112"/>
              <a:gd name="connsiteY6714" fmla="*/ 995817 h 1329505"/>
              <a:gd name="connsiteX6715" fmla="*/ 3440176 w 3893112"/>
              <a:gd name="connsiteY6715" fmla="*/ 1011822 h 1329505"/>
              <a:gd name="connsiteX6716" fmla="*/ 3438284 w 3893112"/>
              <a:gd name="connsiteY6716" fmla="*/ 1020815 h 1329505"/>
              <a:gd name="connsiteX6717" fmla="*/ 3458008 w 3893112"/>
              <a:gd name="connsiteY6717" fmla="*/ 1056979 h 1329505"/>
              <a:gd name="connsiteX6718" fmla="*/ 3468554 w 3893112"/>
              <a:gd name="connsiteY6718" fmla="*/ 1083466 h 1329505"/>
              <a:gd name="connsiteX6719" fmla="*/ 3452612 w 3893112"/>
              <a:gd name="connsiteY6719" fmla="*/ 1078130 h 1329505"/>
              <a:gd name="connsiteX6720" fmla="*/ 3427584 w 3893112"/>
              <a:gd name="connsiteY6720" fmla="*/ 1037811 h 1329505"/>
              <a:gd name="connsiteX6721" fmla="*/ 3420480 w 3893112"/>
              <a:gd name="connsiteY6721" fmla="*/ 1039362 h 1329505"/>
              <a:gd name="connsiteX6722" fmla="*/ 3399516 w 3893112"/>
              <a:gd name="connsiteY6722" fmla="*/ 1024352 h 1329505"/>
              <a:gd name="connsiteX6723" fmla="*/ 3397096 w 3893112"/>
              <a:gd name="connsiteY6723" fmla="*/ 1015202 h 1329505"/>
              <a:gd name="connsiteX6724" fmla="*/ 3365666 w 3893112"/>
              <a:gd name="connsiteY6724" fmla="*/ 1017026 h 1329505"/>
              <a:gd name="connsiteX6725" fmla="*/ 3364500 w 3893112"/>
              <a:gd name="connsiteY6725" fmla="*/ 1038248 h 1329505"/>
              <a:gd name="connsiteX6726" fmla="*/ 3341580 w 3893112"/>
              <a:gd name="connsiteY6726" fmla="*/ 1036635 h 1329505"/>
              <a:gd name="connsiteX6727" fmla="*/ 3344012 w 3893112"/>
              <a:gd name="connsiteY6727" fmla="*/ 994648 h 1329505"/>
              <a:gd name="connsiteX6728" fmla="*/ 3339656 w 3893112"/>
              <a:gd name="connsiteY6728" fmla="*/ 992313 h 1329505"/>
              <a:gd name="connsiteX6729" fmla="*/ 3339470 w 3893112"/>
              <a:gd name="connsiteY6729" fmla="*/ 983506 h 1329505"/>
              <a:gd name="connsiteX6730" fmla="*/ 3282900 w 3893112"/>
              <a:gd name="connsiteY6730" fmla="*/ 1007634 h 1329505"/>
              <a:gd name="connsiteX6731" fmla="*/ 3267206 w 3893112"/>
              <a:gd name="connsiteY6731" fmla="*/ 1007975 h 1329505"/>
              <a:gd name="connsiteX6732" fmla="*/ 3273938 w 3893112"/>
              <a:gd name="connsiteY6732" fmla="*/ 996228 h 1329505"/>
              <a:gd name="connsiteX6733" fmla="*/ 3272386 w 3893112"/>
              <a:gd name="connsiteY6733" fmla="*/ 996018 h 1329505"/>
              <a:gd name="connsiteX6734" fmla="*/ 3266368 w 3893112"/>
              <a:gd name="connsiteY6734" fmla="*/ 987724 h 1329505"/>
              <a:gd name="connsiteX6735" fmla="*/ 3238664 w 3893112"/>
              <a:gd name="connsiteY6735" fmla="*/ 856899 h 1329505"/>
              <a:gd name="connsiteX6736" fmla="*/ 3229928 w 3893112"/>
              <a:gd name="connsiteY6736" fmla="*/ 860223 h 1329505"/>
              <a:gd name="connsiteX6737" fmla="*/ 3223040 w 3893112"/>
              <a:gd name="connsiteY6737" fmla="*/ 857803 h 1329505"/>
              <a:gd name="connsiteX6738" fmla="*/ 3193144 w 3893112"/>
              <a:gd name="connsiteY6738" fmla="*/ 894710 h 1329505"/>
              <a:gd name="connsiteX6739" fmla="*/ 3180526 w 3893112"/>
              <a:gd name="connsiteY6739" fmla="*/ 897301 h 1329505"/>
              <a:gd name="connsiteX6740" fmla="*/ 3180402 w 3893112"/>
              <a:gd name="connsiteY6740" fmla="*/ 898357 h 1329505"/>
              <a:gd name="connsiteX6741" fmla="*/ 3192708 w 3893112"/>
              <a:gd name="connsiteY6741" fmla="*/ 908389 h 1329505"/>
              <a:gd name="connsiteX6742" fmla="*/ 3185112 w 3893112"/>
              <a:gd name="connsiteY6742" fmla="*/ 921043 h 1329505"/>
              <a:gd name="connsiteX6743" fmla="*/ 3149134 w 3893112"/>
              <a:gd name="connsiteY6743" fmla="*/ 891952 h 1329505"/>
              <a:gd name="connsiteX6744" fmla="*/ 3122824 w 3893112"/>
              <a:gd name="connsiteY6744" fmla="*/ 878965 h 1329505"/>
              <a:gd name="connsiteX6745" fmla="*/ 3115922 w 3893112"/>
              <a:gd name="connsiteY6745" fmla="*/ 913587 h 1329505"/>
              <a:gd name="connsiteX6746" fmla="*/ 3117748 w 3893112"/>
              <a:gd name="connsiteY6746" fmla="*/ 921755 h 1329505"/>
              <a:gd name="connsiteX6747" fmla="*/ 3145132 w 3893112"/>
              <a:gd name="connsiteY6747" fmla="*/ 910187 h 1329505"/>
              <a:gd name="connsiteX6748" fmla="*/ 3153538 w 3893112"/>
              <a:gd name="connsiteY6748" fmla="*/ 912513 h 1329505"/>
              <a:gd name="connsiteX6749" fmla="*/ 3146496 w 3893112"/>
              <a:gd name="connsiteY6749" fmla="*/ 919956 h 1329505"/>
              <a:gd name="connsiteX6750" fmla="*/ 3116164 w 3893112"/>
              <a:gd name="connsiteY6750" fmla="*/ 933540 h 1329505"/>
              <a:gd name="connsiteX6751" fmla="*/ 3114862 w 3893112"/>
              <a:gd name="connsiteY6751" fmla="*/ 942504 h 1329505"/>
              <a:gd name="connsiteX6752" fmla="*/ 3113808 w 3893112"/>
              <a:gd name="connsiteY6752" fmla="*/ 947591 h 1329505"/>
              <a:gd name="connsiteX6753" fmla="*/ 3124972 w 3893112"/>
              <a:gd name="connsiteY6753" fmla="*/ 968061 h 1329505"/>
              <a:gd name="connsiteX6754" fmla="*/ 3130928 w 3893112"/>
              <a:gd name="connsiteY6754" fmla="*/ 983071 h 1329505"/>
              <a:gd name="connsiteX6755" fmla="*/ 3121904 w 3893112"/>
              <a:gd name="connsiteY6755" fmla="*/ 979970 h 1329505"/>
              <a:gd name="connsiteX6756" fmla="*/ 3107728 w 3893112"/>
              <a:gd name="connsiteY6756" fmla="*/ 957174 h 1329505"/>
              <a:gd name="connsiteX6757" fmla="*/ 3103728 w 3893112"/>
              <a:gd name="connsiteY6757" fmla="*/ 958073 h 1329505"/>
              <a:gd name="connsiteX6758" fmla="*/ 3091850 w 3893112"/>
              <a:gd name="connsiteY6758" fmla="*/ 949575 h 1329505"/>
              <a:gd name="connsiteX6759" fmla="*/ 3090484 w 3893112"/>
              <a:gd name="connsiteY6759" fmla="*/ 944395 h 1329505"/>
              <a:gd name="connsiteX6760" fmla="*/ 3072796 w 3893112"/>
              <a:gd name="connsiteY6760" fmla="*/ 945440 h 1329505"/>
              <a:gd name="connsiteX6761" fmla="*/ 3071844 w 3893112"/>
              <a:gd name="connsiteY6761" fmla="*/ 957515 h 1329505"/>
              <a:gd name="connsiteX6762" fmla="*/ 3058848 w 3893112"/>
              <a:gd name="connsiteY6762" fmla="*/ 956615 h 1329505"/>
              <a:gd name="connsiteX6763" fmla="*/ 3060842 w 3893112"/>
              <a:gd name="connsiteY6763" fmla="*/ 933173 h 1329505"/>
              <a:gd name="connsiteX6764" fmla="*/ 3057764 w 3893112"/>
              <a:gd name="connsiteY6764" fmla="*/ 931524 h 1329505"/>
              <a:gd name="connsiteX6765" fmla="*/ 3057764 w 3893112"/>
              <a:gd name="connsiteY6765" fmla="*/ 926561 h 1329505"/>
              <a:gd name="connsiteX6766" fmla="*/ 3025726 w 3893112"/>
              <a:gd name="connsiteY6766" fmla="*/ 940207 h 1329505"/>
              <a:gd name="connsiteX6767" fmla="*/ 3016856 w 3893112"/>
              <a:gd name="connsiteY6767" fmla="*/ 940425 h 1329505"/>
              <a:gd name="connsiteX6768" fmla="*/ 3021374 w 3893112"/>
              <a:gd name="connsiteY6768" fmla="*/ 932531 h 1329505"/>
              <a:gd name="connsiteX6769" fmla="*/ 3016700 w 3893112"/>
              <a:gd name="connsiteY6769" fmla="*/ 930409 h 1329505"/>
              <a:gd name="connsiteX6770" fmla="*/ 3016328 w 3893112"/>
              <a:gd name="connsiteY6770" fmla="*/ 928858 h 1329505"/>
              <a:gd name="connsiteX6771" fmla="*/ 3016266 w 3893112"/>
              <a:gd name="connsiteY6771" fmla="*/ 928950 h 1329505"/>
              <a:gd name="connsiteX6772" fmla="*/ 3004758 w 3893112"/>
              <a:gd name="connsiteY6772" fmla="*/ 852794 h 1329505"/>
              <a:gd name="connsiteX6773" fmla="*/ 3003454 w 3893112"/>
              <a:gd name="connsiteY6773" fmla="*/ 853849 h 1329505"/>
              <a:gd name="connsiteX6774" fmla="*/ 2995580 w 3893112"/>
              <a:gd name="connsiteY6774" fmla="*/ 856841 h 1329505"/>
              <a:gd name="connsiteX6775" fmla="*/ 2995060 w 3893112"/>
              <a:gd name="connsiteY6775" fmla="*/ 856660 h 1329505"/>
              <a:gd name="connsiteX6776" fmla="*/ 2995022 w 3893112"/>
              <a:gd name="connsiteY6776" fmla="*/ 856810 h 1329505"/>
              <a:gd name="connsiteX6777" fmla="*/ 2994884 w 3893112"/>
              <a:gd name="connsiteY6777" fmla="*/ 856598 h 1329505"/>
              <a:gd name="connsiteX6778" fmla="*/ 2991672 w 3893112"/>
              <a:gd name="connsiteY6778" fmla="*/ 855477 h 1329505"/>
              <a:gd name="connsiteX6779" fmla="*/ 2974738 w 3893112"/>
              <a:gd name="connsiteY6779" fmla="*/ 876349 h 1329505"/>
              <a:gd name="connsiteX6780" fmla="*/ 2965434 w 3893112"/>
              <a:gd name="connsiteY6780" fmla="*/ 878273 h 1329505"/>
              <a:gd name="connsiteX6781" fmla="*/ 2973218 w 3893112"/>
              <a:gd name="connsiteY6781" fmla="*/ 864100 h 1329505"/>
              <a:gd name="connsiteX6782" fmla="*/ 2986864 w 3893112"/>
              <a:gd name="connsiteY6782" fmla="*/ 845149 h 1329505"/>
              <a:gd name="connsiteX6783" fmla="*/ 2986792 w 3893112"/>
              <a:gd name="connsiteY6783" fmla="*/ 844237 h 1329505"/>
              <a:gd name="connsiteX6784" fmla="*/ 2986740 w 3893112"/>
              <a:gd name="connsiteY6784" fmla="*/ 844156 h 1329505"/>
              <a:gd name="connsiteX6785" fmla="*/ 2983824 w 3893112"/>
              <a:gd name="connsiteY6785" fmla="*/ 835969 h 1329505"/>
              <a:gd name="connsiteX6786" fmla="*/ 2965528 w 3893112"/>
              <a:gd name="connsiteY6786" fmla="*/ 852065 h 1329505"/>
              <a:gd name="connsiteX6787" fmla="*/ 2952042 w 3893112"/>
              <a:gd name="connsiteY6787" fmla="*/ 858633 h 1329505"/>
              <a:gd name="connsiteX6788" fmla="*/ 2955756 w 3893112"/>
              <a:gd name="connsiteY6788" fmla="*/ 871325 h 1329505"/>
              <a:gd name="connsiteX6789" fmla="*/ 2949554 w 3893112"/>
              <a:gd name="connsiteY6789" fmla="*/ 889344 h 1329505"/>
              <a:gd name="connsiteX6790" fmla="*/ 2942762 w 3893112"/>
              <a:gd name="connsiteY6790" fmla="*/ 880815 h 1329505"/>
              <a:gd name="connsiteX6791" fmla="*/ 2937070 w 3893112"/>
              <a:gd name="connsiteY6791" fmla="*/ 879548 h 1329505"/>
              <a:gd name="connsiteX6792" fmla="*/ 2935940 w 3893112"/>
              <a:gd name="connsiteY6792" fmla="*/ 892973 h 1329505"/>
              <a:gd name="connsiteX6793" fmla="*/ 2933674 w 3893112"/>
              <a:gd name="connsiteY6793" fmla="*/ 905488 h 1329505"/>
              <a:gd name="connsiteX6794" fmla="*/ 2941212 w 3893112"/>
              <a:gd name="connsiteY6794" fmla="*/ 910341 h 1329505"/>
              <a:gd name="connsiteX6795" fmla="*/ 2944654 w 3893112"/>
              <a:gd name="connsiteY6795" fmla="*/ 930657 h 1329505"/>
              <a:gd name="connsiteX6796" fmla="*/ 2932062 w 3893112"/>
              <a:gd name="connsiteY6796" fmla="*/ 931741 h 1329505"/>
              <a:gd name="connsiteX6797" fmla="*/ 2929364 w 3893112"/>
              <a:gd name="connsiteY6797" fmla="*/ 929292 h 1329505"/>
              <a:gd name="connsiteX6798" fmla="*/ 2924918 w 3893112"/>
              <a:gd name="connsiteY6798" fmla="*/ 953847 h 1329505"/>
              <a:gd name="connsiteX6799" fmla="*/ 2929766 w 3893112"/>
              <a:gd name="connsiteY6799" fmla="*/ 954940 h 1329505"/>
              <a:gd name="connsiteX6800" fmla="*/ 2934264 w 3893112"/>
              <a:gd name="connsiteY6800" fmla="*/ 951838 h 1329505"/>
              <a:gd name="connsiteX6801" fmla="*/ 2938700 w 3893112"/>
              <a:gd name="connsiteY6801" fmla="*/ 948552 h 1329505"/>
              <a:gd name="connsiteX6802" fmla="*/ 2940064 w 3893112"/>
              <a:gd name="connsiteY6802" fmla="*/ 955560 h 1329505"/>
              <a:gd name="connsiteX6803" fmla="*/ 2941272 w 3893112"/>
              <a:gd name="connsiteY6803" fmla="*/ 962663 h 1329505"/>
              <a:gd name="connsiteX6804" fmla="*/ 2936932 w 3893112"/>
              <a:gd name="connsiteY6804" fmla="*/ 971967 h 1329505"/>
              <a:gd name="connsiteX6805" fmla="*/ 2933828 w 3893112"/>
              <a:gd name="connsiteY6805" fmla="*/ 978170 h 1329505"/>
              <a:gd name="connsiteX6806" fmla="*/ 2932280 w 3893112"/>
              <a:gd name="connsiteY6806" fmla="*/ 980961 h 1329505"/>
              <a:gd name="connsiteX6807" fmla="*/ 2931256 w 3893112"/>
              <a:gd name="connsiteY6807" fmla="*/ 977611 h 1329505"/>
              <a:gd name="connsiteX6808" fmla="*/ 2927100 w 3893112"/>
              <a:gd name="connsiteY6808" fmla="*/ 971130 h 1329505"/>
              <a:gd name="connsiteX6809" fmla="*/ 2922130 w 3893112"/>
              <a:gd name="connsiteY6809" fmla="*/ 969247 h 1329505"/>
              <a:gd name="connsiteX6810" fmla="*/ 2922108 w 3893112"/>
              <a:gd name="connsiteY6810" fmla="*/ 969364 h 1329505"/>
              <a:gd name="connsiteX6811" fmla="*/ 2885820 w 3893112"/>
              <a:gd name="connsiteY6811" fmla="*/ 1034803 h 1329505"/>
              <a:gd name="connsiteX6812" fmla="*/ 2885130 w 3893112"/>
              <a:gd name="connsiteY6812" fmla="*/ 1035324 h 1329505"/>
              <a:gd name="connsiteX6813" fmla="*/ 2887990 w 3893112"/>
              <a:gd name="connsiteY6813" fmla="*/ 1038184 h 1329505"/>
              <a:gd name="connsiteX6814" fmla="*/ 2893636 w 3893112"/>
              <a:gd name="connsiteY6814" fmla="*/ 1037844 h 1329505"/>
              <a:gd name="connsiteX6815" fmla="*/ 2899310 w 3893112"/>
              <a:gd name="connsiteY6815" fmla="*/ 1037191 h 1329505"/>
              <a:gd name="connsiteX6816" fmla="*/ 2896208 w 3893112"/>
              <a:gd name="connsiteY6816" fmla="*/ 1044263 h 1329505"/>
              <a:gd name="connsiteX6817" fmla="*/ 2892766 w 3893112"/>
              <a:gd name="connsiteY6817" fmla="*/ 1051210 h 1329505"/>
              <a:gd name="connsiteX6818" fmla="*/ 2883462 w 3893112"/>
              <a:gd name="connsiteY6818" fmla="*/ 1056513 h 1329505"/>
              <a:gd name="connsiteX6819" fmla="*/ 2873972 w 3893112"/>
              <a:gd name="connsiteY6819" fmla="*/ 1061043 h 1329505"/>
              <a:gd name="connsiteX6820" fmla="*/ 2875988 w 3893112"/>
              <a:gd name="connsiteY6820" fmla="*/ 1049939 h 1329505"/>
              <a:gd name="connsiteX6821" fmla="*/ 2872638 w 3893112"/>
              <a:gd name="connsiteY6821" fmla="*/ 1044748 h 1329505"/>
              <a:gd name="connsiteX6822" fmla="*/ 2856876 w 3893112"/>
              <a:gd name="connsiteY6822" fmla="*/ 1056642 h 1329505"/>
              <a:gd name="connsiteX6823" fmla="*/ 2825744 w 3893112"/>
              <a:gd name="connsiteY6823" fmla="*/ 1072363 h 1329505"/>
              <a:gd name="connsiteX6824" fmla="*/ 2805914 w 3893112"/>
              <a:gd name="connsiteY6824" fmla="*/ 1080630 h 1329505"/>
              <a:gd name="connsiteX6825" fmla="*/ 2807476 w 3893112"/>
              <a:gd name="connsiteY6825" fmla="*/ 1084365 h 1329505"/>
              <a:gd name="connsiteX6826" fmla="*/ 2817680 w 3893112"/>
              <a:gd name="connsiteY6826" fmla="*/ 1088118 h 1329505"/>
              <a:gd name="connsiteX6827" fmla="*/ 2808160 w 3893112"/>
              <a:gd name="connsiteY6827" fmla="*/ 1098104 h 1329505"/>
              <a:gd name="connsiteX6828" fmla="*/ 2789550 w 3893112"/>
              <a:gd name="connsiteY6828" fmla="*/ 1101764 h 1329505"/>
              <a:gd name="connsiteX6829" fmla="*/ 2793552 w 3893112"/>
              <a:gd name="connsiteY6829" fmla="*/ 1091652 h 1329505"/>
              <a:gd name="connsiteX6830" fmla="*/ 2791900 w 3893112"/>
              <a:gd name="connsiteY6830" fmla="*/ 1086473 h 1329505"/>
              <a:gd name="connsiteX6831" fmla="*/ 2765264 w 3893112"/>
              <a:gd name="connsiteY6831" fmla="*/ 1097578 h 1329505"/>
              <a:gd name="connsiteX6832" fmla="*/ 2721212 w 3893112"/>
              <a:gd name="connsiteY6832" fmla="*/ 1112378 h 1329505"/>
              <a:gd name="connsiteX6833" fmla="*/ 2723178 w 3893112"/>
              <a:gd name="connsiteY6833" fmla="*/ 1117766 h 1329505"/>
              <a:gd name="connsiteX6834" fmla="*/ 2733196 w 3893112"/>
              <a:gd name="connsiteY6834" fmla="*/ 1121954 h 1329505"/>
              <a:gd name="connsiteX6835" fmla="*/ 2723208 w 3893112"/>
              <a:gd name="connsiteY6835" fmla="*/ 1131538 h 1329505"/>
              <a:gd name="connsiteX6836" fmla="*/ 2704290 w 3893112"/>
              <a:gd name="connsiteY6836" fmla="*/ 1134267 h 1329505"/>
              <a:gd name="connsiteX6837" fmla="*/ 2708756 w 3893112"/>
              <a:gd name="connsiteY6837" fmla="*/ 1124342 h 1329505"/>
              <a:gd name="connsiteX6838" fmla="*/ 2706858 w 3893112"/>
              <a:gd name="connsiteY6838" fmla="*/ 1117201 h 1329505"/>
              <a:gd name="connsiteX6839" fmla="*/ 2635330 w 3893112"/>
              <a:gd name="connsiteY6839" fmla="*/ 1141233 h 1329505"/>
              <a:gd name="connsiteX6840" fmla="*/ 2637236 w 3893112"/>
              <a:gd name="connsiteY6840" fmla="*/ 1147200 h 1329505"/>
              <a:gd name="connsiteX6841" fmla="*/ 2647132 w 3893112"/>
              <a:gd name="connsiteY6841" fmla="*/ 1151698 h 1329505"/>
              <a:gd name="connsiteX6842" fmla="*/ 2636740 w 3893112"/>
              <a:gd name="connsiteY6842" fmla="*/ 1160785 h 1329505"/>
              <a:gd name="connsiteX6843" fmla="*/ 2617668 w 3893112"/>
              <a:gd name="connsiteY6843" fmla="*/ 1162646 h 1329505"/>
              <a:gd name="connsiteX6844" fmla="*/ 2622628 w 3893112"/>
              <a:gd name="connsiteY6844" fmla="*/ 1152969 h 1329505"/>
              <a:gd name="connsiteX6845" fmla="*/ 2621122 w 3893112"/>
              <a:gd name="connsiteY6845" fmla="*/ 1146006 h 1329505"/>
              <a:gd name="connsiteX6846" fmla="*/ 2572976 w 3893112"/>
              <a:gd name="connsiteY6846" fmla="*/ 1162182 h 1329505"/>
              <a:gd name="connsiteX6847" fmla="*/ 2549198 w 3893112"/>
              <a:gd name="connsiteY6847" fmla="*/ 1168418 h 1329505"/>
              <a:gd name="connsiteX6848" fmla="*/ 2550208 w 3893112"/>
              <a:gd name="connsiteY6848" fmla="*/ 1172261 h 1329505"/>
              <a:gd name="connsiteX6849" fmla="*/ 2559760 w 3893112"/>
              <a:gd name="connsiteY6849" fmla="*/ 1177440 h 1329505"/>
              <a:gd name="connsiteX6850" fmla="*/ 2548936 w 3893112"/>
              <a:gd name="connsiteY6850" fmla="*/ 1185969 h 1329505"/>
              <a:gd name="connsiteX6851" fmla="*/ 2529832 w 3893112"/>
              <a:gd name="connsiteY6851" fmla="*/ 1186931 h 1329505"/>
              <a:gd name="connsiteX6852" fmla="*/ 2535228 w 3893112"/>
              <a:gd name="connsiteY6852" fmla="*/ 1177470 h 1329505"/>
              <a:gd name="connsiteX6853" fmla="*/ 2534350 w 3893112"/>
              <a:gd name="connsiteY6853" fmla="*/ 1172311 h 1329505"/>
              <a:gd name="connsiteX6854" fmla="*/ 2517986 w 3893112"/>
              <a:gd name="connsiteY6854" fmla="*/ 1176603 h 1329505"/>
              <a:gd name="connsiteX6855" fmla="*/ 2498384 w 3893112"/>
              <a:gd name="connsiteY6855" fmla="*/ 1181317 h 1329505"/>
              <a:gd name="connsiteX6856" fmla="*/ 2497236 w 3893112"/>
              <a:gd name="connsiteY6856" fmla="*/ 1177100 h 1329505"/>
              <a:gd name="connsiteX6857" fmla="*/ 2516776 w 3893112"/>
              <a:gd name="connsiteY6857" fmla="*/ 1172416 h 1329505"/>
              <a:gd name="connsiteX6858" fmla="*/ 2533618 w 3893112"/>
              <a:gd name="connsiteY6858" fmla="*/ 1168001 h 1329505"/>
              <a:gd name="connsiteX6859" fmla="*/ 2533322 w 3893112"/>
              <a:gd name="connsiteY6859" fmla="*/ 1166264 h 1329505"/>
              <a:gd name="connsiteX6860" fmla="*/ 2530392 w 3893112"/>
              <a:gd name="connsiteY6860" fmla="*/ 1159266 h 1329505"/>
              <a:gd name="connsiteX6861" fmla="*/ 2521304 w 3893112"/>
              <a:gd name="connsiteY6861" fmla="*/ 1158272 h 1329505"/>
              <a:gd name="connsiteX6862" fmla="*/ 2528252 w 3893112"/>
              <a:gd name="connsiteY6862" fmla="*/ 1152877 h 1329505"/>
              <a:gd name="connsiteX6863" fmla="*/ 2535694 w 3893112"/>
              <a:gd name="connsiteY6863" fmla="*/ 1147293 h 1329505"/>
              <a:gd name="connsiteX6864" fmla="*/ 2551480 w 3893112"/>
              <a:gd name="connsiteY6864" fmla="*/ 1146518 h 1329505"/>
              <a:gd name="connsiteX6865" fmla="*/ 2547820 w 3893112"/>
              <a:gd name="connsiteY6865" fmla="*/ 1158862 h 1329505"/>
              <a:gd name="connsiteX6866" fmla="*/ 2548144 w 3893112"/>
              <a:gd name="connsiteY6866" fmla="*/ 1164193 h 1329505"/>
              <a:gd name="connsiteX6867" fmla="*/ 2571672 w 3893112"/>
              <a:gd name="connsiteY6867" fmla="*/ 1158026 h 1329505"/>
              <a:gd name="connsiteX6868" fmla="*/ 2620158 w 3893112"/>
              <a:gd name="connsiteY6868" fmla="*/ 1141734 h 1329505"/>
              <a:gd name="connsiteX6869" fmla="*/ 2616922 w 3893112"/>
              <a:gd name="connsiteY6869" fmla="*/ 1134981 h 1329505"/>
              <a:gd name="connsiteX6870" fmla="*/ 2607804 w 3893112"/>
              <a:gd name="connsiteY6870" fmla="*/ 1134454 h 1329505"/>
              <a:gd name="connsiteX6871" fmla="*/ 2614472 w 3893112"/>
              <a:gd name="connsiteY6871" fmla="*/ 1128746 h 1329505"/>
              <a:gd name="connsiteX6872" fmla="*/ 2621636 w 3893112"/>
              <a:gd name="connsiteY6872" fmla="*/ 1122792 h 1329505"/>
              <a:gd name="connsiteX6873" fmla="*/ 2637392 w 3893112"/>
              <a:gd name="connsiteY6873" fmla="*/ 1121241 h 1329505"/>
              <a:gd name="connsiteX6874" fmla="*/ 2634228 w 3893112"/>
              <a:gd name="connsiteY6874" fmla="*/ 1133957 h 1329505"/>
              <a:gd name="connsiteX6875" fmla="*/ 2634524 w 3893112"/>
              <a:gd name="connsiteY6875" fmla="*/ 1136906 h 1329505"/>
              <a:gd name="connsiteX6876" fmla="*/ 2705648 w 3893112"/>
              <a:gd name="connsiteY6876" fmla="*/ 1113007 h 1329505"/>
              <a:gd name="connsiteX6877" fmla="*/ 2702212 w 3893112"/>
              <a:gd name="connsiteY6877" fmla="*/ 1106664 h 1329505"/>
              <a:gd name="connsiteX6878" fmla="*/ 2693064 w 3893112"/>
              <a:gd name="connsiteY6878" fmla="*/ 1106664 h 1329505"/>
              <a:gd name="connsiteX6879" fmla="*/ 2706336 w 3893112"/>
              <a:gd name="connsiteY6879" fmla="*/ 1094259 h 1329505"/>
              <a:gd name="connsiteX6880" fmla="*/ 2722000 w 3893112"/>
              <a:gd name="connsiteY6880" fmla="*/ 1091963 h 1329505"/>
              <a:gd name="connsiteX6881" fmla="*/ 2719550 w 3893112"/>
              <a:gd name="connsiteY6881" fmla="*/ 1104647 h 1329505"/>
              <a:gd name="connsiteX6882" fmla="*/ 2720098 w 3893112"/>
              <a:gd name="connsiteY6882" fmla="*/ 1108151 h 1329505"/>
              <a:gd name="connsiteX6883" fmla="*/ 2763560 w 3893112"/>
              <a:gd name="connsiteY6883" fmla="*/ 1093547 h 1329505"/>
              <a:gd name="connsiteX6884" fmla="*/ 2790568 w 3893112"/>
              <a:gd name="connsiteY6884" fmla="*/ 1082293 h 1329505"/>
              <a:gd name="connsiteX6885" fmla="*/ 2790092 w 3893112"/>
              <a:gd name="connsiteY6885" fmla="*/ 1080806 h 1329505"/>
              <a:gd name="connsiteX6886" fmla="*/ 2786168 w 3893112"/>
              <a:gd name="connsiteY6886" fmla="*/ 1074285 h 1329505"/>
              <a:gd name="connsiteX6887" fmla="*/ 2776864 w 3893112"/>
              <a:gd name="connsiteY6887" fmla="*/ 1074594 h 1329505"/>
              <a:gd name="connsiteX6888" fmla="*/ 2783068 w 3893112"/>
              <a:gd name="connsiteY6888" fmla="*/ 1068391 h 1329505"/>
              <a:gd name="connsiteX6889" fmla="*/ 2789644 w 3893112"/>
              <a:gd name="connsiteY6889" fmla="*/ 1061817 h 1329505"/>
              <a:gd name="connsiteX6890" fmla="*/ 2805150 w 3893112"/>
              <a:gd name="connsiteY6890" fmla="*/ 1058716 h 1329505"/>
              <a:gd name="connsiteX6891" fmla="*/ 2803258 w 3893112"/>
              <a:gd name="connsiteY6891" fmla="*/ 1071431 h 1329505"/>
              <a:gd name="connsiteX6892" fmla="*/ 2804298 w 3893112"/>
              <a:gd name="connsiteY6892" fmla="*/ 1076572 h 1329505"/>
              <a:gd name="connsiteX6893" fmla="*/ 2823852 w 3893112"/>
              <a:gd name="connsiteY6893" fmla="*/ 1068424 h 1329505"/>
              <a:gd name="connsiteX6894" fmla="*/ 2854560 w 3893112"/>
              <a:gd name="connsiteY6894" fmla="*/ 1052836 h 1329505"/>
              <a:gd name="connsiteX6895" fmla="*/ 2870274 w 3893112"/>
              <a:gd name="connsiteY6895" fmla="*/ 1041085 h 1329505"/>
              <a:gd name="connsiteX6896" fmla="*/ 2869784 w 3893112"/>
              <a:gd name="connsiteY6896" fmla="*/ 1040324 h 1329505"/>
              <a:gd name="connsiteX6897" fmla="*/ 2864356 w 3893112"/>
              <a:gd name="connsiteY6897" fmla="*/ 1034959 h 1329505"/>
              <a:gd name="connsiteX6898" fmla="*/ 2860418 w 3893112"/>
              <a:gd name="connsiteY6898" fmla="*/ 1035889 h 1329505"/>
              <a:gd name="connsiteX6899" fmla="*/ 2856044 w 3893112"/>
              <a:gd name="connsiteY6899" fmla="*/ 1037006 h 1329505"/>
              <a:gd name="connsiteX6900" fmla="*/ 2859952 w 3893112"/>
              <a:gd name="connsiteY6900" fmla="*/ 1029872 h 1329505"/>
              <a:gd name="connsiteX6901" fmla="*/ 2863674 w 3893112"/>
              <a:gd name="connsiteY6901" fmla="*/ 1022429 h 1329505"/>
              <a:gd name="connsiteX6902" fmla="*/ 2869692 w 3893112"/>
              <a:gd name="connsiteY6902" fmla="*/ 1019327 h 1329505"/>
              <a:gd name="connsiteX6903" fmla="*/ 2875492 w 3893112"/>
              <a:gd name="connsiteY6903" fmla="*/ 1015699 h 1329505"/>
              <a:gd name="connsiteX6904" fmla="*/ 2877444 w 3893112"/>
              <a:gd name="connsiteY6904" fmla="*/ 1021499 h 1329505"/>
              <a:gd name="connsiteX6905" fmla="*/ 2879152 w 3893112"/>
              <a:gd name="connsiteY6905" fmla="*/ 1027702 h 1329505"/>
              <a:gd name="connsiteX6906" fmla="*/ 2882112 w 3893112"/>
              <a:gd name="connsiteY6906" fmla="*/ 1032233 h 1329505"/>
              <a:gd name="connsiteX6907" fmla="*/ 2882780 w 3893112"/>
              <a:gd name="connsiteY6907" fmla="*/ 1031734 h 1329505"/>
              <a:gd name="connsiteX6908" fmla="*/ 2917952 w 3893112"/>
              <a:gd name="connsiteY6908" fmla="*/ 968184 h 1329505"/>
              <a:gd name="connsiteX6909" fmla="*/ 2918040 w 3893112"/>
              <a:gd name="connsiteY6909" fmla="*/ 967698 h 1329505"/>
              <a:gd name="connsiteX6910" fmla="*/ 2916460 w 3893112"/>
              <a:gd name="connsiteY6910" fmla="*/ 967099 h 1329505"/>
              <a:gd name="connsiteX6911" fmla="*/ 2908924 w 3893112"/>
              <a:gd name="connsiteY6911" fmla="*/ 966137 h 1329505"/>
              <a:gd name="connsiteX6912" fmla="*/ 2906320 w 3893112"/>
              <a:gd name="connsiteY6912" fmla="*/ 969238 h 1329505"/>
              <a:gd name="connsiteX6913" fmla="*/ 2903496 w 3893112"/>
              <a:gd name="connsiteY6913" fmla="*/ 972867 h 1329505"/>
              <a:gd name="connsiteX6914" fmla="*/ 2902318 w 3893112"/>
              <a:gd name="connsiteY6914" fmla="*/ 964586 h 1329505"/>
              <a:gd name="connsiteX6915" fmla="*/ 2900984 w 3893112"/>
              <a:gd name="connsiteY6915" fmla="*/ 955933 h 1329505"/>
              <a:gd name="connsiteX6916" fmla="*/ 2904240 w 3893112"/>
              <a:gd name="connsiteY6916" fmla="*/ 949233 h 1329505"/>
              <a:gd name="connsiteX6917" fmla="*/ 2907344 w 3893112"/>
              <a:gd name="connsiteY6917" fmla="*/ 942287 h 1329505"/>
              <a:gd name="connsiteX6918" fmla="*/ 2912056 w 3893112"/>
              <a:gd name="connsiteY6918" fmla="*/ 946535 h 1329505"/>
              <a:gd name="connsiteX6919" fmla="*/ 2916772 w 3893112"/>
              <a:gd name="connsiteY6919" fmla="*/ 950908 h 1329505"/>
              <a:gd name="connsiteX6920" fmla="*/ 2920754 w 3893112"/>
              <a:gd name="connsiteY6920" fmla="*/ 952659 h 1329505"/>
              <a:gd name="connsiteX6921" fmla="*/ 2925590 w 3893112"/>
              <a:gd name="connsiteY6921" fmla="*/ 925866 h 1329505"/>
              <a:gd name="connsiteX6922" fmla="*/ 2904490 w 3893112"/>
              <a:gd name="connsiteY6922" fmla="*/ 906713 h 1329505"/>
              <a:gd name="connsiteX6923" fmla="*/ 2897852 w 3893112"/>
              <a:gd name="connsiteY6923" fmla="*/ 912543 h 1329505"/>
              <a:gd name="connsiteX6924" fmla="*/ 2891394 w 3893112"/>
              <a:gd name="connsiteY6924" fmla="*/ 913417 h 1329505"/>
              <a:gd name="connsiteX6925" fmla="*/ 2876392 w 3893112"/>
              <a:gd name="connsiteY6925" fmla="*/ 984467 h 1329505"/>
              <a:gd name="connsiteX6926" fmla="*/ 2853472 w 3893112"/>
              <a:gd name="connsiteY6926" fmla="*/ 982886 h 1329505"/>
              <a:gd name="connsiteX6927" fmla="*/ 2869818 w 3893112"/>
              <a:gd name="connsiteY6927" fmla="*/ 907012 h 1329505"/>
              <a:gd name="connsiteX6928" fmla="*/ 2868080 w 3893112"/>
              <a:gd name="connsiteY6928" fmla="*/ 904914 h 1329505"/>
              <a:gd name="connsiteX6929" fmla="*/ 2827170 w 3893112"/>
              <a:gd name="connsiteY6929" fmla="*/ 921072 h 1329505"/>
              <a:gd name="connsiteX6930" fmla="*/ 2811446 w 3893112"/>
              <a:gd name="connsiteY6930" fmla="*/ 914870 h 1329505"/>
              <a:gd name="connsiteX6931" fmla="*/ 2833560 w 3893112"/>
              <a:gd name="connsiteY6931" fmla="*/ 900262 h 1329505"/>
              <a:gd name="connsiteX6932" fmla="*/ 2868080 w 3893112"/>
              <a:gd name="connsiteY6932" fmla="*/ 883949 h 1329505"/>
              <a:gd name="connsiteX6933" fmla="*/ 2871180 w 3893112"/>
              <a:gd name="connsiteY6933" fmla="*/ 875388 h 1329505"/>
              <a:gd name="connsiteX6934" fmla="*/ 2873832 w 3893112"/>
              <a:gd name="connsiteY6934" fmla="*/ 868413 h 1329505"/>
              <a:gd name="connsiteX6935" fmla="*/ 2843058 w 3893112"/>
              <a:gd name="connsiteY6935" fmla="*/ 887008 h 1329505"/>
              <a:gd name="connsiteX6936" fmla="*/ 2833752 w 3893112"/>
              <a:gd name="connsiteY6936" fmla="*/ 892898 h 1329505"/>
              <a:gd name="connsiteX6937" fmla="*/ 2834334 w 3893112"/>
              <a:gd name="connsiteY6937" fmla="*/ 896323 h 1329505"/>
              <a:gd name="connsiteX6938" fmla="*/ 2827442 w 3893112"/>
              <a:gd name="connsiteY6938" fmla="*/ 896892 h 1329505"/>
              <a:gd name="connsiteX6939" fmla="*/ 2817776 w 3893112"/>
              <a:gd name="connsiteY6939" fmla="*/ 903010 h 1329505"/>
              <a:gd name="connsiteX6940" fmla="*/ 2806298 w 3893112"/>
              <a:gd name="connsiteY6940" fmla="*/ 910776 h 1329505"/>
              <a:gd name="connsiteX6941" fmla="*/ 2801404 w 3893112"/>
              <a:gd name="connsiteY6941" fmla="*/ 903908 h 1329505"/>
              <a:gd name="connsiteX6942" fmla="*/ 2795412 w 3893112"/>
              <a:gd name="connsiteY6942" fmla="*/ 926997 h 1329505"/>
              <a:gd name="connsiteX6943" fmla="*/ 2782448 w 3893112"/>
              <a:gd name="connsiteY6943" fmla="*/ 926098 h 1329505"/>
              <a:gd name="connsiteX6944" fmla="*/ 2782572 w 3893112"/>
              <a:gd name="connsiteY6944" fmla="*/ 926222 h 1329505"/>
              <a:gd name="connsiteX6945" fmla="*/ 2793526 w 3893112"/>
              <a:gd name="connsiteY6945" fmla="*/ 884654 h 1329505"/>
              <a:gd name="connsiteX6946" fmla="*/ 2791100 w 3893112"/>
              <a:gd name="connsiteY6946" fmla="*/ 881747 h 1329505"/>
              <a:gd name="connsiteX6947" fmla="*/ 2767932 w 3893112"/>
              <a:gd name="connsiteY6947" fmla="*/ 891051 h 1329505"/>
              <a:gd name="connsiteX6948" fmla="*/ 2759032 w 3893112"/>
              <a:gd name="connsiteY6948" fmla="*/ 887545 h 1329505"/>
              <a:gd name="connsiteX6949" fmla="*/ 2771436 w 3893112"/>
              <a:gd name="connsiteY6949" fmla="*/ 879265 h 1329505"/>
              <a:gd name="connsiteX6950" fmla="*/ 2790976 w 3893112"/>
              <a:gd name="connsiteY6950" fmla="*/ 869960 h 1329505"/>
              <a:gd name="connsiteX6951" fmla="*/ 2792712 w 3893112"/>
              <a:gd name="connsiteY6951" fmla="*/ 865122 h 1329505"/>
              <a:gd name="connsiteX6952" fmla="*/ 2793088 w 3893112"/>
              <a:gd name="connsiteY6952" fmla="*/ 864091 h 1329505"/>
              <a:gd name="connsiteX6953" fmla="*/ 2745104 w 3893112"/>
              <a:gd name="connsiteY6953" fmla="*/ 885685 h 1329505"/>
              <a:gd name="connsiteX6954" fmla="*/ 2744330 w 3893112"/>
              <a:gd name="connsiteY6954" fmla="*/ 896354 h 1329505"/>
              <a:gd name="connsiteX6955" fmla="*/ 2740392 w 3893112"/>
              <a:gd name="connsiteY6955" fmla="*/ 899734 h 1329505"/>
              <a:gd name="connsiteX6956" fmla="*/ 2770288 w 3893112"/>
              <a:gd name="connsiteY6956" fmla="*/ 920296 h 1329505"/>
              <a:gd name="connsiteX6957" fmla="*/ 2773392 w 3893112"/>
              <a:gd name="connsiteY6957" fmla="*/ 940704 h 1329505"/>
              <a:gd name="connsiteX6958" fmla="*/ 2760800 w 3893112"/>
              <a:gd name="connsiteY6958" fmla="*/ 941417 h 1329505"/>
              <a:gd name="connsiteX6959" fmla="*/ 2733816 w 3893112"/>
              <a:gd name="connsiteY6959" fmla="*/ 915490 h 1329505"/>
              <a:gd name="connsiteX6960" fmla="*/ 2730662 w 3893112"/>
              <a:gd name="connsiteY6960" fmla="*/ 918097 h 1329505"/>
              <a:gd name="connsiteX6961" fmla="*/ 2711484 w 3893112"/>
              <a:gd name="connsiteY6961" fmla="*/ 970107 h 1329505"/>
              <a:gd name="connsiteX6962" fmla="*/ 2689776 w 3893112"/>
              <a:gd name="connsiteY6962" fmla="*/ 961392 h 1329505"/>
              <a:gd name="connsiteX6963" fmla="*/ 2705952 w 3893112"/>
              <a:gd name="connsiteY6963" fmla="*/ 919587 h 1329505"/>
              <a:gd name="connsiteX6964" fmla="*/ 2702450 w 3893112"/>
              <a:gd name="connsiteY6964" fmla="*/ 918712 h 1329505"/>
              <a:gd name="connsiteX6965" fmla="*/ 2702368 w 3893112"/>
              <a:gd name="connsiteY6965" fmla="*/ 918934 h 1329505"/>
              <a:gd name="connsiteX6966" fmla="*/ 2693768 w 3893112"/>
              <a:gd name="connsiteY6966" fmla="*/ 923315 h 1329505"/>
              <a:gd name="connsiteX6967" fmla="*/ 2690364 w 3893112"/>
              <a:gd name="connsiteY6967" fmla="*/ 914964 h 1329505"/>
              <a:gd name="connsiteX6968" fmla="*/ 2656092 w 3893112"/>
              <a:gd name="connsiteY6968" fmla="*/ 927306 h 1329505"/>
              <a:gd name="connsiteX6969" fmla="*/ 2640586 w 3893112"/>
              <a:gd name="connsiteY6969" fmla="*/ 920607 h 1329505"/>
              <a:gd name="connsiteX6970" fmla="*/ 2663040 w 3893112"/>
              <a:gd name="connsiteY6970" fmla="*/ 906712 h 1329505"/>
              <a:gd name="connsiteX6971" fmla="*/ 2697900 w 3893112"/>
              <a:gd name="connsiteY6971" fmla="*/ 891483 h 1329505"/>
              <a:gd name="connsiteX6972" fmla="*/ 2697710 w 3893112"/>
              <a:gd name="connsiteY6972" fmla="*/ 890435 h 1329505"/>
              <a:gd name="connsiteX6973" fmla="*/ 2696940 w 3893112"/>
              <a:gd name="connsiteY6973" fmla="*/ 890243 h 1329505"/>
              <a:gd name="connsiteX6974" fmla="*/ 2694180 w 3893112"/>
              <a:gd name="connsiteY6974" fmla="*/ 886739 h 1329505"/>
              <a:gd name="connsiteX6975" fmla="*/ 2670856 w 3893112"/>
              <a:gd name="connsiteY6975" fmla="*/ 895176 h 1329505"/>
              <a:gd name="connsiteX6976" fmla="*/ 2662048 w 3893112"/>
              <a:gd name="connsiteY6976" fmla="*/ 891359 h 1329505"/>
              <a:gd name="connsiteX6977" fmla="*/ 2674732 w 3893112"/>
              <a:gd name="connsiteY6977" fmla="*/ 883513 h 1329505"/>
              <a:gd name="connsiteX6978" fmla="*/ 2694458 w 3893112"/>
              <a:gd name="connsiteY6978" fmla="*/ 874892 h 1329505"/>
              <a:gd name="connsiteX6979" fmla="*/ 2696320 w 3893112"/>
              <a:gd name="connsiteY6979" fmla="*/ 870084 h 1329505"/>
              <a:gd name="connsiteX6980" fmla="*/ 2696370 w 3893112"/>
              <a:gd name="connsiteY6980" fmla="*/ 869962 h 1329505"/>
              <a:gd name="connsiteX6981" fmla="*/ 2671422 w 3893112"/>
              <a:gd name="connsiteY6981" fmla="*/ 878920 h 1329505"/>
              <a:gd name="connsiteX6982" fmla="*/ 2653970 w 3893112"/>
              <a:gd name="connsiteY6982" fmla="*/ 883036 h 1329505"/>
              <a:gd name="connsiteX6983" fmla="*/ 2653360 w 3893112"/>
              <a:gd name="connsiteY6983" fmla="*/ 888016 h 1329505"/>
              <a:gd name="connsiteX6984" fmla="*/ 2648556 w 3893112"/>
              <a:gd name="connsiteY6984" fmla="*/ 894773 h 1329505"/>
              <a:gd name="connsiteX6985" fmla="*/ 2640202 w 3893112"/>
              <a:gd name="connsiteY6985" fmla="*/ 889784 h 1329505"/>
              <a:gd name="connsiteX6986" fmla="*/ 2638012 w 3893112"/>
              <a:gd name="connsiteY6986" fmla="*/ 888295 h 1329505"/>
              <a:gd name="connsiteX6987" fmla="*/ 2638972 w 3893112"/>
              <a:gd name="connsiteY6987" fmla="*/ 892074 h 1329505"/>
              <a:gd name="connsiteX6988" fmla="*/ 2648278 w 3893112"/>
              <a:gd name="connsiteY6988" fmla="*/ 897253 h 1329505"/>
              <a:gd name="connsiteX6989" fmla="*/ 2642944 w 3893112"/>
              <a:gd name="connsiteY6989" fmla="*/ 901501 h 1329505"/>
              <a:gd name="connsiteX6990" fmla="*/ 2637548 w 3893112"/>
              <a:gd name="connsiteY6990" fmla="*/ 905689 h 1329505"/>
              <a:gd name="connsiteX6991" fmla="*/ 2628242 w 3893112"/>
              <a:gd name="connsiteY6991" fmla="*/ 905999 h 1329505"/>
              <a:gd name="connsiteX6992" fmla="*/ 2618938 w 3893112"/>
              <a:gd name="connsiteY6992" fmla="*/ 906247 h 1329505"/>
              <a:gd name="connsiteX6993" fmla="*/ 2624364 w 3893112"/>
              <a:gd name="connsiteY6993" fmla="*/ 896943 h 1329505"/>
              <a:gd name="connsiteX6994" fmla="*/ 2623376 w 3893112"/>
              <a:gd name="connsiteY6994" fmla="*/ 890252 h 1329505"/>
              <a:gd name="connsiteX6995" fmla="*/ 2601904 w 3893112"/>
              <a:gd name="connsiteY6995" fmla="*/ 895316 h 1329505"/>
              <a:gd name="connsiteX6996" fmla="*/ 2601756 w 3893112"/>
              <a:gd name="connsiteY6996" fmla="*/ 896385 h 1329505"/>
              <a:gd name="connsiteX6997" fmla="*/ 2594672 w 3893112"/>
              <a:gd name="connsiteY6997" fmla="*/ 926102 h 1329505"/>
              <a:gd name="connsiteX6998" fmla="*/ 2598686 w 3893112"/>
              <a:gd name="connsiteY6998" fmla="*/ 927089 h 1329505"/>
              <a:gd name="connsiteX6999" fmla="*/ 2607990 w 3893112"/>
              <a:gd name="connsiteY6999" fmla="*/ 919213 h 1329505"/>
              <a:gd name="connsiteX7000" fmla="*/ 2608860 w 3893112"/>
              <a:gd name="connsiteY7000" fmla="*/ 927555 h 1329505"/>
              <a:gd name="connsiteX7001" fmla="*/ 2609634 w 3893112"/>
              <a:gd name="connsiteY7001" fmla="*/ 935898 h 1329505"/>
              <a:gd name="connsiteX7002" fmla="*/ 2600080 w 3893112"/>
              <a:gd name="connsiteY7002" fmla="*/ 957608 h 1329505"/>
              <a:gd name="connsiteX7003" fmla="*/ 2594872 w 3893112"/>
              <a:gd name="connsiteY7003" fmla="*/ 946505 h 1329505"/>
              <a:gd name="connsiteX7004" fmla="*/ 2590010 w 3893112"/>
              <a:gd name="connsiteY7004" fmla="*/ 944700 h 1329505"/>
              <a:gd name="connsiteX7005" fmla="*/ 2584604 w 3893112"/>
              <a:gd name="connsiteY7005" fmla="*/ 965114 h 1329505"/>
              <a:gd name="connsiteX7006" fmla="*/ 2577780 w 3893112"/>
              <a:gd name="connsiteY7006" fmla="*/ 989212 h 1329505"/>
              <a:gd name="connsiteX7007" fmla="*/ 2573812 w 3893112"/>
              <a:gd name="connsiteY7007" fmla="*/ 987910 h 1329505"/>
              <a:gd name="connsiteX7008" fmla="*/ 2580604 w 3893112"/>
              <a:gd name="connsiteY7008" fmla="*/ 963874 h 1329505"/>
              <a:gd name="connsiteX7009" fmla="*/ 2586024 w 3893112"/>
              <a:gd name="connsiteY7009" fmla="*/ 943221 h 1329505"/>
              <a:gd name="connsiteX7010" fmla="*/ 2584198 w 3893112"/>
              <a:gd name="connsiteY7010" fmla="*/ 942543 h 1329505"/>
              <a:gd name="connsiteX7011" fmla="*/ 2576572 w 3893112"/>
              <a:gd name="connsiteY7011" fmla="*/ 941977 h 1329505"/>
              <a:gd name="connsiteX7012" fmla="*/ 2573770 w 3893112"/>
              <a:gd name="connsiteY7012" fmla="*/ 946400 h 1329505"/>
              <a:gd name="connsiteX7013" fmla="*/ 2572936 w 3893112"/>
              <a:gd name="connsiteY7013" fmla="*/ 947832 h 1329505"/>
              <a:gd name="connsiteX7014" fmla="*/ 2569828 w 3893112"/>
              <a:gd name="connsiteY7014" fmla="*/ 956287 h 1329505"/>
              <a:gd name="connsiteX7015" fmla="*/ 2562800 w 3893112"/>
              <a:gd name="connsiteY7015" fmla="*/ 975411 h 1329505"/>
              <a:gd name="connsiteX7016" fmla="*/ 2437348 w 3893112"/>
              <a:gd name="connsiteY7016" fmla="*/ 955841 h 1329505"/>
              <a:gd name="connsiteX7017" fmla="*/ 2497112 w 3893112"/>
              <a:gd name="connsiteY7017" fmla="*/ 786935 h 1329505"/>
              <a:gd name="connsiteX7018" fmla="*/ 2499532 w 3893112"/>
              <a:gd name="connsiteY7018" fmla="*/ 764667 h 1329505"/>
              <a:gd name="connsiteX7019" fmla="*/ 2493328 w 3893112"/>
              <a:gd name="connsiteY7019" fmla="*/ 758898 h 1329505"/>
              <a:gd name="connsiteX7020" fmla="*/ 2489948 w 3893112"/>
              <a:gd name="connsiteY7020" fmla="*/ 755517 h 1329505"/>
              <a:gd name="connsiteX7021" fmla="*/ 2477494 w 3893112"/>
              <a:gd name="connsiteY7021" fmla="*/ 757200 h 1329505"/>
              <a:gd name="connsiteX7022" fmla="*/ 2472766 w 3893112"/>
              <a:gd name="connsiteY7022" fmla="*/ 779863 h 1329505"/>
              <a:gd name="connsiteX7023" fmla="*/ 2467276 w 3893112"/>
              <a:gd name="connsiteY7023" fmla="*/ 789168 h 1329505"/>
              <a:gd name="connsiteX7024" fmla="*/ 2464176 w 3893112"/>
              <a:gd name="connsiteY7024" fmla="*/ 779523 h 1329505"/>
              <a:gd name="connsiteX7025" fmla="*/ 2468206 w 3893112"/>
              <a:gd name="connsiteY7025" fmla="*/ 758358 h 1329505"/>
              <a:gd name="connsiteX7026" fmla="*/ 2454436 w 3893112"/>
              <a:gd name="connsiteY7026" fmla="*/ 758060 h 1329505"/>
              <a:gd name="connsiteX7027" fmla="*/ 2461104 w 3893112"/>
              <a:gd name="connsiteY7027" fmla="*/ 749811 h 1329505"/>
              <a:gd name="connsiteX7028" fmla="*/ 2470190 w 3893112"/>
              <a:gd name="connsiteY7028" fmla="*/ 747945 h 1329505"/>
              <a:gd name="connsiteX7029" fmla="*/ 2470596 w 3893112"/>
              <a:gd name="connsiteY7029" fmla="*/ 745809 h 1329505"/>
              <a:gd name="connsiteX7030" fmla="*/ 2461508 w 3893112"/>
              <a:gd name="connsiteY7030" fmla="*/ 744383 h 1329505"/>
              <a:gd name="connsiteX7031" fmla="*/ 2453444 w 3893112"/>
              <a:gd name="connsiteY7031" fmla="*/ 734303 h 1329505"/>
              <a:gd name="connsiteX7032" fmla="*/ 2453564 w 3893112"/>
              <a:gd name="connsiteY7032" fmla="*/ 731847 h 1329505"/>
              <a:gd name="connsiteX7033" fmla="*/ 2391254 w 3893112"/>
              <a:gd name="connsiteY7033" fmla="*/ 727765 h 1329505"/>
              <a:gd name="connsiteX7034" fmla="*/ 2389764 w 3893112"/>
              <a:gd name="connsiteY7034" fmla="*/ 746093 h 1329505"/>
              <a:gd name="connsiteX7035" fmla="*/ 2394330 w 3893112"/>
              <a:gd name="connsiteY7035" fmla="*/ 747173 h 1329505"/>
              <a:gd name="connsiteX7036" fmla="*/ 2389186 w 3893112"/>
              <a:gd name="connsiteY7036" fmla="*/ 753184 h 1329505"/>
              <a:gd name="connsiteX7037" fmla="*/ 2382998 w 3893112"/>
              <a:gd name="connsiteY7037" fmla="*/ 829301 h 1329505"/>
              <a:gd name="connsiteX7038" fmla="*/ 2375338 w 3893112"/>
              <a:gd name="connsiteY7038" fmla="*/ 852956 h 1329505"/>
              <a:gd name="connsiteX7039" fmla="*/ 2376042 w 3893112"/>
              <a:gd name="connsiteY7039" fmla="*/ 855287 h 1329505"/>
              <a:gd name="connsiteX7040" fmla="*/ 2379040 w 3893112"/>
              <a:gd name="connsiteY7040" fmla="*/ 857926 h 1329505"/>
              <a:gd name="connsiteX7041" fmla="*/ 2381242 w 3893112"/>
              <a:gd name="connsiteY7041" fmla="*/ 868192 h 1329505"/>
              <a:gd name="connsiteX7042" fmla="*/ 2408752 w 3893112"/>
              <a:gd name="connsiteY7042" fmla="*/ 857120 h 1329505"/>
              <a:gd name="connsiteX7043" fmla="*/ 2417126 w 3893112"/>
              <a:gd name="connsiteY7043" fmla="*/ 859569 h 1329505"/>
              <a:gd name="connsiteX7044" fmla="*/ 2409992 w 3893112"/>
              <a:gd name="connsiteY7044" fmla="*/ 866920 h 1329505"/>
              <a:gd name="connsiteX7045" fmla="*/ 2383036 w 3893112"/>
              <a:gd name="connsiteY7045" fmla="*/ 878453 h 1329505"/>
              <a:gd name="connsiteX7046" fmla="*/ 2387976 w 3893112"/>
              <a:gd name="connsiteY7046" fmla="*/ 894812 h 1329505"/>
              <a:gd name="connsiteX7047" fmla="*/ 2400000 w 3893112"/>
              <a:gd name="connsiteY7047" fmla="*/ 949227 h 1329505"/>
              <a:gd name="connsiteX7048" fmla="*/ 2403852 w 3893112"/>
              <a:gd name="connsiteY7048" fmla="*/ 949730 h 1329505"/>
              <a:gd name="connsiteX7049" fmla="*/ 2410054 w 3893112"/>
              <a:gd name="connsiteY7049" fmla="*/ 957236 h 1329505"/>
              <a:gd name="connsiteX7050" fmla="*/ 2429468 w 3893112"/>
              <a:gd name="connsiteY7050" fmla="*/ 931618 h 1329505"/>
              <a:gd name="connsiteX7051" fmla="*/ 2437874 w 3893112"/>
              <a:gd name="connsiteY7051" fmla="*/ 928826 h 1329505"/>
              <a:gd name="connsiteX7052" fmla="*/ 2434772 w 3893112"/>
              <a:gd name="connsiteY7052" fmla="*/ 939278 h 1329505"/>
              <a:gd name="connsiteX7053" fmla="*/ 2413590 w 3893112"/>
              <a:gd name="connsiteY7053" fmla="*/ 968339 h 1329505"/>
              <a:gd name="connsiteX7054" fmla="*/ 2415824 w 3893112"/>
              <a:gd name="connsiteY7054" fmla="*/ 977117 h 1329505"/>
              <a:gd name="connsiteX7055" fmla="*/ 2417000 w 3893112"/>
              <a:gd name="connsiteY7055" fmla="*/ 982140 h 1329505"/>
              <a:gd name="connsiteX7056" fmla="*/ 2435362 w 3893112"/>
              <a:gd name="connsiteY7056" fmla="*/ 993368 h 1329505"/>
              <a:gd name="connsiteX7057" fmla="*/ 2446836 w 3893112"/>
              <a:gd name="connsiteY7057" fmla="*/ 1002920 h 1329505"/>
              <a:gd name="connsiteX7058" fmla="*/ 2437532 w 3893112"/>
              <a:gd name="connsiteY7058" fmla="*/ 1005463 h 1329505"/>
              <a:gd name="connsiteX7059" fmla="*/ 2415576 w 3893112"/>
              <a:gd name="connsiteY7059" fmla="*/ 993926 h 1329505"/>
              <a:gd name="connsiteX7060" fmla="*/ 2412472 w 3893112"/>
              <a:gd name="connsiteY7060" fmla="*/ 997028 h 1329505"/>
              <a:gd name="connsiteX7061" fmla="*/ 2410606 w 3893112"/>
              <a:gd name="connsiteY7061" fmla="*/ 997230 h 1329505"/>
              <a:gd name="connsiteX7062" fmla="*/ 2416072 w 3893112"/>
              <a:gd name="connsiteY7062" fmla="*/ 1021965 h 1329505"/>
              <a:gd name="connsiteX7063" fmla="*/ 2403262 w 3893112"/>
              <a:gd name="connsiteY7063" fmla="*/ 1025066 h 1329505"/>
              <a:gd name="connsiteX7064" fmla="*/ 2403262 w 3893112"/>
              <a:gd name="connsiteY7064" fmla="*/ 1025128 h 1329505"/>
              <a:gd name="connsiteX7065" fmla="*/ 2395874 w 3893112"/>
              <a:gd name="connsiteY7065" fmla="*/ 993651 h 1329505"/>
              <a:gd name="connsiteX7066" fmla="*/ 2395074 w 3893112"/>
              <a:gd name="connsiteY7066" fmla="*/ 992778 h 1329505"/>
              <a:gd name="connsiteX7067" fmla="*/ 2377924 w 3893112"/>
              <a:gd name="connsiteY7067" fmla="*/ 1005184 h 1329505"/>
              <a:gd name="connsiteX7068" fmla="*/ 2370944 w 3893112"/>
              <a:gd name="connsiteY7068" fmla="*/ 1003820 h 1329505"/>
              <a:gd name="connsiteX7069" fmla="*/ 2374200 w 3893112"/>
              <a:gd name="connsiteY7069" fmla="*/ 992592 h 1329505"/>
              <a:gd name="connsiteX7070" fmla="*/ 2392562 w 3893112"/>
              <a:gd name="connsiteY7070" fmla="*/ 983288 h 1329505"/>
              <a:gd name="connsiteX7071" fmla="*/ 2390640 w 3893112"/>
              <a:gd name="connsiteY7071" fmla="*/ 981086 h 1329505"/>
              <a:gd name="connsiteX7072" fmla="*/ 2391012 w 3893112"/>
              <a:gd name="connsiteY7072" fmla="*/ 975039 h 1329505"/>
              <a:gd name="connsiteX7073" fmla="*/ 2364276 w 3893112"/>
              <a:gd name="connsiteY7073" fmla="*/ 958228 h 1329505"/>
              <a:gd name="connsiteX7074" fmla="*/ 2354508 w 3893112"/>
              <a:gd name="connsiteY7074" fmla="*/ 947497 h 1329505"/>
              <a:gd name="connsiteX7075" fmla="*/ 2362632 w 3893112"/>
              <a:gd name="connsiteY7075" fmla="*/ 945978 h 1329505"/>
              <a:gd name="connsiteX7076" fmla="*/ 2374418 w 3893112"/>
              <a:gd name="connsiteY7076" fmla="*/ 951901 h 1329505"/>
              <a:gd name="connsiteX7077" fmla="*/ 2387506 w 3893112"/>
              <a:gd name="connsiteY7077" fmla="*/ 958446 h 1329505"/>
              <a:gd name="connsiteX7078" fmla="*/ 2386828 w 3893112"/>
              <a:gd name="connsiteY7078" fmla="*/ 955596 h 1329505"/>
              <a:gd name="connsiteX7079" fmla="*/ 2386872 w 3893112"/>
              <a:gd name="connsiteY7079" fmla="*/ 955293 h 1329505"/>
              <a:gd name="connsiteX7080" fmla="*/ 2377568 w 3893112"/>
              <a:gd name="connsiteY7080" fmla="*/ 915656 h 1329505"/>
              <a:gd name="connsiteX7081" fmla="*/ 2370388 w 3893112"/>
              <a:gd name="connsiteY7081" fmla="*/ 903735 h 1329505"/>
              <a:gd name="connsiteX7082" fmla="*/ 2366356 w 3893112"/>
              <a:gd name="connsiteY7082" fmla="*/ 904540 h 1329505"/>
              <a:gd name="connsiteX7083" fmla="*/ 2359794 w 3893112"/>
              <a:gd name="connsiteY7083" fmla="*/ 900967 h 1329505"/>
              <a:gd name="connsiteX7084" fmla="*/ 2336424 w 3893112"/>
              <a:gd name="connsiteY7084" fmla="*/ 973146 h 1329505"/>
              <a:gd name="connsiteX7085" fmla="*/ 2328172 w 3893112"/>
              <a:gd name="connsiteY7085" fmla="*/ 977520 h 1329505"/>
              <a:gd name="connsiteX7086" fmla="*/ 2323792 w 3893112"/>
              <a:gd name="connsiteY7086" fmla="*/ 969270 h 1329505"/>
              <a:gd name="connsiteX7087" fmla="*/ 2324206 w 3893112"/>
              <a:gd name="connsiteY7087" fmla="*/ 968246 h 1329505"/>
              <a:gd name="connsiteX7088" fmla="*/ 2323988 w 3893112"/>
              <a:gd name="connsiteY7088" fmla="*/ 968246 h 1329505"/>
              <a:gd name="connsiteX7089" fmla="*/ 2346238 w 3893112"/>
              <a:gd name="connsiteY7089" fmla="*/ 890941 h 1329505"/>
              <a:gd name="connsiteX7090" fmla="*/ 2333324 w 3893112"/>
              <a:gd name="connsiteY7090" fmla="*/ 891483 h 1329505"/>
              <a:gd name="connsiteX7091" fmla="*/ 2327896 w 3893112"/>
              <a:gd name="connsiteY7091" fmla="*/ 886150 h 1329505"/>
              <a:gd name="connsiteX7092" fmla="*/ 2335464 w 3893112"/>
              <a:gd name="connsiteY7092" fmla="*/ 878240 h 1329505"/>
              <a:gd name="connsiteX7093" fmla="*/ 2349344 w 3893112"/>
              <a:gd name="connsiteY7093" fmla="*/ 880151 h 1329505"/>
              <a:gd name="connsiteX7094" fmla="*/ 2353546 w 3893112"/>
              <a:gd name="connsiteY7094" fmla="*/ 865549 h 1329505"/>
              <a:gd name="connsiteX7095" fmla="*/ 2341544 w 3893112"/>
              <a:gd name="connsiteY7095" fmla="*/ 842326 h 1329505"/>
              <a:gd name="connsiteX7096" fmla="*/ 2337760 w 3893112"/>
              <a:gd name="connsiteY7096" fmla="*/ 827160 h 1329505"/>
              <a:gd name="connsiteX7097" fmla="*/ 2345512 w 3893112"/>
              <a:gd name="connsiteY7097" fmla="*/ 830416 h 1329505"/>
              <a:gd name="connsiteX7098" fmla="*/ 2353080 w 3893112"/>
              <a:gd name="connsiteY7098" fmla="*/ 842511 h 1329505"/>
              <a:gd name="connsiteX7099" fmla="*/ 2357942 w 3893112"/>
              <a:gd name="connsiteY7099" fmla="*/ 850278 h 1329505"/>
              <a:gd name="connsiteX7100" fmla="*/ 2359706 w 3893112"/>
              <a:gd name="connsiteY7100" fmla="*/ 844150 h 1329505"/>
              <a:gd name="connsiteX7101" fmla="*/ 2334382 w 3893112"/>
              <a:gd name="connsiteY7101" fmla="*/ 779817 h 1329505"/>
              <a:gd name="connsiteX7102" fmla="*/ 2331712 w 3893112"/>
              <a:gd name="connsiteY7102" fmla="*/ 792858 h 1329505"/>
              <a:gd name="connsiteX7103" fmla="*/ 2322408 w 3893112"/>
              <a:gd name="connsiteY7103" fmla="*/ 802162 h 1329505"/>
              <a:gd name="connsiteX7104" fmla="*/ 2322190 w 3893112"/>
              <a:gd name="connsiteY7104" fmla="*/ 788919 h 1329505"/>
              <a:gd name="connsiteX7105" fmla="*/ 2328322 w 3893112"/>
              <a:gd name="connsiteY7105" fmla="*/ 764421 h 1329505"/>
              <a:gd name="connsiteX7106" fmla="*/ 2324466 w 3893112"/>
              <a:gd name="connsiteY7106" fmla="*/ 754626 h 1329505"/>
              <a:gd name="connsiteX7107" fmla="*/ 2323928 w 3893112"/>
              <a:gd name="connsiteY7107" fmla="*/ 754120 h 1329505"/>
              <a:gd name="connsiteX7108" fmla="*/ 2324080 w 3893112"/>
              <a:gd name="connsiteY7108" fmla="*/ 753643 h 1329505"/>
              <a:gd name="connsiteX7109" fmla="*/ 2322774 w 3893112"/>
              <a:gd name="connsiteY7109" fmla="*/ 750324 h 1329505"/>
              <a:gd name="connsiteX7110" fmla="*/ 2310032 w 3893112"/>
              <a:gd name="connsiteY7110" fmla="*/ 751577 h 1329505"/>
              <a:gd name="connsiteX7111" fmla="*/ 2292944 w 3893112"/>
              <a:gd name="connsiteY7111" fmla="*/ 746336 h 1329505"/>
              <a:gd name="connsiteX7112" fmla="*/ 2287920 w 3893112"/>
              <a:gd name="connsiteY7112" fmla="*/ 739450 h 1329505"/>
              <a:gd name="connsiteX7113" fmla="*/ 2295238 w 3893112"/>
              <a:gd name="connsiteY7113" fmla="*/ 734395 h 1329505"/>
              <a:gd name="connsiteX7114" fmla="*/ 2318188 w 3893112"/>
              <a:gd name="connsiteY7114" fmla="*/ 740257 h 1329505"/>
              <a:gd name="connsiteX7115" fmla="*/ 2318408 w 3893112"/>
              <a:gd name="connsiteY7115" fmla="*/ 739234 h 1329505"/>
              <a:gd name="connsiteX7116" fmla="*/ 2311664 w 3893112"/>
              <a:gd name="connsiteY7116" fmla="*/ 722102 h 1329505"/>
              <a:gd name="connsiteX7117" fmla="*/ 2272938 w 3893112"/>
              <a:gd name="connsiteY7117" fmla="*/ 719205 h 1329505"/>
              <a:gd name="connsiteX7118" fmla="*/ 2265260 w 3893112"/>
              <a:gd name="connsiteY7118" fmla="*/ 718345 h 1329505"/>
              <a:gd name="connsiteX7119" fmla="*/ 2262424 w 3893112"/>
              <a:gd name="connsiteY7119" fmla="*/ 743050 h 1329505"/>
              <a:gd name="connsiteX7120" fmla="*/ 2257676 w 3893112"/>
              <a:gd name="connsiteY7120" fmla="*/ 772937 h 1329505"/>
              <a:gd name="connsiteX7121" fmla="*/ 2261152 w 3893112"/>
              <a:gd name="connsiteY7121" fmla="*/ 773474 h 1329505"/>
              <a:gd name="connsiteX7122" fmla="*/ 2268038 w 3893112"/>
              <a:gd name="connsiteY7122" fmla="*/ 767674 h 1329505"/>
              <a:gd name="connsiteX7123" fmla="*/ 2270704 w 3893112"/>
              <a:gd name="connsiteY7123" fmla="*/ 779026 h 1329505"/>
              <a:gd name="connsiteX7124" fmla="*/ 2265124 w 3893112"/>
              <a:gd name="connsiteY7124" fmla="*/ 794347 h 1329505"/>
              <a:gd name="connsiteX7125" fmla="*/ 2260004 w 3893112"/>
              <a:gd name="connsiteY7125" fmla="*/ 786966 h 1329505"/>
              <a:gd name="connsiteX7126" fmla="*/ 2255556 w 3893112"/>
              <a:gd name="connsiteY7126" fmla="*/ 786281 h 1329505"/>
              <a:gd name="connsiteX7127" fmla="*/ 2251260 w 3893112"/>
              <a:gd name="connsiteY7127" fmla="*/ 813329 h 1329505"/>
              <a:gd name="connsiteX7128" fmla="*/ 2242214 w 3893112"/>
              <a:gd name="connsiteY7128" fmla="*/ 847486 h 1329505"/>
              <a:gd name="connsiteX7129" fmla="*/ 2242702 w 3893112"/>
              <a:gd name="connsiteY7129" fmla="*/ 849025 h 1329505"/>
              <a:gd name="connsiteX7130" fmla="*/ 2246980 w 3893112"/>
              <a:gd name="connsiteY7130" fmla="*/ 849987 h 1329505"/>
              <a:gd name="connsiteX7131" fmla="*/ 2254236 w 3893112"/>
              <a:gd name="connsiteY7131" fmla="*/ 844591 h 1329505"/>
              <a:gd name="connsiteX7132" fmla="*/ 2256220 w 3893112"/>
              <a:gd name="connsiteY7132" fmla="*/ 856190 h 1329505"/>
              <a:gd name="connsiteX7133" fmla="*/ 2252904 w 3893112"/>
              <a:gd name="connsiteY7133" fmla="*/ 863695 h 1329505"/>
              <a:gd name="connsiteX7134" fmla="*/ 2249656 w 3893112"/>
              <a:gd name="connsiteY7134" fmla="*/ 870940 h 1329505"/>
              <a:gd name="connsiteX7135" fmla="*/ 2270406 w 3893112"/>
              <a:gd name="connsiteY7135" fmla="*/ 936344 h 1329505"/>
              <a:gd name="connsiteX7136" fmla="*/ 2271884 w 3893112"/>
              <a:gd name="connsiteY7136" fmla="*/ 936084 h 1329505"/>
              <a:gd name="connsiteX7137" fmla="*/ 2272940 w 3893112"/>
              <a:gd name="connsiteY7137" fmla="*/ 936860 h 1329505"/>
              <a:gd name="connsiteX7138" fmla="*/ 2282244 w 3893112"/>
              <a:gd name="connsiteY7138" fmla="*/ 908450 h 1329505"/>
              <a:gd name="connsiteX7139" fmla="*/ 2291982 w 3893112"/>
              <a:gd name="connsiteY7139" fmla="*/ 902806 h 1329505"/>
              <a:gd name="connsiteX7140" fmla="*/ 2290244 w 3893112"/>
              <a:gd name="connsiteY7140" fmla="*/ 917196 h 1329505"/>
              <a:gd name="connsiteX7141" fmla="*/ 2278552 w 3893112"/>
              <a:gd name="connsiteY7141" fmla="*/ 945916 h 1329505"/>
              <a:gd name="connsiteX7142" fmla="*/ 2284756 w 3893112"/>
              <a:gd name="connsiteY7142" fmla="*/ 956988 h 1329505"/>
              <a:gd name="connsiteX7143" fmla="*/ 2297844 w 3893112"/>
              <a:gd name="connsiteY7143" fmla="*/ 953638 h 1329505"/>
              <a:gd name="connsiteX7144" fmla="*/ 2317012 w 3893112"/>
              <a:gd name="connsiteY7144" fmla="*/ 950847 h 1329505"/>
              <a:gd name="connsiteX7145" fmla="*/ 2323616 w 3893112"/>
              <a:gd name="connsiteY7145" fmla="*/ 955064 h 1329505"/>
              <a:gd name="connsiteX7146" fmla="*/ 2316670 w 3893112"/>
              <a:gd name="connsiteY7146" fmla="*/ 959314 h 1329505"/>
              <a:gd name="connsiteX7147" fmla="*/ 2287300 w 3893112"/>
              <a:gd name="connsiteY7147" fmla="*/ 964525 h 1329505"/>
              <a:gd name="connsiteX7148" fmla="*/ 2288880 w 3893112"/>
              <a:gd name="connsiteY7148" fmla="*/ 968464 h 1329505"/>
              <a:gd name="connsiteX7149" fmla="*/ 2283918 w 3893112"/>
              <a:gd name="connsiteY7149" fmla="*/ 975937 h 1329505"/>
              <a:gd name="connsiteX7150" fmla="*/ 2281500 w 3893112"/>
              <a:gd name="connsiteY7150" fmla="*/ 977304 h 1329505"/>
              <a:gd name="connsiteX7151" fmla="*/ 2284414 w 3893112"/>
              <a:gd name="connsiteY7151" fmla="*/ 1122979 h 1329505"/>
              <a:gd name="connsiteX7152" fmla="*/ 2271450 w 3893112"/>
              <a:gd name="connsiteY7152" fmla="*/ 1122079 h 1329505"/>
              <a:gd name="connsiteX7153" fmla="*/ 2273684 w 3893112"/>
              <a:gd name="connsiteY7153" fmla="*/ 1012101 h 1329505"/>
              <a:gd name="connsiteX7154" fmla="*/ 2271592 w 3893112"/>
              <a:gd name="connsiteY7154" fmla="*/ 1003655 h 1329505"/>
              <a:gd name="connsiteX7155" fmla="*/ 2266302 w 3893112"/>
              <a:gd name="connsiteY7155" fmla="*/ 1009061 h 1329505"/>
              <a:gd name="connsiteX7156" fmla="*/ 2262984 w 3893112"/>
              <a:gd name="connsiteY7156" fmla="*/ 1002145 h 1329505"/>
              <a:gd name="connsiteX7157" fmla="*/ 2264316 w 3893112"/>
              <a:gd name="connsiteY7157" fmla="*/ 983909 h 1329505"/>
              <a:gd name="connsiteX7158" fmla="*/ 2265758 w 3893112"/>
              <a:gd name="connsiteY7158" fmla="*/ 980093 h 1329505"/>
              <a:gd name="connsiteX7159" fmla="*/ 2261376 w 3893112"/>
              <a:gd name="connsiteY7159" fmla="*/ 962400 h 1329505"/>
              <a:gd name="connsiteX7160" fmla="*/ 2241862 w 3893112"/>
              <a:gd name="connsiteY7160" fmla="*/ 961205 h 1329505"/>
              <a:gd name="connsiteX7161" fmla="*/ 2232712 w 3893112"/>
              <a:gd name="connsiteY7161" fmla="*/ 957112 h 1329505"/>
              <a:gd name="connsiteX7162" fmla="*/ 2242016 w 3893112"/>
              <a:gd name="connsiteY7162" fmla="*/ 950692 h 1329505"/>
              <a:gd name="connsiteX7163" fmla="*/ 2258986 w 3893112"/>
              <a:gd name="connsiteY7163" fmla="*/ 952749 h 1329505"/>
              <a:gd name="connsiteX7164" fmla="*/ 2237412 w 3893112"/>
              <a:gd name="connsiteY7164" fmla="*/ 865619 h 1329505"/>
              <a:gd name="connsiteX7165" fmla="*/ 2222136 w 3893112"/>
              <a:gd name="connsiteY7165" fmla="*/ 923304 h 1329505"/>
              <a:gd name="connsiteX7166" fmla="*/ 2226912 w 3893112"/>
              <a:gd name="connsiteY7166" fmla="*/ 924856 h 1329505"/>
              <a:gd name="connsiteX7167" fmla="*/ 2234696 w 3893112"/>
              <a:gd name="connsiteY7167" fmla="*/ 920172 h 1329505"/>
              <a:gd name="connsiteX7168" fmla="*/ 2235472 w 3893112"/>
              <a:gd name="connsiteY7168" fmla="*/ 931989 h 1329505"/>
              <a:gd name="connsiteX7169" fmla="*/ 2231380 w 3893112"/>
              <a:gd name="connsiteY7169" fmla="*/ 939185 h 1329505"/>
              <a:gd name="connsiteX7170" fmla="*/ 2227684 w 3893112"/>
              <a:gd name="connsiteY7170" fmla="*/ 945557 h 1329505"/>
              <a:gd name="connsiteX7171" fmla="*/ 2217980 w 3893112"/>
              <a:gd name="connsiteY7171" fmla="*/ 969393 h 1329505"/>
              <a:gd name="connsiteX7172" fmla="*/ 2224184 w 3893112"/>
              <a:gd name="connsiteY7172" fmla="*/ 980496 h 1329505"/>
              <a:gd name="connsiteX7173" fmla="*/ 2237304 w 3893112"/>
              <a:gd name="connsiteY7173" fmla="*/ 977116 h 1329505"/>
              <a:gd name="connsiteX7174" fmla="*/ 2256470 w 3893112"/>
              <a:gd name="connsiteY7174" fmla="*/ 974324 h 1329505"/>
              <a:gd name="connsiteX7175" fmla="*/ 2263076 w 3893112"/>
              <a:gd name="connsiteY7175" fmla="*/ 978543 h 1329505"/>
              <a:gd name="connsiteX7176" fmla="*/ 2256096 w 3893112"/>
              <a:gd name="connsiteY7176" fmla="*/ 982792 h 1329505"/>
              <a:gd name="connsiteX7177" fmla="*/ 2226728 w 3893112"/>
              <a:gd name="connsiteY7177" fmla="*/ 988002 h 1329505"/>
              <a:gd name="connsiteX7178" fmla="*/ 2228308 w 3893112"/>
              <a:gd name="connsiteY7178" fmla="*/ 991910 h 1329505"/>
              <a:gd name="connsiteX7179" fmla="*/ 2223346 w 3893112"/>
              <a:gd name="connsiteY7179" fmla="*/ 999416 h 1329505"/>
              <a:gd name="connsiteX7180" fmla="*/ 2220516 w 3893112"/>
              <a:gd name="connsiteY7180" fmla="*/ 1001014 h 1329505"/>
              <a:gd name="connsiteX7181" fmla="*/ 2224420 w 3893112"/>
              <a:gd name="connsiteY7181" fmla="*/ 1016929 h 1329505"/>
              <a:gd name="connsiteX7182" fmla="*/ 2223998 w 3893112"/>
              <a:gd name="connsiteY7182" fmla="*/ 1146457 h 1329505"/>
              <a:gd name="connsiteX7183" fmla="*/ 2211034 w 3893112"/>
              <a:gd name="connsiteY7183" fmla="*/ 1145589 h 1329505"/>
              <a:gd name="connsiteX7184" fmla="*/ 2207752 w 3893112"/>
              <a:gd name="connsiteY7184" fmla="*/ 1030567 h 1329505"/>
              <a:gd name="connsiteX7185" fmla="*/ 2205824 w 3893112"/>
              <a:gd name="connsiteY7185" fmla="*/ 1032570 h 1329505"/>
              <a:gd name="connsiteX7186" fmla="*/ 2202504 w 3893112"/>
              <a:gd name="connsiteY7186" fmla="*/ 1025654 h 1329505"/>
              <a:gd name="connsiteX7187" fmla="*/ 2203838 w 3893112"/>
              <a:gd name="connsiteY7187" fmla="*/ 1007448 h 1329505"/>
              <a:gd name="connsiteX7188" fmla="*/ 2204072 w 3893112"/>
              <a:gd name="connsiteY7188" fmla="*/ 1006835 h 1329505"/>
              <a:gd name="connsiteX7189" fmla="*/ 2199900 w 3893112"/>
              <a:gd name="connsiteY7189" fmla="*/ 1012287 h 1329505"/>
              <a:gd name="connsiteX7190" fmla="*/ 2194688 w 3893112"/>
              <a:gd name="connsiteY7190" fmla="*/ 1018738 h 1329505"/>
              <a:gd name="connsiteX7191" fmla="*/ 2192268 w 3893112"/>
              <a:gd name="connsiteY7191" fmla="*/ 1010023 h 1329505"/>
              <a:gd name="connsiteX7192" fmla="*/ 2185092 w 3893112"/>
              <a:gd name="connsiteY7192" fmla="*/ 1006343 h 1329505"/>
              <a:gd name="connsiteX7193" fmla="*/ 2156106 w 3893112"/>
              <a:gd name="connsiteY7193" fmla="*/ 1062160 h 1329505"/>
              <a:gd name="connsiteX7194" fmla="*/ 2155522 w 3893112"/>
              <a:gd name="connsiteY7194" fmla="*/ 1062913 h 1329505"/>
              <a:gd name="connsiteX7195" fmla="*/ 2158060 w 3893112"/>
              <a:gd name="connsiteY7195" fmla="*/ 1064639 h 1329505"/>
              <a:gd name="connsiteX7196" fmla="*/ 2166806 w 3893112"/>
              <a:gd name="connsiteY7196" fmla="*/ 1062220 h 1329505"/>
              <a:gd name="connsiteX7197" fmla="*/ 2164324 w 3893112"/>
              <a:gd name="connsiteY7197" fmla="*/ 1073819 h 1329505"/>
              <a:gd name="connsiteX7198" fmla="*/ 2158524 w 3893112"/>
              <a:gd name="connsiteY7198" fmla="*/ 1079619 h 1329505"/>
              <a:gd name="connsiteX7199" fmla="*/ 2152570 w 3893112"/>
              <a:gd name="connsiteY7199" fmla="*/ 1085325 h 1329505"/>
              <a:gd name="connsiteX7200" fmla="*/ 2151236 w 3893112"/>
              <a:gd name="connsiteY7200" fmla="*/ 1076394 h 1329505"/>
              <a:gd name="connsiteX7201" fmla="*/ 2147204 w 3893112"/>
              <a:gd name="connsiteY7201" fmla="*/ 1073632 h 1329505"/>
              <a:gd name="connsiteX7202" fmla="*/ 2107986 w 3893112"/>
              <a:gd name="connsiteY7202" fmla="*/ 1124169 h 1329505"/>
              <a:gd name="connsiteX7203" fmla="*/ 2111476 w 3893112"/>
              <a:gd name="connsiteY7203" fmla="*/ 1127010 h 1329505"/>
              <a:gd name="connsiteX7204" fmla="*/ 2120346 w 3893112"/>
              <a:gd name="connsiteY7204" fmla="*/ 1125460 h 1329505"/>
              <a:gd name="connsiteX7205" fmla="*/ 2116934 w 3893112"/>
              <a:gd name="connsiteY7205" fmla="*/ 1136686 h 1329505"/>
              <a:gd name="connsiteX7206" fmla="*/ 2110732 w 3893112"/>
              <a:gd name="connsiteY7206" fmla="*/ 1141897 h 1329505"/>
              <a:gd name="connsiteX7207" fmla="*/ 2104528 w 3893112"/>
              <a:gd name="connsiteY7207" fmla="*/ 1147076 h 1329505"/>
              <a:gd name="connsiteX7208" fmla="*/ 2103876 w 3893112"/>
              <a:gd name="connsiteY7208" fmla="*/ 1138112 h 1329505"/>
              <a:gd name="connsiteX7209" fmla="*/ 2100110 w 3893112"/>
              <a:gd name="connsiteY7209" fmla="*/ 1134316 h 1329505"/>
              <a:gd name="connsiteX7210" fmla="*/ 2084960 w 3893112"/>
              <a:gd name="connsiteY7210" fmla="*/ 1153839 h 1329505"/>
              <a:gd name="connsiteX7211" fmla="*/ 2058222 w 3893112"/>
              <a:gd name="connsiteY7211" fmla="*/ 1183260 h 1329505"/>
              <a:gd name="connsiteX7212" fmla="*/ 2060860 w 3893112"/>
              <a:gd name="connsiteY7212" fmla="*/ 1185658 h 1329505"/>
              <a:gd name="connsiteX7213" fmla="*/ 2069792 w 3893112"/>
              <a:gd name="connsiteY7213" fmla="*/ 1184604 h 1329505"/>
              <a:gd name="connsiteX7214" fmla="*/ 2065792 w 3893112"/>
              <a:gd name="connsiteY7214" fmla="*/ 1195583 h 1329505"/>
              <a:gd name="connsiteX7215" fmla="*/ 2052764 w 3893112"/>
              <a:gd name="connsiteY7215" fmla="*/ 1205291 h 1329505"/>
              <a:gd name="connsiteX7216" fmla="*/ 2052486 w 3893112"/>
              <a:gd name="connsiteY7216" fmla="*/ 1196327 h 1329505"/>
              <a:gd name="connsiteX7217" fmla="*/ 2049420 w 3893112"/>
              <a:gd name="connsiteY7217" fmla="*/ 1192945 h 1329505"/>
              <a:gd name="connsiteX7218" fmla="*/ 2019116 w 3893112"/>
              <a:gd name="connsiteY7218" fmla="*/ 1226289 h 1329505"/>
              <a:gd name="connsiteX7219" fmla="*/ 2006030 w 3893112"/>
              <a:gd name="connsiteY7219" fmla="*/ 1240321 h 1329505"/>
              <a:gd name="connsiteX7220" fmla="*/ 2008320 w 3893112"/>
              <a:gd name="connsiteY7220" fmla="*/ 1242446 h 1329505"/>
              <a:gd name="connsiteX7221" fmla="*/ 2017252 w 3893112"/>
              <a:gd name="connsiteY7221" fmla="*/ 1241578 h 1329505"/>
              <a:gd name="connsiteX7222" fmla="*/ 2013128 w 3893112"/>
              <a:gd name="connsiteY7222" fmla="*/ 1252433 h 1329505"/>
              <a:gd name="connsiteX7223" fmla="*/ 2000072 w 3893112"/>
              <a:gd name="connsiteY7223" fmla="*/ 1261954 h 1329505"/>
              <a:gd name="connsiteX7224" fmla="*/ 1999884 w 3893112"/>
              <a:gd name="connsiteY7224" fmla="*/ 1252991 h 1329505"/>
              <a:gd name="connsiteX7225" fmla="*/ 1997106 w 3893112"/>
              <a:gd name="connsiteY7225" fmla="*/ 1249890 h 1329505"/>
              <a:gd name="connsiteX7226" fmla="*/ 1967660 w 3893112"/>
              <a:gd name="connsiteY7226" fmla="*/ 1281464 h 1329505"/>
              <a:gd name="connsiteX7227" fmla="*/ 1953338 w 3893112"/>
              <a:gd name="connsiteY7227" fmla="*/ 1296816 h 1329505"/>
              <a:gd name="connsiteX7228" fmla="*/ 1955596 w 3893112"/>
              <a:gd name="connsiteY7228" fmla="*/ 1298924 h 1329505"/>
              <a:gd name="connsiteX7229" fmla="*/ 1964560 w 3893112"/>
              <a:gd name="connsiteY7229" fmla="*/ 1298057 h 1329505"/>
              <a:gd name="connsiteX7230" fmla="*/ 1960436 w 3893112"/>
              <a:gd name="connsiteY7230" fmla="*/ 1308912 h 1329505"/>
              <a:gd name="connsiteX7231" fmla="*/ 1947348 w 3893112"/>
              <a:gd name="connsiteY7231" fmla="*/ 1318433 h 1329505"/>
              <a:gd name="connsiteX7232" fmla="*/ 1947160 w 3893112"/>
              <a:gd name="connsiteY7232" fmla="*/ 1309469 h 1329505"/>
              <a:gd name="connsiteX7233" fmla="*/ 1944408 w 3893112"/>
              <a:gd name="connsiteY7233" fmla="*/ 1306390 h 1329505"/>
              <a:gd name="connsiteX7234" fmla="*/ 1922844 w 3893112"/>
              <a:gd name="connsiteY7234" fmla="*/ 1329505 h 1329505"/>
              <a:gd name="connsiteX7235" fmla="*/ 1920272 w 3893112"/>
              <a:gd name="connsiteY7235" fmla="*/ 1327303 h 1329505"/>
              <a:gd name="connsiteX7236" fmla="*/ 1931984 w 3893112"/>
              <a:gd name="connsiteY7236" fmla="*/ 1314735 h 1329505"/>
              <a:gd name="connsiteX7237" fmla="*/ 1942138 w 3893112"/>
              <a:gd name="connsiteY7237" fmla="*/ 1303854 h 1329505"/>
              <a:gd name="connsiteX7238" fmla="*/ 1941094 w 3893112"/>
              <a:gd name="connsiteY7238" fmla="*/ 1302685 h 1329505"/>
              <a:gd name="connsiteX7239" fmla="*/ 1936026 w 3893112"/>
              <a:gd name="connsiteY7239" fmla="*/ 1299297 h 1329505"/>
              <a:gd name="connsiteX7240" fmla="*/ 1929140 w 3893112"/>
              <a:gd name="connsiteY7240" fmla="*/ 1302957 h 1329505"/>
              <a:gd name="connsiteX7241" fmla="*/ 1934756 w 3893112"/>
              <a:gd name="connsiteY7241" fmla="*/ 1288596 h 1329505"/>
              <a:gd name="connsiteX7242" fmla="*/ 1945828 w 3893112"/>
              <a:gd name="connsiteY7242" fmla="*/ 1280564 h 1329505"/>
              <a:gd name="connsiteX7243" fmla="*/ 1948340 w 3893112"/>
              <a:gd name="connsiteY7243" fmla="*/ 1290830 h 1329505"/>
              <a:gd name="connsiteX7244" fmla="*/ 1950874 w 3893112"/>
              <a:gd name="connsiteY7244" fmla="*/ 1294495 h 1329505"/>
              <a:gd name="connsiteX7245" fmla="*/ 1965118 w 3893112"/>
              <a:gd name="connsiteY7245" fmla="*/ 1279231 h 1329505"/>
              <a:gd name="connsiteX7246" fmla="*/ 1994832 w 3893112"/>
              <a:gd name="connsiteY7246" fmla="*/ 1247351 h 1329505"/>
              <a:gd name="connsiteX7247" fmla="*/ 1993806 w 3893112"/>
              <a:gd name="connsiteY7247" fmla="*/ 1246207 h 1329505"/>
              <a:gd name="connsiteX7248" fmla="*/ 1988752 w 3893112"/>
              <a:gd name="connsiteY7248" fmla="*/ 1242819 h 1329505"/>
              <a:gd name="connsiteX7249" fmla="*/ 1981834 w 3893112"/>
              <a:gd name="connsiteY7249" fmla="*/ 1246477 h 1329505"/>
              <a:gd name="connsiteX7250" fmla="*/ 1987480 w 3893112"/>
              <a:gd name="connsiteY7250" fmla="*/ 1232118 h 1329505"/>
              <a:gd name="connsiteX7251" fmla="*/ 1998520 w 3893112"/>
              <a:gd name="connsiteY7251" fmla="*/ 1224116 h 1329505"/>
              <a:gd name="connsiteX7252" fmla="*/ 2001032 w 3893112"/>
              <a:gd name="connsiteY7252" fmla="*/ 1234352 h 1329505"/>
              <a:gd name="connsiteX7253" fmla="*/ 2003554 w 3893112"/>
              <a:gd name="connsiteY7253" fmla="*/ 1237993 h 1329505"/>
              <a:gd name="connsiteX7254" fmla="*/ 2016572 w 3893112"/>
              <a:gd name="connsiteY7254" fmla="*/ 1224025 h 1329505"/>
              <a:gd name="connsiteX7255" fmla="*/ 2047120 w 3893112"/>
              <a:gd name="connsiteY7255" fmla="*/ 1190409 h 1329505"/>
              <a:gd name="connsiteX7256" fmla="*/ 2046376 w 3893112"/>
              <a:gd name="connsiteY7256" fmla="*/ 1189589 h 1329505"/>
              <a:gd name="connsiteX7257" fmla="*/ 2041290 w 3893112"/>
              <a:gd name="connsiteY7257" fmla="*/ 1186247 h 1329505"/>
              <a:gd name="connsiteX7258" fmla="*/ 2034436 w 3893112"/>
              <a:gd name="connsiteY7258" fmla="*/ 1189938 h 1329505"/>
              <a:gd name="connsiteX7259" fmla="*/ 2039894 w 3893112"/>
              <a:gd name="connsiteY7259" fmla="*/ 1175578 h 1329505"/>
              <a:gd name="connsiteX7260" fmla="*/ 2050748 w 3893112"/>
              <a:gd name="connsiteY7260" fmla="*/ 1167484 h 1329505"/>
              <a:gd name="connsiteX7261" fmla="*/ 2053480 w 3893112"/>
              <a:gd name="connsiteY7261" fmla="*/ 1177656 h 1329505"/>
              <a:gd name="connsiteX7262" fmla="*/ 2055776 w 3893112"/>
              <a:gd name="connsiteY7262" fmla="*/ 1180883 h 1329505"/>
              <a:gd name="connsiteX7263" fmla="*/ 2082324 w 3893112"/>
              <a:gd name="connsiteY7263" fmla="*/ 1151668 h 1329505"/>
              <a:gd name="connsiteX7264" fmla="*/ 2097690 w 3893112"/>
              <a:gd name="connsiteY7264" fmla="*/ 1131878 h 1329505"/>
              <a:gd name="connsiteX7265" fmla="*/ 2097450 w 3893112"/>
              <a:gd name="connsiteY7265" fmla="*/ 1131635 h 1329505"/>
              <a:gd name="connsiteX7266" fmla="*/ 2092184 w 3893112"/>
              <a:gd name="connsiteY7266" fmla="*/ 1128529 h 1329505"/>
              <a:gd name="connsiteX7267" fmla="*/ 2085580 w 3893112"/>
              <a:gd name="connsiteY7267" fmla="*/ 1132499 h 1329505"/>
              <a:gd name="connsiteX7268" fmla="*/ 2090324 w 3893112"/>
              <a:gd name="connsiteY7268" fmla="*/ 1117985 h 1329505"/>
              <a:gd name="connsiteX7269" fmla="*/ 2100684 w 3893112"/>
              <a:gd name="connsiteY7269" fmla="*/ 1109424 h 1329505"/>
              <a:gd name="connsiteX7270" fmla="*/ 2103784 w 3893112"/>
              <a:gd name="connsiteY7270" fmla="*/ 1119287 h 1329505"/>
              <a:gd name="connsiteX7271" fmla="*/ 2105578 w 3893112"/>
              <a:gd name="connsiteY7271" fmla="*/ 1121719 h 1329505"/>
              <a:gd name="connsiteX7272" fmla="*/ 2144406 w 3893112"/>
              <a:gd name="connsiteY7272" fmla="*/ 1071715 h 1329505"/>
              <a:gd name="connsiteX7273" fmla="*/ 2138832 w 3893112"/>
              <a:gd name="connsiteY7273" fmla="*/ 1067896 h 1329505"/>
              <a:gd name="connsiteX7274" fmla="*/ 2132628 w 3893112"/>
              <a:gd name="connsiteY7274" fmla="*/ 1072362 h 1329505"/>
              <a:gd name="connsiteX7275" fmla="*/ 2134240 w 3893112"/>
              <a:gd name="connsiteY7275" fmla="*/ 1065136 h 1329505"/>
              <a:gd name="connsiteX7276" fmla="*/ 2136072 w 3893112"/>
              <a:gd name="connsiteY7276" fmla="*/ 1057568 h 1329505"/>
              <a:gd name="connsiteX7277" fmla="*/ 2145560 w 3893112"/>
              <a:gd name="connsiteY7277" fmla="*/ 1048264 h 1329505"/>
              <a:gd name="connsiteX7278" fmla="*/ 2149624 w 3893112"/>
              <a:gd name="connsiteY7278" fmla="*/ 1057909 h 1329505"/>
              <a:gd name="connsiteX7279" fmla="*/ 2152720 w 3893112"/>
              <a:gd name="connsiteY7279" fmla="*/ 1061007 h 1329505"/>
              <a:gd name="connsiteX7280" fmla="*/ 2153222 w 3893112"/>
              <a:gd name="connsiteY7280" fmla="*/ 1060361 h 1329505"/>
              <a:gd name="connsiteX7281" fmla="*/ 2182076 w 3893112"/>
              <a:gd name="connsiteY7281" fmla="*/ 1004796 h 1329505"/>
              <a:gd name="connsiteX7282" fmla="*/ 2178840 w 3893112"/>
              <a:gd name="connsiteY7282" fmla="*/ 1003137 h 1329505"/>
              <a:gd name="connsiteX7283" fmla="*/ 2173164 w 3893112"/>
              <a:gd name="connsiteY7283" fmla="*/ 1008318 h 1329505"/>
              <a:gd name="connsiteX7284" fmla="*/ 2173878 w 3893112"/>
              <a:gd name="connsiteY7284" fmla="*/ 1000997 h 1329505"/>
              <a:gd name="connsiteX7285" fmla="*/ 2174684 w 3893112"/>
              <a:gd name="connsiteY7285" fmla="*/ 993305 h 1329505"/>
              <a:gd name="connsiteX7286" fmla="*/ 2181386 w 3893112"/>
              <a:gd name="connsiteY7286" fmla="*/ 984659 h 1329505"/>
              <a:gd name="connsiteX7287" fmla="*/ 2172140 w 3893112"/>
              <a:gd name="connsiteY7287" fmla="*/ 980589 h 1329505"/>
              <a:gd name="connsiteX7288" fmla="*/ 2181444 w 3893112"/>
              <a:gd name="connsiteY7288" fmla="*/ 974139 h 1329505"/>
              <a:gd name="connsiteX7289" fmla="*/ 2197004 w 3893112"/>
              <a:gd name="connsiteY7289" fmla="*/ 976047 h 1329505"/>
              <a:gd name="connsiteX7290" fmla="*/ 2199302 w 3893112"/>
              <a:gd name="connsiteY7290" fmla="*/ 971620 h 1329505"/>
              <a:gd name="connsiteX7291" fmla="*/ 2197356 w 3893112"/>
              <a:gd name="connsiteY7291" fmla="*/ 967439 h 1329505"/>
              <a:gd name="connsiteX7292" fmla="*/ 2198752 w 3893112"/>
              <a:gd name="connsiteY7292" fmla="*/ 966176 h 1329505"/>
              <a:gd name="connsiteX7293" fmla="*/ 2154742 w 3893112"/>
              <a:gd name="connsiteY7293" fmla="*/ 840157 h 1329505"/>
              <a:gd name="connsiteX7294" fmla="*/ 2140024 w 3893112"/>
              <a:gd name="connsiteY7294" fmla="*/ 818340 h 1329505"/>
              <a:gd name="connsiteX7295" fmla="*/ 2139544 w 3893112"/>
              <a:gd name="connsiteY7295" fmla="*/ 818445 h 1329505"/>
              <a:gd name="connsiteX7296" fmla="*/ 2138490 w 3893112"/>
              <a:gd name="connsiteY7296" fmla="*/ 817669 h 1329505"/>
              <a:gd name="connsiteX7297" fmla="*/ 2129900 w 3893112"/>
              <a:gd name="connsiteY7297" fmla="*/ 846420 h 1329505"/>
              <a:gd name="connsiteX7298" fmla="*/ 2120316 w 3893112"/>
              <a:gd name="connsiteY7298" fmla="*/ 852437 h 1329505"/>
              <a:gd name="connsiteX7299" fmla="*/ 2121648 w 3893112"/>
              <a:gd name="connsiteY7299" fmla="*/ 837953 h 1329505"/>
              <a:gd name="connsiteX7300" fmla="*/ 2132566 w 3893112"/>
              <a:gd name="connsiteY7300" fmla="*/ 808862 h 1329505"/>
              <a:gd name="connsiteX7301" fmla="*/ 2126084 w 3893112"/>
              <a:gd name="connsiteY7301" fmla="*/ 798007 h 1329505"/>
              <a:gd name="connsiteX7302" fmla="*/ 2113058 w 3893112"/>
              <a:gd name="connsiteY7302" fmla="*/ 801852 h 1329505"/>
              <a:gd name="connsiteX7303" fmla="*/ 2094016 w 3893112"/>
              <a:gd name="connsiteY7303" fmla="*/ 805388 h 1329505"/>
              <a:gd name="connsiteX7304" fmla="*/ 2087254 w 3893112"/>
              <a:gd name="connsiteY7304" fmla="*/ 801417 h 1329505"/>
              <a:gd name="connsiteX7305" fmla="*/ 2094108 w 3893112"/>
              <a:gd name="connsiteY7305" fmla="*/ 796921 h 1329505"/>
              <a:gd name="connsiteX7306" fmla="*/ 2121632 w 3893112"/>
              <a:gd name="connsiteY7306" fmla="*/ 791077 h 1329505"/>
              <a:gd name="connsiteX7307" fmla="*/ 2111418 w 3893112"/>
              <a:gd name="connsiteY7307" fmla="*/ 775935 h 1329505"/>
              <a:gd name="connsiteX7308" fmla="*/ 2071608 w 3893112"/>
              <a:gd name="connsiteY7308" fmla="*/ 736906 h 1329505"/>
              <a:gd name="connsiteX7309" fmla="*/ 2068334 w 3893112"/>
              <a:gd name="connsiteY7309" fmla="*/ 742925 h 1329505"/>
              <a:gd name="connsiteX7310" fmla="*/ 2067550 w 3893112"/>
              <a:gd name="connsiteY7310" fmla="*/ 744047 h 1329505"/>
              <a:gd name="connsiteX7311" fmla="*/ 2070228 w 3893112"/>
              <a:gd name="connsiteY7311" fmla="*/ 746522 h 1329505"/>
              <a:gd name="connsiteX7312" fmla="*/ 2071776 w 3893112"/>
              <a:gd name="connsiteY7312" fmla="*/ 748166 h 1329505"/>
              <a:gd name="connsiteX7313" fmla="*/ 2073576 w 3893112"/>
              <a:gd name="connsiteY7313" fmla="*/ 758183 h 1329505"/>
              <a:gd name="connsiteX7314" fmla="*/ 2074816 w 3893112"/>
              <a:gd name="connsiteY7314" fmla="*/ 765037 h 1329505"/>
              <a:gd name="connsiteX7315" fmla="*/ 2075312 w 3893112"/>
              <a:gd name="connsiteY7315" fmla="*/ 768139 h 1329505"/>
              <a:gd name="connsiteX7316" fmla="*/ 2072428 w 3893112"/>
              <a:gd name="connsiteY7316" fmla="*/ 766123 h 1329505"/>
              <a:gd name="connsiteX7317" fmla="*/ 2065140 w 3893112"/>
              <a:gd name="connsiteY7317" fmla="*/ 763394 h 1329505"/>
              <a:gd name="connsiteX7318" fmla="*/ 2058286 w 3893112"/>
              <a:gd name="connsiteY7318" fmla="*/ 765330 h 1329505"/>
              <a:gd name="connsiteX7319" fmla="*/ 2060820 w 3893112"/>
              <a:gd name="connsiteY7319" fmla="*/ 771793 h 1329505"/>
              <a:gd name="connsiteX7320" fmla="*/ 2066970 w 3893112"/>
              <a:gd name="connsiteY7320" fmla="*/ 774497 h 1329505"/>
              <a:gd name="connsiteX7321" fmla="*/ 2063154 w 3893112"/>
              <a:gd name="connsiteY7321" fmla="*/ 777747 h 1329505"/>
              <a:gd name="connsiteX7322" fmla="*/ 2068862 w 3893112"/>
              <a:gd name="connsiteY7322" fmla="*/ 792300 h 1329505"/>
              <a:gd name="connsiteX7323" fmla="*/ 2074732 w 3893112"/>
              <a:gd name="connsiteY7323" fmla="*/ 839133 h 1329505"/>
              <a:gd name="connsiteX7324" fmla="*/ 2079748 w 3893112"/>
              <a:gd name="connsiteY7324" fmla="*/ 838821 h 1329505"/>
              <a:gd name="connsiteX7325" fmla="*/ 2083284 w 3893112"/>
              <a:gd name="connsiteY7325" fmla="*/ 834512 h 1329505"/>
              <a:gd name="connsiteX7326" fmla="*/ 2085672 w 3893112"/>
              <a:gd name="connsiteY7326" fmla="*/ 831410 h 1329505"/>
              <a:gd name="connsiteX7327" fmla="*/ 2086696 w 3893112"/>
              <a:gd name="connsiteY7327" fmla="*/ 830014 h 1329505"/>
              <a:gd name="connsiteX7328" fmla="*/ 2087720 w 3893112"/>
              <a:gd name="connsiteY7328" fmla="*/ 831999 h 1329505"/>
              <a:gd name="connsiteX7329" fmla="*/ 2089828 w 3893112"/>
              <a:gd name="connsiteY7329" fmla="*/ 836465 h 1329505"/>
              <a:gd name="connsiteX7330" fmla="*/ 2092928 w 3893112"/>
              <a:gd name="connsiteY7330" fmla="*/ 843071 h 1329505"/>
              <a:gd name="connsiteX7331" fmla="*/ 2091408 w 3893112"/>
              <a:gd name="connsiteY7331" fmla="*/ 853120 h 1329505"/>
              <a:gd name="connsiteX7332" fmla="*/ 2089144 w 3893112"/>
              <a:gd name="connsiteY7332" fmla="*/ 863014 h 1329505"/>
              <a:gd name="connsiteX7333" fmla="*/ 2081608 w 3893112"/>
              <a:gd name="connsiteY7333" fmla="*/ 855012 h 1329505"/>
              <a:gd name="connsiteX7334" fmla="*/ 2076318 w 3893112"/>
              <a:gd name="connsiteY7334" fmla="*/ 854532 h 1329505"/>
              <a:gd name="connsiteX7335" fmla="*/ 2074724 w 3893112"/>
              <a:gd name="connsiteY7335" fmla="*/ 880941 h 1329505"/>
              <a:gd name="connsiteX7336" fmla="*/ 2072924 w 3893112"/>
              <a:gd name="connsiteY7336" fmla="*/ 894402 h 1329505"/>
              <a:gd name="connsiteX7337" fmla="*/ 2070228 w 3893112"/>
              <a:gd name="connsiteY7337" fmla="*/ 907273 h 1329505"/>
              <a:gd name="connsiteX7338" fmla="*/ 2068832 w 3893112"/>
              <a:gd name="connsiteY7338" fmla="*/ 913476 h 1329505"/>
              <a:gd name="connsiteX7339" fmla="*/ 2066970 w 3893112"/>
              <a:gd name="connsiteY7339" fmla="*/ 919679 h 1329505"/>
              <a:gd name="connsiteX7340" fmla="*/ 2064004 w 3893112"/>
              <a:gd name="connsiteY7340" fmla="*/ 929262 h 1329505"/>
              <a:gd name="connsiteX7341" fmla="*/ 2067994 w 3893112"/>
              <a:gd name="connsiteY7341" fmla="*/ 930624 h 1329505"/>
              <a:gd name="connsiteX7342" fmla="*/ 2072708 w 3893112"/>
              <a:gd name="connsiteY7342" fmla="*/ 927895 h 1329505"/>
              <a:gd name="connsiteX7343" fmla="*/ 2077484 w 3893112"/>
              <a:gd name="connsiteY7343" fmla="*/ 925010 h 1329505"/>
              <a:gd name="connsiteX7344" fmla="*/ 2078136 w 3893112"/>
              <a:gd name="connsiteY7344" fmla="*/ 932269 h 1329505"/>
              <a:gd name="connsiteX7345" fmla="*/ 2078508 w 3893112"/>
              <a:gd name="connsiteY7345" fmla="*/ 937354 h 1329505"/>
              <a:gd name="connsiteX7346" fmla="*/ 2078508 w 3893112"/>
              <a:gd name="connsiteY7346" fmla="*/ 939680 h 1329505"/>
              <a:gd name="connsiteX7347" fmla="*/ 2067218 w 3893112"/>
              <a:gd name="connsiteY7347" fmla="*/ 956832 h 1329505"/>
              <a:gd name="connsiteX7348" fmla="*/ 2064412 w 3893112"/>
              <a:gd name="connsiteY7348" fmla="*/ 949550 h 1329505"/>
              <a:gd name="connsiteX7349" fmla="*/ 2067844 w 3893112"/>
              <a:gd name="connsiteY7349" fmla="*/ 981110 h 1329505"/>
              <a:gd name="connsiteX7350" fmla="*/ 2070476 w 3893112"/>
              <a:gd name="connsiteY7350" fmla="*/ 984373 h 1329505"/>
              <a:gd name="connsiteX7351" fmla="*/ 2090480 w 3893112"/>
              <a:gd name="connsiteY7351" fmla="*/ 959407 h 1329505"/>
              <a:gd name="connsiteX7352" fmla="*/ 2098946 w 3893112"/>
              <a:gd name="connsiteY7352" fmla="*/ 956863 h 1329505"/>
              <a:gd name="connsiteX7353" fmla="*/ 2095536 w 3893112"/>
              <a:gd name="connsiteY7353" fmla="*/ 967223 h 1329505"/>
              <a:gd name="connsiteX7354" fmla="*/ 2073670 w 3893112"/>
              <a:gd name="connsiteY7354" fmla="*/ 995601 h 1329505"/>
              <a:gd name="connsiteX7355" fmla="*/ 2075716 w 3893112"/>
              <a:gd name="connsiteY7355" fmla="*/ 1004471 h 1329505"/>
              <a:gd name="connsiteX7356" fmla="*/ 2076772 w 3893112"/>
              <a:gd name="connsiteY7356" fmla="*/ 1009495 h 1329505"/>
              <a:gd name="connsiteX7357" fmla="*/ 2094852 w 3893112"/>
              <a:gd name="connsiteY7357" fmla="*/ 1021342 h 1329505"/>
              <a:gd name="connsiteX7358" fmla="*/ 2106112 w 3893112"/>
              <a:gd name="connsiteY7358" fmla="*/ 1031268 h 1329505"/>
              <a:gd name="connsiteX7359" fmla="*/ 2096806 w 3893112"/>
              <a:gd name="connsiteY7359" fmla="*/ 1033500 h 1329505"/>
              <a:gd name="connsiteX7360" fmla="*/ 2075096 w 3893112"/>
              <a:gd name="connsiteY7360" fmla="*/ 1021250 h 1329505"/>
              <a:gd name="connsiteX7361" fmla="*/ 2072464 w 3893112"/>
              <a:gd name="connsiteY7361" fmla="*/ 1023607 h 1329505"/>
              <a:gd name="connsiteX7362" fmla="*/ 2077112 w 3893112"/>
              <a:gd name="connsiteY7362" fmla="*/ 1066347 h 1329505"/>
              <a:gd name="connsiteX7363" fmla="*/ 2064148 w 3893112"/>
              <a:gd name="connsiteY7363" fmla="*/ 1065416 h 1329505"/>
              <a:gd name="connsiteX7364" fmla="*/ 2058632 w 3893112"/>
              <a:gd name="connsiteY7364" fmla="*/ 1023437 h 1329505"/>
              <a:gd name="connsiteX7365" fmla="*/ 2057820 w 3893112"/>
              <a:gd name="connsiteY7365" fmla="*/ 1023204 h 1329505"/>
              <a:gd name="connsiteX7366" fmla="*/ 2054564 w 3893112"/>
              <a:gd name="connsiteY7366" fmla="*/ 1019419 h 1329505"/>
              <a:gd name="connsiteX7367" fmla="*/ 2037104 w 3893112"/>
              <a:gd name="connsiteY7367" fmla="*/ 1031298 h 1329505"/>
              <a:gd name="connsiteX7368" fmla="*/ 2030156 w 3893112"/>
              <a:gd name="connsiteY7368" fmla="*/ 1029685 h 1329505"/>
              <a:gd name="connsiteX7369" fmla="*/ 2033692 w 3893112"/>
              <a:gd name="connsiteY7369" fmla="*/ 1018582 h 1329505"/>
              <a:gd name="connsiteX7370" fmla="*/ 2052300 w 3893112"/>
              <a:gd name="connsiteY7370" fmla="*/ 1009991 h 1329505"/>
              <a:gd name="connsiteX7371" fmla="*/ 2050408 w 3893112"/>
              <a:gd name="connsiteY7371" fmla="*/ 1007727 h 1329505"/>
              <a:gd name="connsiteX7372" fmla="*/ 2050936 w 3893112"/>
              <a:gd name="connsiteY7372" fmla="*/ 1001524 h 1329505"/>
              <a:gd name="connsiteX7373" fmla="*/ 2029642 w 3893112"/>
              <a:gd name="connsiteY7373" fmla="*/ 987235 h 1329505"/>
              <a:gd name="connsiteX7374" fmla="*/ 2007272 w 3893112"/>
              <a:gd name="connsiteY7374" fmla="*/ 998283 h 1329505"/>
              <a:gd name="connsiteX7375" fmla="*/ 2009004 w 3893112"/>
              <a:gd name="connsiteY7375" fmla="*/ 1003137 h 1329505"/>
              <a:gd name="connsiteX7376" fmla="*/ 2014432 w 3893112"/>
              <a:gd name="connsiteY7376" fmla="*/ 1005030 h 1329505"/>
              <a:gd name="connsiteX7377" fmla="*/ 2020138 w 3893112"/>
              <a:gd name="connsiteY7377" fmla="*/ 1006549 h 1329505"/>
              <a:gd name="connsiteX7378" fmla="*/ 2018340 w 3893112"/>
              <a:gd name="connsiteY7378" fmla="*/ 1008348 h 1329505"/>
              <a:gd name="connsiteX7379" fmla="*/ 2014214 w 3893112"/>
              <a:gd name="connsiteY7379" fmla="*/ 1012038 h 1329505"/>
              <a:gd name="connsiteX7380" fmla="*/ 2008012 w 3893112"/>
              <a:gd name="connsiteY7380" fmla="*/ 1017093 h 1329505"/>
              <a:gd name="connsiteX7381" fmla="*/ 1996876 w 3893112"/>
              <a:gd name="connsiteY7381" fmla="*/ 1017931 h 1329505"/>
              <a:gd name="connsiteX7382" fmla="*/ 1986240 w 3893112"/>
              <a:gd name="connsiteY7382" fmla="*/ 1017931 h 1329505"/>
              <a:gd name="connsiteX7383" fmla="*/ 1993032 w 3893112"/>
              <a:gd name="connsiteY7383" fmla="*/ 1008907 h 1329505"/>
              <a:gd name="connsiteX7384" fmla="*/ 1992440 w 3893112"/>
              <a:gd name="connsiteY7384" fmla="*/ 1003217 h 1329505"/>
              <a:gd name="connsiteX7385" fmla="*/ 1975260 w 3893112"/>
              <a:gd name="connsiteY7385" fmla="*/ 1005993 h 1329505"/>
              <a:gd name="connsiteX7386" fmla="*/ 1960094 w 3893112"/>
              <a:gd name="connsiteY7386" fmla="*/ 1006798 h 1329505"/>
              <a:gd name="connsiteX7387" fmla="*/ 1954914 w 3893112"/>
              <a:gd name="connsiteY7387" fmla="*/ 1006798 h 1329505"/>
              <a:gd name="connsiteX7388" fmla="*/ 1954914 w 3893112"/>
              <a:gd name="connsiteY7388" fmla="*/ 1006768 h 1329505"/>
              <a:gd name="connsiteX7389" fmla="*/ 1935544 w 3893112"/>
              <a:gd name="connsiteY7389" fmla="*/ 1006768 h 1329505"/>
              <a:gd name="connsiteX7390" fmla="*/ 1935436 w 3893112"/>
              <a:gd name="connsiteY7390" fmla="*/ 1010735 h 1329505"/>
              <a:gd name="connsiteX7391" fmla="*/ 1943376 w 3893112"/>
              <a:gd name="connsiteY7391" fmla="*/ 1018148 h 1329505"/>
              <a:gd name="connsiteX7392" fmla="*/ 1936896 w 3893112"/>
              <a:gd name="connsiteY7392" fmla="*/ 1020877 h 1329505"/>
              <a:gd name="connsiteX7393" fmla="*/ 1930258 w 3893112"/>
              <a:gd name="connsiteY7393" fmla="*/ 1023482 h 1329505"/>
              <a:gd name="connsiteX7394" fmla="*/ 1911246 w 3893112"/>
              <a:gd name="connsiteY7394" fmla="*/ 1018644 h 1329505"/>
              <a:gd name="connsiteX7395" fmla="*/ 1919404 w 3893112"/>
              <a:gd name="connsiteY7395" fmla="*/ 1011232 h 1329505"/>
              <a:gd name="connsiteX7396" fmla="*/ 1920154 w 3893112"/>
              <a:gd name="connsiteY7396" fmla="*/ 1005985 h 1329505"/>
              <a:gd name="connsiteX7397" fmla="*/ 1910470 w 3893112"/>
              <a:gd name="connsiteY7397" fmla="*/ 1005464 h 1329505"/>
              <a:gd name="connsiteX7398" fmla="*/ 1895148 w 3893112"/>
              <a:gd name="connsiteY7398" fmla="*/ 1004007 h 1329505"/>
              <a:gd name="connsiteX7399" fmla="*/ 1877780 w 3893112"/>
              <a:gd name="connsiteY7399" fmla="*/ 1001960 h 1329505"/>
              <a:gd name="connsiteX7400" fmla="*/ 1845948 w 3893112"/>
              <a:gd name="connsiteY7400" fmla="*/ 994482 h 1329505"/>
              <a:gd name="connsiteX7401" fmla="*/ 1844812 w 3893112"/>
              <a:gd name="connsiteY7401" fmla="*/ 1000035 h 1329505"/>
              <a:gd name="connsiteX7402" fmla="*/ 1847912 w 3893112"/>
              <a:gd name="connsiteY7402" fmla="*/ 1004533 h 1329505"/>
              <a:gd name="connsiteX7403" fmla="*/ 1851016 w 3893112"/>
              <a:gd name="connsiteY7403" fmla="*/ 1009031 h 1329505"/>
              <a:gd name="connsiteX7404" fmla="*/ 1848876 w 3893112"/>
              <a:gd name="connsiteY7404" fmla="*/ 1009464 h 1329505"/>
              <a:gd name="connsiteX7405" fmla="*/ 1844100 w 3893112"/>
              <a:gd name="connsiteY7405" fmla="*/ 1010333 h 1329505"/>
              <a:gd name="connsiteX7406" fmla="*/ 1837182 w 3893112"/>
              <a:gd name="connsiteY7406" fmla="*/ 1011635 h 1329505"/>
              <a:gd name="connsiteX7407" fmla="*/ 1828220 w 3893112"/>
              <a:gd name="connsiteY7407" fmla="*/ 1007665 h 1329505"/>
              <a:gd name="connsiteX7408" fmla="*/ 1822016 w 3893112"/>
              <a:gd name="connsiteY7408" fmla="*/ 1004936 h 1329505"/>
              <a:gd name="connsiteX7409" fmla="*/ 1819288 w 3893112"/>
              <a:gd name="connsiteY7409" fmla="*/ 1003509 h 1329505"/>
              <a:gd name="connsiteX7410" fmla="*/ 1828592 w 3893112"/>
              <a:gd name="connsiteY7410" fmla="*/ 997803 h 1329505"/>
              <a:gd name="connsiteX7411" fmla="*/ 1830894 w 3893112"/>
              <a:gd name="connsiteY7411" fmla="*/ 990945 h 1329505"/>
              <a:gd name="connsiteX7412" fmla="*/ 1791436 w 3893112"/>
              <a:gd name="connsiteY7412" fmla="*/ 981676 h 1329505"/>
              <a:gd name="connsiteX7413" fmla="*/ 1759346 w 3893112"/>
              <a:gd name="connsiteY7413" fmla="*/ 967007 h 1329505"/>
              <a:gd name="connsiteX7414" fmla="*/ 1756762 w 3893112"/>
              <a:gd name="connsiteY7414" fmla="*/ 973207 h 1329505"/>
              <a:gd name="connsiteX7415" fmla="*/ 1761476 w 3893112"/>
              <a:gd name="connsiteY7415" fmla="*/ 983101 h 1329505"/>
              <a:gd name="connsiteX7416" fmla="*/ 1747364 w 3893112"/>
              <a:gd name="connsiteY7416" fmla="*/ 983381 h 1329505"/>
              <a:gd name="connsiteX7417" fmla="*/ 1744790 w 3893112"/>
              <a:gd name="connsiteY7417" fmla="*/ 981736 h 1329505"/>
              <a:gd name="connsiteX7418" fmla="*/ 1739240 w 3893112"/>
              <a:gd name="connsiteY7418" fmla="*/ 977891 h 1329505"/>
              <a:gd name="connsiteX7419" fmla="*/ 1731300 w 3893112"/>
              <a:gd name="connsiteY7419" fmla="*/ 972153 h 1329505"/>
              <a:gd name="connsiteX7420" fmla="*/ 1741504 w 3893112"/>
              <a:gd name="connsiteY7420" fmla="*/ 968215 h 1329505"/>
              <a:gd name="connsiteX7421" fmla="*/ 1745610 w 3893112"/>
              <a:gd name="connsiteY7421" fmla="*/ 960728 h 1329505"/>
              <a:gd name="connsiteX7422" fmla="*/ 1686884 w 3893112"/>
              <a:gd name="connsiteY7422" fmla="*/ 933883 h 1329505"/>
              <a:gd name="connsiteX7423" fmla="*/ 1677800 w 3893112"/>
              <a:gd name="connsiteY7423" fmla="*/ 927642 h 1329505"/>
              <a:gd name="connsiteX7424" fmla="*/ 1675286 w 3893112"/>
              <a:gd name="connsiteY7424" fmla="*/ 931649 h 1329505"/>
              <a:gd name="connsiteX7425" fmla="*/ 1678388 w 3893112"/>
              <a:gd name="connsiteY7425" fmla="*/ 942069 h 1329505"/>
              <a:gd name="connsiteX7426" fmla="*/ 1671378 w 3893112"/>
              <a:gd name="connsiteY7426" fmla="*/ 941108 h 1329505"/>
              <a:gd name="connsiteX7427" fmla="*/ 1664400 w 3893112"/>
              <a:gd name="connsiteY7427" fmla="*/ 939929 h 1329505"/>
              <a:gd name="connsiteX7428" fmla="*/ 1660720 w 3893112"/>
              <a:gd name="connsiteY7428" fmla="*/ 936233 h 1329505"/>
              <a:gd name="connsiteX7429" fmla="*/ 1660584 w 3893112"/>
              <a:gd name="connsiteY7429" fmla="*/ 936363 h 1329505"/>
              <a:gd name="connsiteX7430" fmla="*/ 1660536 w 3893112"/>
              <a:gd name="connsiteY7430" fmla="*/ 936049 h 1329505"/>
              <a:gd name="connsiteX7431" fmla="*/ 1657936 w 3893112"/>
              <a:gd name="connsiteY7431" fmla="*/ 933438 h 1329505"/>
              <a:gd name="connsiteX7432" fmla="*/ 1648814 w 3893112"/>
              <a:gd name="connsiteY7432" fmla="*/ 937523 h 1329505"/>
              <a:gd name="connsiteX7433" fmla="*/ 1650746 w 3893112"/>
              <a:gd name="connsiteY7433" fmla="*/ 955021 h 1329505"/>
              <a:gd name="connsiteX7434" fmla="*/ 1652428 w 3893112"/>
              <a:gd name="connsiteY7434" fmla="*/ 954569 h 1329505"/>
              <a:gd name="connsiteX7435" fmla="*/ 1651068 w 3893112"/>
              <a:gd name="connsiteY7435" fmla="*/ 957932 h 1329505"/>
              <a:gd name="connsiteX7436" fmla="*/ 1657398 w 3893112"/>
              <a:gd name="connsiteY7436" fmla="*/ 1015296 h 1329505"/>
              <a:gd name="connsiteX7437" fmla="*/ 1652310 w 3893112"/>
              <a:gd name="connsiteY7437" fmla="*/ 1098318 h 1329505"/>
              <a:gd name="connsiteX7438" fmla="*/ 1655250 w 3893112"/>
              <a:gd name="connsiteY7438" fmla="*/ 1100090 h 1329505"/>
              <a:gd name="connsiteX7439" fmla="*/ 1655746 w 3893112"/>
              <a:gd name="connsiteY7439" fmla="*/ 1101640 h 1329505"/>
              <a:gd name="connsiteX7440" fmla="*/ 1680372 w 3893112"/>
              <a:gd name="connsiteY7440" fmla="*/ 1082070 h 1329505"/>
              <a:gd name="connsiteX7441" fmla="*/ 1692500 w 3893112"/>
              <a:gd name="connsiteY7441" fmla="*/ 1084334 h 1329505"/>
              <a:gd name="connsiteX7442" fmla="*/ 1682760 w 3893112"/>
              <a:gd name="connsiteY7442" fmla="*/ 1096740 h 1329505"/>
              <a:gd name="connsiteX7443" fmla="*/ 1655840 w 3893112"/>
              <a:gd name="connsiteY7443" fmla="*/ 1114759 h 1329505"/>
              <a:gd name="connsiteX7444" fmla="*/ 1655220 w 3893112"/>
              <a:gd name="connsiteY7444" fmla="*/ 1130050 h 1329505"/>
              <a:gd name="connsiteX7445" fmla="*/ 1669144 w 3893112"/>
              <a:gd name="connsiteY7445" fmla="*/ 1137091 h 1329505"/>
              <a:gd name="connsiteX7446" fmla="*/ 1688250 w 3893112"/>
              <a:gd name="connsiteY7446" fmla="*/ 1149496 h 1329505"/>
              <a:gd name="connsiteX7447" fmla="*/ 1691908 w 3893112"/>
              <a:gd name="connsiteY7447" fmla="*/ 1158645 h 1329505"/>
              <a:gd name="connsiteX7448" fmla="*/ 1683164 w 3893112"/>
              <a:gd name="connsiteY7448" fmla="*/ 1157218 h 1329505"/>
              <a:gd name="connsiteX7449" fmla="*/ 1653328 w 3893112"/>
              <a:gd name="connsiteY7449" fmla="*/ 1139261 h 1329505"/>
              <a:gd name="connsiteX7450" fmla="*/ 1652520 w 3893112"/>
              <a:gd name="connsiteY7450" fmla="*/ 1144192 h 1329505"/>
              <a:gd name="connsiteX7451" fmla="*/ 1649432 w 3893112"/>
              <a:gd name="connsiteY7451" fmla="*/ 1145287 h 1329505"/>
              <a:gd name="connsiteX7452" fmla="*/ 1647992 w 3893112"/>
              <a:gd name="connsiteY7452" fmla="*/ 1168787 h 1329505"/>
              <a:gd name="connsiteX7453" fmla="*/ 1635028 w 3893112"/>
              <a:gd name="connsiteY7453" fmla="*/ 1167919 h 1329505"/>
              <a:gd name="connsiteX7454" fmla="*/ 1635632 w 3893112"/>
              <a:gd name="connsiteY7454" fmla="*/ 1155897 h 1329505"/>
              <a:gd name="connsiteX7455" fmla="*/ 1618436 w 3893112"/>
              <a:gd name="connsiteY7455" fmla="*/ 1152441 h 1329505"/>
              <a:gd name="connsiteX7456" fmla="*/ 1616360 w 3893112"/>
              <a:gd name="connsiteY7456" fmla="*/ 1157404 h 1329505"/>
              <a:gd name="connsiteX7457" fmla="*/ 1603424 w 3893112"/>
              <a:gd name="connsiteY7457" fmla="*/ 1164196 h 1329505"/>
              <a:gd name="connsiteX7458" fmla="*/ 1599580 w 3893112"/>
              <a:gd name="connsiteY7458" fmla="*/ 1162769 h 1329505"/>
              <a:gd name="connsiteX7459" fmla="*/ 1582396 w 3893112"/>
              <a:gd name="connsiteY7459" fmla="*/ 1183364 h 1329505"/>
              <a:gd name="connsiteX7460" fmla="*/ 1573092 w 3893112"/>
              <a:gd name="connsiteY7460" fmla="*/ 1185131 h 1329505"/>
              <a:gd name="connsiteX7461" fmla="*/ 1581064 w 3893112"/>
              <a:gd name="connsiteY7461" fmla="*/ 1171082 h 1329505"/>
              <a:gd name="connsiteX7462" fmla="*/ 1594958 w 3893112"/>
              <a:gd name="connsiteY7462" fmla="*/ 1152473 h 1329505"/>
              <a:gd name="connsiteX7463" fmla="*/ 1594616 w 3893112"/>
              <a:gd name="connsiteY7463" fmla="*/ 1147292 h 1329505"/>
              <a:gd name="connsiteX7464" fmla="*/ 1594184 w 3893112"/>
              <a:gd name="connsiteY7464" fmla="*/ 1137988 h 1329505"/>
              <a:gd name="connsiteX7465" fmla="*/ 1565992 w 3893112"/>
              <a:gd name="connsiteY7465" fmla="*/ 1120341 h 1329505"/>
              <a:gd name="connsiteX7466" fmla="*/ 1560036 w 3893112"/>
              <a:gd name="connsiteY7466" fmla="*/ 1111968 h 1329505"/>
              <a:gd name="connsiteX7467" fmla="*/ 1568720 w 3893112"/>
              <a:gd name="connsiteY7467" fmla="*/ 1110850 h 1329505"/>
              <a:gd name="connsiteX7468" fmla="*/ 1571894 w 3893112"/>
              <a:gd name="connsiteY7468" fmla="*/ 1112743 h 1329505"/>
              <a:gd name="connsiteX7469" fmla="*/ 1563090 w 3893112"/>
              <a:gd name="connsiteY7469" fmla="*/ 1054541 h 1329505"/>
              <a:gd name="connsiteX7470" fmla="*/ 1560624 w 3893112"/>
              <a:gd name="connsiteY7470" fmla="*/ 1056390 h 1329505"/>
              <a:gd name="connsiteX7471" fmla="*/ 1560390 w 3893112"/>
              <a:gd name="connsiteY7471" fmla="*/ 1047873 h 1329505"/>
              <a:gd name="connsiteX7472" fmla="*/ 1552684 w 3893112"/>
              <a:gd name="connsiteY7472" fmla="*/ 1050776 h 1329505"/>
              <a:gd name="connsiteX7473" fmla="*/ 1551564 w 3893112"/>
              <a:gd name="connsiteY7473" fmla="*/ 1050391 h 1329505"/>
              <a:gd name="connsiteX7474" fmla="*/ 1527068 w 3893112"/>
              <a:gd name="connsiteY7474" fmla="*/ 1077356 h 1329505"/>
              <a:gd name="connsiteX7475" fmla="*/ 1513946 w 3893112"/>
              <a:gd name="connsiteY7475" fmla="*/ 1091410 h 1329505"/>
              <a:gd name="connsiteX7476" fmla="*/ 1516180 w 3893112"/>
              <a:gd name="connsiteY7476" fmla="*/ 1093484 h 1329505"/>
              <a:gd name="connsiteX7477" fmla="*/ 1525082 w 3893112"/>
              <a:gd name="connsiteY7477" fmla="*/ 1092614 h 1329505"/>
              <a:gd name="connsiteX7478" fmla="*/ 1520988 w 3893112"/>
              <a:gd name="connsiteY7478" fmla="*/ 1103501 h 1329505"/>
              <a:gd name="connsiteX7479" fmla="*/ 1507932 w 3893112"/>
              <a:gd name="connsiteY7479" fmla="*/ 1112992 h 1329505"/>
              <a:gd name="connsiteX7480" fmla="*/ 1507714 w 3893112"/>
              <a:gd name="connsiteY7480" fmla="*/ 1104059 h 1329505"/>
              <a:gd name="connsiteX7481" fmla="*/ 1504990 w 3893112"/>
              <a:gd name="connsiteY7481" fmla="*/ 1101001 h 1329505"/>
              <a:gd name="connsiteX7482" fmla="*/ 1475582 w 3893112"/>
              <a:gd name="connsiteY7482" fmla="*/ 1132499 h 1329505"/>
              <a:gd name="connsiteX7483" fmla="*/ 1461234 w 3893112"/>
              <a:gd name="connsiteY7483" fmla="*/ 1147901 h 1329505"/>
              <a:gd name="connsiteX7484" fmla="*/ 1463488 w 3893112"/>
              <a:gd name="connsiteY7484" fmla="*/ 1149991 h 1329505"/>
              <a:gd name="connsiteX7485" fmla="*/ 1472420 w 3893112"/>
              <a:gd name="connsiteY7485" fmla="*/ 1149154 h 1329505"/>
              <a:gd name="connsiteX7486" fmla="*/ 1468264 w 3893112"/>
              <a:gd name="connsiteY7486" fmla="*/ 1159979 h 1329505"/>
              <a:gd name="connsiteX7487" fmla="*/ 1455236 w 3893112"/>
              <a:gd name="connsiteY7487" fmla="*/ 1169531 h 1329505"/>
              <a:gd name="connsiteX7488" fmla="*/ 1455020 w 3893112"/>
              <a:gd name="connsiteY7488" fmla="*/ 1160568 h 1329505"/>
              <a:gd name="connsiteX7489" fmla="*/ 1452286 w 3893112"/>
              <a:gd name="connsiteY7489" fmla="*/ 1157505 h 1329505"/>
              <a:gd name="connsiteX7490" fmla="*/ 1430766 w 3893112"/>
              <a:gd name="connsiteY7490" fmla="*/ 1180604 h 1329505"/>
              <a:gd name="connsiteX7491" fmla="*/ 1428408 w 3893112"/>
              <a:gd name="connsiteY7491" fmla="*/ 1178308 h 1329505"/>
              <a:gd name="connsiteX7492" fmla="*/ 1450100 w 3893112"/>
              <a:gd name="connsiteY7492" fmla="*/ 1155056 h 1329505"/>
              <a:gd name="connsiteX7493" fmla="*/ 1448954 w 3893112"/>
              <a:gd name="connsiteY7493" fmla="*/ 1153771 h 1329505"/>
              <a:gd name="connsiteX7494" fmla="*/ 1443886 w 3893112"/>
              <a:gd name="connsiteY7494" fmla="*/ 1150394 h 1329505"/>
              <a:gd name="connsiteX7495" fmla="*/ 1436970 w 3893112"/>
              <a:gd name="connsiteY7495" fmla="*/ 1154054 h 1329505"/>
              <a:gd name="connsiteX7496" fmla="*/ 1442644 w 3893112"/>
              <a:gd name="connsiteY7496" fmla="*/ 1139695 h 1329505"/>
              <a:gd name="connsiteX7497" fmla="*/ 1453688 w 3893112"/>
              <a:gd name="connsiteY7497" fmla="*/ 1131693 h 1329505"/>
              <a:gd name="connsiteX7498" fmla="*/ 1456168 w 3893112"/>
              <a:gd name="connsiteY7498" fmla="*/ 1141897 h 1329505"/>
              <a:gd name="connsiteX7499" fmla="*/ 1458772 w 3893112"/>
              <a:gd name="connsiteY7499" fmla="*/ 1145619 h 1329505"/>
              <a:gd name="connsiteX7500" fmla="*/ 1458842 w 3893112"/>
              <a:gd name="connsiteY7500" fmla="*/ 1145685 h 1329505"/>
              <a:gd name="connsiteX7501" fmla="*/ 1473256 w 3893112"/>
              <a:gd name="connsiteY7501" fmla="*/ 1130235 h 1329505"/>
              <a:gd name="connsiteX7502" fmla="*/ 1502798 w 3893112"/>
              <a:gd name="connsiteY7502" fmla="*/ 1098539 h 1329505"/>
              <a:gd name="connsiteX7503" fmla="*/ 1501662 w 3893112"/>
              <a:gd name="connsiteY7503" fmla="*/ 1097263 h 1329505"/>
              <a:gd name="connsiteX7504" fmla="*/ 1496610 w 3893112"/>
              <a:gd name="connsiteY7504" fmla="*/ 1093887 h 1329505"/>
              <a:gd name="connsiteX7505" fmla="*/ 1489724 w 3893112"/>
              <a:gd name="connsiteY7505" fmla="*/ 1097547 h 1329505"/>
              <a:gd name="connsiteX7506" fmla="*/ 1495340 w 3893112"/>
              <a:gd name="connsiteY7506" fmla="*/ 1083186 h 1329505"/>
              <a:gd name="connsiteX7507" fmla="*/ 1506380 w 3893112"/>
              <a:gd name="connsiteY7507" fmla="*/ 1075184 h 1329505"/>
              <a:gd name="connsiteX7508" fmla="*/ 1508892 w 3893112"/>
              <a:gd name="connsiteY7508" fmla="*/ 1085420 h 1329505"/>
              <a:gd name="connsiteX7509" fmla="*/ 1511468 w 3893112"/>
              <a:gd name="connsiteY7509" fmla="*/ 1089110 h 1329505"/>
              <a:gd name="connsiteX7510" fmla="*/ 1511532 w 3893112"/>
              <a:gd name="connsiteY7510" fmla="*/ 1089169 h 1329505"/>
              <a:gd name="connsiteX7511" fmla="*/ 1524680 w 3893112"/>
              <a:gd name="connsiteY7511" fmla="*/ 1075062 h 1329505"/>
              <a:gd name="connsiteX7512" fmla="*/ 1528328 w 3893112"/>
              <a:gd name="connsiteY7512" fmla="*/ 1071048 h 1329505"/>
              <a:gd name="connsiteX7513" fmla="*/ 1522568 w 3893112"/>
              <a:gd name="connsiteY7513" fmla="*/ 1072238 h 1329505"/>
              <a:gd name="connsiteX7514" fmla="*/ 1530384 w 3893112"/>
              <a:gd name="connsiteY7514" fmla="*/ 1058064 h 1329505"/>
              <a:gd name="connsiteX7515" fmla="*/ 1542910 w 3893112"/>
              <a:gd name="connsiteY7515" fmla="*/ 1040671 h 1329505"/>
              <a:gd name="connsiteX7516" fmla="*/ 1542296 w 3893112"/>
              <a:gd name="connsiteY7516" fmla="*/ 1041006 h 1329505"/>
              <a:gd name="connsiteX7517" fmla="*/ 1543848 w 3893112"/>
              <a:gd name="connsiteY7517" fmla="*/ 1036765 h 1329505"/>
              <a:gd name="connsiteX7518" fmla="*/ 1543628 w 3893112"/>
              <a:gd name="connsiteY7518" fmla="*/ 1033935 h 1329505"/>
              <a:gd name="connsiteX7519" fmla="*/ 1543070 w 3893112"/>
              <a:gd name="connsiteY7519" fmla="*/ 1024630 h 1329505"/>
              <a:gd name="connsiteX7520" fmla="*/ 1514692 w 3893112"/>
              <a:gd name="connsiteY7520" fmla="*/ 1007448 h 1329505"/>
              <a:gd name="connsiteX7521" fmla="*/ 1508488 w 3893112"/>
              <a:gd name="connsiteY7521" fmla="*/ 999230 h 1329505"/>
              <a:gd name="connsiteX7522" fmla="*/ 1517142 w 3893112"/>
              <a:gd name="connsiteY7522" fmla="*/ 997927 h 1329505"/>
              <a:gd name="connsiteX7523" fmla="*/ 1542822 w 3893112"/>
              <a:gd name="connsiteY7523" fmla="*/ 1012721 h 1329505"/>
              <a:gd name="connsiteX7524" fmla="*/ 1546452 w 3893112"/>
              <a:gd name="connsiteY7524" fmla="*/ 1002796 h 1329505"/>
              <a:gd name="connsiteX7525" fmla="*/ 1554470 w 3893112"/>
              <a:gd name="connsiteY7525" fmla="*/ 997562 h 1329505"/>
              <a:gd name="connsiteX7526" fmla="*/ 1552862 w 3893112"/>
              <a:gd name="connsiteY7526" fmla="*/ 986929 h 1329505"/>
              <a:gd name="connsiteX7527" fmla="*/ 1552716 w 3893112"/>
              <a:gd name="connsiteY7527" fmla="*/ 987259 h 1329505"/>
              <a:gd name="connsiteX7528" fmla="*/ 1541054 w 3893112"/>
              <a:gd name="connsiteY7528" fmla="*/ 992220 h 1329505"/>
              <a:gd name="connsiteX7529" fmla="*/ 1544590 w 3893112"/>
              <a:gd name="connsiteY7529" fmla="*/ 976093 h 1329505"/>
              <a:gd name="connsiteX7530" fmla="*/ 1549742 w 3893112"/>
              <a:gd name="connsiteY7530" fmla="*/ 966315 h 1329505"/>
              <a:gd name="connsiteX7531" fmla="*/ 1546732 w 3893112"/>
              <a:gd name="connsiteY7531" fmla="*/ 946412 h 1329505"/>
              <a:gd name="connsiteX7532" fmla="*/ 1546984 w 3893112"/>
              <a:gd name="connsiteY7532" fmla="*/ 932521 h 1329505"/>
              <a:gd name="connsiteX7533" fmla="*/ 1539908 w 3893112"/>
              <a:gd name="connsiteY7533" fmla="*/ 933386 h 1329505"/>
              <a:gd name="connsiteX7534" fmla="*/ 1517916 w 3893112"/>
              <a:gd name="connsiteY7534" fmla="*/ 933758 h 1329505"/>
              <a:gd name="connsiteX7535" fmla="*/ 1510876 w 3893112"/>
              <a:gd name="connsiteY7535" fmla="*/ 927958 h 1329505"/>
              <a:gd name="connsiteX7536" fmla="*/ 1519220 w 3893112"/>
              <a:gd name="connsiteY7536" fmla="*/ 924143 h 1329505"/>
              <a:gd name="connsiteX7537" fmla="*/ 1547160 w 3893112"/>
              <a:gd name="connsiteY7537" fmla="*/ 922863 h 1329505"/>
              <a:gd name="connsiteX7538" fmla="*/ 1547400 w 3893112"/>
              <a:gd name="connsiteY7538" fmla="*/ 909602 h 1329505"/>
              <a:gd name="connsiteX7539" fmla="*/ 1542092 w 3893112"/>
              <a:gd name="connsiteY7539" fmla="*/ 896532 h 1329505"/>
              <a:gd name="connsiteX7540" fmla="*/ 1540652 w 3893112"/>
              <a:gd name="connsiteY7540" fmla="*/ 897191 h 1329505"/>
              <a:gd name="connsiteX7541" fmla="*/ 1520708 w 3893112"/>
              <a:gd name="connsiteY7541" fmla="*/ 895981 h 1329505"/>
              <a:gd name="connsiteX7542" fmla="*/ 1528028 w 3893112"/>
              <a:gd name="connsiteY7542" fmla="*/ 884289 h 1329505"/>
              <a:gd name="connsiteX7543" fmla="*/ 1528836 w 3893112"/>
              <a:gd name="connsiteY7543" fmla="*/ 878645 h 1329505"/>
              <a:gd name="connsiteX7544" fmla="*/ 1528768 w 3893112"/>
              <a:gd name="connsiteY7544" fmla="*/ 877996 h 1329505"/>
              <a:gd name="connsiteX7545" fmla="*/ 1501910 w 3893112"/>
              <a:gd name="connsiteY7545" fmla="*/ 881428 h 1329505"/>
              <a:gd name="connsiteX7546" fmla="*/ 1435288 w 3893112"/>
              <a:gd name="connsiteY7546" fmla="*/ 884744 h 1329505"/>
              <a:gd name="connsiteX7547" fmla="*/ 1435114 w 3893112"/>
              <a:gd name="connsiteY7547" fmla="*/ 887832 h 1329505"/>
              <a:gd name="connsiteX7548" fmla="*/ 1436908 w 3893112"/>
              <a:gd name="connsiteY7548" fmla="*/ 895268 h 1329505"/>
              <a:gd name="connsiteX7549" fmla="*/ 1447856 w 3893112"/>
              <a:gd name="connsiteY7549" fmla="*/ 897905 h 1329505"/>
              <a:gd name="connsiteX7550" fmla="*/ 1427138 w 3893112"/>
              <a:gd name="connsiteY7550" fmla="*/ 906031 h 1329505"/>
              <a:gd name="connsiteX7551" fmla="*/ 1407320 w 3893112"/>
              <a:gd name="connsiteY7551" fmla="*/ 903487 h 1329505"/>
              <a:gd name="connsiteX7552" fmla="*/ 1415384 w 3893112"/>
              <a:gd name="connsiteY7552" fmla="*/ 892291 h 1329505"/>
              <a:gd name="connsiteX7553" fmla="*/ 1416624 w 3893112"/>
              <a:gd name="connsiteY7553" fmla="*/ 886770 h 1329505"/>
              <a:gd name="connsiteX7554" fmla="*/ 1416582 w 3893112"/>
              <a:gd name="connsiteY7554" fmla="*/ 885675 h 1329505"/>
              <a:gd name="connsiteX7555" fmla="*/ 1405280 w 3893112"/>
              <a:gd name="connsiteY7555" fmla="*/ 886238 h 1329505"/>
              <a:gd name="connsiteX7556" fmla="*/ 1403132 w 3893112"/>
              <a:gd name="connsiteY7556" fmla="*/ 890497 h 1329505"/>
              <a:gd name="connsiteX7557" fmla="*/ 1399912 w 3893112"/>
              <a:gd name="connsiteY7557" fmla="*/ 892777 h 1329505"/>
              <a:gd name="connsiteX7558" fmla="*/ 1403722 w 3893112"/>
              <a:gd name="connsiteY7558" fmla="*/ 901999 h 1329505"/>
              <a:gd name="connsiteX7559" fmla="*/ 1408500 w 3893112"/>
              <a:gd name="connsiteY7559" fmla="*/ 945937 h 1329505"/>
              <a:gd name="connsiteX7560" fmla="*/ 1414266 w 3893112"/>
              <a:gd name="connsiteY7560" fmla="*/ 945575 h 1329505"/>
              <a:gd name="connsiteX7561" fmla="*/ 1419724 w 3893112"/>
              <a:gd name="connsiteY7561" fmla="*/ 938162 h 1329505"/>
              <a:gd name="connsiteX7562" fmla="*/ 1424842 w 3893112"/>
              <a:gd name="connsiteY7562" fmla="*/ 949296 h 1329505"/>
              <a:gd name="connsiteX7563" fmla="*/ 1424470 w 3893112"/>
              <a:gd name="connsiteY7563" fmla="*/ 951994 h 1329505"/>
              <a:gd name="connsiteX7564" fmla="*/ 1423448 w 3893112"/>
              <a:gd name="connsiteY7564" fmla="*/ 957794 h 1329505"/>
              <a:gd name="connsiteX7565" fmla="*/ 1421896 w 3893112"/>
              <a:gd name="connsiteY7565" fmla="*/ 966199 h 1329505"/>
              <a:gd name="connsiteX7566" fmla="*/ 1415692 w 3893112"/>
              <a:gd name="connsiteY7566" fmla="*/ 959407 h 1329505"/>
              <a:gd name="connsiteX7567" fmla="*/ 1409906 w 3893112"/>
              <a:gd name="connsiteY7567" fmla="*/ 958874 h 1329505"/>
              <a:gd name="connsiteX7568" fmla="*/ 1411164 w 3893112"/>
              <a:gd name="connsiteY7568" fmla="*/ 970447 h 1329505"/>
              <a:gd name="connsiteX7569" fmla="*/ 1402554 w 3893112"/>
              <a:gd name="connsiteY7569" fmla="*/ 1022944 h 1329505"/>
              <a:gd name="connsiteX7570" fmla="*/ 1406824 w 3893112"/>
              <a:gd name="connsiteY7570" fmla="*/ 1023947 h 1329505"/>
              <a:gd name="connsiteX7571" fmla="*/ 1414080 w 3893112"/>
              <a:gd name="connsiteY7571" fmla="*/ 1018459 h 1329505"/>
              <a:gd name="connsiteX7572" fmla="*/ 1415042 w 3893112"/>
              <a:gd name="connsiteY7572" fmla="*/ 1024413 h 1329505"/>
              <a:gd name="connsiteX7573" fmla="*/ 1415910 w 3893112"/>
              <a:gd name="connsiteY7573" fmla="*/ 1030368 h 1329505"/>
              <a:gd name="connsiteX7574" fmla="*/ 1412312 w 3893112"/>
              <a:gd name="connsiteY7574" fmla="*/ 1038028 h 1329505"/>
              <a:gd name="connsiteX7575" fmla="*/ 1408592 w 3893112"/>
              <a:gd name="connsiteY7575" fmla="*/ 1045565 h 1329505"/>
              <a:gd name="connsiteX7576" fmla="*/ 1404404 w 3893112"/>
              <a:gd name="connsiteY7576" fmla="*/ 1037471 h 1329505"/>
              <a:gd name="connsiteX7577" fmla="*/ 1400276 w 3893112"/>
              <a:gd name="connsiteY7577" fmla="*/ 1036382 h 1329505"/>
              <a:gd name="connsiteX7578" fmla="*/ 1377792 w 3893112"/>
              <a:gd name="connsiteY7578" fmla="*/ 1095562 h 1329505"/>
              <a:gd name="connsiteX7579" fmla="*/ 1377430 w 3893112"/>
              <a:gd name="connsiteY7579" fmla="*/ 1096045 h 1329505"/>
              <a:gd name="connsiteX7580" fmla="*/ 1380304 w 3893112"/>
              <a:gd name="connsiteY7580" fmla="*/ 1097607 h 1329505"/>
              <a:gd name="connsiteX7581" fmla="*/ 1388740 w 3893112"/>
              <a:gd name="connsiteY7581" fmla="*/ 1094011 h 1329505"/>
              <a:gd name="connsiteX7582" fmla="*/ 1388184 w 3893112"/>
              <a:gd name="connsiteY7582" fmla="*/ 1100214 h 1329505"/>
              <a:gd name="connsiteX7583" fmla="*/ 1387468 w 3893112"/>
              <a:gd name="connsiteY7583" fmla="*/ 1106417 h 1329505"/>
              <a:gd name="connsiteX7584" fmla="*/ 1381948 w 3893112"/>
              <a:gd name="connsiteY7584" fmla="*/ 1113084 h 1329505"/>
              <a:gd name="connsiteX7585" fmla="*/ 1376180 w 3893112"/>
              <a:gd name="connsiteY7585" fmla="*/ 1119536 h 1329505"/>
              <a:gd name="connsiteX7586" fmla="*/ 1374444 w 3893112"/>
              <a:gd name="connsiteY7586" fmla="*/ 1110480 h 1329505"/>
              <a:gd name="connsiteX7587" fmla="*/ 1369382 w 3893112"/>
              <a:gd name="connsiteY7587" fmla="*/ 1106806 h 1329505"/>
              <a:gd name="connsiteX7588" fmla="*/ 1341506 w 3893112"/>
              <a:gd name="connsiteY7588" fmla="*/ 1144069 h 1329505"/>
              <a:gd name="connsiteX7589" fmla="*/ 1325696 w 3893112"/>
              <a:gd name="connsiteY7589" fmla="*/ 1154184 h 1329505"/>
              <a:gd name="connsiteX7590" fmla="*/ 1327674 w 3893112"/>
              <a:gd name="connsiteY7590" fmla="*/ 1157745 h 1329505"/>
              <a:gd name="connsiteX7591" fmla="*/ 1332356 w 3893112"/>
              <a:gd name="connsiteY7591" fmla="*/ 1158428 h 1329505"/>
              <a:gd name="connsiteX7592" fmla="*/ 1337102 w 3893112"/>
              <a:gd name="connsiteY7592" fmla="*/ 1158861 h 1329505"/>
              <a:gd name="connsiteX7593" fmla="*/ 1335924 w 3893112"/>
              <a:gd name="connsiteY7593" fmla="*/ 1160536 h 1329505"/>
              <a:gd name="connsiteX7594" fmla="*/ 1333100 w 3893112"/>
              <a:gd name="connsiteY7594" fmla="*/ 1164010 h 1329505"/>
              <a:gd name="connsiteX7595" fmla="*/ 1330156 w 3893112"/>
              <a:gd name="connsiteY7595" fmla="*/ 1167484 h 1329505"/>
              <a:gd name="connsiteX7596" fmla="*/ 1328760 w 3893112"/>
              <a:gd name="connsiteY7596" fmla="*/ 1169003 h 1329505"/>
              <a:gd name="connsiteX7597" fmla="*/ 1325876 w 3893112"/>
              <a:gd name="connsiteY7597" fmla="*/ 1169841 h 1329505"/>
              <a:gd name="connsiteX7598" fmla="*/ 1319672 w 3893112"/>
              <a:gd name="connsiteY7598" fmla="*/ 1171547 h 1329505"/>
              <a:gd name="connsiteX7599" fmla="*/ 1313468 w 3893112"/>
              <a:gd name="connsiteY7599" fmla="*/ 1172788 h 1329505"/>
              <a:gd name="connsiteX7600" fmla="*/ 1310616 w 3893112"/>
              <a:gd name="connsiteY7600" fmla="*/ 1173253 h 1329505"/>
              <a:gd name="connsiteX7601" fmla="*/ 1312632 w 3893112"/>
              <a:gd name="connsiteY7601" fmla="*/ 1170864 h 1329505"/>
              <a:gd name="connsiteX7602" fmla="*/ 1315300 w 3893112"/>
              <a:gd name="connsiteY7602" fmla="*/ 1164910 h 1329505"/>
              <a:gd name="connsiteX7603" fmla="*/ 1314002 w 3893112"/>
              <a:gd name="connsiteY7603" fmla="*/ 1160404 h 1329505"/>
              <a:gd name="connsiteX7604" fmla="*/ 1289588 w 3893112"/>
              <a:gd name="connsiteY7604" fmla="*/ 1166801 h 1329505"/>
              <a:gd name="connsiteX7605" fmla="*/ 1249742 w 3893112"/>
              <a:gd name="connsiteY7605" fmla="*/ 1162996 h 1329505"/>
              <a:gd name="connsiteX7606" fmla="*/ 1248864 w 3893112"/>
              <a:gd name="connsiteY7606" fmla="*/ 1167484 h 1329505"/>
              <a:gd name="connsiteX7607" fmla="*/ 1251780 w 3893112"/>
              <a:gd name="connsiteY7607" fmla="*/ 1171050 h 1329505"/>
              <a:gd name="connsiteX7608" fmla="*/ 1254882 w 3893112"/>
              <a:gd name="connsiteY7608" fmla="*/ 1174524 h 1329505"/>
              <a:gd name="connsiteX7609" fmla="*/ 1248680 w 3893112"/>
              <a:gd name="connsiteY7609" fmla="*/ 1175734 h 1329505"/>
              <a:gd name="connsiteX7610" fmla="*/ 1242476 w 3893112"/>
              <a:gd name="connsiteY7610" fmla="*/ 1176756 h 1329505"/>
              <a:gd name="connsiteX7611" fmla="*/ 1234598 w 3893112"/>
              <a:gd name="connsiteY7611" fmla="*/ 1173376 h 1329505"/>
              <a:gd name="connsiteX7612" fmla="*/ 1226938 w 3893112"/>
              <a:gd name="connsiteY7612" fmla="*/ 1169748 h 1329505"/>
              <a:gd name="connsiteX7613" fmla="*/ 1234972 w 3893112"/>
              <a:gd name="connsiteY7613" fmla="*/ 1165436 h 1329505"/>
              <a:gd name="connsiteX7614" fmla="*/ 1236388 w 3893112"/>
              <a:gd name="connsiteY7614" fmla="*/ 1161439 h 1329505"/>
              <a:gd name="connsiteX7615" fmla="*/ 1193132 w 3893112"/>
              <a:gd name="connsiteY7615" fmla="*/ 1147573 h 1329505"/>
              <a:gd name="connsiteX7616" fmla="*/ 1175894 w 3893112"/>
              <a:gd name="connsiteY7616" fmla="*/ 1139291 h 1329505"/>
              <a:gd name="connsiteX7617" fmla="*/ 1174212 w 3893112"/>
              <a:gd name="connsiteY7617" fmla="*/ 1143137 h 1329505"/>
              <a:gd name="connsiteX7618" fmla="*/ 1178214 w 3893112"/>
              <a:gd name="connsiteY7618" fmla="*/ 1151294 h 1329505"/>
              <a:gd name="connsiteX7619" fmla="*/ 1166304 w 3893112"/>
              <a:gd name="connsiteY7619" fmla="*/ 1150985 h 1329505"/>
              <a:gd name="connsiteX7620" fmla="*/ 1159480 w 3893112"/>
              <a:gd name="connsiteY7620" fmla="*/ 1146177 h 1329505"/>
              <a:gd name="connsiteX7621" fmla="*/ 1152752 w 3893112"/>
              <a:gd name="connsiteY7621" fmla="*/ 1141308 h 1329505"/>
              <a:gd name="connsiteX7622" fmla="*/ 1161342 w 3893112"/>
              <a:gd name="connsiteY7622" fmla="*/ 1138455 h 1329505"/>
              <a:gd name="connsiteX7623" fmla="*/ 1164134 w 3893112"/>
              <a:gd name="connsiteY7623" fmla="*/ 1133640 h 1329505"/>
              <a:gd name="connsiteX7624" fmla="*/ 1124900 w 3893112"/>
              <a:gd name="connsiteY7624" fmla="*/ 1114790 h 1329505"/>
              <a:gd name="connsiteX7625" fmla="*/ 1107090 w 3893112"/>
              <a:gd name="connsiteY7625" fmla="*/ 1103604 h 1329505"/>
              <a:gd name="connsiteX7626" fmla="*/ 1105112 w 3893112"/>
              <a:gd name="connsiteY7626" fmla="*/ 1106757 h 1329505"/>
              <a:gd name="connsiteX7627" fmla="*/ 1106476 w 3893112"/>
              <a:gd name="connsiteY7627" fmla="*/ 1111069 h 1329505"/>
              <a:gd name="connsiteX7628" fmla="*/ 1107842 w 3893112"/>
              <a:gd name="connsiteY7628" fmla="*/ 1115380 h 1329505"/>
              <a:gd name="connsiteX7629" fmla="*/ 1102012 w 3893112"/>
              <a:gd name="connsiteY7629" fmla="*/ 1114387 h 1329505"/>
              <a:gd name="connsiteX7630" fmla="*/ 1096180 w 3893112"/>
              <a:gd name="connsiteY7630" fmla="*/ 1113333 h 1329505"/>
              <a:gd name="connsiteX7631" fmla="*/ 1090164 w 3893112"/>
              <a:gd name="connsiteY7631" fmla="*/ 1107657 h 1329505"/>
              <a:gd name="connsiteX7632" fmla="*/ 1084208 w 3893112"/>
              <a:gd name="connsiteY7632" fmla="*/ 1101951 h 1329505"/>
              <a:gd name="connsiteX7633" fmla="*/ 1093110 w 3893112"/>
              <a:gd name="connsiteY7633" fmla="*/ 1100306 h 1329505"/>
              <a:gd name="connsiteX7634" fmla="*/ 1095998 w 3893112"/>
              <a:gd name="connsiteY7634" fmla="*/ 1096637 h 1329505"/>
              <a:gd name="connsiteX7635" fmla="*/ 1083620 w 3893112"/>
              <a:gd name="connsiteY7635" fmla="*/ 1088862 h 1329505"/>
              <a:gd name="connsiteX7636" fmla="*/ 1069476 w 3893112"/>
              <a:gd name="connsiteY7636" fmla="*/ 1078968 h 1329505"/>
              <a:gd name="connsiteX7637" fmla="*/ 1069506 w 3893112"/>
              <a:gd name="connsiteY7637" fmla="*/ 1078930 h 1329505"/>
              <a:gd name="connsiteX7638" fmla="*/ 1066064 w 3893112"/>
              <a:gd name="connsiteY7638" fmla="*/ 1076394 h 1329505"/>
              <a:gd name="connsiteX7639" fmla="*/ 1056138 w 3893112"/>
              <a:gd name="connsiteY7639" fmla="*/ 1069062 h 1329505"/>
              <a:gd name="connsiteX7640" fmla="*/ 1054156 w 3893112"/>
              <a:gd name="connsiteY7640" fmla="*/ 1071680 h 1329505"/>
              <a:gd name="connsiteX7641" fmla="*/ 1056078 w 3893112"/>
              <a:gd name="connsiteY7641" fmla="*/ 1080550 h 1329505"/>
              <a:gd name="connsiteX7642" fmla="*/ 1044664 w 3893112"/>
              <a:gd name="connsiteY7642" fmla="*/ 1077448 h 1329505"/>
              <a:gd name="connsiteX7643" fmla="*/ 1039176 w 3893112"/>
              <a:gd name="connsiteY7643" fmla="*/ 1071245 h 1329505"/>
              <a:gd name="connsiteX7644" fmla="*/ 1033748 w 3893112"/>
              <a:gd name="connsiteY7644" fmla="*/ 1065042 h 1329505"/>
              <a:gd name="connsiteX7645" fmla="*/ 1042742 w 3893112"/>
              <a:gd name="connsiteY7645" fmla="*/ 1064206 h 1329505"/>
              <a:gd name="connsiteX7646" fmla="*/ 1046026 w 3893112"/>
              <a:gd name="connsiteY7646" fmla="*/ 1060779 h 1329505"/>
              <a:gd name="connsiteX7647" fmla="*/ 1018024 w 3893112"/>
              <a:gd name="connsiteY7647" fmla="*/ 1037750 h 1329505"/>
              <a:gd name="connsiteX7648" fmla="*/ 998838 w 3893112"/>
              <a:gd name="connsiteY7648" fmla="*/ 1017016 h 1329505"/>
              <a:gd name="connsiteX7649" fmla="*/ 995260 w 3893112"/>
              <a:gd name="connsiteY7649" fmla="*/ 1020474 h 1329505"/>
              <a:gd name="connsiteX7650" fmla="*/ 995940 w 3893112"/>
              <a:gd name="connsiteY7650" fmla="*/ 1029531 h 1329505"/>
              <a:gd name="connsiteX7651" fmla="*/ 990420 w 3893112"/>
              <a:gd name="connsiteY7651" fmla="*/ 1027204 h 1329505"/>
              <a:gd name="connsiteX7652" fmla="*/ 984992 w 3893112"/>
              <a:gd name="connsiteY7652" fmla="*/ 1024692 h 1329505"/>
              <a:gd name="connsiteX7653" fmla="*/ 980434 w 3893112"/>
              <a:gd name="connsiteY7653" fmla="*/ 1017652 h 1329505"/>
              <a:gd name="connsiteX7654" fmla="*/ 976060 w 3893112"/>
              <a:gd name="connsiteY7654" fmla="*/ 1010487 h 1329505"/>
              <a:gd name="connsiteX7655" fmla="*/ 985116 w 3893112"/>
              <a:gd name="connsiteY7655" fmla="*/ 1011232 h 1329505"/>
              <a:gd name="connsiteX7656" fmla="*/ 990042 w 3893112"/>
              <a:gd name="connsiteY7656" fmla="*/ 1007510 h 1329505"/>
              <a:gd name="connsiteX7657" fmla="*/ 966508 w 3893112"/>
              <a:gd name="connsiteY7657" fmla="*/ 982078 h 1329505"/>
              <a:gd name="connsiteX7658" fmla="*/ 957864 w 3893112"/>
              <a:gd name="connsiteY7658" fmla="*/ 968249 h 1329505"/>
              <a:gd name="connsiteX7659" fmla="*/ 956708 w 3893112"/>
              <a:gd name="connsiteY7659" fmla="*/ 970945 h 1329505"/>
              <a:gd name="connsiteX7660" fmla="*/ 940434 w 3893112"/>
              <a:gd name="connsiteY7660" fmla="*/ 1033961 h 1329505"/>
              <a:gd name="connsiteX7661" fmla="*/ 941540 w 3893112"/>
              <a:gd name="connsiteY7661" fmla="*/ 1033935 h 1329505"/>
              <a:gd name="connsiteX7662" fmla="*/ 945976 w 3893112"/>
              <a:gd name="connsiteY7662" fmla="*/ 1039238 h 1329505"/>
              <a:gd name="connsiteX7663" fmla="*/ 945046 w 3893112"/>
              <a:gd name="connsiteY7663" fmla="*/ 1044573 h 1329505"/>
              <a:gd name="connsiteX7664" fmla="*/ 958816 w 3893112"/>
              <a:gd name="connsiteY7664" fmla="*/ 1039455 h 1329505"/>
              <a:gd name="connsiteX7665" fmla="*/ 971224 w 3893112"/>
              <a:gd name="connsiteY7665" fmla="*/ 1034834 h 1329505"/>
              <a:gd name="connsiteX7666" fmla="*/ 979224 w 3893112"/>
              <a:gd name="connsiteY7666" fmla="*/ 1036912 h 1329505"/>
              <a:gd name="connsiteX7667" fmla="*/ 968244 w 3893112"/>
              <a:gd name="connsiteY7667" fmla="*/ 1046557 h 1329505"/>
              <a:gd name="connsiteX7668" fmla="*/ 939774 w 3893112"/>
              <a:gd name="connsiteY7668" fmla="*/ 1060421 h 1329505"/>
              <a:gd name="connsiteX7669" fmla="*/ 939464 w 3893112"/>
              <a:gd name="connsiteY7669" fmla="*/ 1066624 h 1329505"/>
              <a:gd name="connsiteX7670" fmla="*/ 937292 w 3893112"/>
              <a:gd name="connsiteY7670" fmla="*/ 1068609 h 1329505"/>
              <a:gd name="connsiteX7671" fmla="*/ 954476 w 3893112"/>
              <a:gd name="connsiteY7671" fmla="*/ 1079681 h 1329505"/>
              <a:gd name="connsiteX7672" fmla="*/ 956428 w 3893112"/>
              <a:gd name="connsiteY7672" fmla="*/ 1091188 h 1329505"/>
              <a:gd name="connsiteX7673" fmla="*/ 949296 w 3893112"/>
              <a:gd name="connsiteY7673" fmla="*/ 1091808 h 1329505"/>
              <a:gd name="connsiteX7674" fmla="*/ 933788 w 3893112"/>
              <a:gd name="connsiteY7674" fmla="*/ 1077634 h 1329505"/>
              <a:gd name="connsiteX7675" fmla="*/ 930004 w 3893112"/>
              <a:gd name="connsiteY7675" fmla="*/ 1080953 h 1329505"/>
              <a:gd name="connsiteX7676" fmla="*/ 928236 w 3893112"/>
              <a:gd name="connsiteY7676" fmla="*/ 1081187 h 1329505"/>
              <a:gd name="connsiteX7677" fmla="*/ 917692 w 3893112"/>
              <a:gd name="connsiteY7677" fmla="*/ 1122017 h 1329505"/>
              <a:gd name="connsiteX7678" fmla="*/ 904696 w 3893112"/>
              <a:gd name="connsiteY7678" fmla="*/ 1121117 h 1329505"/>
              <a:gd name="connsiteX7679" fmla="*/ 915650 w 3893112"/>
              <a:gd name="connsiteY7679" fmla="*/ 1079554 h 1329505"/>
              <a:gd name="connsiteX7680" fmla="*/ 913194 w 3893112"/>
              <a:gd name="connsiteY7680" fmla="*/ 1076612 h 1329505"/>
              <a:gd name="connsiteX7681" fmla="*/ 890026 w 3893112"/>
              <a:gd name="connsiteY7681" fmla="*/ 1085916 h 1329505"/>
              <a:gd name="connsiteX7682" fmla="*/ 881156 w 3893112"/>
              <a:gd name="connsiteY7682" fmla="*/ 1082410 h 1329505"/>
              <a:gd name="connsiteX7683" fmla="*/ 893562 w 3893112"/>
              <a:gd name="connsiteY7683" fmla="*/ 1074161 h 1329505"/>
              <a:gd name="connsiteX7684" fmla="*/ 913100 w 3893112"/>
              <a:gd name="connsiteY7684" fmla="*/ 1064857 h 1329505"/>
              <a:gd name="connsiteX7685" fmla="*/ 914838 w 3893112"/>
              <a:gd name="connsiteY7685" fmla="*/ 1060018 h 1329505"/>
              <a:gd name="connsiteX7686" fmla="*/ 917940 w 3893112"/>
              <a:gd name="connsiteY7686" fmla="*/ 1051520 h 1329505"/>
              <a:gd name="connsiteX7687" fmla="*/ 900200 w 3893112"/>
              <a:gd name="connsiteY7687" fmla="*/ 1020505 h 1329505"/>
              <a:gd name="connsiteX7688" fmla="*/ 898276 w 3893112"/>
              <a:gd name="connsiteY7688" fmla="*/ 1009806 h 1329505"/>
              <a:gd name="connsiteX7689" fmla="*/ 906308 w 3893112"/>
              <a:gd name="connsiteY7689" fmla="*/ 1013465 h 1329505"/>
              <a:gd name="connsiteX7690" fmla="*/ 922652 w 3893112"/>
              <a:gd name="connsiteY7690" fmla="*/ 1040975 h 1329505"/>
              <a:gd name="connsiteX7691" fmla="*/ 926872 w 3893112"/>
              <a:gd name="connsiteY7691" fmla="*/ 1036977 h 1329505"/>
              <a:gd name="connsiteX7692" fmla="*/ 945218 w 3893112"/>
              <a:gd name="connsiteY7692" fmla="*/ 967361 h 1329505"/>
              <a:gd name="connsiteX7693" fmla="*/ 935896 w 3893112"/>
              <a:gd name="connsiteY7693" fmla="*/ 960120 h 1329505"/>
              <a:gd name="connsiteX7694" fmla="*/ 935028 w 3893112"/>
              <a:gd name="connsiteY7694" fmla="*/ 957576 h 1329505"/>
              <a:gd name="connsiteX7695" fmla="*/ 933198 w 3893112"/>
              <a:gd name="connsiteY7695" fmla="*/ 951994 h 1329505"/>
              <a:gd name="connsiteX7696" fmla="*/ 930748 w 3893112"/>
              <a:gd name="connsiteY7696" fmla="*/ 943868 h 1329505"/>
              <a:gd name="connsiteX7697" fmla="*/ 939370 w 3893112"/>
              <a:gd name="connsiteY7697" fmla="*/ 946969 h 1329505"/>
              <a:gd name="connsiteX7698" fmla="*/ 943494 w 3893112"/>
              <a:gd name="connsiteY7698" fmla="*/ 945256 h 1329505"/>
              <a:gd name="connsiteX7699" fmla="*/ 941696 w 3893112"/>
              <a:gd name="connsiteY7699" fmla="*/ 942380 h 1329505"/>
              <a:gd name="connsiteX7700" fmla="*/ 936268 w 3893112"/>
              <a:gd name="connsiteY7700" fmla="*/ 931028 h 1329505"/>
              <a:gd name="connsiteX7701" fmla="*/ 931430 w 3893112"/>
              <a:gd name="connsiteY7701" fmla="*/ 919119 h 1329505"/>
              <a:gd name="connsiteX7702" fmla="*/ 928980 w 3893112"/>
              <a:gd name="connsiteY7702" fmla="*/ 913071 h 1329505"/>
              <a:gd name="connsiteX7703" fmla="*/ 926964 w 3893112"/>
              <a:gd name="connsiteY7703" fmla="*/ 906868 h 1329505"/>
              <a:gd name="connsiteX7704" fmla="*/ 922900 w 3893112"/>
              <a:gd name="connsiteY7704" fmla="*/ 894059 h 1329505"/>
              <a:gd name="connsiteX7705" fmla="*/ 922038 w 3893112"/>
              <a:gd name="connsiteY7705" fmla="*/ 889241 h 1329505"/>
              <a:gd name="connsiteX7706" fmla="*/ 921104 w 3893112"/>
              <a:gd name="connsiteY7706" fmla="*/ 889779 h 1329505"/>
              <a:gd name="connsiteX7707" fmla="*/ 920746 w 3893112"/>
              <a:gd name="connsiteY7707" fmla="*/ 887865 h 1329505"/>
              <a:gd name="connsiteX7708" fmla="*/ 920172 w 3893112"/>
              <a:gd name="connsiteY7708" fmla="*/ 889096 h 1329505"/>
              <a:gd name="connsiteX7709" fmla="*/ 916452 w 3893112"/>
              <a:gd name="connsiteY7709" fmla="*/ 896633 h 1329505"/>
              <a:gd name="connsiteX7710" fmla="*/ 916020 w 3893112"/>
              <a:gd name="connsiteY7710" fmla="*/ 895806 h 1329505"/>
              <a:gd name="connsiteX7711" fmla="*/ 892092 w 3893112"/>
              <a:gd name="connsiteY7711" fmla="*/ 947220 h 1329505"/>
              <a:gd name="connsiteX7712" fmla="*/ 896446 w 3893112"/>
              <a:gd name="connsiteY7712" fmla="*/ 945357 h 1329505"/>
              <a:gd name="connsiteX7713" fmla="*/ 895920 w 3893112"/>
              <a:gd name="connsiteY7713" fmla="*/ 951405 h 1329505"/>
              <a:gd name="connsiteX7714" fmla="*/ 895204 w 3893112"/>
              <a:gd name="connsiteY7714" fmla="*/ 957608 h 1329505"/>
              <a:gd name="connsiteX7715" fmla="*/ 889684 w 3893112"/>
              <a:gd name="connsiteY7715" fmla="*/ 964276 h 1329505"/>
              <a:gd name="connsiteX7716" fmla="*/ 883916 w 3893112"/>
              <a:gd name="connsiteY7716" fmla="*/ 970727 h 1329505"/>
              <a:gd name="connsiteX7717" fmla="*/ 883100 w 3893112"/>
              <a:gd name="connsiteY7717" fmla="*/ 966545 h 1329505"/>
              <a:gd name="connsiteX7718" fmla="*/ 861740 w 3893112"/>
              <a:gd name="connsiteY7718" fmla="*/ 1012442 h 1329505"/>
              <a:gd name="connsiteX7719" fmla="*/ 850042 w 3893112"/>
              <a:gd name="connsiteY7719" fmla="*/ 1044261 h 1329505"/>
              <a:gd name="connsiteX7720" fmla="*/ 850388 w 3893112"/>
              <a:gd name="connsiteY7720" fmla="*/ 1044698 h 1329505"/>
              <a:gd name="connsiteX7721" fmla="*/ 849336 w 3893112"/>
              <a:gd name="connsiteY7721" fmla="*/ 1050001 h 1329505"/>
              <a:gd name="connsiteX7722" fmla="*/ 863198 w 3893112"/>
              <a:gd name="connsiteY7722" fmla="*/ 1045349 h 1329505"/>
              <a:gd name="connsiteX7723" fmla="*/ 875604 w 3893112"/>
              <a:gd name="connsiteY7723" fmla="*/ 1041099 h 1329505"/>
              <a:gd name="connsiteX7724" fmla="*/ 883482 w 3893112"/>
              <a:gd name="connsiteY7724" fmla="*/ 1044139 h 1329505"/>
              <a:gd name="connsiteX7725" fmla="*/ 872316 w 3893112"/>
              <a:gd name="connsiteY7725" fmla="*/ 1053443 h 1329505"/>
              <a:gd name="connsiteX7726" fmla="*/ 843536 w 3893112"/>
              <a:gd name="connsiteY7726" fmla="*/ 1066408 h 1329505"/>
              <a:gd name="connsiteX7727" fmla="*/ 843070 w 3893112"/>
              <a:gd name="connsiteY7727" fmla="*/ 1072425 h 1329505"/>
              <a:gd name="connsiteX7728" fmla="*/ 840836 w 3893112"/>
              <a:gd name="connsiteY7728" fmla="*/ 1074346 h 1329505"/>
              <a:gd name="connsiteX7729" fmla="*/ 857770 w 3893112"/>
              <a:gd name="connsiteY7729" fmla="*/ 1085977 h 1329505"/>
              <a:gd name="connsiteX7730" fmla="*/ 859476 w 3893112"/>
              <a:gd name="connsiteY7730" fmla="*/ 1097547 h 1329505"/>
              <a:gd name="connsiteX7731" fmla="*/ 852312 w 3893112"/>
              <a:gd name="connsiteY7731" fmla="*/ 1097950 h 1329505"/>
              <a:gd name="connsiteX7732" fmla="*/ 837052 w 3893112"/>
              <a:gd name="connsiteY7732" fmla="*/ 1083248 h 1329505"/>
              <a:gd name="connsiteX7733" fmla="*/ 835144 w 3893112"/>
              <a:gd name="connsiteY7733" fmla="*/ 1084788 h 1329505"/>
              <a:gd name="connsiteX7734" fmla="*/ 824524 w 3893112"/>
              <a:gd name="connsiteY7734" fmla="*/ 1113674 h 1329505"/>
              <a:gd name="connsiteX7735" fmla="*/ 812116 w 3893112"/>
              <a:gd name="connsiteY7735" fmla="*/ 1108743 h 1329505"/>
              <a:gd name="connsiteX7736" fmla="*/ 812024 w 3893112"/>
              <a:gd name="connsiteY7736" fmla="*/ 1108960 h 1329505"/>
              <a:gd name="connsiteX7737" fmla="*/ 821130 w 3893112"/>
              <a:gd name="connsiteY7737" fmla="*/ 1085425 h 1329505"/>
              <a:gd name="connsiteX7738" fmla="*/ 819250 w 3893112"/>
              <a:gd name="connsiteY7738" fmla="*/ 1084955 h 1329505"/>
              <a:gd name="connsiteX7739" fmla="*/ 816490 w 3893112"/>
              <a:gd name="connsiteY7739" fmla="*/ 1081481 h 1329505"/>
              <a:gd name="connsiteX7740" fmla="*/ 793168 w 3893112"/>
              <a:gd name="connsiteY7740" fmla="*/ 1089885 h 1329505"/>
              <a:gd name="connsiteX7741" fmla="*/ 784360 w 3893112"/>
              <a:gd name="connsiteY7741" fmla="*/ 1086071 h 1329505"/>
              <a:gd name="connsiteX7742" fmla="*/ 797044 w 3893112"/>
              <a:gd name="connsiteY7742" fmla="*/ 1078223 h 1329505"/>
              <a:gd name="connsiteX7743" fmla="*/ 816800 w 3893112"/>
              <a:gd name="connsiteY7743" fmla="*/ 1069602 h 1329505"/>
              <a:gd name="connsiteX7744" fmla="*/ 818630 w 3893112"/>
              <a:gd name="connsiteY7744" fmla="*/ 1064825 h 1329505"/>
              <a:gd name="connsiteX7745" fmla="*/ 822072 w 3893112"/>
              <a:gd name="connsiteY7745" fmla="*/ 1056421 h 1329505"/>
              <a:gd name="connsiteX7746" fmla="*/ 805076 w 3893112"/>
              <a:gd name="connsiteY7746" fmla="*/ 1024723 h 1329505"/>
              <a:gd name="connsiteX7747" fmla="*/ 803934 w 3893112"/>
              <a:gd name="connsiteY7747" fmla="*/ 1017365 h 1329505"/>
              <a:gd name="connsiteX7748" fmla="*/ 800548 w 3893112"/>
              <a:gd name="connsiteY7748" fmla="*/ 1020195 h 1329505"/>
              <a:gd name="connsiteX7749" fmla="*/ 799442 w 3893112"/>
              <a:gd name="connsiteY7749" fmla="*/ 1017371 h 1329505"/>
              <a:gd name="connsiteX7750" fmla="*/ 797416 w 3893112"/>
              <a:gd name="connsiteY7750" fmla="*/ 1017901 h 1329505"/>
              <a:gd name="connsiteX7751" fmla="*/ 782968 w 3893112"/>
              <a:gd name="connsiteY7751" fmla="*/ 1016520 h 1329505"/>
              <a:gd name="connsiteX7752" fmla="*/ 780824 w 3893112"/>
              <a:gd name="connsiteY7752" fmla="*/ 1019266 h 1329505"/>
              <a:gd name="connsiteX7753" fmla="*/ 777350 w 3893112"/>
              <a:gd name="connsiteY7753" fmla="*/ 1016662 h 1329505"/>
              <a:gd name="connsiteX7754" fmla="*/ 777856 w 3893112"/>
              <a:gd name="connsiteY7754" fmla="*/ 1016031 h 1329505"/>
              <a:gd name="connsiteX7755" fmla="*/ 757442 w 3893112"/>
              <a:gd name="connsiteY7755" fmla="*/ 1014080 h 1329505"/>
              <a:gd name="connsiteX7756" fmla="*/ 756570 w 3893112"/>
              <a:gd name="connsiteY7756" fmla="*/ 1018551 h 1329505"/>
              <a:gd name="connsiteX7757" fmla="*/ 759454 w 3893112"/>
              <a:gd name="connsiteY7757" fmla="*/ 1022088 h 1329505"/>
              <a:gd name="connsiteX7758" fmla="*/ 762556 w 3893112"/>
              <a:gd name="connsiteY7758" fmla="*/ 1025592 h 1329505"/>
              <a:gd name="connsiteX7759" fmla="*/ 756540 w 3893112"/>
              <a:gd name="connsiteY7759" fmla="*/ 1026802 h 1329505"/>
              <a:gd name="connsiteX7760" fmla="*/ 750336 w 3893112"/>
              <a:gd name="connsiteY7760" fmla="*/ 1027794 h 1329505"/>
              <a:gd name="connsiteX7761" fmla="*/ 742428 w 3893112"/>
              <a:gd name="connsiteY7761" fmla="*/ 1024444 h 1329505"/>
              <a:gd name="connsiteX7762" fmla="*/ 734768 w 3893112"/>
              <a:gd name="connsiteY7762" fmla="*/ 1020815 h 1329505"/>
              <a:gd name="connsiteX7763" fmla="*/ 742800 w 3893112"/>
              <a:gd name="connsiteY7763" fmla="*/ 1016504 h 1329505"/>
              <a:gd name="connsiteX7764" fmla="*/ 744214 w 3893112"/>
              <a:gd name="connsiteY7764" fmla="*/ 1012527 h 1329505"/>
              <a:gd name="connsiteX7765" fmla="*/ 701024 w 3893112"/>
              <a:gd name="connsiteY7765" fmla="*/ 998703 h 1329505"/>
              <a:gd name="connsiteX7766" fmla="*/ 683624 w 3893112"/>
              <a:gd name="connsiteY7766" fmla="*/ 990342 h 1329505"/>
              <a:gd name="connsiteX7767" fmla="*/ 681948 w 3893112"/>
              <a:gd name="connsiteY7767" fmla="*/ 994175 h 1329505"/>
              <a:gd name="connsiteX7768" fmla="*/ 685950 w 3893112"/>
              <a:gd name="connsiteY7768" fmla="*/ 1002362 h 1329505"/>
              <a:gd name="connsiteX7769" fmla="*/ 674008 w 3893112"/>
              <a:gd name="connsiteY7769" fmla="*/ 1002021 h 1329505"/>
              <a:gd name="connsiteX7770" fmla="*/ 667216 w 3893112"/>
              <a:gd name="connsiteY7770" fmla="*/ 997244 h 1329505"/>
              <a:gd name="connsiteX7771" fmla="*/ 660488 w 3893112"/>
              <a:gd name="connsiteY7771" fmla="*/ 992344 h 1329505"/>
              <a:gd name="connsiteX7772" fmla="*/ 669078 w 3893112"/>
              <a:gd name="connsiteY7772" fmla="*/ 989491 h 1329505"/>
              <a:gd name="connsiteX7773" fmla="*/ 671864 w 3893112"/>
              <a:gd name="connsiteY7773" fmla="*/ 984693 h 1329505"/>
              <a:gd name="connsiteX7774" fmla="*/ 632792 w 3893112"/>
              <a:gd name="connsiteY7774" fmla="*/ 965919 h 1329505"/>
              <a:gd name="connsiteX7775" fmla="*/ 614918 w 3893112"/>
              <a:gd name="connsiteY7775" fmla="*/ 954702 h 1329505"/>
              <a:gd name="connsiteX7776" fmla="*/ 613004 w 3893112"/>
              <a:gd name="connsiteY7776" fmla="*/ 957794 h 1329505"/>
              <a:gd name="connsiteX7777" fmla="*/ 614304 w 3893112"/>
              <a:gd name="connsiteY7777" fmla="*/ 962136 h 1329505"/>
              <a:gd name="connsiteX7778" fmla="*/ 615700 w 3893112"/>
              <a:gd name="connsiteY7778" fmla="*/ 966416 h 1329505"/>
              <a:gd name="connsiteX7779" fmla="*/ 609870 w 3893112"/>
              <a:gd name="connsiteY7779" fmla="*/ 965454 h 1329505"/>
              <a:gd name="connsiteX7780" fmla="*/ 604040 w 3893112"/>
              <a:gd name="connsiteY7780" fmla="*/ 964400 h 1329505"/>
              <a:gd name="connsiteX7781" fmla="*/ 598024 w 3893112"/>
              <a:gd name="connsiteY7781" fmla="*/ 958724 h 1329505"/>
              <a:gd name="connsiteX7782" fmla="*/ 592068 w 3893112"/>
              <a:gd name="connsiteY7782" fmla="*/ 953018 h 1329505"/>
              <a:gd name="connsiteX7783" fmla="*/ 600968 w 3893112"/>
              <a:gd name="connsiteY7783" fmla="*/ 951343 h 1329505"/>
              <a:gd name="connsiteX7784" fmla="*/ 603820 w 3893112"/>
              <a:gd name="connsiteY7784" fmla="*/ 947736 h 1329505"/>
              <a:gd name="connsiteX7785" fmla="*/ 591480 w 3893112"/>
              <a:gd name="connsiteY7785" fmla="*/ 939991 h 1329505"/>
              <a:gd name="connsiteX7786" fmla="*/ 582160 w 3893112"/>
              <a:gd name="connsiteY7786" fmla="*/ 933472 h 1329505"/>
              <a:gd name="connsiteX7787" fmla="*/ 580034 w 3893112"/>
              <a:gd name="connsiteY7787" fmla="*/ 933696 h 1329505"/>
              <a:gd name="connsiteX7788" fmla="*/ 580444 w 3893112"/>
              <a:gd name="connsiteY7788" fmla="*/ 932271 h 1329505"/>
              <a:gd name="connsiteX7789" fmla="*/ 577374 w 3893112"/>
              <a:gd name="connsiteY7789" fmla="*/ 930124 h 1329505"/>
              <a:gd name="connsiteX7790" fmla="*/ 577304 w 3893112"/>
              <a:gd name="connsiteY7790" fmla="*/ 930223 h 1329505"/>
              <a:gd name="connsiteX7791" fmla="*/ 573738 w 3893112"/>
              <a:gd name="connsiteY7791" fmla="*/ 927618 h 1329505"/>
              <a:gd name="connsiteX7792" fmla="*/ 568486 w 3893112"/>
              <a:gd name="connsiteY7792" fmla="*/ 923727 h 1329505"/>
              <a:gd name="connsiteX7793" fmla="*/ 562642 w 3893112"/>
              <a:gd name="connsiteY7793" fmla="*/ 925534 h 1329505"/>
              <a:gd name="connsiteX7794" fmla="*/ 563936 w 3893112"/>
              <a:gd name="connsiteY7794" fmla="*/ 931586 h 1329505"/>
              <a:gd name="connsiteX7795" fmla="*/ 552860 w 3893112"/>
              <a:gd name="connsiteY7795" fmla="*/ 928576 h 1329505"/>
              <a:gd name="connsiteX7796" fmla="*/ 521048 w 3893112"/>
              <a:gd name="connsiteY7796" fmla="*/ 938587 h 1329505"/>
              <a:gd name="connsiteX7797" fmla="*/ 521346 w 3893112"/>
              <a:gd name="connsiteY7797" fmla="*/ 939957 h 1329505"/>
              <a:gd name="connsiteX7798" fmla="*/ 524084 w 3893112"/>
              <a:gd name="connsiteY7798" fmla="*/ 945389 h 1329505"/>
              <a:gd name="connsiteX7799" fmla="*/ 531868 w 3893112"/>
              <a:gd name="connsiteY7799" fmla="*/ 945605 h 1329505"/>
              <a:gd name="connsiteX7800" fmla="*/ 519896 w 3893112"/>
              <a:gd name="connsiteY7800" fmla="*/ 955344 h 1329505"/>
              <a:gd name="connsiteX7801" fmla="*/ 506344 w 3893112"/>
              <a:gd name="connsiteY7801" fmla="*/ 956833 h 1329505"/>
              <a:gd name="connsiteX7802" fmla="*/ 509196 w 3893112"/>
              <a:gd name="connsiteY7802" fmla="*/ 946753 h 1329505"/>
              <a:gd name="connsiteX7803" fmla="*/ 508808 w 3893112"/>
              <a:gd name="connsiteY7803" fmla="*/ 942438 h 1329505"/>
              <a:gd name="connsiteX7804" fmla="*/ 493224 w 3893112"/>
              <a:gd name="connsiteY7804" fmla="*/ 947342 h 1329505"/>
              <a:gd name="connsiteX7805" fmla="*/ 492170 w 3893112"/>
              <a:gd name="connsiteY7805" fmla="*/ 944024 h 1329505"/>
              <a:gd name="connsiteX7806" fmla="*/ 507792 w 3893112"/>
              <a:gd name="connsiteY7806" fmla="*/ 939108 h 1329505"/>
              <a:gd name="connsiteX7807" fmla="*/ 506840 w 3893112"/>
              <a:gd name="connsiteY7807" fmla="*/ 936084 h 1329505"/>
              <a:gd name="connsiteX7808" fmla="*/ 498652 w 3893112"/>
              <a:gd name="connsiteY7808" fmla="*/ 932486 h 1329505"/>
              <a:gd name="connsiteX7809" fmla="*/ 507584 w 3893112"/>
              <a:gd name="connsiteY7809" fmla="*/ 925043 h 1329505"/>
              <a:gd name="connsiteX7810" fmla="*/ 523620 w 3893112"/>
              <a:gd name="connsiteY7810" fmla="*/ 923150 h 1329505"/>
              <a:gd name="connsiteX7811" fmla="*/ 519400 w 3893112"/>
              <a:gd name="connsiteY7811" fmla="*/ 931059 h 1329505"/>
              <a:gd name="connsiteX7812" fmla="*/ 520300 w 3893112"/>
              <a:gd name="connsiteY7812" fmla="*/ 935172 h 1329505"/>
              <a:gd name="connsiteX7813" fmla="*/ 550132 w 3893112"/>
              <a:gd name="connsiteY7813" fmla="*/ 925783 h 1329505"/>
              <a:gd name="connsiteX7814" fmla="*/ 547034 w 3893112"/>
              <a:gd name="connsiteY7814" fmla="*/ 922282 h 1329505"/>
              <a:gd name="connsiteX7815" fmla="*/ 541638 w 3893112"/>
              <a:gd name="connsiteY7815" fmla="*/ 916079 h 1329505"/>
              <a:gd name="connsiteX7816" fmla="*/ 550632 w 3893112"/>
              <a:gd name="connsiteY7816" fmla="*/ 915211 h 1329505"/>
              <a:gd name="connsiteX7817" fmla="*/ 553728 w 3893112"/>
              <a:gd name="connsiteY7817" fmla="*/ 911994 h 1329505"/>
              <a:gd name="connsiteX7818" fmla="*/ 525760 w 3893112"/>
              <a:gd name="connsiteY7818" fmla="*/ 888974 h 1329505"/>
              <a:gd name="connsiteX7819" fmla="*/ 506542 w 3893112"/>
              <a:gd name="connsiteY7819" fmla="*/ 868218 h 1329505"/>
              <a:gd name="connsiteX7820" fmla="*/ 503118 w 3893112"/>
              <a:gd name="connsiteY7820" fmla="*/ 871572 h 1329505"/>
              <a:gd name="connsiteX7821" fmla="*/ 503768 w 3893112"/>
              <a:gd name="connsiteY7821" fmla="*/ 880628 h 1329505"/>
              <a:gd name="connsiteX7822" fmla="*/ 498280 w 3893112"/>
              <a:gd name="connsiteY7822" fmla="*/ 878272 h 1329505"/>
              <a:gd name="connsiteX7823" fmla="*/ 492820 w 3893112"/>
              <a:gd name="connsiteY7823" fmla="*/ 875760 h 1329505"/>
              <a:gd name="connsiteX7824" fmla="*/ 488262 w 3893112"/>
              <a:gd name="connsiteY7824" fmla="*/ 868751 h 1329505"/>
              <a:gd name="connsiteX7825" fmla="*/ 483920 w 3893112"/>
              <a:gd name="connsiteY7825" fmla="*/ 861586 h 1329505"/>
              <a:gd name="connsiteX7826" fmla="*/ 492976 w 3893112"/>
              <a:gd name="connsiteY7826" fmla="*/ 862300 h 1329505"/>
              <a:gd name="connsiteX7827" fmla="*/ 497728 w 3893112"/>
              <a:gd name="connsiteY7827" fmla="*/ 858700 h 1329505"/>
              <a:gd name="connsiteX7828" fmla="*/ 474212 w 3893112"/>
              <a:gd name="connsiteY7828" fmla="*/ 833302 h 1329505"/>
              <a:gd name="connsiteX7829" fmla="*/ 458186 w 3893112"/>
              <a:gd name="connsiteY7829" fmla="*/ 807660 h 1329505"/>
              <a:gd name="connsiteX7830" fmla="*/ 454796 w 3893112"/>
              <a:gd name="connsiteY7830" fmla="*/ 809667 h 1329505"/>
              <a:gd name="connsiteX7831" fmla="*/ 453340 w 3893112"/>
              <a:gd name="connsiteY7831" fmla="*/ 818723 h 1329505"/>
              <a:gd name="connsiteX7832" fmla="*/ 443724 w 3893112"/>
              <a:gd name="connsiteY7832" fmla="*/ 811312 h 1329505"/>
              <a:gd name="connsiteX7833" fmla="*/ 442888 w 3893112"/>
              <a:gd name="connsiteY7833" fmla="*/ 808768 h 1329505"/>
              <a:gd name="connsiteX7834" fmla="*/ 441058 w 3893112"/>
              <a:gd name="connsiteY7834" fmla="*/ 803186 h 1329505"/>
              <a:gd name="connsiteX7835" fmla="*/ 438576 w 3893112"/>
              <a:gd name="connsiteY7835" fmla="*/ 795029 h 1329505"/>
              <a:gd name="connsiteX7836" fmla="*/ 447168 w 3893112"/>
              <a:gd name="connsiteY7836" fmla="*/ 798131 h 1329505"/>
              <a:gd name="connsiteX7837" fmla="*/ 451188 w 3893112"/>
              <a:gd name="connsiteY7837" fmla="*/ 796466 h 1329505"/>
              <a:gd name="connsiteX7838" fmla="*/ 449400 w 3893112"/>
              <a:gd name="connsiteY7838" fmla="*/ 793604 h 1329505"/>
              <a:gd name="connsiteX7839" fmla="*/ 444004 w 3893112"/>
              <a:gd name="connsiteY7839" fmla="*/ 782283 h 1329505"/>
              <a:gd name="connsiteX7840" fmla="*/ 439136 w 3893112"/>
              <a:gd name="connsiteY7840" fmla="*/ 770373 h 1329505"/>
              <a:gd name="connsiteX7841" fmla="*/ 436716 w 3893112"/>
              <a:gd name="connsiteY7841" fmla="*/ 764170 h 1329505"/>
              <a:gd name="connsiteX7842" fmla="*/ 434638 w 3893112"/>
              <a:gd name="connsiteY7842" fmla="*/ 757968 h 1329505"/>
              <a:gd name="connsiteX7843" fmla="*/ 430606 w 3893112"/>
              <a:gd name="connsiteY7843" fmla="*/ 745127 h 1329505"/>
              <a:gd name="connsiteX7844" fmla="*/ 428928 w 3893112"/>
              <a:gd name="connsiteY7844" fmla="*/ 735756 h 1329505"/>
              <a:gd name="connsiteX7845" fmla="*/ 425240 w 3893112"/>
              <a:gd name="connsiteY7845" fmla="*/ 736659 h 1329505"/>
              <a:gd name="connsiteX7846" fmla="*/ 421176 w 3893112"/>
              <a:gd name="connsiteY7846" fmla="*/ 744878 h 1329505"/>
              <a:gd name="connsiteX7847" fmla="*/ 414200 w 3893112"/>
              <a:gd name="connsiteY7847" fmla="*/ 734984 h 1329505"/>
              <a:gd name="connsiteX7848" fmla="*/ 414200 w 3893112"/>
              <a:gd name="connsiteY7848" fmla="*/ 732349 h 1329505"/>
              <a:gd name="connsiteX7849" fmla="*/ 414044 w 3893112"/>
              <a:gd name="connsiteY7849" fmla="*/ 726487 h 1329505"/>
              <a:gd name="connsiteX7850" fmla="*/ 414044 w 3893112"/>
              <a:gd name="connsiteY7850" fmla="*/ 718051 h 1329505"/>
              <a:gd name="connsiteX7851" fmla="*/ 421364 w 3893112"/>
              <a:gd name="connsiteY7851" fmla="*/ 723448 h 1329505"/>
              <a:gd name="connsiteX7852" fmla="*/ 426624 w 3893112"/>
              <a:gd name="connsiteY7852" fmla="*/ 722883 h 1329505"/>
              <a:gd name="connsiteX7853" fmla="*/ 420680 w 3893112"/>
              <a:gd name="connsiteY7853" fmla="*/ 689673 h 1329505"/>
              <a:gd name="connsiteX7854" fmla="*/ 420570 w 3893112"/>
              <a:gd name="connsiteY7854" fmla="*/ 680733 h 1329505"/>
              <a:gd name="connsiteX7855" fmla="*/ 400614 w 3893112"/>
              <a:gd name="connsiteY7855" fmla="*/ 685227 h 1329505"/>
              <a:gd name="connsiteX7856" fmla="*/ 400688 w 3893112"/>
              <a:gd name="connsiteY7856" fmla="*/ 685791 h 1329505"/>
              <a:gd name="connsiteX7857" fmla="*/ 402972 w 3893112"/>
              <a:gd name="connsiteY7857" fmla="*/ 691439 h 1329505"/>
              <a:gd name="connsiteX7858" fmla="*/ 410694 w 3893112"/>
              <a:gd name="connsiteY7858" fmla="*/ 692247 h 1329505"/>
              <a:gd name="connsiteX7859" fmla="*/ 398040 w 3893112"/>
              <a:gd name="connsiteY7859" fmla="*/ 700992 h 1329505"/>
              <a:gd name="connsiteX7860" fmla="*/ 384488 w 3893112"/>
              <a:gd name="connsiteY7860" fmla="*/ 701489 h 1329505"/>
              <a:gd name="connsiteX7861" fmla="*/ 388022 w 3893112"/>
              <a:gd name="connsiteY7861" fmla="*/ 691501 h 1329505"/>
              <a:gd name="connsiteX7862" fmla="*/ 388022 w 3893112"/>
              <a:gd name="connsiteY7862" fmla="*/ 688063 h 1329505"/>
              <a:gd name="connsiteX7863" fmla="*/ 341346 w 3893112"/>
              <a:gd name="connsiteY7863" fmla="*/ 698574 h 1329505"/>
              <a:gd name="connsiteX7864" fmla="*/ 325444 w 3893112"/>
              <a:gd name="connsiteY7864" fmla="*/ 702696 h 1329505"/>
              <a:gd name="connsiteX7865" fmla="*/ 325646 w 3893112"/>
              <a:gd name="connsiteY7865" fmla="*/ 703943 h 1329505"/>
              <a:gd name="connsiteX7866" fmla="*/ 328072 w 3893112"/>
              <a:gd name="connsiteY7866" fmla="*/ 709521 h 1329505"/>
              <a:gd name="connsiteX7867" fmla="*/ 335856 w 3893112"/>
              <a:gd name="connsiteY7867" fmla="*/ 710204 h 1329505"/>
              <a:gd name="connsiteX7868" fmla="*/ 329840 w 3893112"/>
              <a:gd name="connsiteY7868" fmla="*/ 714608 h 1329505"/>
              <a:gd name="connsiteX7869" fmla="*/ 323420 w 3893112"/>
              <a:gd name="connsiteY7869" fmla="*/ 719229 h 1329505"/>
              <a:gd name="connsiteX7870" fmla="*/ 309866 w 3893112"/>
              <a:gd name="connsiteY7870" fmla="*/ 720098 h 1329505"/>
              <a:gd name="connsiteX7871" fmla="*/ 313246 w 3893112"/>
              <a:gd name="connsiteY7871" fmla="*/ 710110 h 1329505"/>
              <a:gd name="connsiteX7872" fmla="*/ 313044 w 3893112"/>
              <a:gd name="connsiteY7872" fmla="*/ 705911 h 1329505"/>
              <a:gd name="connsiteX7873" fmla="*/ 283442 w 3893112"/>
              <a:gd name="connsiteY7873" fmla="*/ 713584 h 1329505"/>
              <a:gd name="connsiteX7874" fmla="*/ 250826 w 3893112"/>
              <a:gd name="connsiteY7874" fmla="*/ 722715 h 1329505"/>
              <a:gd name="connsiteX7875" fmla="*/ 251062 w 3893112"/>
              <a:gd name="connsiteY7875" fmla="*/ 723994 h 1329505"/>
              <a:gd name="connsiteX7876" fmla="*/ 253636 w 3893112"/>
              <a:gd name="connsiteY7876" fmla="*/ 729526 h 1329505"/>
              <a:gd name="connsiteX7877" fmla="*/ 261388 w 3893112"/>
              <a:gd name="connsiteY7877" fmla="*/ 730023 h 1329505"/>
              <a:gd name="connsiteX7878" fmla="*/ 249170 w 3893112"/>
              <a:gd name="connsiteY7878" fmla="*/ 739327 h 1329505"/>
              <a:gd name="connsiteX7879" fmla="*/ 235616 w 3893112"/>
              <a:gd name="connsiteY7879" fmla="*/ 740443 h 1329505"/>
              <a:gd name="connsiteX7880" fmla="*/ 238562 w 3893112"/>
              <a:gd name="connsiteY7880" fmla="*/ 730363 h 1329505"/>
              <a:gd name="connsiteX7881" fmla="*/ 238334 w 3893112"/>
              <a:gd name="connsiteY7881" fmla="*/ 726212 h 1329505"/>
              <a:gd name="connsiteX7882" fmla="*/ 229600 w 3893112"/>
              <a:gd name="connsiteY7882" fmla="*/ 728657 h 1329505"/>
              <a:gd name="connsiteX7883" fmla="*/ 176640 w 3893112"/>
              <a:gd name="connsiteY7883" fmla="*/ 744325 h 1329505"/>
              <a:gd name="connsiteX7884" fmla="*/ 176878 w 3893112"/>
              <a:gd name="connsiteY7884" fmla="*/ 745503 h 1329505"/>
              <a:gd name="connsiteX7885" fmla="*/ 179540 w 3893112"/>
              <a:gd name="connsiteY7885" fmla="*/ 750988 h 1329505"/>
              <a:gd name="connsiteX7886" fmla="*/ 187296 w 3893112"/>
              <a:gd name="connsiteY7886" fmla="*/ 751329 h 1329505"/>
              <a:gd name="connsiteX7887" fmla="*/ 175200 w 3893112"/>
              <a:gd name="connsiteY7887" fmla="*/ 760851 h 1329505"/>
              <a:gd name="connsiteX7888" fmla="*/ 161646 w 3893112"/>
              <a:gd name="connsiteY7888" fmla="*/ 762154 h 1329505"/>
              <a:gd name="connsiteX7889" fmla="*/ 164624 w 3893112"/>
              <a:gd name="connsiteY7889" fmla="*/ 752074 h 1329505"/>
              <a:gd name="connsiteX7890" fmla="*/ 164314 w 3893112"/>
              <a:gd name="connsiteY7890" fmla="*/ 747971 h 1329505"/>
              <a:gd name="connsiteX7891" fmla="*/ 135808 w 3893112"/>
              <a:gd name="connsiteY7891" fmla="*/ 756404 h 1329505"/>
              <a:gd name="connsiteX7892" fmla="*/ 102618 w 3893112"/>
              <a:gd name="connsiteY7892" fmla="*/ 766669 h 1329505"/>
              <a:gd name="connsiteX7893" fmla="*/ 102890 w 3893112"/>
              <a:gd name="connsiteY7893" fmla="*/ 767954 h 1329505"/>
              <a:gd name="connsiteX7894" fmla="*/ 105604 w 3893112"/>
              <a:gd name="connsiteY7894" fmla="*/ 773412 h 1329505"/>
              <a:gd name="connsiteX7895" fmla="*/ 113418 w 3893112"/>
              <a:gd name="connsiteY7895" fmla="*/ 773660 h 1329505"/>
              <a:gd name="connsiteX7896" fmla="*/ 101384 w 3893112"/>
              <a:gd name="connsiteY7896" fmla="*/ 783337 h 1329505"/>
              <a:gd name="connsiteX7897" fmla="*/ 87832 w 3893112"/>
              <a:gd name="connsiteY7897" fmla="*/ 784794 h 1329505"/>
              <a:gd name="connsiteX7898" fmla="*/ 90716 w 3893112"/>
              <a:gd name="connsiteY7898" fmla="*/ 774714 h 1329505"/>
              <a:gd name="connsiteX7899" fmla="*/ 90364 w 3893112"/>
              <a:gd name="connsiteY7899" fmla="*/ 770459 h 1329505"/>
              <a:gd name="connsiteX7900" fmla="*/ 63764 w 3893112"/>
              <a:gd name="connsiteY7900" fmla="*/ 778685 h 1329505"/>
              <a:gd name="connsiteX7901" fmla="*/ 28898 w 3893112"/>
              <a:gd name="connsiteY7901" fmla="*/ 789651 h 1329505"/>
              <a:gd name="connsiteX7902" fmla="*/ 29196 w 3893112"/>
              <a:gd name="connsiteY7902" fmla="*/ 791013 h 1329505"/>
              <a:gd name="connsiteX7903" fmla="*/ 31944 w 3893112"/>
              <a:gd name="connsiteY7903" fmla="*/ 796456 h 1329505"/>
              <a:gd name="connsiteX7904" fmla="*/ 39760 w 3893112"/>
              <a:gd name="connsiteY7904" fmla="*/ 796672 h 1329505"/>
              <a:gd name="connsiteX7905" fmla="*/ 27756 w 3893112"/>
              <a:gd name="connsiteY7905" fmla="*/ 806411 h 1329505"/>
              <a:gd name="connsiteX7906" fmla="*/ 14204 w 3893112"/>
              <a:gd name="connsiteY7906" fmla="*/ 807900 h 1329505"/>
              <a:gd name="connsiteX7907" fmla="*/ 17056 w 3893112"/>
              <a:gd name="connsiteY7907" fmla="*/ 797851 h 1329505"/>
              <a:gd name="connsiteX7908" fmla="*/ 16666 w 3893112"/>
              <a:gd name="connsiteY7908" fmla="*/ 793499 h 1329505"/>
              <a:gd name="connsiteX7909" fmla="*/ 1052 w 3893112"/>
              <a:gd name="connsiteY7909" fmla="*/ 798410 h 1329505"/>
              <a:gd name="connsiteX7910" fmla="*/ 0 w 3893112"/>
              <a:gd name="connsiteY7910" fmla="*/ 795092 h 1329505"/>
              <a:gd name="connsiteX7911" fmla="*/ 15666 w 3893112"/>
              <a:gd name="connsiteY7911" fmla="*/ 790164 h 1329505"/>
              <a:gd name="connsiteX7912" fmla="*/ 14732 w 3893112"/>
              <a:gd name="connsiteY7912" fmla="*/ 787151 h 1329505"/>
              <a:gd name="connsiteX7913" fmla="*/ 6544 w 3893112"/>
              <a:gd name="connsiteY7913" fmla="*/ 783523 h 1329505"/>
              <a:gd name="connsiteX7914" fmla="*/ 15444 w 3893112"/>
              <a:gd name="connsiteY7914" fmla="*/ 776078 h 1329505"/>
              <a:gd name="connsiteX7915" fmla="*/ 31508 w 3893112"/>
              <a:gd name="connsiteY7915" fmla="*/ 774187 h 1329505"/>
              <a:gd name="connsiteX7916" fmla="*/ 27260 w 3893112"/>
              <a:gd name="connsiteY7916" fmla="*/ 782127 h 1329505"/>
              <a:gd name="connsiteX7917" fmla="*/ 28154 w 3893112"/>
              <a:gd name="connsiteY7917" fmla="*/ 786235 h 1329505"/>
              <a:gd name="connsiteX7918" fmla="*/ 62710 w 3893112"/>
              <a:gd name="connsiteY7918" fmla="*/ 775365 h 1329505"/>
              <a:gd name="connsiteX7919" fmla="*/ 89382 w 3893112"/>
              <a:gd name="connsiteY7919" fmla="*/ 767115 h 1329505"/>
              <a:gd name="connsiteX7920" fmla="*/ 88420 w 3893112"/>
              <a:gd name="connsiteY7920" fmla="*/ 764015 h 1329505"/>
              <a:gd name="connsiteX7921" fmla="*/ 80232 w 3893112"/>
              <a:gd name="connsiteY7921" fmla="*/ 760355 h 1329505"/>
              <a:gd name="connsiteX7922" fmla="*/ 89196 w 3893112"/>
              <a:gd name="connsiteY7922" fmla="*/ 752974 h 1329505"/>
              <a:gd name="connsiteX7923" fmla="*/ 105262 w 3893112"/>
              <a:gd name="connsiteY7923" fmla="*/ 751175 h 1329505"/>
              <a:gd name="connsiteX7924" fmla="*/ 101012 w 3893112"/>
              <a:gd name="connsiteY7924" fmla="*/ 759053 h 1329505"/>
              <a:gd name="connsiteX7925" fmla="*/ 101896 w 3893112"/>
              <a:gd name="connsiteY7925" fmla="*/ 763244 h 1329505"/>
              <a:gd name="connsiteX7926" fmla="*/ 134788 w 3893112"/>
              <a:gd name="connsiteY7926" fmla="*/ 753070 h 1329505"/>
              <a:gd name="connsiteX7927" fmla="*/ 163406 w 3893112"/>
              <a:gd name="connsiteY7927" fmla="*/ 744605 h 1329505"/>
              <a:gd name="connsiteX7928" fmla="*/ 162452 w 3893112"/>
              <a:gd name="connsiteY7928" fmla="*/ 741373 h 1329505"/>
              <a:gd name="connsiteX7929" fmla="*/ 154264 w 3893112"/>
              <a:gd name="connsiteY7929" fmla="*/ 737652 h 1329505"/>
              <a:gd name="connsiteX7930" fmla="*/ 163320 w 3893112"/>
              <a:gd name="connsiteY7930" fmla="*/ 730332 h 1329505"/>
              <a:gd name="connsiteX7931" fmla="*/ 179448 w 3893112"/>
              <a:gd name="connsiteY7931" fmla="*/ 728751 h 1329505"/>
              <a:gd name="connsiteX7932" fmla="*/ 175076 w 3893112"/>
              <a:gd name="connsiteY7932" fmla="*/ 736597 h 1329505"/>
              <a:gd name="connsiteX7933" fmla="*/ 175946 w 3893112"/>
              <a:gd name="connsiteY7933" fmla="*/ 740896 h 1329505"/>
              <a:gd name="connsiteX7934" fmla="*/ 228640 w 3893112"/>
              <a:gd name="connsiteY7934" fmla="*/ 725309 h 1329505"/>
              <a:gd name="connsiteX7935" fmla="*/ 237454 w 3893112"/>
              <a:gd name="connsiteY7935" fmla="*/ 722844 h 1329505"/>
              <a:gd name="connsiteX7936" fmla="*/ 236548 w 3893112"/>
              <a:gd name="connsiteY7936" fmla="*/ 719663 h 1329505"/>
              <a:gd name="connsiteX7937" fmla="*/ 228452 w 3893112"/>
              <a:gd name="connsiteY7937" fmla="*/ 715818 h 1329505"/>
              <a:gd name="connsiteX7938" fmla="*/ 237756 w 3893112"/>
              <a:gd name="connsiteY7938" fmla="*/ 708591 h 1329505"/>
              <a:gd name="connsiteX7939" fmla="*/ 253946 w 3893112"/>
              <a:gd name="connsiteY7939" fmla="*/ 707257 h 1329505"/>
              <a:gd name="connsiteX7940" fmla="*/ 249418 w 3893112"/>
              <a:gd name="connsiteY7940" fmla="*/ 715042 h 1329505"/>
              <a:gd name="connsiteX7941" fmla="*/ 250196 w 3893112"/>
              <a:gd name="connsiteY7941" fmla="*/ 719281 h 1329505"/>
              <a:gd name="connsiteX7942" fmla="*/ 282542 w 3893112"/>
              <a:gd name="connsiteY7942" fmla="*/ 710235 h 1329505"/>
              <a:gd name="connsiteX7943" fmla="*/ 312232 w 3893112"/>
              <a:gd name="connsiteY7943" fmla="*/ 702515 h 1329505"/>
              <a:gd name="connsiteX7944" fmla="*/ 311416 w 3893112"/>
              <a:gd name="connsiteY7944" fmla="*/ 699379 h 1329505"/>
              <a:gd name="connsiteX7945" fmla="*/ 303384 w 3893112"/>
              <a:gd name="connsiteY7945" fmla="*/ 695348 h 1329505"/>
              <a:gd name="connsiteX7946" fmla="*/ 312688 w 3893112"/>
              <a:gd name="connsiteY7946" fmla="*/ 688338 h 1329505"/>
              <a:gd name="connsiteX7947" fmla="*/ 320752 w 3893112"/>
              <a:gd name="connsiteY7947" fmla="*/ 687781 h 1329505"/>
              <a:gd name="connsiteX7948" fmla="*/ 328878 w 3893112"/>
              <a:gd name="connsiteY7948" fmla="*/ 687316 h 1329505"/>
              <a:gd name="connsiteX7949" fmla="*/ 324196 w 3893112"/>
              <a:gd name="connsiteY7949" fmla="*/ 694945 h 1329505"/>
              <a:gd name="connsiteX7950" fmla="*/ 324886 w 3893112"/>
              <a:gd name="connsiteY7950" fmla="*/ 699224 h 1329505"/>
              <a:gd name="connsiteX7951" fmla="*/ 340508 w 3893112"/>
              <a:gd name="connsiteY7951" fmla="*/ 695162 h 1329505"/>
              <a:gd name="connsiteX7952" fmla="*/ 387458 w 3893112"/>
              <a:gd name="connsiteY7952" fmla="*/ 684602 h 1329505"/>
              <a:gd name="connsiteX7953" fmla="*/ 386564 w 3893112"/>
              <a:gd name="connsiteY7953" fmla="*/ 680802 h 1329505"/>
              <a:gd name="connsiteX7954" fmla="*/ 378624 w 3893112"/>
              <a:gd name="connsiteY7954" fmla="*/ 676583 h 1329505"/>
              <a:gd name="connsiteX7955" fmla="*/ 388146 w 3893112"/>
              <a:gd name="connsiteY7955" fmla="*/ 669823 h 1329505"/>
              <a:gd name="connsiteX7956" fmla="*/ 404368 w 3893112"/>
              <a:gd name="connsiteY7956" fmla="*/ 669172 h 1329505"/>
              <a:gd name="connsiteX7957" fmla="*/ 399498 w 3893112"/>
              <a:gd name="connsiteY7957" fmla="*/ 676770 h 1329505"/>
              <a:gd name="connsiteX7958" fmla="*/ 400154 w 3893112"/>
              <a:gd name="connsiteY7958" fmla="*/ 681746 h 1329505"/>
              <a:gd name="connsiteX7959" fmla="*/ 420526 w 3893112"/>
              <a:gd name="connsiteY7959" fmla="*/ 677164 h 1329505"/>
              <a:gd name="connsiteX7960" fmla="*/ 420298 w 3893112"/>
              <a:gd name="connsiteY7960" fmla="*/ 658722 h 1329505"/>
              <a:gd name="connsiteX7961" fmla="*/ 416092 w 3893112"/>
              <a:gd name="connsiteY7961" fmla="*/ 658722 h 1329505"/>
              <a:gd name="connsiteX7962" fmla="*/ 410260 w 3893112"/>
              <a:gd name="connsiteY7962" fmla="*/ 665698 h 1329505"/>
              <a:gd name="connsiteX7963" fmla="*/ 405700 w 3893112"/>
              <a:gd name="connsiteY7963" fmla="*/ 654628 h 1329505"/>
              <a:gd name="connsiteX7964" fmla="*/ 406166 w 3893112"/>
              <a:gd name="connsiteY7964" fmla="*/ 652054 h 1329505"/>
              <a:gd name="connsiteX7965" fmla="*/ 407314 w 3893112"/>
              <a:gd name="connsiteY7965" fmla="*/ 646440 h 1329505"/>
              <a:gd name="connsiteX7966" fmla="*/ 409082 w 3893112"/>
              <a:gd name="connsiteY7966" fmla="*/ 638314 h 1329505"/>
              <a:gd name="connsiteX7967" fmla="*/ 415284 w 3893112"/>
              <a:gd name="connsiteY7967" fmla="*/ 645014 h 1329505"/>
              <a:gd name="connsiteX7968" fmla="*/ 420130 w 3893112"/>
              <a:gd name="connsiteY7968" fmla="*/ 645073 h 1329505"/>
              <a:gd name="connsiteX7969" fmla="*/ 419936 w 3893112"/>
              <a:gd name="connsiteY7969" fmla="*/ 629445 h 1329505"/>
              <a:gd name="connsiteX7970" fmla="*/ 427028 w 3893112"/>
              <a:gd name="connsiteY7970" fmla="*/ 581572 h 1329505"/>
              <a:gd name="connsiteX7971" fmla="*/ 421642 w 3893112"/>
              <a:gd name="connsiteY7971" fmla="*/ 580846 h 1329505"/>
              <a:gd name="connsiteX7972" fmla="*/ 414850 w 3893112"/>
              <a:gd name="connsiteY7972" fmla="*/ 586830 h 1329505"/>
              <a:gd name="connsiteX7973" fmla="*/ 411936 w 3893112"/>
              <a:gd name="connsiteY7973" fmla="*/ 575386 h 1329505"/>
              <a:gd name="connsiteX7974" fmla="*/ 414572 w 3893112"/>
              <a:gd name="connsiteY7974" fmla="*/ 567632 h 1329505"/>
              <a:gd name="connsiteX7975" fmla="*/ 417362 w 3893112"/>
              <a:gd name="connsiteY7975" fmla="*/ 559879 h 1329505"/>
              <a:gd name="connsiteX7976" fmla="*/ 422512 w 3893112"/>
              <a:gd name="connsiteY7976" fmla="*/ 567230 h 1329505"/>
              <a:gd name="connsiteX7977" fmla="*/ 429016 w 3893112"/>
              <a:gd name="connsiteY7977" fmla="*/ 568160 h 1329505"/>
              <a:gd name="connsiteX7978" fmla="*/ 438378 w 3893112"/>
              <a:gd name="connsiteY7978" fmla="*/ 504967 h 1329505"/>
              <a:gd name="connsiteX7979" fmla="*/ 435196 w 3893112"/>
              <a:gd name="connsiteY7979" fmla="*/ 504299 h 1329505"/>
              <a:gd name="connsiteX7980" fmla="*/ 428000 w 3893112"/>
              <a:gd name="connsiteY7980" fmla="*/ 509726 h 1329505"/>
              <a:gd name="connsiteX7981" fmla="*/ 425924 w 3893112"/>
              <a:gd name="connsiteY7981" fmla="*/ 498252 h 1329505"/>
              <a:gd name="connsiteX7982" fmla="*/ 432126 w 3893112"/>
              <a:gd name="connsiteY7982" fmla="*/ 483272 h 1329505"/>
              <a:gd name="connsiteX7983" fmla="*/ 436872 w 3893112"/>
              <a:gd name="connsiteY7983" fmla="*/ 490870 h 1329505"/>
              <a:gd name="connsiteX7984" fmla="*/ 441098 w 3893112"/>
              <a:gd name="connsiteY7984" fmla="*/ 491756 h 1329505"/>
              <a:gd name="connsiteX7985" fmla="*/ 454116 w 3893112"/>
              <a:gd name="connsiteY7985" fmla="*/ 434642 h 1329505"/>
              <a:gd name="connsiteX7986" fmla="*/ 456214 w 3893112"/>
              <a:gd name="connsiteY7986" fmla="*/ 429611 h 1329505"/>
              <a:gd name="connsiteX7987" fmla="*/ 452750 w 3893112"/>
              <a:gd name="connsiteY7987" fmla="*/ 428624 h 1329505"/>
              <a:gd name="connsiteX7988" fmla="*/ 448936 w 3893112"/>
              <a:gd name="connsiteY7988" fmla="*/ 431105 h 1329505"/>
              <a:gd name="connsiteX7989" fmla="*/ 445182 w 3893112"/>
              <a:gd name="connsiteY7989" fmla="*/ 433679 h 1329505"/>
              <a:gd name="connsiteX7990" fmla="*/ 444532 w 3893112"/>
              <a:gd name="connsiteY7990" fmla="*/ 427725 h 1329505"/>
              <a:gd name="connsiteX7991" fmla="*/ 443942 w 3893112"/>
              <a:gd name="connsiteY7991" fmla="*/ 421770 h 1329505"/>
              <a:gd name="connsiteX7992" fmla="*/ 447880 w 3893112"/>
              <a:gd name="connsiteY7992" fmla="*/ 414264 h 1329505"/>
              <a:gd name="connsiteX7993" fmla="*/ 452006 w 3893112"/>
              <a:gd name="connsiteY7993" fmla="*/ 406883 h 1329505"/>
              <a:gd name="connsiteX7994" fmla="*/ 455758 w 3893112"/>
              <a:gd name="connsiteY7994" fmla="*/ 415195 h 1329505"/>
              <a:gd name="connsiteX7995" fmla="*/ 461468 w 3893112"/>
              <a:gd name="connsiteY7995" fmla="*/ 417017 h 1329505"/>
              <a:gd name="connsiteX7996" fmla="*/ 481284 w 3893112"/>
              <a:gd name="connsiteY7996" fmla="*/ 369509 h 1329505"/>
              <a:gd name="connsiteX7997" fmla="*/ 489654 w 3893112"/>
              <a:gd name="connsiteY7997" fmla="*/ 359684 h 1329505"/>
              <a:gd name="connsiteX7998" fmla="*/ 486432 w 3893112"/>
              <a:gd name="connsiteY7998" fmla="*/ 357134 h 1329505"/>
              <a:gd name="connsiteX7999" fmla="*/ 481904 w 3893112"/>
              <a:gd name="connsiteY7999" fmla="*/ 358189 h 1329505"/>
              <a:gd name="connsiteX8000" fmla="*/ 477344 w 3893112"/>
              <a:gd name="connsiteY8000" fmla="*/ 359305 h 1329505"/>
              <a:gd name="connsiteX8001" fmla="*/ 479112 w 3893112"/>
              <a:gd name="connsiteY8001" fmla="*/ 353320 h 1329505"/>
              <a:gd name="connsiteX8002" fmla="*/ 481128 w 3893112"/>
              <a:gd name="connsiteY8002" fmla="*/ 347272 h 1329505"/>
              <a:gd name="connsiteX8003" fmla="*/ 483332 w 3893112"/>
              <a:gd name="connsiteY8003" fmla="*/ 345473 h 1329505"/>
              <a:gd name="connsiteX8004" fmla="*/ 488168 w 3893112"/>
              <a:gd name="connsiteY8004" fmla="*/ 341627 h 1329505"/>
              <a:gd name="connsiteX8005" fmla="*/ 495456 w 3893112"/>
              <a:gd name="connsiteY8005" fmla="*/ 336510 h 1329505"/>
              <a:gd name="connsiteX8006" fmla="*/ 494930 w 3893112"/>
              <a:gd name="connsiteY8006" fmla="*/ 345814 h 1329505"/>
              <a:gd name="connsiteX8007" fmla="*/ 498234 w 3893112"/>
              <a:gd name="connsiteY8007" fmla="*/ 349614 h 1329505"/>
              <a:gd name="connsiteX8008" fmla="*/ 504668 w 3893112"/>
              <a:gd name="connsiteY8008" fmla="*/ 342061 h 1329505"/>
              <a:gd name="connsiteX8009" fmla="*/ 534008 w 3893112"/>
              <a:gd name="connsiteY8009" fmla="*/ 320971 h 1329505"/>
              <a:gd name="connsiteX8010" fmla="*/ 551312 w 3893112"/>
              <a:gd name="connsiteY8010" fmla="*/ 313046 h 1329505"/>
              <a:gd name="connsiteX8011" fmla="*/ 549392 w 3893112"/>
              <a:gd name="connsiteY8011" fmla="*/ 309185 h 1329505"/>
              <a:gd name="connsiteX8012" fmla="*/ 545020 w 3893112"/>
              <a:gd name="connsiteY8012" fmla="*/ 308069 h 1329505"/>
              <a:gd name="connsiteX8013" fmla="*/ 540552 w 3893112"/>
              <a:gd name="connsiteY8013" fmla="*/ 307046 h 1329505"/>
              <a:gd name="connsiteX8014" fmla="*/ 544524 w 3893112"/>
              <a:gd name="connsiteY8014" fmla="*/ 302517 h 1329505"/>
              <a:gd name="connsiteX8015" fmla="*/ 548586 w 3893112"/>
              <a:gd name="connsiteY8015" fmla="*/ 298051 h 1329505"/>
              <a:gd name="connsiteX8016" fmla="*/ 556712 w 3893112"/>
              <a:gd name="connsiteY8016" fmla="*/ 295973 h 1329505"/>
              <a:gd name="connsiteX8017" fmla="*/ 564744 w 3893112"/>
              <a:gd name="connsiteY8017" fmla="*/ 294019 h 1329505"/>
              <a:gd name="connsiteX8018" fmla="*/ 561332 w 3893112"/>
              <a:gd name="connsiteY8018" fmla="*/ 302424 h 1329505"/>
              <a:gd name="connsiteX8019" fmla="*/ 563070 w 3893112"/>
              <a:gd name="connsiteY8019" fmla="*/ 307660 h 1329505"/>
              <a:gd name="connsiteX8020" fmla="*/ 599420 w 3893112"/>
              <a:gd name="connsiteY8020" fmla="*/ 291011 h 1329505"/>
              <a:gd name="connsiteX8021" fmla="*/ 622602 w 3893112"/>
              <a:gd name="connsiteY8021" fmla="*/ 282756 h 1329505"/>
              <a:gd name="connsiteX8022" fmla="*/ 621160 w 3893112"/>
              <a:gd name="connsiteY8022" fmla="*/ 278977 h 1329505"/>
              <a:gd name="connsiteX8023" fmla="*/ 616942 w 3893112"/>
              <a:gd name="connsiteY8023" fmla="*/ 277395 h 1329505"/>
              <a:gd name="connsiteX8024" fmla="*/ 612724 w 3893112"/>
              <a:gd name="connsiteY8024" fmla="*/ 275907 h 1329505"/>
              <a:gd name="connsiteX8025" fmla="*/ 616942 w 3893112"/>
              <a:gd name="connsiteY8025" fmla="*/ 271875 h 1329505"/>
              <a:gd name="connsiteX8026" fmla="*/ 621252 w 3893112"/>
              <a:gd name="connsiteY8026" fmla="*/ 267905 h 1329505"/>
              <a:gd name="connsiteX8027" fmla="*/ 637348 w 3893112"/>
              <a:gd name="connsiteY8027" fmla="*/ 265176 h 1329505"/>
              <a:gd name="connsiteX8028" fmla="*/ 633472 w 3893112"/>
              <a:gd name="connsiteY8028" fmla="*/ 273301 h 1329505"/>
              <a:gd name="connsiteX8029" fmla="*/ 634882 w 3893112"/>
              <a:gd name="connsiteY8029" fmla="*/ 278384 h 1329505"/>
              <a:gd name="connsiteX8030" fmla="*/ 695426 w 3893112"/>
              <a:gd name="connsiteY8030" fmla="*/ 256826 h 1329505"/>
              <a:gd name="connsiteX8031" fmla="*/ 694138 w 3893112"/>
              <a:gd name="connsiteY8031" fmla="*/ 252924 h 1329505"/>
              <a:gd name="connsiteX8032" fmla="*/ 685856 w 3893112"/>
              <a:gd name="connsiteY8032" fmla="*/ 249513 h 1329505"/>
              <a:gd name="connsiteX8033" fmla="*/ 690230 w 3893112"/>
              <a:gd name="connsiteY8033" fmla="*/ 245667 h 1329505"/>
              <a:gd name="connsiteX8034" fmla="*/ 694696 w 3893112"/>
              <a:gd name="connsiteY8034" fmla="*/ 241852 h 1329505"/>
              <a:gd name="connsiteX8035" fmla="*/ 710856 w 3893112"/>
              <a:gd name="connsiteY8035" fmla="*/ 239805 h 1329505"/>
              <a:gd name="connsiteX8036" fmla="*/ 706668 w 3893112"/>
              <a:gd name="connsiteY8036" fmla="*/ 247776 h 1329505"/>
              <a:gd name="connsiteX8037" fmla="*/ 707740 w 3893112"/>
              <a:gd name="connsiteY8037" fmla="*/ 252441 h 1329505"/>
              <a:gd name="connsiteX8038" fmla="*/ 733992 w 3893112"/>
              <a:gd name="connsiteY8038" fmla="*/ 243093 h 1329505"/>
              <a:gd name="connsiteX8039" fmla="*/ 769028 w 3893112"/>
              <a:gd name="connsiteY8039" fmla="*/ 232974 h 1329505"/>
              <a:gd name="connsiteX8040" fmla="*/ 768014 w 3893112"/>
              <a:gd name="connsiteY8040" fmla="*/ 229540 h 1329505"/>
              <a:gd name="connsiteX8041" fmla="*/ 759856 w 3893112"/>
              <a:gd name="connsiteY8041" fmla="*/ 225849 h 1329505"/>
              <a:gd name="connsiteX8042" fmla="*/ 768912 w 3893112"/>
              <a:gd name="connsiteY8042" fmla="*/ 218499 h 1329505"/>
              <a:gd name="connsiteX8043" fmla="*/ 785104 w 3893112"/>
              <a:gd name="connsiteY8043" fmla="*/ 216917 h 1329505"/>
              <a:gd name="connsiteX8044" fmla="*/ 780668 w 3893112"/>
              <a:gd name="connsiteY8044" fmla="*/ 224733 h 1329505"/>
              <a:gd name="connsiteX8045" fmla="*/ 781586 w 3893112"/>
              <a:gd name="connsiteY8045" fmla="*/ 229347 h 1329505"/>
              <a:gd name="connsiteX8046" fmla="*/ 843378 w 3893112"/>
              <a:gd name="connsiteY8046" fmla="*/ 211501 h 1329505"/>
              <a:gd name="connsiteX8047" fmla="*/ 842420 w 3893112"/>
              <a:gd name="connsiteY8047" fmla="*/ 208078 h 1329505"/>
              <a:gd name="connsiteX8048" fmla="*/ 834356 w 3893112"/>
              <a:gd name="connsiteY8048" fmla="*/ 204170 h 1329505"/>
              <a:gd name="connsiteX8049" fmla="*/ 843660 w 3893112"/>
              <a:gd name="connsiteY8049" fmla="*/ 197067 h 1329505"/>
              <a:gd name="connsiteX8050" fmla="*/ 859848 w 3893112"/>
              <a:gd name="connsiteY8050" fmla="*/ 195796 h 1329505"/>
              <a:gd name="connsiteX8051" fmla="*/ 855260 w 3893112"/>
              <a:gd name="connsiteY8051" fmla="*/ 203487 h 1329505"/>
              <a:gd name="connsiteX8052" fmla="*/ 856028 w 3893112"/>
              <a:gd name="connsiteY8052" fmla="*/ 207847 h 1329505"/>
              <a:gd name="connsiteX8053" fmla="*/ 866828 w 3893112"/>
              <a:gd name="connsiteY8053" fmla="*/ 204728 h 1329505"/>
              <a:gd name="connsiteX8054" fmla="*/ 917950 w 3893112"/>
              <a:gd name="connsiteY8054" fmla="*/ 191223 h 1329505"/>
              <a:gd name="connsiteX8055" fmla="*/ 917132 w 3893112"/>
              <a:gd name="connsiteY8055" fmla="*/ 188135 h 1329505"/>
              <a:gd name="connsiteX8056" fmla="*/ 909100 w 3893112"/>
              <a:gd name="connsiteY8056" fmla="*/ 184134 h 1329505"/>
              <a:gd name="connsiteX8057" fmla="*/ 918404 w 3893112"/>
              <a:gd name="connsiteY8057" fmla="*/ 177125 h 1329505"/>
              <a:gd name="connsiteX8058" fmla="*/ 934532 w 3893112"/>
              <a:gd name="connsiteY8058" fmla="*/ 176070 h 1329505"/>
              <a:gd name="connsiteX8059" fmla="*/ 929912 w 3893112"/>
              <a:gd name="connsiteY8059" fmla="*/ 183762 h 1329505"/>
              <a:gd name="connsiteX8060" fmla="*/ 930598 w 3893112"/>
              <a:gd name="connsiteY8060" fmla="*/ 187881 h 1329505"/>
              <a:gd name="connsiteX8061" fmla="*/ 992580 w 3893112"/>
              <a:gd name="connsiteY8061" fmla="*/ 171507 h 1329505"/>
              <a:gd name="connsiteX8062" fmla="*/ 991846 w 3893112"/>
              <a:gd name="connsiteY8062" fmla="*/ 168689 h 1329505"/>
              <a:gd name="connsiteX8063" fmla="*/ 983844 w 3893112"/>
              <a:gd name="connsiteY8063" fmla="*/ 164657 h 1329505"/>
              <a:gd name="connsiteX8064" fmla="*/ 993148 w 3893112"/>
              <a:gd name="connsiteY8064" fmla="*/ 157679 h 1329505"/>
              <a:gd name="connsiteX8065" fmla="*/ 1009246 w 3893112"/>
              <a:gd name="connsiteY8065" fmla="*/ 156656 h 1329505"/>
              <a:gd name="connsiteX8066" fmla="*/ 1004656 w 3893112"/>
              <a:gd name="connsiteY8066" fmla="*/ 164316 h 1329505"/>
              <a:gd name="connsiteX8067" fmla="*/ 1005284 w 3893112"/>
              <a:gd name="connsiteY8067" fmla="*/ 168151 h 1329505"/>
              <a:gd name="connsiteX8068" fmla="*/ 1067288 w 3893112"/>
              <a:gd name="connsiteY8068" fmla="*/ 151770 h 1329505"/>
              <a:gd name="connsiteX8069" fmla="*/ 1066532 w 3893112"/>
              <a:gd name="connsiteY8069" fmla="*/ 148963 h 1329505"/>
              <a:gd name="connsiteX8070" fmla="*/ 1058528 w 3893112"/>
              <a:gd name="connsiteY8070" fmla="*/ 144963 h 1329505"/>
              <a:gd name="connsiteX8071" fmla="*/ 1067832 w 3893112"/>
              <a:gd name="connsiteY8071" fmla="*/ 137923 h 1329505"/>
              <a:gd name="connsiteX8072" fmla="*/ 1083930 w 3893112"/>
              <a:gd name="connsiteY8072" fmla="*/ 136744 h 1329505"/>
              <a:gd name="connsiteX8073" fmla="*/ 1079402 w 3893112"/>
              <a:gd name="connsiteY8073" fmla="*/ 144435 h 1329505"/>
              <a:gd name="connsiteX8074" fmla="*/ 1080094 w 3893112"/>
              <a:gd name="connsiteY8074" fmla="*/ 148387 h 1329505"/>
              <a:gd name="connsiteX8075" fmla="*/ 1103624 w 3893112"/>
              <a:gd name="connsiteY8075" fmla="*/ 142171 h 1329505"/>
              <a:gd name="connsiteX8076" fmla="*/ 1141760 w 3893112"/>
              <a:gd name="connsiteY8076" fmla="*/ 130972 h 1329505"/>
              <a:gd name="connsiteX8077" fmla="*/ 1140996 w 3893112"/>
              <a:gd name="connsiteY8077" fmla="*/ 128339 h 1329505"/>
              <a:gd name="connsiteX8078" fmla="*/ 1132902 w 3893112"/>
              <a:gd name="connsiteY8078" fmla="*/ 124555 h 1329505"/>
              <a:gd name="connsiteX8079" fmla="*/ 1141958 w 3893112"/>
              <a:gd name="connsiteY8079" fmla="*/ 117329 h 1329505"/>
              <a:gd name="connsiteX8080" fmla="*/ 1157962 w 3893112"/>
              <a:gd name="connsiteY8080" fmla="*/ 115778 h 1329505"/>
              <a:gd name="connsiteX8081" fmla="*/ 1153588 w 3893112"/>
              <a:gd name="connsiteY8081" fmla="*/ 123594 h 1329505"/>
              <a:gd name="connsiteX8082" fmla="*/ 1154328 w 3893112"/>
              <a:gd name="connsiteY8082" fmla="*/ 127282 h 1329505"/>
              <a:gd name="connsiteX8083" fmla="*/ 1197408 w 3893112"/>
              <a:gd name="connsiteY8083" fmla="*/ 114631 h 1329505"/>
              <a:gd name="connsiteX8084" fmla="*/ 1215588 w 3893112"/>
              <a:gd name="connsiteY8084" fmla="*/ 108788 h 1329505"/>
              <a:gd name="connsiteX8085" fmla="*/ 1214780 w 3893112"/>
              <a:gd name="connsiteY8085" fmla="*/ 106226 h 1329505"/>
              <a:gd name="connsiteX8086" fmla="*/ 1206562 w 3893112"/>
              <a:gd name="connsiteY8086" fmla="*/ 102565 h 1329505"/>
              <a:gd name="connsiteX8087" fmla="*/ 1215400 w 3893112"/>
              <a:gd name="connsiteY8087" fmla="*/ 95153 h 1329505"/>
              <a:gd name="connsiteX8088" fmla="*/ 1231404 w 3893112"/>
              <a:gd name="connsiteY8088" fmla="*/ 93168 h 1329505"/>
              <a:gd name="connsiteX8089" fmla="*/ 1227280 w 3893112"/>
              <a:gd name="connsiteY8089" fmla="*/ 101108 h 1329505"/>
              <a:gd name="connsiteX8090" fmla="*/ 1228100 w 3893112"/>
              <a:gd name="connsiteY8090" fmla="*/ 104767 h 1329505"/>
              <a:gd name="connsiteX8091" fmla="*/ 1269212 w 3893112"/>
              <a:gd name="connsiteY8091" fmla="*/ 91555 h 1329505"/>
              <a:gd name="connsiteX8092" fmla="*/ 1289370 w 3893112"/>
              <a:gd name="connsiteY8092" fmla="*/ 85400 h 1329505"/>
              <a:gd name="connsiteX8093" fmla="*/ 1288378 w 3893112"/>
              <a:gd name="connsiteY8093" fmla="*/ 82250 h 1329505"/>
              <a:gd name="connsiteX8094" fmla="*/ 1280160 w 3893112"/>
              <a:gd name="connsiteY8094" fmla="*/ 78591 h 1329505"/>
              <a:gd name="connsiteX8095" fmla="*/ 1289246 w 3893112"/>
              <a:gd name="connsiteY8095" fmla="*/ 71179 h 1329505"/>
              <a:gd name="connsiteX8096" fmla="*/ 1305498 w 3893112"/>
              <a:gd name="connsiteY8096" fmla="*/ 69473 h 1329505"/>
              <a:gd name="connsiteX8097" fmla="*/ 1301064 w 3893112"/>
              <a:gd name="connsiteY8097" fmla="*/ 77320 h 1329505"/>
              <a:gd name="connsiteX8098" fmla="*/ 1301922 w 3893112"/>
              <a:gd name="connsiteY8098" fmla="*/ 81568 h 1329505"/>
              <a:gd name="connsiteX8099" fmla="*/ 1315732 w 3893112"/>
              <a:gd name="connsiteY8099" fmla="*/ 77351 h 1329505"/>
              <a:gd name="connsiteX8100" fmla="*/ 1332356 w 3893112"/>
              <a:gd name="connsiteY8100" fmla="*/ 72792 h 1329505"/>
              <a:gd name="connsiteX8101" fmla="*/ 1333318 w 3893112"/>
              <a:gd name="connsiteY8101" fmla="*/ 76327 h 1329505"/>
              <a:gd name="connsiteX8102" fmla="*/ 1316788 w 3893112"/>
              <a:gd name="connsiteY8102" fmla="*/ 80886 h 1329505"/>
              <a:gd name="connsiteX8103" fmla="*/ 1302654 w 3893112"/>
              <a:gd name="connsiteY8103" fmla="*/ 85192 h 1329505"/>
              <a:gd name="connsiteX8104" fmla="*/ 1302866 w 3893112"/>
              <a:gd name="connsiteY8104" fmla="*/ 86236 h 1329505"/>
              <a:gd name="connsiteX8105" fmla="*/ 1305528 w 3893112"/>
              <a:gd name="connsiteY8105" fmla="*/ 91710 h 1329505"/>
              <a:gd name="connsiteX8106" fmla="*/ 1313252 w 3893112"/>
              <a:gd name="connsiteY8106" fmla="*/ 92114 h 1329505"/>
              <a:gd name="connsiteX8107" fmla="*/ 1307484 w 3893112"/>
              <a:gd name="connsiteY8107" fmla="*/ 96766 h 1329505"/>
              <a:gd name="connsiteX8108" fmla="*/ 1301280 w 3893112"/>
              <a:gd name="connsiteY8108" fmla="*/ 101604 h 1329505"/>
              <a:gd name="connsiteX8109" fmla="*/ 1287820 w 3893112"/>
              <a:gd name="connsiteY8109" fmla="*/ 103000 h 1329505"/>
              <a:gd name="connsiteX8110" fmla="*/ 1290704 w 3893112"/>
              <a:gd name="connsiteY8110" fmla="*/ 92951 h 1329505"/>
              <a:gd name="connsiteX8111" fmla="*/ 1290372 w 3893112"/>
              <a:gd name="connsiteY8111" fmla="*/ 88934 h 1329505"/>
              <a:gd name="connsiteX8112" fmla="*/ 1270266 w 3893112"/>
              <a:gd name="connsiteY8112" fmla="*/ 95060 h 1329505"/>
              <a:gd name="connsiteX8113" fmla="*/ 1228890 w 3893112"/>
              <a:gd name="connsiteY8113" fmla="*/ 108300 h 1329505"/>
              <a:gd name="connsiteX8114" fmla="*/ 1229272 w 3893112"/>
              <a:gd name="connsiteY8114" fmla="*/ 110005 h 1329505"/>
              <a:gd name="connsiteX8115" fmla="*/ 1232056 w 3893112"/>
              <a:gd name="connsiteY8115" fmla="*/ 115437 h 1329505"/>
              <a:gd name="connsiteX8116" fmla="*/ 1239872 w 3893112"/>
              <a:gd name="connsiteY8116" fmla="*/ 115437 h 1329505"/>
              <a:gd name="connsiteX8117" fmla="*/ 1227962 w 3893112"/>
              <a:gd name="connsiteY8117" fmla="*/ 125268 h 1329505"/>
              <a:gd name="connsiteX8118" fmla="*/ 1214316 w 3893112"/>
              <a:gd name="connsiteY8118" fmla="*/ 126819 h 1329505"/>
              <a:gd name="connsiteX8119" fmla="*/ 1217168 w 3893112"/>
              <a:gd name="connsiteY8119" fmla="*/ 116926 h 1329505"/>
              <a:gd name="connsiteX8120" fmla="*/ 1216736 w 3893112"/>
              <a:gd name="connsiteY8120" fmla="*/ 112429 h 1329505"/>
              <a:gd name="connsiteX8121" fmla="*/ 1216668 w 3893112"/>
              <a:gd name="connsiteY8121" fmla="*/ 112212 h 1329505"/>
              <a:gd name="connsiteX8122" fmla="*/ 1198412 w 3893112"/>
              <a:gd name="connsiteY8122" fmla="*/ 118054 h 1329505"/>
              <a:gd name="connsiteX8123" fmla="*/ 1155036 w 3893112"/>
              <a:gd name="connsiteY8123" fmla="*/ 130819 h 1329505"/>
              <a:gd name="connsiteX8124" fmla="*/ 1155376 w 3893112"/>
              <a:gd name="connsiteY8124" fmla="*/ 132515 h 1329505"/>
              <a:gd name="connsiteX8125" fmla="*/ 1158024 w 3893112"/>
              <a:gd name="connsiteY8125" fmla="*/ 138016 h 1329505"/>
              <a:gd name="connsiteX8126" fmla="*/ 1165808 w 3893112"/>
              <a:gd name="connsiteY8126" fmla="*/ 138357 h 1329505"/>
              <a:gd name="connsiteX8127" fmla="*/ 1153588 w 3893112"/>
              <a:gd name="connsiteY8127" fmla="*/ 147878 h 1329505"/>
              <a:gd name="connsiteX8128" fmla="*/ 1139942 w 3893112"/>
              <a:gd name="connsiteY8128" fmla="*/ 149150 h 1329505"/>
              <a:gd name="connsiteX8129" fmla="*/ 1143076 w 3893112"/>
              <a:gd name="connsiteY8129" fmla="*/ 139039 h 1329505"/>
              <a:gd name="connsiteX8130" fmla="*/ 1142796 w 3893112"/>
              <a:gd name="connsiteY8130" fmla="*/ 134542 h 1329505"/>
              <a:gd name="connsiteX8131" fmla="*/ 1142764 w 3893112"/>
              <a:gd name="connsiteY8131" fmla="*/ 134431 h 1329505"/>
              <a:gd name="connsiteX8132" fmla="*/ 1104554 w 3893112"/>
              <a:gd name="connsiteY8132" fmla="*/ 145676 h 1329505"/>
              <a:gd name="connsiteX8133" fmla="*/ 1080722 w 3893112"/>
              <a:gd name="connsiteY8133" fmla="*/ 151977 h 1329505"/>
              <a:gd name="connsiteX8134" fmla="*/ 1080972 w 3893112"/>
              <a:gd name="connsiteY8134" fmla="*/ 153403 h 1329505"/>
              <a:gd name="connsiteX8135" fmla="*/ 1083496 w 3893112"/>
              <a:gd name="connsiteY8135" fmla="*/ 158951 h 1329505"/>
              <a:gd name="connsiteX8136" fmla="*/ 1091280 w 3893112"/>
              <a:gd name="connsiteY8136" fmla="*/ 159478 h 1329505"/>
              <a:gd name="connsiteX8137" fmla="*/ 1078874 w 3893112"/>
              <a:gd name="connsiteY8137" fmla="*/ 168782 h 1329505"/>
              <a:gd name="connsiteX8138" fmla="*/ 1065228 w 3893112"/>
              <a:gd name="connsiteY8138" fmla="*/ 169775 h 1329505"/>
              <a:gd name="connsiteX8139" fmla="*/ 1068454 w 3893112"/>
              <a:gd name="connsiteY8139" fmla="*/ 159664 h 1329505"/>
              <a:gd name="connsiteX8140" fmla="*/ 1068210 w 3893112"/>
              <a:gd name="connsiteY8140" fmla="*/ 155286 h 1329505"/>
              <a:gd name="connsiteX8141" fmla="*/ 1005876 w 3893112"/>
              <a:gd name="connsiteY8141" fmla="*/ 171767 h 1329505"/>
              <a:gd name="connsiteX8142" fmla="*/ 1006124 w 3893112"/>
              <a:gd name="connsiteY8142" fmla="*/ 173287 h 1329505"/>
              <a:gd name="connsiteX8143" fmla="*/ 1008594 w 3893112"/>
              <a:gd name="connsiteY8143" fmla="*/ 178862 h 1329505"/>
              <a:gd name="connsiteX8144" fmla="*/ 1016380 w 3893112"/>
              <a:gd name="connsiteY8144" fmla="*/ 179482 h 1329505"/>
              <a:gd name="connsiteX8145" fmla="*/ 1003972 w 3893112"/>
              <a:gd name="connsiteY8145" fmla="*/ 188600 h 1329505"/>
              <a:gd name="connsiteX8146" fmla="*/ 990358 w 3893112"/>
              <a:gd name="connsiteY8146" fmla="*/ 189407 h 1329505"/>
              <a:gd name="connsiteX8147" fmla="*/ 993644 w 3893112"/>
              <a:gd name="connsiteY8147" fmla="*/ 179389 h 1329505"/>
              <a:gd name="connsiteX8148" fmla="*/ 993466 w 3893112"/>
              <a:gd name="connsiteY8148" fmla="*/ 175048 h 1329505"/>
              <a:gd name="connsiteX8149" fmla="*/ 931204 w 3893112"/>
              <a:gd name="connsiteY8149" fmla="*/ 191511 h 1329505"/>
              <a:gd name="connsiteX8150" fmla="*/ 931408 w 3893112"/>
              <a:gd name="connsiteY8150" fmla="*/ 192733 h 1329505"/>
              <a:gd name="connsiteX8151" fmla="*/ 933880 w 3893112"/>
              <a:gd name="connsiteY8151" fmla="*/ 198308 h 1329505"/>
              <a:gd name="connsiteX8152" fmla="*/ 941634 w 3893112"/>
              <a:gd name="connsiteY8152" fmla="*/ 198897 h 1329505"/>
              <a:gd name="connsiteX8153" fmla="*/ 929228 w 3893112"/>
              <a:gd name="connsiteY8153" fmla="*/ 208015 h 1329505"/>
              <a:gd name="connsiteX8154" fmla="*/ 915612 w 3893112"/>
              <a:gd name="connsiteY8154" fmla="*/ 208884 h 1329505"/>
              <a:gd name="connsiteX8155" fmla="*/ 918962 w 3893112"/>
              <a:gd name="connsiteY8155" fmla="*/ 198835 h 1329505"/>
              <a:gd name="connsiteX8156" fmla="*/ 918794 w 3893112"/>
              <a:gd name="connsiteY8156" fmla="*/ 194792 h 1329505"/>
              <a:gd name="connsiteX8157" fmla="*/ 867726 w 3893112"/>
              <a:gd name="connsiteY8157" fmla="*/ 208295 h 1329505"/>
              <a:gd name="connsiteX8158" fmla="*/ 856670 w 3893112"/>
              <a:gd name="connsiteY8158" fmla="*/ 211487 h 1329505"/>
              <a:gd name="connsiteX8159" fmla="*/ 856846 w 3893112"/>
              <a:gd name="connsiteY8159" fmla="*/ 212482 h 1329505"/>
              <a:gd name="connsiteX8160" fmla="*/ 859384 w 3893112"/>
              <a:gd name="connsiteY8160" fmla="*/ 218033 h 1329505"/>
              <a:gd name="connsiteX8161" fmla="*/ 867136 w 3893112"/>
              <a:gd name="connsiteY8161" fmla="*/ 218561 h 1329505"/>
              <a:gd name="connsiteX8162" fmla="*/ 854732 w 3893112"/>
              <a:gd name="connsiteY8162" fmla="*/ 227865 h 1329505"/>
              <a:gd name="connsiteX8163" fmla="*/ 841178 w 3893112"/>
              <a:gd name="connsiteY8163" fmla="*/ 228888 h 1329505"/>
              <a:gd name="connsiteX8164" fmla="*/ 844372 w 3893112"/>
              <a:gd name="connsiteY8164" fmla="*/ 218777 h 1329505"/>
              <a:gd name="connsiteX8165" fmla="*/ 844194 w 3893112"/>
              <a:gd name="connsiteY8165" fmla="*/ 215088 h 1329505"/>
              <a:gd name="connsiteX8166" fmla="*/ 782304 w 3893112"/>
              <a:gd name="connsiteY8166" fmla="*/ 232955 h 1329505"/>
              <a:gd name="connsiteX8167" fmla="*/ 782444 w 3893112"/>
              <a:gd name="connsiteY8167" fmla="*/ 233653 h 1329505"/>
              <a:gd name="connsiteX8168" fmla="*/ 785104 w 3893112"/>
              <a:gd name="connsiteY8168" fmla="*/ 239154 h 1329505"/>
              <a:gd name="connsiteX8169" fmla="*/ 792824 w 3893112"/>
              <a:gd name="connsiteY8169" fmla="*/ 239558 h 1329505"/>
              <a:gd name="connsiteX8170" fmla="*/ 780730 w 3893112"/>
              <a:gd name="connsiteY8170" fmla="*/ 248862 h 1329505"/>
              <a:gd name="connsiteX8171" fmla="*/ 767238 w 3893112"/>
              <a:gd name="connsiteY8171" fmla="*/ 250195 h 1329505"/>
              <a:gd name="connsiteX8172" fmla="*/ 770216 w 3893112"/>
              <a:gd name="connsiteY8172" fmla="*/ 240240 h 1329505"/>
              <a:gd name="connsiteX8173" fmla="*/ 769910 w 3893112"/>
              <a:gd name="connsiteY8173" fmla="*/ 236533 h 1329505"/>
              <a:gd name="connsiteX8174" fmla="*/ 735046 w 3893112"/>
              <a:gd name="connsiteY8174" fmla="*/ 246598 h 1329505"/>
              <a:gd name="connsiteX8175" fmla="*/ 708564 w 3893112"/>
              <a:gd name="connsiteY8175" fmla="*/ 256029 h 1329505"/>
              <a:gd name="connsiteX8176" fmla="*/ 708704 w 3893112"/>
              <a:gd name="connsiteY8176" fmla="*/ 256631 h 1329505"/>
              <a:gd name="connsiteX8177" fmla="*/ 711506 w 3893112"/>
              <a:gd name="connsiteY8177" fmla="*/ 262043 h 1329505"/>
              <a:gd name="connsiteX8178" fmla="*/ 719292 w 3893112"/>
              <a:gd name="connsiteY8178" fmla="*/ 262043 h 1329505"/>
              <a:gd name="connsiteX8179" fmla="*/ 707474 w 3893112"/>
              <a:gd name="connsiteY8179" fmla="*/ 271843 h 1329505"/>
              <a:gd name="connsiteX8180" fmla="*/ 700776 w 3893112"/>
              <a:gd name="connsiteY8180" fmla="*/ 272650 h 1329505"/>
              <a:gd name="connsiteX8181" fmla="*/ 694076 w 3893112"/>
              <a:gd name="connsiteY8181" fmla="*/ 273580 h 1329505"/>
              <a:gd name="connsiteX8182" fmla="*/ 696680 w 3893112"/>
              <a:gd name="connsiteY8182" fmla="*/ 263625 h 1329505"/>
              <a:gd name="connsiteX8183" fmla="*/ 696324 w 3893112"/>
              <a:gd name="connsiteY8183" fmla="*/ 260388 h 1329505"/>
              <a:gd name="connsiteX8184" fmla="*/ 635864 w 3893112"/>
              <a:gd name="connsiteY8184" fmla="*/ 281918 h 1329505"/>
              <a:gd name="connsiteX8185" fmla="*/ 635924 w 3893112"/>
              <a:gd name="connsiteY8185" fmla="*/ 282133 h 1329505"/>
              <a:gd name="connsiteX8186" fmla="*/ 638932 w 3893112"/>
              <a:gd name="connsiteY8186" fmla="*/ 287382 h 1329505"/>
              <a:gd name="connsiteX8187" fmla="*/ 646716 w 3893112"/>
              <a:gd name="connsiteY8187" fmla="*/ 287196 h 1329505"/>
              <a:gd name="connsiteX8188" fmla="*/ 635334 w 3893112"/>
              <a:gd name="connsiteY8188" fmla="*/ 297462 h 1329505"/>
              <a:gd name="connsiteX8189" fmla="*/ 628664 w 3893112"/>
              <a:gd name="connsiteY8189" fmla="*/ 298578 h 1329505"/>
              <a:gd name="connsiteX8190" fmla="*/ 621996 w 3893112"/>
              <a:gd name="connsiteY8190" fmla="*/ 299726 h 1329505"/>
              <a:gd name="connsiteX8191" fmla="*/ 624168 w 3893112"/>
              <a:gd name="connsiteY8191" fmla="*/ 289429 h 1329505"/>
              <a:gd name="connsiteX8192" fmla="*/ 623660 w 3893112"/>
              <a:gd name="connsiteY8192" fmla="*/ 286264 h 1329505"/>
              <a:gd name="connsiteX8193" fmla="*/ 600752 w 3893112"/>
              <a:gd name="connsiteY8193" fmla="*/ 294422 h 1329505"/>
              <a:gd name="connsiteX8194" fmla="*/ 564272 w 3893112"/>
              <a:gd name="connsiteY8194" fmla="*/ 311146 h 1329505"/>
              <a:gd name="connsiteX8195" fmla="*/ 567536 w 3893112"/>
              <a:gd name="connsiteY8195" fmla="*/ 316071 h 1329505"/>
              <a:gd name="connsiteX8196" fmla="*/ 575228 w 3893112"/>
              <a:gd name="connsiteY8196" fmla="*/ 315450 h 1329505"/>
              <a:gd name="connsiteX8197" fmla="*/ 570172 w 3893112"/>
              <a:gd name="connsiteY8197" fmla="*/ 320816 h 1329505"/>
              <a:gd name="connsiteX8198" fmla="*/ 564868 w 3893112"/>
              <a:gd name="connsiteY8198" fmla="*/ 326399 h 1329505"/>
              <a:gd name="connsiteX8199" fmla="*/ 558664 w 3893112"/>
              <a:gd name="connsiteY8199" fmla="*/ 327980 h 1329505"/>
              <a:gd name="connsiteX8200" fmla="*/ 552464 w 3893112"/>
              <a:gd name="connsiteY8200" fmla="*/ 329717 h 1329505"/>
              <a:gd name="connsiteX8201" fmla="*/ 552836 w 3893112"/>
              <a:gd name="connsiteY8201" fmla="*/ 324506 h 1329505"/>
              <a:gd name="connsiteX8202" fmla="*/ 553362 w 3893112"/>
              <a:gd name="connsiteY8202" fmla="*/ 319327 h 1329505"/>
              <a:gd name="connsiteX8203" fmla="*/ 552640 w 3893112"/>
              <a:gd name="connsiteY8203" fmla="*/ 316480 h 1329505"/>
              <a:gd name="connsiteX8204" fmla="*/ 535808 w 3893112"/>
              <a:gd name="connsiteY8204" fmla="*/ 324196 h 1329505"/>
              <a:gd name="connsiteX8205" fmla="*/ 506996 w 3893112"/>
              <a:gd name="connsiteY8205" fmla="*/ 344852 h 1329505"/>
              <a:gd name="connsiteX8206" fmla="*/ 500616 w 3893112"/>
              <a:gd name="connsiteY8206" fmla="*/ 352354 h 1329505"/>
              <a:gd name="connsiteX8207" fmla="*/ 500916 w 3893112"/>
              <a:gd name="connsiteY8207" fmla="*/ 352699 h 1329505"/>
              <a:gd name="connsiteX8208" fmla="*/ 505878 w 3893112"/>
              <a:gd name="connsiteY8208" fmla="*/ 356204 h 1329505"/>
              <a:gd name="connsiteX8209" fmla="*/ 508980 w 3893112"/>
              <a:gd name="connsiteY8209" fmla="*/ 354808 h 1329505"/>
              <a:gd name="connsiteX8210" fmla="*/ 512516 w 3893112"/>
              <a:gd name="connsiteY8210" fmla="*/ 353195 h 1329505"/>
              <a:gd name="connsiteX8211" fmla="*/ 509940 w 3893112"/>
              <a:gd name="connsiteY8211" fmla="*/ 359647 h 1329505"/>
              <a:gd name="connsiteX8212" fmla="*/ 507616 w 3893112"/>
              <a:gd name="connsiteY8212" fmla="*/ 366408 h 1329505"/>
              <a:gd name="connsiteX8213" fmla="*/ 506126 w 3893112"/>
              <a:gd name="connsiteY8213" fmla="*/ 367524 h 1329505"/>
              <a:gd name="connsiteX8214" fmla="*/ 502840 w 3893112"/>
              <a:gd name="connsiteY8214" fmla="*/ 370129 h 1329505"/>
              <a:gd name="connsiteX8215" fmla="*/ 498156 w 3893112"/>
              <a:gd name="connsiteY8215" fmla="*/ 374099 h 1329505"/>
              <a:gd name="connsiteX8216" fmla="*/ 496264 w 3893112"/>
              <a:gd name="connsiteY8216" fmla="*/ 369447 h 1329505"/>
              <a:gd name="connsiteX8217" fmla="*/ 494404 w 3893112"/>
              <a:gd name="connsiteY8217" fmla="*/ 364577 h 1329505"/>
              <a:gd name="connsiteX8218" fmla="*/ 492316 w 3893112"/>
              <a:gd name="connsiteY8218" fmla="*/ 362112 h 1329505"/>
              <a:gd name="connsiteX8219" fmla="*/ 484230 w 3893112"/>
              <a:gd name="connsiteY8219" fmla="*/ 371618 h 1329505"/>
              <a:gd name="connsiteX8220" fmla="*/ 464840 w 3893112"/>
              <a:gd name="connsiteY8220" fmla="*/ 418093 h 1329505"/>
              <a:gd name="connsiteX8221" fmla="*/ 470148 w 3893112"/>
              <a:gd name="connsiteY8221" fmla="*/ 419785 h 1329505"/>
              <a:gd name="connsiteX8222" fmla="*/ 474864 w 3893112"/>
              <a:gd name="connsiteY8222" fmla="*/ 413861 h 1329505"/>
              <a:gd name="connsiteX8223" fmla="*/ 475392 w 3893112"/>
              <a:gd name="connsiteY8223" fmla="*/ 421057 h 1329505"/>
              <a:gd name="connsiteX8224" fmla="*/ 475948 w 3893112"/>
              <a:gd name="connsiteY8224" fmla="*/ 428686 h 1329505"/>
              <a:gd name="connsiteX8225" fmla="*/ 472848 w 3893112"/>
              <a:gd name="connsiteY8225" fmla="*/ 434423 h 1329505"/>
              <a:gd name="connsiteX8226" fmla="*/ 469746 w 3893112"/>
              <a:gd name="connsiteY8226" fmla="*/ 440286 h 1329505"/>
              <a:gd name="connsiteX8227" fmla="*/ 466364 w 3893112"/>
              <a:gd name="connsiteY8227" fmla="*/ 436409 h 1329505"/>
              <a:gd name="connsiteX8228" fmla="*/ 462924 w 3893112"/>
              <a:gd name="connsiteY8228" fmla="*/ 432532 h 1329505"/>
              <a:gd name="connsiteX8229" fmla="*/ 459570 w 3893112"/>
              <a:gd name="connsiteY8229" fmla="*/ 430725 h 1329505"/>
              <a:gd name="connsiteX8230" fmla="*/ 457496 w 3893112"/>
              <a:gd name="connsiteY8230" fmla="*/ 435696 h 1329505"/>
              <a:gd name="connsiteX8231" fmla="*/ 444514 w 3893112"/>
              <a:gd name="connsiteY8231" fmla="*/ 492472 h 1329505"/>
              <a:gd name="connsiteX8232" fmla="*/ 451664 w 3893112"/>
              <a:gd name="connsiteY8232" fmla="*/ 493971 h 1329505"/>
              <a:gd name="connsiteX8233" fmla="*/ 455696 w 3893112"/>
              <a:gd name="connsiteY8233" fmla="*/ 487334 h 1329505"/>
              <a:gd name="connsiteX8234" fmla="*/ 458240 w 3893112"/>
              <a:gd name="connsiteY8234" fmla="*/ 502470 h 1329505"/>
              <a:gd name="connsiteX8235" fmla="*/ 453000 w 3893112"/>
              <a:gd name="connsiteY8235" fmla="*/ 514875 h 1329505"/>
              <a:gd name="connsiteX8236" fmla="*/ 445524 w 3893112"/>
              <a:gd name="connsiteY8236" fmla="*/ 507432 h 1329505"/>
              <a:gd name="connsiteX8237" fmla="*/ 441766 w 3893112"/>
              <a:gd name="connsiteY8237" fmla="*/ 505764 h 1329505"/>
              <a:gd name="connsiteX8238" fmla="*/ 432470 w 3893112"/>
              <a:gd name="connsiteY8238" fmla="*/ 568655 h 1329505"/>
              <a:gd name="connsiteX8239" fmla="*/ 437460 w 3893112"/>
              <a:gd name="connsiteY8239" fmla="*/ 569369 h 1329505"/>
              <a:gd name="connsiteX8240" fmla="*/ 441120 w 3893112"/>
              <a:gd name="connsiteY8240" fmla="*/ 562546 h 1329505"/>
              <a:gd name="connsiteX8241" fmla="*/ 442856 w 3893112"/>
              <a:gd name="connsiteY8241" fmla="*/ 569742 h 1329505"/>
              <a:gd name="connsiteX8242" fmla="*/ 444562 w 3893112"/>
              <a:gd name="connsiteY8242" fmla="*/ 577372 h 1329505"/>
              <a:gd name="connsiteX8243" fmla="*/ 440220 w 3893112"/>
              <a:gd name="connsiteY8243" fmla="*/ 589994 h 1329505"/>
              <a:gd name="connsiteX8244" fmla="*/ 432064 w 3893112"/>
              <a:gd name="connsiteY8244" fmla="*/ 583234 h 1329505"/>
              <a:gd name="connsiteX8245" fmla="*/ 430406 w 3893112"/>
              <a:gd name="connsiteY8245" fmla="*/ 582624 h 1329505"/>
              <a:gd name="connsiteX8246" fmla="*/ 423440 w 3893112"/>
              <a:gd name="connsiteY8246" fmla="*/ 629755 h 1329505"/>
              <a:gd name="connsiteX8247" fmla="*/ 423624 w 3893112"/>
              <a:gd name="connsiteY8247" fmla="*/ 645116 h 1329505"/>
              <a:gd name="connsiteX8248" fmla="*/ 430358 w 3893112"/>
              <a:gd name="connsiteY8248" fmla="*/ 645200 h 1329505"/>
              <a:gd name="connsiteX8249" fmla="*/ 433148 w 3893112"/>
              <a:gd name="connsiteY8249" fmla="*/ 638097 h 1329505"/>
              <a:gd name="connsiteX8250" fmla="*/ 435754 w 3893112"/>
              <a:gd name="connsiteY8250" fmla="*/ 644920 h 1329505"/>
              <a:gd name="connsiteX8251" fmla="*/ 437522 w 3893112"/>
              <a:gd name="connsiteY8251" fmla="*/ 649882 h 1329505"/>
              <a:gd name="connsiteX8252" fmla="*/ 438420 w 3893112"/>
              <a:gd name="connsiteY8252" fmla="*/ 652116 h 1329505"/>
              <a:gd name="connsiteX8253" fmla="*/ 435940 w 3893112"/>
              <a:gd name="connsiteY8253" fmla="*/ 665047 h 1329505"/>
              <a:gd name="connsiteX8254" fmla="*/ 426946 w 3893112"/>
              <a:gd name="connsiteY8254" fmla="*/ 659652 h 1329505"/>
              <a:gd name="connsiteX8255" fmla="*/ 423792 w 3893112"/>
              <a:gd name="connsiteY8255" fmla="*/ 658985 h 1329505"/>
              <a:gd name="connsiteX8256" fmla="*/ 424000 w 3893112"/>
              <a:gd name="connsiteY8256" fmla="*/ 676383 h 1329505"/>
              <a:gd name="connsiteX8257" fmla="*/ 462848 w 3893112"/>
              <a:gd name="connsiteY8257" fmla="*/ 667645 h 1329505"/>
              <a:gd name="connsiteX8258" fmla="*/ 462210 w 3893112"/>
              <a:gd name="connsiteY8258" fmla="*/ 664459 h 1329505"/>
              <a:gd name="connsiteX8259" fmla="*/ 454394 w 3893112"/>
              <a:gd name="connsiteY8259" fmla="*/ 659931 h 1329505"/>
              <a:gd name="connsiteX8260" fmla="*/ 464164 w 3893112"/>
              <a:gd name="connsiteY8260" fmla="*/ 653542 h 1329505"/>
              <a:gd name="connsiteX8261" fmla="*/ 480416 w 3893112"/>
              <a:gd name="connsiteY8261" fmla="*/ 653542 h 1329505"/>
              <a:gd name="connsiteX8262" fmla="*/ 475268 w 3893112"/>
              <a:gd name="connsiteY8262" fmla="*/ 660923 h 1329505"/>
              <a:gd name="connsiteX8263" fmla="*/ 475744 w 3893112"/>
              <a:gd name="connsiteY8263" fmla="*/ 665327 h 1329505"/>
              <a:gd name="connsiteX8264" fmla="*/ 539284 w 3893112"/>
              <a:gd name="connsiteY8264" fmla="*/ 655118 h 1329505"/>
              <a:gd name="connsiteX8265" fmla="*/ 538568 w 3893112"/>
              <a:gd name="connsiteY8265" fmla="*/ 650782 h 1329505"/>
              <a:gd name="connsiteX8266" fmla="*/ 530938 w 3893112"/>
              <a:gd name="connsiteY8266" fmla="*/ 645943 h 1329505"/>
              <a:gd name="connsiteX8267" fmla="*/ 540924 w 3893112"/>
              <a:gd name="connsiteY8267" fmla="*/ 639927 h 1329505"/>
              <a:gd name="connsiteX8268" fmla="*/ 557208 w 3893112"/>
              <a:gd name="connsiteY8268" fmla="*/ 640548 h 1329505"/>
              <a:gd name="connsiteX8269" fmla="*/ 551780 w 3893112"/>
              <a:gd name="connsiteY8269" fmla="*/ 647743 h 1329505"/>
              <a:gd name="connsiteX8270" fmla="*/ 552094 w 3893112"/>
              <a:gd name="connsiteY8270" fmla="*/ 653060 h 1329505"/>
              <a:gd name="connsiteX8271" fmla="*/ 603140 w 3893112"/>
              <a:gd name="connsiteY8271" fmla="*/ 644857 h 1329505"/>
              <a:gd name="connsiteX8272" fmla="*/ 615760 w 3893112"/>
              <a:gd name="connsiteY8272" fmla="*/ 643470 h 1329505"/>
              <a:gd name="connsiteX8273" fmla="*/ 615392 w 3893112"/>
              <a:gd name="connsiteY8273" fmla="*/ 640175 h 1329505"/>
              <a:gd name="connsiteX8274" fmla="*/ 607980 w 3893112"/>
              <a:gd name="connsiteY8274" fmla="*/ 635120 h 1329505"/>
              <a:gd name="connsiteX8275" fmla="*/ 613064 w 3893112"/>
              <a:gd name="connsiteY8275" fmla="*/ 632236 h 1329505"/>
              <a:gd name="connsiteX8276" fmla="*/ 618244 w 3893112"/>
              <a:gd name="connsiteY8276" fmla="*/ 629475 h 1329505"/>
              <a:gd name="connsiteX8277" fmla="*/ 634496 w 3893112"/>
              <a:gd name="connsiteY8277" fmla="*/ 630901 h 1329505"/>
              <a:gd name="connsiteX8278" fmla="*/ 628728 w 3893112"/>
              <a:gd name="connsiteY8278" fmla="*/ 637787 h 1329505"/>
              <a:gd name="connsiteX8279" fmla="*/ 628786 w 3893112"/>
              <a:gd name="connsiteY8279" fmla="*/ 642038 h 1329505"/>
              <a:gd name="connsiteX8280" fmla="*/ 638404 w 3893112"/>
              <a:gd name="connsiteY8280" fmla="*/ 640981 h 1329505"/>
              <a:gd name="connsiteX8281" fmla="*/ 656144 w 3893112"/>
              <a:gd name="connsiteY8281" fmla="*/ 639183 h 1329505"/>
              <a:gd name="connsiteX8282" fmla="*/ 674008 w 3893112"/>
              <a:gd name="connsiteY8282" fmla="*/ 637787 h 1329505"/>
              <a:gd name="connsiteX8283" fmla="*/ 693000 w 3893112"/>
              <a:gd name="connsiteY8283" fmla="*/ 637828 h 1329505"/>
              <a:gd name="connsiteX8284" fmla="*/ 692864 w 3893112"/>
              <a:gd name="connsiteY8284" fmla="*/ 633818 h 1329505"/>
              <a:gd name="connsiteX8285" fmla="*/ 685764 w 3893112"/>
              <a:gd name="connsiteY8285" fmla="*/ 628142 h 1329505"/>
              <a:gd name="connsiteX8286" fmla="*/ 691160 w 3893112"/>
              <a:gd name="connsiteY8286" fmla="*/ 625722 h 1329505"/>
              <a:gd name="connsiteX8287" fmla="*/ 696618 w 3893112"/>
              <a:gd name="connsiteY8287" fmla="*/ 623366 h 1329505"/>
              <a:gd name="connsiteX8288" fmla="*/ 704806 w 3893112"/>
              <a:gd name="connsiteY8288" fmla="*/ 624698 h 1329505"/>
              <a:gd name="connsiteX8289" fmla="*/ 712994 w 3893112"/>
              <a:gd name="connsiteY8289" fmla="*/ 626219 h 1329505"/>
              <a:gd name="connsiteX8290" fmla="*/ 706450 w 3893112"/>
              <a:gd name="connsiteY8290" fmla="*/ 632422 h 1329505"/>
              <a:gd name="connsiteX8291" fmla="*/ 705996 w 3893112"/>
              <a:gd name="connsiteY8291" fmla="*/ 637856 h 1329505"/>
              <a:gd name="connsiteX8292" fmla="*/ 745932 w 3893112"/>
              <a:gd name="connsiteY8292" fmla="*/ 637941 h 1329505"/>
              <a:gd name="connsiteX8293" fmla="*/ 770546 w 3893112"/>
              <a:gd name="connsiteY8293" fmla="*/ 643164 h 1329505"/>
              <a:gd name="connsiteX8294" fmla="*/ 771396 w 3893112"/>
              <a:gd name="connsiteY8294" fmla="*/ 637880 h 1329505"/>
              <a:gd name="connsiteX8295" fmla="*/ 768448 w 3893112"/>
              <a:gd name="connsiteY8295" fmla="*/ 634376 h 1329505"/>
              <a:gd name="connsiteX8296" fmla="*/ 765348 w 3893112"/>
              <a:gd name="connsiteY8296" fmla="*/ 630902 h 1329505"/>
              <a:gd name="connsiteX8297" fmla="*/ 771208 w 3893112"/>
              <a:gd name="connsiteY8297" fmla="*/ 629631 h 1329505"/>
              <a:gd name="connsiteX8298" fmla="*/ 777164 w 3893112"/>
              <a:gd name="connsiteY8298" fmla="*/ 628391 h 1329505"/>
              <a:gd name="connsiteX8299" fmla="*/ 779676 w 3893112"/>
              <a:gd name="connsiteY8299" fmla="*/ 629289 h 1329505"/>
              <a:gd name="connsiteX8300" fmla="*/ 785134 w 3893112"/>
              <a:gd name="connsiteY8300" fmla="*/ 631430 h 1329505"/>
              <a:gd name="connsiteX8301" fmla="*/ 792980 w 3893112"/>
              <a:gd name="connsiteY8301" fmla="*/ 634748 h 1329505"/>
              <a:gd name="connsiteX8302" fmla="*/ 785040 w 3893112"/>
              <a:gd name="connsiteY8302" fmla="*/ 639400 h 1329505"/>
              <a:gd name="connsiteX8303" fmla="*/ 782984 w 3893112"/>
              <a:gd name="connsiteY8303" fmla="*/ 645804 h 1329505"/>
              <a:gd name="connsiteX8304" fmla="*/ 816522 w 3893112"/>
              <a:gd name="connsiteY8304" fmla="*/ 652921 h 1329505"/>
              <a:gd name="connsiteX8305" fmla="*/ 833144 w 3893112"/>
              <a:gd name="connsiteY8305" fmla="*/ 660086 h 1329505"/>
              <a:gd name="connsiteX8306" fmla="*/ 841116 w 3893112"/>
              <a:gd name="connsiteY8306" fmla="*/ 664335 h 1329505"/>
              <a:gd name="connsiteX8307" fmla="*/ 844160 w 3893112"/>
              <a:gd name="connsiteY8307" fmla="*/ 666101 h 1329505"/>
              <a:gd name="connsiteX8308" fmla="*/ 845768 w 3893112"/>
              <a:gd name="connsiteY8308" fmla="*/ 663373 h 1329505"/>
              <a:gd name="connsiteX8309" fmla="*/ 844156 w 3893112"/>
              <a:gd name="connsiteY8309" fmla="*/ 659094 h 1329505"/>
              <a:gd name="connsiteX8310" fmla="*/ 842480 w 3893112"/>
              <a:gd name="connsiteY8310" fmla="*/ 654752 h 1329505"/>
              <a:gd name="connsiteX8311" fmla="*/ 854886 w 3893112"/>
              <a:gd name="connsiteY8311" fmla="*/ 656705 h 1329505"/>
              <a:gd name="connsiteX8312" fmla="*/ 856902 w 3893112"/>
              <a:gd name="connsiteY8312" fmla="*/ 658629 h 1329505"/>
              <a:gd name="connsiteX8313" fmla="*/ 861276 w 3893112"/>
              <a:gd name="connsiteY8313" fmla="*/ 662908 h 1329505"/>
              <a:gd name="connsiteX8314" fmla="*/ 865556 w 3893112"/>
              <a:gd name="connsiteY8314" fmla="*/ 667156 h 1329505"/>
              <a:gd name="connsiteX8315" fmla="*/ 867384 w 3893112"/>
              <a:gd name="connsiteY8315" fmla="*/ 669171 h 1329505"/>
              <a:gd name="connsiteX8316" fmla="*/ 864284 w 3893112"/>
              <a:gd name="connsiteY8316" fmla="*/ 668953 h 1329505"/>
              <a:gd name="connsiteX8317" fmla="*/ 858080 w 3893112"/>
              <a:gd name="connsiteY8317" fmla="*/ 670195 h 1329505"/>
              <a:gd name="connsiteX8318" fmla="*/ 855378 w 3893112"/>
              <a:gd name="connsiteY8318" fmla="*/ 673348 h 1329505"/>
              <a:gd name="connsiteX8319" fmla="*/ 856376 w 3893112"/>
              <a:gd name="connsiteY8319" fmla="*/ 674041 h 1329505"/>
              <a:gd name="connsiteX8320" fmla="*/ 860066 w 3893112"/>
              <a:gd name="connsiteY8320" fmla="*/ 676615 h 1329505"/>
              <a:gd name="connsiteX8321" fmla="*/ 863508 w 3893112"/>
              <a:gd name="connsiteY8321" fmla="*/ 679562 h 1329505"/>
              <a:gd name="connsiteX8322" fmla="*/ 870424 w 3893112"/>
              <a:gd name="connsiteY8322" fmla="*/ 685393 h 1329505"/>
              <a:gd name="connsiteX8323" fmla="*/ 876628 w 3893112"/>
              <a:gd name="connsiteY8323" fmla="*/ 691782 h 1329505"/>
              <a:gd name="connsiteX8324" fmla="*/ 898028 w 3893112"/>
              <a:gd name="connsiteY8324" fmla="*/ 720408 h 1329505"/>
              <a:gd name="connsiteX8325" fmla="*/ 898576 w 3893112"/>
              <a:gd name="connsiteY8325" fmla="*/ 721735 h 1329505"/>
              <a:gd name="connsiteX8326" fmla="*/ 901500 w 3893112"/>
              <a:gd name="connsiteY8326" fmla="*/ 720128 h 1329505"/>
              <a:gd name="connsiteX8327" fmla="*/ 902308 w 3893112"/>
              <a:gd name="connsiteY8327" fmla="*/ 715570 h 1329505"/>
              <a:gd name="connsiteX8328" fmla="*/ 902960 w 3893112"/>
              <a:gd name="connsiteY8328" fmla="*/ 710980 h 1329505"/>
              <a:gd name="connsiteX8329" fmla="*/ 907462 w 3893112"/>
              <a:gd name="connsiteY8329" fmla="*/ 714477 h 1329505"/>
              <a:gd name="connsiteX8330" fmla="*/ 909504 w 3893112"/>
              <a:gd name="connsiteY8330" fmla="*/ 708808 h 1329505"/>
              <a:gd name="connsiteX8331" fmla="*/ 914684 w 3893112"/>
              <a:gd name="connsiteY8331" fmla="*/ 716189 h 1329505"/>
              <a:gd name="connsiteX8332" fmla="*/ 921322 w 3893112"/>
              <a:gd name="connsiteY8332" fmla="*/ 717128 h 1329505"/>
              <a:gd name="connsiteX8333" fmla="*/ 930664 w 3893112"/>
              <a:gd name="connsiteY8333" fmla="*/ 653958 h 1329505"/>
              <a:gd name="connsiteX8334" fmla="*/ 927368 w 3893112"/>
              <a:gd name="connsiteY8334" fmla="*/ 653265 h 1329505"/>
              <a:gd name="connsiteX8335" fmla="*/ 920140 w 3893112"/>
              <a:gd name="connsiteY8335" fmla="*/ 658692 h 1329505"/>
              <a:gd name="connsiteX8336" fmla="*/ 918032 w 3893112"/>
              <a:gd name="connsiteY8336" fmla="*/ 647184 h 1329505"/>
              <a:gd name="connsiteX8337" fmla="*/ 924236 w 3893112"/>
              <a:gd name="connsiteY8337" fmla="*/ 632236 h 1329505"/>
              <a:gd name="connsiteX8338" fmla="*/ 929012 w 3893112"/>
              <a:gd name="connsiteY8338" fmla="*/ 639803 h 1329505"/>
              <a:gd name="connsiteX8339" fmla="*/ 933386 w 3893112"/>
              <a:gd name="connsiteY8339" fmla="*/ 640721 h 1329505"/>
              <a:gd name="connsiteX8340" fmla="*/ 946412 w 3893112"/>
              <a:gd name="connsiteY8340" fmla="*/ 583575 h 1329505"/>
              <a:gd name="connsiteX8341" fmla="*/ 948482 w 3893112"/>
              <a:gd name="connsiteY8341" fmla="*/ 578611 h 1329505"/>
              <a:gd name="connsiteX8342" fmla="*/ 944828 w 3893112"/>
              <a:gd name="connsiteY8342" fmla="*/ 577588 h 1329505"/>
              <a:gd name="connsiteX8343" fmla="*/ 941014 w 3893112"/>
              <a:gd name="connsiteY8343" fmla="*/ 580070 h 1329505"/>
              <a:gd name="connsiteX8344" fmla="*/ 937260 w 3893112"/>
              <a:gd name="connsiteY8344" fmla="*/ 582613 h 1329505"/>
              <a:gd name="connsiteX8345" fmla="*/ 936610 w 3893112"/>
              <a:gd name="connsiteY8345" fmla="*/ 576689 h 1329505"/>
              <a:gd name="connsiteX8346" fmla="*/ 936052 w 3893112"/>
              <a:gd name="connsiteY8346" fmla="*/ 570704 h 1329505"/>
              <a:gd name="connsiteX8347" fmla="*/ 939960 w 3893112"/>
              <a:gd name="connsiteY8347" fmla="*/ 563229 h 1329505"/>
              <a:gd name="connsiteX8348" fmla="*/ 944084 w 3893112"/>
              <a:gd name="connsiteY8348" fmla="*/ 555817 h 1329505"/>
              <a:gd name="connsiteX8349" fmla="*/ 947868 w 3893112"/>
              <a:gd name="connsiteY8349" fmla="*/ 564129 h 1329505"/>
              <a:gd name="connsiteX8350" fmla="*/ 953740 w 3893112"/>
              <a:gd name="connsiteY8350" fmla="*/ 566006 h 1329505"/>
              <a:gd name="connsiteX8351" fmla="*/ 973580 w 3893112"/>
              <a:gd name="connsiteY8351" fmla="*/ 518444 h 1329505"/>
              <a:gd name="connsiteX8352" fmla="*/ 981842 w 3893112"/>
              <a:gd name="connsiteY8352" fmla="*/ 508733 h 1329505"/>
              <a:gd name="connsiteX8353" fmla="*/ 978448 w 3893112"/>
              <a:gd name="connsiteY8353" fmla="*/ 506069 h 1329505"/>
              <a:gd name="connsiteX8354" fmla="*/ 973952 w 3893112"/>
              <a:gd name="connsiteY8354" fmla="*/ 507093 h 1329505"/>
              <a:gd name="connsiteX8355" fmla="*/ 969392 w 3893112"/>
              <a:gd name="connsiteY8355" fmla="*/ 508240 h 1329505"/>
              <a:gd name="connsiteX8356" fmla="*/ 971128 w 3893112"/>
              <a:gd name="connsiteY8356" fmla="*/ 502223 h 1329505"/>
              <a:gd name="connsiteX8357" fmla="*/ 973144 w 3893112"/>
              <a:gd name="connsiteY8357" fmla="*/ 496176 h 1329505"/>
              <a:gd name="connsiteX8358" fmla="*/ 975348 w 3893112"/>
              <a:gd name="connsiteY8358" fmla="*/ 494376 h 1329505"/>
              <a:gd name="connsiteX8359" fmla="*/ 980184 w 3893112"/>
              <a:gd name="connsiteY8359" fmla="*/ 490562 h 1329505"/>
              <a:gd name="connsiteX8360" fmla="*/ 987472 w 3893112"/>
              <a:gd name="connsiteY8360" fmla="*/ 485444 h 1329505"/>
              <a:gd name="connsiteX8361" fmla="*/ 986976 w 3893112"/>
              <a:gd name="connsiteY8361" fmla="*/ 494748 h 1329505"/>
              <a:gd name="connsiteX8362" fmla="*/ 990376 w 3893112"/>
              <a:gd name="connsiteY8362" fmla="*/ 498701 h 1329505"/>
              <a:gd name="connsiteX8363" fmla="*/ 996932 w 3893112"/>
              <a:gd name="connsiteY8363" fmla="*/ 490996 h 1329505"/>
              <a:gd name="connsiteX8364" fmla="*/ 1026336 w 3893112"/>
              <a:gd name="connsiteY8364" fmla="*/ 469936 h 1329505"/>
              <a:gd name="connsiteX8365" fmla="*/ 1043410 w 3893112"/>
              <a:gd name="connsiteY8365" fmla="*/ 462104 h 1329505"/>
              <a:gd name="connsiteX8366" fmla="*/ 1041440 w 3893112"/>
              <a:gd name="connsiteY8366" fmla="*/ 458120 h 1329505"/>
              <a:gd name="connsiteX8367" fmla="*/ 1037004 w 3893112"/>
              <a:gd name="connsiteY8367" fmla="*/ 457035 h 1329505"/>
              <a:gd name="connsiteX8368" fmla="*/ 1032568 w 3893112"/>
              <a:gd name="connsiteY8368" fmla="*/ 455980 h 1329505"/>
              <a:gd name="connsiteX8369" fmla="*/ 1036540 w 3893112"/>
              <a:gd name="connsiteY8369" fmla="*/ 451452 h 1329505"/>
              <a:gd name="connsiteX8370" fmla="*/ 1040602 w 3893112"/>
              <a:gd name="connsiteY8370" fmla="*/ 447017 h 1329505"/>
              <a:gd name="connsiteX8371" fmla="*/ 1048728 w 3893112"/>
              <a:gd name="connsiteY8371" fmla="*/ 444939 h 1329505"/>
              <a:gd name="connsiteX8372" fmla="*/ 1056760 w 3893112"/>
              <a:gd name="connsiteY8372" fmla="*/ 442954 h 1329505"/>
              <a:gd name="connsiteX8373" fmla="*/ 1053348 w 3893112"/>
              <a:gd name="connsiteY8373" fmla="*/ 451328 h 1329505"/>
              <a:gd name="connsiteX8374" fmla="*/ 1055214 w 3893112"/>
              <a:gd name="connsiteY8374" fmla="*/ 456689 h 1329505"/>
              <a:gd name="connsiteX8375" fmla="*/ 1091714 w 3893112"/>
              <a:gd name="connsiteY8375" fmla="*/ 439946 h 1329505"/>
              <a:gd name="connsiteX8376" fmla="*/ 1114778 w 3893112"/>
              <a:gd name="connsiteY8376" fmla="*/ 431737 h 1329505"/>
              <a:gd name="connsiteX8377" fmla="*/ 1113300 w 3893112"/>
              <a:gd name="connsiteY8377" fmla="*/ 427913 h 1329505"/>
              <a:gd name="connsiteX8378" fmla="*/ 1109082 w 3893112"/>
              <a:gd name="connsiteY8378" fmla="*/ 426331 h 1329505"/>
              <a:gd name="connsiteX8379" fmla="*/ 1104864 w 3893112"/>
              <a:gd name="connsiteY8379" fmla="*/ 424811 h 1329505"/>
              <a:gd name="connsiteX8380" fmla="*/ 1109112 w 3893112"/>
              <a:gd name="connsiteY8380" fmla="*/ 420810 h 1329505"/>
              <a:gd name="connsiteX8381" fmla="*/ 1113392 w 3893112"/>
              <a:gd name="connsiteY8381" fmla="*/ 416872 h 1329505"/>
              <a:gd name="connsiteX8382" fmla="*/ 1129458 w 3893112"/>
              <a:gd name="connsiteY8382" fmla="*/ 414142 h 1329505"/>
              <a:gd name="connsiteX8383" fmla="*/ 1125612 w 3893112"/>
              <a:gd name="connsiteY8383" fmla="*/ 422268 h 1329505"/>
              <a:gd name="connsiteX8384" fmla="*/ 1127034 w 3893112"/>
              <a:gd name="connsiteY8384" fmla="*/ 427375 h 1329505"/>
              <a:gd name="connsiteX8385" fmla="*/ 1187630 w 3893112"/>
              <a:gd name="connsiteY8385" fmla="*/ 405806 h 1329505"/>
              <a:gd name="connsiteX8386" fmla="*/ 1186278 w 3893112"/>
              <a:gd name="connsiteY8386" fmla="*/ 401705 h 1329505"/>
              <a:gd name="connsiteX8387" fmla="*/ 1180042 w 3893112"/>
              <a:gd name="connsiteY8387" fmla="*/ 399136 h 1329505"/>
              <a:gd name="connsiteX8388" fmla="*/ 1178338 w 3893112"/>
              <a:gd name="connsiteY8388" fmla="*/ 402482 h 1329505"/>
              <a:gd name="connsiteX8389" fmla="*/ 1176104 w 3893112"/>
              <a:gd name="connsiteY8389" fmla="*/ 393984 h 1329505"/>
              <a:gd name="connsiteX8390" fmla="*/ 1182896 w 3893112"/>
              <a:gd name="connsiteY8390" fmla="*/ 372269 h 1329505"/>
              <a:gd name="connsiteX8391" fmla="*/ 1180632 w 3893112"/>
              <a:gd name="connsiteY8391" fmla="*/ 369633 h 1329505"/>
              <a:gd name="connsiteX8392" fmla="*/ 1180292 w 3893112"/>
              <a:gd name="connsiteY8392" fmla="*/ 356359 h 1329505"/>
              <a:gd name="connsiteX8393" fmla="*/ 1182648 w 3893112"/>
              <a:gd name="connsiteY8393" fmla="*/ 352854 h 1329505"/>
              <a:gd name="connsiteX8394" fmla="*/ 1173344 w 3893112"/>
              <a:gd name="connsiteY8394" fmla="*/ 337719 h 1329505"/>
              <a:gd name="connsiteX8395" fmla="*/ 1173904 w 3893112"/>
              <a:gd name="connsiteY8395" fmla="*/ 330958 h 1329505"/>
              <a:gd name="connsiteX8396" fmla="*/ 1181750 w 3893112"/>
              <a:gd name="connsiteY8396" fmla="*/ 333067 h 1329505"/>
              <a:gd name="connsiteX8397" fmla="*/ 1188976 w 3893112"/>
              <a:gd name="connsiteY8397" fmla="*/ 349598 h 1329505"/>
              <a:gd name="connsiteX8398" fmla="*/ 1190372 w 3893112"/>
              <a:gd name="connsiteY8398" fmla="*/ 347581 h 1329505"/>
              <a:gd name="connsiteX8399" fmla="*/ 1194528 w 3893112"/>
              <a:gd name="connsiteY8399" fmla="*/ 347426 h 1329505"/>
              <a:gd name="connsiteX8400" fmla="*/ 1197568 w 3893112"/>
              <a:gd name="connsiteY8400" fmla="*/ 339410 h 1329505"/>
              <a:gd name="connsiteX8401" fmla="*/ 1194248 w 3893112"/>
              <a:gd name="connsiteY8401" fmla="*/ 328787 h 1329505"/>
              <a:gd name="connsiteX8402" fmla="*/ 1217820 w 3893112"/>
              <a:gd name="connsiteY8402" fmla="*/ 267533 h 1329505"/>
              <a:gd name="connsiteX8403" fmla="*/ 1346036 w 3893112"/>
              <a:gd name="connsiteY8403" fmla="*/ 250692 h 1329505"/>
              <a:gd name="connsiteX8404" fmla="*/ 1364456 w 3893112"/>
              <a:gd name="connsiteY8404" fmla="*/ 303448 h 1329505"/>
              <a:gd name="connsiteX8405" fmla="*/ 1364476 w 3893112"/>
              <a:gd name="connsiteY8405" fmla="*/ 335682 h 1329505"/>
              <a:gd name="connsiteX8406" fmla="*/ 1364506 w 3893112"/>
              <a:gd name="connsiteY8406" fmla="*/ 352238 h 1329505"/>
              <a:gd name="connsiteX8407" fmla="*/ 1410036 w 3893112"/>
              <a:gd name="connsiteY8407" fmla="*/ 340210 h 1329505"/>
              <a:gd name="connsiteX8408" fmla="*/ 1409212 w 3893112"/>
              <a:gd name="connsiteY8408" fmla="*/ 337099 h 1329505"/>
              <a:gd name="connsiteX8409" fmla="*/ 1401208 w 3893112"/>
              <a:gd name="connsiteY8409" fmla="*/ 333067 h 1329505"/>
              <a:gd name="connsiteX8410" fmla="*/ 1410512 w 3893112"/>
              <a:gd name="connsiteY8410" fmla="*/ 326089 h 1329505"/>
              <a:gd name="connsiteX8411" fmla="*/ 1426672 w 3893112"/>
              <a:gd name="connsiteY8411" fmla="*/ 325003 h 1329505"/>
              <a:gd name="connsiteX8412" fmla="*/ 1422052 w 3893112"/>
              <a:gd name="connsiteY8412" fmla="*/ 332725 h 1329505"/>
              <a:gd name="connsiteX8413" fmla="*/ 1422740 w 3893112"/>
              <a:gd name="connsiteY8413" fmla="*/ 336854 h 1329505"/>
              <a:gd name="connsiteX8414" fmla="*/ 1484752 w 3893112"/>
              <a:gd name="connsiteY8414" fmla="*/ 320472 h 1329505"/>
              <a:gd name="connsiteX8415" fmla="*/ 1484018 w 3893112"/>
              <a:gd name="connsiteY8415" fmla="*/ 317652 h 1329505"/>
              <a:gd name="connsiteX8416" fmla="*/ 1476016 w 3893112"/>
              <a:gd name="connsiteY8416" fmla="*/ 313589 h 1329505"/>
              <a:gd name="connsiteX8417" fmla="*/ 1485320 w 3893112"/>
              <a:gd name="connsiteY8417" fmla="*/ 306611 h 1329505"/>
              <a:gd name="connsiteX8418" fmla="*/ 1501448 w 3893112"/>
              <a:gd name="connsiteY8418" fmla="*/ 305587 h 1329505"/>
              <a:gd name="connsiteX8419" fmla="*/ 1496828 w 3893112"/>
              <a:gd name="connsiteY8419" fmla="*/ 313279 h 1329505"/>
              <a:gd name="connsiteX8420" fmla="*/ 1497460 w 3893112"/>
              <a:gd name="connsiteY8420" fmla="*/ 317114 h 1329505"/>
              <a:gd name="connsiteX8421" fmla="*/ 1559496 w 3893112"/>
              <a:gd name="connsiteY8421" fmla="*/ 300725 h 1329505"/>
              <a:gd name="connsiteX8422" fmla="*/ 1558732 w 3893112"/>
              <a:gd name="connsiteY8422" fmla="*/ 297895 h 1329505"/>
              <a:gd name="connsiteX8423" fmla="*/ 1550668 w 3893112"/>
              <a:gd name="connsiteY8423" fmla="*/ 293925 h 1329505"/>
              <a:gd name="connsiteX8424" fmla="*/ 1559972 w 3893112"/>
              <a:gd name="connsiteY8424" fmla="*/ 286855 h 1329505"/>
              <a:gd name="connsiteX8425" fmla="*/ 1576008 w 3893112"/>
              <a:gd name="connsiteY8425" fmla="*/ 285707 h 1329505"/>
              <a:gd name="connsiteX8426" fmla="*/ 1571512 w 3893112"/>
              <a:gd name="connsiteY8426" fmla="*/ 293398 h 1329505"/>
              <a:gd name="connsiteX8427" fmla="*/ 1572206 w 3893112"/>
              <a:gd name="connsiteY8427" fmla="*/ 297368 h 1329505"/>
              <a:gd name="connsiteX8428" fmla="*/ 1595920 w 3893112"/>
              <a:gd name="connsiteY8428" fmla="*/ 291103 h 1329505"/>
              <a:gd name="connsiteX8429" fmla="*/ 1633894 w 3893112"/>
              <a:gd name="connsiteY8429" fmla="*/ 279958 h 1329505"/>
              <a:gd name="connsiteX8430" fmla="*/ 1633136 w 3893112"/>
              <a:gd name="connsiteY8430" fmla="*/ 277302 h 1329505"/>
              <a:gd name="connsiteX8431" fmla="*/ 1625042 w 3893112"/>
              <a:gd name="connsiteY8431" fmla="*/ 273456 h 1329505"/>
              <a:gd name="connsiteX8432" fmla="*/ 1634068 w 3893112"/>
              <a:gd name="connsiteY8432" fmla="*/ 266230 h 1329505"/>
              <a:gd name="connsiteX8433" fmla="*/ 1650102 w 3893112"/>
              <a:gd name="connsiteY8433" fmla="*/ 264710 h 1329505"/>
              <a:gd name="connsiteX8434" fmla="*/ 1645760 w 3893112"/>
              <a:gd name="connsiteY8434" fmla="*/ 272526 h 1329505"/>
              <a:gd name="connsiteX8435" fmla="*/ 1646490 w 3893112"/>
              <a:gd name="connsiteY8435" fmla="*/ 276261 h 1329505"/>
              <a:gd name="connsiteX8436" fmla="*/ 1689704 w 3893112"/>
              <a:gd name="connsiteY8436" fmla="*/ 263578 h 1329505"/>
              <a:gd name="connsiteX8437" fmla="*/ 1692354 w 3893112"/>
              <a:gd name="connsiteY8437" fmla="*/ 262728 h 1329505"/>
              <a:gd name="connsiteX8438" fmla="*/ 1700670 w 3893112"/>
              <a:gd name="connsiteY8438" fmla="*/ 252281 h 1329505"/>
              <a:gd name="connsiteX8439" fmla="*/ 1698702 w 3893112"/>
              <a:gd name="connsiteY8439" fmla="*/ 251404 h 1329505"/>
              <a:gd name="connsiteX8440" fmla="*/ 1706658 w 3893112"/>
              <a:gd name="connsiteY8440" fmla="*/ 244759 h 1329505"/>
              <a:gd name="connsiteX8441" fmla="*/ 1718532 w 3893112"/>
              <a:gd name="connsiteY8441" fmla="*/ 229845 h 1329505"/>
              <a:gd name="connsiteX8442" fmla="*/ 1714364 w 3893112"/>
              <a:gd name="connsiteY8442" fmla="*/ 226469 h 1329505"/>
              <a:gd name="connsiteX8443" fmla="*/ 1703572 w 3893112"/>
              <a:gd name="connsiteY8443" fmla="*/ 228206 h 1329505"/>
              <a:gd name="connsiteX8444" fmla="*/ 1705402 w 3893112"/>
              <a:gd name="connsiteY8444" fmla="*/ 221413 h 1329505"/>
              <a:gd name="connsiteX8445" fmla="*/ 1707292 w 3893112"/>
              <a:gd name="connsiteY8445" fmla="*/ 214621 h 1329505"/>
              <a:gd name="connsiteX8446" fmla="*/ 1714892 w 3893112"/>
              <a:gd name="connsiteY8446" fmla="*/ 208419 h 1329505"/>
              <a:gd name="connsiteX8447" fmla="*/ 1717372 w 3893112"/>
              <a:gd name="connsiteY8447" fmla="*/ 206477 h 1329505"/>
              <a:gd name="connsiteX8448" fmla="*/ 1707138 w 3893112"/>
              <a:gd name="connsiteY8448" fmla="*/ 190740 h 1329505"/>
              <a:gd name="connsiteX8449" fmla="*/ 1705492 w 3893112"/>
              <a:gd name="connsiteY8449" fmla="*/ 188932 h 1329505"/>
              <a:gd name="connsiteX8450" fmla="*/ 1704370 w 3893112"/>
              <a:gd name="connsiteY8450" fmla="*/ 189619 h 1329505"/>
              <a:gd name="connsiteX8451" fmla="*/ 1700160 w 3893112"/>
              <a:gd name="connsiteY8451" fmla="*/ 193996 h 1329505"/>
              <a:gd name="connsiteX8452" fmla="*/ 1701152 w 3893112"/>
              <a:gd name="connsiteY8452" fmla="*/ 197439 h 1329505"/>
              <a:gd name="connsiteX8453" fmla="*/ 1702238 w 3893112"/>
              <a:gd name="connsiteY8453" fmla="*/ 201316 h 1329505"/>
              <a:gd name="connsiteX8454" fmla="*/ 1696036 w 3893112"/>
              <a:gd name="connsiteY8454" fmla="*/ 197563 h 1329505"/>
              <a:gd name="connsiteX8455" fmla="*/ 1689460 w 3893112"/>
              <a:gd name="connsiteY8455" fmla="*/ 193686 h 1329505"/>
              <a:gd name="connsiteX8456" fmla="*/ 1686576 w 3893112"/>
              <a:gd name="connsiteY8456" fmla="*/ 187886 h 1329505"/>
              <a:gd name="connsiteX8457" fmla="*/ 1683474 w 3893112"/>
              <a:gd name="connsiteY8457" fmla="*/ 182149 h 1329505"/>
              <a:gd name="connsiteX8458" fmla="*/ 1688900 w 3893112"/>
              <a:gd name="connsiteY8458" fmla="*/ 181528 h 1329505"/>
              <a:gd name="connsiteX8459" fmla="*/ 1694050 w 3893112"/>
              <a:gd name="connsiteY8459" fmla="*/ 180908 h 1329505"/>
              <a:gd name="connsiteX8460" fmla="*/ 1696878 w 3893112"/>
              <a:gd name="connsiteY8460" fmla="*/ 179473 h 1329505"/>
              <a:gd name="connsiteX8461" fmla="*/ 1664772 w 3893112"/>
              <a:gd name="connsiteY8461" fmla="*/ 144218 h 1329505"/>
              <a:gd name="connsiteX8462" fmla="*/ 1651628 w 3893112"/>
              <a:gd name="connsiteY8462" fmla="*/ 134304 h 1329505"/>
              <a:gd name="connsiteX8463" fmla="*/ 1651452 w 3893112"/>
              <a:gd name="connsiteY8463" fmla="*/ 134487 h 1329505"/>
              <a:gd name="connsiteX8464" fmla="*/ 1648428 w 3893112"/>
              <a:gd name="connsiteY8464" fmla="*/ 139752 h 1329505"/>
              <a:gd name="connsiteX8465" fmla="*/ 1650132 w 3893112"/>
              <a:gd name="connsiteY8465" fmla="*/ 142853 h 1329505"/>
              <a:gd name="connsiteX8466" fmla="*/ 1652212 w 3893112"/>
              <a:gd name="connsiteY8466" fmla="*/ 146327 h 1329505"/>
              <a:gd name="connsiteX8467" fmla="*/ 1645356 w 3893112"/>
              <a:gd name="connsiteY8467" fmla="*/ 144094 h 1329505"/>
              <a:gd name="connsiteX8468" fmla="*/ 1637944 w 3893112"/>
              <a:gd name="connsiteY8468" fmla="*/ 141985 h 1329505"/>
              <a:gd name="connsiteX8469" fmla="*/ 1633726 w 3893112"/>
              <a:gd name="connsiteY8469" fmla="*/ 137054 h 1329505"/>
              <a:gd name="connsiteX8470" fmla="*/ 1630624 w 3893112"/>
              <a:gd name="connsiteY8470" fmla="*/ 133611 h 1329505"/>
              <a:gd name="connsiteX8471" fmla="*/ 1629260 w 3893112"/>
              <a:gd name="connsiteY8471" fmla="*/ 132091 h 1329505"/>
              <a:gd name="connsiteX8472" fmla="*/ 1634128 w 3893112"/>
              <a:gd name="connsiteY8472" fmla="*/ 130478 h 1329505"/>
              <a:gd name="connsiteX8473" fmla="*/ 1638968 w 3893112"/>
              <a:gd name="connsiteY8473" fmla="*/ 128680 h 1329505"/>
              <a:gd name="connsiteX8474" fmla="*/ 1641328 w 3893112"/>
              <a:gd name="connsiteY8474" fmla="*/ 126535 h 1329505"/>
              <a:gd name="connsiteX8475" fmla="*/ 1618724 w 3893112"/>
              <a:gd name="connsiteY8475" fmla="*/ 109486 h 1329505"/>
              <a:gd name="connsiteX8476" fmla="*/ 1586670 w 3893112"/>
              <a:gd name="connsiteY8476" fmla="*/ 93033 h 1329505"/>
              <a:gd name="connsiteX8477" fmla="*/ 1586648 w 3893112"/>
              <a:gd name="connsiteY8477" fmla="*/ 93071 h 1329505"/>
              <a:gd name="connsiteX8478" fmla="*/ 1584880 w 3893112"/>
              <a:gd name="connsiteY8478" fmla="*/ 98937 h 1329505"/>
              <a:gd name="connsiteX8479" fmla="*/ 1590088 w 3893112"/>
              <a:gd name="connsiteY8479" fmla="*/ 104520 h 1329505"/>
              <a:gd name="connsiteX8480" fmla="*/ 1582894 w 3893112"/>
              <a:gd name="connsiteY8480" fmla="*/ 103992 h 1329505"/>
              <a:gd name="connsiteX8481" fmla="*/ 1577652 w 3893112"/>
              <a:gd name="connsiteY8481" fmla="*/ 103651 h 1329505"/>
              <a:gd name="connsiteX8482" fmla="*/ 1575264 w 3893112"/>
              <a:gd name="connsiteY8482" fmla="*/ 103651 h 1329505"/>
              <a:gd name="connsiteX8483" fmla="*/ 1564626 w 3893112"/>
              <a:gd name="connsiteY8483" fmla="*/ 96053 h 1329505"/>
              <a:gd name="connsiteX8484" fmla="*/ 1573216 w 3893112"/>
              <a:gd name="connsiteY8484" fmla="*/ 90097 h 1329505"/>
              <a:gd name="connsiteX8485" fmla="*/ 1575304 w 3893112"/>
              <a:gd name="connsiteY8485" fmla="*/ 87199 h 1329505"/>
              <a:gd name="connsiteX8486" fmla="*/ 1567416 w 3893112"/>
              <a:gd name="connsiteY8486" fmla="*/ 83150 h 1329505"/>
              <a:gd name="connsiteX8487" fmla="*/ 1514158 w 3893112"/>
              <a:gd name="connsiteY8487" fmla="*/ 70386 h 1329505"/>
              <a:gd name="connsiteX8488" fmla="*/ 1513916 w 3893112"/>
              <a:gd name="connsiteY8488" fmla="*/ 74187 h 1329505"/>
              <a:gd name="connsiteX8489" fmla="*/ 1520304 w 3893112"/>
              <a:gd name="connsiteY8489" fmla="*/ 78344 h 1329505"/>
              <a:gd name="connsiteX8490" fmla="*/ 1513172 w 3893112"/>
              <a:gd name="connsiteY8490" fmla="*/ 79522 h 1329505"/>
              <a:gd name="connsiteX8491" fmla="*/ 1505696 w 3893112"/>
              <a:gd name="connsiteY8491" fmla="*/ 80824 h 1329505"/>
              <a:gd name="connsiteX8492" fmla="*/ 1493572 w 3893112"/>
              <a:gd name="connsiteY8492" fmla="*/ 76017 h 1329505"/>
              <a:gd name="connsiteX8493" fmla="*/ 1496982 w 3893112"/>
              <a:gd name="connsiteY8493" fmla="*/ 72016 h 1329505"/>
              <a:gd name="connsiteX8494" fmla="*/ 1500456 w 3893112"/>
              <a:gd name="connsiteY8494" fmla="*/ 68171 h 1329505"/>
              <a:gd name="connsiteX8495" fmla="*/ 1500852 w 3893112"/>
              <a:gd name="connsiteY8495" fmla="*/ 67197 h 1329505"/>
              <a:gd name="connsiteX8496" fmla="*/ 1472822 w 3893112"/>
              <a:gd name="connsiteY8496" fmla="*/ 60479 h 1329505"/>
              <a:gd name="connsiteX8497" fmla="*/ 1438192 w 3893112"/>
              <a:gd name="connsiteY8497" fmla="*/ 61738 h 1329505"/>
              <a:gd name="connsiteX8498" fmla="*/ 1439202 w 3893112"/>
              <a:gd name="connsiteY8498" fmla="*/ 66992 h 1329505"/>
              <a:gd name="connsiteX8499" fmla="*/ 1446396 w 3893112"/>
              <a:gd name="connsiteY8499" fmla="*/ 69473 h 1329505"/>
              <a:gd name="connsiteX8500" fmla="*/ 1439760 w 3893112"/>
              <a:gd name="connsiteY8500" fmla="*/ 72357 h 1329505"/>
              <a:gd name="connsiteX8501" fmla="*/ 1432782 w 3893112"/>
              <a:gd name="connsiteY8501" fmla="*/ 75459 h 1329505"/>
              <a:gd name="connsiteX8502" fmla="*/ 1426300 w 3893112"/>
              <a:gd name="connsiteY8502" fmla="*/ 74497 h 1329505"/>
              <a:gd name="connsiteX8503" fmla="*/ 1419788 w 3893112"/>
              <a:gd name="connsiteY8503" fmla="*/ 73692 h 1329505"/>
              <a:gd name="connsiteX8504" fmla="*/ 1422206 w 3893112"/>
              <a:gd name="connsiteY8504" fmla="*/ 69194 h 1329505"/>
              <a:gd name="connsiteX8505" fmla="*/ 1424748 w 3893112"/>
              <a:gd name="connsiteY8505" fmla="*/ 64604 h 1329505"/>
              <a:gd name="connsiteX8506" fmla="*/ 1425098 w 3893112"/>
              <a:gd name="connsiteY8506" fmla="*/ 62214 h 1329505"/>
              <a:gd name="connsiteX8507" fmla="*/ 1397736 w 3893112"/>
              <a:gd name="connsiteY8507" fmla="*/ 63208 h 1329505"/>
              <a:gd name="connsiteX8508" fmla="*/ 1361884 w 3893112"/>
              <a:gd name="connsiteY8508" fmla="*/ 69952 h 1329505"/>
              <a:gd name="connsiteX8509" fmla="*/ 1362006 w 3893112"/>
              <a:gd name="connsiteY8509" fmla="*/ 70974 h 1329505"/>
              <a:gd name="connsiteX8510" fmla="*/ 1364208 w 3893112"/>
              <a:gd name="connsiteY8510" fmla="*/ 76638 h 1329505"/>
              <a:gd name="connsiteX8511" fmla="*/ 1371840 w 3893112"/>
              <a:gd name="connsiteY8511" fmla="*/ 77754 h 1329505"/>
              <a:gd name="connsiteX8512" fmla="*/ 1365636 w 3893112"/>
              <a:gd name="connsiteY8512" fmla="*/ 81817 h 1329505"/>
              <a:gd name="connsiteX8513" fmla="*/ 1359184 w 3893112"/>
              <a:gd name="connsiteY8513" fmla="*/ 86190 h 1329505"/>
              <a:gd name="connsiteX8514" fmla="*/ 1352516 w 3893112"/>
              <a:gd name="connsiteY8514" fmla="*/ 86190 h 1329505"/>
              <a:gd name="connsiteX8515" fmla="*/ 1345880 w 3893112"/>
              <a:gd name="connsiteY8515" fmla="*/ 86500 h 1329505"/>
              <a:gd name="connsiteX8516" fmla="*/ 1349352 w 3893112"/>
              <a:gd name="connsiteY8516" fmla="*/ 76482 h 1329505"/>
              <a:gd name="connsiteX8517" fmla="*/ 1349352 w 3893112"/>
              <a:gd name="connsiteY8517" fmla="*/ 72354 h 1329505"/>
              <a:gd name="connsiteX8518" fmla="*/ 1333442 w 3893112"/>
              <a:gd name="connsiteY8518" fmla="*/ 76296 h 1329505"/>
              <a:gd name="connsiteX8519" fmla="*/ 1332544 w 3893112"/>
              <a:gd name="connsiteY8519" fmla="*/ 72946 h 1329505"/>
              <a:gd name="connsiteX8520" fmla="*/ 1348626 w 3893112"/>
              <a:gd name="connsiteY8520" fmla="*/ 68955 h 1329505"/>
              <a:gd name="connsiteX8521" fmla="*/ 1347864 w 3893112"/>
              <a:gd name="connsiteY8521" fmla="*/ 65783 h 1329505"/>
              <a:gd name="connsiteX8522" fmla="*/ 1339832 w 3893112"/>
              <a:gd name="connsiteY8522" fmla="*/ 61657 h 1329505"/>
              <a:gd name="connsiteX8523" fmla="*/ 1344640 w 3893112"/>
              <a:gd name="connsiteY8523" fmla="*/ 58184 h 1329505"/>
              <a:gd name="connsiteX8524" fmla="*/ 1349508 w 3893112"/>
              <a:gd name="connsiteY8524" fmla="*/ 54803 h 1329505"/>
              <a:gd name="connsiteX8525" fmla="*/ 1357788 w 3893112"/>
              <a:gd name="connsiteY8525" fmla="*/ 54524 h 1329505"/>
              <a:gd name="connsiteX8526" fmla="*/ 1366040 w 3893112"/>
              <a:gd name="connsiteY8526" fmla="*/ 54524 h 1329505"/>
              <a:gd name="connsiteX8527" fmla="*/ 1360922 w 3893112"/>
              <a:gd name="connsiteY8527" fmla="*/ 61937 h 1329505"/>
              <a:gd name="connsiteX8528" fmla="*/ 1361468 w 3893112"/>
              <a:gd name="connsiteY8528" fmla="*/ 66490 h 1329505"/>
              <a:gd name="connsiteX8529" fmla="*/ 1397240 w 3893112"/>
              <a:gd name="connsiteY8529" fmla="*/ 59734 h 1329505"/>
              <a:gd name="connsiteX8530" fmla="*/ 1425304 w 3893112"/>
              <a:gd name="connsiteY8530" fmla="*/ 58724 h 1329505"/>
              <a:gd name="connsiteX8531" fmla="*/ 1424966 w 3893112"/>
              <a:gd name="connsiteY8531" fmla="*/ 53749 h 1329505"/>
              <a:gd name="connsiteX8532" fmla="*/ 1421308 w 3893112"/>
              <a:gd name="connsiteY8532" fmla="*/ 50989 h 1329505"/>
              <a:gd name="connsiteX8533" fmla="*/ 1417648 w 3893112"/>
              <a:gd name="connsiteY8533" fmla="*/ 48352 h 1329505"/>
              <a:gd name="connsiteX8534" fmla="*/ 1423012 w 3893112"/>
              <a:gd name="connsiteY8534" fmla="*/ 45685 h 1329505"/>
              <a:gd name="connsiteX8535" fmla="*/ 1428502 w 3893112"/>
              <a:gd name="connsiteY8535" fmla="*/ 43173 h 1329505"/>
              <a:gd name="connsiteX8536" fmla="*/ 1436814 w 3893112"/>
              <a:gd name="connsiteY8536" fmla="*/ 44289 h 1329505"/>
              <a:gd name="connsiteX8537" fmla="*/ 1445096 w 3893112"/>
              <a:gd name="connsiteY8537" fmla="*/ 45716 h 1329505"/>
              <a:gd name="connsiteX8538" fmla="*/ 1438612 w 3893112"/>
              <a:gd name="connsiteY8538" fmla="*/ 51919 h 1329505"/>
              <a:gd name="connsiteX8539" fmla="*/ 1438216 w 3893112"/>
              <a:gd name="connsiteY8539" fmla="*/ 58260 h 1329505"/>
              <a:gd name="connsiteX8540" fmla="*/ 1473100 w 3893112"/>
              <a:gd name="connsiteY8540" fmla="*/ 57005 h 1329505"/>
              <a:gd name="connsiteX8541" fmla="*/ 1502164 w 3893112"/>
              <a:gd name="connsiteY8541" fmla="*/ 63971 h 1329505"/>
              <a:gd name="connsiteX8542" fmla="*/ 1503308 w 3893112"/>
              <a:gd name="connsiteY8542" fmla="*/ 57780 h 1329505"/>
              <a:gd name="connsiteX8543" fmla="*/ 1497480 w 3893112"/>
              <a:gd name="connsiteY8543" fmla="*/ 50740 h 1329505"/>
              <a:gd name="connsiteX8544" fmla="*/ 1509264 w 3893112"/>
              <a:gd name="connsiteY8544" fmla="*/ 48352 h 1329505"/>
              <a:gd name="connsiteX8545" fmla="*/ 1511744 w 3893112"/>
              <a:gd name="connsiteY8545" fmla="*/ 49282 h 1329505"/>
              <a:gd name="connsiteX8546" fmla="*/ 1517142 w 3893112"/>
              <a:gd name="connsiteY8546" fmla="*/ 51453 h 1329505"/>
              <a:gd name="connsiteX8547" fmla="*/ 1524834 w 3893112"/>
              <a:gd name="connsiteY8547" fmla="*/ 54865 h 1329505"/>
              <a:gd name="connsiteX8548" fmla="*/ 1517018 w 3893112"/>
              <a:gd name="connsiteY8548" fmla="*/ 59424 h 1329505"/>
              <a:gd name="connsiteX8549" fmla="*/ 1514654 w 3893112"/>
              <a:gd name="connsiteY8549" fmla="*/ 66965 h 1329505"/>
              <a:gd name="connsiteX8550" fmla="*/ 1568720 w 3893112"/>
              <a:gd name="connsiteY8550" fmla="*/ 79924 h 1329505"/>
              <a:gd name="connsiteX8551" fmla="*/ 1576880 w 3893112"/>
              <a:gd name="connsiteY8551" fmla="*/ 84113 h 1329505"/>
              <a:gd name="connsiteX8552" fmla="*/ 1578458 w 3893112"/>
              <a:gd name="connsiteY8552" fmla="*/ 80545 h 1329505"/>
              <a:gd name="connsiteX8553" fmla="*/ 1574458 w 3893112"/>
              <a:gd name="connsiteY8553" fmla="*/ 72264 h 1329505"/>
              <a:gd name="connsiteX8554" fmla="*/ 1586428 w 3893112"/>
              <a:gd name="connsiteY8554" fmla="*/ 72792 h 1329505"/>
              <a:gd name="connsiteX8555" fmla="*/ 1593376 w 3893112"/>
              <a:gd name="connsiteY8555" fmla="*/ 77568 h 1329505"/>
              <a:gd name="connsiteX8556" fmla="*/ 1600044 w 3893112"/>
              <a:gd name="connsiteY8556" fmla="*/ 82747 h 1329505"/>
              <a:gd name="connsiteX8557" fmla="*/ 1591392 w 3893112"/>
              <a:gd name="connsiteY8557" fmla="*/ 85322 h 1329505"/>
              <a:gd name="connsiteX8558" fmla="*/ 1588484 w 3893112"/>
              <a:gd name="connsiteY8558" fmla="*/ 90071 h 1329505"/>
              <a:gd name="connsiteX8559" fmla="*/ 1620592 w 3893112"/>
              <a:gd name="connsiteY8559" fmla="*/ 106554 h 1329505"/>
              <a:gd name="connsiteX8560" fmla="*/ 1643620 w 3893112"/>
              <a:gd name="connsiteY8560" fmla="*/ 123933 h 1329505"/>
              <a:gd name="connsiteX8561" fmla="*/ 1646256 w 3893112"/>
              <a:gd name="connsiteY8561" fmla="*/ 120430 h 1329505"/>
              <a:gd name="connsiteX8562" fmla="*/ 1645324 w 3893112"/>
              <a:gd name="connsiteY8562" fmla="*/ 115964 h 1329505"/>
              <a:gd name="connsiteX8563" fmla="*/ 1644272 w 3893112"/>
              <a:gd name="connsiteY8563" fmla="*/ 111498 h 1329505"/>
              <a:gd name="connsiteX8564" fmla="*/ 1646070 w 3893112"/>
              <a:gd name="connsiteY8564" fmla="*/ 111963 h 1329505"/>
              <a:gd name="connsiteX8565" fmla="*/ 1650008 w 3893112"/>
              <a:gd name="connsiteY8565" fmla="*/ 113080 h 1329505"/>
              <a:gd name="connsiteX8566" fmla="*/ 1655808 w 3893112"/>
              <a:gd name="connsiteY8566" fmla="*/ 114755 h 1329505"/>
              <a:gd name="connsiteX8567" fmla="*/ 1661422 w 3893112"/>
              <a:gd name="connsiteY8567" fmla="*/ 120957 h 1329505"/>
              <a:gd name="connsiteX8568" fmla="*/ 1665144 w 3893112"/>
              <a:gd name="connsiteY8568" fmla="*/ 125423 h 1329505"/>
              <a:gd name="connsiteX8569" fmla="*/ 1666756 w 3893112"/>
              <a:gd name="connsiteY8569" fmla="*/ 127501 h 1329505"/>
              <a:gd name="connsiteX8570" fmla="*/ 1657732 w 3893112"/>
              <a:gd name="connsiteY8570" fmla="*/ 127967 h 1329505"/>
              <a:gd name="connsiteX8571" fmla="*/ 1654042 w 3893112"/>
              <a:gd name="connsiteY8571" fmla="*/ 131799 h 1329505"/>
              <a:gd name="connsiteX8572" fmla="*/ 1667128 w 3893112"/>
              <a:gd name="connsiteY8572" fmla="*/ 141675 h 1329505"/>
              <a:gd name="connsiteX8573" fmla="*/ 1699720 w 3893112"/>
              <a:gd name="connsiteY8573" fmla="*/ 177499 h 1329505"/>
              <a:gd name="connsiteX8574" fmla="*/ 1703012 w 3893112"/>
              <a:gd name="connsiteY8574" fmla="*/ 174798 h 1329505"/>
              <a:gd name="connsiteX8575" fmla="*/ 1703012 w 3893112"/>
              <a:gd name="connsiteY8575" fmla="*/ 170239 h 1329505"/>
              <a:gd name="connsiteX8576" fmla="*/ 1703012 w 3893112"/>
              <a:gd name="connsiteY8576" fmla="*/ 165494 h 1329505"/>
              <a:gd name="connsiteX8577" fmla="*/ 1708286 w 3893112"/>
              <a:gd name="connsiteY8577" fmla="*/ 168347 h 1329505"/>
              <a:gd name="connsiteX8578" fmla="*/ 1713464 w 3893112"/>
              <a:gd name="connsiteY8578" fmla="*/ 171448 h 1329505"/>
              <a:gd name="connsiteX8579" fmla="*/ 1717404 w 3893112"/>
              <a:gd name="connsiteY8579" fmla="*/ 178923 h 1329505"/>
              <a:gd name="connsiteX8580" fmla="*/ 1721096 w 3893112"/>
              <a:gd name="connsiteY8580" fmla="*/ 186522 h 1329505"/>
              <a:gd name="connsiteX8581" fmla="*/ 1712162 w 3893112"/>
              <a:gd name="connsiteY8581" fmla="*/ 184847 h 1329505"/>
              <a:gd name="connsiteX8582" fmla="*/ 1708464 w 3893112"/>
              <a:gd name="connsiteY8582" fmla="*/ 187111 h 1329505"/>
              <a:gd name="connsiteX8583" fmla="*/ 1709960 w 3893112"/>
              <a:gd name="connsiteY8583" fmla="*/ 188755 h 1329505"/>
              <a:gd name="connsiteX8584" fmla="*/ 1720092 w 3893112"/>
              <a:gd name="connsiteY8584" fmla="*/ 204347 h 1329505"/>
              <a:gd name="connsiteX8585" fmla="*/ 1722616 w 3893112"/>
              <a:gd name="connsiteY8585" fmla="*/ 202371 h 1329505"/>
              <a:gd name="connsiteX8586" fmla="*/ 1723166 w 3893112"/>
              <a:gd name="connsiteY8586" fmla="*/ 209077 h 1329505"/>
              <a:gd name="connsiteX8587" fmla="*/ 1727918 w 3893112"/>
              <a:gd name="connsiteY8587" fmla="*/ 216389 h 1329505"/>
              <a:gd name="connsiteX8588" fmla="*/ 1728468 w 3893112"/>
              <a:gd name="connsiteY8588" fmla="*/ 217364 h 1329505"/>
              <a:gd name="connsiteX8589" fmla="*/ 1743146 w 3893112"/>
              <a:gd name="connsiteY8589" fmla="*/ 198928 h 1329505"/>
              <a:gd name="connsiteX8590" fmla="*/ 1782968 w 3893112"/>
              <a:gd name="connsiteY8590" fmla="*/ 166301 h 1329505"/>
              <a:gd name="connsiteX8591" fmla="*/ 1778968 w 3893112"/>
              <a:gd name="connsiteY8591" fmla="*/ 161059 h 1329505"/>
              <a:gd name="connsiteX8592" fmla="*/ 1773510 w 3893112"/>
              <a:gd name="connsiteY8592" fmla="*/ 160625 h 1329505"/>
              <a:gd name="connsiteX8593" fmla="*/ 1767958 w 3893112"/>
              <a:gd name="connsiteY8593" fmla="*/ 160284 h 1329505"/>
              <a:gd name="connsiteX8594" fmla="*/ 1771494 w 3893112"/>
              <a:gd name="connsiteY8594" fmla="*/ 154081 h 1329505"/>
              <a:gd name="connsiteX8595" fmla="*/ 1773976 w 3893112"/>
              <a:gd name="connsiteY8595" fmla="*/ 149738 h 1329505"/>
              <a:gd name="connsiteX8596" fmla="*/ 1775184 w 3893112"/>
              <a:gd name="connsiteY8596" fmla="*/ 147816 h 1329505"/>
              <a:gd name="connsiteX8597" fmla="*/ 1784488 w 3893112"/>
              <a:gd name="connsiteY8597" fmla="*/ 143567 h 1329505"/>
              <a:gd name="connsiteX8598" fmla="*/ 1793792 w 3893112"/>
              <a:gd name="connsiteY8598" fmla="*/ 139721 h 1329505"/>
              <a:gd name="connsiteX8599" fmla="*/ 1791436 w 3893112"/>
              <a:gd name="connsiteY8599" fmla="*/ 150607 h 1329505"/>
              <a:gd name="connsiteX8600" fmla="*/ 1794782 w 3893112"/>
              <a:gd name="connsiteY8600" fmla="*/ 156622 h 1329505"/>
              <a:gd name="connsiteX8601" fmla="*/ 1805454 w 3893112"/>
              <a:gd name="connsiteY8601" fmla="*/ 147878 h 1329505"/>
              <a:gd name="connsiteX8602" fmla="*/ 1822854 w 3893112"/>
              <a:gd name="connsiteY8602" fmla="*/ 138356 h 1329505"/>
              <a:gd name="connsiteX8603" fmla="*/ 1840904 w 3893112"/>
              <a:gd name="connsiteY8603" fmla="*/ 130541 h 1329505"/>
              <a:gd name="connsiteX8604" fmla="*/ 1862946 w 3893112"/>
              <a:gd name="connsiteY8604" fmla="*/ 123541 h 1329505"/>
              <a:gd name="connsiteX8605" fmla="*/ 1861652 w 3893112"/>
              <a:gd name="connsiteY8605" fmla="*/ 119189 h 1329505"/>
              <a:gd name="connsiteX8606" fmla="*/ 1856660 w 3893112"/>
              <a:gd name="connsiteY8606" fmla="*/ 116832 h 1329505"/>
              <a:gd name="connsiteX8607" fmla="*/ 1851636 w 3893112"/>
              <a:gd name="connsiteY8607" fmla="*/ 114630 h 1329505"/>
              <a:gd name="connsiteX8608" fmla="*/ 1857092 w 3893112"/>
              <a:gd name="connsiteY8608" fmla="*/ 109947 h 1329505"/>
              <a:gd name="connsiteX8609" fmla="*/ 1862708 w 3893112"/>
              <a:gd name="connsiteY8609" fmla="*/ 105419 h 1329505"/>
              <a:gd name="connsiteX8610" fmla="*/ 1865808 w 3893112"/>
              <a:gd name="connsiteY8610" fmla="*/ 105170 h 1329505"/>
              <a:gd name="connsiteX8611" fmla="*/ 1872632 w 3893112"/>
              <a:gd name="connsiteY8611" fmla="*/ 104705 h 1329505"/>
              <a:gd name="connsiteX8612" fmla="*/ 1882588 w 3893112"/>
              <a:gd name="connsiteY8612" fmla="*/ 104240 h 1329505"/>
              <a:gd name="connsiteX8613" fmla="*/ 1876850 w 3893112"/>
              <a:gd name="connsiteY8613" fmla="*/ 113699 h 1329505"/>
              <a:gd name="connsiteX8614" fmla="*/ 1877676 w 3893112"/>
              <a:gd name="connsiteY8614" fmla="*/ 118862 h 1329505"/>
              <a:gd name="connsiteX8615" fmla="*/ 1877720 w 3893112"/>
              <a:gd name="connsiteY8615" fmla="*/ 118848 h 1329505"/>
              <a:gd name="connsiteX8616" fmla="*/ 1951192 w 3893112"/>
              <a:gd name="connsiteY8616" fmla="*/ 107249 h 1329505"/>
              <a:gd name="connsiteX8617" fmla="*/ 1952240 w 3893112"/>
              <a:gd name="connsiteY8617" fmla="*/ 107195 h 1329505"/>
              <a:gd name="connsiteX8618" fmla="*/ 1951906 w 3893112"/>
              <a:gd name="connsiteY8618" fmla="*/ 103278 h 1329505"/>
              <a:gd name="connsiteX8619" fmla="*/ 1943284 w 3893112"/>
              <a:gd name="connsiteY8619" fmla="*/ 96641 h 1329505"/>
              <a:gd name="connsiteX8620" fmla="*/ 1949488 w 3893112"/>
              <a:gd name="connsiteY8620" fmla="*/ 93292 h 1329505"/>
              <a:gd name="connsiteX8621" fmla="*/ 1955690 w 3893112"/>
              <a:gd name="connsiteY8621" fmla="*/ 90035 h 1329505"/>
              <a:gd name="connsiteX8622" fmla="*/ 1965304 w 3893112"/>
              <a:gd name="connsiteY8622" fmla="*/ 91245 h 1329505"/>
              <a:gd name="connsiteX8623" fmla="*/ 1974826 w 3893112"/>
              <a:gd name="connsiteY8623" fmla="*/ 92547 h 1329505"/>
              <a:gd name="connsiteX8624" fmla="*/ 1967754 w 3893112"/>
              <a:gd name="connsiteY8624" fmla="*/ 100859 h 1329505"/>
              <a:gd name="connsiteX8625" fmla="*/ 1967628 w 3893112"/>
              <a:gd name="connsiteY8625" fmla="*/ 106398 h 1329505"/>
              <a:gd name="connsiteX8626" fmla="*/ 2021254 w 3893112"/>
              <a:gd name="connsiteY8626" fmla="*/ 103620 h 1329505"/>
              <a:gd name="connsiteX8627" fmla="*/ 2042790 w 3893112"/>
              <a:gd name="connsiteY8627" fmla="*/ 102925 h 1329505"/>
              <a:gd name="connsiteX8628" fmla="*/ 2042656 w 3893112"/>
              <a:gd name="connsiteY8628" fmla="*/ 99030 h 1329505"/>
              <a:gd name="connsiteX8629" fmla="*/ 2034560 w 3893112"/>
              <a:gd name="connsiteY8629" fmla="*/ 91865 h 1329505"/>
              <a:gd name="connsiteX8630" fmla="*/ 2046966 w 3893112"/>
              <a:gd name="connsiteY8630" fmla="*/ 85942 h 1329505"/>
              <a:gd name="connsiteX8631" fmla="*/ 2065574 w 3893112"/>
              <a:gd name="connsiteY8631" fmla="*/ 89043 h 1329505"/>
              <a:gd name="connsiteX8632" fmla="*/ 2058316 w 3893112"/>
              <a:gd name="connsiteY8632" fmla="*/ 97107 h 1329505"/>
              <a:gd name="connsiteX8633" fmla="*/ 2058034 w 3893112"/>
              <a:gd name="connsiteY8633" fmla="*/ 102433 h 1329505"/>
              <a:gd name="connsiteX8634" fmla="*/ 2086632 w 3893112"/>
              <a:gd name="connsiteY8634" fmla="*/ 101511 h 1329505"/>
              <a:gd name="connsiteX8635" fmla="*/ 2133140 w 3893112"/>
              <a:gd name="connsiteY8635" fmla="*/ 100302 h 1329505"/>
              <a:gd name="connsiteX8636" fmla="*/ 2133032 w 3893112"/>
              <a:gd name="connsiteY8636" fmla="*/ 96300 h 1329505"/>
              <a:gd name="connsiteX8637" fmla="*/ 2124968 w 3893112"/>
              <a:gd name="connsiteY8637" fmla="*/ 89074 h 1329505"/>
              <a:gd name="connsiteX8638" fmla="*/ 2137374 w 3893112"/>
              <a:gd name="connsiteY8638" fmla="*/ 83243 h 1329505"/>
              <a:gd name="connsiteX8639" fmla="*/ 2155982 w 3893112"/>
              <a:gd name="connsiteY8639" fmla="*/ 86562 h 1329505"/>
              <a:gd name="connsiteX8640" fmla="*/ 2148694 w 3893112"/>
              <a:gd name="connsiteY8640" fmla="*/ 94595 h 1329505"/>
              <a:gd name="connsiteX8641" fmla="*/ 2148372 w 3893112"/>
              <a:gd name="connsiteY8641" fmla="*/ 99906 h 1329505"/>
              <a:gd name="connsiteX8642" fmla="*/ 2201026 w 3893112"/>
              <a:gd name="connsiteY8642" fmla="*/ 98537 h 1329505"/>
              <a:gd name="connsiteX8643" fmla="*/ 2223576 w 3893112"/>
              <a:gd name="connsiteY8643" fmla="*/ 98203 h 1329505"/>
              <a:gd name="connsiteX8644" fmla="*/ 2223500 w 3893112"/>
              <a:gd name="connsiteY8644" fmla="*/ 94254 h 1329505"/>
              <a:gd name="connsiteX8645" fmla="*/ 2215468 w 3893112"/>
              <a:gd name="connsiteY8645" fmla="*/ 86996 h 1329505"/>
              <a:gd name="connsiteX8646" fmla="*/ 2227874 w 3893112"/>
              <a:gd name="connsiteY8646" fmla="*/ 81259 h 1329505"/>
              <a:gd name="connsiteX8647" fmla="*/ 2246482 w 3893112"/>
              <a:gd name="connsiteY8647" fmla="*/ 84732 h 1329505"/>
              <a:gd name="connsiteX8648" fmla="*/ 2239100 w 3893112"/>
              <a:gd name="connsiteY8648" fmla="*/ 92703 h 1329505"/>
              <a:gd name="connsiteX8649" fmla="*/ 2238760 w 3893112"/>
              <a:gd name="connsiteY8649" fmla="*/ 97978 h 1329505"/>
              <a:gd name="connsiteX8650" fmla="*/ 2313908 w 3893112"/>
              <a:gd name="connsiteY8650" fmla="*/ 96864 h 1329505"/>
              <a:gd name="connsiteX8651" fmla="*/ 2313908 w 3893112"/>
              <a:gd name="connsiteY8651" fmla="*/ 92858 h 1329505"/>
              <a:gd name="connsiteX8652" fmla="*/ 2306000 w 3893112"/>
              <a:gd name="connsiteY8652" fmla="*/ 85538 h 1329505"/>
              <a:gd name="connsiteX8653" fmla="*/ 2318406 w 3893112"/>
              <a:gd name="connsiteY8653" fmla="*/ 79894 h 1329505"/>
              <a:gd name="connsiteX8654" fmla="*/ 2337014 w 3893112"/>
              <a:gd name="connsiteY8654" fmla="*/ 83584 h 1329505"/>
              <a:gd name="connsiteX8655" fmla="*/ 2329540 w 3893112"/>
              <a:gd name="connsiteY8655" fmla="*/ 91462 h 1329505"/>
              <a:gd name="connsiteX8656" fmla="*/ 2329140 w 3893112"/>
              <a:gd name="connsiteY8656" fmla="*/ 96704 h 1329505"/>
              <a:gd name="connsiteX8657" fmla="*/ 2354708 w 3893112"/>
              <a:gd name="connsiteY8657" fmla="*/ 96560 h 1329505"/>
              <a:gd name="connsiteX8658" fmla="*/ 2366136 w 3893112"/>
              <a:gd name="connsiteY8658" fmla="*/ 96549 h 1329505"/>
              <a:gd name="connsiteX8659" fmla="*/ 2366136 w 3893112"/>
              <a:gd name="connsiteY8659" fmla="*/ 96673 h 1329505"/>
              <a:gd name="connsiteX8660" fmla="*/ 2385492 w 3893112"/>
              <a:gd name="connsiteY8660" fmla="*/ 96654 h 1329505"/>
              <a:gd name="connsiteX8661" fmla="*/ 2385492 w 3893112"/>
              <a:gd name="connsiteY8661" fmla="*/ 92765 h 1329505"/>
              <a:gd name="connsiteX8662" fmla="*/ 2377612 w 3893112"/>
              <a:gd name="connsiteY8662" fmla="*/ 85321 h 1329505"/>
              <a:gd name="connsiteX8663" fmla="*/ 2390204 w 3893112"/>
              <a:gd name="connsiteY8663" fmla="*/ 79832 h 1329505"/>
              <a:gd name="connsiteX8664" fmla="*/ 2408814 w 3893112"/>
              <a:gd name="connsiteY8664" fmla="*/ 83709 h 1329505"/>
              <a:gd name="connsiteX8665" fmla="*/ 2401246 w 3893112"/>
              <a:gd name="connsiteY8665" fmla="*/ 91493 h 1329505"/>
              <a:gd name="connsiteX8666" fmla="*/ 2400734 w 3893112"/>
              <a:gd name="connsiteY8666" fmla="*/ 96737 h 1329505"/>
              <a:gd name="connsiteX8667" fmla="*/ 2442960 w 3893112"/>
              <a:gd name="connsiteY8667" fmla="*/ 96982 h 1329505"/>
              <a:gd name="connsiteX8668" fmla="*/ 2475980 w 3893112"/>
              <a:gd name="connsiteY8668" fmla="*/ 98014 h 1329505"/>
              <a:gd name="connsiteX8669" fmla="*/ 2476084 w 3893112"/>
              <a:gd name="connsiteY8669" fmla="*/ 93478 h 1329505"/>
              <a:gd name="connsiteX8670" fmla="*/ 2468330 w 3893112"/>
              <a:gd name="connsiteY8670" fmla="*/ 85911 h 1329505"/>
              <a:gd name="connsiteX8671" fmla="*/ 2481108 w 3893112"/>
              <a:gd name="connsiteY8671" fmla="*/ 80700 h 1329505"/>
              <a:gd name="connsiteX8672" fmla="*/ 2499716 w 3893112"/>
              <a:gd name="connsiteY8672" fmla="*/ 85104 h 1329505"/>
              <a:gd name="connsiteX8673" fmla="*/ 2491900 w 3893112"/>
              <a:gd name="connsiteY8673" fmla="*/ 92641 h 1329505"/>
              <a:gd name="connsiteX8674" fmla="*/ 2491212 w 3893112"/>
              <a:gd name="connsiteY8674" fmla="*/ 98490 h 1329505"/>
              <a:gd name="connsiteX8675" fmla="*/ 2531292 w 3893112"/>
              <a:gd name="connsiteY8675" fmla="*/ 99743 h 1329505"/>
              <a:gd name="connsiteX8676" fmla="*/ 2566008 w 3893112"/>
              <a:gd name="connsiteY8676" fmla="*/ 103938 h 1329505"/>
              <a:gd name="connsiteX8677" fmla="*/ 2566524 w 3893112"/>
              <a:gd name="connsiteY8677" fmla="*/ 98379 h 1329505"/>
              <a:gd name="connsiteX8678" fmla="*/ 2559236 w 3893112"/>
              <a:gd name="connsiteY8678" fmla="*/ 90315 h 1329505"/>
              <a:gd name="connsiteX8679" fmla="*/ 2565840 w 3893112"/>
              <a:gd name="connsiteY8679" fmla="*/ 88082 h 1329505"/>
              <a:gd name="connsiteX8680" fmla="*/ 2572478 w 3893112"/>
              <a:gd name="connsiteY8680" fmla="*/ 86004 h 1329505"/>
              <a:gd name="connsiteX8681" fmla="*/ 2581784 w 3893112"/>
              <a:gd name="connsiteY8681" fmla="*/ 88826 h 1329505"/>
              <a:gd name="connsiteX8682" fmla="*/ 2591088 w 3893112"/>
              <a:gd name="connsiteY8682" fmla="*/ 91927 h 1329505"/>
              <a:gd name="connsiteX8683" fmla="*/ 2582652 w 3893112"/>
              <a:gd name="connsiteY8683" fmla="*/ 98813 h 1329505"/>
              <a:gd name="connsiteX8684" fmla="*/ 2581264 w 3893112"/>
              <a:gd name="connsiteY8684" fmla="*/ 105782 h 1329505"/>
              <a:gd name="connsiteX8685" fmla="*/ 2645240 w 3893112"/>
              <a:gd name="connsiteY8685" fmla="*/ 113513 h 1329505"/>
              <a:gd name="connsiteX8686" fmla="*/ 2647172 w 3893112"/>
              <a:gd name="connsiteY8686" fmla="*/ 114012 h 1329505"/>
              <a:gd name="connsiteX8687" fmla="*/ 2648526 w 3893112"/>
              <a:gd name="connsiteY8687" fmla="*/ 87803 h 1329505"/>
              <a:gd name="connsiteX8688" fmla="*/ 2691016 w 3893112"/>
              <a:gd name="connsiteY8688" fmla="*/ 34117 h 1329505"/>
              <a:gd name="connsiteX8689" fmla="*/ 2688750 w 3893112"/>
              <a:gd name="connsiteY8689" fmla="*/ 124755 h 1329505"/>
              <a:gd name="connsiteX8690" fmla="*/ 2711186 w 3893112"/>
              <a:gd name="connsiteY8690" fmla="*/ 130552 h 1329505"/>
              <a:gd name="connsiteX8691" fmla="*/ 2742522 w 3893112"/>
              <a:gd name="connsiteY8691" fmla="*/ 143410 h 1329505"/>
              <a:gd name="connsiteX8692" fmla="*/ 2744610 w 3893112"/>
              <a:gd name="connsiteY8692" fmla="*/ 138419 h 1329505"/>
              <a:gd name="connsiteX8693" fmla="*/ 2739926 w 3893112"/>
              <a:gd name="connsiteY8693" fmla="*/ 128463 h 1329505"/>
              <a:gd name="connsiteX8694" fmla="*/ 2754068 w 3893112"/>
              <a:gd name="connsiteY8694" fmla="*/ 128308 h 1329505"/>
              <a:gd name="connsiteX8695" fmla="*/ 2762164 w 3893112"/>
              <a:gd name="connsiteY8695" fmla="*/ 133922 h 1329505"/>
              <a:gd name="connsiteX8696" fmla="*/ 2770136 w 3893112"/>
              <a:gd name="connsiteY8696" fmla="*/ 139659 h 1329505"/>
              <a:gd name="connsiteX8697" fmla="*/ 2759868 w 3893112"/>
              <a:gd name="connsiteY8697" fmla="*/ 143567 h 1329505"/>
              <a:gd name="connsiteX8698" fmla="*/ 2756692 w 3893112"/>
              <a:gd name="connsiteY8698" fmla="*/ 149224 h 1329505"/>
              <a:gd name="connsiteX8699" fmla="*/ 2774198 w 3893112"/>
              <a:gd name="connsiteY8699" fmla="*/ 156407 h 1329505"/>
              <a:gd name="connsiteX8700" fmla="*/ 2819348 w 3893112"/>
              <a:gd name="connsiteY8700" fmla="*/ 184554 h 1329505"/>
              <a:gd name="connsiteX8701" fmla="*/ 2822644 w 3893112"/>
              <a:gd name="connsiteY8701" fmla="*/ 185797 h 1329505"/>
              <a:gd name="connsiteX8702" fmla="*/ 2825248 w 3893112"/>
              <a:gd name="connsiteY8702" fmla="*/ 182026 h 1329505"/>
              <a:gd name="connsiteX8703" fmla="*/ 2822704 w 3893112"/>
              <a:gd name="connsiteY8703" fmla="*/ 171326 h 1329505"/>
              <a:gd name="connsiteX8704" fmla="*/ 2836692 w 3893112"/>
              <a:gd name="connsiteY8704" fmla="*/ 174179 h 1329505"/>
              <a:gd name="connsiteX8705" fmla="*/ 2838832 w 3893112"/>
              <a:gd name="connsiteY8705" fmla="*/ 176443 h 1329505"/>
              <a:gd name="connsiteX8706" fmla="*/ 2843608 w 3893112"/>
              <a:gd name="connsiteY8706" fmla="*/ 181715 h 1329505"/>
              <a:gd name="connsiteX8707" fmla="*/ 2850184 w 3893112"/>
              <a:gd name="connsiteY8707" fmla="*/ 189066 h 1329505"/>
              <a:gd name="connsiteX8708" fmla="*/ 2839204 w 3893112"/>
              <a:gd name="connsiteY8708" fmla="*/ 190586 h 1329505"/>
              <a:gd name="connsiteX8709" fmla="*/ 2838226 w 3893112"/>
              <a:gd name="connsiteY8709" fmla="*/ 191673 h 1329505"/>
              <a:gd name="connsiteX8710" fmla="*/ 2843732 w 3893112"/>
              <a:gd name="connsiteY8710" fmla="*/ 193749 h 1329505"/>
              <a:gd name="connsiteX8711" fmla="*/ 2841632 w 3893112"/>
              <a:gd name="connsiteY8711" fmla="*/ 199910 h 1329505"/>
              <a:gd name="connsiteX8712" fmla="*/ 2890056 w 3893112"/>
              <a:gd name="connsiteY8712" fmla="*/ 246783 h 1329505"/>
              <a:gd name="connsiteX8713" fmla="*/ 2893418 w 3893112"/>
              <a:gd name="connsiteY8713" fmla="*/ 243992 h 1329505"/>
              <a:gd name="connsiteX8714" fmla="*/ 2893728 w 3893112"/>
              <a:gd name="connsiteY8714" fmla="*/ 233013 h 1329505"/>
              <a:gd name="connsiteX8715" fmla="*/ 2900148 w 3893112"/>
              <a:gd name="connsiteY8715" fmla="*/ 236114 h 1329505"/>
              <a:gd name="connsiteX8716" fmla="*/ 2904584 w 3893112"/>
              <a:gd name="connsiteY8716" fmla="*/ 238378 h 1329505"/>
              <a:gd name="connsiteX8717" fmla="*/ 2906568 w 3893112"/>
              <a:gd name="connsiteY8717" fmla="*/ 239495 h 1329505"/>
              <a:gd name="connsiteX8718" fmla="*/ 2911096 w 3893112"/>
              <a:gd name="connsiteY8718" fmla="*/ 248520 h 1329505"/>
              <a:gd name="connsiteX8719" fmla="*/ 2914198 w 3893112"/>
              <a:gd name="connsiteY8719" fmla="*/ 254723 h 1329505"/>
              <a:gd name="connsiteX8720" fmla="*/ 2915438 w 3893112"/>
              <a:gd name="connsiteY8720" fmla="*/ 257607 h 1329505"/>
              <a:gd name="connsiteX8721" fmla="*/ 2912336 w 3893112"/>
              <a:gd name="connsiteY8721" fmla="*/ 256429 h 1329505"/>
              <a:gd name="connsiteX8722" fmla="*/ 2904584 w 3893112"/>
              <a:gd name="connsiteY8722" fmla="*/ 255871 h 1329505"/>
              <a:gd name="connsiteX8723" fmla="*/ 2898918 w 3893112"/>
              <a:gd name="connsiteY8723" fmla="*/ 259387 h 1329505"/>
              <a:gd name="connsiteX8724" fmla="*/ 2934420 w 3893112"/>
              <a:gd name="connsiteY8724" fmla="*/ 319172 h 1329505"/>
              <a:gd name="connsiteX8725" fmla="*/ 2936060 w 3893112"/>
              <a:gd name="connsiteY8725" fmla="*/ 325020 h 1329505"/>
              <a:gd name="connsiteX8726" fmla="*/ 2940528 w 3893112"/>
              <a:gd name="connsiteY8726" fmla="*/ 323266 h 1329505"/>
              <a:gd name="connsiteX8727" fmla="*/ 2942484 w 3893112"/>
              <a:gd name="connsiteY8727" fmla="*/ 318086 h 1329505"/>
              <a:gd name="connsiteX8728" fmla="*/ 2944282 w 3893112"/>
              <a:gd name="connsiteY8728" fmla="*/ 312907 h 1329505"/>
              <a:gd name="connsiteX8729" fmla="*/ 2949306 w 3893112"/>
              <a:gd name="connsiteY8729" fmla="*/ 317962 h 1329505"/>
              <a:gd name="connsiteX8730" fmla="*/ 2954238 w 3893112"/>
              <a:gd name="connsiteY8730" fmla="*/ 323235 h 1329505"/>
              <a:gd name="connsiteX8731" fmla="*/ 2955850 w 3893112"/>
              <a:gd name="connsiteY8731" fmla="*/ 333128 h 1329505"/>
              <a:gd name="connsiteX8732" fmla="*/ 2956998 w 3893112"/>
              <a:gd name="connsiteY8732" fmla="*/ 343022 h 1329505"/>
              <a:gd name="connsiteX8733" fmla="*/ 2947196 w 3893112"/>
              <a:gd name="connsiteY8733" fmla="*/ 338029 h 1329505"/>
              <a:gd name="connsiteX8734" fmla="*/ 2940194 w 3893112"/>
              <a:gd name="connsiteY8734" fmla="*/ 339765 h 1329505"/>
              <a:gd name="connsiteX8735" fmla="*/ 2956220 w 3893112"/>
              <a:gd name="connsiteY8735" fmla="*/ 396929 h 1329505"/>
              <a:gd name="connsiteX8736" fmla="*/ 2967524 w 3893112"/>
              <a:gd name="connsiteY8736" fmla="*/ 380104 h 1329505"/>
              <a:gd name="connsiteX8737" fmla="*/ 3109764 w 3893112"/>
              <a:gd name="connsiteY8737" fmla="*/ 231538 h 1329505"/>
              <a:gd name="connsiteX8738" fmla="*/ 3139782 w 3893112"/>
              <a:gd name="connsiteY8738" fmla="*/ 211265 h 1329505"/>
              <a:gd name="connsiteX8739" fmla="*/ 3103852 w 3893112"/>
              <a:gd name="connsiteY8739" fmla="*/ 197750 h 1329505"/>
              <a:gd name="connsiteX8740" fmla="*/ 3094548 w 3893112"/>
              <a:gd name="connsiteY8740" fmla="*/ 181746 h 1329505"/>
              <a:gd name="connsiteX8741" fmla="*/ 3119360 w 3893112"/>
              <a:gd name="connsiteY8741" fmla="*/ 185190 h 1329505"/>
              <a:gd name="connsiteX8742" fmla="*/ 3154932 w 3893112"/>
              <a:gd name="connsiteY8742" fmla="*/ 195827 h 1329505"/>
              <a:gd name="connsiteX8743" fmla="*/ 3161696 w 3893112"/>
              <a:gd name="connsiteY8743" fmla="*/ 190926 h 1329505"/>
              <a:gd name="connsiteX8744" fmla="*/ 3173790 w 3893112"/>
              <a:gd name="connsiteY8744" fmla="*/ 182646 h 1329505"/>
              <a:gd name="connsiteX8745" fmla="*/ 3176830 w 3893112"/>
              <a:gd name="connsiteY8745" fmla="*/ 115685 h 1329505"/>
              <a:gd name="connsiteX8746" fmla="*/ 3183684 w 3893112"/>
              <a:gd name="connsiteY8746" fmla="*/ 97820 h 1329505"/>
              <a:gd name="connsiteX8747" fmla="*/ 3191656 w 3893112"/>
              <a:gd name="connsiteY8747" fmla="*/ 113017 h 1329505"/>
              <a:gd name="connsiteX8748" fmla="*/ 3190042 w 3893112"/>
              <a:gd name="connsiteY8748" fmla="*/ 172938 h 1329505"/>
              <a:gd name="connsiteX8749" fmla="*/ 3206076 w 3893112"/>
              <a:gd name="connsiteY8749" fmla="*/ 171884 h 1329505"/>
              <a:gd name="connsiteX8750" fmla="*/ 3206480 w 3893112"/>
              <a:gd name="connsiteY8750" fmla="*/ 172225 h 1329505"/>
              <a:gd name="connsiteX8751" fmla="*/ 3248096 w 3893112"/>
              <a:gd name="connsiteY8751" fmla="*/ 152310 h 1329505"/>
              <a:gd name="connsiteX8752" fmla="*/ 3255648 w 3893112"/>
              <a:gd name="connsiteY8752" fmla="*/ 150084 h 1329505"/>
              <a:gd name="connsiteX8753" fmla="*/ 3262182 w 3893112"/>
              <a:gd name="connsiteY8753" fmla="*/ 133022 h 1329505"/>
              <a:gd name="connsiteX8754" fmla="*/ 3268998 w 3893112"/>
              <a:gd name="connsiteY8754" fmla="*/ 146148 h 1329505"/>
              <a:gd name="connsiteX8755" fmla="*/ 3326568 w 3893112"/>
              <a:gd name="connsiteY8755" fmla="*/ 129177 h 1329505"/>
              <a:gd name="connsiteX8756" fmla="*/ 3387772 w 3893112"/>
              <a:gd name="connsiteY8756" fmla="*/ 121199 h 1329505"/>
              <a:gd name="connsiteX8757" fmla="*/ 3446176 w 3893112"/>
              <a:gd name="connsiteY8757" fmla="*/ 122162 h 1329505"/>
              <a:gd name="connsiteX8758" fmla="*/ 3479548 w 3893112"/>
              <a:gd name="connsiteY8758" fmla="*/ 113309 h 1329505"/>
              <a:gd name="connsiteX8759" fmla="*/ 3479688 w 3893112"/>
              <a:gd name="connsiteY8759" fmla="*/ 111776 h 1329505"/>
              <a:gd name="connsiteX8760" fmla="*/ 3488588 w 3893112"/>
              <a:gd name="connsiteY8760" fmla="*/ 99743 h 1329505"/>
              <a:gd name="connsiteX8761" fmla="*/ 3490910 w 3893112"/>
              <a:gd name="connsiteY8761" fmla="*/ 110295 h 1329505"/>
              <a:gd name="connsiteX8762" fmla="*/ 3494324 w 3893112"/>
              <a:gd name="connsiteY8762" fmla="*/ 109390 h 1329505"/>
              <a:gd name="connsiteX8763" fmla="*/ 3479440 w 3893112"/>
              <a:gd name="connsiteY8763" fmla="*/ 73008 h 1329505"/>
              <a:gd name="connsiteX8764" fmla="*/ 3486170 w 3893112"/>
              <a:gd name="connsiteY8764" fmla="*/ 48569 h 1329505"/>
              <a:gd name="connsiteX8765" fmla="*/ 3501676 w 3893112"/>
              <a:gd name="connsiteY8765" fmla="*/ 71023 h 1329505"/>
              <a:gd name="connsiteX8766" fmla="*/ 3512710 w 3893112"/>
              <a:gd name="connsiteY8766" fmla="*/ 104512 h 1329505"/>
              <a:gd name="connsiteX8767" fmla="*/ 3549196 w 3893112"/>
              <a:gd name="connsiteY8767" fmla="*/ 94834 h 1329505"/>
              <a:gd name="connsiteX8768" fmla="*/ 3566366 w 3893112"/>
              <a:gd name="connsiteY8768" fmla="*/ 94094 h 1329505"/>
              <a:gd name="connsiteX8769" fmla="*/ 3581696 w 3893112"/>
              <a:gd name="connsiteY8769" fmla="*/ 70124 h 1329505"/>
              <a:gd name="connsiteX8770" fmla="*/ 3596334 w 3893112"/>
              <a:gd name="connsiteY8770" fmla="*/ 64387 h 1329505"/>
              <a:gd name="connsiteX8771" fmla="*/ 3594176 w 3893112"/>
              <a:gd name="connsiteY8771" fmla="*/ 72799 h 1329505"/>
              <a:gd name="connsiteX8772" fmla="*/ 3595836 w 3893112"/>
              <a:gd name="connsiteY8772" fmla="*/ 72761 h 1329505"/>
              <a:gd name="connsiteX8773" fmla="*/ 3604924 w 3893112"/>
              <a:gd name="connsiteY8773" fmla="*/ 70248 h 1329505"/>
              <a:gd name="connsiteX8774" fmla="*/ 3599218 w 3893112"/>
              <a:gd name="connsiteY8774" fmla="*/ 24440 h 1329505"/>
              <a:gd name="connsiteX8775" fmla="*/ 3611624 w 3893112"/>
              <a:gd name="connsiteY8775" fmla="*/ 186 h 1329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Lst>
            <a:rect l="l" t="t" r="r" b="b"/>
            <a:pathLst>
              <a:path w="3893112" h="1329505">
                <a:moveTo>
                  <a:pt x="1630562" y="1122699"/>
                </a:moveTo>
                <a:lnTo>
                  <a:pt x="1625316" y="1123055"/>
                </a:lnTo>
                <a:lnTo>
                  <a:pt x="1617320" y="1134049"/>
                </a:lnTo>
                <a:cubicBezTo>
                  <a:pt x="1617320" y="1134049"/>
                  <a:pt x="1620172" y="1136904"/>
                  <a:pt x="1619428" y="1139508"/>
                </a:cubicBezTo>
                <a:cubicBezTo>
                  <a:pt x="1619144" y="1140594"/>
                  <a:pt x="1618750" y="1141618"/>
                  <a:pt x="1618250" y="1142610"/>
                </a:cubicBezTo>
                <a:lnTo>
                  <a:pt x="1633460" y="1142848"/>
                </a:lnTo>
                <a:lnTo>
                  <a:pt x="1631432" y="1136253"/>
                </a:lnTo>
                <a:lnTo>
                  <a:pt x="1631958" y="1135043"/>
                </a:lnTo>
                <a:cubicBezTo>
                  <a:pt x="1632252" y="1135135"/>
                  <a:pt x="1632554" y="1135198"/>
                  <a:pt x="1632856" y="1135229"/>
                </a:cubicBezTo>
                <a:lnTo>
                  <a:pt x="1631680" y="1133865"/>
                </a:lnTo>
                <a:lnTo>
                  <a:pt x="1630128" y="1132655"/>
                </a:lnTo>
                <a:cubicBezTo>
                  <a:pt x="1630096" y="1132004"/>
                  <a:pt x="1631834" y="1130235"/>
                  <a:pt x="1631090" y="1128902"/>
                </a:cubicBezTo>
                <a:cubicBezTo>
                  <a:pt x="1628516" y="1124188"/>
                  <a:pt x="1629818" y="1125521"/>
                  <a:pt x="1630562" y="1122699"/>
                </a:cubicBezTo>
                <a:close/>
                <a:moveTo>
                  <a:pt x="1636248" y="1108022"/>
                </a:moveTo>
                <a:lnTo>
                  <a:pt x="1632754" y="1112828"/>
                </a:lnTo>
                <a:lnTo>
                  <a:pt x="1634936" y="1112898"/>
                </a:lnTo>
                <a:cubicBezTo>
                  <a:pt x="1635464" y="1111658"/>
                  <a:pt x="1635804" y="1110945"/>
                  <a:pt x="1635804" y="1110945"/>
                </a:cubicBezTo>
                <a:close/>
                <a:moveTo>
                  <a:pt x="1575928" y="1040339"/>
                </a:moveTo>
                <a:lnTo>
                  <a:pt x="1573650" y="1046619"/>
                </a:lnTo>
                <a:lnTo>
                  <a:pt x="1572560" y="1047437"/>
                </a:lnTo>
                <a:lnTo>
                  <a:pt x="1586212" y="1119599"/>
                </a:lnTo>
                <a:lnTo>
                  <a:pt x="1585582" y="1120903"/>
                </a:lnTo>
                <a:lnTo>
                  <a:pt x="1594214" y="1126049"/>
                </a:lnTo>
                <a:lnTo>
                  <a:pt x="1596188" y="1120833"/>
                </a:lnTo>
                <a:lnTo>
                  <a:pt x="1587716" y="1047827"/>
                </a:lnTo>
                <a:lnTo>
                  <a:pt x="1583204" y="1048759"/>
                </a:lnTo>
                <a:lnTo>
                  <a:pt x="1586742" y="1042317"/>
                </a:lnTo>
                <a:close/>
                <a:moveTo>
                  <a:pt x="1620508" y="1024608"/>
                </a:moveTo>
                <a:lnTo>
                  <a:pt x="1613350" y="1027329"/>
                </a:lnTo>
                <a:lnTo>
                  <a:pt x="1609472" y="1025965"/>
                </a:lnTo>
                <a:lnTo>
                  <a:pt x="1595788" y="1042801"/>
                </a:lnTo>
                <a:lnTo>
                  <a:pt x="1606442" y="1110823"/>
                </a:lnTo>
                <a:lnTo>
                  <a:pt x="1608356" y="1109610"/>
                </a:lnTo>
                <a:cubicBezTo>
                  <a:pt x="1609970" y="1108742"/>
                  <a:pt x="1613288" y="1112867"/>
                  <a:pt x="1614560" y="1111844"/>
                </a:cubicBezTo>
                <a:lnTo>
                  <a:pt x="1614764" y="1112249"/>
                </a:lnTo>
                <a:lnTo>
                  <a:pt x="1619810" y="1112412"/>
                </a:lnTo>
                <a:lnTo>
                  <a:pt x="1626160" y="1105052"/>
                </a:lnTo>
                <a:lnTo>
                  <a:pt x="1633288" y="1096783"/>
                </a:lnTo>
                <a:close/>
                <a:moveTo>
                  <a:pt x="1635320" y="1016650"/>
                </a:moveTo>
                <a:lnTo>
                  <a:pt x="1640728" y="1054499"/>
                </a:lnTo>
                <a:lnTo>
                  <a:pt x="1642564" y="1017966"/>
                </a:lnTo>
                <a:close/>
                <a:moveTo>
                  <a:pt x="1583886" y="1014811"/>
                </a:moveTo>
                <a:lnTo>
                  <a:pt x="1571020" y="1028972"/>
                </a:lnTo>
                <a:lnTo>
                  <a:pt x="1585528" y="1028972"/>
                </a:lnTo>
                <a:close/>
                <a:moveTo>
                  <a:pt x="792572" y="1004313"/>
                </a:moveTo>
                <a:lnTo>
                  <a:pt x="785524" y="1013263"/>
                </a:lnTo>
                <a:lnTo>
                  <a:pt x="797324" y="1014396"/>
                </a:lnTo>
                <a:lnTo>
                  <a:pt x="798190" y="1014171"/>
                </a:lnTo>
                <a:lnTo>
                  <a:pt x="795836" y="1008162"/>
                </a:lnTo>
                <a:close/>
                <a:moveTo>
                  <a:pt x="814888" y="1001931"/>
                </a:moveTo>
                <a:lnTo>
                  <a:pt x="812612" y="1010115"/>
                </a:lnTo>
                <a:lnTo>
                  <a:pt x="812082" y="1010559"/>
                </a:lnTo>
                <a:lnTo>
                  <a:pt x="821006" y="1008238"/>
                </a:lnTo>
                <a:lnTo>
                  <a:pt x="820740" y="1007324"/>
                </a:lnTo>
                <a:cubicBezTo>
                  <a:pt x="819156" y="1004378"/>
                  <a:pt x="817636" y="1002052"/>
                  <a:pt x="817636" y="1002052"/>
                </a:cubicBezTo>
                <a:close/>
                <a:moveTo>
                  <a:pt x="1581968" y="998287"/>
                </a:moveTo>
                <a:lnTo>
                  <a:pt x="1567206" y="1019143"/>
                </a:lnTo>
                <a:lnTo>
                  <a:pt x="1568634" y="1026691"/>
                </a:lnTo>
                <a:lnTo>
                  <a:pt x="1583380" y="1010463"/>
                </a:lnTo>
                <a:close/>
                <a:moveTo>
                  <a:pt x="1598326" y="997900"/>
                </a:moveTo>
                <a:lnTo>
                  <a:pt x="1592912" y="1004874"/>
                </a:lnTo>
                <a:lnTo>
                  <a:pt x="1590298" y="1007751"/>
                </a:lnTo>
                <a:lnTo>
                  <a:pt x="1593874" y="1030579"/>
                </a:lnTo>
                <a:lnTo>
                  <a:pt x="1604636" y="1015637"/>
                </a:lnTo>
                <a:cubicBezTo>
                  <a:pt x="1604636" y="1015637"/>
                  <a:pt x="1601408" y="1013062"/>
                  <a:pt x="1604232" y="1010457"/>
                </a:cubicBezTo>
                <a:lnTo>
                  <a:pt x="1603704" y="1001153"/>
                </a:lnTo>
                <a:close/>
                <a:moveTo>
                  <a:pt x="1587754" y="991506"/>
                </a:moveTo>
                <a:lnTo>
                  <a:pt x="1589644" y="1003570"/>
                </a:lnTo>
                <a:lnTo>
                  <a:pt x="1590460" y="1002672"/>
                </a:lnTo>
                <a:lnTo>
                  <a:pt x="1595496" y="996189"/>
                </a:lnTo>
                <a:close/>
                <a:moveTo>
                  <a:pt x="2195880" y="985566"/>
                </a:moveTo>
                <a:lnTo>
                  <a:pt x="2191370" y="994250"/>
                </a:lnTo>
                <a:lnTo>
                  <a:pt x="2191742" y="994546"/>
                </a:lnTo>
                <a:lnTo>
                  <a:pt x="2197512" y="997400"/>
                </a:lnTo>
                <a:lnTo>
                  <a:pt x="2205916" y="993864"/>
                </a:lnTo>
                <a:lnTo>
                  <a:pt x="2205074" y="1004195"/>
                </a:lnTo>
                <a:lnTo>
                  <a:pt x="2206866" y="999485"/>
                </a:lnTo>
                <a:lnTo>
                  <a:pt x="2206682" y="993057"/>
                </a:lnTo>
                <a:lnTo>
                  <a:pt x="2206256" y="993057"/>
                </a:lnTo>
                <a:cubicBezTo>
                  <a:pt x="2205948" y="992686"/>
                  <a:pt x="2206444" y="990452"/>
                  <a:pt x="2205326" y="989955"/>
                </a:cubicBezTo>
                <a:cubicBezTo>
                  <a:pt x="2201388" y="988250"/>
                  <a:pt x="2202908" y="988374"/>
                  <a:pt x="2202224" y="985954"/>
                </a:cubicBezTo>
                <a:close/>
                <a:moveTo>
                  <a:pt x="2184034" y="984842"/>
                </a:moveTo>
                <a:lnTo>
                  <a:pt x="2188208" y="991724"/>
                </a:lnTo>
                <a:lnTo>
                  <a:pt x="2188672" y="992094"/>
                </a:lnTo>
                <a:lnTo>
                  <a:pt x="2192178" y="985340"/>
                </a:lnTo>
                <a:close/>
                <a:moveTo>
                  <a:pt x="1637702" y="981579"/>
                </a:moveTo>
                <a:lnTo>
                  <a:pt x="1631552" y="990267"/>
                </a:lnTo>
                <a:lnTo>
                  <a:pt x="1633728" y="1005495"/>
                </a:lnTo>
                <a:lnTo>
                  <a:pt x="1643190" y="1005495"/>
                </a:lnTo>
                <a:lnTo>
                  <a:pt x="1643760" y="994151"/>
                </a:lnTo>
                <a:lnTo>
                  <a:pt x="1642950" y="989406"/>
                </a:lnTo>
                <a:lnTo>
                  <a:pt x="1642472" y="989242"/>
                </a:lnTo>
                <a:close/>
                <a:moveTo>
                  <a:pt x="1599982" y="979597"/>
                </a:moveTo>
                <a:lnTo>
                  <a:pt x="1593452" y="983486"/>
                </a:lnTo>
                <a:lnTo>
                  <a:pt x="1601690" y="988216"/>
                </a:lnTo>
                <a:lnTo>
                  <a:pt x="1605644" y="983125"/>
                </a:lnTo>
                <a:lnTo>
                  <a:pt x="1605232" y="982710"/>
                </a:lnTo>
                <a:cubicBezTo>
                  <a:pt x="1602510" y="980876"/>
                  <a:pt x="1599982" y="979597"/>
                  <a:pt x="1599982" y="979597"/>
                </a:cubicBezTo>
                <a:close/>
                <a:moveTo>
                  <a:pt x="863196" y="976710"/>
                </a:moveTo>
                <a:lnTo>
                  <a:pt x="849366" y="995198"/>
                </a:lnTo>
                <a:lnTo>
                  <a:pt x="833776" y="1005155"/>
                </a:lnTo>
                <a:lnTo>
                  <a:pt x="835844" y="1008875"/>
                </a:lnTo>
                <a:cubicBezTo>
                  <a:pt x="835844" y="1008875"/>
                  <a:pt x="838168" y="1009185"/>
                  <a:pt x="840496" y="1009558"/>
                </a:cubicBezTo>
                <a:cubicBezTo>
                  <a:pt x="842058" y="1009774"/>
                  <a:pt x="843632" y="1009898"/>
                  <a:pt x="845208" y="1009960"/>
                </a:cubicBezTo>
                <a:cubicBezTo>
                  <a:pt x="845208" y="1009960"/>
                  <a:pt x="844776" y="1010643"/>
                  <a:pt x="844062" y="1011635"/>
                </a:cubicBezTo>
                <a:cubicBezTo>
                  <a:pt x="843348" y="1012627"/>
                  <a:pt x="842294" y="1013837"/>
                  <a:pt x="841240" y="1015109"/>
                </a:cubicBezTo>
                <a:lnTo>
                  <a:pt x="838138" y="1018582"/>
                </a:lnTo>
                <a:cubicBezTo>
                  <a:pt x="837704" y="1019141"/>
                  <a:pt x="837240" y="1019637"/>
                  <a:pt x="836742" y="1020133"/>
                </a:cubicBezTo>
                <a:lnTo>
                  <a:pt x="833858" y="1020940"/>
                </a:lnTo>
                <a:cubicBezTo>
                  <a:pt x="832184" y="1021436"/>
                  <a:pt x="829980" y="1022212"/>
                  <a:pt x="827656" y="1022677"/>
                </a:cubicBezTo>
                <a:lnTo>
                  <a:pt x="821452" y="1023917"/>
                </a:lnTo>
                <a:cubicBezTo>
                  <a:pt x="819746" y="1024352"/>
                  <a:pt x="818600" y="1024352"/>
                  <a:pt x="818600" y="1024352"/>
                </a:cubicBezTo>
                <a:cubicBezTo>
                  <a:pt x="819364" y="1023638"/>
                  <a:pt x="820036" y="1022831"/>
                  <a:pt x="820584" y="1021963"/>
                </a:cubicBezTo>
                <a:cubicBezTo>
                  <a:pt x="821884" y="1020195"/>
                  <a:pt x="822800" y="1018179"/>
                  <a:pt x="823282" y="1016039"/>
                </a:cubicBezTo>
                <a:lnTo>
                  <a:pt x="821954" y="1011486"/>
                </a:lnTo>
                <a:lnTo>
                  <a:pt x="806578" y="1015506"/>
                </a:lnTo>
                <a:lnTo>
                  <a:pt x="811342" y="1017869"/>
                </a:lnTo>
                <a:lnTo>
                  <a:pt x="827036" y="1045782"/>
                </a:lnTo>
                <a:cubicBezTo>
                  <a:pt x="828028" y="1042402"/>
                  <a:pt x="830850" y="1039859"/>
                  <a:pt x="834324" y="1039238"/>
                </a:cubicBezTo>
                <a:lnTo>
                  <a:pt x="839002" y="1039238"/>
                </a:lnTo>
                <a:close/>
                <a:moveTo>
                  <a:pt x="2200858" y="975979"/>
                </a:moveTo>
                <a:lnTo>
                  <a:pt x="2200594" y="976487"/>
                </a:lnTo>
                <a:lnTo>
                  <a:pt x="2200922" y="976527"/>
                </a:lnTo>
                <a:close/>
                <a:moveTo>
                  <a:pt x="1628300" y="966478"/>
                </a:moveTo>
                <a:lnTo>
                  <a:pt x="1628158" y="966509"/>
                </a:lnTo>
                <a:lnTo>
                  <a:pt x="1629314" y="974607"/>
                </a:lnTo>
                <a:lnTo>
                  <a:pt x="1631638" y="971839"/>
                </a:lnTo>
                <a:close/>
                <a:moveTo>
                  <a:pt x="3383016" y="960648"/>
                </a:moveTo>
                <a:cubicBezTo>
                  <a:pt x="3383636" y="965765"/>
                  <a:pt x="3386116" y="963749"/>
                  <a:pt x="3380596" y="971223"/>
                </a:cubicBezTo>
                <a:cubicBezTo>
                  <a:pt x="3378984" y="973394"/>
                  <a:pt x="3381556" y="976898"/>
                  <a:pt x="3381372" y="978046"/>
                </a:cubicBezTo>
                <a:lnTo>
                  <a:pt x="3378424" y="979783"/>
                </a:lnTo>
                <a:lnTo>
                  <a:pt x="3375944" y="981861"/>
                </a:lnTo>
                <a:cubicBezTo>
                  <a:pt x="3376480" y="981923"/>
                  <a:pt x="3377020" y="981923"/>
                  <a:pt x="3377556" y="981861"/>
                </a:cubicBezTo>
                <a:lnTo>
                  <a:pt x="3378238" y="984095"/>
                </a:lnTo>
                <a:lnTo>
                  <a:pt x="3373384" y="994722"/>
                </a:lnTo>
                <a:lnTo>
                  <a:pt x="3400198" y="998113"/>
                </a:lnTo>
                <a:cubicBezTo>
                  <a:pt x="3399620" y="996344"/>
                  <a:pt x="3399184" y="994515"/>
                  <a:pt x="3398896" y="992686"/>
                </a:cubicBezTo>
                <a:cubicBezTo>
                  <a:pt x="3398212" y="987940"/>
                  <a:pt x="3403920" y="983628"/>
                  <a:pt x="3403920" y="983628"/>
                </a:cubicBezTo>
                <a:lnTo>
                  <a:pt x="3392688" y="962667"/>
                </a:lnTo>
                <a:close/>
                <a:moveTo>
                  <a:pt x="2050172" y="959053"/>
                </a:moveTo>
                <a:lnTo>
                  <a:pt x="2036102" y="978605"/>
                </a:lnTo>
                <a:lnTo>
                  <a:pt x="2047710" y="984838"/>
                </a:lnTo>
                <a:cubicBezTo>
                  <a:pt x="2047710" y="984838"/>
                  <a:pt x="2046128" y="979008"/>
                  <a:pt x="2047524" y="979442"/>
                </a:cubicBezTo>
                <a:cubicBezTo>
                  <a:pt x="2048222" y="979659"/>
                  <a:pt x="2049098" y="978434"/>
                  <a:pt x="2050002" y="977185"/>
                </a:cubicBezTo>
                <a:lnTo>
                  <a:pt x="2052282" y="975117"/>
                </a:lnTo>
                <a:close/>
                <a:moveTo>
                  <a:pt x="949482" y="956987"/>
                </a:moveTo>
                <a:lnTo>
                  <a:pt x="946968" y="958476"/>
                </a:lnTo>
                <a:lnTo>
                  <a:pt x="945944" y="964728"/>
                </a:lnTo>
                <a:close/>
                <a:moveTo>
                  <a:pt x="1566366" y="956301"/>
                </a:moveTo>
                <a:lnTo>
                  <a:pt x="1562166" y="965828"/>
                </a:lnTo>
                <a:lnTo>
                  <a:pt x="1562952" y="996657"/>
                </a:lnTo>
                <a:lnTo>
                  <a:pt x="1563368" y="998860"/>
                </a:lnTo>
                <a:lnTo>
                  <a:pt x="1564148" y="1000354"/>
                </a:lnTo>
                <a:cubicBezTo>
                  <a:pt x="1564338" y="1001772"/>
                  <a:pt x="1564376" y="1003323"/>
                  <a:pt x="1564376" y="1003323"/>
                </a:cubicBezTo>
                <a:lnTo>
                  <a:pt x="1574550" y="991165"/>
                </a:lnTo>
                <a:lnTo>
                  <a:pt x="1578576" y="986361"/>
                </a:lnTo>
                <a:lnTo>
                  <a:pt x="1578358" y="985823"/>
                </a:lnTo>
                <a:lnTo>
                  <a:pt x="1575296" y="983971"/>
                </a:lnTo>
                <a:lnTo>
                  <a:pt x="1569092" y="975720"/>
                </a:lnTo>
                <a:lnTo>
                  <a:pt x="1573962" y="975001"/>
                </a:lnTo>
                <a:close/>
                <a:moveTo>
                  <a:pt x="1636092" y="949251"/>
                </a:moveTo>
                <a:lnTo>
                  <a:pt x="1635852" y="949561"/>
                </a:lnTo>
                <a:lnTo>
                  <a:pt x="1635432" y="951778"/>
                </a:lnTo>
                <a:cubicBezTo>
                  <a:pt x="1637914" y="954693"/>
                  <a:pt x="1634348" y="956895"/>
                  <a:pt x="1634348" y="956895"/>
                </a:cubicBezTo>
                <a:lnTo>
                  <a:pt x="1638218" y="963981"/>
                </a:lnTo>
                <a:lnTo>
                  <a:pt x="1638540" y="963594"/>
                </a:lnTo>
                <a:close/>
                <a:moveTo>
                  <a:pt x="1607838" y="942686"/>
                </a:moveTo>
                <a:lnTo>
                  <a:pt x="1606718" y="943235"/>
                </a:lnTo>
                <a:lnTo>
                  <a:pt x="1607798" y="943366"/>
                </a:lnTo>
                <a:close/>
                <a:moveTo>
                  <a:pt x="1581188" y="939495"/>
                </a:moveTo>
                <a:cubicBezTo>
                  <a:pt x="1581188" y="940891"/>
                  <a:pt x="1581188" y="941698"/>
                  <a:pt x="1581188" y="941698"/>
                </a:cubicBezTo>
                <a:cubicBezTo>
                  <a:pt x="1582530" y="944457"/>
                  <a:pt x="1583568" y="947373"/>
                  <a:pt x="1584288" y="950382"/>
                </a:cubicBezTo>
                <a:lnTo>
                  <a:pt x="1581608" y="952267"/>
                </a:lnTo>
                <a:lnTo>
                  <a:pt x="1585810" y="979097"/>
                </a:lnTo>
                <a:lnTo>
                  <a:pt x="1586556" y="979526"/>
                </a:lnTo>
                <a:lnTo>
                  <a:pt x="1591794" y="978201"/>
                </a:lnTo>
                <a:lnTo>
                  <a:pt x="1590372" y="981717"/>
                </a:lnTo>
                <a:lnTo>
                  <a:pt x="1593358" y="983431"/>
                </a:lnTo>
                <a:lnTo>
                  <a:pt x="1595552" y="976485"/>
                </a:lnTo>
                <a:cubicBezTo>
                  <a:pt x="1596798" y="972798"/>
                  <a:pt x="1598092" y="969053"/>
                  <a:pt x="1598092" y="969053"/>
                </a:cubicBezTo>
                <a:lnTo>
                  <a:pt x="1608420" y="960492"/>
                </a:lnTo>
                <a:lnTo>
                  <a:pt x="1610176" y="966267"/>
                </a:lnTo>
                <a:lnTo>
                  <a:pt x="1607978" y="953849"/>
                </a:lnTo>
                <a:lnTo>
                  <a:pt x="1591080" y="954847"/>
                </a:lnTo>
                <a:lnTo>
                  <a:pt x="1585624" y="949636"/>
                </a:lnTo>
                <a:lnTo>
                  <a:pt x="1592326" y="942376"/>
                </a:lnTo>
                <a:close/>
                <a:moveTo>
                  <a:pt x="851924" y="936533"/>
                </a:moveTo>
                <a:lnTo>
                  <a:pt x="829484" y="959873"/>
                </a:lnTo>
                <a:lnTo>
                  <a:pt x="802168" y="992728"/>
                </a:lnTo>
                <a:lnTo>
                  <a:pt x="803050" y="993578"/>
                </a:lnTo>
                <a:cubicBezTo>
                  <a:pt x="806442" y="995818"/>
                  <a:pt x="809544" y="997369"/>
                  <a:pt x="809544" y="997369"/>
                </a:cubicBezTo>
                <a:lnTo>
                  <a:pt x="813328" y="995291"/>
                </a:lnTo>
                <a:cubicBezTo>
                  <a:pt x="814778" y="994578"/>
                  <a:pt x="816176" y="993740"/>
                  <a:pt x="817514" y="992841"/>
                </a:cubicBezTo>
                <a:lnTo>
                  <a:pt x="816710" y="995616"/>
                </a:lnTo>
                <a:lnTo>
                  <a:pt x="818444" y="993708"/>
                </a:lnTo>
                <a:lnTo>
                  <a:pt x="819776" y="992127"/>
                </a:lnTo>
                <a:cubicBezTo>
                  <a:pt x="823504" y="991289"/>
                  <a:pt x="827164" y="990142"/>
                  <a:pt x="830726" y="988747"/>
                </a:cubicBezTo>
                <a:cubicBezTo>
                  <a:pt x="830726" y="988747"/>
                  <a:pt x="831316" y="991444"/>
                  <a:pt x="831316" y="993926"/>
                </a:cubicBezTo>
                <a:cubicBezTo>
                  <a:pt x="831316" y="996407"/>
                  <a:pt x="831316" y="998981"/>
                  <a:pt x="831316" y="998981"/>
                </a:cubicBezTo>
                <a:lnTo>
                  <a:pt x="832358" y="1002134"/>
                </a:lnTo>
                <a:lnTo>
                  <a:pt x="847350" y="992530"/>
                </a:lnTo>
                <a:lnTo>
                  <a:pt x="867524" y="965527"/>
                </a:lnTo>
                <a:lnTo>
                  <a:pt x="869994" y="959142"/>
                </a:lnTo>
                <a:lnTo>
                  <a:pt x="872018" y="955191"/>
                </a:lnTo>
                <a:lnTo>
                  <a:pt x="869152" y="954042"/>
                </a:lnTo>
                <a:lnTo>
                  <a:pt x="866362" y="956212"/>
                </a:lnTo>
                <a:cubicBezTo>
                  <a:pt x="865282" y="956957"/>
                  <a:pt x="864248" y="957732"/>
                  <a:pt x="863260" y="958600"/>
                </a:cubicBezTo>
                <a:cubicBezTo>
                  <a:pt x="863044" y="958816"/>
                  <a:pt x="863850" y="955344"/>
                  <a:pt x="864284" y="951622"/>
                </a:cubicBezTo>
                <a:lnTo>
                  <a:pt x="864902" y="947446"/>
                </a:lnTo>
                <a:lnTo>
                  <a:pt x="864316" y="947839"/>
                </a:lnTo>
                <a:cubicBezTo>
                  <a:pt x="861028" y="950071"/>
                  <a:pt x="857926" y="952397"/>
                  <a:pt x="857926" y="952397"/>
                </a:cubicBezTo>
                <a:lnTo>
                  <a:pt x="854236" y="939929"/>
                </a:lnTo>
                <a:close/>
                <a:moveTo>
                  <a:pt x="2218662" y="936417"/>
                </a:moveTo>
                <a:lnTo>
                  <a:pt x="2215810" y="947187"/>
                </a:lnTo>
                <a:lnTo>
                  <a:pt x="2210040" y="958299"/>
                </a:lnTo>
                <a:lnTo>
                  <a:pt x="2210384" y="959704"/>
                </a:lnTo>
                <a:lnTo>
                  <a:pt x="2211344" y="959531"/>
                </a:lnTo>
                <a:cubicBezTo>
                  <a:pt x="2211344" y="959531"/>
                  <a:pt x="2211778" y="959840"/>
                  <a:pt x="2212368" y="960337"/>
                </a:cubicBezTo>
                <a:lnTo>
                  <a:pt x="2220040" y="936887"/>
                </a:lnTo>
                <a:close/>
                <a:moveTo>
                  <a:pt x="1277950" y="935909"/>
                </a:moveTo>
                <a:lnTo>
                  <a:pt x="1276964" y="939714"/>
                </a:lnTo>
                <a:lnTo>
                  <a:pt x="1266700" y="946784"/>
                </a:lnTo>
                <a:lnTo>
                  <a:pt x="1278698" y="943802"/>
                </a:lnTo>
                <a:close/>
                <a:moveTo>
                  <a:pt x="3377048" y="933478"/>
                </a:moveTo>
                <a:lnTo>
                  <a:pt x="3377022" y="935263"/>
                </a:lnTo>
                <a:cubicBezTo>
                  <a:pt x="3376976" y="937395"/>
                  <a:pt x="3376936" y="938781"/>
                  <a:pt x="3376936" y="938781"/>
                </a:cubicBezTo>
                <a:cubicBezTo>
                  <a:pt x="3376936" y="938781"/>
                  <a:pt x="3377340" y="940116"/>
                  <a:pt x="3377990" y="942411"/>
                </a:cubicBezTo>
                <a:lnTo>
                  <a:pt x="3382066" y="942842"/>
                </a:lnTo>
                <a:close/>
                <a:moveTo>
                  <a:pt x="2209234" y="933199"/>
                </a:moveTo>
                <a:cubicBezTo>
                  <a:pt x="2209234" y="933199"/>
                  <a:pt x="2208032" y="934657"/>
                  <a:pt x="2206820" y="936149"/>
                </a:cubicBezTo>
                <a:lnTo>
                  <a:pt x="2205132" y="938295"/>
                </a:lnTo>
                <a:lnTo>
                  <a:pt x="2208814" y="953302"/>
                </a:lnTo>
                <a:lnTo>
                  <a:pt x="2212584" y="946041"/>
                </a:lnTo>
                <a:lnTo>
                  <a:pt x="2215424" y="935312"/>
                </a:lnTo>
                <a:close/>
                <a:moveTo>
                  <a:pt x="3448620" y="928471"/>
                </a:moveTo>
                <a:lnTo>
                  <a:pt x="3442498" y="959185"/>
                </a:lnTo>
                <a:lnTo>
                  <a:pt x="3446068" y="974976"/>
                </a:lnTo>
                <a:lnTo>
                  <a:pt x="3465966" y="966578"/>
                </a:lnTo>
                <a:lnTo>
                  <a:pt x="3472708" y="957546"/>
                </a:lnTo>
                <a:cubicBezTo>
                  <a:pt x="3472708" y="957546"/>
                  <a:pt x="3469484" y="954910"/>
                  <a:pt x="3472368" y="952367"/>
                </a:cubicBezTo>
                <a:lnTo>
                  <a:pt x="3471904" y="943063"/>
                </a:lnTo>
                <a:close/>
                <a:moveTo>
                  <a:pt x="3508376" y="927958"/>
                </a:moveTo>
                <a:lnTo>
                  <a:pt x="3502928" y="928321"/>
                </a:lnTo>
                <a:lnTo>
                  <a:pt x="3495072" y="939124"/>
                </a:lnTo>
                <a:cubicBezTo>
                  <a:pt x="3495072" y="939124"/>
                  <a:pt x="3497924" y="941977"/>
                  <a:pt x="3497180" y="944581"/>
                </a:cubicBezTo>
                <a:cubicBezTo>
                  <a:pt x="3496894" y="945667"/>
                  <a:pt x="3496500" y="946691"/>
                  <a:pt x="3496000" y="947683"/>
                </a:cubicBezTo>
                <a:lnTo>
                  <a:pt x="3511340" y="947947"/>
                </a:lnTo>
                <a:lnTo>
                  <a:pt x="3509244" y="941512"/>
                </a:lnTo>
                <a:lnTo>
                  <a:pt x="3509772" y="940332"/>
                </a:lnTo>
                <a:cubicBezTo>
                  <a:pt x="3510066" y="940426"/>
                  <a:pt x="3510368" y="940488"/>
                  <a:pt x="3510672" y="940518"/>
                </a:cubicBezTo>
                <a:lnTo>
                  <a:pt x="3509460" y="939123"/>
                </a:lnTo>
                <a:lnTo>
                  <a:pt x="3507942" y="937913"/>
                </a:lnTo>
                <a:cubicBezTo>
                  <a:pt x="3507912" y="937262"/>
                  <a:pt x="3509648" y="935495"/>
                  <a:pt x="3508904" y="934161"/>
                </a:cubicBezTo>
                <a:cubicBezTo>
                  <a:pt x="3506328" y="929447"/>
                  <a:pt x="3507632" y="930749"/>
                  <a:pt x="3508376" y="927958"/>
                </a:cubicBezTo>
                <a:close/>
                <a:moveTo>
                  <a:pt x="563878" y="920314"/>
                </a:moveTo>
                <a:lnTo>
                  <a:pt x="562710" y="921865"/>
                </a:lnTo>
                <a:lnTo>
                  <a:pt x="565010" y="921153"/>
                </a:lnTo>
                <a:close/>
                <a:moveTo>
                  <a:pt x="582566" y="919371"/>
                </a:moveTo>
                <a:lnTo>
                  <a:pt x="572622" y="922447"/>
                </a:lnTo>
                <a:lnTo>
                  <a:pt x="575784" y="924795"/>
                </a:lnTo>
                <a:lnTo>
                  <a:pt x="579320" y="927370"/>
                </a:lnTo>
                <a:lnTo>
                  <a:pt x="578254" y="928880"/>
                </a:lnTo>
                <a:lnTo>
                  <a:pt x="579508" y="927213"/>
                </a:lnTo>
                <a:lnTo>
                  <a:pt x="581496" y="928605"/>
                </a:lnTo>
                <a:lnTo>
                  <a:pt x="582920" y="923646"/>
                </a:lnTo>
                <a:close/>
                <a:moveTo>
                  <a:pt x="3534494" y="919156"/>
                </a:moveTo>
                <a:lnTo>
                  <a:pt x="3533716" y="919677"/>
                </a:lnTo>
                <a:cubicBezTo>
                  <a:pt x="3533096" y="925105"/>
                  <a:pt x="3533468" y="932269"/>
                  <a:pt x="3533096" y="934998"/>
                </a:cubicBezTo>
                <a:lnTo>
                  <a:pt x="3537860" y="937413"/>
                </a:lnTo>
                <a:lnTo>
                  <a:pt x="3533560" y="932147"/>
                </a:lnTo>
                <a:close/>
                <a:moveTo>
                  <a:pt x="1646814" y="918932"/>
                </a:moveTo>
                <a:lnTo>
                  <a:pt x="1646768" y="918966"/>
                </a:lnTo>
                <a:lnTo>
                  <a:pt x="1647672" y="927163"/>
                </a:lnTo>
                <a:lnTo>
                  <a:pt x="1649818" y="926255"/>
                </a:lnTo>
                <a:lnTo>
                  <a:pt x="1652480" y="922828"/>
                </a:lnTo>
                <a:close/>
                <a:moveTo>
                  <a:pt x="3815642" y="918483"/>
                </a:moveTo>
                <a:lnTo>
                  <a:pt x="3798084" y="941293"/>
                </a:lnTo>
                <a:lnTo>
                  <a:pt x="3800132" y="950133"/>
                </a:lnTo>
                <a:cubicBezTo>
                  <a:pt x="3803512" y="951343"/>
                  <a:pt x="3801186" y="955157"/>
                  <a:pt x="3801186" y="955157"/>
                </a:cubicBezTo>
                <a:lnTo>
                  <a:pt x="3803600" y="956743"/>
                </a:lnTo>
                <a:close/>
                <a:moveTo>
                  <a:pt x="3082236" y="913474"/>
                </a:moveTo>
                <a:cubicBezTo>
                  <a:pt x="3082576" y="916357"/>
                  <a:pt x="3084064" y="915241"/>
                  <a:pt x="3080870" y="919459"/>
                </a:cubicBezTo>
                <a:cubicBezTo>
                  <a:pt x="3079940" y="920669"/>
                  <a:pt x="3081396" y="922560"/>
                  <a:pt x="3081304" y="923305"/>
                </a:cubicBezTo>
                <a:lnTo>
                  <a:pt x="3079630" y="924297"/>
                </a:lnTo>
                <a:lnTo>
                  <a:pt x="3078234" y="925507"/>
                </a:lnTo>
                <a:cubicBezTo>
                  <a:pt x="3078544" y="925537"/>
                  <a:pt x="3078854" y="925537"/>
                  <a:pt x="3079164" y="925507"/>
                </a:cubicBezTo>
                <a:lnTo>
                  <a:pt x="3079536" y="926747"/>
                </a:lnTo>
                <a:lnTo>
                  <a:pt x="3076888" y="932800"/>
                </a:lnTo>
                <a:lnTo>
                  <a:pt x="3092160" y="934658"/>
                </a:lnTo>
                <a:cubicBezTo>
                  <a:pt x="3091810" y="933664"/>
                  <a:pt x="3091552" y="932610"/>
                  <a:pt x="3091384" y="931556"/>
                </a:cubicBezTo>
                <a:cubicBezTo>
                  <a:pt x="3091044" y="928858"/>
                  <a:pt x="3094238" y="926407"/>
                  <a:pt x="3094238" y="926407"/>
                </a:cubicBezTo>
                <a:lnTo>
                  <a:pt x="3087986" y="914676"/>
                </a:lnTo>
                <a:close/>
                <a:moveTo>
                  <a:pt x="3514106" y="912950"/>
                </a:moveTo>
                <a:lnTo>
                  <a:pt x="3510398" y="918048"/>
                </a:lnTo>
                <a:lnTo>
                  <a:pt x="3512718" y="918126"/>
                </a:lnTo>
                <a:lnTo>
                  <a:pt x="3513616" y="916171"/>
                </a:lnTo>
                <a:close/>
                <a:moveTo>
                  <a:pt x="577610" y="911591"/>
                </a:moveTo>
                <a:lnTo>
                  <a:pt x="569334" y="914652"/>
                </a:lnTo>
                <a:lnTo>
                  <a:pt x="566002" y="917530"/>
                </a:lnTo>
                <a:lnTo>
                  <a:pt x="569152" y="919870"/>
                </a:lnTo>
                <a:lnTo>
                  <a:pt x="581592" y="916018"/>
                </a:lnTo>
                <a:lnTo>
                  <a:pt x="580656" y="912947"/>
                </a:lnTo>
                <a:close/>
                <a:moveTo>
                  <a:pt x="1645258" y="905289"/>
                </a:moveTo>
                <a:lnTo>
                  <a:pt x="1645470" y="907217"/>
                </a:lnTo>
                <a:lnTo>
                  <a:pt x="1646528" y="906161"/>
                </a:lnTo>
                <a:close/>
                <a:moveTo>
                  <a:pt x="1668870" y="903958"/>
                </a:moveTo>
                <a:lnTo>
                  <a:pt x="1664184" y="912986"/>
                </a:lnTo>
                <a:lnTo>
                  <a:pt x="1667530" y="915285"/>
                </a:lnTo>
                <a:lnTo>
                  <a:pt x="1668474" y="915027"/>
                </a:lnTo>
                <a:lnTo>
                  <a:pt x="1668510" y="914982"/>
                </a:lnTo>
                <a:cubicBezTo>
                  <a:pt x="1670456" y="911381"/>
                  <a:pt x="1671750" y="908109"/>
                  <a:pt x="1671750" y="908109"/>
                </a:cubicBezTo>
                <a:cubicBezTo>
                  <a:pt x="1671750" y="908109"/>
                  <a:pt x="1670532" y="906326"/>
                  <a:pt x="1669276" y="904519"/>
                </a:cubicBezTo>
                <a:close/>
                <a:moveTo>
                  <a:pt x="3078808" y="897453"/>
                </a:moveTo>
                <a:lnTo>
                  <a:pt x="3078854" y="901098"/>
                </a:lnTo>
                <a:cubicBezTo>
                  <a:pt x="3078854" y="901098"/>
                  <a:pt x="3079102" y="901874"/>
                  <a:pt x="3079474" y="903146"/>
                </a:cubicBezTo>
                <a:lnTo>
                  <a:pt x="3081984" y="903413"/>
                </a:lnTo>
                <a:close/>
                <a:moveTo>
                  <a:pt x="2597476" y="896360"/>
                </a:moveTo>
                <a:lnTo>
                  <a:pt x="2591328" y="897810"/>
                </a:lnTo>
                <a:lnTo>
                  <a:pt x="2588354" y="905895"/>
                </a:lnTo>
                <a:lnTo>
                  <a:pt x="2583340" y="919530"/>
                </a:lnTo>
                <a:lnTo>
                  <a:pt x="2585816" y="922469"/>
                </a:lnTo>
                <a:lnTo>
                  <a:pt x="2590586" y="925016"/>
                </a:lnTo>
                <a:close/>
                <a:moveTo>
                  <a:pt x="1621264" y="886110"/>
                </a:moveTo>
                <a:lnTo>
                  <a:pt x="1619956" y="909102"/>
                </a:lnTo>
                <a:lnTo>
                  <a:pt x="1620710" y="914373"/>
                </a:lnTo>
                <a:lnTo>
                  <a:pt x="1620918" y="914063"/>
                </a:lnTo>
                <a:lnTo>
                  <a:pt x="1626096" y="912898"/>
                </a:lnTo>
                <a:lnTo>
                  <a:pt x="1628194" y="903017"/>
                </a:lnTo>
                <a:lnTo>
                  <a:pt x="1626064" y="890538"/>
                </a:lnTo>
                <a:close/>
                <a:moveTo>
                  <a:pt x="902602" y="886002"/>
                </a:moveTo>
                <a:lnTo>
                  <a:pt x="890552" y="896356"/>
                </a:lnTo>
                <a:lnTo>
                  <a:pt x="862396" y="925641"/>
                </a:lnTo>
                <a:lnTo>
                  <a:pt x="862848" y="926163"/>
                </a:lnTo>
                <a:cubicBezTo>
                  <a:pt x="866044" y="928710"/>
                  <a:pt x="869028" y="930563"/>
                  <a:pt x="869028" y="930563"/>
                </a:cubicBezTo>
                <a:cubicBezTo>
                  <a:pt x="869028" y="930563"/>
                  <a:pt x="876784" y="927213"/>
                  <a:pt x="877280" y="926686"/>
                </a:cubicBezTo>
                <a:cubicBezTo>
                  <a:pt x="877528" y="926423"/>
                  <a:pt x="875930" y="930610"/>
                  <a:pt x="874272" y="934862"/>
                </a:cubicBezTo>
                <a:lnTo>
                  <a:pt x="874104" y="935286"/>
                </a:lnTo>
                <a:lnTo>
                  <a:pt x="876132" y="938657"/>
                </a:lnTo>
                <a:lnTo>
                  <a:pt x="878492" y="942548"/>
                </a:lnTo>
                <a:lnTo>
                  <a:pt x="898838" y="902817"/>
                </a:lnTo>
                <a:lnTo>
                  <a:pt x="904978" y="886635"/>
                </a:lnTo>
                <a:close/>
                <a:moveTo>
                  <a:pt x="1611216" y="883955"/>
                </a:moveTo>
                <a:lnTo>
                  <a:pt x="1608140" y="887050"/>
                </a:lnTo>
                <a:lnTo>
                  <a:pt x="1601816" y="893433"/>
                </a:lnTo>
                <a:lnTo>
                  <a:pt x="1602650" y="893780"/>
                </a:lnTo>
                <a:lnTo>
                  <a:pt x="1609998" y="905142"/>
                </a:lnTo>
                <a:close/>
                <a:moveTo>
                  <a:pt x="1624820" y="883440"/>
                </a:moveTo>
                <a:lnTo>
                  <a:pt x="1624858" y="883475"/>
                </a:lnTo>
                <a:lnTo>
                  <a:pt x="1624854" y="883456"/>
                </a:lnTo>
                <a:close/>
                <a:moveTo>
                  <a:pt x="2811694" y="882739"/>
                </a:moveTo>
                <a:cubicBezTo>
                  <a:pt x="2810490" y="883917"/>
                  <a:pt x="2809228" y="885003"/>
                  <a:pt x="2807910" y="886057"/>
                </a:cubicBezTo>
                <a:lnTo>
                  <a:pt x="2805968" y="886320"/>
                </a:lnTo>
                <a:lnTo>
                  <a:pt x="2803704" y="895044"/>
                </a:lnTo>
                <a:lnTo>
                  <a:pt x="2809376" y="891008"/>
                </a:lnTo>
                <a:lnTo>
                  <a:pt x="2816054" y="886724"/>
                </a:lnTo>
                <a:close/>
                <a:moveTo>
                  <a:pt x="2916790" y="875803"/>
                </a:moveTo>
                <a:lnTo>
                  <a:pt x="2915220" y="876568"/>
                </a:lnTo>
                <a:cubicBezTo>
                  <a:pt x="2915220" y="876568"/>
                  <a:pt x="2917764" y="883825"/>
                  <a:pt x="2914664" y="887267"/>
                </a:cubicBezTo>
                <a:cubicBezTo>
                  <a:pt x="2913508" y="888569"/>
                  <a:pt x="2912220" y="889749"/>
                  <a:pt x="2910816" y="890771"/>
                </a:cubicBezTo>
                <a:lnTo>
                  <a:pt x="2929728" y="902947"/>
                </a:lnTo>
                <a:lnTo>
                  <a:pt x="2931628" y="892416"/>
                </a:lnTo>
                <a:lnTo>
                  <a:pt x="2932792" y="878596"/>
                </a:lnTo>
                <a:lnTo>
                  <a:pt x="2931736" y="878361"/>
                </a:lnTo>
                <a:cubicBezTo>
                  <a:pt x="2927658" y="878210"/>
                  <a:pt x="2924152" y="878489"/>
                  <a:pt x="2924152" y="878489"/>
                </a:cubicBezTo>
                <a:cubicBezTo>
                  <a:pt x="2924152" y="878489"/>
                  <a:pt x="2919936" y="885902"/>
                  <a:pt x="2919842" y="886615"/>
                </a:cubicBezTo>
                <a:cubicBezTo>
                  <a:pt x="2919796" y="886972"/>
                  <a:pt x="2918594" y="882599"/>
                  <a:pt x="2917404" y="878137"/>
                </a:cubicBezTo>
                <a:close/>
                <a:moveTo>
                  <a:pt x="1410988" y="874924"/>
                </a:moveTo>
                <a:lnTo>
                  <a:pt x="1408116" y="880617"/>
                </a:lnTo>
                <a:lnTo>
                  <a:pt x="1408352" y="881728"/>
                </a:lnTo>
                <a:lnTo>
                  <a:pt x="1416414" y="881325"/>
                </a:lnTo>
                <a:lnTo>
                  <a:pt x="1416314" y="878707"/>
                </a:lnTo>
                <a:close/>
                <a:moveTo>
                  <a:pt x="1606118" y="872134"/>
                </a:moveTo>
                <a:lnTo>
                  <a:pt x="1602556" y="875977"/>
                </a:lnTo>
                <a:lnTo>
                  <a:pt x="1602698" y="877754"/>
                </a:lnTo>
                <a:lnTo>
                  <a:pt x="1606846" y="872806"/>
                </a:lnTo>
                <a:close/>
                <a:moveTo>
                  <a:pt x="2601004" y="871505"/>
                </a:moveTo>
                <a:lnTo>
                  <a:pt x="2593154" y="892846"/>
                </a:lnTo>
                <a:lnTo>
                  <a:pt x="2598230" y="891649"/>
                </a:lnTo>
                <a:close/>
                <a:moveTo>
                  <a:pt x="1582490" y="871131"/>
                </a:moveTo>
                <a:lnTo>
                  <a:pt x="1563428" y="873567"/>
                </a:lnTo>
                <a:lnTo>
                  <a:pt x="1560376" y="895673"/>
                </a:lnTo>
                <a:lnTo>
                  <a:pt x="1560466" y="899224"/>
                </a:lnTo>
                <a:lnTo>
                  <a:pt x="1564264" y="907573"/>
                </a:lnTo>
                <a:lnTo>
                  <a:pt x="1565588" y="907023"/>
                </a:lnTo>
                <a:cubicBezTo>
                  <a:pt x="1566744" y="907085"/>
                  <a:pt x="1567882" y="907334"/>
                  <a:pt x="1568936" y="907829"/>
                </a:cubicBezTo>
                <a:lnTo>
                  <a:pt x="1574488" y="880785"/>
                </a:lnTo>
                <a:lnTo>
                  <a:pt x="1581466" y="874985"/>
                </a:lnTo>
                <a:lnTo>
                  <a:pt x="1584568" y="883328"/>
                </a:lnTo>
                <a:lnTo>
                  <a:pt x="1581124" y="903890"/>
                </a:lnTo>
                <a:lnTo>
                  <a:pt x="1574364" y="917476"/>
                </a:lnTo>
                <a:lnTo>
                  <a:pt x="1574364" y="918808"/>
                </a:lnTo>
                <a:cubicBezTo>
                  <a:pt x="1574064" y="918902"/>
                  <a:pt x="1573774" y="919026"/>
                  <a:pt x="1573496" y="919181"/>
                </a:cubicBezTo>
                <a:lnTo>
                  <a:pt x="1575108" y="919677"/>
                </a:lnTo>
                <a:lnTo>
                  <a:pt x="1576968" y="919832"/>
                </a:lnTo>
                <a:cubicBezTo>
                  <a:pt x="1577280" y="920391"/>
                  <a:pt x="1576442" y="922903"/>
                  <a:pt x="1577682" y="923647"/>
                </a:cubicBezTo>
                <a:cubicBezTo>
                  <a:pt x="1581992" y="926159"/>
                  <a:pt x="1580288" y="925756"/>
                  <a:pt x="1580784" y="928609"/>
                </a:cubicBezTo>
                <a:lnTo>
                  <a:pt x="1604200" y="933137"/>
                </a:lnTo>
                <a:lnTo>
                  <a:pt x="1608230" y="935882"/>
                </a:lnTo>
                <a:lnTo>
                  <a:pt x="1608878" y="924615"/>
                </a:lnTo>
                <a:lnTo>
                  <a:pt x="1598712" y="905596"/>
                </a:lnTo>
                <a:lnTo>
                  <a:pt x="1596536" y="897318"/>
                </a:lnTo>
                <a:lnTo>
                  <a:pt x="1590152" y="898370"/>
                </a:lnTo>
                <a:lnTo>
                  <a:pt x="1596972" y="884634"/>
                </a:lnTo>
                <a:lnTo>
                  <a:pt x="1596880" y="884600"/>
                </a:lnTo>
                <a:lnTo>
                  <a:pt x="1590276" y="882118"/>
                </a:lnTo>
                <a:lnTo>
                  <a:pt x="1584568" y="874117"/>
                </a:lnTo>
                <a:close/>
                <a:moveTo>
                  <a:pt x="1386204" y="869331"/>
                </a:moveTo>
                <a:lnTo>
                  <a:pt x="1385690" y="872851"/>
                </a:lnTo>
                <a:lnTo>
                  <a:pt x="1387938" y="872188"/>
                </a:lnTo>
                <a:lnTo>
                  <a:pt x="1387440" y="870984"/>
                </a:lnTo>
                <a:close/>
                <a:moveTo>
                  <a:pt x="911330" y="868471"/>
                </a:moveTo>
                <a:lnTo>
                  <a:pt x="910976" y="870630"/>
                </a:lnTo>
                <a:lnTo>
                  <a:pt x="912462" y="871732"/>
                </a:lnTo>
                <a:lnTo>
                  <a:pt x="913330" y="870984"/>
                </a:lnTo>
                <a:lnTo>
                  <a:pt x="913128" y="870818"/>
                </a:lnTo>
                <a:close/>
                <a:moveTo>
                  <a:pt x="1610916" y="867952"/>
                </a:moveTo>
                <a:lnTo>
                  <a:pt x="1609302" y="869133"/>
                </a:lnTo>
                <a:lnTo>
                  <a:pt x="1609654" y="869457"/>
                </a:lnTo>
                <a:close/>
                <a:moveTo>
                  <a:pt x="1548200" y="866159"/>
                </a:moveTo>
                <a:lnTo>
                  <a:pt x="1547228" y="867200"/>
                </a:lnTo>
                <a:lnTo>
                  <a:pt x="1547268" y="870207"/>
                </a:lnTo>
                <a:lnTo>
                  <a:pt x="1547704" y="871164"/>
                </a:lnTo>
                <a:lnTo>
                  <a:pt x="1548100" y="871113"/>
                </a:lnTo>
                <a:lnTo>
                  <a:pt x="1548188" y="866209"/>
                </a:lnTo>
                <a:close/>
                <a:moveTo>
                  <a:pt x="936190" y="862899"/>
                </a:moveTo>
                <a:lnTo>
                  <a:pt x="934440" y="863727"/>
                </a:lnTo>
                <a:lnTo>
                  <a:pt x="934730" y="866449"/>
                </a:lnTo>
                <a:lnTo>
                  <a:pt x="935896" y="864471"/>
                </a:lnTo>
                <a:close/>
                <a:moveTo>
                  <a:pt x="2606538" y="861638"/>
                </a:moveTo>
                <a:lnTo>
                  <a:pt x="2602548" y="890631"/>
                </a:lnTo>
                <a:lnTo>
                  <a:pt x="2622730" y="885870"/>
                </a:lnTo>
                <a:lnTo>
                  <a:pt x="2622702" y="885684"/>
                </a:lnTo>
                <a:cubicBezTo>
                  <a:pt x="2621396" y="881799"/>
                  <a:pt x="2619900" y="878613"/>
                  <a:pt x="2619900" y="878613"/>
                </a:cubicBezTo>
                <a:cubicBezTo>
                  <a:pt x="2619900" y="878613"/>
                  <a:pt x="2611712" y="877094"/>
                  <a:pt x="2611092" y="877373"/>
                </a:cubicBezTo>
                <a:lnTo>
                  <a:pt x="2616846" y="872961"/>
                </a:lnTo>
                <a:lnTo>
                  <a:pt x="2615452" y="871877"/>
                </a:lnTo>
                <a:close/>
                <a:moveTo>
                  <a:pt x="2950018" y="859619"/>
                </a:moveTo>
                <a:lnTo>
                  <a:pt x="2939920" y="864538"/>
                </a:lnTo>
                <a:lnTo>
                  <a:pt x="2943506" y="864998"/>
                </a:lnTo>
                <a:close/>
                <a:moveTo>
                  <a:pt x="3079708" y="857681"/>
                </a:moveTo>
                <a:lnTo>
                  <a:pt x="3077730" y="882790"/>
                </a:lnTo>
                <a:lnTo>
                  <a:pt x="3081676" y="884568"/>
                </a:lnTo>
                <a:lnTo>
                  <a:pt x="3089368" y="896541"/>
                </a:lnTo>
                <a:lnTo>
                  <a:pt x="3094690" y="904763"/>
                </a:lnTo>
                <a:lnTo>
                  <a:pt x="3099660" y="905291"/>
                </a:lnTo>
                <a:lnTo>
                  <a:pt x="3099944" y="904883"/>
                </a:lnTo>
                <a:cubicBezTo>
                  <a:pt x="3100472" y="905519"/>
                  <a:pt x="3101720" y="904898"/>
                  <a:pt x="3102988" y="904254"/>
                </a:cubicBezTo>
                <a:lnTo>
                  <a:pt x="3105230" y="903710"/>
                </a:lnTo>
                <a:lnTo>
                  <a:pt x="3111656" y="873452"/>
                </a:lnTo>
                <a:close/>
                <a:moveTo>
                  <a:pt x="997418" y="853450"/>
                </a:moveTo>
                <a:lnTo>
                  <a:pt x="951678" y="856602"/>
                </a:lnTo>
                <a:lnTo>
                  <a:pt x="951532" y="860474"/>
                </a:lnTo>
                <a:cubicBezTo>
                  <a:pt x="952102" y="864533"/>
                  <a:pt x="952986" y="867945"/>
                  <a:pt x="952986" y="867945"/>
                </a:cubicBezTo>
                <a:cubicBezTo>
                  <a:pt x="955860" y="869030"/>
                  <a:pt x="958788" y="869960"/>
                  <a:pt x="961764" y="870736"/>
                </a:cubicBezTo>
                <a:cubicBezTo>
                  <a:pt x="959196" y="872194"/>
                  <a:pt x="956544" y="873496"/>
                  <a:pt x="953824" y="874644"/>
                </a:cubicBezTo>
                <a:lnTo>
                  <a:pt x="945232" y="878551"/>
                </a:lnTo>
                <a:lnTo>
                  <a:pt x="942752" y="878149"/>
                </a:lnTo>
                <a:lnTo>
                  <a:pt x="937740" y="877238"/>
                </a:lnTo>
                <a:lnTo>
                  <a:pt x="938098" y="887142"/>
                </a:lnTo>
                <a:lnTo>
                  <a:pt x="936896" y="886802"/>
                </a:lnTo>
                <a:lnTo>
                  <a:pt x="937384" y="891392"/>
                </a:lnTo>
                <a:cubicBezTo>
                  <a:pt x="936352" y="895703"/>
                  <a:pt x="935668" y="900075"/>
                  <a:pt x="935338" y="904481"/>
                </a:cubicBezTo>
                <a:cubicBezTo>
                  <a:pt x="935804" y="906062"/>
                  <a:pt x="927336" y="893872"/>
                  <a:pt x="927336" y="893872"/>
                </a:cubicBezTo>
                <a:lnTo>
                  <a:pt x="926872" y="886460"/>
                </a:lnTo>
                <a:lnTo>
                  <a:pt x="925240" y="887400"/>
                </a:lnTo>
                <a:lnTo>
                  <a:pt x="926252" y="893067"/>
                </a:lnTo>
                <a:cubicBezTo>
                  <a:pt x="927492" y="897379"/>
                  <a:pt x="928948" y="901564"/>
                  <a:pt x="930252" y="905721"/>
                </a:cubicBezTo>
                <a:cubicBezTo>
                  <a:pt x="930934" y="907799"/>
                  <a:pt x="931584" y="909877"/>
                  <a:pt x="932268" y="911924"/>
                </a:cubicBezTo>
                <a:lnTo>
                  <a:pt x="934656" y="917909"/>
                </a:lnTo>
                <a:cubicBezTo>
                  <a:pt x="936362" y="921880"/>
                  <a:pt x="937882" y="925819"/>
                  <a:pt x="939464" y="929696"/>
                </a:cubicBezTo>
                <a:lnTo>
                  <a:pt x="944798" y="940829"/>
                </a:lnTo>
                <a:lnTo>
                  <a:pt x="946724" y="943915"/>
                </a:lnTo>
                <a:lnTo>
                  <a:pt x="947770" y="943480"/>
                </a:lnTo>
                <a:cubicBezTo>
                  <a:pt x="950488" y="941658"/>
                  <a:pt x="952612" y="939805"/>
                  <a:pt x="952612" y="939805"/>
                </a:cubicBezTo>
                <a:cubicBezTo>
                  <a:pt x="952612" y="939805"/>
                  <a:pt x="952396" y="938100"/>
                  <a:pt x="952180" y="936270"/>
                </a:cubicBezTo>
                <a:cubicBezTo>
                  <a:pt x="952104" y="934936"/>
                  <a:pt x="951948" y="933634"/>
                  <a:pt x="951714" y="932331"/>
                </a:cubicBezTo>
                <a:cubicBezTo>
                  <a:pt x="951590" y="932021"/>
                  <a:pt x="954256" y="934595"/>
                  <a:pt x="957172" y="936952"/>
                </a:cubicBezTo>
                <a:lnTo>
                  <a:pt x="958236" y="937829"/>
                </a:lnTo>
                <a:lnTo>
                  <a:pt x="994990" y="857402"/>
                </a:lnTo>
                <a:lnTo>
                  <a:pt x="997596" y="853617"/>
                </a:lnTo>
                <a:close/>
                <a:moveTo>
                  <a:pt x="1681850" y="851044"/>
                </a:moveTo>
                <a:lnTo>
                  <a:pt x="1666218" y="857035"/>
                </a:lnTo>
                <a:lnTo>
                  <a:pt x="1658574" y="858676"/>
                </a:lnTo>
                <a:lnTo>
                  <a:pt x="1658880" y="860688"/>
                </a:lnTo>
                <a:cubicBezTo>
                  <a:pt x="1659744" y="863076"/>
                  <a:pt x="1660780" y="865402"/>
                  <a:pt x="1661980" y="867634"/>
                </a:cubicBezTo>
                <a:lnTo>
                  <a:pt x="1667376" y="867820"/>
                </a:lnTo>
                <a:cubicBezTo>
                  <a:pt x="1669444" y="867945"/>
                  <a:pt x="1671516" y="867945"/>
                  <a:pt x="1673580" y="867820"/>
                </a:cubicBezTo>
                <a:lnTo>
                  <a:pt x="1664682" y="873752"/>
                </a:lnTo>
                <a:lnTo>
                  <a:pt x="1668896" y="876876"/>
                </a:lnTo>
                <a:lnTo>
                  <a:pt x="1674294" y="885716"/>
                </a:lnTo>
                <a:lnTo>
                  <a:pt x="1665608" y="886119"/>
                </a:lnTo>
                <a:lnTo>
                  <a:pt x="1655790" y="879150"/>
                </a:lnTo>
                <a:lnTo>
                  <a:pt x="1654010" y="880226"/>
                </a:lnTo>
                <a:lnTo>
                  <a:pt x="1645220" y="880649"/>
                </a:lnTo>
                <a:lnTo>
                  <a:pt x="1643494" y="889311"/>
                </a:lnTo>
                <a:lnTo>
                  <a:pt x="1644624" y="899548"/>
                </a:lnTo>
                <a:lnTo>
                  <a:pt x="1649672" y="903016"/>
                </a:lnTo>
                <a:lnTo>
                  <a:pt x="1653388" y="899300"/>
                </a:lnTo>
                <a:lnTo>
                  <a:pt x="1657382" y="908314"/>
                </a:lnTo>
                <a:lnTo>
                  <a:pt x="1661494" y="911139"/>
                </a:lnTo>
                <a:lnTo>
                  <a:pt x="1666742" y="901023"/>
                </a:lnTo>
                <a:lnTo>
                  <a:pt x="1666572" y="900788"/>
                </a:lnTo>
                <a:lnTo>
                  <a:pt x="1666840" y="900835"/>
                </a:lnTo>
                <a:lnTo>
                  <a:pt x="1690108" y="855991"/>
                </a:lnTo>
                <a:lnTo>
                  <a:pt x="1686700" y="854236"/>
                </a:lnTo>
                <a:cubicBezTo>
                  <a:pt x="1686700" y="854236"/>
                  <a:pt x="1681178" y="859104"/>
                  <a:pt x="1681024" y="859415"/>
                </a:cubicBezTo>
                <a:cubicBezTo>
                  <a:pt x="1680868" y="859725"/>
                  <a:pt x="1681240" y="855910"/>
                  <a:pt x="1681736" y="852126"/>
                </a:cubicBezTo>
                <a:close/>
                <a:moveTo>
                  <a:pt x="993120" y="843041"/>
                </a:moveTo>
                <a:lnTo>
                  <a:pt x="973920" y="843182"/>
                </a:lnTo>
                <a:lnTo>
                  <a:pt x="978200" y="847072"/>
                </a:lnTo>
                <a:lnTo>
                  <a:pt x="974808" y="850625"/>
                </a:lnTo>
                <a:lnTo>
                  <a:pt x="994880" y="849238"/>
                </a:lnTo>
                <a:lnTo>
                  <a:pt x="992808" y="844653"/>
                </a:lnTo>
                <a:cubicBezTo>
                  <a:pt x="992808" y="844653"/>
                  <a:pt x="992902" y="844032"/>
                  <a:pt x="993120" y="843041"/>
                </a:cubicBezTo>
                <a:close/>
                <a:moveTo>
                  <a:pt x="3467304" y="842201"/>
                </a:moveTo>
                <a:lnTo>
                  <a:pt x="3464304" y="849771"/>
                </a:lnTo>
                <a:lnTo>
                  <a:pt x="3450618" y="918443"/>
                </a:lnTo>
                <a:lnTo>
                  <a:pt x="3471964" y="931152"/>
                </a:lnTo>
                <a:lnTo>
                  <a:pt x="3475250" y="922401"/>
                </a:lnTo>
                <a:lnTo>
                  <a:pt x="3470848" y="854701"/>
                </a:lnTo>
                <a:close/>
                <a:moveTo>
                  <a:pt x="1568138" y="839438"/>
                </a:moveTo>
                <a:lnTo>
                  <a:pt x="1564046" y="869078"/>
                </a:lnTo>
                <a:lnTo>
                  <a:pt x="1579752" y="867073"/>
                </a:lnTo>
                <a:lnTo>
                  <a:pt x="1579080" y="866021"/>
                </a:lnTo>
                <a:cubicBezTo>
                  <a:pt x="1580174" y="866332"/>
                  <a:pt x="1581296" y="866518"/>
                  <a:pt x="1582428" y="866610"/>
                </a:cubicBezTo>
                <a:lnTo>
                  <a:pt x="1585972" y="866279"/>
                </a:lnTo>
                <a:lnTo>
                  <a:pt x="1590250" y="865733"/>
                </a:lnTo>
                <a:lnTo>
                  <a:pt x="1594882" y="861766"/>
                </a:lnTo>
                <a:lnTo>
                  <a:pt x="1580940" y="848902"/>
                </a:lnTo>
                <a:lnTo>
                  <a:pt x="1579308" y="846820"/>
                </a:lnTo>
                <a:lnTo>
                  <a:pt x="1578614" y="850576"/>
                </a:lnTo>
                <a:lnTo>
                  <a:pt x="1571946" y="847816"/>
                </a:lnTo>
                <a:close/>
                <a:moveTo>
                  <a:pt x="958788" y="837721"/>
                </a:moveTo>
                <a:lnTo>
                  <a:pt x="955580" y="840478"/>
                </a:lnTo>
                <a:lnTo>
                  <a:pt x="958662" y="841023"/>
                </a:lnTo>
                <a:lnTo>
                  <a:pt x="957522" y="842402"/>
                </a:lnTo>
                <a:lnTo>
                  <a:pt x="962468" y="841854"/>
                </a:lnTo>
                <a:close/>
                <a:moveTo>
                  <a:pt x="880164" y="836962"/>
                </a:moveTo>
                <a:lnTo>
                  <a:pt x="833516" y="847444"/>
                </a:lnTo>
                <a:lnTo>
                  <a:pt x="817582" y="851594"/>
                </a:lnTo>
                <a:lnTo>
                  <a:pt x="817790" y="852875"/>
                </a:lnTo>
                <a:cubicBezTo>
                  <a:pt x="818934" y="855950"/>
                  <a:pt x="820244" y="858454"/>
                  <a:pt x="820244" y="858454"/>
                </a:cubicBezTo>
                <a:cubicBezTo>
                  <a:pt x="820244" y="858454"/>
                  <a:pt x="827748" y="859261"/>
                  <a:pt x="827964" y="859167"/>
                </a:cubicBezTo>
                <a:cubicBezTo>
                  <a:pt x="828182" y="859075"/>
                  <a:pt x="825080" y="861277"/>
                  <a:pt x="821980" y="863571"/>
                </a:cubicBezTo>
                <a:lnTo>
                  <a:pt x="815560" y="868161"/>
                </a:lnTo>
                <a:lnTo>
                  <a:pt x="802006" y="869030"/>
                </a:lnTo>
                <a:lnTo>
                  <a:pt x="805324" y="859075"/>
                </a:lnTo>
                <a:lnTo>
                  <a:pt x="805178" y="854825"/>
                </a:lnTo>
                <a:lnTo>
                  <a:pt x="775644" y="862517"/>
                </a:lnTo>
                <a:lnTo>
                  <a:pt x="742964" y="871623"/>
                </a:lnTo>
                <a:lnTo>
                  <a:pt x="743202" y="872927"/>
                </a:lnTo>
                <a:cubicBezTo>
                  <a:pt x="744412" y="875978"/>
                  <a:pt x="745776" y="878459"/>
                  <a:pt x="745776" y="878459"/>
                </a:cubicBezTo>
                <a:cubicBezTo>
                  <a:pt x="745776" y="878459"/>
                  <a:pt x="752972" y="879110"/>
                  <a:pt x="753560" y="878954"/>
                </a:cubicBezTo>
                <a:cubicBezTo>
                  <a:pt x="754152" y="878800"/>
                  <a:pt x="741312" y="888259"/>
                  <a:pt x="741312" y="888259"/>
                </a:cubicBezTo>
                <a:lnTo>
                  <a:pt x="727756" y="889407"/>
                </a:lnTo>
                <a:lnTo>
                  <a:pt x="730766" y="879297"/>
                </a:lnTo>
                <a:lnTo>
                  <a:pt x="730476" y="875102"/>
                </a:lnTo>
                <a:lnTo>
                  <a:pt x="721772" y="877528"/>
                </a:lnTo>
                <a:lnTo>
                  <a:pt x="668764" y="893237"/>
                </a:lnTo>
                <a:lnTo>
                  <a:pt x="669004" y="894431"/>
                </a:lnTo>
                <a:cubicBezTo>
                  <a:pt x="670256" y="897462"/>
                  <a:pt x="671652" y="899920"/>
                  <a:pt x="671652" y="899920"/>
                </a:cubicBezTo>
                <a:cubicBezTo>
                  <a:pt x="671652" y="899920"/>
                  <a:pt x="678878" y="900417"/>
                  <a:pt x="679468" y="900261"/>
                </a:cubicBezTo>
                <a:cubicBezTo>
                  <a:pt x="680056" y="900106"/>
                  <a:pt x="667340" y="909814"/>
                  <a:pt x="667340" y="909814"/>
                </a:cubicBezTo>
                <a:lnTo>
                  <a:pt x="653788" y="911116"/>
                </a:lnTo>
                <a:lnTo>
                  <a:pt x="656796" y="901006"/>
                </a:lnTo>
                <a:lnTo>
                  <a:pt x="656456" y="896886"/>
                </a:lnTo>
                <a:lnTo>
                  <a:pt x="627964" y="905329"/>
                </a:lnTo>
                <a:lnTo>
                  <a:pt x="594804" y="915586"/>
                </a:lnTo>
                <a:lnTo>
                  <a:pt x="595088" y="916916"/>
                </a:lnTo>
                <a:cubicBezTo>
                  <a:pt x="596380" y="919932"/>
                  <a:pt x="597806" y="922374"/>
                  <a:pt x="597806" y="922374"/>
                </a:cubicBezTo>
                <a:cubicBezTo>
                  <a:pt x="597806" y="922374"/>
                  <a:pt x="604970" y="922841"/>
                  <a:pt x="605592" y="922622"/>
                </a:cubicBezTo>
                <a:cubicBezTo>
                  <a:pt x="606212" y="922406"/>
                  <a:pt x="593588" y="932269"/>
                  <a:pt x="593588" y="932269"/>
                </a:cubicBezTo>
                <a:lnTo>
                  <a:pt x="587622" y="932897"/>
                </a:lnTo>
                <a:lnTo>
                  <a:pt x="593588" y="937076"/>
                </a:lnTo>
                <a:lnTo>
                  <a:pt x="606058" y="944903"/>
                </a:lnTo>
                <a:lnTo>
                  <a:pt x="606610" y="944206"/>
                </a:lnTo>
                <a:cubicBezTo>
                  <a:pt x="608102" y="941287"/>
                  <a:pt x="609064" y="938627"/>
                  <a:pt x="609064" y="938627"/>
                </a:cubicBezTo>
                <a:cubicBezTo>
                  <a:pt x="609064" y="938627"/>
                  <a:pt x="605000" y="932610"/>
                  <a:pt x="604380" y="932424"/>
                </a:cubicBezTo>
                <a:cubicBezTo>
                  <a:pt x="603760" y="932238"/>
                  <a:pt x="619268" y="935339"/>
                  <a:pt x="619268" y="935339"/>
                </a:cubicBezTo>
                <a:lnTo>
                  <a:pt x="624076" y="939929"/>
                </a:lnTo>
                <a:lnTo>
                  <a:pt x="628976" y="944457"/>
                </a:lnTo>
                <a:lnTo>
                  <a:pt x="619484" y="949234"/>
                </a:lnTo>
                <a:lnTo>
                  <a:pt x="616968" y="951751"/>
                </a:lnTo>
                <a:lnTo>
                  <a:pt x="634652" y="962850"/>
                </a:lnTo>
                <a:lnTo>
                  <a:pt x="673658" y="981559"/>
                </a:lnTo>
                <a:lnTo>
                  <a:pt x="675280" y="975783"/>
                </a:lnTo>
                <a:cubicBezTo>
                  <a:pt x="675280" y="975783"/>
                  <a:pt x="670412" y="970634"/>
                  <a:pt x="669852" y="970387"/>
                </a:cubicBezTo>
                <a:cubicBezTo>
                  <a:pt x="672296" y="970387"/>
                  <a:pt x="674740" y="970509"/>
                  <a:pt x="677172" y="970758"/>
                </a:cubicBezTo>
                <a:lnTo>
                  <a:pt x="684896" y="971162"/>
                </a:lnTo>
                <a:cubicBezTo>
                  <a:pt x="684896" y="971162"/>
                  <a:pt x="687564" y="973116"/>
                  <a:pt x="690292" y="974977"/>
                </a:cubicBezTo>
                <a:lnTo>
                  <a:pt x="695720" y="978730"/>
                </a:lnTo>
                <a:lnTo>
                  <a:pt x="687128" y="984622"/>
                </a:lnTo>
                <a:lnTo>
                  <a:pt x="685326" y="987155"/>
                </a:lnTo>
                <a:lnTo>
                  <a:pt x="702480" y="995383"/>
                </a:lnTo>
                <a:lnTo>
                  <a:pt x="745416" y="1009142"/>
                </a:lnTo>
                <a:lnTo>
                  <a:pt x="745854" y="1007913"/>
                </a:lnTo>
                <a:cubicBezTo>
                  <a:pt x="746334" y="1004664"/>
                  <a:pt x="746396" y="1001834"/>
                  <a:pt x="746396" y="1001834"/>
                </a:cubicBezTo>
                <a:cubicBezTo>
                  <a:pt x="746396" y="1001834"/>
                  <a:pt x="740472" y="997554"/>
                  <a:pt x="740194" y="997492"/>
                </a:cubicBezTo>
                <a:cubicBezTo>
                  <a:pt x="739916" y="997430"/>
                  <a:pt x="743606" y="996996"/>
                  <a:pt x="747360" y="996500"/>
                </a:cubicBezTo>
                <a:cubicBezTo>
                  <a:pt x="751112" y="996004"/>
                  <a:pt x="754802" y="995383"/>
                  <a:pt x="754802" y="995383"/>
                </a:cubicBezTo>
                <a:cubicBezTo>
                  <a:pt x="754802" y="995383"/>
                  <a:pt x="757688" y="996687"/>
                  <a:pt x="760602" y="997957"/>
                </a:cubicBezTo>
                <a:cubicBezTo>
                  <a:pt x="763516" y="999229"/>
                  <a:pt x="766464" y="1000315"/>
                  <a:pt x="766464" y="1000315"/>
                </a:cubicBezTo>
                <a:lnTo>
                  <a:pt x="763052" y="1004346"/>
                </a:lnTo>
                <a:cubicBezTo>
                  <a:pt x="761316" y="1006300"/>
                  <a:pt x="759516" y="1008193"/>
                  <a:pt x="759516" y="1008193"/>
                </a:cubicBezTo>
                <a:lnTo>
                  <a:pt x="758484" y="1010666"/>
                </a:lnTo>
                <a:lnTo>
                  <a:pt x="780468" y="1012777"/>
                </a:lnTo>
                <a:lnTo>
                  <a:pt x="780576" y="1012642"/>
                </a:lnTo>
                <a:lnTo>
                  <a:pt x="789218" y="1001477"/>
                </a:lnTo>
                <a:lnTo>
                  <a:pt x="786004" y="998889"/>
                </a:lnTo>
                <a:lnTo>
                  <a:pt x="775272" y="1000594"/>
                </a:lnTo>
                <a:lnTo>
                  <a:pt x="778808" y="987135"/>
                </a:lnTo>
                <a:lnTo>
                  <a:pt x="786128" y="980932"/>
                </a:lnTo>
                <a:cubicBezTo>
                  <a:pt x="787926" y="979319"/>
                  <a:pt x="789848" y="977830"/>
                  <a:pt x="791244" y="976712"/>
                </a:cubicBezTo>
                <a:lnTo>
                  <a:pt x="793600" y="974853"/>
                </a:lnTo>
                <a:cubicBezTo>
                  <a:pt x="793090" y="978481"/>
                  <a:pt x="793504" y="982202"/>
                  <a:pt x="794812" y="985646"/>
                </a:cubicBezTo>
                <a:lnTo>
                  <a:pt x="798988" y="989668"/>
                </a:lnTo>
                <a:lnTo>
                  <a:pt x="826136" y="956989"/>
                </a:lnTo>
                <a:lnTo>
                  <a:pt x="848936" y="933301"/>
                </a:lnTo>
                <a:lnTo>
                  <a:pt x="845272" y="929850"/>
                </a:lnTo>
                <a:cubicBezTo>
                  <a:pt x="845272" y="929850"/>
                  <a:pt x="842512" y="930006"/>
                  <a:pt x="839844" y="930222"/>
                </a:cubicBezTo>
                <a:lnTo>
                  <a:pt x="834480" y="930657"/>
                </a:lnTo>
                <a:cubicBezTo>
                  <a:pt x="834480" y="930657"/>
                  <a:pt x="835564" y="927369"/>
                  <a:pt x="836744" y="924050"/>
                </a:cubicBezTo>
                <a:lnTo>
                  <a:pt x="839162" y="917568"/>
                </a:lnTo>
                <a:lnTo>
                  <a:pt x="855072" y="906651"/>
                </a:lnTo>
                <a:cubicBezTo>
                  <a:pt x="854288" y="910279"/>
                  <a:pt x="854406" y="914032"/>
                  <a:pt x="855414" y="917600"/>
                </a:cubicBezTo>
                <a:lnTo>
                  <a:pt x="859510" y="922317"/>
                </a:lnTo>
                <a:lnTo>
                  <a:pt x="887514" y="893222"/>
                </a:lnTo>
                <a:lnTo>
                  <a:pt x="892958" y="888532"/>
                </a:lnTo>
                <a:lnTo>
                  <a:pt x="892414" y="883668"/>
                </a:lnTo>
                <a:cubicBezTo>
                  <a:pt x="891918" y="879885"/>
                  <a:pt x="891422" y="876039"/>
                  <a:pt x="891422" y="876039"/>
                </a:cubicBezTo>
                <a:cubicBezTo>
                  <a:pt x="891422" y="876039"/>
                  <a:pt x="892972" y="873155"/>
                  <a:pt x="894276" y="870178"/>
                </a:cubicBezTo>
                <a:cubicBezTo>
                  <a:pt x="895578" y="867201"/>
                  <a:pt x="896912" y="864254"/>
                  <a:pt x="896912" y="864254"/>
                </a:cubicBezTo>
                <a:cubicBezTo>
                  <a:pt x="896912" y="864254"/>
                  <a:pt x="898740" y="866083"/>
                  <a:pt x="900696" y="867882"/>
                </a:cubicBezTo>
                <a:lnTo>
                  <a:pt x="904356" y="871605"/>
                </a:lnTo>
                <a:lnTo>
                  <a:pt x="906184" y="872456"/>
                </a:lnTo>
                <a:lnTo>
                  <a:pt x="906184" y="867076"/>
                </a:lnTo>
                <a:lnTo>
                  <a:pt x="908062" y="868469"/>
                </a:lnTo>
                <a:lnTo>
                  <a:pt x="908414" y="866321"/>
                </a:lnTo>
                <a:lnTo>
                  <a:pt x="899640" y="866145"/>
                </a:lnTo>
                <a:lnTo>
                  <a:pt x="904338" y="855978"/>
                </a:lnTo>
                <a:lnTo>
                  <a:pt x="878952" y="851445"/>
                </a:lnTo>
                <a:lnTo>
                  <a:pt x="878262" y="850365"/>
                </a:lnTo>
                <a:lnTo>
                  <a:pt x="876628" y="850421"/>
                </a:lnTo>
                <a:lnTo>
                  <a:pt x="877224" y="848743"/>
                </a:lnTo>
                <a:lnTo>
                  <a:pt x="871634" y="840001"/>
                </a:lnTo>
                <a:lnTo>
                  <a:pt x="880164" y="839211"/>
                </a:lnTo>
                <a:close/>
                <a:moveTo>
                  <a:pt x="2784412" y="836690"/>
                </a:moveTo>
                <a:lnTo>
                  <a:pt x="2778724" y="839288"/>
                </a:lnTo>
                <a:cubicBezTo>
                  <a:pt x="2773824" y="841366"/>
                  <a:pt x="2769236" y="843568"/>
                  <a:pt x="2764520" y="845491"/>
                </a:cubicBezTo>
                <a:lnTo>
                  <a:pt x="2757510" y="848008"/>
                </a:lnTo>
                <a:lnTo>
                  <a:pt x="2761140" y="849429"/>
                </a:lnTo>
                <a:lnTo>
                  <a:pt x="2756940" y="852929"/>
                </a:lnTo>
                <a:lnTo>
                  <a:pt x="2755248" y="857243"/>
                </a:lnTo>
                <a:lnTo>
                  <a:pt x="2779748" y="848994"/>
                </a:lnTo>
                <a:lnTo>
                  <a:pt x="2789554" y="845680"/>
                </a:lnTo>
                <a:close/>
                <a:moveTo>
                  <a:pt x="2936782" y="831219"/>
                </a:moveTo>
                <a:lnTo>
                  <a:pt x="2925652" y="837424"/>
                </a:lnTo>
                <a:lnTo>
                  <a:pt x="2926448" y="838357"/>
                </a:lnTo>
                <a:lnTo>
                  <a:pt x="2926548" y="841155"/>
                </a:lnTo>
                <a:lnTo>
                  <a:pt x="2933248" y="844524"/>
                </a:lnTo>
                <a:lnTo>
                  <a:pt x="2935740" y="843595"/>
                </a:lnTo>
                <a:close/>
                <a:moveTo>
                  <a:pt x="912870" y="829613"/>
                </a:moveTo>
                <a:lnTo>
                  <a:pt x="892746" y="834135"/>
                </a:lnTo>
                <a:lnTo>
                  <a:pt x="892824" y="834723"/>
                </a:lnTo>
                <a:cubicBezTo>
                  <a:pt x="893880" y="837828"/>
                  <a:pt x="895112" y="840371"/>
                  <a:pt x="895112" y="840371"/>
                </a:cubicBezTo>
                <a:cubicBezTo>
                  <a:pt x="895112" y="840371"/>
                  <a:pt x="902216" y="841333"/>
                  <a:pt x="902836" y="841179"/>
                </a:cubicBezTo>
                <a:lnTo>
                  <a:pt x="900568" y="842790"/>
                </a:lnTo>
                <a:lnTo>
                  <a:pt x="911768" y="845877"/>
                </a:lnTo>
                <a:lnTo>
                  <a:pt x="912976" y="838518"/>
                </a:lnTo>
                <a:close/>
                <a:moveTo>
                  <a:pt x="921782" y="827610"/>
                </a:moveTo>
                <a:lnTo>
                  <a:pt x="917886" y="828485"/>
                </a:lnTo>
                <a:lnTo>
                  <a:pt x="916438" y="837317"/>
                </a:lnTo>
                <a:lnTo>
                  <a:pt x="916450" y="838233"/>
                </a:lnTo>
                <a:lnTo>
                  <a:pt x="917552" y="844394"/>
                </a:lnTo>
                <a:lnTo>
                  <a:pt x="924732" y="835968"/>
                </a:lnTo>
                <a:close/>
                <a:moveTo>
                  <a:pt x="1002606" y="826727"/>
                </a:moveTo>
                <a:lnTo>
                  <a:pt x="996376" y="829424"/>
                </a:lnTo>
                <a:lnTo>
                  <a:pt x="992148" y="831454"/>
                </a:lnTo>
                <a:lnTo>
                  <a:pt x="999260" y="832061"/>
                </a:lnTo>
                <a:close/>
                <a:moveTo>
                  <a:pt x="955168" y="825088"/>
                </a:moveTo>
                <a:lnTo>
                  <a:pt x="946586" y="837942"/>
                </a:lnTo>
                <a:lnTo>
                  <a:pt x="947248" y="839007"/>
                </a:lnTo>
                <a:lnTo>
                  <a:pt x="949908" y="839476"/>
                </a:lnTo>
                <a:lnTo>
                  <a:pt x="955818" y="834385"/>
                </a:lnTo>
                <a:lnTo>
                  <a:pt x="955432" y="833952"/>
                </a:lnTo>
                <a:lnTo>
                  <a:pt x="951714" y="833952"/>
                </a:lnTo>
                <a:close/>
                <a:moveTo>
                  <a:pt x="2809334" y="824673"/>
                </a:moveTo>
                <a:lnTo>
                  <a:pt x="2803610" y="827511"/>
                </a:lnTo>
                <a:lnTo>
                  <a:pt x="2805552" y="831534"/>
                </a:lnTo>
                <a:lnTo>
                  <a:pt x="2807380" y="832086"/>
                </a:lnTo>
                <a:close/>
                <a:moveTo>
                  <a:pt x="3010968" y="823750"/>
                </a:moveTo>
                <a:lnTo>
                  <a:pt x="3010056" y="825041"/>
                </a:lnTo>
                <a:lnTo>
                  <a:pt x="3011948" y="835038"/>
                </a:lnTo>
                <a:lnTo>
                  <a:pt x="3029852" y="835038"/>
                </a:lnTo>
                <a:lnTo>
                  <a:pt x="3036272" y="843908"/>
                </a:lnTo>
                <a:lnTo>
                  <a:pt x="3030068" y="848436"/>
                </a:lnTo>
                <a:lnTo>
                  <a:pt x="3013926" y="845478"/>
                </a:lnTo>
                <a:lnTo>
                  <a:pt x="3029136" y="925757"/>
                </a:lnTo>
                <a:lnTo>
                  <a:pt x="3027574" y="929179"/>
                </a:lnTo>
                <a:lnTo>
                  <a:pt x="3042380" y="922344"/>
                </a:lnTo>
                <a:lnTo>
                  <a:pt x="3057112" y="917289"/>
                </a:lnTo>
                <a:cubicBezTo>
                  <a:pt x="3057112" y="914528"/>
                  <a:pt x="3058572" y="907519"/>
                  <a:pt x="3058632" y="902030"/>
                </a:cubicBezTo>
                <a:lnTo>
                  <a:pt x="3034224" y="880474"/>
                </a:lnTo>
                <a:lnTo>
                  <a:pt x="3026284" y="866982"/>
                </a:lnTo>
                <a:lnTo>
                  <a:pt x="3038690" y="866425"/>
                </a:lnTo>
                <a:lnTo>
                  <a:pt x="3060400" y="889189"/>
                </a:lnTo>
                <a:cubicBezTo>
                  <a:pt x="3060804" y="888290"/>
                  <a:pt x="3061084" y="887731"/>
                  <a:pt x="3061084" y="887731"/>
                </a:cubicBezTo>
                <a:lnTo>
                  <a:pt x="3064848" y="886094"/>
                </a:lnTo>
                <a:lnTo>
                  <a:pt x="3067768" y="851787"/>
                </a:lnTo>
                <a:close/>
                <a:moveTo>
                  <a:pt x="939522" y="823624"/>
                </a:moveTo>
                <a:lnTo>
                  <a:pt x="929990" y="825766"/>
                </a:lnTo>
                <a:lnTo>
                  <a:pt x="931400" y="830603"/>
                </a:lnTo>
                <a:lnTo>
                  <a:pt x="934842" y="827501"/>
                </a:lnTo>
                <a:lnTo>
                  <a:pt x="936828" y="828630"/>
                </a:lnTo>
                <a:lnTo>
                  <a:pt x="939046" y="824300"/>
                </a:lnTo>
                <a:close/>
                <a:moveTo>
                  <a:pt x="1266900" y="819405"/>
                </a:moveTo>
                <a:lnTo>
                  <a:pt x="1260558" y="820431"/>
                </a:lnTo>
                <a:cubicBezTo>
                  <a:pt x="1260072" y="820989"/>
                  <a:pt x="1259540" y="821517"/>
                  <a:pt x="1258976" y="822012"/>
                </a:cubicBezTo>
                <a:lnTo>
                  <a:pt x="1265924" y="838916"/>
                </a:lnTo>
                <a:lnTo>
                  <a:pt x="1264342" y="845460"/>
                </a:lnTo>
                <a:lnTo>
                  <a:pt x="1256960" y="841737"/>
                </a:lnTo>
                <a:lnTo>
                  <a:pt x="1252370" y="823904"/>
                </a:lnTo>
                <a:cubicBezTo>
                  <a:pt x="1251876" y="824525"/>
                  <a:pt x="1251312" y="825084"/>
                  <a:pt x="1250696" y="825579"/>
                </a:cubicBezTo>
                <a:cubicBezTo>
                  <a:pt x="1249114" y="826851"/>
                  <a:pt x="1246570" y="824897"/>
                  <a:pt x="1246570" y="824897"/>
                </a:cubicBezTo>
                <a:lnTo>
                  <a:pt x="1232614" y="849212"/>
                </a:lnTo>
                <a:lnTo>
                  <a:pt x="1224364" y="857866"/>
                </a:lnTo>
                <a:lnTo>
                  <a:pt x="1224024" y="850112"/>
                </a:lnTo>
                <a:lnTo>
                  <a:pt x="1229140" y="839319"/>
                </a:lnTo>
                <a:lnTo>
                  <a:pt x="1234784" y="827316"/>
                </a:lnTo>
                <a:cubicBezTo>
                  <a:pt x="1234784" y="827316"/>
                  <a:pt x="1230692" y="828618"/>
                  <a:pt x="1231094" y="827316"/>
                </a:cubicBezTo>
                <a:cubicBezTo>
                  <a:pt x="1231128" y="826975"/>
                  <a:pt x="1231028" y="826634"/>
                  <a:pt x="1230816" y="826386"/>
                </a:cubicBezTo>
                <a:cubicBezTo>
                  <a:pt x="1201412" y="834636"/>
                  <a:pt x="1171392" y="853183"/>
                  <a:pt x="1174492" y="894618"/>
                </a:cubicBezTo>
                <a:cubicBezTo>
                  <a:pt x="1176942" y="925354"/>
                  <a:pt x="1207616" y="939125"/>
                  <a:pt x="1230908" y="944738"/>
                </a:cubicBezTo>
                <a:cubicBezTo>
                  <a:pt x="1232180" y="943218"/>
                  <a:pt x="1233576" y="941637"/>
                  <a:pt x="1233576" y="941637"/>
                </a:cubicBezTo>
                <a:lnTo>
                  <a:pt x="1236676" y="942597"/>
                </a:lnTo>
                <a:lnTo>
                  <a:pt x="1236336" y="913600"/>
                </a:lnTo>
                <a:lnTo>
                  <a:pt x="1238382" y="906311"/>
                </a:lnTo>
                <a:lnTo>
                  <a:pt x="1242260" y="912079"/>
                </a:lnTo>
                <a:lnTo>
                  <a:pt x="1242912" y="930936"/>
                </a:lnTo>
                <a:lnTo>
                  <a:pt x="1242320" y="944025"/>
                </a:lnTo>
                <a:cubicBezTo>
                  <a:pt x="1243500" y="944490"/>
                  <a:pt x="1246012" y="946133"/>
                  <a:pt x="1248524" y="947405"/>
                </a:cubicBezTo>
                <a:cubicBezTo>
                  <a:pt x="1249734" y="947405"/>
                  <a:pt x="1250912" y="947405"/>
                  <a:pt x="1252092" y="947405"/>
                </a:cubicBezTo>
                <a:lnTo>
                  <a:pt x="1269490" y="933200"/>
                </a:lnTo>
                <a:lnTo>
                  <a:pt x="1277420" y="930329"/>
                </a:lnTo>
                <a:close/>
                <a:moveTo>
                  <a:pt x="918714" y="818714"/>
                </a:moveTo>
                <a:lnTo>
                  <a:pt x="919024" y="821547"/>
                </a:lnTo>
                <a:lnTo>
                  <a:pt x="918492" y="824795"/>
                </a:lnTo>
                <a:lnTo>
                  <a:pt x="920620" y="824317"/>
                </a:lnTo>
                <a:lnTo>
                  <a:pt x="918932" y="819531"/>
                </a:lnTo>
                <a:close/>
                <a:moveTo>
                  <a:pt x="2962812" y="816707"/>
                </a:moveTo>
                <a:lnTo>
                  <a:pt x="2941354" y="828669"/>
                </a:lnTo>
                <a:lnTo>
                  <a:pt x="2940240" y="841917"/>
                </a:lnTo>
                <a:lnTo>
                  <a:pt x="2949120" y="838605"/>
                </a:lnTo>
                <a:lnTo>
                  <a:pt x="2971016" y="830448"/>
                </a:lnTo>
                <a:lnTo>
                  <a:pt x="2983306" y="834518"/>
                </a:lnTo>
                <a:lnTo>
                  <a:pt x="2980838" y="827588"/>
                </a:lnTo>
                <a:close/>
                <a:moveTo>
                  <a:pt x="977612" y="816227"/>
                </a:moveTo>
                <a:lnTo>
                  <a:pt x="968258" y="817728"/>
                </a:lnTo>
                <a:lnTo>
                  <a:pt x="968382" y="818837"/>
                </a:lnTo>
                <a:lnTo>
                  <a:pt x="969698" y="822429"/>
                </a:lnTo>
                <a:lnTo>
                  <a:pt x="974356" y="818416"/>
                </a:lnTo>
                <a:close/>
                <a:moveTo>
                  <a:pt x="985894" y="816057"/>
                </a:moveTo>
                <a:lnTo>
                  <a:pt x="977176" y="821920"/>
                </a:lnTo>
                <a:lnTo>
                  <a:pt x="973596" y="824996"/>
                </a:lnTo>
                <a:lnTo>
                  <a:pt x="978170" y="825640"/>
                </a:lnTo>
                <a:lnTo>
                  <a:pt x="971962" y="829732"/>
                </a:lnTo>
                <a:lnTo>
                  <a:pt x="989092" y="831194"/>
                </a:lnTo>
                <a:lnTo>
                  <a:pt x="987876" y="820150"/>
                </a:lnTo>
                <a:close/>
                <a:moveTo>
                  <a:pt x="1608918" y="813663"/>
                </a:moveTo>
                <a:lnTo>
                  <a:pt x="1604448" y="814940"/>
                </a:lnTo>
                <a:lnTo>
                  <a:pt x="1573868" y="814413"/>
                </a:lnTo>
                <a:cubicBezTo>
                  <a:pt x="1573868" y="814413"/>
                  <a:pt x="1573744" y="818879"/>
                  <a:pt x="1571542" y="819871"/>
                </a:cubicBezTo>
                <a:lnTo>
                  <a:pt x="1570806" y="820094"/>
                </a:lnTo>
                <a:lnTo>
                  <a:pt x="1570402" y="823032"/>
                </a:lnTo>
                <a:lnTo>
                  <a:pt x="1580754" y="839007"/>
                </a:lnTo>
                <a:lnTo>
                  <a:pt x="1580364" y="841111"/>
                </a:lnTo>
                <a:lnTo>
                  <a:pt x="1584164" y="845956"/>
                </a:lnTo>
                <a:lnTo>
                  <a:pt x="1598216" y="858910"/>
                </a:lnTo>
                <a:lnTo>
                  <a:pt x="1598734" y="858466"/>
                </a:lnTo>
                <a:cubicBezTo>
                  <a:pt x="1601308" y="855283"/>
                  <a:pt x="1603176" y="852313"/>
                  <a:pt x="1603176" y="852313"/>
                </a:cubicBezTo>
                <a:cubicBezTo>
                  <a:pt x="1603176" y="852313"/>
                  <a:pt x="1602278" y="850452"/>
                  <a:pt x="1601408" y="848468"/>
                </a:cubicBezTo>
                <a:lnTo>
                  <a:pt x="1601380" y="848406"/>
                </a:lnTo>
                <a:lnTo>
                  <a:pt x="1598648" y="848126"/>
                </a:lnTo>
                <a:lnTo>
                  <a:pt x="1592942" y="838574"/>
                </a:lnTo>
                <a:lnTo>
                  <a:pt x="1599332" y="834698"/>
                </a:lnTo>
                <a:lnTo>
                  <a:pt x="1613810" y="838864"/>
                </a:lnTo>
                <a:lnTo>
                  <a:pt x="1614610" y="824970"/>
                </a:lnTo>
                <a:close/>
                <a:moveTo>
                  <a:pt x="1003084" y="812140"/>
                </a:moveTo>
                <a:lnTo>
                  <a:pt x="1002804" y="812185"/>
                </a:lnTo>
                <a:lnTo>
                  <a:pt x="1003450" y="812833"/>
                </a:lnTo>
                <a:close/>
                <a:moveTo>
                  <a:pt x="2973380" y="810815"/>
                </a:moveTo>
                <a:lnTo>
                  <a:pt x="2972606" y="811247"/>
                </a:lnTo>
                <a:lnTo>
                  <a:pt x="2975638" y="812992"/>
                </a:lnTo>
                <a:lnTo>
                  <a:pt x="2974862" y="810815"/>
                </a:lnTo>
                <a:close/>
                <a:moveTo>
                  <a:pt x="1424098" y="810785"/>
                </a:moveTo>
                <a:lnTo>
                  <a:pt x="1401924" y="825052"/>
                </a:lnTo>
                <a:cubicBezTo>
                  <a:pt x="1401924" y="825052"/>
                  <a:pt x="1398714" y="826424"/>
                  <a:pt x="1395604" y="827622"/>
                </a:cubicBezTo>
                <a:lnTo>
                  <a:pt x="1392158" y="828541"/>
                </a:lnTo>
                <a:lnTo>
                  <a:pt x="1386860" y="864839"/>
                </a:lnTo>
                <a:lnTo>
                  <a:pt x="1390230" y="869341"/>
                </a:lnTo>
                <a:lnTo>
                  <a:pt x="1390772" y="870653"/>
                </a:lnTo>
                <a:lnTo>
                  <a:pt x="1393672" y="869060"/>
                </a:lnTo>
                <a:cubicBezTo>
                  <a:pt x="1393672" y="869060"/>
                  <a:pt x="1394200" y="866828"/>
                  <a:pt x="1394480" y="864532"/>
                </a:cubicBezTo>
                <a:cubicBezTo>
                  <a:pt x="1394758" y="862238"/>
                  <a:pt x="1395100" y="859942"/>
                  <a:pt x="1395100" y="859942"/>
                </a:cubicBezTo>
                <a:lnTo>
                  <a:pt x="1400092" y="863819"/>
                </a:lnTo>
                <a:lnTo>
                  <a:pt x="1403092" y="866556"/>
                </a:lnTo>
                <a:lnTo>
                  <a:pt x="1423820" y="833861"/>
                </a:lnTo>
                <a:cubicBezTo>
                  <a:pt x="1426148" y="827781"/>
                  <a:pt x="1427264" y="821269"/>
                  <a:pt x="1427108" y="814755"/>
                </a:cubicBezTo>
                <a:cubicBezTo>
                  <a:pt x="1426208" y="813235"/>
                  <a:pt x="1425588" y="812089"/>
                  <a:pt x="1425588" y="812089"/>
                </a:cubicBezTo>
                <a:close/>
                <a:moveTo>
                  <a:pt x="1015686" y="810118"/>
                </a:moveTo>
                <a:lnTo>
                  <a:pt x="1011810" y="810740"/>
                </a:lnTo>
                <a:lnTo>
                  <a:pt x="1011936" y="811020"/>
                </a:lnTo>
                <a:lnTo>
                  <a:pt x="1012658" y="810815"/>
                </a:lnTo>
                <a:lnTo>
                  <a:pt x="1012204" y="811610"/>
                </a:lnTo>
                <a:lnTo>
                  <a:pt x="1012968" y="813296"/>
                </a:lnTo>
                <a:close/>
                <a:moveTo>
                  <a:pt x="1029026" y="807977"/>
                </a:moveTo>
                <a:lnTo>
                  <a:pt x="1016820" y="809936"/>
                </a:lnTo>
                <a:lnTo>
                  <a:pt x="1024754" y="812769"/>
                </a:lnTo>
                <a:lnTo>
                  <a:pt x="1025294" y="813397"/>
                </a:lnTo>
                <a:close/>
                <a:moveTo>
                  <a:pt x="1000112" y="806496"/>
                </a:moveTo>
                <a:lnTo>
                  <a:pt x="998388" y="807656"/>
                </a:lnTo>
                <a:lnTo>
                  <a:pt x="998548" y="807919"/>
                </a:lnTo>
                <a:lnTo>
                  <a:pt x="999764" y="809137"/>
                </a:lnTo>
                <a:lnTo>
                  <a:pt x="1001368" y="808879"/>
                </a:lnTo>
                <a:close/>
                <a:moveTo>
                  <a:pt x="1546052" y="804379"/>
                </a:moveTo>
                <a:lnTo>
                  <a:pt x="1544250" y="805646"/>
                </a:lnTo>
                <a:lnTo>
                  <a:pt x="1547108" y="805727"/>
                </a:lnTo>
                <a:close/>
                <a:moveTo>
                  <a:pt x="2845252" y="803644"/>
                </a:moveTo>
                <a:lnTo>
                  <a:pt x="2823896" y="817234"/>
                </a:lnTo>
                <a:lnTo>
                  <a:pt x="2818238" y="839036"/>
                </a:lnTo>
                <a:lnTo>
                  <a:pt x="2819416" y="839008"/>
                </a:lnTo>
                <a:cubicBezTo>
                  <a:pt x="2821060" y="839008"/>
                  <a:pt x="2822394" y="844591"/>
                  <a:pt x="2823852" y="844343"/>
                </a:cubicBezTo>
                <a:cubicBezTo>
                  <a:pt x="2825308" y="844094"/>
                  <a:pt x="2822920" y="849676"/>
                  <a:pt x="2822920" y="849676"/>
                </a:cubicBezTo>
                <a:lnTo>
                  <a:pt x="2836692" y="844559"/>
                </a:lnTo>
                <a:lnTo>
                  <a:pt x="2849096" y="839907"/>
                </a:lnTo>
                <a:lnTo>
                  <a:pt x="2857100" y="842079"/>
                </a:lnTo>
                <a:lnTo>
                  <a:pt x="2846152" y="851694"/>
                </a:lnTo>
                <a:lnTo>
                  <a:pt x="2817680" y="865556"/>
                </a:lnTo>
                <a:cubicBezTo>
                  <a:pt x="2817680" y="865556"/>
                  <a:pt x="2819044" y="869806"/>
                  <a:pt x="2817338" y="871759"/>
                </a:cubicBezTo>
                <a:cubicBezTo>
                  <a:pt x="2816688" y="872504"/>
                  <a:pt x="2815958" y="873155"/>
                  <a:pt x="2815168" y="873745"/>
                </a:cubicBezTo>
                <a:lnTo>
                  <a:pt x="2825716" y="880529"/>
                </a:lnTo>
                <a:lnTo>
                  <a:pt x="2835038" y="874550"/>
                </a:lnTo>
                <a:lnTo>
                  <a:pt x="2872176" y="852101"/>
                </a:lnTo>
                <a:lnTo>
                  <a:pt x="2857916" y="827054"/>
                </a:lnTo>
                <a:lnTo>
                  <a:pt x="2851704" y="823810"/>
                </a:lnTo>
                <a:lnTo>
                  <a:pt x="2847300" y="815654"/>
                </a:lnTo>
                <a:lnTo>
                  <a:pt x="2851644" y="816038"/>
                </a:lnTo>
                <a:lnTo>
                  <a:pt x="2845562" y="805357"/>
                </a:lnTo>
                <a:close/>
                <a:moveTo>
                  <a:pt x="3191882" y="801391"/>
                </a:moveTo>
                <a:lnTo>
                  <a:pt x="3181464" y="889386"/>
                </a:lnTo>
                <a:lnTo>
                  <a:pt x="3190444" y="873062"/>
                </a:lnTo>
                <a:lnTo>
                  <a:pt x="3214574" y="839597"/>
                </a:lnTo>
                <a:cubicBezTo>
                  <a:pt x="3214574" y="839597"/>
                  <a:pt x="3208806" y="834914"/>
                  <a:pt x="3213830" y="830292"/>
                </a:cubicBezTo>
                <a:lnTo>
                  <a:pt x="3212868" y="814072"/>
                </a:lnTo>
                <a:close/>
                <a:moveTo>
                  <a:pt x="1552330" y="801068"/>
                </a:moveTo>
                <a:lnTo>
                  <a:pt x="1549812" y="802153"/>
                </a:lnTo>
                <a:lnTo>
                  <a:pt x="1550236" y="802693"/>
                </a:lnTo>
                <a:lnTo>
                  <a:pt x="1551384" y="802100"/>
                </a:lnTo>
                <a:close/>
                <a:moveTo>
                  <a:pt x="1108206" y="795887"/>
                </a:moveTo>
                <a:lnTo>
                  <a:pt x="1095994" y="797232"/>
                </a:lnTo>
                <a:lnTo>
                  <a:pt x="1044452" y="805502"/>
                </a:lnTo>
                <a:lnTo>
                  <a:pt x="1044468" y="805756"/>
                </a:lnTo>
                <a:cubicBezTo>
                  <a:pt x="1045294" y="808931"/>
                  <a:pt x="1046340" y="811559"/>
                  <a:pt x="1046340" y="811559"/>
                </a:cubicBezTo>
                <a:cubicBezTo>
                  <a:pt x="1046340" y="811559"/>
                  <a:pt x="1053380" y="813080"/>
                  <a:pt x="1053970" y="812987"/>
                </a:cubicBezTo>
                <a:cubicBezTo>
                  <a:pt x="1054560" y="812893"/>
                  <a:pt x="1040756" y="820709"/>
                  <a:pt x="1040756" y="820709"/>
                </a:cubicBezTo>
                <a:lnTo>
                  <a:pt x="1032450" y="820348"/>
                </a:lnTo>
                <a:lnTo>
                  <a:pt x="1031044" y="822755"/>
                </a:lnTo>
                <a:lnTo>
                  <a:pt x="1031112" y="823067"/>
                </a:lnTo>
                <a:lnTo>
                  <a:pt x="1029586" y="829095"/>
                </a:lnTo>
                <a:lnTo>
                  <a:pt x="1034182" y="829238"/>
                </a:lnTo>
                <a:cubicBezTo>
                  <a:pt x="1038680" y="829238"/>
                  <a:pt x="1043176" y="829238"/>
                  <a:pt x="1043176" y="829238"/>
                </a:cubicBezTo>
                <a:cubicBezTo>
                  <a:pt x="1040714" y="831843"/>
                  <a:pt x="1038860" y="834945"/>
                  <a:pt x="1037748" y="838357"/>
                </a:cubicBezTo>
                <a:lnTo>
                  <a:pt x="1038164" y="841895"/>
                </a:lnTo>
                <a:lnTo>
                  <a:pt x="1100522" y="827813"/>
                </a:lnTo>
                <a:lnTo>
                  <a:pt x="1108530" y="825029"/>
                </a:lnTo>
                <a:lnTo>
                  <a:pt x="1107562" y="821825"/>
                </a:lnTo>
                <a:lnTo>
                  <a:pt x="1098258" y="816957"/>
                </a:lnTo>
                <a:lnTo>
                  <a:pt x="1106370" y="809690"/>
                </a:lnTo>
                <a:lnTo>
                  <a:pt x="1103128" y="809451"/>
                </a:lnTo>
                <a:lnTo>
                  <a:pt x="1107780" y="800023"/>
                </a:lnTo>
                <a:close/>
                <a:moveTo>
                  <a:pt x="1412996" y="795774"/>
                </a:moveTo>
                <a:lnTo>
                  <a:pt x="1396554" y="798434"/>
                </a:lnTo>
                <a:lnTo>
                  <a:pt x="1393126" y="821907"/>
                </a:lnTo>
                <a:lnTo>
                  <a:pt x="1393294" y="821536"/>
                </a:lnTo>
                <a:cubicBezTo>
                  <a:pt x="1394744" y="818166"/>
                  <a:pt x="1396092" y="814972"/>
                  <a:pt x="1396092" y="814972"/>
                </a:cubicBezTo>
                <a:lnTo>
                  <a:pt x="1416748" y="804241"/>
                </a:lnTo>
                <a:cubicBezTo>
                  <a:pt x="1415042" y="802133"/>
                  <a:pt x="1414392" y="804025"/>
                  <a:pt x="1415042" y="798473"/>
                </a:cubicBezTo>
                <a:cubicBezTo>
                  <a:pt x="1415196" y="796984"/>
                  <a:pt x="1413428" y="796333"/>
                  <a:pt x="1412996" y="795774"/>
                </a:cubicBezTo>
                <a:close/>
                <a:moveTo>
                  <a:pt x="993564" y="791504"/>
                </a:moveTo>
                <a:lnTo>
                  <a:pt x="992624" y="798193"/>
                </a:lnTo>
                <a:lnTo>
                  <a:pt x="996054" y="803824"/>
                </a:lnTo>
                <a:lnTo>
                  <a:pt x="998178" y="802396"/>
                </a:lnTo>
                <a:close/>
                <a:moveTo>
                  <a:pt x="1585086" y="791034"/>
                </a:moveTo>
                <a:lnTo>
                  <a:pt x="1585980" y="793822"/>
                </a:lnTo>
                <a:cubicBezTo>
                  <a:pt x="1586174" y="795416"/>
                  <a:pt x="1586352" y="796966"/>
                  <a:pt x="1587050" y="797199"/>
                </a:cubicBezTo>
                <a:cubicBezTo>
                  <a:pt x="1588444" y="797664"/>
                  <a:pt x="1584412" y="801697"/>
                  <a:pt x="1584412" y="801697"/>
                </a:cubicBezTo>
                <a:lnTo>
                  <a:pt x="1598648" y="803434"/>
                </a:lnTo>
                <a:lnTo>
                  <a:pt x="1604094" y="804081"/>
                </a:lnTo>
                <a:lnTo>
                  <a:pt x="1598188" y="792347"/>
                </a:lnTo>
                <a:close/>
                <a:moveTo>
                  <a:pt x="2944530" y="790954"/>
                </a:moveTo>
                <a:lnTo>
                  <a:pt x="2942850" y="810921"/>
                </a:lnTo>
                <a:lnTo>
                  <a:pt x="2951834" y="805946"/>
                </a:lnTo>
                <a:lnTo>
                  <a:pt x="2951322" y="805264"/>
                </a:lnTo>
                <a:lnTo>
                  <a:pt x="2953720" y="804902"/>
                </a:lnTo>
                <a:lnTo>
                  <a:pt x="2958678" y="802156"/>
                </a:lnTo>
                <a:lnTo>
                  <a:pt x="2957308" y="800084"/>
                </a:lnTo>
                <a:lnTo>
                  <a:pt x="2957000" y="797109"/>
                </a:lnTo>
                <a:close/>
                <a:moveTo>
                  <a:pt x="1636698" y="790696"/>
                </a:moveTo>
                <a:lnTo>
                  <a:pt x="1632676" y="802015"/>
                </a:lnTo>
                <a:lnTo>
                  <a:pt x="1641232" y="815251"/>
                </a:lnTo>
                <a:lnTo>
                  <a:pt x="1639092" y="826820"/>
                </a:lnTo>
                <a:lnTo>
                  <a:pt x="1632456" y="824059"/>
                </a:lnTo>
                <a:lnTo>
                  <a:pt x="1628180" y="814668"/>
                </a:lnTo>
                <a:lnTo>
                  <a:pt x="1625664" y="821752"/>
                </a:lnTo>
                <a:lnTo>
                  <a:pt x="1629034" y="831226"/>
                </a:lnTo>
                <a:lnTo>
                  <a:pt x="1634254" y="829797"/>
                </a:lnTo>
                <a:lnTo>
                  <a:pt x="1638036" y="831564"/>
                </a:lnTo>
                <a:lnTo>
                  <a:pt x="1654560" y="814371"/>
                </a:lnTo>
                <a:lnTo>
                  <a:pt x="1665414" y="791052"/>
                </a:lnTo>
                <a:lnTo>
                  <a:pt x="1664958" y="791183"/>
                </a:lnTo>
                <a:close/>
                <a:moveTo>
                  <a:pt x="1233714" y="790337"/>
                </a:moveTo>
                <a:lnTo>
                  <a:pt x="1244120" y="802939"/>
                </a:lnTo>
                <a:lnTo>
                  <a:pt x="1250324" y="801326"/>
                </a:lnTo>
                <a:cubicBezTo>
                  <a:pt x="1251378" y="798162"/>
                  <a:pt x="1253860" y="800458"/>
                  <a:pt x="1253860" y="800458"/>
                </a:cubicBezTo>
                <a:lnTo>
                  <a:pt x="1257218" y="794424"/>
                </a:lnTo>
                <a:lnTo>
                  <a:pt x="1237980" y="790346"/>
                </a:lnTo>
                <a:close/>
                <a:moveTo>
                  <a:pt x="1215876" y="790298"/>
                </a:moveTo>
                <a:lnTo>
                  <a:pt x="1206190" y="794402"/>
                </a:lnTo>
                <a:lnTo>
                  <a:pt x="1206944" y="796793"/>
                </a:lnTo>
                <a:cubicBezTo>
                  <a:pt x="1208840" y="800425"/>
                  <a:pt x="1210810" y="803340"/>
                  <a:pt x="1210810" y="803340"/>
                </a:cubicBezTo>
                <a:cubicBezTo>
                  <a:pt x="1210810" y="803340"/>
                  <a:pt x="1219496" y="803278"/>
                  <a:pt x="1219836" y="803062"/>
                </a:cubicBezTo>
                <a:cubicBezTo>
                  <a:pt x="1220176" y="802845"/>
                  <a:pt x="1217044" y="805977"/>
                  <a:pt x="1213820" y="809265"/>
                </a:cubicBezTo>
                <a:cubicBezTo>
                  <a:pt x="1210592" y="812552"/>
                  <a:pt x="1207244" y="815808"/>
                  <a:pt x="1207244" y="815808"/>
                </a:cubicBezTo>
                <a:lnTo>
                  <a:pt x="1191736" y="818445"/>
                </a:lnTo>
                <a:lnTo>
                  <a:pt x="1193844" y="805728"/>
                </a:lnTo>
                <a:lnTo>
                  <a:pt x="1193572" y="804204"/>
                </a:lnTo>
                <a:lnTo>
                  <a:pt x="1192202" y="804767"/>
                </a:lnTo>
                <a:lnTo>
                  <a:pt x="1185656" y="803651"/>
                </a:lnTo>
                <a:lnTo>
                  <a:pt x="1184010" y="803379"/>
                </a:lnTo>
                <a:lnTo>
                  <a:pt x="1123658" y="824381"/>
                </a:lnTo>
                <a:lnTo>
                  <a:pt x="1124314" y="827164"/>
                </a:lnTo>
                <a:cubicBezTo>
                  <a:pt x="1125940" y="830928"/>
                  <a:pt x="1127692" y="833983"/>
                  <a:pt x="1127692" y="833983"/>
                </a:cubicBezTo>
                <a:cubicBezTo>
                  <a:pt x="1127692" y="833983"/>
                  <a:pt x="1136406" y="834417"/>
                  <a:pt x="1136748" y="834293"/>
                </a:cubicBezTo>
                <a:cubicBezTo>
                  <a:pt x="1137088" y="834169"/>
                  <a:pt x="1133740" y="837146"/>
                  <a:pt x="1130264" y="840186"/>
                </a:cubicBezTo>
                <a:cubicBezTo>
                  <a:pt x="1126792" y="843227"/>
                  <a:pt x="1123132" y="846172"/>
                  <a:pt x="1123132" y="846172"/>
                </a:cubicBezTo>
                <a:lnTo>
                  <a:pt x="1107314" y="847599"/>
                </a:lnTo>
                <a:lnTo>
                  <a:pt x="1110448" y="835100"/>
                </a:lnTo>
                <a:lnTo>
                  <a:pt x="1109888" y="829517"/>
                </a:lnTo>
                <a:lnTo>
                  <a:pt x="1109794" y="829206"/>
                </a:lnTo>
                <a:lnTo>
                  <a:pt x="1101856" y="831968"/>
                </a:lnTo>
                <a:lnTo>
                  <a:pt x="1038678" y="846277"/>
                </a:lnTo>
                <a:lnTo>
                  <a:pt x="1039074" y="849642"/>
                </a:lnTo>
                <a:lnTo>
                  <a:pt x="1040614" y="853917"/>
                </a:lnTo>
                <a:lnTo>
                  <a:pt x="1042588" y="855322"/>
                </a:lnTo>
                <a:lnTo>
                  <a:pt x="1043062" y="857067"/>
                </a:lnTo>
                <a:lnTo>
                  <a:pt x="1045906" y="857586"/>
                </a:lnTo>
                <a:cubicBezTo>
                  <a:pt x="1047480" y="857897"/>
                  <a:pt x="1049078" y="858081"/>
                  <a:pt x="1050682" y="858175"/>
                </a:cubicBezTo>
                <a:lnTo>
                  <a:pt x="1044560" y="862556"/>
                </a:lnTo>
                <a:lnTo>
                  <a:pt x="1046836" y="870209"/>
                </a:lnTo>
                <a:cubicBezTo>
                  <a:pt x="1047178" y="870953"/>
                  <a:pt x="1044340" y="869526"/>
                  <a:pt x="1041416" y="867913"/>
                </a:cubicBezTo>
                <a:lnTo>
                  <a:pt x="1038762" y="866387"/>
                </a:lnTo>
                <a:lnTo>
                  <a:pt x="1035640" y="868410"/>
                </a:lnTo>
                <a:lnTo>
                  <a:pt x="1027638" y="868410"/>
                </a:lnTo>
                <a:cubicBezTo>
                  <a:pt x="1023636" y="868379"/>
                  <a:pt x="1019636" y="868069"/>
                  <a:pt x="1019636" y="868069"/>
                </a:cubicBezTo>
                <a:lnTo>
                  <a:pt x="1022180" y="862207"/>
                </a:lnTo>
                <a:cubicBezTo>
                  <a:pt x="1023328" y="859354"/>
                  <a:pt x="1024536" y="856252"/>
                  <a:pt x="1024536" y="856252"/>
                </a:cubicBezTo>
                <a:lnTo>
                  <a:pt x="1024536" y="855098"/>
                </a:lnTo>
                <a:lnTo>
                  <a:pt x="1019360" y="850652"/>
                </a:lnTo>
                <a:lnTo>
                  <a:pt x="1014048" y="851855"/>
                </a:lnTo>
                <a:lnTo>
                  <a:pt x="990560" y="892070"/>
                </a:lnTo>
                <a:lnTo>
                  <a:pt x="965746" y="949886"/>
                </a:lnTo>
                <a:lnTo>
                  <a:pt x="967160" y="954042"/>
                </a:lnTo>
                <a:lnTo>
                  <a:pt x="963996" y="953965"/>
                </a:lnTo>
                <a:lnTo>
                  <a:pt x="959518" y="964399"/>
                </a:lnTo>
                <a:lnTo>
                  <a:pt x="969300" y="980063"/>
                </a:lnTo>
                <a:lnTo>
                  <a:pt x="992696" y="1005350"/>
                </a:lnTo>
                <a:lnTo>
                  <a:pt x="996188" y="1000966"/>
                </a:lnTo>
                <a:cubicBezTo>
                  <a:pt x="996188" y="1000966"/>
                  <a:pt x="993492" y="994142"/>
                  <a:pt x="993274" y="993894"/>
                </a:cubicBezTo>
                <a:cubicBezTo>
                  <a:pt x="993056" y="993647"/>
                  <a:pt x="996560" y="995258"/>
                  <a:pt x="999880" y="996995"/>
                </a:cubicBezTo>
                <a:cubicBezTo>
                  <a:pt x="1003200" y="998732"/>
                  <a:pt x="1006764" y="1000283"/>
                  <a:pt x="1006764" y="1000283"/>
                </a:cubicBezTo>
                <a:lnTo>
                  <a:pt x="1010270" y="1005867"/>
                </a:lnTo>
                <a:lnTo>
                  <a:pt x="1013930" y="1011325"/>
                </a:lnTo>
                <a:lnTo>
                  <a:pt x="1003664" y="1013589"/>
                </a:lnTo>
                <a:lnTo>
                  <a:pt x="1001562" y="1014933"/>
                </a:lnTo>
                <a:lnTo>
                  <a:pt x="1020348" y="1035238"/>
                </a:lnTo>
                <a:lnTo>
                  <a:pt x="1048428" y="1058273"/>
                </a:lnTo>
                <a:lnTo>
                  <a:pt x="1049094" y="1057580"/>
                </a:lnTo>
                <a:cubicBezTo>
                  <a:pt x="1050854" y="1054800"/>
                  <a:pt x="1052048" y="1052233"/>
                  <a:pt x="1052048" y="1052233"/>
                </a:cubicBezTo>
                <a:cubicBezTo>
                  <a:pt x="1052048" y="1052233"/>
                  <a:pt x="1051116" y="1050715"/>
                  <a:pt x="1050186" y="1049132"/>
                </a:cubicBezTo>
                <a:cubicBezTo>
                  <a:pt x="1049522" y="1047954"/>
                  <a:pt x="1048788" y="1046806"/>
                  <a:pt x="1047984" y="1045690"/>
                </a:cubicBezTo>
                <a:cubicBezTo>
                  <a:pt x="1047736" y="1045504"/>
                  <a:pt x="1051302" y="1046651"/>
                  <a:pt x="1055056" y="1047737"/>
                </a:cubicBezTo>
                <a:lnTo>
                  <a:pt x="1062498" y="1049969"/>
                </a:lnTo>
                <a:lnTo>
                  <a:pt x="1071368" y="1059925"/>
                </a:lnTo>
                <a:lnTo>
                  <a:pt x="1061476" y="1063616"/>
                </a:lnTo>
                <a:lnTo>
                  <a:pt x="1058300" y="1066334"/>
                </a:lnTo>
                <a:lnTo>
                  <a:pt x="1068080" y="1073603"/>
                </a:lnTo>
                <a:lnTo>
                  <a:pt x="1071648" y="1076178"/>
                </a:lnTo>
                <a:lnTo>
                  <a:pt x="1071052" y="1077000"/>
                </a:lnTo>
                <a:lnTo>
                  <a:pt x="1071710" y="1076177"/>
                </a:lnTo>
                <a:cubicBezTo>
                  <a:pt x="1071710" y="1076177"/>
                  <a:pt x="1076516" y="1079744"/>
                  <a:pt x="1085760" y="1086039"/>
                </a:cubicBezTo>
                <a:lnTo>
                  <a:pt x="1098202" y="1093839"/>
                </a:lnTo>
                <a:lnTo>
                  <a:pt x="1098750" y="1093142"/>
                </a:lnTo>
                <a:cubicBezTo>
                  <a:pt x="1100244" y="1090219"/>
                  <a:pt x="1101204" y="1087559"/>
                  <a:pt x="1101204" y="1087559"/>
                </a:cubicBezTo>
                <a:cubicBezTo>
                  <a:pt x="1101204" y="1087559"/>
                  <a:pt x="1097080" y="1081511"/>
                  <a:pt x="1096552" y="1081356"/>
                </a:cubicBezTo>
                <a:cubicBezTo>
                  <a:pt x="1096024" y="1081202"/>
                  <a:pt x="1111378" y="1084303"/>
                  <a:pt x="1111378" y="1084303"/>
                </a:cubicBezTo>
                <a:lnTo>
                  <a:pt x="1116248" y="1088862"/>
                </a:lnTo>
                <a:lnTo>
                  <a:pt x="1121116" y="1093390"/>
                </a:lnTo>
                <a:lnTo>
                  <a:pt x="1111656" y="1098166"/>
                </a:lnTo>
                <a:lnTo>
                  <a:pt x="1109132" y="1100691"/>
                </a:lnTo>
                <a:lnTo>
                  <a:pt x="1126824" y="1111782"/>
                </a:lnTo>
                <a:lnTo>
                  <a:pt x="1165914" y="1130541"/>
                </a:lnTo>
                <a:lnTo>
                  <a:pt x="1167544" y="1124745"/>
                </a:lnTo>
                <a:cubicBezTo>
                  <a:pt x="1167544" y="1124745"/>
                  <a:pt x="1162396" y="1119411"/>
                  <a:pt x="1162116" y="1119287"/>
                </a:cubicBezTo>
                <a:cubicBezTo>
                  <a:pt x="1161838" y="1119163"/>
                  <a:pt x="1165622" y="1119473"/>
                  <a:pt x="1169436" y="1119690"/>
                </a:cubicBezTo>
                <a:lnTo>
                  <a:pt x="1177160" y="1120125"/>
                </a:lnTo>
                <a:cubicBezTo>
                  <a:pt x="1177160" y="1120125"/>
                  <a:pt x="1179828" y="1122078"/>
                  <a:pt x="1182524" y="1123909"/>
                </a:cubicBezTo>
                <a:lnTo>
                  <a:pt x="1188014" y="1127692"/>
                </a:lnTo>
                <a:lnTo>
                  <a:pt x="1179424" y="1133554"/>
                </a:lnTo>
                <a:lnTo>
                  <a:pt x="1177578" y="1136139"/>
                </a:lnTo>
                <a:lnTo>
                  <a:pt x="1194684" y="1144348"/>
                </a:lnTo>
                <a:lnTo>
                  <a:pt x="1237578" y="1158082"/>
                </a:lnTo>
                <a:lnTo>
                  <a:pt x="1238010" y="1156861"/>
                </a:lnTo>
                <a:cubicBezTo>
                  <a:pt x="1238482" y="1153620"/>
                  <a:pt x="1238536" y="1150798"/>
                  <a:pt x="1238536" y="1150798"/>
                </a:cubicBezTo>
                <a:cubicBezTo>
                  <a:pt x="1238536" y="1150798"/>
                  <a:pt x="1232644" y="1146549"/>
                  <a:pt x="1232334" y="1146455"/>
                </a:cubicBezTo>
                <a:cubicBezTo>
                  <a:pt x="1232024" y="1146362"/>
                  <a:pt x="1235776" y="1145990"/>
                  <a:pt x="1239500" y="1145463"/>
                </a:cubicBezTo>
                <a:cubicBezTo>
                  <a:pt x="1243220" y="1144936"/>
                  <a:pt x="1246942" y="1144347"/>
                  <a:pt x="1246942" y="1144347"/>
                </a:cubicBezTo>
                <a:cubicBezTo>
                  <a:pt x="1246942" y="1144347"/>
                  <a:pt x="1249982" y="1145619"/>
                  <a:pt x="1252742" y="1146889"/>
                </a:cubicBezTo>
                <a:cubicBezTo>
                  <a:pt x="1255502" y="1148162"/>
                  <a:pt x="1258604" y="1149247"/>
                  <a:pt x="1258604" y="1149247"/>
                </a:cubicBezTo>
                <a:lnTo>
                  <a:pt x="1255348" y="1153279"/>
                </a:lnTo>
                <a:cubicBezTo>
                  <a:pt x="1253610" y="1155264"/>
                  <a:pt x="1251844" y="1157125"/>
                  <a:pt x="1251844" y="1157125"/>
                </a:cubicBezTo>
                <a:lnTo>
                  <a:pt x="1250782" y="1159621"/>
                </a:lnTo>
                <a:lnTo>
                  <a:pt x="1289464" y="1163359"/>
                </a:lnTo>
                <a:lnTo>
                  <a:pt x="1313078" y="1157199"/>
                </a:lnTo>
                <a:lnTo>
                  <a:pt x="1312788" y="1156194"/>
                </a:lnTo>
                <a:cubicBezTo>
                  <a:pt x="1311236" y="1153249"/>
                  <a:pt x="1309684" y="1150923"/>
                  <a:pt x="1309684" y="1150923"/>
                </a:cubicBezTo>
                <a:lnTo>
                  <a:pt x="1302676" y="1150643"/>
                </a:lnTo>
                <a:cubicBezTo>
                  <a:pt x="1303100" y="1150178"/>
                  <a:pt x="1303566" y="1149743"/>
                  <a:pt x="1304072" y="1149340"/>
                </a:cubicBezTo>
                <a:lnTo>
                  <a:pt x="1307420" y="1146022"/>
                </a:lnTo>
                <a:cubicBezTo>
                  <a:pt x="1308522" y="1144936"/>
                  <a:pt x="1309558" y="1143820"/>
                  <a:pt x="1310522" y="1142610"/>
                </a:cubicBezTo>
                <a:lnTo>
                  <a:pt x="1311856" y="1140967"/>
                </a:lnTo>
                <a:cubicBezTo>
                  <a:pt x="1315604" y="1140160"/>
                  <a:pt x="1319280" y="1139074"/>
                  <a:pt x="1322866" y="1137710"/>
                </a:cubicBezTo>
                <a:cubicBezTo>
                  <a:pt x="1322866" y="1137710"/>
                  <a:pt x="1323144" y="1140222"/>
                  <a:pt x="1323144" y="1142765"/>
                </a:cubicBezTo>
                <a:cubicBezTo>
                  <a:pt x="1323144" y="1145309"/>
                  <a:pt x="1323144" y="1147883"/>
                  <a:pt x="1323144" y="1147883"/>
                </a:cubicBezTo>
                <a:lnTo>
                  <a:pt x="1324262" y="1151233"/>
                </a:lnTo>
                <a:lnTo>
                  <a:pt x="1339520" y="1141463"/>
                </a:lnTo>
                <a:lnTo>
                  <a:pt x="1366756" y="1105008"/>
                </a:lnTo>
                <a:lnTo>
                  <a:pt x="1361416" y="1102850"/>
                </a:lnTo>
                <a:lnTo>
                  <a:pt x="1358626" y="1105020"/>
                </a:lnTo>
                <a:cubicBezTo>
                  <a:pt x="1357168" y="1106106"/>
                  <a:pt x="1355740" y="1107160"/>
                  <a:pt x="1355524" y="1107408"/>
                </a:cubicBezTo>
                <a:cubicBezTo>
                  <a:pt x="1355308" y="1107657"/>
                  <a:pt x="1356084" y="1104153"/>
                  <a:pt x="1356580" y="1100430"/>
                </a:cubicBezTo>
                <a:cubicBezTo>
                  <a:pt x="1356828" y="1098507"/>
                  <a:pt x="1357012" y="1096802"/>
                  <a:pt x="1357292" y="1095405"/>
                </a:cubicBezTo>
                <a:cubicBezTo>
                  <a:pt x="1357572" y="1094011"/>
                  <a:pt x="1357572" y="1093079"/>
                  <a:pt x="1357572" y="1093079"/>
                </a:cubicBezTo>
                <a:lnTo>
                  <a:pt x="1361664" y="1088211"/>
                </a:lnTo>
                <a:lnTo>
                  <a:pt x="1365636" y="1083186"/>
                </a:lnTo>
                <a:lnTo>
                  <a:pt x="1368396" y="1087187"/>
                </a:lnTo>
                <a:cubicBezTo>
                  <a:pt x="1369760" y="1089421"/>
                  <a:pt x="1371094" y="1091685"/>
                  <a:pt x="1371094" y="1091685"/>
                </a:cubicBezTo>
                <a:lnTo>
                  <a:pt x="1374598" y="1094506"/>
                </a:lnTo>
                <a:lnTo>
                  <a:pt x="1374602" y="1094508"/>
                </a:lnTo>
                <a:lnTo>
                  <a:pt x="1374972" y="1094011"/>
                </a:lnTo>
                <a:lnTo>
                  <a:pt x="1397126" y="1035550"/>
                </a:lnTo>
                <a:lnTo>
                  <a:pt x="1389828" y="1033624"/>
                </a:lnTo>
                <a:cubicBezTo>
                  <a:pt x="1389828" y="1033624"/>
                  <a:pt x="1388864" y="1035051"/>
                  <a:pt x="1387718" y="1036509"/>
                </a:cubicBezTo>
                <a:cubicBezTo>
                  <a:pt x="1386862" y="1037563"/>
                  <a:pt x="1386074" y="1038649"/>
                  <a:pt x="1385360" y="1039797"/>
                </a:cubicBezTo>
                <a:cubicBezTo>
                  <a:pt x="1385236" y="1040107"/>
                  <a:pt x="1384988" y="1036353"/>
                  <a:pt x="1384524" y="1032600"/>
                </a:cubicBezTo>
                <a:cubicBezTo>
                  <a:pt x="1384058" y="1028848"/>
                  <a:pt x="1383592" y="1025003"/>
                  <a:pt x="1383592" y="1025003"/>
                </a:cubicBezTo>
                <a:cubicBezTo>
                  <a:pt x="1383592" y="1025003"/>
                  <a:pt x="1385082" y="1022242"/>
                  <a:pt x="1386416" y="1019140"/>
                </a:cubicBezTo>
                <a:lnTo>
                  <a:pt x="1389020" y="1013186"/>
                </a:lnTo>
                <a:lnTo>
                  <a:pt x="1392804" y="1016846"/>
                </a:lnTo>
                <a:lnTo>
                  <a:pt x="1396526" y="1020567"/>
                </a:lnTo>
                <a:lnTo>
                  <a:pt x="1399464" y="1021947"/>
                </a:lnTo>
                <a:lnTo>
                  <a:pt x="1407972" y="970231"/>
                </a:lnTo>
                <a:lnTo>
                  <a:pt x="1406704" y="958579"/>
                </a:lnTo>
                <a:lnTo>
                  <a:pt x="1406606" y="958570"/>
                </a:lnTo>
                <a:cubicBezTo>
                  <a:pt x="1404584" y="958756"/>
                  <a:pt x="1402576" y="959065"/>
                  <a:pt x="1400588" y="959500"/>
                </a:cubicBezTo>
                <a:cubicBezTo>
                  <a:pt x="1400588" y="959500"/>
                  <a:pt x="1397984" y="966292"/>
                  <a:pt x="1398016" y="966570"/>
                </a:cubicBezTo>
                <a:cubicBezTo>
                  <a:pt x="1398046" y="966850"/>
                  <a:pt x="1396650" y="963376"/>
                  <a:pt x="1395224" y="959902"/>
                </a:cubicBezTo>
                <a:lnTo>
                  <a:pt x="1392370" y="953018"/>
                </a:lnTo>
                <a:cubicBezTo>
                  <a:pt x="1392532" y="952367"/>
                  <a:pt x="1392656" y="951716"/>
                  <a:pt x="1392742" y="951063"/>
                </a:cubicBezTo>
                <a:cubicBezTo>
                  <a:pt x="1392896" y="949854"/>
                  <a:pt x="1393114" y="948304"/>
                  <a:pt x="1393332" y="946753"/>
                </a:cubicBezTo>
                <a:lnTo>
                  <a:pt x="1394262" y="940394"/>
                </a:lnTo>
                <a:lnTo>
                  <a:pt x="1398820" y="942782"/>
                </a:lnTo>
                <a:lnTo>
                  <a:pt x="1403348" y="945264"/>
                </a:lnTo>
                <a:lnTo>
                  <a:pt x="1405288" y="945572"/>
                </a:lnTo>
                <a:lnTo>
                  <a:pt x="1400652" y="902960"/>
                </a:lnTo>
                <a:lnTo>
                  <a:pt x="1397230" y="894676"/>
                </a:lnTo>
                <a:lnTo>
                  <a:pt x="1380806" y="906304"/>
                </a:lnTo>
                <a:lnTo>
                  <a:pt x="1373074" y="959257"/>
                </a:lnTo>
                <a:lnTo>
                  <a:pt x="1380026" y="959996"/>
                </a:lnTo>
                <a:cubicBezTo>
                  <a:pt x="1380026" y="959996"/>
                  <a:pt x="1393176" y="963903"/>
                  <a:pt x="1391812" y="964492"/>
                </a:cubicBezTo>
                <a:cubicBezTo>
                  <a:pt x="1390448" y="965081"/>
                  <a:pt x="1379932" y="972246"/>
                  <a:pt x="1379932" y="972246"/>
                </a:cubicBezTo>
                <a:lnTo>
                  <a:pt x="1371436" y="970470"/>
                </a:lnTo>
                <a:lnTo>
                  <a:pt x="1355618" y="1078815"/>
                </a:lnTo>
                <a:lnTo>
                  <a:pt x="1289836" y="1061229"/>
                </a:lnTo>
                <a:lnTo>
                  <a:pt x="1279864" y="956088"/>
                </a:lnTo>
                <a:lnTo>
                  <a:pt x="1258728" y="960122"/>
                </a:lnTo>
                <a:cubicBezTo>
                  <a:pt x="1258232" y="961672"/>
                  <a:pt x="1256248" y="967875"/>
                  <a:pt x="1255130" y="967875"/>
                </a:cubicBezTo>
                <a:cubicBezTo>
                  <a:pt x="1252188" y="967130"/>
                  <a:pt x="1249304" y="966169"/>
                  <a:pt x="1246508" y="964990"/>
                </a:cubicBezTo>
                <a:lnTo>
                  <a:pt x="1245144" y="964990"/>
                </a:lnTo>
                <a:lnTo>
                  <a:pt x="1237576" y="984747"/>
                </a:lnTo>
                <a:cubicBezTo>
                  <a:pt x="1237576" y="984747"/>
                  <a:pt x="1232056" y="994703"/>
                  <a:pt x="1232056" y="993431"/>
                </a:cubicBezTo>
                <a:cubicBezTo>
                  <a:pt x="1232056" y="992158"/>
                  <a:pt x="1230350" y="982079"/>
                  <a:pt x="1230350" y="982079"/>
                </a:cubicBezTo>
                <a:lnTo>
                  <a:pt x="1238382" y="965145"/>
                </a:lnTo>
                <a:cubicBezTo>
                  <a:pt x="1236676" y="964836"/>
                  <a:pt x="1236988" y="966293"/>
                  <a:pt x="1235280" y="962788"/>
                </a:cubicBezTo>
                <a:cubicBezTo>
                  <a:pt x="1234754" y="961765"/>
                  <a:pt x="1233264" y="962540"/>
                  <a:pt x="1232892" y="962324"/>
                </a:cubicBezTo>
                <a:lnTo>
                  <a:pt x="1232708" y="960741"/>
                </a:lnTo>
                <a:lnTo>
                  <a:pt x="1232336" y="959377"/>
                </a:lnTo>
                <a:cubicBezTo>
                  <a:pt x="1232260" y="959625"/>
                  <a:pt x="1232198" y="959873"/>
                  <a:pt x="1232148" y="960122"/>
                </a:cubicBezTo>
                <a:lnTo>
                  <a:pt x="1231312" y="960122"/>
                </a:lnTo>
                <a:lnTo>
                  <a:pt x="1229884" y="958447"/>
                </a:lnTo>
                <a:cubicBezTo>
                  <a:pt x="1213996" y="955686"/>
                  <a:pt x="1198840" y="949731"/>
                  <a:pt x="1185348" y="940892"/>
                </a:cubicBezTo>
                <a:cubicBezTo>
                  <a:pt x="1149092" y="917258"/>
                  <a:pt x="1156876" y="853710"/>
                  <a:pt x="1189100" y="829798"/>
                </a:cubicBezTo>
                <a:cubicBezTo>
                  <a:pt x="1201612" y="820802"/>
                  <a:pt x="1215728" y="814259"/>
                  <a:pt x="1230692" y="810568"/>
                </a:cubicBezTo>
                <a:cubicBezTo>
                  <a:pt x="1231428" y="807963"/>
                  <a:pt x="1233564" y="806010"/>
                  <a:pt x="1236212" y="805513"/>
                </a:cubicBezTo>
                <a:lnTo>
                  <a:pt x="1224118" y="790316"/>
                </a:lnTo>
                <a:close/>
                <a:moveTo>
                  <a:pt x="1166646" y="790191"/>
                </a:moveTo>
                <a:lnTo>
                  <a:pt x="1148904" y="791556"/>
                </a:lnTo>
                <a:lnTo>
                  <a:pt x="1131196" y="793355"/>
                </a:lnTo>
                <a:lnTo>
                  <a:pt x="1120974" y="794481"/>
                </a:lnTo>
                <a:lnTo>
                  <a:pt x="1120992" y="795843"/>
                </a:lnTo>
                <a:cubicBezTo>
                  <a:pt x="1121674" y="799053"/>
                  <a:pt x="1122604" y="801728"/>
                  <a:pt x="1122604" y="801728"/>
                </a:cubicBezTo>
                <a:cubicBezTo>
                  <a:pt x="1122604" y="801728"/>
                  <a:pt x="1129552" y="803527"/>
                  <a:pt x="1130172" y="803497"/>
                </a:cubicBezTo>
                <a:lnTo>
                  <a:pt x="1124570" y="806519"/>
                </a:lnTo>
                <a:lnTo>
                  <a:pt x="1126108" y="806350"/>
                </a:lnTo>
                <a:cubicBezTo>
                  <a:pt x="1123898" y="809203"/>
                  <a:pt x="1122388" y="812553"/>
                  <a:pt x="1121704" y="816089"/>
                </a:cubicBezTo>
                <a:lnTo>
                  <a:pt x="1122654" y="820119"/>
                </a:lnTo>
                <a:lnTo>
                  <a:pt x="1180632" y="799962"/>
                </a:lnTo>
                <a:lnTo>
                  <a:pt x="1184416" y="793603"/>
                </a:lnTo>
                <a:lnTo>
                  <a:pt x="1184930" y="790688"/>
                </a:lnTo>
                <a:lnTo>
                  <a:pt x="1183830" y="790228"/>
                </a:lnTo>
                <a:close/>
                <a:moveTo>
                  <a:pt x="1717384" y="789407"/>
                </a:moveTo>
                <a:lnTo>
                  <a:pt x="1714550" y="798348"/>
                </a:lnTo>
                <a:lnTo>
                  <a:pt x="1712934" y="811998"/>
                </a:lnTo>
                <a:lnTo>
                  <a:pt x="1720660" y="797108"/>
                </a:lnTo>
                <a:lnTo>
                  <a:pt x="1721194" y="795094"/>
                </a:lnTo>
                <a:lnTo>
                  <a:pt x="1717372" y="789818"/>
                </a:lnTo>
                <a:close/>
                <a:moveTo>
                  <a:pt x="1726590" y="787652"/>
                </a:moveTo>
                <a:lnTo>
                  <a:pt x="1726428" y="790097"/>
                </a:lnTo>
                <a:lnTo>
                  <a:pt x="1725574" y="791375"/>
                </a:lnTo>
                <a:lnTo>
                  <a:pt x="1723762" y="798224"/>
                </a:lnTo>
                <a:lnTo>
                  <a:pt x="1711848" y="821173"/>
                </a:lnTo>
                <a:lnTo>
                  <a:pt x="1710456" y="832931"/>
                </a:lnTo>
                <a:lnTo>
                  <a:pt x="1737106" y="814239"/>
                </a:lnTo>
                <a:lnTo>
                  <a:pt x="1738192" y="813087"/>
                </a:lnTo>
                <a:lnTo>
                  <a:pt x="1735640" y="810288"/>
                </a:lnTo>
                <a:cubicBezTo>
                  <a:pt x="1735640" y="810288"/>
                  <a:pt x="1732818" y="810629"/>
                  <a:pt x="1729716" y="810629"/>
                </a:cubicBezTo>
                <a:lnTo>
                  <a:pt x="1723824" y="810629"/>
                </a:lnTo>
                <a:cubicBezTo>
                  <a:pt x="1723824" y="810629"/>
                  <a:pt x="1725716" y="807279"/>
                  <a:pt x="1727452" y="803867"/>
                </a:cubicBezTo>
                <a:cubicBezTo>
                  <a:pt x="1729188" y="800457"/>
                  <a:pt x="1730864" y="797013"/>
                  <a:pt x="1730864" y="797013"/>
                </a:cubicBezTo>
                <a:lnTo>
                  <a:pt x="1733656" y="795091"/>
                </a:lnTo>
                <a:lnTo>
                  <a:pt x="1733864" y="794947"/>
                </a:lnTo>
                <a:lnTo>
                  <a:pt x="1731298" y="789259"/>
                </a:lnTo>
                <a:close/>
                <a:moveTo>
                  <a:pt x="3204922" y="781690"/>
                </a:moveTo>
                <a:lnTo>
                  <a:pt x="3201610" y="786671"/>
                </a:lnTo>
                <a:lnTo>
                  <a:pt x="3205668" y="789006"/>
                </a:lnTo>
                <a:close/>
                <a:moveTo>
                  <a:pt x="2925688" y="781653"/>
                </a:moveTo>
                <a:lnTo>
                  <a:pt x="2912740" y="823808"/>
                </a:lnTo>
                <a:lnTo>
                  <a:pt x="2913996" y="824850"/>
                </a:lnTo>
                <a:lnTo>
                  <a:pt x="2914962" y="826363"/>
                </a:lnTo>
                <a:lnTo>
                  <a:pt x="2938280" y="813452"/>
                </a:lnTo>
                <a:lnTo>
                  <a:pt x="2940348" y="788890"/>
                </a:lnTo>
                <a:lnTo>
                  <a:pt x="2940184" y="788809"/>
                </a:lnTo>
                <a:lnTo>
                  <a:pt x="2934792" y="789073"/>
                </a:lnTo>
                <a:cubicBezTo>
                  <a:pt x="2934792" y="789073"/>
                  <a:pt x="2930790" y="796580"/>
                  <a:pt x="2930728" y="797293"/>
                </a:cubicBezTo>
                <a:cubicBezTo>
                  <a:pt x="2930696" y="797650"/>
                  <a:pt x="2929370" y="793315"/>
                  <a:pt x="2928052" y="788891"/>
                </a:cubicBezTo>
                <a:lnTo>
                  <a:pt x="2925964" y="781789"/>
                </a:lnTo>
                <a:close/>
                <a:moveTo>
                  <a:pt x="3160178" y="780310"/>
                </a:moveTo>
                <a:lnTo>
                  <a:pt x="3128446" y="850763"/>
                </a:lnTo>
                <a:lnTo>
                  <a:pt x="3125866" y="863710"/>
                </a:lnTo>
                <a:lnTo>
                  <a:pt x="3156452" y="878833"/>
                </a:lnTo>
                <a:lnTo>
                  <a:pt x="3168782" y="888885"/>
                </a:lnTo>
                <a:lnTo>
                  <a:pt x="3183620" y="796400"/>
                </a:lnTo>
                <a:lnTo>
                  <a:pt x="3162718" y="783770"/>
                </a:lnTo>
                <a:close/>
                <a:moveTo>
                  <a:pt x="2034110" y="779730"/>
                </a:moveTo>
                <a:lnTo>
                  <a:pt x="2037506" y="780730"/>
                </a:lnTo>
                <a:lnTo>
                  <a:pt x="2041352" y="781724"/>
                </a:lnTo>
                <a:cubicBezTo>
                  <a:pt x="2041932" y="781878"/>
                  <a:pt x="2042520" y="782003"/>
                  <a:pt x="2043120" y="782065"/>
                </a:cubicBezTo>
                <a:cubicBezTo>
                  <a:pt x="2043120" y="782065"/>
                  <a:pt x="2042500" y="782840"/>
                  <a:pt x="2041508" y="783864"/>
                </a:cubicBezTo>
                <a:cubicBezTo>
                  <a:pt x="2040516" y="784887"/>
                  <a:pt x="2039212" y="786314"/>
                  <a:pt x="2037848" y="787678"/>
                </a:cubicBezTo>
                <a:cubicBezTo>
                  <a:pt x="2036638" y="789011"/>
                  <a:pt x="2035354" y="790253"/>
                  <a:pt x="2034002" y="791431"/>
                </a:cubicBezTo>
                <a:lnTo>
                  <a:pt x="2032140" y="793044"/>
                </a:lnTo>
                <a:lnTo>
                  <a:pt x="2023726" y="794243"/>
                </a:lnTo>
                <a:lnTo>
                  <a:pt x="2060566" y="914173"/>
                </a:lnTo>
                <a:lnTo>
                  <a:pt x="2061586" y="923560"/>
                </a:lnTo>
                <a:lnTo>
                  <a:pt x="2063092" y="918717"/>
                </a:lnTo>
                <a:cubicBezTo>
                  <a:pt x="2063684" y="916732"/>
                  <a:pt x="2064396" y="914808"/>
                  <a:pt x="2064924" y="912762"/>
                </a:cubicBezTo>
                <a:cubicBezTo>
                  <a:pt x="2065452" y="910715"/>
                  <a:pt x="2065824" y="908637"/>
                  <a:pt x="2066288" y="906559"/>
                </a:cubicBezTo>
                <a:cubicBezTo>
                  <a:pt x="2067156" y="902402"/>
                  <a:pt x="2068212" y="898185"/>
                  <a:pt x="2068986" y="893905"/>
                </a:cubicBezTo>
                <a:cubicBezTo>
                  <a:pt x="2069762" y="889626"/>
                  <a:pt x="2070104" y="885158"/>
                  <a:pt x="2070692" y="880692"/>
                </a:cubicBezTo>
                <a:lnTo>
                  <a:pt x="2072352" y="854172"/>
                </a:lnTo>
                <a:lnTo>
                  <a:pt x="2070320" y="853988"/>
                </a:lnTo>
                <a:cubicBezTo>
                  <a:pt x="2066224" y="854391"/>
                  <a:pt x="2062752" y="855074"/>
                  <a:pt x="2062752" y="855074"/>
                </a:cubicBezTo>
                <a:cubicBezTo>
                  <a:pt x="2062752" y="855074"/>
                  <a:pt x="2059248" y="862858"/>
                  <a:pt x="2059248" y="863200"/>
                </a:cubicBezTo>
                <a:cubicBezTo>
                  <a:pt x="2059248" y="863541"/>
                  <a:pt x="2057634" y="859478"/>
                  <a:pt x="2055992" y="855509"/>
                </a:cubicBezTo>
                <a:cubicBezTo>
                  <a:pt x="2055296" y="853647"/>
                  <a:pt x="2054486" y="851786"/>
                  <a:pt x="2053572" y="850019"/>
                </a:cubicBezTo>
                <a:lnTo>
                  <a:pt x="2052332" y="847537"/>
                </a:lnTo>
                <a:lnTo>
                  <a:pt x="2053632" y="840248"/>
                </a:lnTo>
                <a:cubicBezTo>
                  <a:pt x="2053976" y="838294"/>
                  <a:pt x="2054284" y="836589"/>
                  <a:pt x="2054532" y="835193"/>
                </a:cubicBezTo>
                <a:cubicBezTo>
                  <a:pt x="2054694" y="834449"/>
                  <a:pt x="2054806" y="833674"/>
                  <a:pt x="2054874" y="832899"/>
                </a:cubicBezTo>
                <a:lnTo>
                  <a:pt x="2056672" y="833798"/>
                </a:lnTo>
                <a:lnTo>
                  <a:pt x="2060550" y="835658"/>
                </a:lnTo>
                <a:lnTo>
                  <a:pt x="2066194" y="838513"/>
                </a:lnTo>
                <a:lnTo>
                  <a:pt x="2070698" y="839166"/>
                </a:lnTo>
                <a:lnTo>
                  <a:pt x="2064984" y="793604"/>
                </a:lnTo>
                <a:lnTo>
                  <a:pt x="2059860" y="780553"/>
                </a:lnTo>
                <a:lnTo>
                  <a:pt x="2056920" y="783057"/>
                </a:lnTo>
                <a:close/>
                <a:moveTo>
                  <a:pt x="3196438" y="779388"/>
                </a:moveTo>
                <a:lnTo>
                  <a:pt x="3195280" y="783029"/>
                </a:lnTo>
                <a:lnTo>
                  <a:pt x="3200180" y="785848"/>
                </a:lnTo>
                <a:lnTo>
                  <a:pt x="3196400" y="780606"/>
                </a:lnTo>
                <a:close/>
                <a:moveTo>
                  <a:pt x="1591124" y="778317"/>
                </a:moveTo>
                <a:lnTo>
                  <a:pt x="1589284" y="781453"/>
                </a:lnTo>
                <a:lnTo>
                  <a:pt x="1592756" y="781556"/>
                </a:lnTo>
                <a:close/>
                <a:moveTo>
                  <a:pt x="1399642" y="777280"/>
                </a:moveTo>
                <a:lnTo>
                  <a:pt x="1398900" y="782367"/>
                </a:lnTo>
                <a:lnTo>
                  <a:pt x="1406916" y="781074"/>
                </a:lnTo>
                <a:close/>
                <a:moveTo>
                  <a:pt x="1467284" y="776500"/>
                </a:moveTo>
                <a:lnTo>
                  <a:pt x="1466092" y="777072"/>
                </a:lnTo>
                <a:lnTo>
                  <a:pt x="1464354" y="798916"/>
                </a:lnTo>
                <a:lnTo>
                  <a:pt x="1472852" y="799372"/>
                </a:lnTo>
                <a:lnTo>
                  <a:pt x="1485940" y="805110"/>
                </a:lnTo>
                <a:lnTo>
                  <a:pt x="1475892" y="813701"/>
                </a:lnTo>
                <a:lnTo>
                  <a:pt x="1459412" y="811278"/>
                </a:lnTo>
                <a:lnTo>
                  <a:pt x="1457440" y="813855"/>
                </a:lnTo>
                <a:lnTo>
                  <a:pt x="1457202" y="810953"/>
                </a:lnTo>
                <a:lnTo>
                  <a:pt x="1446770" y="809420"/>
                </a:lnTo>
                <a:cubicBezTo>
                  <a:pt x="1446770" y="810444"/>
                  <a:pt x="1446770" y="811095"/>
                  <a:pt x="1446770" y="811095"/>
                </a:cubicBezTo>
                <a:lnTo>
                  <a:pt x="1442242" y="818260"/>
                </a:lnTo>
                <a:cubicBezTo>
                  <a:pt x="1442242" y="818260"/>
                  <a:pt x="1440256" y="819780"/>
                  <a:pt x="1438086" y="821207"/>
                </a:cubicBezTo>
                <a:lnTo>
                  <a:pt x="1414274" y="868410"/>
                </a:lnTo>
                <a:lnTo>
                  <a:pt x="1421586" y="865432"/>
                </a:lnTo>
                <a:lnTo>
                  <a:pt x="1433092" y="866828"/>
                </a:lnTo>
                <a:lnTo>
                  <a:pt x="1444600" y="868161"/>
                </a:lnTo>
                <a:cubicBezTo>
                  <a:pt x="1441054" y="870208"/>
                  <a:pt x="1438028" y="873031"/>
                  <a:pt x="1435760" y="876443"/>
                </a:cubicBezTo>
                <a:lnTo>
                  <a:pt x="1435536" y="880370"/>
                </a:lnTo>
                <a:lnTo>
                  <a:pt x="1501334" y="877083"/>
                </a:lnTo>
                <a:lnTo>
                  <a:pt x="1528312" y="873639"/>
                </a:lnTo>
                <a:lnTo>
                  <a:pt x="1527998" y="870643"/>
                </a:lnTo>
                <a:lnTo>
                  <a:pt x="1517576" y="864253"/>
                </a:lnTo>
                <a:lnTo>
                  <a:pt x="1527130" y="859697"/>
                </a:lnTo>
                <a:lnTo>
                  <a:pt x="1525412" y="855466"/>
                </a:lnTo>
                <a:cubicBezTo>
                  <a:pt x="1513236" y="834380"/>
                  <a:pt x="1499720" y="814391"/>
                  <a:pt x="1484992" y="795727"/>
                </a:cubicBezTo>
                <a:close/>
                <a:moveTo>
                  <a:pt x="990094" y="776490"/>
                </a:moveTo>
                <a:lnTo>
                  <a:pt x="981352" y="785865"/>
                </a:lnTo>
                <a:lnTo>
                  <a:pt x="970328" y="802379"/>
                </a:lnTo>
                <a:lnTo>
                  <a:pt x="972556" y="802379"/>
                </a:lnTo>
                <a:cubicBezTo>
                  <a:pt x="970264" y="804396"/>
                  <a:pt x="968488" y="806939"/>
                  <a:pt x="967376" y="809792"/>
                </a:cubicBezTo>
                <a:lnTo>
                  <a:pt x="967874" y="814269"/>
                </a:lnTo>
                <a:lnTo>
                  <a:pt x="982962" y="811841"/>
                </a:lnTo>
                <a:lnTo>
                  <a:pt x="980588" y="808706"/>
                </a:lnTo>
                <a:lnTo>
                  <a:pt x="975192" y="808117"/>
                </a:lnTo>
                <a:lnTo>
                  <a:pt x="969796" y="807652"/>
                </a:lnTo>
                <a:cubicBezTo>
                  <a:pt x="969796" y="807652"/>
                  <a:pt x="971378" y="804334"/>
                  <a:pt x="973144" y="801449"/>
                </a:cubicBezTo>
                <a:cubicBezTo>
                  <a:pt x="974912" y="798564"/>
                  <a:pt x="976650" y="795462"/>
                  <a:pt x="976650" y="795462"/>
                </a:cubicBezTo>
                <a:lnTo>
                  <a:pt x="992204" y="788293"/>
                </a:lnTo>
                <a:lnTo>
                  <a:pt x="989396" y="781662"/>
                </a:lnTo>
                <a:close/>
                <a:moveTo>
                  <a:pt x="1262276" y="770637"/>
                </a:moveTo>
                <a:lnTo>
                  <a:pt x="1229068" y="784708"/>
                </a:lnTo>
                <a:lnTo>
                  <a:pt x="1230842" y="786856"/>
                </a:lnTo>
                <a:lnTo>
                  <a:pt x="1238134" y="786872"/>
                </a:lnTo>
                <a:lnTo>
                  <a:pt x="1258966" y="791284"/>
                </a:lnTo>
                <a:lnTo>
                  <a:pt x="1260924" y="787766"/>
                </a:lnTo>
                <a:lnTo>
                  <a:pt x="1255380" y="778252"/>
                </a:lnTo>
                <a:lnTo>
                  <a:pt x="1262608" y="774143"/>
                </a:lnTo>
                <a:close/>
                <a:moveTo>
                  <a:pt x="3212788" y="769857"/>
                </a:moveTo>
                <a:lnTo>
                  <a:pt x="3214372" y="788405"/>
                </a:lnTo>
                <a:lnTo>
                  <a:pt x="3219040" y="775584"/>
                </a:lnTo>
                <a:lnTo>
                  <a:pt x="3220690" y="774499"/>
                </a:lnTo>
                <a:close/>
                <a:moveTo>
                  <a:pt x="1055864" y="769006"/>
                </a:moveTo>
                <a:lnTo>
                  <a:pt x="1007604" y="801459"/>
                </a:lnTo>
                <a:lnTo>
                  <a:pt x="1010314" y="807440"/>
                </a:lnTo>
                <a:lnTo>
                  <a:pt x="1031356" y="804054"/>
                </a:lnTo>
                <a:lnTo>
                  <a:pt x="1030676" y="799836"/>
                </a:lnTo>
                <a:lnTo>
                  <a:pt x="1023080" y="794874"/>
                </a:lnTo>
                <a:lnTo>
                  <a:pt x="1033096" y="788889"/>
                </a:lnTo>
                <a:lnTo>
                  <a:pt x="1041940" y="789225"/>
                </a:lnTo>
                <a:close/>
                <a:moveTo>
                  <a:pt x="1690588" y="768517"/>
                </a:moveTo>
                <a:lnTo>
                  <a:pt x="1658336" y="840057"/>
                </a:lnTo>
                <a:lnTo>
                  <a:pt x="1663748" y="839597"/>
                </a:lnTo>
                <a:cubicBezTo>
                  <a:pt x="1660880" y="842389"/>
                  <a:pt x="1658640" y="845738"/>
                  <a:pt x="1657174" y="849460"/>
                </a:cubicBezTo>
                <a:lnTo>
                  <a:pt x="1657914" y="854328"/>
                </a:lnTo>
                <a:lnTo>
                  <a:pt x="1664818" y="852845"/>
                </a:lnTo>
                <a:lnTo>
                  <a:pt x="1682366" y="846131"/>
                </a:lnTo>
                <a:lnTo>
                  <a:pt x="1682544" y="844434"/>
                </a:lnTo>
                <a:lnTo>
                  <a:pt x="1690668" y="833952"/>
                </a:lnTo>
                <a:lnTo>
                  <a:pt x="1695098" y="841259"/>
                </a:lnTo>
                <a:lnTo>
                  <a:pt x="1698410" y="839992"/>
                </a:lnTo>
                <a:lnTo>
                  <a:pt x="1699662" y="837579"/>
                </a:lnTo>
                <a:lnTo>
                  <a:pt x="1705246" y="802622"/>
                </a:lnTo>
                <a:lnTo>
                  <a:pt x="1699322" y="799061"/>
                </a:lnTo>
                <a:close/>
                <a:moveTo>
                  <a:pt x="3171998" y="767764"/>
                </a:moveTo>
                <a:lnTo>
                  <a:pt x="3171992" y="767767"/>
                </a:lnTo>
                <a:lnTo>
                  <a:pt x="3169808" y="768369"/>
                </a:lnTo>
                <a:lnTo>
                  <a:pt x="3172636" y="769997"/>
                </a:lnTo>
                <a:close/>
                <a:moveTo>
                  <a:pt x="2879132" y="766832"/>
                </a:moveTo>
                <a:lnTo>
                  <a:pt x="2876018" y="774809"/>
                </a:lnTo>
                <a:lnTo>
                  <a:pt x="2875234" y="775598"/>
                </a:lnTo>
                <a:lnTo>
                  <a:pt x="2878624" y="778096"/>
                </a:lnTo>
                <a:lnTo>
                  <a:pt x="2884020" y="776823"/>
                </a:lnTo>
                <a:cubicBezTo>
                  <a:pt x="2886780" y="776172"/>
                  <a:pt x="2889480" y="775303"/>
                  <a:pt x="2889480" y="775303"/>
                </a:cubicBezTo>
                <a:cubicBezTo>
                  <a:pt x="2889480" y="775303"/>
                  <a:pt x="2888734" y="778931"/>
                  <a:pt x="2887804" y="782654"/>
                </a:cubicBezTo>
                <a:cubicBezTo>
                  <a:pt x="2886874" y="786376"/>
                  <a:pt x="2885632" y="790097"/>
                  <a:pt x="2885632" y="790097"/>
                </a:cubicBezTo>
                <a:cubicBezTo>
                  <a:pt x="2885632" y="790097"/>
                  <a:pt x="2881446" y="793603"/>
                  <a:pt x="2877166" y="796765"/>
                </a:cubicBezTo>
                <a:cubicBezTo>
                  <a:pt x="2872886" y="799928"/>
                  <a:pt x="2868420" y="802627"/>
                  <a:pt x="2868420" y="802627"/>
                </a:cubicBezTo>
                <a:cubicBezTo>
                  <a:pt x="2868814" y="801479"/>
                  <a:pt x="2869084" y="800301"/>
                  <a:pt x="2869226" y="799123"/>
                </a:cubicBezTo>
                <a:cubicBezTo>
                  <a:pt x="2869628" y="796548"/>
                  <a:pt x="2869502" y="793912"/>
                  <a:pt x="2868854" y="791399"/>
                </a:cubicBezTo>
                <a:lnTo>
                  <a:pt x="2864526" y="786385"/>
                </a:lnTo>
                <a:lnTo>
                  <a:pt x="2856974" y="793991"/>
                </a:lnTo>
                <a:lnTo>
                  <a:pt x="2873622" y="822014"/>
                </a:lnTo>
                <a:lnTo>
                  <a:pt x="2888272" y="827980"/>
                </a:lnTo>
                <a:lnTo>
                  <a:pt x="2893094" y="812579"/>
                </a:lnTo>
                <a:lnTo>
                  <a:pt x="2890100" y="802286"/>
                </a:lnTo>
                <a:lnTo>
                  <a:pt x="2895248" y="791834"/>
                </a:lnTo>
                <a:lnTo>
                  <a:pt x="2898620" y="794928"/>
                </a:lnTo>
                <a:lnTo>
                  <a:pt x="2905842" y="771856"/>
                </a:lnTo>
                <a:lnTo>
                  <a:pt x="2901016" y="769474"/>
                </a:lnTo>
                <a:close/>
                <a:moveTo>
                  <a:pt x="3080016" y="766830"/>
                </a:moveTo>
                <a:lnTo>
                  <a:pt x="3056864" y="771612"/>
                </a:lnTo>
                <a:cubicBezTo>
                  <a:pt x="3051518" y="772546"/>
                  <a:pt x="3043728" y="775308"/>
                  <a:pt x="3034170" y="779439"/>
                </a:cubicBezTo>
                <a:lnTo>
                  <a:pt x="3005600" y="793210"/>
                </a:lnTo>
                <a:lnTo>
                  <a:pt x="3005844" y="802814"/>
                </a:lnTo>
                <a:lnTo>
                  <a:pt x="3006168" y="804526"/>
                </a:lnTo>
                <a:lnTo>
                  <a:pt x="3009726" y="806286"/>
                </a:lnTo>
                <a:lnTo>
                  <a:pt x="3017352" y="797200"/>
                </a:lnTo>
                <a:lnTo>
                  <a:pt x="3026656" y="786283"/>
                </a:lnTo>
                <a:lnTo>
                  <a:pt x="3034658" y="784081"/>
                </a:lnTo>
                <a:lnTo>
                  <a:pt x="3028764" y="798564"/>
                </a:lnTo>
                <a:lnTo>
                  <a:pt x="3019792" y="811263"/>
                </a:lnTo>
                <a:lnTo>
                  <a:pt x="3069140" y="835662"/>
                </a:lnTo>
                <a:lnTo>
                  <a:pt x="3072806" y="792580"/>
                </a:lnTo>
                <a:close/>
                <a:moveTo>
                  <a:pt x="2054324" y="766450"/>
                </a:moveTo>
                <a:lnTo>
                  <a:pt x="2054160" y="766496"/>
                </a:lnTo>
                <a:lnTo>
                  <a:pt x="2050444" y="768546"/>
                </a:lnTo>
                <a:lnTo>
                  <a:pt x="2053852" y="768729"/>
                </a:lnTo>
                <a:lnTo>
                  <a:pt x="2055504" y="769455"/>
                </a:lnTo>
                <a:close/>
                <a:moveTo>
                  <a:pt x="2866360" y="765254"/>
                </a:moveTo>
                <a:lnTo>
                  <a:pt x="2868296" y="769194"/>
                </a:lnTo>
                <a:lnTo>
                  <a:pt x="2871770" y="772921"/>
                </a:lnTo>
                <a:lnTo>
                  <a:pt x="2872514" y="772172"/>
                </a:lnTo>
                <a:lnTo>
                  <a:pt x="2874800" y="766297"/>
                </a:lnTo>
                <a:close/>
                <a:moveTo>
                  <a:pt x="1439076" y="764731"/>
                </a:moveTo>
                <a:lnTo>
                  <a:pt x="1418020" y="769949"/>
                </a:lnTo>
                <a:lnTo>
                  <a:pt x="1424564" y="773847"/>
                </a:lnTo>
                <a:cubicBezTo>
                  <a:pt x="1426736" y="773445"/>
                  <a:pt x="1428750" y="773164"/>
                  <a:pt x="1428750" y="773164"/>
                </a:cubicBezTo>
                <a:cubicBezTo>
                  <a:pt x="1428750" y="773164"/>
                  <a:pt x="1429868" y="775026"/>
                  <a:pt x="1431232" y="777135"/>
                </a:cubicBezTo>
                <a:close/>
                <a:moveTo>
                  <a:pt x="1449862" y="764310"/>
                </a:moveTo>
                <a:lnTo>
                  <a:pt x="1446180" y="770466"/>
                </a:lnTo>
                <a:lnTo>
                  <a:pt x="1436224" y="784300"/>
                </a:lnTo>
                <a:cubicBezTo>
                  <a:pt x="1437528" y="786564"/>
                  <a:pt x="1439668" y="793231"/>
                  <a:pt x="1442212" y="797728"/>
                </a:cubicBezTo>
                <a:lnTo>
                  <a:pt x="1456176" y="798477"/>
                </a:lnTo>
                <a:lnTo>
                  <a:pt x="1456076" y="797261"/>
                </a:lnTo>
                <a:lnTo>
                  <a:pt x="1456788" y="772728"/>
                </a:lnTo>
                <a:cubicBezTo>
                  <a:pt x="1456300" y="772822"/>
                  <a:pt x="1455800" y="772790"/>
                  <a:pt x="1455334" y="772606"/>
                </a:cubicBezTo>
                <a:cubicBezTo>
                  <a:pt x="1453900" y="772077"/>
                  <a:pt x="1453164" y="770496"/>
                  <a:pt x="1453688" y="769070"/>
                </a:cubicBezTo>
                <a:close/>
                <a:moveTo>
                  <a:pt x="2840582" y="762070"/>
                </a:moveTo>
                <a:lnTo>
                  <a:pt x="2834584" y="776049"/>
                </a:lnTo>
                <a:lnTo>
                  <a:pt x="2825506" y="811029"/>
                </a:lnTo>
                <a:lnTo>
                  <a:pt x="2844416" y="798998"/>
                </a:lnTo>
                <a:lnTo>
                  <a:pt x="2842150" y="786439"/>
                </a:lnTo>
                <a:lnTo>
                  <a:pt x="2853288" y="791545"/>
                </a:lnTo>
                <a:lnTo>
                  <a:pt x="2861680" y="783089"/>
                </a:lnTo>
                <a:lnTo>
                  <a:pt x="2861412" y="782778"/>
                </a:lnTo>
                <a:cubicBezTo>
                  <a:pt x="2858124" y="780204"/>
                  <a:pt x="2855208" y="778280"/>
                  <a:pt x="2855208" y="778280"/>
                </a:cubicBezTo>
                <a:lnTo>
                  <a:pt x="2851548" y="779614"/>
                </a:lnTo>
                <a:cubicBezTo>
                  <a:pt x="2850164" y="780079"/>
                  <a:pt x="2848808" y="780606"/>
                  <a:pt x="2847484" y="781197"/>
                </a:cubicBezTo>
                <a:cubicBezTo>
                  <a:pt x="2847268" y="781414"/>
                  <a:pt x="2848850" y="777629"/>
                  <a:pt x="2850120" y="773876"/>
                </a:cubicBezTo>
                <a:cubicBezTo>
                  <a:pt x="2850712" y="771953"/>
                  <a:pt x="2851392" y="770062"/>
                  <a:pt x="2851734" y="768635"/>
                </a:cubicBezTo>
                <a:cubicBezTo>
                  <a:pt x="2852076" y="767209"/>
                  <a:pt x="2852324" y="766279"/>
                  <a:pt x="2852324" y="766279"/>
                </a:cubicBezTo>
                <a:cubicBezTo>
                  <a:pt x="2852324" y="766279"/>
                  <a:pt x="2853006" y="765906"/>
                  <a:pt x="2853968" y="765161"/>
                </a:cubicBezTo>
                <a:lnTo>
                  <a:pt x="2855592" y="763925"/>
                </a:lnTo>
                <a:close/>
                <a:moveTo>
                  <a:pt x="3189446" y="760081"/>
                </a:moveTo>
                <a:lnTo>
                  <a:pt x="3182020" y="763351"/>
                </a:lnTo>
                <a:lnTo>
                  <a:pt x="3187292" y="773506"/>
                </a:lnTo>
                <a:close/>
                <a:moveTo>
                  <a:pt x="2378638" y="757768"/>
                </a:moveTo>
                <a:lnTo>
                  <a:pt x="2356058" y="758649"/>
                </a:lnTo>
                <a:cubicBezTo>
                  <a:pt x="2356276" y="759609"/>
                  <a:pt x="2356368" y="760262"/>
                  <a:pt x="2356368" y="760262"/>
                </a:cubicBezTo>
                <a:lnTo>
                  <a:pt x="2352864" y="768138"/>
                </a:lnTo>
                <a:lnTo>
                  <a:pt x="2350348" y="770597"/>
                </a:lnTo>
                <a:lnTo>
                  <a:pt x="2350692" y="771335"/>
                </a:lnTo>
                <a:lnTo>
                  <a:pt x="2366036" y="822152"/>
                </a:lnTo>
                <a:lnTo>
                  <a:pt x="2376280" y="786563"/>
                </a:lnTo>
                <a:close/>
                <a:moveTo>
                  <a:pt x="2792364" y="755739"/>
                </a:moveTo>
                <a:lnTo>
                  <a:pt x="2777424" y="791278"/>
                </a:lnTo>
                <a:lnTo>
                  <a:pt x="2758340" y="843035"/>
                </a:lnTo>
                <a:lnTo>
                  <a:pt x="2762816" y="841428"/>
                </a:lnTo>
                <a:lnTo>
                  <a:pt x="2781962" y="832407"/>
                </a:lnTo>
                <a:lnTo>
                  <a:pt x="2778074" y="825610"/>
                </a:lnTo>
                <a:lnTo>
                  <a:pt x="2777506" y="822488"/>
                </a:lnTo>
                <a:lnTo>
                  <a:pt x="2774880" y="822662"/>
                </a:lnTo>
                <a:lnTo>
                  <a:pt x="2777080" y="820147"/>
                </a:lnTo>
                <a:lnTo>
                  <a:pt x="2776120" y="814879"/>
                </a:lnTo>
                <a:lnTo>
                  <a:pt x="2780090" y="816703"/>
                </a:lnTo>
                <a:lnTo>
                  <a:pt x="2780492" y="816243"/>
                </a:lnTo>
                <a:lnTo>
                  <a:pt x="2786448" y="809513"/>
                </a:lnTo>
                <a:lnTo>
                  <a:pt x="2793892" y="807806"/>
                </a:lnTo>
                <a:lnTo>
                  <a:pt x="2801242" y="806039"/>
                </a:lnTo>
                <a:lnTo>
                  <a:pt x="2800620" y="818848"/>
                </a:lnTo>
                <a:lnTo>
                  <a:pt x="2801736" y="823091"/>
                </a:lnTo>
                <a:lnTo>
                  <a:pt x="2810886" y="818779"/>
                </a:lnTo>
                <a:lnTo>
                  <a:pt x="2823744" y="769994"/>
                </a:lnTo>
                <a:lnTo>
                  <a:pt x="2828100" y="760463"/>
                </a:lnTo>
                <a:lnTo>
                  <a:pt x="2799104" y="756721"/>
                </a:lnTo>
                <a:close/>
                <a:moveTo>
                  <a:pt x="3144592" y="753114"/>
                </a:moveTo>
                <a:lnTo>
                  <a:pt x="3114940" y="759618"/>
                </a:lnTo>
                <a:lnTo>
                  <a:pt x="3092254" y="764303"/>
                </a:lnTo>
                <a:lnTo>
                  <a:pt x="3083660" y="807498"/>
                </a:lnTo>
                <a:lnTo>
                  <a:pt x="3080980" y="841517"/>
                </a:lnTo>
                <a:lnTo>
                  <a:pt x="3114878" y="858277"/>
                </a:lnTo>
                <a:lnTo>
                  <a:pt x="3119840" y="834911"/>
                </a:lnTo>
                <a:lnTo>
                  <a:pt x="3155242" y="758845"/>
                </a:lnTo>
                <a:lnTo>
                  <a:pt x="3134060" y="786066"/>
                </a:lnTo>
                <a:lnTo>
                  <a:pt x="3125500" y="791091"/>
                </a:lnTo>
                <a:lnTo>
                  <a:pt x="3126832" y="780855"/>
                </a:lnTo>
                <a:lnTo>
                  <a:pt x="3146372" y="754711"/>
                </a:lnTo>
                <a:close/>
                <a:moveTo>
                  <a:pt x="2769898" y="752541"/>
                </a:moveTo>
                <a:lnTo>
                  <a:pt x="2739584" y="817671"/>
                </a:lnTo>
                <a:lnTo>
                  <a:pt x="2732062" y="838137"/>
                </a:lnTo>
                <a:lnTo>
                  <a:pt x="2737448" y="838186"/>
                </a:lnTo>
                <a:lnTo>
                  <a:pt x="2770564" y="752601"/>
                </a:lnTo>
                <a:close/>
                <a:moveTo>
                  <a:pt x="3180764" y="751278"/>
                </a:moveTo>
                <a:lnTo>
                  <a:pt x="3180794" y="752341"/>
                </a:lnTo>
                <a:lnTo>
                  <a:pt x="3181782" y="751827"/>
                </a:lnTo>
                <a:close/>
                <a:moveTo>
                  <a:pt x="1732136" y="750739"/>
                </a:moveTo>
                <a:cubicBezTo>
                  <a:pt x="1731144" y="753065"/>
                  <a:pt x="1732664" y="753097"/>
                  <a:pt x="1728600" y="754275"/>
                </a:cubicBezTo>
                <a:lnTo>
                  <a:pt x="1728324" y="754902"/>
                </a:lnTo>
                <a:lnTo>
                  <a:pt x="1725636" y="763381"/>
                </a:lnTo>
                <a:lnTo>
                  <a:pt x="1727504" y="771252"/>
                </a:lnTo>
                <a:lnTo>
                  <a:pt x="1732916" y="750800"/>
                </a:lnTo>
                <a:close/>
                <a:moveTo>
                  <a:pt x="1677736" y="747917"/>
                </a:moveTo>
                <a:lnTo>
                  <a:pt x="1655374" y="750429"/>
                </a:lnTo>
                <a:lnTo>
                  <a:pt x="1651850" y="748057"/>
                </a:lnTo>
                <a:lnTo>
                  <a:pt x="1645246" y="766642"/>
                </a:lnTo>
                <a:lnTo>
                  <a:pt x="1645388" y="766712"/>
                </a:lnTo>
                <a:cubicBezTo>
                  <a:pt x="1646876" y="767519"/>
                  <a:pt x="1646224" y="773257"/>
                  <a:pt x="1647620" y="773722"/>
                </a:cubicBezTo>
                <a:cubicBezTo>
                  <a:pt x="1649016" y="774187"/>
                  <a:pt x="1644952" y="778218"/>
                  <a:pt x="1644952" y="778218"/>
                </a:cubicBezTo>
                <a:lnTo>
                  <a:pt x="1659188" y="779955"/>
                </a:lnTo>
                <a:lnTo>
                  <a:pt x="1669982" y="781237"/>
                </a:lnTo>
                <a:lnTo>
                  <a:pt x="1678182" y="763620"/>
                </a:lnTo>
                <a:lnTo>
                  <a:pt x="1677186" y="762882"/>
                </a:lnTo>
                <a:cubicBezTo>
                  <a:pt x="1675100" y="761200"/>
                  <a:pt x="1673054" y="759269"/>
                  <a:pt x="1673208" y="758277"/>
                </a:cubicBezTo>
                <a:cubicBezTo>
                  <a:pt x="1674308" y="755392"/>
                  <a:pt x="1675712" y="752631"/>
                  <a:pt x="1677396" y="750058"/>
                </a:cubicBezTo>
                <a:close/>
                <a:moveTo>
                  <a:pt x="1702146" y="747709"/>
                </a:moveTo>
                <a:lnTo>
                  <a:pt x="1696996" y="756229"/>
                </a:lnTo>
                <a:lnTo>
                  <a:pt x="1707870" y="786199"/>
                </a:lnTo>
                <a:lnTo>
                  <a:pt x="1711582" y="762966"/>
                </a:lnTo>
                <a:lnTo>
                  <a:pt x="1709278" y="761222"/>
                </a:lnTo>
                <a:cubicBezTo>
                  <a:pt x="1707824" y="758617"/>
                  <a:pt x="1706540" y="755918"/>
                  <a:pt x="1705432" y="753127"/>
                </a:cubicBezTo>
                <a:lnTo>
                  <a:pt x="1707510" y="749467"/>
                </a:lnTo>
                <a:close/>
                <a:moveTo>
                  <a:pt x="3458940" y="744537"/>
                </a:moveTo>
                <a:cubicBezTo>
                  <a:pt x="3458940" y="745901"/>
                  <a:pt x="3458940" y="746708"/>
                  <a:pt x="3458940" y="746708"/>
                </a:cubicBezTo>
                <a:cubicBezTo>
                  <a:pt x="3460280" y="749499"/>
                  <a:pt x="3461320" y="752414"/>
                  <a:pt x="3462040" y="755423"/>
                </a:cubicBezTo>
                <a:lnTo>
                  <a:pt x="3460308" y="756642"/>
                </a:lnTo>
                <a:lnTo>
                  <a:pt x="3464908" y="775017"/>
                </a:lnTo>
                <a:lnTo>
                  <a:pt x="3476032" y="748933"/>
                </a:lnTo>
                <a:close/>
                <a:moveTo>
                  <a:pt x="1613622" y="744238"/>
                </a:moveTo>
                <a:lnTo>
                  <a:pt x="1608780" y="748249"/>
                </a:lnTo>
                <a:lnTo>
                  <a:pt x="1598536" y="765696"/>
                </a:lnTo>
                <a:lnTo>
                  <a:pt x="1608102" y="782011"/>
                </a:lnTo>
                <a:lnTo>
                  <a:pt x="1608852" y="782033"/>
                </a:lnTo>
                <a:cubicBezTo>
                  <a:pt x="1608852" y="782033"/>
                  <a:pt x="1608512" y="777381"/>
                  <a:pt x="1611954" y="778342"/>
                </a:cubicBezTo>
                <a:lnTo>
                  <a:pt x="1617784" y="772140"/>
                </a:lnTo>
                <a:close/>
                <a:moveTo>
                  <a:pt x="2647992" y="744092"/>
                </a:moveTo>
                <a:lnTo>
                  <a:pt x="2645822" y="749958"/>
                </a:lnTo>
                <a:lnTo>
                  <a:pt x="2621276" y="816514"/>
                </a:lnTo>
                <a:lnTo>
                  <a:pt x="2621326" y="816522"/>
                </a:lnTo>
                <a:lnTo>
                  <a:pt x="2630320" y="807993"/>
                </a:lnTo>
                <a:lnTo>
                  <a:pt x="2633112" y="824494"/>
                </a:lnTo>
                <a:cubicBezTo>
                  <a:pt x="2633112" y="824494"/>
                  <a:pt x="2631156" y="830076"/>
                  <a:pt x="2629234" y="835689"/>
                </a:cubicBezTo>
                <a:lnTo>
                  <a:pt x="2626856" y="842372"/>
                </a:lnTo>
                <a:lnTo>
                  <a:pt x="2640572" y="854199"/>
                </a:lnTo>
                <a:cubicBezTo>
                  <a:pt x="2648634" y="860913"/>
                  <a:pt x="2656062" y="868163"/>
                  <a:pt x="2655164" y="873281"/>
                </a:cubicBezTo>
                <a:lnTo>
                  <a:pt x="2654542" y="878366"/>
                </a:lnTo>
                <a:lnTo>
                  <a:pt x="2670220" y="874668"/>
                </a:lnTo>
                <a:lnTo>
                  <a:pt x="2698628" y="864470"/>
                </a:lnTo>
                <a:lnTo>
                  <a:pt x="2699762" y="861711"/>
                </a:lnTo>
                <a:lnTo>
                  <a:pt x="2695704" y="854135"/>
                </a:lnTo>
                <a:lnTo>
                  <a:pt x="2694304" y="854081"/>
                </a:lnTo>
                <a:lnTo>
                  <a:pt x="2695214" y="853221"/>
                </a:lnTo>
                <a:lnTo>
                  <a:pt x="2682766" y="829983"/>
                </a:lnTo>
                <a:lnTo>
                  <a:pt x="2681144" y="819523"/>
                </a:lnTo>
                <a:lnTo>
                  <a:pt x="2677214" y="812180"/>
                </a:lnTo>
                <a:lnTo>
                  <a:pt x="2674112" y="793106"/>
                </a:lnTo>
                <a:lnTo>
                  <a:pt x="2688132" y="800084"/>
                </a:lnTo>
                <a:lnTo>
                  <a:pt x="2711346" y="841634"/>
                </a:lnTo>
                <a:lnTo>
                  <a:pt x="2718342" y="840688"/>
                </a:lnTo>
                <a:lnTo>
                  <a:pt x="2747934" y="764220"/>
                </a:lnTo>
                <a:lnTo>
                  <a:pt x="2754628" y="751154"/>
                </a:lnTo>
                <a:lnTo>
                  <a:pt x="2752080" y="750922"/>
                </a:lnTo>
                <a:lnTo>
                  <a:pt x="2726054" y="749122"/>
                </a:lnTo>
                <a:lnTo>
                  <a:pt x="2725938" y="751299"/>
                </a:lnTo>
                <a:lnTo>
                  <a:pt x="2723396" y="755176"/>
                </a:lnTo>
                <a:lnTo>
                  <a:pt x="2733972" y="781011"/>
                </a:lnTo>
                <a:lnTo>
                  <a:pt x="2732016" y="792053"/>
                </a:lnTo>
                <a:lnTo>
                  <a:pt x="2723456" y="778653"/>
                </a:lnTo>
                <a:lnTo>
                  <a:pt x="2713252" y="757129"/>
                </a:lnTo>
                <a:cubicBezTo>
                  <a:pt x="2713252" y="757129"/>
                  <a:pt x="2709936" y="759920"/>
                  <a:pt x="2708880" y="755889"/>
                </a:cubicBezTo>
                <a:lnTo>
                  <a:pt x="2701252" y="753469"/>
                </a:lnTo>
                <a:lnTo>
                  <a:pt x="2676748" y="779523"/>
                </a:lnTo>
                <a:lnTo>
                  <a:pt x="2667816" y="783584"/>
                </a:lnTo>
                <a:lnTo>
                  <a:pt x="2670020" y="773474"/>
                </a:lnTo>
                <a:lnTo>
                  <a:pt x="2691728" y="749654"/>
                </a:lnTo>
                <a:lnTo>
                  <a:pt x="2689016" y="746690"/>
                </a:lnTo>
                <a:close/>
                <a:moveTo>
                  <a:pt x="1435208" y="742309"/>
                </a:moveTo>
                <a:lnTo>
                  <a:pt x="1427142" y="745406"/>
                </a:lnTo>
                <a:lnTo>
                  <a:pt x="1429152" y="751423"/>
                </a:lnTo>
                <a:lnTo>
                  <a:pt x="1421276" y="748693"/>
                </a:lnTo>
                <a:lnTo>
                  <a:pt x="1420674" y="747890"/>
                </a:lnTo>
                <a:lnTo>
                  <a:pt x="1408404" y="752602"/>
                </a:lnTo>
                <a:lnTo>
                  <a:pt x="1405574" y="754479"/>
                </a:lnTo>
                <a:lnTo>
                  <a:pt x="1405614" y="754586"/>
                </a:lnTo>
                <a:lnTo>
                  <a:pt x="1405486" y="754538"/>
                </a:lnTo>
                <a:lnTo>
                  <a:pt x="1402692" y="756391"/>
                </a:lnTo>
                <a:lnTo>
                  <a:pt x="1402098" y="760467"/>
                </a:lnTo>
                <a:lnTo>
                  <a:pt x="1410080" y="765221"/>
                </a:lnTo>
                <a:lnTo>
                  <a:pt x="1413584" y="761068"/>
                </a:lnTo>
                <a:lnTo>
                  <a:pt x="1441840" y="753406"/>
                </a:lnTo>
                <a:lnTo>
                  <a:pt x="1440394" y="747306"/>
                </a:lnTo>
                <a:lnTo>
                  <a:pt x="1437298" y="743946"/>
                </a:lnTo>
                <a:close/>
                <a:moveTo>
                  <a:pt x="2197106" y="741454"/>
                </a:moveTo>
                <a:lnTo>
                  <a:pt x="2192362" y="751826"/>
                </a:lnTo>
                <a:lnTo>
                  <a:pt x="2187862" y="754554"/>
                </a:lnTo>
                <a:lnTo>
                  <a:pt x="2188146" y="754999"/>
                </a:lnTo>
                <a:lnTo>
                  <a:pt x="2193136" y="751980"/>
                </a:lnTo>
                <a:cubicBezTo>
                  <a:pt x="2194176" y="751856"/>
                  <a:pt x="2195232" y="751918"/>
                  <a:pt x="2196240" y="752198"/>
                </a:cubicBezTo>
                <a:close/>
                <a:moveTo>
                  <a:pt x="2487602" y="739508"/>
                </a:moveTo>
                <a:lnTo>
                  <a:pt x="2480582" y="742397"/>
                </a:lnTo>
                <a:lnTo>
                  <a:pt x="2479838" y="745963"/>
                </a:lnTo>
                <a:lnTo>
                  <a:pt x="2485420" y="744817"/>
                </a:lnTo>
                <a:lnTo>
                  <a:pt x="2486692" y="740165"/>
                </a:lnTo>
                <a:close/>
                <a:moveTo>
                  <a:pt x="1736376" y="737729"/>
                </a:moveTo>
                <a:lnTo>
                  <a:pt x="1735082" y="739730"/>
                </a:lnTo>
                <a:lnTo>
                  <a:pt x="1734988" y="740104"/>
                </a:lnTo>
                <a:lnTo>
                  <a:pt x="1735712" y="740239"/>
                </a:lnTo>
                <a:close/>
                <a:moveTo>
                  <a:pt x="3392724" y="736414"/>
                </a:moveTo>
                <a:lnTo>
                  <a:pt x="3385404" y="773196"/>
                </a:lnTo>
                <a:lnTo>
                  <a:pt x="3371830" y="905148"/>
                </a:lnTo>
                <a:lnTo>
                  <a:pt x="3381900" y="909317"/>
                </a:lnTo>
                <a:lnTo>
                  <a:pt x="3395514" y="930470"/>
                </a:lnTo>
                <a:lnTo>
                  <a:pt x="3405070" y="945276"/>
                </a:lnTo>
                <a:lnTo>
                  <a:pt x="3413478" y="946166"/>
                </a:lnTo>
                <a:lnTo>
                  <a:pt x="3414154" y="945170"/>
                </a:lnTo>
                <a:cubicBezTo>
                  <a:pt x="3415084" y="946194"/>
                  <a:pt x="3417286" y="945101"/>
                  <a:pt x="3419550" y="943992"/>
                </a:cubicBezTo>
                <a:lnTo>
                  <a:pt x="3420892" y="943697"/>
                </a:lnTo>
                <a:lnTo>
                  <a:pt x="3430408" y="889949"/>
                </a:lnTo>
                <a:lnTo>
                  <a:pt x="3456272" y="803291"/>
                </a:lnTo>
                <a:lnTo>
                  <a:pt x="3444434" y="761543"/>
                </a:lnTo>
                <a:lnTo>
                  <a:pt x="3444144" y="761254"/>
                </a:lnTo>
                <a:lnTo>
                  <a:pt x="3430468" y="792269"/>
                </a:lnTo>
                <a:lnTo>
                  <a:pt x="3418806" y="797231"/>
                </a:lnTo>
                <a:lnTo>
                  <a:pt x="3422404" y="781257"/>
                </a:lnTo>
                <a:lnTo>
                  <a:pt x="3438716" y="750243"/>
                </a:lnTo>
                <a:cubicBezTo>
                  <a:pt x="3437104" y="745157"/>
                  <a:pt x="3433724" y="739265"/>
                  <a:pt x="3432918" y="736690"/>
                </a:cubicBezTo>
                <a:lnTo>
                  <a:pt x="3417720" y="738552"/>
                </a:lnTo>
                <a:lnTo>
                  <a:pt x="3395732" y="738892"/>
                </a:lnTo>
                <a:close/>
                <a:moveTo>
                  <a:pt x="1420552" y="730836"/>
                </a:moveTo>
                <a:lnTo>
                  <a:pt x="1421174" y="731830"/>
                </a:lnTo>
                <a:lnTo>
                  <a:pt x="1421608" y="731663"/>
                </a:lnTo>
                <a:close/>
                <a:moveTo>
                  <a:pt x="915594" y="730024"/>
                </a:moveTo>
                <a:lnTo>
                  <a:pt x="916916" y="736226"/>
                </a:lnTo>
                <a:lnTo>
                  <a:pt x="910134" y="732962"/>
                </a:lnTo>
                <a:lnTo>
                  <a:pt x="906960" y="735759"/>
                </a:lnTo>
                <a:lnTo>
                  <a:pt x="906278" y="733060"/>
                </a:lnTo>
                <a:lnTo>
                  <a:pt x="903632" y="733952"/>
                </a:lnTo>
                <a:lnTo>
                  <a:pt x="911552" y="753098"/>
                </a:lnTo>
                <a:lnTo>
                  <a:pt x="913442" y="770411"/>
                </a:lnTo>
                <a:lnTo>
                  <a:pt x="919340" y="730530"/>
                </a:lnTo>
                <a:close/>
                <a:moveTo>
                  <a:pt x="1406662" y="729199"/>
                </a:moveTo>
                <a:lnTo>
                  <a:pt x="1405394" y="737886"/>
                </a:lnTo>
                <a:lnTo>
                  <a:pt x="1411438" y="735566"/>
                </a:lnTo>
                <a:close/>
                <a:moveTo>
                  <a:pt x="2035618" y="725780"/>
                </a:moveTo>
                <a:lnTo>
                  <a:pt x="2027208" y="739822"/>
                </a:lnTo>
                <a:lnTo>
                  <a:pt x="2017224" y="753687"/>
                </a:lnTo>
                <a:lnTo>
                  <a:pt x="2018016" y="755450"/>
                </a:lnTo>
                <a:lnTo>
                  <a:pt x="2021720" y="755051"/>
                </a:lnTo>
                <a:cubicBezTo>
                  <a:pt x="2024820" y="754462"/>
                  <a:pt x="2027924" y="753873"/>
                  <a:pt x="2027924" y="753873"/>
                </a:cubicBezTo>
                <a:cubicBezTo>
                  <a:pt x="2028034" y="754554"/>
                  <a:pt x="2028096" y="755205"/>
                  <a:pt x="2028108" y="755888"/>
                </a:cubicBezTo>
                <a:cubicBezTo>
                  <a:pt x="2028108" y="756974"/>
                  <a:pt x="2028108" y="758555"/>
                  <a:pt x="2028108" y="760076"/>
                </a:cubicBezTo>
                <a:cubicBezTo>
                  <a:pt x="2028016" y="763177"/>
                  <a:pt x="2027736" y="766279"/>
                  <a:pt x="2027736" y="766279"/>
                </a:cubicBezTo>
                <a:lnTo>
                  <a:pt x="2027988" y="767339"/>
                </a:lnTo>
                <a:lnTo>
                  <a:pt x="2035142" y="767724"/>
                </a:lnTo>
                <a:lnTo>
                  <a:pt x="2035952" y="767331"/>
                </a:lnTo>
                <a:lnTo>
                  <a:pt x="2035366" y="766744"/>
                </a:lnTo>
                <a:cubicBezTo>
                  <a:pt x="2035366" y="766744"/>
                  <a:pt x="2035212" y="765813"/>
                  <a:pt x="2035024" y="764418"/>
                </a:cubicBezTo>
                <a:cubicBezTo>
                  <a:pt x="2034848" y="762743"/>
                  <a:pt x="2034536" y="761068"/>
                  <a:pt x="2034096" y="759425"/>
                </a:cubicBezTo>
                <a:cubicBezTo>
                  <a:pt x="2033256" y="755795"/>
                  <a:pt x="2032452" y="752198"/>
                  <a:pt x="2032452" y="752198"/>
                </a:cubicBezTo>
                <a:lnTo>
                  <a:pt x="2038654" y="752447"/>
                </a:lnTo>
                <a:lnTo>
                  <a:pt x="2045074" y="753098"/>
                </a:lnTo>
                <a:lnTo>
                  <a:pt x="2048756" y="752269"/>
                </a:lnTo>
                <a:lnTo>
                  <a:pt x="2041228" y="733094"/>
                </a:lnTo>
                <a:lnTo>
                  <a:pt x="2039408" y="730722"/>
                </a:lnTo>
                <a:lnTo>
                  <a:pt x="2039212" y="730643"/>
                </a:lnTo>
                <a:lnTo>
                  <a:pt x="2038610" y="729680"/>
                </a:lnTo>
                <a:close/>
                <a:moveTo>
                  <a:pt x="3798298" y="724996"/>
                </a:moveTo>
                <a:lnTo>
                  <a:pt x="3794486" y="725122"/>
                </a:lnTo>
                <a:lnTo>
                  <a:pt x="3785754" y="725052"/>
                </a:lnTo>
                <a:lnTo>
                  <a:pt x="3782906" y="727487"/>
                </a:lnTo>
                <a:lnTo>
                  <a:pt x="3797184" y="731139"/>
                </a:lnTo>
                <a:cubicBezTo>
                  <a:pt x="3797272" y="729805"/>
                  <a:pt x="3797552" y="728472"/>
                  <a:pt x="3798022" y="727200"/>
                </a:cubicBezTo>
                <a:lnTo>
                  <a:pt x="3798850" y="726216"/>
                </a:lnTo>
                <a:close/>
                <a:moveTo>
                  <a:pt x="2347972" y="724817"/>
                </a:moveTo>
                <a:lnTo>
                  <a:pt x="2342256" y="735853"/>
                </a:lnTo>
                <a:cubicBezTo>
                  <a:pt x="2343838" y="737807"/>
                  <a:pt x="2346848" y="744009"/>
                  <a:pt x="2350010" y="747948"/>
                </a:cubicBezTo>
                <a:lnTo>
                  <a:pt x="2379764" y="744022"/>
                </a:lnTo>
                <a:lnTo>
                  <a:pt x="2381150" y="727103"/>
                </a:lnTo>
                <a:lnTo>
                  <a:pt x="2360106" y="725724"/>
                </a:lnTo>
                <a:close/>
                <a:moveTo>
                  <a:pt x="3752276" y="724501"/>
                </a:moveTo>
                <a:cubicBezTo>
                  <a:pt x="3752308" y="725060"/>
                  <a:pt x="3752308" y="725587"/>
                  <a:pt x="3752276" y="726146"/>
                </a:cubicBezTo>
                <a:lnTo>
                  <a:pt x="3747748" y="733341"/>
                </a:lnTo>
                <a:lnTo>
                  <a:pt x="3746480" y="734233"/>
                </a:lnTo>
                <a:lnTo>
                  <a:pt x="3785058" y="859850"/>
                </a:lnTo>
                <a:lnTo>
                  <a:pt x="3792342" y="926893"/>
                </a:lnTo>
                <a:lnTo>
                  <a:pt x="3794890" y="930067"/>
                </a:lnTo>
                <a:lnTo>
                  <a:pt x="3814894" y="905069"/>
                </a:lnTo>
                <a:lnTo>
                  <a:pt x="3820382" y="903420"/>
                </a:lnTo>
                <a:lnTo>
                  <a:pt x="3827252" y="881588"/>
                </a:lnTo>
                <a:lnTo>
                  <a:pt x="3812380" y="882211"/>
                </a:lnTo>
                <a:lnTo>
                  <a:pt x="3806984" y="876908"/>
                </a:lnTo>
                <a:lnTo>
                  <a:pt x="3814552" y="868968"/>
                </a:lnTo>
                <a:lnTo>
                  <a:pt x="3830522" y="871191"/>
                </a:lnTo>
                <a:lnTo>
                  <a:pt x="3834222" y="859439"/>
                </a:lnTo>
                <a:lnTo>
                  <a:pt x="3820600" y="833084"/>
                </a:lnTo>
                <a:lnTo>
                  <a:pt x="3816816" y="817918"/>
                </a:lnTo>
                <a:lnTo>
                  <a:pt x="3824446" y="821236"/>
                </a:lnTo>
                <a:lnTo>
                  <a:pt x="3831984" y="833331"/>
                </a:lnTo>
                <a:lnTo>
                  <a:pt x="3838944" y="844430"/>
                </a:lnTo>
                <a:lnTo>
                  <a:pt x="3840326" y="840039"/>
                </a:lnTo>
                <a:lnTo>
                  <a:pt x="3816612" y="765473"/>
                </a:lnTo>
                <a:lnTo>
                  <a:pt x="3815000" y="761915"/>
                </a:lnTo>
                <a:lnTo>
                  <a:pt x="3810552" y="783770"/>
                </a:lnTo>
                <a:cubicBezTo>
                  <a:pt x="3810552" y="783770"/>
                  <a:pt x="3800564" y="794595"/>
                  <a:pt x="3801248" y="793074"/>
                </a:cubicBezTo>
                <a:cubicBezTo>
                  <a:pt x="3801532" y="788671"/>
                  <a:pt x="3801458" y="784236"/>
                  <a:pt x="3801030" y="779831"/>
                </a:cubicBezTo>
                <a:lnTo>
                  <a:pt x="3807792" y="752849"/>
                </a:lnTo>
                <a:cubicBezTo>
                  <a:pt x="3805868" y="751080"/>
                  <a:pt x="3805310" y="753066"/>
                  <a:pt x="3805310" y="747484"/>
                </a:cubicBezTo>
                <a:cubicBezTo>
                  <a:pt x="3805310" y="745871"/>
                  <a:pt x="3803076" y="745653"/>
                  <a:pt x="3802768" y="745096"/>
                </a:cubicBezTo>
                <a:lnTo>
                  <a:pt x="3803448" y="743018"/>
                </a:lnTo>
                <a:lnTo>
                  <a:pt x="3803790" y="741063"/>
                </a:lnTo>
                <a:cubicBezTo>
                  <a:pt x="3803418" y="741467"/>
                  <a:pt x="3803140" y="741838"/>
                  <a:pt x="3803140" y="741838"/>
                </a:cubicBezTo>
                <a:lnTo>
                  <a:pt x="3802148" y="741219"/>
                </a:lnTo>
                <a:lnTo>
                  <a:pt x="3788872" y="742521"/>
                </a:lnTo>
                <a:lnTo>
                  <a:pt x="3782700" y="740628"/>
                </a:lnTo>
                <a:lnTo>
                  <a:pt x="3787540" y="747265"/>
                </a:lnTo>
                <a:lnTo>
                  <a:pt x="3786764" y="761935"/>
                </a:lnTo>
                <a:lnTo>
                  <a:pt x="3775320" y="752166"/>
                </a:lnTo>
                <a:lnTo>
                  <a:pt x="3758822" y="725455"/>
                </a:lnTo>
                <a:close/>
                <a:moveTo>
                  <a:pt x="2328318" y="723347"/>
                </a:moveTo>
                <a:lnTo>
                  <a:pt x="2330220" y="727427"/>
                </a:lnTo>
                <a:lnTo>
                  <a:pt x="2333262" y="726206"/>
                </a:lnTo>
                <a:cubicBezTo>
                  <a:pt x="2333262" y="726206"/>
                  <a:pt x="2334628" y="727851"/>
                  <a:pt x="2336364" y="729712"/>
                </a:cubicBezTo>
                <a:lnTo>
                  <a:pt x="2338868" y="724136"/>
                </a:lnTo>
                <a:close/>
                <a:moveTo>
                  <a:pt x="3514810" y="722304"/>
                </a:moveTo>
                <a:lnTo>
                  <a:pt x="3476140" y="819897"/>
                </a:lnTo>
                <a:lnTo>
                  <a:pt x="3483282" y="848426"/>
                </a:lnTo>
                <a:lnTo>
                  <a:pt x="3487690" y="915272"/>
                </a:lnTo>
                <a:lnTo>
                  <a:pt x="3489338" y="915885"/>
                </a:lnTo>
                <a:cubicBezTo>
                  <a:pt x="3490528" y="916684"/>
                  <a:pt x="3491676" y="917459"/>
                  <a:pt x="3492312" y="916947"/>
                </a:cubicBezTo>
                <a:lnTo>
                  <a:pt x="3492566" y="917451"/>
                </a:lnTo>
                <a:lnTo>
                  <a:pt x="3497464" y="917615"/>
                </a:lnTo>
                <a:lnTo>
                  <a:pt x="3503910" y="910125"/>
                </a:lnTo>
                <a:lnTo>
                  <a:pt x="3513214" y="899362"/>
                </a:lnTo>
                <a:lnTo>
                  <a:pt x="3516632" y="898391"/>
                </a:lnTo>
                <a:lnTo>
                  <a:pt x="3521626" y="799251"/>
                </a:lnTo>
                <a:close/>
                <a:moveTo>
                  <a:pt x="1490888" y="720928"/>
                </a:moveTo>
                <a:lnTo>
                  <a:pt x="1464610" y="731019"/>
                </a:lnTo>
                <a:lnTo>
                  <a:pt x="1464388" y="742242"/>
                </a:lnTo>
                <a:cubicBezTo>
                  <a:pt x="1464388" y="742242"/>
                  <a:pt x="1468170" y="742272"/>
                  <a:pt x="1469008" y="744815"/>
                </a:cubicBezTo>
                <a:cubicBezTo>
                  <a:pt x="1469334" y="745809"/>
                  <a:pt x="1469552" y="746863"/>
                  <a:pt x="1469660" y="747917"/>
                </a:cubicBezTo>
                <a:lnTo>
                  <a:pt x="1485352" y="733341"/>
                </a:lnTo>
                <a:lnTo>
                  <a:pt x="1495216" y="735418"/>
                </a:lnTo>
                <a:lnTo>
                  <a:pt x="1492796" y="743389"/>
                </a:lnTo>
                <a:lnTo>
                  <a:pt x="1475304" y="755113"/>
                </a:lnTo>
                <a:cubicBezTo>
                  <a:pt x="1475800" y="756974"/>
                  <a:pt x="1476358" y="760416"/>
                  <a:pt x="1476358" y="760416"/>
                </a:cubicBezTo>
                <a:lnTo>
                  <a:pt x="1475796" y="762520"/>
                </a:lnTo>
                <a:lnTo>
                  <a:pt x="1479330" y="766015"/>
                </a:lnTo>
                <a:cubicBezTo>
                  <a:pt x="1500988" y="790866"/>
                  <a:pt x="1520356" y="818481"/>
                  <a:pt x="1537214" y="848106"/>
                </a:cubicBezTo>
                <a:lnTo>
                  <a:pt x="1541568" y="857675"/>
                </a:lnTo>
                <a:lnTo>
                  <a:pt x="1543940" y="857802"/>
                </a:lnTo>
                <a:lnTo>
                  <a:pt x="1550086" y="858082"/>
                </a:lnTo>
                <a:lnTo>
                  <a:pt x="1557100" y="828060"/>
                </a:lnTo>
                <a:lnTo>
                  <a:pt x="1545676" y="821205"/>
                </a:lnTo>
                <a:lnTo>
                  <a:pt x="1544248" y="816770"/>
                </a:lnTo>
                <a:lnTo>
                  <a:pt x="1540626" y="816407"/>
                </a:lnTo>
                <a:lnTo>
                  <a:pt x="1540404" y="818383"/>
                </a:lnTo>
                <a:lnTo>
                  <a:pt x="1536444" y="815988"/>
                </a:lnTo>
                <a:lnTo>
                  <a:pt x="1520120" y="814351"/>
                </a:lnTo>
                <a:lnTo>
                  <a:pt x="1513236" y="806938"/>
                </a:lnTo>
                <a:lnTo>
                  <a:pt x="1525794" y="805372"/>
                </a:lnTo>
                <a:lnTo>
                  <a:pt x="1524184" y="801356"/>
                </a:lnTo>
                <a:cubicBezTo>
                  <a:pt x="1522292" y="796672"/>
                  <a:pt x="1520678" y="791896"/>
                  <a:pt x="1520678" y="791896"/>
                </a:cubicBezTo>
                <a:cubicBezTo>
                  <a:pt x="1523964" y="793725"/>
                  <a:pt x="1527678" y="794657"/>
                  <a:pt x="1531440" y="794595"/>
                </a:cubicBezTo>
                <a:lnTo>
                  <a:pt x="1536414" y="792078"/>
                </a:lnTo>
                <a:lnTo>
                  <a:pt x="1535008" y="790284"/>
                </a:lnTo>
                <a:lnTo>
                  <a:pt x="1508678" y="721540"/>
                </a:lnTo>
                <a:lnTo>
                  <a:pt x="1503588" y="722454"/>
                </a:lnTo>
                <a:cubicBezTo>
                  <a:pt x="1503588" y="722454"/>
                  <a:pt x="1502224" y="724874"/>
                  <a:pt x="1500828" y="727263"/>
                </a:cubicBezTo>
                <a:lnTo>
                  <a:pt x="1498100" y="732225"/>
                </a:lnTo>
                <a:lnTo>
                  <a:pt x="1493976" y="726022"/>
                </a:lnTo>
                <a:cubicBezTo>
                  <a:pt x="1492888" y="724472"/>
                  <a:pt x="1492052" y="722889"/>
                  <a:pt x="1491308" y="721649"/>
                </a:cubicBezTo>
                <a:close/>
                <a:moveTo>
                  <a:pt x="1124038" y="719747"/>
                </a:moveTo>
                <a:lnTo>
                  <a:pt x="1115654" y="727172"/>
                </a:lnTo>
                <a:lnTo>
                  <a:pt x="1128942" y="720501"/>
                </a:lnTo>
                <a:lnTo>
                  <a:pt x="1125148" y="720501"/>
                </a:lnTo>
                <a:close/>
                <a:moveTo>
                  <a:pt x="2073712" y="717807"/>
                </a:moveTo>
                <a:lnTo>
                  <a:pt x="2074900" y="718661"/>
                </a:lnTo>
                <a:lnTo>
                  <a:pt x="2074992" y="718305"/>
                </a:lnTo>
                <a:close/>
                <a:moveTo>
                  <a:pt x="1684166" y="717296"/>
                </a:moveTo>
                <a:lnTo>
                  <a:pt x="1679814" y="724999"/>
                </a:lnTo>
                <a:lnTo>
                  <a:pt x="1678302" y="719225"/>
                </a:lnTo>
                <a:lnTo>
                  <a:pt x="1660226" y="738189"/>
                </a:lnTo>
                <a:lnTo>
                  <a:pt x="1675752" y="737358"/>
                </a:lnTo>
                <a:lnTo>
                  <a:pt x="1672928" y="735015"/>
                </a:lnTo>
                <a:lnTo>
                  <a:pt x="1680062" y="731728"/>
                </a:lnTo>
                <a:lnTo>
                  <a:pt x="1683228" y="732651"/>
                </a:lnTo>
                <a:lnTo>
                  <a:pt x="1684436" y="728999"/>
                </a:lnTo>
                <a:lnTo>
                  <a:pt x="1686296" y="728999"/>
                </a:lnTo>
                <a:lnTo>
                  <a:pt x="1687972" y="728719"/>
                </a:lnTo>
                <a:cubicBezTo>
                  <a:pt x="1687724" y="728533"/>
                  <a:pt x="1687462" y="728378"/>
                  <a:pt x="1687196" y="728254"/>
                </a:cubicBezTo>
                <a:lnTo>
                  <a:pt x="1687382" y="726921"/>
                </a:lnTo>
                <a:close/>
                <a:moveTo>
                  <a:pt x="1714692" y="716216"/>
                </a:moveTo>
                <a:lnTo>
                  <a:pt x="1713300" y="718137"/>
                </a:lnTo>
                <a:lnTo>
                  <a:pt x="1708590" y="728582"/>
                </a:lnTo>
                <a:lnTo>
                  <a:pt x="1709836" y="730612"/>
                </a:lnTo>
                <a:cubicBezTo>
                  <a:pt x="1709836" y="730612"/>
                  <a:pt x="1708906" y="732628"/>
                  <a:pt x="1707852" y="735046"/>
                </a:cubicBezTo>
                <a:lnTo>
                  <a:pt x="1715462" y="736465"/>
                </a:lnTo>
                <a:lnTo>
                  <a:pt x="1718736" y="732130"/>
                </a:lnTo>
                <a:close/>
                <a:moveTo>
                  <a:pt x="2946596" y="714726"/>
                </a:moveTo>
                <a:lnTo>
                  <a:pt x="2945368" y="717586"/>
                </a:lnTo>
                <a:lnTo>
                  <a:pt x="2930742" y="765200"/>
                </a:lnTo>
                <a:lnTo>
                  <a:pt x="2938518" y="771078"/>
                </a:lnTo>
                <a:lnTo>
                  <a:pt x="2941716" y="772659"/>
                </a:lnTo>
                <a:close/>
                <a:moveTo>
                  <a:pt x="1742464" y="714721"/>
                </a:moveTo>
                <a:lnTo>
                  <a:pt x="1738510" y="722772"/>
                </a:lnTo>
                <a:lnTo>
                  <a:pt x="1736562" y="728916"/>
                </a:lnTo>
                <a:lnTo>
                  <a:pt x="1738108" y="731181"/>
                </a:lnTo>
                <a:close/>
                <a:moveTo>
                  <a:pt x="2039988" y="712076"/>
                </a:moveTo>
                <a:lnTo>
                  <a:pt x="2039988" y="712554"/>
                </a:lnTo>
                <a:lnTo>
                  <a:pt x="2046748" y="724348"/>
                </a:lnTo>
                <a:lnTo>
                  <a:pt x="2045646" y="733101"/>
                </a:lnTo>
                <a:lnTo>
                  <a:pt x="2052660" y="750985"/>
                </a:lnTo>
                <a:lnTo>
                  <a:pt x="2057944" y="748755"/>
                </a:lnTo>
                <a:lnTo>
                  <a:pt x="2059558" y="743513"/>
                </a:lnTo>
                <a:cubicBezTo>
                  <a:pt x="2060364" y="740878"/>
                  <a:pt x="2061108" y="738242"/>
                  <a:pt x="2061108" y="738242"/>
                </a:cubicBezTo>
                <a:lnTo>
                  <a:pt x="2064410" y="741203"/>
                </a:lnTo>
                <a:lnTo>
                  <a:pt x="2064924" y="740475"/>
                </a:lnTo>
                <a:lnTo>
                  <a:pt x="2068510" y="733869"/>
                </a:lnTo>
                <a:lnTo>
                  <a:pt x="2058380" y="723937"/>
                </a:lnTo>
                <a:close/>
                <a:moveTo>
                  <a:pt x="2209234" y="711631"/>
                </a:moveTo>
                <a:lnTo>
                  <a:pt x="2204760" y="723801"/>
                </a:lnTo>
                <a:lnTo>
                  <a:pt x="2207188" y="728503"/>
                </a:lnTo>
                <a:lnTo>
                  <a:pt x="2206350" y="746771"/>
                </a:lnTo>
                <a:lnTo>
                  <a:pt x="2201944" y="759487"/>
                </a:lnTo>
                <a:lnTo>
                  <a:pt x="2202100" y="760634"/>
                </a:lnTo>
                <a:cubicBezTo>
                  <a:pt x="2201852" y="760758"/>
                  <a:pt x="2201614" y="760944"/>
                  <a:pt x="2201388" y="761099"/>
                </a:cubicBezTo>
                <a:lnTo>
                  <a:pt x="2202844" y="761285"/>
                </a:lnTo>
                <a:lnTo>
                  <a:pt x="2204488" y="761285"/>
                </a:lnTo>
                <a:cubicBezTo>
                  <a:pt x="2204800" y="761657"/>
                  <a:pt x="2204364" y="763921"/>
                  <a:pt x="2205480" y="764386"/>
                </a:cubicBezTo>
                <a:cubicBezTo>
                  <a:pt x="2209388" y="765937"/>
                  <a:pt x="2207838" y="765845"/>
                  <a:pt x="2208584" y="768233"/>
                </a:cubicBezTo>
                <a:lnTo>
                  <a:pt x="2229392" y="768698"/>
                </a:lnTo>
                <a:cubicBezTo>
                  <a:pt x="2232348" y="770280"/>
                  <a:pt x="2235468" y="771521"/>
                  <a:pt x="2238698" y="772420"/>
                </a:cubicBezTo>
                <a:cubicBezTo>
                  <a:pt x="2239938" y="772172"/>
                  <a:pt x="2229580" y="779242"/>
                  <a:pt x="2229580" y="779242"/>
                </a:cubicBezTo>
                <a:lnTo>
                  <a:pt x="2210040" y="777599"/>
                </a:lnTo>
                <a:cubicBezTo>
                  <a:pt x="2210320" y="778777"/>
                  <a:pt x="2210320" y="779460"/>
                  <a:pt x="2210320" y="779460"/>
                </a:cubicBezTo>
                <a:cubicBezTo>
                  <a:pt x="2211748" y="781693"/>
                  <a:pt x="2212934" y="784051"/>
                  <a:pt x="2213856" y="786531"/>
                </a:cubicBezTo>
                <a:lnTo>
                  <a:pt x="2210684" y="790271"/>
                </a:lnTo>
                <a:lnTo>
                  <a:pt x="2237256" y="831859"/>
                </a:lnTo>
                <a:lnTo>
                  <a:pt x="2240280" y="841392"/>
                </a:lnTo>
                <a:lnTo>
                  <a:pt x="2247880" y="812678"/>
                </a:lnTo>
                <a:lnTo>
                  <a:pt x="2252154" y="785758"/>
                </a:lnTo>
                <a:lnTo>
                  <a:pt x="2245088" y="784670"/>
                </a:lnTo>
                <a:cubicBezTo>
                  <a:pt x="2245088" y="784670"/>
                  <a:pt x="2241614" y="790935"/>
                  <a:pt x="2241396" y="791494"/>
                </a:cubicBezTo>
                <a:cubicBezTo>
                  <a:pt x="2241180" y="792052"/>
                  <a:pt x="2238078" y="776545"/>
                  <a:pt x="2238078" y="776545"/>
                </a:cubicBezTo>
                <a:lnTo>
                  <a:pt x="2242760" y="763829"/>
                </a:lnTo>
                <a:lnTo>
                  <a:pt x="2250576" y="770837"/>
                </a:lnTo>
                <a:lnTo>
                  <a:pt x="2254288" y="772307"/>
                </a:lnTo>
                <a:lnTo>
                  <a:pt x="2259012" y="742553"/>
                </a:lnTo>
                <a:lnTo>
                  <a:pt x="2261834" y="717962"/>
                </a:lnTo>
                <a:lnTo>
                  <a:pt x="2236056" y="715074"/>
                </a:lnTo>
                <a:lnTo>
                  <a:pt x="2250484" y="739420"/>
                </a:lnTo>
                <a:lnTo>
                  <a:pt x="2248530" y="753935"/>
                </a:lnTo>
                <a:lnTo>
                  <a:pt x="2237954" y="742894"/>
                </a:lnTo>
                <a:lnTo>
                  <a:pt x="2223142" y="713033"/>
                </a:lnTo>
                <a:lnTo>
                  <a:pt x="2216802" y="711631"/>
                </a:lnTo>
                <a:close/>
                <a:moveTo>
                  <a:pt x="3105018" y="710425"/>
                </a:moveTo>
                <a:lnTo>
                  <a:pt x="3100312" y="723801"/>
                </a:lnTo>
                <a:lnTo>
                  <a:pt x="3095476" y="748109"/>
                </a:lnTo>
                <a:lnTo>
                  <a:pt x="3112970" y="744486"/>
                </a:lnTo>
                <a:lnTo>
                  <a:pt x="3132748" y="740155"/>
                </a:lnTo>
                <a:lnTo>
                  <a:pt x="3128702" y="737423"/>
                </a:lnTo>
                <a:cubicBezTo>
                  <a:pt x="3125958" y="735527"/>
                  <a:pt x="3123390" y="733667"/>
                  <a:pt x="3124104" y="733806"/>
                </a:cubicBezTo>
                <a:cubicBezTo>
                  <a:pt x="3125532" y="734085"/>
                  <a:pt x="3134774" y="729216"/>
                  <a:pt x="3134774" y="729216"/>
                </a:cubicBezTo>
                <a:lnTo>
                  <a:pt x="3139410" y="728974"/>
                </a:lnTo>
                <a:close/>
                <a:moveTo>
                  <a:pt x="1537444" y="708456"/>
                </a:moveTo>
                <a:lnTo>
                  <a:pt x="1541148" y="730984"/>
                </a:lnTo>
                <a:lnTo>
                  <a:pt x="1536992" y="741033"/>
                </a:lnTo>
                <a:lnTo>
                  <a:pt x="1531688" y="725681"/>
                </a:lnTo>
                <a:lnTo>
                  <a:pt x="1529646" y="716351"/>
                </a:lnTo>
                <a:lnTo>
                  <a:pt x="1529518" y="717864"/>
                </a:lnTo>
                <a:cubicBezTo>
                  <a:pt x="1529518" y="721463"/>
                  <a:pt x="1529518" y="725029"/>
                  <a:pt x="1529518" y="725029"/>
                </a:cubicBezTo>
                <a:lnTo>
                  <a:pt x="1523220" y="723075"/>
                </a:lnTo>
                <a:lnTo>
                  <a:pt x="1517174" y="721028"/>
                </a:lnTo>
                <a:lnTo>
                  <a:pt x="1513036" y="721028"/>
                </a:lnTo>
                <a:lnTo>
                  <a:pt x="1538728" y="788020"/>
                </a:lnTo>
                <a:lnTo>
                  <a:pt x="1540348" y="790086"/>
                </a:lnTo>
                <a:lnTo>
                  <a:pt x="1541612" y="789446"/>
                </a:lnTo>
                <a:cubicBezTo>
                  <a:pt x="1544838" y="786933"/>
                  <a:pt x="1547412" y="784515"/>
                  <a:pt x="1547412" y="784515"/>
                </a:cubicBezTo>
                <a:cubicBezTo>
                  <a:pt x="1547412" y="784515"/>
                  <a:pt x="1547072" y="782499"/>
                  <a:pt x="1546730" y="780390"/>
                </a:cubicBezTo>
                <a:cubicBezTo>
                  <a:pt x="1546548" y="778871"/>
                  <a:pt x="1546276" y="777320"/>
                  <a:pt x="1545924" y="775830"/>
                </a:cubicBezTo>
                <a:cubicBezTo>
                  <a:pt x="1545768" y="775521"/>
                  <a:pt x="1549180" y="778126"/>
                  <a:pt x="1552840" y="780576"/>
                </a:cubicBezTo>
                <a:lnTo>
                  <a:pt x="1555202" y="782180"/>
                </a:lnTo>
                <a:lnTo>
                  <a:pt x="1551692" y="758525"/>
                </a:lnTo>
                <a:lnTo>
                  <a:pt x="1553584" y="747670"/>
                </a:lnTo>
                <a:lnTo>
                  <a:pt x="1559788" y="754834"/>
                </a:lnTo>
                <a:lnTo>
                  <a:pt x="1565276" y="788019"/>
                </a:lnTo>
                <a:lnTo>
                  <a:pt x="1567398" y="787270"/>
                </a:lnTo>
                <a:lnTo>
                  <a:pt x="1583404" y="762978"/>
                </a:lnTo>
                <a:lnTo>
                  <a:pt x="1582722" y="761624"/>
                </a:lnTo>
                <a:close/>
                <a:moveTo>
                  <a:pt x="3193712" y="706984"/>
                </a:moveTo>
                <a:lnTo>
                  <a:pt x="3192372" y="708832"/>
                </a:lnTo>
                <a:lnTo>
                  <a:pt x="3187608" y="719407"/>
                </a:lnTo>
                <a:lnTo>
                  <a:pt x="3188832" y="721400"/>
                </a:lnTo>
                <a:cubicBezTo>
                  <a:pt x="3188832" y="721400"/>
                  <a:pt x="3187902" y="723448"/>
                  <a:pt x="3186878" y="725866"/>
                </a:cubicBezTo>
                <a:lnTo>
                  <a:pt x="3192880" y="726985"/>
                </a:lnTo>
                <a:lnTo>
                  <a:pt x="3195080" y="726503"/>
                </a:lnTo>
                <a:lnTo>
                  <a:pt x="3197764" y="722950"/>
                </a:lnTo>
                <a:close/>
                <a:moveTo>
                  <a:pt x="3563062" y="706621"/>
                </a:moveTo>
                <a:lnTo>
                  <a:pt x="3564510" y="710620"/>
                </a:lnTo>
                <a:lnTo>
                  <a:pt x="3565916" y="706843"/>
                </a:lnTo>
                <a:close/>
                <a:moveTo>
                  <a:pt x="3221820" y="704496"/>
                </a:moveTo>
                <a:lnTo>
                  <a:pt x="3217354" y="713592"/>
                </a:lnTo>
                <a:lnTo>
                  <a:pt x="3215462" y="719540"/>
                </a:lnTo>
                <a:lnTo>
                  <a:pt x="3216946" y="721718"/>
                </a:lnTo>
                <a:lnTo>
                  <a:pt x="3223276" y="720334"/>
                </a:lnTo>
                <a:close/>
                <a:moveTo>
                  <a:pt x="3522366" y="703467"/>
                </a:moveTo>
                <a:lnTo>
                  <a:pt x="3535270" y="820388"/>
                </a:lnTo>
                <a:lnTo>
                  <a:pt x="3530158" y="903577"/>
                </a:lnTo>
                <a:lnTo>
                  <a:pt x="3533032" y="905316"/>
                </a:lnTo>
                <a:cubicBezTo>
                  <a:pt x="3533236" y="905813"/>
                  <a:pt x="3533412" y="906340"/>
                  <a:pt x="3533560" y="906867"/>
                </a:cubicBezTo>
                <a:lnTo>
                  <a:pt x="3535490" y="905323"/>
                </a:lnTo>
                <a:lnTo>
                  <a:pt x="3541314" y="824353"/>
                </a:lnTo>
                <a:lnTo>
                  <a:pt x="3556440" y="744317"/>
                </a:lnTo>
                <a:lnTo>
                  <a:pt x="3552572" y="741995"/>
                </a:lnTo>
                <a:lnTo>
                  <a:pt x="3542018" y="704990"/>
                </a:lnTo>
                <a:close/>
                <a:moveTo>
                  <a:pt x="3375364" y="703033"/>
                </a:moveTo>
                <a:lnTo>
                  <a:pt x="3334854" y="711475"/>
                </a:lnTo>
                <a:lnTo>
                  <a:pt x="3256504" y="728604"/>
                </a:lnTo>
                <a:lnTo>
                  <a:pt x="3253126" y="734705"/>
                </a:lnTo>
                <a:lnTo>
                  <a:pt x="3247136" y="737964"/>
                </a:lnTo>
                <a:lnTo>
                  <a:pt x="3247822" y="764976"/>
                </a:lnTo>
                <a:lnTo>
                  <a:pt x="3248350" y="767762"/>
                </a:lnTo>
                <a:lnTo>
                  <a:pt x="3250100" y="771202"/>
                </a:lnTo>
                <a:lnTo>
                  <a:pt x="3250336" y="774381"/>
                </a:lnTo>
                <a:lnTo>
                  <a:pt x="3251584" y="775115"/>
                </a:lnTo>
                <a:lnTo>
                  <a:pt x="3268478" y="754990"/>
                </a:lnTo>
                <a:lnTo>
                  <a:pt x="3284668" y="735667"/>
                </a:lnTo>
                <a:lnTo>
                  <a:pt x="3298872" y="731759"/>
                </a:lnTo>
                <a:lnTo>
                  <a:pt x="3288544" y="757346"/>
                </a:lnTo>
                <a:lnTo>
                  <a:pt x="3268768" y="785216"/>
                </a:lnTo>
                <a:lnTo>
                  <a:pt x="3293942" y="800961"/>
                </a:lnTo>
                <a:cubicBezTo>
                  <a:pt x="3300262" y="805058"/>
                  <a:pt x="3304234" y="807820"/>
                  <a:pt x="3305168" y="808801"/>
                </a:cubicBezTo>
                <a:lnTo>
                  <a:pt x="3296576" y="820648"/>
                </a:lnTo>
                <a:cubicBezTo>
                  <a:pt x="3294468" y="818880"/>
                  <a:pt x="3280602" y="810082"/>
                  <a:pt x="3260322" y="797778"/>
                </a:cubicBezTo>
                <a:lnTo>
                  <a:pt x="3259990" y="797584"/>
                </a:lnTo>
                <a:lnTo>
                  <a:pt x="3255266" y="804242"/>
                </a:lnTo>
                <a:lnTo>
                  <a:pt x="3258534" y="821485"/>
                </a:lnTo>
                <a:lnTo>
                  <a:pt x="3290344" y="821485"/>
                </a:lnTo>
                <a:lnTo>
                  <a:pt x="3301632" y="837209"/>
                </a:lnTo>
                <a:lnTo>
                  <a:pt x="3290870" y="845211"/>
                </a:lnTo>
                <a:lnTo>
                  <a:pt x="3262056" y="840061"/>
                </a:lnTo>
                <a:lnTo>
                  <a:pt x="3288978" y="982078"/>
                </a:lnTo>
                <a:lnTo>
                  <a:pt x="3288474" y="987043"/>
                </a:lnTo>
                <a:lnTo>
                  <a:pt x="3312300" y="976031"/>
                </a:lnTo>
                <a:lnTo>
                  <a:pt x="3338322" y="967099"/>
                </a:lnTo>
                <a:cubicBezTo>
                  <a:pt x="3338322" y="962229"/>
                  <a:pt x="3340928" y="949823"/>
                  <a:pt x="3340990" y="940178"/>
                </a:cubicBezTo>
                <a:lnTo>
                  <a:pt x="3298314" y="902185"/>
                </a:lnTo>
                <a:lnTo>
                  <a:pt x="3284264" y="878335"/>
                </a:lnTo>
                <a:lnTo>
                  <a:pt x="3305974" y="877311"/>
                </a:lnTo>
                <a:lnTo>
                  <a:pt x="3344308" y="917630"/>
                </a:lnTo>
                <a:cubicBezTo>
                  <a:pt x="3344992" y="916049"/>
                  <a:pt x="3345548" y="915055"/>
                  <a:pt x="3345548" y="915055"/>
                </a:cubicBezTo>
                <a:lnTo>
                  <a:pt x="3348698" y="913705"/>
                </a:lnTo>
                <a:lnTo>
                  <a:pt x="3349986" y="891453"/>
                </a:lnTo>
                <a:cubicBezTo>
                  <a:pt x="3353796" y="843006"/>
                  <a:pt x="3358912" y="794658"/>
                  <a:pt x="3366228" y="746865"/>
                </a:cubicBezTo>
                <a:close/>
                <a:moveTo>
                  <a:pt x="2025068" y="702454"/>
                </a:moveTo>
                <a:lnTo>
                  <a:pt x="2023952" y="703655"/>
                </a:lnTo>
                <a:lnTo>
                  <a:pt x="2028402" y="709462"/>
                </a:lnTo>
                <a:lnTo>
                  <a:pt x="2026914" y="703644"/>
                </a:lnTo>
                <a:close/>
                <a:moveTo>
                  <a:pt x="1456510" y="701708"/>
                </a:moveTo>
                <a:lnTo>
                  <a:pt x="1455208" y="702262"/>
                </a:lnTo>
                <a:lnTo>
                  <a:pt x="1455082" y="702396"/>
                </a:lnTo>
                <a:cubicBezTo>
                  <a:pt x="1451958" y="705630"/>
                  <a:pt x="1448756" y="708902"/>
                  <a:pt x="1448756" y="708902"/>
                </a:cubicBezTo>
                <a:lnTo>
                  <a:pt x="1433588" y="711785"/>
                </a:lnTo>
                <a:lnTo>
                  <a:pt x="1433630" y="711447"/>
                </a:lnTo>
                <a:lnTo>
                  <a:pt x="1425536" y="714892"/>
                </a:lnTo>
                <a:lnTo>
                  <a:pt x="1433032" y="720222"/>
                </a:lnTo>
                <a:lnTo>
                  <a:pt x="1438172" y="725305"/>
                </a:lnTo>
                <a:lnTo>
                  <a:pt x="1454908" y="718881"/>
                </a:lnTo>
                <a:lnTo>
                  <a:pt x="1455392" y="713832"/>
                </a:lnTo>
                <a:close/>
                <a:moveTo>
                  <a:pt x="1420328" y="700096"/>
                </a:moveTo>
                <a:lnTo>
                  <a:pt x="1410760" y="704386"/>
                </a:lnTo>
                <a:lnTo>
                  <a:pt x="1411222" y="704715"/>
                </a:lnTo>
                <a:lnTo>
                  <a:pt x="1422006" y="700160"/>
                </a:lnTo>
                <a:close/>
                <a:moveTo>
                  <a:pt x="3460568" y="698883"/>
                </a:moveTo>
                <a:lnTo>
                  <a:pt x="3458846" y="709056"/>
                </a:lnTo>
                <a:lnTo>
                  <a:pt x="3452116" y="722672"/>
                </a:lnTo>
                <a:lnTo>
                  <a:pt x="3452116" y="724004"/>
                </a:lnTo>
                <a:cubicBezTo>
                  <a:pt x="3451820" y="724098"/>
                  <a:pt x="3451528" y="724223"/>
                  <a:pt x="3451248" y="724377"/>
                </a:cubicBezTo>
                <a:lnTo>
                  <a:pt x="3452892" y="724874"/>
                </a:lnTo>
                <a:lnTo>
                  <a:pt x="3454752" y="724874"/>
                </a:lnTo>
                <a:cubicBezTo>
                  <a:pt x="3455062" y="725555"/>
                  <a:pt x="3454224" y="727943"/>
                  <a:pt x="3455434" y="728657"/>
                </a:cubicBezTo>
                <a:cubicBezTo>
                  <a:pt x="3459744" y="731169"/>
                  <a:pt x="3458040" y="730766"/>
                  <a:pt x="3458536" y="733651"/>
                </a:cubicBezTo>
                <a:lnTo>
                  <a:pt x="3480718" y="737946"/>
                </a:lnTo>
                <a:lnTo>
                  <a:pt x="3496284" y="701445"/>
                </a:lnTo>
                <a:lnTo>
                  <a:pt x="3478056" y="700032"/>
                </a:lnTo>
                <a:lnTo>
                  <a:pt x="3475966" y="702141"/>
                </a:lnTo>
                <a:lnTo>
                  <a:pt x="3467840" y="703692"/>
                </a:lnTo>
                <a:lnTo>
                  <a:pt x="3469924" y="699421"/>
                </a:lnTo>
                <a:close/>
                <a:moveTo>
                  <a:pt x="1077468" y="698024"/>
                </a:moveTo>
                <a:lnTo>
                  <a:pt x="1037532" y="725618"/>
                </a:lnTo>
                <a:lnTo>
                  <a:pt x="992722" y="773672"/>
                </a:lnTo>
                <a:lnTo>
                  <a:pt x="997212" y="778529"/>
                </a:lnTo>
                <a:lnTo>
                  <a:pt x="1005728" y="797319"/>
                </a:lnTo>
                <a:lnTo>
                  <a:pt x="1058578" y="761777"/>
                </a:lnTo>
                <a:lnTo>
                  <a:pt x="1055396" y="756788"/>
                </a:lnTo>
                <a:lnTo>
                  <a:pt x="1044696" y="754803"/>
                </a:lnTo>
                <a:lnTo>
                  <a:pt x="1052512" y="743296"/>
                </a:lnTo>
                <a:lnTo>
                  <a:pt x="1061444" y="739854"/>
                </a:lnTo>
                <a:cubicBezTo>
                  <a:pt x="1065940" y="738148"/>
                  <a:pt x="1070532" y="736597"/>
                  <a:pt x="1070532" y="736597"/>
                </a:cubicBezTo>
                <a:cubicBezTo>
                  <a:pt x="1068860" y="739854"/>
                  <a:pt x="1068016" y="743513"/>
                  <a:pt x="1068080" y="747173"/>
                </a:cubicBezTo>
                <a:lnTo>
                  <a:pt x="1070658" y="752271"/>
                </a:lnTo>
                <a:lnTo>
                  <a:pt x="1095812" y="726622"/>
                </a:lnTo>
                <a:lnTo>
                  <a:pt x="1090628" y="722736"/>
                </a:lnTo>
                <a:lnTo>
                  <a:pt x="1085388" y="700250"/>
                </a:lnTo>
                <a:cubicBezTo>
                  <a:pt x="1083840" y="700342"/>
                  <a:pt x="1082286" y="700342"/>
                  <a:pt x="1080736" y="700250"/>
                </a:cubicBezTo>
                <a:close/>
                <a:moveTo>
                  <a:pt x="3742734" y="697960"/>
                </a:moveTo>
                <a:lnTo>
                  <a:pt x="3741732" y="699349"/>
                </a:lnTo>
                <a:lnTo>
                  <a:pt x="3741780" y="699454"/>
                </a:lnTo>
                <a:lnTo>
                  <a:pt x="3742724" y="697984"/>
                </a:lnTo>
                <a:close/>
                <a:moveTo>
                  <a:pt x="1093618" y="697591"/>
                </a:moveTo>
                <a:lnTo>
                  <a:pt x="1100832" y="716377"/>
                </a:lnTo>
                <a:lnTo>
                  <a:pt x="1097478" y="724922"/>
                </a:lnTo>
                <a:lnTo>
                  <a:pt x="1111432" y="710693"/>
                </a:lnTo>
                <a:lnTo>
                  <a:pt x="1114350" y="708541"/>
                </a:lnTo>
                <a:lnTo>
                  <a:pt x="1113984" y="705242"/>
                </a:lnTo>
                <a:close/>
                <a:moveTo>
                  <a:pt x="3435274" y="697426"/>
                </a:moveTo>
                <a:lnTo>
                  <a:pt x="3442200" y="712653"/>
                </a:lnTo>
                <a:lnTo>
                  <a:pt x="3443400" y="712157"/>
                </a:lnTo>
                <a:cubicBezTo>
                  <a:pt x="3444550" y="712219"/>
                  <a:pt x="3445676" y="712498"/>
                  <a:pt x="3446720" y="712995"/>
                </a:cubicBezTo>
                <a:lnTo>
                  <a:pt x="3449766" y="698261"/>
                </a:lnTo>
                <a:close/>
                <a:moveTo>
                  <a:pt x="3408464" y="696961"/>
                </a:moveTo>
                <a:lnTo>
                  <a:pt x="3397860" y="710607"/>
                </a:lnTo>
                <a:lnTo>
                  <a:pt x="3393846" y="730773"/>
                </a:lnTo>
                <a:lnTo>
                  <a:pt x="3397034" y="729340"/>
                </a:lnTo>
                <a:lnTo>
                  <a:pt x="3430840" y="727757"/>
                </a:lnTo>
                <a:cubicBezTo>
                  <a:pt x="3430156" y="725214"/>
                  <a:pt x="3429506" y="723044"/>
                  <a:pt x="3429506" y="723044"/>
                </a:cubicBezTo>
                <a:lnTo>
                  <a:pt x="3432488" y="719412"/>
                </a:lnTo>
                <a:lnTo>
                  <a:pt x="3432202" y="718404"/>
                </a:lnTo>
                <a:lnTo>
                  <a:pt x="3420806" y="699080"/>
                </a:lnTo>
                <a:lnTo>
                  <a:pt x="3419210" y="700103"/>
                </a:lnTo>
                <a:cubicBezTo>
                  <a:pt x="3418272" y="700405"/>
                  <a:pt x="3417162" y="700219"/>
                  <a:pt x="3416480" y="698265"/>
                </a:cubicBezTo>
                <a:lnTo>
                  <a:pt x="3409808" y="696972"/>
                </a:lnTo>
                <a:lnTo>
                  <a:pt x="3408602" y="696961"/>
                </a:lnTo>
                <a:close/>
                <a:moveTo>
                  <a:pt x="1679474" y="695332"/>
                </a:moveTo>
                <a:lnTo>
                  <a:pt x="1662044" y="704127"/>
                </a:lnTo>
                <a:lnTo>
                  <a:pt x="1654558" y="710327"/>
                </a:lnTo>
                <a:lnTo>
                  <a:pt x="1653512" y="716252"/>
                </a:lnTo>
                <a:lnTo>
                  <a:pt x="1651404" y="712940"/>
                </a:lnTo>
                <a:lnTo>
                  <a:pt x="1621414" y="737782"/>
                </a:lnTo>
                <a:lnTo>
                  <a:pt x="1625848" y="764386"/>
                </a:lnTo>
                <a:lnTo>
                  <a:pt x="1631150" y="762607"/>
                </a:lnTo>
                <a:lnTo>
                  <a:pt x="1641478" y="738029"/>
                </a:lnTo>
                <a:close/>
                <a:moveTo>
                  <a:pt x="1515932" y="694976"/>
                </a:moveTo>
                <a:lnTo>
                  <a:pt x="1513918" y="696230"/>
                </a:lnTo>
                <a:lnTo>
                  <a:pt x="1516386" y="695283"/>
                </a:lnTo>
                <a:close/>
                <a:moveTo>
                  <a:pt x="1434096" y="693924"/>
                </a:moveTo>
                <a:lnTo>
                  <a:pt x="1432142" y="694800"/>
                </a:lnTo>
                <a:lnTo>
                  <a:pt x="1430830" y="696433"/>
                </a:lnTo>
                <a:lnTo>
                  <a:pt x="1434312" y="694962"/>
                </a:lnTo>
                <a:close/>
                <a:moveTo>
                  <a:pt x="2006472" y="692844"/>
                </a:moveTo>
                <a:lnTo>
                  <a:pt x="2003638" y="696278"/>
                </a:lnTo>
                <a:lnTo>
                  <a:pt x="2004852" y="700082"/>
                </a:lnTo>
                <a:lnTo>
                  <a:pt x="2010708" y="695349"/>
                </a:lnTo>
                <a:lnTo>
                  <a:pt x="2009500" y="694109"/>
                </a:lnTo>
                <a:close/>
                <a:moveTo>
                  <a:pt x="2126914" y="692672"/>
                </a:moveTo>
                <a:lnTo>
                  <a:pt x="2180572" y="743145"/>
                </a:lnTo>
                <a:lnTo>
                  <a:pt x="2185200" y="750387"/>
                </a:lnTo>
                <a:lnTo>
                  <a:pt x="2185694" y="746088"/>
                </a:lnTo>
                <a:lnTo>
                  <a:pt x="2201200" y="709739"/>
                </a:lnTo>
                <a:lnTo>
                  <a:pt x="2196952" y="709026"/>
                </a:lnTo>
                <a:lnTo>
                  <a:pt x="2196458" y="707193"/>
                </a:lnTo>
                <a:lnTo>
                  <a:pt x="2161294" y="699729"/>
                </a:lnTo>
                <a:close/>
                <a:moveTo>
                  <a:pt x="1707146" y="691713"/>
                </a:moveTo>
                <a:lnTo>
                  <a:pt x="1700978" y="695434"/>
                </a:lnTo>
                <a:lnTo>
                  <a:pt x="1693230" y="703561"/>
                </a:lnTo>
                <a:lnTo>
                  <a:pt x="1694174" y="718268"/>
                </a:lnTo>
                <a:cubicBezTo>
                  <a:pt x="1695278" y="717926"/>
                  <a:pt x="1696438" y="717834"/>
                  <a:pt x="1697584" y="717958"/>
                </a:cubicBezTo>
                <a:lnTo>
                  <a:pt x="1699042" y="718807"/>
                </a:lnTo>
                <a:lnTo>
                  <a:pt x="1707018" y="701672"/>
                </a:lnTo>
                <a:lnTo>
                  <a:pt x="1711224" y="696052"/>
                </a:lnTo>
                <a:lnTo>
                  <a:pt x="1711260" y="694207"/>
                </a:lnTo>
                <a:lnTo>
                  <a:pt x="1709372" y="693582"/>
                </a:lnTo>
                <a:close/>
                <a:moveTo>
                  <a:pt x="1569700" y="690664"/>
                </a:moveTo>
                <a:lnTo>
                  <a:pt x="1547236" y="699290"/>
                </a:lnTo>
                <a:lnTo>
                  <a:pt x="1565184" y="719134"/>
                </a:lnTo>
                <a:lnTo>
                  <a:pt x="1569588" y="707723"/>
                </a:lnTo>
                <a:lnTo>
                  <a:pt x="1575604" y="691999"/>
                </a:lnTo>
                <a:cubicBezTo>
                  <a:pt x="1575604" y="691999"/>
                  <a:pt x="1570550" y="694171"/>
                  <a:pt x="1570922" y="692464"/>
                </a:cubicBezTo>
                <a:close/>
                <a:moveTo>
                  <a:pt x="2100372" y="687403"/>
                </a:moveTo>
                <a:lnTo>
                  <a:pt x="2100508" y="688984"/>
                </a:lnTo>
                <a:lnTo>
                  <a:pt x="2107320" y="700869"/>
                </a:lnTo>
                <a:lnTo>
                  <a:pt x="2106236" y="709709"/>
                </a:lnTo>
                <a:lnTo>
                  <a:pt x="2099846" y="707134"/>
                </a:lnTo>
                <a:lnTo>
                  <a:pt x="2099506" y="706593"/>
                </a:lnTo>
                <a:lnTo>
                  <a:pt x="2097624" y="710902"/>
                </a:lnTo>
                <a:lnTo>
                  <a:pt x="2097830" y="711941"/>
                </a:lnTo>
                <a:cubicBezTo>
                  <a:pt x="2097830" y="711941"/>
                  <a:pt x="2097488" y="713336"/>
                  <a:pt x="2096712" y="715321"/>
                </a:cubicBezTo>
                <a:cubicBezTo>
                  <a:pt x="2095938" y="717306"/>
                  <a:pt x="2094760" y="719911"/>
                  <a:pt x="2093612" y="722454"/>
                </a:cubicBezTo>
                <a:cubicBezTo>
                  <a:pt x="2092588" y="724780"/>
                  <a:pt x="2091408" y="727044"/>
                  <a:pt x="2090076" y="729215"/>
                </a:cubicBezTo>
                <a:lnTo>
                  <a:pt x="2088402" y="732162"/>
                </a:lnTo>
                <a:cubicBezTo>
                  <a:pt x="2087884" y="728316"/>
                  <a:pt x="2086268" y="724687"/>
                  <a:pt x="2083748" y="721710"/>
                </a:cubicBezTo>
                <a:lnTo>
                  <a:pt x="2078868" y="719812"/>
                </a:lnTo>
                <a:lnTo>
                  <a:pt x="2078538" y="721060"/>
                </a:lnTo>
                <a:lnTo>
                  <a:pt x="2078274" y="721729"/>
                </a:lnTo>
                <a:lnTo>
                  <a:pt x="2127744" y="778395"/>
                </a:lnTo>
                <a:lnTo>
                  <a:pt x="2132596" y="775459"/>
                </a:lnTo>
                <a:cubicBezTo>
                  <a:pt x="2133636" y="775303"/>
                  <a:pt x="2134692" y="775397"/>
                  <a:pt x="2135700" y="775675"/>
                </a:cubicBezTo>
                <a:lnTo>
                  <a:pt x="2137622" y="751485"/>
                </a:lnTo>
                <a:lnTo>
                  <a:pt x="2143266" y="745250"/>
                </a:lnTo>
                <a:lnTo>
                  <a:pt x="2146772" y="752012"/>
                </a:lnTo>
                <a:lnTo>
                  <a:pt x="2145964" y="770280"/>
                </a:lnTo>
                <a:lnTo>
                  <a:pt x="2141528" y="782994"/>
                </a:lnTo>
                <a:lnTo>
                  <a:pt x="2141528" y="784142"/>
                </a:lnTo>
                <a:cubicBezTo>
                  <a:pt x="2141276" y="784267"/>
                  <a:pt x="2141032" y="784421"/>
                  <a:pt x="2140816" y="784607"/>
                </a:cubicBezTo>
                <a:lnTo>
                  <a:pt x="2142304" y="784763"/>
                </a:lnTo>
                <a:lnTo>
                  <a:pt x="2143918" y="784763"/>
                </a:lnTo>
                <a:cubicBezTo>
                  <a:pt x="2144228" y="785134"/>
                  <a:pt x="2143794" y="787400"/>
                  <a:pt x="2144940" y="787865"/>
                </a:cubicBezTo>
                <a:cubicBezTo>
                  <a:pt x="2148818" y="789415"/>
                  <a:pt x="2147298" y="789322"/>
                  <a:pt x="2148042" y="791710"/>
                </a:cubicBezTo>
                <a:lnTo>
                  <a:pt x="2168852" y="792206"/>
                </a:lnTo>
                <a:cubicBezTo>
                  <a:pt x="2171812" y="793757"/>
                  <a:pt x="2174932" y="794997"/>
                  <a:pt x="2178158" y="795897"/>
                </a:cubicBezTo>
                <a:cubicBezTo>
                  <a:pt x="2179398" y="795649"/>
                  <a:pt x="2169070" y="802689"/>
                  <a:pt x="2169070" y="802689"/>
                </a:cubicBezTo>
                <a:lnTo>
                  <a:pt x="2149532" y="801076"/>
                </a:lnTo>
                <a:lnTo>
                  <a:pt x="2149780" y="802937"/>
                </a:lnTo>
                <a:cubicBezTo>
                  <a:pt x="2151222" y="805171"/>
                  <a:pt x="2152420" y="807528"/>
                  <a:pt x="2153346" y="810008"/>
                </a:cubicBezTo>
                <a:lnTo>
                  <a:pt x="2151856" y="811757"/>
                </a:lnTo>
                <a:lnTo>
                  <a:pt x="2194068" y="893192"/>
                </a:lnTo>
                <a:lnTo>
                  <a:pt x="2204062" y="933930"/>
                </a:lnTo>
                <a:lnTo>
                  <a:pt x="2203962" y="931959"/>
                </a:lnTo>
                <a:cubicBezTo>
                  <a:pt x="2203838" y="928082"/>
                  <a:pt x="2203684" y="924205"/>
                  <a:pt x="2203684" y="924205"/>
                </a:cubicBezTo>
                <a:lnTo>
                  <a:pt x="2210228" y="912605"/>
                </a:lnTo>
                <a:lnTo>
                  <a:pt x="2216802" y="920545"/>
                </a:lnTo>
                <a:lnTo>
                  <a:pt x="2218992" y="921831"/>
                </a:lnTo>
                <a:lnTo>
                  <a:pt x="2235056" y="861133"/>
                </a:lnTo>
                <a:lnTo>
                  <a:pt x="2230386" y="860099"/>
                </a:lnTo>
                <a:cubicBezTo>
                  <a:pt x="2230386" y="860099"/>
                  <a:pt x="2226384" y="866115"/>
                  <a:pt x="2226230" y="866580"/>
                </a:cubicBezTo>
                <a:cubicBezTo>
                  <a:pt x="2226076" y="867045"/>
                  <a:pt x="2223936" y="851538"/>
                  <a:pt x="2223936" y="851538"/>
                </a:cubicBezTo>
                <a:lnTo>
                  <a:pt x="2227462" y="843432"/>
                </a:lnTo>
                <a:lnTo>
                  <a:pt x="2202050" y="794537"/>
                </a:lnTo>
                <a:lnTo>
                  <a:pt x="2200084" y="794968"/>
                </a:lnTo>
                <a:cubicBezTo>
                  <a:pt x="2200084" y="794968"/>
                  <a:pt x="2199650" y="794688"/>
                  <a:pt x="2199030" y="794192"/>
                </a:cubicBezTo>
                <a:lnTo>
                  <a:pt x="2190440" y="822943"/>
                </a:lnTo>
                <a:lnTo>
                  <a:pt x="2180824" y="828960"/>
                </a:lnTo>
                <a:lnTo>
                  <a:pt x="2182188" y="814506"/>
                </a:lnTo>
                <a:lnTo>
                  <a:pt x="2193106" y="785383"/>
                </a:lnTo>
                <a:cubicBezTo>
                  <a:pt x="2191152" y="781228"/>
                  <a:pt x="2187586" y="776638"/>
                  <a:pt x="2186624" y="774528"/>
                </a:cubicBezTo>
                <a:lnTo>
                  <a:pt x="2173598" y="778375"/>
                </a:lnTo>
                <a:lnTo>
                  <a:pt x="2154524" y="781911"/>
                </a:lnTo>
                <a:lnTo>
                  <a:pt x="2147794" y="777940"/>
                </a:lnTo>
                <a:lnTo>
                  <a:pt x="2154648" y="773444"/>
                </a:lnTo>
                <a:lnTo>
                  <a:pt x="2181780" y="767683"/>
                </a:lnTo>
                <a:lnTo>
                  <a:pt x="2155392" y="733714"/>
                </a:lnTo>
                <a:cubicBezTo>
                  <a:pt x="2142302" y="719949"/>
                  <a:pt x="2128332" y="707384"/>
                  <a:pt x="2113646" y="696077"/>
                </a:cubicBezTo>
                <a:close/>
                <a:moveTo>
                  <a:pt x="3529510" y="685200"/>
                </a:moveTo>
                <a:lnTo>
                  <a:pt x="3528202" y="688501"/>
                </a:lnTo>
                <a:lnTo>
                  <a:pt x="3537522" y="689225"/>
                </a:lnTo>
                <a:lnTo>
                  <a:pt x="3536768" y="686583"/>
                </a:lnTo>
                <a:lnTo>
                  <a:pt x="3534998" y="685324"/>
                </a:lnTo>
                <a:lnTo>
                  <a:pt x="3534024" y="686045"/>
                </a:lnTo>
                <a:close/>
                <a:moveTo>
                  <a:pt x="1504942" y="684571"/>
                </a:moveTo>
                <a:lnTo>
                  <a:pt x="1499756" y="685735"/>
                </a:lnTo>
                <a:cubicBezTo>
                  <a:pt x="1489916" y="688765"/>
                  <a:pt x="1478212" y="692961"/>
                  <a:pt x="1465352" y="697944"/>
                </a:cubicBezTo>
                <a:lnTo>
                  <a:pt x="1463582" y="698698"/>
                </a:lnTo>
                <a:lnTo>
                  <a:pt x="1465100" y="706295"/>
                </a:lnTo>
                <a:lnTo>
                  <a:pt x="1464926" y="715035"/>
                </a:lnTo>
                <a:lnTo>
                  <a:pt x="1480192" y="709175"/>
                </a:lnTo>
                <a:lnTo>
                  <a:pt x="1482096" y="705088"/>
                </a:lnTo>
                <a:lnTo>
                  <a:pt x="1507590" y="688495"/>
                </a:lnTo>
                <a:lnTo>
                  <a:pt x="1505824" y="685212"/>
                </a:lnTo>
                <a:close/>
                <a:moveTo>
                  <a:pt x="1720506" y="683652"/>
                </a:moveTo>
                <a:lnTo>
                  <a:pt x="1718352" y="684952"/>
                </a:lnTo>
                <a:lnTo>
                  <a:pt x="1719270" y="685303"/>
                </a:lnTo>
                <a:close/>
                <a:moveTo>
                  <a:pt x="2076350" y="682293"/>
                </a:moveTo>
                <a:lnTo>
                  <a:pt x="2080370" y="704415"/>
                </a:lnTo>
                <a:lnTo>
                  <a:pt x="2085796" y="704963"/>
                </a:lnTo>
                <a:cubicBezTo>
                  <a:pt x="2085796" y="704963"/>
                  <a:pt x="2086324" y="704466"/>
                  <a:pt x="2087036" y="703721"/>
                </a:cubicBezTo>
                <a:lnTo>
                  <a:pt x="2089736" y="700899"/>
                </a:lnTo>
                <a:lnTo>
                  <a:pt x="2092660" y="697553"/>
                </a:lnTo>
                <a:lnTo>
                  <a:pt x="2092434" y="695350"/>
                </a:lnTo>
                <a:lnTo>
                  <a:pt x="2090696" y="692588"/>
                </a:lnTo>
                <a:lnTo>
                  <a:pt x="2088716" y="684832"/>
                </a:lnTo>
                <a:close/>
                <a:moveTo>
                  <a:pt x="1739590" y="681860"/>
                </a:moveTo>
                <a:lnTo>
                  <a:pt x="1730236" y="694768"/>
                </a:lnTo>
                <a:lnTo>
                  <a:pt x="1730772" y="695968"/>
                </a:lnTo>
                <a:lnTo>
                  <a:pt x="1728810" y="696735"/>
                </a:lnTo>
                <a:lnTo>
                  <a:pt x="1722298" y="705720"/>
                </a:lnTo>
                <a:lnTo>
                  <a:pt x="1725624" y="723974"/>
                </a:lnTo>
                <a:cubicBezTo>
                  <a:pt x="1725980" y="723726"/>
                  <a:pt x="1726352" y="723509"/>
                  <a:pt x="1726740" y="723323"/>
                </a:cubicBezTo>
                <a:lnTo>
                  <a:pt x="1728234" y="723816"/>
                </a:lnTo>
                <a:lnTo>
                  <a:pt x="1733350" y="713108"/>
                </a:lnTo>
                <a:lnTo>
                  <a:pt x="1732886" y="710270"/>
                </a:lnTo>
                <a:cubicBezTo>
                  <a:pt x="1732332" y="706452"/>
                  <a:pt x="1731796" y="702575"/>
                  <a:pt x="1731796" y="702575"/>
                </a:cubicBezTo>
                <a:lnTo>
                  <a:pt x="1737160" y="690169"/>
                </a:lnTo>
                <a:lnTo>
                  <a:pt x="1737496" y="690511"/>
                </a:lnTo>
                <a:lnTo>
                  <a:pt x="1737284" y="689705"/>
                </a:lnTo>
                <a:close/>
                <a:moveTo>
                  <a:pt x="3496870" y="681082"/>
                </a:moveTo>
                <a:lnTo>
                  <a:pt x="3492266" y="685711"/>
                </a:lnTo>
                <a:lnTo>
                  <a:pt x="3497740" y="686136"/>
                </a:lnTo>
                <a:lnTo>
                  <a:pt x="3496874" y="684067"/>
                </a:lnTo>
                <a:cubicBezTo>
                  <a:pt x="3496792" y="682633"/>
                  <a:pt x="3496870" y="681082"/>
                  <a:pt x="3496870" y="681082"/>
                </a:cubicBezTo>
                <a:close/>
                <a:moveTo>
                  <a:pt x="2935912" y="680784"/>
                </a:moveTo>
                <a:lnTo>
                  <a:pt x="2925052" y="698729"/>
                </a:lnTo>
                <a:lnTo>
                  <a:pt x="2917912" y="707817"/>
                </a:lnTo>
                <a:lnTo>
                  <a:pt x="2917454" y="708870"/>
                </a:lnTo>
                <a:cubicBezTo>
                  <a:pt x="2915468" y="713212"/>
                  <a:pt x="2913516" y="717586"/>
                  <a:pt x="2913516" y="717586"/>
                </a:cubicBezTo>
                <a:cubicBezTo>
                  <a:pt x="2912318" y="714112"/>
                  <a:pt x="2910260" y="710980"/>
                  <a:pt x="2907528" y="708530"/>
                </a:cubicBezTo>
                <a:lnTo>
                  <a:pt x="2902326" y="707435"/>
                </a:lnTo>
                <a:lnTo>
                  <a:pt x="2884946" y="751943"/>
                </a:lnTo>
                <a:lnTo>
                  <a:pt x="2886000" y="752073"/>
                </a:lnTo>
                <a:cubicBezTo>
                  <a:pt x="2896520" y="753351"/>
                  <a:pt x="2903414" y="754177"/>
                  <a:pt x="2903716" y="754215"/>
                </a:cubicBezTo>
                <a:lnTo>
                  <a:pt x="2905544" y="754774"/>
                </a:lnTo>
                <a:lnTo>
                  <a:pt x="2910434" y="757192"/>
                </a:lnTo>
                <a:lnTo>
                  <a:pt x="2926212" y="706791"/>
                </a:lnTo>
                <a:lnTo>
                  <a:pt x="2933204" y="690346"/>
                </a:lnTo>
                <a:close/>
                <a:moveTo>
                  <a:pt x="1219810" y="680136"/>
                </a:moveTo>
                <a:lnTo>
                  <a:pt x="1207802" y="692092"/>
                </a:lnTo>
                <a:lnTo>
                  <a:pt x="1201072" y="695193"/>
                </a:lnTo>
                <a:lnTo>
                  <a:pt x="1202414" y="688614"/>
                </a:lnTo>
                <a:lnTo>
                  <a:pt x="1167746" y="706020"/>
                </a:lnTo>
                <a:lnTo>
                  <a:pt x="1169064" y="706544"/>
                </a:lnTo>
                <a:lnTo>
                  <a:pt x="1181192" y="711383"/>
                </a:lnTo>
                <a:lnTo>
                  <a:pt x="1186308" y="719106"/>
                </a:lnTo>
                <a:lnTo>
                  <a:pt x="1172788" y="719353"/>
                </a:lnTo>
                <a:lnTo>
                  <a:pt x="1152662" y="713594"/>
                </a:lnTo>
                <a:lnTo>
                  <a:pt x="1152230" y="713810"/>
                </a:lnTo>
                <a:lnTo>
                  <a:pt x="1156286" y="719447"/>
                </a:lnTo>
                <a:cubicBezTo>
                  <a:pt x="1156286" y="719447"/>
                  <a:pt x="1164660" y="718764"/>
                  <a:pt x="1165312" y="718423"/>
                </a:cubicBezTo>
                <a:cubicBezTo>
                  <a:pt x="1165964" y="718082"/>
                  <a:pt x="1153804" y="732225"/>
                  <a:pt x="1153804" y="732225"/>
                </a:cubicBezTo>
                <a:lnTo>
                  <a:pt x="1146176" y="734271"/>
                </a:lnTo>
                <a:lnTo>
                  <a:pt x="1144490" y="734764"/>
                </a:lnTo>
                <a:lnTo>
                  <a:pt x="1145216" y="736659"/>
                </a:lnTo>
                <a:lnTo>
                  <a:pt x="1140966" y="747452"/>
                </a:lnTo>
                <a:lnTo>
                  <a:pt x="1135012" y="742987"/>
                </a:lnTo>
                <a:lnTo>
                  <a:pt x="1130728" y="724606"/>
                </a:lnTo>
                <a:lnTo>
                  <a:pt x="1102614" y="738722"/>
                </a:lnTo>
                <a:lnTo>
                  <a:pt x="1084524" y="754744"/>
                </a:lnTo>
                <a:lnTo>
                  <a:pt x="1077984" y="762943"/>
                </a:lnTo>
                <a:lnTo>
                  <a:pt x="1078130" y="763115"/>
                </a:lnTo>
                <a:cubicBezTo>
                  <a:pt x="1078130" y="763115"/>
                  <a:pt x="1086472" y="761873"/>
                  <a:pt x="1087124" y="761502"/>
                </a:cubicBezTo>
                <a:cubicBezTo>
                  <a:pt x="1085570" y="763953"/>
                  <a:pt x="1083896" y="766309"/>
                  <a:pt x="1082100" y="768605"/>
                </a:cubicBezTo>
                <a:lnTo>
                  <a:pt x="1076764" y="776172"/>
                </a:lnTo>
                <a:lnTo>
                  <a:pt x="1063454" y="781159"/>
                </a:lnTo>
                <a:lnTo>
                  <a:pt x="1047228" y="801500"/>
                </a:lnTo>
                <a:lnTo>
                  <a:pt x="1095344" y="793758"/>
                </a:lnTo>
                <a:lnTo>
                  <a:pt x="1107878" y="792381"/>
                </a:lnTo>
                <a:lnTo>
                  <a:pt x="1107500" y="789136"/>
                </a:lnTo>
                <a:lnTo>
                  <a:pt x="1100120" y="784051"/>
                </a:lnTo>
                <a:lnTo>
                  <a:pt x="1105236" y="781198"/>
                </a:lnTo>
                <a:lnTo>
                  <a:pt x="1110354" y="778437"/>
                </a:lnTo>
                <a:lnTo>
                  <a:pt x="1126636" y="779863"/>
                </a:lnTo>
                <a:cubicBezTo>
                  <a:pt x="1124174" y="781631"/>
                  <a:pt x="1122192" y="784019"/>
                  <a:pt x="1120868" y="786748"/>
                </a:cubicBezTo>
                <a:lnTo>
                  <a:pt x="1120926" y="790948"/>
                </a:lnTo>
                <a:lnTo>
                  <a:pt x="1130638" y="789881"/>
                </a:lnTo>
                <a:lnTo>
                  <a:pt x="1148348" y="788082"/>
                </a:lnTo>
                <a:lnTo>
                  <a:pt x="1166180" y="786717"/>
                </a:lnTo>
                <a:lnTo>
                  <a:pt x="1181756" y="786751"/>
                </a:lnTo>
                <a:lnTo>
                  <a:pt x="1184998" y="783411"/>
                </a:lnTo>
                <a:lnTo>
                  <a:pt x="1184976" y="782748"/>
                </a:lnTo>
                <a:lnTo>
                  <a:pt x="1177936" y="777072"/>
                </a:lnTo>
                <a:cubicBezTo>
                  <a:pt x="1177936" y="777072"/>
                  <a:pt x="1180602" y="775830"/>
                  <a:pt x="1183332" y="774684"/>
                </a:cubicBezTo>
                <a:lnTo>
                  <a:pt x="1188760" y="772296"/>
                </a:lnTo>
                <a:cubicBezTo>
                  <a:pt x="1188760" y="772296"/>
                  <a:pt x="1192852" y="772885"/>
                  <a:pt x="1196948" y="773628"/>
                </a:cubicBezTo>
                <a:lnTo>
                  <a:pt x="1205104" y="775149"/>
                </a:lnTo>
                <a:lnTo>
                  <a:pt x="1203644" y="776540"/>
                </a:lnTo>
                <a:lnTo>
                  <a:pt x="1207212" y="775924"/>
                </a:lnTo>
                <a:cubicBezTo>
                  <a:pt x="1205200" y="778931"/>
                  <a:pt x="1203934" y="782343"/>
                  <a:pt x="1203522" y="785941"/>
                </a:cubicBezTo>
                <a:lnTo>
                  <a:pt x="1203792" y="786798"/>
                </a:lnTo>
                <a:lnTo>
                  <a:pt x="1212924" y="786818"/>
                </a:lnTo>
                <a:lnTo>
                  <a:pt x="1220194" y="783733"/>
                </a:lnTo>
                <a:lnTo>
                  <a:pt x="1219308" y="777662"/>
                </a:lnTo>
                <a:lnTo>
                  <a:pt x="1226150" y="781205"/>
                </a:lnTo>
                <a:lnTo>
                  <a:pt x="1261842" y="766058"/>
                </a:lnTo>
                <a:lnTo>
                  <a:pt x="1260794" y="755005"/>
                </a:lnTo>
                <a:lnTo>
                  <a:pt x="1260496" y="754896"/>
                </a:lnTo>
                <a:lnTo>
                  <a:pt x="1260756" y="754603"/>
                </a:lnTo>
                <a:lnTo>
                  <a:pt x="1257978" y="725329"/>
                </a:lnTo>
                <a:lnTo>
                  <a:pt x="1257662" y="725099"/>
                </a:lnTo>
                <a:lnTo>
                  <a:pt x="1239954" y="688616"/>
                </a:lnTo>
                <a:lnTo>
                  <a:pt x="1234196" y="694541"/>
                </a:lnTo>
                <a:lnTo>
                  <a:pt x="1218688" y="697642"/>
                </a:lnTo>
                <a:lnTo>
                  <a:pt x="1220828" y="684895"/>
                </a:lnTo>
                <a:close/>
                <a:moveTo>
                  <a:pt x="3006322" y="679808"/>
                </a:moveTo>
                <a:lnTo>
                  <a:pt x="3003272" y="701862"/>
                </a:lnTo>
                <a:lnTo>
                  <a:pt x="3004914" y="766334"/>
                </a:lnTo>
                <a:lnTo>
                  <a:pt x="3009816" y="762246"/>
                </a:lnTo>
                <a:lnTo>
                  <a:pt x="3019120" y="759486"/>
                </a:lnTo>
                <a:lnTo>
                  <a:pt x="3016020" y="769194"/>
                </a:lnTo>
                <a:lnTo>
                  <a:pt x="3009202" y="775122"/>
                </a:lnTo>
                <a:lnTo>
                  <a:pt x="3031498" y="764501"/>
                </a:lnTo>
                <a:cubicBezTo>
                  <a:pt x="3041428" y="760267"/>
                  <a:pt x="3049568" y="757427"/>
                  <a:pt x="3055220" y="756446"/>
                </a:cubicBezTo>
                <a:lnTo>
                  <a:pt x="3084630" y="750355"/>
                </a:lnTo>
                <a:lnTo>
                  <a:pt x="3096878" y="706618"/>
                </a:lnTo>
                <a:lnTo>
                  <a:pt x="3071432" y="694865"/>
                </a:lnTo>
                <a:cubicBezTo>
                  <a:pt x="3061952" y="690968"/>
                  <a:pt x="3054206" y="688397"/>
                  <a:pt x="3048864" y="687595"/>
                </a:cubicBezTo>
                <a:close/>
                <a:moveTo>
                  <a:pt x="1622748" y="677640"/>
                </a:moveTo>
                <a:lnTo>
                  <a:pt x="1598244" y="703692"/>
                </a:lnTo>
                <a:lnTo>
                  <a:pt x="1589344" y="708033"/>
                </a:lnTo>
                <a:lnTo>
                  <a:pt x="1591546" y="697954"/>
                </a:lnTo>
                <a:lnTo>
                  <a:pt x="1600576" y="687961"/>
                </a:lnTo>
                <a:lnTo>
                  <a:pt x="1600232" y="688122"/>
                </a:lnTo>
                <a:lnTo>
                  <a:pt x="1597348" y="685580"/>
                </a:lnTo>
                <a:cubicBezTo>
                  <a:pt x="1596780" y="686447"/>
                  <a:pt x="1596124" y="687223"/>
                  <a:pt x="1595392" y="687936"/>
                </a:cubicBezTo>
                <a:cubicBezTo>
                  <a:pt x="1593532" y="689673"/>
                  <a:pt x="1590182" y="687563"/>
                  <a:pt x="1590182" y="687563"/>
                </a:cubicBezTo>
                <a:lnTo>
                  <a:pt x="1574924" y="719696"/>
                </a:lnTo>
                <a:lnTo>
                  <a:pt x="1570568" y="725085"/>
                </a:lnTo>
                <a:lnTo>
                  <a:pt x="1582374" y="738137"/>
                </a:lnTo>
                <a:lnTo>
                  <a:pt x="1590566" y="752107"/>
                </a:lnTo>
                <a:lnTo>
                  <a:pt x="1602464" y="734050"/>
                </a:lnTo>
                <a:lnTo>
                  <a:pt x="1614102" y="724188"/>
                </a:lnTo>
                <a:lnTo>
                  <a:pt x="1614124" y="724067"/>
                </a:lnTo>
                <a:lnTo>
                  <a:pt x="1614176" y="724127"/>
                </a:lnTo>
                <a:lnTo>
                  <a:pt x="1643346" y="699410"/>
                </a:lnTo>
                <a:lnTo>
                  <a:pt x="1634748" y="681330"/>
                </a:lnTo>
                <a:cubicBezTo>
                  <a:pt x="1634748" y="681330"/>
                  <a:pt x="1631432" y="684091"/>
                  <a:pt x="1630376" y="680090"/>
                </a:cubicBezTo>
                <a:close/>
                <a:moveTo>
                  <a:pt x="1564830" y="676688"/>
                </a:moveTo>
                <a:lnTo>
                  <a:pt x="1540130" y="678951"/>
                </a:lnTo>
                <a:lnTo>
                  <a:pt x="1540062" y="679034"/>
                </a:lnTo>
                <a:cubicBezTo>
                  <a:pt x="1540992" y="680617"/>
                  <a:pt x="1542356" y="683718"/>
                  <a:pt x="1542356" y="683718"/>
                </a:cubicBezTo>
                <a:lnTo>
                  <a:pt x="1542326" y="685325"/>
                </a:lnTo>
                <a:close/>
                <a:moveTo>
                  <a:pt x="2043258" y="675576"/>
                </a:moveTo>
                <a:lnTo>
                  <a:pt x="2036980" y="683997"/>
                </a:lnTo>
                <a:lnTo>
                  <a:pt x="2040360" y="685672"/>
                </a:lnTo>
                <a:lnTo>
                  <a:pt x="2040696" y="694062"/>
                </a:lnTo>
                <a:lnTo>
                  <a:pt x="2057914" y="706445"/>
                </a:lnTo>
                <a:lnTo>
                  <a:pt x="2059776" y="702418"/>
                </a:lnTo>
                <a:lnTo>
                  <a:pt x="2061636" y="696742"/>
                </a:lnTo>
                <a:cubicBezTo>
                  <a:pt x="2061636" y="696742"/>
                  <a:pt x="2064272" y="698108"/>
                  <a:pt x="2067000" y="699473"/>
                </a:cubicBezTo>
                <a:cubicBezTo>
                  <a:pt x="2069732" y="700837"/>
                  <a:pt x="2072368" y="702574"/>
                  <a:pt x="2072368" y="702574"/>
                </a:cubicBezTo>
                <a:lnTo>
                  <a:pt x="2076344" y="703732"/>
                </a:lnTo>
                <a:lnTo>
                  <a:pt x="2072486" y="682371"/>
                </a:lnTo>
                <a:lnTo>
                  <a:pt x="2060704" y="692929"/>
                </a:lnTo>
                <a:cubicBezTo>
                  <a:pt x="2057476" y="693953"/>
                  <a:pt x="2054360" y="695317"/>
                  <a:pt x="2051400" y="696962"/>
                </a:cubicBezTo>
                <a:cubicBezTo>
                  <a:pt x="2052368" y="692929"/>
                  <a:pt x="2053568" y="688960"/>
                  <a:pt x="2055000" y="685053"/>
                </a:cubicBezTo>
                <a:lnTo>
                  <a:pt x="2062034" y="679355"/>
                </a:lnTo>
                <a:lnTo>
                  <a:pt x="2049784" y="676841"/>
                </a:lnTo>
                <a:close/>
                <a:moveTo>
                  <a:pt x="3774298" y="674079"/>
                </a:moveTo>
                <a:lnTo>
                  <a:pt x="3774264" y="676707"/>
                </a:lnTo>
                <a:lnTo>
                  <a:pt x="3760960" y="698698"/>
                </a:lnTo>
                <a:lnTo>
                  <a:pt x="3762728" y="699473"/>
                </a:lnTo>
                <a:cubicBezTo>
                  <a:pt x="3765424" y="699038"/>
                  <a:pt x="3768170" y="698976"/>
                  <a:pt x="3770884" y="699287"/>
                </a:cubicBezTo>
                <a:cubicBezTo>
                  <a:pt x="3771644" y="699596"/>
                  <a:pt x="3772024" y="702698"/>
                  <a:pt x="3772214" y="705722"/>
                </a:cubicBezTo>
                <a:lnTo>
                  <a:pt x="3772338" y="709590"/>
                </a:lnTo>
                <a:lnTo>
                  <a:pt x="3791372" y="709689"/>
                </a:lnTo>
                <a:lnTo>
                  <a:pt x="3777336" y="678664"/>
                </a:lnTo>
                <a:close/>
                <a:moveTo>
                  <a:pt x="1613030" y="674026"/>
                </a:moveTo>
                <a:lnTo>
                  <a:pt x="1609276" y="675467"/>
                </a:lnTo>
                <a:lnTo>
                  <a:pt x="1608698" y="678321"/>
                </a:lnTo>
                <a:cubicBezTo>
                  <a:pt x="1608698" y="678321"/>
                  <a:pt x="1606682" y="681082"/>
                  <a:pt x="1605440" y="682384"/>
                </a:cubicBezTo>
                <a:lnTo>
                  <a:pt x="1605440" y="682579"/>
                </a:lnTo>
                <a:lnTo>
                  <a:pt x="1613100" y="674103"/>
                </a:lnTo>
                <a:close/>
                <a:moveTo>
                  <a:pt x="1488272" y="672464"/>
                </a:moveTo>
                <a:lnTo>
                  <a:pt x="1447522" y="688085"/>
                </a:lnTo>
                <a:lnTo>
                  <a:pt x="1447890" y="689228"/>
                </a:lnTo>
                <a:lnTo>
                  <a:pt x="1462796" y="682932"/>
                </a:lnTo>
                <a:lnTo>
                  <a:pt x="1489706" y="673505"/>
                </a:lnTo>
                <a:close/>
                <a:moveTo>
                  <a:pt x="2964966" y="671910"/>
                </a:moveTo>
                <a:lnTo>
                  <a:pt x="2962858" y="676824"/>
                </a:lnTo>
                <a:lnTo>
                  <a:pt x="2965774" y="680763"/>
                </a:lnTo>
                <a:lnTo>
                  <a:pt x="2969436" y="677359"/>
                </a:lnTo>
                <a:lnTo>
                  <a:pt x="2974056" y="690355"/>
                </a:lnTo>
                <a:lnTo>
                  <a:pt x="2973730" y="691508"/>
                </a:lnTo>
                <a:lnTo>
                  <a:pt x="2978800" y="698356"/>
                </a:lnTo>
                <a:lnTo>
                  <a:pt x="2979948" y="708592"/>
                </a:lnTo>
                <a:lnTo>
                  <a:pt x="2971482" y="703753"/>
                </a:lnTo>
                <a:lnTo>
                  <a:pt x="2970594" y="702603"/>
                </a:lnTo>
                <a:lnTo>
                  <a:pt x="2968876" y="708684"/>
                </a:lnTo>
                <a:cubicBezTo>
                  <a:pt x="2967160" y="705428"/>
                  <a:pt x="2964664" y="702667"/>
                  <a:pt x="2961620" y="700589"/>
                </a:cubicBezTo>
                <a:lnTo>
                  <a:pt x="2953238" y="699245"/>
                </a:lnTo>
                <a:lnTo>
                  <a:pt x="2952014" y="702099"/>
                </a:lnTo>
                <a:lnTo>
                  <a:pt x="2945944" y="774192"/>
                </a:lnTo>
                <a:lnTo>
                  <a:pt x="2953896" y="774994"/>
                </a:lnTo>
                <a:lnTo>
                  <a:pt x="2958532" y="770923"/>
                </a:lnTo>
                <a:lnTo>
                  <a:pt x="2953276" y="752631"/>
                </a:lnTo>
                <a:lnTo>
                  <a:pt x="2956376" y="741900"/>
                </a:lnTo>
                <a:lnTo>
                  <a:pt x="2963480" y="756446"/>
                </a:lnTo>
                <a:lnTo>
                  <a:pt x="2971388" y="779335"/>
                </a:lnTo>
                <a:cubicBezTo>
                  <a:pt x="2971388" y="779335"/>
                  <a:pt x="2974956" y="777040"/>
                  <a:pt x="2975576" y="781197"/>
                </a:cubicBezTo>
                <a:lnTo>
                  <a:pt x="2982896" y="784701"/>
                </a:lnTo>
                <a:lnTo>
                  <a:pt x="2993172" y="776129"/>
                </a:lnTo>
                <a:lnTo>
                  <a:pt x="2989594" y="752447"/>
                </a:lnTo>
                <a:lnTo>
                  <a:pt x="2990964" y="676996"/>
                </a:lnTo>
                <a:close/>
                <a:moveTo>
                  <a:pt x="3219144" y="671894"/>
                </a:moveTo>
                <a:lnTo>
                  <a:pt x="3201294" y="696523"/>
                </a:lnTo>
                <a:lnTo>
                  <a:pt x="3204008" y="711409"/>
                </a:lnTo>
                <a:lnTo>
                  <a:pt x="3204402" y="709088"/>
                </a:lnTo>
                <a:lnTo>
                  <a:pt x="3210140" y="703783"/>
                </a:lnTo>
                <a:lnTo>
                  <a:pt x="3211216" y="706034"/>
                </a:lnTo>
                <a:lnTo>
                  <a:pt x="3220228" y="687173"/>
                </a:lnTo>
                <a:lnTo>
                  <a:pt x="3219196" y="675933"/>
                </a:lnTo>
                <a:close/>
                <a:moveTo>
                  <a:pt x="3853906" y="671361"/>
                </a:moveTo>
                <a:lnTo>
                  <a:pt x="3852636" y="690373"/>
                </a:lnTo>
                <a:lnTo>
                  <a:pt x="3850060" y="694405"/>
                </a:lnTo>
                <a:lnTo>
                  <a:pt x="3843084" y="696204"/>
                </a:lnTo>
                <a:lnTo>
                  <a:pt x="3842556" y="684481"/>
                </a:lnTo>
                <a:close/>
                <a:moveTo>
                  <a:pt x="2020648" y="671194"/>
                </a:moveTo>
                <a:lnTo>
                  <a:pt x="2023518" y="675592"/>
                </a:lnTo>
                <a:lnTo>
                  <a:pt x="2025210" y="678553"/>
                </a:lnTo>
                <a:lnTo>
                  <a:pt x="2030868" y="680369"/>
                </a:lnTo>
                <a:lnTo>
                  <a:pt x="2035074" y="673990"/>
                </a:lnTo>
                <a:close/>
                <a:moveTo>
                  <a:pt x="1131424" y="669968"/>
                </a:moveTo>
                <a:lnTo>
                  <a:pt x="1114424" y="676014"/>
                </a:lnTo>
                <a:lnTo>
                  <a:pt x="1114572" y="677330"/>
                </a:lnTo>
                <a:cubicBezTo>
                  <a:pt x="1115844" y="678135"/>
                  <a:pt x="1111160" y="681052"/>
                  <a:pt x="1111160" y="681052"/>
                </a:cubicBezTo>
                <a:lnTo>
                  <a:pt x="1124652" y="686448"/>
                </a:lnTo>
                <a:lnTo>
                  <a:pt x="1129924" y="688551"/>
                </a:lnTo>
                <a:lnTo>
                  <a:pt x="1130638" y="688060"/>
                </a:lnTo>
                <a:close/>
                <a:moveTo>
                  <a:pt x="1956872" y="668970"/>
                </a:moveTo>
                <a:lnTo>
                  <a:pt x="1982670" y="705619"/>
                </a:lnTo>
                <a:lnTo>
                  <a:pt x="2002624" y="744001"/>
                </a:lnTo>
                <a:lnTo>
                  <a:pt x="2009748" y="742551"/>
                </a:lnTo>
                <a:lnTo>
                  <a:pt x="2012228" y="746522"/>
                </a:lnTo>
                <a:lnTo>
                  <a:pt x="2029978" y="718427"/>
                </a:lnTo>
                <a:lnTo>
                  <a:pt x="2016954" y="701447"/>
                </a:lnTo>
                <a:lnTo>
                  <a:pt x="2016820" y="701428"/>
                </a:lnTo>
                <a:lnTo>
                  <a:pt x="2000102" y="716438"/>
                </a:lnTo>
                <a:cubicBezTo>
                  <a:pt x="1996872" y="717462"/>
                  <a:pt x="1993754" y="718796"/>
                  <a:pt x="1990798" y="720439"/>
                </a:cubicBezTo>
                <a:cubicBezTo>
                  <a:pt x="1991760" y="716408"/>
                  <a:pt x="1992950" y="712437"/>
                  <a:pt x="1994364" y="708560"/>
                </a:cubicBezTo>
                <a:lnTo>
                  <a:pt x="2001878" y="702487"/>
                </a:lnTo>
                <a:lnTo>
                  <a:pt x="1998924" y="701148"/>
                </a:lnTo>
                <a:cubicBezTo>
                  <a:pt x="1996332" y="699845"/>
                  <a:pt x="1993656" y="698698"/>
                  <a:pt x="1990922" y="697736"/>
                </a:cubicBezTo>
                <a:lnTo>
                  <a:pt x="1983012" y="685331"/>
                </a:lnTo>
                <a:lnTo>
                  <a:pt x="1988812" y="683377"/>
                </a:lnTo>
                <a:lnTo>
                  <a:pt x="1991856" y="682525"/>
                </a:lnTo>
                <a:close/>
                <a:moveTo>
                  <a:pt x="1252542" y="668018"/>
                </a:moveTo>
                <a:lnTo>
                  <a:pt x="1246810" y="669989"/>
                </a:lnTo>
                <a:lnTo>
                  <a:pt x="1253826" y="681556"/>
                </a:lnTo>
                <a:close/>
                <a:moveTo>
                  <a:pt x="2374142" y="666898"/>
                </a:moveTo>
                <a:lnTo>
                  <a:pt x="2377944" y="679108"/>
                </a:lnTo>
                <a:lnTo>
                  <a:pt x="2378430" y="678545"/>
                </a:lnTo>
                <a:lnTo>
                  <a:pt x="2376084" y="667134"/>
                </a:lnTo>
                <a:close/>
                <a:moveTo>
                  <a:pt x="1661252" y="666878"/>
                </a:moveTo>
                <a:lnTo>
                  <a:pt x="1647816" y="668274"/>
                </a:lnTo>
                <a:lnTo>
                  <a:pt x="1647434" y="675468"/>
                </a:lnTo>
                <a:lnTo>
                  <a:pt x="1644860" y="679377"/>
                </a:lnTo>
                <a:lnTo>
                  <a:pt x="1650578" y="693284"/>
                </a:lnTo>
                <a:lnTo>
                  <a:pt x="1651654" y="692371"/>
                </a:lnTo>
                <a:lnTo>
                  <a:pt x="1671004" y="682085"/>
                </a:lnTo>
                <a:lnTo>
                  <a:pt x="1671408" y="676181"/>
                </a:lnTo>
                <a:cubicBezTo>
                  <a:pt x="1671408" y="676181"/>
                  <a:pt x="1671750" y="675748"/>
                  <a:pt x="1672308" y="675158"/>
                </a:cubicBezTo>
                <a:close/>
                <a:moveTo>
                  <a:pt x="1755402" y="665839"/>
                </a:moveTo>
                <a:lnTo>
                  <a:pt x="1753660" y="668216"/>
                </a:lnTo>
                <a:cubicBezTo>
                  <a:pt x="1753218" y="668343"/>
                  <a:pt x="1752792" y="667994"/>
                  <a:pt x="1751706" y="668149"/>
                </a:cubicBezTo>
                <a:lnTo>
                  <a:pt x="1748378" y="681658"/>
                </a:lnTo>
                <a:lnTo>
                  <a:pt x="1754738" y="668347"/>
                </a:lnTo>
                <a:close/>
                <a:moveTo>
                  <a:pt x="1991248" y="665496"/>
                </a:moveTo>
                <a:lnTo>
                  <a:pt x="1993798" y="667721"/>
                </a:lnTo>
                <a:lnTo>
                  <a:pt x="2005052" y="672912"/>
                </a:lnTo>
                <a:lnTo>
                  <a:pt x="2005220" y="672738"/>
                </a:lnTo>
                <a:lnTo>
                  <a:pt x="2004914" y="668145"/>
                </a:lnTo>
                <a:close/>
                <a:moveTo>
                  <a:pt x="3604070" y="664729"/>
                </a:moveTo>
                <a:lnTo>
                  <a:pt x="3602504" y="668242"/>
                </a:lnTo>
                <a:lnTo>
                  <a:pt x="3602354" y="668216"/>
                </a:lnTo>
                <a:lnTo>
                  <a:pt x="3599326" y="677783"/>
                </a:lnTo>
                <a:lnTo>
                  <a:pt x="3602972" y="693799"/>
                </a:lnTo>
                <a:lnTo>
                  <a:pt x="3602926" y="694493"/>
                </a:lnTo>
                <a:lnTo>
                  <a:pt x="3614824" y="695552"/>
                </a:lnTo>
                <a:close/>
                <a:moveTo>
                  <a:pt x="2062920" y="663890"/>
                </a:moveTo>
                <a:lnTo>
                  <a:pt x="2062918" y="663891"/>
                </a:lnTo>
                <a:lnTo>
                  <a:pt x="2062924" y="663892"/>
                </a:lnTo>
                <a:close/>
                <a:moveTo>
                  <a:pt x="1691838" y="663715"/>
                </a:moveTo>
                <a:lnTo>
                  <a:pt x="1677084" y="665234"/>
                </a:lnTo>
                <a:lnTo>
                  <a:pt x="1675614" y="665387"/>
                </a:lnTo>
                <a:lnTo>
                  <a:pt x="1681148" y="670289"/>
                </a:lnTo>
                <a:cubicBezTo>
                  <a:pt x="1685086" y="668955"/>
                  <a:pt x="1689800" y="665915"/>
                  <a:pt x="1691816" y="665264"/>
                </a:cubicBezTo>
                <a:close/>
                <a:moveTo>
                  <a:pt x="2921256" y="663361"/>
                </a:moveTo>
                <a:lnTo>
                  <a:pt x="2922330" y="667323"/>
                </a:lnTo>
                <a:cubicBezTo>
                  <a:pt x="2923308" y="670863"/>
                  <a:pt x="2924370" y="674585"/>
                  <a:pt x="2924712" y="675314"/>
                </a:cubicBezTo>
                <a:cubicBezTo>
                  <a:pt x="2925394" y="676770"/>
                  <a:pt x="2913360" y="669606"/>
                  <a:pt x="2913360" y="669606"/>
                </a:cubicBezTo>
                <a:lnTo>
                  <a:pt x="2910270" y="666947"/>
                </a:lnTo>
                <a:lnTo>
                  <a:pt x="2905326" y="692437"/>
                </a:lnTo>
                <a:lnTo>
                  <a:pt x="2909452" y="693301"/>
                </a:lnTo>
                <a:lnTo>
                  <a:pt x="2918260" y="687098"/>
                </a:lnTo>
                <a:lnTo>
                  <a:pt x="2919164" y="691128"/>
                </a:lnTo>
                <a:lnTo>
                  <a:pt x="2927564" y="675313"/>
                </a:lnTo>
                <a:lnTo>
                  <a:pt x="2925424" y="671188"/>
                </a:lnTo>
                <a:lnTo>
                  <a:pt x="2925780" y="664246"/>
                </a:lnTo>
                <a:close/>
                <a:moveTo>
                  <a:pt x="1709858" y="661856"/>
                </a:moveTo>
                <a:lnTo>
                  <a:pt x="1698720" y="663005"/>
                </a:lnTo>
                <a:lnTo>
                  <a:pt x="1698672" y="663716"/>
                </a:lnTo>
                <a:cubicBezTo>
                  <a:pt x="1700624" y="663189"/>
                  <a:pt x="1702268" y="662662"/>
                  <a:pt x="1702268" y="662662"/>
                </a:cubicBezTo>
                <a:lnTo>
                  <a:pt x="1703740" y="664687"/>
                </a:lnTo>
                <a:lnTo>
                  <a:pt x="1707658" y="662604"/>
                </a:lnTo>
                <a:close/>
                <a:moveTo>
                  <a:pt x="1212428" y="661821"/>
                </a:moveTo>
                <a:lnTo>
                  <a:pt x="1207470" y="663646"/>
                </a:lnTo>
                <a:lnTo>
                  <a:pt x="1158502" y="693129"/>
                </a:lnTo>
                <a:lnTo>
                  <a:pt x="1158984" y="697426"/>
                </a:lnTo>
                <a:cubicBezTo>
                  <a:pt x="1160256" y="698233"/>
                  <a:pt x="1155574" y="701179"/>
                  <a:pt x="1155574" y="701179"/>
                </a:cubicBezTo>
                <a:lnTo>
                  <a:pt x="1162188" y="703810"/>
                </a:lnTo>
                <a:lnTo>
                  <a:pt x="1209454" y="680081"/>
                </a:lnTo>
                <a:lnTo>
                  <a:pt x="1216144" y="673080"/>
                </a:lnTo>
                <a:lnTo>
                  <a:pt x="1216774" y="672531"/>
                </a:lnTo>
                <a:lnTo>
                  <a:pt x="1216548" y="671993"/>
                </a:lnTo>
                <a:lnTo>
                  <a:pt x="1206282" y="668364"/>
                </a:lnTo>
                <a:close/>
                <a:moveTo>
                  <a:pt x="3764496" y="659289"/>
                </a:moveTo>
                <a:lnTo>
                  <a:pt x="3764496" y="664150"/>
                </a:lnTo>
                <a:lnTo>
                  <a:pt x="3751716" y="685516"/>
                </a:lnTo>
                <a:lnTo>
                  <a:pt x="3744068" y="696114"/>
                </a:lnTo>
                <a:lnTo>
                  <a:pt x="3746908" y="696620"/>
                </a:lnTo>
                <a:cubicBezTo>
                  <a:pt x="3750632" y="692897"/>
                  <a:pt x="3749640" y="694634"/>
                  <a:pt x="3752120" y="695099"/>
                </a:cubicBezTo>
                <a:lnTo>
                  <a:pt x="3765240" y="670939"/>
                </a:lnTo>
                <a:lnTo>
                  <a:pt x="3769448" y="666760"/>
                </a:lnTo>
                <a:close/>
                <a:moveTo>
                  <a:pt x="1931076" y="659011"/>
                </a:moveTo>
                <a:lnTo>
                  <a:pt x="1918006" y="682074"/>
                </a:lnTo>
                <a:lnTo>
                  <a:pt x="1908112" y="700703"/>
                </a:lnTo>
                <a:lnTo>
                  <a:pt x="1916144" y="704839"/>
                </a:lnTo>
                <a:cubicBezTo>
                  <a:pt x="1916144" y="704839"/>
                  <a:pt x="1922564" y="699598"/>
                  <a:pt x="1922876" y="698977"/>
                </a:cubicBezTo>
                <a:cubicBezTo>
                  <a:pt x="1923186" y="698356"/>
                  <a:pt x="1921636" y="716562"/>
                  <a:pt x="1921636" y="716562"/>
                </a:cubicBezTo>
                <a:lnTo>
                  <a:pt x="1912516" y="727417"/>
                </a:lnTo>
                <a:cubicBezTo>
                  <a:pt x="1912516" y="727417"/>
                  <a:pt x="1910564" y="725277"/>
                  <a:pt x="1908702" y="722765"/>
                </a:cubicBezTo>
                <a:cubicBezTo>
                  <a:pt x="1906840" y="720252"/>
                  <a:pt x="1905104" y="717585"/>
                  <a:pt x="1905104" y="717585"/>
                </a:cubicBezTo>
                <a:lnTo>
                  <a:pt x="1901094" y="714422"/>
                </a:lnTo>
                <a:lnTo>
                  <a:pt x="1896482" y="724224"/>
                </a:lnTo>
                <a:cubicBezTo>
                  <a:pt x="1894528" y="729000"/>
                  <a:pt x="1894076" y="734242"/>
                  <a:pt x="1895180" y="739297"/>
                </a:cubicBezTo>
                <a:cubicBezTo>
                  <a:pt x="1897164" y="746678"/>
                  <a:pt x="1903368" y="751889"/>
                  <a:pt x="1909724" y="755982"/>
                </a:cubicBezTo>
                <a:cubicBezTo>
                  <a:pt x="1916254" y="760077"/>
                  <a:pt x="1923064" y="763705"/>
                  <a:pt x="1930102" y="766837"/>
                </a:cubicBezTo>
                <a:lnTo>
                  <a:pt x="1930162" y="766854"/>
                </a:lnTo>
                <a:lnTo>
                  <a:pt x="1931032" y="765286"/>
                </a:lnTo>
                <a:cubicBezTo>
                  <a:pt x="1932336" y="761409"/>
                  <a:pt x="1933140" y="757997"/>
                  <a:pt x="1933140" y="757997"/>
                </a:cubicBezTo>
                <a:cubicBezTo>
                  <a:pt x="1933140" y="757997"/>
                  <a:pt x="1931808" y="756478"/>
                  <a:pt x="1930474" y="754895"/>
                </a:cubicBezTo>
                <a:cubicBezTo>
                  <a:pt x="1929524" y="753717"/>
                  <a:pt x="1928488" y="752631"/>
                  <a:pt x="1927372" y="751609"/>
                </a:cubicBezTo>
                <a:cubicBezTo>
                  <a:pt x="1927124" y="751453"/>
                  <a:pt x="1931188" y="751609"/>
                  <a:pt x="1935344" y="751609"/>
                </a:cubicBezTo>
                <a:lnTo>
                  <a:pt x="1941050" y="751423"/>
                </a:lnTo>
                <a:cubicBezTo>
                  <a:pt x="1942570" y="751205"/>
                  <a:pt x="1943624" y="751205"/>
                  <a:pt x="1943624" y="751205"/>
                </a:cubicBezTo>
                <a:cubicBezTo>
                  <a:pt x="1943624" y="751205"/>
                  <a:pt x="1944338" y="751702"/>
                  <a:pt x="1945392" y="752447"/>
                </a:cubicBezTo>
                <a:cubicBezTo>
                  <a:pt x="1946448" y="753190"/>
                  <a:pt x="1947842" y="754214"/>
                  <a:pt x="1949332" y="755082"/>
                </a:cubicBezTo>
                <a:lnTo>
                  <a:pt x="1953364" y="757594"/>
                </a:lnTo>
                <a:cubicBezTo>
                  <a:pt x="1953964" y="757997"/>
                  <a:pt x="1954596" y="758339"/>
                  <a:pt x="1955256" y="758650"/>
                </a:cubicBezTo>
                <a:cubicBezTo>
                  <a:pt x="1955256" y="758650"/>
                  <a:pt x="1953084" y="760976"/>
                  <a:pt x="1950944" y="763178"/>
                </a:cubicBezTo>
                <a:lnTo>
                  <a:pt x="1946324" y="767488"/>
                </a:lnTo>
                <a:lnTo>
                  <a:pt x="1944446" y="770800"/>
                </a:lnTo>
                <a:lnTo>
                  <a:pt x="1974452" y="779089"/>
                </a:lnTo>
                <a:lnTo>
                  <a:pt x="1986296" y="779280"/>
                </a:lnTo>
                <a:lnTo>
                  <a:pt x="1997590" y="773412"/>
                </a:lnTo>
                <a:cubicBezTo>
                  <a:pt x="1995916" y="771272"/>
                  <a:pt x="1995202" y="773195"/>
                  <a:pt x="1995854" y="767643"/>
                </a:cubicBezTo>
                <a:cubicBezTo>
                  <a:pt x="1996072" y="765999"/>
                  <a:pt x="1993900" y="765379"/>
                  <a:pt x="1993652" y="764758"/>
                </a:cubicBezTo>
                <a:lnTo>
                  <a:pt x="1994612" y="762867"/>
                </a:lnTo>
                <a:lnTo>
                  <a:pt x="1994746" y="762440"/>
                </a:lnTo>
                <a:lnTo>
                  <a:pt x="1994096" y="761302"/>
                </a:lnTo>
                <a:lnTo>
                  <a:pt x="1993558" y="760819"/>
                </a:lnTo>
                <a:lnTo>
                  <a:pt x="1993518" y="760289"/>
                </a:lnTo>
                <a:lnTo>
                  <a:pt x="1942164" y="670174"/>
                </a:lnTo>
                <a:lnTo>
                  <a:pt x="1933022" y="659732"/>
                </a:lnTo>
                <a:lnTo>
                  <a:pt x="1931220" y="659033"/>
                </a:lnTo>
                <a:close/>
                <a:moveTo>
                  <a:pt x="2271242" y="658620"/>
                </a:moveTo>
                <a:lnTo>
                  <a:pt x="2270612" y="671716"/>
                </a:lnTo>
                <a:lnTo>
                  <a:pt x="2267788" y="696319"/>
                </a:lnTo>
                <a:lnTo>
                  <a:pt x="2271356" y="696682"/>
                </a:lnTo>
                <a:lnTo>
                  <a:pt x="2277900" y="690479"/>
                </a:lnTo>
                <a:lnTo>
                  <a:pt x="2281220" y="701767"/>
                </a:lnTo>
                <a:lnTo>
                  <a:pt x="2280380" y="704410"/>
                </a:lnTo>
                <a:lnTo>
                  <a:pt x="2305432" y="706269"/>
                </a:lnTo>
                <a:lnTo>
                  <a:pt x="2298216" y="687936"/>
                </a:lnTo>
                <a:lnTo>
                  <a:pt x="2278854" y="658734"/>
                </a:lnTo>
                <a:close/>
                <a:moveTo>
                  <a:pt x="2335476" y="658259"/>
                </a:moveTo>
                <a:lnTo>
                  <a:pt x="2298450" y="659026"/>
                </a:lnTo>
                <a:lnTo>
                  <a:pt x="2295628" y="658984"/>
                </a:lnTo>
                <a:lnTo>
                  <a:pt x="2302866" y="668757"/>
                </a:lnTo>
                <a:lnTo>
                  <a:pt x="2320890" y="707416"/>
                </a:lnTo>
                <a:lnTo>
                  <a:pt x="2345550" y="709245"/>
                </a:lnTo>
                <a:lnTo>
                  <a:pt x="2352304" y="694200"/>
                </a:lnTo>
                <a:lnTo>
                  <a:pt x="2358788" y="686943"/>
                </a:lnTo>
                <a:lnTo>
                  <a:pt x="2360120" y="696991"/>
                </a:lnTo>
                <a:lnTo>
                  <a:pt x="2354676" y="709922"/>
                </a:lnTo>
                <a:lnTo>
                  <a:pt x="2364800" y="710674"/>
                </a:lnTo>
                <a:lnTo>
                  <a:pt x="2382402" y="711826"/>
                </a:lnTo>
                <a:lnTo>
                  <a:pt x="2383220" y="701827"/>
                </a:lnTo>
                <a:lnTo>
                  <a:pt x="2382420" y="697938"/>
                </a:lnTo>
                <a:lnTo>
                  <a:pt x="2382420" y="704064"/>
                </a:lnTo>
                <a:lnTo>
                  <a:pt x="2376164" y="699438"/>
                </a:lnTo>
                <a:lnTo>
                  <a:pt x="2375348" y="700714"/>
                </a:lnTo>
                <a:lnTo>
                  <a:pt x="2368372" y="702543"/>
                </a:lnTo>
                <a:lnTo>
                  <a:pt x="2367844" y="690789"/>
                </a:lnTo>
                <a:lnTo>
                  <a:pt x="2371134" y="686983"/>
                </a:lnTo>
                <a:lnTo>
                  <a:pt x="2366912" y="674414"/>
                </a:lnTo>
                <a:lnTo>
                  <a:pt x="2364744" y="665756"/>
                </a:lnTo>
                <a:lnTo>
                  <a:pt x="2347684" y="663685"/>
                </a:lnTo>
                <a:lnTo>
                  <a:pt x="2345268" y="662612"/>
                </a:lnTo>
                <a:lnTo>
                  <a:pt x="2330844" y="685642"/>
                </a:lnTo>
                <a:lnTo>
                  <a:pt x="2319180" y="695690"/>
                </a:lnTo>
                <a:lnTo>
                  <a:pt x="2318716" y="681052"/>
                </a:lnTo>
                <a:close/>
                <a:moveTo>
                  <a:pt x="2243934" y="658213"/>
                </a:moveTo>
                <a:lnTo>
                  <a:pt x="2243884" y="659582"/>
                </a:lnTo>
                <a:cubicBezTo>
                  <a:pt x="2243552" y="663397"/>
                  <a:pt x="2243132" y="667403"/>
                  <a:pt x="2243132" y="667403"/>
                </a:cubicBezTo>
                <a:lnTo>
                  <a:pt x="2228122" y="687843"/>
                </a:lnTo>
                <a:lnTo>
                  <a:pt x="2229796" y="688804"/>
                </a:lnTo>
                <a:cubicBezTo>
                  <a:pt x="2232538" y="688680"/>
                  <a:pt x="2235286" y="688929"/>
                  <a:pt x="2237954" y="689580"/>
                </a:cubicBezTo>
                <a:cubicBezTo>
                  <a:pt x="2238730" y="690014"/>
                  <a:pt x="2238846" y="693169"/>
                  <a:pt x="2238768" y="696217"/>
                </a:cubicBezTo>
                <a:lnTo>
                  <a:pt x="2238550" y="699970"/>
                </a:lnTo>
                <a:lnTo>
                  <a:pt x="2248582" y="701070"/>
                </a:lnTo>
                <a:lnTo>
                  <a:pt x="2248500" y="700744"/>
                </a:lnTo>
                <a:cubicBezTo>
                  <a:pt x="2248500" y="700744"/>
                  <a:pt x="2249492" y="697550"/>
                  <a:pt x="2250484" y="694294"/>
                </a:cubicBezTo>
                <a:lnTo>
                  <a:pt x="2252468" y="687873"/>
                </a:lnTo>
                <a:lnTo>
                  <a:pt x="2260656" y="694603"/>
                </a:lnTo>
                <a:lnTo>
                  <a:pt x="2264372" y="695841"/>
                </a:lnTo>
                <a:lnTo>
                  <a:pt x="2267170" y="671467"/>
                </a:lnTo>
                <a:lnTo>
                  <a:pt x="2267792" y="658569"/>
                </a:lnTo>
                <a:close/>
                <a:moveTo>
                  <a:pt x="2891570" y="657553"/>
                </a:moveTo>
                <a:lnTo>
                  <a:pt x="2868434" y="697170"/>
                </a:lnTo>
                <a:lnTo>
                  <a:pt x="2846936" y="747264"/>
                </a:lnTo>
                <a:lnTo>
                  <a:pt x="2880592" y="751407"/>
                </a:lnTo>
                <a:lnTo>
                  <a:pt x="2898050" y="706535"/>
                </a:lnTo>
                <a:lnTo>
                  <a:pt x="2889108" y="704653"/>
                </a:lnTo>
                <a:cubicBezTo>
                  <a:pt x="2889108" y="704653"/>
                  <a:pt x="2884238" y="711599"/>
                  <a:pt x="2884176" y="711910"/>
                </a:cubicBezTo>
                <a:cubicBezTo>
                  <a:pt x="2884112" y="712220"/>
                  <a:pt x="2883244" y="708033"/>
                  <a:pt x="2882408" y="703661"/>
                </a:cubicBezTo>
                <a:cubicBezTo>
                  <a:pt x="2881570" y="699287"/>
                  <a:pt x="2880672" y="694883"/>
                  <a:pt x="2880672" y="694883"/>
                </a:cubicBezTo>
                <a:lnTo>
                  <a:pt x="2886874" y="680771"/>
                </a:lnTo>
                <a:lnTo>
                  <a:pt x="2896396" y="689486"/>
                </a:lnTo>
                <a:lnTo>
                  <a:pt x="2901092" y="691444"/>
                </a:lnTo>
                <a:lnTo>
                  <a:pt x="2906470" y="663679"/>
                </a:lnTo>
                <a:lnTo>
                  <a:pt x="2901638" y="659523"/>
                </a:lnTo>
                <a:lnTo>
                  <a:pt x="2897078" y="658630"/>
                </a:lnTo>
                <a:close/>
                <a:moveTo>
                  <a:pt x="2045098" y="655880"/>
                </a:moveTo>
                <a:lnTo>
                  <a:pt x="2046552" y="658391"/>
                </a:lnTo>
                <a:lnTo>
                  <a:pt x="2047632" y="657019"/>
                </a:lnTo>
                <a:close/>
                <a:moveTo>
                  <a:pt x="2117168" y="655476"/>
                </a:moveTo>
                <a:lnTo>
                  <a:pt x="2117058" y="657731"/>
                </a:lnTo>
                <a:cubicBezTo>
                  <a:pt x="2114244" y="661049"/>
                  <a:pt x="2111208" y="664150"/>
                  <a:pt x="2107972" y="667033"/>
                </a:cubicBezTo>
                <a:lnTo>
                  <a:pt x="2101126" y="667488"/>
                </a:lnTo>
                <a:lnTo>
                  <a:pt x="2101230" y="670333"/>
                </a:lnTo>
                <a:lnTo>
                  <a:pt x="2105074" y="672560"/>
                </a:lnTo>
                <a:lnTo>
                  <a:pt x="2167494" y="685401"/>
                </a:lnTo>
                <a:lnTo>
                  <a:pt x="2195266" y="691303"/>
                </a:lnTo>
                <a:lnTo>
                  <a:pt x="2195526" y="689486"/>
                </a:lnTo>
                <a:cubicBezTo>
                  <a:pt x="2196124" y="688338"/>
                  <a:pt x="2196900" y="687284"/>
                  <a:pt x="2197820" y="686384"/>
                </a:cubicBezTo>
                <a:lnTo>
                  <a:pt x="2179894" y="668241"/>
                </a:lnTo>
                <a:lnTo>
                  <a:pt x="2179244" y="658039"/>
                </a:lnTo>
                <a:lnTo>
                  <a:pt x="2187120" y="658629"/>
                </a:lnTo>
                <a:lnTo>
                  <a:pt x="2201076" y="671590"/>
                </a:lnTo>
                <a:lnTo>
                  <a:pt x="2208118" y="684865"/>
                </a:lnTo>
                <a:lnTo>
                  <a:pt x="2209172" y="685455"/>
                </a:lnTo>
                <a:cubicBezTo>
                  <a:pt x="2209088" y="685827"/>
                  <a:pt x="2209040" y="686168"/>
                  <a:pt x="2209016" y="686540"/>
                </a:cubicBezTo>
                <a:lnTo>
                  <a:pt x="2210196" y="685052"/>
                </a:lnTo>
                <a:lnTo>
                  <a:pt x="2211250" y="683159"/>
                </a:lnTo>
                <a:cubicBezTo>
                  <a:pt x="2211684" y="683128"/>
                  <a:pt x="2213172" y="685112"/>
                  <a:pt x="2214352" y="684152"/>
                </a:cubicBezTo>
                <a:cubicBezTo>
                  <a:pt x="2218352" y="680864"/>
                  <a:pt x="2217204" y="682477"/>
                  <a:pt x="2219624" y="683253"/>
                </a:cubicBezTo>
                <a:lnTo>
                  <a:pt x="2234666" y="660645"/>
                </a:lnTo>
                <a:lnTo>
                  <a:pt x="2237758" y="658121"/>
                </a:lnTo>
                <a:lnTo>
                  <a:pt x="2211054" y="657723"/>
                </a:lnTo>
                <a:close/>
                <a:moveTo>
                  <a:pt x="1198708" y="653311"/>
                </a:moveTo>
                <a:lnTo>
                  <a:pt x="1174952" y="654489"/>
                </a:lnTo>
                <a:lnTo>
                  <a:pt x="1140190" y="666850"/>
                </a:lnTo>
                <a:lnTo>
                  <a:pt x="1139756" y="682632"/>
                </a:lnTo>
                <a:cubicBezTo>
                  <a:pt x="1142300" y="680400"/>
                  <a:pt x="1146020" y="680152"/>
                  <a:pt x="1148844" y="682011"/>
                </a:cubicBezTo>
                <a:lnTo>
                  <a:pt x="1149526" y="682595"/>
                </a:lnTo>
                <a:lnTo>
                  <a:pt x="1170064" y="667446"/>
                </a:lnTo>
                <a:close/>
                <a:moveTo>
                  <a:pt x="1891546" y="652838"/>
                </a:moveTo>
                <a:lnTo>
                  <a:pt x="1885578" y="661210"/>
                </a:lnTo>
                <a:lnTo>
                  <a:pt x="1897506" y="677299"/>
                </a:lnTo>
                <a:lnTo>
                  <a:pt x="1898654" y="687533"/>
                </a:lnTo>
                <a:lnTo>
                  <a:pt x="1890156" y="682727"/>
                </a:lnTo>
                <a:lnTo>
                  <a:pt x="1877780" y="666691"/>
                </a:lnTo>
                <a:lnTo>
                  <a:pt x="1876726" y="667374"/>
                </a:lnTo>
                <a:lnTo>
                  <a:pt x="1876898" y="665548"/>
                </a:lnTo>
                <a:lnTo>
                  <a:pt x="1869208" y="655584"/>
                </a:lnTo>
                <a:lnTo>
                  <a:pt x="1868478" y="656359"/>
                </a:lnTo>
                <a:lnTo>
                  <a:pt x="1880664" y="677608"/>
                </a:lnTo>
                <a:lnTo>
                  <a:pt x="1880044" y="688681"/>
                </a:lnTo>
                <a:lnTo>
                  <a:pt x="1870088" y="677050"/>
                </a:lnTo>
                <a:lnTo>
                  <a:pt x="1861476" y="663804"/>
                </a:lnTo>
                <a:lnTo>
                  <a:pt x="1853712" y="672056"/>
                </a:lnTo>
                <a:lnTo>
                  <a:pt x="1852548" y="672585"/>
                </a:lnTo>
                <a:lnTo>
                  <a:pt x="1825584" y="711475"/>
                </a:lnTo>
                <a:lnTo>
                  <a:pt x="1823534" y="714299"/>
                </a:lnTo>
                <a:lnTo>
                  <a:pt x="1824834" y="715449"/>
                </a:lnTo>
                <a:cubicBezTo>
                  <a:pt x="1828444" y="717423"/>
                  <a:pt x="1831786" y="718671"/>
                  <a:pt x="1831786" y="718671"/>
                </a:cubicBezTo>
                <a:cubicBezTo>
                  <a:pt x="1831786" y="718671"/>
                  <a:pt x="1840068" y="712499"/>
                  <a:pt x="1840624" y="711723"/>
                </a:cubicBezTo>
                <a:cubicBezTo>
                  <a:pt x="1841184" y="710948"/>
                  <a:pt x="1834144" y="732938"/>
                  <a:pt x="1834144" y="732938"/>
                </a:cubicBezTo>
                <a:lnTo>
                  <a:pt x="1819968" y="746863"/>
                </a:lnTo>
                <a:lnTo>
                  <a:pt x="1816000" y="733558"/>
                </a:lnTo>
                <a:lnTo>
                  <a:pt x="1812562" y="729412"/>
                </a:lnTo>
                <a:lnTo>
                  <a:pt x="1798228" y="749159"/>
                </a:lnTo>
                <a:cubicBezTo>
                  <a:pt x="1789202" y="761503"/>
                  <a:pt x="1780084" y="773691"/>
                  <a:pt x="1770594" y="785259"/>
                </a:cubicBezTo>
                <a:lnTo>
                  <a:pt x="1754162" y="802622"/>
                </a:lnTo>
                <a:lnTo>
                  <a:pt x="1755832" y="804550"/>
                </a:lnTo>
                <a:cubicBezTo>
                  <a:pt x="1757888" y="806101"/>
                  <a:pt x="1760056" y="807465"/>
                  <a:pt x="1762312" y="808706"/>
                </a:cubicBezTo>
                <a:cubicBezTo>
                  <a:pt x="1762312" y="808706"/>
                  <a:pt x="1771492" y="803278"/>
                  <a:pt x="1772114" y="802503"/>
                </a:cubicBezTo>
                <a:cubicBezTo>
                  <a:pt x="1770814" y="805977"/>
                  <a:pt x="1769336" y="809389"/>
                  <a:pt x="1767680" y="812707"/>
                </a:cubicBezTo>
                <a:cubicBezTo>
                  <a:pt x="1766314" y="815373"/>
                  <a:pt x="1764980" y="818072"/>
                  <a:pt x="1763988" y="820120"/>
                </a:cubicBezTo>
                <a:lnTo>
                  <a:pt x="1762158" y="823469"/>
                </a:lnTo>
                <a:cubicBezTo>
                  <a:pt x="1762158" y="823469"/>
                  <a:pt x="1757816" y="826725"/>
                  <a:pt x="1753350" y="829672"/>
                </a:cubicBezTo>
                <a:cubicBezTo>
                  <a:pt x="1748884" y="832618"/>
                  <a:pt x="1744294" y="835378"/>
                  <a:pt x="1744294" y="835378"/>
                </a:cubicBezTo>
                <a:lnTo>
                  <a:pt x="1744044" y="828308"/>
                </a:lnTo>
                <a:cubicBezTo>
                  <a:pt x="1743920" y="824772"/>
                  <a:pt x="1743736" y="821298"/>
                  <a:pt x="1743736" y="821298"/>
                </a:cubicBezTo>
                <a:lnTo>
                  <a:pt x="1741140" y="816381"/>
                </a:lnTo>
                <a:lnTo>
                  <a:pt x="1740086" y="817496"/>
                </a:lnTo>
                <a:lnTo>
                  <a:pt x="1709758" y="838824"/>
                </a:lnTo>
                <a:lnTo>
                  <a:pt x="1708780" y="847084"/>
                </a:lnTo>
                <a:lnTo>
                  <a:pt x="1713744" y="844961"/>
                </a:lnTo>
                <a:lnTo>
                  <a:pt x="1712812" y="856778"/>
                </a:lnTo>
                <a:cubicBezTo>
                  <a:pt x="1712812" y="856778"/>
                  <a:pt x="1710364" y="860036"/>
                  <a:pt x="1707758" y="863385"/>
                </a:cubicBezTo>
                <a:lnTo>
                  <a:pt x="1706694" y="864703"/>
                </a:lnTo>
                <a:lnTo>
                  <a:pt x="1701616" y="907582"/>
                </a:lnTo>
                <a:cubicBezTo>
                  <a:pt x="1701616" y="917476"/>
                  <a:pt x="1688468" y="916514"/>
                  <a:pt x="1688622" y="906683"/>
                </a:cubicBezTo>
                <a:lnTo>
                  <a:pt x="1696218" y="859138"/>
                </a:lnTo>
                <a:lnTo>
                  <a:pt x="1692998" y="857480"/>
                </a:lnTo>
                <a:lnTo>
                  <a:pt x="1670188" y="901419"/>
                </a:lnTo>
                <a:lnTo>
                  <a:pt x="1675100" y="902277"/>
                </a:lnTo>
                <a:lnTo>
                  <a:pt x="1683970" y="903952"/>
                </a:lnTo>
                <a:lnTo>
                  <a:pt x="1685644" y="905721"/>
                </a:lnTo>
                <a:cubicBezTo>
                  <a:pt x="1686668" y="906775"/>
                  <a:pt x="1687972" y="908201"/>
                  <a:pt x="1689366" y="909473"/>
                </a:cubicBezTo>
                <a:lnTo>
                  <a:pt x="1695012" y="914745"/>
                </a:lnTo>
                <a:lnTo>
                  <a:pt x="1683472" y="920731"/>
                </a:lnTo>
                <a:lnTo>
                  <a:pt x="1680298" y="924058"/>
                </a:lnTo>
                <a:lnTo>
                  <a:pt x="1689180" y="930161"/>
                </a:lnTo>
                <a:lnTo>
                  <a:pt x="1747370" y="956741"/>
                </a:lnTo>
                <a:lnTo>
                  <a:pt x="1748946" y="950908"/>
                </a:lnTo>
                <a:cubicBezTo>
                  <a:pt x="1748946" y="950908"/>
                  <a:pt x="1743084" y="944675"/>
                  <a:pt x="1742744" y="944489"/>
                </a:cubicBezTo>
                <a:cubicBezTo>
                  <a:pt x="1742402" y="944302"/>
                  <a:pt x="1746868" y="944489"/>
                  <a:pt x="1751364" y="944489"/>
                </a:cubicBezTo>
                <a:lnTo>
                  <a:pt x="1757568" y="944675"/>
                </a:lnTo>
                <a:lnTo>
                  <a:pt x="1760452" y="944675"/>
                </a:lnTo>
                <a:lnTo>
                  <a:pt x="1773232" y="953296"/>
                </a:lnTo>
                <a:lnTo>
                  <a:pt x="1762964" y="961082"/>
                </a:lnTo>
                <a:lnTo>
                  <a:pt x="1761550" y="963218"/>
                </a:lnTo>
                <a:lnTo>
                  <a:pt x="1792862" y="977520"/>
                </a:lnTo>
                <a:lnTo>
                  <a:pt x="1832238" y="986779"/>
                </a:lnTo>
                <a:lnTo>
                  <a:pt x="1832872" y="979442"/>
                </a:lnTo>
                <a:lnTo>
                  <a:pt x="1829398" y="977023"/>
                </a:lnTo>
                <a:cubicBezTo>
                  <a:pt x="1828154" y="976031"/>
                  <a:pt x="1826848" y="975099"/>
                  <a:pt x="1825490" y="974263"/>
                </a:cubicBezTo>
                <a:cubicBezTo>
                  <a:pt x="1825148" y="974107"/>
                  <a:pt x="1829492" y="973704"/>
                  <a:pt x="1833956" y="972805"/>
                </a:cubicBezTo>
                <a:lnTo>
                  <a:pt x="1842952" y="971162"/>
                </a:lnTo>
                <a:lnTo>
                  <a:pt x="1856970" y="977643"/>
                </a:lnTo>
                <a:lnTo>
                  <a:pt x="1853000" y="982358"/>
                </a:lnTo>
                <a:lnTo>
                  <a:pt x="1848658" y="987040"/>
                </a:lnTo>
                <a:lnTo>
                  <a:pt x="1847232" y="990304"/>
                </a:lnTo>
                <a:lnTo>
                  <a:pt x="1878464" y="997648"/>
                </a:lnTo>
                <a:cubicBezTo>
                  <a:pt x="1884512" y="998517"/>
                  <a:pt x="1890248" y="999169"/>
                  <a:pt x="1895644" y="999665"/>
                </a:cubicBezTo>
                <a:cubicBezTo>
                  <a:pt x="1901042" y="1000160"/>
                  <a:pt x="1906096" y="1001122"/>
                  <a:pt x="1910872" y="1001122"/>
                </a:cubicBezTo>
                <a:lnTo>
                  <a:pt x="1920772" y="1001659"/>
                </a:lnTo>
                <a:lnTo>
                  <a:pt x="1921012" y="999981"/>
                </a:lnTo>
                <a:cubicBezTo>
                  <a:pt x="1920838" y="995887"/>
                  <a:pt x="1920272" y="992405"/>
                  <a:pt x="1920272" y="992405"/>
                </a:cubicBezTo>
                <a:cubicBezTo>
                  <a:pt x="1920272" y="992405"/>
                  <a:pt x="1912456" y="988777"/>
                  <a:pt x="1912084" y="988777"/>
                </a:cubicBezTo>
                <a:cubicBezTo>
                  <a:pt x="1911712" y="988777"/>
                  <a:pt x="1915928" y="987226"/>
                  <a:pt x="1920178" y="985675"/>
                </a:cubicBezTo>
                <a:lnTo>
                  <a:pt x="1928676" y="982574"/>
                </a:lnTo>
                <a:lnTo>
                  <a:pt x="1930972" y="983225"/>
                </a:lnTo>
                <a:cubicBezTo>
                  <a:pt x="1932368" y="983598"/>
                  <a:pt x="1934228" y="984187"/>
                  <a:pt x="1936088" y="984527"/>
                </a:cubicBezTo>
                <a:lnTo>
                  <a:pt x="1943594" y="986140"/>
                </a:lnTo>
                <a:lnTo>
                  <a:pt x="1936896" y="997182"/>
                </a:lnTo>
                <a:lnTo>
                  <a:pt x="1935716" y="1002424"/>
                </a:lnTo>
                <a:lnTo>
                  <a:pt x="1954944" y="1002424"/>
                </a:lnTo>
                <a:lnTo>
                  <a:pt x="1954944" y="1002581"/>
                </a:lnTo>
                <a:lnTo>
                  <a:pt x="1960280" y="1002581"/>
                </a:lnTo>
                <a:cubicBezTo>
                  <a:pt x="1963660" y="1002519"/>
                  <a:pt x="1968684" y="1002332"/>
                  <a:pt x="1975168" y="1001805"/>
                </a:cubicBezTo>
                <a:lnTo>
                  <a:pt x="1992006" y="999065"/>
                </a:lnTo>
                <a:lnTo>
                  <a:pt x="1991852" y="997585"/>
                </a:lnTo>
                <a:cubicBezTo>
                  <a:pt x="1990674" y="993524"/>
                  <a:pt x="1989340" y="990422"/>
                  <a:pt x="1989340" y="990422"/>
                </a:cubicBezTo>
                <a:cubicBezTo>
                  <a:pt x="1989340" y="990422"/>
                  <a:pt x="1987448" y="989925"/>
                  <a:pt x="1985432" y="989491"/>
                </a:cubicBezTo>
                <a:cubicBezTo>
                  <a:pt x="1983988" y="989056"/>
                  <a:pt x="1982516" y="988715"/>
                  <a:pt x="1981028" y="988467"/>
                </a:cubicBezTo>
                <a:cubicBezTo>
                  <a:pt x="1980718" y="988529"/>
                  <a:pt x="1984348" y="986327"/>
                  <a:pt x="1987634" y="983877"/>
                </a:cubicBezTo>
                <a:cubicBezTo>
                  <a:pt x="1989784" y="982296"/>
                  <a:pt x="1991856" y="980621"/>
                  <a:pt x="1993836" y="978822"/>
                </a:cubicBezTo>
                <a:cubicBezTo>
                  <a:pt x="1993836" y="978822"/>
                  <a:pt x="1997124" y="978822"/>
                  <a:pt x="2000226" y="978573"/>
                </a:cubicBezTo>
                <a:cubicBezTo>
                  <a:pt x="2003328" y="978325"/>
                  <a:pt x="2006428" y="977768"/>
                  <a:pt x="2006428" y="977768"/>
                </a:cubicBezTo>
                <a:cubicBezTo>
                  <a:pt x="2006428" y="977768"/>
                  <a:pt x="2006492" y="980713"/>
                  <a:pt x="2006212" y="983815"/>
                </a:cubicBezTo>
                <a:cubicBezTo>
                  <a:pt x="2005932" y="986916"/>
                  <a:pt x="2005406" y="990018"/>
                  <a:pt x="2005406" y="990018"/>
                </a:cubicBezTo>
                <a:lnTo>
                  <a:pt x="2006110" y="994364"/>
                </a:lnTo>
                <a:lnTo>
                  <a:pt x="2025818" y="984669"/>
                </a:lnTo>
                <a:lnTo>
                  <a:pt x="2024636" y="983876"/>
                </a:lnTo>
                <a:lnTo>
                  <a:pt x="2015114" y="972805"/>
                </a:lnTo>
                <a:lnTo>
                  <a:pt x="2023148" y="971689"/>
                </a:lnTo>
                <a:lnTo>
                  <a:pt x="2032624" y="976745"/>
                </a:lnTo>
                <a:lnTo>
                  <a:pt x="2049420" y="953333"/>
                </a:lnTo>
                <a:lnTo>
                  <a:pt x="2047608" y="939545"/>
                </a:lnTo>
                <a:lnTo>
                  <a:pt x="2045756" y="939061"/>
                </a:lnTo>
                <a:cubicBezTo>
                  <a:pt x="2045756" y="939061"/>
                  <a:pt x="2039646" y="944922"/>
                  <a:pt x="2039552" y="945264"/>
                </a:cubicBezTo>
                <a:cubicBezTo>
                  <a:pt x="2039460" y="945605"/>
                  <a:pt x="2039336" y="941169"/>
                  <a:pt x="2039244" y="936859"/>
                </a:cubicBezTo>
                <a:cubicBezTo>
                  <a:pt x="2039150" y="932548"/>
                  <a:pt x="2038996" y="928206"/>
                  <a:pt x="2038996" y="928206"/>
                </a:cubicBezTo>
                <a:lnTo>
                  <a:pt x="2040360" y="926375"/>
                </a:lnTo>
                <a:cubicBezTo>
                  <a:pt x="2041318" y="925010"/>
                  <a:pt x="2042188" y="923584"/>
                  <a:pt x="2042964" y="922095"/>
                </a:cubicBezTo>
                <a:lnTo>
                  <a:pt x="2044882" y="918794"/>
                </a:lnTo>
                <a:lnTo>
                  <a:pt x="2041714" y="894695"/>
                </a:lnTo>
                <a:lnTo>
                  <a:pt x="2004308" y="782187"/>
                </a:lnTo>
                <a:lnTo>
                  <a:pt x="2000256" y="782989"/>
                </a:lnTo>
                <a:lnTo>
                  <a:pt x="1982796" y="794222"/>
                </a:lnTo>
                <a:cubicBezTo>
                  <a:pt x="1982796" y="794222"/>
                  <a:pt x="1969864" y="799682"/>
                  <a:pt x="1970732" y="798316"/>
                </a:cubicBezTo>
                <a:cubicBezTo>
                  <a:pt x="1971600" y="796951"/>
                  <a:pt x="1976936" y="784143"/>
                  <a:pt x="1976936" y="784143"/>
                </a:cubicBezTo>
                <a:lnTo>
                  <a:pt x="1978758" y="783197"/>
                </a:lnTo>
                <a:lnTo>
                  <a:pt x="1973832" y="783120"/>
                </a:lnTo>
                <a:lnTo>
                  <a:pt x="1942812" y="774543"/>
                </a:lnTo>
                <a:lnTo>
                  <a:pt x="1940956" y="779955"/>
                </a:lnTo>
                <a:lnTo>
                  <a:pt x="1943686" y="784764"/>
                </a:lnTo>
                <a:cubicBezTo>
                  <a:pt x="1945082" y="787214"/>
                  <a:pt x="1946602" y="789508"/>
                  <a:pt x="1946602" y="789508"/>
                </a:cubicBezTo>
                <a:lnTo>
                  <a:pt x="1944308" y="789757"/>
                </a:lnTo>
                <a:lnTo>
                  <a:pt x="1939344" y="790129"/>
                </a:lnTo>
                <a:cubicBezTo>
                  <a:pt x="1935654" y="790470"/>
                  <a:pt x="1931964" y="790470"/>
                  <a:pt x="1931964" y="790470"/>
                </a:cubicBezTo>
                <a:lnTo>
                  <a:pt x="1929204" y="788795"/>
                </a:lnTo>
                <a:cubicBezTo>
                  <a:pt x="1927528" y="787803"/>
                  <a:pt x="1925388" y="786376"/>
                  <a:pt x="1923280" y="784918"/>
                </a:cubicBezTo>
                <a:cubicBezTo>
                  <a:pt x="1919030" y="782033"/>
                  <a:pt x="1915060" y="778932"/>
                  <a:pt x="1915060" y="778932"/>
                </a:cubicBezTo>
                <a:cubicBezTo>
                  <a:pt x="1918820" y="778685"/>
                  <a:pt x="1922438" y="777413"/>
                  <a:pt x="1925512" y="775241"/>
                </a:cubicBezTo>
                <a:lnTo>
                  <a:pt x="1928152" y="770482"/>
                </a:lnTo>
                <a:lnTo>
                  <a:pt x="1907212" y="759332"/>
                </a:lnTo>
                <a:cubicBezTo>
                  <a:pt x="1903700" y="757100"/>
                  <a:pt x="1900452" y="754493"/>
                  <a:pt x="1897536" y="751516"/>
                </a:cubicBezTo>
                <a:cubicBezTo>
                  <a:pt x="1894388" y="748322"/>
                  <a:pt x="1892088" y="744414"/>
                  <a:pt x="1890836" y="740104"/>
                </a:cubicBezTo>
                <a:cubicBezTo>
                  <a:pt x="1889512" y="734210"/>
                  <a:pt x="1890000" y="728069"/>
                  <a:pt x="1892232" y="722455"/>
                </a:cubicBezTo>
                <a:lnTo>
                  <a:pt x="1897034" y="712254"/>
                </a:lnTo>
                <a:lnTo>
                  <a:pt x="1893536" y="710483"/>
                </a:lnTo>
                <a:cubicBezTo>
                  <a:pt x="1893536" y="710483"/>
                  <a:pt x="1890992" y="711383"/>
                  <a:pt x="1888388" y="712468"/>
                </a:cubicBezTo>
                <a:cubicBezTo>
                  <a:pt x="1885782" y="713554"/>
                  <a:pt x="1883176" y="715011"/>
                  <a:pt x="1883176" y="715011"/>
                </a:cubicBezTo>
                <a:cubicBezTo>
                  <a:pt x="1883176" y="715011"/>
                  <a:pt x="1883394" y="710980"/>
                  <a:pt x="1883736" y="707319"/>
                </a:cubicBezTo>
                <a:cubicBezTo>
                  <a:pt x="1883828" y="705645"/>
                  <a:pt x="1884044" y="703815"/>
                  <a:pt x="1884044" y="702543"/>
                </a:cubicBezTo>
                <a:cubicBezTo>
                  <a:pt x="1884044" y="701273"/>
                  <a:pt x="1884044" y="700435"/>
                  <a:pt x="1884044" y="700435"/>
                </a:cubicBezTo>
                <a:lnTo>
                  <a:pt x="1895924" y="686044"/>
                </a:lnTo>
                <a:cubicBezTo>
                  <a:pt x="1896232" y="689672"/>
                  <a:pt x="1897422" y="693146"/>
                  <a:pt x="1899398" y="696216"/>
                </a:cubicBezTo>
                <a:lnTo>
                  <a:pt x="1904030" y="698601"/>
                </a:lnTo>
                <a:lnTo>
                  <a:pt x="1914068" y="679780"/>
                </a:lnTo>
                <a:lnTo>
                  <a:pt x="1926260" y="658259"/>
                </a:lnTo>
                <a:lnTo>
                  <a:pt x="1903404" y="654690"/>
                </a:lnTo>
                <a:lnTo>
                  <a:pt x="1903302" y="654956"/>
                </a:lnTo>
                <a:lnTo>
                  <a:pt x="1910936" y="673545"/>
                </a:lnTo>
                <a:lnTo>
                  <a:pt x="1909012" y="684618"/>
                </a:lnTo>
                <a:lnTo>
                  <a:pt x="1900452" y="671219"/>
                </a:lnTo>
                <a:lnTo>
                  <a:pt x="1896358" y="662639"/>
                </a:lnTo>
                <a:lnTo>
                  <a:pt x="1894900" y="663437"/>
                </a:lnTo>
                <a:lnTo>
                  <a:pt x="1893000" y="655597"/>
                </a:lnTo>
                <a:lnTo>
                  <a:pt x="1891696" y="652861"/>
                </a:lnTo>
                <a:close/>
                <a:moveTo>
                  <a:pt x="2014416" y="652745"/>
                </a:moveTo>
                <a:lnTo>
                  <a:pt x="2014812" y="654466"/>
                </a:lnTo>
                <a:lnTo>
                  <a:pt x="2045030" y="660329"/>
                </a:lnTo>
                <a:lnTo>
                  <a:pt x="2046540" y="658408"/>
                </a:lnTo>
                <a:lnTo>
                  <a:pt x="2039304" y="657635"/>
                </a:lnTo>
                <a:cubicBezTo>
                  <a:pt x="2037414" y="657387"/>
                  <a:pt x="2035492" y="657387"/>
                  <a:pt x="2034096" y="657387"/>
                </a:cubicBezTo>
                <a:lnTo>
                  <a:pt x="2031708" y="657387"/>
                </a:lnTo>
                <a:lnTo>
                  <a:pt x="2030218" y="656054"/>
                </a:lnTo>
                <a:lnTo>
                  <a:pt x="2026776" y="653232"/>
                </a:lnTo>
                <a:lnTo>
                  <a:pt x="2026558" y="653074"/>
                </a:lnTo>
                <a:close/>
                <a:moveTo>
                  <a:pt x="1250978" y="651515"/>
                </a:moveTo>
                <a:lnTo>
                  <a:pt x="1244554" y="652922"/>
                </a:lnTo>
                <a:cubicBezTo>
                  <a:pt x="1245516" y="654970"/>
                  <a:pt x="1246384" y="653636"/>
                  <a:pt x="1244958" y="657885"/>
                </a:cubicBezTo>
                <a:cubicBezTo>
                  <a:pt x="1244554" y="659095"/>
                  <a:pt x="1246228" y="660087"/>
                  <a:pt x="1246228" y="660614"/>
                </a:cubicBezTo>
                <a:lnTo>
                  <a:pt x="1245206" y="661916"/>
                </a:lnTo>
                <a:lnTo>
                  <a:pt x="1244430" y="663282"/>
                </a:lnTo>
                <a:cubicBezTo>
                  <a:pt x="1244666" y="663188"/>
                  <a:pt x="1244892" y="663064"/>
                  <a:pt x="1245112" y="662940"/>
                </a:cubicBezTo>
                <a:lnTo>
                  <a:pt x="1245702" y="663747"/>
                </a:lnTo>
                <a:lnTo>
                  <a:pt x="1245490" y="665728"/>
                </a:lnTo>
                <a:lnTo>
                  <a:pt x="1252110" y="663451"/>
                </a:lnTo>
                <a:close/>
                <a:moveTo>
                  <a:pt x="3557448" y="651173"/>
                </a:moveTo>
                <a:lnTo>
                  <a:pt x="3555952" y="653586"/>
                </a:lnTo>
                <a:cubicBezTo>
                  <a:pt x="3553362" y="657560"/>
                  <a:pt x="3550510" y="662057"/>
                  <a:pt x="3548448" y="666288"/>
                </a:cubicBezTo>
                <a:lnTo>
                  <a:pt x="3557316" y="690762"/>
                </a:lnTo>
                <a:lnTo>
                  <a:pt x="3571494" y="691863"/>
                </a:lnTo>
                <a:lnTo>
                  <a:pt x="3576116" y="679449"/>
                </a:lnTo>
                <a:lnTo>
                  <a:pt x="3570436" y="675128"/>
                </a:lnTo>
                <a:cubicBezTo>
                  <a:pt x="3567866" y="670506"/>
                  <a:pt x="3565588" y="665761"/>
                  <a:pt x="3563612" y="660863"/>
                </a:cubicBezTo>
                <a:lnTo>
                  <a:pt x="3565706" y="657188"/>
                </a:lnTo>
                <a:lnTo>
                  <a:pt x="3563488" y="658569"/>
                </a:lnTo>
                <a:lnTo>
                  <a:pt x="3563986" y="653301"/>
                </a:lnTo>
                <a:close/>
                <a:moveTo>
                  <a:pt x="1879298" y="650926"/>
                </a:moveTo>
                <a:lnTo>
                  <a:pt x="1878494" y="651652"/>
                </a:lnTo>
                <a:lnTo>
                  <a:pt x="1880052" y="653754"/>
                </a:lnTo>
                <a:lnTo>
                  <a:pt x="1881730" y="651305"/>
                </a:lnTo>
                <a:close/>
                <a:moveTo>
                  <a:pt x="1831012" y="650389"/>
                </a:moveTo>
                <a:lnTo>
                  <a:pt x="1803658" y="652180"/>
                </a:lnTo>
                <a:lnTo>
                  <a:pt x="1791596" y="653424"/>
                </a:lnTo>
                <a:lnTo>
                  <a:pt x="1772102" y="658883"/>
                </a:lnTo>
                <a:lnTo>
                  <a:pt x="1787932" y="664954"/>
                </a:lnTo>
                <a:lnTo>
                  <a:pt x="1791344" y="672523"/>
                </a:lnTo>
                <a:lnTo>
                  <a:pt x="1784830" y="675066"/>
                </a:lnTo>
                <a:lnTo>
                  <a:pt x="1769944" y="670135"/>
                </a:lnTo>
                <a:lnTo>
                  <a:pt x="1765994" y="666818"/>
                </a:lnTo>
                <a:lnTo>
                  <a:pt x="1749816" y="699754"/>
                </a:lnTo>
                <a:lnTo>
                  <a:pt x="1749796" y="699828"/>
                </a:lnTo>
                <a:lnTo>
                  <a:pt x="1754808" y="700930"/>
                </a:lnTo>
                <a:lnTo>
                  <a:pt x="1762064" y="695534"/>
                </a:lnTo>
                <a:lnTo>
                  <a:pt x="1764020" y="707133"/>
                </a:lnTo>
                <a:lnTo>
                  <a:pt x="1760918" y="714670"/>
                </a:lnTo>
                <a:cubicBezTo>
                  <a:pt x="1759212" y="718392"/>
                  <a:pt x="1757568" y="722145"/>
                  <a:pt x="1757568" y="722145"/>
                </a:cubicBezTo>
                <a:cubicBezTo>
                  <a:pt x="1756688" y="719228"/>
                  <a:pt x="1755112" y="716562"/>
                  <a:pt x="1752978" y="714391"/>
                </a:cubicBezTo>
                <a:lnTo>
                  <a:pt x="1746336" y="712909"/>
                </a:lnTo>
                <a:lnTo>
                  <a:pt x="1738944" y="740842"/>
                </a:lnTo>
                <a:lnTo>
                  <a:pt x="1741130" y="741249"/>
                </a:lnTo>
                <a:lnTo>
                  <a:pt x="1741870" y="741717"/>
                </a:lnTo>
                <a:lnTo>
                  <a:pt x="1754218" y="741932"/>
                </a:lnTo>
                <a:cubicBezTo>
                  <a:pt x="1757164" y="744288"/>
                  <a:pt x="1759940" y="746862"/>
                  <a:pt x="1762530" y="749591"/>
                </a:cubicBezTo>
                <a:cubicBezTo>
                  <a:pt x="1759224" y="750150"/>
                  <a:pt x="1755988" y="751080"/>
                  <a:pt x="1752884" y="752352"/>
                </a:cubicBezTo>
                <a:lnTo>
                  <a:pt x="1736242" y="751058"/>
                </a:lnTo>
                <a:lnTo>
                  <a:pt x="1730034" y="774520"/>
                </a:lnTo>
                <a:lnTo>
                  <a:pt x="1734710" y="776016"/>
                </a:lnTo>
                <a:lnTo>
                  <a:pt x="1742494" y="771333"/>
                </a:lnTo>
                <a:lnTo>
                  <a:pt x="1743240" y="783180"/>
                </a:lnTo>
                <a:cubicBezTo>
                  <a:pt x="1743240" y="783180"/>
                  <a:pt x="1741284" y="786809"/>
                  <a:pt x="1739176" y="790377"/>
                </a:cubicBezTo>
                <a:lnTo>
                  <a:pt x="1738318" y="791851"/>
                </a:lnTo>
                <a:lnTo>
                  <a:pt x="1739858" y="790780"/>
                </a:lnTo>
                <a:cubicBezTo>
                  <a:pt x="1744264" y="787554"/>
                  <a:pt x="1748636" y="784050"/>
                  <a:pt x="1748636" y="784050"/>
                </a:cubicBezTo>
                <a:cubicBezTo>
                  <a:pt x="1747672" y="787957"/>
                  <a:pt x="1747588" y="792020"/>
                  <a:pt x="1748388" y="795959"/>
                </a:cubicBezTo>
                <a:lnTo>
                  <a:pt x="1751238" y="799248"/>
                </a:lnTo>
                <a:lnTo>
                  <a:pt x="1767028" y="782500"/>
                </a:lnTo>
                <a:cubicBezTo>
                  <a:pt x="1776392" y="771056"/>
                  <a:pt x="1785420" y="758959"/>
                  <a:pt x="1794506" y="746553"/>
                </a:cubicBezTo>
                <a:lnTo>
                  <a:pt x="1808920" y="726709"/>
                </a:lnTo>
                <a:lnTo>
                  <a:pt x="1805856" y="724502"/>
                </a:lnTo>
                <a:lnTo>
                  <a:pt x="1794134" y="728006"/>
                </a:lnTo>
                <a:lnTo>
                  <a:pt x="1798816" y="712190"/>
                </a:lnTo>
                <a:lnTo>
                  <a:pt x="1815286" y="695721"/>
                </a:lnTo>
                <a:cubicBezTo>
                  <a:pt x="1814676" y="699784"/>
                  <a:pt x="1815016" y="703970"/>
                  <a:pt x="1816278" y="707878"/>
                </a:cubicBezTo>
                <a:lnTo>
                  <a:pt x="1820124" y="711281"/>
                </a:lnTo>
                <a:lnTo>
                  <a:pt x="1821830" y="708933"/>
                </a:lnTo>
                <a:lnTo>
                  <a:pt x="1841672" y="680310"/>
                </a:lnTo>
                <a:lnTo>
                  <a:pt x="1833832" y="690262"/>
                </a:lnTo>
                <a:lnTo>
                  <a:pt x="1833028" y="679066"/>
                </a:lnTo>
                <a:lnTo>
                  <a:pt x="1844984" y="656617"/>
                </a:lnTo>
                <a:lnTo>
                  <a:pt x="1824404" y="685455"/>
                </a:lnTo>
                <a:lnTo>
                  <a:pt x="1816156" y="690851"/>
                </a:lnTo>
                <a:lnTo>
                  <a:pt x="1817116" y="680679"/>
                </a:lnTo>
                <a:lnTo>
                  <a:pt x="1835416" y="653978"/>
                </a:lnTo>
                <a:close/>
                <a:moveTo>
                  <a:pt x="2853816" y="650163"/>
                </a:moveTo>
                <a:lnTo>
                  <a:pt x="2856044" y="652210"/>
                </a:lnTo>
                <a:lnTo>
                  <a:pt x="2850120" y="658413"/>
                </a:lnTo>
                <a:lnTo>
                  <a:pt x="2832474" y="661236"/>
                </a:lnTo>
                <a:lnTo>
                  <a:pt x="2832124" y="661152"/>
                </a:lnTo>
                <a:lnTo>
                  <a:pt x="2814076" y="704088"/>
                </a:lnTo>
                <a:lnTo>
                  <a:pt x="2813214" y="709584"/>
                </a:lnTo>
                <a:lnTo>
                  <a:pt x="2812258" y="708413"/>
                </a:lnTo>
                <a:lnTo>
                  <a:pt x="2798562" y="740994"/>
                </a:lnTo>
                <a:lnTo>
                  <a:pt x="2803082" y="741646"/>
                </a:lnTo>
                <a:lnTo>
                  <a:pt x="2834838" y="745716"/>
                </a:lnTo>
                <a:lnTo>
                  <a:pt x="2872862" y="662508"/>
                </a:lnTo>
                <a:lnTo>
                  <a:pt x="2875460" y="658733"/>
                </a:lnTo>
                <a:lnTo>
                  <a:pt x="2874156" y="657514"/>
                </a:lnTo>
                <a:lnTo>
                  <a:pt x="2872494" y="653819"/>
                </a:lnTo>
                <a:close/>
                <a:moveTo>
                  <a:pt x="1559106" y="648065"/>
                </a:moveTo>
                <a:lnTo>
                  <a:pt x="1531408" y="655931"/>
                </a:lnTo>
                <a:lnTo>
                  <a:pt x="1529578" y="656632"/>
                </a:lnTo>
                <a:lnTo>
                  <a:pt x="1530046" y="658519"/>
                </a:lnTo>
                <a:lnTo>
                  <a:pt x="1532954" y="664171"/>
                </a:lnTo>
                <a:lnTo>
                  <a:pt x="1539316" y="663592"/>
                </a:lnTo>
                <a:lnTo>
                  <a:pt x="1544620" y="654938"/>
                </a:lnTo>
                <a:lnTo>
                  <a:pt x="1554608" y="653698"/>
                </a:lnTo>
                <a:lnTo>
                  <a:pt x="1554174" y="662072"/>
                </a:lnTo>
                <a:lnTo>
                  <a:pt x="1554026" y="662251"/>
                </a:lnTo>
                <a:lnTo>
                  <a:pt x="1571098" y="660695"/>
                </a:lnTo>
                <a:close/>
                <a:moveTo>
                  <a:pt x="1434178" y="647526"/>
                </a:moveTo>
                <a:lnTo>
                  <a:pt x="1413472" y="682561"/>
                </a:lnTo>
                <a:lnTo>
                  <a:pt x="1412488" y="689300"/>
                </a:lnTo>
                <a:lnTo>
                  <a:pt x="1428844" y="686974"/>
                </a:lnTo>
                <a:lnTo>
                  <a:pt x="1432400" y="689864"/>
                </a:lnTo>
                <a:lnTo>
                  <a:pt x="1432456" y="689838"/>
                </a:lnTo>
                <a:lnTo>
                  <a:pt x="1430920" y="686168"/>
                </a:lnTo>
                <a:lnTo>
                  <a:pt x="1420936" y="682415"/>
                </a:lnTo>
                <a:lnTo>
                  <a:pt x="1430052" y="672490"/>
                </a:lnTo>
                <a:lnTo>
                  <a:pt x="1448384" y="668986"/>
                </a:lnTo>
                <a:cubicBezTo>
                  <a:pt x="1446330" y="671993"/>
                  <a:pt x="1445032" y="675437"/>
                  <a:pt x="1444600" y="679034"/>
                </a:cubicBezTo>
                <a:lnTo>
                  <a:pt x="1446170" y="683899"/>
                </a:lnTo>
                <a:lnTo>
                  <a:pt x="1484012" y="669370"/>
                </a:lnTo>
                <a:lnTo>
                  <a:pt x="1479554" y="666132"/>
                </a:lnTo>
                <a:close/>
                <a:moveTo>
                  <a:pt x="2838300" y="647126"/>
                </a:moveTo>
                <a:lnTo>
                  <a:pt x="2838276" y="647172"/>
                </a:lnTo>
                <a:lnTo>
                  <a:pt x="2838440" y="647154"/>
                </a:lnTo>
                <a:close/>
                <a:moveTo>
                  <a:pt x="1419468" y="641494"/>
                </a:moveTo>
                <a:lnTo>
                  <a:pt x="1419054" y="644334"/>
                </a:lnTo>
                <a:lnTo>
                  <a:pt x="1420472" y="641905"/>
                </a:lnTo>
                <a:close/>
                <a:moveTo>
                  <a:pt x="674476" y="641261"/>
                </a:moveTo>
                <a:lnTo>
                  <a:pt x="656672" y="642655"/>
                </a:lnTo>
                <a:lnTo>
                  <a:pt x="639024" y="644424"/>
                </a:lnTo>
                <a:lnTo>
                  <a:pt x="628834" y="645546"/>
                </a:lnTo>
                <a:lnTo>
                  <a:pt x="628852" y="646882"/>
                </a:lnTo>
                <a:cubicBezTo>
                  <a:pt x="629534" y="650093"/>
                  <a:pt x="630464" y="652768"/>
                  <a:pt x="630464" y="652768"/>
                </a:cubicBezTo>
                <a:cubicBezTo>
                  <a:pt x="630464" y="652768"/>
                  <a:pt x="637380" y="654629"/>
                  <a:pt x="638000" y="654567"/>
                </a:cubicBezTo>
                <a:cubicBezTo>
                  <a:pt x="638620" y="654505"/>
                  <a:pt x="624448" y="661637"/>
                  <a:pt x="624448" y="661637"/>
                </a:cubicBezTo>
                <a:lnTo>
                  <a:pt x="617716" y="661018"/>
                </a:lnTo>
                <a:lnTo>
                  <a:pt x="610988" y="660552"/>
                </a:lnTo>
                <a:lnTo>
                  <a:pt x="615640" y="651061"/>
                </a:lnTo>
                <a:lnTo>
                  <a:pt x="616064" y="646953"/>
                </a:lnTo>
                <a:lnTo>
                  <a:pt x="603824" y="648301"/>
                </a:lnTo>
                <a:lnTo>
                  <a:pt x="552300" y="656568"/>
                </a:lnTo>
                <a:lnTo>
                  <a:pt x="552316" y="656811"/>
                </a:lnTo>
                <a:cubicBezTo>
                  <a:pt x="553146" y="659978"/>
                  <a:pt x="554200" y="662599"/>
                  <a:pt x="554200" y="662599"/>
                </a:cubicBezTo>
                <a:cubicBezTo>
                  <a:pt x="554200" y="662599"/>
                  <a:pt x="561208" y="664119"/>
                  <a:pt x="561828" y="664025"/>
                </a:cubicBezTo>
                <a:cubicBezTo>
                  <a:pt x="562448" y="663933"/>
                  <a:pt x="548584" y="671777"/>
                  <a:pt x="548584" y="671777"/>
                </a:cubicBezTo>
                <a:lnTo>
                  <a:pt x="535032" y="671156"/>
                </a:lnTo>
                <a:lnTo>
                  <a:pt x="539312" y="661483"/>
                </a:lnTo>
                <a:lnTo>
                  <a:pt x="539490" y="658624"/>
                </a:lnTo>
                <a:lnTo>
                  <a:pt x="476120" y="668790"/>
                </a:lnTo>
                <a:lnTo>
                  <a:pt x="476248" y="669978"/>
                </a:lnTo>
                <a:cubicBezTo>
                  <a:pt x="477214" y="673110"/>
                  <a:pt x="478368" y="675685"/>
                  <a:pt x="478368" y="675685"/>
                </a:cubicBezTo>
                <a:cubicBezTo>
                  <a:pt x="478368" y="675685"/>
                  <a:pt x="485376" y="676925"/>
                  <a:pt x="485998" y="676801"/>
                </a:cubicBezTo>
                <a:cubicBezTo>
                  <a:pt x="486618" y="676677"/>
                  <a:pt x="473096" y="685081"/>
                  <a:pt x="473096" y="685081"/>
                </a:cubicBezTo>
                <a:lnTo>
                  <a:pt x="459542" y="685081"/>
                </a:lnTo>
                <a:lnTo>
                  <a:pt x="463450" y="675156"/>
                </a:lnTo>
                <a:lnTo>
                  <a:pt x="463450" y="671077"/>
                </a:lnTo>
                <a:lnTo>
                  <a:pt x="424042" y="679951"/>
                </a:lnTo>
                <a:lnTo>
                  <a:pt x="424156" y="689457"/>
                </a:lnTo>
                <a:lnTo>
                  <a:pt x="430060" y="722515"/>
                </a:lnTo>
                <a:lnTo>
                  <a:pt x="430396" y="722479"/>
                </a:lnTo>
                <a:cubicBezTo>
                  <a:pt x="433536" y="721509"/>
                  <a:pt x="436126" y="720346"/>
                  <a:pt x="436126" y="720346"/>
                </a:cubicBezTo>
                <a:cubicBezTo>
                  <a:pt x="436126" y="720346"/>
                  <a:pt x="437428" y="713398"/>
                  <a:pt x="437398" y="712871"/>
                </a:cubicBezTo>
                <a:cubicBezTo>
                  <a:pt x="437368" y="712344"/>
                  <a:pt x="445244" y="725432"/>
                  <a:pt x="445462" y="725277"/>
                </a:cubicBezTo>
                <a:lnTo>
                  <a:pt x="445988" y="738210"/>
                </a:lnTo>
                <a:lnTo>
                  <a:pt x="440872" y="736659"/>
                </a:lnTo>
                <a:lnTo>
                  <a:pt x="435940" y="734984"/>
                </a:lnTo>
                <a:lnTo>
                  <a:pt x="432310" y="735110"/>
                </a:lnTo>
                <a:lnTo>
                  <a:pt x="433956" y="744321"/>
                </a:lnTo>
                <a:cubicBezTo>
                  <a:pt x="435196" y="748601"/>
                  <a:pt x="436652" y="752819"/>
                  <a:pt x="437956" y="756976"/>
                </a:cubicBezTo>
                <a:cubicBezTo>
                  <a:pt x="438638" y="759022"/>
                  <a:pt x="439320" y="761099"/>
                  <a:pt x="439972" y="763179"/>
                </a:cubicBezTo>
                <a:lnTo>
                  <a:pt x="442360" y="769133"/>
                </a:lnTo>
                <a:lnTo>
                  <a:pt x="447168" y="780888"/>
                </a:lnTo>
                <a:cubicBezTo>
                  <a:pt x="448966" y="784640"/>
                  <a:pt x="450734" y="788393"/>
                  <a:pt x="452502" y="792053"/>
                </a:cubicBezTo>
                <a:lnTo>
                  <a:pt x="454426" y="795126"/>
                </a:lnTo>
                <a:lnTo>
                  <a:pt x="455596" y="794641"/>
                </a:lnTo>
                <a:cubicBezTo>
                  <a:pt x="458318" y="792819"/>
                  <a:pt x="460442" y="790966"/>
                  <a:pt x="460442" y="790966"/>
                </a:cubicBezTo>
                <a:cubicBezTo>
                  <a:pt x="460442" y="790966"/>
                  <a:pt x="460256" y="789229"/>
                  <a:pt x="460008" y="787430"/>
                </a:cubicBezTo>
                <a:cubicBezTo>
                  <a:pt x="459944" y="786065"/>
                  <a:pt x="459788" y="784701"/>
                  <a:pt x="459544" y="783337"/>
                </a:cubicBezTo>
                <a:cubicBezTo>
                  <a:pt x="459480" y="783056"/>
                  <a:pt x="462364" y="785538"/>
                  <a:pt x="465064" y="787957"/>
                </a:cubicBezTo>
                <a:cubicBezTo>
                  <a:pt x="467762" y="790377"/>
                  <a:pt x="470864" y="792765"/>
                  <a:pt x="470864" y="792765"/>
                </a:cubicBezTo>
                <a:cubicBezTo>
                  <a:pt x="470864" y="792765"/>
                  <a:pt x="471080" y="793603"/>
                  <a:pt x="471452" y="794687"/>
                </a:cubicBezTo>
                <a:cubicBezTo>
                  <a:pt x="471824" y="795773"/>
                  <a:pt x="472384" y="797355"/>
                  <a:pt x="472910" y="798874"/>
                </a:cubicBezTo>
                <a:lnTo>
                  <a:pt x="475020" y="805077"/>
                </a:lnTo>
                <a:lnTo>
                  <a:pt x="469808" y="805077"/>
                </a:lnTo>
                <a:lnTo>
                  <a:pt x="464628" y="804923"/>
                </a:lnTo>
                <a:lnTo>
                  <a:pt x="461272" y="806065"/>
                </a:lnTo>
                <a:lnTo>
                  <a:pt x="477036" y="831255"/>
                </a:lnTo>
                <a:lnTo>
                  <a:pt x="500422" y="856562"/>
                </a:lnTo>
                <a:lnTo>
                  <a:pt x="504016" y="852034"/>
                </a:lnTo>
                <a:cubicBezTo>
                  <a:pt x="504016" y="852034"/>
                  <a:pt x="501350" y="845210"/>
                  <a:pt x="501132" y="844962"/>
                </a:cubicBezTo>
                <a:cubicBezTo>
                  <a:pt x="500916" y="844715"/>
                  <a:pt x="504358" y="846358"/>
                  <a:pt x="507708" y="848063"/>
                </a:cubicBezTo>
                <a:cubicBezTo>
                  <a:pt x="511058" y="849770"/>
                  <a:pt x="514656" y="851351"/>
                  <a:pt x="514656" y="851351"/>
                </a:cubicBezTo>
                <a:lnTo>
                  <a:pt x="518128" y="856902"/>
                </a:lnTo>
                <a:lnTo>
                  <a:pt x="521788" y="862392"/>
                </a:lnTo>
                <a:lnTo>
                  <a:pt x="511554" y="864688"/>
                </a:lnTo>
                <a:lnTo>
                  <a:pt x="509252" y="866117"/>
                </a:lnTo>
                <a:lnTo>
                  <a:pt x="528054" y="886462"/>
                </a:lnTo>
                <a:lnTo>
                  <a:pt x="556144" y="909484"/>
                </a:lnTo>
                <a:lnTo>
                  <a:pt x="556982" y="908612"/>
                </a:lnTo>
                <a:cubicBezTo>
                  <a:pt x="558742" y="905837"/>
                  <a:pt x="559936" y="903270"/>
                  <a:pt x="559936" y="903270"/>
                </a:cubicBezTo>
                <a:lnTo>
                  <a:pt x="558012" y="900169"/>
                </a:lnTo>
                <a:cubicBezTo>
                  <a:pt x="557362" y="898990"/>
                  <a:pt x="556636" y="897873"/>
                  <a:pt x="555844" y="896787"/>
                </a:cubicBezTo>
                <a:cubicBezTo>
                  <a:pt x="555594" y="896540"/>
                  <a:pt x="559192" y="897718"/>
                  <a:pt x="562914" y="898804"/>
                </a:cubicBezTo>
                <a:lnTo>
                  <a:pt x="570356" y="901006"/>
                </a:lnTo>
                <a:lnTo>
                  <a:pt x="575484" y="906778"/>
                </a:lnTo>
                <a:lnTo>
                  <a:pt x="581400" y="901906"/>
                </a:lnTo>
                <a:lnTo>
                  <a:pt x="597496" y="900137"/>
                </a:lnTo>
                <a:cubicBezTo>
                  <a:pt x="595452" y="902371"/>
                  <a:pt x="593976" y="905069"/>
                  <a:pt x="593184" y="908015"/>
                </a:cubicBezTo>
                <a:lnTo>
                  <a:pt x="594070" y="912155"/>
                </a:lnTo>
                <a:lnTo>
                  <a:pt x="626948" y="901976"/>
                </a:lnTo>
                <a:lnTo>
                  <a:pt x="655530" y="893524"/>
                </a:lnTo>
                <a:lnTo>
                  <a:pt x="654564" y="890305"/>
                </a:lnTo>
                <a:lnTo>
                  <a:pt x="646436" y="886615"/>
                </a:lnTo>
                <a:lnTo>
                  <a:pt x="655462" y="879296"/>
                </a:lnTo>
                <a:lnTo>
                  <a:pt x="671590" y="877683"/>
                </a:lnTo>
                <a:cubicBezTo>
                  <a:pt x="669530" y="879915"/>
                  <a:pt x="668028" y="882583"/>
                  <a:pt x="667216" y="885499"/>
                </a:cubicBezTo>
                <a:lnTo>
                  <a:pt x="668080" y="889812"/>
                </a:lnTo>
                <a:lnTo>
                  <a:pt x="720840" y="874210"/>
                </a:lnTo>
                <a:lnTo>
                  <a:pt x="729606" y="871762"/>
                </a:lnTo>
                <a:lnTo>
                  <a:pt x="728720" y="868596"/>
                </a:lnTo>
                <a:lnTo>
                  <a:pt x="720592" y="864781"/>
                </a:lnTo>
                <a:lnTo>
                  <a:pt x="729896" y="857554"/>
                </a:lnTo>
                <a:lnTo>
                  <a:pt x="746056" y="856222"/>
                </a:lnTo>
                <a:cubicBezTo>
                  <a:pt x="743966" y="858424"/>
                  <a:pt x="742424" y="861060"/>
                  <a:pt x="741560" y="863975"/>
                </a:cubicBezTo>
                <a:lnTo>
                  <a:pt x="742336" y="868207"/>
                </a:lnTo>
                <a:lnTo>
                  <a:pt x="774712" y="859167"/>
                </a:lnTo>
                <a:lnTo>
                  <a:pt x="804358" y="851455"/>
                </a:lnTo>
                <a:lnTo>
                  <a:pt x="803526" y="848312"/>
                </a:lnTo>
                <a:lnTo>
                  <a:pt x="795492" y="844311"/>
                </a:lnTo>
                <a:lnTo>
                  <a:pt x="804796" y="837303"/>
                </a:lnTo>
                <a:lnTo>
                  <a:pt x="812924" y="836713"/>
                </a:lnTo>
                <a:lnTo>
                  <a:pt x="821018" y="836279"/>
                </a:lnTo>
                <a:cubicBezTo>
                  <a:pt x="818862" y="838388"/>
                  <a:pt x="817256" y="840993"/>
                  <a:pt x="816336" y="843878"/>
                </a:cubicBezTo>
                <a:lnTo>
                  <a:pt x="817028" y="848159"/>
                </a:lnTo>
                <a:lnTo>
                  <a:pt x="832648" y="844095"/>
                </a:lnTo>
                <a:lnTo>
                  <a:pt x="879594" y="833541"/>
                </a:lnTo>
                <a:lnTo>
                  <a:pt x="878706" y="829765"/>
                </a:lnTo>
                <a:lnTo>
                  <a:pt x="870766" y="825515"/>
                </a:lnTo>
                <a:lnTo>
                  <a:pt x="880318" y="818785"/>
                </a:lnTo>
                <a:lnTo>
                  <a:pt x="896508" y="818104"/>
                </a:lnTo>
                <a:cubicBezTo>
                  <a:pt x="894294" y="820212"/>
                  <a:pt x="892616" y="822818"/>
                  <a:pt x="891608" y="825702"/>
                </a:cubicBezTo>
                <a:lnTo>
                  <a:pt x="892280" y="830688"/>
                </a:lnTo>
                <a:lnTo>
                  <a:pt x="912828" y="826069"/>
                </a:lnTo>
                <a:lnTo>
                  <a:pt x="912636" y="809796"/>
                </a:lnTo>
                <a:lnTo>
                  <a:pt x="908448" y="810443"/>
                </a:lnTo>
                <a:cubicBezTo>
                  <a:pt x="908448" y="810443"/>
                  <a:pt x="905780" y="817172"/>
                  <a:pt x="905844" y="817483"/>
                </a:cubicBezTo>
                <a:lnTo>
                  <a:pt x="903900" y="812808"/>
                </a:lnTo>
                <a:lnTo>
                  <a:pt x="902370" y="814630"/>
                </a:lnTo>
                <a:lnTo>
                  <a:pt x="897872" y="803559"/>
                </a:lnTo>
                <a:cubicBezTo>
                  <a:pt x="897872" y="803559"/>
                  <a:pt x="898060" y="802597"/>
                  <a:pt x="898308" y="801014"/>
                </a:cubicBezTo>
                <a:cubicBezTo>
                  <a:pt x="898556" y="799433"/>
                  <a:pt x="899020" y="797418"/>
                  <a:pt x="899456" y="795370"/>
                </a:cubicBezTo>
                <a:cubicBezTo>
                  <a:pt x="900354" y="791307"/>
                  <a:pt x="901222" y="787244"/>
                  <a:pt x="901222" y="787244"/>
                </a:cubicBezTo>
                <a:cubicBezTo>
                  <a:pt x="902700" y="789973"/>
                  <a:pt x="904828" y="792269"/>
                  <a:pt x="907424" y="793974"/>
                </a:cubicBezTo>
                <a:lnTo>
                  <a:pt x="912450" y="794036"/>
                </a:lnTo>
                <a:lnTo>
                  <a:pt x="912402" y="790064"/>
                </a:lnTo>
                <a:lnTo>
                  <a:pt x="908480" y="753997"/>
                </a:lnTo>
                <a:lnTo>
                  <a:pt x="900604" y="734972"/>
                </a:lnTo>
                <a:lnTo>
                  <a:pt x="900012" y="735171"/>
                </a:lnTo>
                <a:cubicBezTo>
                  <a:pt x="897192" y="736783"/>
                  <a:pt x="894864" y="738458"/>
                  <a:pt x="894864" y="738458"/>
                </a:cubicBezTo>
                <a:cubicBezTo>
                  <a:pt x="894864" y="738458"/>
                  <a:pt x="894956" y="745591"/>
                  <a:pt x="895052" y="745871"/>
                </a:cubicBezTo>
                <a:cubicBezTo>
                  <a:pt x="895144" y="746150"/>
                  <a:pt x="892600" y="743513"/>
                  <a:pt x="890088" y="740971"/>
                </a:cubicBezTo>
                <a:cubicBezTo>
                  <a:pt x="888916" y="739793"/>
                  <a:pt x="887672" y="738675"/>
                  <a:pt x="886366" y="737621"/>
                </a:cubicBezTo>
                <a:lnTo>
                  <a:pt x="884628" y="736164"/>
                </a:lnTo>
                <a:lnTo>
                  <a:pt x="883140" y="730178"/>
                </a:lnTo>
                <a:cubicBezTo>
                  <a:pt x="882800" y="728657"/>
                  <a:pt x="882148" y="727293"/>
                  <a:pt x="881808" y="726207"/>
                </a:cubicBezTo>
                <a:lnTo>
                  <a:pt x="881156" y="724378"/>
                </a:lnTo>
                <a:lnTo>
                  <a:pt x="886336" y="724502"/>
                </a:lnTo>
                <a:cubicBezTo>
                  <a:pt x="888940" y="724502"/>
                  <a:pt x="891608" y="724502"/>
                  <a:pt x="891608" y="724502"/>
                </a:cubicBezTo>
                <a:lnTo>
                  <a:pt x="895756" y="723260"/>
                </a:lnTo>
                <a:lnTo>
                  <a:pt x="895268" y="722083"/>
                </a:lnTo>
                <a:cubicBezTo>
                  <a:pt x="889452" y="711972"/>
                  <a:pt x="882446" y="702605"/>
                  <a:pt x="874396" y="694170"/>
                </a:cubicBezTo>
                <a:cubicBezTo>
                  <a:pt x="872316" y="692122"/>
                  <a:pt x="870364" y="689889"/>
                  <a:pt x="868192" y="687967"/>
                </a:cubicBezTo>
                <a:lnTo>
                  <a:pt x="861462" y="682229"/>
                </a:lnTo>
                <a:lnTo>
                  <a:pt x="858112" y="679376"/>
                </a:lnTo>
                <a:lnTo>
                  <a:pt x="854516" y="676863"/>
                </a:lnTo>
                <a:lnTo>
                  <a:pt x="853164" y="675931"/>
                </a:lnTo>
                <a:lnTo>
                  <a:pt x="852126" y="677142"/>
                </a:lnTo>
                <a:cubicBezTo>
                  <a:pt x="851130" y="678879"/>
                  <a:pt x="850232" y="680678"/>
                  <a:pt x="849428" y="682539"/>
                </a:cubicBezTo>
                <a:lnTo>
                  <a:pt x="851352" y="685454"/>
                </a:lnTo>
                <a:cubicBezTo>
                  <a:pt x="852404" y="686818"/>
                  <a:pt x="853212" y="688524"/>
                  <a:pt x="853460" y="688710"/>
                </a:cubicBezTo>
                <a:cubicBezTo>
                  <a:pt x="852790" y="688618"/>
                  <a:pt x="852132" y="688431"/>
                  <a:pt x="851506" y="688183"/>
                </a:cubicBezTo>
                <a:cubicBezTo>
                  <a:pt x="850234" y="687904"/>
                  <a:pt x="848404" y="687562"/>
                  <a:pt x="846636" y="687159"/>
                </a:cubicBezTo>
                <a:lnTo>
                  <a:pt x="839534" y="685671"/>
                </a:lnTo>
                <a:lnTo>
                  <a:pt x="838232" y="684276"/>
                </a:lnTo>
                <a:lnTo>
                  <a:pt x="835130" y="681421"/>
                </a:lnTo>
                <a:lnTo>
                  <a:pt x="830478" y="677298"/>
                </a:lnTo>
                <a:cubicBezTo>
                  <a:pt x="830478" y="677298"/>
                  <a:pt x="832680" y="675994"/>
                  <a:pt x="834788" y="674753"/>
                </a:cubicBezTo>
                <a:lnTo>
                  <a:pt x="839380" y="672273"/>
                </a:lnTo>
                <a:lnTo>
                  <a:pt x="842408" y="669031"/>
                </a:lnTo>
                <a:lnTo>
                  <a:pt x="839564" y="667373"/>
                </a:lnTo>
                <a:cubicBezTo>
                  <a:pt x="836960" y="666008"/>
                  <a:pt x="834510" y="664335"/>
                  <a:pt x="831750" y="663188"/>
                </a:cubicBezTo>
                <a:cubicBezTo>
                  <a:pt x="826436" y="660583"/>
                  <a:pt x="820992" y="658225"/>
                  <a:pt x="815436" y="656179"/>
                </a:cubicBezTo>
                <a:lnTo>
                  <a:pt x="782194" y="649130"/>
                </a:lnTo>
                <a:lnTo>
                  <a:pt x="781940" y="654194"/>
                </a:lnTo>
                <a:cubicBezTo>
                  <a:pt x="781940" y="654194"/>
                  <a:pt x="787552" y="658195"/>
                  <a:pt x="788142" y="658195"/>
                </a:cubicBezTo>
                <a:cubicBezTo>
                  <a:pt x="785820" y="658815"/>
                  <a:pt x="783456" y="659250"/>
                  <a:pt x="781072" y="659528"/>
                </a:cubicBezTo>
                <a:lnTo>
                  <a:pt x="776016" y="660397"/>
                </a:lnTo>
                <a:lnTo>
                  <a:pt x="773660" y="660924"/>
                </a:lnTo>
                <a:lnTo>
                  <a:pt x="761564" y="656242"/>
                </a:lnTo>
                <a:lnTo>
                  <a:pt x="765284" y="652333"/>
                </a:lnTo>
                <a:cubicBezTo>
                  <a:pt x="766990" y="650380"/>
                  <a:pt x="768728" y="648456"/>
                  <a:pt x="768728" y="648456"/>
                </a:cubicBezTo>
                <a:lnTo>
                  <a:pt x="769514" y="646442"/>
                </a:lnTo>
                <a:lnTo>
                  <a:pt x="745808" y="641415"/>
                </a:lnTo>
                <a:lnTo>
                  <a:pt x="705706" y="641328"/>
                </a:lnTo>
                <a:lnTo>
                  <a:pt x="705694" y="641482"/>
                </a:lnTo>
                <a:cubicBezTo>
                  <a:pt x="706062" y="644742"/>
                  <a:pt x="706728" y="647495"/>
                  <a:pt x="706728" y="647495"/>
                </a:cubicBezTo>
                <a:cubicBezTo>
                  <a:pt x="706728" y="647495"/>
                  <a:pt x="713676" y="650039"/>
                  <a:pt x="713986" y="650039"/>
                </a:cubicBezTo>
                <a:cubicBezTo>
                  <a:pt x="714296" y="650039"/>
                  <a:pt x="710792" y="651527"/>
                  <a:pt x="707224" y="652892"/>
                </a:cubicBezTo>
                <a:cubicBezTo>
                  <a:pt x="703658" y="654256"/>
                  <a:pt x="700060" y="655807"/>
                  <a:pt x="700060" y="655807"/>
                </a:cubicBezTo>
                <a:lnTo>
                  <a:pt x="693516" y="654721"/>
                </a:lnTo>
                <a:lnTo>
                  <a:pt x="686940" y="653635"/>
                </a:lnTo>
                <a:lnTo>
                  <a:pt x="692276" y="644673"/>
                </a:lnTo>
                <a:lnTo>
                  <a:pt x="692888" y="641301"/>
                </a:lnTo>
                <a:close/>
                <a:moveTo>
                  <a:pt x="1599698" y="636538"/>
                </a:moveTo>
                <a:lnTo>
                  <a:pt x="1569484" y="645118"/>
                </a:lnTo>
                <a:lnTo>
                  <a:pt x="1583698" y="659512"/>
                </a:lnTo>
                <a:lnTo>
                  <a:pt x="1589994" y="658859"/>
                </a:lnTo>
                <a:lnTo>
                  <a:pt x="1592540" y="657917"/>
                </a:lnTo>
                <a:cubicBezTo>
                  <a:pt x="1593594" y="653822"/>
                  <a:pt x="1596880" y="656427"/>
                  <a:pt x="1596880" y="656427"/>
                </a:cubicBezTo>
                <a:lnTo>
                  <a:pt x="1598246" y="653484"/>
                </a:lnTo>
                <a:lnTo>
                  <a:pt x="1596572" y="653542"/>
                </a:lnTo>
                <a:lnTo>
                  <a:pt x="1599952" y="641105"/>
                </a:lnTo>
                <a:close/>
                <a:moveTo>
                  <a:pt x="2547692" y="634488"/>
                </a:moveTo>
                <a:lnTo>
                  <a:pt x="2524864" y="636815"/>
                </a:lnTo>
                <a:cubicBezTo>
                  <a:pt x="2484812" y="641167"/>
                  <a:pt x="2444420" y="645764"/>
                  <a:pt x="2411510" y="649635"/>
                </a:cubicBezTo>
                <a:lnTo>
                  <a:pt x="2397150" y="651361"/>
                </a:lnTo>
                <a:lnTo>
                  <a:pt x="2401928" y="658257"/>
                </a:lnTo>
                <a:cubicBezTo>
                  <a:pt x="2405464" y="657760"/>
                  <a:pt x="2404628" y="662351"/>
                  <a:pt x="2404628" y="662351"/>
                </a:cubicBezTo>
                <a:lnTo>
                  <a:pt x="2425376" y="664646"/>
                </a:lnTo>
                <a:lnTo>
                  <a:pt x="2439176" y="668365"/>
                </a:lnTo>
                <a:lnTo>
                  <a:pt x="2431330" y="674754"/>
                </a:lnTo>
                <a:lnTo>
                  <a:pt x="2407108" y="673793"/>
                </a:lnTo>
                <a:lnTo>
                  <a:pt x="2405060" y="678012"/>
                </a:lnTo>
                <a:cubicBezTo>
                  <a:pt x="2404052" y="680121"/>
                  <a:pt x="2400734" y="681531"/>
                  <a:pt x="2397668" y="682415"/>
                </a:cubicBezTo>
                <a:lnTo>
                  <a:pt x="2394894" y="683001"/>
                </a:lnTo>
                <a:lnTo>
                  <a:pt x="2392496" y="712486"/>
                </a:lnTo>
                <a:lnTo>
                  <a:pt x="2446690" y="716033"/>
                </a:lnTo>
                <a:lnTo>
                  <a:pt x="2445412" y="715167"/>
                </a:lnTo>
                <a:lnTo>
                  <a:pt x="2434152" y="707598"/>
                </a:lnTo>
                <a:lnTo>
                  <a:pt x="2430400" y="699131"/>
                </a:lnTo>
                <a:lnTo>
                  <a:pt x="2443860" y="701924"/>
                </a:lnTo>
                <a:lnTo>
                  <a:pt x="2471772" y="717027"/>
                </a:lnTo>
                <a:cubicBezTo>
                  <a:pt x="2471772" y="717027"/>
                  <a:pt x="2473480" y="713026"/>
                  <a:pt x="2475836" y="713026"/>
                </a:cubicBezTo>
                <a:cubicBezTo>
                  <a:pt x="2476760" y="713088"/>
                  <a:pt x="2477680" y="713244"/>
                  <a:pt x="2478566" y="713523"/>
                </a:cubicBezTo>
                <a:lnTo>
                  <a:pt x="2473976" y="690696"/>
                </a:lnTo>
                <a:lnTo>
                  <a:pt x="2479960" y="680865"/>
                </a:lnTo>
                <a:lnTo>
                  <a:pt x="2485140" y="686633"/>
                </a:lnTo>
                <a:lnTo>
                  <a:pt x="2486692" y="710297"/>
                </a:lnTo>
                <a:cubicBezTo>
                  <a:pt x="2488240" y="710515"/>
                  <a:pt x="2489774" y="710856"/>
                  <a:pt x="2491282" y="711259"/>
                </a:cubicBezTo>
                <a:cubicBezTo>
                  <a:pt x="2491282" y="711259"/>
                  <a:pt x="2493554" y="713267"/>
                  <a:pt x="2495794" y="715880"/>
                </a:cubicBezTo>
                <a:lnTo>
                  <a:pt x="2497586" y="719298"/>
                </a:lnTo>
                <a:lnTo>
                  <a:pt x="2499488" y="719417"/>
                </a:lnTo>
                <a:lnTo>
                  <a:pt x="2500326" y="701200"/>
                </a:lnTo>
                <a:cubicBezTo>
                  <a:pt x="2501818" y="691387"/>
                  <a:pt x="2505238" y="681797"/>
                  <a:pt x="2513272" y="672399"/>
                </a:cubicBezTo>
                <a:cubicBezTo>
                  <a:pt x="2527010" y="656335"/>
                  <a:pt x="2543386" y="640144"/>
                  <a:pt x="2547852" y="635803"/>
                </a:cubicBezTo>
                <a:close/>
                <a:moveTo>
                  <a:pt x="1518184" y="632092"/>
                </a:moveTo>
                <a:lnTo>
                  <a:pt x="1517622" y="633850"/>
                </a:lnTo>
                <a:lnTo>
                  <a:pt x="1518600" y="635864"/>
                </a:lnTo>
                <a:lnTo>
                  <a:pt x="1519370" y="639234"/>
                </a:lnTo>
                <a:lnTo>
                  <a:pt x="1526740" y="638300"/>
                </a:lnTo>
                <a:lnTo>
                  <a:pt x="1522632" y="634221"/>
                </a:lnTo>
                <a:close/>
                <a:moveTo>
                  <a:pt x="1965098" y="629819"/>
                </a:moveTo>
                <a:lnTo>
                  <a:pt x="1964986" y="630823"/>
                </a:lnTo>
                <a:lnTo>
                  <a:pt x="1965770" y="631305"/>
                </a:lnTo>
                <a:cubicBezTo>
                  <a:pt x="1967600" y="632451"/>
                  <a:pt x="1969460" y="633631"/>
                  <a:pt x="1969832" y="633693"/>
                </a:cubicBezTo>
                <a:lnTo>
                  <a:pt x="1964442" y="635096"/>
                </a:lnTo>
                <a:lnTo>
                  <a:pt x="1964288" y="636271"/>
                </a:lnTo>
                <a:lnTo>
                  <a:pt x="1983788" y="636796"/>
                </a:lnTo>
                <a:lnTo>
                  <a:pt x="1993094" y="637047"/>
                </a:lnTo>
                <a:lnTo>
                  <a:pt x="1966662" y="629931"/>
                </a:lnTo>
                <a:close/>
                <a:moveTo>
                  <a:pt x="1709896" y="628319"/>
                </a:moveTo>
                <a:lnTo>
                  <a:pt x="1703780" y="632076"/>
                </a:lnTo>
                <a:lnTo>
                  <a:pt x="1700720" y="633917"/>
                </a:lnTo>
                <a:lnTo>
                  <a:pt x="1700528" y="636723"/>
                </a:lnTo>
                <a:lnTo>
                  <a:pt x="1712316" y="636333"/>
                </a:lnTo>
                <a:lnTo>
                  <a:pt x="1711356" y="635616"/>
                </a:lnTo>
                <a:close/>
                <a:moveTo>
                  <a:pt x="3581696" y="623832"/>
                </a:moveTo>
                <a:lnTo>
                  <a:pt x="3579512" y="631143"/>
                </a:lnTo>
                <a:lnTo>
                  <a:pt x="3581400" y="631496"/>
                </a:lnTo>
                <a:lnTo>
                  <a:pt x="3584696" y="627134"/>
                </a:lnTo>
                <a:lnTo>
                  <a:pt x="3582944" y="624534"/>
                </a:lnTo>
                <a:lnTo>
                  <a:pt x="3582750" y="624577"/>
                </a:lnTo>
                <a:close/>
                <a:moveTo>
                  <a:pt x="2712426" y="623511"/>
                </a:moveTo>
                <a:lnTo>
                  <a:pt x="2727676" y="644083"/>
                </a:lnTo>
                <a:lnTo>
                  <a:pt x="2728824" y="654319"/>
                </a:lnTo>
                <a:lnTo>
                  <a:pt x="2720324" y="649481"/>
                </a:lnTo>
                <a:lnTo>
                  <a:pt x="2701174" y="624666"/>
                </a:lnTo>
                <a:lnTo>
                  <a:pt x="2699980" y="626995"/>
                </a:lnTo>
                <a:lnTo>
                  <a:pt x="2695730" y="635276"/>
                </a:lnTo>
                <a:lnTo>
                  <a:pt x="2697312" y="636423"/>
                </a:lnTo>
                <a:cubicBezTo>
                  <a:pt x="2697224" y="638129"/>
                  <a:pt x="2696700" y="639773"/>
                  <a:pt x="2695792" y="641200"/>
                </a:cubicBezTo>
                <a:cubicBezTo>
                  <a:pt x="2696628" y="641200"/>
                  <a:pt x="2697280" y="641386"/>
                  <a:pt x="2697064" y="642005"/>
                </a:cubicBezTo>
                <a:cubicBezTo>
                  <a:pt x="2696504" y="643618"/>
                  <a:pt x="2700816" y="646533"/>
                  <a:pt x="2700412" y="648457"/>
                </a:cubicBezTo>
                <a:cubicBezTo>
                  <a:pt x="2699668" y="653047"/>
                  <a:pt x="2698632" y="657575"/>
                  <a:pt x="2697312" y="662041"/>
                </a:cubicBezTo>
                <a:cubicBezTo>
                  <a:pt x="2696452" y="665575"/>
                  <a:pt x="2693528" y="668211"/>
                  <a:pt x="2689930" y="668708"/>
                </a:cubicBezTo>
                <a:lnTo>
                  <a:pt x="2708942" y="694357"/>
                </a:lnTo>
                <a:lnTo>
                  <a:pt x="2710090" y="704592"/>
                </a:lnTo>
                <a:lnTo>
                  <a:pt x="2701592" y="699753"/>
                </a:lnTo>
                <a:lnTo>
                  <a:pt x="2679882" y="671623"/>
                </a:lnTo>
                <a:lnTo>
                  <a:pt x="2674330" y="672864"/>
                </a:lnTo>
                <a:lnTo>
                  <a:pt x="2653544" y="729078"/>
                </a:lnTo>
                <a:lnTo>
                  <a:pt x="2683734" y="730985"/>
                </a:lnTo>
                <a:lnTo>
                  <a:pt x="2683448" y="728533"/>
                </a:lnTo>
                <a:cubicBezTo>
                  <a:pt x="2683232" y="726487"/>
                  <a:pt x="2687820" y="724005"/>
                  <a:pt x="2687448" y="722330"/>
                </a:cubicBezTo>
                <a:cubicBezTo>
                  <a:pt x="2687076" y="720657"/>
                  <a:pt x="2692100" y="722548"/>
                  <a:pt x="2692100" y="722548"/>
                </a:cubicBezTo>
                <a:lnTo>
                  <a:pt x="2686084" y="707041"/>
                </a:lnTo>
                <a:lnTo>
                  <a:pt x="2680656" y="693208"/>
                </a:lnTo>
                <a:lnTo>
                  <a:pt x="2681742" y="683718"/>
                </a:lnTo>
                <a:lnTo>
                  <a:pt x="2691296" y="695038"/>
                </a:lnTo>
                <a:lnTo>
                  <a:pt x="2706554" y="726363"/>
                </a:lnTo>
                <a:cubicBezTo>
                  <a:pt x="2706554" y="726363"/>
                  <a:pt x="2709904" y="724067"/>
                  <a:pt x="2711764" y="725742"/>
                </a:cubicBezTo>
                <a:cubicBezTo>
                  <a:pt x="2712490" y="726425"/>
                  <a:pt x="2713144" y="727169"/>
                  <a:pt x="2713720" y="727976"/>
                </a:cubicBezTo>
                <a:lnTo>
                  <a:pt x="2716572" y="725277"/>
                </a:lnTo>
                <a:lnTo>
                  <a:pt x="2718992" y="726301"/>
                </a:lnTo>
                <a:lnTo>
                  <a:pt x="2721782" y="728006"/>
                </a:lnTo>
                <a:lnTo>
                  <a:pt x="2721782" y="730737"/>
                </a:lnTo>
                <a:lnTo>
                  <a:pt x="2724202" y="733590"/>
                </a:lnTo>
                <a:lnTo>
                  <a:pt x="2754456" y="735654"/>
                </a:lnTo>
                <a:lnTo>
                  <a:pt x="2762210" y="736356"/>
                </a:lnTo>
                <a:lnTo>
                  <a:pt x="2792528" y="677181"/>
                </a:lnTo>
                <a:lnTo>
                  <a:pt x="2791004" y="675922"/>
                </a:lnTo>
                <a:cubicBezTo>
                  <a:pt x="2789240" y="673801"/>
                  <a:pt x="2787688" y="671591"/>
                  <a:pt x="2787688" y="671591"/>
                </a:cubicBezTo>
                <a:lnTo>
                  <a:pt x="2785270" y="663283"/>
                </a:lnTo>
                <a:cubicBezTo>
                  <a:pt x="2785270" y="663283"/>
                  <a:pt x="2785456" y="662662"/>
                  <a:pt x="2785828" y="661732"/>
                </a:cubicBezTo>
                <a:lnTo>
                  <a:pt x="2756828" y="656521"/>
                </a:lnTo>
                <a:lnTo>
                  <a:pt x="2749510" y="645107"/>
                </a:lnTo>
                <a:lnTo>
                  <a:pt x="2763592" y="643805"/>
                </a:lnTo>
                <a:lnTo>
                  <a:pt x="2793304" y="651993"/>
                </a:lnTo>
                <a:cubicBezTo>
                  <a:pt x="2796932" y="648489"/>
                  <a:pt x="2800746" y="642813"/>
                  <a:pt x="2802608" y="641044"/>
                </a:cubicBezTo>
                <a:lnTo>
                  <a:pt x="2802266" y="640074"/>
                </a:lnTo>
                <a:lnTo>
                  <a:pt x="2772046" y="634159"/>
                </a:lnTo>
                <a:cubicBezTo>
                  <a:pt x="2753610" y="630643"/>
                  <a:pt x="2737330" y="627615"/>
                  <a:pt x="2724640" y="625387"/>
                </a:cubicBezTo>
                <a:close/>
                <a:moveTo>
                  <a:pt x="2986200" y="622429"/>
                </a:moveTo>
                <a:lnTo>
                  <a:pt x="2971184" y="657423"/>
                </a:lnTo>
                <a:lnTo>
                  <a:pt x="2993324" y="661747"/>
                </a:lnTo>
                <a:lnTo>
                  <a:pt x="2993500" y="661780"/>
                </a:lnTo>
                <a:lnTo>
                  <a:pt x="2999976" y="634066"/>
                </a:lnTo>
                <a:lnTo>
                  <a:pt x="2995340" y="632391"/>
                </a:lnTo>
                <a:cubicBezTo>
                  <a:pt x="2992416" y="631089"/>
                  <a:pt x="2989314" y="629228"/>
                  <a:pt x="2988600" y="626995"/>
                </a:cubicBezTo>
                <a:lnTo>
                  <a:pt x="2987204" y="622529"/>
                </a:lnTo>
                <a:close/>
                <a:moveTo>
                  <a:pt x="2914214" y="620240"/>
                </a:moveTo>
                <a:lnTo>
                  <a:pt x="2911022" y="624242"/>
                </a:lnTo>
                <a:lnTo>
                  <a:pt x="2908918" y="627847"/>
                </a:lnTo>
                <a:lnTo>
                  <a:pt x="2908988" y="628174"/>
                </a:lnTo>
                <a:lnTo>
                  <a:pt x="2907250" y="635028"/>
                </a:lnTo>
                <a:lnTo>
                  <a:pt x="2906228" y="635679"/>
                </a:lnTo>
                <a:cubicBezTo>
                  <a:pt x="2906024" y="635432"/>
                  <a:pt x="2905808" y="635184"/>
                  <a:pt x="2905576" y="634935"/>
                </a:cubicBezTo>
                <a:lnTo>
                  <a:pt x="2905884" y="636889"/>
                </a:lnTo>
                <a:lnTo>
                  <a:pt x="2906568" y="638905"/>
                </a:lnTo>
                <a:cubicBezTo>
                  <a:pt x="2906288" y="639494"/>
                  <a:pt x="2903992" y="639804"/>
                  <a:pt x="2903992" y="641449"/>
                </a:cubicBezTo>
                <a:lnTo>
                  <a:pt x="2903616" y="644225"/>
                </a:lnTo>
                <a:lnTo>
                  <a:pt x="2909996" y="645471"/>
                </a:lnTo>
                <a:lnTo>
                  <a:pt x="2912554" y="632265"/>
                </a:lnTo>
                <a:lnTo>
                  <a:pt x="2914426" y="620275"/>
                </a:lnTo>
                <a:close/>
                <a:moveTo>
                  <a:pt x="1685826" y="619193"/>
                </a:moveTo>
                <a:lnTo>
                  <a:pt x="1620638" y="630592"/>
                </a:lnTo>
                <a:lnTo>
                  <a:pt x="1618612" y="631167"/>
                </a:lnTo>
                <a:lnTo>
                  <a:pt x="1623998" y="642236"/>
                </a:lnTo>
                <a:lnTo>
                  <a:pt x="1625788" y="642501"/>
                </a:lnTo>
                <a:lnTo>
                  <a:pt x="1624574" y="643420"/>
                </a:lnTo>
                <a:lnTo>
                  <a:pt x="1628050" y="650566"/>
                </a:lnTo>
                <a:cubicBezTo>
                  <a:pt x="1628050" y="650566"/>
                  <a:pt x="1631400" y="648270"/>
                  <a:pt x="1633260" y="649915"/>
                </a:cubicBezTo>
                <a:lnTo>
                  <a:pt x="1633590" y="650297"/>
                </a:lnTo>
                <a:lnTo>
                  <a:pt x="1665208" y="638160"/>
                </a:lnTo>
                <a:lnTo>
                  <a:pt x="1667098" y="637788"/>
                </a:lnTo>
                <a:cubicBezTo>
                  <a:pt x="1667346" y="637781"/>
                  <a:pt x="1674258" y="637575"/>
                  <a:pt x="1684838" y="637242"/>
                </a:cubicBezTo>
                <a:lnTo>
                  <a:pt x="1693196" y="636965"/>
                </a:lnTo>
                <a:lnTo>
                  <a:pt x="1693238" y="636514"/>
                </a:lnTo>
                <a:lnTo>
                  <a:pt x="1688528" y="636206"/>
                </a:lnTo>
                <a:lnTo>
                  <a:pt x="1680900" y="635771"/>
                </a:lnTo>
                <a:lnTo>
                  <a:pt x="1685612" y="624047"/>
                </a:lnTo>
                <a:close/>
                <a:moveTo>
                  <a:pt x="1822032" y="616622"/>
                </a:moveTo>
                <a:lnTo>
                  <a:pt x="1821392" y="622486"/>
                </a:lnTo>
                <a:lnTo>
                  <a:pt x="1822866" y="622085"/>
                </a:lnTo>
                <a:close/>
                <a:moveTo>
                  <a:pt x="2959260" y="616047"/>
                </a:moveTo>
                <a:lnTo>
                  <a:pt x="2957980" y="631248"/>
                </a:lnTo>
                <a:lnTo>
                  <a:pt x="2959092" y="629449"/>
                </a:lnTo>
                <a:lnTo>
                  <a:pt x="2963048" y="620141"/>
                </a:lnTo>
                <a:lnTo>
                  <a:pt x="2963044" y="620141"/>
                </a:lnTo>
                <a:close/>
                <a:moveTo>
                  <a:pt x="1247412" y="613912"/>
                </a:moveTo>
                <a:lnTo>
                  <a:pt x="1243608" y="632971"/>
                </a:lnTo>
                <a:lnTo>
                  <a:pt x="1249080" y="631509"/>
                </a:lnTo>
                <a:close/>
                <a:moveTo>
                  <a:pt x="1442498" y="613119"/>
                </a:moveTo>
                <a:lnTo>
                  <a:pt x="1423080" y="616748"/>
                </a:lnTo>
                <a:lnTo>
                  <a:pt x="1421692" y="626256"/>
                </a:lnTo>
                <a:lnTo>
                  <a:pt x="1425268" y="626891"/>
                </a:lnTo>
                <a:lnTo>
                  <a:pt x="1428626" y="628288"/>
                </a:lnTo>
                <a:close/>
                <a:moveTo>
                  <a:pt x="3573974" y="611990"/>
                </a:moveTo>
                <a:lnTo>
                  <a:pt x="3569814" y="618690"/>
                </a:lnTo>
                <a:lnTo>
                  <a:pt x="3571274" y="621071"/>
                </a:lnTo>
                <a:cubicBezTo>
                  <a:pt x="3571274" y="621071"/>
                  <a:pt x="3569630" y="624638"/>
                  <a:pt x="3567768" y="628949"/>
                </a:cubicBezTo>
                <a:lnTo>
                  <a:pt x="3570358" y="629433"/>
                </a:lnTo>
                <a:lnTo>
                  <a:pt x="3575772" y="614993"/>
                </a:lnTo>
                <a:close/>
                <a:moveTo>
                  <a:pt x="1751432" y="611868"/>
                </a:moveTo>
                <a:lnTo>
                  <a:pt x="1712030" y="614611"/>
                </a:lnTo>
                <a:lnTo>
                  <a:pt x="1700256" y="616670"/>
                </a:lnTo>
                <a:lnTo>
                  <a:pt x="1700338" y="618231"/>
                </a:lnTo>
                <a:cubicBezTo>
                  <a:pt x="1701268" y="622216"/>
                  <a:pt x="1702454" y="625535"/>
                  <a:pt x="1702454" y="625535"/>
                </a:cubicBezTo>
                <a:lnTo>
                  <a:pt x="1709690" y="627287"/>
                </a:lnTo>
                <a:lnTo>
                  <a:pt x="1708906" y="623366"/>
                </a:lnTo>
                <a:lnTo>
                  <a:pt x="1720504" y="628019"/>
                </a:lnTo>
                <a:lnTo>
                  <a:pt x="1729232" y="635751"/>
                </a:lnTo>
                <a:lnTo>
                  <a:pt x="1747492" y="635058"/>
                </a:lnTo>
                <a:lnTo>
                  <a:pt x="1745968" y="627614"/>
                </a:lnTo>
                <a:lnTo>
                  <a:pt x="1750558" y="614898"/>
                </a:lnTo>
                <a:lnTo>
                  <a:pt x="1753380" y="617369"/>
                </a:lnTo>
                <a:lnTo>
                  <a:pt x="1753818" y="612599"/>
                </a:lnTo>
                <a:close/>
                <a:moveTo>
                  <a:pt x="1764358" y="610968"/>
                </a:moveTo>
                <a:lnTo>
                  <a:pt x="1761238" y="611185"/>
                </a:lnTo>
                <a:lnTo>
                  <a:pt x="1760440" y="622639"/>
                </a:lnTo>
                <a:lnTo>
                  <a:pt x="1762380" y="623396"/>
                </a:lnTo>
                <a:close/>
                <a:moveTo>
                  <a:pt x="2991366" y="610387"/>
                </a:moveTo>
                <a:lnTo>
                  <a:pt x="2990872" y="611539"/>
                </a:lnTo>
                <a:lnTo>
                  <a:pt x="2991236" y="611550"/>
                </a:lnTo>
                <a:close/>
                <a:moveTo>
                  <a:pt x="1772748" y="610384"/>
                </a:moveTo>
                <a:lnTo>
                  <a:pt x="1767724" y="610734"/>
                </a:lnTo>
                <a:lnTo>
                  <a:pt x="1765612" y="623991"/>
                </a:lnTo>
                <a:lnTo>
                  <a:pt x="1767550" y="624291"/>
                </a:lnTo>
                <a:lnTo>
                  <a:pt x="1772114" y="614960"/>
                </a:lnTo>
                <a:close/>
                <a:moveTo>
                  <a:pt x="1851982" y="609806"/>
                </a:moveTo>
                <a:lnTo>
                  <a:pt x="1851698" y="614245"/>
                </a:lnTo>
                <a:lnTo>
                  <a:pt x="1852334" y="614072"/>
                </a:lnTo>
                <a:lnTo>
                  <a:pt x="1857686" y="613707"/>
                </a:lnTo>
                <a:lnTo>
                  <a:pt x="1858434" y="610029"/>
                </a:lnTo>
                <a:close/>
                <a:moveTo>
                  <a:pt x="2959828" y="609300"/>
                </a:moveTo>
                <a:lnTo>
                  <a:pt x="2959576" y="612298"/>
                </a:lnTo>
                <a:lnTo>
                  <a:pt x="2966770" y="611385"/>
                </a:lnTo>
                <a:lnTo>
                  <a:pt x="2967160" y="610467"/>
                </a:lnTo>
                <a:lnTo>
                  <a:pt x="2966922" y="610215"/>
                </a:lnTo>
                <a:close/>
                <a:moveTo>
                  <a:pt x="1834162" y="609190"/>
                </a:moveTo>
                <a:lnTo>
                  <a:pt x="1835030" y="610491"/>
                </a:lnTo>
                <a:lnTo>
                  <a:pt x="1835818" y="609596"/>
                </a:lnTo>
                <a:lnTo>
                  <a:pt x="1835960" y="609252"/>
                </a:lnTo>
                <a:close/>
                <a:moveTo>
                  <a:pt x="1804664" y="608171"/>
                </a:moveTo>
                <a:lnTo>
                  <a:pt x="1804370" y="608475"/>
                </a:lnTo>
                <a:lnTo>
                  <a:pt x="1795772" y="620573"/>
                </a:lnTo>
                <a:lnTo>
                  <a:pt x="1797390" y="621131"/>
                </a:lnTo>
                <a:lnTo>
                  <a:pt x="1794248" y="622716"/>
                </a:lnTo>
                <a:lnTo>
                  <a:pt x="1787948" y="631580"/>
                </a:lnTo>
                <a:lnTo>
                  <a:pt x="1812732" y="624840"/>
                </a:lnTo>
                <a:lnTo>
                  <a:pt x="1813694" y="608483"/>
                </a:lnTo>
                <a:close/>
                <a:moveTo>
                  <a:pt x="3598928" y="607723"/>
                </a:moveTo>
                <a:lnTo>
                  <a:pt x="3599248" y="609472"/>
                </a:lnTo>
                <a:cubicBezTo>
                  <a:pt x="3600428" y="608760"/>
                  <a:pt x="3601234" y="608355"/>
                  <a:pt x="3601234" y="608355"/>
                </a:cubicBezTo>
                <a:lnTo>
                  <a:pt x="3602444" y="608744"/>
                </a:lnTo>
                <a:lnTo>
                  <a:pt x="3602708" y="608035"/>
                </a:lnTo>
                <a:close/>
                <a:moveTo>
                  <a:pt x="1478182" y="606450"/>
                </a:moveTo>
                <a:lnTo>
                  <a:pt x="1466186" y="608692"/>
                </a:lnTo>
                <a:lnTo>
                  <a:pt x="1444568" y="629945"/>
                </a:lnTo>
                <a:lnTo>
                  <a:pt x="1442206" y="633943"/>
                </a:lnTo>
                <a:lnTo>
                  <a:pt x="1485104" y="651806"/>
                </a:lnTo>
                <a:lnTo>
                  <a:pt x="1500832" y="662913"/>
                </a:lnTo>
                <a:lnTo>
                  <a:pt x="1510756" y="659103"/>
                </a:lnTo>
                <a:lnTo>
                  <a:pt x="1511148" y="652882"/>
                </a:lnTo>
                <a:lnTo>
                  <a:pt x="1503434" y="649479"/>
                </a:lnTo>
                <a:lnTo>
                  <a:pt x="1508304" y="644764"/>
                </a:lnTo>
                <a:lnTo>
                  <a:pt x="1510642" y="642486"/>
                </a:lnTo>
                <a:lnTo>
                  <a:pt x="1508956" y="631244"/>
                </a:lnTo>
                <a:lnTo>
                  <a:pt x="1509312" y="630172"/>
                </a:lnTo>
                <a:lnTo>
                  <a:pt x="1505202" y="632949"/>
                </a:lnTo>
                <a:cubicBezTo>
                  <a:pt x="1502938" y="634531"/>
                  <a:pt x="1500674" y="636050"/>
                  <a:pt x="1500674" y="636050"/>
                </a:cubicBezTo>
                <a:cubicBezTo>
                  <a:pt x="1500674" y="636050"/>
                  <a:pt x="1500024" y="632608"/>
                  <a:pt x="1499526" y="629042"/>
                </a:cubicBezTo>
                <a:cubicBezTo>
                  <a:pt x="1499030" y="625474"/>
                  <a:pt x="1498504" y="621939"/>
                  <a:pt x="1498504" y="621939"/>
                </a:cubicBezTo>
                <a:lnTo>
                  <a:pt x="1502938" y="613130"/>
                </a:lnTo>
                <a:lnTo>
                  <a:pt x="1503086" y="612852"/>
                </a:lnTo>
                <a:lnTo>
                  <a:pt x="1497266" y="616559"/>
                </a:lnTo>
                <a:cubicBezTo>
                  <a:pt x="1493354" y="618948"/>
                  <a:pt x="1489352" y="621351"/>
                  <a:pt x="1489352" y="621351"/>
                </a:cubicBezTo>
                <a:lnTo>
                  <a:pt x="1481506" y="620884"/>
                </a:lnTo>
                <a:cubicBezTo>
                  <a:pt x="1477536" y="620606"/>
                  <a:pt x="1473628" y="620606"/>
                  <a:pt x="1473628" y="620606"/>
                </a:cubicBezTo>
                <a:lnTo>
                  <a:pt x="1478096" y="608665"/>
                </a:lnTo>
                <a:close/>
                <a:moveTo>
                  <a:pt x="1831188" y="604730"/>
                </a:moveTo>
                <a:lnTo>
                  <a:pt x="1831202" y="604751"/>
                </a:lnTo>
                <a:lnTo>
                  <a:pt x="1831330" y="604755"/>
                </a:lnTo>
                <a:close/>
                <a:moveTo>
                  <a:pt x="1811470" y="601331"/>
                </a:moveTo>
                <a:lnTo>
                  <a:pt x="1810844" y="601800"/>
                </a:lnTo>
                <a:lnTo>
                  <a:pt x="1808732" y="603978"/>
                </a:lnTo>
                <a:lnTo>
                  <a:pt x="1813950" y="604157"/>
                </a:lnTo>
                <a:lnTo>
                  <a:pt x="1814016" y="603020"/>
                </a:lnTo>
                <a:close/>
                <a:moveTo>
                  <a:pt x="1876884" y="600757"/>
                </a:moveTo>
                <a:lnTo>
                  <a:pt x="1876356" y="604339"/>
                </a:lnTo>
                <a:lnTo>
                  <a:pt x="1876858" y="605373"/>
                </a:lnTo>
                <a:lnTo>
                  <a:pt x="1878648" y="603455"/>
                </a:lnTo>
                <a:lnTo>
                  <a:pt x="1878982" y="606290"/>
                </a:lnTo>
                <a:lnTo>
                  <a:pt x="1880610" y="603654"/>
                </a:lnTo>
                <a:close/>
                <a:moveTo>
                  <a:pt x="1855066" y="599661"/>
                </a:moveTo>
                <a:lnTo>
                  <a:pt x="1853696" y="604067"/>
                </a:lnTo>
                <a:lnTo>
                  <a:pt x="1861008" y="605372"/>
                </a:lnTo>
                <a:lnTo>
                  <a:pt x="1861206" y="605247"/>
                </a:lnTo>
                <a:lnTo>
                  <a:pt x="1861348" y="602168"/>
                </a:lnTo>
                <a:close/>
                <a:moveTo>
                  <a:pt x="1769608" y="598904"/>
                </a:moveTo>
                <a:lnTo>
                  <a:pt x="1768490" y="605922"/>
                </a:lnTo>
                <a:lnTo>
                  <a:pt x="1769152" y="606267"/>
                </a:lnTo>
                <a:lnTo>
                  <a:pt x="1772720" y="606019"/>
                </a:lnTo>
                <a:lnTo>
                  <a:pt x="1772486" y="601344"/>
                </a:lnTo>
                <a:close/>
                <a:moveTo>
                  <a:pt x="1524700" y="597757"/>
                </a:moveTo>
                <a:lnTo>
                  <a:pt x="1503760" y="601670"/>
                </a:lnTo>
                <a:lnTo>
                  <a:pt x="1503310" y="602555"/>
                </a:lnTo>
                <a:lnTo>
                  <a:pt x="1503110" y="601791"/>
                </a:lnTo>
                <a:lnTo>
                  <a:pt x="1493696" y="603551"/>
                </a:lnTo>
                <a:lnTo>
                  <a:pt x="1495712" y="609999"/>
                </a:lnTo>
                <a:lnTo>
                  <a:pt x="1503720" y="611668"/>
                </a:lnTo>
                <a:lnTo>
                  <a:pt x="1507560" y="604477"/>
                </a:lnTo>
                <a:cubicBezTo>
                  <a:pt x="1508480" y="608075"/>
                  <a:pt x="1510296" y="611395"/>
                  <a:pt x="1512832" y="614123"/>
                </a:cubicBezTo>
                <a:lnTo>
                  <a:pt x="1518724" y="616415"/>
                </a:lnTo>
                <a:close/>
                <a:moveTo>
                  <a:pt x="1477384" y="597683"/>
                </a:moveTo>
                <a:lnTo>
                  <a:pt x="1471904" y="603071"/>
                </a:lnTo>
                <a:lnTo>
                  <a:pt x="1478110" y="601913"/>
                </a:lnTo>
                <a:close/>
                <a:moveTo>
                  <a:pt x="1790014" y="597370"/>
                </a:moveTo>
                <a:lnTo>
                  <a:pt x="1788180" y="599452"/>
                </a:lnTo>
                <a:lnTo>
                  <a:pt x="1787920" y="604962"/>
                </a:lnTo>
                <a:lnTo>
                  <a:pt x="1788600" y="604915"/>
                </a:lnTo>
                <a:lnTo>
                  <a:pt x="1795248" y="598306"/>
                </a:lnTo>
                <a:close/>
                <a:moveTo>
                  <a:pt x="1763348" y="594071"/>
                </a:moveTo>
                <a:lnTo>
                  <a:pt x="1763042" y="595662"/>
                </a:lnTo>
                <a:cubicBezTo>
                  <a:pt x="1763010" y="599764"/>
                  <a:pt x="1763398" y="603268"/>
                  <a:pt x="1763398" y="603268"/>
                </a:cubicBezTo>
                <a:lnTo>
                  <a:pt x="1765416" y="604320"/>
                </a:lnTo>
                <a:lnTo>
                  <a:pt x="1766674" y="596417"/>
                </a:lnTo>
                <a:lnTo>
                  <a:pt x="1764328" y="594428"/>
                </a:lnTo>
                <a:lnTo>
                  <a:pt x="1764776" y="594204"/>
                </a:lnTo>
                <a:close/>
                <a:moveTo>
                  <a:pt x="1905590" y="593648"/>
                </a:moveTo>
                <a:lnTo>
                  <a:pt x="1904264" y="595688"/>
                </a:lnTo>
                <a:lnTo>
                  <a:pt x="1905418" y="595180"/>
                </a:lnTo>
                <a:close/>
                <a:moveTo>
                  <a:pt x="2998866" y="592913"/>
                </a:moveTo>
                <a:lnTo>
                  <a:pt x="2991910" y="609123"/>
                </a:lnTo>
                <a:lnTo>
                  <a:pt x="2994340" y="607859"/>
                </a:lnTo>
                <a:lnTo>
                  <a:pt x="3000170" y="601657"/>
                </a:lnTo>
                <a:close/>
                <a:moveTo>
                  <a:pt x="1657746" y="591281"/>
                </a:moveTo>
                <a:lnTo>
                  <a:pt x="1583160" y="593586"/>
                </a:lnTo>
                <a:lnTo>
                  <a:pt x="1584600" y="600073"/>
                </a:lnTo>
                <a:cubicBezTo>
                  <a:pt x="1584600" y="600073"/>
                  <a:pt x="1593004" y="602803"/>
                  <a:pt x="1593344" y="602803"/>
                </a:cubicBezTo>
                <a:cubicBezTo>
                  <a:pt x="1593686" y="602803"/>
                  <a:pt x="1589654" y="604757"/>
                  <a:pt x="1585592" y="606773"/>
                </a:cubicBezTo>
                <a:lnTo>
                  <a:pt x="1577312" y="610960"/>
                </a:lnTo>
                <a:lnTo>
                  <a:pt x="1561804" y="609006"/>
                </a:lnTo>
                <a:lnTo>
                  <a:pt x="1567416" y="597468"/>
                </a:lnTo>
                <a:lnTo>
                  <a:pt x="1567834" y="594061"/>
                </a:lnTo>
                <a:lnTo>
                  <a:pt x="1539844" y="594926"/>
                </a:lnTo>
                <a:lnTo>
                  <a:pt x="1529428" y="596873"/>
                </a:lnTo>
                <a:lnTo>
                  <a:pt x="1522696" y="617960"/>
                </a:lnTo>
                <a:lnTo>
                  <a:pt x="1523428" y="618245"/>
                </a:lnTo>
                <a:cubicBezTo>
                  <a:pt x="1527456" y="619016"/>
                  <a:pt x="1530976" y="619271"/>
                  <a:pt x="1530976" y="619271"/>
                </a:cubicBezTo>
                <a:cubicBezTo>
                  <a:pt x="1530976" y="619271"/>
                  <a:pt x="1536340" y="612511"/>
                  <a:pt x="1536464" y="612138"/>
                </a:cubicBezTo>
                <a:cubicBezTo>
                  <a:pt x="1536588" y="611766"/>
                  <a:pt x="1537054" y="616231"/>
                  <a:pt x="1537550" y="620699"/>
                </a:cubicBezTo>
                <a:cubicBezTo>
                  <a:pt x="1538048" y="625165"/>
                  <a:pt x="1538668" y="629661"/>
                  <a:pt x="1538668" y="629661"/>
                </a:cubicBezTo>
                <a:cubicBezTo>
                  <a:pt x="1538668" y="629661"/>
                  <a:pt x="1536960" y="633073"/>
                  <a:pt x="1535192" y="636453"/>
                </a:cubicBezTo>
                <a:cubicBezTo>
                  <a:pt x="1533424" y="639835"/>
                  <a:pt x="1531812" y="643277"/>
                  <a:pt x="1531812" y="643277"/>
                </a:cubicBezTo>
                <a:lnTo>
                  <a:pt x="1530026" y="641526"/>
                </a:lnTo>
                <a:lnTo>
                  <a:pt x="1527316" y="647493"/>
                </a:lnTo>
                <a:lnTo>
                  <a:pt x="1528504" y="652289"/>
                </a:lnTo>
                <a:lnTo>
                  <a:pt x="1529764" y="651805"/>
                </a:lnTo>
                <a:lnTo>
                  <a:pt x="1555674" y="644449"/>
                </a:lnTo>
                <a:lnTo>
                  <a:pt x="1553648" y="642315"/>
                </a:lnTo>
                <a:lnTo>
                  <a:pt x="1551476" y="632330"/>
                </a:lnTo>
                <a:lnTo>
                  <a:pt x="1560408" y="635926"/>
                </a:lnTo>
                <a:lnTo>
                  <a:pt x="1565946" y="641534"/>
                </a:lnTo>
                <a:lnTo>
                  <a:pt x="1598806" y="632205"/>
                </a:lnTo>
                <a:lnTo>
                  <a:pt x="1597656" y="627677"/>
                </a:lnTo>
                <a:lnTo>
                  <a:pt x="1588352" y="622466"/>
                </a:lnTo>
                <a:lnTo>
                  <a:pt x="1599052" y="613999"/>
                </a:lnTo>
                <a:lnTo>
                  <a:pt x="1602152" y="613999"/>
                </a:lnTo>
                <a:lnTo>
                  <a:pt x="1602480" y="613988"/>
                </a:lnTo>
                <a:lnTo>
                  <a:pt x="1603238" y="607889"/>
                </a:lnTo>
                <a:lnTo>
                  <a:pt x="1608222" y="613795"/>
                </a:lnTo>
                <a:lnTo>
                  <a:pt x="1608636" y="613781"/>
                </a:lnTo>
                <a:lnTo>
                  <a:pt x="1617940" y="613596"/>
                </a:lnTo>
                <a:lnTo>
                  <a:pt x="1613644" y="620960"/>
                </a:lnTo>
                <a:lnTo>
                  <a:pt x="1614418" y="622551"/>
                </a:lnTo>
                <a:lnTo>
                  <a:pt x="1615676" y="620513"/>
                </a:lnTo>
                <a:lnTo>
                  <a:pt x="1616846" y="627084"/>
                </a:lnTo>
                <a:lnTo>
                  <a:pt x="1619460" y="626342"/>
                </a:lnTo>
                <a:lnTo>
                  <a:pt x="1685328" y="614828"/>
                </a:lnTo>
                <a:lnTo>
                  <a:pt x="1684684" y="610463"/>
                </a:lnTo>
                <a:lnTo>
                  <a:pt x="1675876" y="604260"/>
                </a:lnTo>
                <a:lnTo>
                  <a:pt x="1676624" y="603777"/>
                </a:lnTo>
                <a:lnTo>
                  <a:pt x="1674530" y="604664"/>
                </a:lnTo>
                <a:cubicBezTo>
                  <a:pt x="1670284" y="606370"/>
                  <a:pt x="1665950" y="608075"/>
                  <a:pt x="1665950" y="608075"/>
                </a:cubicBezTo>
                <a:lnTo>
                  <a:pt x="1658258" y="606276"/>
                </a:lnTo>
                <a:lnTo>
                  <a:pt x="1652986" y="605160"/>
                </a:lnTo>
                <a:lnTo>
                  <a:pt x="1650568" y="604725"/>
                </a:lnTo>
                <a:lnTo>
                  <a:pt x="1657266" y="593653"/>
                </a:lnTo>
                <a:close/>
                <a:moveTo>
                  <a:pt x="1833648" y="591115"/>
                </a:moveTo>
                <a:lnTo>
                  <a:pt x="1828052" y="596341"/>
                </a:lnTo>
                <a:lnTo>
                  <a:pt x="1828786" y="599620"/>
                </a:lnTo>
                <a:lnTo>
                  <a:pt x="1838548" y="601362"/>
                </a:lnTo>
                <a:lnTo>
                  <a:pt x="1839478" y="596538"/>
                </a:lnTo>
                <a:lnTo>
                  <a:pt x="1836472" y="592241"/>
                </a:lnTo>
                <a:close/>
                <a:moveTo>
                  <a:pt x="1706270" y="589780"/>
                </a:moveTo>
                <a:lnTo>
                  <a:pt x="1673130" y="590805"/>
                </a:lnTo>
                <a:lnTo>
                  <a:pt x="1674108" y="597933"/>
                </a:lnTo>
                <a:lnTo>
                  <a:pt x="1681302" y="600754"/>
                </a:lnTo>
                <a:lnTo>
                  <a:pt x="1687350" y="596847"/>
                </a:lnTo>
                <a:lnTo>
                  <a:pt x="1696656" y="597468"/>
                </a:lnTo>
                <a:cubicBezTo>
                  <a:pt x="1701244" y="597871"/>
                  <a:pt x="1705960" y="598213"/>
                  <a:pt x="1705960" y="598213"/>
                </a:cubicBezTo>
                <a:cubicBezTo>
                  <a:pt x="1703224" y="600569"/>
                  <a:pt x="1701096" y="603578"/>
                  <a:pt x="1699756" y="606927"/>
                </a:cubicBezTo>
                <a:lnTo>
                  <a:pt x="1700030" y="612259"/>
                </a:lnTo>
                <a:lnTo>
                  <a:pt x="1711284" y="610292"/>
                </a:lnTo>
                <a:lnTo>
                  <a:pt x="1739812" y="608308"/>
                </a:lnTo>
                <a:lnTo>
                  <a:pt x="1739362" y="608169"/>
                </a:lnTo>
                <a:lnTo>
                  <a:pt x="1746712" y="597623"/>
                </a:lnTo>
                <a:lnTo>
                  <a:pt x="1748176" y="592657"/>
                </a:lnTo>
                <a:lnTo>
                  <a:pt x="1747240" y="592570"/>
                </a:lnTo>
                <a:lnTo>
                  <a:pt x="1726802" y="590834"/>
                </a:lnTo>
                <a:close/>
                <a:moveTo>
                  <a:pt x="2868142" y="588875"/>
                </a:moveTo>
                <a:lnTo>
                  <a:pt x="2845580" y="632914"/>
                </a:lnTo>
                <a:lnTo>
                  <a:pt x="2859842" y="635693"/>
                </a:lnTo>
                <a:lnTo>
                  <a:pt x="2877136" y="637168"/>
                </a:lnTo>
                <a:cubicBezTo>
                  <a:pt x="2880298" y="633136"/>
                  <a:pt x="2883338" y="626809"/>
                  <a:pt x="2884920" y="624762"/>
                </a:cubicBezTo>
                <a:lnTo>
                  <a:pt x="2876948" y="609689"/>
                </a:lnTo>
                <a:close/>
                <a:moveTo>
                  <a:pt x="3634328" y="584199"/>
                </a:moveTo>
                <a:lnTo>
                  <a:pt x="3626016" y="605720"/>
                </a:lnTo>
                <a:lnTo>
                  <a:pt x="3621318" y="608326"/>
                </a:lnTo>
                <a:lnTo>
                  <a:pt x="3618378" y="617613"/>
                </a:lnTo>
                <a:lnTo>
                  <a:pt x="3618382" y="617617"/>
                </a:lnTo>
                <a:cubicBezTo>
                  <a:pt x="3621324" y="620637"/>
                  <a:pt x="3624168" y="624033"/>
                  <a:pt x="3623780" y="625537"/>
                </a:cubicBezTo>
                <a:cubicBezTo>
                  <a:pt x="3623006" y="628546"/>
                  <a:pt x="3616184" y="637324"/>
                  <a:pt x="3616184" y="637324"/>
                </a:cubicBezTo>
                <a:lnTo>
                  <a:pt x="3616020" y="637965"/>
                </a:lnTo>
                <a:lnTo>
                  <a:pt x="3626696" y="639960"/>
                </a:lnTo>
                <a:lnTo>
                  <a:pt x="3628068" y="640828"/>
                </a:lnTo>
                <a:lnTo>
                  <a:pt x="3649988" y="641200"/>
                </a:lnTo>
                <a:cubicBezTo>
                  <a:pt x="3649988" y="641200"/>
                  <a:pt x="3666800" y="655436"/>
                  <a:pt x="3664660" y="654755"/>
                </a:cubicBezTo>
                <a:cubicBezTo>
                  <a:pt x="3662520" y="654072"/>
                  <a:pt x="3647632" y="659653"/>
                  <a:pt x="3647632" y="659653"/>
                </a:cubicBezTo>
                <a:lnTo>
                  <a:pt x="3614994" y="656993"/>
                </a:lnTo>
                <a:lnTo>
                  <a:pt x="3635954" y="697432"/>
                </a:lnTo>
                <a:lnTo>
                  <a:pt x="3700182" y="703146"/>
                </a:lnTo>
                <a:lnTo>
                  <a:pt x="3716828" y="704738"/>
                </a:lnTo>
                <a:lnTo>
                  <a:pt x="3688808" y="648782"/>
                </a:lnTo>
                <a:lnTo>
                  <a:pt x="3639480" y="584491"/>
                </a:lnTo>
                <a:lnTo>
                  <a:pt x="3638916" y="584912"/>
                </a:lnTo>
                <a:cubicBezTo>
                  <a:pt x="3637376" y="584756"/>
                  <a:pt x="3635844" y="584508"/>
                  <a:pt x="3634328" y="584199"/>
                </a:cubicBezTo>
                <a:close/>
                <a:moveTo>
                  <a:pt x="1768482" y="581786"/>
                </a:moveTo>
                <a:lnTo>
                  <a:pt x="1765196" y="584475"/>
                </a:lnTo>
                <a:lnTo>
                  <a:pt x="1764226" y="589516"/>
                </a:lnTo>
                <a:lnTo>
                  <a:pt x="1767556" y="589830"/>
                </a:lnTo>
                <a:close/>
                <a:moveTo>
                  <a:pt x="3345102" y="581602"/>
                </a:moveTo>
                <a:lnTo>
                  <a:pt x="3343936" y="582152"/>
                </a:lnTo>
                <a:lnTo>
                  <a:pt x="3343788" y="584008"/>
                </a:lnTo>
                <a:lnTo>
                  <a:pt x="3347286" y="585501"/>
                </a:lnTo>
                <a:lnTo>
                  <a:pt x="3352372" y="593623"/>
                </a:lnTo>
                <a:lnTo>
                  <a:pt x="3343068" y="594182"/>
                </a:lnTo>
                <a:lnTo>
                  <a:pt x="3342982" y="594148"/>
                </a:lnTo>
                <a:lnTo>
                  <a:pt x="3341672" y="610621"/>
                </a:lnTo>
                <a:lnTo>
                  <a:pt x="3335284" y="618963"/>
                </a:lnTo>
                <a:lnTo>
                  <a:pt x="3333920" y="602370"/>
                </a:lnTo>
                <a:lnTo>
                  <a:pt x="3334260" y="590660"/>
                </a:lnTo>
                <a:lnTo>
                  <a:pt x="3312768" y="582058"/>
                </a:lnTo>
                <a:lnTo>
                  <a:pt x="3307146" y="587344"/>
                </a:lnTo>
                <a:lnTo>
                  <a:pt x="3311372" y="606215"/>
                </a:lnTo>
                <a:lnTo>
                  <a:pt x="3310720" y="620731"/>
                </a:lnTo>
                <a:lnTo>
                  <a:pt x="3302036" y="613474"/>
                </a:lnTo>
                <a:lnTo>
                  <a:pt x="3301162" y="607782"/>
                </a:lnTo>
                <a:lnTo>
                  <a:pt x="3300330" y="615396"/>
                </a:lnTo>
                <a:lnTo>
                  <a:pt x="3296640" y="631648"/>
                </a:lnTo>
                <a:lnTo>
                  <a:pt x="3291492" y="622498"/>
                </a:lnTo>
                <a:lnTo>
                  <a:pt x="3293166" y="593996"/>
                </a:lnTo>
                <a:lnTo>
                  <a:pt x="3290404" y="592167"/>
                </a:lnTo>
                <a:lnTo>
                  <a:pt x="3289908" y="592538"/>
                </a:lnTo>
                <a:lnTo>
                  <a:pt x="3282700" y="599963"/>
                </a:lnTo>
                <a:lnTo>
                  <a:pt x="3251752" y="643546"/>
                </a:lnTo>
                <a:lnTo>
                  <a:pt x="3245084" y="657123"/>
                </a:lnTo>
                <a:lnTo>
                  <a:pt x="3246560" y="715245"/>
                </a:lnTo>
                <a:lnTo>
                  <a:pt x="3334822" y="695952"/>
                </a:lnTo>
                <a:lnTo>
                  <a:pt x="3378744" y="686816"/>
                </a:lnTo>
                <a:lnTo>
                  <a:pt x="3386956" y="647417"/>
                </a:lnTo>
                <a:lnTo>
                  <a:pt x="3383016" y="639555"/>
                </a:lnTo>
                <a:lnTo>
                  <a:pt x="3383242" y="635378"/>
                </a:lnTo>
                <a:lnTo>
                  <a:pt x="3362946" y="600959"/>
                </a:lnTo>
                <a:close/>
                <a:moveTo>
                  <a:pt x="1842646" y="579373"/>
                </a:moveTo>
                <a:lnTo>
                  <a:pt x="1841216" y="583051"/>
                </a:lnTo>
                <a:lnTo>
                  <a:pt x="1845792" y="585001"/>
                </a:lnTo>
                <a:lnTo>
                  <a:pt x="1846828" y="584786"/>
                </a:lnTo>
                <a:cubicBezTo>
                  <a:pt x="1846828" y="584786"/>
                  <a:pt x="1851356" y="586708"/>
                  <a:pt x="1855822" y="588631"/>
                </a:cubicBezTo>
                <a:lnTo>
                  <a:pt x="1859288" y="590177"/>
                </a:lnTo>
                <a:lnTo>
                  <a:pt x="1857590" y="585841"/>
                </a:lnTo>
                <a:lnTo>
                  <a:pt x="1857598" y="585760"/>
                </a:lnTo>
                <a:lnTo>
                  <a:pt x="1855370" y="584027"/>
                </a:lnTo>
                <a:lnTo>
                  <a:pt x="1845836" y="580817"/>
                </a:lnTo>
                <a:close/>
                <a:moveTo>
                  <a:pt x="3615508" y="573665"/>
                </a:moveTo>
                <a:lnTo>
                  <a:pt x="3596068" y="576416"/>
                </a:lnTo>
                <a:lnTo>
                  <a:pt x="3593864" y="579966"/>
                </a:lnTo>
                <a:lnTo>
                  <a:pt x="3597152" y="597983"/>
                </a:lnTo>
                <a:lnTo>
                  <a:pt x="3606370" y="598202"/>
                </a:lnTo>
                <a:close/>
                <a:moveTo>
                  <a:pt x="1507118" y="570931"/>
                </a:moveTo>
                <a:lnTo>
                  <a:pt x="1501168" y="574304"/>
                </a:lnTo>
                <a:lnTo>
                  <a:pt x="1493120" y="582216"/>
                </a:lnTo>
                <a:lnTo>
                  <a:pt x="1498812" y="582492"/>
                </a:lnTo>
                <a:cubicBezTo>
                  <a:pt x="1496052" y="584912"/>
                  <a:pt x="1493920" y="587981"/>
                  <a:pt x="1492610" y="591393"/>
                </a:cubicBezTo>
                <a:lnTo>
                  <a:pt x="1493174" y="599102"/>
                </a:lnTo>
                <a:lnTo>
                  <a:pt x="1501976" y="597459"/>
                </a:lnTo>
                <a:lnTo>
                  <a:pt x="1500550" y="592014"/>
                </a:lnTo>
                <a:close/>
                <a:moveTo>
                  <a:pt x="3321802" y="570238"/>
                </a:moveTo>
                <a:lnTo>
                  <a:pt x="3320336" y="573995"/>
                </a:lnTo>
                <a:lnTo>
                  <a:pt x="3334566" y="580071"/>
                </a:lnTo>
                <a:lnTo>
                  <a:pt x="3334632" y="577810"/>
                </a:lnTo>
                <a:cubicBezTo>
                  <a:pt x="3334116" y="577902"/>
                  <a:pt x="3333580" y="577872"/>
                  <a:pt x="3333088" y="577686"/>
                </a:cubicBezTo>
                <a:cubicBezTo>
                  <a:pt x="3331682" y="577127"/>
                  <a:pt x="3330984" y="575546"/>
                  <a:pt x="3331532" y="574150"/>
                </a:cubicBezTo>
                <a:lnTo>
                  <a:pt x="3331224" y="573768"/>
                </a:lnTo>
                <a:lnTo>
                  <a:pt x="3324894" y="571637"/>
                </a:lnTo>
                <a:close/>
                <a:moveTo>
                  <a:pt x="3541626" y="569634"/>
                </a:moveTo>
                <a:lnTo>
                  <a:pt x="3543516" y="599331"/>
                </a:lnTo>
                <a:cubicBezTo>
                  <a:pt x="3545472" y="598742"/>
                  <a:pt x="3547528" y="598524"/>
                  <a:pt x="3549564" y="598710"/>
                </a:cubicBezTo>
                <a:lnTo>
                  <a:pt x="3549932" y="598923"/>
                </a:lnTo>
                <a:lnTo>
                  <a:pt x="3557134" y="586241"/>
                </a:lnTo>
                <a:lnTo>
                  <a:pt x="3554360" y="582124"/>
                </a:lnTo>
                <a:close/>
                <a:moveTo>
                  <a:pt x="2557964" y="568629"/>
                </a:moveTo>
                <a:lnTo>
                  <a:pt x="2556536" y="568938"/>
                </a:lnTo>
                <a:lnTo>
                  <a:pt x="2556256" y="568753"/>
                </a:lnTo>
                <a:cubicBezTo>
                  <a:pt x="2556412" y="572288"/>
                  <a:pt x="2556784" y="577933"/>
                  <a:pt x="2557220" y="583856"/>
                </a:cubicBezTo>
                <a:close/>
                <a:moveTo>
                  <a:pt x="3689696" y="568030"/>
                </a:moveTo>
                <a:lnTo>
                  <a:pt x="3685376" y="571264"/>
                </a:lnTo>
                <a:cubicBezTo>
                  <a:pt x="3683844" y="571110"/>
                  <a:pt x="3682320" y="570861"/>
                  <a:pt x="3680818" y="570521"/>
                </a:cubicBezTo>
                <a:lnTo>
                  <a:pt x="3672568" y="592045"/>
                </a:lnTo>
                <a:lnTo>
                  <a:pt x="3667476" y="594856"/>
                </a:lnTo>
                <a:lnTo>
                  <a:pt x="3707178" y="651280"/>
                </a:lnTo>
                <a:lnTo>
                  <a:pt x="3720292" y="676518"/>
                </a:lnTo>
                <a:lnTo>
                  <a:pt x="3732488" y="685671"/>
                </a:lnTo>
                <a:lnTo>
                  <a:pt x="3734160" y="688233"/>
                </a:lnTo>
                <a:lnTo>
                  <a:pt x="3734256" y="688213"/>
                </a:lnTo>
                <a:lnTo>
                  <a:pt x="3736336" y="691570"/>
                </a:lnTo>
                <a:lnTo>
                  <a:pt x="3736746" y="692198"/>
                </a:lnTo>
                <a:lnTo>
                  <a:pt x="3757114" y="659962"/>
                </a:lnTo>
                <a:lnTo>
                  <a:pt x="3762196" y="655819"/>
                </a:lnTo>
                <a:lnTo>
                  <a:pt x="3733282" y="612182"/>
                </a:lnTo>
                <a:close/>
                <a:moveTo>
                  <a:pt x="1538978" y="566956"/>
                </a:moveTo>
                <a:lnTo>
                  <a:pt x="1530966" y="592052"/>
                </a:lnTo>
                <a:lnTo>
                  <a:pt x="1539318" y="590494"/>
                </a:lnTo>
                <a:lnTo>
                  <a:pt x="1567902" y="589575"/>
                </a:lnTo>
                <a:lnTo>
                  <a:pt x="1567416" y="583887"/>
                </a:lnTo>
                <a:lnTo>
                  <a:pt x="1564898" y="581907"/>
                </a:lnTo>
                <a:lnTo>
                  <a:pt x="1565588" y="584167"/>
                </a:lnTo>
                <a:lnTo>
                  <a:pt x="1556500" y="581592"/>
                </a:lnTo>
                <a:close/>
                <a:moveTo>
                  <a:pt x="3673146" y="566597"/>
                </a:moveTo>
                <a:lnTo>
                  <a:pt x="3652068" y="571326"/>
                </a:lnTo>
                <a:lnTo>
                  <a:pt x="3650888" y="575978"/>
                </a:lnTo>
                <a:lnTo>
                  <a:pt x="3650554" y="576227"/>
                </a:lnTo>
                <a:lnTo>
                  <a:pt x="3665110" y="591697"/>
                </a:lnTo>
                <a:lnTo>
                  <a:pt x="3663356" y="584383"/>
                </a:lnTo>
                <a:close/>
                <a:moveTo>
                  <a:pt x="2959106" y="563953"/>
                </a:moveTo>
                <a:lnTo>
                  <a:pt x="2925190" y="606480"/>
                </a:lnTo>
                <a:lnTo>
                  <a:pt x="2925268" y="606492"/>
                </a:lnTo>
                <a:lnTo>
                  <a:pt x="2933828" y="600071"/>
                </a:lnTo>
                <a:lnTo>
                  <a:pt x="2937272" y="613098"/>
                </a:lnTo>
                <a:lnTo>
                  <a:pt x="2930512" y="630434"/>
                </a:lnTo>
                <a:cubicBezTo>
                  <a:pt x="2929066" y="627116"/>
                  <a:pt x="2926842" y="624169"/>
                  <a:pt x="2924028" y="621875"/>
                </a:cubicBezTo>
                <a:lnTo>
                  <a:pt x="2918726" y="620992"/>
                </a:lnTo>
                <a:lnTo>
                  <a:pt x="2916834" y="633103"/>
                </a:lnTo>
                <a:lnTo>
                  <a:pt x="2914272" y="646306"/>
                </a:lnTo>
                <a:lnTo>
                  <a:pt x="2931832" y="649736"/>
                </a:lnTo>
                <a:lnTo>
                  <a:pt x="2932000" y="648394"/>
                </a:lnTo>
                <a:lnTo>
                  <a:pt x="2935102" y="646905"/>
                </a:lnTo>
                <a:lnTo>
                  <a:pt x="2937614" y="646130"/>
                </a:lnTo>
                <a:lnTo>
                  <a:pt x="2940188" y="649231"/>
                </a:lnTo>
                <a:cubicBezTo>
                  <a:pt x="2940828" y="648456"/>
                  <a:pt x="2941556" y="647743"/>
                  <a:pt x="2942360" y="647154"/>
                </a:cubicBezTo>
                <a:cubicBezTo>
                  <a:pt x="2944376" y="645665"/>
                  <a:pt x="2947476" y="648240"/>
                  <a:pt x="2947476" y="648240"/>
                </a:cubicBezTo>
                <a:lnTo>
                  <a:pt x="2952940" y="639401"/>
                </a:lnTo>
                <a:lnTo>
                  <a:pt x="2955520" y="608776"/>
                </a:lnTo>
                <a:lnTo>
                  <a:pt x="2948096" y="609563"/>
                </a:lnTo>
                <a:cubicBezTo>
                  <a:pt x="2948096" y="609563"/>
                  <a:pt x="2944530" y="617255"/>
                  <a:pt x="2944530" y="618000"/>
                </a:cubicBezTo>
                <a:cubicBezTo>
                  <a:pt x="2944530" y="618744"/>
                  <a:pt x="2938328" y="601004"/>
                  <a:pt x="2938328" y="601004"/>
                </a:cubicBezTo>
                <a:lnTo>
                  <a:pt x="2942204" y="585499"/>
                </a:lnTo>
                <a:lnTo>
                  <a:pt x="2952842" y="592632"/>
                </a:lnTo>
                <a:lnTo>
                  <a:pt x="2956800" y="593569"/>
                </a:lnTo>
                <a:lnTo>
                  <a:pt x="2959168" y="565464"/>
                </a:lnTo>
                <a:close/>
                <a:moveTo>
                  <a:pt x="1774212" y="560662"/>
                </a:moveTo>
                <a:lnTo>
                  <a:pt x="1772314" y="577202"/>
                </a:lnTo>
                <a:lnTo>
                  <a:pt x="1773572" y="577621"/>
                </a:lnTo>
                <a:lnTo>
                  <a:pt x="1772130" y="578801"/>
                </a:lnTo>
                <a:lnTo>
                  <a:pt x="1770820" y="590227"/>
                </a:lnTo>
                <a:lnTo>
                  <a:pt x="1772354" y="590415"/>
                </a:lnTo>
                <a:lnTo>
                  <a:pt x="1776736" y="588225"/>
                </a:lnTo>
                <a:lnTo>
                  <a:pt x="1795344" y="591326"/>
                </a:lnTo>
                <a:lnTo>
                  <a:pt x="1793574" y="593334"/>
                </a:lnTo>
                <a:lnTo>
                  <a:pt x="1799234" y="594344"/>
                </a:lnTo>
                <a:lnTo>
                  <a:pt x="1801022" y="592568"/>
                </a:lnTo>
                <a:lnTo>
                  <a:pt x="1806260" y="585935"/>
                </a:lnTo>
                <a:lnTo>
                  <a:pt x="1806200" y="585456"/>
                </a:lnTo>
                <a:lnTo>
                  <a:pt x="1804864" y="583330"/>
                </a:lnTo>
                <a:lnTo>
                  <a:pt x="1807416" y="579610"/>
                </a:lnTo>
                <a:lnTo>
                  <a:pt x="1801752" y="574550"/>
                </a:lnTo>
                <a:lnTo>
                  <a:pt x="1790288" y="573933"/>
                </a:lnTo>
                <a:cubicBezTo>
                  <a:pt x="1790288" y="573933"/>
                  <a:pt x="1787962" y="571823"/>
                  <a:pt x="1785792" y="569769"/>
                </a:cubicBezTo>
                <a:lnTo>
                  <a:pt x="1784260" y="568121"/>
                </a:lnTo>
                <a:lnTo>
                  <a:pt x="1784208" y="568283"/>
                </a:lnTo>
                <a:lnTo>
                  <a:pt x="1783266" y="567051"/>
                </a:lnTo>
                <a:lnTo>
                  <a:pt x="1782224" y="565931"/>
                </a:lnTo>
                <a:lnTo>
                  <a:pt x="1782378" y="565892"/>
                </a:lnTo>
                <a:lnTo>
                  <a:pt x="1778750" y="561150"/>
                </a:lnTo>
                <a:close/>
                <a:moveTo>
                  <a:pt x="1530510" y="559882"/>
                </a:moveTo>
                <a:lnTo>
                  <a:pt x="1523220" y="563449"/>
                </a:lnTo>
                <a:cubicBezTo>
                  <a:pt x="1523192" y="564845"/>
                  <a:pt x="1522032" y="565961"/>
                  <a:pt x="1520632" y="565930"/>
                </a:cubicBezTo>
                <a:cubicBezTo>
                  <a:pt x="1520044" y="565930"/>
                  <a:pt x="1519480" y="565712"/>
                  <a:pt x="1519034" y="565341"/>
                </a:cubicBezTo>
                <a:lnTo>
                  <a:pt x="1510660" y="588075"/>
                </a:lnTo>
                <a:lnTo>
                  <a:pt x="1506306" y="596652"/>
                </a:lnTo>
                <a:lnTo>
                  <a:pt x="1526246" y="592932"/>
                </a:lnTo>
                <a:lnTo>
                  <a:pt x="1535496" y="564047"/>
                </a:lnTo>
                <a:close/>
                <a:moveTo>
                  <a:pt x="2573346" y="557370"/>
                </a:moveTo>
                <a:cubicBezTo>
                  <a:pt x="2571372" y="558735"/>
                  <a:pt x="2569494" y="560254"/>
                  <a:pt x="2567732" y="561898"/>
                </a:cubicBezTo>
                <a:lnTo>
                  <a:pt x="2568012" y="577715"/>
                </a:lnTo>
                <a:lnTo>
                  <a:pt x="2573780" y="560409"/>
                </a:lnTo>
                <a:lnTo>
                  <a:pt x="2573812" y="560409"/>
                </a:lnTo>
                <a:cubicBezTo>
                  <a:pt x="2573564" y="559417"/>
                  <a:pt x="2573408" y="558393"/>
                  <a:pt x="2573346" y="557370"/>
                </a:cubicBezTo>
                <a:close/>
                <a:moveTo>
                  <a:pt x="3608408" y="556547"/>
                </a:moveTo>
                <a:lnTo>
                  <a:pt x="3604318" y="563133"/>
                </a:lnTo>
                <a:lnTo>
                  <a:pt x="3611096" y="561464"/>
                </a:lnTo>
                <a:cubicBezTo>
                  <a:pt x="3611096" y="561464"/>
                  <a:pt x="3606848" y="557928"/>
                  <a:pt x="3608212" y="557308"/>
                </a:cubicBezTo>
                <a:close/>
                <a:moveTo>
                  <a:pt x="2891888" y="556051"/>
                </a:moveTo>
                <a:lnTo>
                  <a:pt x="2876508" y="572548"/>
                </a:lnTo>
                <a:lnTo>
                  <a:pt x="2872350" y="580661"/>
                </a:lnTo>
                <a:lnTo>
                  <a:pt x="2875088" y="583608"/>
                </a:lnTo>
                <a:lnTo>
                  <a:pt x="2890844" y="618374"/>
                </a:lnTo>
                <a:lnTo>
                  <a:pt x="2893944" y="614776"/>
                </a:lnTo>
                <a:lnTo>
                  <a:pt x="2898260" y="616317"/>
                </a:lnTo>
                <a:lnTo>
                  <a:pt x="2896580" y="609313"/>
                </a:lnTo>
                <a:lnTo>
                  <a:pt x="2902256" y="594954"/>
                </a:lnTo>
                <a:lnTo>
                  <a:pt x="2904980" y="597255"/>
                </a:lnTo>
                <a:lnTo>
                  <a:pt x="2900854" y="591752"/>
                </a:lnTo>
                <a:cubicBezTo>
                  <a:pt x="2897218" y="586733"/>
                  <a:pt x="2893480" y="581345"/>
                  <a:pt x="2893480" y="581345"/>
                </a:cubicBezTo>
                <a:close/>
                <a:moveTo>
                  <a:pt x="3442816" y="545874"/>
                </a:moveTo>
                <a:lnTo>
                  <a:pt x="3414828" y="625350"/>
                </a:lnTo>
                <a:lnTo>
                  <a:pt x="3410578" y="646709"/>
                </a:lnTo>
                <a:lnTo>
                  <a:pt x="3415152" y="653197"/>
                </a:lnTo>
                <a:lnTo>
                  <a:pt x="3420234" y="664368"/>
                </a:lnTo>
                <a:lnTo>
                  <a:pt x="3424420" y="647371"/>
                </a:lnTo>
                <a:lnTo>
                  <a:pt x="3433724" y="642100"/>
                </a:lnTo>
                <a:lnTo>
                  <a:pt x="3435772" y="650194"/>
                </a:lnTo>
                <a:lnTo>
                  <a:pt x="3427272" y="671902"/>
                </a:lnTo>
                <a:cubicBezTo>
                  <a:pt x="3428534" y="672988"/>
                  <a:pt x="3429736" y="674166"/>
                  <a:pt x="3430872" y="675376"/>
                </a:cubicBezTo>
                <a:lnTo>
                  <a:pt x="3432784" y="681912"/>
                </a:lnTo>
                <a:lnTo>
                  <a:pt x="3455532" y="683205"/>
                </a:lnTo>
                <a:lnTo>
                  <a:pt x="3459218" y="680151"/>
                </a:lnTo>
                <a:lnTo>
                  <a:pt x="3460454" y="683485"/>
                </a:lnTo>
                <a:lnTo>
                  <a:pt x="3472250" y="684156"/>
                </a:lnTo>
                <a:lnTo>
                  <a:pt x="3478842" y="684668"/>
                </a:lnTo>
                <a:lnTo>
                  <a:pt x="3496436" y="663686"/>
                </a:lnTo>
                <a:cubicBezTo>
                  <a:pt x="3496436" y="663686"/>
                  <a:pt x="3493768" y="660584"/>
                  <a:pt x="3494668" y="658040"/>
                </a:cubicBezTo>
                <a:cubicBezTo>
                  <a:pt x="3495032" y="657080"/>
                  <a:pt x="3495478" y="656119"/>
                  <a:pt x="3496000" y="655219"/>
                </a:cubicBezTo>
                <a:lnTo>
                  <a:pt x="3488952" y="654496"/>
                </a:lnTo>
                <a:lnTo>
                  <a:pt x="3474972" y="656087"/>
                </a:lnTo>
                <a:cubicBezTo>
                  <a:pt x="3474972" y="656087"/>
                  <a:pt x="3454318" y="642471"/>
                  <a:pt x="3456830" y="642937"/>
                </a:cubicBezTo>
                <a:cubicBezTo>
                  <a:pt x="3459342" y="643402"/>
                  <a:pt x="3475656" y="634842"/>
                  <a:pt x="3475656" y="634842"/>
                </a:cubicBezTo>
                <a:lnTo>
                  <a:pt x="3493620" y="633888"/>
                </a:lnTo>
                <a:lnTo>
                  <a:pt x="3492838" y="630841"/>
                </a:lnTo>
                <a:cubicBezTo>
                  <a:pt x="3484604" y="607998"/>
                  <a:pt x="3473726" y="586516"/>
                  <a:pt x="3460576" y="566733"/>
                </a:cubicBezTo>
                <a:close/>
                <a:moveTo>
                  <a:pt x="3357158" y="544187"/>
                </a:moveTo>
                <a:lnTo>
                  <a:pt x="3348236" y="548898"/>
                </a:lnTo>
                <a:lnTo>
                  <a:pt x="3346724" y="550029"/>
                </a:lnTo>
                <a:lnTo>
                  <a:pt x="3346820" y="550082"/>
                </a:lnTo>
                <a:cubicBezTo>
                  <a:pt x="3347134" y="551106"/>
                  <a:pt x="3347352" y="552129"/>
                  <a:pt x="3347472" y="553184"/>
                </a:cubicBezTo>
                <a:close/>
                <a:moveTo>
                  <a:pt x="1786482" y="543675"/>
                </a:moveTo>
                <a:lnTo>
                  <a:pt x="1789140" y="552776"/>
                </a:lnTo>
                <a:lnTo>
                  <a:pt x="1785192" y="565189"/>
                </a:lnTo>
                <a:lnTo>
                  <a:pt x="1791852" y="563524"/>
                </a:lnTo>
                <a:lnTo>
                  <a:pt x="1790972" y="557835"/>
                </a:lnTo>
                <a:lnTo>
                  <a:pt x="1800988" y="557122"/>
                </a:lnTo>
                <a:lnTo>
                  <a:pt x="1807688" y="565358"/>
                </a:lnTo>
                <a:lnTo>
                  <a:pt x="1812588" y="565931"/>
                </a:lnTo>
                <a:cubicBezTo>
                  <a:pt x="1813674" y="563667"/>
                  <a:pt x="1812154" y="563543"/>
                  <a:pt x="1816248" y="562550"/>
                </a:cubicBezTo>
                <a:cubicBezTo>
                  <a:pt x="1817426" y="562239"/>
                  <a:pt x="1817332" y="559944"/>
                  <a:pt x="1817706" y="559448"/>
                </a:cubicBezTo>
                <a:lnTo>
                  <a:pt x="1819288" y="559790"/>
                </a:lnTo>
                <a:lnTo>
                  <a:pt x="1820100" y="559790"/>
                </a:lnTo>
                <a:close/>
                <a:moveTo>
                  <a:pt x="3653826" y="541753"/>
                </a:moveTo>
                <a:lnTo>
                  <a:pt x="3649882" y="549781"/>
                </a:lnTo>
                <a:lnTo>
                  <a:pt x="3657836" y="547819"/>
                </a:lnTo>
                <a:cubicBezTo>
                  <a:pt x="3657836" y="547819"/>
                  <a:pt x="3653618" y="544283"/>
                  <a:pt x="3654984" y="543663"/>
                </a:cubicBezTo>
                <a:lnTo>
                  <a:pt x="3655248" y="542636"/>
                </a:lnTo>
                <a:close/>
                <a:moveTo>
                  <a:pt x="1776700" y="538986"/>
                </a:moveTo>
                <a:lnTo>
                  <a:pt x="1775742" y="547343"/>
                </a:lnTo>
                <a:lnTo>
                  <a:pt x="1779278" y="547720"/>
                </a:lnTo>
                <a:lnTo>
                  <a:pt x="1784548" y="542748"/>
                </a:lnTo>
                <a:close/>
                <a:moveTo>
                  <a:pt x="2287142" y="532645"/>
                </a:moveTo>
                <a:lnTo>
                  <a:pt x="2290212" y="553401"/>
                </a:lnTo>
                <a:cubicBezTo>
                  <a:pt x="2288832" y="557247"/>
                  <a:pt x="2287216" y="561030"/>
                  <a:pt x="2285376" y="564691"/>
                </a:cubicBezTo>
                <a:lnTo>
                  <a:pt x="2283620" y="560223"/>
                </a:lnTo>
                <a:lnTo>
                  <a:pt x="2283544" y="560808"/>
                </a:lnTo>
                <a:cubicBezTo>
                  <a:pt x="2281876" y="558235"/>
                  <a:pt x="2279608" y="556094"/>
                  <a:pt x="2276940" y="554606"/>
                </a:cubicBezTo>
                <a:lnTo>
                  <a:pt x="2272766" y="554482"/>
                </a:lnTo>
                <a:lnTo>
                  <a:pt x="2273312" y="564252"/>
                </a:lnTo>
                <a:cubicBezTo>
                  <a:pt x="2273868" y="570177"/>
                  <a:pt x="2273684" y="576193"/>
                  <a:pt x="2273868" y="582116"/>
                </a:cubicBezTo>
                <a:cubicBezTo>
                  <a:pt x="2274056" y="588040"/>
                  <a:pt x="2274056" y="594057"/>
                  <a:pt x="2274056" y="600012"/>
                </a:cubicBezTo>
                <a:lnTo>
                  <a:pt x="2273146" y="618948"/>
                </a:lnTo>
                <a:lnTo>
                  <a:pt x="2276846" y="619055"/>
                </a:lnTo>
                <a:lnTo>
                  <a:pt x="2282894" y="612387"/>
                </a:lnTo>
                <a:lnTo>
                  <a:pt x="2287080" y="623459"/>
                </a:lnTo>
                <a:lnTo>
                  <a:pt x="2283236" y="639400"/>
                </a:lnTo>
                <a:cubicBezTo>
                  <a:pt x="2281832" y="636702"/>
                  <a:pt x="2279788" y="634408"/>
                  <a:pt x="2277280" y="632671"/>
                </a:cubicBezTo>
                <a:lnTo>
                  <a:pt x="2276118" y="632631"/>
                </a:lnTo>
                <a:lnTo>
                  <a:pt x="2284308" y="643693"/>
                </a:lnTo>
                <a:lnTo>
                  <a:pt x="2296656" y="643884"/>
                </a:lnTo>
                <a:lnTo>
                  <a:pt x="2334668" y="643139"/>
                </a:lnTo>
                <a:lnTo>
                  <a:pt x="2334818" y="639118"/>
                </a:lnTo>
                <a:cubicBezTo>
                  <a:pt x="2335038" y="636098"/>
                  <a:pt x="2335480" y="632996"/>
                  <a:pt x="2336364" y="632670"/>
                </a:cubicBezTo>
                <a:cubicBezTo>
                  <a:pt x="2339068" y="632268"/>
                  <a:pt x="2341816" y="632268"/>
                  <a:pt x="2344520" y="632670"/>
                </a:cubicBezTo>
                <a:lnTo>
                  <a:pt x="2346320" y="631895"/>
                </a:lnTo>
                <a:lnTo>
                  <a:pt x="2333448" y="610185"/>
                </a:lnTo>
                <a:cubicBezTo>
                  <a:pt x="2333448" y="610185"/>
                  <a:pt x="2333448" y="594057"/>
                  <a:pt x="2333944" y="595639"/>
                </a:cubicBezTo>
                <a:cubicBezTo>
                  <a:pt x="2336546" y="598771"/>
                  <a:pt x="2339444" y="601624"/>
                  <a:pt x="2342596" y="604198"/>
                </a:cubicBezTo>
                <a:lnTo>
                  <a:pt x="2355220" y="628049"/>
                </a:lnTo>
                <a:cubicBezTo>
                  <a:pt x="2357732" y="627522"/>
                  <a:pt x="2356740" y="625785"/>
                  <a:pt x="2360368" y="629413"/>
                </a:cubicBezTo>
                <a:cubicBezTo>
                  <a:pt x="2361454" y="630469"/>
                  <a:pt x="2363160" y="628638"/>
                  <a:pt x="2363718" y="628732"/>
                </a:cubicBezTo>
                <a:lnTo>
                  <a:pt x="2364556" y="630685"/>
                </a:lnTo>
                <a:lnTo>
                  <a:pt x="2365580" y="632298"/>
                </a:lnTo>
                <a:cubicBezTo>
                  <a:pt x="2365608" y="631925"/>
                  <a:pt x="2365608" y="631585"/>
                  <a:pt x="2365580" y="631212"/>
                </a:cubicBezTo>
                <a:lnTo>
                  <a:pt x="2366664" y="630717"/>
                </a:lnTo>
                <a:lnTo>
                  <a:pt x="2368138" y="628501"/>
                </a:lnTo>
                <a:lnTo>
                  <a:pt x="2366572" y="620884"/>
                </a:lnTo>
                <a:cubicBezTo>
                  <a:pt x="2356352" y="598957"/>
                  <a:pt x="2341914" y="580166"/>
                  <a:pt x="2325534" y="563771"/>
                </a:cubicBezTo>
                <a:close/>
                <a:moveTo>
                  <a:pt x="2918228" y="532243"/>
                </a:moveTo>
                <a:cubicBezTo>
                  <a:pt x="2918228" y="532243"/>
                  <a:pt x="2914104" y="539407"/>
                  <a:pt x="2914012" y="540120"/>
                </a:cubicBezTo>
                <a:lnTo>
                  <a:pt x="2912204" y="534256"/>
                </a:lnTo>
                <a:lnTo>
                  <a:pt x="2907252" y="539568"/>
                </a:lnTo>
                <a:lnTo>
                  <a:pt x="2911252" y="576848"/>
                </a:lnTo>
                <a:cubicBezTo>
                  <a:pt x="2911252" y="576848"/>
                  <a:pt x="2910144" y="581887"/>
                  <a:pt x="2909134" y="587294"/>
                </a:cubicBezTo>
                <a:lnTo>
                  <a:pt x="2907672" y="599530"/>
                </a:lnTo>
                <a:lnTo>
                  <a:pt x="2912056" y="603234"/>
                </a:lnTo>
                <a:lnTo>
                  <a:pt x="2913344" y="603719"/>
                </a:lnTo>
                <a:lnTo>
                  <a:pt x="2918086" y="596832"/>
                </a:lnTo>
                <a:lnTo>
                  <a:pt x="2924524" y="555597"/>
                </a:lnTo>
                <a:lnTo>
                  <a:pt x="2927378" y="533326"/>
                </a:lnTo>
                <a:close/>
                <a:moveTo>
                  <a:pt x="1922388" y="531171"/>
                </a:moveTo>
                <a:lnTo>
                  <a:pt x="1916078" y="533361"/>
                </a:lnTo>
                <a:cubicBezTo>
                  <a:pt x="1900052" y="540376"/>
                  <a:pt x="1884386" y="548683"/>
                  <a:pt x="1869162" y="558143"/>
                </a:cubicBezTo>
                <a:lnTo>
                  <a:pt x="1856804" y="567394"/>
                </a:lnTo>
                <a:lnTo>
                  <a:pt x="1885046" y="589297"/>
                </a:lnTo>
                <a:lnTo>
                  <a:pt x="1878524" y="577530"/>
                </a:lnTo>
                <a:lnTo>
                  <a:pt x="1878588" y="568009"/>
                </a:lnTo>
                <a:lnTo>
                  <a:pt x="1889256" y="577499"/>
                </a:lnTo>
                <a:lnTo>
                  <a:pt x="1900104" y="593766"/>
                </a:lnTo>
                <a:lnTo>
                  <a:pt x="1906718" y="583589"/>
                </a:lnTo>
                <a:lnTo>
                  <a:pt x="1908704" y="565899"/>
                </a:lnTo>
                <a:lnTo>
                  <a:pt x="1914348" y="557991"/>
                </a:lnTo>
                <a:lnTo>
                  <a:pt x="1916720" y="568203"/>
                </a:lnTo>
                <a:lnTo>
                  <a:pt x="1930598" y="546854"/>
                </a:lnTo>
                <a:lnTo>
                  <a:pt x="1934648" y="540449"/>
                </a:lnTo>
                <a:lnTo>
                  <a:pt x="1931312" y="538356"/>
                </a:lnTo>
                <a:lnTo>
                  <a:pt x="1919836" y="542729"/>
                </a:lnTo>
                <a:close/>
                <a:moveTo>
                  <a:pt x="2584264" y="529053"/>
                </a:moveTo>
                <a:lnTo>
                  <a:pt x="2584256" y="529077"/>
                </a:lnTo>
                <a:lnTo>
                  <a:pt x="2583892" y="529302"/>
                </a:lnTo>
                <a:lnTo>
                  <a:pt x="2584076" y="529581"/>
                </a:lnTo>
                <a:lnTo>
                  <a:pt x="2584256" y="529077"/>
                </a:lnTo>
                <a:lnTo>
                  <a:pt x="2584294" y="529053"/>
                </a:lnTo>
                <a:close/>
                <a:moveTo>
                  <a:pt x="3627914" y="525670"/>
                </a:moveTo>
                <a:lnTo>
                  <a:pt x="3626596" y="527259"/>
                </a:lnTo>
                <a:lnTo>
                  <a:pt x="3617804" y="541418"/>
                </a:lnTo>
                <a:lnTo>
                  <a:pt x="3620032" y="543787"/>
                </a:lnTo>
                <a:lnTo>
                  <a:pt x="3620526" y="543477"/>
                </a:lnTo>
                <a:lnTo>
                  <a:pt x="3626306" y="544664"/>
                </a:lnTo>
                <a:lnTo>
                  <a:pt x="3630878" y="532386"/>
                </a:lnTo>
                <a:lnTo>
                  <a:pt x="3631390" y="527827"/>
                </a:lnTo>
                <a:close/>
                <a:moveTo>
                  <a:pt x="3001970" y="524780"/>
                </a:moveTo>
                <a:lnTo>
                  <a:pt x="2963246" y="559079"/>
                </a:lnTo>
                <a:lnTo>
                  <a:pt x="2963512" y="565556"/>
                </a:lnTo>
                <a:lnTo>
                  <a:pt x="2961112" y="594051"/>
                </a:lnTo>
                <a:lnTo>
                  <a:pt x="2966364" y="594274"/>
                </a:lnTo>
                <a:lnTo>
                  <a:pt x="2974056" y="586677"/>
                </a:lnTo>
                <a:lnTo>
                  <a:pt x="2975598" y="590619"/>
                </a:lnTo>
                <a:lnTo>
                  <a:pt x="2980998" y="577918"/>
                </a:lnTo>
                <a:lnTo>
                  <a:pt x="3008442" y="529007"/>
                </a:lnTo>
                <a:lnTo>
                  <a:pt x="3007614" y="525457"/>
                </a:lnTo>
                <a:cubicBezTo>
                  <a:pt x="3006066" y="525550"/>
                  <a:pt x="3004508" y="525550"/>
                  <a:pt x="3002960" y="525457"/>
                </a:cubicBezTo>
                <a:close/>
                <a:moveTo>
                  <a:pt x="1945614" y="523108"/>
                </a:moveTo>
                <a:lnTo>
                  <a:pt x="1943982" y="523674"/>
                </a:lnTo>
                <a:lnTo>
                  <a:pt x="1944836" y="524338"/>
                </a:lnTo>
                <a:close/>
                <a:moveTo>
                  <a:pt x="2272070" y="522262"/>
                </a:moveTo>
                <a:cubicBezTo>
                  <a:pt x="2271884" y="522758"/>
                  <a:pt x="2271760" y="523162"/>
                  <a:pt x="2271760" y="523162"/>
                </a:cubicBezTo>
                <a:lnTo>
                  <a:pt x="2270768" y="523162"/>
                </a:lnTo>
                <a:lnTo>
                  <a:pt x="2270114" y="523568"/>
                </a:lnTo>
                <a:lnTo>
                  <a:pt x="2270644" y="528772"/>
                </a:lnTo>
                <a:lnTo>
                  <a:pt x="2271838" y="541405"/>
                </a:lnTo>
                <a:lnTo>
                  <a:pt x="2274984" y="541146"/>
                </a:lnTo>
                <a:lnTo>
                  <a:pt x="2279292" y="535106"/>
                </a:lnTo>
                <a:lnTo>
                  <a:pt x="2278768" y="530047"/>
                </a:lnTo>
                <a:cubicBezTo>
                  <a:pt x="2276660" y="529396"/>
                  <a:pt x="2276908" y="531164"/>
                  <a:pt x="2275172" y="526759"/>
                </a:cubicBezTo>
                <a:cubicBezTo>
                  <a:pt x="2274676" y="525488"/>
                  <a:pt x="2272784" y="526201"/>
                  <a:pt x="2272380" y="525891"/>
                </a:cubicBezTo>
                <a:lnTo>
                  <a:pt x="2272380" y="523968"/>
                </a:lnTo>
                <a:close/>
                <a:moveTo>
                  <a:pt x="3223644" y="521935"/>
                </a:moveTo>
                <a:lnTo>
                  <a:pt x="3169076" y="575580"/>
                </a:lnTo>
                <a:lnTo>
                  <a:pt x="3133746" y="635353"/>
                </a:lnTo>
                <a:lnTo>
                  <a:pt x="3153476" y="632516"/>
                </a:lnTo>
                <a:lnTo>
                  <a:pt x="3159276" y="637262"/>
                </a:lnTo>
                <a:lnTo>
                  <a:pt x="3152296" y="645915"/>
                </a:lnTo>
                <a:lnTo>
                  <a:pt x="3132540" y="645202"/>
                </a:lnTo>
                <a:cubicBezTo>
                  <a:pt x="3132948" y="646194"/>
                  <a:pt x="3133260" y="647248"/>
                  <a:pt x="3133472" y="648303"/>
                </a:cubicBezTo>
                <a:cubicBezTo>
                  <a:pt x="3134028" y="650970"/>
                  <a:pt x="3130960" y="653637"/>
                  <a:pt x="3130960" y="653637"/>
                </a:cubicBezTo>
                <a:lnTo>
                  <a:pt x="3148884" y="682292"/>
                </a:lnTo>
                <a:lnTo>
                  <a:pt x="3153784" y="696992"/>
                </a:lnTo>
                <a:lnTo>
                  <a:pt x="3145876" y="694388"/>
                </a:lnTo>
                <a:lnTo>
                  <a:pt x="3137440" y="683130"/>
                </a:lnTo>
                <a:lnTo>
                  <a:pt x="3128136" y="670724"/>
                </a:lnTo>
                <a:cubicBezTo>
                  <a:pt x="3128136" y="670724"/>
                  <a:pt x="3127608" y="676927"/>
                  <a:pt x="3126492" y="675809"/>
                </a:cubicBezTo>
                <a:cubicBezTo>
                  <a:pt x="3125376" y="674693"/>
                  <a:pt x="3121654" y="678694"/>
                  <a:pt x="3120290" y="677732"/>
                </a:cubicBezTo>
                <a:lnTo>
                  <a:pt x="3117288" y="675558"/>
                </a:lnTo>
                <a:lnTo>
                  <a:pt x="3110022" y="696205"/>
                </a:lnTo>
                <a:lnTo>
                  <a:pt x="3135620" y="709914"/>
                </a:lnTo>
                <a:lnTo>
                  <a:pt x="3130710" y="700093"/>
                </a:lnTo>
                <a:lnTo>
                  <a:pt x="3131082" y="690510"/>
                </a:lnTo>
                <a:lnTo>
                  <a:pt x="3141564" y="700682"/>
                </a:lnTo>
                <a:lnTo>
                  <a:pt x="3152678" y="719050"/>
                </a:lnTo>
                <a:lnTo>
                  <a:pt x="3159222" y="722555"/>
                </a:lnTo>
                <a:lnTo>
                  <a:pt x="3162228" y="723432"/>
                </a:lnTo>
                <a:lnTo>
                  <a:pt x="3163462" y="719787"/>
                </a:lnTo>
                <a:lnTo>
                  <a:pt x="3165292" y="719787"/>
                </a:lnTo>
                <a:lnTo>
                  <a:pt x="3166998" y="719539"/>
                </a:lnTo>
                <a:cubicBezTo>
                  <a:pt x="3166744" y="719353"/>
                  <a:pt x="3166476" y="719198"/>
                  <a:pt x="3166192" y="719074"/>
                </a:cubicBezTo>
                <a:lnTo>
                  <a:pt x="3166378" y="717740"/>
                </a:lnTo>
                <a:lnTo>
                  <a:pt x="3161570" y="703350"/>
                </a:lnTo>
                <a:lnTo>
                  <a:pt x="3160980" y="682508"/>
                </a:lnTo>
                <a:lnTo>
                  <a:pt x="3165106" y="674630"/>
                </a:lnTo>
                <a:lnTo>
                  <a:pt x="3171402" y="681546"/>
                </a:lnTo>
                <a:lnTo>
                  <a:pt x="3173170" y="709088"/>
                </a:lnTo>
                <a:cubicBezTo>
                  <a:pt x="3174276" y="708778"/>
                  <a:pt x="3175432" y="708654"/>
                  <a:pt x="3176580" y="708746"/>
                </a:cubicBezTo>
                <a:lnTo>
                  <a:pt x="3178136" y="709652"/>
                </a:lnTo>
                <a:lnTo>
                  <a:pt x="3186154" y="692423"/>
                </a:lnTo>
                <a:lnTo>
                  <a:pt x="3190238" y="686967"/>
                </a:lnTo>
                <a:lnTo>
                  <a:pt x="3190384" y="678382"/>
                </a:lnTo>
                <a:lnTo>
                  <a:pt x="3194342" y="681483"/>
                </a:lnTo>
                <a:lnTo>
                  <a:pt x="3218842" y="648748"/>
                </a:lnTo>
                <a:lnTo>
                  <a:pt x="3218294" y="606655"/>
                </a:lnTo>
                <a:cubicBezTo>
                  <a:pt x="3218560" y="582795"/>
                  <a:pt x="3219558" y="558411"/>
                  <a:pt x="3221774" y="534253"/>
                </a:cubicBezTo>
                <a:close/>
                <a:moveTo>
                  <a:pt x="2961588" y="518707"/>
                </a:moveTo>
                <a:lnTo>
                  <a:pt x="2962588" y="543038"/>
                </a:lnTo>
                <a:lnTo>
                  <a:pt x="2973542" y="531868"/>
                </a:lnTo>
                <a:lnTo>
                  <a:pt x="2968472" y="528093"/>
                </a:lnTo>
                <a:lnTo>
                  <a:pt x="2966392" y="519167"/>
                </a:lnTo>
                <a:close/>
                <a:moveTo>
                  <a:pt x="2957254" y="518607"/>
                </a:moveTo>
                <a:lnTo>
                  <a:pt x="2951044" y="519500"/>
                </a:lnTo>
                <a:cubicBezTo>
                  <a:pt x="2951044" y="519500"/>
                  <a:pt x="2950222" y="521547"/>
                  <a:pt x="2949400" y="523636"/>
                </a:cubicBezTo>
                <a:lnTo>
                  <a:pt x="2949318" y="523854"/>
                </a:lnTo>
                <a:lnTo>
                  <a:pt x="2949708" y="525109"/>
                </a:lnTo>
                <a:lnTo>
                  <a:pt x="2943660" y="542726"/>
                </a:lnTo>
                <a:cubicBezTo>
                  <a:pt x="2942108" y="539438"/>
                  <a:pt x="2939764" y="536585"/>
                  <a:pt x="2936838" y="534445"/>
                </a:cubicBezTo>
                <a:lnTo>
                  <a:pt x="2931706" y="533838"/>
                </a:lnTo>
                <a:lnTo>
                  <a:pt x="2928836" y="556279"/>
                </a:lnTo>
                <a:lnTo>
                  <a:pt x="2923796" y="588541"/>
                </a:lnTo>
                <a:lnTo>
                  <a:pt x="2937548" y="568571"/>
                </a:lnTo>
                <a:lnTo>
                  <a:pt x="2958426" y="547283"/>
                </a:lnTo>
                <a:close/>
                <a:moveTo>
                  <a:pt x="3482634" y="518051"/>
                </a:moveTo>
                <a:lnTo>
                  <a:pt x="3489704" y="530389"/>
                </a:lnTo>
                <a:lnTo>
                  <a:pt x="3489206" y="534014"/>
                </a:lnTo>
                <a:lnTo>
                  <a:pt x="3500312" y="551726"/>
                </a:lnTo>
                <a:lnTo>
                  <a:pt x="3508996" y="577685"/>
                </a:lnTo>
                <a:lnTo>
                  <a:pt x="3495132" y="573436"/>
                </a:lnTo>
                <a:lnTo>
                  <a:pt x="3480246" y="553556"/>
                </a:lnTo>
                <a:lnTo>
                  <a:pt x="3463654" y="531473"/>
                </a:lnTo>
                <a:cubicBezTo>
                  <a:pt x="3463654" y="531473"/>
                  <a:pt x="3462692" y="542359"/>
                  <a:pt x="3460708" y="540498"/>
                </a:cubicBezTo>
                <a:lnTo>
                  <a:pt x="3458404" y="541205"/>
                </a:lnTo>
                <a:lnTo>
                  <a:pt x="3460238" y="543232"/>
                </a:lnTo>
                <a:cubicBezTo>
                  <a:pt x="3473386" y="561242"/>
                  <a:pt x="3484914" y="580900"/>
                  <a:pt x="3494682" y="601963"/>
                </a:cubicBezTo>
                <a:lnTo>
                  <a:pt x="3505808" y="633241"/>
                </a:lnTo>
                <a:lnTo>
                  <a:pt x="3510936" y="632968"/>
                </a:lnTo>
                <a:lnTo>
                  <a:pt x="3506050" y="628981"/>
                </a:lnTo>
                <a:lnTo>
                  <a:pt x="3518642" y="623181"/>
                </a:lnTo>
                <a:lnTo>
                  <a:pt x="3524150" y="624789"/>
                </a:lnTo>
                <a:lnTo>
                  <a:pt x="3524194" y="624762"/>
                </a:lnTo>
                <a:cubicBezTo>
                  <a:pt x="3526488" y="623802"/>
                  <a:pt x="3525712" y="619210"/>
                  <a:pt x="3526334" y="618312"/>
                </a:cubicBezTo>
                <a:lnTo>
                  <a:pt x="3529620" y="618466"/>
                </a:lnTo>
                <a:lnTo>
                  <a:pt x="3532724" y="618002"/>
                </a:lnTo>
                <a:cubicBezTo>
                  <a:pt x="3532272" y="617691"/>
                  <a:pt x="3531794" y="617412"/>
                  <a:pt x="3531296" y="617164"/>
                </a:cubicBezTo>
                <a:lnTo>
                  <a:pt x="3531668" y="614806"/>
                </a:lnTo>
                <a:lnTo>
                  <a:pt x="3523170" y="589378"/>
                </a:lnTo>
                <a:lnTo>
                  <a:pt x="3522116" y="552563"/>
                </a:lnTo>
                <a:lnTo>
                  <a:pt x="3522832" y="551200"/>
                </a:lnTo>
                <a:lnTo>
                  <a:pt x="3501328" y="530109"/>
                </a:lnTo>
                <a:close/>
                <a:moveTo>
                  <a:pt x="3418850" y="517725"/>
                </a:moveTo>
                <a:lnTo>
                  <a:pt x="3416384" y="519005"/>
                </a:lnTo>
                <a:lnTo>
                  <a:pt x="3419208" y="536188"/>
                </a:lnTo>
                <a:lnTo>
                  <a:pt x="3415052" y="546267"/>
                </a:lnTo>
                <a:lnTo>
                  <a:pt x="3409748" y="530761"/>
                </a:lnTo>
                <a:lnTo>
                  <a:pt x="3408114" y="523295"/>
                </a:lnTo>
                <a:lnTo>
                  <a:pt x="3379914" y="537924"/>
                </a:lnTo>
                <a:lnTo>
                  <a:pt x="3371848" y="536433"/>
                </a:lnTo>
                <a:lnTo>
                  <a:pt x="3366424" y="539296"/>
                </a:lnTo>
                <a:lnTo>
                  <a:pt x="3372996" y="540686"/>
                </a:lnTo>
                <a:lnTo>
                  <a:pt x="3370608" y="548625"/>
                </a:lnTo>
                <a:lnTo>
                  <a:pt x="3353116" y="560224"/>
                </a:lnTo>
                <a:cubicBezTo>
                  <a:pt x="3353644" y="562054"/>
                  <a:pt x="3354202" y="565496"/>
                  <a:pt x="3354202" y="565496"/>
                </a:cubicBezTo>
                <a:lnTo>
                  <a:pt x="3353658" y="567542"/>
                </a:lnTo>
                <a:lnTo>
                  <a:pt x="3357268" y="571112"/>
                </a:lnTo>
                <a:lnTo>
                  <a:pt x="3392458" y="621014"/>
                </a:lnTo>
                <a:lnTo>
                  <a:pt x="3395670" y="605605"/>
                </a:lnTo>
                <a:lnTo>
                  <a:pt x="3424514" y="524378"/>
                </a:lnTo>
                <a:close/>
                <a:moveTo>
                  <a:pt x="1661544" y="516984"/>
                </a:moveTo>
                <a:cubicBezTo>
                  <a:pt x="1644728" y="517699"/>
                  <a:pt x="1627940" y="519966"/>
                  <a:pt x="1611366" y="523742"/>
                </a:cubicBezTo>
                <a:lnTo>
                  <a:pt x="1567320" y="537988"/>
                </a:lnTo>
                <a:lnTo>
                  <a:pt x="1567480" y="546265"/>
                </a:lnTo>
                <a:lnTo>
                  <a:pt x="1563136" y="552841"/>
                </a:lnTo>
                <a:lnTo>
                  <a:pt x="1558888" y="559477"/>
                </a:lnTo>
                <a:lnTo>
                  <a:pt x="1550856" y="549398"/>
                </a:lnTo>
                <a:lnTo>
                  <a:pt x="1548186" y="547653"/>
                </a:lnTo>
                <a:lnTo>
                  <a:pt x="1546204" y="548777"/>
                </a:lnTo>
                <a:lnTo>
                  <a:pt x="1542502" y="557112"/>
                </a:lnTo>
                <a:lnTo>
                  <a:pt x="1562672" y="574614"/>
                </a:lnTo>
                <a:lnTo>
                  <a:pt x="1562802" y="575039"/>
                </a:lnTo>
                <a:lnTo>
                  <a:pt x="1571108" y="570582"/>
                </a:lnTo>
                <a:lnTo>
                  <a:pt x="1580692" y="571698"/>
                </a:lnTo>
                <a:lnTo>
                  <a:pt x="1590212" y="573062"/>
                </a:lnTo>
                <a:cubicBezTo>
                  <a:pt x="1587224" y="575171"/>
                  <a:pt x="1584796" y="577995"/>
                  <a:pt x="1583140" y="581250"/>
                </a:cubicBezTo>
                <a:lnTo>
                  <a:pt x="1583010" y="589089"/>
                </a:lnTo>
                <a:lnTo>
                  <a:pt x="1658384" y="586665"/>
                </a:lnTo>
                <a:lnTo>
                  <a:pt x="1658384" y="580102"/>
                </a:lnTo>
                <a:lnTo>
                  <a:pt x="1654412" y="576349"/>
                </a:lnTo>
                <a:lnTo>
                  <a:pt x="1650412" y="572720"/>
                </a:lnTo>
                <a:cubicBezTo>
                  <a:pt x="1650412" y="572720"/>
                  <a:pt x="1653512" y="571232"/>
                  <a:pt x="1656616" y="569898"/>
                </a:cubicBezTo>
                <a:lnTo>
                  <a:pt x="1663036" y="567231"/>
                </a:lnTo>
                <a:lnTo>
                  <a:pt x="1681860" y="571386"/>
                </a:lnTo>
                <a:cubicBezTo>
                  <a:pt x="1678692" y="573279"/>
                  <a:pt x="1676030" y="575914"/>
                  <a:pt x="1674108" y="579078"/>
                </a:cubicBezTo>
                <a:lnTo>
                  <a:pt x="1673458" y="586181"/>
                </a:lnTo>
                <a:lnTo>
                  <a:pt x="1706208" y="585128"/>
                </a:lnTo>
                <a:lnTo>
                  <a:pt x="1726802" y="586182"/>
                </a:lnTo>
                <a:lnTo>
                  <a:pt x="1747302" y="587919"/>
                </a:lnTo>
                <a:lnTo>
                  <a:pt x="1748684" y="588049"/>
                </a:lnTo>
                <a:lnTo>
                  <a:pt x="1749038" y="584227"/>
                </a:lnTo>
                <a:lnTo>
                  <a:pt x="1741750" y="576163"/>
                </a:lnTo>
                <a:lnTo>
                  <a:pt x="1754962" y="571791"/>
                </a:lnTo>
                <a:cubicBezTo>
                  <a:pt x="1754962" y="571791"/>
                  <a:pt x="1759552" y="572937"/>
                  <a:pt x="1764268" y="574520"/>
                </a:cubicBezTo>
                <a:lnTo>
                  <a:pt x="1769132" y="576142"/>
                </a:lnTo>
                <a:lnTo>
                  <a:pt x="1770954" y="560312"/>
                </a:lnTo>
                <a:lnTo>
                  <a:pt x="1763740" y="559537"/>
                </a:lnTo>
                <a:cubicBezTo>
                  <a:pt x="1763740" y="559537"/>
                  <a:pt x="1760420" y="565802"/>
                  <a:pt x="1760360" y="566515"/>
                </a:cubicBezTo>
                <a:cubicBezTo>
                  <a:pt x="1760296" y="567229"/>
                  <a:pt x="1756420" y="551721"/>
                  <a:pt x="1756420" y="551721"/>
                </a:cubicBezTo>
                <a:cubicBezTo>
                  <a:pt x="1756420" y="551721"/>
                  <a:pt x="1757412" y="548744"/>
                  <a:pt x="1758374" y="545394"/>
                </a:cubicBezTo>
                <a:cubicBezTo>
                  <a:pt x="1759336" y="542044"/>
                  <a:pt x="1760328" y="538943"/>
                  <a:pt x="1760328" y="538943"/>
                </a:cubicBezTo>
                <a:lnTo>
                  <a:pt x="1768578" y="545611"/>
                </a:lnTo>
                <a:lnTo>
                  <a:pt x="1772498" y="546909"/>
                </a:lnTo>
                <a:lnTo>
                  <a:pt x="1773582" y="537491"/>
                </a:lnTo>
                <a:lnTo>
                  <a:pt x="1761352" y="531629"/>
                </a:lnTo>
                <a:lnTo>
                  <a:pt x="1739112" y="526187"/>
                </a:lnTo>
                <a:lnTo>
                  <a:pt x="1738992" y="526418"/>
                </a:lnTo>
                <a:lnTo>
                  <a:pt x="1734772" y="526107"/>
                </a:lnTo>
                <a:lnTo>
                  <a:pt x="1742124" y="564720"/>
                </a:lnTo>
                <a:lnTo>
                  <a:pt x="1741100" y="575111"/>
                </a:lnTo>
                <a:lnTo>
                  <a:pt x="1734524" y="568629"/>
                </a:lnTo>
                <a:lnTo>
                  <a:pt x="1729160" y="543817"/>
                </a:lnTo>
                <a:lnTo>
                  <a:pt x="1726832" y="526169"/>
                </a:lnTo>
                <a:cubicBezTo>
                  <a:pt x="1724508" y="525921"/>
                  <a:pt x="1718768" y="523626"/>
                  <a:pt x="1714148" y="523068"/>
                </a:cubicBezTo>
                <a:lnTo>
                  <a:pt x="1692716" y="549430"/>
                </a:lnTo>
                <a:lnTo>
                  <a:pt x="1680312" y="557556"/>
                </a:lnTo>
                <a:lnTo>
                  <a:pt x="1681428" y="543103"/>
                </a:lnTo>
                <a:lnTo>
                  <a:pt x="1703572" y="519749"/>
                </a:lnTo>
                <a:lnTo>
                  <a:pt x="1702782" y="519069"/>
                </a:lnTo>
                <a:close/>
                <a:moveTo>
                  <a:pt x="2001684" y="515966"/>
                </a:moveTo>
                <a:cubicBezTo>
                  <a:pt x="2001684" y="516555"/>
                  <a:pt x="2001840" y="517021"/>
                  <a:pt x="2001840" y="517021"/>
                </a:cubicBezTo>
                <a:lnTo>
                  <a:pt x="2000816" y="517641"/>
                </a:lnTo>
                <a:lnTo>
                  <a:pt x="1993806" y="531070"/>
                </a:lnTo>
                <a:lnTo>
                  <a:pt x="1987794" y="536895"/>
                </a:lnTo>
                <a:lnTo>
                  <a:pt x="1989526" y="544308"/>
                </a:lnTo>
                <a:lnTo>
                  <a:pt x="1994316" y="548095"/>
                </a:lnTo>
                <a:lnTo>
                  <a:pt x="2012632" y="519491"/>
                </a:lnTo>
                <a:lnTo>
                  <a:pt x="2012136" y="518758"/>
                </a:lnTo>
                <a:cubicBezTo>
                  <a:pt x="2009748" y="519625"/>
                  <a:pt x="2010864" y="521145"/>
                  <a:pt x="2006956" y="518106"/>
                </a:cubicBezTo>
                <a:cubicBezTo>
                  <a:pt x="2005808" y="517207"/>
                  <a:pt x="2004288" y="519223"/>
                  <a:pt x="2003856" y="519223"/>
                </a:cubicBezTo>
                <a:lnTo>
                  <a:pt x="2002832" y="517423"/>
                </a:lnTo>
                <a:close/>
                <a:moveTo>
                  <a:pt x="2939762" y="514004"/>
                </a:moveTo>
                <a:lnTo>
                  <a:pt x="2933706" y="518188"/>
                </a:lnTo>
                <a:lnTo>
                  <a:pt x="2933656" y="518575"/>
                </a:lnTo>
                <a:lnTo>
                  <a:pt x="2937428" y="519030"/>
                </a:lnTo>
                <a:lnTo>
                  <a:pt x="2942270" y="515040"/>
                </a:lnTo>
                <a:lnTo>
                  <a:pt x="2942020" y="514433"/>
                </a:lnTo>
                <a:lnTo>
                  <a:pt x="2941738" y="514478"/>
                </a:lnTo>
                <a:close/>
                <a:moveTo>
                  <a:pt x="1988278" y="512472"/>
                </a:moveTo>
                <a:lnTo>
                  <a:pt x="1977800" y="514219"/>
                </a:lnTo>
                <a:lnTo>
                  <a:pt x="1978236" y="517083"/>
                </a:lnTo>
                <a:lnTo>
                  <a:pt x="1974442" y="514778"/>
                </a:lnTo>
                <a:lnTo>
                  <a:pt x="1965144" y="516328"/>
                </a:lnTo>
                <a:lnTo>
                  <a:pt x="1952494" y="520719"/>
                </a:lnTo>
                <a:lnTo>
                  <a:pt x="1948434" y="527136"/>
                </a:lnTo>
                <a:lnTo>
                  <a:pt x="1949630" y="528067"/>
                </a:lnTo>
                <a:cubicBezTo>
                  <a:pt x="1953356" y="529796"/>
                  <a:pt x="1956776" y="530819"/>
                  <a:pt x="1956776" y="530819"/>
                </a:cubicBezTo>
                <a:cubicBezTo>
                  <a:pt x="1956776" y="530819"/>
                  <a:pt x="1964652" y="524182"/>
                  <a:pt x="1965148" y="523376"/>
                </a:cubicBezTo>
                <a:cubicBezTo>
                  <a:pt x="1965644" y="522570"/>
                  <a:pt x="1960124" y="544900"/>
                  <a:pt x="1960124" y="544900"/>
                </a:cubicBezTo>
                <a:lnTo>
                  <a:pt x="1946944" y="559756"/>
                </a:lnTo>
                <a:lnTo>
                  <a:pt x="1942044" y="546729"/>
                </a:lnTo>
                <a:lnTo>
                  <a:pt x="1938430" y="542945"/>
                </a:lnTo>
                <a:lnTo>
                  <a:pt x="1934506" y="549149"/>
                </a:lnTo>
                <a:lnTo>
                  <a:pt x="1915928" y="577738"/>
                </a:lnTo>
                <a:lnTo>
                  <a:pt x="1913412" y="604372"/>
                </a:lnTo>
                <a:lnTo>
                  <a:pt x="1915092" y="605812"/>
                </a:lnTo>
                <a:lnTo>
                  <a:pt x="1919744" y="583082"/>
                </a:lnTo>
                <a:lnTo>
                  <a:pt x="1928644" y="577437"/>
                </a:lnTo>
                <a:lnTo>
                  <a:pt x="1930970" y="585283"/>
                </a:lnTo>
                <a:lnTo>
                  <a:pt x="1923372" y="607177"/>
                </a:lnTo>
                <a:cubicBezTo>
                  <a:pt x="1924656" y="608200"/>
                  <a:pt x="1925878" y="609286"/>
                  <a:pt x="1927032" y="610433"/>
                </a:cubicBezTo>
                <a:lnTo>
                  <a:pt x="1927104" y="610646"/>
                </a:lnTo>
                <a:lnTo>
                  <a:pt x="1936668" y="611881"/>
                </a:lnTo>
                <a:lnTo>
                  <a:pt x="1939468" y="608819"/>
                </a:lnTo>
                <a:lnTo>
                  <a:pt x="1940524" y="612323"/>
                </a:lnTo>
                <a:lnTo>
                  <a:pt x="1943624" y="611860"/>
                </a:lnTo>
                <a:lnTo>
                  <a:pt x="1949258" y="611860"/>
                </a:lnTo>
                <a:lnTo>
                  <a:pt x="1949580" y="609563"/>
                </a:lnTo>
                <a:lnTo>
                  <a:pt x="1942974" y="601096"/>
                </a:lnTo>
                <a:lnTo>
                  <a:pt x="1956062" y="597498"/>
                </a:lnTo>
                <a:lnTo>
                  <a:pt x="1961466" y="599393"/>
                </a:lnTo>
                <a:lnTo>
                  <a:pt x="1986308" y="560599"/>
                </a:lnTo>
                <a:lnTo>
                  <a:pt x="1982144" y="557861"/>
                </a:lnTo>
                <a:lnTo>
                  <a:pt x="1971724" y="560311"/>
                </a:lnTo>
                <a:lnTo>
                  <a:pt x="1973802" y="546975"/>
                </a:lnTo>
                <a:lnTo>
                  <a:pt x="1975780" y="545015"/>
                </a:lnTo>
                <a:lnTo>
                  <a:pt x="1972188" y="545461"/>
                </a:lnTo>
                <a:lnTo>
                  <a:pt x="1972932" y="535567"/>
                </a:lnTo>
                <a:lnTo>
                  <a:pt x="1990704" y="516959"/>
                </a:lnTo>
                <a:cubicBezTo>
                  <a:pt x="1989780" y="516059"/>
                  <a:pt x="1989024" y="515004"/>
                  <a:pt x="1988472" y="513857"/>
                </a:cubicBezTo>
                <a:close/>
                <a:moveTo>
                  <a:pt x="2915996" y="508306"/>
                </a:moveTo>
                <a:lnTo>
                  <a:pt x="2915996" y="510106"/>
                </a:lnTo>
                <a:lnTo>
                  <a:pt x="2916830" y="510744"/>
                </a:lnTo>
                <a:lnTo>
                  <a:pt x="2919038" y="509027"/>
                </a:lnTo>
                <a:lnTo>
                  <a:pt x="2918880" y="508988"/>
                </a:lnTo>
                <a:lnTo>
                  <a:pt x="2916988" y="509794"/>
                </a:lnTo>
                <a:cubicBezTo>
                  <a:pt x="2916688" y="509267"/>
                  <a:pt x="2916356" y="508771"/>
                  <a:pt x="2915996" y="508306"/>
                </a:cubicBezTo>
                <a:close/>
                <a:moveTo>
                  <a:pt x="2030686" y="508149"/>
                </a:moveTo>
                <a:lnTo>
                  <a:pt x="2030216" y="511779"/>
                </a:lnTo>
                <a:lnTo>
                  <a:pt x="2022434" y="512890"/>
                </a:lnTo>
                <a:lnTo>
                  <a:pt x="2021132" y="514743"/>
                </a:lnTo>
                <a:lnTo>
                  <a:pt x="2035242" y="533396"/>
                </a:lnTo>
                <a:cubicBezTo>
                  <a:pt x="2035242" y="533396"/>
                  <a:pt x="2036792" y="549182"/>
                  <a:pt x="2036140" y="547663"/>
                </a:cubicBezTo>
                <a:cubicBezTo>
                  <a:pt x="2033288" y="544965"/>
                  <a:pt x="2030172" y="542546"/>
                  <a:pt x="2026836" y="540468"/>
                </a:cubicBezTo>
                <a:lnTo>
                  <a:pt x="2015386" y="523559"/>
                </a:lnTo>
                <a:lnTo>
                  <a:pt x="1997886" y="550917"/>
                </a:lnTo>
                <a:lnTo>
                  <a:pt x="1998430" y="551348"/>
                </a:lnTo>
                <a:cubicBezTo>
                  <a:pt x="2002040" y="553279"/>
                  <a:pt x="2005312" y="554573"/>
                  <a:pt x="2005312" y="554573"/>
                </a:cubicBezTo>
                <a:cubicBezTo>
                  <a:pt x="2005312" y="554573"/>
                  <a:pt x="2012198" y="550014"/>
                  <a:pt x="2012570" y="549394"/>
                </a:cubicBezTo>
                <a:cubicBezTo>
                  <a:pt x="2012292" y="552247"/>
                  <a:pt x="2011826" y="555070"/>
                  <a:pt x="2011174" y="557861"/>
                </a:cubicBezTo>
                <a:cubicBezTo>
                  <a:pt x="2010368" y="562296"/>
                  <a:pt x="2009562" y="566793"/>
                  <a:pt x="2009562" y="566793"/>
                </a:cubicBezTo>
                <a:lnTo>
                  <a:pt x="1998612" y="577618"/>
                </a:lnTo>
                <a:lnTo>
                  <a:pt x="1992876" y="566174"/>
                </a:lnTo>
                <a:lnTo>
                  <a:pt x="1989944" y="563331"/>
                </a:lnTo>
                <a:lnTo>
                  <a:pt x="1965864" y="600973"/>
                </a:lnTo>
                <a:lnTo>
                  <a:pt x="1973678" y="604011"/>
                </a:lnTo>
                <a:cubicBezTo>
                  <a:pt x="1970296" y="605407"/>
                  <a:pt x="1967332" y="607640"/>
                  <a:pt x="1965088" y="610525"/>
                </a:cubicBezTo>
                <a:lnTo>
                  <a:pt x="1963872" y="615395"/>
                </a:lnTo>
                <a:lnTo>
                  <a:pt x="1984552" y="618066"/>
                </a:lnTo>
                <a:lnTo>
                  <a:pt x="1990228" y="619985"/>
                </a:lnTo>
                <a:lnTo>
                  <a:pt x="2035212" y="632267"/>
                </a:lnTo>
                <a:lnTo>
                  <a:pt x="2035570" y="632552"/>
                </a:lnTo>
                <a:lnTo>
                  <a:pt x="2037072" y="628979"/>
                </a:lnTo>
                <a:lnTo>
                  <a:pt x="2034684" y="624016"/>
                </a:lnTo>
                <a:cubicBezTo>
                  <a:pt x="2033412" y="621473"/>
                  <a:pt x="2032048" y="619053"/>
                  <a:pt x="2032048" y="619053"/>
                </a:cubicBezTo>
                <a:cubicBezTo>
                  <a:pt x="2032048" y="619053"/>
                  <a:pt x="2035676" y="618991"/>
                  <a:pt x="2039428" y="619053"/>
                </a:cubicBezTo>
                <a:cubicBezTo>
                  <a:pt x="2043182" y="619116"/>
                  <a:pt x="2047060" y="619394"/>
                  <a:pt x="2047060" y="619394"/>
                </a:cubicBezTo>
                <a:lnTo>
                  <a:pt x="2049820" y="621473"/>
                </a:lnTo>
                <a:cubicBezTo>
                  <a:pt x="2051464" y="622652"/>
                  <a:pt x="2053634" y="624481"/>
                  <a:pt x="2055744" y="626186"/>
                </a:cubicBezTo>
                <a:cubicBezTo>
                  <a:pt x="2057852" y="627893"/>
                  <a:pt x="2059900" y="629846"/>
                  <a:pt x="2061356" y="631335"/>
                </a:cubicBezTo>
                <a:cubicBezTo>
                  <a:pt x="2062816" y="632824"/>
                  <a:pt x="2063776" y="633879"/>
                  <a:pt x="2063776" y="633879"/>
                </a:cubicBezTo>
                <a:cubicBezTo>
                  <a:pt x="2062548" y="633661"/>
                  <a:pt x="2061300" y="633569"/>
                  <a:pt x="2060054" y="633599"/>
                </a:cubicBezTo>
                <a:cubicBezTo>
                  <a:pt x="2057396" y="633693"/>
                  <a:pt x="2054788" y="634344"/>
                  <a:pt x="2052394" y="635522"/>
                </a:cubicBezTo>
                <a:lnTo>
                  <a:pt x="2050166" y="638586"/>
                </a:lnTo>
                <a:lnTo>
                  <a:pt x="2067510" y="639054"/>
                </a:lnTo>
                <a:lnTo>
                  <a:pt x="2062536" y="622715"/>
                </a:lnTo>
                <a:lnTo>
                  <a:pt x="2066940" y="611053"/>
                </a:lnTo>
                <a:lnTo>
                  <a:pt x="2073608" y="623086"/>
                </a:lnTo>
                <a:lnTo>
                  <a:pt x="2076538" y="635849"/>
                </a:lnTo>
                <a:lnTo>
                  <a:pt x="2076722" y="635571"/>
                </a:lnTo>
                <a:cubicBezTo>
                  <a:pt x="2079214" y="633167"/>
                  <a:pt x="2081672" y="631368"/>
                  <a:pt x="2081672" y="631368"/>
                </a:cubicBezTo>
                <a:cubicBezTo>
                  <a:pt x="2083218" y="631088"/>
                  <a:pt x="2084784" y="630934"/>
                  <a:pt x="2086354" y="630840"/>
                </a:cubicBezTo>
                <a:lnTo>
                  <a:pt x="2090324" y="607394"/>
                </a:lnTo>
                <a:lnTo>
                  <a:pt x="2096092" y="602121"/>
                </a:lnTo>
                <a:lnTo>
                  <a:pt x="2101024" y="612417"/>
                </a:lnTo>
                <a:lnTo>
                  <a:pt x="2094140" y="634748"/>
                </a:lnTo>
                <a:cubicBezTo>
                  <a:pt x="2095048" y="634562"/>
                  <a:pt x="2095972" y="634470"/>
                  <a:pt x="2096900" y="634500"/>
                </a:cubicBezTo>
                <a:cubicBezTo>
                  <a:pt x="2099256" y="634500"/>
                  <a:pt x="2100496" y="638842"/>
                  <a:pt x="2100496" y="638842"/>
                </a:cubicBezTo>
                <a:lnTo>
                  <a:pt x="2105806" y="636600"/>
                </a:lnTo>
                <a:lnTo>
                  <a:pt x="2112964" y="627491"/>
                </a:lnTo>
                <a:lnTo>
                  <a:pt x="2120408" y="625536"/>
                </a:lnTo>
                <a:lnTo>
                  <a:pt x="2118298" y="631324"/>
                </a:lnTo>
                <a:lnTo>
                  <a:pt x="2129868" y="626436"/>
                </a:lnTo>
                <a:lnTo>
                  <a:pt x="2143544" y="624855"/>
                </a:lnTo>
                <a:lnTo>
                  <a:pt x="2139048" y="633011"/>
                </a:lnTo>
                <a:lnTo>
                  <a:pt x="2127076" y="639493"/>
                </a:lnTo>
                <a:lnTo>
                  <a:pt x="2125192" y="640526"/>
                </a:lnTo>
                <a:lnTo>
                  <a:pt x="2207882" y="642514"/>
                </a:lnTo>
                <a:lnTo>
                  <a:pt x="2268522" y="643450"/>
                </a:lnTo>
                <a:lnTo>
                  <a:pt x="2268536" y="643169"/>
                </a:lnTo>
                <a:lnTo>
                  <a:pt x="2261842" y="633071"/>
                </a:lnTo>
                <a:lnTo>
                  <a:pt x="2260794" y="635505"/>
                </a:lnTo>
                <a:cubicBezTo>
                  <a:pt x="2260068" y="637222"/>
                  <a:pt x="2259338" y="639013"/>
                  <a:pt x="2259324" y="639308"/>
                </a:cubicBezTo>
                <a:cubicBezTo>
                  <a:pt x="2259292" y="639897"/>
                  <a:pt x="2254330" y="624917"/>
                  <a:pt x="2254330" y="624917"/>
                </a:cubicBezTo>
                <a:lnTo>
                  <a:pt x="2254878" y="622569"/>
                </a:lnTo>
                <a:lnTo>
                  <a:pt x="2254148" y="621468"/>
                </a:lnTo>
                <a:lnTo>
                  <a:pt x="2211340" y="578107"/>
                </a:lnTo>
                <a:lnTo>
                  <a:pt x="2206536" y="580476"/>
                </a:lnTo>
                <a:cubicBezTo>
                  <a:pt x="2204996" y="580322"/>
                  <a:pt x="2203464" y="580073"/>
                  <a:pt x="2201946" y="579763"/>
                </a:cubicBezTo>
                <a:lnTo>
                  <a:pt x="2193664" y="601283"/>
                </a:lnTo>
                <a:lnTo>
                  <a:pt x="2187152" y="604881"/>
                </a:lnTo>
                <a:lnTo>
                  <a:pt x="2184424" y="593622"/>
                </a:lnTo>
                <a:lnTo>
                  <a:pt x="2195308" y="573901"/>
                </a:lnTo>
                <a:cubicBezTo>
                  <a:pt x="2194394" y="573839"/>
                  <a:pt x="2193484" y="573684"/>
                  <a:pt x="2192612" y="573405"/>
                </a:cubicBezTo>
                <a:cubicBezTo>
                  <a:pt x="2190378" y="572660"/>
                  <a:pt x="2190004" y="568256"/>
                  <a:pt x="2190004" y="568256"/>
                </a:cubicBezTo>
                <a:lnTo>
                  <a:pt x="2159548" y="572568"/>
                </a:lnTo>
                <a:lnTo>
                  <a:pt x="2146182" y="570427"/>
                </a:lnTo>
                <a:lnTo>
                  <a:pt x="2152076" y="563573"/>
                </a:lnTo>
                <a:lnTo>
                  <a:pt x="2164728" y="560472"/>
                </a:lnTo>
                <a:lnTo>
                  <a:pt x="2178840" y="556998"/>
                </a:lnTo>
                <a:cubicBezTo>
                  <a:pt x="2178840" y="556998"/>
                  <a:pt x="2174592" y="553462"/>
                  <a:pt x="2175956" y="552842"/>
                </a:cubicBezTo>
                <a:lnTo>
                  <a:pt x="2176180" y="551968"/>
                </a:lnTo>
                <a:lnTo>
                  <a:pt x="2137832" y="528166"/>
                </a:lnTo>
                <a:cubicBezTo>
                  <a:pt x="2115666" y="518269"/>
                  <a:pt x="2092224" y="511617"/>
                  <a:pt x="2067684" y="508833"/>
                </a:cubicBezTo>
                <a:lnTo>
                  <a:pt x="2048828" y="508485"/>
                </a:lnTo>
                <a:lnTo>
                  <a:pt x="2048486" y="510005"/>
                </a:lnTo>
                <a:lnTo>
                  <a:pt x="2037104" y="520426"/>
                </a:lnTo>
                <a:lnTo>
                  <a:pt x="2031738" y="508733"/>
                </a:lnTo>
                <a:lnTo>
                  <a:pt x="2031198" y="508159"/>
                </a:lnTo>
                <a:close/>
                <a:moveTo>
                  <a:pt x="3573338" y="506840"/>
                </a:moveTo>
                <a:lnTo>
                  <a:pt x="3598288" y="526190"/>
                </a:lnTo>
                <a:lnTo>
                  <a:pt x="3605886" y="515818"/>
                </a:lnTo>
                <a:close/>
                <a:moveTo>
                  <a:pt x="2980424" y="505904"/>
                </a:moveTo>
                <a:lnTo>
                  <a:pt x="2981592" y="508552"/>
                </a:lnTo>
                <a:cubicBezTo>
                  <a:pt x="2981592" y="508552"/>
                  <a:pt x="2980662" y="513266"/>
                  <a:pt x="2979638" y="517857"/>
                </a:cubicBezTo>
                <a:cubicBezTo>
                  <a:pt x="2978616" y="522447"/>
                  <a:pt x="2977622" y="527161"/>
                  <a:pt x="2977622" y="527161"/>
                </a:cubicBezTo>
                <a:lnTo>
                  <a:pt x="2976836" y="526385"/>
                </a:lnTo>
                <a:lnTo>
                  <a:pt x="2975450" y="529922"/>
                </a:lnTo>
                <a:lnTo>
                  <a:pt x="2989294" y="515804"/>
                </a:lnTo>
                <a:lnTo>
                  <a:pt x="2992210" y="513652"/>
                </a:lnTo>
                <a:lnTo>
                  <a:pt x="2991828" y="510198"/>
                </a:lnTo>
                <a:close/>
                <a:moveTo>
                  <a:pt x="3255018" y="505578"/>
                </a:moveTo>
                <a:lnTo>
                  <a:pt x="3249426" y="508326"/>
                </a:lnTo>
                <a:lnTo>
                  <a:pt x="3248966" y="510589"/>
                </a:lnTo>
                <a:cubicBezTo>
                  <a:pt x="3246070" y="536149"/>
                  <a:pt x="3244736" y="562022"/>
                  <a:pt x="3243294" y="586555"/>
                </a:cubicBezTo>
                <a:lnTo>
                  <a:pt x="3244120" y="619123"/>
                </a:lnTo>
                <a:lnTo>
                  <a:pt x="3279220" y="584226"/>
                </a:lnTo>
                <a:lnTo>
                  <a:pt x="3285354" y="576456"/>
                </a:lnTo>
                <a:lnTo>
                  <a:pt x="3283924" y="574181"/>
                </a:lnTo>
                <a:lnTo>
                  <a:pt x="3286442" y="570533"/>
                </a:lnTo>
                <a:lnTo>
                  <a:pt x="3280688" y="565382"/>
                </a:lnTo>
                <a:lnTo>
                  <a:pt x="3269348" y="564754"/>
                </a:lnTo>
                <a:cubicBezTo>
                  <a:pt x="3269348" y="564754"/>
                  <a:pt x="3260042" y="556348"/>
                  <a:pt x="3261284" y="556782"/>
                </a:cubicBezTo>
                <a:lnTo>
                  <a:pt x="3270930" y="554371"/>
                </a:lnTo>
                <a:lnTo>
                  <a:pt x="3269936" y="548626"/>
                </a:lnTo>
                <a:lnTo>
                  <a:pt x="3279954" y="547912"/>
                </a:lnTo>
                <a:lnTo>
                  <a:pt x="3286678" y="556178"/>
                </a:lnTo>
                <a:lnTo>
                  <a:pt x="3291646" y="556752"/>
                </a:lnTo>
                <a:cubicBezTo>
                  <a:pt x="3292700" y="554456"/>
                  <a:pt x="3291180" y="554364"/>
                  <a:pt x="3295276" y="553340"/>
                </a:cubicBezTo>
                <a:cubicBezTo>
                  <a:pt x="3296484" y="553060"/>
                  <a:pt x="3296360" y="550734"/>
                  <a:pt x="3296732" y="550238"/>
                </a:cubicBezTo>
                <a:lnTo>
                  <a:pt x="3298314" y="550610"/>
                </a:lnTo>
                <a:lnTo>
                  <a:pt x="3299804" y="550610"/>
                </a:lnTo>
                <a:cubicBezTo>
                  <a:pt x="3299600" y="550394"/>
                  <a:pt x="3299384" y="550207"/>
                  <a:pt x="3299152" y="550052"/>
                </a:cubicBezTo>
                <a:lnTo>
                  <a:pt x="3299492" y="548936"/>
                </a:lnTo>
                <a:lnTo>
                  <a:pt x="3296856" y="535724"/>
                </a:lnTo>
                <a:lnTo>
                  <a:pt x="3296934" y="534881"/>
                </a:lnTo>
                <a:lnTo>
                  <a:pt x="3289976" y="529438"/>
                </a:lnTo>
                <a:lnTo>
                  <a:pt x="3290096" y="529830"/>
                </a:lnTo>
                <a:lnTo>
                  <a:pt x="3281008" y="527288"/>
                </a:lnTo>
                <a:close/>
                <a:moveTo>
                  <a:pt x="1963030" y="504071"/>
                </a:moveTo>
                <a:lnTo>
                  <a:pt x="1962626" y="504709"/>
                </a:lnTo>
                <a:lnTo>
                  <a:pt x="1963372" y="504477"/>
                </a:lnTo>
                <a:close/>
                <a:moveTo>
                  <a:pt x="3646448" y="503325"/>
                </a:moveTo>
                <a:lnTo>
                  <a:pt x="3640574" y="510406"/>
                </a:lnTo>
                <a:lnTo>
                  <a:pt x="3641068" y="512539"/>
                </a:lnTo>
                <a:close/>
                <a:moveTo>
                  <a:pt x="3394610" y="500505"/>
                </a:moveTo>
                <a:lnTo>
                  <a:pt x="3348930" y="529769"/>
                </a:lnTo>
                <a:lnTo>
                  <a:pt x="3342404" y="536123"/>
                </a:lnTo>
                <a:lnTo>
                  <a:pt x="3342378" y="537323"/>
                </a:lnTo>
                <a:lnTo>
                  <a:pt x="3393870" y="510291"/>
                </a:lnTo>
                <a:lnTo>
                  <a:pt x="3397694" y="509104"/>
                </a:lnTo>
                <a:lnTo>
                  <a:pt x="3401180" y="507200"/>
                </a:lnTo>
                <a:lnTo>
                  <a:pt x="3401186" y="505317"/>
                </a:lnTo>
                <a:lnTo>
                  <a:pt x="3400724" y="504647"/>
                </a:lnTo>
                <a:close/>
                <a:moveTo>
                  <a:pt x="3050586" y="500455"/>
                </a:moveTo>
                <a:lnTo>
                  <a:pt x="3044582" y="510735"/>
                </a:lnTo>
                <a:lnTo>
                  <a:pt x="3046878" y="511656"/>
                </a:lnTo>
                <a:lnTo>
                  <a:pt x="3059036" y="516494"/>
                </a:lnTo>
                <a:lnTo>
                  <a:pt x="3064122" y="524031"/>
                </a:lnTo>
                <a:lnTo>
                  <a:pt x="3050600" y="524278"/>
                </a:lnTo>
                <a:lnTo>
                  <a:pt x="3038670" y="520860"/>
                </a:lnTo>
                <a:lnTo>
                  <a:pt x="3005518" y="577632"/>
                </a:lnTo>
                <a:lnTo>
                  <a:pt x="3008232" y="593933"/>
                </a:lnTo>
                <a:lnTo>
                  <a:pt x="3010334" y="593229"/>
                </a:lnTo>
                <a:lnTo>
                  <a:pt x="3045328" y="540118"/>
                </a:lnTo>
                <a:lnTo>
                  <a:pt x="3071210" y="518181"/>
                </a:lnTo>
                <a:close/>
                <a:moveTo>
                  <a:pt x="3509574" y="498870"/>
                </a:moveTo>
                <a:lnTo>
                  <a:pt x="3509088" y="502631"/>
                </a:lnTo>
                <a:cubicBezTo>
                  <a:pt x="3506476" y="503375"/>
                  <a:pt x="3503772" y="503747"/>
                  <a:pt x="3501056" y="503747"/>
                </a:cubicBezTo>
                <a:lnTo>
                  <a:pt x="3499382" y="504771"/>
                </a:lnTo>
                <a:lnTo>
                  <a:pt x="3510586" y="519584"/>
                </a:lnTo>
                <a:lnTo>
                  <a:pt x="3519626" y="526088"/>
                </a:lnTo>
                <a:lnTo>
                  <a:pt x="3563046" y="575831"/>
                </a:lnTo>
                <a:lnTo>
                  <a:pt x="3566894" y="569055"/>
                </a:lnTo>
                <a:lnTo>
                  <a:pt x="3573836" y="559577"/>
                </a:lnTo>
                <a:lnTo>
                  <a:pt x="3574096" y="545213"/>
                </a:lnTo>
                <a:lnTo>
                  <a:pt x="3580618" y="550315"/>
                </a:lnTo>
                <a:lnTo>
                  <a:pt x="3589322" y="538432"/>
                </a:lnTo>
                <a:lnTo>
                  <a:pt x="3555306" y="510586"/>
                </a:lnTo>
                <a:lnTo>
                  <a:pt x="3531686" y="499261"/>
                </a:lnTo>
                <a:close/>
                <a:moveTo>
                  <a:pt x="1933442" y="498549"/>
                </a:moveTo>
                <a:lnTo>
                  <a:pt x="1932952" y="498735"/>
                </a:lnTo>
                <a:cubicBezTo>
                  <a:pt x="1911032" y="509764"/>
                  <a:pt x="1889962" y="523207"/>
                  <a:pt x="1870152" y="538978"/>
                </a:cubicBezTo>
                <a:lnTo>
                  <a:pt x="1861230" y="547659"/>
                </a:lnTo>
                <a:lnTo>
                  <a:pt x="1914750" y="519564"/>
                </a:lnTo>
                <a:lnTo>
                  <a:pt x="1922180" y="517259"/>
                </a:lnTo>
                <a:lnTo>
                  <a:pt x="1922194" y="513051"/>
                </a:lnTo>
                <a:close/>
                <a:moveTo>
                  <a:pt x="1946050" y="493766"/>
                </a:moveTo>
                <a:lnTo>
                  <a:pt x="1945750" y="493880"/>
                </a:lnTo>
                <a:lnTo>
                  <a:pt x="1945828" y="494255"/>
                </a:lnTo>
                <a:lnTo>
                  <a:pt x="1944990" y="494907"/>
                </a:lnTo>
                <a:lnTo>
                  <a:pt x="1939904" y="507313"/>
                </a:lnTo>
                <a:lnTo>
                  <a:pt x="1934856" y="513326"/>
                </a:lnTo>
                <a:lnTo>
                  <a:pt x="1935200" y="513219"/>
                </a:lnTo>
                <a:lnTo>
                  <a:pt x="1938912" y="509016"/>
                </a:lnTo>
                <a:lnTo>
                  <a:pt x="1939332" y="511937"/>
                </a:lnTo>
                <a:lnTo>
                  <a:pt x="1955936" y="506785"/>
                </a:lnTo>
                <a:lnTo>
                  <a:pt x="1959956" y="500426"/>
                </a:lnTo>
                <a:lnTo>
                  <a:pt x="1955068" y="494628"/>
                </a:lnTo>
                <a:cubicBezTo>
                  <a:pt x="1953054" y="495620"/>
                  <a:pt x="1954140" y="496830"/>
                  <a:pt x="1950480" y="494628"/>
                </a:cubicBezTo>
                <a:cubicBezTo>
                  <a:pt x="1949424" y="493976"/>
                  <a:pt x="1948276" y="495899"/>
                  <a:pt x="1947750" y="495899"/>
                </a:cubicBezTo>
                <a:lnTo>
                  <a:pt x="1946758" y="494473"/>
                </a:lnTo>
                <a:close/>
                <a:moveTo>
                  <a:pt x="2799566" y="493089"/>
                </a:moveTo>
                <a:lnTo>
                  <a:pt x="2765784" y="506061"/>
                </a:lnTo>
                <a:lnTo>
                  <a:pt x="2762598" y="513360"/>
                </a:lnTo>
                <a:lnTo>
                  <a:pt x="2760208" y="508202"/>
                </a:lnTo>
                <a:lnTo>
                  <a:pt x="2732180" y="518965"/>
                </a:lnTo>
                <a:lnTo>
                  <a:pt x="2728952" y="527969"/>
                </a:lnTo>
                <a:cubicBezTo>
                  <a:pt x="2727700" y="531372"/>
                  <a:pt x="2726946" y="533295"/>
                  <a:pt x="2726776" y="533489"/>
                </a:cubicBezTo>
                <a:cubicBezTo>
                  <a:pt x="2726434" y="533876"/>
                  <a:pt x="2723184" y="542234"/>
                  <a:pt x="2717824" y="556397"/>
                </a:cubicBezTo>
                <a:lnTo>
                  <a:pt x="2714996" y="563911"/>
                </a:lnTo>
                <a:lnTo>
                  <a:pt x="2725442" y="553679"/>
                </a:lnTo>
                <a:lnTo>
                  <a:pt x="2725504" y="563418"/>
                </a:lnTo>
                <a:lnTo>
                  <a:pt x="2718680" y="576723"/>
                </a:lnTo>
                <a:lnTo>
                  <a:pt x="2711114" y="591486"/>
                </a:lnTo>
                <a:cubicBezTo>
                  <a:pt x="2711114" y="591486"/>
                  <a:pt x="2716324" y="590091"/>
                  <a:pt x="2715766" y="591704"/>
                </a:cubicBezTo>
                <a:cubicBezTo>
                  <a:pt x="2715208" y="593315"/>
                  <a:pt x="2719548" y="596229"/>
                  <a:pt x="2719146" y="598152"/>
                </a:cubicBezTo>
                <a:lnTo>
                  <a:pt x="2716736" y="608729"/>
                </a:lnTo>
                <a:lnTo>
                  <a:pt x="2725726" y="610080"/>
                </a:lnTo>
                <a:cubicBezTo>
                  <a:pt x="2738216" y="612248"/>
                  <a:pt x="2754214" y="615203"/>
                  <a:pt x="2772488" y="618671"/>
                </a:cubicBezTo>
                <a:lnTo>
                  <a:pt x="2796462" y="623343"/>
                </a:lnTo>
                <a:lnTo>
                  <a:pt x="2790264" y="600136"/>
                </a:lnTo>
                <a:lnTo>
                  <a:pt x="2792960" y="590370"/>
                </a:lnTo>
                <a:lnTo>
                  <a:pt x="2798388" y="598461"/>
                </a:lnTo>
                <a:lnTo>
                  <a:pt x="2806224" y="625245"/>
                </a:lnTo>
                <a:lnTo>
                  <a:pt x="2818278" y="627594"/>
                </a:lnTo>
                <a:lnTo>
                  <a:pt x="2837420" y="600388"/>
                </a:lnTo>
                <a:lnTo>
                  <a:pt x="2853412" y="566337"/>
                </a:lnTo>
                <a:lnTo>
                  <a:pt x="2868044" y="540114"/>
                </a:lnTo>
                <a:lnTo>
                  <a:pt x="2862528" y="532993"/>
                </a:lnTo>
                <a:lnTo>
                  <a:pt x="2858278" y="518292"/>
                </a:lnTo>
                <a:cubicBezTo>
                  <a:pt x="2858278" y="518292"/>
                  <a:pt x="2858588" y="517207"/>
                  <a:pt x="2859240" y="515563"/>
                </a:cubicBezTo>
                <a:lnTo>
                  <a:pt x="2815084" y="507545"/>
                </a:lnTo>
                <a:lnTo>
                  <a:pt x="2808964" y="520431"/>
                </a:lnTo>
                <a:lnTo>
                  <a:pt x="2799412" y="532247"/>
                </a:lnTo>
                <a:lnTo>
                  <a:pt x="2798172" y="522571"/>
                </a:lnTo>
                <a:lnTo>
                  <a:pt x="2803600" y="508459"/>
                </a:lnTo>
                <a:lnTo>
                  <a:pt x="2805774" y="502778"/>
                </a:lnTo>
                <a:close/>
                <a:moveTo>
                  <a:pt x="3008542" y="491784"/>
                </a:moveTo>
                <a:lnTo>
                  <a:pt x="3002846" y="491821"/>
                </a:lnTo>
                <a:lnTo>
                  <a:pt x="3007656" y="493735"/>
                </a:lnTo>
                <a:lnTo>
                  <a:pt x="3008482" y="493171"/>
                </a:lnTo>
                <a:close/>
                <a:moveTo>
                  <a:pt x="1968482" y="486943"/>
                </a:moveTo>
                <a:lnTo>
                  <a:pt x="1963380" y="488270"/>
                </a:lnTo>
                <a:lnTo>
                  <a:pt x="1961986" y="489355"/>
                </a:lnTo>
                <a:lnTo>
                  <a:pt x="1964954" y="492522"/>
                </a:lnTo>
                <a:close/>
                <a:moveTo>
                  <a:pt x="2831388" y="486315"/>
                </a:moveTo>
                <a:lnTo>
                  <a:pt x="2830982" y="486798"/>
                </a:lnTo>
                <a:lnTo>
                  <a:pt x="2832354" y="487175"/>
                </a:lnTo>
                <a:close/>
                <a:moveTo>
                  <a:pt x="2935838" y="486015"/>
                </a:moveTo>
                <a:lnTo>
                  <a:pt x="2935470" y="491781"/>
                </a:lnTo>
                <a:lnTo>
                  <a:pt x="2942164" y="491032"/>
                </a:lnTo>
                <a:lnTo>
                  <a:pt x="2944442" y="489259"/>
                </a:lnTo>
                <a:close/>
                <a:moveTo>
                  <a:pt x="3425352" y="485031"/>
                </a:moveTo>
                <a:lnTo>
                  <a:pt x="3423278" y="487578"/>
                </a:lnTo>
                <a:lnTo>
                  <a:pt x="3420424" y="494542"/>
                </a:lnTo>
                <a:lnTo>
                  <a:pt x="3420388" y="495884"/>
                </a:lnTo>
                <a:lnTo>
                  <a:pt x="3420126" y="496852"/>
                </a:lnTo>
                <a:lnTo>
                  <a:pt x="3428514" y="492271"/>
                </a:lnTo>
                <a:lnTo>
                  <a:pt x="3429228" y="486533"/>
                </a:lnTo>
                <a:lnTo>
                  <a:pt x="3428226" y="486145"/>
                </a:lnTo>
                <a:lnTo>
                  <a:pt x="3426776" y="486844"/>
                </a:lnTo>
                <a:lnTo>
                  <a:pt x="3425754" y="485387"/>
                </a:lnTo>
                <a:lnTo>
                  <a:pt x="3425426" y="485061"/>
                </a:lnTo>
                <a:close/>
                <a:moveTo>
                  <a:pt x="2927700" y="482946"/>
                </a:moveTo>
                <a:lnTo>
                  <a:pt x="2929208" y="485355"/>
                </a:lnTo>
                <a:cubicBezTo>
                  <a:pt x="2929716" y="487681"/>
                  <a:pt x="2929884" y="490070"/>
                  <a:pt x="2929704" y="492426"/>
                </a:cubicBezTo>
                <a:lnTo>
                  <a:pt x="2931112" y="492269"/>
                </a:lnTo>
                <a:lnTo>
                  <a:pt x="2931620" y="484424"/>
                </a:lnTo>
                <a:close/>
                <a:moveTo>
                  <a:pt x="1987464" y="478053"/>
                </a:moveTo>
                <a:lnTo>
                  <a:pt x="1976974" y="482033"/>
                </a:lnTo>
                <a:lnTo>
                  <a:pt x="1968168" y="495950"/>
                </a:lnTo>
                <a:lnTo>
                  <a:pt x="1973278" y="501403"/>
                </a:lnTo>
                <a:lnTo>
                  <a:pt x="1982772" y="498457"/>
                </a:lnTo>
                <a:lnTo>
                  <a:pt x="1989028" y="497974"/>
                </a:lnTo>
                <a:lnTo>
                  <a:pt x="1989960" y="494504"/>
                </a:lnTo>
                <a:cubicBezTo>
                  <a:pt x="1989960" y="494504"/>
                  <a:pt x="1991914" y="494131"/>
                  <a:pt x="1994148" y="493604"/>
                </a:cubicBezTo>
                <a:close/>
                <a:moveTo>
                  <a:pt x="3324454" y="474286"/>
                </a:moveTo>
                <a:lnTo>
                  <a:pt x="3319070" y="475853"/>
                </a:lnTo>
                <a:lnTo>
                  <a:pt x="3323468" y="483650"/>
                </a:lnTo>
                <a:lnTo>
                  <a:pt x="3322878" y="494752"/>
                </a:lnTo>
                <a:lnTo>
                  <a:pt x="3312892" y="483092"/>
                </a:lnTo>
                <a:lnTo>
                  <a:pt x="3309944" y="478509"/>
                </a:lnTo>
                <a:lnTo>
                  <a:pt x="3286978" y="485194"/>
                </a:lnTo>
                <a:lnTo>
                  <a:pt x="3278750" y="489857"/>
                </a:lnTo>
                <a:lnTo>
                  <a:pt x="3276708" y="500974"/>
                </a:lnTo>
                <a:lnTo>
                  <a:pt x="3299036" y="516850"/>
                </a:lnTo>
                <a:lnTo>
                  <a:pt x="3302966" y="511315"/>
                </a:lnTo>
                <a:lnTo>
                  <a:pt x="3306328" y="516485"/>
                </a:lnTo>
                <a:lnTo>
                  <a:pt x="3308952" y="509020"/>
                </a:lnTo>
                <a:lnTo>
                  <a:pt x="3313076" y="517611"/>
                </a:lnTo>
                <a:lnTo>
                  <a:pt x="3312654" y="527001"/>
                </a:lnTo>
                <a:lnTo>
                  <a:pt x="3321690" y="535934"/>
                </a:lnTo>
                <a:lnTo>
                  <a:pt x="3321854" y="535475"/>
                </a:lnTo>
                <a:cubicBezTo>
                  <a:pt x="3322536" y="533676"/>
                  <a:pt x="3327436" y="534142"/>
                  <a:pt x="3327840" y="532622"/>
                </a:cubicBezTo>
                <a:lnTo>
                  <a:pt x="3328040" y="532717"/>
                </a:lnTo>
                <a:lnTo>
                  <a:pt x="3332308" y="528787"/>
                </a:lnTo>
                <a:lnTo>
                  <a:pt x="3333236" y="518913"/>
                </a:lnTo>
                <a:lnTo>
                  <a:pt x="3334498" y="505564"/>
                </a:lnTo>
                <a:lnTo>
                  <a:pt x="3331716" y="511933"/>
                </a:lnTo>
                <a:lnTo>
                  <a:pt x="3327312" y="502102"/>
                </a:lnTo>
                <a:close/>
                <a:moveTo>
                  <a:pt x="3184396" y="473633"/>
                </a:moveTo>
                <a:lnTo>
                  <a:pt x="3182128" y="474268"/>
                </a:lnTo>
                <a:lnTo>
                  <a:pt x="3183734" y="476508"/>
                </a:lnTo>
                <a:lnTo>
                  <a:pt x="3183776" y="475493"/>
                </a:lnTo>
                <a:close/>
                <a:moveTo>
                  <a:pt x="3193414" y="473113"/>
                </a:moveTo>
                <a:lnTo>
                  <a:pt x="3190756" y="480424"/>
                </a:lnTo>
                <a:lnTo>
                  <a:pt x="3188004" y="482462"/>
                </a:lnTo>
                <a:lnTo>
                  <a:pt x="3195904" y="493481"/>
                </a:lnTo>
                <a:lnTo>
                  <a:pt x="3195624" y="503623"/>
                </a:lnTo>
                <a:lnTo>
                  <a:pt x="3188026" y="501577"/>
                </a:lnTo>
                <a:lnTo>
                  <a:pt x="3176180" y="486348"/>
                </a:lnTo>
                <a:lnTo>
                  <a:pt x="3172796" y="476882"/>
                </a:lnTo>
                <a:lnTo>
                  <a:pt x="3169196" y="477891"/>
                </a:lnTo>
                <a:lnTo>
                  <a:pt x="3151020" y="487068"/>
                </a:lnTo>
                <a:lnTo>
                  <a:pt x="3170316" y="494474"/>
                </a:lnTo>
                <a:lnTo>
                  <a:pt x="3173790" y="502104"/>
                </a:lnTo>
                <a:lnTo>
                  <a:pt x="3167184" y="504523"/>
                </a:lnTo>
                <a:lnTo>
                  <a:pt x="3152328" y="499622"/>
                </a:lnTo>
                <a:lnTo>
                  <a:pt x="3143024" y="491806"/>
                </a:lnTo>
                <a:lnTo>
                  <a:pt x="3142032" y="491806"/>
                </a:lnTo>
                <a:lnTo>
                  <a:pt x="3141994" y="491626"/>
                </a:lnTo>
                <a:lnTo>
                  <a:pt x="3141540" y="491856"/>
                </a:lnTo>
                <a:lnTo>
                  <a:pt x="3141316" y="492551"/>
                </a:lnTo>
                <a:lnTo>
                  <a:pt x="3141008" y="494443"/>
                </a:lnTo>
                <a:cubicBezTo>
                  <a:pt x="3140542" y="494691"/>
                  <a:pt x="3138774" y="493699"/>
                  <a:pt x="3138092" y="494908"/>
                </a:cubicBezTo>
                <a:cubicBezTo>
                  <a:pt x="3135796" y="499033"/>
                  <a:pt x="3136262" y="497327"/>
                  <a:pt x="3134092" y="497638"/>
                </a:cubicBezTo>
                <a:lnTo>
                  <a:pt x="3128260" y="521270"/>
                </a:lnTo>
                <a:cubicBezTo>
                  <a:pt x="3126150" y="524372"/>
                  <a:pt x="3124304" y="527660"/>
                  <a:pt x="3122740" y="531072"/>
                </a:cubicBezTo>
                <a:cubicBezTo>
                  <a:pt x="3121478" y="527164"/>
                  <a:pt x="3120442" y="523194"/>
                  <a:pt x="3119638" y="519193"/>
                </a:cubicBezTo>
                <a:lnTo>
                  <a:pt x="3125262" y="500075"/>
                </a:lnTo>
                <a:lnTo>
                  <a:pt x="3104968" y="510322"/>
                </a:lnTo>
                <a:lnTo>
                  <a:pt x="3097904" y="516173"/>
                </a:lnTo>
                <a:lnTo>
                  <a:pt x="3098196" y="517255"/>
                </a:lnTo>
                <a:cubicBezTo>
                  <a:pt x="3100040" y="524034"/>
                  <a:pt x="3103836" y="537840"/>
                  <a:pt x="3104720" y="539816"/>
                </a:cubicBezTo>
                <a:cubicBezTo>
                  <a:pt x="3105900" y="542453"/>
                  <a:pt x="3084654" y="529737"/>
                  <a:pt x="3084654" y="529737"/>
                </a:cubicBezTo>
                <a:lnTo>
                  <a:pt x="3083120" y="528418"/>
                </a:lnTo>
                <a:lnTo>
                  <a:pt x="3051704" y="554439"/>
                </a:lnTo>
                <a:lnTo>
                  <a:pt x="3027294" y="595996"/>
                </a:lnTo>
                <a:lnTo>
                  <a:pt x="3027772" y="596229"/>
                </a:lnTo>
                <a:cubicBezTo>
                  <a:pt x="3029260" y="597035"/>
                  <a:pt x="3028580" y="602773"/>
                  <a:pt x="3029976" y="603238"/>
                </a:cubicBezTo>
                <a:cubicBezTo>
                  <a:pt x="3031370" y="603702"/>
                  <a:pt x="3027338" y="607766"/>
                  <a:pt x="3027338" y="607766"/>
                </a:cubicBezTo>
                <a:lnTo>
                  <a:pt x="3041574" y="609472"/>
                </a:lnTo>
                <a:lnTo>
                  <a:pt x="3054384" y="610991"/>
                </a:lnTo>
                <a:lnTo>
                  <a:pt x="3060556" y="616916"/>
                </a:lnTo>
                <a:lnTo>
                  <a:pt x="3047312" y="620700"/>
                </a:lnTo>
                <a:lnTo>
                  <a:pt x="3016762" y="620171"/>
                </a:lnTo>
                <a:cubicBezTo>
                  <a:pt x="3016762" y="620171"/>
                  <a:pt x="3016608" y="624637"/>
                  <a:pt x="3014436" y="625661"/>
                </a:cubicBezTo>
                <a:lnTo>
                  <a:pt x="3013784" y="625858"/>
                </a:lnTo>
                <a:lnTo>
                  <a:pt x="3013360" y="628927"/>
                </a:lnTo>
                <a:lnTo>
                  <a:pt x="3023616" y="644767"/>
                </a:lnTo>
                <a:lnTo>
                  <a:pt x="3021508" y="656335"/>
                </a:lnTo>
                <a:lnTo>
                  <a:pt x="3014840" y="653574"/>
                </a:lnTo>
                <a:lnTo>
                  <a:pt x="3011092" y="645328"/>
                </a:lnTo>
                <a:lnTo>
                  <a:pt x="3008436" y="664530"/>
                </a:lnTo>
                <a:lnTo>
                  <a:pt x="3050848" y="672336"/>
                </a:lnTo>
                <a:cubicBezTo>
                  <a:pt x="3056478" y="673181"/>
                  <a:pt x="3064556" y="675824"/>
                  <a:pt x="3074398" y="679819"/>
                </a:cubicBezTo>
                <a:lnTo>
                  <a:pt x="3100982" y="691959"/>
                </a:lnTo>
                <a:lnTo>
                  <a:pt x="3108598" y="664763"/>
                </a:lnTo>
                <a:lnTo>
                  <a:pt x="3107294" y="660553"/>
                </a:lnTo>
                <a:lnTo>
                  <a:pt x="3080652" y="674352"/>
                </a:lnTo>
                <a:lnTo>
                  <a:pt x="3072124" y="672770"/>
                </a:lnTo>
                <a:lnTo>
                  <a:pt x="3078700" y="664769"/>
                </a:lnTo>
                <a:lnTo>
                  <a:pt x="3108164" y="648674"/>
                </a:lnTo>
                <a:lnTo>
                  <a:pt x="3109310" y="639370"/>
                </a:lnTo>
                <a:cubicBezTo>
                  <a:pt x="3106644" y="636673"/>
                  <a:pt x="3110056" y="634223"/>
                  <a:pt x="3110056" y="634223"/>
                </a:cubicBezTo>
                <a:lnTo>
                  <a:pt x="3097648" y="614807"/>
                </a:lnTo>
                <a:lnTo>
                  <a:pt x="3090764" y="600355"/>
                </a:lnTo>
                <a:lnTo>
                  <a:pt x="3100068" y="602619"/>
                </a:lnTo>
                <a:lnTo>
                  <a:pt x="3115576" y="624111"/>
                </a:lnTo>
                <a:lnTo>
                  <a:pt x="3119544" y="622871"/>
                </a:lnTo>
                <a:lnTo>
                  <a:pt x="3123390" y="624510"/>
                </a:lnTo>
                <a:lnTo>
                  <a:pt x="3152574" y="574540"/>
                </a:lnTo>
                <a:cubicBezTo>
                  <a:pt x="3166336" y="555891"/>
                  <a:pt x="3181756" y="539137"/>
                  <a:pt x="3198470" y="524360"/>
                </a:cubicBezTo>
                <a:lnTo>
                  <a:pt x="3226292" y="504493"/>
                </a:lnTo>
                <a:lnTo>
                  <a:pt x="3228550" y="489621"/>
                </a:lnTo>
                <a:lnTo>
                  <a:pt x="3200928" y="475028"/>
                </a:lnTo>
                <a:close/>
                <a:moveTo>
                  <a:pt x="3021596" y="470818"/>
                </a:moveTo>
                <a:lnTo>
                  <a:pt x="3018030" y="472086"/>
                </a:lnTo>
                <a:lnTo>
                  <a:pt x="3018028" y="472140"/>
                </a:lnTo>
                <a:lnTo>
                  <a:pt x="3020608" y="472359"/>
                </a:lnTo>
                <a:close/>
                <a:moveTo>
                  <a:pt x="2025566" y="469203"/>
                </a:moveTo>
                <a:lnTo>
                  <a:pt x="2000846" y="472975"/>
                </a:lnTo>
                <a:lnTo>
                  <a:pt x="1995924" y="474843"/>
                </a:lnTo>
                <a:lnTo>
                  <a:pt x="1996008" y="475027"/>
                </a:lnTo>
                <a:lnTo>
                  <a:pt x="2001932" y="491402"/>
                </a:lnTo>
                <a:lnTo>
                  <a:pt x="2013056" y="490873"/>
                </a:lnTo>
                <a:lnTo>
                  <a:pt x="2013470" y="488791"/>
                </a:lnTo>
                <a:lnTo>
                  <a:pt x="2017958" y="484678"/>
                </a:lnTo>
                <a:close/>
                <a:moveTo>
                  <a:pt x="2147688" y="468619"/>
                </a:moveTo>
                <a:lnTo>
                  <a:pt x="2141220" y="472546"/>
                </a:lnTo>
                <a:lnTo>
                  <a:pt x="2155672" y="501514"/>
                </a:lnTo>
                <a:lnTo>
                  <a:pt x="2155208" y="511718"/>
                </a:lnTo>
                <a:lnTo>
                  <a:pt x="2147764" y="505266"/>
                </a:lnTo>
                <a:lnTo>
                  <a:pt x="2131076" y="473290"/>
                </a:lnTo>
                <a:lnTo>
                  <a:pt x="2123230" y="473290"/>
                </a:lnTo>
                <a:cubicBezTo>
                  <a:pt x="2121216" y="476764"/>
                  <a:pt x="2118796" y="473290"/>
                  <a:pt x="2118796" y="473290"/>
                </a:cubicBezTo>
                <a:lnTo>
                  <a:pt x="2103692" y="490659"/>
                </a:lnTo>
                <a:lnTo>
                  <a:pt x="2092746" y="500361"/>
                </a:lnTo>
                <a:lnTo>
                  <a:pt x="2119364" y="505045"/>
                </a:lnTo>
                <a:cubicBezTo>
                  <a:pt x="2141470" y="512047"/>
                  <a:pt x="2163008" y="522162"/>
                  <a:pt x="2183616" y="535630"/>
                </a:cubicBezTo>
                <a:lnTo>
                  <a:pt x="2187926" y="539224"/>
                </a:lnTo>
                <a:lnTo>
                  <a:pt x="2188268" y="539009"/>
                </a:lnTo>
                <a:cubicBezTo>
                  <a:pt x="2191312" y="537520"/>
                  <a:pt x="2194976" y="538296"/>
                  <a:pt x="2197170" y="540870"/>
                </a:cubicBezTo>
                <a:lnTo>
                  <a:pt x="2200954" y="507127"/>
                </a:lnTo>
                <a:lnTo>
                  <a:pt x="2206628" y="499218"/>
                </a:lnTo>
                <a:lnTo>
                  <a:pt x="2209080" y="509794"/>
                </a:lnTo>
                <a:lnTo>
                  <a:pt x="2205482" y="547507"/>
                </a:lnTo>
                <a:lnTo>
                  <a:pt x="2211684" y="553090"/>
                </a:lnTo>
                <a:cubicBezTo>
                  <a:pt x="2215064" y="551725"/>
                  <a:pt x="2215096" y="556378"/>
                  <a:pt x="2215096" y="556378"/>
                </a:cubicBezTo>
                <a:lnTo>
                  <a:pt x="2235876" y="553276"/>
                </a:lnTo>
                <a:lnTo>
                  <a:pt x="2250112" y="553276"/>
                </a:lnTo>
                <a:lnTo>
                  <a:pt x="2243600" y="561526"/>
                </a:lnTo>
                <a:lnTo>
                  <a:pt x="2220836" y="566663"/>
                </a:lnTo>
                <a:lnTo>
                  <a:pt x="2237670" y="580698"/>
                </a:lnTo>
                <a:lnTo>
                  <a:pt x="2264216" y="616556"/>
                </a:lnTo>
                <a:lnTo>
                  <a:pt x="2266022" y="617783"/>
                </a:lnTo>
                <a:lnTo>
                  <a:pt x="2269716" y="618699"/>
                </a:lnTo>
                <a:lnTo>
                  <a:pt x="2270612" y="600136"/>
                </a:lnTo>
                <a:cubicBezTo>
                  <a:pt x="2270736" y="594213"/>
                  <a:pt x="2270520" y="588227"/>
                  <a:pt x="2270428" y="582302"/>
                </a:cubicBezTo>
                <a:cubicBezTo>
                  <a:pt x="2270334" y="576380"/>
                  <a:pt x="2270208" y="570486"/>
                  <a:pt x="2269868" y="564563"/>
                </a:cubicBezTo>
                <a:lnTo>
                  <a:pt x="2269298" y="554378"/>
                </a:lnTo>
                <a:lnTo>
                  <a:pt x="2267836" y="554335"/>
                </a:lnTo>
                <a:cubicBezTo>
                  <a:pt x="2264602" y="554877"/>
                  <a:pt x="2261896" y="555691"/>
                  <a:pt x="2261896" y="555691"/>
                </a:cubicBezTo>
                <a:cubicBezTo>
                  <a:pt x="2261896" y="555691"/>
                  <a:pt x="2259664" y="562452"/>
                  <a:pt x="2259726" y="563072"/>
                </a:cubicBezTo>
                <a:cubicBezTo>
                  <a:pt x="2259788" y="563693"/>
                  <a:pt x="2253306" y="549395"/>
                  <a:pt x="2253306" y="549395"/>
                </a:cubicBezTo>
                <a:cubicBezTo>
                  <a:pt x="2253306" y="549395"/>
                  <a:pt x="2253832" y="546108"/>
                  <a:pt x="2254112" y="542820"/>
                </a:cubicBezTo>
                <a:lnTo>
                  <a:pt x="2254732" y="536214"/>
                </a:lnTo>
                <a:lnTo>
                  <a:pt x="2264100" y="541084"/>
                </a:lnTo>
                <a:lnTo>
                  <a:pt x="2268380" y="541649"/>
                </a:lnTo>
                <a:lnTo>
                  <a:pt x="2267200" y="529268"/>
                </a:lnTo>
                <a:lnTo>
                  <a:pt x="2266824" y="525613"/>
                </a:lnTo>
                <a:lnTo>
                  <a:pt x="2260440" y="529582"/>
                </a:lnTo>
                <a:lnTo>
                  <a:pt x="2244932" y="532404"/>
                </a:lnTo>
                <a:lnTo>
                  <a:pt x="2238728" y="528992"/>
                </a:lnTo>
                <a:lnTo>
                  <a:pt x="2243504" y="521580"/>
                </a:lnTo>
                <a:lnTo>
                  <a:pt x="2263820" y="516835"/>
                </a:lnTo>
                <a:lnTo>
                  <a:pt x="2263712" y="516086"/>
                </a:lnTo>
                <a:lnTo>
                  <a:pt x="2210326" y="487052"/>
                </a:lnTo>
                <a:close/>
                <a:moveTo>
                  <a:pt x="3348100" y="467403"/>
                </a:moveTo>
                <a:lnTo>
                  <a:pt x="3333114" y="471765"/>
                </a:lnTo>
                <a:lnTo>
                  <a:pt x="3335742" y="502186"/>
                </a:lnTo>
                <a:lnTo>
                  <a:pt x="3339812" y="496056"/>
                </a:lnTo>
                <a:lnTo>
                  <a:pt x="3342912" y="511563"/>
                </a:lnTo>
                <a:lnTo>
                  <a:pt x="3342754" y="519171"/>
                </a:lnTo>
                <a:lnTo>
                  <a:pt x="3349016" y="513407"/>
                </a:lnTo>
                <a:lnTo>
                  <a:pt x="3383974" y="490863"/>
                </a:lnTo>
                <a:lnTo>
                  <a:pt x="3383676" y="490303"/>
                </a:lnTo>
                <a:lnTo>
                  <a:pt x="3357424" y="471229"/>
                </a:lnTo>
                <a:close/>
                <a:moveTo>
                  <a:pt x="3375476" y="465712"/>
                </a:moveTo>
                <a:lnTo>
                  <a:pt x="3382388" y="470596"/>
                </a:lnTo>
                <a:lnTo>
                  <a:pt x="3384074" y="469043"/>
                </a:lnTo>
                <a:close/>
                <a:moveTo>
                  <a:pt x="3094180" y="465484"/>
                </a:moveTo>
                <a:lnTo>
                  <a:pt x="3085332" y="468741"/>
                </a:lnTo>
                <a:lnTo>
                  <a:pt x="3082968" y="470165"/>
                </a:lnTo>
                <a:lnTo>
                  <a:pt x="3077924" y="478499"/>
                </a:lnTo>
                <a:lnTo>
                  <a:pt x="3068030" y="491091"/>
                </a:lnTo>
                <a:lnTo>
                  <a:pt x="3067574" y="484744"/>
                </a:lnTo>
                <a:lnTo>
                  <a:pt x="3067236" y="487239"/>
                </a:lnTo>
                <a:cubicBezTo>
                  <a:pt x="3066588" y="488038"/>
                  <a:pt x="3065534" y="488038"/>
                  <a:pt x="3063812" y="489697"/>
                </a:cubicBezTo>
                <a:lnTo>
                  <a:pt x="3086072" y="505585"/>
                </a:lnTo>
                <a:lnTo>
                  <a:pt x="3094512" y="498431"/>
                </a:lnTo>
                <a:lnTo>
                  <a:pt x="3113934" y="488106"/>
                </a:lnTo>
                <a:lnTo>
                  <a:pt x="3114336" y="482223"/>
                </a:lnTo>
                <a:cubicBezTo>
                  <a:pt x="3114336" y="482223"/>
                  <a:pt x="3114676" y="481789"/>
                  <a:pt x="3115234" y="481200"/>
                </a:cubicBezTo>
                <a:close/>
                <a:moveTo>
                  <a:pt x="2051638" y="465224"/>
                </a:moveTo>
                <a:lnTo>
                  <a:pt x="2040004" y="466999"/>
                </a:lnTo>
                <a:lnTo>
                  <a:pt x="2029050" y="485827"/>
                </a:lnTo>
                <a:lnTo>
                  <a:pt x="2029226" y="486744"/>
                </a:lnTo>
                <a:lnTo>
                  <a:pt x="2033272" y="490169"/>
                </a:lnTo>
                <a:close/>
                <a:moveTo>
                  <a:pt x="3607132" y="464110"/>
                </a:moveTo>
                <a:lnTo>
                  <a:pt x="3616556" y="494378"/>
                </a:lnTo>
                <a:lnTo>
                  <a:pt x="3616556" y="501249"/>
                </a:lnTo>
                <a:lnTo>
                  <a:pt x="3624078" y="490980"/>
                </a:lnTo>
                <a:lnTo>
                  <a:pt x="3610042" y="464110"/>
                </a:lnTo>
                <a:close/>
                <a:moveTo>
                  <a:pt x="3597792" y="464110"/>
                </a:moveTo>
                <a:lnTo>
                  <a:pt x="3582688" y="481479"/>
                </a:lnTo>
                <a:lnTo>
                  <a:pt x="3571868" y="491069"/>
                </a:lnTo>
                <a:lnTo>
                  <a:pt x="3598494" y="495754"/>
                </a:lnTo>
                <a:lnTo>
                  <a:pt x="3614260" y="503257"/>
                </a:lnTo>
                <a:lnTo>
                  <a:pt x="3609172" y="499496"/>
                </a:lnTo>
                <a:lnTo>
                  <a:pt x="3601048" y="475305"/>
                </a:lnTo>
                <a:lnTo>
                  <a:pt x="3598374" y="464629"/>
                </a:lnTo>
                <a:close/>
                <a:moveTo>
                  <a:pt x="2751340" y="464109"/>
                </a:moveTo>
                <a:lnTo>
                  <a:pt x="2738668" y="500497"/>
                </a:lnTo>
                <a:lnTo>
                  <a:pt x="2757050" y="493428"/>
                </a:lnTo>
                <a:lnTo>
                  <a:pt x="2754192" y="465628"/>
                </a:lnTo>
                <a:close/>
                <a:moveTo>
                  <a:pt x="3300484" y="463800"/>
                </a:moveTo>
                <a:cubicBezTo>
                  <a:pt x="3300484" y="463800"/>
                  <a:pt x="3299764" y="464606"/>
                  <a:pt x="3298852" y="464943"/>
                </a:cubicBezTo>
                <a:lnTo>
                  <a:pt x="3297820" y="464322"/>
                </a:lnTo>
                <a:lnTo>
                  <a:pt x="3292204" y="466807"/>
                </a:lnTo>
                <a:lnTo>
                  <a:pt x="3283272" y="469241"/>
                </a:lnTo>
                <a:lnTo>
                  <a:pt x="3279990" y="473841"/>
                </a:lnTo>
                <a:lnTo>
                  <a:pt x="3301018" y="464630"/>
                </a:lnTo>
                <a:close/>
                <a:moveTo>
                  <a:pt x="3415578" y="463462"/>
                </a:moveTo>
                <a:lnTo>
                  <a:pt x="3414342" y="463514"/>
                </a:lnTo>
                <a:lnTo>
                  <a:pt x="3416036" y="464295"/>
                </a:lnTo>
                <a:close/>
                <a:moveTo>
                  <a:pt x="3221918" y="463120"/>
                </a:moveTo>
                <a:lnTo>
                  <a:pt x="3213282" y="465540"/>
                </a:lnTo>
                <a:lnTo>
                  <a:pt x="3222742" y="469924"/>
                </a:lnTo>
                <a:lnTo>
                  <a:pt x="3221492" y="467925"/>
                </a:lnTo>
                <a:close/>
                <a:moveTo>
                  <a:pt x="2071370" y="462212"/>
                </a:moveTo>
                <a:lnTo>
                  <a:pt x="2057942" y="464262"/>
                </a:lnTo>
                <a:lnTo>
                  <a:pt x="2036720" y="493087"/>
                </a:lnTo>
                <a:lnTo>
                  <a:pt x="2037968" y="494141"/>
                </a:lnTo>
                <a:lnTo>
                  <a:pt x="2038058" y="494189"/>
                </a:lnTo>
                <a:lnTo>
                  <a:pt x="2051624" y="493141"/>
                </a:lnTo>
                <a:lnTo>
                  <a:pt x="2052208" y="492761"/>
                </a:lnTo>
                <a:lnTo>
                  <a:pt x="2052116" y="493210"/>
                </a:lnTo>
                <a:lnTo>
                  <a:pt x="2092264" y="500276"/>
                </a:lnTo>
                <a:lnTo>
                  <a:pt x="2093176" y="489759"/>
                </a:lnTo>
                <a:lnTo>
                  <a:pt x="2109676" y="468421"/>
                </a:lnTo>
                <a:lnTo>
                  <a:pt x="2108482" y="464706"/>
                </a:lnTo>
                <a:close/>
                <a:moveTo>
                  <a:pt x="3491414" y="461976"/>
                </a:moveTo>
                <a:lnTo>
                  <a:pt x="3485214" y="462922"/>
                </a:lnTo>
                <a:lnTo>
                  <a:pt x="3489666" y="464200"/>
                </a:lnTo>
                <a:close/>
                <a:moveTo>
                  <a:pt x="2882600" y="461204"/>
                </a:moveTo>
                <a:lnTo>
                  <a:pt x="2843128" y="476362"/>
                </a:lnTo>
                <a:lnTo>
                  <a:pt x="2842584" y="479058"/>
                </a:lnTo>
                <a:cubicBezTo>
                  <a:pt x="2842584" y="479058"/>
                  <a:pt x="2840568" y="481818"/>
                  <a:pt x="2839484" y="483120"/>
                </a:cubicBezTo>
                <a:lnTo>
                  <a:pt x="2839484" y="485850"/>
                </a:lnTo>
                <a:lnTo>
                  <a:pt x="2836660" y="487742"/>
                </a:lnTo>
                <a:lnTo>
                  <a:pt x="2835820" y="488130"/>
                </a:lnTo>
                <a:lnTo>
                  <a:pt x="2872388" y="498195"/>
                </a:lnTo>
                <a:cubicBezTo>
                  <a:pt x="2878872" y="492054"/>
                  <a:pt x="2885602" y="482036"/>
                  <a:pt x="2888888" y="478935"/>
                </a:cubicBezTo>
                <a:close/>
                <a:moveTo>
                  <a:pt x="3106832" y="460827"/>
                </a:moveTo>
                <a:lnTo>
                  <a:pt x="3106652" y="460893"/>
                </a:lnTo>
                <a:lnTo>
                  <a:pt x="3107380" y="461538"/>
                </a:lnTo>
                <a:close/>
                <a:moveTo>
                  <a:pt x="3142272" y="460081"/>
                </a:moveTo>
                <a:lnTo>
                  <a:pt x="3141596" y="469787"/>
                </a:lnTo>
                <a:lnTo>
                  <a:pt x="3145224" y="468701"/>
                </a:lnTo>
                <a:lnTo>
                  <a:pt x="3146666" y="470704"/>
                </a:lnTo>
                <a:lnTo>
                  <a:pt x="3146912" y="470573"/>
                </a:lnTo>
                <a:lnTo>
                  <a:pt x="3151832" y="465661"/>
                </a:lnTo>
                <a:lnTo>
                  <a:pt x="3150312" y="464421"/>
                </a:lnTo>
                <a:cubicBezTo>
                  <a:pt x="3147628" y="464048"/>
                  <a:pt x="3145010" y="463304"/>
                  <a:pt x="3142528" y="462218"/>
                </a:cubicBezTo>
                <a:lnTo>
                  <a:pt x="3142544" y="460150"/>
                </a:lnTo>
                <a:close/>
                <a:moveTo>
                  <a:pt x="3504502" y="459981"/>
                </a:moveTo>
                <a:lnTo>
                  <a:pt x="3500756" y="460552"/>
                </a:lnTo>
                <a:lnTo>
                  <a:pt x="3499660" y="463553"/>
                </a:lnTo>
                <a:lnTo>
                  <a:pt x="3498250" y="465441"/>
                </a:lnTo>
                <a:lnTo>
                  <a:pt x="3502088" y="464888"/>
                </a:lnTo>
                <a:close/>
                <a:moveTo>
                  <a:pt x="3626590" y="459468"/>
                </a:moveTo>
                <a:lnTo>
                  <a:pt x="3620184" y="463366"/>
                </a:lnTo>
                <a:lnTo>
                  <a:pt x="3629956" y="482953"/>
                </a:lnTo>
                <a:lnTo>
                  <a:pt x="3633716" y="477820"/>
                </a:lnTo>
                <a:lnTo>
                  <a:pt x="3645652" y="465076"/>
                </a:lnTo>
                <a:close/>
                <a:moveTo>
                  <a:pt x="3569646" y="459056"/>
                </a:moveTo>
                <a:lnTo>
                  <a:pt x="3532588" y="459826"/>
                </a:lnTo>
                <a:lnTo>
                  <a:pt x="3517836" y="459608"/>
                </a:lnTo>
                <a:lnTo>
                  <a:pt x="3513132" y="467693"/>
                </a:lnTo>
                <a:lnTo>
                  <a:pt x="3518798" y="472328"/>
                </a:lnTo>
                <a:lnTo>
                  <a:pt x="3516808" y="474781"/>
                </a:lnTo>
                <a:lnTo>
                  <a:pt x="3535788" y="484721"/>
                </a:lnTo>
                <a:lnTo>
                  <a:pt x="3553004" y="487750"/>
                </a:lnTo>
                <a:lnTo>
                  <a:pt x="3552820" y="481942"/>
                </a:lnTo>
                <a:close/>
                <a:moveTo>
                  <a:pt x="3076278" y="458557"/>
                </a:moveTo>
                <a:lnTo>
                  <a:pt x="3076272" y="458557"/>
                </a:lnTo>
                <a:lnTo>
                  <a:pt x="3076270" y="458560"/>
                </a:lnTo>
                <a:close/>
                <a:moveTo>
                  <a:pt x="3312178" y="457968"/>
                </a:moveTo>
                <a:lnTo>
                  <a:pt x="3311138" y="458428"/>
                </a:lnTo>
                <a:lnTo>
                  <a:pt x="3310256" y="460233"/>
                </a:lnTo>
                <a:lnTo>
                  <a:pt x="3310414" y="460514"/>
                </a:lnTo>
                <a:lnTo>
                  <a:pt x="3311340" y="460109"/>
                </a:lnTo>
                <a:lnTo>
                  <a:pt x="3312956" y="459799"/>
                </a:lnTo>
                <a:close/>
                <a:moveTo>
                  <a:pt x="3588114" y="457531"/>
                </a:moveTo>
                <a:lnTo>
                  <a:pt x="3582682" y="458215"/>
                </a:lnTo>
                <a:lnTo>
                  <a:pt x="3564948" y="486532"/>
                </a:lnTo>
                <a:lnTo>
                  <a:pt x="3561748" y="489288"/>
                </a:lnTo>
                <a:lnTo>
                  <a:pt x="3571272" y="490964"/>
                </a:lnTo>
                <a:lnTo>
                  <a:pt x="3572172" y="480579"/>
                </a:lnTo>
                <a:lnTo>
                  <a:pt x="3588672" y="459241"/>
                </a:lnTo>
                <a:close/>
                <a:moveTo>
                  <a:pt x="3274110" y="456541"/>
                </a:moveTo>
                <a:lnTo>
                  <a:pt x="3266714" y="457026"/>
                </a:lnTo>
                <a:lnTo>
                  <a:pt x="3266462" y="457877"/>
                </a:lnTo>
                <a:lnTo>
                  <a:pt x="3264916" y="463135"/>
                </a:lnTo>
                <a:lnTo>
                  <a:pt x="3270418" y="471623"/>
                </a:lnTo>
                <a:lnTo>
                  <a:pt x="3278372" y="460016"/>
                </a:lnTo>
                <a:close/>
                <a:moveTo>
                  <a:pt x="3126510" y="456064"/>
                </a:moveTo>
                <a:lnTo>
                  <a:pt x="3118722" y="456451"/>
                </a:lnTo>
                <a:lnTo>
                  <a:pt x="3116298" y="457343"/>
                </a:lnTo>
                <a:lnTo>
                  <a:pt x="3128746" y="474137"/>
                </a:lnTo>
                <a:lnTo>
                  <a:pt x="3134742" y="471306"/>
                </a:lnTo>
                <a:lnTo>
                  <a:pt x="3134924" y="458209"/>
                </a:lnTo>
                <a:close/>
                <a:moveTo>
                  <a:pt x="2911816" y="453361"/>
                </a:moveTo>
                <a:lnTo>
                  <a:pt x="2902256" y="453656"/>
                </a:lnTo>
                <a:lnTo>
                  <a:pt x="2896674" y="455800"/>
                </a:lnTo>
                <a:lnTo>
                  <a:pt x="2900676" y="469537"/>
                </a:lnTo>
                <a:cubicBezTo>
                  <a:pt x="2903962" y="466653"/>
                  <a:pt x="2906692" y="464172"/>
                  <a:pt x="2906692" y="464172"/>
                </a:cubicBezTo>
                <a:lnTo>
                  <a:pt x="2909844" y="465963"/>
                </a:lnTo>
                <a:lnTo>
                  <a:pt x="2915852" y="457019"/>
                </a:lnTo>
                <a:close/>
                <a:moveTo>
                  <a:pt x="2918448" y="453156"/>
                </a:moveTo>
                <a:lnTo>
                  <a:pt x="2917466" y="453186"/>
                </a:lnTo>
                <a:lnTo>
                  <a:pt x="2917392" y="453992"/>
                </a:lnTo>
                <a:lnTo>
                  <a:pt x="2917288" y="454881"/>
                </a:lnTo>
                <a:close/>
                <a:moveTo>
                  <a:pt x="2954530" y="451964"/>
                </a:moveTo>
                <a:lnTo>
                  <a:pt x="2947892" y="452186"/>
                </a:lnTo>
                <a:lnTo>
                  <a:pt x="2935076" y="471385"/>
                </a:lnTo>
                <a:lnTo>
                  <a:pt x="2936130" y="475477"/>
                </a:lnTo>
                <a:lnTo>
                  <a:pt x="2945514" y="478277"/>
                </a:lnTo>
                <a:lnTo>
                  <a:pt x="2942296" y="474654"/>
                </a:lnTo>
                <a:lnTo>
                  <a:pt x="2955306" y="470975"/>
                </a:lnTo>
                <a:close/>
                <a:moveTo>
                  <a:pt x="3184852" y="451820"/>
                </a:moveTo>
                <a:lnTo>
                  <a:pt x="3185024" y="453128"/>
                </a:lnTo>
                <a:lnTo>
                  <a:pt x="3187790" y="453725"/>
                </a:lnTo>
                <a:lnTo>
                  <a:pt x="3190594" y="455024"/>
                </a:lnTo>
                <a:lnTo>
                  <a:pt x="3190600" y="455022"/>
                </a:lnTo>
                <a:lnTo>
                  <a:pt x="3191608" y="452002"/>
                </a:lnTo>
                <a:close/>
                <a:moveTo>
                  <a:pt x="2965024" y="451606"/>
                </a:moveTo>
                <a:lnTo>
                  <a:pt x="2963732" y="451656"/>
                </a:lnTo>
                <a:lnTo>
                  <a:pt x="2958844" y="451819"/>
                </a:lnTo>
                <a:lnTo>
                  <a:pt x="2959582" y="469766"/>
                </a:lnTo>
                <a:lnTo>
                  <a:pt x="2964278" y="468438"/>
                </a:lnTo>
                <a:close/>
                <a:moveTo>
                  <a:pt x="3012286" y="449668"/>
                </a:moveTo>
                <a:lnTo>
                  <a:pt x="3004990" y="450063"/>
                </a:lnTo>
                <a:lnTo>
                  <a:pt x="2973640" y="451273"/>
                </a:lnTo>
                <a:lnTo>
                  <a:pt x="2973188" y="467739"/>
                </a:lnTo>
                <a:cubicBezTo>
                  <a:pt x="2975734" y="465506"/>
                  <a:pt x="2979462" y="465258"/>
                  <a:pt x="2982276" y="467150"/>
                </a:cubicBezTo>
                <a:lnTo>
                  <a:pt x="2982664" y="467483"/>
                </a:lnTo>
                <a:lnTo>
                  <a:pt x="2997572" y="459496"/>
                </a:lnTo>
                <a:lnTo>
                  <a:pt x="3010114" y="455580"/>
                </a:lnTo>
                <a:lnTo>
                  <a:pt x="3010126" y="455302"/>
                </a:lnTo>
                <a:close/>
                <a:moveTo>
                  <a:pt x="1999948" y="449136"/>
                </a:moveTo>
                <a:lnTo>
                  <a:pt x="1991298" y="460133"/>
                </a:lnTo>
                <a:lnTo>
                  <a:pt x="2004416" y="457647"/>
                </a:lnTo>
                <a:lnTo>
                  <a:pt x="2002584" y="452166"/>
                </a:lnTo>
                <a:close/>
                <a:moveTo>
                  <a:pt x="3660970" y="448722"/>
                </a:moveTo>
                <a:lnTo>
                  <a:pt x="3650498" y="449939"/>
                </a:lnTo>
                <a:lnTo>
                  <a:pt x="3658300" y="451573"/>
                </a:lnTo>
                <a:close/>
                <a:moveTo>
                  <a:pt x="3032570" y="448570"/>
                </a:moveTo>
                <a:lnTo>
                  <a:pt x="3016250" y="449453"/>
                </a:lnTo>
                <a:lnTo>
                  <a:pt x="3018156" y="453070"/>
                </a:lnTo>
                <a:close/>
                <a:moveTo>
                  <a:pt x="2792228" y="447950"/>
                </a:moveTo>
                <a:lnTo>
                  <a:pt x="2781392" y="450555"/>
                </a:lnTo>
                <a:cubicBezTo>
                  <a:pt x="2782324" y="451207"/>
                  <a:pt x="2783068" y="451920"/>
                  <a:pt x="2782478" y="452385"/>
                </a:cubicBezTo>
                <a:cubicBezTo>
                  <a:pt x="2781268" y="453378"/>
                  <a:pt x="2783346" y="458681"/>
                  <a:pt x="2782106" y="460015"/>
                </a:cubicBezTo>
                <a:cubicBezTo>
                  <a:pt x="2779308" y="463333"/>
                  <a:pt x="2776272" y="466435"/>
                  <a:pt x="2773020" y="469319"/>
                </a:cubicBezTo>
                <a:cubicBezTo>
                  <a:pt x="2770440" y="471676"/>
                  <a:pt x="2766580" y="471925"/>
                  <a:pt x="2763714" y="469939"/>
                </a:cubicBezTo>
                <a:lnTo>
                  <a:pt x="2765464" y="490193"/>
                </a:lnTo>
                <a:lnTo>
                  <a:pt x="2802262" y="476043"/>
                </a:lnTo>
                <a:lnTo>
                  <a:pt x="2802576" y="473382"/>
                </a:lnTo>
                <a:cubicBezTo>
                  <a:pt x="2803084" y="469722"/>
                  <a:pt x="2805702" y="466714"/>
                  <a:pt x="2809244" y="465721"/>
                </a:cubicBezTo>
                <a:close/>
                <a:moveTo>
                  <a:pt x="3336344" y="438874"/>
                </a:moveTo>
                <a:lnTo>
                  <a:pt x="3334610" y="439370"/>
                </a:lnTo>
                <a:lnTo>
                  <a:pt x="3334756" y="439545"/>
                </a:lnTo>
                <a:close/>
                <a:moveTo>
                  <a:pt x="3753038" y="438364"/>
                </a:moveTo>
                <a:lnTo>
                  <a:pt x="3711270" y="442938"/>
                </a:lnTo>
                <a:lnTo>
                  <a:pt x="3695086" y="465704"/>
                </a:lnTo>
                <a:lnTo>
                  <a:pt x="3727276" y="479463"/>
                </a:lnTo>
                <a:lnTo>
                  <a:pt x="3747542" y="493884"/>
                </a:lnTo>
                <a:lnTo>
                  <a:pt x="3750912" y="490411"/>
                </a:lnTo>
                <a:lnTo>
                  <a:pt x="3754352" y="491993"/>
                </a:lnTo>
                <a:lnTo>
                  <a:pt x="3756772" y="457257"/>
                </a:lnTo>
                <a:lnTo>
                  <a:pt x="3757568" y="455085"/>
                </a:lnTo>
                <a:lnTo>
                  <a:pt x="3752556" y="446183"/>
                </a:lnTo>
                <a:close/>
                <a:moveTo>
                  <a:pt x="2082806" y="436821"/>
                </a:moveTo>
                <a:lnTo>
                  <a:pt x="2072146" y="448159"/>
                </a:lnTo>
                <a:lnTo>
                  <a:pt x="2087888" y="448318"/>
                </a:lnTo>
                <a:lnTo>
                  <a:pt x="2086820" y="445371"/>
                </a:lnTo>
                <a:lnTo>
                  <a:pt x="2084772" y="439354"/>
                </a:lnTo>
                <a:close/>
                <a:moveTo>
                  <a:pt x="2965900" y="428286"/>
                </a:moveTo>
                <a:lnTo>
                  <a:pt x="2963818" y="428324"/>
                </a:lnTo>
                <a:lnTo>
                  <a:pt x="2958398" y="436445"/>
                </a:lnTo>
                <a:lnTo>
                  <a:pt x="2958808" y="436431"/>
                </a:lnTo>
                <a:lnTo>
                  <a:pt x="2965706" y="436171"/>
                </a:lnTo>
                <a:lnTo>
                  <a:pt x="2965744" y="435329"/>
                </a:lnTo>
                <a:lnTo>
                  <a:pt x="2967924" y="429639"/>
                </a:lnTo>
                <a:close/>
                <a:moveTo>
                  <a:pt x="3626490" y="420533"/>
                </a:moveTo>
                <a:lnTo>
                  <a:pt x="3610662" y="433869"/>
                </a:lnTo>
                <a:lnTo>
                  <a:pt x="3612252" y="436614"/>
                </a:lnTo>
                <a:close/>
                <a:moveTo>
                  <a:pt x="3110232" y="411998"/>
                </a:moveTo>
                <a:lnTo>
                  <a:pt x="3097854" y="427516"/>
                </a:lnTo>
                <a:lnTo>
                  <a:pt x="3100316" y="428039"/>
                </a:lnTo>
                <a:close/>
                <a:moveTo>
                  <a:pt x="2883014" y="408916"/>
                </a:moveTo>
                <a:lnTo>
                  <a:pt x="2892466" y="441357"/>
                </a:lnTo>
                <a:lnTo>
                  <a:pt x="2899436" y="438677"/>
                </a:lnTo>
                <a:lnTo>
                  <a:pt x="2901296" y="438304"/>
                </a:lnTo>
                <a:lnTo>
                  <a:pt x="2905216" y="438180"/>
                </a:lnTo>
                <a:lnTo>
                  <a:pt x="2908212" y="437214"/>
                </a:lnTo>
                <a:cubicBezTo>
                  <a:pt x="2910192" y="436655"/>
                  <a:pt x="2912200" y="436221"/>
                  <a:pt x="2914228" y="435879"/>
                </a:cubicBezTo>
                <a:lnTo>
                  <a:pt x="2916710" y="434577"/>
                </a:lnTo>
                <a:lnTo>
                  <a:pt x="2917518" y="434183"/>
                </a:lnTo>
                <a:lnTo>
                  <a:pt x="2892612" y="412371"/>
                </a:lnTo>
                <a:close/>
                <a:moveTo>
                  <a:pt x="2618752" y="404865"/>
                </a:moveTo>
                <a:lnTo>
                  <a:pt x="2622446" y="414663"/>
                </a:lnTo>
                <a:lnTo>
                  <a:pt x="2624676" y="407972"/>
                </a:lnTo>
                <a:lnTo>
                  <a:pt x="2620830" y="405305"/>
                </a:lnTo>
                <a:close/>
                <a:moveTo>
                  <a:pt x="1216290" y="399309"/>
                </a:moveTo>
                <a:lnTo>
                  <a:pt x="1200716" y="404850"/>
                </a:lnTo>
                <a:lnTo>
                  <a:pt x="1200846" y="405411"/>
                </a:lnTo>
                <a:cubicBezTo>
                  <a:pt x="1202196" y="408404"/>
                  <a:pt x="1203676" y="410824"/>
                  <a:pt x="1203676" y="410824"/>
                </a:cubicBezTo>
                <a:cubicBezTo>
                  <a:pt x="1203676" y="410824"/>
                  <a:pt x="1210810" y="411227"/>
                  <a:pt x="1211432" y="411009"/>
                </a:cubicBezTo>
                <a:cubicBezTo>
                  <a:pt x="1212052" y="410793"/>
                  <a:pt x="1199644" y="420779"/>
                  <a:pt x="1199644" y="420779"/>
                </a:cubicBezTo>
                <a:cubicBezTo>
                  <a:pt x="1199644" y="420779"/>
                  <a:pt x="1196264" y="421120"/>
                  <a:pt x="1192916" y="421617"/>
                </a:cubicBezTo>
                <a:lnTo>
                  <a:pt x="1186216" y="422547"/>
                </a:lnTo>
                <a:lnTo>
                  <a:pt x="1188852" y="412375"/>
                </a:lnTo>
                <a:lnTo>
                  <a:pt x="1188478" y="409205"/>
                </a:lnTo>
                <a:lnTo>
                  <a:pt x="1127970" y="430734"/>
                </a:lnTo>
                <a:lnTo>
                  <a:pt x="1128064" y="431072"/>
                </a:lnTo>
                <a:cubicBezTo>
                  <a:pt x="1129522" y="433991"/>
                  <a:pt x="1131072" y="436318"/>
                  <a:pt x="1131072" y="436318"/>
                </a:cubicBezTo>
                <a:cubicBezTo>
                  <a:pt x="1131072" y="436318"/>
                  <a:pt x="1138204" y="436349"/>
                  <a:pt x="1138824" y="436131"/>
                </a:cubicBezTo>
                <a:cubicBezTo>
                  <a:pt x="1139444" y="435914"/>
                  <a:pt x="1127504" y="446429"/>
                  <a:pt x="1127504" y="446429"/>
                </a:cubicBezTo>
                <a:lnTo>
                  <a:pt x="1120804" y="447514"/>
                </a:lnTo>
                <a:cubicBezTo>
                  <a:pt x="1117456" y="448010"/>
                  <a:pt x="1114136" y="448693"/>
                  <a:pt x="1114136" y="448693"/>
                </a:cubicBezTo>
                <a:lnTo>
                  <a:pt x="1116308" y="438364"/>
                </a:lnTo>
                <a:lnTo>
                  <a:pt x="1115800" y="435064"/>
                </a:lnTo>
                <a:lnTo>
                  <a:pt x="1093016" y="443171"/>
                </a:lnTo>
                <a:lnTo>
                  <a:pt x="1056364" y="459974"/>
                </a:lnTo>
                <a:lnTo>
                  <a:pt x="1059738" y="465006"/>
                </a:lnTo>
                <a:cubicBezTo>
                  <a:pt x="1059738" y="465006"/>
                  <a:pt x="1067120" y="464571"/>
                  <a:pt x="1067398" y="464416"/>
                </a:cubicBezTo>
                <a:cubicBezTo>
                  <a:pt x="1067676" y="464261"/>
                  <a:pt x="1065010" y="467021"/>
                  <a:pt x="1062312" y="469751"/>
                </a:cubicBezTo>
                <a:lnTo>
                  <a:pt x="1057008" y="475334"/>
                </a:lnTo>
                <a:lnTo>
                  <a:pt x="1050804" y="476946"/>
                </a:lnTo>
                <a:lnTo>
                  <a:pt x="1044604" y="478652"/>
                </a:lnTo>
                <a:cubicBezTo>
                  <a:pt x="1044604" y="478652"/>
                  <a:pt x="1044604" y="476078"/>
                  <a:pt x="1044852" y="473473"/>
                </a:cubicBezTo>
                <a:cubicBezTo>
                  <a:pt x="1045100" y="470867"/>
                  <a:pt x="1045378" y="468262"/>
                  <a:pt x="1045378" y="468262"/>
                </a:cubicBezTo>
                <a:lnTo>
                  <a:pt x="1044654" y="465344"/>
                </a:lnTo>
                <a:lnTo>
                  <a:pt x="1028072" y="472946"/>
                </a:lnTo>
                <a:cubicBezTo>
                  <a:pt x="1017794" y="478838"/>
                  <a:pt x="1008142" y="485754"/>
                  <a:pt x="999260" y="493601"/>
                </a:cubicBezTo>
                <a:lnTo>
                  <a:pt x="992670" y="501367"/>
                </a:lnTo>
                <a:lnTo>
                  <a:pt x="992900" y="501634"/>
                </a:lnTo>
                <a:cubicBezTo>
                  <a:pt x="995506" y="503650"/>
                  <a:pt x="997894" y="505138"/>
                  <a:pt x="997894" y="505138"/>
                </a:cubicBezTo>
                <a:cubicBezTo>
                  <a:pt x="997894" y="505138"/>
                  <a:pt x="999352" y="504394"/>
                  <a:pt x="1000996" y="503743"/>
                </a:cubicBezTo>
                <a:cubicBezTo>
                  <a:pt x="1002196" y="503277"/>
                  <a:pt x="1003364" y="502750"/>
                  <a:pt x="1004500" y="502161"/>
                </a:cubicBezTo>
                <a:cubicBezTo>
                  <a:pt x="1004780" y="501975"/>
                  <a:pt x="1003292" y="505263"/>
                  <a:pt x="1001988" y="508581"/>
                </a:cubicBezTo>
                <a:cubicBezTo>
                  <a:pt x="1000686" y="511899"/>
                  <a:pt x="999662" y="515373"/>
                  <a:pt x="999662" y="515373"/>
                </a:cubicBezTo>
                <a:cubicBezTo>
                  <a:pt x="999126" y="515714"/>
                  <a:pt x="998608" y="516087"/>
                  <a:pt x="998112" y="516490"/>
                </a:cubicBezTo>
                <a:cubicBezTo>
                  <a:pt x="997368" y="517141"/>
                  <a:pt x="996126" y="518071"/>
                  <a:pt x="995010" y="519064"/>
                </a:cubicBezTo>
                <a:lnTo>
                  <a:pt x="990358" y="523034"/>
                </a:lnTo>
                <a:cubicBezTo>
                  <a:pt x="990358" y="523034"/>
                  <a:pt x="989304" y="520708"/>
                  <a:pt x="988248" y="518351"/>
                </a:cubicBezTo>
                <a:lnTo>
                  <a:pt x="986388" y="513512"/>
                </a:lnTo>
                <a:lnTo>
                  <a:pt x="984400" y="511117"/>
                </a:lnTo>
                <a:lnTo>
                  <a:pt x="976526" y="520397"/>
                </a:lnTo>
                <a:lnTo>
                  <a:pt x="957026" y="567056"/>
                </a:lnTo>
                <a:lnTo>
                  <a:pt x="962228" y="568719"/>
                </a:lnTo>
                <a:cubicBezTo>
                  <a:pt x="962228" y="568719"/>
                  <a:pt x="966756" y="563353"/>
                  <a:pt x="966944" y="562795"/>
                </a:cubicBezTo>
                <a:cubicBezTo>
                  <a:pt x="967236" y="565183"/>
                  <a:pt x="967414" y="567571"/>
                  <a:pt x="967470" y="569991"/>
                </a:cubicBezTo>
                <a:cubicBezTo>
                  <a:pt x="967748" y="573774"/>
                  <a:pt x="968060" y="577620"/>
                  <a:pt x="968060" y="577620"/>
                </a:cubicBezTo>
                <a:cubicBezTo>
                  <a:pt x="968060" y="577620"/>
                  <a:pt x="966446" y="580473"/>
                  <a:pt x="964958" y="583389"/>
                </a:cubicBezTo>
                <a:lnTo>
                  <a:pt x="961856" y="589251"/>
                </a:lnTo>
                <a:cubicBezTo>
                  <a:pt x="961856" y="589251"/>
                  <a:pt x="960120" y="587297"/>
                  <a:pt x="958476" y="585374"/>
                </a:cubicBezTo>
                <a:lnTo>
                  <a:pt x="955002" y="581465"/>
                </a:lnTo>
                <a:lnTo>
                  <a:pt x="951740" y="579706"/>
                </a:lnTo>
                <a:lnTo>
                  <a:pt x="949760" y="584442"/>
                </a:lnTo>
                <a:lnTo>
                  <a:pt x="936788" y="641434"/>
                </a:lnTo>
                <a:lnTo>
                  <a:pt x="943804" y="642905"/>
                </a:lnTo>
                <a:cubicBezTo>
                  <a:pt x="943804" y="642905"/>
                  <a:pt x="947712" y="636858"/>
                  <a:pt x="947836" y="636237"/>
                </a:cubicBezTo>
                <a:cubicBezTo>
                  <a:pt x="947960" y="635616"/>
                  <a:pt x="950442" y="651403"/>
                  <a:pt x="950442" y="651403"/>
                </a:cubicBezTo>
                <a:lnTo>
                  <a:pt x="945140" y="663809"/>
                </a:lnTo>
                <a:lnTo>
                  <a:pt x="937664" y="656396"/>
                </a:lnTo>
                <a:lnTo>
                  <a:pt x="934054" y="654784"/>
                </a:lnTo>
                <a:lnTo>
                  <a:pt x="924738" y="717611"/>
                </a:lnTo>
                <a:lnTo>
                  <a:pt x="929600" y="718298"/>
                </a:lnTo>
                <a:cubicBezTo>
                  <a:pt x="929600" y="718298"/>
                  <a:pt x="933200" y="711785"/>
                  <a:pt x="933260" y="711475"/>
                </a:cubicBezTo>
                <a:cubicBezTo>
                  <a:pt x="933324" y="711166"/>
                  <a:pt x="934160" y="714949"/>
                  <a:pt x="934998" y="718701"/>
                </a:cubicBezTo>
                <a:cubicBezTo>
                  <a:pt x="935836" y="722454"/>
                  <a:pt x="936734" y="726331"/>
                  <a:pt x="936734" y="726331"/>
                </a:cubicBezTo>
                <a:lnTo>
                  <a:pt x="932360" y="738955"/>
                </a:lnTo>
                <a:lnTo>
                  <a:pt x="924390" y="732163"/>
                </a:lnTo>
                <a:lnTo>
                  <a:pt x="922672" y="731544"/>
                </a:lnTo>
                <a:lnTo>
                  <a:pt x="915706" y="778529"/>
                </a:lnTo>
                <a:lnTo>
                  <a:pt x="915802" y="786287"/>
                </a:lnTo>
                <a:lnTo>
                  <a:pt x="920544" y="793385"/>
                </a:lnTo>
                <a:lnTo>
                  <a:pt x="920764" y="794139"/>
                </a:lnTo>
                <a:lnTo>
                  <a:pt x="922498" y="794160"/>
                </a:lnTo>
                <a:cubicBezTo>
                  <a:pt x="922498" y="794160"/>
                  <a:pt x="925290" y="787306"/>
                  <a:pt x="925290" y="786996"/>
                </a:cubicBezTo>
                <a:lnTo>
                  <a:pt x="926602" y="790444"/>
                </a:lnTo>
                <a:lnTo>
                  <a:pt x="927554" y="789105"/>
                </a:lnTo>
                <a:lnTo>
                  <a:pt x="932672" y="800239"/>
                </a:lnTo>
                <a:cubicBezTo>
                  <a:pt x="932604" y="801138"/>
                  <a:pt x="932480" y="802038"/>
                  <a:pt x="932300" y="802907"/>
                </a:cubicBezTo>
                <a:cubicBezTo>
                  <a:pt x="932020" y="804488"/>
                  <a:pt x="931616" y="806628"/>
                  <a:pt x="931276" y="808706"/>
                </a:cubicBezTo>
                <a:lnTo>
                  <a:pt x="929724" y="817110"/>
                </a:lnTo>
                <a:lnTo>
                  <a:pt x="926412" y="813499"/>
                </a:lnTo>
                <a:lnTo>
                  <a:pt x="929016" y="822430"/>
                </a:lnTo>
                <a:lnTo>
                  <a:pt x="942492" y="819400"/>
                </a:lnTo>
                <a:lnTo>
                  <a:pt x="948968" y="810192"/>
                </a:lnTo>
                <a:lnTo>
                  <a:pt x="946536" y="808768"/>
                </a:lnTo>
                <a:lnTo>
                  <a:pt x="952912" y="804584"/>
                </a:lnTo>
                <a:lnTo>
                  <a:pt x="980924" y="764755"/>
                </a:lnTo>
                <a:cubicBezTo>
                  <a:pt x="995830" y="746161"/>
                  <a:pt x="1011730" y="728948"/>
                  <a:pt x="1028750" y="713494"/>
                </a:cubicBezTo>
                <a:lnTo>
                  <a:pt x="1066754" y="683923"/>
                </a:lnTo>
                <a:lnTo>
                  <a:pt x="1046620" y="676368"/>
                </a:lnTo>
                <a:lnTo>
                  <a:pt x="1041348" y="667312"/>
                </a:lnTo>
                <a:lnTo>
                  <a:pt x="1055428" y="669235"/>
                </a:lnTo>
                <a:lnTo>
                  <a:pt x="1075588" y="675438"/>
                </a:lnTo>
                <a:cubicBezTo>
                  <a:pt x="1075588" y="675438"/>
                  <a:pt x="1076300" y="670816"/>
                  <a:pt x="1079402" y="672647"/>
                </a:cubicBezTo>
                <a:lnTo>
                  <a:pt x="1086224" y="667963"/>
                </a:lnTo>
                <a:lnTo>
                  <a:pt x="1087900" y="630127"/>
                </a:lnTo>
                <a:lnTo>
                  <a:pt x="1091776" y="619985"/>
                </a:lnTo>
                <a:lnTo>
                  <a:pt x="1096274" y="628608"/>
                </a:lnTo>
                <a:lnTo>
                  <a:pt x="1095344" y="662538"/>
                </a:lnTo>
                <a:cubicBezTo>
                  <a:pt x="1097884" y="660304"/>
                  <a:pt x="1101612" y="660057"/>
                  <a:pt x="1104432" y="661917"/>
                </a:cubicBezTo>
                <a:lnTo>
                  <a:pt x="1104862" y="662286"/>
                </a:lnTo>
                <a:lnTo>
                  <a:pt x="1119608" y="654387"/>
                </a:lnTo>
                <a:lnTo>
                  <a:pt x="1132272" y="650435"/>
                </a:lnTo>
                <a:lnTo>
                  <a:pt x="1132282" y="650223"/>
                </a:lnTo>
                <a:lnTo>
                  <a:pt x="1136190" y="640083"/>
                </a:lnTo>
                <a:lnTo>
                  <a:pt x="1140286" y="647935"/>
                </a:lnTo>
                <a:lnTo>
                  <a:pt x="1172508" y="637880"/>
                </a:lnTo>
                <a:lnTo>
                  <a:pt x="1192564" y="636014"/>
                </a:lnTo>
                <a:lnTo>
                  <a:pt x="1199956" y="632390"/>
                </a:lnTo>
                <a:lnTo>
                  <a:pt x="1205416" y="634817"/>
                </a:lnTo>
                <a:lnTo>
                  <a:pt x="1224480" y="633043"/>
                </a:lnTo>
                <a:lnTo>
                  <a:pt x="1228610" y="633533"/>
                </a:lnTo>
                <a:lnTo>
                  <a:pt x="1235204" y="588000"/>
                </a:lnTo>
                <a:lnTo>
                  <a:pt x="1243482" y="572493"/>
                </a:lnTo>
                <a:lnTo>
                  <a:pt x="1231746" y="448757"/>
                </a:lnTo>
                <a:close/>
                <a:moveTo>
                  <a:pt x="2856178" y="399258"/>
                </a:moveTo>
                <a:lnTo>
                  <a:pt x="2855456" y="401098"/>
                </a:lnTo>
                <a:cubicBezTo>
                  <a:pt x="2854656" y="405114"/>
                  <a:pt x="2854370" y="408619"/>
                  <a:pt x="2854370" y="408619"/>
                </a:cubicBezTo>
                <a:cubicBezTo>
                  <a:pt x="2854370" y="408619"/>
                  <a:pt x="2861008" y="413891"/>
                  <a:pt x="2861348" y="413984"/>
                </a:cubicBezTo>
                <a:cubicBezTo>
                  <a:pt x="2861690" y="414077"/>
                  <a:pt x="2857380" y="414604"/>
                  <a:pt x="2852912" y="415193"/>
                </a:cubicBezTo>
                <a:lnTo>
                  <a:pt x="2843948" y="416310"/>
                </a:lnTo>
                <a:lnTo>
                  <a:pt x="2839564" y="413951"/>
                </a:lnTo>
                <a:lnTo>
                  <a:pt x="2839358" y="414234"/>
                </a:lnTo>
                <a:cubicBezTo>
                  <a:pt x="2833588" y="421274"/>
                  <a:pt x="2820752" y="435313"/>
                  <a:pt x="2811052" y="442190"/>
                </a:cubicBezTo>
                <a:lnTo>
                  <a:pt x="2802722" y="445203"/>
                </a:lnTo>
                <a:lnTo>
                  <a:pt x="2818766" y="461472"/>
                </a:lnTo>
                <a:lnTo>
                  <a:pt x="2826396" y="458650"/>
                </a:lnTo>
                <a:cubicBezTo>
                  <a:pt x="2827450" y="454556"/>
                  <a:pt x="2830768" y="457161"/>
                  <a:pt x="2830768" y="457161"/>
                </a:cubicBezTo>
                <a:lnTo>
                  <a:pt x="2841004" y="435078"/>
                </a:lnTo>
                <a:lnTo>
                  <a:pt x="2849564" y="421246"/>
                </a:lnTo>
                <a:lnTo>
                  <a:pt x="2851486" y="432194"/>
                </a:lnTo>
                <a:lnTo>
                  <a:pt x="2840910" y="458588"/>
                </a:lnTo>
                <a:lnTo>
                  <a:pt x="2842304" y="460646"/>
                </a:lnTo>
                <a:lnTo>
                  <a:pt x="2877820" y="446989"/>
                </a:lnTo>
                <a:lnTo>
                  <a:pt x="2867086" y="406484"/>
                </a:lnTo>
                <a:lnTo>
                  <a:pt x="2867918" y="403483"/>
                </a:lnTo>
                <a:close/>
                <a:moveTo>
                  <a:pt x="1364630" y="397024"/>
                </a:moveTo>
                <a:lnTo>
                  <a:pt x="1364662" y="406918"/>
                </a:lnTo>
                <a:cubicBezTo>
                  <a:pt x="1364718" y="419917"/>
                  <a:pt x="1364788" y="432949"/>
                  <a:pt x="1364876" y="445218"/>
                </a:cubicBezTo>
                <a:lnTo>
                  <a:pt x="1364896" y="447272"/>
                </a:lnTo>
                <a:lnTo>
                  <a:pt x="1366908" y="445004"/>
                </a:lnTo>
                <a:cubicBezTo>
                  <a:pt x="1367340" y="444383"/>
                  <a:pt x="1367714" y="443701"/>
                  <a:pt x="1368116" y="443081"/>
                </a:cubicBezTo>
                <a:lnTo>
                  <a:pt x="1365512" y="445220"/>
                </a:lnTo>
                <a:lnTo>
                  <a:pt x="1365512" y="437002"/>
                </a:lnTo>
                <a:lnTo>
                  <a:pt x="1375746" y="419664"/>
                </a:lnTo>
                <a:lnTo>
                  <a:pt x="1378010" y="416563"/>
                </a:lnTo>
                <a:cubicBezTo>
                  <a:pt x="1378968" y="410205"/>
                  <a:pt x="1378426" y="403692"/>
                  <a:pt x="1376428" y="397582"/>
                </a:cubicBezTo>
                <a:close/>
                <a:moveTo>
                  <a:pt x="2836706" y="393793"/>
                </a:moveTo>
                <a:lnTo>
                  <a:pt x="2839120" y="400685"/>
                </a:lnTo>
                <a:lnTo>
                  <a:pt x="2839576" y="400244"/>
                </a:lnTo>
                <a:lnTo>
                  <a:pt x="2842110" y="395270"/>
                </a:lnTo>
                <a:close/>
                <a:moveTo>
                  <a:pt x="3752372" y="393694"/>
                </a:moveTo>
                <a:lnTo>
                  <a:pt x="3733848" y="411177"/>
                </a:lnTo>
                <a:lnTo>
                  <a:pt x="3723222" y="426125"/>
                </a:lnTo>
                <a:lnTo>
                  <a:pt x="3754000" y="422743"/>
                </a:lnTo>
                <a:lnTo>
                  <a:pt x="3755656" y="395879"/>
                </a:lnTo>
                <a:close/>
                <a:moveTo>
                  <a:pt x="2608174" y="389059"/>
                </a:moveTo>
                <a:lnTo>
                  <a:pt x="2606500" y="389796"/>
                </a:lnTo>
                <a:cubicBezTo>
                  <a:pt x="2604464" y="391347"/>
                  <a:pt x="2602508" y="392990"/>
                  <a:pt x="2600640" y="394727"/>
                </a:cubicBezTo>
                <a:lnTo>
                  <a:pt x="2600944" y="396530"/>
                </a:lnTo>
                <a:lnTo>
                  <a:pt x="2609966" y="393099"/>
                </a:lnTo>
                <a:lnTo>
                  <a:pt x="2608640" y="389579"/>
                </a:lnTo>
                <a:close/>
                <a:moveTo>
                  <a:pt x="2612534" y="387139"/>
                </a:moveTo>
                <a:lnTo>
                  <a:pt x="2612068" y="387344"/>
                </a:lnTo>
                <a:lnTo>
                  <a:pt x="2612208" y="387501"/>
                </a:lnTo>
                <a:lnTo>
                  <a:pt x="2612218" y="387529"/>
                </a:lnTo>
                <a:close/>
                <a:moveTo>
                  <a:pt x="1364590" y="384908"/>
                </a:moveTo>
                <a:lnTo>
                  <a:pt x="1364596" y="386792"/>
                </a:lnTo>
                <a:lnTo>
                  <a:pt x="1370504" y="387627"/>
                </a:lnTo>
                <a:close/>
                <a:moveTo>
                  <a:pt x="2780442" y="381842"/>
                </a:moveTo>
                <a:lnTo>
                  <a:pt x="2779252" y="383315"/>
                </a:lnTo>
                <a:lnTo>
                  <a:pt x="2779252" y="383006"/>
                </a:lnTo>
                <a:lnTo>
                  <a:pt x="2776346" y="391486"/>
                </a:lnTo>
                <a:lnTo>
                  <a:pt x="2777454" y="392211"/>
                </a:lnTo>
                <a:lnTo>
                  <a:pt x="2775986" y="392537"/>
                </a:lnTo>
                <a:lnTo>
                  <a:pt x="2761822" y="433869"/>
                </a:lnTo>
                <a:lnTo>
                  <a:pt x="2790016" y="420564"/>
                </a:lnTo>
                <a:cubicBezTo>
                  <a:pt x="2790016" y="420564"/>
                  <a:pt x="2810298" y="418114"/>
                  <a:pt x="2809368" y="416222"/>
                </a:cubicBezTo>
                <a:lnTo>
                  <a:pt x="2809244" y="416222"/>
                </a:lnTo>
                <a:cubicBezTo>
                  <a:pt x="2808794" y="415260"/>
                  <a:pt x="2815152" y="408871"/>
                  <a:pt x="2818762" y="401532"/>
                </a:cubicBezTo>
                <a:lnTo>
                  <a:pt x="2814036" y="387717"/>
                </a:lnTo>
                <a:close/>
                <a:moveTo>
                  <a:pt x="3790020" y="374596"/>
                </a:moveTo>
                <a:lnTo>
                  <a:pt x="3779914" y="384078"/>
                </a:lnTo>
                <a:lnTo>
                  <a:pt x="3787384" y="417433"/>
                </a:lnTo>
                <a:lnTo>
                  <a:pt x="3787310" y="419083"/>
                </a:lnTo>
                <a:lnTo>
                  <a:pt x="3791218" y="418654"/>
                </a:lnTo>
                <a:lnTo>
                  <a:pt x="3827488" y="415059"/>
                </a:lnTo>
                <a:lnTo>
                  <a:pt x="3827144" y="410951"/>
                </a:lnTo>
                <a:lnTo>
                  <a:pt x="3827766" y="389692"/>
                </a:lnTo>
                <a:close/>
                <a:moveTo>
                  <a:pt x="3004380" y="374213"/>
                </a:moveTo>
                <a:lnTo>
                  <a:pt x="2988720" y="391022"/>
                </a:lnTo>
                <a:lnTo>
                  <a:pt x="2974392" y="412485"/>
                </a:lnTo>
                <a:lnTo>
                  <a:pt x="2976228" y="415539"/>
                </a:lnTo>
                <a:cubicBezTo>
                  <a:pt x="2976228" y="415539"/>
                  <a:pt x="2975792" y="420439"/>
                  <a:pt x="2975388" y="425308"/>
                </a:cubicBezTo>
                <a:cubicBezTo>
                  <a:pt x="2975172" y="427759"/>
                  <a:pt x="2974986" y="430178"/>
                  <a:pt x="2974800" y="432007"/>
                </a:cubicBezTo>
                <a:lnTo>
                  <a:pt x="2974490" y="435109"/>
                </a:lnTo>
                <a:lnTo>
                  <a:pt x="2974096" y="434654"/>
                </a:lnTo>
                <a:lnTo>
                  <a:pt x="2974062" y="435855"/>
                </a:lnTo>
                <a:lnTo>
                  <a:pt x="3002634" y="434776"/>
                </a:lnTo>
                <a:lnTo>
                  <a:pt x="3025536" y="433561"/>
                </a:lnTo>
                <a:lnTo>
                  <a:pt x="3020330" y="423698"/>
                </a:lnTo>
                <a:lnTo>
                  <a:pt x="3003148" y="383192"/>
                </a:lnTo>
                <a:close/>
                <a:moveTo>
                  <a:pt x="2604138" y="368422"/>
                </a:moveTo>
                <a:lnTo>
                  <a:pt x="2597364" y="370909"/>
                </a:lnTo>
                <a:lnTo>
                  <a:pt x="2599136" y="372890"/>
                </a:lnTo>
                <a:lnTo>
                  <a:pt x="2604174" y="368734"/>
                </a:lnTo>
                <a:close/>
                <a:moveTo>
                  <a:pt x="1200296" y="367989"/>
                </a:moveTo>
                <a:lnTo>
                  <a:pt x="1194404" y="370904"/>
                </a:lnTo>
                <a:cubicBezTo>
                  <a:pt x="1193844" y="374223"/>
                  <a:pt x="1191054" y="372424"/>
                  <a:pt x="1191054" y="372424"/>
                </a:cubicBezTo>
                <a:lnTo>
                  <a:pt x="1184292" y="390790"/>
                </a:lnTo>
                <a:lnTo>
                  <a:pt x="1182452" y="394402"/>
                </a:lnTo>
                <a:lnTo>
                  <a:pt x="1186804" y="390633"/>
                </a:lnTo>
                <a:lnTo>
                  <a:pt x="1202964" y="388617"/>
                </a:lnTo>
                <a:cubicBezTo>
                  <a:pt x="1200956" y="390881"/>
                  <a:pt x="1199532" y="393611"/>
                  <a:pt x="1198808" y="396557"/>
                </a:cubicBezTo>
                <a:lnTo>
                  <a:pt x="1199930" y="401429"/>
                </a:lnTo>
                <a:lnTo>
                  <a:pt x="1215248" y="395977"/>
                </a:lnTo>
                <a:lnTo>
                  <a:pt x="1208692" y="374996"/>
                </a:lnTo>
                <a:close/>
                <a:moveTo>
                  <a:pt x="2791564" y="365632"/>
                </a:moveTo>
                <a:lnTo>
                  <a:pt x="2788804" y="371494"/>
                </a:lnTo>
                <a:lnTo>
                  <a:pt x="2783466" y="378099"/>
                </a:lnTo>
                <a:lnTo>
                  <a:pt x="2812492" y="383202"/>
                </a:lnTo>
                <a:lnTo>
                  <a:pt x="2811788" y="381145"/>
                </a:lnTo>
                <a:cubicBezTo>
                  <a:pt x="2803980" y="377547"/>
                  <a:pt x="2797072" y="372238"/>
                  <a:pt x="2791564" y="365632"/>
                </a:cubicBezTo>
                <a:close/>
                <a:moveTo>
                  <a:pt x="2210734" y="357394"/>
                </a:moveTo>
                <a:lnTo>
                  <a:pt x="2164480" y="369973"/>
                </a:lnTo>
                <a:lnTo>
                  <a:pt x="2160870" y="372193"/>
                </a:lnTo>
                <a:lnTo>
                  <a:pt x="2161284" y="373324"/>
                </a:lnTo>
                <a:cubicBezTo>
                  <a:pt x="2163364" y="376860"/>
                  <a:pt x="2165410" y="379682"/>
                  <a:pt x="2165410" y="379682"/>
                </a:cubicBezTo>
                <a:lnTo>
                  <a:pt x="2169412" y="379682"/>
                </a:lnTo>
                <a:cubicBezTo>
                  <a:pt x="2170890" y="379744"/>
                  <a:pt x="2172372" y="379682"/>
                  <a:pt x="2173846" y="379527"/>
                </a:cubicBezTo>
                <a:cubicBezTo>
                  <a:pt x="2174156" y="379527"/>
                  <a:pt x="2171334" y="382628"/>
                  <a:pt x="2168604" y="385730"/>
                </a:cubicBezTo>
                <a:lnTo>
                  <a:pt x="2163364" y="392212"/>
                </a:lnTo>
                <a:lnTo>
                  <a:pt x="2161254" y="392739"/>
                </a:lnTo>
                <a:lnTo>
                  <a:pt x="2156632" y="394041"/>
                </a:lnTo>
                <a:cubicBezTo>
                  <a:pt x="2153190" y="394910"/>
                  <a:pt x="2149840" y="396151"/>
                  <a:pt x="2149840" y="396151"/>
                </a:cubicBezTo>
                <a:cubicBezTo>
                  <a:pt x="2149840" y="396151"/>
                  <a:pt x="2149438" y="392708"/>
                  <a:pt x="2149438" y="389607"/>
                </a:cubicBezTo>
                <a:cubicBezTo>
                  <a:pt x="2149438" y="386505"/>
                  <a:pt x="2149438" y="383404"/>
                  <a:pt x="2149438" y="383404"/>
                </a:cubicBezTo>
                <a:lnTo>
                  <a:pt x="2148272" y="379942"/>
                </a:lnTo>
                <a:lnTo>
                  <a:pt x="2119850" y="397422"/>
                </a:lnTo>
                <a:lnTo>
                  <a:pt x="2092964" y="426018"/>
                </a:lnTo>
                <a:lnTo>
                  <a:pt x="2098636" y="429988"/>
                </a:lnTo>
                <a:cubicBezTo>
                  <a:pt x="2098636" y="429988"/>
                  <a:pt x="2106172" y="426638"/>
                  <a:pt x="2106576" y="426390"/>
                </a:cubicBezTo>
                <a:cubicBezTo>
                  <a:pt x="2106980" y="426142"/>
                  <a:pt x="2105304" y="430174"/>
                  <a:pt x="2103876" y="434267"/>
                </a:cubicBezTo>
                <a:cubicBezTo>
                  <a:pt x="2102452" y="438361"/>
                  <a:pt x="2101056" y="442549"/>
                  <a:pt x="2101056" y="442549"/>
                </a:cubicBezTo>
                <a:cubicBezTo>
                  <a:pt x="2101056" y="442549"/>
                  <a:pt x="2097924" y="444689"/>
                  <a:pt x="2095008" y="446891"/>
                </a:cubicBezTo>
                <a:lnTo>
                  <a:pt x="2093016" y="448369"/>
                </a:lnTo>
                <a:lnTo>
                  <a:pt x="2113196" y="448573"/>
                </a:lnTo>
                <a:lnTo>
                  <a:pt x="2113244" y="448478"/>
                </a:lnTo>
                <a:cubicBezTo>
                  <a:pt x="2114550" y="447486"/>
                  <a:pt x="2115904" y="446587"/>
                  <a:pt x="2117308" y="445749"/>
                </a:cubicBezTo>
                <a:lnTo>
                  <a:pt x="2112840" y="423015"/>
                </a:lnTo>
                <a:lnTo>
                  <a:pt x="2116220" y="415572"/>
                </a:lnTo>
                <a:lnTo>
                  <a:pt x="2124254" y="422395"/>
                </a:lnTo>
                <a:lnTo>
                  <a:pt x="2125712" y="445563"/>
                </a:lnTo>
                <a:cubicBezTo>
                  <a:pt x="2126456" y="444943"/>
                  <a:pt x="2127268" y="444446"/>
                  <a:pt x="2128132" y="444012"/>
                </a:cubicBezTo>
                <a:cubicBezTo>
                  <a:pt x="2130302" y="442989"/>
                  <a:pt x="2132908" y="446152"/>
                  <a:pt x="2132908" y="446152"/>
                </a:cubicBezTo>
                <a:lnTo>
                  <a:pt x="2155238" y="420969"/>
                </a:lnTo>
                <a:lnTo>
                  <a:pt x="2167116" y="413060"/>
                </a:lnTo>
                <a:lnTo>
                  <a:pt x="2165814" y="422488"/>
                </a:lnTo>
                <a:lnTo>
                  <a:pt x="2157192" y="433995"/>
                </a:lnTo>
                <a:lnTo>
                  <a:pt x="2147608" y="446803"/>
                </a:lnTo>
                <a:cubicBezTo>
                  <a:pt x="2147608" y="446803"/>
                  <a:pt x="2152880" y="446525"/>
                  <a:pt x="2152104" y="448013"/>
                </a:cubicBezTo>
                <a:cubicBezTo>
                  <a:pt x="2151330" y="449502"/>
                  <a:pt x="2155052" y="453224"/>
                  <a:pt x="2154368" y="454992"/>
                </a:cubicBezTo>
                <a:lnTo>
                  <a:pt x="2154190" y="455441"/>
                </a:lnTo>
                <a:lnTo>
                  <a:pt x="2186846" y="462281"/>
                </a:lnTo>
                <a:cubicBezTo>
                  <a:pt x="2208074" y="468957"/>
                  <a:pt x="2228742" y="477755"/>
                  <a:pt x="2248530" y="488641"/>
                </a:cubicBezTo>
                <a:lnTo>
                  <a:pt x="2263076" y="498812"/>
                </a:lnTo>
                <a:lnTo>
                  <a:pt x="2262424" y="494531"/>
                </a:lnTo>
                <a:lnTo>
                  <a:pt x="2258800" y="478030"/>
                </a:lnTo>
                <a:lnTo>
                  <a:pt x="2257586" y="478175"/>
                </a:lnTo>
                <a:cubicBezTo>
                  <a:pt x="2254470" y="479187"/>
                  <a:pt x="2251912" y="480388"/>
                  <a:pt x="2251912" y="480388"/>
                </a:cubicBezTo>
                <a:cubicBezTo>
                  <a:pt x="2251912" y="480388"/>
                  <a:pt x="2250764" y="487677"/>
                  <a:pt x="2250824" y="487986"/>
                </a:cubicBezTo>
                <a:cubicBezTo>
                  <a:pt x="2250888" y="488297"/>
                  <a:pt x="2248808" y="485040"/>
                  <a:pt x="2246732" y="481939"/>
                </a:cubicBezTo>
                <a:lnTo>
                  <a:pt x="2242544" y="475519"/>
                </a:lnTo>
                <a:cubicBezTo>
                  <a:pt x="2242544" y="475519"/>
                  <a:pt x="2242606" y="474867"/>
                  <a:pt x="2242544" y="473472"/>
                </a:cubicBezTo>
                <a:cubicBezTo>
                  <a:pt x="2242482" y="472076"/>
                  <a:pt x="2242328" y="470588"/>
                  <a:pt x="2242328" y="468975"/>
                </a:cubicBezTo>
                <a:cubicBezTo>
                  <a:pt x="2242140" y="465687"/>
                  <a:pt x="2241924" y="462399"/>
                  <a:pt x="2241924" y="462399"/>
                </a:cubicBezTo>
                <a:lnTo>
                  <a:pt x="2252036" y="465563"/>
                </a:lnTo>
                <a:lnTo>
                  <a:pt x="2256062" y="465563"/>
                </a:lnTo>
                <a:lnTo>
                  <a:pt x="2254980" y="460632"/>
                </a:lnTo>
                <a:cubicBezTo>
                  <a:pt x="2253492" y="455081"/>
                  <a:pt x="2252314" y="449436"/>
                  <a:pt x="2250392" y="444008"/>
                </a:cubicBezTo>
                <a:lnTo>
                  <a:pt x="2245088" y="427788"/>
                </a:lnTo>
                <a:cubicBezTo>
                  <a:pt x="2244250" y="425058"/>
                  <a:pt x="2243280" y="422391"/>
                  <a:pt x="2242172" y="419786"/>
                </a:cubicBezTo>
                <a:lnTo>
                  <a:pt x="2239072" y="411939"/>
                </a:lnTo>
                <a:lnTo>
                  <a:pt x="2235922" y="404548"/>
                </a:lnTo>
                <a:lnTo>
                  <a:pt x="2234702" y="404962"/>
                </a:lnTo>
                <a:cubicBezTo>
                  <a:pt x="2231814" y="406575"/>
                  <a:pt x="2229488" y="408249"/>
                  <a:pt x="2229488" y="408249"/>
                </a:cubicBezTo>
                <a:cubicBezTo>
                  <a:pt x="2229488" y="408249"/>
                  <a:pt x="2229672" y="415351"/>
                  <a:pt x="2229828" y="415909"/>
                </a:cubicBezTo>
                <a:cubicBezTo>
                  <a:pt x="2229984" y="416467"/>
                  <a:pt x="2219562" y="405209"/>
                  <a:pt x="2219314" y="405395"/>
                </a:cubicBezTo>
                <a:lnTo>
                  <a:pt x="2216058" y="392772"/>
                </a:lnTo>
                <a:lnTo>
                  <a:pt x="2226448" y="393796"/>
                </a:lnTo>
                <a:lnTo>
                  <a:pt x="2230696" y="392808"/>
                </a:lnTo>
                <a:lnTo>
                  <a:pt x="2225144" y="381421"/>
                </a:lnTo>
                <a:cubicBezTo>
                  <a:pt x="2222756" y="376332"/>
                  <a:pt x="2219688" y="371804"/>
                  <a:pt x="2216988" y="367028"/>
                </a:cubicBezTo>
                <a:close/>
                <a:moveTo>
                  <a:pt x="2604272" y="356785"/>
                </a:moveTo>
                <a:lnTo>
                  <a:pt x="2604950" y="357165"/>
                </a:lnTo>
                <a:cubicBezTo>
                  <a:pt x="2606470" y="358096"/>
                  <a:pt x="2608424" y="359305"/>
                  <a:pt x="2610502" y="360546"/>
                </a:cubicBezTo>
                <a:cubicBezTo>
                  <a:pt x="2612580" y="361787"/>
                  <a:pt x="2614472" y="363182"/>
                  <a:pt x="2615898" y="364237"/>
                </a:cubicBezTo>
                <a:lnTo>
                  <a:pt x="2618316" y="366035"/>
                </a:lnTo>
                <a:cubicBezTo>
                  <a:pt x="2618316" y="366035"/>
                  <a:pt x="2619340" y="367586"/>
                  <a:pt x="2620364" y="369820"/>
                </a:cubicBezTo>
                <a:lnTo>
                  <a:pt x="2623684" y="377050"/>
                </a:lnTo>
                <a:lnTo>
                  <a:pt x="2627808" y="377050"/>
                </a:lnTo>
                <a:lnTo>
                  <a:pt x="2632820" y="358581"/>
                </a:lnTo>
                <a:close/>
                <a:moveTo>
                  <a:pt x="2596650" y="356305"/>
                </a:moveTo>
                <a:lnTo>
                  <a:pt x="2596596" y="356638"/>
                </a:lnTo>
                <a:cubicBezTo>
                  <a:pt x="2596686" y="360740"/>
                  <a:pt x="2597166" y="364237"/>
                  <a:pt x="2597166" y="364237"/>
                </a:cubicBezTo>
                <a:lnTo>
                  <a:pt x="2604026" y="367456"/>
                </a:lnTo>
                <a:lnTo>
                  <a:pt x="2603430" y="362314"/>
                </a:lnTo>
                <a:cubicBezTo>
                  <a:pt x="2603212" y="360670"/>
                  <a:pt x="2603212" y="358996"/>
                  <a:pt x="2602810" y="357786"/>
                </a:cubicBezTo>
                <a:lnTo>
                  <a:pt x="2602592" y="356679"/>
                </a:lnTo>
                <a:close/>
                <a:moveTo>
                  <a:pt x="3806016" y="353966"/>
                </a:moveTo>
                <a:lnTo>
                  <a:pt x="3803512" y="360391"/>
                </a:lnTo>
                <a:lnTo>
                  <a:pt x="3828316" y="370966"/>
                </a:lnTo>
                <a:lnTo>
                  <a:pt x="3828416" y="367524"/>
                </a:lnTo>
                <a:cubicBezTo>
                  <a:pt x="3827524" y="367711"/>
                  <a:pt x="3826596" y="367618"/>
                  <a:pt x="3825744" y="367308"/>
                </a:cubicBezTo>
                <a:cubicBezTo>
                  <a:pt x="3823244" y="366376"/>
                  <a:pt x="3821984" y="363585"/>
                  <a:pt x="3822928" y="361073"/>
                </a:cubicBezTo>
                <a:lnTo>
                  <a:pt x="3821992" y="359897"/>
                </a:lnTo>
                <a:lnTo>
                  <a:pt x="3811236" y="356328"/>
                </a:lnTo>
                <a:close/>
                <a:moveTo>
                  <a:pt x="2351964" y="349473"/>
                </a:moveTo>
                <a:lnTo>
                  <a:pt x="2333354" y="349711"/>
                </a:lnTo>
                <a:lnTo>
                  <a:pt x="2333226" y="351513"/>
                </a:lnTo>
                <a:cubicBezTo>
                  <a:pt x="2333664" y="355591"/>
                  <a:pt x="2334440" y="359026"/>
                  <a:pt x="2334440" y="359026"/>
                </a:cubicBezTo>
                <a:cubicBezTo>
                  <a:pt x="2334440" y="359026"/>
                  <a:pt x="2342132" y="362158"/>
                  <a:pt x="2342844" y="362128"/>
                </a:cubicBezTo>
                <a:cubicBezTo>
                  <a:pt x="2343558" y="362097"/>
                  <a:pt x="2326624" y="369416"/>
                  <a:pt x="2326624" y="369416"/>
                </a:cubicBezTo>
                <a:lnTo>
                  <a:pt x="2311364" y="366314"/>
                </a:lnTo>
                <a:lnTo>
                  <a:pt x="2317692" y="355180"/>
                </a:lnTo>
                <a:lnTo>
                  <a:pt x="2318672" y="349898"/>
                </a:lnTo>
                <a:lnTo>
                  <a:pt x="2283916" y="350342"/>
                </a:lnTo>
                <a:lnTo>
                  <a:pt x="2245518" y="352994"/>
                </a:lnTo>
                <a:lnTo>
                  <a:pt x="2245510" y="353870"/>
                </a:lnTo>
                <a:cubicBezTo>
                  <a:pt x="2246204" y="357909"/>
                  <a:pt x="2247196" y="361290"/>
                  <a:pt x="2247196" y="361290"/>
                </a:cubicBezTo>
                <a:cubicBezTo>
                  <a:pt x="2247196" y="361290"/>
                  <a:pt x="2254888" y="363925"/>
                  <a:pt x="2255570" y="363925"/>
                </a:cubicBezTo>
                <a:cubicBezTo>
                  <a:pt x="2253166" y="365383"/>
                  <a:pt x="2250694" y="366717"/>
                  <a:pt x="2248156" y="367927"/>
                </a:cubicBezTo>
                <a:lnTo>
                  <a:pt x="2240404" y="372145"/>
                </a:lnTo>
                <a:lnTo>
                  <a:pt x="2233052" y="371245"/>
                </a:lnTo>
                <a:lnTo>
                  <a:pt x="2225734" y="370532"/>
                </a:lnTo>
                <a:lnTo>
                  <a:pt x="2228216" y="364639"/>
                </a:lnTo>
                <a:cubicBezTo>
                  <a:pt x="2229518" y="361661"/>
                  <a:pt x="2230758" y="358746"/>
                  <a:pt x="2230758" y="358746"/>
                </a:cubicBezTo>
                <a:lnTo>
                  <a:pt x="2231128" y="353987"/>
                </a:lnTo>
                <a:lnTo>
                  <a:pt x="2220586" y="354715"/>
                </a:lnTo>
                <a:lnTo>
                  <a:pt x="2214224" y="356445"/>
                </a:lnTo>
                <a:lnTo>
                  <a:pt x="2219996" y="365322"/>
                </a:lnTo>
                <a:cubicBezTo>
                  <a:pt x="2222696" y="370160"/>
                  <a:pt x="2225764" y="374813"/>
                  <a:pt x="2228216" y="379870"/>
                </a:cubicBezTo>
                <a:lnTo>
                  <a:pt x="2233830" y="391356"/>
                </a:lnTo>
                <a:lnTo>
                  <a:pt x="2236652" y="390012"/>
                </a:lnTo>
                <a:lnTo>
                  <a:pt x="2238948" y="381204"/>
                </a:lnTo>
                <a:lnTo>
                  <a:pt x="2247848" y="389329"/>
                </a:lnTo>
                <a:lnTo>
                  <a:pt x="2248530" y="391873"/>
                </a:lnTo>
                <a:cubicBezTo>
                  <a:pt x="2249076" y="393734"/>
                  <a:pt x="2249510" y="395625"/>
                  <a:pt x="2249832" y="397518"/>
                </a:cubicBezTo>
                <a:cubicBezTo>
                  <a:pt x="2250700" y="401612"/>
                  <a:pt x="2251540" y="405736"/>
                  <a:pt x="2251540" y="405736"/>
                </a:cubicBezTo>
                <a:cubicBezTo>
                  <a:pt x="2249136" y="403845"/>
                  <a:pt x="2246300" y="402573"/>
                  <a:pt x="2243288" y="402046"/>
                </a:cubicBezTo>
                <a:lnTo>
                  <a:pt x="2239234" y="403423"/>
                </a:lnTo>
                <a:lnTo>
                  <a:pt x="2242296" y="410543"/>
                </a:lnTo>
                <a:lnTo>
                  <a:pt x="2245398" y="418452"/>
                </a:lnTo>
                <a:cubicBezTo>
                  <a:pt x="2246484" y="421088"/>
                  <a:pt x="2247508" y="423787"/>
                  <a:pt x="2248344" y="426516"/>
                </a:cubicBezTo>
                <a:cubicBezTo>
                  <a:pt x="2250112" y="431974"/>
                  <a:pt x="2251818" y="437464"/>
                  <a:pt x="2253710" y="442923"/>
                </a:cubicBezTo>
                <a:cubicBezTo>
                  <a:pt x="2255602" y="448381"/>
                  <a:pt x="2256780" y="454057"/>
                  <a:pt x="2258300" y="459640"/>
                </a:cubicBezTo>
                <a:lnTo>
                  <a:pt x="2259448" y="464842"/>
                </a:lnTo>
                <a:lnTo>
                  <a:pt x="2262766" y="464012"/>
                </a:lnTo>
                <a:lnTo>
                  <a:pt x="2266798" y="455918"/>
                </a:lnTo>
                <a:lnTo>
                  <a:pt x="2273838" y="465594"/>
                </a:lnTo>
                <a:cubicBezTo>
                  <a:pt x="2273838" y="465594"/>
                  <a:pt x="2274056" y="466649"/>
                  <a:pt x="2274056" y="468200"/>
                </a:cubicBezTo>
                <a:cubicBezTo>
                  <a:pt x="2274056" y="469750"/>
                  <a:pt x="2274056" y="471859"/>
                  <a:pt x="2274056" y="473937"/>
                </a:cubicBezTo>
                <a:lnTo>
                  <a:pt x="2274056" y="482280"/>
                </a:lnTo>
                <a:cubicBezTo>
                  <a:pt x="2272040" y="479954"/>
                  <a:pt x="2269480" y="478186"/>
                  <a:pt x="2266612" y="477100"/>
                </a:cubicBezTo>
                <a:lnTo>
                  <a:pt x="2262270" y="477617"/>
                </a:lnTo>
                <a:lnTo>
                  <a:pt x="2265836" y="493756"/>
                </a:lnTo>
                <a:lnTo>
                  <a:pt x="2267000" y="501555"/>
                </a:lnTo>
                <a:lnTo>
                  <a:pt x="2268792" y="502808"/>
                </a:lnTo>
                <a:lnTo>
                  <a:pt x="2271914" y="499590"/>
                </a:lnTo>
                <a:lnTo>
                  <a:pt x="2275326" y="501172"/>
                </a:lnTo>
                <a:lnTo>
                  <a:pt x="2277744" y="466436"/>
                </a:lnTo>
                <a:lnTo>
                  <a:pt x="2280848" y="458000"/>
                </a:lnTo>
                <a:lnTo>
                  <a:pt x="2284880" y="465412"/>
                </a:lnTo>
                <a:lnTo>
                  <a:pt x="2283824" y="488053"/>
                </a:lnTo>
                <a:lnTo>
                  <a:pt x="2281900" y="503560"/>
                </a:lnTo>
                <a:cubicBezTo>
                  <a:pt x="2283762" y="504491"/>
                  <a:pt x="2288104" y="508181"/>
                  <a:pt x="2291764" y="510043"/>
                </a:cubicBezTo>
                <a:lnTo>
                  <a:pt x="2315336" y="494349"/>
                </a:lnTo>
                <a:lnTo>
                  <a:pt x="2327462" y="491247"/>
                </a:lnTo>
                <a:lnTo>
                  <a:pt x="2323368" y="503064"/>
                </a:lnTo>
                <a:lnTo>
                  <a:pt x="2299860" y="515997"/>
                </a:lnTo>
                <a:cubicBezTo>
                  <a:pt x="2300292" y="516648"/>
                  <a:pt x="2300572" y="517145"/>
                  <a:pt x="2300572" y="517145"/>
                </a:cubicBezTo>
                <a:lnTo>
                  <a:pt x="2300058" y="524668"/>
                </a:lnTo>
                <a:lnTo>
                  <a:pt x="2321694" y="539796"/>
                </a:lnTo>
                <a:cubicBezTo>
                  <a:pt x="2344702" y="560631"/>
                  <a:pt x="2364984" y="585333"/>
                  <a:pt x="2378508" y="614151"/>
                </a:cubicBezTo>
                <a:lnTo>
                  <a:pt x="2378800" y="615250"/>
                </a:lnTo>
                <a:lnTo>
                  <a:pt x="2390298" y="606462"/>
                </a:lnTo>
                <a:lnTo>
                  <a:pt x="2398176" y="606462"/>
                </a:lnTo>
                <a:lnTo>
                  <a:pt x="2396190" y="616574"/>
                </a:lnTo>
                <a:lnTo>
                  <a:pt x="2382258" y="628221"/>
                </a:lnTo>
                <a:lnTo>
                  <a:pt x="2384766" y="637631"/>
                </a:lnTo>
                <a:lnTo>
                  <a:pt x="2392016" y="636759"/>
                </a:lnTo>
                <a:lnTo>
                  <a:pt x="2400284" y="610371"/>
                </a:lnTo>
                <a:lnTo>
                  <a:pt x="2407264" y="604168"/>
                </a:lnTo>
                <a:lnTo>
                  <a:pt x="2407636" y="615147"/>
                </a:lnTo>
                <a:lnTo>
                  <a:pt x="2401614" y="635604"/>
                </a:lnTo>
                <a:lnTo>
                  <a:pt x="2406880" y="634971"/>
                </a:lnTo>
                <a:cubicBezTo>
                  <a:pt x="2439508" y="631121"/>
                  <a:pt x="2480332" y="626447"/>
                  <a:pt x="2521134" y="621990"/>
                </a:cubicBezTo>
                <a:lnTo>
                  <a:pt x="2545866" y="619461"/>
                </a:lnTo>
                <a:lnTo>
                  <a:pt x="2544922" y="611694"/>
                </a:lnTo>
                <a:cubicBezTo>
                  <a:pt x="2543496" y="603022"/>
                  <a:pt x="2542084" y="595702"/>
                  <a:pt x="2542084" y="595702"/>
                </a:cubicBezTo>
                <a:cubicBezTo>
                  <a:pt x="2542084" y="595702"/>
                  <a:pt x="2542796" y="569683"/>
                  <a:pt x="2541152" y="565682"/>
                </a:cubicBezTo>
                <a:cubicBezTo>
                  <a:pt x="2539508" y="561681"/>
                  <a:pt x="2539664" y="552687"/>
                  <a:pt x="2542766" y="542297"/>
                </a:cubicBezTo>
                <a:lnTo>
                  <a:pt x="2530732" y="538171"/>
                </a:lnTo>
                <a:cubicBezTo>
                  <a:pt x="2530732" y="538171"/>
                  <a:pt x="2522204" y="525704"/>
                  <a:pt x="2523476" y="526572"/>
                </a:cubicBezTo>
                <a:cubicBezTo>
                  <a:pt x="2524746" y="527440"/>
                  <a:pt x="2534888" y="526913"/>
                  <a:pt x="2534888" y="526913"/>
                </a:cubicBezTo>
                <a:lnTo>
                  <a:pt x="2548844" y="532620"/>
                </a:lnTo>
                <a:cubicBezTo>
                  <a:pt x="2554626" y="526169"/>
                  <a:pt x="2561072" y="520369"/>
                  <a:pt x="2568074" y="515283"/>
                </a:cubicBezTo>
                <a:lnTo>
                  <a:pt x="2568074" y="514228"/>
                </a:lnTo>
                <a:lnTo>
                  <a:pt x="2574276" y="494131"/>
                </a:lnTo>
                <a:lnTo>
                  <a:pt x="2580636" y="488456"/>
                </a:lnTo>
                <a:lnTo>
                  <a:pt x="2584388" y="497605"/>
                </a:lnTo>
                <a:lnTo>
                  <a:pt x="2581688" y="507778"/>
                </a:lnTo>
                <a:cubicBezTo>
                  <a:pt x="2584946" y="506289"/>
                  <a:pt x="2588948" y="504521"/>
                  <a:pt x="2593104" y="502691"/>
                </a:cubicBezTo>
                <a:lnTo>
                  <a:pt x="2620396" y="420810"/>
                </a:lnTo>
                <a:lnTo>
                  <a:pt x="2613880" y="403496"/>
                </a:lnTo>
                <a:lnTo>
                  <a:pt x="2596420" y="408747"/>
                </a:lnTo>
                <a:lnTo>
                  <a:pt x="2582092" y="410857"/>
                </a:lnTo>
                <a:lnTo>
                  <a:pt x="2587736" y="401552"/>
                </a:lnTo>
                <a:lnTo>
                  <a:pt x="2595160" y="398729"/>
                </a:lnTo>
                <a:lnTo>
                  <a:pt x="2595088" y="398666"/>
                </a:lnTo>
                <a:cubicBezTo>
                  <a:pt x="2593372" y="397177"/>
                  <a:pt x="2591584" y="395813"/>
                  <a:pt x="2589722" y="394510"/>
                </a:cubicBezTo>
                <a:lnTo>
                  <a:pt x="2587272" y="392742"/>
                </a:lnTo>
                <a:cubicBezTo>
                  <a:pt x="2587272" y="392742"/>
                  <a:pt x="2586868" y="391843"/>
                  <a:pt x="2586216" y="390447"/>
                </a:cubicBezTo>
                <a:cubicBezTo>
                  <a:pt x="2585566" y="389052"/>
                  <a:pt x="2584790" y="387128"/>
                  <a:pt x="2583768" y="385330"/>
                </a:cubicBezTo>
                <a:cubicBezTo>
                  <a:pt x="2582744" y="383531"/>
                  <a:pt x="2581688" y="381763"/>
                  <a:pt x="2580944" y="380429"/>
                </a:cubicBezTo>
                <a:cubicBezTo>
                  <a:pt x="2580524" y="379654"/>
                  <a:pt x="2580056" y="378910"/>
                  <a:pt x="2579548" y="378196"/>
                </a:cubicBezTo>
                <a:lnTo>
                  <a:pt x="2581688" y="377762"/>
                </a:lnTo>
                <a:lnTo>
                  <a:pt x="2586124" y="377080"/>
                </a:lnTo>
                <a:cubicBezTo>
                  <a:pt x="2589412" y="376643"/>
                  <a:pt x="2592854" y="376332"/>
                  <a:pt x="2592854" y="376332"/>
                </a:cubicBezTo>
                <a:lnTo>
                  <a:pt x="2595604" y="374999"/>
                </a:lnTo>
                <a:lnTo>
                  <a:pt x="2593210" y="372322"/>
                </a:lnTo>
                <a:lnTo>
                  <a:pt x="2588606" y="373882"/>
                </a:lnTo>
                <a:cubicBezTo>
                  <a:pt x="2588606" y="373882"/>
                  <a:pt x="2584916" y="372735"/>
                  <a:pt x="2581224" y="371711"/>
                </a:cubicBezTo>
                <a:lnTo>
                  <a:pt x="2573780" y="369633"/>
                </a:lnTo>
                <a:lnTo>
                  <a:pt x="2581100" y="359057"/>
                </a:lnTo>
                <a:lnTo>
                  <a:pt x="2581156" y="358845"/>
                </a:lnTo>
                <a:lnTo>
                  <a:pt x="2577824" y="355120"/>
                </a:lnTo>
                <a:lnTo>
                  <a:pt x="2509084" y="350795"/>
                </a:lnTo>
                <a:lnTo>
                  <a:pt x="2508916" y="352261"/>
                </a:lnTo>
                <a:cubicBezTo>
                  <a:pt x="2509176" y="356344"/>
                  <a:pt x="2509796" y="359802"/>
                  <a:pt x="2509796" y="359802"/>
                </a:cubicBezTo>
                <a:cubicBezTo>
                  <a:pt x="2509796" y="359802"/>
                  <a:pt x="2517364" y="363275"/>
                  <a:pt x="2518078" y="363244"/>
                </a:cubicBezTo>
                <a:cubicBezTo>
                  <a:pt x="2518792" y="363213"/>
                  <a:pt x="2501640" y="369882"/>
                  <a:pt x="2501640" y="369882"/>
                </a:cubicBezTo>
                <a:lnTo>
                  <a:pt x="2486598" y="366252"/>
                </a:lnTo>
                <a:lnTo>
                  <a:pt x="2493420" y="355397"/>
                </a:lnTo>
                <a:lnTo>
                  <a:pt x="2494610" y="350135"/>
                </a:lnTo>
                <a:lnTo>
                  <a:pt x="2421236" y="349795"/>
                </a:lnTo>
                <a:lnTo>
                  <a:pt x="2421098" y="351230"/>
                </a:lnTo>
                <a:cubicBezTo>
                  <a:pt x="2421460" y="355304"/>
                  <a:pt x="2422180" y="358747"/>
                  <a:pt x="2422180" y="358747"/>
                </a:cubicBezTo>
                <a:cubicBezTo>
                  <a:pt x="2422180" y="358747"/>
                  <a:pt x="2429840" y="361848"/>
                  <a:pt x="2430556" y="361848"/>
                </a:cubicBezTo>
                <a:cubicBezTo>
                  <a:pt x="2431268" y="361848"/>
                  <a:pt x="2414304" y="368888"/>
                  <a:pt x="2414304" y="368888"/>
                </a:cubicBezTo>
                <a:lnTo>
                  <a:pt x="2399106" y="365632"/>
                </a:lnTo>
                <a:lnTo>
                  <a:pt x="2405774" y="354683"/>
                </a:lnTo>
                <a:lnTo>
                  <a:pt x="2406726" y="349727"/>
                </a:lnTo>
                <a:close/>
                <a:moveTo>
                  <a:pt x="2518134" y="327524"/>
                </a:moveTo>
                <a:lnTo>
                  <a:pt x="2517792" y="328248"/>
                </a:lnTo>
                <a:lnTo>
                  <a:pt x="2517070" y="333171"/>
                </a:lnTo>
                <a:lnTo>
                  <a:pt x="2517800" y="333346"/>
                </a:lnTo>
                <a:lnTo>
                  <a:pt x="2516912" y="334237"/>
                </a:lnTo>
                <a:lnTo>
                  <a:pt x="2516684" y="335796"/>
                </a:lnTo>
                <a:lnTo>
                  <a:pt x="2520808" y="338897"/>
                </a:lnTo>
                <a:cubicBezTo>
                  <a:pt x="2522300" y="340107"/>
                  <a:pt x="2523852" y="341254"/>
                  <a:pt x="2525460" y="342309"/>
                </a:cubicBezTo>
                <a:cubicBezTo>
                  <a:pt x="2525864" y="342309"/>
                  <a:pt x="2520528" y="342309"/>
                  <a:pt x="2515070" y="342309"/>
                </a:cubicBezTo>
                <a:lnTo>
                  <a:pt x="2510048" y="342309"/>
                </a:lnTo>
                <a:lnTo>
                  <a:pt x="2509570" y="346509"/>
                </a:lnTo>
                <a:lnTo>
                  <a:pt x="2569018" y="350241"/>
                </a:lnTo>
                <a:lnTo>
                  <a:pt x="2534702" y="332260"/>
                </a:lnTo>
                <a:close/>
                <a:moveTo>
                  <a:pt x="2195154" y="315223"/>
                </a:moveTo>
                <a:lnTo>
                  <a:pt x="2192052" y="317280"/>
                </a:lnTo>
                <a:lnTo>
                  <a:pt x="2186822" y="320963"/>
                </a:lnTo>
                <a:lnTo>
                  <a:pt x="2191644" y="326265"/>
                </a:lnTo>
                <a:lnTo>
                  <a:pt x="2195000" y="323514"/>
                </a:lnTo>
                <a:cubicBezTo>
                  <a:pt x="2195000" y="323514"/>
                  <a:pt x="2195154" y="321219"/>
                  <a:pt x="2195154" y="318955"/>
                </a:cubicBezTo>
                <a:close/>
                <a:moveTo>
                  <a:pt x="3867456" y="309019"/>
                </a:moveTo>
                <a:lnTo>
                  <a:pt x="3850696" y="320346"/>
                </a:lnTo>
                <a:lnTo>
                  <a:pt x="3851460" y="323886"/>
                </a:lnTo>
                <a:close/>
                <a:moveTo>
                  <a:pt x="2168638" y="308655"/>
                </a:moveTo>
                <a:lnTo>
                  <a:pt x="2135822" y="320660"/>
                </a:lnTo>
                <a:cubicBezTo>
                  <a:pt x="2120252" y="328290"/>
                  <a:pt x="2105420" y="337346"/>
                  <a:pt x="2091502" y="347674"/>
                </a:cubicBezTo>
                <a:lnTo>
                  <a:pt x="2086816" y="351828"/>
                </a:lnTo>
                <a:lnTo>
                  <a:pt x="2087532" y="352978"/>
                </a:lnTo>
                <a:cubicBezTo>
                  <a:pt x="2089324" y="354777"/>
                  <a:pt x="2091220" y="356483"/>
                  <a:pt x="2093208" y="358064"/>
                </a:cubicBezTo>
                <a:lnTo>
                  <a:pt x="2103380" y="354435"/>
                </a:lnTo>
                <a:cubicBezTo>
                  <a:pt x="2102916" y="355118"/>
                  <a:pt x="2092060" y="372052"/>
                  <a:pt x="2092060" y="372052"/>
                </a:cubicBezTo>
                <a:lnTo>
                  <a:pt x="2084090" y="376797"/>
                </a:lnTo>
                <a:lnTo>
                  <a:pt x="2078568" y="380118"/>
                </a:lnTo>
                <a:lnTo>
                  <a:pt x="2076150" y="381762"/>
                </a:lnTo>
                <a:cubicBezTo>
                  <a:pt x="2076150" y="381762"/>
                  <a:pt x="2075654" y="378289"/>
                  <a:pt x="2075096" y="374936"/>
                </a:cubicBezTo>
                <a:lnTo>
                  <a:pt x="2074476" y="368175"/>
                </a:lnTo>
                <a:lnTo>
                  <a:pt x="2072578" y="364451"/>
                </a:lnTo>
                <a:lnTo>
                  <a:pt x="2052672" y="382104"/>
                </a:lnTo>
                <a:lnTo>
                  <a:pt x="2011548" y="434387"/>
                </a:lnTo>
                <a:lnTo>
                  <a:pt x="2018092" y="437527"/>
                </a:lnTo>
                <a:cubicBezTo>
                  <a:pt x="2018092" y="437527"/>
                  <a:pt x="2026744" y="431417"/>
                  <a:pt x="2026992" y="431045"/>
                </a:cubicBezTo>
                <a:cubicBezTo>
                  <a:pt x="2027240" y="430673"/>
                  <a:pt x="2025596" y="435852"/>
                  <a:pt x="2023890" y="441032"/>
                </a:cubicBezTo>
                <a:lnTo>
                  <a:pt x="2020572" y="451639"/>
                </a:lnTo>
                <a:lnTo>
                  <a:pt x="2016876" y="455285"/>
                </a:lnTo>
                <a:lnTo>
                  <a:pt x="2037802" y="451319"/>
                </a:lnTo>
                <a:lnTo>
                  <a:pt x="2040980" y="447889"/>
                </a:lnTo>
                <a:lnTo>
                  <a:pt x="2041340" y="450649"/>
                </a:lnTo>
                <a:lnTo>
                  <a:pt x="2055372" y="447989"/>
                </a:lnTo>
                <a:lnTo>
                  <a:pt x="2066030" y="448097"/>
                </a:lnTo>
                <a:lnTo>
                  <a:pt x="2079744" y="433529"/>
                </a:lnTo>
                <a:lnTo>
                  <a:pt x="2075282" y="429615"/>
                </a:lnTo>
                <a:lnTo>
                  <a:pt x="2069916" y="430143"/>
                </a:lnTo>
                <a:lnTo>
                  <a:pt x="2064552" y="430732"/>
                </a:lnTo>
                <a:cubicBezTo>
                  <a:pt x="2064552" y="430732"/>
                  <a:pt x="2065512" y="427475"/>
                  <a:pt x="2066568" y="424157"/>
                </a:cubicBezTo>
                <a:cubicBezTo>
                  <a:pt x="2067620" y="420839"/>
                  <a:pt x="2068708" y="417520"/>
                  <a:pt x="2068708" y="417520"/>
                </a:cubicBezTo>
                <a:lnTo>
                  <a:pt x="2076492" y="411813"/>
                </a:lnTo>
                <a:lnTo>
                  <a:pt x="2084462" y="406293"/>
                </a:lnTo>
                <a:cubicBezTo>
                  <a:pt x="2083660" y="409890"/>
                  <a:pt x="2083776" y="413643"/>
                  <a:pt x="2084804" y="417179"/>
                </a:cubicBezTo>
                <a:lnTo>
                  <a:pt x="2089856" y="422787"/>
                </a:lnTo>
                <a:lnTo>
                  <a:pt x="2117120" y="393824"/>
                </a:lnTo>
                <a:lnTo>
                  <a:pt x="2146408" y="375905"/>
                </a:lnTo>
                <a:lnTo>
                  <a:pt x="2143668" y="371091"/>
                </a:lnTo>
                <a:lnTo>
                  <a:pt x="2138304" y="369851"/>
                </a:lnTo>
                <a:lnTo>
                  <a:pt x="2132908" y="368858"/>
                </a:lnTo>
                <a:lnTo>
                  <a:pt x="2134208" y="367028"/>
                </a:lnTo>
                <a:cubicBezTo>
                  <a:pt x="2134984" y="365912"/>
                  <a:pt x="2136040" y="364454"/>
                  <a:pt x="2137156" y="363089"/>
                </a:cubicBezTo>
                <a:lnTo>
                  <a:pt x="2141716" y="357383"/>
                </a:lnTo>
                <a:cubicBezTo>
                  <a:pt x="2141716" y="357383"/>
                  <a:pt x="2142956" y="356948"/>
                  <a:pt x="2144816" y="356452"/>
                </a:cubicBezTo>
                <a:lnTo>
                  <a:pt x="2151548" y="354591"/>
                </a:lnTo>
                <a:cubicBezTo>
                  <a:pt x="2153996" y="353878"/>
                  <a:pt x="2156448" y="353382"/>
                  <a:pt x="2158340" y="353009"/>
                </a:cubicBezTo>
                <a:cubicBezTo>
                  <a:pt x="2160232" y="352637"/>
                  <a:pt x="2161440" y="352327"/>
                  <a:pt x="2161440" y="352327"/>
                </a:cubicBezTo>
                <a:cubicBezTo>
                  <a:pt x="2159196" y="355335"/>
                  <a:pt x="2157790" y="358902"/>
                  <a:pt x="2157376" y="362624"/>
                </a:cubicBezTo>
                <a:lnTo>
                  <a:pt x="2159338" y="367995"/>
                </a:lnTo>
                <a:lnTo>
                  <a:pt x="2162744" y="365911"/>
                </a:lnTo>
                <a:lnTo>
                  <a:pt x="2208252" y="353572"/>
                </a:lnTo>
                <a:lnTo>
                  <a:pt x="2199248" y="339704"/>
                </a:lnTo>
                <a:lnTo>
                  <a:pt x="2197614" y="337909"/>
                </a:lnTo>
                <a:lnTo>
                  <a:pt x="2196538" y="338568"/>
                </a:lnTo>
                <a:cubicBezTo>
                  <a:pt x="2194138" y="340781"/>
                  <a:pt x="2192332" y="342929"/>
                  <a:pt x="2192332" y="342929"/>
                </a:cubicBezTo>
                <a:cubicBezTo>
                  <a:pt x="2192332" y="342929"/>
                  <a:pt x="2192890" y="344573"/>
                  <a:pt x="2193324" y="346372"/>
                </a:cubicBezTo>
                <a:cubicBezTo>
                  <a:pt x="2193596" y="347706"/>
                  <a:pt x="2193968" y="348977"/>
                  <a:pt x="2194440" y="350249"/>
                </a:cubicBezTo>
                <a:cubicBezTo>
                  <a:pt x="2194440" y="350528"/>
                  <a:pt x="2191556" y="348388"/>
                  <a:pt x="2188238" y="346496"/>
                </a:cubicBezTo>
                <a:lnTo>
                  <a:pt x="2181632" y="342651"/>
                </a:lnTo>
                <a:cubicBezTo>
                  <a:pt x="2181632" y="342651"/>
                  <a:pt x="2180174" y="339766"/>
                  <a:pt x="2178748" y="336819"/>
                </a:cubicBezTo>
                <a:cubicBezTo>
                  <a:pt x="2177320" y="333873"/>
                  <a:pt x="2175646" y="331082"/>
                  <a:pt x="2175646" y="331082"/>
                </a:cubicBezTo>
                <a:lnTo>
                  <a:pt x="2180856" y="330245"/>
                </a:lnTo>
                <a:lnTo>
                  <a:pt x="2186004" y="329655"/>
                </a:lnTo>
                <a:lnTo>
                  <a:pt x="2188796" y="328227"/>
                </a:lnTo>
                <a:lnTo>
                  <a:pt x="2183994" y="322954"/>
                </a:lnTo>
                <a:lnTo>
                  <a:pt x="2183244" y="323483"/>
                </a:lnTo>
                <a:lnTo>
                  <a:pt x="2180328" y="323793"/>
                </a:lnTo>
                <a:lnTo>
                  <a:pt x="2174124" y="324662"/>
                </a:lnTo>
                <a:lnTo>
                  <a:pt x="2167922" y="325561"/>
                </a:lnTo>
                <a:lnTo>
                  <a:pt x="2165068" y="326088"/>
                </a:lnTo>
                <a:cubicBezTo>
                  <a:pt x="2165068" y="326088"/>
                  <a:pt x="2165812" y="322769"/>
                  <a:pt x="2166868" y="319420"/>
                </a:cubicBezTo>
                <a:cubicBezTo>
                  <a:pt x="2167922" y="316070"/>
                  <a:pt x="2168946" y="312969"/>
                  <a:pt x="2168946" y="312969"/>
                </a:cubicBezTo>
                <a:close/>
                <a:moveTo>
                  <a:pt x="2338688" y="291569"/>
                </a:moveTo>
                <a:lnTo>
                  <a:pt x="2297484" y="292176"/>
                </a:lnTo>
                <a:lnTo>
                  <a:pt x="2298744" y="299260"/>
                </a:lnTo>
                <a:lnTo>
                  <a:pt x="2303674" y="300904"/>
                </a:lnTo>
                <a:cubicBezTo>
                  <a:pt x="2305488" y="301618"/>
                  <a:pt x="2307340" y="302207"/>
                  <a:pt x="2309226" y="302672"/>
                </a:cubicBezTo>
                <a:cubicBezTo>
                  <a:pt x="2309692" y="302703"/>
                  <a:pt x="2304512" y="304222"/>
                  <a:pt x="2299300" y="306021"/>
                </a:cubicBezTo>
                <a:lnTo>
                  <a:pt x="2292136" y="308410"/>
                </a:lnTo>
                <a:lnTo>
                  <a:pt x="2288848" y="309495"/>
                </a:lnTo>
                <a:lnTo>
                  <a:pt x="2279544" y="308006"/>
                </a:lnTo>
                <a:cubicBezTo>
                  <a:pt x="2277188" y="307634"/>
                  <a:pt x="2274832" y="307293"/>
                  <a:pt x="2273064" y="307076"/>
                </a:cubicBezTo>
                <a:lnTo>
                  <a:pt x="2270116" y="306704"/>
                </a:lnTo>
                <a:cubicBezTo>
                  <a:pt x="2270116" y="306704"/>
                  <a:pt x="2271852" y="303851"/>
                  <a:pt x="2273838" y="301059"/>
                </a:cubicBezTo>
                <a:cubicBezTo>
                  <a:pt x="2275824" y="298268"/>
                  <a:pt x="2277776" y="295446"/>
                  <a:pt x="2277776" y="295446"/>
                </a:cubicBezTo>
                <a:lnTo>
                  <a:pt x="2278464" y="292457"/>
                </a:lnTo>
                <a:lnTo>
                  <a:pt x="2235628" y="293088"/>
                </a:lnTo>
                <a:lnTo>
                  <a:pt x="2186302" y="302491"/>
                </a:lnTo>
                <a:lnTo>
                  <a:pt x="2186532" y="304005"/>
                </a:lnTo>
                <a:cubicBezTo>
                  <a:pt x="2187480" y="306362"/>
                  <a:pt x="2188568" y="308689"/>
                  <a:pt x="2189788" y="310922"/>
                </a:cubicBezTo>
                <a:cubicBezTo>
                  <a:pt x="2189788" y="310922"/>
                  <a:pt x="2192268" y="311046"/>
                  <a:pt x="2194874" y="311294"/>
                </a:cubicBezTo>
                <a:cubicBezTo>
                  <a:pt x="2196780" y="311511"/>
                  <a:pt x="2198696" y="311604"/>
                  <a:pt x="2200612" y="311604"/>
                </a:cubicBezTo>
                <a:lnTo>
                  <a:pt x="2195840" y="314769"/>
                </a:lnTo>
                <a:lnTo>
                  <a:pt x="2200458" y="317280"/>
                </a:lnTo>
                <a:lnTo>
                  <a:pt x="2205668" y="320381"/>
                </a:lnTo>
                <a:lnTo>
                  <a:pt x="2209576" y="327888"/>
                </a:lnTo>
                <a:cubicBezTo>
                  <a:pt x="2211624" y="331547"/>
                  <a:pt x="2213268" y="335455"/>
                  <a:pt x="2213268" y="335455"/>
                </a:cubicBezTo>
                <a:cubicBezTo>
                  <a:pt x="2210492" y="334090"/>
                  <a:pt x="2207386" y="333501"/>
                  <a:pt x="2204304" y="333811"/>
                </a:cubicBezTo>
                <a:lnTo>
                  <a:pt x="2200582" y="336090"/>
                </a:lnTo>
                <a:lnTo>
                  <a:pt x="2202008" y="337657"/>
                </a:lnTo>
                <a:lnTo>
                  <a:pt x="2211740" y="352626"/>
                </a:lnTo>
                <a:lnTo>
                  <a:pt x="2219934" y="350404"/>
                </a:lnTo>
                <a:lnTo>
                  <a:pt x="2230796" y="349660"/>
                </a:lnTo>
                <a:lnTo>
                  <a:pt x="2230292" y="345193"/>
                </a:lnTo>
                <a:lnTo>
                  <a:pt x="2225952" y="341937"/>
                </a:lnTo>
                <a:lnTo>
                  <a:pt x="2221516" y="338835"/>
                </a:lnTo>
                <a:lnTo>
                  <a:pt x="2227564" y="335268"/>
                </a:lnTo>
                <a:lnTo>
                  <a:pt x="2233612" y="331857"/>
                </a:lnTo>
                <a:cubicBezTo>
                  <a:pt x="2233612" y="331857"/>
                  <a:pt x="2238574" y="332353"/>
                  <a:pt x="2243226" y="332911"/>
                </a:cubicBezTo>
                <a:cubicBezTo>
                  <a:pt x="2247878" y="333469"/>
                  <a:pt x="2252530" y="334183"/>
                  <a:pt x="2252530" y="334183"/>
                </a:cubicBezTo>
                <a:cubicBezTo>
                  <a:pt x="2249578" y="336354"/>
                  <a:pt x="2247202" y="339207"/>
                  <a:pt x="2245614" y="342495"/>
                </a:cubicBezTo>
                <a:lnTo>
                  <a:pt x="2245558" y="348650"/>
                </a:lnTo>
                <a:lnTo>
                  <a:pt x="2283824" y="346030"/>
                </a:lnTo>
                <a:lnTo>
                  <a:pt x="2318716" y="345569"/>
                </a:lnTo>
                <a:lnTo>
                  <a:pt x="2318716" y="341627"/>
                </a:lnTo>
                <a:lnTo>
                  <a:pt x="2310962" y="334307"/>
                </a:lnTo>
                <a:lnTo>
                  <a:pt x="2323152" y="328632"/>
                </a:lnTo>
                <a:lnTo>
                  <a:pt x="2341232" y="332260"/>
                </a:lnTo>
                <a:cubicBezTo>
                  <a:pt x="2338232" y="334276"/>
                  <a:pt x="2335764" y="336975"/>
                  <a:pt x="2334036" y="340138"/>
                </a:cubicBezTo>
                <a:lnTo>
                  <a:pt x="2333664" y="345372"/>
                </a:lnTo>
                <a:lnTo>
                  <a:pt x="2351902" y="345131"/>
                </a:lnTo>
                <a:lnTo>
                  <a:pt x="2406828" y="345398"/>
                </a:lnTo>
                <a:lnTo>
                  <a:pt x="2406828" y="341161"/>
                </a:lnTo>
                <a:lnTo>
                  <a:pt x="2399136" y="333749"/>
                </a:lnTo>
                <a:lnTo>
                  <a:pt x="2411388" y="328228"/>
                </a:lnTo>
                <a:lnTo>
                  <a:pt x="2429500" y="332074"/>
                </a:lnTo>
                <a:cubicBezTo>
                  <a:pt x="2426470" y="334059"/>
                  <a:pt x="2423960" y="336757"/>
                  <a:pt x="2422180" y="339920"/>
                </a:cubicBezTo>
                <a:lnTo>
                  <a:pt x="2421650" y="345470"/>
                </a:lnTo>
                <a:lnTo>
                  <a:pt x="2494740" y="345825"/>
                </a:lnTo>
                <a:lnTo>
                  <a:pt x="2494816" y="341875"/>
                </a:lnTo>
                <a:lnTo>
                  <a:pt x="2487312" y="334245"/>
                </a:lnTo>
                <a:lnTo>
                  <a:pt x="2487850" y="334021"/>
                </a:lnTo>
                <a:lnTo>
                  <a:pt x="2487002" y="333594"/>
                </a:lnTo>
                <a:lnTo>
                  <a:pt x="2497920" y="325469"/>
                </a:lnTo>
                <a:lnTo>
                  <a:pt x="2499926" y="322319"/>
                </a:lnTo>
                <a:lnTo>
                  <a:pt x="2439440" y="305029"/>
                </a:lnTo>
                <a:lnTo>
                  <a:pt x="2409470" y="301025"/>
                </a:lnTo>
                <a:lnTo>
                  <a:pt x="2409302" y="301638"/>
                </a:lnTo>
                <a:cubicBezTo>
                  <a:pt x="2409148" y="305736"/>
                  <a:pt x="2409528" y="309279"/>
                  <a:pt x="2409528" y="309279"/>
                </a:cubicBezTo>
                <a:lnTo>
                  <a:pt x="2414148" y="311636"/>
                </a:lnTo>
                <a:cubicBezTo>
                  <a:pt x="2416536" y="312845"/>
                  <a:pt x="2418956" y="314085"/>
                  <a:pt x="2419420" y="314178"/>
                </a:cubicBezTo>
                <a:cubicBezTo>
                  <a:pt x="2419886" y="314271"/>
                  <a:pt x="2414520" y="315047"/>
                  <a:pt x="2409092" y="316008"/>
                </a:cubicBezTo>
                <a:lnTo>
                  <a:pt x="2398144" y="317932"/>
                </a:lnTo>
                <a:lnTo>
                  <a:pt x="2388840" y="314830"/>
                </a:lnTo>
                <a:lnTo>
                  <a:pt x="2379536" y="312007"/>
                </a:lnTo>
                <a:lnTo>
                  <a:pt x="2389304" y="302238"/>
                </a:lnTo>
                <a:lnTo>
                  <a:pt x="2390808" y="298532"/>
                </a:lnTo>
                <a:close/>
                <a:moveTo>
                  <a:pt x="1634840" y="283278"/>
                </a:moveTo>
                <a:lnTo>
                  <a:pt x="1596850" y="294453"/>
                </a:lnTo>
                <a:lnTo>
                  <a:pt x="1572808" y="300807"/>
                </a:lnTo>
                <a:lnTo>
                  <a:pt x="1573082" y="302365"/>
                </a:lnTo>
                <a:cubicBezTo>
                  <a:pt x="1574264" y="305424"/>
                  <a:pt x="1575604" y="307913"/>
                  <a:pt x="1575604" y="307913"/>
                </a:cubicBezTo>
                <a:cubicBezTo>
                  <a:pt x="1575604" y="307913"/>
                  <a:pt x="1582800" y="308441"/>
                  <a:pt x="1583420" y="308441"/>
                </a:cubicBezTo>
                <a:cubicBezTo>
                  <a:pt x="1584040" y="308441"/>
                  <a:pt x="1571014" y="317745"/>
                  <a:pt x="1571014" y="317745"/>
                </a:cubicBezTo>
                <a:lnTo>
                  <a:pt x="1557368" y="318707"/>
                </a:lnTo>
                <a:lnTo>
                  <a:pt x="1560594" y="308627"/>
                </a:lnTo>
                <a:lnTo>
                  <a:pt x="1560408" y="304098"/>
                </a:lnTo>
                <a:lnTo>
                  <a:pt x="1560404" y="304085"/>
                </a:lnTo>
                <a:lnTo>
                  <a:pt x="1498030" y="320568"/>
                </a:lnTo>
                <a:lnTo>
                  <a:pt x="1498308" y="322250"/>
                </a:lnTo>
                <a:cubicBezTo>
                  <a:pt x="1499456" y="325321"/>
                  <a:pt x="1500766" y="327825"/>
                  <a:pt x="1500766" y="327825"/>
                </a:cubicBezTo>
                <a:cubicBezTo>
                  <a:pt x="1500766" y="327825"/>
                  <a:pt x="1507868" y="328631"/>
                  <a:pt x="1508552" y="328414"/>
                </a:cubicBezTo>
                <a:cubicBezTo>
                  <a:pt x="1509232" y="328197"/>
                  <a:pt x="1496144" y="337501"/>
                  <a:pt x="1496144" y="337501"/>
                </a:cubicBezTo>
                <a:lnTo>
                  <a:pt x="1482530" y="338338"/>
                </a:lnTo>
                <a:lnTo>
                  <a:pt x="1485816" y="328352"/>
                </a:lnTo>
                <a:lnTo>
                  <a:pt x="1485632" y="323855"/>
                </a:lnTo>
                <a:lnTo>
                  <a:pt x="1485630" y="323845"/>
                </a:lnTo>
                <a:lnTo>
                  <a:pt x="1423318" y="340313"/>
                </a:lnTo>
                <a:lnTo>
                  <a:pt x="1423548" y="341685"/>
                </a:lnTo>
                <a:cubicBezTo>
                  <a:pt x="1424702" y="344760"/>
                  <a:pt x="1426020" y="347272"/>
                  <a:pt x="1426020" y="347272"/>
                </a:cubicBezTo>
                <a:cubicBezTo>
                  <a:pt x="1426020" y="347272"/>
                  <a:pt x="1433124" y="348016"/>
                  <a:pt x="1433774" y="347830"/>
                </a:cubicBezTo>
                <a:cubicBezTo>
                  <a:pt x="1434426" y="347644"/>
                  <a:pt x="1421368" y="356948"/>
                  <a:pt x="1421368" y="356948"/>
                </a:cubicBezTo>
                <a:lnTo>
                  <a:pt x="1407784" y="357817"/>
                </a:lnTo>
                <a:lnTo>
                  <a:pt x="1411040" y="347830"/>
                </a:lnTo>
                <a:lnTo>
                  <a:pt x="1410868" y="343603"/>
                </a:lnTo>
                <a:lnTo>
                  <a:pt x="1364512" y="355853"/>
                </a:lnTo>
                <a:lnTo>
                  <a:pt x="1364534" y="367506"/>
                </a:lnTo>
                <a:lnTo>
                  <a:pt x="1377204" y="372610"/>
                </a:lnTo>
                <a:cubicBezTo>
                  <a:pt x="1378996" y="374564"/>
                  <a:pt x="1380676" y="376642"/>
                  <a:pt x="1382228" y="378818"/>
                </a:cubicBezTo>
                <a:cubicBezTo>
                  <a:pt x="1384058" y="377640"/>
                  <a:pt x="1386012" y="376518"/>
                  <a:pt x="1386602" y="377019"/>
                </a:cubicBezTo>
                <a:cubicBezTo>
                  <a:pt x="1388704" y="379996"/>
                  <a:pt x="1390620" y="383098"/>
                  <a:pt x="1392340" y="386324"/>
                </a:cubicBezTo>
                <a:lnTo>
                  <a:pt x="1393548" y="387347"/>
                </a:lnTo>
                <a:lnTo>
                  <a:pt x="1411288" y="375154"/>
                </a:lnTo>
                <a:cubicBezTo>
                  <a:pt x="1411288" y="375154"/>
                  <a:pt x="1421710" y="370687"/>
                  <a:pt x="1420996" y="371804"/>
                </a:cubicBezTo>
                <a:cubicBezTo>
                  <a:pt x="1420284" y="372921"/>
                  <a:pt x="1415972" y="383284"/>
                  <a:pt x="1415972" y="383284"/>
                </a:cubicBezTo>
                <a:lnTo>
                  <a:pt x="1399348" y="392062"/>
                </a:lnTo>
                <a:cubicBezTo>
                  <a:pt x="1400744" y="393767"/>
                  <a:pt x="1401272" y="392217"/>
                  <a:pt x="1400744" y="396714"/>
                </a:cubicBezTo>
                <a:cubicBezTo>
                  <a:pt x="1400588" y="398016"/>
                  <a:pt x="1402356" y="398513"/>
                  <a:pt x="1402544" y="399009"/>
                </a:cubicBezTo>
                <a:lnTo>
                  <a:pt x="1401800" y="400528"/>
                </a:lnTo>
                <a:lnTo>
                  <a:pt x="1401302" y="402079"/>
                </a:lnTo>
                <a:lnTo>
                  <a:pt x="1401892" y="401552"/>
                </a:lnTo>
                <a:lnTo>
                  <a:pt x="1402636" y="402172"/>
                </a:lnTo>
                <a:lnTo>
                  <a:pt x="1403224" y="407972"/>
                </a:lnTo>
                <a:cubicBezTo>
                  <a:pt x="1403032" y="409058"/>
                  <a:pt x="1402676" y="410112"/>
                  <a:pt x="1402172" y="411073"/>
                </a:cubicBezTo>
                <a:cubicBezTo>
                  <a:pt x="1400928" y="413059"/>
                  <a:pt x="1399140" y="414609"/>
                  <a:pt x="1397022" y="415602"/>
                </a:cubicBezTo>
                <a:cubicBezTo>
                  <a:pt x="1395174" y="416191"/>
                  <a:pt x="1393272" y="416656"/>
                  <a:pt x="1391348" y="416904"/>
                </a:cubicBezTo>
                <a:cubicBezTo>
                  <a:pt x="1388898" y="432969"/>
                  <a:pt x="1380042" y="448888"/>
                  <a:pt x="1369086" y="462957"/>
                </a:cubicBezTo>
                <a:lnTo>
                  <a:pt x="1365088" y="466965"/>
                </a:lnTo>
                <a:lnTo>
                  <a:pt x="1365204" y="478940"/>
                </a:lnTo>
                <a:cubicBezTo>
                  <a:pt x="1365464" y="498834"/>
                  <a:pt x="1365816" y="512491"/>
                  <a:pt x="1366288" y="513546"/>
                </a:cubicBezTo>
                <a:cubicBezTo>
                  <a:pt x="1368180" y="517764"/>
                  <a:pt x="1378414" y="484331"/>
                  <a:pt x="1378414" y="484331"/>
                </a:cubicBezTo>
                <a:lnTo>
                  <a:pt x="1402296" y="461783"/>
                </a:lnTo>
                <a:lnTo>
                  <a:pt x="1442614" y="482966"/>
                </a:lnTo>
                <a:lnTo>
                  <a:pt x="1423766" y="612054"/>
                </a:lnTo>
                <a:lnTo>
                  <a:pt x="1447528" y="607620"/>
                </a:lnTo>
                <a:lnTo>
                  <a:pt x="1473962" y="578716"/>
                </a:lnTo>
                <a:lnTo>
                  <a:pt x="1505438" y="556238"/>
                </a:lnTo>
                <a:lnTo>
                  <a:pt x="1504888" y="552121"/>
                </a:lnTo>
                <a:cubicBezTo>
                  <a:pt x="1505132" y="548422"/>
                  <a:pt x="1505728" y="545150"/>
                  <a:pt x="1505728" y="545150"/>
                </a:cubicBezTo>
                <a:cubicBezTo>
                  <a:pt x="1505728" y="545150"/>
                  <a:pt x="1507496" y="542266"/>
                  <a:pt x="1508612" y="540839"/>
                </a:cubicBezTo>
                <a:lnTo>
                  <a:pt x="1496984" y="522075"/>
                </a:lnTo>
                <a:lnTo>
                  <a:pt x="1497728" y="513733"/>
                </a:lnTo>
                <a:lnTo>
                  <a:pt x="1507436" y="516338"/>
                </a:lnTo>
                <a:lnTo>
                  <a:pt x="1516368" y="536838"/>
                </a:lnTo>
                <a:cubicBezTo>
                  <a:pt x="1516894" y="535970"/>
                  <a:pt x="1517484" y="535132"/>
                  <a:pt x="1518136" y="534357"/>
                </a:cubicBezTo>
                <a:cubicBezTo>
                  <a:pt x="1519840" y="532403"/>
                  <a:pt x="1523284" y="534140"/>
                  <a:pt x="1523284" y="534140"/>
                </a:cubicBezTo>
                <a:lnTo>
                  <a:pt x="1535688" y="501016"/>
                </a:lnTo>
                <a:lnTo>
                  <a:pt x="1544156" y="488394"/>
                </a:lnTo>
                <a:lnTo>
                  <a:pt x="1546234" y="497760"/>
                </a:lnTo>
                <a:lnTo>
                  <a:pt x="1541984" y="512182"/>
                </a:lnTo>
                <a:lnTo>
                  <a:pt x="1539606" y="520217"/>
                </a:lnTo>
                <a:lnTo>
                  <a:pt x="1543196" y="528214"/>
                </a:lnTo>
                <a:lnTo>
                  <a:pt x="1548922" y="531074"/>
                </a:lnTo>
                <a:lnTo>
                  <a:pt x="1549618" y="530770"/>
                </a:lnTo>
                <a:lnTo>
                  <a:pt x="1579898" y="462614"/>
                </a:lnTo>
                <a:lnTo>
                  <a:pt x="1574210" y="459951"/>
                </a:lnTo>
                <a:lnTo>
                  <a:pt x="1564160" y="464076"/>
                </a:lnTo>
                <a:cubicBezTo>
                  <a:pt x="1564160" y="464076"/>
                  <a:pt x="1564160" y="460603"/>
                  <a:pt x="1564160" y="457160"/>
                </a:cubicBezTo>
                <a:lnTo>
                  <a:pt x="1564408" y="450244"/>
                </a:lnTo>
                <a:cubicBezTo>
                  <a:pt x="1564408" y="450244"/>
                  <a:pt x="1567292" y="446367"/>
                  <a:pt x="1570148" y="442521"/>
                </a:cubicBezTo>
                <a:cubicBezTo>
                  <a:pt x="1573000" y="438676"/>
                  <a:pt x="1575916" y="434861"/>
                  <a:pt x="1575916" y="434861"/>
                </a:cubicBezTo>
                <a:cubicBezTo>
                  <a:pt x="1576324" y="438520"/>
                  <a:pt x="1577620" y="442056"/>
                  <a:pt x="1579700" y="445096"/>
                </a:cubicBezTo>
                <a:lnTo>
                  <a:pt x="1586008" y="448856"/>
                </a:lnTo>
                <a:lnTo>
                  <a:pt x="1605068" y="405955"/>
                </a:lnTo>
                <a:lnTo>
                  <a:pt x="1620166" y="381152"/>
                </a:lnTo>
                <a:lnTo>
                  <a:pt x="1615366" y="378476"/>
                </a:lnTo>
                <a:lnTo>
                  <a:pt x="1605008" y="381888"/>
                </a:lnTo>
                <a:cubicBezTo>
                  <a:pt x="1605008" y="381888"/>
                  <a:pt x="1605256" y="378415"/>
                  <a:pt x="1605628" y="374968"/>
                </a:cubicBezTo>
                <a:cubicBezTo>
                  <a:pt x="1606000" y="371525"/>
                  <a:pt x="1606340" y="368082"/>
                  <a:pt x="1606340" y="368082"/>
                </a:cubicBezTo>
                <a:lnTo>
                  <a:pt x="1612544" y="360825"/>
                </a:lnTo>
                <a:lnTo>
                  <a:pt x="1618746" y="353568"/>
                </a:lnTo>
                <a:cubicBezTo>
                  <a:pt x="1618904" y="357258"/>
                  <a:pt x="1619968" y="360856"/>
                  <a:pt x="1621848" y="364019"/>
                </a:cubicBezTo>
                <a:lnTo>
                  <a:pt x="1627980" y="368312"/>
                </a:lnTo>
                <a:lnTo>
                  <a:pt x="1667054" y="304118"/>
                </a:lnTo>
                <a:lnTo>
                  <a:pt x="1661920" y="300780"/>
                </a:lnTo>
                <a:lnTo>
                  <a:pt x="1651344" y="303447"/>
                </a:lnTo>
                <a:lnTo>
                  <a:pt x="1653442" y="290906"/>
                </a:lnTo>
                <a:lnTo>
                  <a:pt x="1652086" y="291995"/>
                </a:lnTo>
                <a:cubicBezTo>
                  <a:pt x="1648962" y="294406"/>
                  <a:pt x="1645760" y="296841"/>
                  <a:pt x="1645760" y="296841"/>
                </a:cubicBezTo>
                <a:lnTo>
                  <a:pt x="1632112" y="298051"/>
                </a:lnTo>
                <a:lnTo>
                  <a:pt x="1635216" y="288002"/>
                </a:lnTo>
                <a:lnTo>
                  <a:pt x="1634904" y="283505"/>
                </a:lnTo>
                <a:close/>
                <a:moveTo>
                  <a:pt x="1689534" y="267189"/>
                </a:moveTo>
                <a:lnTo>
                  <a:pt x="1647152" y="279656"/>
                </a:lnTo>
                <a:lnTo>
                  <a:pt x="1647504" y="281458"/>
                </a:lnTo>
                <a:cubicBezTo>
                  <a:pt x="1648744" y="284489"/>
                  <a:pt x="1650132" y="286947"/>
                  <a:pt x="1650132" y="286947"/>
                </a:cubicBezTo>
                <a:lnTo>
                  <a:pt x="1656156" y="287211"/>
                </a:lnTo>
                <a:lnTo>
                  <a:pt x="1660400" y="282947"/>
                </a:lnTo>
                <a:cubicBezTo>
                  <a:pt x="1663748" y="279504"/>
                  <a:pt x="1667222" y="276154"/>
                  <a:pt x="1667222" y="276154"/>
                </a:cubicBezTo>
                <a:cubicBezTo>
                  <a:pt x="1667088" y="279845"/>
                  <a:pt x="1667876" y="283505"/>
                  <a:pt x="1669516" y="286823"/>
                </a:cubicBezTo>
                <a:lnTo>
                  <a:pt x="1674954" y="291141"/>
                </a:lnTo>
                <a:close/>
                <a:moveTo>
                  <a:pt x="1726866" y="255271"/>
                </a:moveTo>
                <a:lnTo>
                  <a:pt x="1721030" y="257139"/>
                </a:lnTo>
                <a:lnTo>
                  <a:pt x="1721424" y="258860"/>
                </a:lnTo>
                <a:cubicBezTo>
                  <a:pt x="1722762" y="261857"/>
                  <a:pt x="1724228" y="264276"/>
                  <a:pt x="1724228" y="264276"/>
                </a:cubicBezTo>
                <a:cubicBezTo>
                  <a:pt x="1724228" y="264276"/>
                  <a:pt x="1731452" y="264461"/>
                  <a:pt x="1732044" y="264276"/>
                </a:cubicBezTo>
                <a:cubicBezTo>
                  <a:pt x="1732632" y="264090"/>
                  <a:pt x="1720072" y="274107"/>
                  <a:pt x="1720072" y="274107"/>
                </a:cubicBezTo>
                <a:lnTo>
                  <a:pt x="1706456" y="275689"/>
                </a:lnTo>
                <a:lnTo>
                  <a:pt x="1709308" y="265764"/>
                </a:lnTo>
                <a:lnTo>
                  <a:pt x="1708876" y="261268"/>
                </a:lnTo>
                <a:lnTo>
                  <a:pt x="1708808" y="261051"/>
                </a:lnTo>
                <a:lnTo>
                  <a:pt x="1695622" y="265271"/>
                </a:lnTo>
                <a:lnTo>
                  <a:pt x="1695352" y="265610"/>
                </a:lnTo>
                <a:lnTo>
                  <a:pt x="1678232" y="293744"/>
                </a:lnTo>
                <a:lnTo>
                  <a:pt x="1678410" y="293887"/>
                </a:lnTo>
                <a:cubicBezTo>
                  <a:pt x="1682024" y="295810"/>
                  <a:pt x="1685304" y="297089"/>
                  <a:pt x="1685304" y="297089"/>
                </a:cubicBezTo>
                <a:cubicBezTo>
                  <a:pt x="1685304" y="297089"/>
                  <a:pt x="1692500" y="292127"/>
                  <a:pt x="1692716" y="291785"/>
                </a:cubicBezTo>
                <a:cubicBezTo>
                  <a:pt x="1692934" y="291445"/>
                  <a:pt x="1692064" y="295911"/>
                  <a:pt x="1691196" y="300407"/>
                </a:cubicBezTo>
                <a:cubicBezTo>
                  <a:pt x="1690328" y="304904"/>
                  <a:pt x="1689460" y="309495"/>
                  <a:pt x="1689460" y="309495"/>
                </a:cubicBezTo>
                <a:lnTo>
                  <a:pt x="1683846" y="315046"/>
                </a:lnTo>
                <a:cubicBezTo>
                  <a:pt x="1681116" y="317838"/>
                  <a:pt x="1678296" y="320629"/>
                  <a:pt x="1678296" y="320629"/>
                </a:cubicBezTo>
                <a:lnTo>
                  <a:pt x="1672650" y="309061"/>
                </a:lnTo>
                <a:lnTo>
                  <a:pt x="1670304" y="306770"/>
                </a:lnTo>
                <a:lnTo>
                  <a:pt x="1631422" y="370664"/>
                </a:lnTo>
                <a:lnTo>
                  <a:pt x="1638316" y="373324"/>
                </a:lnTo>
                <a:cubicBezTo>
                  <a:pt x="1638316" y="373324"/>
                  <a:pt x="1645172" y="367772"/>
                  <a:pt x="1645356" y="367462"/>
                </a:cubicBezTo>
                <a:cubicBezTo>
                  <a:pt x="1645544" y="367152"/>
                  <a:pt x="1644954" y="371525"/>
                  <a:pt x="1644428" y="376208"/>
                </a:cubicBezTo>
                <a:cubicBezTo>
                  <a:pt x="1643900" y="380895"/>
                  <a:pt x="1643340" y="385516"/>
                  <a:pt x="1643340" y="385516"/>
                </a:cubicBezTo>
                <a:lnTo>
                  <a:pt x="1638130" y="391441"/>
                </a:lnTo>
                <a:cubicBezTo>
                  <a:pt x="1635494" y="394325"/>
                  <a:pt x="1632982" y="397426"/>
                  <a:pt x="1632982" y="397426"/>
                </a:cubicBezTo>
                <a:lnTo>
                  <a:pt x="1626656" y="386013"/>
                </a:lnTo>
                <a:lnTo>
                  <a:pt x="1623640" y="383456"/>
                </a:lnTo>
                <a:lnTo>
                  <a:pt x="1608760" y="407909"/>
                </a:lnTo>
                <a:lnTo>
                  <a:pt x="1589636" y="450976"/>
                </a:lnTo>
                <a:lnTo>
                  <a:pt x="1596756" y="453097"/>
                </a:lnTo>
                <a:cubicBezTo>
                  <a:pt x="1596756" y="453097"/>
                  <a:pt x="1603116" y="447514"/>
                  <a:pt x="1603364" y="446894"/>
                </a:cubicBezTo>
                <a:cubicBezTo>
                  <a:pt x="1603612" y="446274"/>
                  <a:pt x="1602620" y="464883"/>
                  <a:pt x="1602620" y="464883"/>
                </a:cubicBezTo>
                <a:cubicBezTo>
                  <a:pt x="1602620" y="464883"/>
                  <a:pt x="1600232" y="467984"/>
                  <a:pt x="1597844" y="471086"/>
                </a:cubicBezTo>
                <a:cubicBezTo>
                  <a:pt x="1595456" y="474187"/>
                  <a:pt x="1593128" y="477289"/>
                  <a:pt x="1593128" y="477289"/>
                </a:cubicBezTo>
                <a:lnTo>
                  <a:pt x="1585996" y="466682"/>
                </a:lnTo>
                <a:lnTo>
                  <a:pt x="1583484" y="464828"/>
                </a:lnTo>
                <a:lnTo>
                  <a:pt x="1555306" y="528279"/>
                </a:lnTo>
                <a:lnTo>
                  <a:pt x="1586832" y="514477"/>
                </a:lnTo>
                <a:cubicBezTo>
                  <a:pt x="1620352" y="503765"/>
                  <a:pt x="1653628" y="499748"/>
                  <a:pt x="1686096" y="501479"/>
                </a:cubicBezTo>
                <a:lnTo>
                  <a:pt x="1701952" y="503720"/>
                </a:lnTo>
                <a:lnTo>
                  <a:pt x="1703912" y="498194"/>
                </a:lnTo>
                <a:cubicBezTo>
                  <a:pt x="1708068" y="498194"/>
                  <a:pt x="1712216" y="498536"/>
                  <a:pt x="1716320" y="499218"/>
                </a:cubicBezTo>
                <a:lnTo>
                  <a:pt x="1718118" y="498690"/>
                </a:lnTo>
                <a:lnTo>
                  <a:pt x="1723638" y="469847"/>
                </a:lnTo>
                <a:cubicBezTo>
                  <a:pt x="1723638" y="469847"/>
                  <a:pt x="1728694" y="454836"/>
                  <a:pt x="1729004" y="456480"/>
                </a:cubicBezTo>
                <a:cubicBezTo>
                  <a:pt x="1729314" y="458123"/>
                  <a:pt x="1734028" y="471056"/>
                  <a:pt x="1734028" y="471056"/>
                </a:cubicBezTo>
                <a:lnTo>
                  <a:pt x="1727236" y="496302"/>
                </a:lnTo>
                <a:cubicBezTo>
                  <a:pt x="1729748" y="496147"/>
                  <a:pt x="1728972" y="494317"/>
                  <a:pt x="1732136" y="498443"/>
                </a:cubicBezTo>
                <a:cubicBezTo>
                  <a:pt x="1733036" y="499621"/>
                  <a:pt x="1734896" y="498070"/>
                  <a:pt x="1735456" y="498256"/>
                </a:cubicBezTo>
                <a:lnTo>
                  <a:pt x="1736076" y="500303"/>
                </a:lnTo>
                <a:lnTo>
                  <a:pt x="1736882" y="502040"/>
                </a:lnTo>
                <a:cubicBezTo>
                  <a:pt x="1736906" y="501668"/>
                  <a:pt x="1736906" y="501327"/>
                  <a:pt x="1736882" y="500954"/>
                </a:cubicBezTo>
                <a:lnTo>
                  <a:pt x="1737998" y="500644"/>
                </a:lnTo>
                <a:lnTo>
                  <a:pt x="1742898" y="504242"/>
                </a:lnTo>
                <a:cubicBezTo>
                  <a:pt x="1743588" y="505359"/>
                  <a:pt x="1744112" y="506537"/>
                  <a:pt x="1744448" y="507809"/>
                </a:cubicBezTo>
                <a:lnTo>
                  <a:pt x="1744204" y="511462"/>
                </a:lnTo>
                <a:lnTo>
                  <a:pt x="1775364" y="521336"/>
                </a:lnTo>
                <a:lnTo>
                  <a:pt x="1777160" y="483426"/>
                </a:lnTo>
                <a:lnTo>
                  <a:pt x="1770068" y="483178"/>
                </a:lnTo>
                <a:cubicBezTo>
                  <a:pt x="1770068" y="483178"/>
                  <a:pt x="1767276" y="489722"/>
                  <a:pt x="1767212" y="490342"/>
                </a:cubicBezTo>
                <a:cubicBezTo>
                  <a:pt x="1767152" y="490962"/>
                  <a:pt x="1762220" y="475983"/>
                  <a:pt x="1762220" y="475983"/>
                </a:cubicBezTo>
                <a:cubicBezTo>
                  <a:pt x="1762220" y="475983"/>
                  <a:pt x="1763056" y="472726"/>
                  <a:pt x="1763740" y="469469"/>
                </a:cubicBezTo>
                <a:lnTo>
                  <a:pt x="1765166" y="462926"/>
                </a:lnTo>
                <a:lnTo>
                  <a:pt x="1773850" y="468849"/>
                </a:lnTo>
                <a:lnTo>
                  <a:pt x="1777804" y="469823"/>
                </a:lnTo>
                <a:lnTo>
                  <a:pt x="1778688" y="451171"/>
                </a:lnTo>
                <a:cubicBezTo>
                  <a:pt x="1778844" y="445247"/>
                  <a:pt x="1778564" y="439292"/>
                  <a:pt x="1778504" y="433369"/>
                </a:cubicBezTo>
                <a:cubicBezTo>
                  <a:pt x="1778440" y="427445"/>
                  <a:pt x="1778380" y="421490"/>
                  <a:pt x="1777944" y="415597"/>
                </a:cubicBezTo>
                <a:lnTo>
                  <a:pt x="1777398" y="405536"/>
                </a:lnTo>
                <a:lnTo>
                  <a:pt x="1775708" y="405490"/>
                </a:lnTo>
                <a:cubicBezTo>
                  <a:pt x="1772470" y="406037"/>
                  <a:pt x="1769756" y="406851"/>
                  <a:pt x="1769756" y="406851"/>
                </a:cubicBezTo>
                <a:cubicBezTo>
                  <a:pt x="1769756" y="406851"/>
                  <a:pt x="1767586" y="413643"/>
                  <a:pt x="1767616" y="414232"/>
                </a:cubicBezTo>
                <a:cubicBezTo>
                  <a:pt x="1767648" y="414822"/>
                  <a:pt x="1761166" y="400555"/>
                  <a:pt x="1761166" y="400555"/>
                </a:cubicBezTo>
                <a:cubicBezTo>
                  <a:pt x="1761166" y="400555"/>
                  <a:pt x="1761538" y="397237"/>
                  <a:pt x="1761910" y="393949"/>
                </a:cubicBezTo>
                <a:cubicBezTo>
                  <a:pt x="1762282" y="390662"/>
                  <a:pt x="1762624" y="387343"/>
                  <a:pt x="1762624" y="387343"/>
                </a:cubicBezTo>
                <a:lnTo>
                  <a:pt x="1771928" y="392244"/>
                </a:lnTo>
                <a:lnTo>
                  <a:pt x="1776424" y="392833"/>
                </a:lnTo>
                <a:lnTo>
                  <a:pt x="1776498" y="392827"/>
                </a:lnTo>
                <a:lnTo>
                  <a:pt x="1775308" y="380333"/>
                </a:lnTo>
                <a:lnTo>
                  <a:pt x="1774408" y="371586"/>
                </a:lnTo>
                <a:lnTo>
                  <a:pt x="1773136" y="362903"/>
                </a:lnTo>
                <a:cubicBezTo>
                  <a:pt x="1772268" y="357134"/>
                  <a:pt x="1771556" y="351333"/>
                  <a:pt x="1770532" y="345565"/>
                </a:cubicBezTo>
                <a:lnTo>
                  <a:pt x="1766936" y="329186"/>
                </a:lnTo>
                <a:lnTo>
                  <a:pt x="1765430" y="329364"/>
                </a:lnTo>
                <a:cubicBezTo>
                  <a:pt x="1762306" y="330376"/>
                  <a:pt x="1759740" y="331578"/>
                  <a:pt x="1759740" y="331578"/>
                </a:cubicBezTo>
                <a:cubicBezTo>
                  <a:pt x="1759740" y="331578"/>
                  <a:pt x="1758622" y="339021"/>
                  <a:pt x="1758684" y="339177"/>
                </a:cubicBezTo>
                <a:cubicBezTo>
                  <a:pt x="1758746" y="339332"/>
                  <a:pt x="1756636" y="336292"/>
                  <a:pt x="1754560" y="332974"/>
                </a:cubicBezTo>
                <a:cubicBezTo>
                  <a:pt x="1752480" y="329655"/>
                  <a:pt x="1750404" y="326553"/>
                  <a:pt x="1750404" y="326553"/>
                </a:cubicBezTo>
                <a:cubicBezTo>
                  <a:pt x="1750404" y="326553"/>
                  <a:pt x="1750464" y="325716"/>
                  <a:pt x="1750404" y="324507"/>
                </a:cubicBezTo>
                <a:cubicBezTo>
                  <a:pt x="1750340" y="323297"/>
                  <a:pt x="1750156" y="321654"/>
                  <a:pt x="1750156" y="320010"/>
                </a:cubicBezTo>
                <a:cubicBezTo>
                  <a:pt x="1750000" y="316722"/>
                  <a:pt x="1749814" y="313465"/>
                  <a:pt x="1749814" y="313465"/>
                </a:cubicBezTo>
                <a:lnTo>
                  <a:pt x="1760112" y="316722"/>
                </a:lnTo>
                <a:lnTo>
                  <a:pt x="1764198" y="316722"/>
                </a:lnTo>
                <a:lnTo>
                  <a:pt x="1763088" y="311666"/>
                </a:lnTo>
                <a:cubicBezTo>
                  <a:pt x="1761632" y="306115"/>
                  <a:pt x="1760328" y="300501"/>
                  <a:pt x="1758528" y="295073"/>
                </a:cubicBezTo>
                <a:cubicBezTo>
                  <a:pt x="1756730" y="289646"/>
                  <a:pt x="1754964" y="284249"/>
                  <a:pt x="1753196" y="278822"/>
                </a:cubicBezTo>
                <a:cubicBezTo>
                  <a:pt x="1752300" y="276123"/>
                  <a:pt x="1751266" y="273456"/>
                  <a:pt x="1750092" y="270851"/>
                </a:cubicBezTo>
                <a:lnTo>
                  <a:pt x="1746992" y="263004"/>
                </a:lnTo>
                <a:lnTo>
                  <a:pt x="1743820" y="255592"/>
                </a:lnTo>
                <a:lnTo>
                  <a:pt x="1742502" y="256033"/>
                </a:lnTo>
                <a:cubicBezTo>
                  <a:pt x="1739634" y="257654"/>
                  <a:pt x="1737346" y="259344"/>
                  <a:pt x="1737346" y="259344"/>
                </a:cubicBezTo>
                <a:cubicBezTo>
                  <a:pt x="1737346" y="259344"/>
                  <a:pt x="1737564" y="266447"/>
                  <a:pt x="1737688" y="266974"/>
                </a:cubicBezTo>
                <a:cubicBezTo>
                  <a:pt x="1737812" y="267501"/>
                  <a:pt x="1727422" y="256274"/>
                  <a:pt x="1727172" y="256460"/>
                </a:cubicBezTo>
                <a:close/>
                <a:moveTo>
                  <a:pt x="1704592" y="254028"/>
                </a:moveTo>
                <a:lnTo>
                  <a:pt x="1699476" y="260440"/>
                </a:lnTo>
                <a:lnTo>
                  <a:pt x="1707774" y="257775"/>
                </a:lnTo>
                <a:lnTo>
                  <a:pt x="1706920" y="255065"/>
                </a:lnTo>
                <a:close/>
                <a:moveTo>
                  <a:pt x="1737180" y="240984"/>
                </a:moveTo>
                <a:lnTo>
                  <a:pt x="1734866" y="242844"/>
                </a:lnTo>
                <a:lnTo>
                  <a:pt x="1732368" y="244902"/>
                </a:lnTo>
                <a:lnTo>
                  <a:pt x="1734432" y="245170"/>
                </a:lnTo>
                <a:lnTo>
                  <a:pt x="1738722" y="244144"/>
                </a:lnTo>
                <a:close/>
                <a:moveTo>
                  <a:pt x="3688106" y="239713"/>
                </a:moveTo>
                <a:lnTo>
                  <a:pt x="3675204" y="245915"/>
                </a:lnTo>
                <a:cubicBezTo>
                  <a:pt x="3675166" y="248397"/>
                  <a:pt x="3673120" y="250383"/>
                  <a:pt x="3670638" y="250352"/>
                </a:cubicBezTo>
                <a:cubicBezTo>
                  <a:pt x="3669608" y="250320"/>
                  <a:pt x="3668612" y="249948"/>
                  <a:pt x="3667822" y="249297"/>
                </a:cubicBezTo>
                <a:lnTo>
                  <a:pt x="3653028" y="289429"/>
                </a:lnTo>
                <a:lnTo>
                  <a:pt x="3640032" y="315047"/>
                </a:lnTo>
                <a:lnTo>
                  <a:pt x="3635164" y="296438"/>
                </a:lnTo>
                <a:lnTo>
                  <a:pt x="3647026" y="258375"/>
                </a:lnTo>
                <a:lnTo>
                  <a:pt x="3636248" y="265207"/>
                </a:lnTo>
                <a:cubicBezTo>
                  <a:pt x="3597944" y="293043"/>
                  <a:pt x="3564860" y="326246"/>
                  <a:pt x="3536342" y="363509"/>
                </a:cubicBezTo>
                <a:lnTo>
                  <a:pt x="3488928" y="443730"/>
                </a:lnTo>
                <a:lnTo>
                  <a:pt x="3506748" y="444003"/>
                </a:lnTo>
                <a:lnTo>
                  <a:pt x="3516718" y="442113"/>
                </a:lnTo>
                <a:lnTo>
                  <a:pt x="3519852" y="438710"/>
                </a:lnTo>
                <a:lnTo>
                  <a:pt x="3520210" y="441451"/>
                </a:lnTo>
                <a:lnTo>
                  <a:pt x="3534144" y="438810"/>
                </a:lnTo>
                <a:lnTo>
                  <a:pt x="3569120" y="439163"/>
                </a:lnTo>
                <a:lnTo>
                  <a:pt x="3570468" y="433558"/>
                </a:lnTo>
                <a:cubicBezTo>
                  <a:pt x="3573172" y="433187"/>
                  <a:pt x="3575918" y="433187"/>
                  <a:pt x="3578624" y="433558"/>
                </a:cubicBezTo>
                <a:lnTo>
                  <a:pt x="3580392" y="432752"/>
                </a:lnTo>
                <a:lnTo>
                  <a:pt x="3567520" y="411042"/>
                </a:lnTo>
                <a:cubicBezTo>
                  <a:pt x="3567520" y="411042"/>
                  <a:pt x="3567520" y="394883"/>
                  <a:pt x="3568048" y="396496"/>
                </a:cubicBezTo>
                <a:cubicBezTo>
                  <a:pt x="3570642" y="399629"/>
                  <a:pt x="3573540" y="402482"/>
                  <a:pt x="3576700" y="405056"/>
                </a:cubicBezTo>
                <a:lnTo>
                  <a:pt x="3589292" y="428875"/>
                </a:lnTo>
                <a:cubicBezTo>
                  <a:pt x="3591774" y="428317"/>
                  <a:pt x="3590812" y="426611"/>
                  <a:pt x="3594442" y="430240"/>
                </a:cubicBezTo>
                <a:lnTo>
                  <a:pt x="3595058" y="430115"/>
                </a:lnTo>
                <a:lnTo>
                  <a:pt x="3591836" y="413835"/>
                </a:lnTo>
                <a:lnTo>
                  <a:pt x="3595216" y="406360"/>
                </a:lnTo>
                <a:lnTo>
                  <a:pt x="3603250" y="413215"/>
                </a:lnTo>
                <a:lnTo>
                  <a:pt x="3604088" y="426523"/>
                </a:lnTo>
                <a:lnTo>
                  <a:pt x="3609142" y="418951"/>
                </a:lnTo>
                <a:lnTo>
                  <a:pt x="3624372" y="407289"/>
                </a:lnTo>
                <a:lnTo>
                  <a:pt x="3632280" y="407289"/>
                </a:lnTo>
                <a:lnTo>
                  <a:pt x="3630628" y="415859"/>
                </a:lnTo>
                <a:lnTo>
                  <a:pt x="3634234" y="411788"/>
                </a:lnTo>
                <a:lnTo>
                  <a:pt x="3646144" y="403849"/>
                </a:lnTo>
                <a:lnTo>
                  <a:pt x="3644840" y="413308"/>
                </a:lnTo>
                <a:lnTo>
                  <a:pt x="3636220" y="424815"/>
                </a:lnTo>
                <a:lnTo>
                  <a:pt x="3626938" y="437178"/>
                </a:lnTo>
                <a:lnTo>
                  <a:pt x="3677274" y="431315"/>
                </a:lnTo>
                <a:lnTo>
                  <a:pt x="3709556" y="396848"/>
                </a:lnTo>
                <a:lnTo>
                  <a:pt x="3725952" y="383306"/>
                </a:lnTo>
                <a:lnTo>
                  <a:pt x="3740612" y="363882"/>
                </a:lnTo>
                <a:lnTo>
                  <a:pt x="3738784" y="361012"/>
                </a:lnTo>
                <a:lnTo>
                  <a:pt x="3743586" y="354072"/>
                </a:lnTo>
                <a:lnTo>
                  <a:pt x="3734048" y="345537"/>
                </a:lnTo>
                <a:lnTo>
                  <a:pt x="3713042" y="344387"/>
                </a:lnTo>
                <a:cubicBezTo>
                  <a:pt x="3713042" y="344387"/>
                  <a:pt x="3696666" y="329502"/>
                  <a:pt x="3698776" y="330276"/>
                </a:cubicBezTo>
                <a:cubicBezTo>
                  <a:pt x="3700884" y="331051"/>
                  <a:pt x="3715896" y="326027"/>
                  <a:pt x="3715896" y="326027"/>
                </a:cubicBezTo>
                <a:lnTo>
                  <a:pt x="3716480" y="326095"/>
                </a:lnTo>
                <a:lnTo>
                  <a:pt x="3714872" y="315947"/>
                </a:lnTo>
                <a:lnTo>
                  <a:pt x="3732580" y="314707"/>
                </a:lnTo>
                <a:lnTo>
                  <a:pt x="3744520" y="329356"/>
                </a:lnTo>
                <a:lnTo>
                  <a:pt x="3752432" y="330276"/>
                </a:lnTo>
                <a:cubicBezTo>
                  <a:pt x="3754324" y="326306"/>
                  <a:pt x="3751624" y="326090"/>
                  <a:pt x="3758852" y="324290"/>
                </a:cubicBezTo>
                <a:cubicBezTo>
                  <a:pt x="3760960" y="323794"/>
                  <a:pt x="3760744" y="319699"/>
                  <a:pt x="3761424" y="319018"/>
                </a:cubicBezTo>
                <a:lnTo>
                  <a:pt x="3764216" y="319607"/>
                </a:lnTo>
                <a:lnTo>
                  <a:pt x="3766852" y="319607"/>
                </a:lnTo>
                <a:cubicBezTo>
                  <a:pt x="3766500" y="319266"/>
                  <a:pt x="3766114" y="318924"/>
                  <a:pt x="3765704" y="318645"/>
                </a:cubicBezTo>
                <a:lnTo>
                  <a:pt x="3766264" y="316691"/>
                </a:lnTo>
                <a:lnTo>
                  <a:pt x="3761642" y="293307"/>
                </a:lnTo>
                <a:lnTo>
                  <a:pt x="3761984" y="289767"/>
                </a:lnTo>
                <a:lnTo>
                  <a:pt x="3748668" y="278017"/>
                </a:lnTo>
                <a:lnTo>
                  <a:pt x="3750042" y="282513"/>
                </a:lnTo>
                <a:lnTo>
                  <a:pt x="3734040" y="278016"/>
                </a:lnTo>
                <a:close/>
                <a:moveTo>
                  <a:pt x="3186514" y="234409"/>
                </a:moveTo>
                <a:lnTo>
                  <a:pt x="3199564" y="268526"/>
                </a:lnTo>
                <a:lnTo>
                  <a:pt x="3193858" y="283004"/>
                </a:lnTo>
                <a:lnTo>
                  <a:pt x="3218688" y="257693"/>
                </a:lnTo>
                <a:lnTo>
                  <a:pt x="3223694" y="254003"/>
                </a:lnTo>
                <a:lnTo>
                  <a:pt x="3223040" y="248149"/>
                </a:lnTo>
                <a:close/>
                <a:moveTo>
                  <a:pt x="3154860" y="233602"/>
                </a:moveTo>
                <a:lnTo>
                  <a:pt x="3087940" y="284560"/>
                </a:lnTo>
                <a:lnTo>
                  <a:pt x="3009100" y="369150"/>
                </a:lnTo>
                <a:lnTo>
                  <a:pt x="3017042" y="377765"/>
                </a:lnTo>
                <a:lnTo>
                  <a:pt x="3042216" y="433144"/>
                </a:lnTo>
                <a:lnTo>
                  <a:pt x="3049990" y="433110"/>
                </a:lnTo>
                <a:lnTo>
                  <a:pt x="3050260" y="432785"/>
                </a:lnTo>
                <a:lnTo>
                  <a:pt x="3051166" y="433105"/>
                </a:lnTo>
                <a:lnTo>
                  <a:pt x="3051672" y="433103"/>
                </a:lnTo>
                <a:lnTo>
                  <a:pt x="3066486" y="433399"/>
                </a:lnTo>
                <a:lnTo>
                  <a:pt x="3127264" y="350885"/>
                </a:lnTo>
                <a:lnTo>
                  <a:pt x="3190512" y="286414"/>
                </a:lnTo>
                <a:lnTo>
                  <a:pt x="3181512" y="279690"/>
                </a:lnTo>
                <a:lnTo>
                  <a:pt x="3172208" y="239991"/>
                </a:lnTo>
                <a:cubicBezTo>
                  <a:pt x="3169472" y="240148"/>
                  <a:pt x="3166728" y="240148"/>
                  <a:pt x="3163990" y="239991"/>
                </a:cubicBezTo>
                <a:cubicBezTo>
                  <a:pt x="3163990" y="239991"/>
                  <a:pt x="3159570" y="237433"/>
                  <a:pt x="3155034" y="233827"/>
                </a:cubicBezTo>
                <a:close/>
                <a:moveTo>
                  <a:pt x="1721598" y="232707"/>
                </a:moveTo>
                <a:lnTo>
                  <a:pt x="1713126" y="243329"/>
                </a:lnTo>
                <a:lnTo>
                  <a:pt x="1723514" y="242038"/>
                </a:lnTo>
                <a:cubicBezTo>
                  <a:pt x="1721522" y="244302"/>
                  <a:pt x="1720108" y="247032"/>
                  <a:pt x="1719388" y="249978"/>
                </a:cubicBezTo>
                <a:lnTo>
                  <a:pt x="1720256" y="253766"/>
                </a:lnTo>
                <a:lnTo>
                  <a:pt x="1726004" y="251920"/>
                </a:lnTo>
                <a:lnTo>
                  <a:pt x="1723916" y="243806"/>
                </a:lnTo>
                <a:lnTo>
                  <a:pt x="1727512" y="244273"/>
                </a:lnTo>
                <a:lnTo>
                  <a:pt x="1724196" y="235773"/>
                </a:lnTo>
                <a:close/>
                <a:moveTo>
                  <a:pt x="1964900" y="209411"/>
                </a:moveTo>
                <a:lnTo>
                  <a:pt x="1930322" y="210668"/>
                </a:lnTo>
                <a:lnTo>
                  <a:pt x="1931344" y="215924"/>
                </a:lnTo>
                <a:cubicBezTo>
                  <a:pt x="1931344" y="215924"/>
                  <a:pt x="1938228" y="218405"/>
                  <a:pt x="1938538" y="218405"/>
                </a:cubicBezTo>
                <a:cubicBezTo>
                  <a:pt x="1938848" y="218405"/>
                  <a:pt x="1935436" y="219832"/>
                  <a:pt x="1931932" y="221289"/>
                </a:cubicBezTo>
                <a:cubicBezTo>
                  <a:pt x="1928428" y="222747"/>
                  <a:pt x="1924924" y="224391"/>
                  <a:pt x="1924924" y="224391"/>
                </a:cubicBezTo>
                <a:lnTo>
                  <a:pt x="1918440" y="223429"/>
                </a:lnTo>
                <a:cubicBezTo>
                  <a:pt x="1915216" y="222902"/>
                  <a:pt x="1911960" y="222623"/>
                  <a:pt x="1911960" y="222623"/>
                </a:cubicBezTo>
                <a:lnTo>
                  <a:pt x="1914378" y="218126"/>
                </a:lnTo>
                <a:cubicBezTo>
                  <a:pt x="1915650" y="215831"/>
                  <a:pt x="1916860" y="213536"/>
                  <a:pt x="1916860" y="213536"/>
                </a:cubicBezTo>
                <a:lnTo>
                  <a:pt x="1917226" y="211144"/>
                </a:lnTo>
                <a:lnTo>
                  <a:pt x="1889784" y="212141"/>
                </a:lnTo>
                <a:lnTo>
                  <a:pt x="1854032" y="218895"/>
                </a:lnTo>
                <a:lnTo>
                  <a:pt x="1854152" y="219875"/>
                </a:lnTo>
                <a:cubicBezTo>
                  <a:pt x="1855170" y="222988"/>
                  <a:pt x="1856380" y="225539"/>
                  <a:pt x="1856380" y="225539"/>
                </a:cubicBezTo>
                <a:cubicBezTo>
                  <a:pt x="1856380" y="225539"/>
                  <a:pt x="1863792" y="226717"/>
                  <a:pt x="1863980" y="226624"/>
                </a:cubicBezTo>
                <a:cubicBezTo>
                  <a:pt x="1864164" y="226531"/>
                  <a:pt x="1860876" y="228640"/>
                  <a:pt x="1857776" y="230718"/>
                </a:cubicBezTo>
                <a:lnTo>
                  <a:pt x="1851324" y="235091"/>
                </a:lnTo>
                <a:lnTo>
                  <a:pt x="1844688" y="235091"/>
                </a:lnTo>
                <a:lnTo>
                  <a:pt x="1837988" y="235370"/>
                </a:lnTo>
                <a:lnTo>
                  <a:pt x="1841492" y="225383"/>
                </a:lnTo>
                <a:lnTo>
                  <a:pt x="1841492" y="221304"/>
                </a:lnTo>
                <a:lnTo>
                  <a:pt x="1825520" y="225260"/>
                </a:lnTo>
                <a:lnTo>
                  <a:pt x="1825482" y="225114"/>
                </a:lnTo>
                <a:lnTo>
                  <a:pt x="1808960" y="229632"/>
                </a:lnTo>
                <a:lnTo>
                  <a:pt x="1794734" y="233990"/>
                </a:lnTo>
                <a:lnTo>
                  <a:pt x="1794976" y="235181"/>
                </a:lnTo>
                <a:cubicBezTo>
                  <a:pt x="1796236" y="238201"/>
                  <a:pt x="1797640" y="240643"/>
                  <a:pt x="1797640" y="240643"/>
                </a:cubicBezTo>
                <a:cubicBezTo>
                  <a:pt x="1797640" y="240643"/>
                  <a:pt x="1805082" y="241140"/>
                  <a:pt x="1805360" y="241047"/>
                </a:cubicBezTo>
                <a:cubicBezTo>
                  <a:pt x="1805640" y="240953"/>
                  <a:pt x="1802694" y="243311"/>
                  <a:pt x="1799592" y="245699"/>
                </a:cubicBezTo>
                <a:lnTo>
                  <a:pt x="1793390" y="250537"/>
                </a:lnTo>
                <a:lnTo>
                  <a:pt x="1779960" y="251933"/>
                </a:lnTo>
                <a:lnTo>
                  <a:pt x="1782814" y="241884"/>
                </a:lnTo>
                <a:lnTo>
                  <a:pt x="1782446" y="237755"/>
                </a:lnTo>
                <a:lnTo>
                  <a:pt x="1762592" y="243837"/>
                </a:lnTo>
                <a:lnTo>
                  <a:pt x="1757080" y="245602"/>
                </a:lnTo>
                <a:lnTo>
                  <a:pt x="1757848" y="248831"/>
                </a:lnTo>
                <a:cubicBezTo>
                  <a:pt x="1758716" y="252986"/>
                  <a:pt x="1759522" y="257080"/>
                  <a:pt x="1759522" y="257080"/>
                </a:cubicBezTo>
                <a:cubicBezTo>
                  <a:pt x="1757116" y="255064"/>
                  <a:pt x="1754232" y="253699"/>
                  <a:pt x="1751148" y="253141"/>
                </a:cubicBezTo>
                <a:lnTo>
                  <a:pt x="1747166" y="254473"/>
                </a:lnTo>
                <a:lnTo>
                  <a:pt x="1750248" y="261577"/>
                </a:lnTo>
                <a:lnTo>
                  <a:pt x="1753350" y="269486"/>
                </a:lnTo>
                <a:cubicBezTo>
                  <a:pt x="1754436" y="272154"/>
                  <a:pt x="1755460" y="274789"/>
                  <a:pt x="1756296" y="277550"/>
                </a:cubicBezTo>
                <a:cubicBezTo>
                  <a:pt x="1758064" y="283009"/>
                  <a:pt x="1759770" y="288498"/>
                  <a:pt x="1761662" y="293956"/>
                </a:cubicBezTo>
                <a:cubicBezTo>
                  <a:pt x="1763552" y="299415"/>
                  <a:pt x="1764700" y="305091"/>
                  <a:pt x="1766284" y="310674"/>
                </a:cubicBezTo>
                <a:lnTo>
                  <a:pt x="1767458" y="316016"/>
                </a:lnTo>
                <a:lnTo>
                  <a:pt x="1770780" y="315202"/>
                </a:lnTo>
                <a:lnTo>
                  <a:pt x="1774780" y="307077"/>
                </a:lnTo>
                <a:lnTo>
                  <a:pt x="1781884" y="316784"/>
                </a:lnTo>
                <a:lnTo>
                  <a:pt x="1781884" y="319359"/>
                </a:lnTo>
                <a:cubicBezTo>
                  <a:pt x="1781884" y="320971"/>
                  <a:pt x="1781884" y="323049"/>
                  <a:pt x="1781884" y="325127"/>
                </a:cubicBezTo>
                <a:cubicBezTo>
                  <a:pt x="1781884" y="329283"/>
                  <a:pt x="1781884" y="333470"/>
                  <a:pt x="1781884" y="333470"/>
                </a:cubicBezTo>
                <a:cubicBezTo>
                  <a:pt x="1779876" y="331175"/>
                  <a:pt x="1777330" y="329376"/>
                  <a:pt x="1774472" y="328290"/>
                </a:cubicBezTo>
                <a:lnTo>
                  <a:pt x="1770268" y="328790"/>
                </a:lnTo>
                <a:lnTo>
                  <a:pt x="1773788" y="344790"/>
                </a:lnTo>
                <a:cubicBezTo>
                  <a:pt x="1774780" y="350558"/>
                  <a:pt x="1775524" y="356420"/>
                  <a:pt x="1776394" y="362220"/>
                </a:cubicBezTo>
                <a:lnTo>
                  <a:pt x="1777696" y="370966"/>
                </a:lnTo>
                <a:lnTo>
                  <a:pt x="1778596" y="379775"/>
                </a:lnTo>
                <a:lnTo>
                  <a:pt x="1779824" y="392538"/>
                </a:lnTo>
                <a:lnTo>
                  <a:pt x="1782844" y="392275"/>
                </a:lnTo>
                <a:lnTo>
                  <a:pt x="1788086" y="384955"/>
                </a:lnTo>
                <a:lnTo>
                  <a:pt x="1793544" y="395531"/>
                </a:lnTo>
                <a:lnTo>
                  <a:pt x="1791436" y="411937"/>
                </a:lnTo>
                <a:cubicBezTo>
                  <a:pt x="1789748" y="409364"/>
                  <a:pt x="1787476" y="407254"/>
                  <a:pt x="1784800" y="405734"/>
                </a:cubicBezTo>
                <a:lnTo>
                  <a:pt x="1780742" y="405625"/>
                </a:lnTo>
                <a:lnTo>
                  <a:pt x="1781264" y="415256"/>
                </a:lnTo>
                <a:cubicBezTo>
                  <a:pt x="1781820" y="421211"/>
                  <a:pt x="1781790" y="427166"/>
                  <a:pt x="1781820" y="433120"/>
                </a:cubicBezTo>
                <a:cubicBezTo>
                  <a:pt x="1781852" y="439075"/>
                  <a:pt x="1782008" y="445061"/>
                  <a:pt x="1782008" y="451016"/>
                </a:cubicBezTo>
                <a:lnTo>
                  <a:pt x="1781096" y="470016"/>
                </a:lnTo>
                <a:lnTo>
                  <a:pt x="1784704" y="470121"/>
                </a:lnTo>
                <a:lnTo>
                  <a:pt x="1790752" y="463453"/>
                </a:lnTo>
                <a:lnTo>
                  <a:pt x="1794940" y="474494"/>
                </a:lnTo>
                <a:lnTo>
                  <a:pt x="1791094" y="490466"/>
                </a:lnTo>
                <a:cubicBezTo>
                  <a:pt x="1789692" y="487768"/>
                  <a:pt x="1787648" y="485442"/>
                  <a:pt x="1785140" y="483705"/>
                </a:cubicBezTo>
                <a:lnTo>
                  <a:pt x="1780448" y="483541"/>
                </a:lnTo>
                <a:lnTo>
                  <a:pt x="1778584" y="522356"/>
                </a:lnTo>
                <a:lnTo>
                  <a:pt x="1780506" y="522966"/>
                </a:lnTo>
                <a:lnTo>
                  <a:pt x="1818018" y="542614"/>
                </a:lnTo>
                <a:lnTo>
                  <a:pt x="1819536" y="526697"/>
                </a:lnTo>
                <a:lnTo>
                  <a:pt x="1823940" y="520494"/>
                </a:lnTo>
                <a:lnTo>
                  <a:pt x="1827376" y="525741"/>
                </a:lnTo>
                <a:lnTo>
                  <a:pt x="1829956" y="518354"/>
                </a:lnTo>
                <a:lnTo>
                  <a:pt x="1833956" y="526634"/>
                </a:lnTo>
                <a:lnTo>
                  <a:pt x="1833276" y="541801"/>
                </a:lnTo>
                <a:lnTo>
                  <a:pt x="1832894" y="550406"/>
                </a:lnTo>
                <a:lnTo>
                  <a:pt x="1837394" y="552763"/>
                </a:lnTo>
                <a:lnTo>
                  <a:pt x="1870168" y="522608"/>
                </a:lnTo>
                <a:cubicBezTo>
                  <a:pt x="1888196" y="508607"/>
                  <a:pt x="1907250" y="496280"/>
                  <a:pt x="1927182" y="485850"/>
                </a:cubicBezTo>
                <a:lnTo>
                  <a:pt x="1932442" y="483708"/>
                </a:lnTo>
                <a:lnTo>
                  <a:pt x="1933888" y="475522"/>
                </a:lnTo>
                <a:lnTo>
                  <a:pt x="1937484" y="474313"/>
                </a:lnTo>
                <a:lnTo>
                  <a:pt x="1921574" y="445376"/>
                </a:lnTo>
                <a:lnTo>
                  <a:pt x="1919744" y="436569"/>
                </a:lnTo>
                <a:lnTo>
                  <a:pt x="1926876" y="439515"/>
                </a:lnTo>
                <a:lnTo>
                  <a:pt x="1937640" y="458124"/>
                </a:lnTo>
                <a:lnTo>
                  <a:pt x="1944090" y="471708"/>
                </a:lnTo>
                <a:cubicBezTo>
                  <a:pt x="1946076" y="471088"/>
                  <a:pt x="1951440" y="470963"/>
                  <a:pt x="1955380" y="469754"/>
                </a:cubicBezTo>
                <a:lnTo>
                  <a:pt x="1966452" y="440724"/>
                </a:lnTo>
                <a:lnTo>
                  <a:pt x="1974732" y="429745"/>
                </a:lnTo>
                <a:lnTo>
                  <a:pt x="1977462" y="441903"/>
                </a:lnTo>
                <a:lnTo>
                  <a:pt x="1965056" y="468762"/>
                </a:lnTo>
                <a:cubicBezTo>
                  <a:pt x="1965456" y="468855"/>
                  <a:pt x="1965850" y="468979"/>
                  <a:pt x="1966236" y="469134"/>
                </a:cubicBezTo>
                <a:lnTo>
                  <a:pt x="1966600" y="469794"/>
                </a:lnTo>
                <a:lnTo>
                  <a:pt x="1981334" y="463793"/>
                </a:lnTo>
                <a:lnTo>
                  <a:pt x="1979044" y="458465"/>
                </a:lnTo>
                <a:lnTo>
                  <a:pt x="1977896" y="448137"/>
                </a:lnTo>
                <a:lnTo>
                  <a:pt x="1985648" y="452510"/>
                </a:lnTo>
                <a:lnTo>
                  <a:pt x="1987816" y="457223"/>
                </a:lnTo>
                <a:lnTo>
                  <a:pt x="1996482" y="446211"/>
                </a:lnTo>
                <a:lnTo>
                  <a:pt x="1992256" y="443234"/>
                </a:lnTo>
                <a:lnTo>
                  <a:pt x="1980564" y="447204"/>
                </a:lnTo>
                <a:cubicBezTo>
                  <a:pt x="1980564" y="447204"/>
                  <a:pt x="1981680" y="443141"/>
                  <a:pt x="1982764" y="439078"/>
                </a:cubicBezTo>
                <a:cubicBezTo>
                  <a:pt x="1983850" y="435015"/>
                  <a:pt x="1985152" y="430952"/>
                  <a:pt x="1985152" y="430952"/>
                </a:cubicBezTo>
                <a:lnTo>
                  <a:pt x="1993620" y="422454"/>
                </a:lnTo>
                <a:lnTo>
                  <a:pt x="2002304" y="414111"/>
                </a:lnTo>
                <a:cubicBezTo>
                  <a:pt x="2001468" y="418236"/>
                  <a:pt x="2001636" y="422485"/>
                  <a:pt x="2002800" y="426517"/>
                </a:cubicBezTo>
                <a:lnTo>
                  <a:pt x="2008130" y="431410"/>
                </a:lnTo>
                <a:lnTo>
                  <a:pt x="2049322" y="379065"/>
                </a:lnTo>
                <a:lnTo>
                  <a:pt x="2069886" y="360847"/>
                </a:lnTo>
                <a:lnTo>
                  <a:pt x="2066568" y="357103"/>
                </a:lnTo>
                <a:lnTo>
                  <a:pt x="2060364" y="357630"/>
                </a:lnTo>
                <a:cubicBezTo>
                  <a:pt x="2057262" y="357909"/>
                  <a:pt x="2054160" y="358374"/>
                  <a:pt x="2054160" y="358374"/>
                </a:cubicBezTo>
                <a:cubicBezTo>
                  <a:pt x="2054160" y="358374"/>
                  <a:pt x="2054532" y="357413"/>
                  <a:pt x="2055432" y="355986"/>
                </a:cubicBezTo>
                <a:cubicBezTo>
                  <a:pt x="2056332" y="354559"/>
                  <a:pt x="2057416" y="352730"/>
                  <a:pt x="2058534" y="350838"/>
                </a:cubicBezTo>
                <a:lnTo>
                  <a:pt x="2062938" y="343301"/>
                </a:lnTo>
                <a:lnTo>
                  <a:pt x="2066226" y="341285"/>
                </a:lnTo>
                <a:cubicBezTo>
                  <a:pt x="2068210" y="340138"/>
                  <a:pt x="2070972" y="338587"/>
                  <a:pt x="2073700" y="337036"/>
                </a:cubicBezTo>
                <a:lnTo>
                  <a:pt x="2081144" y="332911"/>
                </a:lnTo>
                <a:cubicBezTo>
                  <a:pt x="2083160" y="331764"/>
                  <a:pt x="2084556" y="331113"/>
                  <a:pt x="2084556" y="331113"/>
                </a:cubicBezTo>
                <a:cubicBezTo>
                  <a:pt x="2083868" y="332291"/>
                  <a:pt x="2083316" y="333562"/>
                  <a:pt x="2082912" y="334865"/>
                </a:cubicBezTo>
                <a:cubicBezTo>
                  <a:pt x="2081944" y="337563"/>
                  <a:pt x="2081468" y="340417"/>
                  <a:pt x="2081516" y="343301"/>
                </a:cubicBezTo>
                <a:lnTo>
                  <a:pt x="2084420" y="347974"/>
                </a:lnTo>
                <a:lnTo>
                  <a:pt x="2088680" y="344201"/>
                </a:lnTo>
                <a:cubicBezTo>
                  <a:pt x="2102824" y="333686"/>
                  <a:pt x="2117908" y="324475"/>
                  <a:pt x="2133744" y="316721"/>
                </a:cubicBezTo>
                <a:lnTo>
                  <a:pt x="2167184" y="304495"/>
                </a:lnTo>
                <a:lnTo>
                  <a:pt x="2161442" y="298190"/>
                </a:lnTo>
                <a:lnTo>
                  <a:pt x="2160044" y="297741"/>
                </a:lnTo>
                <a:cubicBezTo>
                  <a:pt x="2156944" y="296748"/>
                  <a:pt x="2153842" y="295973"/>
                  <a:pt x="2153842" y="295973"/>
                </a:cubicBezTo>
                <a:lnTo>
                  <a:pt x="2155952" y="294236"/>
                </a:lnTo>
                <a:lnTo>
                  <a:pt x="2157076" y="293396"/>
                </a:lnTo>
                <a:lnTo>
                  <a:pt x="2156882" y="293182"/>
                </a:lnTo>
                <a:lnTo>
                  <a:pt x="2143626" y="283185"/>
                </a:lnTo>
                <a:lnTo>
                  <a:pt x="2143382" y="283436"/>
                </a:lnTo>
                <a:cubicBezTo>
                  <a:pt x="2141608" y="286165"/>
                  <a:pt x="2140382" y="288685"/>
                  <a:pt x="2140382" y="288685"/>
                </a:cubicBezTo>
                <a:lnTo>
                  <a:pt x="2142088" y="291786"/>
                </a:lnTo>
                <a:cubicBezTo>
                  <a:pt x="2142680" y="292996"/>
                  <a:pt x="2143364" y="294143"/>
                  <a:pt x="2144136" y="295260"/>
                </a:cubicBezTo>
                <a:cubicBezTo>
                  <a:pt x="2141808" y="294640"/>
                  <a:pt x="2139524" y="293896"/>
                  <a:pt x="2137280" y="293027"/>
                </a:cubicBezTo>
                <a:lnTo>
                  <a:pt x="2129900" y="290949"/>
                </a:lnTo>
                <a:lnTo>
                  <a:pt x="2125650" y="285987"/>
                </a:lnTo>
                <a:lnTo>
                  <a:pt x="2122704" y="282575"/>
                </a:lnTo>
                <a:cubicBezTo>
                  <a:pt x="2122280" y="282048"/>
                  <a:pt x="2121824" y="281520"/>
                  <a:pt x="2121340" y="281055"/>
                </a:cubicBezTo>
                <a:lnTo>
                  <a:pt x="2126022" y="279442"/>
                </a:lnTo>
                <a:lnTo>
                  <a:pt x="2130892" y="277613"/>
                </a:lnTo>
                <a:lnTo>
                  <a:pt x="2133316" y="275411"/>
                </a:lnTo>
                <a:lnTo>
                  <a:pt x="2110818" y="258446"/>
                </a:lnTo>
                <a:lnTo>
                  <a:pt x="2078822" y="242010"/>
                </a:lnTo>
                <a:lnTo>
                  <a:pt x="2078798" y="242051"/>
                </a:lnTo>
                <a:cubicBezTo>
                  <a:pt x="2077662" y="245133"/>
                  <a:pt x="2077018" y="247901"/>
                  <a:pt x="2077018" y="247901"/>
                </a:cubicBezTo>
                <a:cubicBezTo>
                  <a:pt x="2077018" y="247901"/>
                  <a:pt x="2081920" y="253359"/>
                  <a:pt x="2082228" y="253515"/>
                </a:cubicBezTo>
                <a:cubicBezTo>
                  <a:pt x="2082540" y="253669"/>
                  <a:pt x="2078786" y="253297"/>
                  <a:pt x="2075032" y="252956"/>
                </a:cubicBezTo>
                <a:cubicBezTo>
                  <a:pt x="2073172" y="252615"/>
                  <a:pt x="2071250" y="252615"/>
                  <a:pt x="2069824" y="252615"/>
                </a:cubicBezTo>
                <a:lnTo>
                  <a:pt x="2067372" y="252615"/>
                </a:lnTo>
                <a:lnTo>
                  <a:pt x="2056796" y="244985"/>
                </a:lnTo>
                <a:lnTo>
                  <a:pt x="2065356" y="239092"/>
                </a:lnTo>
                <a:lnTo>
                  <a:pt x="2067458" y="236173"/>
                </a:lnTo>
                <a:lnTo>
                  <a:pt x="2059496" y="232083"/>
                </a:lnTo>
                <a:lnTo>
                  <a:pt x="2006330" y="219341"/>
                </a:lnTo>
                <a:lnTo>
                  <a:pt x="2006088" y="223150"/>
                </a:lnTo>
                <a:cubicBezTo>
                  <a:pt x="2006088" y="223150"/>
                  <a:pt x="2012136" y="227275"/>
                  <a:pt x="2012446" y="227306"/>
                </a:cubicBezTo>
                <a:cubicBezTo>
                  <a:pt x="2012756" y="227337"/>
                  <a:pt x="2009004" y="227958"/>
                  <a:pt x="2005312" y="228454"/>
                </a:cubicBezTo>
                <a:cubicBezTo>
                  <a:pt x="2001622" y="228950"/>
                  <a:pt x="1997840" y="229756"/>
                  <a:pt x="1997840" y="229756"/>
                </a:cubicBezTo>
                <a:lnTo>
                  <a:pt x="1985712" y="224949"/>
                </a:lnTo>
                <a:cubicBezTo>
                  <a:pt x="1985712" y="224949"/>
                  <a:pt x="1987388" y="222809"/>
                  <a:pt x="1989156" y="220917"/>
                </a:cubicBezTo>
                <a:cubicBezTo>
                  <a:pt x="1990922" y="219025"/>
                  <a:pt x="1992690" y="217072"/>
                  <a:pt x="1992690" y="217072"/>
                </a:cubicBezTo>
                <a:lnTo>
                  <a:pt x="1993064" y="216161"/>
                </a:lnTo>
                <a:close/>
                <a:moveTo>
                  <a:pt x="2840090" y="204436"/>
                </a:moveTo>
                <a:lnTo>
                  <a:pt x="2832008" y="228171"/>
                </a:lnTo>
                <a:cubicBezTo>
                  <a:pt x="2824790" y="249382"/>
                  <a:pt x="2814858" y="278590"/>
                  <a:pt x="2804002" y="310581"/>
                </a:cubicBezTo>
                <a:lnTo>
                  <a:pt x="2806544" y="309651"/>
                </a:lnTo>
                <a:cubicBezTo>
                  <a:pt x="2807568" y="305556"/>
                  <a:pt x="2810888" y="308162"/>
                  <a:pt x="2810888" y="308162"/>
                </a:cubicBezTo>
                <a:lnTo>
                  <a:pt x="2821122" y="286111"/>
                </a:lnTo>
                <a:lnTo>
                  <a:pt x="2829682" y="272247"/>
                </a:lnTo>
                <a:lnTo>
                  <a:pt x="2831604" y="283195"/>
                </a:lnTo>
                <a:lnTo>
                  <a:pt x="2821028" y="309589"/>
                </a:lnTo>
                <a:lnTo>
                  <a:pt x="2823572" y="313341"/>
                </a:lnTo>
                <a:cubicBezTo>
                  <a:pt x="2826116" y="317095"/>
                  <a:pt x="2822704" y="330058"/>
                  <a:pt x="2822704" y="330058"/>
                </a:cubicBezTo>
                <a:cubicBezTo>
                  <a:pt x="2821680" y="331454"/>
                  <a:pt x="2820584" y="332818"/>
                  <a:pt x="2819416" y="334122"/>
                </a:cubicBezTo>
                <a:lnTo>
                  <a:pt x="2819416" y="336851"/>
                </a:lnTo>
                <a:lnTo>
                  <a:pt x="2816594" y="338743"/>
                </a:lnTo>
                <a:lnTo>
                  <a:pt x="2814176" y="339859"/>
                </a:lnTo>
                <a:lnTo>
                  <a:pt x="2811322" y="337316"/>
                </a:lnTo>
                <a:cubicBezTo>
                  <a:pt x="2810754" y="338153"/>
                  <a:pt x="2810096" y="338928"/>
                  <a:pt x="2809368" y="339642"/>
                </a:cubicBezTo>
                <a:cubicBezTo>
                  <a:pt x="2809084" y="339859"/>
                  <a:pt x="2808756" y="340014"/>
                  <a:pt x="2808406" y="340076"/>
                </a:cubicBezTo>
                <a:lnTo>
                  <a:pt x="2821744" y="362313"/>
                </a:lnTo>
                <a:cubicBezTo>
                  <a:pt x="2821744" y="362313"/>
                  <a:pt x="2826388" y="369014"/>
                  <a:pt x="2831292" y="378331"/>
                </a:cubicBezTo>
                <a:lnTo>
                  <a:pt x="2835026" y="388996"/>
                </a:lnTo>
                <a:lnTo>
                  <a:pt x="2843256" y="391248"/>
                </a:lnTo>
                <a:lnTo>
                  <a:pt x="2844320" y="387497"/>
                </a:lnTo>
                <a:lnTo>
                  <a:pt x="2838832" y="378193"/>
                </a:lnTo>
                <a:lnTo>
                  <a:pt x="2852292" y="376332"/>
                </a:lnTo>
                <a:lnTo>
                  <a:pt x="2868916" y="385078"/>
                </a:lnTo>
                <a:cubicBezTo>
                  <a:pt x="2865420" y="386102"/>
                  <a:pt x="2862226" y="387962"/>
                  <a:pt x="2859612" y="390506"/>
                </a:cubicBezTo>
                <a:lnTo>
                  <a:pt x="2857704" y="395370"/>
                </a:lnTo>
                <a:lnTo>
                  <a:pt x="2869036" y="399446"/>
                </a:lnTo>
                <a:lnTo>
                  <a:pt x="2871862" y="389241"/>
                </a:lnTo>
                <a:lnTo>
                  <a:pt x="2881446" y="403538"/>
                </a:lnTo>
                <a:lnTo>
                  <a:pt x="2881568" y="403954"/>
                </a:lnTo>
                <a:lnTo>
                  <a:pt x="2894534" y="408618"/>
                </a:lnTo>
                <a:lnTo>
                  <a:pt x="2921088" y="431984"/>
                </a:lnTo>
                <a:lnTo>
                  <a:pt x="2925736" y="428560"/>
                </a:lnTo>
                <a:cubicBezTo>
                  <a:pt x="2925736" y="428560"/>
                  <a:pt x="2925796" y="425583"/>
                  <a:pt x="2925736" y="422760"/>
                </a:cubicBezTo>
                <a:cubicBezTo>
                  <a:pt x="2925672" y="419938"/>
                  <a:pt x="2925332" y="416837"/>
                  <a:pt x="2925332" y="416837"/>
                </a:cubicBezTo>
                <a:lnTo>
                  <a:pt x="2927596" y="418015"/>
                </a:lnTo>
                <a:cubicBezTo>
                  <a:pt x="2929304" y="418884"/>
                  <a:pt x="2930952" y="419845"/>
                  <a:pt x="2932528" y="420931"/>
                </a:cubicBezTo>
                <a:lnTo>
                  <a:pt x="2936232" y="423528"/>
                </a:lnTo>
                <a:lnTo>
                  <a:pt x="2936838" y="416066"/>
                </a:lnTo>
                <a:lnTo>
                  <a:pt x="2937396" y="408343"/>
                </a:lnTo>
                <a:lnTo>
                  <a:pt x="2946124" y="411958"/>
                </a:lnTo>
                <a:lnTo>
                  <a:pt x="2952506" y="402457"/>
                </a:lnTo>
                <a:lnTo>
                  <a:pt x="2952376" y="399256"/>
                </a:lnTo>
                <a:lnTo>
                  <a:pt x="2935994" y="340858"/>
                </a:lnTo>
                <a:lnTo>
                  <a:pt x="2929396" y="344232"/>
                </a:lnTo>
                <a:cubicBezTo>
                  <a:pt x="2929396" y="344232"/>
                  <a:pt x="2928804" y="352699"/>
                  <a:pt x="2928900" y="353133"/>
                </a:cubicBezTo>
                <a:cubicBezTo>
                  <a:pt x="2928992" y="353567"/>
                  <a:pt x="2926076" y="350218"/>
                  <a:pt x="2923160" y="346930"/>
                </a:cubicBezTo>
                <a:cubicBezTo>
                  <a:pt x="2921734" y="345224"/>
                  <a:pt x="2920214" y="343611"/>
                  <a:pt x="2919036" y="342402"/>
                </a:cubicBezTo>
                <a:lnTo>
                  <a:pt x="2917082" y="340417"/>
                </a:lnTo>
                <a:cubicBezTo>
                  <a:pt x="2917082" y="340417"/>
                  <a:pt x="2916586" y="336664"/>
                  <a:pt x="2916058" y="332911"/>
                </a:cubicBezTo>
                <a:cubicBezTo>
                  <a:pt x="2915856" y="331205"/>
                  <a:pt x="2915564" y="329500"/>
                  <a:pt x="2915190" y="327825"/>
                </a:cubicBezTo>
                <a:cubicBezTo>
                  <a:pt x="2914942" y="326430"/>
                  <a:pt x="2914756" y="325499"/>
                  <a:pt x="2914756" y="325499"/>
                </a:cubicBezTo>
                <a:lnTo>
                  <a:pt x="2921332" y="326212"/>
                </a:lnTo>
                <a:cubicBezTo>
                  <a:pt x="2924432" y="326646"/>
                  <a:pt x="2927534" y="327205"/>
                  <a:pt x="2927534" y="327205"/>
                </a:cubicBezTo>
                <a:lnTo>
                  <a:pt x="2931940" y="326408"/>
                </a:lnTo>
                <a:lnTo>
                  <a:pt x="2930388" y="320878"/>
                </a:lnTo>
                <a:lnTo>
                  <a:pt x="2895240" y="261670"/>
                </a:lnTo>
                <a:lnTo>
                  <a:pt x="2894938" y="261857"/>
                </a:lnTo>
                <a:cubicBezTo>
                  <a:pt x="2893046" y="263563"/>
                  <a:pt x="2891248" y="265361"/>
                  <a:pt x="2889540" y="267253"/>
                </a:cubicBezTo>
                <a:lnTo>
                  <a:pt x="2890658" y="271254"/>
                </a:lnTo>
                <a:cubicBezTo>
                  <a:pt x="2890946" y="272805"/>
                  <a:pt x="2891318" y="274325"/>
                  <a:pt x="2891774" y="275813"/>
                </a:cubicBezTo>
                <a:cubicBezTo>
                  <a:pt x="2891960" y="276123"/>
                  <a:pt x="2888424" y="273704"/>
                  <a:pt x="2884456" y="271626"/>
                </a:cubicBezTo>
                <a:lnTo>
                  <a:pt x="2876700" y="267346"/>
                </a:lnTo>
                <a:cubicBezTo>
                  <a:pt x="2876700" y="267346"/>
                  <a:pt x="2876298" y="266478"/>
                  <a:pt x="2875740" y="265206"/>
                </a:cubicBezTo>
                <a:cubicBezTo>
                  <a:pt x="2875180" y="263934"/>
                  <a:pt x="2874312" y="262228"/>
                  <a:pt x="2873414" y="260585"/>
                </a:cubicBezTo>
                <a:cubicBezTo>
                  <a:pt x="2871616" y="257298"/>
                  <a:pt x="2869848" y="253979"/>
                  <a:pt x="2869848" y="253979"/>
                </a:cubicBezTo>
                <a:lnTo>
                  <a:pt x="2876050" y="252893"/>
                </a:lnTo>
                <a:lnTo>
                  <a:pt x="2882252" y="251839"/>
                </a:lnTo>
                <a:lnTo>
                  <a:pt x="2886604" y="249473"/>
                </a:lnTo>
                <a:close/>
                <a:moveTo>
                  <a:pt x="2686704" y="199239"/>
                </a:moveTo>
                <a:lnTo>
                  <a:pt x="2686176" y="220514"/>
                </a:lnTo>
                <a:lnTo>
                  <a:pt x="2694738" y="212668"/>
                </a:lnTo>
                <a:lnTo>
                  <a:pt x="2693744" y="202960"/>
                </a:lnTo>
                <a:close/>
                <a:moveTo>
                  <a:pt x="3563004" y="183581"/>
                </a:moveTo>
                <a:lnTo>
                  <a:pt x="3559464" y="184589"/>
                </a:lnTo>
                <a:lnTo>
                  <a:pt x="3561938" y="188043"/>
                </a:lnTo>
                <a:lnTo>
                  <a:pt x="3562000" y="186553"/>
                </a:lnTo>
                <a:close/>
                <a:moveTo>
                  <a:pt x="3253944" y="182670"/>
                </a:moveTo>
                <a:lnTo>
                  <a:pt x="3235892" y="188744"/>
                </a:lnTo>
                <a:lnTo>
                  <a:pt x="3223784" y="195274"/>
                </a:lnTo>
                <a:lnTo>
                  <a:pt x="3224220" y="199114"/>
                </a:lnTo>
                <a:cubicBezTo>
                  <a:pt x="3226484" y="200510"/>
                  <a:pt x="3218204" y="205689"/>
                  <a:pt x="3218204" y="205689"/>
                </a:cubicBezTo>
                <a:lnTo>
                  <a:pt x="3242024" y="215211"/>
                </a:lnTo>
                <a:lnTo>
                  <a:pt x="3250974" y="218773"/>
                </a:lnTo>
                <a:lnTo>
                  <a:pt x="3252412" y="217785"/>
                </a:lnTo>
                <a:close/>
                <a:moveTo>
                  <a:pt x="3579254" y="181866"/>
                </a:moveTo>
                <a:lnTo>
                  <a:pt x="3574344" y="195269"/>
                </a:lnTo>
                <a:lnTo>
                  <a:pt x="3569616" y="198767"/>
                </a:lnTo>
                <a:lnTo>
                  <a:pt x="3583680" y="218405"/>
                </a:lnTo>
                <a:lnTo>
                  <a:pt x="3582996" y="236456"/>
                </a:lnTo>
                <a:lnTo>
                  <a:pt x="3569660" y="232858"/>
                </a:lnTo>
                <a:lnTo>
                  <a:pt x="3548696" y="205999"/>
                </a:lnTo>
                <a:lnTo>
                  <a:pt x="3542748" y="189347"/>
                </a:lnTo>
                <a:lnTo>
                  <a:pt x="3534728" y="191630"/>
                </a:lnTo>
                <a:lnTo>
                  <a:pt x="3504316" y="207026"/>
                </a:lnTo>
                <a:lnTo>
                  <a:pt x="3538460" y="220142"/>
                </a:lnTo>
                <a:lnTo>
                  <a:pt x="3544726" y="233788"/>
                </a:lnTo>
                <a:lnTo>
                  <a:pt x="3533220" y="238254"/>
                </a:lnTo>
                <a:lnTo>
                  <a:pt x="3506950" y="229601"/>
                </a:lnTo>
                <a:lnTo>
                  <a:pt x="3490388" y="215799"/>
                </a:lnTo>
                <a:lnTo>
                  <a:pt x="3488652" y="215799"/>
                </a:lnTo>
                <a:lnTo>
                  <a:pt x="3488494" y="215036"/>
                </a:lnTo>
                <a:lnTo>
                  <a:pt x="3487940" y="215316"/>
                </a:lnTo>
                <a:lnTo>
                  <a:pt x="3487380" y="217072"/>
                </a:lnTo>
                <a:lnTo>
                  <a:pt x="3486820" y="220390"/>
                </a:lnTo>
                <a:cubicBezTo>
                  <a:pt x="3486016" y="220855"/>
                  <a:pt x="3482884" y="219118"/>
                  <a:pt x="3481736" y="221227"/>
                </a:cubicBezTo>
                <a:cubicBezTo>
                  <a:pt x="3477734" y="228547"/>
                  <a:pt x="3478478" y="225507"/>
                  <a:pt x="3474632" y="226065"/>
                </a:cubicBezTo>
                <a:lnTo>
                  <a:pt x="3464398" y="268091"/>
                </a:lnTo>
                <a:cubicBezTo>
                  <a:pt x="3464398" y="268091"/>
                  <a:pt x="3454876" y="282729"/>
                  <a:pt x="3454690" y="285367"/>
                </a:cubicBezTo>
                <a:cubicBezTo>
                  <a:pt x="3454504" y="288002"/>
                  <a:pt x="3448952" y="264400"/>
                  <a:pt x="3448952" y="264400"/>
                </a:cubicBezTo>
                <a:lnTo>
                  <a:pt x="3459106" y="229913"/>
                </a:lnTo>
                <a:lnTo>
                  <a:pt x="3423024" y="248179"/>
                </a:lnTo>
                <a:cubicBezTo>
                  <a:pt x="3372618" y="279791"/>
                  <a:pt x="3324270" y="321888"/>
                  <a:pt x="3291326" y="376987"/>
                </a:cubicBezTo>
                <a:lnTo>
                  <a:pt x="3281900" y="397526"/>
                </a:lnTo>
                <a:lnTo>
                  <a:pt x="3286652" y="399848"/>
                </a:lnTo>
                <a:cubicBezTo>
                  <a:pt x="3289288" y="401243"/>
                  <a:pt x="3288080" y="411447"/>
                  <a:pt x="3290560" y="412253"/>
                </a:cubicBezTo>
                <a:cubicBezTo>
                  <a:pt x="3293042" y="413060"/>
                  <a:pt x="3285908" y="420224"/>
                  <a:pt x="3285908" y="420224"/>
                </a:cubicBezTo>
                <a:lnTo>
                  <a:pt x="3300250" y="421995"/>
                </a:lnTo>
                <a:lnTo>
                  <a:pt x="3302160" y="412595"/>
                </a:lnTo>
                <a:lnTo>
                  <a:pt x="3311060" y="406950"/>
                </a:lnTo>
                <a:lnTo>
                  <a:pt x="3313420" y="414797"/>
                </a:lnTo>
                <a:lnTo>
                  <a:pt x="3310482" y="423259"/>
                </a:lnTo>
                <a:lnTo>
                  <a:pt x="3311030" y="423326"/>
                </a:lnTo>
                <a:lnTo>
                  <a:pt x="3321788" y="424594"/>
                </a:lnTo>
                <a:lnTo>
                  <a:pt x="3324584" y="408127"/>
                </a:lnTo>
                <a:lnTo>
                  <a:pt x="3330352" y="402824"/>
                </a:lnTo>
                <a:lnTo>
                  <a:pt x="3335252" y="413121"/>
                </a:lnTo>
                <a:lnTo>
                  <a:pt x="3331368" y="425722"/>
                </a:lnTo>
                <a:lnTo>
                  <a:pt x="3333672" y="425993"/>
                </a:lnTo>
                <a:lnTo>
                  <a:pt x="3343904" y="435681"/>
                </a:lnTo>
                <a:lnTo>
                  <a:pt x="3364128" y="427140"/>
                </a:lnTo>
                <a:lnTo>
                  <a:pt x="3377804" y="425558"/>
                </a:lnTo>
                <a:lnTo>
                  <a:pt x="3373216" y="433870"/>
                </a:lnTo>
                <a:lnTo>
                  <a:pt x="3361244" y="440383"/>
                </a:lnTo>
                <a:lnTo>
                  <a:pt x="3360042" y="441039"/>
                </a:lnTo>
                <a:lnTo>
                  <a:pt x="3387634" y="441702"/>
                </a:lnTo>
                <a:lnTo>
                  <a:pt x="3386830" y="436352"/>
                </a:lnTo>
                <a:lnTo>
                  <a:pt x="3390148" y="427389"/>
                </a:lnTo>
                <a:lnTo>
                  <a:pt x="3396816" y="441036"/>
                </a:lnTo>
                <a:lnTo>
                  <a:pt x="3397018" y="441928"/>
                </a:lnTo>
                <a:lnTo>
                  <a:pt x="3403814" y="442091"/>
                </a:lnTo>
                <a:lnTo>
                  <a:pt x="3400570" y="436197"/>
                </a:lnTo>
                <a:lnTo>
                  <a:pt x="3398772" y="427358"/>
                </a:lnTo>
                <a:lnTo>
                  <a:pt x="3405872" y="430459"/>
                </a:lnTo>
                <a:lnTo>
                  <a:pt x="3412744" y="442306"/>
                </a:lnTo>
                <a:lnTo>
                  <a:pt x="3416154" y="442388"/>
                </a:lnTo>
                <a:lnTo>
                  <a:pt x="3409936" y="432661"/>
                </a:lnTo>
                <a:lnTo>
                  <a:pt x="3397778" y="407135"/>
                </a:lnTo>
                <a:lnTo>
                  <a:pt x="3414030" y="411136"/>
                </a:lnTo>
                <a:lnTo>
                  <a:pt x="3437032" y="442889"/>
                </a:lnTo>
                <a:lnTo>
                  <a:pt x="3441142" y="442988"/>
                </a:lnTo>
                <a:lnTo>
                  <a:pt x="3444714" y="433597"/>
                </a:lnTo>
                <a:lnTo>
                  <a:pt x="3448208" y="415324"/>
                </a:lnTo>
                <a:cubicBezTo>
                  <a:pt x="3448208" y="415324"/>
                  <a:pt x="3453264" y="400344"/>
                  <a:pt x="3453572" y="401988"/>
                </a:cubicBezTo>
                <a:cubicBezTo>
                  <a:pt x="3453884" y="403632"/>
                  <a:pt x="3458566" y="416534"/>
                  <a:pt x="3458566" y="416534"/>
                </a:cubicBezTo>
                <a:lnTo>
                  <a:pt x="3455426" y="428254"/>
                </a:lnTo>
                <a:lnTo>
                  <a:pt x="3456458" y="432847"/>
                </a:lnTo>
                <a:lnTo>
                  <a:pt x="3452394" y="441635"/>
                </a:lnTo>
                <a:lnTo>
                  <a:pt x="3453998" y="441241"/>
                </a:lnTo>
                <a:lnTo>
                  <a:pt x="3456026" y="443225"/>
                </a:lnTo>
                <a:lnTo>
                  <a:pt x="3457368" y="443245"/>
                </a:lnTo>
                <a:lnTo>
                  <a:pt x="3456892" y="439082"/>
                </a:lnTo>
                <a:lnTo>
                  <a:pt x="3460706" y="441218"/>
                </a:lnTo>
                <a:lnTo>
                  <a:pt x="3507106" y="361670"/>
                </a:lnTo>
                <a:cubicBezTo>
                  <a:pt x="3531408" y="328723"/>
                  <a:pt x="3558652" y="299122"/>
                  <a:pt x="3588188" y="273015"/>
                </a:cubicBezTo>
                <a:lnTo>
                  <a:pt x="3643802" y="233318"/>
                </a:lnTo>
                <a:lnTo>
                  <a:pt x="3642824" y="225950"/>
                </a:lnTo>
                <a:cubicBezTo>
                  <a:pt x="3643258" y="219429"/>
                  <a:pt x="3644312" y="213660"/>
                  <a:pt x="3644312" y="213660"/>
                </a:cubicBezTo>
                <a:lnTo>
                  <a:pt x="3645312" y="212058"/>
                </a:lnTo>
                <a:lnTo>
                  <a:pt x="3592488" y="185748"/>
                </a:lnTo>
                <a:close/>
                <a:moveTo>
                  <a:pt x="2730964" y="179513"/>
                </a:moveTo>
                <a:lnTo>
                  <a:pt x="2718402" y="186367"/>
                </a:lnTo>
                <a:cubicBezTo>
                  <a:pt x="2719490" y="186895"/>
                  <a:pt x="2720528" y="187515"/>
                  <a:pt x="2721504" y="188228"/>
                </a:cubicBezTo>
                <a:close/>
                <a:moveTo>
                  <a:pt x="3403682" y="169066"/>
                </a:moveTo>
                <a:lnTo>
                  <a:pt x="3388362" y="174707"/>
                </a:lnTo>
                <a:lnTo>
                  <a:pt x="3301854" y="226765"/>
                </a:lnTo>
                <a:lnTo>
                  <a:pt x="3301996" y="228024"/>
                </a:lnTo>
                <a:cubicBezTo>
                  <a:pt x="3301802" y="230874"/>
                  <a:pt x="3301602" y="233649"/>
                  <a:pt x="3302718" y="234378"/>
                </a:cubicBezTo>
                <a:cubicBezTo>
                  <a:pt x="3304952" y="235835"/>
                  <a:pt x="3296670" y="240984"/>
                  <a:pt x="3296670" y="240984"/>
                </a:cubicBezTo>
                <a:lnTo>
                  <a:pt x="3320488" y="250505"/>
                </a:lnTo>
                <a:lnTo>
                  <a:pt x="3341952" y="259034"/>
                </a:lnTo>
                <a:lnTo>
                  <a:pt x="3350822" y="272215"/>
                </a:lnTo>
                <a:lnTo>
                  <a:pt x="3326908" y="272681"/>
                </a:lnTo>
                <a:lnTo>
                  <a:pt x="3274680" y="257701"/>
                </a:lnTo>
                <a:cubicBezTo>
                  <a:pt x="3274680" y="257701"/>
                  <a:pt x="3272944" y="265331"/>
                  <a:pt x="3268850" y="266074"/>
                </a:cubicBezTo>
                <a:cubicBezTo>
                  <a:pt x="3267260" y="266323"/>
                  <a:pt x="3265648" y="266385"/>
                  <a:pt x="3264044" y="266261"/>
                </a:cubicBezTo>
                <a:lnTo>
                  <a:pt x="3278248" y="303478"/>
                </a:lnTo>
                <a:lnTo>
                  <a:pt x="3270742" y="322522"/>
                </a:lnTo>
                <a:lnTo>
                  <a:pt x="3260228" y="314645"/>
                </a:lnTo>
                <a:lnTo>
                  <a:pt x="3250924" y="274914"/>
                </a:lnTo>
                <a:cubicBezTo>
                  <a:pt x="3248200" y="275131"/>
                  <a:pt x="3245466" y="275193"/>
                  <a:pt x="3242736" y="275100"/>
                </a:cubicBezTo>
                <a:lnTo>
                  <a:pt x="3240894" y="273845"/>
                </a:lnTo>
                <a:lnTo>
                  <a:pt x="3171146" y="335621"/>
                </a:lnTo>
                <a:lnTo>
                  <a:pt x="3129410" y="387953"/>
                </a:lnTo>
                <a:lnTo>
                  <a:pt x="3129500" y="397365"/>
                </a:lnTo>
                <a:lnTo>
                  <a:pt x="3122648" y="410670"/>
                </a:lnTo>
                <a:lnTo>
                  <a:pt x="3115080" y="425433"/>
                </a:lnTo>
                <a:cubicBezTo>
                  <a:pt x="3115080" y="425433"/>
                  <a:pt x="3120320" y="424038"/>
                  <a:pt x="3119732" y="425681"/>
                </a:cubicBezTo>
                <a:cubicBezTo>
                  <a:pt x="3119142" y="427325"/>
                  <a:pt x="3123516" y="430209"/>
                  <a:pt x="3123112" y="432101"/>
                </a:cubicBezTo>
                <a:lnTo>
                  <a:pt x="3122514" y="434726"/>
                </a:lnTo>
                <a:lnTo>
                  <a:pt x="3132938" y="435005"/>
                </a:lnTo>
                <a:lnTo>
                  <a:pt x="3136956" y="433931"/>
                </a:lnTo>
                <a:lnTo>
                  <a:pt x="3137036" y="433065"/>
                </a:lnTo>
                <a:lnTo>
                  <a:pt x="3142062" y="426242"/>
                </a:lnTo>
                <a:lnTo>
                  <a:pt x="3143390" y="432210"/>
                </a:lnTo>
                <a:lnTo>
                  <a:pt x="3145258" y="431711"/>
                </a:lnTo>
                <a:lnTo>
                  <a:pt x="3136852" y="411106"/>
                </a:lnTo>
                <a:lnTo>
                  <a:pt x="3140698" y="397274"/>
                </a:lnTo>
                <a:lnTo>
                  <a:pt x="3149506" y="409959"/>
                </a:lnTo>
                <a:lnTo>
                  <a:pt x="3155740" y="428909"/>
                </a:lnTo>
                <a:lnTo>
                  <a:pt x="3176028" y="423484"/>
                </a:lnTo>
                <a:lnTo>
                  <a:pt x="3186018" y="423062"/>
                </a:lnTo>
                <a:lnTo>
                  <a:pt x="3194788" y="409370"/>
                </a:lnTo>
                <a:lnTo>
                  <a:pt x="3203068" y="406269"/>
                </a:lnTo>
                <a:lnTo>
                  <a:pt x="3201892" y="410842"/>
                </a:lnTo>
                <a:lnTo>
                  <a:pt x="3202912" y="411044"/>
                </a:lnTo>
                <a:cubicBezTo>
                  <a:pt x="3206604" y="407415"/>
                  <a:pt x="3205580" y="409122"/>
                  <a:pt x="3208062" y="409618"/>
                </a:cubicBezTo>
                <a:lnTo>
                  <a:pt x="3204960" y="383659"/>
                </a:lnTo>
                <a:cubicBezTo>
                  <a:pt x="3204960" y="383659"/>
                  <a:pt x="3211536" y="371495"/>
                  <a:pt x="3211908" y="369944"/>
                </a:cubicBezTo>
                <a:cubicBezTo>
                  <a:pt x="3212280" y="368393"/>
                  <a:pt x="3215380" y="383906"/>
                  <a:pt x="3215380" y="383906"/>
                </a:cubicBezTo>
                <a:lnTo>
                  <a:pt x="3216870" y="413247"/>
                </a:lnTo>
                <a:lnTo>
                  <a:pt x="3218576" y="414022"/>
                </a:lnTo>
                <a:cubicBezTo>
                  <a:pt x="3222722" y="413929"/>
                  <a:pt x="3226868" y="414146"/>
                  <a:pt x="3230980" y="414673"/>
                </a:cubicBezTo>
                <a:lnTo>
                  <a:pt x="3231370" y="416641"/>
                </a:lnTo>
                <a:lnTo>
                  <a:pt x="3238116" y="409307"/>
                </a:lnTo>
                <a:lnTo>
                  <a:pt x="3228344" y="343643"/>
                </a:lnTo>
                <a:lnTo>
                  <a:pt x="3231696" y="324508"/>
                </a:lnTo>
                <a:lnTo>
                  <a:pt x="3242364" y="337192"/>
                </a:lnTo>
                <a:lnTo>
                  <a:pt x="3252102" y="395753"/>
                </a:lnTo>
                <a:cubicBezTo>
                  <a:pt x="3252102" y="395753"/>
                  <a:pt x="3253652" y="393598"/>
                  <a:pt x="3256366" y="391869"/>
                </a:cubicBezTo>
                <a:lnTo>
                  <a:pt x="3257728" y="391708"/>
                </a:lnTo>
                <a:lnTo>
                  <a:pt x="3317650" y="300773"/>
                </a:lnTo>
                <a:cubicBezTo>
                  <a:pt x="3343412" y="272440"/>
                  <a:pt x="3372980" y="248034"/>
                  <a:pt x="3404554" y="227132"/>
                </a:cubicBezTo>
                <a:lnTo>
                  <a:pt x="3438916" y="208856"/>
                </a:lnTo>
                <a:lnTo>
                  <a:pt x="3439616" y="198897"/>
                </a:lnTo>
                <a:cubicBezTo>
                  <a:pt x="3439616" y="198897"/>
                  <a:pt x="3440206" y="198121"/>
                  <a:pt x="3441200" y="197066"/>
                </a:cubicBezTo>
                <a:close/>
                <a:moveTo>
                  <a:pt x="3629610" y="164622"/>
                </a:moveTo>
                <a:lnTo>
                  <a:pt x="3614206" y="169007"/>
                </a:lnTo>
                <a:lnTo>
                  <a:pt x="3631458" y="177003"/>
                </a:lnTo>
                <a:lnTo>
                  <a:pt x="3628900" y="172877"/>
                </a:lnTo>
                <a:close/>
                <a:moveTo>
                  <a:pt x="3747064" y="163137"/>
                </a:moveTo>
                <a:lnTo>
                  <a:pt x="3732400" y="183706"/>
                </a:lnTo>
                <a:lnTo>
                  <a:pt x="3769496" y="167464"/>
                </a:lnTo>
                <a:lnTo>
                  <a:pt x="3768558" y="166021"/>
                </a:lnTo>
                <a:cubicBezTo>
                  <a:pt x="3768558" y="166021"/>
                  <a:pt x="3763440" y="171728"/>
                  <a:pt x="3760774" y="165122"/>
                </a:cubicBezTo>
                <a:close/>
                <a:moveTo>
                  <a:pt x="3645314" y="160152"/>
                </a:moveTo>
                <a:lnTo>
                  <a:pt x="3641638" y="161199"/>
                </a:lnTo>
                <a:lnTo>
                  <a:pt x="3646782" y="162582"/>
                </a:lnTo>
                <a:close/>
                <a:moveTo>
                  <a:pt x="3489142" y="156514"/>
                </a:moveTo>
                <a:lnTo>
                  <a:pt x="3487752" y="176597"/>
                </a:lnTo>
                <a:cubicBezTo>
                  <a:pt x="3491224" y="175637"/>
                  <a:pt x="3494140" y="174705"/>
                  <a:pt x="3494140" y="174705"/>
                </a:cubicBezTo>
                <a:lnTo>
                  <a:pt x="3496640" y="178153"/>
                </a:lnTo>
                <a:lnTo>
                  <a:pt x="3497284" y="177811"/>
                </a:lnTo>
                <a:lnTo>
                  <a:pt x="3505864" y="169248"/>
                </a:lnTo>
                <a:lnTo>
                  <a:pt x="3503196" y="167045"/>
                </a:lnTo>
                <a:cubicBezTo>
                  <a:pt x="3503196" y="167045"/>
                  <a:pt x="3491908" y="165122"/>
                  <a:pt x="3489426" y="163107"/>
                </a:cubicBezTo>
                <a:lnTo>
                  <a:pt x="3489496" y="156537"/>
                </a:lnTo>
                <a:close/>
                <a:moveTo>
                  <a:pt x="3690036" y="155468"/>
                </a:moveTo>
                <a:lnTo>
                  <a:pt x="3669102" y="157001"/>
                </a:lnTo>
                <a:lnTo>
                  <a:pt x="3673622" y="163323"/>
                </a:lnTo>
                <a:lnTo>
                  <a:pt x="3672072" y="188848"/>
                </a:lnTo>
                <a:lnTo>
                  <a:pt x="3652252" y="171635"/>
                </a:lnTo>
                <a:lnTo>
                  <a:pt x="3648588" y="165571"/>
                </a:lnTo>
                <a:lnTo>
                  <a:pt x="3659168" y="189845"/>
                </a:lnTo>
                <a:lnTo>
                  <a:pt x="3668232" y="194046"/>
                </a:lnTo>
                <a:lnTo>
                  <a:pt x="3671964" y="193091"/>
                </a:lnTo>
                <a:cubicBezTo>
                  <a:pt x="3673856" y="193424"/>
                  <a:pt x="3675360" y="194183"/>
                  <a:pt x="3675360" y="194183"/>
                </a:cubicBezTo>
                <a:close/>
                <a:moveTo>
                  <a:pt x="3445282" y="153746"/>
                </a:moveTo>
                <a:lnTo>
                  <a:pt x="3425772" y="160931"/>
                </a:lnTo>
                <a:lnTo>
                  <a:pt x="3456800" y="188414"/>
                </a:lnTo>
                <a:cubicBezTo>
                  <a:pt x="3463778" y="186088"/>
                  <a:pt x="3472120" y="180660"/>
                  <a:pt x="3475624" y="179543"/>
                </a:cubicBezTo>
                <a:lnTo>
                  <a:pt x="3475970" y="155683"/>
                </a:lnTo>
                <a:close/>
                <a:moveTo>
                  <a:pt x="3721858" y="153137"/>
                </a:moveTo>
                <a:lnTo>
                  <a:pt x="3708708" y="154100"/>
                </a:lnTo>
                <a:lnTo>
                  <a:pt x="3708328" y="155385"/>
                </a:lnTo>
                <a:lnTo>
                  <a:pt x="3700016" y="183732"/>
                </a:lnTo>
                <a:cubicBezTo>
                  <a:pt x="3700016" y="183732"/>
                  <a:pt x="3708482" y="179079"/>
                  <a:pt x="3708048" y="182088"/>
                </a:cubicBezTo>
                <a:lnTo>
                  <a:pt x="3711244" y="185967"/>
                </a:lnTo>
                <a:lnTo>
                  <a:pt x="3729512" y="159353"/>
                </a:lnTo>
                <a:close/>
                <a:moveTo>
                  <a:pt x="2754554" y="153032"/>
                </a:moveTo>
                <a:lnTo>
                  <a:pt x="2754302" y="153480"/>
                </a:lnTo>
                <a:lnTo>
                  <a:pt x="2752608" y="159594"/>
                </a:lnTo>
                <a:lnTo>
                  <a:pt x="2752766" y="159447"/>
                </a:lnTo>
                <a:lnTo>
                  <a:pt x="2798648" y="176748"/>
                </a:lnTo>
                <a:lnTo>
                  <a:pt x="2772244" y="160284"/>
                </a:lnTo>
                <a:close/>
                <a:moveTo>
                  <a:pt x="3380234" y="152788"/>
                </a:moveTo>
                <a:lnTo>
                  <a:pt x="3314634" y="162249"/>
                </a:lnTo>
                <a:lnTo>
                  <a:pt x="3269336" y="177491"/>
                </a:lnTo>
                <a:lnTo>
                  <a:pt x="3268508" y="208232"/>
                </a:lnTo>
                <a:cubicBezTo>
                  <a:pt x="3272994" y="204293"/>
                  <a:pt x="3279568" y="203829"/>
                  <a:pt x="3284544" y="207147"/>
                </a:cubicBezTo>
                <a:lnTo>
                  <a:pt x="3285814" y="208218"/>
                </a:lnTo>
                <a:lnTo>
                  <a:pt x="3322266" y="181351"/>
                </a:lnTo>
                <a:close/>
                <a:moveTo>
                  <a:pt x="3789314" y="151997"/>
                </a:moveTo>
                <a:lnTo>
                  <a:pt x="3789338" y="152344"/>
                </a:lnTo>
                <a:lnTo>
                  <a:pt x="3785710" y="159757"/>
                </a:lnTo>
                <a:lnTo>
                  <a:pt x="3785988" y="160243"/>
                </a:lnTo>
                <a:lnTo>
                  <a:pt x="3787664" y="159509"/>
                </a:lnTo>
                <a:lnTo>
                  <a:pt x="3809900" y="154964"/>
                </a:lnTo>
                <a:close/>
                <a:moveTo>
                  <a:pt x="2688638" y="129208"/>
                </a:moveTo>
                <a:lnTo>
                  <a:pt x="2687604" y="170581"/>
                </a:lnTo>
                <a:cubicBezTo>
                  <a:pt x="2688772" y="170395"/>
                  <a:pt x="2689956" y="170271"/>
                  <a:pt x="2691140" y="170240"/>
                </a:cubicBezTo>
                <a:lnTo>
                  <a:pt x="2695110" y="146793"/>
                </a:lnTo>
                <a:lnTo>
                  <a:pt x="2700878" y="141520"/>
                </a:lnTo>
                <a:lnTo>
                  <a:pt x="2705780" y="151848"/>
                </a:lnTo>
                <a:lnTo>
                  <a:pt x="2698894" y="174179"/>
                </a:lnTo>
                <a:cubicBezTo>
                  <a:pt x="2699800" y="173961"/>
                  <a:pt x="2700726" y="173868"/>
                  <a:pt x="2701654" y="173899"/>
                </a:cubicBezTo>
                <a:cubicBezTo>
                  <a:pt x="2704012" y="174024"/>
                  <a:pt x="2705284" y="178242"/>
                  <a:pt x="2705284" y="178242"/>
                </a:cubicBezTo>
                <a:lnTo>
                  <a:pt x="2734622" y="165836"/>
                </a:lnTo>
                <a:lnTo>
                  <a:pt x="2738440" y="165402"/>
                </a:lnTo>
                <a:lnTo>
                  <a:pt x="2728172" y="158330"/>
                </a:lnTo>
                <a:lnTo>
                  <a:pt x="2738408" y="150514"/>
                </a:lnTo>
                <a:lnTo>
                  <a:pt x="2740542" y="147289"/>
                </a:lnTo>
                <a:lnTo>
                  <a:pt x="2709770" y="134674"/>
                </a:lnTo>
                <a:close/>
                <a:moveTo>
                  <a:pt x="3549772" y="122792"/>
                </a:moveTo>
                <a:lnTo>
                  <a:pt x="3520588" y="128425"/>
                </a:lnTo>
                <a:lnTo>
                  <a:pt x="3521092" y="129951"/>
                </a:lnTo>
                <a:cubicBezTo>
                  <a:pt x="3528970" y="132465"/>
                  <a:pt x="3539764" y="132929"/>
                  <a:pt x="3543732" y="134231"/>
                </a:cubicBezTo>
                <a:close/>
                <a:moveTo>
                  <a:pt x="3621238" y="120306"/>
                </a:moveTo>
                <a:cubicBezTo>
                  <a:pt x="3613020" y="120120"/>
                  <a:pt x="3602412" y="122756"/>
                  <a:pt x="3598256" y="122601"/>
                </a:cubicBezTo>
                <a:lnTo>
                  <a:pt x="3592258" y="144247"/>
                </a:lnTo>
                <a:lnTo>
                  <a:pt x="3603622" y="140372"/>
                </a:lnTo>
                <a:lnTo>
                  <a:pt x="3630220" y="135171"/>
                </a:lnTo>
                <a:close/>
                <a:moveTo>
                  <a:pt x="3576198" y="118729"/>
                </a:moveTo>
                <a:lnTo>
                  <a:pt x="3569334" y="119210"/>
                </a:lnTo>
                <a:lnTo>
                  <a:pt x="3556760" y="139969"/>
                </a:lnTo>
                <a:cubicBezTo>
                  <a:pt x="3560604" y="141428"/>
                  <a:pt x="3563892" y="142574"/>
                  <a:pt x="3563892" y="142574"/>
                </a:cubicBezTo>
                <a:lnTo>
                  <a:pt x="3564430" y="146818"/>
                </a:lnTo>
                <a:lnTo>
                  <a:pt x="3569234" y="148165"/>
                </a:lnTo>
                <a:lnTo>
                  <a:pt x="3574122" y="150430"/>
                </a:lnTo>
                <a:lnTo>
                  <a:pt x="3574224" y="150396"/>
                </a:lnTo>
                <a:lnTo>
                  <a:pt x="3584238" y="120771"/>
                </a:lnTo>
                <a:lnTo>
                  <a:pt x="3576764" y="120306"/>
                </a:lnTo>
                <a:close/>
                <a:moveTo>
                  <a:pt x="3642582" y="115817"/>
                </a:moveTo>
                <a:lnTo>
                  <a:pt x="3640560" y="117081"/>
                </a:lnTo>
                <a:lnTo>
                  <a:pt x="3650640" y="131179"/>
                </a:lnTo>
                <a:lnTo>
                  <a:pt x="3675732" y="126272"/>
                </a:lnTo>
                <a:lnTo>
                  <a:pt x="3705096" y="124409"/>
                </a:lnTo>
                <a:lnTo>
                  <a:pt x="3706750" y="121942"/>
                </a:lnTo>
                <a:lnTo>
                  <a:pt x="3690664" y="118709"/>
                </a:lnTo>
                <a:close/>
                <a:moveTo>
                  <a:pt x="2366076" y="100953"/>
                </a:moveTo>
                <a:lnTo>
                  <a:pt x="2354708" y="100962"/>
                </a:lnTo>
                <a:lnTo>
                  <a:pt x="2328804" y="101102"/>
                </a:lnTo>
                <a:lnTo>
                  <a:pt x="2328676" y="102798"/>
                </a:lnTo>
                <a:cubicBezTo>
                  <a:pt x="2329106" y="106876"/>
                  <a:pt x="2329880" y="110319"/>
                  <a:pt x="2329880" y="110319"/>
                </a:cubicBezTo>
                <a:cubicBezTo>
                  <a:pt x="2329880" y="110319"/>
                  <a:pt x="2337696" y="113451"/>
                  <a:pt x="2338472" y="113420"/>
                </a:cubicBezTo>
                <a:cubicBezTo>
                  <a:pt x="2339248" y="113389"/>
                  <a:pt x="2321816" y="120616"/>
                  <a:pt x="2321816" y="120616"/>
                </a:cubicBezTo>
                <a:lnTo>
                  <a:pt x="2306156" y="117514"/>
                </a:lnTo>
                <a:lnTo>
                  <a:pt x="2312824" y="106411"/>
                </a:lnTo>
                <a:lnTo>
                  <a:pt x="2313842" y="101258"/>
                </a:lnTo>
                <a:lnTo>
                  <a:pt x="2238478" y="102366"/>
                </a:lnTo>
                <a:lnTo>
                  <a:pt x="2238372" y="104035"/>
                </a:lnTo>
                <a:cubicBezTo>
                  <a:pt x="2238822" y="108102"/>
                  <a:pt x="2239596" y="111529"/>
                  <a:pt x="2239596" y="111529"/>
                </a:cubicBezTo>
                <a:cubicBezTo>
                  <a:pt x="2239596" y="111529"/>
                  <a:pt x="2247506" y="114662"/>
                  <a:pt x="2248280" y="114631"/>
                </a:cubicBezTo>
                <a:cubicBezTo>
                  <a:pt x="2249056" y="114600"/>
                  <a:pt x="2231656" y="122012"/>
                  <a:pt x="2231656" y="122012"/>
                </a:cubicBezTo>
                <a:lnTo>
                  <a:pt x="2215964" y="118910"/>
                </a:lnTo>
                <a:lnTo>
                  <a:pt x="2222632" y="107838"/>
                </a:lnTo>
                <a:lnTo>
                  <a:pt x="2223602" y="102585"/>
                </a:lnTo>
                <a:lnTo>
                  <a:pt x="2201092" y="102916"/>
                </a:lnTo>
                <a:lnTo>
                  <a:pt x="2148108" y="104292"/>
                </a:lnTo>
                <a:lnTo>
                  <a:pt x="2148008" y="105953"/>
                </a:lnTo>
                <a:cubicBezTo>
                  <a:pt x="2148508" y="110024"/>
                  <a:pt x="2149344" y="113451"/>
                  <a:pt x="2149344" y="113451"/>
                </a:cubicBezTo>
                <a:cubicBezTo>
                  <a:pt x="2149344" y="113451"/>
                  <a:pt x="2157316" y="116428"/>
                  <a:pt x="2158060" y="116397"/>
                </a:cubicBezTo>
                <a:cubicBezTo>
                  <a:pt x="2158804" y="116366"/>
                  <a:pt x="2141500" y="123903"/>
                  <a:pt x="2141500" y="123903"/>
                </a:cubicBezTo>
                <a:lnTo>
                  <a:pt x="2125774" y="121050"/>
                </a:lnTo>
                <a:lnTo>
                  <a:pt x="2132288" y="109854"/>
                </a:lnTo>
                <a:lnTo>
                  <a:pt x="2133182" y="104679"/>
                </a:lnTo>
                <a:lnTo>
                  <a:pt x="2086788" y="105884"/>
                </a:lnTo>
                <a:lnTo>
                  <a:pt x="2057804" y="106819"/>
                </a:lnTo>
                <a:lnTo>
                  <a:pt x="2057716" y="108478"/>
                </a:lnTo>
                <a:cubicBezTo>
                  <a:pt x="2058240" y="112545"/>
                  <a:pt x="2059092" y="115964"/>
                  <a:pt x="2059092" y="115964"/>
                </a:cubicBezTo>
                <a:cubicBezTo>
                  <a:pt x="2059092" y="115964"/>
                  <a:pt x="2067064" y="118848"/>
                  <a:pt x="2067808" y="118848"/>
                </a:cubicBezTo>
                <a:cubicBezTo>
                  <a:pt x="2068552" y="118848"/>
                  <a:pt x="2051276" y="126477"/>
                  <a:pt x="2051276" y="126477"/>
                </a:cubicBezTo>
                <a:lnTo>
                  <a:pt x="2035552" y="123717"/>
                </a:lnTo>
                <a:lnTo>
                  <a:pt x="2042004" y="112614"/>
                </a:lnTo>
                <a:lnTo>
                  <a:pt x="2042900" y="107300"/>
                </a:lnTo>
                <a:lnTo>
                  <a:pt x="2021408" y="107993"/>
                </a:lnTo>
                <a:lnTo>
                  <a:pt x="1967528" y="110818"/>
                </a:lnTo>
                <a:lnTo>
                  <a:pt x="1967496" y="112222"/>
                </a:lnTo>
                <a:cubicBezTo>
                  <a:pt x="1968150" y="116266"/>
                  <a:pt x="1969120" y="119654"/>
                  <a:pt x="1969120" y="119654"/>
                </a:cubicBezTo>
                <a:cubicBezTo>
                  <a:pt x="1969120" y="119654"/>
                  <a:pt x="1977462" y="122353"/>
                  <a:pt x="1977834" y="122322"/>
                </a:cubicBezTo>
                <a:cubicBezTo>
                  <a:pt x="1978206" y="122291"/>
                  <a:pt x="1974174" y="124306"/>
                  <a:pt x="1970080" y="126354"/>
                </a:cubicBezTo>
                <a:lnTo>
                  <a:pt x="1961862" y="130447"/>
                </a:lnTo>
                <a:cubicBezTo>
                  <a:pt x="1961862" y="130447"/>
                  <a:pt x="1957984" y="129951"/>
                  <a:pt x="1954140" y="129393"/>
                </a:cubicBezTo>
                <a:lnTo>
                  <a:pt x="1946384" y="128493"/>
                </a:lnTo>
                <a:lnTo>
                  <a:pt x="1951936" y="116894"/>
                </a:lnTo>
                <a:lnTo>
                  <a:pt x="1952550" y="111603"/>
                </a:lnTo>
                <a:lnTo>
                  <a:pt x="1951596" y="111653"/>
                </a:lnTo>
                <a:cubicBezTo>
                  <a:pt x="1927054" y="113514"/>
                  <a:pt x="1902700" y="117328"/>
                  <a:pt x="1878772" y="123097"/>
                </a:cubicBezTo>
                <a:lnTo>
                  <a:pt x="1878376" y="123223"/>
                </a:lnTo>
                <a:lnTo>
                  <a:pt x="1878648" y="124926"/>
                </a:lnTo>
                <a:cubicBezTo>
                  <a:pt x="1880044" y="128865"/>
                  <a:pt x="1881564" y="131967"/>
                  <a:pt x="1881564" y="131967"/>
                </a:cubicBezTo>
                <a:cubicBezTo>
                  <a:pt x="1881564" y="131967"/>
                  <a:pt x="1890062" y="133177"/>
                  <a:pt x="1890404" y="133084"/>
                </a:cubicBezTo>
                <a:cubicBezTo>
                  <a:pt x="1890744" y="132990"/>
                  <a:pt x="1887208" y="135658"/>
                  <a:pt x="1883672" y="138356"/>
                </a:cubicBezTo>
                <a:lnTo>
                  <a:pt x="1878836" y="142078"/>
                </a:lnTo>
                <a:cubicBezTo>
                  <a:pt x="1877500" y="143132"/>
                  <a:pt x="1876664" y="143846"/>
                  <a:pt x="1876664" y="143846"/>
                </a:cubicBezTo>
                <a:lnTo>
                  <a:pt x="1869158" y="144311"/>
                </a:lnTo>
                <a:cubicBezTo>
                  <a:pt x="1867112" y="144373"/>
                  <a:pt x="1865404" y="144559"/>
                  <a:pt x="1864010" y="144745"/>
                </a:cubicBezTo>
                <a:lnTo>
                  <a:pt x="1861684" y="144994"/>
                </a:lnTo>
                <a:cubicBezTo>
                  <a:pt x="1861684" y="144994"/>
                  <a:pt x="1862304" y="141799"/>
                  <a:pt x="1863016" y="138697"/>
                </a:cubicBezTo>
                <a:cubicBezTo>
                  <a:pt x="1863732" y="135596"/>
                  <a:pt x="1864506" y="132495"/>
                  <a:pt x="1864506" y="132495"/>
                </a:cubicBezTo>
                <a:lnTo>
                  <a:pt x="1864036" y="127787"/>
                </a:lnTo>
                <a:lnTo>
                  <a:pt x="1842516" y="134635"/>
                </a:lnTo>
                <a:cubicBezTo>
                  <a:pt x="1836468" y="136837"/>
                  <a:pt x="1830484" y="139225"/>
                  <a:pt x="1824776" y="142326"/>
                </a:cubicBezTo>
                <a:cubicBezTo>
                  <a:pt x="1819070" y="145428"/>
                  <a:pt x="1813208" y="148188"/>
                  <a:pt x="1807656" y="151631"/>
                </a:cubicBezTo>
                <a:lnTo>
                  <a:pt x="1796896" y="160425"/>
                </a:lnTo>
                <a:lnTo>
                  <a:pt x="1796956" y="160532"/>
                </a:lnTo>
                <a:cubicBezTo>
                  <a:pt x="1799592" y="163695"/>
                  <a:pt x="1802104" y="166145"/>
                  <a:pt x="1802104" y="166145"/>
                </a:cubicBezTo>
                <a:cubicBezTo>
                  <a:pt x="1802104" y="166145"/>
                  <a:pt x="1810386" y="164564"/>
                  <a:pt x="1810696" y="164347"/>
                </a:cubicBezTo>
                <a:cubicBezTo>
                  <a:pt x="1811006" y="164130"/>
                  <a:pt x="1808588" y="167851"/>
                  <a:pt x="1806260" y="171480"/>
                </a:cubicBezTo>
                <a:cubicBezTo>
                  <a:pt x="1805144" y="173279"/>
                  <a:pt x="1803996" y="175171"/>
                  <a:pt x="1803160" y="176598"/>
                </a:cubicBezTo>
                <a:lnTo>
                  <a:pt x="1801764" y="178986"/>
                </a:lnTo>
                <a:lnTo>
                  <a:pt x="1799656" y="179854"/>
                </a:lnTo>
                <a:cubicBezTo>
                  <a:pt x="1798320" y="180381"/>
                  <a:pt x="1796616" y="181157"/>
                  <a:pt x="1794972" y="181963"/>
                </a:cubicBezTo>
                <a:lnTo>
                  <a:pt x="1788180" y="185065"/>
                </a:lnTo>
                <a:lnTo>
                  <a:pt x="1787156" y="178862"/>
                </a:lnTo>
                <a:lnTo>
                  <a:pt x="1786350" y="172504"/>
                </a:lnTo>
                <a:lnTo>
                  <a:pt x="1785132" y="170039"/>
                </a:lnTo>
                <a:lnTo>
                  <a:pt x="1746216" y="201843"/>
                </a:lnTo>
                <a:lnTo>
                  <a:pt x="1731062" y="220841"/>
                </a:lnTo>
                <a:lnTo>
                  <a:pt x="1731590" y="221367"/>
                </a:lnTo>
                <a:cubicBezTo>
                  <a:pt x="1734958" y="223685"/>
                  <a:pt x="1738060" y="225321"/>
                  <a:pt x="1738060" y="225321"/>
                </a:cubicBezTo>
                <a:cubicBezTo>
                  <a:pt x="1738060" y="225321"/>
                  <a:pt x="1745472" y="221600"/>
                  <a:pt x="1745938" y="221041"/>
                </a:cubicBezTo>
                <a:cubicBezTo>
                  <a:pt x="1745274" y="223833"/>
                  <a:pt x="1744458" y="226593"/>
                  <a:pt x="1743488" y="229291"/>
                </a:cubicBezTo>
                <a:cubicBezTo>
                  <a:pt x="1742216" y="233602"/>
                  <a:pt x="1740882" y="238007"/>
                  <a:pt x="1740882" y="238007"/>
                </a:cubicBezTo>
                <a:lnTo>
                  <a:pt x="1739950" y="238756"/>
                </a:lnTo>
                <a:lnTo>
                  <a:pt x="1741856" y="242662"/>
                </a:lnTo>
                <a:lnTo>
                  <a:pt x="1744636" y="241324"/>
                </a:lnTo>
                <a:lnTo>
                  <a:pt x="1746930" y="232548"/>
                </a:lnTo>
                <a:lnTo>
                  <a:pt x="1755800" y="240673"/>
                </a:lnTo>
                <a:lnTo>
                  <a:pt x="1756232" y="242213"/>
                </a:lnTo>
                <a:lnTo>
                  <a:pt x="1761508" y="240518"/>
                </a:lnTo>
                <a:lnTo>
                  <a:pt x="1781502" y="234400"/>
                </a:lnTo>
                <a:lnTo>
                  <a:pt x="1780520" y="231183"/>
                </a:lnTo>
                <a:lnTo>
                  <a:pt x="1772300" y="227524"/>
                </a:lnTo>
                <a:lnTo>
                  <a:pt x="1781356" y="220112"/>
                </a:lnTo>
                <a:lnTo>
                  <a:pt x="1797608" y="218437"/>
                </a:lnTo>
                <a:cubicBezTo>
                  <a:pt x="1795514" y="220639"/>
                  <a:pt x="1793992" y="223337"/>
                  <a:pt x="1793172" y="226253"/>
                </a:cubicBezTo>
                <a:lnTo>
                  <a:pt x="1794042" y="230563"/>
                </a:lnTo>
                <a:lnTo>
                  <a:pt x="1808028" y="226283"/>
                </a:lnTo>
                <a:lnTo>
                  <a:pt x="1824652" y="221724"/>
                </a:lnTo>
                <a:lnTo>
                  <a:pt x="1824690" y="221870"/>
                </a:lnTo>
                <a:lnTo>
                  <a:pt x="1840776" y="217872"/>
                </a:lnTo>
                <a:lnTo>
                  <a:pt x="1840004" y="214653"/>
                </a:lnTo>
                <a:lnTo>
                  <a:pt x="1832004" y="210527"/>
                </a:lnTo>
                <a:lnTo>
                  <a:pt x="1836780" y="207054"/>
                </a:lnTo>
                <a:lnTo>
                  <a:pt x="1841648" y="203704"/>
                </a:lnTo>
                <a:cubicBezTo>
                  <a:pt x="1841648" y="203704"/>
                  <a:pt x="1845742" y="203394"/>
                  <a:pt x="1849898" y="203394"/>
                </a:cubicBezTo>
                <a:cubicBezTo>
                  <a:pt x="1854054" y="203394"/>
                  <a:pt x="1858210" y="203394"/>
                  <a:pt x="1858210" y="203394"/>
                </a:cubicBezTo>
                <a:cubicBezTo>
                  <a:pt x="1855892" y="205410"/>
                  <a:pt x="1854126" y="207953"/>
                  <a:pt x="1853062" y="210838"/>
                </a:cubicBezTo>
                <a:lnTo>
                  <a:pt x="1853614" y="215411"/>
                </a:lnTo>
                <a:lnTo>
                  <a:pt x="1889318" y="208667"/>
                </a:lnTo>
                <a:lnTo>
                  <a:pt x="1917446" y="207655"/>
                </a:lnTo>
                <a:lnTo>
                  <a:pt x="1917108" y="202649"/>
                </a:lnTo>
                <a:lnTo>
                  <a:pt x="1913480" y="199921"/>
                </a:lnTo>
                <a:cubicBezTo>
                  <a:pt x="1911618" y="198617"/>
                  <a:pt x="1909820" y="197284"/>
                  <a:pt x="1909820" y="197284"/>
                </a:cubicBezTo>
                <a:cubicBezTo>
                  <a:pt x="1909820" y="197284"/>
                  <a:pt x="1912456" y="195857"/>
                  <a:pt x="1915152" y="194648"/>
                </a:cubicBezTo>
                <a:lnTo>
                  <a:pt x="1920612" y="192136"/>
                </a:lnTo>
                <a:lnTo>
                  <a:pt x="1928956" y="193221"/>
                </a:lnTo>
                <a:lnTo>
                  <a:pt x="1937268" y="194648"/>
                </a:lnTo>
                <a:cubicBezTo>
                  <a:pt x="1934620" y="196137"/>
                  <a:pt x="1932384" y="198277"/>
                  <a:pt x="1930754" y="200851"/>
                </a:cubicBezTo>
                <a:lnTo>
                  <a:pt x="1930350" y="207191"/>
                </a:lnTo>
                <a:lnTo>
                  <a:pt x="1965180" y="205938"/>
                </a:lnTo>
                <a:lnTo>
                  <a:pt x="1994386" y="212939"/>
                </a:lnTo>
                <a:lnTo>
                  <a:pt x="1994396" y="212915"/>
                </a:lnTo>
                <a:lnTo>
                  <a:pt x="1995512" y="206712"/>
                </a:lnTo>
                <a:lnTo>
                  <a:pt x="1989652" y="199641"/>
                </a:lnTo>
                <a:lnTo>
                  <a:pt x="2001468" y="197284"/>
                </a:lnTo>
                <a:lnTo>
                  <a:pt x="2003948" y="198214"/>
                </a:lnTo>
                <a:cubicBezTo>
                  <a:pt x="2005436" y="198772"/>
                  <a:pt x="2007422" y="199455"/>
                  <a:pt x="2009344" y="200385"/>
                </a:cubicBezTo>
                <a:lnTo>
                  <a:pt x="2017036" y="203828"/>
                </a:lnTo>
                <a:cubicBezTo>
                  <a:pt x="2014078" y="204635"/>
                  <a:pt x="2011380" y="206216"/>
                  <a:pt x="2009190" y="208356"/>
                </a:cubicBezTo>
                <a:lnTo>
                  <a:pt x="2006824" y="215920"/>
                </a:lnTo>
                <a:lnTo>
                  <a:pt x="2060798" y="228857"/>
                </a:lnTo>
                <a:lnTo>
                  <a:pt x="2069022" y="233077"/>
                </a:lnTo>
                <a:lnTo>
                  <a:pt x="2070568" y="229540"/>
                </a:lnTo>
                <a:lnTo>
                  <a:pt x="2066596" y="221259"/>
                </a:lnTo>
                <a:lnTo>
                  <a:pt x="2078600" y="221787"/>
                </a:lnTo>
                <a:lnTo>
                  <a:pt x="2085516" y="226562"/>
                </a:lnTo>
                <a:lnTo>
                  <a:pt x="2092184" y="231742"/>
                </a:lnTo>
                <a:cubicBezTo>
                  <a:pt x="2089130" y="231866"/>
                  <a:pt x="2086152" y="232734"/>
                  <a:pt x="2083532" y="234316"/>
                </a:cubicBezTo>
                <a:lnTo>
                  <a:pt x="2080640" y="239039"/>
                </a:lnTo>
                <a:lnTo>
                  <a:pt x="2112672" y="255476"/>
                </a:lnTo>
                <a:lnTo>
                  <a:pt x="2135608" y="272791"/>
                </a:lnTo>
                <a:lnTo>
                  <a:pt x="2138180" y="269394"/>
                </a:lnTo>
                <a:cubicBezTo>
                  <a:pt x="2138180" y="269394"/>
                  <a:pt x="2137684" y="267161"/>
                  <a:pt x="2137218" y="264897"/>
                </a:cubicBezTo>
                <a:cubicBezTo>
                  <a:pt x="2136752" y="262633"/>
                  <a:pt x="2136196" y="260431"/>
                  <a:pt x="2136196" y="260431"/>
                </a:cubicBezTo>
                <a:cubicBezTo>
                  <a:pt x="2136196" y="260431"/>
                  <a:pt x="2136940" y="260585"/>
                  <a:pt x="2138024" y="260896"/>
                </a:cubicBezTo>
                <a:lnTo>
                  <a:pt x="2141964" y="262013"/>
                </a:lnTo>
                <a:lnTo>
                  <a:pt x="2147732" y="263718"/>
                </a:lnTo>
                <a:cubicBezTo>
                  <a:pt x="2147732" y="263718"/>
                  <a:pt x="2150524" y="266819"/>
                  <a:pt x="2153376" y="269921"/>
                </a:cubicBezTo>
                <a:cubicBezTo>
                  <a:pt x="2154804" y="271471"/>
                  <a:pt x="2156076" y="273146"/>
                  <a:pt x="2157068" y="274387"/>
                </a:cubicBezTo>
                <a:lnTo>
                  <a:pt x="2158712" y="276465"/>
                </a:lnTo>
                <a:cubicBezTo>
                  <a:pt x="2155712" y="275845"/>
                  <a:pt x="2152604" y="276000"/>
                  <a:pt x="2149686" y="276930"/>
                </a:cubicBezTo>
                <a:lnTo>
                  <a:pt x="2146054" y="280678"/>
                </a:lnTo>
                <a:lnTo>
                  <a:pt x="2159208" y="290608"/>
                </a:lnTo>
                <a:lnTo>
                  <a:pt x="2159856" y="291321"/>
                </a:lnTo>
                <a:lnTo>
                  <a:pt x="2160728" y="290670"/>
                </a:lnTo>
                <a:cubicBezTo>
                  <a:pt x="2164232" y="288033"/>
                  <a:pt x="2167798" y="285459"/>
                  <a:pt x="2167798" y="285459"/>
                </a:cubicBezTo>
                <a:cubicBezTo>
                  <a:pt x="2167798" y="285459"/>
                  <a:pt x="2169318" y="285149"/>
                  <a:pt x="2171644" y="284901"/>
                </a:cubicBezTo>
                <a:lnTo>
                  <a:pt x="2180112" y="283939"/>
                </a:lnTo>
                <a:cubicBezTo>
                  <a:pt x="2183182" y="283536"/>
                  <a:pt x="2186252" y="283132"/>
                  <a:pt x="2188548" y="283132"/>
                </a:cubicBezTo>
                <a:lnTo>
                  <a:pt x="2192392" y="282854"/>
                </a:lnTo>
                <a:cubicBezTo>
                  <a:pt x="2191342" y="283691"/>
                  <a:pt x="2190358" y="284621"/>
                  <a:pt x="2189448" y="285614"/>
                </a:cubicBezTo>
                <a:cubicBezTo>
                  <a:pt x="2187436" y="287661"/>
                  <a:pt x="2185864" y="290080"/>
                  <a:pt x="2184824" y="292747"/>
                </a:cubicBezTo>
                <a:lnTo>
                  <a:pt x="2185648" y="298178"/>
                </a:lnTo>
                <a:lnTo>
                  <a:pt x="2234884" y="288808"/>
                </a:lnTo>
                <a:lnTo>
                  <a:pt x="2279008" y="288176"/>
                </a:lnTo>
                <a:lnTo>
                  <a:pt x="2278864" y="281892"/>
                </a:lnTo>
                <a:lnTo>
                  <a:pt x="2273776" y="278294"/>
                </a:lnTo>
                <a:lnTo>
                  <a:pt x="2268596" y="274820"/>
                </a:lnTo>
                <a:cubicBezTo>
                  <a:pt x="2268596" y="274820"/>
                  <a:pt x="2272568" y="273146"/>
                  <a:pt x="2276568" y="271719"/>
                </a:cubicBezTo>
                <a:lnTo>
                  <a:pt x="2284600" y="268804"/>
                </a:lnTo>
                <a:cubicBezTo>
                  <a:pt x="2284600" y="268804"/>
                  <a:pt x="2290586" y="269610"/>
                  <a:pt x="2296572" y="270664"/>
                </a:cubicBezTo>
                <a:lnTo>
                  <a:pt x="2304728" y="272061"/>
                </a:lnTo>
                <a:lnTo>
                  <a:pt x="2308388" y="272774"/>
                </a:lnTo>
                <a:cubicBezTo>
                  <a:pt x="2307198" y="273332"/>
                  <a:pt x="2306048" y="273952"/>
                  <a:pt x="2304946" y="274665"/>
                </a:cubicBezTo>
                <a:cubicBezTo>
                  <a:pt x="2302548" y="276216"/>
                  <a:pt x="2300448" y="278170"/>
                  <a:pt x="2298744" y="280434"/>
                </a:cubicBezTo>
                <a:lnTo>
                  <a:pt x="2297860" y="287906"/>
                </a:lnTo>
                <a:lnTo>
                  <a:pt x="2338812" y="287319"/>
                </a:lnTo>
                <a:lnTo>
                  <a:pt x="2391796" y="294392"/>
                </a:lnTo>
                <a:lnTo>
                  <a:pt x="2392532" y="288995"/>
                </a:lnTo>
                <a:lnTo>
                  <a:pt x="2383630" y="280373"/>
                </a:lnTo>
                <a:lnTo>
                  <a:pt x="2400160" y="277023"/>
                </a:lnTo>
                <a:cubicBezTo>
                  <a:pt x="2400160" y="277023"/>
                  <a:pt x="2405898" y="278760"/>
                  <a:pt x="2411604" y="280652"/>
                </a:cubicBezTo>
                <a:lnTo>
                  <a:pt x="2422956" y="284467"/>
                </a:lnTo>
                <a:cubicBezTo>
                  <a:pt x="2418948" y="285645"/>
                  <a:pt x="2415288" y="287754"/>
                  <a:pt x="2412288" y="290670"/>
                </a:cubicBezTo>
                <a:lnTo>
                  <a:pt x="2410592" y="296901"/>
                </a:lnTo>
                <a:lnTo>
                  <a:pt x="2440084" y="300838"/>
                </a:lnTo>
                <a:lnTo>
                  <a:pt x="2501678" y="318449"/>
                </a:lnTo>
                <a:lnTo>
                  <a:pt x="2503378" y="312907"/>
                </a:lnTo>
                <a:lnTo>
                  <a:pt x="2495964" y="302952"/>
                </a:lnTo>
                <a:lnTo>
                  <a:pt x="2504432" y="302610"/>
                </a:lnTo>
                <a:lnTo>
                  <a:pt x="2512930" y="302425"/>
                </a:lnTo>
                <a:cubicBezTo>
                  <a:pt x="2512930" y="302425"/>
                  <a:pt x="2518358" y="305278"/>
                  <a:pt x="2523692" y="307976"/>
                </a:cubicBezTo>
                <a:cubicBezTo>
                  <a:pt x="2529028" y="310674"/>
                  <a:pt x="2534330" y="313776"/>
                  <a:pt x="2534330" y="313776"/>
                </a:cubicBezTo>
                <a:cubicBezTo>
                  <a:pt x="2530160" y="314179"/>
                  <a:pt x="2526152" y="315606"/>
                  <a:pt x="2522668" y="317932"/>
                </a:cubicBezTo>
                <a:lnTo>
                  <a:pt x="2519954" y="323675"/>
                </a:lnTo>
                <a:lnTo>
                  <a:pt x="2536096" y="328290"/>
                </a:lnTo>
                <a:lnTo>
                  <a:pt x="2579094" y="350873"/>
                </a:lnTo>
                <a:lnTo>
                  <a:pt x="2582690" y="351099"/>
                </a:lnTo>
                <a:lnTo>
                  <a:pt x="2583054" y="345566"/>
                </a:lnTo>
                <a:lnTo>
                  <a:pt x="2575796" y="337750"/>
                </a:lnTo>
                <a:lnTo>
                  <a:pt x="2582156" y="335331"/>
                </a:lnTo>
                <a:lnTo>
                  <a:pt x="2588358" y="332974"/>
                </a:lnTo>
                <a:lnTo>
                  <a:pt x="2606284" y="338122"/>
                </a:lnTo>
                <a:cubicBezTo>
                  <a:pt x="2603092" y="339859"/>
                  <a:pt x="2600376" y="342371"/>
                  <a:pt x="2598376" y="345411"/>
                </a:cubicBezTo>
                <a:lnTo>
                  <a:pt x="2597328" y="352018"/>
                </a:lnTo>
                <a:lnTo>
                  <a:pt x="2633976" y="354319"/>
                </a:lnTo>
                <a:lnTo>
                  <a:pt x="2634012" y="354188"/>
                </a:lnTo>
                <a:lnTo>
                  <a:pt x="2634786" y="353599"/>
                </a:lnTo>
                <a:lnTo>
                  <a:pt x="2646086" y="135021"/>
                </a:lnTo>
                <a:lnTo>
                  <a:pt x="2644276" y="134231"/>
                </a:lnTo>
                <a:lnTo>
                  <a:pt x="2646244" y="131958"/>
                </a:lnTo>
                <a:lnTo>
                  <a:pt x="2646944" y="118421"/>
                </a:lnTo>
                <a:lnTo>
                  <a:pt x="2644400" y="117763"/>
                </a:lnTo>
                <a:lnTo>
                  <a:pt x="2580462" y="110048"/>
                </a:lnTo>
                <a:lnTo>
                  <a:pt x="2580790" y="117421"/>
                </a:lnTo>
                <a:cubicBezTo>
                  <a:pt x="2580790" y="117421"/>
                  <a:pt x="2588140" y="121578"/>
                  <a:pt x="2588854" y="121578"/>
                </a:cubicBezTo>
                <a:cubicBezTo>
                  <a:pt x="2586132" y="122569"/>
                  <a:pt x="2583356" y="123438"/>
                  <a:pt x="2580542" y="124151"/>
                </a:cubicBezTo>
                <a:lnTo>
                  <a:pt x="2571734" y="126850"/>
                </a:lnTo>
                <a:lnTo>
                  <a:pt x="2564260" y="124431"/>
                </a:lnTo>
                <a:lnTo>
                  <a:pt x="2556754" y="122167"/>
                </a:lnTo>
                <a:lnTo>
                  <a:pt x="2564166" y="111776"/>
                </a:lnTo>
                <a:lnTo>
                  <a:pt x="2565232" y="108210"/>
                </a:lnTo>
                <a:lnTo>
                  <a:pt x="2531044" y="104085"/>
                </a:lnTo>
                <a:lnTo>
                  <a:pt x="2490704" y="102821"/>
                </a:lnTo>
                <a:lnTo>
                  <a:pt x="2490568" y="103969"/>
                </a:lnTo>
                <a:cubicBezTo>
                  <a:pt x="2490832" y="108063"/>
                  <a:pt x="2491468" y="111529"/>
                  <a:pt x="2491468" y="111529"/>
                </a:cubicBezTo>
                <a:cubicBezTo>
                  <a:pt x="2491468" y="111529"/>
                  <a:pt x="2499160" y="114971"/>
                  <a:pt x="2499904" y="114971"/>
                </a:cubicBezTo>
                <a:cubicBezTo>
                  <a:pt x="2500648" y="114971"/>
                  <a:pt x="2483092" y="121547"/>
                  <a:pt x="2483092" y="121547"/>
                </a:cubicBezTo>
                <a:lnTo>
                  <a:pt x="2467586" y="117887"/>
                </a:lnTo>
                <a:lnTo>
                  <a:pt x="2474626" y="107001"/>
                </a:lnTo>
                <a:lnTo>
                  <a:pt x="2475710" y="102352"/>
                </a:lnTo>
                <a:lnTo>
                  <a:pt x="2442930" y="101325"/>
                </a:lnTo>
                <a:lnTo>
                  <a:pt x="2400310" y="101097"/>
                </a:lnTo>
                <a:lnTo>
                  <a:pt x="2400142" y="102829"/>
                </a:lnTo>
                <a:cubicBezTo>
                  <a:pt x="2400510" y="106907"/>
                  <a:pt x="2401246" y="110350"/>
                  <a:pt x="2401246" y="110350"/>
                </a:cubicBezTo>
                <a:cubicBezTo>
                  <a:pt x="2401246" y="110350"/>
                  <a:pt x="2409062" y="113451"/>
                  <a:pt x="2409836" y="113451"/>
                </a:cubicBezTo>
                <a:cubicBezTo>
                  <a:pt x="2410612" y="113451"/>
                  <a:pt x="2393088" y="120492"/>
                  <a:pt x="2393088" y="120492"/>
                </a:cubicBezTo>
                <a:lnTo>
                  <a:pt x="2377582" y="117204"/>
                </a:lnTo>
                <a:lnTo>
                  <a:pt x="2384374" y="106318"/>
                </a:lnTo>
                <a:lnTo>
                  <a:pt x="2385446" y="101023"/>
                </a:lnTo>
                <a:lnTo>
                  <a:pt x="2366076" y="101045"/>
                </a:lnTo>
                <a:close/>
                <a:moveTo>
                  <a:pt x="3611624" y="186"/>
                </a:moveTo>
                <a:cubicBezTo>
                  <a:pt x="3612648" y="-2512"/>
                  <a:pt x="3617828" y="24998"/>
                  <a:pt x="3617828" y="24998"/>
                </a:cubicBezTo>
                <a:lnTo>
                  <a:pt x="3620464" y="76793"/>
                </a:lnTo>
                <a:lnTo>
                  <a:pt x="3623564" y="78157"/>
                </a:lnTo>
                <a:cubicBezTo>
                  <a:pt x="3623564" y="78157"/>
                  <a:pt x="3642420" y="78157"/>
                  <a:pt x="3645276" y="79336"/>
                </a:cubicBezTo>
                <a:lnTo>
                  <a:pt x="3647578" y="90594"/>
                </a:lnTo>
                <a:lnTo>
                  <a:pt x="3661794" y="89981"/>
                </a:lnTo>
                <a:lnTo>
                  <a:pt x="3717462" y="99857"/>
                </a:lnTo>
                <a:lnTo>
                  <a:pt x="3710932" y="87957"/>
                </a:lnTo>
                <a:lnTo>
                  <a:pt x="3698528" y="65720"/>
                </a:lnTo>
                <a:lnTo>
                  <a:pt x="3698528" y="48600"/>
                </a:lnTo>
                <a:lnTo>
                  <a:pt x="3717416" y="65347"/>
                </a:lnTo>
                <a:lnTo>
                  <a:pt x="3743344" y="104449"/>
                </a:lnTo>
                <a:lnTo>
                  <a:pt x="3764628" y="108224"/>
                </a:lnTo>
                <a:lnTo>
                  <a:pt x="3771444" y="75613"/>
                </a:lnTo>
                <a:lnTo>
                  <a:pt x="3787168" y="65627"/>
                </a:lnTo>
                <a:lnTo>
                  <a:pt x="3791292" y="79521"/>
                </a:lnTo>
                <a:lnTo>
                  <a:pt x="3779820" y="112613"/>
                </a:lnTo>
                <a:lnTo>
                  <a:pt x="3810948" y="125541"/>
                </a:lnTo>
                <a:lnTo>
                  <a:pt x="3821224" y="126181"/>
                </a:lnTo>
                <a:lnTo>
                  <a:pt x="3889094" y="138776"/>
                </a:lnTo>
                <a:lnTo>
                  <a:pt x="3893112" y="137954"/>
                </a:lnTo>
                <a:lnTo>
                  <a:pt x="3893010" y="139503"/>
                </a:lnTo>
                <a:lnTo>
                  <a:pt x="3893020" y="139504"/>
                </a:lnTo>
                <a:lnTo>
                  <a:pt x="3891344" y="166704"/>
                </a:lnTo>
                <a:lnTo>
                  <a:pt x="3891232" y="166688"/>
                </a:lnTo>
                <a:lnTo>
                  <a:pt x="3889608" y="191267"/>
                </a:lnTo>
                <a:lnTo>
                  <a:pt x="3853700" y="172393"/>
                </a:lnTo>
                <a:lnTo>
                  <a:pt x="3824630" y="177368"/>
                </a:lnTo>
                <a:lnTo>
                  <a:pt x="3800184" y="185030"/>
                </a:lnTo>
                <a:lnTo>
                  <a:pt x="3809404" y="201130"/>
                </a:lnTo>
                <a:lnTo>
                  <a:pt x="3808350" y="220700"/>
                </a:lnTo>
                <a:lnTo>
                  <a:pt x="3790764" y="200138"/>
                </a:lnTo>
                <a:lnTo>
                  <a:pt x="3784192" y="190041"/>
                </a:lnTo>
                <a:lnTo>
                  <a:pt x="3759324" y="197836"/>
                </a:lnTo>
                <a:lnTo>
                  <a:pt x="3712058" y="219820"/>
                </a:lnTo>
                <a:lnTo>
                  <a:pt x="3711252" y="220923"/>
                </a:lnTo>
                <a:lnTo>
                  <a:pt x="3765788" y="259705"/>
                </a:lnTo>
                <a:lnTo>
                  <a:pt x="3772560" y="250166"/>
                </a:lnTo>
                <a:lnTo>
                  <a:pt x="3779112" y="259710"/>
                </a:lnTo>
                <a:lnTo>
                  <a:pt x="3783910" y="246196"/>
                </a:lnTo>
                <a:lnTo>
                  <a:pt x="3790704" y="260742"/>
                </a:lnTo>
                <a:lnTo>
                  <a:pt x="3789932" y="277801"/>
                </a:lnTo>
                <a:lnTo>
                  <a:pt x="3805822" y="293843"/>
                </a:lnTo>
                <a:lnTo>
                  <a:pt x="3806180" y="292841"/>
                </a:lnTo>
                <a:lnTo>
                  <a:pt x="3810502" y="290790"/>
                </a:lnTo>
                <a:lnTo>
                  <a:pt x="3811994" y="289252"/>
                </a:lnTo>
                <a:lnTo>
                  <a:pt x="3824808" y="279100"/>
                </a:lnTo>
                <a:lnTo>
                  <a:pt x="3826308" y="263315"/>
                </a:lnTo>
                <a:lnTo>
                  <a:pt x="3828820" y="236642"/>
                </a:lnTo>
                <a:lnTo>
                  <a:pt x="3837938" y="223183"/>
                </a:lnTo>
                <a:lnTo>
                  <a:pt x="3843396" y="250414"/>
                </a:lnTo>
                <a:lnTo>
                  <a:pt x="3843104" y="264604"/>
                </a:lnTo>
                <a:lnTo>
                  <a:pt x="3887128" y="229727"/>
                </a:lnTo>
                <a:lnTo>
                  <a:pt x="3885268" y="259500"/>
                </a:lnTo>
                <a:lnTo>
                  <a:pt x="3880748" y="262855"/>
                </a:lnTo>
                <a:lnTo>
                  <a:pt x="3880736" y="263024"/>
                </a:lnTo>
                <a:lnTo>
                  <a:pt x="3879394" y="263859"/>
                </a:lnTo>
                <a:lnTo>
                  <a:pt x="3854252" y="282513"/>
                </a:lnTo>
                <a:lnTo>
                  <a:pt x="3842504" y="293943"/>
                </a:lnTo>
                <a:lnTo>
                  <a:pt x="3842434" y="297312"/>
                </a:lnTo>
                <a:lnTo>
                  <a:pt x="3884336" y="271440"/>
                </a:lnTo>
                <a:lnTo>
                  <a:pt x="3882536" y="298826"/>
                </a:lnTo>
                <a:lnTo>
                  <a:pt x="3880924" y="323452"/>
                </a:lnTo>
                <a:lnTo>
                  <a:pt x="3861076" y="336633"/>
                </a:lnTo>
                <a:cubicBezTo>
                  <a:pt x="3862006" y="339735"/>
                  <a:pt x="3862968" y="345937"/>
                  <a:pt x="3862968" y="345937"/>
                </a:cubicBezTo>
                <a:cubicBezTo>
                  <a:pt x="3862968" y="345937"/>
                  <a:pt x="3862678" y="347380"/>
                  <a:pt x="3862136" y="349591"/>
                </a:cubicBezTo>
                <a:lnTo>
                  <a:pt x="3861894" y="350449"/>
                </a:lnTo>
                <a:lnTo>
                  <a:pt x="3878072" y="366780"/>
                </a:lnTo>
                <a:lnTo>
                  <a:pt x="3875714" y="404592"/>
                </a:lnTo>
                <a:lnTo>
                  <a:pt x="3848090" y="373725"/>
                </a:lnTo>
                <a:lnTo>
                  <a:pt x="3844856" y="375216"/>
                </a:lnTo>
                <a:lnTo>
                  <a:pt x="3844640" y="377933"/>
                </a:lnTo>
                <a:lnTo>
                  <a:pt x="3851088" y="380682"/>
                </a:lnTo>
                <a:lnTo>
                  <a:pt x="3860112" y="395040"/>
                </a:lnTo>
                <a:lnTo>
                  <a:pt x="3843552" y="396003"/>
                </a:lnTo>
                <a:lnTo>
                  <a:pt x="3843212" y="395867"/>
                </a:lnTo>
                <a:lnTo>
                  <a:pt x="3841798" y="413641"/>
                </a:lnTo>
                <a:lnTo>
                  <a:pt x="3875218" y="410329"/>
                </a:lnTo>
                <a:lnTo>
                  <a:pt x="3874132" y="425929"/>
                </a:lnTo>
                <a:lnTo>
                  <a:pt x="3837760" y="429544"/>
                </a:lnTo>
                <a:lnTo>
                  <a:pt x="3829596" y="440228"/>
                </a:lnTo>
                <a:lnTo>
                  <a:pt x="3828776" y="430437"/>
                </a:lnTo>
                <a:lnTo>
                  <a:pt x="3792470" y="434046"/>
                </a:lnTo>
                <a:lnTo>
                  <a:pt x="3786610" y="434688"/>
                </a:lnTo>
                <a:lnTo>
                  <a:pt x="3786236" y="443051"/>
                </a:lnTo>
                <a:lnTo>
                  <a:pt x="3777438" y="435692"/>
                </a:lnTo>
                <a:lnTo>
                  <a:pt x="3767426" y="436789"/>
                </a:lnTo>
                <a:lnTo>
                  <a:pt x="3763310" y="455087"/>
                </a:lnTo>
                <a:lnTo>
                  <a:pt x="3763936" y="456233"/>
                </a:lnTo>
                <a:lnTo>
                  <a:pt x="3762882" y="478843"/>
                </a:lnTo>
                <a:lnTo>
                  <a:pt x="3760928" y="494350"/>
                </a:lnTo>
                <a:cubicBezTo>
                  <a:pt x="3762788" y="495281"/>
                  <a:pt x="3767132" y="498971"/>
                  <a:pt x="3770792" y="500801"/>
                </a:cubicBezTo>
                <a:lnTo>
                  <a:pt x="3794392" y="485294"/>
                </a:lnTo>
                <a:lnTo>
                  <a:pt x="3806520" y="482193"/>
                </a:lnTo>
                <a:lnTo>
                  <a:pt x="3802396" y="494009"/>
                </a:lnTo>
                <a:lnTo>
                  <a:pt x="3778886" y="506911"/>
                </a:lnTo>
                <a:cubicBezTo>
                  <a:pt x="3779146" y="507283"/>
                  <a:pt x="3779384" y="507687"/>
                  <a:pt x="3779600" y="508089"/>
                </a:cubicBezTo>
                <a:lnTo>
                  <a:pt x="3779072" y="515812"/>
                </a:lnTo>
                <a:lnTo>
                  <a:pt x="3778904" y="516198"/>
                </a:lnTo>
                <a:lnTo>
                  <a:pt x="3804492" y="534406"/>
                </a:lnTo>
                <a:cubicBezTo>
                  <a:pt x="3828502" y="556984"/>
                  <a:pt x="3849180" y="583920"/>
                  <a:pt x="3861726" y="615490"/>
                </a:cubicBezTo>
                <a:lnTo>
                  <a:pt x="3858996" y="657173"/>
                </a:lnTo>
                <a:lnTo>
                  <a:pt x="3858992" y="657160"/>
                </a:lnTo>
                <a:lnTo>
                  <a:pt x="3858564" y="663686"/>
                </a:lnTo>
                <a:cubicBezTo>
                  <a:pt x="3856702" y="662290"/>
                  <a:pt x="3857198" y="658134"/>
                  <a:pt x="3857198" y="658134"/>
                </a:cubicBezTo>
                <a:lnTo>
                  <a:pt x="3826866" y="654412"/>
                </a:lnTo>
                <a:lnTo>
                  <a:pt x="3814274" y="648860"/>
                </a:lnTo>
                <a:lnTo>
                  <a:pt x="3821344" y="643805"/>
                </a:lnTo>
                <a:lnTo>
                  <a:pt x="3834248" y="644053"/>
                </a:lnTo>
                <a:lnTo>
                  <a:pt x="3848576" y="644302"/>
                </a:lnTo>
                <a:cubicBezTo>
                  <a:pt x="3848576" y="644302"/>
                  <a:pt x="3845196" y="639774"/>
                  <a:pt x="3846560" y="639493"/>
                </a:cubicBezTo>
                <a:cubicBezTo>
                  <a:pt x="3847924" y="639215"/>
                  <a:pt x="3848080" y="633384"/>
                  <a:pt x="3849662" y="632857"/>
                </a:cubicBezTo>
                <a:lnTo>
                  <a:pt x="3851514" y="632245"/>
                </a:lnTo>
                <a:lnTo>
                  <a:pt x="3845350" y="611705"/>
                </a:lnTo>
                <a:cubicBezTo>
                  <a:pt x="3835130" y="589781"/>
                  <a:pt x="3820702" y="571017"/>
                  <a:pt x="3804330" y="554634"/>
                </a:cubicBezTo>
                <a:lnTo>
                  <a:pt x="3766186" y="523647"/>
                </a:lnTo>
                <a:lnTo>
                  <a:pt x="3769272" y="544284"/>
                </a:lnTo>
                <a:cubicBezTo>
                  <a:pt x="3767880" y="548161"/>
                  <a:pt x="3766264" y="551914"/>
                  <a:pt x="3764432" y="555604"/>
                </a:cubicBezTo>
                <a:cubicBezTo>
                  <a:pt x="3763344" y="552007"/>
                  <a:pt x="3761964" y="548533"/>
                  <a:pt x="3760308" y="545152"/>
                </a:cubicBezTo>
                <a:lnTo>
                  <a:pt x="3757796" y="520930"/>
                </a:lnTo>
                <a:cubicBezTo>
                  <a:pt x="3755688" y="520310"/>
                  <a:pt x="3755904" y="522077"/>
                  <a:pt x="3754198" y="517642"/>
                </a:cubicBezTo>
                <a:cubicBezTo>
                  <a:pt x="3753702" y="516371"/>
                  <a:pt x="3751810" y="517115"/>
                  <a:pt x="3751408" y="516774"/>
                </a:cubicBezTo>
                <a:lnTo>
                  <a:pt x="3751408" y="514882"/>
                </a:lnTo>
                <a:lnTo>
                  <a:pt x="3751128" y="513176"/>
                </a:lnTo>
                <a:cubicBezTo>
                  <a:pt x="3750996" y="513455"/>
                  <a:pt x="3750892" y="513734"/>
                  <a:pt x="3750816" y="514045"/>
                </a:cubicBezTo>
                <a:lnTo>
                  <a:pt x="3749824" y="514045"/>
                </a:lnTo>
                <a:lnTo>
                  <a:pt x="3739466" y="520495"/>
                </a:lnTo>
                <a:lnTo>
                  <a:pt x="3723960" y="523318"/>
                </a:lnTo>
                <a:lnTo>
                  <a:pt x="3717756" y="519875"/>
                </a:lnTo>
                <a:lnTo>
                  <a:pt x="3722500" y="512370"/>
                </a:lnTo>
                <a:lnTo>
                  <a:pt x="3742816" y="507656"/>
                </a:lnTo>
                <a:lnTo>
                  <a:pt x="3742726" y="506990"/>
                </a:lnTo>
                <a:lnTo>
                  <a:pt x="3689132" y="477869"/>
                </a:lnTo>
                <a:lnTo>
                  <a:pt x="3686904" y="477214"/>
                </a:lnTo>
                <a:lnTo>
                  <a:pt x="3682434" y="483502"/>
                </a:lnTo>
                <a:lnTo>
                  <a:pt x="3661654" y="525811"/>
                </a:lnTo>
                <a:lnTo>
                  <a:pt x="3662736" y="526326"/>
                </a:lnTo>
                <a:lnTo>
                  <a:pt x="3667092" y="529959"/>
                </a:lnTo>
                <a:lnTo>
                  <a:pt x="3667296" y="529830"/>
                </a:lnTo>
                <a:cubicBezTo>
                  <a:pt x="3670334" y="528341"/>
                  <a:pt x="3673990" y="529086"/>
                  <a:pt x="3676196" y="531660"/>
                </a:cubicBezTo>
                <a:lnTo>
                  <a:pt x="3679950" y="497947"/>
                </a:lnTo>
                <a:lnTo>
                  <a:pt x="3685624" y="490039"/>
                </a:lnTo>
                <a:lnTo>
                  <a:pt x="3688044" y="500584"/>
                </a:lnTo>
                <a:lnTo>
                  <a:pt x="3684478" y="538297"/>
                </a:lnTo>
                <a:lnTo>
                  <a:pt x="3690680" y="543911"/>
                </a:lnTo>
                <a:cubicBezTo>
                  <a:pt x="3694060" y="542515"/>
                  <a:pt x="3694060" y="547168"/>
                  <a:pt x="3694060" y="547168"/>
                </a:cubicBezTo>
                <a:lnTo>
                  <a:pt x="3714872" y="544066"/>
                </a:lnTo>
                <a:lnTo>
                  <a:pt x="3728952" y="544066"/>
                </a:lnTo>
                <a:lnTo>
                  <a:pt x="3722472" y="552316"/>
                </a:lnTo>
                <a:lnTo>
                  <a:pt x="3699950" y="557362"/>
                </a:lnTo>
                <a:lnTo>
                  <a:pt x="3716790" y="571407"/>
                </a:lnTo>
                <a:cubicBezTo>
                  <a:pt x="3741628" y="597087"/>
                  <a:pt x="3763254" y="627066"/>
                  <a:pt x="3781986" y="659463"/>
                </a:cubicBezTo>
                <a:lnTo>
                  <a:pt x="3805264" y="709386"/>
                </a:lnTo>
                <a:lnTo>
                  <a:pt x="3820648" y="708859"/>
                </a:lnTo>
                <a:lnTo>
                  <a:pt x="3831300" y="685082"/>
                </a:lnTo>
                <a:lnTo>
                  <a:pt x="3837720" y="677701"/>
                </a:lnTo>
                <a:lnTo>
                  <a:pt x="3839054" y="687749"/>
                </a:lnTo>
                <a:lnTo>
                  <a:pt x="3830290" y="708529"/>
                </a:lnTo>
                <a:lnTo>
                  <a:pt x="3855680" y="707660"/>
                </a:lnTo>
                <a:lnTo>
                  <a:pt x="3854624" y="723137"/>
                </a:lnTo>
                <a:lnTo>
                  <a:pt x="3822424" y="724200"/>
                </a:lnTo>
                <a:lnTo>
                  <a:pt x="3821160" y="726641"/>
                </a:lnTo>
                <a:cubicBezTo>
                  <a:pt x="3822708" y="728595"/>
                  <a:pt x="3825812" y="734798"/>
                  <a:pt x="3828912" y="738737"/>
                </a:cubicBezTo>
                <a:lnTo>
                  <a:pt x="3853880" y="735450"/>
                </a:lnTo>
                <a:lnTo>
                  <a:pt x="3853012" y="748724"/>
                </a:lnTo>
                <a:lnTo>
                  <a:pt x="3834868" y="749592"/>
                </a:lnTo>
                <a:cubicBezTo>
                  <a:pt x="3835208" y="750553"/>
                  <a:pt x="3835208" y="751205"/>
                  <a:pt x="3835208" y="751205"/>
                </a:cubicBezTo>
                <a:lnTo>
                  <a:pt x="3831672" y="759083"/>
                </a:lnTo>
                <a:lnTo>
                  <a:pt x="3829450" y="761254"/>
                </a:lnTo>
                <a:lnTo>
                  <a:pt x="3829812" y="762031"/>
                </a:lnTo>
                <a:lnTo>
                  <a:pt x="3847848" y="816139"/>
                </a:lnTo>
                <a:lnTo>
                  <a:pt x="3848732" y="813328"/>
                </a:lnTo>
                <a:lnTo>
                  <a:pt x="3848056" y="823628"/>
                </a:lnTo>
                <a:lnTo>
                  <a:pt x="3845908" y="857587"/>
                </a:lnTo>
                <a:lnTo>
                  <a:pt x="3845838" y="857367"/>
                </a:lnTo>
                <a:lnTo>
                  <a:pt x="3843924" y="886491"/>
                </a:lnTo>
                <a:lnTo>
                  <a:pt x="3843800" y="886824"/>
                </a:lnTo>
                <a:lnTo>
                  <a:pt x="3843272" y="894927"/>
                </a:lnTo>
                <a:lnTo>
                  <a:pt x="3841394" y="893298"/>
                </a:lnTo>
                <a:lnTo>
                  <a:pt x="3815112" y="964028"/>
                </a:lnTo>
                <a:lnTo>
                  <a:pt x="3815022" y="964247"/>
                </a:lnTo>
                <a:lnTo>
                  <a:pt x="3819268" y="967036"/>
                </a:lnTo>
                <a:lnTo>
                  <a:pt x="3830526" y="976930"/>
                </a:lnTo>
                <a:lnTo>
                  <a:pt x="3821220" y="979194"/>
                </a:lnTo>
                <a:lnTo>
                  <a:pt x="3799512" y="966942"/>
                </a:lnTo>
                <a:lnTo>
                  <a:pt x="3796944" y="969266"/>
                </a:lnTo>
                <a:lnTo>
                  <a:pt x="3801588" y="1012009"/>
                </a:lnTo>
                <a:cubicBezTo>
                  <a:pt x="3801900" y="1021840"/>
                  <a:pt x="3788936" y="1020847"/>
                  <a:pt x="3788656" y="1011109"/>
                </a:cubicBezTo>
                <a:lnTo>
                  <a:pt x="3783130" y="969142"/>
                </a:lnTo>
                <a:lnTo>
                  <a:pt x="3782268" y="968896"/>
                </a:lnTo>
                <a:cubicBezTo>
                  <a:pt x="3781108" y="967687"/>
                  <a:pt x="3780008" y="966415"/>
                  <a:pt x="3778980" y="965113"/>
                </a:cubicBezTo>
                <a:lnTo>
                  <a:pt x="3761548" y="976960"/>
                </a:lnTo>
                <a:lnTo>
                  <a:pt x="3754602" y="975379"/>
                </a:lnTo>
                <a:lnTo>
                  <a:pt x="3758138" y="964244"/>
                </a:lnTo>
                <a:lnTo>
                  <a:pt x="3776746" y="955654"/>
                </a:lnTo>
                <a:cubicBezTo>
                  <a:pt x="3776040" y="954971"/>
                  <a:pt x="3775408" y="954226"/>
                  <a:pt x="3774856" y="953420"/>
                </a:cubicBezTo>
                <a:cubicBezTo>
                  <a:pt x="3773460" y="951249"/>
                  <a:pt x="3775382" y="947217"/>
                  <a:pt x="3775382" y="947217"/>
                </a:cubicBezTo>
                <a:lnTo>
                  <a:pt x="3749080" y="929570"/>
                </a:lnTo>
                <a:lnTo>
                  <a:pt x="3739560" y="918529"/>
                </a:lnTo>
                <a:lnTo>
                  <a:pt x="3747562" y="917351"/>
                </a:lnTo>
                <a:lnTo>
                  <a:pt x="3759192" y="923554"/>
                </a:lnTo>
                <a:lnTo>
                  <a:pt x="3772124" y="930532"/>
                </a:lnTo>
                <a:cubicBezTo>
                  <a:pt x="3772124" y="930532"/>
                  <a:pt x="3770544" y="924670"/>
                  <a:pt x="3771940" y="925104"/>
                </a:cubicBezTo>
                <a:cubicBezTo>
                  <a:pt x="3772638" y="925321"/>
                  <a:pt x="3773514" y="924103"/>
                  <a:pt x="3774418" y="922859"/>
                </a:cubicBezTo>
                <a:lnTo>
                  <a:pt x="3776756" y="920725"/>
                </a:lnTo>
                <a:lnTo>
                  <a:pt x="3766182" y="840409"/>
                </a:lnTo>
                <a:lnTo>
                  <a:pt x="3737080" y="748295"/>
                </a:lnTo>
                <a:lnTo>
                  <a:pt x="3730720" y="766217"/>
                </a:lnTo>
                <a:lnTo>
                  <a:pt x="3723244" y="771861"/>
                </a:lnTo>
                <a:lnTo>
                  <a:pt x="3723586" y="761284"/>
                </a:lnTo>
                <a:lnTo>
                  <a:pt x="3732110" y="735263"/>
                </a:lnTo>
                <a:lnTo>
                  <a:pt x="3727808" y="726672"/>
                </a:lnTo>
                <a:lnTo>
                  <a:pt x="3707272" y="739884"/>
                </a:lnTo>
                <a:cubicBezTo>
                  <a:pt x="3707272" y="739884"/>
                  <a:pt x="3694340" y="745374"/>
                  <a:pt x="3695208" y="743979"/>
                </a:cubicBezTo>
                <a:cubicBezTo>
                  <a:pt x="3696076" y="742583"/>
                  <a:pt x="3701412" y="729836"/>
                  <a:pt x="3701412" y="729836"/>
                </a:cubicBezTo>
                <a:lnTo>
                  <a:pt x="3719424" y="720437"/>
                </a:lnTo>
                <a:lnTo>
                  <a:pt x="3695152" y="718118"/>
                </a:lnTo>
                <a:lnTo>
                  <a:pt x="3640338" y="713260"/>
                </a:lnTo>
                <a:lnTo>
                  <a:pt x="3653238" y="765810"/>
                </a:lnTo>
                <a:lnTo>
                  <a:pt x="3654424" y="765595"/>
                </a:lnTo>
                <a:cubicBezTo>
                  <a:pt x="3654780" y="765844"/>
                  <a:pt x="3655122" y="766092"/>
                  <a:pt x="3655448" y="766371"/>
                </a:cubicBezTo>
                <a:lnTo>
                  <a:pt x="3664752" y="737961"/>
                </a:lnTo>
                <a:lnTo>
                  <a:pt x="3674522" y="732317"/>
                </a:lnTo>
                <a:lnTo>
                  <a:pt x="3672784" y="746708"/>
                </a:lnTo>
                <a:lnTo>
                  <a:pt x="3661062" y="775427"/>
                </a:lnTo>
                <a:cubicBezTo>
                  <a:pt x="3662922" y="779646"/>
                  <a:pt x="3666334" y="784391"/>
                  <a:pt x="3667264" y="786530"/>
                </a:cubicBezTo>
                <a:lnTo>
                  <a:pt x="3680352" y="783181"/>
                </a:lnTo>
                <a:lnTo>
                  <a:pt x="3699520" y="780359"/>
                </a:lnTo>
                <a:lnTo>
                  <a:pt x="3706126" y="784577"/>
                </a:lnTo>
                <a:lnTo>
                  <a:pt x="3699180" y="788826"/>
                </a:lnTo>
                <a:lnTo>
                  <a:pt x="3669808" y="794036"/>
                </a:lnTo>
                <a:lnTo>
                  <a:pt x="3671358" y="797975"/>
                </a:lnTo>
                <a:cubicBezTo>
                  <a:pt x="3669860" y="800549"/>
                  <a:pt x="3668212" y="803061"/>
                  <a:pt x="3666428" y="805450"/>
                </a:cubicBezTo>
                <a:lnTo>
                  <a:pt x="3663390" y="807166"/>
                </a:lnTo>
                <a:lnTo>
                  <a:pt x="3667280" y="823008"/>
                </a:lnTo>
                <a:cubicBezTo>
                  <a:pt x="3672328" y="865797"/>
                  <a:pt x="3672242" y="909552"/>
                  <a:pt x="3666860" y="952554"/>
                </a:cubicBezTo>
                <a:cubicBezTo>
                  <a:pt x="3665652" y="962291"/>
                  <a:pt x="3652624" y="961454"/>
                  <a:pt x="3653866" y="951654"/>
                </a:cubicBezTo>
                <a:lnTo>
                  <a:pt x="3650600" y="836724"/>
                </a:lnTo>
                <a:lnTo>
                  <a:pt x="3648780" y="838574"/>
                </a:lnTo>
                <a:lnTo>
                  <a:pt x="3645460" y="831656"/>
                </a:lnTo>
                <a:lnTo>
                  <a:pt x="3646796" y="813420"/>
                </a:lnTo>
                <a:lnTo>
                  <a:pt x="3649718" y="805686"/>
                </a:lnTo>
                <a:lnTo>
                  <a:pt x="3649528" y="799060"/>
                </a:lnTo>
                <a:lnTo>
                  <a:pt x="3649184" y="799060"/>
                </a:lnTo>
                <a:cubicBezTo>
                  <a:pt x="3648872" y="798720"/>
                  <a:pt x="3649368" y="796456"/>
                  <a:pt x="3648252" y="795959"/>
                </a:cubicBezTo>
                <a:cubicBezTo>
                  <a:pt x="3644314" y="794254"/>
                  <a:pt x="3645832" y="794408"/>
                  <a:pt x="3645152" y="791990"/>
                </a:cubicBezTo>
                <a:lnTo>
                  <a:pt x="3624372" y="790718"/>
                </a:lnTo>
                <a:cubicBezTo>
                  <a:pt x="3621476" y="789043"/>
                  <a:pt x="3618408" y="787678"/>
                  <a:pt x="3615222" y="786655"/>
                </a:cubicBezTo>
                <a:cubicBezTo>
                  <a:pt x="3618168" y="784298"/>
                  <a:pt x="3621276" y="782127"/>
                  <a:pt x="3624526" y="780203"/>
                </a:cubicBezTo>
                <a:lnTo>
                  <a:pt x="3644004" y="782561"/>
                </a:lnTo>
                <a:cubicBezTo>
                  <a:pt x="3643786" y="781381"/>
                  <a:pt x="3643786" y="780668"/>
                  <a:pt x="3643786" y="780668"/>
                </a:cubicBezTo>
                <a:cubicBezTo>
                  <a:pt x="3642416" y="778404"/>
                  <a:pt x="3641294" y="775986"/>
                  <a:pt x="3640436" y="773473"/>
                </a:cubicBezTo>
                <a:lnTo>
                  <a:pt x="3641636" y="772398"/>
                </a:lnTo>
                <a:lnTo>
                  <a:pt x="3620386" y="711491"/>
                </a:lnTo>
                <a:lnTo>
                  <a:pt x="3601920" y="709855"/>
                </a:lnTo>
                <a:lnTo>
                  <a:pt x="3600862" y="726023"/>
                </a:lnTo>
                <a:lnTo>
                  <a:pt x="3593356" y="737281"/>
                </a:lnTo>
                <a:lnTo>
                  <a:pt x="3584516" y="725681"/>
                </a:lnTo>
                <a:lnTo>
                  <a:pt x="3584554" y="724441"/>
                </a:lnTo>
                <a:lnTo>
                  <a:pt x="3579400" y="740723"/>
                </a:lnTo>
                <a:lnTo>
                  <a:pt x="3561956" y="887814"/>
                </a:lnTo>
                <a:lnTo>
                  <a:pt x="3570374" y="889406"/>
                </a:lnTo>
                <a:lnTo>
                  <a:pt x="3560636" y="901658"/>
                </a:lnTo>
                <a:lnTo>
                  <a:pt x="3560288" y="901891"/>
                </a:lnTo>
                <a:lnTo>
                  <a:pt x="3556512" y="933728"/>
                </a:lnTo>
                <a:lnTo>
                  <a:pt x="3547994" y="942691"/>
                </a:lnTo>
                <a:lnTo>
                  <a:pt x="3566124" y="954445"/>
                </a:lnTo>
                <a:lnTo>
                  <a:pt x="3569784" y="963749"/>
                </a:lnTo>
                <a:lnTo>
                  <a:pt x="3561008" y="962322"/>
                </a:lnTo>
                <a:lnTo>
                  <a:pt x="3531204" y="944365"/>
                </a:lnTo>
                <a:cubicBezTo>
                  <a:pt x="3530738" y="947032"/>
                  <a:pt x="3530396" y="949296"/>
                  <a:pt x="3530396" y="949296"/>
                </a:cubicBezTo>
                <a:lnTo>
                  <a:pt x="3527282" y="950400"/>
                </a:lnTo>
                <a:lnTo>
                  <a:pt x="3525838" y="973892"/>
                </a:lnTo>
                <a:cubicBezTo>
                  <a:pt x="3524908" y="983691"/>
                  <a:pt x="3511944" y="982824"/>
                  <a:pt x="3512872" y="972992"/>
                </a:cubicBezTo>
                <a:lnTo>
                  <a:pt x="3513478" y="960962"/>
                </a:lnTo>
                <a:lnTo>
                  <a:pt x="3508140" y="959898"/>
                </a:lnTo>
                <a:lnTo>
                  <a:pt x="3496870" y="971843"/>
                </a:lnTo>
                <a:lnTo>
                  <a:pt x="3460370" y="988170"/>
                </a:lnTo>
                <a:lnTo>
                  <a:pt x="3460148" y="988437"/>
                </a:lnTo>
                <a:lnTo>
                  <a:pt x="3459506" y="988557"/>
                </a:lnTo>
                <a:lnTo>
                  <a:pt x="3443276" y="995817"/>
                </a:lnTo>
                <a:lnTo>
                  <a:pt x="3440176" y="1011822"/>
                </a:lnTo>
                <a:cubicBezTo>
                  <a:pt x="3444580" y="1017001"/>
                  <a:pt x="3438284" y="1020815"/>
                  <a:pt x="3438284" y="1020815"/>
                </a:cubicBezTo>
                <a:lnTo>
                  <a:pt x="3458008" y="1056979"/>
                </a:lnTo>
                <a:lnTo>
                  <a:pt x="3468554" y="1083466"/>
                </a:lnTo>
                <a:lnTo>
                  <a:pt x="3452612" y="1078130"/>
                </a:lnTo>
                <a:lnTo>
                  <a:pt x="3427584" y="1037811"/>
                </a:lnTo>
                <a:lnTo>
                  <a:pt x="3420480" y="1039362"/>
                </a:lnTo>
                <a:cubicBezTo>
                  <a:pt x="3413348" y="1040913"/>
                  <a:pt x="3399516" y="1024352"/>
                  <a:pt x="3399516" y="1024352"/>
                </a:cubicBezTo>
                <a:cubicBezTo>
                  <a:pt x="3399516" y="1024352"/>
                  <a:pt x="3397684" y="1018520"/>
                  <a:pt x="3397096" y="1015202"/>
                </a:cubicBezTo>
                <a:lnTo>
                  <a:pt x="3365666" y="1017026"/>
                </a:lnTo>
                <a:lnTo>
                  <a:pt x="3364500" y="1038248"/>
                </a:lnTo>
                <a:cubicBezTo>
                  <a:pt x="3363724" y="1055678"/>
                  <a:pt x="3340804" y="1054065"/>
                  <a:pt x="3341580" y="1036635"/>
                </a:cubicBezTo>
                <a:lnTo>
                  <a:pt x="3344012" y="994648"/>
                </a:lnTo>
                <a:lnTo>
                  <a:pt x="3339656" y="992313"/>
                </a:lnTo>
                <a:cubicBezTo>
                  <a:pt x="3339656" y="992313"/>
                  <a:pt x="3339656" y="988281"/>
                  <a:pt x="3339470" y="983506"/>
                </a:cubicBezTo>
                <a:lnTo>
                  <a:pt x="3282900" y="1007634"/>
                </a:lnTo>
                <a:lnTo>
                  <a:pt x="3267206" y="1007975"/>
                </a:lnTo>
                <a:lnTo>
                  <a:pt x="3273938" y="996228"/>
                </a:lnTo>
                <a:lnTo>
                  <a:pt x="3272386" y="996018"/>
                </a:lnTo>
                <a:cubicBezTo>
                  <a:pt x="3269712" y="994497"/>
                  <a:pt x="3267470" y="991787"/>
                  <a:pt x="3266368" y="987724"/>
                </a:cubicBezTo>
                <a:lnTo>
                  <a:pt x="3238664" y="856899"/>
                </a:lnTo>
                <a:lnTo>
                  <a:pt x="3229928" y="860223"/>
                </a:lnTo>
                <a:lnTo>
                  <a:pt x="3223040" y="857803"/>
                </a:lnTo>
                <a:lnTo>
                  <a:pt x="3193144" y="894710"/>
                </a:lnTo>
                <a:lnTo>
                  <a:pt x="3180526" y="897301"/>
                </a:lnTo>
                <a:lnTo>
                  <a:pt x="3180402" y="898357"/>
                </a:lnTo>
                <a:lnTo>
                  <a:pt x="3192708" y="908389"/>
                </a:lnTo>
                <a:lnTo>
                  <a:pt x="3185112" y="921043"/>
                </a:lnTo>
                <a:lnTo>
                  <a:pt x="3149134" y="891952"/>
                </a:lnTo>
                <a:lnTo>
                  <a:pt x="3122824" y="878965"/>
                </a:lnTo>
                <a:lnTo>
                  <a:pt x="3115922" y="913587"/>
                </a:lnTo>
                <a:lnTo>
                  <a:pt x="3117748" y="921755"/>
                </a:lnTo>
                <a:lnTo>
                  <a:pt x="3145132" y="910187"/>
                </a:lnTo>
                <a:lnTo>
                  <a:pt x="3153538" y="912513"/>
                </a:lnTo>
                <a:lnTo>
                  <a:pt x="3146496" y="919956"/>
                </a:lnTo>
                <a:lnTo>
                  <a:pt x="3116164" y="933540"/>
                </a:lnTo>
                <a:lnTo>
                  <a:pt x="3114862" y="942504"/>
                </a:lnTo>
                <a:cubicBezTo>
                  <a:pt x="3117344" y="945451"/>
                  <a:pt x="3113808" y="947591"/>
                  <a:pt x="3113808" y="947591"/>
                </a:cubicBezTo>
                <a:lnTo>
                  <a:pt x="3124972" y="968061"/>
                </a:lnTo>
                <a:lnTo>
                  <a:pt x="3130928" y="983071"/>
                </a:lnTo>
                <a:lnTo>
                  <a:pt x="3121904" y="979970"/>
                </a:lnTo>
                <a:lnTo>
                  <a:pt x="3107728" y="957174"/>
                </a:lnTo>
                <a:lnTo>
                  <a:pt x="3103728" y="958073"/>
                </a:lnTo>
                <a:cubicBezTo>
                  <a:pt x="3099664" y="958973"/>
                  <a:pt x="3091850" y="949575"/>
                  <a:pt x="3091850" y="949575"/>
                </a:cubicBezTo>
                <a:cubicBezTo>
                  <a:pt x="3091850" y="949575"/>
                  <a:pt x="3090826" y="946257"/>
                  <a:pt x="3090484" y="944395"/>
                </a:cubicBezTo>
                <a:lnTo>
                  <a:pt x="3072796" y="945440"/>
                </a:lnTo>
                <a:lnTo>
                  <a:pt x="3071844" y="957515"/>
                </a:lnTo>
                <a:cubicBezTo>
                  <a:pt x="3071410" y="967408"/>
                  <a:pt x="3058416" y="966448"/>
                  <a:pt x="3058848" y="956615"/>
                </a:cubicBezTo>
                <a:lnTo>
                  <a:pt x="3060842" y="933173"/>
                </a:lnTo>
                <a:lnTo>
                  <a:pt x="3057764" y="931524"/>
                </a:lnTo>
                <a:cubicBezTo>
                  <a:pt x="3057764" y="931524"/>
                  <a:pt x="3057764" y="929260"/>
                  <a:pt x="3057764" y="926561"/>
                </a:cubicBezTo>
                <a:lnTo>
                  <a:pt x="3025726" y="940207"/>
                </a:lnTo>
                <a:lnTo>
                  <a:pt x="3016856" y="940425"/>
                </a:lnTo>
                <a:lnTo>
                  <a:pt x="3021374" y="932531"/>
                </a:lnTo>
                <a:lnTo>
                  <a:pt x="3016700" y="930409"/>
                </a:lnTo>
                <a:cubicBezTo>
                  <a:pt x="3016516" y="929912"/>
                  <a:pt x="3016390" y="929385"/>
                  <a:pt x="3016328" y="928858"/>
                </a:cubicBezTo>
                <a:lnTo>
                  <a:pt x="3016266" y="928950"/>
                </a:lnTo>
                <a:lnTo>
                  <a:pt x="3004758" y="852794"/>
                </a:lnTo>
                <a:lnTo>
                  <a:pt x="3003454" y="853849"/>
                </a:lnTo>
                <a:cubicBezTo>
                  <a:pt x="3000728" y="855771"/>
                  <a:pt x="2997518" y="857523"/>
                  <a:pt x="2995580" y="856841"/>
                </a:cubicBezTo>
                <a:lnTo>
                  <a:pt x="2995060" y="856660"/>
                </a:lnTo>
                <a:lnTo>
                  <a:pt x="2995022" y="856810"/>
                </a:lnTo>
                <a:lnTo>
                  <a:pt x="2994884" y="856598"/>
                </a:lnTo>
                <a:lnTo>
                  <a:pt x="2991672" y="855477"/>
                </a:lnTo>
                <a:lnTo>
                  <a:pt x="2974738" y="876349"/>
                </a:lnTo>
                <a:lnTo>
                  <a:pt x="2965434" y="878273"/>
                </a:lnTo>
                <a:lnTo>
                  <a:pt x="2973218" y="864100"/>
                </a:lnTo>
                <a:lnTo>
                  <a:pt x="2986864" y="845149"/>
                </a:lnTo>
                <a:lnTo>
                  <a:pt x="2986792" y="844237"/>
                </a:lnTo>
                <a:lnTo>
                  <a:pt x="2986740" y="844156"/>
                </a:lnTo>
                <a:lnTo>
                  <a:pt x="2983824" y="835969"/>
                </a:lnTo>
                <a:lnTo>
                  <a:pt x="2965528" y="852065"/>
                </a:lnTo>
                <a:lnTo>
                  <a:pt x="2952042" y="858633"/>
                </a:lnTo>
                <a:lnTo>
                  <a:pt x="2955756" y="871325"/>
                </a:lnTo>
                <a:lnTo>
                  <a:pt x="2949554" y="889344"/>
                </a:lnTo>
                <a:cubicBezTo>
                  <a:pt x="2948000" y="885995"/>
                  <a:pt x="2945672" y="883079"/>
                  <a:pt x="2942762" y="880815"/>
                </a:cubicBezTo>
                <a:lnTo>
                  <a:pt x="2937070" y="879548"/>
                </a:lnTo>
                <a:lnTo>
                  <a:pt x="2935940" y="892973"/>
                </a:lnTo>
                <a:lnTo>
                  <a:pt x="2933674" y="905488"/>
                </a:lnTo>
                <a:lnTo>
                  <a:pt x="2941212" y="910341"/>
                </a:lnTo>
                <a:lnTo>
                  <a:pt x="2944654" y="930657"/>
                </a:lnTo>
                <a:lnTo>
                  <a:pt x="2932062" y="931741"/>
                </a:lnTo>
                <a:lnTo>
                  <a:pt x="2929364" y="929292"/>
                </a:lnTo>
                <a:lnTo>
                  <a:pt x="2924918" y="953847"/>
                </a:lnTo>
                <a:lnTo>
                  <a:pt x="2929766" y="954940"/>
                </a:lnTo>
                <a:lnTo>
                  <a:pt x="2934264" y="951838"/>
                </a:lnTo>
                <a:lnTo>
                  <a:pt x="2938700" y="948552"/>
                </a:lnTo>
                <a:lnTo>
                  <a:pt x="2940064" y="955560"/>
                </a:lnTo>
                <a:cubicBezTo>
                  <a:pt x="2940652" y="959127"/>
                  <a:pt x="2941272" y="962663"/>
                  <a:pt x="2941272" y="962663"/>
                </a:cubicBezTo>
                <a:lnTo>
                  <a:pt x="2936932" y="971967"/>
                </a:lnTo>
                <a:cubicBezTo>
                  <a:pt x="2935844" y="974201"/>
                  <a:pt x="2934698" y="976495"/>
                  <a:pt x="2933828" y="978170"/>
                </a:cubicBezTo>
                <a:lnTo>
                  <a:pt x="2932280" y="980961"/>
                </a:lnTo>
                <a:cubicBezTo>
                  <a:pt x="2932040" y="979813"/>
                  <a:pt x="2931700" y="978697"/>
                  <a:pt x="2931256" y="977611"/>
                </a:cubicBezTo>
                <a:cubicBezTo>
                  <a:pt x="2930266" y="975223"/>
                  <a:pt x="2928860" y="973021"/>
                  <a:pt x="2927100" y="971130"/>
                </a:cubicBezTo>
                <a:lnTo>
                  <a:pt x="2922130" y="969247"/>
                </a:lnTo>
                <a:lnTo>
                  <a:pt x="2922108" y="969364"/>
                </a:lnTo>
                <a:cubicBezTo>
                  <a:pt x="2915314" y="993895"/>
                  <a:pt x="2903684" y="1017498"/>
                  <a:pt x="2885820" y="1034803"/>
                </a:cubicBezTo>
                <a:lnTo>
                  <a:pt x="2885130" y="1035324"/>
                </a:lnTo>
                <a:lnTo>
                  <a:pt x="2887990" y="1038184"/>
                </a:lnTo>
                <a:lnTo>
                  <a:pt x="2893636" y="1037844"/>
                </a:lnTo>
                <a:cubicBezTo>
                  <a:pt x="2896488" y="1037626"/>
                  <a:pt x="2899310" y="1037191"/>
                  <a:pt x="2899310" y="1037191"/>
                </a:cubicBezTo>
                <a:cubicBezTo>
                  <a:pt x="2899310" y="1037191"/>
                  <a:pt x="2897792" y="1040697"/>
                  <a:pt x="2896208" y="1044263"/>
                </a:cubicBezTo>
                <a:cubicBezTo>
                  <a:pt x="2894628" y="1047830"/>
                  <a:pt x="2892766" y="1051210"/>
                  <a:pt x="2892766" y="1051210"/>
                </a:cubicBezTo>
                <a:cubicBezTo>
                  <a:pt x="2892766" y="1051210"/>
                  <a:pt x="2888208" y="1054033"/>
                  <a:pt x="2883462" y="1056513"/>
                </a:cubicBezTo>
                <a:cubicBezTo>
                  <a:pt x="2878716" y="1058995"/>
                  <a:pt x="2873972" y="1061043"/>
                  <a:pt x="2873972" y="1061043"/>
                </a:cubicBezTo>
                <a:cubicBezTo>
                  <a:pt x="2875640" y="1057599"/>
                  <a:pt x="2876338" y="1053754"/>
                  <a:pt x="2875988" y="1049939"/>
                </a:cubicBezTo>
                <a:lnTo>
                  <a:pt x="2872638" y="1044748"/>
                </a:lnTo>
                <a:lnTo>
                  <a:pt x="2856876" y="1056642"/>
                </a:lnTo>
                <a:cubicBezTo>
                  <a:pt x="2846688" y="1062725"/>
                  <a:pt x="2836134" y="1067788"/>
                  <a:pt x="2825744" y="1072363"/>
                </a:cubicBezTo>
                <a:lnTo>
                  <a:pt x="2805914" y="1080630"/>
                </a:lnTo>
                <a:lnTo>
                  <a:pt x="2807476" y="1084365"/>
                </a:lnTo>
                <a:lnTo>
                  <a:pt x="2817680" y="1088118"/>
                </a:lnTo>
                <a:lnTo>
                  <a:pt x="2808160" y="1098104"/>
                </a:lnTo>
                <a:lnTo>
                  <a:pt x="2789550" y="1101764"/>
                </a:lnTo>
                <a:cubicBezTo>
                  <a:pt x="2791700" y="1098787"/>
                  <a:pt x="2793072" y="1095313"/>
                  <a:pt x="2793552" y="1091652"/>
                </a:cubicBezTo>
                <a:lnTo>
                  <a:pt x="2791900" y="1086473"/>
                </a:lnTo>
                <a:lnTo>
                  <a:pt x="2765264" y="1097578"/>
                </a:lnTo>
                <a:lnTo>
                  <a:pt x="2721212" y="1112378"/>
                </a:lnTo>
                <a:lnTo>
                  <a:pt x="2723178" y="1117766"/>
                </a:lnTo>
                <a:lnTo>
                  <a:pt x="2733196" y="1121954"/>
                </a:lnTo>
                <a:lnTo>
                  <a:pt x="2723208" y="1131538"/>
                </a:lnTo>
                <a:lnTo>
                  <a:pt x="2704290" y="1134267"/>
                </a:lnTo>
                <a:cubicBezTo>
                  <a:pt x="2706558" y="1131352"/>
                  <a:pt x="2708090" y="1127970"/>
                  <a:pt x="2708756" y="1124342"/>
                </a:cubicBezTo>
                <a:lnTo>
                  <a:pt x="2706858" y="1117201"/>
                </a:lnTo>
                <a:lnTo>
                  <a:pt x="2635330" y="1141233"/>
                </a:lnTo>
                <a:lnTo>
                  <a:pt x="2637236" y="1147200"/>
                </a:lnTo>
                <a:lnTo>
                  <a:pt x="2647132" y="1151698"/>
                </a:lnTo>
                <a:lnTo>
                  <a:pt x="2636740" y="1160785"/>
                </a:lnTo>
                <a:lnTo>
                  <a:pt x="2617668" y="1162646"/>
                </a:lnTo>
                <a:cubicBezTo>
                  <a:pt x="2620096" y="1159885"/>
                  <a:pt x="2621798" y="1156567"/>
                  <a:pt x="2622628" y="1152969"/>
                </a:cubicBezTo>
                <a:lnTo>
                  <a:pt x="2621122" y="1146006"/>
                </a:lnTo>
                <a:lnTo>
                  <a:pt x="2572976" y="1162182"/>
                </a:lnTo>
                <a:lnTo>
                  <a:pt x="2549198" y="1168418"/>
                </a:lnTo>
                <a:lnTo>
                  <a:pt x="2550208" y="1172261"/>
                </a:lnTo>
                <a:lnTo>
                  <a:pt x="2559760" y="1177440"/>
                </a:lnTo>
                <a:lnTo>
                  <a:pt x="2548936" y="1185969"/>
                </a:lnTo>
                <a:lnTo>
                  <a:pt x="2529832" y="1186931"/>
                </a:lnTo>
                <a:cubicBezTo>
                  <a:pt x="2532372" y="1184264"/>
                  <a:pt x="2534224" y="1181006"/>
                  <a:pt x="2535228" y="1177470"/>
                </a:cubicBezTo>
                <a:lnTo>
                  <a:pt x="2534350" y="1172311"/>
                </a:lnTo>
                <a:lnTo>
                  <a:pt x="2517986" y="1176603"/>
                </a:lnTo>
                <a:lnTo>
                  <a:pt x="2498384" y="1181317"/>
                </a:lnTo>
                <a:lnTo>
                  <a:pt x="2497236" y="1177100"/>
                </a:lnTo>
                <a:lnTo>
                  <a:pt x="2516776" y="1172416"/>
                </a:lnTo>
                <a:lnTo>
                  <a:pt x="2533618" y="1168001"/>
                </a:lnTo>
                <a:lnTo>
                  <a:pt x="2533322" y="1166264"/>
                </a:lnTo>
                <a:cubicBezTo>
                  <a:pt x="2531942" y="1162414"/>
                  <a:pt x="2530392" y="1159266"/>
                  <a:pt x="2530392" y="1159266"/>
                </a:cubicBezTo>
                <a:cubicBezTo>
                  <a:pt x="2530392" y="1159266"/>
                  <a:pt x="2521644" y="1158180"/>
                  <a:pt x="2521304" y="1158272"/>
                </a:cubicBezTo>
                <a:cubicBezTo>
                  <a:pt x="2520962" y="1158366"/>
                  <a:pt x="2524560" y="1155637"/>
                  <a:pt x="2528252" y="1152877"/>
                </a:cubicBezTo>
                <a:lnTo>
                  <a:pt x="2535694" y="1147293"/>
                </a:lnTo>
                <a:lnTo>
                  <a:pt x="2551480" y="1146518"/>
                </a:lnTo>
                <a:lnTo>
                  <a:pt x="2547820" y="1158862"/>
                </a:lnTo>
                <a:lnTo>
                  <a:pt x="2548144" y="1164193"/>
                </a:lnTo>
                <a:lnTo>
                  <a:pt x="2571672" y="1158026"/>
                </a:lnTo>
                <a:lnTo>
                  <a:pt x="2620158" y="1141734"/>
                </a:lnTo>
                <a:lnTo>
                  <a:pt x="2616922" y="1134981"/>
                </a:lnTo>
                <a:cubicBezTo>
                  <a:pt x="2616922" y="1134981"/>
                  <a:pt x="2608144" y="1134360"/>
                  <a:pt x="2607804" y="1134454"/>
                </a:cubicBezTo>
                <a:cubicBezTo>
                  <a:pt x="2607464" y="1134546"/>
                  <a:pt x="2610936" y="1131693"/>
                  <a:pt x="2614472" y="1128746"/>
                </a:cubicBezTo>
                <a:lnTo>
                  <a:pt x="2621636" y="1122792"/>
                </a:lnTo>
                <a:lnTo>
                  <a:pt x="2637392" y="1121241"/>
                </a:lnTo>
                <a:lnTo>
                  <a:pt x="2634228" y="1133957"/>
                </a:lnTo>
                <a:lnTo>
                  <a:pt x="2634524" y="1136906"/>
                </a:lnTo>
                <a:lnTo>
                  <a:pt x="2705648" y="1113007"/>
                </a:lnTo>
                <a:lnTo>
                  <a:pt x="2702212" y="1106664"/>
                </a:lnTo>
                <a:cubicBezTo>
                  <a:pt x="2702212" y="1106664"/>
                  <a:pt x="2693744" y="1106664"/>
                  <a:pt x="2693064" y="1106664"/>
                </a:cubicBezTo>
                <a:cubicBezTo>
                  <a:pt x="2692380" y="1106664"/>
                  <a:pt x="2706336" y="1094259"/>
                  <a:pt x="2706336" y="1094259"/>
                </a:cubicBezTo>
                <a:lnTo>
                  <a:pt x="2722000" y="1091963"/>
                </a:lnTo>
                <a:lnTo>
                  <a:pt x="2719550" y="1104647"/>
                </a:lnTo>
                <a:lnTo>
                  <a:pt x="2720098" y="1108151"/>
                </a:lnTo>
                <a:lnTo>
                  <a:pt x="2763560" y="1093547"/>
                </a:lnTo>
                <a:lnTo>
                  <a:pt x="2790568" y="1082293"/>
                </a:lnTo>
                <a:lnTo>
                  <a:pt x="2790092" y="1080806"/>
                </a:lnTo>
                <a:cubicBezTo>
                  <a:pt x="2788168" y="1077185"/>
                  <a:pt x="2786168" y="1074285"/>
                  <a:pt x="2786168" y="1074285"/>
                </a:cubicBezTo>
                <a:cubicBezTo>
                  <a:pt x="2786168" y="1074285"/>
                  <a:pt x="2777112" y="1074316"/>
                  <a:pt x="2776864" y="1074594"/>
                </a:cubicBezTo>
                <a:cubicBezTo>
                  <a:pt x="2776616" y="1074874"/>
                  <a:pt x="2779966" y="1071649"/>
                  <a:pt x="2783068" y="1068391"/>
                </a:cubicBezTo>
                <a:lnTo>
                  <a:pt x="2789644" y="1061817"/>
                </a:lnTo>
                <a:lnTo>
                  <a:pt x="2805150" y="1058716"/>
                </a:lnTo>
                <a:lnTo>
                  <a:pt x="2803258" y="1071431"/>
                </a:lnTo>
                <a:lnTo>
                  <a:pt x="2804298" y="1076572"/>
                </a:lnTo>
                <a:lnTo>
                  <a:pt x="2823852" y="1068424"/>
                </a:lnTo>
                <a:cubicBezTo>
                  <a:pt x="2834150" y="1063803"/>
                  <a:pt x="2844562" y="1058779"/>
                  <a:pt x="2854560" y="1052836"/>
                </a:cubicBezTo>
                <a:lnTo>
                  <a:pt x="2870274" y="1041085"/>
                </a:lnTo>
                <a:lnTo>
                  <a:pt x="2869784" y="1040324"/>
                </a:lnTo>
                <a:cubicBezTo>
                  <a:pt x="2866992" y="1037285"/>
                  <a:pt x="2864356" y="1034959"/>
                  <a:pt x="2864356" y="1034959"/>
                </a:cubicBezTo>
                <a:cubicBezTo>
                  <a:pt x="2864356" y="1034959"/>
                  <a:pt x="2862464" y="1035424"/>
                  <a:pt x="2860418" y="1035889"/>
                </a:cubicBezTo>
                <a:cubicBezTo>
                  <a:pt x="2858372" y="1036354"/>
                  <a:pt x="2856324" y="1036820"/>
                  <a:pt x="2856044" y="1037006"/>
                </a:cubicBezTo>
                <a:cubicBezTo>
                  <a:pt x="2855766" y="1037191"/>
                  <a:pt x="2857876" y="1033532"/>
                  <a:pt x="2859952" y="1029872"/>
                </a:cubicBezTo>
                <a:cubicBezTo>
                  <a:pt x="2862032" y="1026213"/>
                  <a:pt x="2863674" y="1022429"/>
                  <a:pt x="2863674" y="1022429"/>
                </a:cubicBezTo>
                <a:cubicBezTo>
                  <a:pt x="2863674" y="1022429"/>
                  <a:pt x="2866744" y="1021002"/>
                  <a:pt x="2869692" y="1019327"/>
                </a:cubicBezTo>
                <a:cubicBezTo>
                  <a:pt x="2872638" y="1017652"/>
                  <a:pt x="2875492" y="1015699"/>
                  <a:pt x="2875492" y="1015699"/>
                </a:cubicBezTo>
                <a:cubicBezTo>
                  <a:pt x="2875492" y="1015699"/>
                  <a:pt x="2876546" y="1018397"/>
                  <a:pt x="2877444" y="1021499"/>
                </a:cubicBezTo>
                <a:cubicBezTo>
                  <a:pt x="2878344" y="1024600"/>
                  <a:pt x="2879152" y="1027702"/>
                  <a:pt x="2879152" y="1027702"/>
                </a:cubicBezTo>
                <a:lnTo>
                  <a:pt x="2882112" y="1032233"/>
                </a:lnTo>
                <a:lnTo>
                  <a:pt x="2882780" y="1031734"/>
                </a:lnTo>
                <a:cubicBezTo>
                  <a:pt x="2900056" y="1015141"/>
                  <a:pt x="2911096" y="992376"/>
                  <a:pt x="2917952" y="968184"/>
                </a:cubicBezTo>
                <a:lnTo>
                  <a:pt x="2918040" y="967698"/>
                </a:lnTo>
                <a:lnTo>
                  <a:pt x="2916460" y="967099"/>
                </a:lnTo>
                <a:cubicBezTo>
                  <a:pt x="2912428" y="966385"/>
                  <a:pt x="2908924" y="966137"/>
                  <a:pt x="2908924" y="966137"/>
                </a:cubicBezTo>
                <a:lnTo>
                  <a:pt x="2906320" y="969238"/>
                </a:lnTo>
                <a:cubicBezTo>
                  <a:pt x="2905292" y="970386"/>
                  <a:pt x="2904350" y="971595"/>
                  <a:pt x="2903496" y="972867"/>
                </a:cubicBezTo>
                <a:cubicBezTo>
                  <a:pt x="2903342" y="973177"/>
                  <a:pt x="2902846" y="968866"/>
                  <a:pt x="2902318" y="964586"/>
                </a:cubicBezTo>
                <a:cubicBezTo>
                  <a:pt x="2901792" y="960307"/>
                  <a:pt x="2900984" y="955933"/>
                  <a:pt x="2900984" y="955933"/>
                </a:cubicBezTo>
                <a:cubicBezTo>
                  <a:pt x="2900984" y="955933"/>
                  <a:pt x="2902628" y="952645"/>
                  <a:pt x="2904240" y="949233"/>
                </a:cubicBezTo>
                <a:cubicBezTo>
                  <a:pt x="2905854" y="945821"/>
                  <a:pt x="2907344" y="942287"/>
                  <a:pt x="2907344" y="942287"/>
                </a:cubicBezTo>
                <a:lnTo>
                  <a:pt x="2912056" y="946535"/>
                </a:lnTo>
                <a:lnTo>
                  <a:pt x="2916772" y="950908"/>
                </a:lnTo>
                <a:lnTo>
                  <a:pt x="2920754" y="952659"/>
                </a:lnTo>
                <a:lnTo>
                  <a:pt x="2925590" y="925866"/>
                </a:lnTo>
                <a:lnTo>
                  <a:pt x="2904490" y="906713"/>
                </a:lnTo>
                <a:cubicBezTo>
                  <a:pt x="2902256" y="909009"/>
                  <a:pt x="2897852" y="912543"/>
                  <a:pt x="2897852" y="912543"/>
                </a:cubicBezTo>
                <a:lnTo>
                  <a:pt x="2891394" y="913417"/>
                </a:lnTo>
                <a:lnTo>
                  <a:pt x="2876392" y="984467"/>
                </a:lnTo>
                <a:cubicBezTo>
                  <a:pt x="2873508" y="1001494"/>
                  <a:pt x="2850556" y="1000036"/>
                  <a:pt x="2853472" y="982886"/>
                </a:cubicBezTo>
                <a:lnTo>
                  <a:pt x="2869818" y="907012"/>
                </a:lnTo>
                <a:lnTo>
                  <a:pt x="2868080" y="904914"/>
                </a:lnTo>
                <a:lnTo>
                  <a:pt x="2827170" y="921072"/>
                </a:lnTo>
                <a:lnTo>
                  <a:pt x="2811446" y="914870"/>
                </a:lnTo>
                <a:lnTo>
                  <a:pt x="2833560" y="900262"/>
                </a:lnTo>
                <a:lnTo>
                  <a:pt x="2868080" y="883949"/>
                </a:lnTo>
                <a:cubicBezTo>
                  <a:pt x="2868080" y="883949"/>
                  <a:pt x="2864976" y="876660"/>
                  <a:pt x="2871180" y="875388"/>
                </a:cubicBezTo>
                <a:lnTo>
                  <a:pt x="2873832" y="868413"/>
                </a:lnTo>
                <a:lnTo>
                  <a:pt x="2843058" y="887008"/>
                </a:lnTo>
                <a:lnTo>
                  <a:pt x="2833752" y="892898"/>
                </a:lnTo>
                <a:lnTo>
                  <a:pt x="2834334" y="896323"/>
                </a:lnTo>
                <a:lnTo>
                  <a:pt x="2827442" y="896892"/>
                </a:lnTo>
                <a:lnTo>
                  <a:pt x="2817776" y="903010"/>
                </a:lnTo>
                <a:cubicBezTo>
                  <a:pt x="2811424" y="907124"/>
                  <a:pt x="2807372" y="909865"/>
                  <a:pt x="2806298" y="910776"/>
                </a:cubicBezTo>
                <a:lnTo>
                  <a:pt x="2801404" y="903908"/>
                </a:lnTo>
                <a:lnTo>
                  <a:pt x="2795412" y="926997"/>
                </a:lnTo>
                <a:cubicBezTo>
                  <a:pt x="2793800" y="936580"/>
                  <a:pt x="2780804" y="935805"/>
                  <a:pt x="2782448" y="926098"/>
                </a:cubicBezTo>
                <a:lnTo>
                  <a:pt x="2782572" y="926222"/>
                </a:lnTo>
                <a:lnTo>
                  <a:pt x="2793526" y="884654"/>
                </a:lnTo>
                <a:lnTo>
                  <a:pt x="2791100" y="881747"/>
                </a:lnTo>
                <a:lnTo>
                  <a:pt x="2767932" y="891051"/>
                </a:lnTo>
                <a:lnTo>
                  <a:pt x="2759032" y="887545"/>
                </a:lnTo>
                <a:lnTo>
                  <a:pt x="2771436" y="879265"/>
                </a:lnTo>
                <a:lnTo>
                  <a:pt x="2790976" y="869960"/>
                </a:lnTo>
                <a:cubicBezTo>
                  <a:pt x="2790976" y="869960"/>
                  <a:pt x="2789208" y="865835"/>
                  <a:pt x="2792712" y="865122"/>
                </a:cubicBezTo>
                <a:lnTo>
                  <a:pt x="2793088" y="864091"/>
                </a:lnTo>
                <a:lnTo>
                  <a:pt x="2745104" y="885685"/>
                </a:lnTo>
                <a:cubicBezTo>
                  <a:pt x="2745104" y="885685"/>
                  <a:pt x="2747432" y="893034"/>
                  <a:pt x="2744330" y="896354"/>
                </a:cubicBezTo>
                <a:cubicBezTo>
                  <a:pt x="2743152" y="897624"/>
                  <a:pt x="2741830" y="898772"/>
                  <a:pt x="2740392" y="899734"/>
                </a:cubicBezTo>
                <a:lnTo>
                  <a:pt x="2770288" y="920296"/>
                </a:lnTo>
                <a:lnTo>
                  <a:pt x="2773392" y="940704"/>
                </a:lnTo>
                <a:lnTo>
                  <a:pt x="2760800" y="941417"/>
                </a:lnTo>
                <a:lnTo>
                  <a:pt x="2733816" y="915490"/>
                </a:lnTo>
                <a:lnTo>
                  <a:pt x="2730662" y="918097"/>
                </a:lnTo>
                <a:lnTo>
                  <a:pt x="2711484" y="970107"/>
                </a:lnTo>
                <a:cubicBezTo>
                  <a:pt x="2705592" y="986204"/>
                  <a:pt x="2683944" y="977644"/>
                  <a:pt x="2689776" y="961392"/>
                </a:cubicBezTo>
                <a:lnTo>
                  <a:pt x="2705952" y="919587"/>
                </a:lnTo>
                <a:lnTo>
                  <a:pt x="2702450" y="918712"/>
                </a:lnTo>
                <a:lnTo>
                  <a:pt x="2702368" y="918934"/>
                </a:lnTo>
                <a:cubicBezTo>
                  <a:pt x="2700724" y="923478"/>
                  <a:pt x="2696848" y="924540"/>
                  <a:pt x="2693768" y="923315"/>
                </a:cubicBezTo>
                <a:lnTo>
                  <a:pt x="2690364" y="914964"/>
                </a:lnTo>
                <a:lnTo>
                  <a:pt x="2656092" y="927306"/>
                </a:lnTo>
                <a:lnTo>
                  <a:pt x="2640586" y="920607"/>
                </a:lnTo>
                <a:lnTo>
                  <a:pt x="2663040" y="906712"/>
                </a:lnTo>
                <a:lnTo>
                  <a:pt x="2697900" y="891483"/>
                </a:lnTo>
                <a:lnTo>
                  <a:pt x="2697710" y="890435"/>
                </a:lnTo>
                <a:lnTo>
                  <a:pt x="2696940" y="890243"/>
                </a:lnTo>
                <a:lnTo>
                  <a:pt x="2694180" y="886739"/>
                </a:lnTo>
                <a:lnTo>
                  <a:pt x="2670856" y="895176"/>
                </a:lnTo>
                <a:lnTo>
                  <a:pt x="2662048" y="891359"/>
                </a:lnTo>
                <a:lnTo>
                  <a:pt x="2674732" y="883513"/>
                </a:lnTo>
                <a:lnTo>
                  <a:pt x="2694458" y="874892"/>
                </a:lnTo>
                <a:cubicBezTo>
                  <a:pt x="2694458" y="874892"/>
                  <a:pt x="2692784" y="870735"/>
                  <a:pt x="2696320" y="870084"/>
                </a:cubicBezTo>
                <a:lnTo>
                  <a:pt x="2696370" y="869962"/>
                </a:lnTo>
                <a:lnTo>
                  <a:pt x="2671422" y="878920"/>
                </a:lnTo>
                <a:lnTo>
                  <a:pt x="2653970" y="883036"/>
                </a:lnTo>
                <a:lnTo>
                  <a:pt x="2653360" y="888016"/>
                </a:lnTo>
                <a:cubicBezTo>
                  <a:pt x="2652658" y="892161"/>
                  <a:pt x="2651456" y="894975"/>
                  <a:pt x="2648556" y="894773"/>
                </a:cubicBezTo>
                <a:cubicBezTo>
                  <a:pt x="2645656" y="894572"/>
                  <a:pt x="2643376" y="892540"/>
                  <a:pt x="2640202" y="889784"/>
                </a:cubicBezTo>
                <a:lnTo>
                  <a:pt x="2638012" y="888295"/>
                </a:lnTo>
                <a:lnTo>
                  <a:pt x="2638972" y="892074"/>
                </a:lnTo>
                <a:lnTo>
                  <a:pt x="2648278" y="897253"/>
                </a:lnTo>
                <a:lnTo>
                  <a:pt x="2642944" y="901501"/>
                </a:lnTo>
                <a:cubicBezTo>
                  <a:pt x="2640276" y="903673"/>
                  <a:pt x="2637548" y="905689"/>
                  <a:pt x="2637548" y="905689"/>
                </a:cubicBezTo>
                <a:lnTo>
                  <a:pt x="2628242" y="905999"/>
                </a:lnTo>
                <a:cubicBezTo>
                  <a:pt x="2623620" y="906247"/>
                  <a:pt x="2618938" y="906247"/>
                  <a:pt x="2618938" y="906247"/>
                </a:cubicBezTo>
                <a:cubicBezTo>
                  <a:pt x="2621500" y="903643"/>
                  <a:pt x="2623368" y="900447"/>
                  <a:pt x="2624364" y="896943"/>
                </a:cubicBezTo>
                <a:lnTo>
                  <a:pt x="2623376" y="890252"/>
                </a:lnTo>
                <a:lnTo>
                  <a:pt x="2601904" y="895316"/>
                </a:lnTo>
                <a:lnTo>
                  <a:pt x="2601756" y="896385"/>
                </a:lnTo>
                <a:lnTo>
                  <a:pt x="2594672" y="926102"/>
                </a:lnTo>
                <a:lnTo>
                  <a:pt x="2598686" y="927089"/>
                </a:lnTo>
                <a:lnTo>
                  <a:pt x="2607990" y="919213"/>
                </a:lnTo>
                <a:lnTo>
                  <a:pt x="2608860" y="927555"/>
                </a:lnTo>
                <a:cubicBezTo>
                  <a:pt x="2609292" y="931711"/>
                  <a:pt x="2609634" y="935898"/>
                  <a:pt x="2609634" y="935898"/>
                </a:cubicBezTo>
                <a:lnTo>
                  <a:pt x="2600080" y="957608"/>
                </a:lnTo>
                <a:cubicBezTo>
                  <a:pt x="2599232" y="953545"/>
                  <a:pt x="2597448" y="949761"/>
                  <a:pt x="2594872" y="946505"/>
                </a:cubicBezTo>
                <a:lnTo>
                  <a:pt x="2590010" y="944700"/>
                </a:lnTo>
                <a:lnTo>
                  <a:pt x="2584604" y="965114"/>
                </a:lnTo>
                <a:cubicBezTo>
                  <a:pt x="2580138" y="980838"/>
                  <a:pt x="2577780" y="989212"/>
                  <a:pt x="2577780" y="989212"/>
                </a:cubicBezTo>
                <a:lnTo>
                  <a:pt x="2573812" y="987910"/>
                </a:lnTo>
                <a:lnTo>
                  <a:pt x="2580604" y="963874"/>
                </a:lnTo>
                <a:lnTo>
                  <a:pt x="2586024" y="943221"/>
                </a:lnTo>
                <a:lnTo>
                  <a:pt x="2584198" y="942543"/>
                </a:lnTo>
                <a:cubicBezTo>
                  <a:pt x="2580132" y="941977"/>
                  <a:pt x="2576572" y="941977"/>
                  <a:pt x="2576572" y="941977"/>
                </a:cubicBezTo>
                <a:cubicBezTo>
                  <a:pt x="2576572" y="941977"/>
                  <a:pt x="2575184" y="944132"/>
                  <a:pt x="2573770" y="946400"/>
                </a:cubicBezTo>
                <a:lnTo>
                  <a:pt x="2572936" y="947832"/>
                </a:lnTo>
                <a:lnTo>
                  <a:pt x="2569828" y="956287"/>
                </a:lnTo>
                <a:cubicBezTo>
                  <a:pt x="2565356" y="968455"/>
                  <a:pt x="2562800" y="975411"/>
                  <a:pt x="2562800" y="975411"/>
                </a:cubicBezTo>
                <a:lnTo>
                  <a:pt x="2437348" y="955841"/>
                </a:lnTo>
                <a:lnTo>
                  <a:pt x="2497112" y="786935"/>
                </a:lnTo>
                <a:lnTo>
                  <a:pt x="2499532" y="764667"/>
                </a:lnTo>
                <a:lnTo>
                  <a:pt x="2493328" y="758898"/>
                </a:lnTo>
                <a:cubicBezTo>
                  <a:pt x="2489948" y="760232"/>
                  <a:pt x="2489948" y="755517"/>
                  <a:pt x="2489948" y="755517"/>
                </a:cubicBezTo>
                <a:lnTo>
                  <a:pt x="2477494" y="757200"/>
                </a:lnTo>
                <a:lnTo>
                  <a:pt x="2472766" y="779863"/>
                </a:lnTo>
                <a:lnTo>
                  <a:pt x="2467276" y="789168"/>
                </a:lnTo>
                <a:lnTo>
                  <a:pt x="2464176" y="779523"/>
                </a:lnTo>
                <a:lnTo>
                  <a:pt x="2468206" y="758358"/>
                </a:lnTo>
                <a:lnTo>
                  <a:pt x="2454436" y="758060"/>
                </a:lnTo>
                <a:lnTo>
                  <a:pt x="2461104" y="749811"/>
                </a:lnTo>
                <a:lnTo>
                  <a:pt x="2470190" y="747945"/>
                </a:lnTo>
                <a:lnTo>
                  <a:pt x="2470596" y="745809"/>
                </a:lnTo>
                <a:cubicBezTo>
                  <a:pt x="2467602" y="747484"/>
                  <a:pt x="2463840" y="746895"/>
                  <a:pt x="2461508" y="744383"/>
                </a:cubicBezTo>
                <a:cubicBezTo>
                  <a:pt x="2458564" y="741250"/>
                  <a:pt x="2455868" y="737869"/>
                  <a:pt x="2453444" y="734303"/>
                </a:cubicBezTo>
                <a:lnTo>
                  <a:pt x="2453564" y="731847"/>
                </a:lnTo>
                <a:lnTo>
                  <a:pt x="2391254" y="727765"/>
                </a:lnTo>
                <a:lnTo>
                  <a:pt x="2389764" y="746093"/>
                </a:lnTo>
                <a:lnTo>
                  <a:pt x="2394330" y="747173"/>
                </a:lnTo>
                <a:lnTo>
                  <a:pt x="2389186" y="753184"/>
                </a:lnTo>
                <a:lnTo>
                  <a:pt x="2382998" y="829301"/>
                </a:lnTo>
                <a:lnTo>
                  <a:pt x="2375338" y="852956"/>
                </a:lnTo>
                <a:lnTo>
                  <a:pt x="2376042" y="855287"/>
                </a:lnTo>
                <a:lnTo>
                  <a:pt x="2379040" y="857926"/>
                </a:lnTo>
                <a:cubicBezTo>
                  <a:pt x="2381476" y="860749"/>
                  <a:pt x="2382304" y="864626"/>
                  <a:pt x="2381242" y="868192"/>
                </a:cubicBezTo>
                <a:lnTo>
                  <a:pt x="2408752" y="857120"/>
                </a:lnTo>
                <a:lnTo>
                  <a:pt x="2417126" y="859569"/>
                </a:lnTo>
                <a:lnTo>
                  <a:pt x="2409992" y="866920"/>
                </a:lnTo>
                <a:lnTo>
                  <a:pt x="2383036" y="878453"/>
                </a:lnTo>
                <a:lnTo>
                  <a:pt x="2387976" y="894812"/>
                </a:lnTo>
                <a:lnTo>
                  <a:pt x="2400000" y="949227"/>
                </a:lnTo>
                <a:lnTo>
                  <a:pt x="2403852" y="949730"/>
                </a:lnTo>
                <a:cubicBezTo>
                  <a:pt x="2407168" y="950878"/>
                  <a:pt x="2409564" y="953762"/>
                  <a:pt x="2410054" y="957236"/>
                </a:cubicBezTo>
                <a:lnTo>
                  <a:pt x="2429468" y="931618"/>
                </a:lnTo>
                <a:lnTo>
                  <a:pt x="2437874" y="928826"/>
                </a:lnTo>
                <a:lnTo>
                  <a:pt x="2434772" y="939278"/>
                </a:lnTo>
                <a:lnTo>
                  <a:pt x="2413590" y="968339"/>
                </a:lnTo>
                <a:lnTo>
                  <a:pt x="2415824" y="977117"/>
                </a:lnTo>
                <a:cubicBezTo>
                  <a:pt x="2419234" y="978233"/>
                  <a:pt x="2417000" y="982140"/>
                  <a:pt x="2417000" y="982140"/>
                </a:cubicBezTo>
                <a:lnTo>
                  <a:pt x="2435362" y="993368"/>
                </a:lnTo>
                <a:lnTo>
                  <a:pt x="2446836" y="1002920"/>
                </a:lnTo>
                <a:lnTo>
                  <a:pt x="2437532" y="1005463"/>
                </a:lnTo>
                <a:lnTo>
                  <a:pt x="2415576" y="993926"/>
                </a:lnTo>
                <a:lnTo>
                  <a:pt x="2412472" y="997028"/>
                </a:lnTo>
                <a:lnTo>
                  <a:pt x="2410606" y="997230"/>
                </a:lnTo>
                <a:lnTo>
                  <a:pt x="2416072" y="1021965"/>
                </a:lnTo>
                <a:cubicBezTo>
                  <a:pt x="2418056" y="1031518"/>
                  <a:pt x="2405248" y="1034649"/>
                  <a:pt x="2403262" y="1025066"/>
                </a:cubicBezTo>
                <a:lnTo>
                  <a:pt x="2403262" y="1025128"/>
                </a:lnTo>
                <a:lnTo>
                  <a:pt x="2395874" y="993651"/>
                </a:lnTo>
                <a:lnTo>
                  <a:pt x="2395074" y="992778"/>
                </a:lnTo>
                <a:lnTo>
                  <a:pt x="2377924" y="1005184"/>
                </a:lnTo>
                <a:lnTo>
                  <a:pt x="2370944" y="1003820"/>
                </a:lnTo>
                <a:lnTo>
                  <a:pt x="2374200" y="992592"/>
                </a:lnTo>
                <a:lnTo>
                  <a:pt x="2392562" y="983288"/>
                </a:lnTo>
                <a:cubicBezTo>
                  <a:pt x="2391844" y="982637"/>
                  <a:pt x="2391200" y="981893"/>
                  <a:pt x="2390640" y="981086"/>
                </a:cubicBezTo>
                <a:cubicBezTo>
                  <a:pt x="2389180" y="978976"/>
                  <a:pt x="2391012" y="975039"/>
                  <a:pt x="2391012" y="975039"/>
                </a:cubicBezTo>
                <a:lnTo>
                  <a:pt x="2364276" y="958228"/>
                </a:lnTo>
                <a:lnTo>
                  <a:pt x="2354508" y="947497"/>
                </a:lnTo>
                <a:lnTo>
                  <a:pt x="2362632" y="945978"/>
                </a:lnTo>
                <a:lnTo>
                  <a:pt x="2374418" y="951901"/>
                </a:lnTo>
                <a:lnTo>
                  <a:pt x="2387506" y="958446"/>
                </a:lnTo>
                <a:cubicBezTo>
                  <a:pt x="2387506" y="958446"/>
                  <a:pt x="2387080" y="956996"/>
                  <a:pt x="2386828" y="955596"/>
                </a:cubicBezTo>
                <a:lnTo>
                  <a:pt x="2386872" y="955293"/>
                </a:lnTo>
                <a:lnTo>
                  <a:pt x="2377568" y="915656"/>
                </a:lnTo>
                <a:lnTo>
                  <a:pt x="2370388" y="903735"/>
                </a:lnTo>
                <a:lnTo>
                  <a:pt x="2366356" y="904540"/>
                </a:lnTo>
                <a:lnTo>
                  <a:pt x="2359794" y="900967"/>
                </a:lnTo>
                <a:lnTo>
                  <a:pt x="2336424" y="973146"/>
                </a:lnTo>
                <a:cubicBezTo>
                  <a:pt x="2335356" y="976620"/>
                  <a:pt x="2331660" y="978606"/>
                  <a:pt x="2328172" y="977520"/>
                </a:cubicBezTo>
                <a:cubicBezTo>
                  <a:pt x="2324686" y="976466"/>
                  <a:pt x="2322724" y="972774"/>
                  <a:pt x="2323792" y="969270"/>
                </a:cubicBezTo>
                <a:cubicBezTo>
                  <a:pt x="2323902" y="968929"/>
                  <a:pt x="2324038" y="968588"/>
                  <a:pt x="2324206" y="968246"/>
                </a:cubicBezTo>
                <a:lnTo>
                  <a:pt x="2323988" y="968246"/>
                </a:lnTo>
                <a:lnTo>
                  <a:pt x="2346238" y="890941"/>
                </a:lnTo>
                <a:lnTo>
                  <a:pt x="2333324" y="891483"/>
                </a:lnTo>
                <a:lnTo>
                  <a:pt x="2327896" y="886150"/>
                </a:lnTo>
                <a:lnTo>
                  <a:pt x="2335464" y="878240"/>
                </a:lnTo>
                <a:lnTo>
                  <a:pt x="2349344" y="880151"/>
                </a:lnTo>
                <a:lnTo>
                  <a:pt x="2353546" y="865549"/>
                </a:lnTo>
                <a:lnTo>
                  <a:pt x="2341544" y="842326"/>
                </a:lnTo>
                <a:lnTo>
                  <a:pt x="2337760" y="827160"/>
                </a:lnTo>
                <a:lnTo>
                  <a:pt x="2345512" y="830416"/>
                </a:lnTo>
                <a:lnTo>
                  <a:pt x="2353080" y="842511"/>
                </a:lnTo>
                <a:lnTo>
                  <a:pt x="2357942" y="850278"/>
                </a:lnTo>
                <a:lnTo>
                  <a:pt x="2359706" y="844150"/>
                </a:lnTo>
                <a:lnTo>
                  <a:pt x="2334382" y="779817"/>
                </a:lnTo>
                <a:lnTo>
                  <a:pt x="2331712" y="792858"/>
                </a:lnTo>
                <a:cubicBezTo>
                  <a:pt x="2331712" y="792858"/>
                  <a:pt x="2321664" y="803743"/>
                  <a:pt x="2322408" y="802162"/>
                </a:cubicBezTo>
                <a:cubicBezTo>
                  <a:pt x="2322692" y="797758"/>
                  <a:pt x="2322618" y="793323"/>
                  <a:pt x="2322190" y="788919"/>
                </a:cubicBezTo>
                <a:lnTo>
                  <a:pt x="2328322" y="764421"/>
                </a:lnTo>
                <a:lnTo>
                  <a:pt x="2324466" y="754626"/>
                </a:lnTo>
                <a:lnTo>
                  <a:pt x="2323928" y="754120"/>
                </a:lnTo>
                <a:lnTo>
                  <a:pt x="2324080" y="753643"/>
                </a:lnTo>
                <a:lnTo>
                  <a:pt x="2322774" y="750324"/>
                </a:lnTo>
                <a:lnTo>
                  <a:pt x="2310032" y="751577"/>
                </a:lnTo>
                <a:lnTo>
                  <a:pt x="2292944" y="746336"/>
                </a:lnTo>
                <a:lnTo>
                  <a:pt x="2287920" y="739450"/>
                </a:lnTo>
                <a:lnTo>
                  <a:pt x="2295238" y="734395"/>
                </a:lnTo>
                <a:lnTo>
                  <a:pt x="2318188" y="740257"/>
                </a:lnTo>
                <a:lnTo>
                  <a:pt x="2318408" y="739234"/>
                </a:lnTo>
                <a:lnTo>
                  <a:pt x="2311664" y="722102"/>
                </a:lnTo>
                <a:lnTo>
                  <a:pt x="2272938" y="719205"/>
                </a:lnTo>
                <a:lnTo>
                  <a:pt x="2265260" y="718345"/>
                </a:lnTo>
                <a:lnTo>
                  <a:pt x="2262424" y="743050"/>
                </a:lnTo>
                <a:lnTo>
                  <a:pt x="2257676" y="772937"/>
                </a:lnTo>
                <a:lnTo>
                  <a:pt x="2261152" y="773474"/>
                </a:lnTo>
                <a:lnTo>
                  <a:pt x="2268038" y="767674"/>
                </a:lnTo>
                <a:lnTo>
                  <a:pt x="2270704" y="779026"/>
                </a:lnTo>
                <a:lnTo>
                  <a:pt x="2265124" y="794347"/>
                </a:lnTo>
                <a:cubicBezTo>
                  <a:pt x="2264028" y="791524"/>
                  <a:pt x="2262272" y="788981"/>
                  <a:pt x="2260004" y="786966"/>
                </a:cubicBezTo>
                <a:lnTo>
                  <a:pt x="2255556" y="786281"/>
                </a:lnTo>
                <a:lnTo>
                  <a:pt x="2251260" y="813329"/>
                </a:lnTo>
                <a:lnTo>
                  <a:pt x="2242214" y="847486"/>
                </a:lnTo>
                <a:lnTo>
                  <a:pt x="2242702" y="849025"/>
                </a:lnTo>
                <a:lnTo>
                  <a:pt x="2246980" y="849987"/>
                </a:lnTo>
                <a:lnTo>
                  <a:pt x="2254236" y="844591"/>
                </a:lnTo>
                <a:lnTo>
                  <a:pt x="2256220" y="856190"/>
                </a:lnTo>
                <a:cubicBezTo>
                  <a:pt x="2256220" y="856190"/>
                  <a:pt x="2254546" y="859943"/>
                  <a:pt x="2252904" y="863695"/>
                </a:cubicBezTo>
                <a:lnTo>
                  <a:pt x="2249656" y="870940"/>
                </a:lnTo>
                <a:lnTo>
                  <a:pt x="2270406" y="936344"/>
                </a:lnTo>
                <a:lnTo>
                  <a:pt x="2271884" y="936084"/>
                </a:lnTo>
                <a:cubicBezTo>
                  <a:pt x="2271884" y="936084"/>
                  <a:pt x="2272320" y="936363"/>
                  <a:pt x="2272940" y="936860"/>
                </a:cubicBezTo>
                <a:lnTo>
                  <a:pt x="2282244" y="908450"/>
                </a:lnTo>
                <a:lnTo>
                  <a:pt x="2291982" y="902806"/>
                </a:lnTo>
                <a:lnTo>
                  <a:pt x="2290244" y="917196"/>
                </a:lnTo>
                <a:lnTo>
                  <a:pt x="2278552" y="945916"/>
                </a:lnTo>
                <a:cubicBezTo>
                  <a:pt x="2280412" y="950133"/>
                  <a:pt x="2283824" y="954880"/>
                  <a:pt x="2284756" y="956988"/>
                </a:cubicBezTo>
                <a:lnTo>
                  <a:pt x="2297844" y="953638"/>
                </a:lnTo>
                <a:lnTo>
                  <a:pt x="2317012" y="950847"/>
                </a:lnTo>
                <a:lnTo>
                  <a:pt x="2323616" y="955064"/>
                </a:lnTo>
                <a:lnTo>
                  <a:pt x="2316670" y="959314"/>
                </a:lnTo>
                <a:lnTo>
                  <a:pt x="2287300" y="964525"/>
                </a:lnTo>
                <a:cubicBezTo>
                  <a:pt x="2288136" y="966665"/>
                  <a:pt x="2288880" y="968464"/>
                  <a:pt x="2288880" y="968464"/>
                </a:cubicBezTo>
                <a:cubicBezTo>
                  <a:pt x="2287370" y="971038"/>
                  <a:pt x="2285714" y="973549"/>
                  <a:pt x="2283918" y="975937"/>
                </a:cubicBezTo>
                <a:lnTo>
                  <a:pt x="2281500" y="977304"/>
                </a:lnTo>
                <a:lnTo>
                  <a:pt x="2284414" y="1122979"/>
                </a:lnTo>
                <a:cubicBezTo>
                  <a:pt x="2283204" y="1132718"/>
                  <a:pt x="2270210" y="1131880"/>
                  <a:pt x="2271450" y="1122079"/>
                </a:cubicBezTo>
                <a:cubicBezTo>
                  <a:pt x="2276208" y="1085607"/>
                  <a:pt x="2276956" y="1048730"/>
                  <a:pt x="2273684" y="1012101"/>
                </a:cubicBezTo>
                <a:lnTo>
                  <a:pt x="2271592" y="1003655"/>
                </a:lnTo>
                <a:lnTo>
                  <a:pt x="2266302" y="1009061"/>
                </a:lnTo>
                <a:lnTo>
                  <a:pt x="2262984" y="1002145"/>
                </a:lnTo>
                <a:lnTo>
                  <a:pt x="2264316" y="983909"/>
                </a:lnTo>
                <a:lnTo>
                  <a:pt x="2265758" y="980093"/>
                </a:lnTo>
                <a:lnTo>
                  <a:pt x="2261376" y="962400"/>
                </a:lnTo>
                <a:lnTo>
                  <a:pt x="2241862" y="961205"/>
                </a:lnTo>
                <a:cubicBezTo>
                  <a:pt x="2238968" y="959500"/>
                  <a:pt x="2235900" y="958135"/>
                  <a:pt x="2232712" y="957112"/>
                </a:cubicBezTo>
                <a:cubicBezTo>
                  <a:pt x="2235668" y="954755"/>
                  <a:pt x="2238776" y="952614"/>
                  <a:pt x="2242016" y="950692"/>
                </a:cubicBezTo>
                <a:lnTo>
                  <a:pt x="2258986" y="952749"/>
                </a:lnTo>
                <a:lnTo>
                  <a:pt x="2237412" y="865619"/>
                </a:lnTo>
                <a:lnTo>
                  <a:pt x="2222136" y="923304"/>
                </a:lnTo>
                <a:lnTo>
                  <a:pt x="2226912" y="924856"/>
                </a:lnTo>
                <a:lnTo>
                  <a:pt x="2234696" y="920172"/>
                </a:lnTo>
                <a:lnTo>
                  <a:pt x="2235472" y="931989"/>
                </a:lnTo>
                <a:cubicBezTo>
                  <a:pt x="2235472" y="931989"/>
                  <a:pt x="2233488" y="935617"/>
                  <a:pt x="2231380" y="939185"/>
                </a:cubicBezTo>
                <a:lnTo>
                  <a:pt x="2227684" y="945557"/>
                </a:lnTo>
                <a:lnTo>
                  <a:pt x="2217980" y="969393"/>
                </a:lnTo>
                <a:cubicBezTo>
                  <a:pt x="2219872" y="973610"/>
                  <a:pt x="2223284" y="978325"/>
                  <a:pt x="2224184" y="980496"/>
                </a:cubicBezTo>
                <a:lnTo>
                  <a:pt x="2237304" y="977116"/>
                </a:lnTo>
                <a:lnTo>
                  <a:pt x="2256470" y="974324"/>
                </a:lnTo>
                <a:lnTo>
                  <a:pt x="2263076" y="978543"/>
                </a:lnTo>
                <a:lnTo>
                  <a:pt x="2256096" y="982792"/>
                </a:lnTo>
                <a:lnTo>
                  <a:pt x="2226728" y="988002"/>
                </a:lnTo>
                <a:cubicBezTo>
                  <a:pt x="2227564" y="990142"/>
                  <a:pt x="2228308" y="991910"/>
                  <a:pt x="2228308" y="991910"/>
                </a:cubicBezTo>
                <a:cubicBezTo>
                  <a:pt x="2226810" y="994515"/>
                  <a:pt x="2225154" y="997027"/>
                  <a:pt x="2223346" y="999416"/>
                </a:cubicBezTo>
                <a:lnTo>
                  <a:pt x="2220516" y="1001014"/>
                </a:lnTo>
                <a:lnTo>
                  <a:pt x="2224420" y="1016929"/>
                </a:lnTo>
                <a:cubicBezTo>
                  <a:pt x="2229464" y="1059717"/>
                  <a:pt x="2229380" y="1103471"/>
                  <a:pt x="2223998" y="1146457"/>
                </a:cubicBezTo>
                <a:cubicBezTo>
                  <a:pt x="2222788" y="1156228"/>
                  <a:pt x="2209824" y="1155390"/>
                  <a:pt x="2211034" y="1145589"/>
                </a:cubicBezTo>
                <a:lnTo>
                  <a:pt x="2207752" y="1030567"/>
                </a:lnTo>
                <a:lnTo>
                  <a:pt x="2205824" y="1032570"/>
                </a:lnTo>
                <a:lnTo>
                  <a:pt x="2202504" y="1025654"/>
                </a:lnTo>
                <a:lnTo>
                  <a:pt x="2203838" y="1007448"/>
                </a:lnTo>
                <a:lnTo>
                  <a:pt x="2204072" y="1006835"/>
                </a:lnTo>
                <a:lnTo>
                  <a:pt x="2199900" y="1012287"/>
                </a:lnTo>
                <a:lnTo>
                  <a:pt x="2194688" y="1018738"/>
                </a:lnTo>
                <a:cubicBezTo>
                  <a:pt x="2194592" y="1015667"/>
                  <a:pt x="2193764" y="1012690"/>
                  <a:pt x="2192268" y="1010023"/>
                </a:cubicBezTo>
                <a:lnTo>
                  <a:pt x="2185092" y="1006343"/>
                </a:lnTo>
                <a:lnTo>
                  <a:pt x="2156106" y="1062160"/>
                </a:lnTo>
                <a:lnTo>
                  <a:pt x="2155522" y="1062913"/>
                </a:lnTo>
                <a:lnTo>
                  <a:pt x="2158060" y="1064639"/>
                </a:lnTo>
                <a:lnTo>
                  <a:pt x="2166806" y="1062220"/>
                </a:lnTo>
                <a:lnTo>
                  <a:pt x="2164324" y="1073819"/>
                </a:lnTo>
                <a:cubicBezTo>
                  <a:pt x="2164324" y="1073819"/>
                  <a:pt x="2161628" y="1076766"/>
                  <a:pt x="2158524" y="1079619"/>
                </a:cubicBezTo>
                <a:lnTo>
                  <a:pt x="2152570" y="1085325"/>
                </a:lnTo>
                <a:cubicBezTo>
                  <a:pt x="2152864" y="1082286"/>
                  <a:pt x="2152408" y="1079216"/>
                  <a:pt x="2151236" y="1076394"/>
                </a:cubicBezTo>
                <a:lnTo>
                  <a:pt x="2147204" y="1073632"/>
                </a:lnTo>
                <a:lnTo>
                  <a:pt x="2107986" y="1124169"/>
                </a:lnTo>
                <a:lnTo>
                  <a:pt x="2111476" y="1127010"/>
                </a:lnTo>
                <a:lnTo>
                  <a:pt x="2120346" y="1125460"/>
                </a:lnTo>
                <a:lnTo>
                  <a:pt x="2116934" y="1136686"/>
                </a:lnTo>
                <a:cubicBezTo>
                  <a:pt x="2116934" y="1136686"/>
                  <a:pt x="2113832" y="1139322"/>
                  <a:pt x="2110732" y="1141897"/>
                </a:cubicBezTo>
                <a:lnTo>
                  <a:pt x="2104528" y="1147076"/>
                </a:lnTo>
                <a:cubicBezTo>
                  <a:pt x="2105048" y="1144068"/>
                  <a:pt x="2104824" y="1140997"/>
                  <a:pt x="2103876" y="1138112"/>
                </a:cubicBezTo>
                <a:lnTo>
                  <a:pt x="2100110" y="1134316"/>
                </a:lnTo>
                <a:lnTo>
                  <a:pt x="2084960" y="1153839"/>
                </a:lnTo>
                <a:lnTo>
                  <a:pt x="2058222" y="1183260"/>
                </a:lnTo>
                <a:lnTo>
                  <a:pt x="2060860" y="1185658"/>
                </a:lnTo>
                <a:lnTo>
                  <a:pt x="2069792" y="1184604"/>
                </a:lnTo>
                <a:lnTo>
                  <a:pt x="2065792" y="1195583"/>
                </a:lnTo>
                <a:lnTo>
                  <a:pt x="2052764" y="1205291"/>
                </a:lnTo>
                <a:cubicBezTo>
                  <a:pt x="2053404" y="1202313"/>
                  <a:pt x="2053308" y="1199242"/>
                  <a:pt x="2052486" y="1196327"/>
                </a:cubicBezTo>
                <a:lnTo>
                  <a:pt x="2049420" y="1192945"/>
                </a:lnTo>
                <a:lnTo>
                  <a:pt x="2019116" y="1226289"/>
                </a:lnTo>
                <a:lnTo>
                  <a:pt x="2006030" y="1240321"/>
                </a:lnTo>
                <a:lnTo>
                  <a:pt x="2008320" y="1242446"/>
                </a:lnTo>
                <a:lnTo>
                  <a:pt x="2017252" y="1241578"/>
                </a:lnTo>
                <a:lnTo>
                  <a:pt x="2013128" y="1252433"/>
                </a:lnTo>
                <a:lnTo>
                  <a:pt x="2000072" y="1261954"/>
                </a:lnTo>
                <a:cubicBezTo>
                  <a:pt x="2000740" y="1259007"/>
                  <a:pt x="2000676" y="1255906"/>
                  <a:pt x="1999884" y="1252991"/>
                </a:cubicBezTo>
                <a:lnTo>
                  <a:pt x="1997106" y="1249890"/>
                </a:lnTo>
                <a:lnTo>
                  <a:pt x="1967660" y="1281464"/>
                </a:lnTo>
                <a:lnTo>
                  <a:pt x="1953338" y="1296816"/>
                </a:lnTo>
                <a:lnTo>
                  <a:pt x="1955596" y="1298924"/>
                </a:lnTo>
                <a:lnTo>
                  <a:pt x="1964560" y="1298057"/>
                </a:lnTo>
                <a:lnTo>
                  <a:pt x="1960436" y="1308912"/>
                </a:lnTo>
                <a:lnTo>
                  <a:pt x="1947348" y="1318433"/>
                </a:lnTo>
                <a:cubicBezTo>
                  <a:pt x="1948008" y="1315486"/>
                  <a:pt x="1947944" y="1312384"/>
                  <a:pt x="1947160" y="1309469"/>
                </a:cubicBezTo>
                <a:lnTo>
                  <a:pt x="1944408" y="1306390"/>
                </a:lnTo>
                <a:lnTo>
                  <a:pt x="1922844" y="1329505"/>
                </a:lnTo>
                <a:lnTo>
                  <a:pt x="1920272" y="1327303"/>
                </a:lnTo>
                <a:cubicBezTo>
                  <a:pt x="1920272" y="1327303"/>
                  <a:pt x="1924342" y="1322930"/>
                  <a:pt x="1931984" y="1314735"/>
                </a:cubicBezTo>
                <a:lnTo>
                  <a:pt x="1942138" y="1303854"/>
                </a:lnTo>
                <a:lnTo>
                  <a:pt x="1941094" y="1302685"/>
                </a:lnTo>
                <a:cubicBezTo>
                  <a:pt x="1938476" y="1300708"/>
                  <a:pt x="1936026" y="1299297"/>
                  <a:pt x="1936026" y="1299297"/>
                </a:cubicBezTo>
                <a:cubicBezTo>
                  <a:pt x="1936026" y="1299297"/>
                  <a:pt x="1929576" y="1302460"/>
                  <a:pt x="1929140" y="1302957"/>
                </a:cubicBezTo>
                <a:cubicBezTo>
                  <a:pt x="1928708" y="1303452"/>
                  <a:pt x="1934756" y="1288596"/>
                  <a:pt x="1934756" y="1288596"/>
                </a:cubicBezTo>
                <a:lnTo>
                  <a:pt x="1945828" y="1280564"/>
                </a:lnTo>
                <a:lnTo>
                  <a:pt x="1948340" y="1290830"/>
                </a:lnTo>
                <a:lnTo>
                  <a:pt x="1950874" y="1294495"/>
                </a:lnTo>
                <a:lnTo>
                  <a:pt x="1965118" y="1279231"/>
                </a:lnTo>
                <a:lnTo>
                  <a:pt x="1994832" y="1247351"/>
                </a:lnTo>
                <a:lnTo>
                  <a:pt x="1993806" y="1246207"/>
                </a:lnTo>
                <a:cubicBezTo>
                  <a:pt x="1991194" y="1244230"/>
                  <a:pt x="1988752" y="1242819"/>
                  <a:pt x="1988752" y="1242819"/>
                </a:cubicBezTo>
                <a:cubicBezTo>
                  <a:pt x="1988752" y="1242819"/>
                  <a:pt x="1982392" y="1246012"/>
                  <a:pt x="1981834" y="1246477"/>
                </a:cubicBezTo>
                <a:cubicBezTo>
                  <a:pt x="1981276" y="1246944"/>
                  <a:pt x="1987480" y="1232118"/>
                  <a:pt x="1987480" y="1232118"/>
                </a:cubicBezTo>
                <a:lnTo>
                  <a:pt x="1998520" y="1224116"/>
                </a:lnTo>
                <a:lnTo>
                  <a:pt x="2001032" y="1234352"/>
                </a:lnTo>
                <a:lnTo>
                  <a:pt x="2003554" y="1237993"/>
                </a:lnTo>
                <a:lnTo>
                  <a:pt x="2016572" y="1224025"/>
                </a:lnTo>
                <a:lnTo>
                  <a:pt x="2047120" y="1190409"/>
                </a:lnTo>
                <a:lnTo>
                  <a:pt x="2046376" y="1189589"/>
                </a:lnTo>
                <a:cubicBezTo>
                  <a:pt x="2043748" y="1187635"/>
                  <a:pt x="2041290" y="1186247"/>
                  <a:pt x="2041290" y="1186247"/>
                </a:cubicBezTo>
                <a:cubicBezTo>
                  <a:pt x="2041290" y="1186247"/>
                  <a:pt x="2034870" y="1189473"/>
                  <a:pt x="2034436" y="1189938"/>
                </a:cubicBezTo>
                <a:cubicBezTo>
                  <a:pt x="2034000" y="1190404"/>
                  <a:pt x="2039894" y="1175578"/>
                  <a:pt x="2039894" y="1175578"/>
                </a:cubicBezTo>
                <a:lnTo>
                  <a:pt x="2050748" y="1167484"/>
                </a:lnTo>
                <a:lnTo>
                  <a:pt x="2053480" y="1177656"/>
                </a:lnTo>
                <a:lnTo>
                  <a:pt x="2055776" y="1180883"/>
                </a:lnTo>
                <a:lnTo>
                  <a:pt x="2082324" y="1151668"/>
                </a:lnTo>
                <a:lnTo>
                  <a:pt x="2097690" y="1131878"/>
                </a:lnTo>
                <a:lnTo>
                  <a:pt x="2097450" y="1131635"/>
                </a:lnTo>
                <a:cubicBezTo>
                  <a:pt x="2094720" y="1129801"/>
                  <a:pt x="2092184" y="1128529"/>
                  <a:pt x="2092184" y="1128529"/>
                </a:cubicBezTo>
                <a:cubicBezTo>
                  <a:pt x="2092184" y="1128529"/>
                  <a:pt x="2086012" y="1132003"/>
                  <a:pt x="2085580" y="1132499"/>
                </a:cubicBezTo>
                <a:cubicBezTo>
                  <a:pt x="2085144" y="1132995"/>
                  <a:pt x="2090324" y="1117985"/>
                  <a:pt x="2090324" y="1117985"/>
                </a:cubicBezTo>
                <a:lnTo>
                  <a:pt x="2100684" y="1109424"/>
                </a:lnTo>
                <a:lnTo>
                  <a:pt x="2103784" y="1119287"/>
                </a:lnTo>
                <a:lnTo>
                  <a:pt x="2105578" y="1121719"/>
                </a:lnTo>
                <a:lnTo>
                  <a:pt x="2144406" y="1071715"/>
                </a:lnTo>
                <a:lnTo>
                  <a:pt x="2138832" y="1067896"/>
                </a:lnTo>
                <a:cubicBezTo>
                  <a:pt x="2138832" y="1067896"/>
                  <a:pt x="2132968" y="1071866"/>
                  <a:pt x="2132628" y="1072362"/>
                </a:cubicBezTo>
                <a:cubicBezTo>
                  <a:pt x="2133040" y="1069912"/>
                  <a:pt x="2133576" y="1067524"/>
                  <a:pt x="2134240" y="1065136"/>
                </a:cubicBezTo>
                <a:cubicBezTo>
                  <a:pt x="2135202" y="1061413"/>
                  <a:pt x="2136072" y="1057568"/>
                  <a:pt x="2136072" y="1057568"/>
                </a:cubicBezTo>
                <a:lnTo>
                  <a:pt x="2145560" y="1048264"/>
                </a:lnTo>
                <a:lnTo>
                  <a:pt x="2149624" y="1057909"/>
                </a:lnTo>
                <a:lnTo>
                  <a:pt x="2152720" y="1061007"/>
                </a:lnTo>
                <a:lnTo>
                  <a:pt x="2153222" y="1060361"/>
                </a:lnTo>
                <a:lnTo>
                  <a:pt x="2182076" y="1004796"/>
                </a:lnTo>
                <a:lnTo>
                  <a:pt x="2178840" y="1003137"/>
                </a:lnTo>
                <a:cubicBezTo>
                  <a:pt x="2178840" y="1003137"/>
                  <a:pt x="2173320" y="1008037"/>
                  <a:pt x="2173164" y="1008318"/>
                </a:cubicBezTo>
                <a:cubicBezTo>
                  <a:pt x="2173008" y="1008596"/>
                  <a:pt x="2173382" y="1004781"/>
                  <a:pt x="2173878" y="1000997"/>
                </a:cubicBezTo>
                <a:cubicBezTo>
                  <a:pt x="2174374" y="997214"/>
                  <a:pt x="2174684" y="993305"/>
                  <a:pt x="2174684" y="993305"/>
                </a:cubicBezTo>
                <a:lnTo>
                  <a:pt x="2181386" y="984659"/>
                </a:lnTo>
                <a:lnTo>
                  <a:pt x="2172140" y="980589"/>
                </a:lnTo>
                <a:cubicBezTo>
                  <a:pt x="2175092" y="978232"/>
                  <a:pt x="2178200" y="976093"/>
                  <a:pt x="2181444" y="974139"/>
                </a:cubicBezTo>
                <a:lnTo>
                  <a:pt x="2197004" y="976047"/>
                </a:lnTo>
                <a:lnTo>
                  <a:pt x="2199302" y="971620"/>
                </a:lnTo>
                <a:lnTo>
                  <a:pt x="2197356" y="967439"/>
                </a:lnTo>
                <a:lnTo>
                  <a:pt x="2198752" y="966176"/>
                </a:lnTo>
                <a:lnTo>
                  <a:pt x="2154742" y="840157"/>
                </a:lnTo>
                <a:lnTo>
                  <a:pt x="2140024" y="818340"/>
                </a:lnTo>
                <a:lnTo>
                  <a:pt x="2139544" y="818445"/>
                </a:lnTo>
                <a:cubicBezTo>
                  <a:pt x="2139544" y="818445"/>
                  <a:pt x="2139110" y="818166"/>
                  <a:pt x="2138490" y="817669"/>
                </a:cubicBezTo>
                <a:lnTo>
                  <a:pt x="2129900" y="846420"/>
                </a:lnTo>
                <a:lnTo>
                  <a:pt x="2120316" y="852437"/>
                </a:lnTo>
                <a:lnTo>
                  <a:pt x="2121648" y="837953"/>
                </a:lnTo>
                <a:lnTo>
                  <a:pt x="2132566" y="808862"/>
                </a:lnTo>
                <a:cubicBezTo>
                  <a:pt x="2130612" y="804705"/>
                  <a:pt x="2127076" y="800115"/>
                  <a:pt x="2126084" y="798007"/>
                </a:cubicBezTo>
                <a:lnTo>
                  <a:pt x="2113058" y="801852"/>
                </a:lnTo>
                <a:lnTo>
                  <a:pt x="2094016" y="805388"/>
                </a:lnTo>
                <a:lnTo>
                  <a:pt x="2087254" y="801417"/>
                </a:lnTo>
                <a:lnTo>
                  <a:pt x="2094108" y="796921"/>
                </a:lnTo>
                <a:lnTo>
                  <a:pt x="2121632" y="791077"/>
                </a:lnTo>
                <a:lnTo>
                  <a:pt x="2111418" y="775935"/>
                </a:lnTo>
                <a:lnTo>
                  <a:pt x="2071608" y="736906"/>
                </a:lnTo>
                <a:lnTo>
                  <a:pt x="2068334" y="742925"/>
                </a:lnTo>
                <a:lnTo>
                  <a:pt x="2067550" y="744047"/>
                </a:lnTo>
                <a:lnTo>
                  <a:pt x="2070228" y="746522"/>
                </a:lnTo>
                <a:lnTo>
                  <a:pt x="2071776" y="748166"/>
                </a:lnTo>
                <a:lnTo>
                  <a:pt x="2073576" y="758183"/>
                </a:lnTo>
                <a:cubicBezTo>
                  <a:pt x="2074042" y="760665"/>
                  <a:pt x="2074476" y="763178"/>
                  <a:pt x="2074816" y="765037"/>
                </a:cubicBezTo>
                <a:cubicBezTo>
                  <a:pt x="2075158" y="766899"/>
                  <a:pt x="2075312" y="768139"/>
                  <a:pt x="2075312" y="768139"/>
                </a:cubicBezTo>
                <a:cubicBezTo>
                  <a:pt x="2074416" y="767363"/>
                  <a:pt x="2073452" y="766712"/>
                  <a:pt x="2072428" y="766123"/>
                </a:cubicBezTo>
                <a:cubicBezTo>
                  <a:pt x="2070184" y="764791"/>
                  <a:pt x="2067714" y="763859"/>
                  <a:pt x="2065140" y="763394"/>
                </a:cubicBezTo>
                <a:lnTo>
                  <a:pt x="2058286" y="765330"/>
                </a:lnTo>
                <a:lnTo>
                  <a:pt x="2060820" y="771793"/>
                </a:lnTo>
                <a:lnTo>
                  <a:pt x="2066970" y="774497"/>
                </a:lnTo>
                <a:lnTo>
                  <a:pt x="2063154" y="777747"/>
                </a:lnTo>
                <a:lnTo>
                  <a:pt x="2068862" y="792300"/>
                </a:lnTo>
                <a:lnTo>
                  <a:pt x="2074732" y="839133"/>
                </a:lnTo>
                <a:lnTo>
                  <a:pt x="2079748" y="838821"/>
                </a:lnTo>
                <a:lnTo>
                  <a:pt x="2083284" y="834512"/>
                </a:lnTo>
                <a:lnTo>
                  <a:pt x="2085672" y="831410"/>
                </a:lnTo>
                <a:lnTo>
                  <a:pt x="2086696" y="830014"/>
                </a:lnTo>
                <a:cubicBezTo>
                  <a:pt x="2086696" y="830014"/>
                  <a:pt x="2087128" y="830635"/>
                  <a:pt x="2087720" y="831999"/>
                </a:cubicBezTo>
                <a:cubicBezTo>
                  <a:pt x="2088308" y="833364"/>
                  <a:pt x="2089084" y="834852"/>
                  <a:pt x="2089828" y="836465"/>
                </a:cubicBezTo>
                <a:cubicBezTo>
                  <a:pt x="2091408" y="839753"/>
                  <a:pt x="2092928" y="843071"/>
                  <a:pt x="2092928" y="843071"/>
                </a:cubicBezTo>
                <a:cubicBezTo>
                  <a:pt x="2092928" y="843071"/>
                  <a:pt x="2092556" y="848158"/>
                  <a:pt x="2091408" y="853120"/>
                </a:cubicBezTo>
                <a:cubicBezTo>
                  <a:pt x="2090262" y="858081"/>
                  <a:pt x="2089144" y="863014"/>
                  <a:pt x="2089144" y="863014"/>
                </a:cubicBezTo>
                <a:cubicBezTo>
                  <a:pt x="2087376" y="859726"/>
                  <a:pt x="2084778" y="856965"/>
                  <a:pt x="2081608" y="855012"/>
                </a:cubicBezTo>
                <a:lnTo>
                  <a:pt x="2076318" y="854532"/>
                </a:lnTo>
                <a:lnTo>
                  <a:pt x="2074724" y="880941"/>
                </a:lnTo>
                <a:cubicBezTo>
                  <a:pt x="2074104" y="885500"/>
                  <a:pt x="2073824" y="890028"/>
                  <a:pt x="2072924" y="894402"/>
                </a:cubicBezTo>
                <a:cubicBezTo>
                  <a:pt x="2072026" y="898774"/>
                  <a:pt x="2071096" y="903085"/>
                  <a:pt x="2070228" y="907273"/>
                </a:cubicBezTo>
                <a:cubicBezTo>
                  <a:pt x="2069762" y="909319"/>
                  <a:pt x="2069452" y="911274"/>
                  <a:pt x="2068832" y="913476"/>
                </a:cubicBezTo>
                <a:cubicBezTo>
                  <a:pt x="2068212" y="915678"/>
                  <a:pt x="2067560" y="917693"/>
                  <a:pt x="2066970" y="919679"/>
                </a:cubicBezTo>
                <a:lnTo>
                  <a:pt x="2064004" y="929262"/>
                </a:lnTo>
                <a:lnTo>
                  <a:pt x="2067994" y="930624"/>
                </a:lnTo>
                <a:lnTo>
                  <a:pt x="2072708" y="927895"/>
                </a:lnTo>
                <a:lnTo>
                  <a:pt x="2077484" y="925010"/>
                </a:lnTo>
                <a:cubicBezTo>
                  <a:pt x="2077484" y="925010"/>
                  <a:pt x="2077794" y="928639"/>
                  <a:pt x="2078136" y="932269"/>
                </a:cubicBezTo>
                <a:cubicBezTo>
                  <a:pt x="2078290" y="934253"/>
                  <a:pt x="2078508" y="935990"/>
                  <a:pt x="2078508" y="937354"/>
                </a:cubicBezTo>
                <a:cubicBezTo>
                  <a:pt x="2078570" y="938130"/>
                  <a:pt x="2078570" y="938905"/>
                  <a:pt x="2078508" y="939680"/>
                </a:cubicBezTo>
                <a:lnTo>
                  <a:pt x="2067218" y="956832"/>
                </a:lnTo>
                <a:lnTo>
                  <a:pt x="2064412" y="949550"/>
                </a:lnTo>
                <a:lnTo>
                  <a:pt x="2067844" y="981110"/>
                </a:lnTo>
                <a:lnTo>
                  <a:pt x="2070476" y="984373"/>
                </a:lnTo>
                <a:lnTo>
                  <a:pt x="2090480" y="959407"/>
                </a:lnTo>
                <a:lnTo>
                  <a:pt x="2098946" y="956863"/>
                </a:lnTo>
                <a:lnTo>
                  <a:pt x="2095536" y="967223"/>
                </a:lnTo>
                <a:lnTo>
                  <a:pt x="2073670" y="995601"/>
                </a:lnTo>
                <a:lnTo>
                  <a:pt x="2075716" y="1004471"/>
                </a:lnTo>
                <a:cubicBezTo>
                  <a:pt x="2079096" y="1005681"/>
                  <a:pt x="2076772" y="1009495"/>
                  <a:pt x="2076772" y="1009495"/>
                </a:cubicBezTo>
                <a:lnTo>
                  <a:pt x="2094852" y="1021342"/>
                </a:lnTo>
                <a:lnTo>
                  <a:pt x="2106112" y="1031268"/>
                </a:lnTo>
                <a:lnTo>
                  <a:pt x="2096806" y="1033500"/>
                </a:lnTo>
                <a:lnTo>
                  <a:pt x="2075096" y="1021250"/>
                </a:lnTo>
                <a:lnTo>
                  <a:pt x="2072464" y="1023607"/>
                </a:lnTo>
                <a:lnTo>
                  <a:pt x="2077112" y="1066347"/>
                </a:lnTo>
                <a:cubicBezTo>
                  <a:pt x="2077392" y="1076178"/>
                  <a:pt x="2064428" y="1075155"/>
                  <a:pt x="2064148" y="1065416"/>
                </a:cubicBezTo>
                <a:lnTo>
                  <a:pt x="2058632" y="1023437"/>
                </a:lnTo>
                <a:lnTo>
                  <a:pt x="2057820" y="1023204"/>
                </a:lnTo>
                <a:cubicBezTo>
                  <a:pt x="2057820" y="1023204"/>
                  <a:pt x="2055620" y="1020878"/>
                  <a:pt x="2054564" y="1019419"/>
                </a:cubicBezTo>
                <a:lnTo>
                  <a:pt x="2037104" y="1031298"/>
                </a:lnTo>
                <a:lnTo>
                  <a:pt x="2030156" y="1029685"/>
                </a:lnTo>
                <a:lnTo>
                  <a:pt x="2033692" y="1018582"/>
                </a:lnTo>
                <a:lnTo>
                  <a:pt x="2052300" y="1009991"/>
                </a:lnTo>
                <a:cubicBezTo>
                  <a:pt x="2051592" y="1009309"/>
                  <a:pt x="2050960" y="1008534"/>
                  <a:pt x="2050408" y="1007727"/>
                </a:cubicBezTo>
                <a:cubicBezTo>
                  <a:pt x="2049012" y="1005556"/>
                  <a:pt x="2050936" y="1001524"/>
                  <a:pt x="2050936" y="1001524"/>
                </a:cubicBezTo>
                <a:lnTo>
                  <a:pt x="2029642" y="987235"/>
                </a:lnTo>
                <a:lnTo>
                  <a:pt x="2007272" y="998283"/>
                </a:lnTo>
                <a:lnTo>
                  <a:pt x="2009004" y="1003137"/>
                </a:lnTo>
                <a:cubicBezTo>
                  <a:pt x="2009004" y="1003137"/>
                  <a:pt x="2011672" y="1004130"/>
                  <a:pt x="2014432" y="1005030"/>
                </a:cubicBezTo>
                <a:cubicBezTo>
                  <a:pt x="2017192" y="1005929"/>
                  <a:pt x="2020138" y="1006549"/>
                  <a:pt x="2020138" y="1006549"/>
                </a:cubicBezTo>
                <a:lnTo>
                  <a:pt x="2018340" y="1008348"/>
                </a:lnTo>
                <a:cubicBezTo>
                  <a:pt x="2017316" y="1009340"/>
                  <a:pt x="2015764" y="1010706"/>
                  <a:pt x="2014214" y="1012038"/>
                </a:cubicBezTo>
                <a:cubicBezTo>
                  <a:pt x="2011268" y="1014675"/>
                  <a:pt x="2008012" y="1017093"/>
                  <a:pt x="2008012" y="1017093"/>
                </a:cubicBezTo>
                <a:cubicBezTo>
                  <a:pt x="2008012" y="1017093"/>
                  <a:pt x="2002304" y="1017652"/>
                  <a:pt x="1996876" y="1017931"/>
                </a:cubicBezTo>
                <a:cubicBezTo>
                  <a:pt x="1991448" y="1018211"/>
                  <a:pt x="1986240" y="1017931"/>
                  <a:pt x="1986240" y="1017931"/>
                </a:cubicBezTo>
                <a:cubicBezTo>
                  <a:pt x="1989280" y="1015605"/>
                  <a:pt x="1991632" y="1012473"/>
                  <a:pt x="1993032" y="1008907"/>
                </a:cubicBezTo>
                <a:lnTo>
                  <a:pt x="1992440" y="1003217"/>
                </a:lnTo>
                <a:lnTo>
                  <a:pt x="1975260" y="1005993"/>
                </a:lnTo>
                <a:cubicBezTo>
                  <a:pt x="1968592" y="1006550"/>
                  <a:pt x="1963504" y="1006798"/>
                  <a:pt x="1960094" y="1006798"/>
                </a:cubicBezTo>
                <a:lnTo>
                  <a:pt x="1954914" y="1006798"/>
                </a:lnTo>
                <a:lnTo>
                  <a:pt x="1954914" y="1006768"/>
                </a:lnTo>
                <a:lnTo>
                  <a:pt x="1935544" y="1006768"/>
                </a:lnTo>
                <a:lnTo>
                  <a:pt x="1935436" y="1010735"/>
                </a:lnTo>
                <a:lnTo>
                  <a:pt x="1943376" y="1018148"/>
                </a:lnTo>
                <a:lnTo>
                  <a:pt x="1936896" y="1020877"/>
                </a:lnTo>
                <a:cubicBezTo>
                  <a:pt x="1933576" y="1022336"/>
                  <a:pt x="1930258" y="1023482"/>
                  <a:pt x="1930258" y="1023482"/>
                </a:cubicBezTo>
                <a:lnTo>
                  <a:pt x="1911246" y="1018644"/>
                </a:lnTo>
                <a:cubicBezTo>
                  <a:pt x="1914520" y="1016876"/>
                  <a:pt x="1917322" y="1014334"/>
                  <a:pt x="1919404" y="1011232"/>
                </a:cubicBezTo>
                <a:lnTo>
                  <a:pt x="1920154" y="1005985"/>
                </a:lnTo>
                <a:lnTo>
                  <a:pt x="1910470" y="1005464"/>
                </a:lnTo>
                <a:cubicBezTo>
                  <a:pt x="1905664" y="1005340"/>
                  <a:pt x="1900608" y="1004688"/>
                  <a:pt x="1895148" y="1004007"/>
                </a:cubicBezTo>
                <a:cubicBezTo>
                  <a:pt x="1889690" y="1003324"/>
                  <a:pt x="1883984" y="1002829"/>
                  <a:pt x="1877780" y="1001960"/>
                </a:cubicBezTo>
                <a:lnTo>
                  <a:pt x="1845948" y="994482"/>
                </a:lnTo>
                <a:lnTo>
                  <a:pt x="1844812" y="1000035"/>
                </a:lnTo>
                <a:cubicBezTo>
                  <a:pt x="1844812" y="1000035"/>
                  <a:pt x="1846332" y="1002299"/>
                  <a:pt x="1847912" y="1004533"/>
                </a:cubicBezTo>
                <a:lnTo>
                  <a:pt x="1851016" y="1009031"/>
                </a:lnTo>
                <a:cubicBezTo>
                  <a:pt x="1851016" y="1009031"/>
                  <a:pt x="1850116" y="1009247"/>
                  <a:pt x="1848876" y="1009464"/>
                </a:cubicBezTo>
                <a:lnTo>
                  <a:pt x="1844100" y="1010333"/>
                </a:lnTo>
                <a:lnTo>
                  <a:pt x="1837182" y="1011635"/>
                </a:lnTo>
                <a:lnTo>
                  <a:pt x="1828220" y="1007665"/>
                </a:lnTo>
                <a:cubicBezTo>
                  <a:pt x="1825924" y="1006673"/>
                  <a:pt x="1823660" y="1005711"/>
                  <a:pt x="1822016" y="1004936"/>
                </a:cubicBezTo>
                <a:lnTo>
                  <a:pt x="1819288" y="1003509"/>
                </a:lnTo>
                <a:cubicBezTo>
                  <a:pt x="1822840" y="1002455"/>
                  <a:pt x="1826054" y="1000502"/>
                  <a:pt x="1828592" y="997803"/>
                </a:cubicBezTo>
                <a:lnTo>
                  <a:pt x="1830894" y="990945"/>
                </a:lnTo>
                <a:lnTo>
                  <a:pt x="1791436" y="981676"/>
                </a:lnTo>
                <a:lnTo>
                  <a:pt x="1759346" y="967007"/>
                </a:lnTo>
                <a:lnTo>
                  <a:pt x="1756762" y="973207"/>
                </a:lnTo>
                <a:lnTo>
                  <a:pt x="1761476" y="983101"/>
                </a:lnTo>
                <a:lnTo>
                  <a:pt x="1747364" y="983381"/>
                </a:lnTo>
                <a:lnTo>
                  <a:pt x="1744790" y="981736"/>
                </a:lnTo>
                <a:cubicBezTo>
                  <a:pt x="1743240" y="980745"/>
                  <a:pt x="1741224" y="979410"/>
                  <a:pt x="1739240" y="977891"/>
                </a:cubicBezTo>
                <a:lnTo>
                  <a:pt x="1731300" y="972153"/>
                </a:lnTo>
                <a:cubicBezTo>
                  <a:pt x="1734972" y="971689"/>
                  <a:pt x="1738476" y="970354"/>
                  <a:pt x="1741504" y="968215"/>
                </a:cubicBezTo>
                <a:lnTo>
                  <a:pt x="1745610" y="960728"/>
                </a:lnTo>
                <a:lnTo>
                  <a:pt x="1686884" y="933883"/>
                </a:lnTo>
                <a:lnTo>
                  <a:pt x="1677800" y="927642"/>
                </a:lnTo>
                <a:lnTo>
                  <a:pt x="1675286" y="931649"/>
                </a:lnTo>
                <a:lnTo>
                  <a:pt x="1678388" y="942069"/>
                </a:lnTo>
                <a:lnTo>
                  <a:pt x="1671378" y="941108"/>
                </a:lnTo>
                <a:cubicBezTo>
                  <a:pt x="1667842" y="940643"/>
                  <a:pt x="1664400" y="939929"/>
                  <a:pt x="1664400" y="939929"/>
                </a:cubicBezTo>
                <a:lnTo>
                  <a:pt x="1660720" y="936233"/>
                </a:lnTo>
                <a:lnTo>
                  <a:pt x="1660584" y="936363"/>
                </a:lnTo>
                <a:lnTo>
                  <a:pt x="1660536" y="936049"/>
                </a:lnTo>
                <a:lnTo>
                  <a:pt x="1657936" y="933438"/>
                </a:lnTo>
                <a:lnTo>
                  <a:pt x="1648814" y="937523"/>
                </a:lnTo>
                <a:lnTo>
                  <a:pt x="1650746" y="955021"/>
                </a:lnTo>
                <a:lnTo>
                  <a:pt x="1652428" y="954569"/>
                </a:lnTo>
                <a:lnTo>
                  <a:pt x="1651068" y="957932"/>
                </a:lnTo>
                <a:lnTo>
                  <a:pt x="1657398" y="1015296"/>
                </a:lnTo>
                <a:lnTo>
                  <a:pt x="1652310" y="1098318"/>
                </a:lnTo>
                <a:lnTo>
                  <a:pt x="1655250" y="1100090"/>
                </a:lnTo>
                <a:cubicBezTo>
                  <a:pt x="1655250" y="1100090"/>
                  <a:pt x="1655468" y="1100679"/>
                  <a:pt x="1655746" y="1101640"/>
                </a:cubicBezTo>
                <a:lnTo>
                  <a:pt x="1680372" y="1082070"/>
                </a:lnTo>
                <a:lnTo>
                  <a:pt x="1692500" y="1084334"/>
                </a:lnTo>
                <a:lnTo>
                  <a:pt x="1682760" y="1096740"/>
                </a:lnTo>
                <a:lnTo>
                  <a:pt x="1655840" y="1114759"/>
                </a:lnTo>
                <a:cubicBezTo>
                  <a:pt x="1655220" y="1120155"/>
                  <a:pt x="1655592" y="1127320"/>
                  <a:pt x="1655220" y="1130050"/>
                </a:cubicBezTo>
                <a:lnTo>
                  <a:pt x="1669144" y="1137091"/>
                </a:lnTo>
                <a:lnTo>
                  <a:pt x="1688250" y="1149496"/>
                </a:lnTo>
                <a:lnTo>
                  <a:pt x="1691908" y="1158645"/>
                </a:lnTo>
                <a:lnTo>
                  <a:pt x="1683164" y="1157218"/>
                </a:lnTo>
                <a:lnTo>
                  <a:pt x="1653328" y="1139261"/>
                </a:lnTo>
                <a:cubicBezTo>
                  <a:pt x="1652862" y="1141928"/>
                  <a:pt x="1652520" y="1144192"/>
                  <a:pt x="1652520" y="1144192"/>
                </a:cubicBezTo>
                <a:lnTo>
                  <a:pt x="1649432" y="1145287"/>
                </a:lnTo>
                <a:lnTo>
                  <a:pt x="1647992" y="1168787"/>
                </a:lnTo>
                <a:cubicBezTo>
                  <a:pt x="1647064" y="1178619"/>
                  <a:pt x="1634068" y="1177719"/>
                  <a:pt x="1635028" y="1167919"/>
                </a:cubicBezTo>
                <a:lnTo>
                  <a:pt x="1635632" y="1155897"/>
                </a:lnTo>
                <a:lnTo>
                  <a:pt x="1618436" y="1152441"/>
                </a:lnTo>
                <a:cubicBezTo>
                  <a:pt x="1617848" y="1154303"/>
                  <a:pt x="1616360" y="1157404"/>
                  <a:pt x="1616360" y="1157404"/>
                </a:cubicBezTo>
                <a:cubicBezTo>
                  <a:pt x="1616360" y="1157404"/>
                  <a:pt x="1607302" y="1165623"/>
                  <a:pt x="1603424" y="1164196"/>
                </a:cubicBezTo>
                <a:lnTo>
                  <a:pt x="1599580" y="1162769"/>
                </a:lnTo>
                <a:lnTo>
                  <a:pt x="1582396" y="1183364"/>
                </a:lnTo>
                <a:lnTo>
                  <a:pt x="1573092" y="1185131"/>
                </a:lnTo>
                <a:lnTo>
                  <a:pt x="1581064" y="1171082"/>
                </a:lnTo>
                <a:lnTo>
                  <a:pt x="1594958" y="1152473"/>
                </a:lnTo>
                <a:cubicBezTo>
                  <a:pt x="1594958" y="1152473"/>
                  <a:pt x="1591732" y="1149837"/>
                  <a:pt x="1594616" y="1147292"/>
                </a:cubicBezTo>
                <a:lnTo>
                  <a:pt x="1594184" y="1137988"/>
                </a:lnTo>
                <a:lnTo>
                  <a:pt x="1565992" y="1120341"/>
                </a:lnTo>
                <a:lnTo>
                  <a:pt x="1560036" y="1111968"/>
                </a:lnTo>
                <a:lnTo>
                  <a:pt x="1568720" y="1110850"/>
                </a:lnTo>
                <a:lnTo>
                  <a:pt x="1571894" y="1112743"/>
                </a:lnTo>
                <a:lnTo>
                  <a:pt x="1563090" y="1054541"/>
                </a:lnTo>
                <a:lnTo>
                  <a:pt x="1560624" y="1056390"/>
                </a:lnTo>
                <a:lnTo>
                  <a:pt x="1560390" y="1047873"/>
                </a:lnTo>
                <a:lnTo>
                  <a:pt x="1552684" y="1050776"/>
                </a:lnTo>
                <a:lnTo>
                  <a:pt x="1551564" y="1050391"/>
                </a:lnTo>
                <a:lnTo>
                  <a:pt x="1527068" y="1077356"/>
                </a:lnTo>
                <a:lnTo>
                  <a:pt x="1513946" y="1091410"/>
                </a:lnTo>
                <a:lnTo>
                  <a:pt x="1516180" y="1093484"/>
                </a:lnTo>
                <a:lnTo>
                  <a:pt x="1525082" y="1092614"/>
                </a:lnTo>
                <a:lnTo>
                  <a:pt x="1520988" y="1103501"/>
                </a:lnTo>
                <a:lnTo>
                  <a:pt x="1507932" y="1112992"/>
                </a:lnTo>
                <a:cubicBezTo>
                  <a:pt x="1508592" y="1110045"/>
                  <a:pt x="1508516" y="1106974"/>
                  <a:pt x="1507714" y="1104059"/>
                </a:cubicBezTo>
                <a:lnTo>
                  <a:pt x="1504990" y="1101001"/>
                </a:lnTo>
                <a:lnTo>
                  <a:pt x="1475582" y="1132499"/>
                </a:lnTo>
                <a:lnTo>
                  <a:pt x="1461234" y="1147901"/>
                </a:lnTo>
                <a:lnTo>
                  <a:pt x="1463488" y="1149991"/>
                </a:lnTo>
                <a:lnTo>
                  <a:pt x="1472420" y="1149154"/>
                </a:lnTo>
                <a:lnTo>
                  <a:pt x="1468264" y="1159979"/>
                </a:lnTo>
                <a:lnTo>
                  <a:pt x="1455236" y="1169531"/>
                </a:lnTo>
                <a:cubicBezTo>
                  <a:pt x="1455880" y="1166584"/>
                  <a:pt x="1455804" y="1163483"/>
                  <a:pt x="1455020" y="1160568"/>
                </a:cubicBezTo>
                <a:lnTo>
                  <a:pt x="1452286" y="1157505"/>
                </a:lnTo>
                <a:lnTo>
                  <a:pt x="1430766" y="1180604"/>
                </a:lnTo>
                <a:lnTo>
                  <a:pt x="1428408" y="1178308"/>
                </a:lnTo>
                <a:lnTo>
                  <a:pt x="1450100" y="1155056"/>
                </a:lnTo>
                <a:lnTo>
                  <a:pt x="1448954" y="1153771"/>
                </a:lnTo>
                <a:cubicBezTo>
                  <a:pt x="1446336" y="1151798"/>
                  <a:pt x="1443886" y="1150394"/>
                  <a:pt x="1443886" y="1150394"/>
                </a:cubicBezTo>
                <a:cubicBezTo>
                  <a:pt x="1443886" y="1150394"/>
                  <a:pt x="1437496" y="1153589"/>
                  <a:pt x="1436970" y="1154054"/>
                </a:cubicBezTo>
                <a:cubicBezTo>
                  <a:pt x="1436442" y="1154519"/>
                  <a:pt x="1442644" y="1139695"/>
                  <a:pt x="1442644" y="1139695"/>
                </a:cubicBezTo>
                <a:lnTo>
                  <a:pt x="1453688" y="1131693"/>
                </a:lnTo>
                <a:lnTo>
                  <a:pt x="1456168" y="1141897"/>
                </a:lnTo>
                <a:lnTo>
                  <a:pt x="1458772" y="1145619"/>
                </a:lnTo>
                <a:lnTo>
                  <a:pt x="1458842" y="1145685"/>
                </a:lnTo>
                <a:lnTo>
                  <a:pt x="1473256" y="1130235"/>
                </a:lnTo>
                <a:lnTo>
                  <a:pt x="1502798" y="1098539"/>
                </a:lnTo>
                <a:lnTo>
                  <a:pt x="1501662" y="1097263"/>
                </a:lnTo>
                <a:cubicBezTo>
                  <a:pt x="1499052" y="1095290"/>
                  <a:pt x="1496610" y="1093887"/>
                  <a:pt x="1496610" y="1093887"/>
                </a:cubicBezTo>
                <a:cubicBezTo>
                  <a:pt x="1496610" y="1093887"/>
                  <a:pt x="1490316" y="1097080"/>
                  <a:pt x="1489724" y="1097547"/>
                </a:cubicBezTo>
                <a:cubicBezTo>
                  <a:pt x="1489136" y="1098012"/>
                  <a:pt x="1495340" y="1083186"/>
                  <a:pt x="1495340" y="1083186"/>
                </a:cubicBezTo>
                <a:lnTo>
                  <a:pt x="1506380" y="1075184"/>
                </a:lnTo>
                <a:lnTo>
                  <a:pt x="1508892" y="1085420"/>
                </a:lnTo>
                <a:lnTo>
                  <a:pt x="1511468" y="1089110"/>
                </a:lnTo>
                <a:lnTo>
                  <a:pt x="1511532" y="1089169"/>
                </a:lnTo>
                <a:lnTo>
                  <a:pt x="1524680" y="1075062"/>
                </a:lnTo>
                <a:lnTo>
                  <a:pt x="1528328" y="1071048"/>
                </a:lnTo>
                <a:lnTo>
                  <a:pt x="1522568" y="1072238"/>
                </a:lnTo>
                <a:lnTo>
                  <a:pt x="1530384" y="1058064"/>
                </a:lnTo>
                <a:lnTo>
                  <a:pt x="1542910" y="1040671"/>
                </a:lnTo>
                <a:lnTo>
                  <a:pt x="1542296" y="1041006"/>
                </a:lnTo>
                <a:lnTo>
                  <a:pt x="1543848" y="1036765"/>
                </a:lnTo>
                <a:lnTo>
                  <a:pt x="1543628" y="1033935"/>
                </a:lnTo>
                <a:lnTo>
                  <a:pt x="1543070" y="1024630"/>
                </a:lnTo>
                <a:lnTo>
                  <a:pt x="1514692" y="1007448"/>
                </a:lnTo>
                <a:lnTo>
                  <a:pt x="1508488" y="999230"/>
                </a:lnTo>
                <a:lnTo>
                  <a:pt x="1517142" y="997927"/>
                </a:lnTo>
                <a:lnTo>
                  <a:pt x="1542822" y="1012721"/>
                </a:lnTo>
                <a:cubicBezTo>
                  <a:pt x="1542284" y="1008999"/>
                  <a:pt x="1543648" y="1005278"/>
                  <a:pt x="1546452" y="1002796"/>
                </a:cubicBezTo>
                <a:lnTo>
                  <a:pt x="1554470" y="997562"/>
                </a:lnTo>
                <a:lnTo>
                  <a:pt x="1552862" y="986929"/>
                </a:lnTo>
                <a:lnTo>
                  <a:pt x="1552716" y="987259"/>
                </a:lnTo>
                <a:lnTo>
                  <a:pt x="1541054" y="992220"/>
                </a:lnTo>
                <a:lnTo>
                  <a:pt x="1544590" y="976093"/>
                </a:lnTo>
                <a:lnTo>
                  <a:pt x="1549742" y="966315"/>
                </a:lnTo>
                <a:lnTo>
                  <a:pt x="1546732" y="946412"/>
                </a:lnTo>
                <a:lnTo>
                  <a:pt x="1546984" y="932521"/>
                </a:lnTo>
                <a:lnTo>
                  <a:pt x="1539908" y="933386"/>
                </a:lnTo>
                <a:lnTo>
                  <a:pt x="1517916" y="933758"/>
                </a:lnTo>
                <a:lnTo>
                  <a:pt x="1510876" y="927958"/>
                </a:lnTo>
                <a:lnTo>
                  <a:pt x="1519220" y="924143"/>
                </a:lnTo>
                <a:lnTo>
                  <a:pt x="1547160" y="922863"/>
                </a:lnTo>
                <a:lnTo>
                  <a:pt x="1547400" y="909602"/>
                </a:lnTo>
                <a:lnTo>
                  <a:pt x="1542092" y="896532"/>
                </a:lnTo>
                <a:lnTo>
                  <a:pt x="1540652" y="897191"/>
                </a:lnTo>
                <a:lnTo>
                  <a:pt x="1520708" y="895981"/>
                </a:lnTo>
                <a:lnTo>
                  <a:pt x="1528028" y="884289"/>
                </a:lnTo>
                <a:lnTo>
                  <a:pt x="1528836" y="878645"/>
                </a:lnTo>
                <a:lnTo>
                  <a:pt x="1528768" y="877996"/>
                </a:lnTo>
                <a:lnTo>
                  <a:pt x="1501910" y="881428"/>
                </a:lnTo>
                <a:lnTo>
                  <a:pt x="1435288" y="884744"/>
                </a:lnTo>
                <a:lnTo>
                  <a:pt x="1435114" y="887832"/>
                </a:lnTo>
                <a:cubicBezTo>
                  <a:pt x="1435808" y="891880"/>
                  <a:pt x="1436908" y="895268"/>
                  <a:pt x="1436908" y="895268"/>
                </a:cubicBezTo>
                <a:cubicBezTo>
                  <a:pt x="1436908" y="895268"/>
                  <a:pt x="1446864" y="897967"/>
                  <a:pt x="1447856" y="897905"/>
                </a:cubicBezTo>
                <a:cubicBezTo>
                  <a:pt x="1448848" y="897843"/>
                  <a:pt x="1427138" y="906031"/>
                  <a:pt x="1427138" y="906031"/>
                </a:cubicBezTo>
                <a:lnTo>
                  <a:pt x="1407320" y="903487"/>
                </a:lnTo>
                <a:lnTo>
                  <a:pt x="1415384" y="892291"/>
                </a:lnTo>
                <a:lnTo>
                  <a:pt x="1416624" y="886770"/>
                </a:lnTo>
                <a:lnTo>
                  <a:pt x="1416582" y="885675"/>
                </a:lnTo>
                <a:lnTo>
                  <a:pt x="1405280" y="886238"/>
                </a:lnTo>
                <a:lnTo>
                  <a:pt x="1403132" y="890497"/>
                </a:lnTo>
                <a:lnTo>
                  <a:pt x="1399912" y="892777"/>
                </a:lnTo>
                <a:lnTo>
                  <a:pt x="1403722" y="901999"/>
                </a:lnTo>
                <a:lnTo>
                  <a:pt x="1408500" y="945937"/>
                </a:lnTo>
                <a:lnTo>
                  <a:pt x="1414266" y="945575"/>
                </a:lnTo>
                <a:lnTo>
                  <a:pt x="1419724" y="938162"/>
                </a:lnTo>
                <a:lnTo>
                  <a:pt x="1424842" y="949296"/>
                </a:lnTo>
                <a:cubicBezTo>
                  <a:pt x="1424772" y="950195"/>
                  <a:pt x="1424648" y="951095"/>
                  <a:pt x="1424470" y="951994"/>
                </a:cubicBezTo>
                <a:lnTo>
                  <a:pt x="1423448" y="957794"/>
                </a:lnTo>
                <a:lnTo>
                  <a:pt x="1421896" y="966199"/>
                </a:lnTo>
                <a:cubicBezTo>
                  <a:pt x="1420428" y="963438"/>
                  <a:pt x="1418296" y="961112"/>
                  <a:pt x="1415692" y="959407"/>
                </a:cubicBezTo>
                <a:lnTo>
                  <a:pt x="1409906" y="958874"/>
                </a:lnTo>
                <a:lnTo>
                  <a:pt x="1411164" y="970447"/>
                </a:lnTo>
                <a:lnTo>
                  <a:pt x="1402554" y="1022944"/>
                </a:lnTo>
                <a:lnTo>
                  <a:pt x="1406824" y="1023947"/>
                </a:lnTo>
                <a:lnTo>
                  <a:pt x="1414080" y="1018459"/>
                </a:lnTo>
                <a:cubicBezTo>
                  <a:pt x="1414080" y="1018459"/>
                  <a:pt x="1414484" y="1021560"/>
                  <a:pt x="1415042" y="1024413"/>
                </a:cubicBezTo>
                <a:cubicBezTo>
                  <a:pt x="1415600" y="1027267"/>
                  <a:pt x="1415910" y="1030368"/>
                  <a:pt x="1415910" y="1030368"/>
                </a:cubicBezTo>
                <a:lnTo>
                  <a:pt x="1412312" y="1038028"/>
                </a:lnTo>
                <a:cubicBezTo>
                  <a:pt x="1410608" y="1041843"/>
                  <a:pt x="1408592" y="1045565"/>
                  <a:pt x="1408592" y="1045565"/>
                </a:cubicBezTo>
                <a:cubicBezTo>
                  <a:pt x="1407952" y="1042526"/>
                  <a:pt x="1406504" y="1039735"/>
                  <a:pt x="1404404" y="1037471"/>
                </a:cubicBezTo>
                <a:lnTo>
                  <a:pt x="1400276" y="1036382"/>
                </a:lnTo>
                <a:lnTo>
                  <a:pt x="1377792" y="1095562"/>
                </a:lnTo>
                <a:lnTo>
                  <a:pt x="1377430" y="1096045"/>
                </a:lnTo>
                <a:lnTo>
                  <a:pt x="1380304" y="1097607"/>
                </a:lnTo>
                <a:lnTo>
                  <a:pt x="1388740" y="1094011"/>
                </a:lnTo>
                <a:cubicBezTo>
                  <a:pt x="1388740" y="1094011"/>
                  <a:pt x="1388432" y="1097112"/>
                  <a:pt x="1388184" y="1100214"/>
                </a:cubicBezTo>
                <a:cubicBezTo>
                  <a:pt x="1387936" y="1103315"/>
                  <a:pt x="1387468" y="1106417"/>
                  <a:pt x="1387468" y="1106417"/>
                </a:cubicBezTo>
                <a:cubicBezTo>
                  <a:pt x="1387468" y="1106417"/>
                  <a:pt x="1384616" y="1109735"/>
                  <a:pt x="1381948" y="1113084"/>
                </a:cubicBezTo>
                <a:cubicBezTo>
                  <a:pt x="1379282" y="1116434"/>
                  <a:pt x="1376180" y="1119536"/>
                  <a:pt x="1376180" y="1119536"/>
                </a:cubicBezTo>
                <a:cubicBezTo>
                  <a:pt x="1376422" y="1116402"/>
                  <a:pt x="1375820" y="1113301"/>
                  <a:pt x="1374444" y="1110480"/>
                </a:cubicBezTo>
                <a:lnTo>
                  <a:pt x="1369382" y="1106806"/>
                </a:lnTo>
                <a:lnTo>
                  <a:pt x="1341506" y="1144069"/>
                </a:lnTo>
                <a:lnTo>
                  <a:pt x="1325696" y="1154184"/>
                </a:lnTo>
                <a:lnTo>
                  <a:pt x="1327674" y="1157745"/>
                </a:lnTo>
                <a:lnTo>
                  <a:pt x="1332356" y="1158428"/>
                </a:lnTo>
                <a:cubicBezTo>
                  <a:pt x="1333928" y="1158645"/>
                  <a:pt x="1335514" y="1158801"/>
                  <a:pt x="1337102" y="1158861"/>
                </a:cubicBezTo>
                <a:cubicBezTo>
                  <a:pt x="1337102" y="1158861"/>
                  <a:pt x="1336636" y="1159576"/>
                  <a:pt x="1335924" y="1160536"/>
                </a:cubicBezTo>
                <a:cubicBezTo>
                  <a:pt x="1335210" y="1161498"/>
                  <a:pt x="1334188" y="1162770"/>
                  <a:pt x="1333100" y="1164010"/>
                </a:cubicBezTo>
                <a:cubicBezTo>
                  <a:pt x="1332016" y="1165250"/>
                  <a:pt x="1330960" y="1166523"/>
                  <a:pt x="1330156" y="1167484"/>
                </a:cubicBezTo>
                <a:cubicBezTo>
                  <a:pt x="1329718" y="1168011"/>
                  <a:pt x="1329248" y="1168508"/>
                  <a:pt x="1328760" y="1169003"/>
                </a:cubicBezTo>
                <a:lnTo>
                  <a:pt x="1325876" y="1169841"/>
                </a:lnTo>
                <a:cubicBezTo>
                  <a:pt x="1324232" y="1170337"/>
                  <a:pt x="1321998" y="1171082"/>
                  <a:pt x="1319672" y="1171547"/>
                </a:cubicBezTo>
                <a:lnTo>
                  <a:pt x="1313468" y="1172788"/>
                </a:lnTo>
                <a:cubicBezTo>
                  <a:pt x="1311794" y="1173253"/>
                  <a:pt x="1310616" y="1173253"/>
                  <a:pt x="1310616" y="1173253"/>
                </a:cubicBezTo>
                <a:cubicBezTo>
                  <a:pt x="1311378" y="1172539"/>
                  <a:pt x="1312056" y="1171734"/>
                  <a:pt x="1312632" y="1170864"/>
                </a:cubicBezTo>
                <a:cubicBezTo>
                  <a:pt x="1313916" y="1169065"/>
                  <a:pt x="1314820" y="1167050"/>
                  <a:pt x="1315300" y="1164910"/>
                </a:cubicBezTo>
                <a:lnTo>
                  <a:pt x="1314002" y="1160404"/>
                </a:lnTo>
                <a:lnTo>
                  <a:pt x="1289588" y="1166801"/>
                </a:lnTo>
                <a:lnTo>
                  <a:pt x="1249742" y="1162996"/>
                </a:lnTo>
                <a:lnTo>
                  <a:pt x="1248864" y="1167484"/>
                </a:lnTo>
                <a:lnTo>
                  <a:pt x="1251780" y="1171050"/>
                </a:lnTo>
                <a:lnTo>
                  <a:pt x="1254882" y="1174524"/>
                </a:lnTo>
                <a:cubicBezTo>
                  <a:pt x="1254882" y="1174524"/>
                  <a:pt x="1251780" y="1175175"/>
                  <a:pt x="1248680" y="1175734"/>
                </a:cubicBezTo>
                <a:cubicBezTo>
                  <a:pt x="1245576" y="1176291"/>
                  <a:pt x="1242476" y="1176756"/>
                  <a:pt x="1242476" y="1176756"/>
                </a:cubicBezTo>
                <a:cubicBezTo>
                  <a:pt x="1242476" y="1176756"/>
                  <a:pt x="1238476" y="1175113"/>
                  <a:pt x="1234598" y="1173376"/>
                </a:cubicBezTo>
                <a:cubicBezTo>
                  <a:pt x="1230722" y="1171639"/>
                  <a:pt x="1226938" y="1169748"/>
                  <a:pt x="1226938" y="1169748"/>
                </a:cubicBezTo>
                <a:cubicBezTo>
                  <a:pt x="1229940" y="1169034"/>
                  <a:pt x="1232708" y="1167546"/>
                  <a:pt x="1234972" y="1165436"/>
                </a:cubicBezTo>
                <a:lnTo>
                  <a:pt x="1236388" y="1161439"/>
                </a:lnTo>
                <a:lnTo>
                  <a:pt x="1193132" y="1147573"/>
                </a:lnTo>
                <a:lnTo>
                  <a:pt x="1175894" y="1139291"/>
                </a:lnTo>
                <a:lnTo>
                  <a:pt x="1174212" y="1143137"/>
                </a:lnTo>
                <a:lnTo>
                  <a:pt x="1178214" y="1151294"/>
                </a:lnTo>
                <a:lnTo>
                  <a:pt x="1166304" y="1150985"/>
                </a:lnTo>
                <a:lnTo>
                  <a:pt x="1159480" y="1146177"/>
                </a:lnTo>
                <a:cubicBezTo>
                  <a:pt x="1156068" y="1143820"/>
                  <a:pt x="1152752" y="1141308"/>
                  <a:pt x="1152752" y="1141308"/>
                </a:cubicBezTo>
                <a:cubicBezTo>
                  <a:pt x="1155808" y="1141090"/>
                  <a:pt x="1158768" y="1140130"/>
                  <a:pt x="1161342" y="1138455"/>
                </a:cubicBezTo>
                <a:lnTo>
                  <a:pt x="1164134" y="1133640"/>
                </a:lnTo>
                <a:lnTo>
                  <a:pt x="1124900" y="1114790"/>
                </a:lnTo>
                <a:lnTo>
                  <a:pt x="1107090" y="1103604"/>
                </a:lnTo>
                <a:lnTo>
                  <a:pt x="1105112" y="1106757"/>
                </a:lnTo>
                <a:lnTo>
                  <a:pt x="1106476" y="1111069"/>
                </a:lnTo>
                <a:lnTo>
                  <a:pt x="1107842" y="1115380"/>
                </a:lnTo>
                <a:lnTo>
                  <a:pt x="1102012" y="1114387"/>
                </a:lnTo>
                <a:lnTo>
                  <a:pt x="1096180" y="1113333"/>
                </a:lnTo>
                <a:lnTo>
                  <a:pt x="1090164" y="1107657"/>
                </a:lnTo>
                <a:lnTo>
                  <a:pt x="1084208" y="1101951"/>
                </a:lnTo>
                <a:cubicBezTo>
                  <a:pt x="1087268" y="1102137"/>
                  <a:pt x="1090324" y="1101578"/>
                  <a:pt x="1093110" y="1100306"/>
                </a:cubicBezTo>
                <a:lnTo>
                  <a:pt x="1095998" y="1096637"/>
                </a:lnTo>
                <a:lnTo>
                  <a:pt x="1083620" y="1088862"/>
                </a:lnTo>
                <a:cubicBezTo>
                  <a:pt x="1074346" y="1082473"/>
                  <a:pt x="1069476" y="1078968"/>
                  <a:pt x="1069476" y="1078968"/>
                </a:cubicBezTo>
                <a:lnTo>
                  <a:pt x="1069506" y="1078930"/>
                </a:lnTo>
                <a:lnTo>
                  <a:pt x="1066064" y="1076394"/>
                </a:lnTo>
                <a:lnTo>
                  <a:pt x="1056138" y="1069062"/>
                </a:lnTo>
                <a:lnTo>
                  <a:pt x="1054156" y="1071680"/>
                </a:lnTo>
                <a:lnTo>
                  <a:pt x="1056078" y="1080550"/>
                </a:lnTo>
                <a:lnTo>
                  <a:pt x="1044664" y="1077448"/>
                </a:lnTo>
                <a:lnTo>
                  <a:pt x="1039176" y="1071245"/>
                </a:lnTo>
                <a:cubicBezTo>
                  <a:pt x="1036446" y="1068144"/>
                  <a:pt x="1033748" y="1065042"/>
                  <a:pt x="1033748" y="1065042"/>
                </a:cubicBezTo>
                <a:cubicBezTo>
                  <a:pt x="1036768" y="1065509"/>
                  <a:pt x="1039860" y="1065228"/>
                  <a:pt x="1042742" y="1064206"/>
                </a:cubicBezTo>
                <a:lnTo>
                  <a:pt x="1046026" y="1060779"/>
                </a:lnTo>
                <a:lnTo>
                  <a:pt x="1018024" y="1037750"/>
                </a:lnTo>
                <a:lnTo>
                  <a:pt x="998838" y="1017016"/>
                </a:lnTo>
                <a:lnTo>
                  <a:pt x="995260" y="1020474"/>
                </a:lnTo>
                <a:lnTo>
                  <a:pt x="995940" y="1029531"/>
                </a:lnTo>
                <a:lnTo>
                  <a:pt x="990420" y="1027204"/>
                </a:lnTo>
                <a:lnTo>
                  <a:pt x="984992" y="1024692"/>
                </a:lnTo>
                <a:cubicBezTo>
                  <a:pt x="984992" y="1024692"/>
                  <a:pt x="982636" y="1021218"/>
                  <a:pt x="980434" y="1017652"/>
                </a:cubicBezTo>
                <a:cubicBezTo>
                  <a:pt x="978232" y="1014085"/>
                  <a:pt x="976060" y="1010487"/>
                  <a:pt x="976060" y="1010487"/>
                </a:cubicBezTo>
                <a:cubicBezTo>
                  <a:pt x="978972" y="1011481"/>
                  <a:pt x="982084" y="1011727"/>
                  <a:pt x="985116" y="1011232"/>
                </a:cubicBezTo>
                <a:lnTo>
                  <a:pt x="990042" y="1007510"/>
                </a:lnTo>
                <a:lnTo>
                  <a:pt x="966508" y="982078"/>
                </a:lnTo>
                <a:lnTo>
                  <a:pt x="957864" y="968249"/>
                </a:lnTo>
                <a:lnTo>
                  <a:pt x="956708" y="970945"/>
                </a:lnTo>
                <a:lnTo>
                  <a:pt x="940434" y="1033961"/>
                </a:lnTo>
                <a:lnTo>
                  <a:pt x="941540" y="1033935"/>
                </a:lnTo>
                <a:cubicBezTo>
                  <a:pt x="943184" y="1033904"/>
                  <a:pt x="944520" y="1039486"/>
                  <a:pt x="945976" y="1039238"/>
                </a:cubicBezTo>
                <a:cubicBezTo>
                  <a:pt x="947434" y="1038990"/>
                  <a:pt x="945046" y="1044573"/>
                  <a:pt x="945046" y="1044573"/>
                </a:cubicBezTo>
                <a:lnTo>
                  <a:pt x="958816" y="1039455"/>
                </a:lnTo>
                <a:lnTo>
                  <a:pt x="971224" y="1034834"/>
                </a:lnTo>
                <a:lnTo>
                  <a:pt x="979224" y="1036912"/>
                </a:lnTo>
                <a:lnTo>
                  <a:pt x="968244" y="1046557"/>
                </a:lnTo>
                <a:lnTo>
                  <a:pt x="939774" y="1060421"/>
                </a:lnTo>
                <a:cubicBezTo>
                  <a:pt x="939774" y="1060421"/>
                  <a:pt x="941138" y="1064701"/>
                  <a:pt x="939464" y="1066624"/>
                </a:cubicBezTo>
                <a:cubicBezTo>
                  <a:pt x="938812" y="1067368"/>
                  <a:pt x="938084" y="1068020"/>
                  <a:pt x="937292" y="1068609"/>
                </a:cubicBezTo>
                <a:lnTo>
                  <a:pt x="954476" y="1079681"/>
                </a:lnTo>
                <a:lnTo>
                  <a:pt x="956428" y="1091188"/>
                </a:lnTo>
                <a:lnTo>
                  <a:pt x="949296" y="1091808"/>
                </a:lnTo>
                <a:lnTo>
                  <a:pt x="933788" y="1077634"/>
                </a:lnTo>
                <a:cubicBezTo>
                  <a:pt x="932584" y="1078813"/>
                  <a:pt x="931322" y="1079898"/>
                  <a:pt x="930004" y="1080953"/>
                </a:cubicBezTo>
                <a:lnTo>
                  <a:pt x="928236" y="1081187"/>
                </a:lnTo>
                <a:lnTo>
                  <a:pt x="917692" y="1122017"/>
                </a:lnTo>
                <a:cubicBezTo>
                  <a:pt x="916048" y="1131632"/>
                  <a:pt x="903052" y="1130826"/>
                  <a:pt x="904696" y="1121117"/>
                </a:cubicBezTo>
                <a:lnTo>
                  <a:pt x="915650" y="1079554"/>
                </a:lnTo>
                <a:lnTo>
                  <a:pt x="913194" y="1076612"/>
                </a:lnTo>
                <a:lnTo>
                  <a:pt x="890026" y="1085916"/>
                </a:lnTo>
                <a:lnTo>
                  <a:pt x="881156" y="1082410"/>
                </a:lnTo>
                <a:lnTo>
                  <a:pt x="893562" y="1074161"/>
                </a:lnTo>
                <a:lnTo>
                  <a:pt x="913100" y="1064857"/>
                </a:lnTo>
                <a:cubicBezTo>
                  <a:pt x="913100" y="1064857"/>
                  <a:pt x="911332" y="1060762"/>
                  <a:pt x="914838" y="1060018"/>
                </a:cubicBezTo>
                <a:lnTo>
                  <a:pt x="917940" y="1051520"/>
                </a:lnTo>
                <a:lnTo>
                  <a:pt x="900200" y="1020505"/>
                </a:lnTo>
                <a:lnTo>
                  <a:pt x="898276" y="1009806"/>
                </a:lnTo>
                <a:lnTo>
                  <a:pt x="906308" y="1013465"/>
                </a:lnTo>
                <a:lnTo>
                  <a:pt x="922652" y="1040975"/>
                </a:lnTo>
                <a:lnTo>
                  <a:pt x="926872" y="1036977"/>
                </a:lnTo>
                <a:lnTo>
                  <a:pt x="945218" y="967361"/>
                </a:lnTo>
                <a:lnTo>
                  <a:pt x="935896" y="960120"/>
                </a:lnTo>
                <a:cubicBezTo>
                  <a:pt x="935896" y="960120"/>
                  <a:pt x="935524" y="959097"/>
                  <a:pt x="935028" y="957576"/>
                </a:cubicBezTo>
                <a:cubicBezTo>
                  <a:pt x="934532" y="956057"/>
                  <a:pt x="933880" y="954010"/>
                  <a:pt x="933198" y="951994"/>
                </a:cubicBezTo>
                <a:cubicBezTo>
                  <a:pt x="931832" y="947961"/>
                  <a:pt x="930748" y="943868"/>
                  <a:pt x="930748" y="943868"/>
                </a:cubicBezTo>
                <a:cubicBezTo>
                  <a:pt x="933284" y="945667"/>
                  <a:pt x="936264" y="946753"/>
                  <a:pt x="939370" y="946969"/>
                </a:cubicBezTo>
                <a:lnTo>
                  <a:pt x="943494" y="945256"/>
                </a:lnTo>
                <a:lnTo>
                  <a:pt x="941696" y="942380"/>
                </a:lnTo>
                <a:lnTo>
                  <a:pt x="936268" y="931028"/>
                </a:lnTo>
                <a:lnTo>
                  <a:pt x="931430" y="919119"/>
                </a:lnTo>
                <a:lnTo>
                  <a:pt x="928980" y="913071"/>
                </a:lnTo>
                <a:cubicBezTo>
                  <a:pt x="928328" y="911055"/>
                  <a:pt x="927648" y="908977"/>
                  <a:pt x="926964" y="906868"/>
                </a:cubicBezTo>
                <a:cubicBezTo>
                  <a:pt x="925632" y="902620"/>
                  <a:pt x="924142" y="898401"/>
                  <a:pt x="922900" y="894059"/>
                </a:cubicBezTo>
                <a:lnTo>
                  <a:pt x="922038" y="889241"/>
                </a:lnTo>
                <a:lnTo>
                  <a:pt x="921104" y="889779"/>
                </a:lnTo>
                <a:lnTo>
                  <a:pt x="920746" y="887865"/>
                </a:lnTo>
                <a:lnTo>
                  <a:pt x="920172" y="889096"/>
                </a:lnTo>
                <a:cubicBezTo>
                  <a:pt x="918468" y="892911"/>
                  <a:pt x="916452" y="896633"/>
                  <a:pt x="916452" y="896633"/>
                </a:cubicBezTo>
                <a:lnTo>
                  <a:pt x="916020" y="895806"/>
                </a:lnTo>
                <a:lnTo>
                  <a:pt x="892092" y="947220"/>
                </a:lnTo>
                <a:lnTo>
                  <a:pt x="896446" y="945357"/>
                </a:lnTo>
                <a:cubicBezTo>
                  <a:pt x="896446" y="945357"/>
                  <a:pt x="896168" y="948304"/>
                  <a:pt x="895920" y="951405"/>
                </a:cubicBezTo>
                <a:cubicBezTo>
                  <a:pt x="895670" y="954507"/>
                  <a:pt x="895204" y="957608"/>
                  <a:pt x="895204" y="957608"/>
                </a:cubicBezTo>
                <a:cubicBezTo>
                  <a:pt x="895204" y="957608"/>
                  <a:pt x="892352" y="960926"/>
                  <a:pt x="889684" y="964276"/>
                </a:cubicBezTo>
                <a:cubicBezTo>
                  <a:pt x="887016" y="967626"/>
                  <a:pt x="883916" y="970727"/>
                  <a:pt x="883916" y="970727"/>
                </a:cubicBezTo>
                <a:lnTo>
                  <a:pt x="883100" y="966545"/>
                </a:lnTo>
                <a:lnTo>
                  <a:pt x="861740" y="1012442"/>
                </a:lnTo>
                <a:lnTo>
                  <a:pt x="850042" y="1044261"/>
                </a:lnTo>
                <a:lnTo>
                  <a:pt x="850388" y="1044698"/>
                </a:lnTo>
                <a:cubicBezTo>
                  <a:pt x="851848" y="1044511"/>
                  <a:pt x="849336" y="1050001"/>
                  <a:pt x="849336" y="1050001"/>
                </a:cubicBezTo>
                <a:lnTo>
                  <a:pt x="863198" y="1045349"/>
                </a:lnTo>
                <a:lnTo>
                  <a:pt x="875604" y="1041099"/>
                </a:lnTo>
                <a:lnTo>
                  <a:pt x="883482" y="1044139"/>
                </a:lnTo>
                <a:lnTo>
                  <a:pt x="872316" y="1053443"/>
                </a:lnTo>
                <a:lnTo>
                  <a:pt x="843536" y="1066408"/>
                </a:lnTo>
                <a:cubicBezTo>
                  <a:pt x="843536" y="1066408"/>
                  <a:pt x="844806" y="1070563"/>
                  <a:pt x="843070" y="1072425"/>
                </a:cubicBezTo>
                <a:cubicBezTo>
                  <a:pt x="842396" y="1073138"/>
                  <a:pt x="841648" y="1073789"/>
                  <a:pt x="840836" y="1074346"/>
                </a:cubicBezTo>
                <a:lnTo>
                  <a:pt x="857770" y="1085977"/>
                </a:lnTo>
                <a:lnTo>
                  <a:pt x="859476" y="1097547"/>
                </a:lnTo>
                <a:lnTo>
                  <a:pt x="852312" y="1097950"/>
                </a:lnTo>
                <a:lnTo>
                  <a:pt x="837052" y="1083248"/>
                </a:lnTo>
                <a:lnTo>
                  <a:pt x="835144" y="1084788"/>
                </a:lnTo>
                <a:lnTo>
                  <a:pt x="824524" y="1113674"/>
                </a:lnTo>
                <a:cubicBezTo>
                  <a:pt x="821236" y="1122792"/>
                  <a:pt x="809016" y="1117923"/>
                  <a:pt x="812116" y="1108743"/>
                </a:cubicBezTo>
                <a:lnTo>
                  <a:pt x="812024" y="1108960"/>
                </a:lnTo>
                <a:lnTo>
                  <a:pt x="821130" y="1085425"/>
                </a:lnTo>
                <a:lnTo>
                  <a:pt x="819250" y="1084955"/>
                </a:lnTo>
                <a:lnTo>
                  <a:pt x="816490" y="1081481"/>
                </a:lnTo>
                <a:lnTo>
                  <a:pt x="793168" y="1089885"/>
                </a:lnTo>
                <a:lnTo>
                  <a:pt x="784360" y="1086071"/>
                </a:lnTo>
                <a:lnTo>
                  <a:pt x="797044" y="1078223"/>
                </a:lnTo>
                <a:lnTo>
                  <a:pt x="816800" y="1069602"/>
                </a:lnTo>
                <a:cubicBezTo>
                  <a:pt x="816800" y="1069602"/>
                  <a:pt x="815094" y="1065414"/>
                  <a:pt x="818630" y="1064825"/>
                </a:cubicBezTo>
                <a:lnTo>
                  <a:pt x="822072" y="1056421"/>
                </a:lnTo>
                <a:lnTo>
                  <a:pt x="805076" y="1024723"/>
                </a:lnTo>
                <a:lnTo>
                  <a:pt x="803934" y="1017365"/>
                </a:lnTo>
                <a:lnTo>
                  <a:pt x="800548" y="1020195"/>
                </a:lnTo>
                <a:lnTo>
                  <a:pt x="799442" y="1017371"/>
                </a:lnTo>
                <a:lnTo>
                  <a:pt x="797416" y="1017901"/>
                </a:lnTo>
                <a:lnTo>
                  <a:pt x="782968" y="1016520"/>
                </a:lnTo>
                <a:lnTo>
                  <a:pt x="780824" y="1019266"/>
                </a:lnTo>
                <a:lnTo>
                  <a:pt x="777350" y="1016662"/>
                </a:lnTo>
                <a:lnTo>
                  <a:pt x="777856" y="1016031"/>
                </a:lnTo>
                <a:lnTo>
                  <a:pt x="757442" y="1014080"/>
                </a:lnTo>
                <a:lnTo>
                  <a:pt x="756570" y="1018551"/>
                </a:lnTo>
                <a:lnTo>
                  <a:pt x="759454" y="1022088"/>
                </a:lnTo>
                <a:lnTo>
                  <a:pt x="762556" y="1025592"/>
                </a:lnTo>
                <a:cubicBezTo>
                  <a:pt x="762556" y="1025592"/>
                  <a:pt x="759640" y="1026243"/>
                  <a:pt x="756540" y="1026802"/>
                </a:cubicBezTo>
                <a:cubicBezTo>
                  <a:pt x="753438" y="1027359"/>
                  <a:pt x="750336" y="1027794"/>
                  <a:pt x="750336" y="1027794"/>
                </a:cubicBezTo>
                <a:cubicBezTo>
                  <a:pt x="750336" y="1027794"/>
                  <a:pt x="746304" y="1026213"/>
                  <a:pt x="742428" y="1024444"/>
                </a:cubicBezTo>
                <a:cubicBezTo>
                  <a:pt x="738552" y="1022677"/>
                  <a:pt x="734768" y="1020815"/>
                  <a:pt x="734768" y="1020815"/>
                </a:cubicBezTo>
                <a:cubicBezTo>
                  <a:pt x="737760" y="1020070"/>
                  <a:pt x="740520" y="1018582"/>
                  <a:pt x="742800" y="1016504"/>
                </a:cubicBezTo>
                <a:lnTo>
                  <a:pt x="744214" y="1012527"/>
                </a:lnTo>
                <a:lnTo>
                  <a:pt x="701024" y="998703"/>
                </a:lnTo>
                <a:lnTo>
                  <a:pt x="683624" y="990342"/>
                </a:lnTo>
                <a:lnTo>
                  <a:pt x="681948" y="994175"/>
                </a:lnTo>
                <a:lnTo>
                  <a:pt x="685950" y="1002362"/>
                </a:lnTo>
                <a:lnTo>
                  <a:pt x="674008" y="1002021"/>
                </a:lnTo>
                <a:lnTo>
                  <a:pt x="667216" y="997244"/>
                </a:lnTo>
                <a:cubicBezTo>
                  <a:pt x="663774" y="994856"/>
                  <a:pt x="660488" y="992344"/>
                  <a:pt x="660488" y="992344"/>
                </a:cubicBezTo>
                <a:cubicBezTo>
                  <a:pt x="663552" y="992158"/>
                  <a:pt x="666510" y="991166"/>
                  <a:pt x="669078" y="989491"/>
                </a:cubicBezTo>
                <a:lnTo>
                  <a:pt x="671864" y="984693"/>
                </a:lnTo>
                <a:lnTo>
                  <a:pt x="632792" y="965919"/>
                </a:lnTo>
                <a:lnTo>
                  <a:pt x="614918" y="954702"/>
                </a:lnTo>
                <a:lnTo>
                  <a:pt x="613004" y="957794"/>
                </a:lnTo>
                <a:lnTo>
                  <a:pt x="614304" y="962136"/>
                </a:lnTo>
                <a:cubicBezTo>
                  <a:pt x="615020" y="964276"/>
                  <a:pt x="615700" y="966416"/>
                  <a:pt x="615700" y="966416"/>
                </a:cubicBezTo>
                <a:lnTo>
                  <a:pt x="609870" y="965454"/>
                </a:lnTo>
                <a:lnTo>
                  <a:pt x="604040" y="964400"/>
                </a:lnTo>
                <a:lnTo>
                  <a:pt x="598024" y="958724"/>
                </a:lnTo>
                <a:lnTo>
                  <a:pt x="592068" y="953018"/>
                </a:lnTo>
                <a:cubicBezTo>
                  <a:pt x="595126" y="953173"/>
                  <a:pt x="598180" y="952614"/>
                  <a:pt x="600968" y="951343"/>
                </a:cubicBezTo>
                <a:lnTo>
                  <a:pt x="603820" y="947736"/>
                </a:lnTo>
                <a:lnTo>
                  <a:pt x="591480" y="939991"/>
                </a:lnTo>
                <a:lnTo>
                  <a:pt x="582160" y="933472"/>
                </a:lnTo>
                <a:lnTo>
                  <a:pt x="580034" y="933696"/>
                </a:lnTo>
                <a:lnTo>
                  <a:pt x="580444" y="932271"/>
                </a:lnTo>
                <a:lnTo>
                  <a:pt x="577374" y="930124"/>
                </a:lnTo>
                <a:lnTo>
                  <a:pt x="577304" y="930223"/>
                </a:lnTo>
                <a:lnTo>
                  <a:pt x="573738" y="927618"/>
                </a:lnTo>
                <a:lnTo>
                  <a:pt x="568486" y="923727"/>
                </a:lnTo>
                <a:lnTo>
                  <a:pt x="562642" y="925534"/>
                </a:lnTo>
                <a:lnTo>
                  <a:pt x="563936" y="931586"/>
                </a:lnTo>
                <a:lnTo>
                  <a:pt x="552860" y="928576"/>
                </a:lnTo>
                <a:lnTo>
                  <a:pt x="521048" y="938587"/>
                </a:lnTo>
                <a:lnTo>
                  <a:pt x="521346" y="939957"/>
                </a:lnTo>
                <a:cubicBezTo>
                  <a:pt x="522650" y="942962"/>
                  <a:pt x="524084" y="945389"/>
                  <a:pt x="524084" y="945389"/>
                </a:cubicBezTo>
                <a:cubicBezTo>
                  <a:pt x="524084" y="945389"/>
                  <a:pt x="531248" y="945791"/>
                  <a:pt x="531868" y="945605"/>
                </a:cubicBezTo>
                <a:cubicBezTo>
                  <a:pt x="532488" y="945419"/>
                  <a:pt x="519896" y="955344"/>
                  <a:pt x="519896" y="955344"/>
                </a:cubicBezTo>
                <a:lnTo>
                  <a:pt x="506344" y="956833"/>
                </a:lnTo>
                <a:lnTo>
                  <a:pt x="509196" y="946753"/>
                </a:lnTo>
                <a:lnTo>
                  <a:pt x="508808" y="942438"/>
                </a:lnTo>
                <a:lnTo>
                  <a:pt x="493224" y="947342"/>
                </a:lnTo>
                <a:lnTo>
                  <a:pt x="492170" y="944024"/>
                </a:lnTo>
                <a:lnTo>
                  <a:pt x="507792" y="939108"/>
                </a:lnTo>
                <a:lnTo>
                  <a:pt x="506840" y="936084"/>
                </a:lnTo>
                <a:lnTo>
                  <a:pt x="498652" y="932486"/>
                </a:lnTo>
                <a:lnTo>
                  <a:pt x="507584" y="925043"/>
                </a:lnTo>
                <a:lnTo>
                  <a:pt x="523620" y="923150"/>
                </a:lnTo>
                <a:cubicBezTo>
                  <a:pt x="521612" y="925415"/>
                  <a:pt x="520168" y="928144"/>
                  <a:pt x="519400" y="931059"/>
                </a:cubicBezTo>
                <a:lnTo>
                  <a:pt x="520300" y="935172"/>
                </a:lnTo>
                <a:lnTo>
                  <a:pt x="550132" y="925783"/>
                </a:lnTo>
                <a:lnTo>
                  <a:pt x="547034" y="922282"/>
                </a:lnTo>
                <a:cubicBezTo>
                  <a:pt x="544274" y="919180"/>
                  <a:pt x="541638" y="916079"/>
                  <a:pt x="541638" y="916079"/>
                </a:cubicBezTo>
                <a:cubicBezTo>
                  <a:pt x="544662" y="916544"/>
                  <a:pt x="547754" y="916265"/>
                  <a:pt x="550632" y="915211"/>
                </a:cubicBezTo>
                <a:lnTo>
                  <a:pt x="553728" y="911994"/>
                </a:lnTo>
                <a:lnTo>
                  <a:pt x="525760" y="888974"/>
                </a:lnTo>
                <a:lnTo>
                  <a:pt x="506542" y="868218"/>
                </a:lnTo>
                <a:lnTo>
                  <a:pt x="503118" y="871572"/>
                </a:lnTo>
                <a:lnTo>
                  <a:pt x="503768" y="880628"/>
                </a:lnTo>
                <a:lnTo>
                  <a:pt x="498280" y="878272"/>
                </a:lnTo>
                <a:lnTo>
                  <a:pt x="492820" y="875760"/>
                </a:lnTo>
                <a:lnTo>
                  <a:pt x="488262" y="868751"/>
                </a:lnTo>
                <a:cubicBezTo>
                  <a:pt x="486122" y="865153"/>
                  <a:pt x="483920" y="861586"/>
                  <a:pt x="483920" y="861586"/>
                </a:cubicBezTo>
                <a:cubicBezTo>
                  <a:pt x="486832" y="862578"/>
                  <a:pt x="489946" y="862827"/>
                  <a:pt x="492976" y="862300"/>
                </a:cubicBezTo>
                <a:lnTo>
                  <a:pt x="497728" y="858700"/>
                </a:lnTo>
                <a:lnTo>
                  <a:pt x="474212" y="833302"/>
                </a:lnTo>
                <a:lnTo>
                  <a:pt x="458186" y="807660"/>
                </a:lnTo>
                <a:lnTo>
                  <a:pt x="454796" y="809667"/>
                </a:lnTo>
                <a:lnTo>
                  <a:pt x="453340" y="818723"/>
                </a:lnTo>
                <a:lnTo>
                  <a:pt x="443724" y="811312"/>
                </a:lnTo>
                <a:cubicBezTo>
                  <a:pt x="443724" y="811312"/>
                  <a:pt x="443416" y="810318"/>
                  <a:pt x="442888" y="808768"/>
                </a:cubicBezTo>
                <a:cubicBezTo>
                  <a:pt x="442360" y="807217"/>
                  <a:pt x="441678" y="805201"/>
                  <a:pt x="441058" y="803186"/>
                </a:cubicBezTo>
                <a:cubicBezTo>
                  <a:pt x="439632" y="799122"/>
                  <a:pt x="438576" y="795029"/>
                  <a:pt x="438576" y="795029"/>
                </a:cubicBezTo>
                <a:cubicBezTo>
                  <a:pt x="441114" y="796796"/>
                  <a:pt x="444080" y="797882"/>
                  <a:pt x="447168" y="798131"/>
                </a:cubicBezTo>
                <a:lnTo>
                  <a:pt x="451188" y="796466"/>
                </a:lnTo>
                <a:lnTo>
                  <a:pt x="449400" y="793604"/>
                </a:lnTo>
                <a:cubicBezTo>
                  <a:pt x="447602" y="789882"/>
                  <a:pt x="445616" y="786191"/>
                  <a:pt x="444004" y="782283"/>
                </a:cubicBezTo>
                <a:cubicBezTo>
                  <a:pt x="442392" y="778375"/>
                  <a:pt x="440778" y="774405"/>
                  <a:pt x="439136" y="770373"/>
                </a:cubicBezTo>
                <a:cubicBezTo>
                  <a:pt x="438328" y="768234"/>
                  <a:pt x="437428" y="766186"/>
                  <a:pt x="436716" y="764170"/>
                </a:cubicBezTo>
                <a:cubicBezTo>
                  <a:pt x="436002" y="762155"/>
                  <a:pt x="435352" y="760077"/>
                  <a:pt x="434638" y="757968"/>
                </a:cubicBezTo>
                <a:cubicBezTo>
                  <a:pt x="433336" y="753718"/>
                  <a:pt x="431876" y="749469"/>
                  <a:pt x="430606" y="745127"/>
                </a:cubicBezTo>
                <a:lnTo>
                  <a:pt x="428928" y="735756"/>
                </a:lnTo>
                <a:lnTo>
                  <a:pt x="425240" y="736659"/>
                </a:lnTo>
                <a:lnTo>
                  <a:pt x="421176" y="744878"/>
                </a:lnTo>
                <a:lnTo>
                  <a:pt x="414200" y="734984"/>
                </a:lnTo>
                <a:lnTo>
                  <a:pt x="414200" y="732349"/>
                </a:lnTo>
                <a:cubicBezTo>
                  <a:pt x="414048" y="730394"/>
                  <a:pt x="413994" y="728441"/>
                  <a:pt x="414044" y="726487"/>
                </a:cubicBezTo>
                <a:lnTo>
                  <a:pt x="414044" y="718051"/>
                </a:lnTo>
                <a:cubicBezTo>
                  <a:pt x="415996" y="720439"/>
                  <a:pt x="418510" y="722300"/>
                  <a:pt x="421364" y="723448"/>
                </a:cubicBezTo>
                <a:lnTo>
                  <a:pt x="426624" y="722883"/>
                </a:lnTo>
                <a:lnTo>
                  <a:pt x="420680" y="689673"/>
                </a:lnTo>
                <a:lnTo>
                  <a:pt x="420570" y="680733"/>
                </a:lnTo>
                <a:lnTo>
                  <a:pt x="400614" y="685227"/>
                </a:lnTo>
                <a:lnTo>
                  <a:pt x="400688" y="685791"/>
                </a:lnTo>
                <a:cubicBezTo>
                  <a:pt x="401740" y="688896"/>
                  <a:pt x="402972" y="691439"/>
                  <a:pt x="402972" y="691439"/>
                </a:cubicBezTo>
                <a:cubicBezTo>
                  <a:pt x="402972" y="691439"/>
                  <a:pt x="410074" y="692433"/>
                  <a:pt x="410694" y="692247"/>
                </a:cubicBezTo>
                <a:cubicBezTo>
                  <a:pt x="411314" y="692060"/>
                  <a:pt x="398040" y="700992"/>
                  <a:pt x="398040" y="700992"/>
                </a:cubicBezTo>
                <a:lnTo>
                  <a:pt x="384488" y="701489"/>
                </a:lnTo>
                <a:lnTo>
                  <a:pt x="388022" y="691501"/>
                </a:lnTo>
                <a:lnTo>
                  <a:pt x="388022" y="688063"/>
                </a:lnTo>
                <a:lnTo>
                  <a:pt x="341346" y="698574"/>
                </a:lnTo>
                <a:lnTo>
                  <a:pt x="325444" y="702696"/>
                </a:lnTo>
                <a:lnTo>
                  <a:pt x="325646" y="703943"/>
                </a:lnTo>
                <a:cubicBezTo>
                  <a:pt x="326778" y="707017"/>
                  <a:pt x="328072" y="709521"/>
                  <a:pt x="328072" y="709521"/>
                </a:cubicBezTo>
                <a:cubicBezTo>
                  <a:pt x="328072" y="709521"/>
                  <a:pt x="335670" y="710297"/>
                  <a:pt x="335856" y="710204"/>
                </a:cubicBezTo>
                <a:cubicBezTo>
                  <a:pt x="336042" y="710110"/>
                  <a:pt x="332940" y="712374"/>
                  <a:pt x="329840" y="714608"/>
                </a:cubicBezTo>
                <a:lnTo>
                  <a:pt x="323420" y="719229"/>
                </a:lnTo>
                <a:lnTo>
                  <a:pt x="309866" y="720098"/>
                </a:lnTo>
                <a:lnTo>
                  <a:pt x="313246" y="710110"/>
                </a:lnTo>
                <a:lnTo>
                  <a:pt x="313044" y="705911"/>
                </a:lnTo>
                <a:lnTo>
                  <a:pt x="283442" y="713584"/>
                </a:lnTo>
                <a:lnTo>
                  <a:pt x="250826" y="722715"/>
                </a:lnTo>
                <a:lnTo>
                  <a:pt x="251062" y="723994"/>
                </a:lnTo>
                <a:cubicBezTo>
                  <a:pt x="252272" y="727045"/>
                  <a:pt x="253636" y="729526"/>
                  <a:pt x="253636" y="729526"/>
                </a:cubicBezTo>
                <a:cubicBezTo>
                  <a:pt x="253636" y="729526"/>
                  <a:pt x="260768" y="730177"/>
                  <a:pt x="261388" y="730023"/>
                </a:cubicBezTo>
                <a:cubicBezTo>
                  <a:pt x="262010" y="729867"/>
                  <a:pt x="249170" y="739327"/>
                  <a:pt x="249170" y="739327"/>
                </a:cubicBezTo>
                <a:lnTo>
                  <a:pt x="235616" y="740443"/>
                </a:lnTo>
                <a:lnTo>
                  <a:pt x="238562" y="730363"/>
                </a:lnTo>
                <a:lnTo>
                  <a:pt x="238334" y="726212"/>
                </a:lnTo>
                <a:lnTo>
                  <a:pt x="229600" y="728657"/>
                </a:lnTo>
                <a:lnTo>
                  <a:pt x="176640" y="744325"/>
                </a:lnTo>
                <a:lnTo>
                  <a:pt x="176878" y="745503"/>
                </a:lnTo>
                <a:cubicBezTo>
                  <a:pt x="178138" y="748530"/>
                  <a:pt x="179540" y="750988"/>
                  <a:pt x="179540" y="750988"/>
                </a:cubicBezTo>
                <a:cubicBezTo>
                  <a:pt x="179540" y="750988"/>
                  <a:pt x="186676" y="751515"/>
                  <a:pt x="187296" y="751329"/>
                </a:cubicBezTo>
                <a:cubicBezTo>
                  <a:pt x="187916" y="751143"/>
                  <a:pt x="175200" y="760851"/>
                  <a:pt x="175200" y="760851"/>
                </a:cubicBezTo>
                <a:lnTo>
                  <a:pt x="161646" y="762154"/>
                </a:lnTo>
                <a:lnTo>
                  <a:pt x="164624" y="752074"/>
                </a:lnTo>
                <a:lnTo>
                  <a:pt x="164314" y="747971"/>
                </a:lnTo>
                <a:lnTo>
                  <a:pt x="135808" y="756404"/>
                </a:lnTo>
                <a:lnTo>
                  <a:pt x="102618" y="766669"/>
                </a:lnTo>
                <a:lnTo>
                  <a:pt x="102890" y="767954"/>
                </a:lnTo>
                <a:cubicBezTo>
                  <a:pt x="104178" y="770970"/>
                  <a:pt x="105604" y="773412"/>
                  <a:pt x="105604" y="773412"/>
                </a:cubicBezTo>
                <a:cubicBezTo>
                  <a:pt x="105604" y="773412"/>
                  <a:pt x="112828" y="773847"/>
                  <a:pt x="113418" y="773660"/>
                </a:cubicBezTo>
                <a:cubicBezTo>
                  <a:pt x="114008" y="773474"/>
                  <a:pt x="101384" y="783337"/>
                  <a:pt x="101384" y="783337"/>
                </a:cubicBezTo>
                <a:lnTo>
                  <a:pt x="87832" y="784794"/>
                </a:lnTo>
                <a:lnTo>
                  <a:pt x="90716" y="774714"/>
                </a:lnTo>
                <a:lnTo>
                  <a:pt x="90364" y="770459"/>
                </a:lnTo>
                <a:lnTo>
                  <a:pt x="63764" y="778685"/>
                </a:lnTo>
                <a:lnTo>
                  <a:pt x="28898" y="789651"/>
                </a:lnTo>
                <a:lnTo>
                  <a:pt x="29196" y="791013"/>
                </a:lnTo>
                <a:cubicBezTo>
                  <a:pt x="30502" y="794021"/>
                  <a:pt x="31944" y="796456"/>
                  <a:pt x="31944" y="796456"/>
                </a:cubicBezTo>
                <a:cubicBezTo>
                  <a:pt x="31944" y="796456"/>
                  <a:pt x="39170" y="796889"/>
                  <a:pt x="39760" y="796672"/>
                </a:cubicBezTo>
                <a:cubicBezTo>
                  <a:pt x="40348" y="796456"/>
                  <a:pt x="27756" y="806411"/>
                  <a:pt x="27756" y="806411"/>
                </a:cubicBezTo>
                <a:lnTo>
                  <a:pt x="14204" y="807900"/>
                </a:lnTo>
                <a:lnTo>
                  <a:pt x="17056" y="797851"/>
                </a:lnTo>
                <a:lnTo>
                  <a:pt x="16666" y="793499"/>
                </a:lnTo>
                <a:lnTo>
                  <a:pt x="1052" y="798410"/>
                </a:lnTo>
                <a:lnTo>
                  <a:pt x="0" y="795092"/>
                </a:lnTo>
                <a:lnTo>
                  <a:pt x="15666" y="790164"/>
                </a:lnTo>
                <a:lnTo>
                  <a:pt x="14732" y="787151"/>
                </a:lnTo>
                <a:lnTo>
                  <a:pt x="6544" y="783523"/>
                </a:lnTo>
                <a:lnTo>
                  <a:pt x="15444" y="776078"/>
                </a:lnTo>
                <a:lnTo>
                  <a:pt x="31508" y="774187"/>
                </a:lnTo>
                <a:cubicBezTo>
                  <a:pt x="29492" y="776451"/>
                  <a:pt x="28036" y="779180"/>
                  <a:pt x="27260" y="782127"/>
                </a:cubicBezTo>
                <a:lnTo>
                  <a:pt x="28154" y="786235"/>
                </a:lnTo>
                <a:lnTo>
                  <a:pt x="62710" y="775365"/>
                </a:lnTo>
                <a:lnTo>
                  <a:pt x="89382" y="767115"/>
                </a:lnTo>
                <a:lnTo>
                  <a:pt x="88420" y="764015"/>
                </a:lnTo>
                <a:lnTo>
                  <a:pt x="80232" y="760355"/>
                </a:lnTo>
                <a:lnTo>
                  <a:pt x="89196" y="752974"/>
                </a:lnTo>
                <a:lnTo>
                  <a:pt x="105262" y="751175"/>
                </a:lnTo>
                <a:cubicBezTo>
                  <a:pt x="103244" y="753439"/>
                  <a:pt x="101788" y="756137"/>
                  <a:pt x="101012" y="759053"/>
                </a:cubicBezTo>
                <a:lnTo>
                  <a:pt x="101896" y="763244"/>
                </a:lnTo>
                <a:lnTo>
                  <a:pt x="134788" y="753070"/>
                </a:lnTo>
                <a:lnTo>
                  <a:pt x="163406" y="744605"/>
                </a:lnTo>
                <a:lnTo>
                  <a:pt x="162452" y="741373"/>
                </a:lnTo>
                <a:lnTo>
                  <a:pt x="154264" y="737652"/>
                </a:lnTo>
                <a:lnTo>
                  <a:pt x="163320" y="730332"/>
                </a:lnTo>
                <a:lnTo>
                  <a:pt x="179448" y="728751"/>
                </a:lnTo>
                <a:cubicBezTo>
                  <a:pt x="177372" y="730983"/>
                  <a:pt x="175882" y="733682"/>
                  <a:pt x="175076" y="736597"/>
                </a:cubicBezTo>
                <a:lnTo>
                  <a:pt x="175946" y="740896"/>
                </a:lnTo>
                <a:lnTo>
                  <a:pt x="228640" y="725309"/>
                </a:lnTo>
                <a:lnTo>
                  <a:pt x="237454" y="722844"/>
                </a:lnTo>
                <a:lnTo>
                  <a:pt x="236548" y="719663"/>
                </a:lnTo>
                <a:lnTo>
                  <a:pt x="228452" y="715818"/>
                </a:lnTo>
                <a:lnTo>
                  <a:pt x="237756" y="708591"/>
                </a:lnTo>
                <a:lnTo>
                  <a:pt x="253946" y="707257"/>
                </a:lnTo>
                <a:cubicBezTo>
                  <a:pt x="251836" y="709459"/>
                  <a:pt x="250286" y="712127"/>
                  <a:pt x="249418" y="715042"/>
                </a:cubicBezTo>
                <a:lnTo>
                  <a:pt x="250196" y="719281"/>
                </a:lnTo>
                <a:lnTo>
                  <a:pt x="282542" y="710235"/>
                </a:lnTo>
                <a:lnTo>
                  <a:pt x="312232" y="702515"/>
                </a:lnTo>
                <a:lnTo>
                  <a:pt x="311416" y="699379"/>
                </a:lnTo>
                <a:lnTo>
                  <a:pt x="303384" y="695348"/>
                </a:lnTo>
                <a:lnTo>
                  <a:pt x="312688" y="688338"/>
                </a:lnTo>
                <a:lnTo>
                  <a:pt x="320752" y="687781"/>
                </a:lnTo>
                <a:lnTo>
                  <a:pt x="328878" y="687316"/>
                </a:lnTo>
                <a:cubicBezTo>
                  <a:pt x="326724" y="689456"/>
                  <a:pt x="325120" y="692060"/>
                  <a:pt x="324196" y="694945"/>
                </a:cubicBezTo>
                <a:lnTo>
                  <a:pt x="324886" y="699224"/>
                </a:lnTo>
                <a:lnTo>
                  <a:pt x="340508" y="695162"/>
                </a:lnTo>
                <a:lnTo>
                  <a:pt x="387458" y="684602"/>
                </a:lnTo>
                <a:lnTo>
                  <a:pt x="386564" y="680802"/>
                </a:lnTo>
                <a:lnTo>
                  <a:pt x="378624" y="676583"/>
                </a:lnTo>
                <a:lnTo>
                  <a:pt x="388146" y="669823"/>
                </a:lnTo>
                <a:lnTo>
                  <a:pt x="404368" y="669172"/>
                </a:lnTo>
                <a:cubicBezTo>
                  <a:pt x="402168" y="671280"/>
                  <a:pt x="400500" y="673886"/>
                  <a:pt x="399498" y="676770"/>
                </a:cubicBezTo>
                <a:lnTo>
                  <a:pt x="400154" y="681746"/>
                </a:lnTo>
                <a:lnTo>
                  <a:pt x="420526" y="677164"/>
                </a:lnTo>
                <a:lnTo>
                  <a:pt x="420298" y="658722"/>
                </a:lnTo>
                <a:lnTo>
                  <a:pt x="416092" y="658722"/>
                </a:lnTo>
                <a:lnTo>
                  <a:pt x="410260" y="665698"/>
                </a:lnTo>
                <a:lnTo>
                  <a:pt x="405700" y="654628"/>
                </a:lnTo>
                <a:lnTo>
                  <a:pt x="406166" y="652054"/>
                </a:lnTo>
                <a:cubicBezTo>
                  <a:pt x="406414" y="650503"/>
                  <a:pt x="406848" y="648456"/>
                  <a:pt x="407314" y="646440"/>
                </a:cubicBezTo>
                <a:cubicBezTo>
                  <a:pt x="408212" y="642377"/>
                  <a:pt x="409082" y="638314"/>
                  <a:pt x="409082" y="638314"/>
                </a:cubicBezTo>
                <a:cubicBezTo>
                  <a:pt x="410576" y="641013"/>
                  <a:pt x="412704" y="643307"/>
                  <a:pt x="415284" y="645014"/>
                </a:cubicBezTo>
                <a:lnTo>
                  <a:pt x="420130" y="645073"/>
                </a:lnTo>
                <a:lnTo>
                  <a:pt x="419936" y="629445"/>
                </a:lnTo>
                <a:lnTo>
                  <a:pt x="427028" y="581572"/>
                </a:lnTo>
                <a:lnTo>
                  <a:pt x="421642" y="580846"/>
                </a:lnTo>
                <a:lnTo>
                  <a:pt x="414850" y="586830"/>
                </a:lnTo>
                <a:lnTo>
                  <a:pt x="411936" y="575386"/>
                </a:lnTo>
                <a:cubicBezTo>
                  <a:pt x="411936" y="575386"/>
                  <a:pt x="413176" y="571479"/>
                  <a:pt x="414572" y="567632"/>
                </a:cubicBezTo>
                <a:lnTo>
                  <a:pt x="417362" y="559879"/>
                </a:lnTo>
                <a:cubicBezTo>
                  <a:pt x="418454" y="562702"/>
                  <a:pt x="420222" y="565244"/>
                  <a:pt x="422512" y="567230"/>
                </a:cubicBezTo>
                <a:lnTo>
                  <a:pt x="429016" y="568160"/>
                </a:lnTo>
                <a:lnTo>
                  <a:pt x="438378" y="504967"/>
                </a:lnTo>
                <a:lnTo>
                  <a:pt x="435196" y="504299"/>
                </a:lnTo>
                <a:lnTo>
                  <a:pt x="428000" y="509726"/>
                </a:lnTo>
                <a:lnTo>
                  <a:pt x="425924" y="498252"/>
                </a:lnTo>
                <a:lnTo>
                  <a:pt x="432126" y="483272"/>
                </a:lnTo>
                <a:cubicBezTo>
                  <a:pt x="433064" y="486156"/>
                  <a:pt x="434694" y="488760"/>
                  <a:pt x="436872" y="490870"/>
                </a:cubicBezTo>
                <a:lnTo>
                  <a:pt x="441098" y="491756"/>
                </a:lnTo>
                <a:lnTo>
                  <a:pt x="454116" y="434642"/>
                </a:lnTo>
                <a:lnTo>
                  <a:pt x="456214" y="429611"/>
                </a:lnTo>
                <a:lnTo>
                  <a:pt x="452750" y="428624"/>
                </a:lnTo>
                <a:lnTo>
                  <a:pt x="448936" y="431105"/>
                </a:lnTo>
                <a:lnTo>
                  <a:pt x="445182" y="433679"/>
                </a:lnTo>
                <a:cubicBezTo>
                  <a:pt x="445182" y="433679"/>
                  <a:pt x="444810" y="430578"/>
                  <a:pt x="444532" y="427725"/>
                </a:cubicBezTo>
                <a:cubicBezTo>
                  <a:pt x="444252" y="424871"/>
                  <a:pt x="443942" y="421770"/>
                  <a:pt x="443942" y="421770"/>
                </a:cubicBezTo>
                <a:lnTo>
                  <a:pt x="447880" y="414264"/>
                </a:lnTo>
                <a:lnTo>
                  <a:pt x="452006" y="406883"/>
                </a:lnTo>
                <a:cubicBezTo>
                  <a:pt x="452558" y="409922"/>
                  <a:pt x="453844" y="412775"/>
                  <a:pt x="455758" y="415195"/>
                </a:cubicBezTo>
                <a:lnTo>
                  <a:pt x="461468" y="417017"/>
                </a:lnTo>
                <a:lnTo>
                  <a:pt x="481284" y="369509"/>
                </a:lnTo>
                <a:lnTo>
                  <a:pt x="489654" y="359684"/>
                </a:lnTo>
                <a:lnTo>
                  <a:pt x="486432" y="357134"/>
                </a:lnTo>
                <a:lnTo>
                  <a:pt x="481904" y="358189"/>
                </a:lnTo>
                <a:lnTo>
                  <a:pt x="477344" y="359305"/>
                </a:lnTo>
                <a:cubicBezTo>
                  <a:pt x="477344" y="359305"/>
                  <a:pt x="478244" y="356266"/>
                  <a:pt x="479112" y="353320"/>
                </a:cubicBezTo>
                <a:cubicBezTo>
                  <a:pt x="479980" y="350373"/>
                  <a:pt x="481128" y="347272"/>
                  <a:pt x="481128" y="347272"/>
                </a:cubicBezTo>
                <a:lnTo>
                  <a:pt x="483332" y="345473"/>
                </a:lnTo>
                <a:cubicBezTo>
                  <a:pt x="484632" y="344418"/>
                  <a:pt x="486308" y="342929"/>
                  <a:pt x="488168" y="341627"/>
                </a:cubicBezTo>
                <a:cubicBezTo>
                  <a:pt x="491736" y="338897"/>
                  <a:pt x="495456" y="336510"/>
                  <a:pt x="495456" y="336510"/>
                </a:cubicBezTo>
                <a:cubicBezTo>
                  <a:pt x="494440" y="339518"/>
                  <a:pt x="494256" y="342713"/>
                  <a:pt x="494930" y="345814"/>
                </a:cubicBezTo>
                <a:lnTo>
                  <a:pt x="498234" y="349614"/>
                </a:lnTo>
                <a:lnTo>
                  <a:pt x="504668" y="342061"/>
                </a:lnTo>
                <a:cubicBezTo>
                  <a:pt x="513708" y="334059"/>
                  <a:pt x="523540" y="326988"/>
                  <a:pt x="534008" y="320971"/>
                </a:cubicBezTo>
                <a:lnTo>
                  <a:pt x="551312" y="313046"/>
                </a:lnTo>
                <a:lnTo>
                  <a:pt x="549392" y="309185"/>
                </a:lnTo>
                <a:lnTo>
                  <a:pt x="545020" y="308069"/>
                </a:lnTo>
                <a:lnTo>
                  <a:pt x="540552" y="307046"/>
                </a:lnTo>
                <a:cubicBezTo>
                  <a:pt x="540552" y="307046"/>
                  <a:pt x="542476" y="304781"/>
                  <a:pt x="544524" y="302517"/>
                </a:cubicBezTo>
                <a:lnTo>
                  <a:pt x="548586" y="298051"/>
                </a:lnTo>
                <a:lnTo>
                  <a:pt x="556712" y="295973"/>
                </a:lnTo>
                <a:lnTo>
                  <a:pt x="564744" y="294019"/>
                </a:lnTo>
                <a:cubicBezTo>
                  <a:pt x="562946" y="296500"/>
                  <a:pt x="561776" y="299384"/>
                  <a:pt x="561332" y="302424"/>
                </a:cubicBezTo>
                <a:lnTo>
                  <a:pt x="563070" y="307660"/>
                </a:lnTo>
                <a:lnTo>
                  <a:pt x="599420" y="291011"/>
                </a:lnTo>
                <a:lnTo>
                  <a:pt x="622602" y="282756"/>
                </a:lnTo>
                <a:lnTo>
                  <a:pt x="621160" y="278977"/>
                </a:lnTo>
                <a:lnTo>
                  <a:pt x="616942" y="277395"/>
                </a:lnTo>
                <a:lnTo>
                  <a:pt x="612724" y="275907"/>
                </a:lnTo>
                <a:cubicBezTo>
                  <a:pt x="612724" y="275907"/>
                  <a:pt x="614832" y="273828"/>
                  <a:pt x="616942" y="271875"/>
                </a:cubicBezTo>
                <a:lnTo>
                  <a:pt x="621252" y="267905"/>
                </a:lnTo>
                <a:lnTo>
                  <a:pt x="637348" y="265176"/>
                </a:lnTo>
                <a:cubicBezTo>
                  <a:pt x="635420" y="267533"/>
                  <a:pt x="634090" y="270324"/>
                  <a:pt x="633472" y="273301"/>
                </a:cubicBezTo>
                <a:lnTo>
                  <a:pt x="634882" y="278384"/>
                </a:lnTo>
                <a:lnTo>
                  <a:pt x="695426" y="256826"/>
                </a:lnTo>
                <a:lnTo>
                  <a:pt x="694138" y="252924"/>
                </a:lnTo>
                <a:lnTo>
                  <a:pt x="685856" y="249513"/>
                </a:lnTo>
                <a:lnTo>
                  <a:pt x="690230" y="245667"/>
                </a:lnTo>
                <a:lnTo>
                  <a:pt x="694696" y="241852"/>
                </a:lnTo>
                <a:lnTo>
                  <a:pt x="710856" y="239805"/>
                </a:lnTo>
                <a:cubicBezTo>
                  <a:pt x="708826" y="242069"/>
                  <a:pt x="707390" y="244830"/>
                  <a:pt x="706668" y="247776"/>
                </a:cubicBezTo>
                <a:lnTo>
                  <a:pt x="707740" y="252441"/>
                </a:lnTo>
                <a:lnTo>
                  <a:pt x="733992" y="243093"/>
                </a:lnTo>
                <a:lnTo>
                  <a:pt x="769028" y="232974"/>
                </a:lnTo>
                <a:lnTo>
                  <a:pt x="768014" y="229540"/>
                </a:lnTo>
                <a:lnTo>
                  <a:pt x="759856" y="225849"/>
                </a:lnTo>
                <a:lnTo>
                  <a:pt x="768912" y="218499"/>
                </a:lnTo>
                <a:lnTo>
                  <a:pt x="785104" y="216917"/>
                </a:lnTo>
                <a:cubicBezTo>
                  <a:pt x="783024" y="219119"/>
                  <a:pt x="781504" y="221817"/>
                  <a:pt x="780668" y="224733"/>
                </a:cubicBezTo>
                <a:lnTo>
                  <a:pt x="781586" y="229347"/>
                </a:lnTo>
                <a:lnTo>
                  <a:pt x="843378" y="211501"/>
                </a:lnTo>
                <a:lnTo>
                  <a:pt x="842420" y="208078"/>
                </a:lnTo>
                <a:lnTo>
                  <a:pt x="834356" y="204170"/>
                </a:lnTo>
                <a:lnTo>
                  <a:pt x="843660" y="197067"/>
                </a:lnTo>
                <a:lnTo>
                  <a:pt x="859848" y="195796"/>
                </a:lnTo>
                <a:cubicBezTo>
                  <a:pt x="857724" y="197967"/>
                  <a:pt x="856152" y="200603"/>
                  <a:pt x="855260" y="203487"/>
                </a:cubicBezTo>
                <a:lnTo>
                  <a:pt x="856028" y="207847"/>
                </a:lnTo>
                <a:lnTo>
                  <a:pt x="866828" y="204728"/>
                </a:lnTo>
                <a:lnTo>
                  <a:pt x="917950" y="191223"/>
                </a:lnTo>
                <a:lnTo>
                  <a:pt x="917132" y="188135"/>
                </a:lnTo>
                <a:lnTo>
                  <a:pt x="909100" y="184134"/>
                </a:lnTo>
                <a:lnTo>
                  <a:pt x="918404" y="177125"/>
                </a:lnTo>
                <a:lnTo>
                  <a:pt x="934532" y="176070"/>
                </a:lnTo>
                <a:cubicBezTo>
                  <a:pt x="932404" y="178241"/>
                  <a:pt x="930824" y="180877"/>
                  <a:pt x="929912" y="183762"/>
                </a:cubicBezTo>
                <a:lnTo>
                  <a:pt x="930598" y="187881"/>
                </a:lnTo>
                <a:lnTo>
                  <a:pt x="992580" y="171507"/>
                </a:lnTo>
                <a:lnTo>
                  <a:pt x="991846" y="168689"/>
                </a:lnTo>
                <a:lnTo>
                  <a:pt x="983844" y="164657"/>
                </a:lnTo>
                <a:lnTo>
                  <a:pt x="993148" y="157679"/>
                </a:lnTo>
                <a:lnTo>
                  <a:pt x="1009246" y="156656"/>
                </a:lnTo>
                <a:cubicBezTo>
                  <a:pt x="1007118" y="158796"/>
                  <a:pt x="1005544" y="161431"/>
                  <a:pt x="1004656" y="164316"/>
                </a:cubicBezTo>
                <a:lnTo>
                  <a:pt x="1005284" y="168151"/>
                </a:lnTo>
                <a:lnTo>
                  <a:pt x="1067288" y="151770"/>
                </a:lnTo>
                <a:lnTo>
                  <a:pt x="1066532" y="148963"/>
                </a:lnTo>
                <a:lnTo>
                  <a:pt x="1058528" y="144963"/>
                </a:lnTo>
                <a:lnTo>
                  <a:pt x="1067832" y="137923"/>
                </a:lnTo>
                <a:lnTo>
                  <a:pt x="1083930" y="136744"/>
                </a:lnTo>
                <a:cubicBezTo>
                  <a:pt x="1081824" y="138915"/>
                  <a:pt x="1080270" y="141551"/>
                  <a:pt x="1079402" y="144435"/>
                </a:cubicBezTo>
                <a:lnTo>
                  <a:pt x="1080094" y="148387"/>
                </a:lnTo>
                <a:lnTo>
                  <a:pt x="1103624" y="142171"/>
                </a:lnTo>
                <a:lnTo>
                  <a:pt x="1141760" y="130972"/>
                </a:lnTo>
                <a:lnTo>
                  <a:pt x="1140996" y="128339"/>
                </a:lnTo>
                <a:lnTo>
                  <a:pt x="1132902" y="124555"/>
                </a:lnTo>
                <a:lnTo>
                  <a:pt x="1141958" y="117329"/>
                </a:lnTo>
                <a:lnTo>
                  <a:pt x="1157962" y="115778"/>
                </a:lnTo>
                <a:cubicBezTo>
                  <a:pt x="1155890" y="117980"/>
                  <a:pt x="1154388" y="120678"/>
                  <a:pt x="1153588" y="123594"/>
                </a:cubicBezTo>
                <a:lnTo>
                  <a:pt x="1154328" y="127282"/>
                </a:lnTo>
                <a:lnTo>
                  <a:pt x="1197408" y="114631"/>
                </a:lnTo>
                <a:lnTo>
                  <a:pt x="1215588" y="108788"/>
                </a:lnTo>
                <a:lnTo>
                  <a:pt x="1214780" y="106226"/>
                </a:lnTo>
                <a:lnTo>
                  <a:pt x="1206562" y="102565"/>
                </a:lnTo>
                <a:lnTo>
                  <a:pt x="1215400" y="95153"/>
                </a:lnTo>
                <a:lnTo>
                  <a:pt x="1231404" y="93168"/>
                </a:lnTo>
                <a:cubicBezTo>
                  <a:pt x="1229420" y="95463"/>
                  <a:pt x="1228004" y="98162"/>
                  <a:pt x="1227280" y="101108"/>
                </a:cubicBezTo>
                <a:lnTo>
                  <a:pt x="1228100" y="104767"/>
                </a:lnTo>
                <a:lnTo>
                  <a:pt x="1269212" y="91555"/>
                </a:lnTo>
                <a:lnTo>
                  <a:pt x="1289370" y="85400"/>
                </a:lnTo>
                <a:lnTo>
                  <a:pt x="1288378" y="82250"/>
                </a:lnTo>
                <a:lnTo>
                  <a:pt x="1280160" y="78591"/>
                </a:lnTo>
                <a:lnTo>
                  <a:pt x="1289246" y="71179"/>
                </a:lnTo>
                <a:lnTo>
                  <a:pt x="1305498" y="69473"/>
                </a:lnTo>
                <a:cubicBezTo>
                  <a:pt x="1303398" y="71675"/>
                  <a:pt x="1301876" y="74373"/>
                  <a:pt x="1301064" y="77320"/>
                </a:cubicBezTo>
                <a:lnTo>
                  <a:pt x="1301922" y="81568"/>
                </a:lnTo>
                <a:lnTo>
                  <a:pt x="1315732" y="77351"/>
                </a:lnTo>
                <a:lnTo>
                  <a:pt x="1332356" y="72792"/>
                </a:lnTo>
                <a:lnTo>
                  <a:pt x="1333318" y="76327"/>
                </a:lnTo>
                <a:lnTo>
                  <a:pt x="1316788" y="80886"/>
                </a:lnTo>
                <a:lnTo>
                  <a:pt x="1302654" y="85192"/>
                </a:lnTo>
                <a:lnTo>
                  <a:pt x="1302866" y="86236"/>
                </a:lnTo>
                <a:cubicBezTo>
                  <a:pt x="1304126" y="89260"/>
                  <a:pt x="1305528" y="91710"/>
                  <a:pt x="1305528" y="91710"/>
                </a:cubicBezTo>
                <a:cubicBezTo>
                  <a:pt x="1305528" y="91710"/>
                  <a:pt x="1312816" y="92207"/>
                  <a:pt x="1313252" y="92114"/>
                </a:cubicBezTo>
                <a:cubicBezTo>
                  <a:pt x="1313686" y="92021"/>
                  <a:pt x="1310584" y="94347"/>
                  <a:pt x="1307484" y="96766"/>
                </a:cubicBezTo>
                <a:lnTo>
                  <a:pt x="1301280" y="101604"/>
                </a:lnTo>
                <a:lnTo>
                  <a:pt x="1287820" y="103000"/>
                </a:lnTo>
                <a:lnTo>
                  <a:pt x="1290704" y="92951"/>
                </a:lnTo>
                <a:lnTo>
                  <a:pt x="1290372" y="88934"/>
                </a:lnTo>
                <a:lnTo>
                  <a:pt x="1270266" y="95060"/>
                </a:lnTo>
                <a:lnTo>
                  <a:pt x="1228890" y="108300"/>
                </a:lnTo>
                <a:lnTo>
                  <a:pt x="1229272" y="110005"/>
                </a:lnTo>
                <a:cubicBezTo>
                  <a:pt x="1230598" y="113010"/>
                  <a:pt x="1232056" y="115437"/>
                  <a:pt x="1232056" y="115437"/>
                </a:cubicBezTo>
                <a:cubicBezTo>
                  <a:pt x="1232056" y="115437"/>
                  <a:pt x="1239376" y="115653"/>
                  <a:pt x="1239872" y="115437"/>
                </a:cubicBezTo>
                <a:cubicBezTo>
                  <a:pt x="1240368" y="115220"/>
                  <a:pt x="1227962" y="125268"/>
                  <a:pt x="1227962" y="125268"/>
                </a:cubicBezTo>
                <a:lnTo>
                  <a:pt x="1214316" y="126819"/>
                </a:lnTo>
                <a:lnTo>
                  <a:pt x="1217168" y="116926"/>
                </a:lnTo>
                <a:lnTo>
                  <a:pt x="1216736" y="112429"/>
                </a:lnTo>
                <a:lnTo>
                  <a:pt x="1216668" y="112212"/>
                </a:lnTo>
                <a:lnTo>
                  <a:pt x="1198412" y="118054"/>
                </a:lnTo>
                <a:lnTo>
                  <a:pt x="1155036" y="130819"/>
                </a:lnTo>
                <a:lnTo>
                  <a:pt x="1155376" y="132515"/>
                </a:lnTo>
                <a:cubicBezTo>
                  <a:pt x="1156628" y="135550"/>
                  <a:pt x="1158024" y="138016"/>
                  <a:pt x="1158024" y="138016"/>
                </a:cubicBezTo>
                <a:cubicBezTo>
                  <a:pt x="1158024" y="138016"/>
                  <a:pt x="1165156" y="138543"/>
                  <a:pt x="1165808" y="138357"/>
                </a:cubicBezTo>
                <a:cubicBezTo>
                  <a:pt x="1166460" y="138170"/>
                  <a:pt x="1153588" y="147878"/>
                  <a:pt x="1153588" y="147878"/>
                </a:cubicBezTo>
                <a:lnTo>
                  <a:pt x="1139942" y="149150"/>
                </a:lnTo>
                <a:lnTo>
                  <a:pt x="1143076" y="139039"/>
                </a:lnTo>
                <a:lnTo>
                  <a:pt x="1142796" y="134542"/>
                </a:lnTo>
                <a:lnTo>
                  <a:pt x="1142764" y="134431"/>
                </a:lnTo>
                <a:lnTo>
                  <a:pt x="1104554" y="145676"/>
                </a:lnTo>
                <a:lnTo>
                  <a:pt x="1080722" y="151977"/>
                </a:lnTo>
                <a:lnTo>
                  <a:pt x="1080972" y="153403"/>
                </a:lnTo>
                <a:cubicBezTo>
                  <a:pt x="1082154" y="156462"/>
                  <a:pt x="1083496" y="158951"/>
                  <a:pt x="1083496" y="158951"/>
                </a:cubicBezTo>
                <a:cubicBezTo>
                  <a:pt x="1083496" y="158951"/>
                  <a:pt x="1090660" y="159478"/>
                  <a:pt x="1091280" y="159478"/>
                </a:cubicBezTo>
                <a:cubicBezTo>
                  <a:pt x="1091900" y="159478"/>
                  <a:pt x="1078874" y="168782"/>
                  <a:pt x="1078874" y="168782"/>
                </a:cubicBezTo>
                <a:lnTo>
                  <a:pt x="1065228" y="169775"/>
                </a:lnTo>
                <a:lnTo>
                  <a:pt x="1068454" y="159664"/>
                </a:lnTo>
                <a:lnTo>
                  <a:pt x="1068210" y="155286"/>
                </a:lnTo>
                <a:lnTo>
                  <a:pt x="1005876" y="171767"/>
                </a:lnTo>
                <a:lnTo>
                  <a:pt x="1006124" y="173287"/>
                </a:lnTo>
                <a:cubicBezTo>
                  <a:pt x="1007276" y="176358"/>
                  <a:pt x="1008594" y="178862"/>
                  <a:pt x="1008594" y="178862"/>
                </a:cubicBezTo>
                <a:cubicBezTo>
                  <a:pt x="1008594" y="178862"/>
                  <a:pt x="1015696" y="179668"/>
                  <a:pt x="1016380" y="179482"/>
                </a:cubicBezTo>
                <a:cubicBezTo>
                  <a:pt x="1017060" y="179296"/>
                  <a:pt x="1003972" y="188600"/>
                  <a:pt x="1003972" y="188600"/>
                </a:cubicBezTo>
                <a:lnTo>
                  <a:pt x="990358" y="189407"/>
                </a:lnTo>
                <a:lnTo>
                  <a:pt x="993644" y="179389"/>
                </a:lnTo>
                <a:lnTo>
                  <a:pt x="993466" y="175048"/>
                </a:lnTo>
                <a:lnTo>
                  <a:pt x="931204" y="191511"/>
                </a:lnTo>
                <a:lnTo>
                  <a:pt x="931408" y="192733"/>
                </a:lnTo>
                <a:cubicBezTo>
                  <a:pt x="932562" y="195804"/>
                  <a:pt x="933880" y="198308"/>
                  <a:pt x="933880" y="198308"/>
                </a:cubicBezTo>
                <a:cubicBezTo>
                  <a:pt x="933880" y="198308"/>
                  <a:pt x="940984" y="199083"/>
                  <a:pt x="941634" y="198897"/>
                </a:cubicBezTo>
                <a:cubicBezTo>
                  <a:pt x="942286" y="198711"/>
                  <a:pt x="929228" y="208015"/>
                  <a:pt x="929228" y="208015"/>
                </a:cubicBezTo>
                <a:lnTo>
                  <a:pt x="915612" y="208884"/>
                </a:lnTo>
                <a:lnTo>
                  <a:pt x="918962" y="198835"/>
                </a:lnTo>
                <a:lnTo>
                  <a:pt x="918794" y="194792"/>
                </a:lnTo>
                <a:lnTo>
                  <a:pt x="867726" y="208295"/>
                </a:lnTo>
                <a:lnTo>
                  <a:pt x="856670" y="211487"/>
                </a:lnTo>
                <a:lnTo>
                  <a:pt x="856846" y="212482"/>
                </a:lnTo>
                <a:cubicBezTo>
                  <a:pt x="858036" y="215544"/>
                  <a:pt x="859384" y="218033"/>
                  <a:pt x="859384" y="218033"/>
                </a:cubicBezTo>
                <a:cubicBezTo>
                  <a:pt x="859384" y="218033"/>
                  <a:pt x="866610" y="218561"/>
                  <a:pt x="867136" y="218561"/>
                </a:cubicBezTo>
                <a:cubicBezTo>
                  <a:pt x="867664" y="218561"/>
                  <a:pt x="854732" y="227865"/>
                  <a:pt x="854732" y="227865"/>
                </a:cubicBezTo>
                <a:lnTo>
                  <a:pt x="841178" y="228888"/>
                </a:lnTo>
                <a:lnTo>
                  <a:pt x="844372" y="218777"/>
                </a:lnTo>
                <a:lnTo>
                  <a:pt x="844194" y="215088"/>
                </a:lnTo>
                <a:lnTo>
                  <a:pt x="782304" y="232955"/>
                </a:lnTo>
                <a:lnTo>
                  <a:pt x="782444" y="233653"/>
                </a:lnTo>
                <a:cubicBezTo>
                  <a:pt x="783700" y="236689"/>
                  <a:pt x="785104" y="239154"/>
                  <a:pt x="785104" y="239154"/>
                </a:cubicBezTo>
                <a:cubicBezTo>
                  <a:pt x="785104" y="239154"/>
                  <a:pt x="792204" y="239867"/>
                  <a:pt x="792824" y="239558"/>
                </a:cubicBezTo>
                <a:cubicBezTo>
                  <a:pt x="793446" y="239247"/>
                  <a:pt x="780730" y="248862"/>
                  <a:pt x="780730" y="248862"/>
                </a:cubicBezTo>
                <a:lnTo>
                  <a:pt x="767238" y="250195"/>
                </a:lnTo>
                <a:lnTo>
                  <a:pt x="770216" y="240240"/>
                </a:lnTo>
                <a:lnTo>
                  <a:pt x="769910" y="236533"/>
                </a:lnTo>
                <a:lnTo>
                  <a:pt x="735046" y="246598"/>
                </a:lnTo>
                <a:lnTo>
                  <a:pt x="708564" y="256029"/>
                </a:lnTo>
                <a:lnTo>
                  <a:pt x="708704" y="256631"/>
                </a:lnTo>
                <a:cubicBezTo>
                  <a:pt x="710040" y="259624"/>
                  <a:pt x="711506" y="262043"/>
                  <a:pt x="711506" y="262043"/>
                </a:cubicBezTo>
                <a:cubicBezTo>
                  <a:pt x="711506" y="262043"/>
                  <a:pt x="718700" y="262228"/>
                  <a:pt x="719292" y="262043"/>
                </a:cubicBezTo>
                <a:cubicBezTo>
                  <a:pt x="719880" y="261857"/>
                  <a:pt x="707474" y="271843"/>
                  <a:pt x="707474" y="271843"/>
                </a:cubicBezTo>
                <a:cubicBezTo>
                  <a:pt x="707474" y="271843"/>
                  <a:pt x="704124" y="272185"/>
                  <a:pt x="700776" y="272650"/>
                </a:cubicBezTo>
                <a:lnTo>
                  <a:pt x="694076" y="273580"/>
                </a:lnTo>
                <a:lnTo>
                  <a:pt x="696680" y="263625"/>
                </a:lnTo>
                <a:lnTo>
                  <a:pt x="696324" y="260388"/>
                </a:lnTo>
                <a:lnTo>
                  <a:pt x="635864" y="281918"/>
                </a:lnTo>
                <a:lnTo>
                  <a:pt x="635924" y="282133"/>
                </a:lnTo>
                <a:cubicBezTo>
                  <a:pt x="637382" y="285056"/>
                  <a:pt x="638932" y="287382"/>
                  <a:pt x="638932" y="287382"/>
                </a:cubicBezTo>
                <a:cubicBezTo>
                  <a:pt x="638932" y="287382"/>
                  <a:pt x="646158" y="287413"/>
                  <a:pt x="646716" y="287196"/>
                </a:cubicBezTo>
                <a:cubicBezTo>
                  <a:pt x="647274" y="286978"/>
                  <a:pt x="635334" y="297462"/>
                  <a:pt x="635334" y="297462"/>
                </a:cubicBezTo>
                <a:lnTo>
                  <a:pt x="628664" y="298578"/>
                </a:lnTo>
                <a:cubicBezTo>
                  <a:pt x="625284" y="299075"/>
                  <a:pt x="621996" y="299726"/>
                  <a:pt x="621996" y="299726"/>
                </a:cubicBezTo>
                <a:lnTo>
                  <a:pt x="624168" y="289429"/>
                </a:lnTo>
                <a:lnTo>
                  <a:pt x="623660" y="286264"/>
                </a:lnTo>
                <a:lnTo>
                  <a:pt x="600752" y="294422"/>
                </a:lnTo>
                <a:lnTo>
                  <a:pt x="564272" y="311146"/>
                </a:lnTo>
                <a:lnTo>
                  <a:pt x="567536" y="316071"/>
                </a:lnTo>
                <a:cubicBezTo>
                  <a:pt x="567536" y="316071"/>
                  <a:pt x="574980" y="315575"/>
                  <a:pt x="575228" y="315450"/>
                </a:cubicBezTo>
                <a:cubicBezTo>
                  <a:pt x="575476" y="315326"/>
                  <a:pt x="572840" y="318055"/>
                  <a:pt x="570172" y="320816"/>
                </a:cubicBezTo>
                <a:lnTo>
                  <a:pt x="564868" y="326399"/>
                </a:lnTo>
                <a:lnTo>
                  <a:pt x="558664" y="327980"/>
                </a:lnTo>
                <a:cubicBezTo>
                  <a:pt x="555564" y="328879"/>
                  <a:pt x="552464" y="329717"/>
                  <a:pt x="552464" y="329717"/>
                </a:cubicBezTo>
                <a:lnTo>
                  <a:pt x="552836" y="324506"/>
                </a:lnTo>
                <a:cubicBezTo>
                  <a:pt x="553114" y="321932"/>
                  <a:pt x="553362" y="319327"/>
                  <a:pt x="553362" y="319327"/>
                </a:cubicBezTo>
                <a:lnTo>
                  <a:pt x="552640" y="316480"/>
                </a:lnTo>
                <a:lnTo>
                  <a:pt x="535808" y="324196"/>
                </a:lnTo>
                <a:cubicBezTo>
                  <a:pt x="525526" y="330089"/>
                  <a:pt x="515874" y="337006"/>
                  <a:pt x="506996" y="344852"/>
                </a:cubicBezTo>
                <a:lnTo>
                  <a:pt x="500616" y="352354"/>
                </a:lnTo>
                <a:lnTo>
                  <a:pt x="500916" y="352699"/>
                </a:lnTo>
                <a:cubicBezTo>
                  <a:pt x="503490" y="354684"/>
                  <a:pt x="505878" y="356204"/>
                  <a:pt x="505878" y="356204"/>
                </a:cubicBezTo>
                <a:cubicBezTo>
                  <a:pt x="505878" y="356204"/>
                  <a:pt x="507336" y="355521"/>
                  <a:pt x="508980" y="354808"/>
                </a:cubicBezTo>
                <a:cubicBezTo>
                  <a:pt x="510624" y="354095"/>
                  <a:pt x="512268" y="353382"/>
                  <a:pt x="512516" y="353195"/>
                </a:cubicBezTo>
                <a:cubicBezTo>
                  <a:pt x="512764" y="353009"/>
                  <a:pt x="511244" y="356328"/>
                  <a:pt x="509940" y="359647"/>
                </a:cubicBezTo>
                <a:cubicBezTo>
                  <a:pt x="508640" y="362965"/>
                  <a:pt x="507616" y="366408"/>
                  <a:pt x="507616" y="366408"/>
                </a:cubicBezTo>
                <a:cubicBezTo>
                  <a:pt x="507616" y="366408"/>
                  <a:pt x="507026" y="366841"/>
                  <a:pt x="506126" y="367524"/>
                </a:cubicBezTo>
                <a:cubicBezTo>
                  <a:pt x="505228" y="368207"/>
                  <a:pt x="503956" y="369106"/>
                  <a:pt x="502840" y="370129"/>
                </a:cubicBezTo>
                <a:cubicBezTo>
                  <a:pt x="500482" y="372084"/>
                  <a:pt x="498156" y="374099"/>
                  <a:pt x="498156" y="374099"/>
                </a:cubicBezTo>
                <a:lnTo>
                  <a:pt x="496264" y="369447"/>
                </a:lnTo>
                <a:lnTo>
                  <a:pt x="494404" y="364577"/>
                </a:lnTo>
                <a:lnTo>
                  <a:pt x="492316" y="362112"/>
                </a:lnTo>
                <a:lnTo>
                  <a:pt x="484230" y="371618"/>
                </a:lnTo>
                <a:lnTo>
                  <a:pt x="464840" y="418093"/>
                </a:lnTo>
                <a:lnTo>
                  <a:pt x="470148" y="419785"/>
                </a:lnTo>
                <a:cubicBezTo>
                  <a:pt x="470148" y="419785"/>
                  <a:pt x="474770" y="414171"/>
                  <a:pt x="474864" y="413861"/>
                </a:cubicBezTo>
                <a:cubicBezTo>
                  <a:pt x="474956" y="413551"/>
                  <a:pt x="475112" y="417303"/>
                  <a:pt x="475392" y="421057"/>
                </a:cubicBezTo>
                <a:cubicBezTo>
                  <a:pt x="475670" y="424809"/>
                  <a:pt x="475948" y="428686"/>
                  <a:pt x="475948" y="428686"/>
                </a:cubicBezTo>
                <a:cubicBezTo>
                  <a:pt x="475948" y="428686"/>
                  <a:pt x="474336" y="431508"/>
                  <a:pt x="472848" y="434423"/>
                </a:cubicBezTo>
                <a:lnTo>
                  <a:pt x="469746" y="440286"/>
                </a:lnTo>
                <a:lnTo>
                  <a:pt x="466364" y="436409"/>
                </a:lnTo>
                <a:cubicBezTo>
                  <a:pt x="464628" y="434486"/>
                  <a:pt x="462924" y="432532"/>
                  <a:pt x="462924" y="432532"/>
                </a:cubicBezTo>
                <a:lnTo>
                  <a:pt x="459570" y="430725"/>
                </a:lnTo>
                <a:lnTo>
                  <a:pt x="457496" y="435696"/>
                </a:lnTo>
                <a:lnTo>
                  <a:pt x="444514" y="492472"/>
                </a:lnTo>
                <a:lnTo>
                  <a:pt x="451664" y="493971"/>
                </a:lnTo>
                <a:cubicBezTo>
                  <a:pt x="451664" y="493971"/>
                  <a:pt x="455572" y="487924"/>
                  <a:pt x="455696" y="487334"/>
                </a:cubicBezTo>
                <a:cubicBezTo>
                  <a:pt x="455820" y="486745"/>
                  <a:pt x="458240" y="502470"/>
                  <a:pt x="458240" y="502470"/>
                </a:cubicBezTo>
                <a:lnTo>
                  <a:pt x="453000" y="514875"/>
                </a:lnTo>
                <a:lnTo>
                  <a:pt x="445524" y="507432"/>
                </a:lnTo>
                <a:lnTo>
                  <a:pt x="441766" y="505764"/>
                </a:lnTo>
                <a:lnTo>
                  <a:pt x="432470" y="568655"/>
                </a:lnTo>
                <a:lnTo>
                  <a:pt x="437460" y="569369"/>
                </a:lnTo>
                <a:cubicBezTo>
                  <a:pt x="437460" y="569369"/>
                  <a:pt x="441058" y="562857"/>
                  <a:pt x="441120" y="562546"/>
                </a:cubicBezTo>
                <a:cubicBezTo>
                  <a:pt x="441182" y="562236"/>
                  <a:pt x="441988" y="565927"/>
                  <a:pt x="442856" y="569742"/>
                </a:cubicBezTo>
                <a:cubicBezTo>
                  <a:pt x="443724" y="573557"/>
                  <a:pt x="444562" y="577372"/>
                  <a:pt x="444562" y="577372"/>
                </a:cubicBezTo>
                <a:lnTo>
                  <a:pt x="440220" y="589994"/>
                </a:lnTo>
                <a:lnTo>
                  <a:pt x="432064" y="583234"/>
                </a:lnTo>
                <a:lnTo>
                  <a:pt x="430406" y="582624"/>
                </a:lnTo>
                <a:lnTo>
                  <a:pt x="423440" y="629755"/>
                </a:lnTo>
                <a:lnTo>
                  <a:pt x="423624" y="645116"/>
                </a:lnTo>
                <a:lnTo>
                  <a:pt x="430358" y="645200"/>
                </a:lnTo>
                <a:cubicBezTo>
                  <a:pt x="430358" y="645200"/>
                  <a:pt x="433148" y="638438"/>
                  <a:pt x="433148" y="638097"/>
                </a:cubicBezTo>
                <a:cubicBezTo>
                  <a:pt x="433148" y="637757"/>
                  <a:pt x="434452" y="641323"/>
                  <a:pt x="435754" y="644920"/>
                </a:cubicBezTo>
                <a:cubicBezTo>
                  <a:pt x="436404" y="646781"/>
                  <a:pt x="436964" y="648550"/>
                  <a:pt x="437522" y="649882"/>
                </a:cubicBezTo>
                <a:cubicBezTo>
                  <a:pt x="438080" y="651217"/>
                  <a:pt x="438420" y="652116"/>
                  <a:pt x="438420" y="652116"/>
                </a:cubicBezTo>
                <a:lnTo>
                  <a:pt x="435940" y="665047"/>
                </a:lnTo>
                <a:lnTo>
                  <a:pt x="426946" y="659652"/>
                </a:lnTo>
                <a:lnTo>
                  <a:pt x="423792" y="658985"/>
                </a:lnTo>
                <a:lnTo>
                  <a:pt x="424000" y="676383"/>
                </a:lnTo>
                <a:lnTo>
                  <a:pt x="462848" y="667645"/>
                </a:lnTo>
                <a:lnTo>
                  <a:pt x="462210" y="664459"/>
                </a:lnTo>
                <a:lnTo>
                  <a:pt x="454394" y="659931"/>
                </a:lnTo>
                <a:lnTo>
                  <a:pt x="464164" y="653542"/>
                </a:lnTo>
                <a:lnTo>
                  <a:pt x="480416" y="653542"/>
                </a:lnTo>
                <a:cubicBezTo>
                  <a:pt x="478132" y="655557"/>
                  <a:pt x="476368" y="658100"/>
                  <a:pt x="475268" y="660923"/>
                </a:cubicBezTo>
                <a:lnTo>
                  <a:pt x="475744" y="665327"/>
                </a:lnTo>
                <a:lnTo>
                  <a:pt x="539284" y="655118"/>
                </a:lnTo>
                <a:lnTo>
                  <a:pt x="538568" y="650782"/>
                </a:lnTo>
                <a:lnTo>
                  <a:pt x="530938" y="645943"/>
                </a:lnTo>
                <a:lnTo>
                  <a:pt x="540924" y="639927"/>
                </a:lnTo>
                <a:lnTo>
                  <a:pt x="557208" y="640548"/>
                </a:lnTo>
                <a:cubicBezTo>
                  <a:pt x="554856" y="642469"/>
                  <a:pt x="552996" y="644952"/>
                  <a:pt x="551780" y="647743"/>
                </a:cubicBezTo>
                <a:lnTo>
                  <a:pt x="552094" y="653060"/>
                </a:lnTo>
                <a:lnTo>
                  <a:pt x="603140" y="644857"/>
                </a:lnTo>
                <a:lnTo>
                  <a:pt x="615760" y="643470"/>
                </a:lnTo>
                <a:lnTo>
                  <a:pt x="615392" y="640175"/>
                </a:lnTo>
                <a:lnTo>
                  <a:pt x="607980" y="635120"/>
                </a:lnTo>
                <a:cubicBezTo>
                  <a:pt x="607980" y="635120"/>
                  <a:pt x="610552" y="633694"/>
                  <a:pt x="613064" y="632236"/>
                </a:cubicBezTo>
                <a:lnTo>
                  <a:pt x="618244" y="629475"/>
                </a:lnTo>
                <a:lnTo>
                  <a:pt x="634496" y="630901"/>
                </a:lnTo>
                <a:cubicBezTo>
                  <a:pt x="632040" y="632700"/>
                  <a:pt x="630058" y="635058"/>
                  <a:pt x="628728" y="637787"/>
                </a:cubicBezTo>
                <a:lnTo>
                  <a:pt x="628786" y="642038"/>
                </a:lnTo>
                <a:lnTo>
                  <a:pt x="638404" y="640981"/>
                </a:lnTo>
                <a:lnTo>
                  <a:pt x="656144" y="639183"/>
                </a:lnTo>
                <a:lnTo>
                  <a:pt x="674008" y="637787"/>
                </a:lnTo>
                <a:lnTo>
                  <a:pt x="693000" y="637828"/>
                </a:lnTo>
                <a:lnTo>
                  <a:pt x="692864" y="633818"/>
                </a:lnTo>
                <a:lnTo>
                  <a:pt x="685764" y="628142"/>
                </a:lnTo>
                <a:cubicBezTo>
                  <a:pt x="685764" y="628142"/>
                  <a:pt x="688460" y="626870"/>
                  <a:pt x="691160" y="625722"/>
                </a:cubicBezTo>
                <a:lnTo>
                  <a:pt x="696618" y="623366"/>
                </a:lnTo>
                <a:cubicBezTo>
                  <a:pt x="696618" y="623366"/>
                  <a:pt x="700680" y="623923"/>
                  <a:pt x="704806" y="624698"/>
                </a:cubicBezTo>
                <a:lnTo>
                  <a:pt x="712994" y="626219"/>
                </a:lnTo>
                <a:cubicBezTo>
                  <a:pt x="710330" y="627708"/>
                  <a:pt x="708080" y="629847"/>
                  <a:pt x="706450" y="632422"/>
                </a:cubicBezTo>
                <a:lnTo>
                  <a:pt x="705996" y="637856"/>
                </a:lnTo>
                <a:lnTo>
                  <a:pt x="745932" y="637941"/>
                </a:lnTo>
                <a:lnTo>
                  <a:pt x="770546" y="643164"/>
                </a:lnTo>
                <a:lnTo>
                  <a:pt x="771396" y="637880"/>
                </a:lnTo>
                <a:cubicBezTo>
                  <a:pt x="771396" y="637880"/>
                  <a:pt x="770060" y="636082"/>
                  <a:pt x="768448" y="634376"/>
                </a:cubicBezTo>
                <a:cubicBezTo>
                  <a:pt x="766836" y="632670"/>
                  <a:pt x="765348" y="630902"/>
                  <a:pt x="765348" y="630902"/>
                </a:cubicBezTo>
                <a:lnTo>
                  <a:pt x="771208" y="629631"/>
                </a:lnTo>
                <a:lnTo>
                  <a:pt x="777164" y="628391"/>
                </a:lnTo>
                <a:lnTo>
                  <a:pt x="779676" y="629289"/>
                </a:lnTo>
                <a:cubicBezTo>
                  <a:pt x="781164" y="629786"/>
                  <a:pt x="783148" y="630593"/>
                  <a:pt x="785134" y="631430"/>
                </a:cubicBezTo>
                <a:lnTo>
                  <a:pt x="792980" y="634748"/>
                </a:lnTo>
                <a:cubicBezTo>
                  <a:pt x="789988" y="635616"/>
                  <a:pt x="787256" y="637198"/>
                  <a:pt x="785040" y="639400"/>
                </a:cubicBezTo>
                <a:lnTo>
                  <a:pt x="782984" y="645804"/>
                </a:lnTo>
                <a:lnTo>
                  <a:pt x="816522" y="652921"/>
                </a:lnTo>
                <a:cubicBezTo>
                  <a:pt x="822180" y="655031"/>
                  <a:pt x="827728" y="657419"/>
                  <a:pt x="833144" y="660086"/>
                </a:cubicBezTo>
                <a:cubicBezTo>
                  <a:pt x="835936" y="661234"/>
                  <a:pt x="838512" y="662877"/>
                  <a:pt x="841116" y="664335"/>
                </a:cubicBezTo>
                <a:lnTo>
                  <a:pt x="844160" y="666101"/>
                </a:lnTo>
                <a:lnTo>
                  <a:pt x="845768" y="663373"/>
                </a:lnTo>
                <a:cubicBezTo>
                  <a:pt x="845768" y="663373"/>
                  <a:pt x="844962" y="661295"/>
                  <a:pt x="844156" y="659094"/>
                </a:cubicBezTo>
                <a:cubicBezTo>
                  <a:pt x="843348" y="656892"/>
                  <a:pt x="842480" y="654752"/>
                  <a:pt x="842480" y="654752"/>
                </a:cubicBezTo>
                <a:lnTo>
                  <a:pt x="854886" y="656705"/>
                </a:lnTo>
                <a:lnTo>
                  <a:pt x="856902" y="658629"/>
                </a:lnTo>
                <a:lnTo>
                  <a:pt x="861276" y="662908"/>
                </a:lnTo>
                <a:cubicBezTo>
                  <a:pt x="862796" y="664459"/>
                  <a:pt x="864376" y="666008"/>
                  <a:pt x="865556" y="667156"/>
                </a:cubicBezTo>
                <a:cubicBezTo>
                  <a:pt x="866220" y="667775"/>
                  <a:pt x="866832" y="668458"/>
                  <a:pt x="867384" y="669171"/>
                </a:cubicBezTo>
                <a:cubicBezTo>
                  <a:pt x="866368" y="668953"/>
                  <a:pt x="865324" y="668861"/>
                  <a:pt x="864284" y="668953"/>
                </a:cubicBezTo>
                <a:cubicBezTo>
                  <a:pt x="862156" y="668985"/>
                  <a:pt x="860056" y="669420"/>
                  <a:pt x="858080" y="670195"/>
                </a:cubicBezTo>
                <a:lnTo>
                  <a:pt x="855378" y="673348"/>
                </a:lnTo>
                <a:lnTo>
                  <a:pt x="856376" y="674041"/>
                </a:lnTo>
                <a:lnTo>
                  <a:pt x="860066" y="676615"/>
                </a:lnTo>
                <a:lnTo>
                  <a:pt x="863508" y="679562"/>
                </a:lnTo>
                <a:lnTo>
                  <a:pt x="870424" y="685393"/>
                </a:lnTo>
                <a:cubicBezTo>
                  <a:pt x="872564" y="687378"/>
                  <a:pt x="874520" y="689672"/>
                  <a:pt x="876628" y="691782"/>
                </a:cubicBezTo>
                <a:cubicBezTo>
                  <a:pt x="884888" y="700435"/>
                  <a:pt x="892072" y="710048"/>
                  <a:pt x="898028" y="720408"/>
                </a:cubicBezTo>
                <a:lnTo>
                  <a:pt x="898576" y="721735"/>
                </a:lnTo>
                <a:lnTo>
                  <a:pt x="901500" y="720128"/>
                </a:lnTo>
                <a:cubicBezTo>
                  <a:pt x="901500" y="720128"/>
                  <a:pt x="901968" y="717834"/>
                  <a:pt x="902308" y="715570"/>
                </a:cubicBezTo>
                <a:cubicBezTo>
                  <a:pt x="902648" y="713306"/>
                  <a:pt x="902960" y="710980"/>
                  <a:pt x="902960" y="710980"/>
                </a:cubicBezTo>
                <a:lnTo>
                  <a:pt x="907462" y="714477"/>
                </a:lnTo>
                <a:lnTo>
                  <a:pt x="909504" y="708808"/>
                </a:lnTo>
                <a:cubicBezTo>
                  <a:pt x="910592" y="711661"/>
                  <a:pt x="912368" y="714205"/>
                  <a:pt x="914684" y="716189"/>
                </a:cubicBezTo>
                <a:lnTo>
                  <a:pt x="921322" y="717128"/>
                </a:lnTo>
                <a:lnTo>
                  <a:pt x="930664" y="653958"/>
                </a:lnTo>
                <a:lnTo>
                  <a:pt x="927368" y="653265"/>
                </a:lnTo>
                <a:lnTo>
                  <a:pt x="920140" y="658692"/>
                </a:lnTo>
                <a:lnTo>
                  <a:pt x="918032" y="647184"/>
                </a:lnTo>
                <a:lnTo>
                  <a:pt x="924236" y="632236"/>
                </a:lnTo>
                <a:cubicBezTo>
                  <a:pt x="925202" y="635089"/>
                  <a:pt x="926840" y="637695"/>
                  <a:pt x="929012" y="639803"/>
                </a:cubicBezTo>
                <a:lnTo>
                  <a:pt x="933386" y="640721"/>
                </a:lnTo>
                <a:lnTo>
                  <a:pt x="946412" y="583575"/>
                </a:lnTo>
                <a:lnTo>
                  <a:pt x="948482" y="578611"/>
                </a:lnTo>
                <a:lnTo>
                  <a:pt x="944828" y="577588"/>
                </a:lnTo>
                <a:cubicBezTo>
                  <a:pt x="944828" y="577588"/>
                  <a:pt x="942906" y="578798"/>
                  <a:pt x="941014" y="580070"/>
                </a:cubicBezTo>
                <a:lnTo>
                  <a:pt x="937260" y="582613"/>
                </a:lnTo>
                <a:cubicBezTo>
                  <a:pt x="937260" y="582613"/>
                  <a:pt x="936888" y="579790"/>
                  <a:pt x="936610" y="576689"/>
                </a:cubicBezTo>
                <a:lnTo>
                  <a:pt x="936052" y="570704"/>
                </a:lnTo>
                <a:lnTo>
                  <a:pt x="939960" y="563229"/>
                </a:lnTo>
                <a:lnTo>
                  <a:pt x="944084" y="555817"/>
                </a:lnTo>
                <a:cubicBezTo>
                  <a:pt x="944636" y="558856"/>
                  <a:pt x="945936" y="561709"/>
                  <a:pt x="947868" y="564129"/>
                </a:cubicBezTo>
                <a:lnTo>
                  <a:pt x="953740" y="566006"/>
                </a:lnTo>
                <a:lnTo>
                  <a:pt x="973580" y="518444"/>
                </a:lnTo>
                <a:lnTo>
                  <a:pt x="981842" y="508733"/>
                </a:lnTo>
                <a:lnTo>
                  <a:pt x="978448" y="506069"/>
                </a:lnTo>
                <a:lnTo>
                  <a:pt x="973952" y="507093"/>
                </a:lnTo>
                <a:lnTo>
                  <a:pt x="969392" y="508240"/>
                </a:lnTo>
                <a:lnTo>
                  <a:pt x="971128" y="502223"/>
                </a:lnTo>
                <a:cubicBezTo>
                  <a:pt x="971996" y="499277"/>
                  <a:pt x="973144" y="496176"/>
                  <a:pt x="973144" y="496176"/>
                </a:cubicBezTo>
                <a:cubicBezTo>
                  <a:pt x="973144" y="496176"/>
                  <a:pt x="974044" y="495431"/>
                  <a:pt x="975348" y="494376"/>
                </a:cubicBezTo>
                <a:cubicBezTo>
                  <a:pt x="976648" y="493322"/>
                  <a:pt x="978324" y="491833"/>
                  <a:pt x="980184" y="490562"/>
                </a:cubicBezTo>
                <a:cubicBezTo>
                  <a:pt x="983752" y="487832"/>
                  <a:pt x="987472" y="485444"/>
                  <a:pt x="987472" y="485444"/>
                </a:cubicBezTo>
                <a:cubicBezTo>
                  <a:pt x="986450" y="488453"/>
                  <a:pt x="986280" y="491647"/>
                  <a:pt x="986976" y="494748"/>
                </a:cubicBezTo>
                <a:lnTo>
                  <a:pt x="990376" y="498701"/>
                </a:lnTo>
                <a:lnTo>
                  <a:pt x="996932" y="490996"/>
                </a:lnTo>
                <a:cubicBezTo>
                  <a:pt x="1006002" y="482994"/>
                  <a:pt x="1015852" y="475954"/>
                  <a:pt x="1026336" y="469936"/>
                </a:cubicBezTo>
                <a:lnTo>
                  <a:pt x="1043410" y="462104"/>
                </a:lnTo>
                <a:lnTo>
                  <a:pt x="1041440" y="458120"/>
                </a:lnTo>
                <a:lnTo>
                  <a:pt x="1037004" y="457035"/>
                </a:lnTo>
                <a:lnTo>
                  <a:pt x="1032568" y="455980"/>
                </a:lnTo>
                <a:cubicBezTo>
                  <a:pt x="1032568" y="455980"/>
                  <a:pt x="1034492" y="453654"/>
                  <a:pt x="1036540" y="451452"/>
                </a:cubicBezTo>
                <a:cubicBezTo>
                  <a:pt x="1038586" y="449250"/>
                  <a:pt x="1040602" y="447017"/>
                  <a:pt x="1040602" y="447017"/>
                </a:cubicBezTo>
                <a:lnTo>
                  <a:pt x="1048728" y="444939"/>
                </a:lnTo>
                <a:cubicBezTo>
                  <a:pt x="1052728" y="443915"/>
                  <a:pt x="1056760" y="442954"/>
                  <a:pt x="1056760" y="442954"/>
                </a:cubicBezTo>
                <a:cubicBezTo>
                  <a:pt x="1054968" y="445435"/>
                  <a:pt x="1053796" y="448288"/>
                  <a:pt x="1053348" y="451328"/>
                </a:cubicBezTo>
                <a:lnTo>
                  <a:pt x="1055214" y="456689"/>
                </a:lnTo>
                <a:lnTo>
                  <a:pt x="1091714" y="439946"/>
                </a:lnTo>
                <a:lnTo>
                  <a:pt x="1114778" y="431737"/>
                </a:lnTo>
                <a:lnTo>
                  <a:pt x="1113300" y="427913"/>
                </a:lnTo>
                <a:lnTo>
                  <a:pt x="1109082" y="426331"/>
                </a:lnTo>
                <a:lnTo>
                  <a:pt x="1104864" y="424811"/>
                </a:lnTo>
                <a:cubicBezTo>
                  <a:pt x="1104864" y="424811"/>
                  <a:pt x="1106942" y="422764"/>
                  <a:pt x="1109112" y="420810"/>
                </a:cubicBezTo>
                <a:lnTo>
                  <a:pt x="1113392" y="416872"/>
                </a:lnTo>
                <a:lnTo>
                  <a:pt x="1129458" y="414142"/>
                </a:lnTo>
                <a:cubicBezTo>
                  <a:pt x="1127544" y="416499"/>
                  <a:pt x="1126228" y="419291"/>
                  <a:pt x="1125612" y="422268"/>
                </a:cubicBezTo>
                <a:lnTo>
                  <a:pt x="1127034" y="427375"/>
                </a:lnTo>
                <a:lnTo>
                  <a:pt x="1187630" y="405806"/>
                </a:lnTo>
                <a:lnTo>
                  <a:pt x="1186278" y="401705"/>
                </a:lnTo>
                <a:lnTo>
                  <a:pt x="1180042" y="399136"/>
                </a:lnTo>
                <a:lnTo>
                  <a:pt x="1178338" y="402482"/>
                </a:lnTo>
                <a:lnTo>
                  <a:pt x="1176104" y="393984"/>
                </a:lnTo>
                <a:lnTo>
                  <a:pt x="1182896" y="372269"/>
                </a:lnTo>
                <a:lnTo>
                  <a:pt x="1180632" y="369633"/>
                </a:lnTo>
                <a:cubicBezTo>
                  <a:pt x="1178368" y="366872"/>
                  <a:pt x="1180292" y="356359"/>
                  <a:pt x="1180292" y="356359"/>
                </a:cubicBezTo>
                <a:cubicBezTo>
                  <a:pt x="1181018" y="355149"/>
                  <a:pt x="1181806" y="353970"/>
                  <a:pt x="1182648" y="352854"/>
                </a:cubicBezTo>
                <a:lnTo>
                  <a:pt x="1173344" y="337719"/>
                </a:lnTo>
                <a:lnTo>
                  <a:pt x="1173904" y="330958"/>
                </a:lnTo>
                <a:lnTo>
                  <a:pt x="1181750" y="333067"/>
                </a:lnTo>
                <a:lnTo>
                  <a:pt x="1188976" y="349598"/>
                </a:lnTo>
                <a:cubicBezTo>
                  <a:pt x="1189372" y="348884"/>
                  <a:pt x="1189840" y="348201"/>
                  <a:pt x="1190372" y="347581"/>
                </a:cubicBezTo>
                <a:cubicBezTo>
                  <a:pt x="1191736" y="346031"/>
                  <a:pt x="1194528" y="347426"/>
                  <a:pt x="1194528" y="347426"/>
                </a:cubicBezTo>
                <a:lnTo>
                  <a:pt x="1197568" y="339410"/>
                </a:lnTo>
                <a:lnTo>
                  <a:pt x="1194248" y="328787"/>
                </a:lnTo>
                <a:lnTo>
                  <a:pt x="1217820" y="267533"/>
                </a:lnTo>
                <a:lnTo>
                  <a:pt x="1346036" y="250692"/>
                </a:lnTo>
                <a:cubicBezTo>
                  <a:pt x="1364364" y="264835"/>
                  <a:pt x="1364456" y="303448"/>
                  <a:pt x="1364456" y="303448"/>
                </a:cubicBezTo>
                <a:cubicBezTo>
                  <a:pt x="1364456" y="303448"/>
                  <a:pt x="1364452" y="316315"/>
                  <a:pt x="1364476" y="335682"/>
                </a:cubicBezTo>
                <a:lnTo>
                  <a:pt x="1364506" y="352238"/>
                </a:lnTo>
                <a:lnTo>
                  <a:pt x="1410036" y="340210"/>
                </a:lnTo>
                <a:lnTo>
                  <a:pt x="1409212" y="337099"/>
                </a:lnTo>
                <a:lnTo>
                  <a:pt x="1401208" y="333067"/>
                </a:lnTo>
                <a:lnTo>
                  <a:pt x="1410512" y="326089"/>
                </a:lnTo>
                <a:lnTo>
                  <a:pt x="1426672" y="325003"/>
                </a:lnTo>
                <a:cubicBezTo>
                  <a:pt x="1424532" y="327174"/>
                  <a:pt x="1422948" y="329810"/>
                  <a:pt x="1422052" y="332725"/>
                </a:cubicBezTo>
                <a:lnTo>
                  <a:pt x="1422740" y="336854"/>
                </a:lnTo>
                <a:lnTo>
                  <a:pt x="1484752" y="320472"/>
                </a:lnTo>
                <a:lnTo>
                  <a:pt x="1484018" y="317652"/>
                </a:lnTo>
                <a:lnTo>
                  <a:pt x="1476016" y="313589"/>
                </a:lnTo>
                <a:lnTo>
                  <a:pt x="1485320" y="306611"/>
                </a:lnTo>
                <a:lnTo>
                  <a:pt x="1501448" y="305587"/>
                </a:lnTo>
                <a:cubicBezTo>
                  <a:pt x="1499304" y="307727"/>
                  <a:pt x="1497718" y="310363"/>
                  <a:pt x="1496828" y="313279"/>
                </a:cubicBezTo>
                <a:lnTo>
                  <a:pt x="1497460" y="317114"/>
                </a:lnTo>
                <a:lnTo>
                  <a:pt x="1559496" y="300725"/>
                </a:lnTo>
                <a:lnTo>
                  <a:pt x="1558732" y="297895"/>
                </a:lnTo>
                <a:lnTo>
                  <a:pt x="1550668" y="293925"/>
                </a:lnTo>
                <a:lnTo>
                  <a:pt x="1559972" y="286855"/>
                </a:lnTo>
                <a:lnTo>
                  <a:pt x="1576008" y="285707"/>
                </a:lnTo>
                <a:cubicBezTo>
                  <a:pt x="1573918" y="287878"/>
                  <a:pt x="1572376" y="290514"/>
                  <a:pt x="1571512" y="293398"/>
                </a:cubicBezTo>
                <a:lnTo>
                  <a:pt x="1572206" y="297368"/>
                </a:lnTo>
                <a:lnTo>
                  <a:pt x="1595920" y="291103"/>
                </a:lnTo>
                <a:lnTo>
                  <a:pt x="1633894" y="279958"/>
                </a:lnTo>
                <a:lnTo>
                  <a:pt x="1633136" y="277302"/>
                </a:lnTo>
                <a:lnTo>
                  <a:pt x="1625042" y="273456"/>
                </a:lnTo>
                <a:lnTo>
                  <a:pt x="1634068" y="266230"/>
                </a:lnTo>
                <a:lnTo>
                  <a:pt x="1650102" y="264710"/>
                </a:lnTo>
                <a:cubicBezTo>
                  <a:pt x="1648058" y="266943"/>
                  <a:pt x="1646568" y="269610"/>
                  <a:pt x="1645760" y="272526"/>
                </a:cubicBezTo>
                <a:lnTo>
                  <a:pt x="1646490" y="276261"/>
                </a:lnTo>
                <a:lnTo>
                  <a:pt x="1689704" y="263578"/>
                </a:lnTo>
                <a:lnTo>
                  <a:pt x="1692354" y="262728"/>
                </a:lnTo>
                <a:lnTo>
                  <a:pt x="1700670" y="252281"/>
                </a:lnTo>
                <a:lnTo>
                  <a:pt x="1698702" y="251404"/>
                </a:lnTo>
                <a:lnTo>
                  <a:pt x="1706658" y="244759"/>
                </a:lnTo>
                <a:lnTo>
                  <a:pt x="1718532" y="229845"/>
                </a:lnTo>
                <a:lnTo>
                  <a:pt x="1714364" y="226469"/>
                </a:lnTo>
                <a:lnTo>
                  <a:pt x="1703572" y="228206"/>
                </a:lnTo>
                <a:cubicBezTo>
                  <a:pt x="1703572" y="228206"/>
                  <a:pt x="1704472" y="224794"/>
                  <a:pt x="1705402" y="221413"/>
                </a:cubicBezTo>
                <a:cubicBezTo>
                  <a:pt x="1706332" y="218033"/>
                  <a:pt x="1707292" y="214621"/>
                  <a:pt x="1707292" y="214621"/>
                </a:cubicBezTo>
                <a:lnTo>
                  <a:pt x="1714892" y="208419"/>
                </a:lnTo>
                <a:lnTo>
                  <a:pt x="1717372" y="206477"/>
                </a:lnTo>
                <a:lnTo>
                  <a:pt x="1707138" y="190740"/>
                </a:lnTo>
                <a:lnTo>
                  <a:pt x="1705492" y="188932"/>
                </a:lnTo>
                <a:lnTo>
                  <a:pt x="1704370" y="189619"/>
                </a:lnTo>
                <a:cubicBezTo>
                  <a:pt x="1701966" y="191841"/>
                  <a:pt x="1700160" y="193996"/>
                  <a:pt x="1700160" y="193996"/>
                </a:cubicBezTo>
                <a:cubicBezTo>
                  <a:pt x="1700160" y="193996"/>
                  <a:pt x="1700718" y="195609"/>
                  <a:pt x="1701152" y="197439"/>
                </a:cubicBezTo>
                <a:cubicBezTo>
                  <a:pt x="1701444" y="198741"/>
                  <a:pt x="1701808" y="200045"/>
                  <a:pt x="1702238" y="201316"/>
                </a:cubicBezTo>
                <a:cubicBezTo>
                  <a:pt x="1702238" y="201595"/>
                  <a:pt x="1699416" y="199455"/>
                  <a:pt x="1696036" y="197563"/>
                </a:cubicBezTo>
                <a:lnTo>
                  <a:pt x="1689460" y="193686"/>
                </a:lnTo>
                <a:lnTo>
                  <a:pt x="1686576" y="187886"/>
                </a:lnTo>
                <a:cubicBezTo>
                  <a:pt x="1685180" y="184940"/>
                  <a:pt x="1683474" y="182149"/>
                  <a:pt x="1683474" y="182149"/>
                </a:cubicBezTo>
                <a:lnTo>
                  <a:pt x="1688900" y="181528"/>
                </a:lnTo>
                <a:lnTo>
                  <a:pt x="1694050" y="180908"/>
                </a:lnTo>
                <a:lnTo>
                  <a:pt x="1696878" y="179473"/>
                </a:lnTo>
                <a:lnTo>
                  <a:pt x="1664772" y="144218"/>
                </a:lnTo>
                <a:lnTo>
                  <a:pt x="1651628" y="134304"/>
                </a:lnTo>
                <a:lnTo>
                  <a:pt x="1651452" y="134487"/>
                </a:lnTo>
                <a:cubicBezTo>
                  <a:pt x="1649668" y="137224"/>
                  <a:pt x="1648428" y="139752"/>
                  <a:pt x="1648428" y="139752"/>
                </a:cubicBezTo>
                <a:cubicBezTo>
                  <a:pt x="1648428" y="139752"/>
                  <a:pt x="1649264" y="141209"/>
                  <a:pt x="1650132" y="142853"/>
                </a:cubicBezTo>
                <a:cubicBezTo>
                  <a:pt x="1650750" y="144063"/>
                  <a:pt x="1651444" y="145210"/>
                  <a:pt x="1652212" y="146327"/>
                </a:cubicBezTo>
                <a:cubicBezTo>
                  <a:pt x="1652460" y="146513"/>
                  <a:pt x="1648892" y="145303"/>
                  <a:pt x="1645356" y="144094"/>
                </a:cubicBezTo>
                <a:lnTo>
                  <a:pt x="1637944" y="141985"/>
                </a:lnTo>
                <a:cubicBezTo>
                  <a:pt x="1637944" y="141985"/>
                  <a:pt x="1635866" y="139504"/>
                  <a:pt x="1633726" y="137054"/>
                </a:cubicBezTo>
                <a:lnTo>
                  <a:pt x="1630624" y="133611"/>
                </a:lnTo>
                <a:cubicBezTo>
                  <a:pt x="1629848" y="132680"/>
                  <a:pt x="1629260" y="132091"/>
                  <a:pt x="1629260" y="132091"/>
                </a:cubicBezTo>
                <a:cubicBezTo>
                  <a:pt x="1629260" y="132091"/>
                  <a:pt x="1631616" y="131099"/>
                  <a:pt x="1634128" y="130478"/>
                </a:cubicBezTo>
                <a:lnTo>
                  <a:pt x="1638968" y="128680"/>
                </a:lnTo>
                <a:lnTo>
                  <a:pt x="1641328" y="126535"/>
                </a:lnTo>
                <a:lnTo>
                  <a:pt x="1618724" y="109486"/>
                </a:lnTo>
                <a:lnTo>
                  <a:pt x="1586670" y="93033"/>
                </a:lnTo>
                <a:lnTo>
                  <a:pt x="1586648" y="93071"/>
                </a:lnTo>
                <a:cubicBezTo>
                  <a:pt x="1585516" y="96161"/>
                  <a:pt x="1584880" y="98937"/>
                  <a:pt x="1584880" y="98937"/>
                </a:cubicBezTo>
                <a:cubicBezTo>
                  <a:pt x="1584880" y="98937"/>
                  <a:pt x="1589810" y="104364"/>
                  <a:pt x="1590088" y="104520"/>
                </a:cubicBezTo>
                <a:cubicBezTo>
                  <a:pt x="1590368" y="104675"/>
                  <a:pt x="1586616" y="104302"/>
                  <a:pt x="1582894" y="103992"/>
                </a:cubicBezTo>
                <a:cubicBezTo>
                  <a:pt x="1581154" y="103775"/>
                  <a:pt x="1579404" y="103682"/>
                  <a:pt x="1577652" y="103651"/>
                </a:cubicBezTo>
                <a:lnTo>
                  <a:pt x="1575264" y="103651"/>
                </a:lnTo>
                <a:lnTo>
                  <a:pt x="1564626" y="96053"/>
                </a:lnTo>
                <a:lnTo>
                  <a:pt x="1573216" y="90097"/>
                </a:lnTo>
                <a:lnTo>
                  <a:pt x="1575304" y="87199"/>
                </a:lnTo>
                <a:lnTo>
                  <a:pt x="1567416" y="83150"/>
                </a:lnTo>
                <a:lnTo>
                  <a:pt x="1514158" y="70386"/>
                </a:lnTo>
                <a:lnTo>
                  <a:pt x="1513916" y="74187"/>
                </a:lnTo>
                <a:cubicBezTo>
                  <a:pt x="1513916" y="74187"/>
                  <a:pt x="1520026" y="78281"/>
                  <a:pt x="1520304" y="78344"/>
                </a:cubicBezTo>
                <a:cubicBezTo>
                  <a:pt x="1520584" y="78405"/>
                  <a:pt x="1516894" y="79057"/>
                  <a:pt x="1513172" y="79522"/>
                </a:cubicBezTo>
                <a:cubicBezTo>
                  <a:pt x="1509450" y="79987"/>
                  <a:pt x="1505696" y="80824"/>
                  <a:pt x="1505696" y="80824"/>
                </a:cubicBezTo>
                <a:lnTo>
                  <a:pt x="1493572" y="76017"/>
                </a:lnTo>
                <a:lnTo>
                  <a:pt x="1496982" y="72016"/>
                </a:lnTo>
                <a:lnTo>
                  <a:pt x="1500456" y="68171"/>
                </a:lnTo>
                <a:lnTo>
                  <a:pt x="1500852" y="67197"/>
                </a:lnTo>
                <a:lnTo>
                  <a:pt x="1472822" y="60479"/>
                </a:lnTo>
                <a:lnTo>
                  <a:pt x="1438192" y="61738"/>
                </a:lnTo>
                <a:lnTo>
                  <a:pt x="1439202" y="66992"/>
                </a:lnTo>
                <a:cubicBezTo>
                  <a:pt x="1439202" y="66992"/>
                  <a:pt x="1445776" y="69473"/>
                  <a:pt x="1446396" y="69473"/>
                </a:cubicBezTo>
                <a:cubicBezTo>
                  <a:pt x="1444240" y="70559"/>
                  <a:pt x="1442020" y="71520"/>
                  <a:pt x="1439760" y="72357"/>
                </a:cubicBezTo>
                <a:cubicBezTo>
                  <a:pt x="1436288" y="73784"/>
                  <a:pt x="1432782" y="75459"/>
                  <a:pt x="1432782" y="75459"/>
                </a:cubicBezTo>
                <a:lnTo>
                  <a:pt x="1426300" y="74497"/>
                </a:lnTo>
                <a:cubicBezTo>
                  <a:pt x="1422888" y="73939"/>
                  <a:pt x="1419788" y="73692"/>
                  <a:pt x="1419788" y="73692"/>
                </a:cubicBezTo>
                <a:lnTo>
                  <a:pt x="1422206" y="69194"/>
                </a:lnTo>
                <a:cubicBezTo>
                  <a:pt x="1423478" y="66868"/>
                  <a:pt x="1424748" y="64604"/>
                  <a:pt x="1424748" y="64604"/>
                </a:cubicBezTo>
                <a:lnTo>
                  <a:pt x="1425098" y="62214"/>
                </a:lnTo>
                <a:lnTo>
                  <a:pt x="1397736" y="63208"/>
                </a:lnTo>
                <a:lnTo>
                  <a:pt x="1361884" y="69952"/>
                </a:lnTo>
                <a:lnTo>
                  <a:pt x="1362006" y="70974"/>
                </a:lnTo>
                <a:cubicBezTo>
                  <a:pt x="1363014" y="74087"/>
                  <a:pt x="1364208" y="76638"/>
                  <a:pt x="1364208" y="76638"/>
                </a:cubicBezTo>
                <a:cubicBezTo>
                  <a:pt x="1364208" y="76638"/>
                  <a:pt x="1371652" y="77847"/>
                  <a:pt x="1371840" y="77754"/>
                </a:cubicBezTo>
                <a:cubicBezTo>
                  <a:pt x="1372024" y="77661"/>
                  <a:pt x="1368738" y="79739"/>
                  <a:pt x="1365636" y="81817"/>
                </a:cubicBezTo>
                <a:lnTo>
                  <a:pt x="1359184" y="86190"/>
                </a:lnTo>
                <a:lnTo>
                  <a:pt x="1352516" y="86190"/>
                </a:lnTo>
                <a:lnTo>
                  <a:pt x="1345880" y="86500"/>
                </a:lnTo>
                <a:lnTo>
                  <a:pt x="1349352" y="76482"/>
                </a:lnTo>
                <a:lnTo>
                  <a:pt x="1349352" y="72354"/>
                </a:lnTo>
                <a:lnTo>
                  <a:pt x="1333442" y="76296"/>
                </a:lnTo>
                <a:lnTo>
                  <a:pt x="1332544" y="72946"/>
                </a:lnTo>
                <a:lnTo>
                  <a:pt x="1348626" y="68955"/>
                </a:lnTo>
                <a:lnTo>
                  <a:pt x="1347864" y="65783"/>
                </a:lnTo>
                <a:lnTo>
                  <a:pt x="1339832" y="61657"/>
                </a:lnTo>
                <a:lnTo>
                  <a:pt x="1344640" y="58184"/>
                </a:lnTo>
                <a:lnTo>
                  <a:pt x="1349508" y="54803"/>
                </a:lnTo>
                <a:lnTo>
                  <a:pt x="1357788" y="54524"/>
                </a:lnTo>
                <a:cubicBezTo>
                  <a:pt x="1361884" y="54524"/>
                  <a:pt x="1366040" y="54524"/>
                  <a:pt x="1366040" y="54524"/>
                </a:cubicBezTo>
                <a:cubicBezTo>
                  <a:pt x="1363736" y="56509"/>
                  <a:pt x="1361972" y="59083"/>
                  <a:pt x="1360922" y="61937"/>
                </a:cubicBezTo>
                <a:lnTo>
                  <a:pt x="1361468" y="66490"/>
                </a:lnTo>
                <a:lnTo>
                  <a:pt x="1397240" y="59734"/>
                </a:lnTo>
                <a:lnTo>
                  <a:pt x="1425304" y="58724"/>
                </a:lnTo>
                <a:lnTo>
                  <a:pt x="1424966" y="53749"/>
                </a:lnTo>
                <a:cubicBezTo>
                  <a:pt x="1424966" y="53749"/>
                  <a:pt x="1423104" y="52322"/>
                  <a:pt x="1421308" y="50989"/>
                </a:cubicBezTo>
                <a:cubicBezTo>
                  <a:pt x="1419508" y="49655"/>
                  <a:pt x="1417648" y="48352"/>
                  <a:pt x="1417648" y="48352"/>
                </a:cubicBezTo>
                <a:cubicBezTo>
                  <a:pt x="1417648" y="48352"/>
                  <a:pt x="1420284" y="46925"/>
                  <a:pt x="1423012" y="45685"/>
                </a:cubicBezTo>
                <a:lnTo>
                  <a:pt x="1428502" y="43173"/>
                </a:lnTo>
                <a:lnTo>
                  <a:pt x="1436814" y="44289"/>
                </a:lnTo>
                <a:lnTo>
                  <a:pt x="1445096" y="45716"/>
                </a:lnTo>
                <a:cubicBezTo>
                  <a:pt x="1442452" y="47205"/>
                  <a:pt x="1440224" y="49345"/>
                  <a:pt x="1438612" y="51919"/>
                </a:cubicBezTo>
                <a:lnTo>
                  <a:pt x="1438216" y="58260"/>
                </a:lnTo>
                <a:lnTo>
                  <a:pt x="1473100" y="57005"/>
                </a:lnTo>
                <a:lnTo>
                  <a:pt x="1502164" y="63971"/>
                </a:lnTo>
                <a:lnTo>
                  <a:pt x="1503308" y="57780"/>
                </a:lnTo>
                <a:lnTo>
                  <a:pt x="1497480" y="50740"/>
                </a:lnTo>
                <a:lnTo>
                  <a:pt x="1509264" y="48352"/>
                </a:lnTo>
                <a:lnTo>
                  <a:pt x="1511744" y="49282"/>
                </a:lnTo>
                <a:cubicBezTo>
                  <a:pt x="1513234" y="49840"/>
                  <a:pt x="1515188" y="50523"/>
                  <a:pt x="1517142" y="51453"/>
                </a:cubicBezTo>
                <a:lnTo>
                  <a:pt x="1524834" y="54865"/>
                </a:lnTo>
                <a:cubicBezTo>
                  <a:pt x="1521884" y="55703"/>
                  <a:pt x="1519196" y="57253"/>
                  <a:pt x="1517018" y="59424"/>
                </a:cubicBezTo>
                <a:lnTo>
                  <a:pt x="1514654" y="66965"/>
                </a:lnTo>
                <a:lnTo>
                  <a:pt x="1568720" y="79924"/>
                </a:lnTo>
                <a:lnTo>
                  <a:pt x="1576880" y="84113"/>
                </a:lnTo>
                <a:lnTo>
                  <a:pt x="1578458" y="80545"/>
                </a:lnTo>
                <a:lnTo>
                  <a:pt x="1574458" y="72264"/>
                </a:lnTo>
                <a:lnTo>
                  <a:pt x="1586428" y="72792"/>
                </a:lnTo>
                <a:lnTo>
                  <a:pt x="1593376" y="77568"/>
                </a:lnTo>
                <a:lnTo>
                  <a:pt x="1600044" y="82747"/>
                </a:lnTo>
                <a:cubicBezTo>
                  <a:pt x="1596992" y="82871"/>
                  <a:pt x="1594022" y="83771"/>
                  <a:pt x="1591392" y="85322"/>
                </a:cubicBezTo>
                <a:lnTo>
                  <a:pt x="1588484" y="90071"/>
                </a:lnTo>
                <a:lnTo>
                  <a:pt x="1620592" y="106554"/>
                </a:lnTo>
                <a:lnTo>
                  <a:pt x="1643620" y="123933"/>
                </a:lnTo>
                <a:lnTo>
                  <a:pt x="1646256" y="120430"/>
                </a:lnTo>
                <a:lnTo>
                  <a:pt x="1645324" y="115964"/>
                </a:lnTo>
                <a:cubicBezTo>
                  <a:pt x="1644828" y="113700"/>
                  <a:pt x="1644272" y="111498"/>
                  <a:pt x="1644272" y="111498"/>
                </a:cubicBezTo>
                <a:cubicBezTo>
                  <a:pt x="1644272" y="111498"/>
                  <a:pt x="1645016" y="111653"/>
                  <a:pt x="1646070" y="111963"/>
                </a:cubicBezTo>
                <a:lnTo>
                  <a:pt x="1650008" y="113080"/>
                </a:lnTo>
                <a:lnTo>
                  <a:pt x="1655808" y="114755"/>
                </a:lnTo>
                <a:lnTo>
                  <a:pt x="1661422" y="120957"/>
                </a:lnTo>
                <a:cubicBezTo>
                  <a:pt x="1662848" y="122508"/>
                  <a:pt x="1664120" y="124213"/>
                  <a:pt x="1665144" y="125423"/>
                </a:cubicBezTo>
                <a:lnTo>
                  <a:pt x="1666756" y="127501"/>
                </a:lnTo>
                <a:cubicBezTo>
                  <a:pt x="1663756" y="126881"/>
                  <a:pt x="1660652" y="127036"/>
                  <a:pt x="1657732" y="127967"/>
                </a:cubicBezTo>
                <a:lnTo>
                  <a:pt x="1654042" y="131799"/>
                </a:lnTo>
                <a:lnTo>
                  <a:pt x="1667128" y="141675"/>
                </a:lnTo>
                <a:lnTo>
                  <a:pt x="1699720" y="177499"/>
                </a:lnTo>
                <a:lnTo>
                  <a:pt x="1703012" y="174798"/>
                </a:lnTo>
                <a:cubicBezTo>
                  <a:pt x="1703012" y="174798"/>
                  <a:pt x="1703012" y="172503"/>
                  <a:pt x="1703012" y="170239"/>
                </a:cubicBezTo>
                <a:lnTo>
                  <a:pt x="1703012" y="165494"/>
                </a:lnTo>
                <a:cubicBezTo>
                  <a:pt x="1703012" y="165494"/>
                  <a:pt x="1705772" y="166796"/>
                  <a:pt x="1708286" y="168347"/>
                </a:cubicBezTo>
                <a:lnTo>
                  <a:pt x="1713464" y="171448"/>
                </a:lnTo>
                <a:cubicBezTo>
                  <a:pt x="1713464" y="171448"/>
                  <a:pt x="1715356" y="175233"/>
                  <a:pt x="1717404" y="178923"/>
                </a:cubicBezTo>
                <a:cubicBezTo>
                  <a:pt x="1719452" y="182614"/>
                  <a:pt x="1721096" y="186522"/>
                  <a:pt x="1721096" y="186522"/>
                </a:cubicBezTo>
                <a:cubicBezTo>
                  <a:pt x="1718324" y="185157"/>
                  <a:pt x="1715236" y="184599"/>
                  <a:pt x="1712162" y="184847"/>
                </a:cubicBezTo>
                <a:lnTo>
                  <a:pt x="1708464" y="187111"/>
                </a:lnTo>
                <a:lnTo>
                  <a:pt x="1709960" y="188755"/>
                </a:lnTo>
                <a:lnTo>
                  <a:pt x="1720092" y="204347"/>
                </a:lnTo>
                <a:lnTo>
                  <a:pt x="1722616" y="202371"/>
                </a:lnTo>
                <a:lnTo>
                  <a:pt x="1723166" y="209077"/>
                </a:lnTo>
                <a:lnTo>
                  <a:pt x="1727918" y="216389"/>
                </a:lnTo>
                <a:lnTo>
                  <a:pt x="1728468" y="217364"/>
                </a:lnTo>
                <a:lnTo>
                  <a:pt x="1743146" y="198928"/>
                </a:lnTo>
                <a:lnTo>
                  <a:pt x="1782968" y="166301"/>
                </a:lnTo>
                <a:lnTo>
                  <a:pt x="1778968" y="161059"/>
                </a:lnTo>
                <a:cubicBezTo>
                  <a:pt x="1778968" y="161059"/>
                  <a:pt x="1776240" y="160873"/>
                  <a:pt x="1773510" y="160625"/>
                </a:cubicBezTo>
                <a:lnTo>
                  <a:pt x="1767958" y="160284"/>
                </a:lnTo>
                <a:cubicBezTo>
                  <a:pt x="1767958" y="160284"/>
                  <a:pt x="1769696" y="157182"/>
                  <a:pt x="1771494" y="154081"/>
                </a:cubicBezTo>
                <a:lnTo>
                  <a:pt x="1773976" y="149738"/>
                </a:lnTo>
                <a:cubicBezTo>
                  <a:pt x="1774688" y="148560"/>
                  <a:pt x="1775184" y="147816"/>
                  <a:pt x="1775184" y="147816"/>
                </a:cubicBezTo>
                <a:lnTo>
                  <a:pt x="1784488" y="143567"/>
                </a:lnTo>
                <a:lnTo>
                  <a:pt x="1793792" y="139721"/>
                </a:lnTo>
                <a:cubicBezTo>
                  <a:pt x="1792094" y="143102"/>
                  <a:pt x="1791284" y="146823"/>
                  <a:pt x="1791436" y="150607"/>
                </a:cubicBezTo>
                <a:lnTo>
                  <a:pt x="1794782" y="156622"/>
                </a:lnTo>
                <a:lnTo>
                  <a:pt x="1805454" y="147878"/>
                </a:lnTo>
                <a:cubicBezTo>
                  <a:pt x="1811100" y="144373"/>
                  <a:pt x="1816836" y="141024"/>
                  <a:pt x="1822854" y="138356"/>
                </a:cubicBezTo>
                <a:cubicBezTo>
                  <a:pt x="1828870" y="135690"/>
                  <a:pt x="1834700" y="132805"/>
                  <a:pt x="1840904" y="130541"/>
                </a:cubicBezTo>
                <a:lnTo>
                  <a:pt x="1862946" y="123541"/>
                </a:lnTo>
                <a:lnTo>
                  <a:pt x="1861652" y="119189"/>
                </a:lnTo>
                <a:cubicBezTo>
                  <a:pt x="1861652" y="119189"/>
                  <a:pt x="1859140" y="117948"/>
                  <a:pt x="1856660" y="116832"/>
                </a:cubicBezTo>
                <a:lnTo>
                  <a:pt x="1851636" y="114630"/>
                </a:lnTo>
                <a:cubicBezTo>
                  <a:pt x="1851636" y="114630"/>
                  <a:pt x="1854302" y="112242"/>
                  <a:pt x="1857092" y="109947"/>
                </a:cubicBezTo>
                <a:lnTo>
                  <a:pt x="1862708" y="105419"/>
                </a:lnTo>
                <a:lnTo>
                  <a:pt x="1865808" y="105170"/>
                </a:lnTo>
                <a:cubicBezTo>
                  <a:pt x="1867668" y="104984"/>
                  <a:pt x="1870182" y="104705"/>
                  <a:pt x="1872632" y="104705"/>
                </a:cubicBezTo>
                <a:lnTo>
                  <a:pt x="1882588" y="104240"/>
                </a:lnTo>
                <a:cubicBezTo>
                  <a:pt x="1879914" y="106876"/>
                  <a:pt x="1877940" y="110102"/>
                  <a:pt x="1876850" y="113699"/>
                </a:cubicBezTo>
                <a:lnTo>
                  <a:pt x="1877676" y="118862"/>
                </a:lnTo>
                <a:lnTo>
                  <a:pt x="1877720" y="118848"/>
                </a:lnTo>
                <a:cubicBezTo>
                  <a:pt x="1901864" y="113018"/>
                  <a:pt x="1926430" y="109141"/>
                  <a:pt x="1951192" y="107249"/>
                </a:cubicBezTo>
                <a:lnTo>
                  <a:pt x="1952240" y="107195"/>
                </a:lnTo>
                <a:lnTo>
                  <a:pt x="1951906" y="103278"/>
                </a:lnTo>
                <a:lnTo>
                  <a:pt x="1943284" y="96641"/>
                </a:lnTo>
                <a:lnTo>
                  <a:pt x="1949488" y="93292"/>
                </a:lnTo>
                <a:lnTo>
                  <a:pt x="1955690" y="90035"/>
                </a:lnTo>
                <a:lnTo>
                  <a:pt x="1965304" y="91245"/>
                </a:lnTo>
                <a:lnTo>
                  <a:pt x="1974826" y="92547"/>
                </a:lnTo>
                <a:cubicBezTo>
                  <a:pt x="1971824" y="94687"/>
                  <a:pt x="1969396" y="97541"/>
                  <a:pt x="1967754" y="100859"/>
                </a:cubicBezTo>
                <a:lnTo>
                  <a:pt x="1967628" y="106398"/>
                </a:lnTo>
                <a:lnTo>
                  <a:pt x="2021254" y="103620"/>
                </a:lnTo>
                <a:lnTo>
                  <a:pt x="2042790" y="102925"/>
                </a:lnTo>
                <a:lnTo>
                  <a:pt x="2042656" y="99030"/>
                </a:lnTo>
                <a:lnTo>
                  <a:pt x="2034560" y="91865"/>
                </a:lnTo>
                <a:lnTo>
                  <a:pt x="2046966" y="85942"/>
                </a:lnTo>
                <a:lnTo>
                  <a:pt x="2065574" y="89043"/>
                </a:lnTo>
                <a:cubicBezTo>
                  <a:pt x="2062536" y="91090"/>
                  <a:pt x="2060040" y="93881"/>
                  <a:pt x="2058316" y="97107"/>
                </a:cubicBezTo>
                <a:lnTo>
                  <a:pt x="2058034" y="102433"/>
                </a:lnTo>
                <a:lnTo>
                  <a:pt x="2086632" y="101511"/>
                </a:lnTo>
                <a:lnTo>
                  <a:pt x="2133140" y="100302"/>
                </a:lnTo>
                <a:lnTo>
                  <a:pt x="2133032" y="96300"/>
                </a:lnTo>
                <a:lnTo>
                  <a:pt x="2124968" y="89074"/>
                </a:lnTo>
                <a:lnTo>
                  <a:pt x="2137374" y="83243"/>
                </a:lnTo>
                <a:lnTo>
                  <a:pt x="2155982" y="86562"/>
                </a:lnTo>
                <a:cubicBezTo>
                  <a:pt x="2152952" y="88639"/>
                  <a:pt x="2150452" y="91369"/>
                  <a:pt x="2148694" y="94595"/>
                </a:cubicBezTo>
                <a:lnTo>
                  <a:pt x="2148372" y="99906"/>
                </a:lnTo>
                <a:lnTo>
                  <a:pt x="2201026" y="98537"/>
                </a:lnTo>
                <a:lnTo>
                  <a:pt x="2223576" y="98203"/>
                </a:lnTo>
                <a:lnTo>
                  <a:pt x="2223500" y="94254"/>
                </a:lnTo>
                <a:lnTo>
                  <a:pt x="2215468" y="86996"/>
                </a:lnTo>
                <a:lnTo>
                  <a:pt x="2227874" y="81259"/>
                </a:lnTo>
                <a:lnTo>
                  <a:pt x="2246482" y="84732"/>
                </a:lnTo>
                <a:cubicBezTo>
                  <a:pt x="2243432" y="86780"/>
                  <a:pt x="2240904" y="89508"/>
                  <a:pt x="2239100" y="92703"/>
                </a:cubicBezTo>
                <a:lnTo>
                  <a:pt x="2238760" y="97978"/>
                </a:lnTo>
                <a:lnTo>
                  <a:pt x="2313908" y="96864"/>
                </a:lnTo>
                <a:lnTo>
                  <a:pt x="2313908" y="92858"/>
                </a:lnTo>
                <a:lnTo>
                  <a:pt x="2306000" y="85538"/>
                </a:lnTo>
                <a:lnTo>
                  <a:pt x="2318406" y="79894"/>
                </a:lnTo>
                <a:lnTo>
                  <a:pt x="2337014" y="83584"/>
                </a:lnTo>
                <a:cubicBezTo>
                  <a:pt x="2333932" y="85569"/>
                  <a:pt x="2331368" y="88268"/>
                  <a:pt x="2329540" y="91462"/>
                </a:cubicBezTo>
                <a:lnTo>
                  <a:pt x="2329140" y="96704"/>
                </a:lnTo>
                <a:lnTo>
                  <a:pt x="2354708" y="96560"/>
                </a:lnTo>
                <a:cubicBezTo>
                  <a:pt x="2362202" y="96540"/>
                  <a:pt x="2366136" y="96549"/>
                  <a:pt x="2366136" y="96549"/>
                </a:cubicBezTo>
                <a:lnTo>
                  <a:pt x="2366136" y="96673"/>
                </a:lnTo>
                <a:lnTo>
                  <a:pt x="2385492" y="96654"/>
                </a:lnTo>
                <a:lnTo>
                  <a:pt x="2385492" y="92765"/>
                </a:lnTo>
                <a:lnTo>
                  <a:pt x="2377612" y="85321"/>
                </a:lnTo>
                <a:lnTo>
                  <a:pt x="2390204" y="79832"/>
                </a:lnTo>
                <a:lnTo>
                  <a:pt x="2408814" y="83709"/>
                </a:lnTo>
                <a:cubicBezTo>
                  <a:pt x="2405706" y="85662"/>
                  <a:pt x="2403110" y="88330"/>
                  <a:pt x="2401246" y="91493"/>
                </a:cubicBezTo>
                <a:lnTo>
                  <a:pt x="2400734" y="96737"/>
                </a:lnTo>
                <a:lnTo>
                  <a:pt x="2442960" y="96982"/>
                </a:lnTo>
                <a:lnTo>
                  <a:pt x="2475980" y="98014"/>
                </a:lnTo>
                <a:lnTo>
                  <a:pt x="2476084" y="93478"/>
                </a:lnTo>
                <a:lnTo>
                  <a:pt x="2468330" y="85911"/>
                </a:lnTo>
                <a:lnTo>
                  <a:pt x="2481108" y="80700"/>
                </a:lnTo>
                <a:lnTo>
                  <a:pt x="2499716" y="85104"/>
                </a:lnTo>
                <a:cubicBezTo>
                  <a:pt x="2496528" y="86934"/>
                  <a:pt x="2493844" y="89508"/>
                  <a:pt x="2491900" y="92641"/>
                </a:cubicBezTo>
                <a:lnTo>
                  <a:pt x="2491212" y="98490"/>
                </a:lnTo>
                <a:lnTo>
                  <a:pt x="2531292" y="99743"/>
                </a:lnTo>
                <a:lnTo>
                  <a:pt x="2566008" y="103938"/>
                </a:lnTo>
                <a:lnTo>
                  <a:pt x="2566524" y="98379"/>
                </a:lnTo>
                <a:lnTo>
                  <a:pt x="2559236" y="90315"/>
                </a:lnTo>
                <a:lnTo>
                  <a:pt x="2565840" y="88082"/>
                </a:lnTo>
                <a:lnTo>
                  <a:pt x="2572478" y="86004"/>
                </a:lnTo>
                <a:lnTo>
                  <a:pt x="2581784" y="88826"/>
                </a:lnTo>
                <a:lnTo>
                  <a:pt x="2591088" y="91927"/>
                </a:lnTo>
                <a:cubicBezTo>
                  <a:pt x="2587750" y="93478"/>
                  <a:pt x="2584852" y="95866"/>
                  <a:pt x="2582652" y="98813"/>
                </a:cubicBezTo>
                <a:lnTo>
                  <a:pt x="2581264" y="105782"/>
                </a:lnTo>
                <a:lnTo>
                  <a:pt x="2645240" y="113513"/>
                </a:lnTo>
                <a:lnTo>
                  <a:pt x="2647172" y="114012"/>
                </a:lnTo>
                <a:lnTo>
                  <a:pt x="2648526" y="87803"/>
                </a:lnTo>
                <a:lnTo>
                  <a:pt x="2691016" y="34117"/>
                </a:lnTo>
                <a:lnTo>
                  <a:pt x="2688750" y="124755"/>
                </a:lnTo>
                <a:lnTo>
                  <a:pt x="2711186" y="130552"/>
                </a:lnTo>
                <a:lnTo>
                  <a:pt x="2742522" y="143410"/>
                </a:lnTo>
                <a:lnTo>
                  <a:pt x="2744610" y="138419"/>
                </a:lnTo>
                <a:lnTo>
                  <a:pt x="2739926" y="128463"/>
                </a:lnTo>
                <a:lnTo>
                  <a:pt x="2754068" y="128308"/>
                </a:lnTo>
                <a:cubicBezTo>
                  <a:pt x="2754068" y="128308"/>
                  <a:pt x="2758194" y="130975"/>
                  <a:pt x="2762164" y="133922"/>
                </a:cubicBezTo>
                <a:lnTo>
                  <a:pt x="2770136" y="139659"/>
                </a:lnTo>
                <a:cubicBezTo>
                  <a:pt x="2766444" y="140094"/>
                  <a:pt x="2762914" y="141427"/>
                  <a:pt x="2759868" y="143567"/>
                </a:cubicBezTo>
                <a:lnTo>
                  <a:pt x="2756692" y="149224"/>
                </a:lnTo>
                <a:lnTo>
                  <a:pt x="2774198" y="156407"/>
                </a:lnTo>
                <a:lnTo>
                  <a:pt x="2819348" y="184554"/>
                </a:lnTo>
                <a:lnTo>
                  <a:pt x="2822644" y="185797"/>
                </a:lnTo>
                <a:lnTo>
                  <a:pt x="2825248" y="182026"/>
                </a:lnTo>
                <a:lnTo>
                  <a:pt x="2822704" y="171326"/>
                </a:lnTo>
                <a:lnTo>
                  <a:pt x="2836692" y="174179"/>
                </a:lnTo>
                <a:cubicBezTo>
                  <a:pt x="2836692" y="174179"/>
                  <a:pt x="2837592" y="175047"/>
                  <a:pt x="2838832" y="176443"/>
                </a:cubicBezTo>
                <a:lnTo>
                  <a:pt x="2843608" y="181715"/>
                </a:lnTo>
                <a:lnTo>
                  <a:pt x="2850184" y="189066"/>
                </a:lnTo>
                <a:cubicBezTo>
                  <a:pt x="2846456" y="188663"/>
                  <a:pt x="2842680" y="189190"/>
                  <a:pt x="2839204" y="190586"/>
                </a:cubicBezTo>
                <a:lnTo>
                  <a:pt x="2838226" y="191673"/>
                </a:lnTo>
                <a:lnTo>
                  <a:pt x="2843732" y="193749"/>
                </a:lnTo>
                <a:lnTo>
                  <a:pt x="2841632" y="199910"/>
                </a:lnTo>
                <a:lnTo>
                  <a:pt x="2890056" y="246783"/>
                </a:lnTo>
                <a:lnTo>
                  <a:pt x="2893418" y="243992"/>
                </a:lnTo>
                <a:lnTo>
                  <a:pt x="2893728" y="233013"/>
                </a:lnTo>
                <a:lnTo>
                  <a:pt x="2900148" y="236114"/>
                </a:lnTo>
                <a:cubicBezTo>
                  <a:pt x="2901792" y="236921"/>
                  <a:pt x="2903404" y="237758"/>
                  <a:pt x="2904584" y="238378"/>
                </a:cubicBezTo>
                <a:lnTo>
                  <a:pt x="2906568" y="239495"/>
                </a:lnTo>
                <a:lnTo>
                  <a:pt x="2911096" y="248520"/>
                </a:lnTo>
                <a:lnTo>
                  <a:pt x="2914198" y="254723"/>
                </a:lnTo>
                <a:cubicBezTo>
                  <a:pt x="2914912" y="256460"/>
                  <a:pt x="2915438" y="257607"/>
                  <a:pt x="2915438" y="257607"/>
                </a:cubicBezTo>
                <a:cubicBezTo>
                  <a:pt x="2914436" y="257142"/>
                  <a:pt x="2913400" y="256739"/>
                  <a:pt x="2912336" y="256429"/>
                </a:cubicBezTo>
                <a:cubicBezTo>
                  <a:pt x="2909808" y="255778"/>
                  <a:pt x="2907180" y="255561"/>
                  <a:pt x="2904584" y="255871"/>
                </a:cubicBezTo>
                <a:lnTo>
                  <a:pt x="2898918" y="259387"/>
                </a:lnTo>
                <a:lnTo>
                  <a:pt x="2934420" y="319172"/>
                </a:lnTo>
                <a:lnTo>
                  <a:pt x="2936060" y="325020"/>
                </a:lnTo>
                <a:lnTo>
                  <a:pt x="2940528" y="323266"/>
                </a:lnTo>
                <a:cubicBezTo>
                  <a:pt x="2940528" y="323266"/>
                  <a:pt x="2941616" y="320660"/>
                  <a:pt x="2942484" y="318086"/>
                </a:cubicBezTo>
                <a:cubicBezTo>
                  <a:pt x="2943352" y="315512"/>
                  <a:pt x="2944282" y="312907"/>
                  <a:pt x="2944282" y="312907"/>
                </a:cubicBezTo>
                <a:cubicBezTo>
                  <a:pt x="2944282" y="312907"/>
                  <a:pt x="2946856" y="315295"/>
                  <a:pt x="2949306" y="317962"/>
                </a:cubicBezTo>
                <a:cubicBezTo>
                  <a:pt x="2951756" y="320629"/>
                  <a:pt x="2954238" y="323235"/>
                  <a:pt x="2954238" y="323235"/>
                </a:cubicBezTo>
                <a:lnTo>
                  <a:pt x="2955850" y="333128"/>
                </a:lnTo>
                <a:cubicBezTo>
                  <a:pt x="2956440" y="338091"/>
                  <a:pt x="2956998" y="343022"/>
                  <a:pt x="2956998" y="343022"/>
                </a:cubicBezTo>
                <a:cubicBezTo>
                  <a:pt x="2954200" y="340572"/>
                  <a:pt x="2950832" y="338835"/>
                  <a:pt x="2947196" y="338029"/>
                </a:cubicBezTo>
                <a:lnTo>
                  <a:pt x="2940194" y="339765"/>
                </a:lnTo>
                <a:lnTo>
                  <a:pt x="2956220" y="396929"/>
                </a:lnTo>
                <a:lnTo>
                  <a:pt x="2967524" y="380104"/>
                </a:lnTo>
                <a:cubicBezTo>
                  <a:pt x="3009894" y="323267"/>
                  <a:pt x="3056954" y="272713"/>
                  <a:pt x="3109764" y="231538"/>
                </a:cubicBezTo>
                <a:lnTo>
                  <a:pt x="3139782" y="211265"/>
                </a:lnTo>
                <a:lnTo>
                  <a:pt x="3103852" y="197750"/>
                </a:lnTo>
                <a:lnTo>
                  <a:pt x="3094548" y="181746"/>
                </a:lnTo>
                <a:lnTo>
                  <a:pt x="3119360" y="185190"/>
                </a:lnTo>
                <a:lnTo>
                  <a:pt x="3154932" y="195827"/>
                </a:lnTo>
                <a:cubicBezTo>
                  <a:pt x="3154932" y="195827"/>
                  <a:pt x="3156112" y="187825"/>
                  <a:pt x="3161696" y="190926"/>
                </a:cubicBezTo>
                <a:lnTo>
                  <a:pt x="3173790" y="182646"/>
                </a:lnTo>
                <a:lnTo>
                  <a:pt x="3176830" y="115685"/>
                </a:lnTo>
                <a:lnTo>
                  <a:pt x="3183684" y="97820"/>
                </a:lnTo>
                <a:lnTo>
                  <a:pt x="3191656" y="113017"/>
                </a:lnTo>
                <a:lnTo>
                  <a:pt x="3190042" y="172938"/>
                </a:lnTo>
                <a:cubicBezTo>
                  <a:pt x="3194530" y="169000"/>
                  <a:pt x="3201110" y="168564"/>
                  <a:pt x="3206076" y="171884"/>
                </a:cubicBezTo>
                <a:lnTo>
                  <a:pt x="3206480" y="172225"/>
                </a:lnTo>
                <a:lnTo>
                  <a:pt x="3248096" y="152310"/>
                </a:lnTo>
                <a:lnTo>
                  <a:pt x="3255648" y="150084"/>
                </a:lnTo>
                <a:lnTo>
                  <a:pt x="3262182" y="133022"/>
                </a:lnTo>
                <a:lnTo>
                  <a:pt x="3268998" y="146148"/>
                </a:lnTo>
                <a:lnTo>
                  <a:pt x="3326568" y="129177"/>
                </a:lnTo>
                <a:cubicBezTo>
                  <a:pt x="3346914" y="124935"/>
                  <a:pt x="3367344" y="122318"/>
                  <a:pt x="3387772" y="121199"/>
                </a:cubicBezTo>
                <a:lnTo>
                  <a:pt x="3446176" y="122162"/>
                </a:lnTo>
                <a:lnTo>
                  <a:pt x="3479548" y="113309"/>
                </a:lnTo>
                <a:lnTo>
                  <a:pt x="3479688" y="111776"/>
                </a:lnTo>
                <a:lnTo>
                  <a:pt x="3488588" y="99743"/>
                </a:lnTo>
                <a:lnTo>
                  <a:pt x="3490910" y="110295"/>
                </a:lnTo>
                <a:lnTo>
                  <a:pt x="3494324" y="109390"/>
                </a:lnTo>
                <a:lnTo>
                  <a:pt x="3479440" y="73008"/>
                </a:lnTo>
                <a:lnTo>
                  <a:pt x="3486170" y="48569"/>
                </a:lnTo>
                <a:lnTo>
                  <a:pt x="3501676" y="71023"/>
                </a:lnTo>
                <a:lnTo>
                  <a:pt x="3512710" y="104512"/>
                </a:lnTo>
                <a:lnTo>
                  <a:pt x="3549196" y="94834"/>
                </a:lnTo>
                <a:lnTo>
                  <a:pt x="3566366" y="94094"/>
                </a:lnTo>
                <a:lnTo>
                  <a:pt x="3581696" y="70124"/>
                </a:lnTo>
                <a:lnTo>
                  <a:pt x="3596334" y="64387"/>
                </a:lnTo>
                <a:lnTo>
                  <a:pt x="3594176" y="72799"/>
                </a:lnTo>
                <a:lnTo>
                  <a:pt x="3595836" y="72761"/>
                </a:lnTo>
                <a:cubicBezTo>
                  <a:pt x="3602380" y="66372"/>
                  <a:pt x="3600612" y="69349"/>
                  <a:pt x="3604924" y="70248"/>
                </a:cubicBezTo>
                <a:lnTo>
                  <a:pt x="3599218" y="24440"/>
                </a:lnTo>
                <a:cubicBezTo>
                  <a:pt x="3599218" y="24440"/>
                  <a:pt x="3610600" y="2885"/>
                  <a:pt x="3611624" y="186"/>
                </a:cubicBezTo>
                <a:close/>
              </a:path>
            </a:pathLst>
          </a:custGeom>
          <a:solidFill>
            <a:srgbClr val="4C413A"/>
          </a:solidFill>
          <a:ln w="3100" cap="flat">
            <a:noFill/>
            <a:prstDash val="solid"/>
            <a:miter/>
          </a:ln>
        </p:spPr>
        <p:txBody>
          <a:bodyPr rtlCol="0" anchor="ctr"/>
          <a:lstStyle/>
          <a:p>
            <a:endParaRPr lang="en-US" sz="1800" dirty="0">
              <a:latin typeface="Montserrat" pitchFamily="2" charset="0"/>
            </a:endParaRPr>
          </a:p>
        </p:txBody>
      </p:sp>
      <p:sp>
        <p:nvSpPr>
          <p:cNvPr id="2" name="Freeform: Shape 1">
            <a:extLst>
              <a:ext uri="{FF2B5EF4-FFF2-40B4-BE49-F238E27FC236}">
                <a16:creationId xmlns:a16="http://schemas.microsoft.com/office/drawing/2014/main" id="{076EF82A-A8E1-FBB5-7805-BDF3005D6FE8}"/>
              </a:ext>
            </a:extLst>
          </p:cNvPr>
          <p:cNvSpPr/>
          <p:nvPr userDrawn="1"/>
        </p:nvSpPr>
        <p:spPr>
          <a:xfrm>
            <a:off x="240275" y="3994954"/>
            <a:ext cx="3582275" cy="2863046"/>
          </a:xfrm>
          <a:custGeom>
            <a:avLst/>
            <a:gdLst>
              <a:gd name="connsiteX0" fmla="*/ 1755003 w 3582275"/>
              <a:gd name="connsiteY0" fmla="*/ 2848258 h 2863046"/>
              <a:gd name="connsiteX1" fmla="*/ 1772618 w 3582275"/>
              <a:gd name="connsiteY1" fmla="*/ 2858552 h 2863046"/>
              <a:gd name="connsiteX2" fmla="*/ 1794654 w 3582275"/>
              <a:gd name="connsiteY2" fmla="*/ 2849917 h 2863046"/>
              <a:gd name="connsiteX3" fmla="*/ 1792453 w 3582275"/>
              <a:gd name="connsiteY3" fmla="*/ 2863046 h 2863046"/>
              <a:gd name="connsiteX4" fmla="*/ 1761019 w 3582275"/>
              <a:gd name="connsiteY4" fmla="*/ 2863046 h 2863046"/>
              <a:gd name="connsiteX5" fmla="*/ 1754935 w 3582275"/>
              <a:gd name="connsiteY5" fmla="*/ 2848397 h 2863046"/>
              <a:gd name="connsiteX6" fmla="*/ 2040991 w 3582275"/>
              <a:gd name="connsiteY6" fmla="*/ 2750788 h 2863046"/>
              <a:gd name="connsiteX7" fmla="*/ 2044307 w 3582275"/>
              <a:gd name="connsiteY7" fmla="*/ 2785672 h 2863046"/>
              <a:gd name="connsiteX8" fmla="*/ 2040991 w 3582275"/>
              <a:gd name="connsiteY8" fmla="*/ 2850331 h 2863046"/>
              <a:gd name="connsiteX9" fmla="*/ 2069037 w 3582275"/>
              <a:gd name="connsiteY9" fmla="*/ 2790785 h 2863046"/>
              <a:gd name="connsiteX10" fmla="*/ 2040991 w 3582275"/>
              <a:gd name="connsiteY10" fmla="*/ 2750788 h 2863046"/>
              <a:gd name="connsiteX11" fmla="*/ 2159393 w 3582275"/>
              <a:gd name="connsiteY11" fmla="*/ 2587208 h 2863046"/>
              <a:gd name="connsiteX12" fmla="*/ 2084994 w 3582275"/>
              <a:gd name="connsiteY12" fmla="*/ 2610142 h 2863046"/>
              <a:gd name="connsiteX13" fmla="*/ 2109104 w 3582275"/>
              <a:gd name="connsiteY13" fmla="*/ 2608623 h 2863046"/>
              <a:gd name="connsiteX14" fmla="*/ 2142538 w 3582275"/>
              <a:gd name="connsiteY14" fmla="*/ 2620504 h 2863046"/>
              <a:gd name="connsiteX15" fmla="*/ 2105098 w 3582275"/>
              <a:gd name="connsiteY15" fmla="*/ 2677081 h 2863046"/>
              <a:gd name="connsiteX16" fmla="*/ 2112558 w 3582275"/>
              <a:gd name="connsiteY16" fmla="*/ 2723364 h 2863046"/>
              <a:gd name="connsiteX17" fmla="*/ 2116771 w 3582275"/>
              <a:gd name="connsiteY17" fmla="*/ 2694005 h 2863046"/>
              <a:gd name="connsiteX18" fmla="*/ 2120156 w 3582275"/>
              <a:gd name="connsiteY18" fmla="*/ 2694005 h 2863046"/>
              <a:gd name="connsiteX19" fmla="*/ 2125614 w 3582275"/>
              <a:gd name="connsiteY19" fmla="*/ 2724676 h 2863046"/>
              <a:gd name="connsiteX20" fmla="*/ 2101574 w 3582275"/>
              <a:gd name="connsiteY20" fmla="*/ 2737179 h 2863046"/>
              <a:gd name="connsiteX21" fmla="*/ 2102057 w 3582275"/>
              <a:gd name="connsiteY21" fmla="*/ 2793064 h 2863046"/>
              <a:gd name="connsiteX22" fmla="*/ 2157459 w 3582275"/>
              <a:gd name="connsiteY22" fmla="*/ 2782909 h 2863046"/>
              <a:gd name="connsiteX23" fmla="*/ 2121400 w 3582275"/>
              <a:gd name="connsiteY23" fmla="*/ 2801008 h 2863046"/>
              <a:gd name="connsiteX24" fmla="*/ 2112005 w 3582275"/>
              <a:gd name="connsiteY24" fmla="*/ 2826223 h 2863046"/>
              <a:gd name="connsiteX25" fmla="*/ 2173347 w 3582275"/>
              <a:gd name="connsiteY25" fmla="*/ 2784568 h 2863046"/>
              <a:gd name="connsiteX26" fmla="*/ 2173209 w 3582275"/>
              <a:gd name="connsiteY26" fmla="*/ 2769024 h 2863046"/>
              <a:gd name="connsiteX27" fmla="*/ 2172174 w 3582275"/>
              <a:gd name="connsiteY27" fmla="*/ 2744570 h 2863046"/>
              <a:gd name="connsiteX28" fmla="*/ 2175903 w 3582275"/>
              <a:gd name="connsiteY28" fmla="*/ 2725297 h 2863046"/>
              <a:gd name="connsiteX29" fmla="*/ 2183571 w 3582275"/>
              <a:gd name="connsiteY29" fmla="*/ 2684403 h 2863046"/>
              <a:gd name="connsiteX30" fmla="*/ 2151173 w 3582275"/>
              <a:gd name="connsiteY30" fmla="*/ 2659534 h 2863046"/>
              <a:gd name="connsiteX31" fmla="*/ 2166923 w 3582275"/>
              <a:gd name="connsiteY31" fmla="*/ 2632386 h 2863046"/>
              <a:gd name="connsiteX32" fmla="*/ 2156008 w 3582275"/>
              <a:gd name="connsiteY32" fmla="*/ 2608139 h 2863046"/>
              <a:gd name="connsiteX33" fmla="*/ 2155939 w 3582275"/>
              <a:gd name="connsiteY33" fmla="*/ 2608139 h 2863046"/>
              <a:gd name="connsiteX34" fmla="*/ 2159393 w 3582275"/>
              <a:gd name="connsiteY34" fmla="*/ 2587208 h 2863046"/>
              <a:gd name="connsiteX35" fmla="*/ 1672756 w 3582275"/>
              <a:gd name="connsiteY35" fmla="*/ 2502844 h 2863046"/>
              <a:gd name="connsiteX36" fmla="*/ 1672798 w 3582275"/>
              <a:gd name="connsiteY36" fmla="*/ 2502932 h 2863046"/>
              <a:gd name="connsiteX37" fmla="*/ 1672730 w 3582275"/>
              <a:gd name="connsiteY37" fmla="*/ 2502932 h 2863046"/>
              <a:gd name="connsiteX38" fmla="*/ 2357014 w 3582275"/>
              <a:gd name="connsiteY38" fmla="*/ 2481721 h 2863046"/>
              <a:gd name="connsiteX39" fmla="*/ 2356822 w 3582275"/>
              <a:gd name="connsiteY39" fmla="*/ 2482138 h 2863046"/>
              <a:gd name="connsiteX40" fmla="*/ 2356753 w 3582275"/>
              <a:gd name="connsiteY40" fmla="*/ 2482001 h 2863046"/>
              <a:gd name="connsiteX41" fmla="*/ 1464248 w 3582275"/>
              <a:gd name="connsiteY41" fmla="*/ 2359247 h 2863046"/>
              <a:gd name="connsiteX42" fmla="*/ 1463627 w 3582275"/>
              <a:gd name="connsiteY42" fmla="*/ 2406566 h 2863046"/>
              <a:gd name="connsiteX43" fmla="*/ 1455336 w 3582275"/>
              <a:gd name="connsiteY43" fmla="*/ 2438757 h 2863046"/>
              <a:gd name="connsiteX44" fmla="*/ 1432748 w 3582275"/>
              <a:gd name="connsiteY44" fmla="*/ 2384253 h 2863046"/>
              <a:gd name="connsiteX45" fmla="*/ 1464248 w 3582275"/>
              <a:gd name="connsiteY45" fmla="*/ 2359247 h 2863046"/>
              <a:gd name="connsiteX46" fmla="*/ 1643702 w 3582275"/>
              <a:gd name="connsiteY46" fmla="*/ 2303466 h 2863046"/>
              <a:gd name="connsiteX47" fmla="*/ 1676943 w 3582275"/>
              <a:gd name="connsiteY47" fmla="*/ 2311236 h 2863046"/>
              <a:gd name="connsiteX48" fmla="*/ 1682608 w 3582275"/>
              <a:gd name="connsiteY48" fmla="*/ 2353790 h 2863046"/>
              <a:gd name="connsiteX49" fmla="*/ 1664647 w 3582275"/>
              <a:gd name="connsiteY49" fmla="*/ 2389158 h 2863046"/>
              <a:gd name="connsiteX50" fmla="*/ 1617742 w 3582275"/>
              <a:gd name="connsiteY50" fmla="*/ 2426116 h 2863046"/>
              <a:gd name="connsiteX51" fmla="*/ 1609659 w 3582275"/>
              <a:gd name="connsiteY51" fmla="*/ 2450569 h 2863046"/>
              <a:gd name="connsiteX52" fmla="*/ 1597985 w 3582275"/>
              <a:gd name="connsiteY52" fmla="*/ 2431365 h 2863046"/>
              <a:gd name="connsiteX53" fmla="*/ 1612422 w 3582275"/>
              <a:gd name="connsiteY53" fmla="*/ 2390609 h 2863046"/>
              <a:gd name="connsiteX54" fmla="*/ 1621956 w 3582275"/>
              <a:gd name="connsiteY54" fmla="*/ 2377483 h 2863046"/>
              <a:gd name="connsiteX55" fmla="*/ 1631420 w 3582275"/>
              <a:gd name="connsiteY55" fmla="*/ 2314966 h 2863046"/>
              <a:gd name="connsiteX56" fmla="*/ 1631420 w 3582275"/>
              <a:gd name="connsiteY56" fmla="*/ 2308473 h 2863046"/>
              <a:gd name="connsiteX57" fmla="*/ 1643702 w 3582275"/>
              <a:gd name="connsiteY57" fmla="*/ 2303466 h 2863046"/>
              <a:gd name="connsiteX58" fmla="*/ 2355924 w 3582275"/>
              <a:gd name="connsiteY58" fmla="*/ 2288509 h 2863046"/>
              <a:gd name="connsiteX59" fmla="*/ 2363316 w 3582275"/>
              <a:gd name="connsiteY59" fmla="*/ 2309164 h 2863046"/>
              <a:gd name="connsiteX60" fmla="*/ 2382105 w 3582275"/>
              <a:gd name="connsiteY60" fmla="*/ 2358210 h 2863046"/>
              <a:gd name="connsiteX61" fmla="*/ 2396335 w 3582275"/>
              <a:gd name="connsiteY61" fmla="*/ 2432954 h 2863046"/>
              <a:gd name="connsiteX62" fmla="*/ 2378721 w 3582275"/>
              <a:gd name="connsiteY62" fmla="*/ 2458410 h 2863046"/>
              <a:gd name="connsiteX63" fmla="*/ 2357014 w 3582275"/>
              <a:gd name="connsiteY63" fmla="*/ 2481721 h 2863046"/>
              <a:gd name="connsiteX64" fmla="*/ 2369413 w 3582275"/>
              <a:gd name="connsiteY64" fmla="*/ 2454714 h 2863046"/>
              <a:gd name="connsiteX65" fmla="*/ 2387701 w 3582275"/>
              <a:gd name="connsiteY65" fmla="*/ 2431019 h 2863046"/>
              <a:gd name="connsiteX66" fmla="*/ 2382382 w 3582275"/>
              <a:gd name="connsiteY66" fmla="*/ 2416029 h 2863046"/>
              <a:gd name="connsiteX67" fmla="*/ 2385905 w 3582275"/>
              <a:gd name="connsiteY67" fmla="*/ 2388053 h 2863046"/>
              <a:gd name="connsiteX68" fmla="*/ 2364284 w 3582275"/>
              <a:gd name="connsiteY68" fmla="*/ 2358556 h 2863046"/>
              <a:gd name="connsiteX69" fmla="*/ 2353161 w 3582275"/>
              <a:gd name="connsiteY69" fmla="*/ 2315449 h 2863046"/>
              <a:gd name="connsiteX70" fmla="*/ 2355924 w 3582275"/>
              <a:gd name="connsiteY70" fmla="*/ 2288509 h 2863046"/>
              <a:gd name="connsiteX71" fmla="*/ 1656358 w 3582275"/>
              <a:gd name="connsiteY71" fmla="*/ 2277715 h 2863046"/>
              <a:gd name="connsiteX72" fmla="*/ 1630937 w 3582275"/>
              <a:gd name="connsiteY72" fmla="*/ 2279390 h 2863046"/>
              <a:gd name="connsiteX73" fmla="*/ 1600335 w 3582275"/>
              <a:gd name="connsiteY73" fmla="*/ 2322634 h 2863046"/>
              <a:gd name="connsiteX74" fmla="*/ 1556953 w 3582275"/>
              <a:gd name="connsiteY74" fmla="*/ 2307161 h 2863046"/>
              <a:gd name="connsiteX75" fmla="*/ 1529806 w 3582275"/>
              <a:gd name="connsiteY75" fmla="*/ 2361250 h 2863046"/>
              <a:gd name="connsiteX76" fmla="*/ 1519788 w 3582275"/>
              <a:gd name="connsiteY76" fmla="*/ 2409951 h 2863046"/>
              <a:gd name="connsiteX77" fmla="*/ 1528630 w 3582275"/>
              <a:gd name="connsiteY77" fmla="*/ 2439033 h 2863046"/>
              <a:gd name="connsiteX78" fmla="*/ 1568419 w 3582275"/>
              <a:gd name="connsiteY78" fmla="*/ 2459895 h 2863046"/>
              <a:gd name="connsiteX79" fmla="*/ 1548733 w 3582275"/>
              <a:gd name="connsiteY79" fmla="*/ 2502033 h 2863046"/>
              <a:gd name="connsiteX80" fmla="*/ 1553637 w 3582275"/>
              <a:gd name="connsiteY80" fmla="*/ 2478201 h 2863046"/>
              <a:gd name="connsiteX81" fmla="*/ 1515920 w 3582275"/>
              <a:gd name="connsiteY81" fmla="*/ 2524070 h 2863046"/>
              <a:gd name="connsiteX82" fmla="*/ 1522207 w 3582275"/>
              <a:gd name="connsiteY82" fmla="*/ 2549905 h 2863046"/>
              <a:gd name="connsiteX83" fmla="*/ 1522276 w 3582275"/>
              <a:gd name="connsiteY83" fmla="*/ 2549974 h 2863046"/>
              <a:gd name="connsiteX84" fmla="*/ 1586243 w 3582275"/>
              <a:gd name="connsiteY84" fmla="*/ 2493605 h 2863046"/>
              <a:gd name="connsiteX85" fmla="*/ 1577055 w 3582275"/>
              <a:gd name="connsiteY85" fmla="*/ 2537885 h 2863046"/>
              <a:gd name="connsiteX86" fmla="*/ 1578367 w 3582275"/>
              <a:gd name="connsiteY86" fmla="*/ 2559093 h 2863046"/>
              <a:gd name="connsiteX87" fmla="*/ 1600335 w 3582275"/>
              <a:gd name="connsiteY87" fmla="*/ 2561304 h 2863046"/>
              <a:gd name="connsiteX88" fmla="*/ 1619333 w 3582275"/>
              <a:gd name="connsiteY88" fmla="*/ 2538646 h 2863046"/>
              <a:gd name="connsiteX89" fmla="*/ 1637707 w 3582275"/>
              <a:gd name="connsiteY89" fmla="*/ 2452296 h 2863046"/>
              <a:gd name="connsiteX90" fmla="*/ 1652905 w 3582275"/>
              <a:gd name="connsiteY90" fmla="*/ 2424596 h 2863046"/>
              <a:gd name="connsiteX91" fmla="*/ 1712795 w 3582275"/>
              <a:gd name="connsiteY91" fmla="*/ 2368848 h 2863046"/>
              <a:gd name="connsiteX92" fmla="*/ 1708029 w 3582275"/>
              <a:gd name="connsiteY92" fmla="*/ 2331200 h 2863046"/>
              <a:gd name="connsiteX93" fmla="*/ 1681158 w 3582275"/>
              <a:gd name="connsiteY93" fmla="*/ 2286921 h 2863046"/>
              <a:gd name="connsiteX94" fmla="*/ 1656358 w 3582275"/>
              <a:gd name="connsiteY94" fmla="*/ 2277715 h 2863046"/>
              <a:gd name="connsiteX95" fmla="*/ 1885908 w 3582275"/>
              <a:gd name="connsiteY95" fmla="*/ 2211901 h 2863046"/>
              <a:gd name="connsiteX96" fmla="*/ 1833960 w 3582275"/>
              <a:gd name="connsiteY96" fmla="*/ 2270894 h 2863046"/>
              <a:gd name="connsiteX97" fmla="*/ 1879967 w 3582275"/>
              <a:gd name="connsiteY97" fmla="*/ 2233315 h 2863046"/>
              <a:gd name="connsiteX98" fmla="*/ 1865944 w 3582275"/>
              <a:gd name="connsiteY98" fmla="*/ 2320147 h 2863046"/>
              <a:gd name="connsiteX99" fmla="*/ 1882178 w 3582275"/>
              <a:gd name="connsiteY99" fmla="*/ 2316072 h 2863046"/>
              <a:gd name="connsiteX100" fmla="*/ 1877619 w 3582275"/>
              <a:gd name="connsiteY100" fmla="*/ 2375411 h 2863046"/>
              <a:gd name="connsiteX101" fmla="*/ 1901451 w 3582275"/>
              <a:gd name="connsiteY101" fmla="*/ 2347019 h 2863046"/>
              <a:gd name="connsiteX102" fmla="*/ 1892401 w 3582275"/>
              <a:gd name="connsiteY102" fmla="*/ 2399450 h 2863046"/>
              <a:gd name="connsiteX103" fmla="*/ 1877550 w 3582275"/>
              <a:gd name="connsiteY103" fmla="*/ 2429224 h 2863046"/>
              <a:gd name="connsiteX104" fmla="*/ 1854685 w 3582275"/>
              <a:gd name="connsiteY104" fmla="*/ 2449602 h 2863046"/>
              <a:gd name="connsiteX105" fmla="*/ 1857654 w 3582275"/>
              <a:gd name="connsiteY105" fmla="*/ 2480480 h 2863046"/>
              <a:gd name="connsiteX106" fmla="*/ 1837829 w 3582275"/>
              <a:gd name="connsiteY106" fmla="*/ 2497267 h 2863046"/>
              <a:gd name="connsiteX107" fmla="*/ 1824911 w 3582275"/>
              <a:gd name="connsiteY107" fmla="*/ 2509494 h 2863046"/>
              <a:gd name="connsiteX108" fmla="*/ 1827122 w 3582275"/>
              <a:gd name="connsiteY108" fmla="*/ 2496576 h 2863046"/>
              <a:gd name="connsiteX109" fmla="*/ 1823046 w 3582275"/>
              <a:gd name="connsiteY109" fmla="*/ 2468185 h 2863046"/>
              <a:gd name="connsiteX110" fmla="*/ 1795622 w 3582275"/>
              <a:gd name="connsiteY110" fmla="*/ 2454023 h 2863046"/>
              <a:gd name="connsiteX111" fmla="*/ 1757559 w 3582275"/>
              <a:gd name="connsiteY111" fmla="*/ 2487181 h 2863046"/>
              <a:gd name="connsiteX112" fmla="*/ 1744503 w 3582275"/>
              <a:gd name="connsiteY112" fmla="*/ 2451881 h 2863046"/>
              <a:gd name="connsiteX113" fmla="*/ 1727302 w 3582275"/>
              <a:gd name="connsiteY113" fmla="*/ 2479237 h 2863046"/>
              <a:gd name="connsiteX114" fmla="*/ 1679982 w 3582275"/>
              <a:gd name="connsiteY114" fmla="*/ 2479237 h 2863046"/>
              <a:gd name="connsiteX115" fmla="*/ 1672756 w 3582275"/>
              <a:gd name="connsiteY115" fmla="*/ 2502844 h 2863046"/>
              <a:gd name="connsiteX116" fmla="*/ 1668291 w 3582275"/>
              <a:gd name="connsiteY116" fmla="*/ 2493520 h 2863046"/>
              <a:gd name="connsiteX117" fmla="*/ 1666789 w 3582275"/>
              <a:gd name="connsiteY117" fmla="*/ 2485454 h 2863046"/>
              <a:gd name="connsiteX118" fmla="*/ 1684750 w 3582275"/>
              <a:gd name="connsiteY118" fmla="*/ 2461621 h 2863046"/>
              <a:gd name="connsiteX119" fmla="*/ 1706096 w 3582275"/>
              <a:gd name="connsiteY119" fmla="*/ 2451122 h 2863046"/>
              <a:gd name="connsiteX120" fmla="*/ 1723573 w 3582275"/>
              <a:gd name="connsiteY120" fmla="*/ 2422315 h 2863046"/>
              <a:gd name="connsiteX121" fmla="*/ 1698150 w 3582275"/>
              <a:gd name="connsiteY121" fmla="*/ 2412922 h 2863046"/>
              <a:gd name="connsiteX122" fmla="*/ 1665823 w 3582275"/>
              <a:gd name="connsiteY122" fmla="*/ 2444491 h 2863046"/>
              <a:gd name="connsiteX123" fmla="*/ 1655668 w 3582275"/>
              <a:gd name="connsiteY123" fmla="*/ 2514675 h 2863046"/>
              <a:gd name="connsiteX124" fmla="*/ 1672178 w 3582275"/>
              <a:gd name="connsiteY124" fmla="*/ 2526073 h 2863046"/>
              <a:gd name="connsiteX125" fmla="*/ 1699963 w 3582275"/>
              <a:gd name="connsiteY125" fmla="*/ 2537105 h 2863046"/>
              <a:gd name="connsiteX126" fmla="*/ 1685785 w 3582275"/>
              <a:gd name="connsiteY126" fmla="*/ 2516678 h 2863046"/>
              <a:gd name="connsiteX127" fmla="*/ 1739736 w 3582275"/>
              <a:gd name="connsiteY127" fmla="*/ 2549975 h 2863046"/>
              <a:gd name="connsiteX128" fmla="*/ 1786779 w 3582275"/>
              <a:gd name="connsiteY128" fmla="*/ 2534086 h 2863046"/>
              <a:gd name="connsiteX129" fmla="*/ 1780976 w 3582275"/>
              <a:gd name="connsiteY129" fmla="*/ 2570008 h 2863046"/>
              <a:gd name="connsiteX130" fmla="*/ 1752999 w 3582275"/>
              <a:gd name="connsiteY130" fmla="*/ 2572219 h 2863046"/>
              <a:gd name="connsiteX131" fmla="*/ 1710170 w 3582275"/>
              <a:gd name="connsiteY131" fmla="*/ 2546659 h 2863046"/>
              <a:gd name="connsiteX132" fmla="*/ 1700860 w 3582275"/>
              <a:gd name="connsiteY132" fmla="*/ 2538131 h 2863046"/>
              <a:gd name="connsiteX133" fmla="*/ 1706156 w 3582275"/>
              <a:gd name="connsiteY133" fmla="*/ 2563506 h 2863046"/>
              <a:gd name="connsiteX134" fmla="*/ 1728546 w 3582275"/>
              <a:gd name="connsiteY134" fmla="*/ 2578573 h 2863046"/>
              <a:gd name="connsiteX135" fmla="*/ 1810888 w 3582275"/>
              <a:gd name="connsiteY135" fmla="*/ 2574222 h 2863046"/>
              <a:gd name="connsiteX136" fmla="*/ 1825395 w 3582275"/>
              <a:gd name="connsiteY136" fmla="*/ 2567935 h 2863046"/>
              <a:gd name="connsiteX137" fmla="*/ 1902004 w 3582275"/>
              <a:gd name="connsiteY137" fmla="*/ 2588313 h 2863046"/>
              <a:gd name="connsiteX138" fmla="*/ 1907254 w 3582275"/>
              <a:gd name="connsiteY138" fmla="*/ 2596533 h 2863046"/>
              <a:gd name="connsiteX139" fmla="*/ 1946629 w 3582275"/>
              <a:gd name="connsiteY139" fmla="*/ 2591491 h 2863046"/>
              <a:gd name="connsiteX140" fmla="*/ 1966454 w 3582275"/>
              <a:gd name="connsiteY140" fmla="*/ 2569730 h 2863046"/>
              <a:gd name="connsiteX141" fmla="*/ 1972050 w 3582275"/>
              <a:gd name="connsiteY141" fmla="*/ 2540372 h 2863046"/>
              <a:gd name="connsiteX142" fmla="*/ 1959132 w 3582275"/>
              <a:gd name="connsiteY142" fmla="*/ 2522274 h 2863046"/>
              <a:gd name="connsiteX143" fmla="*/ 1974192 w 3582275"/>
              <a:gd name="connsiteY143" fmla="*/ 2450708 h 2863046"/>
              <a:gd name="connsiteX144" fmla="*/ 1984761 w 3582275"/>
              <a:gd name="connsiteY144" fmla="*/ 2385772 h 2863046"/>
              <a:gd name="connsiteX145" fmla="*/ 2013498 w 3582275"/>
              <a:gd name="connsiteY145" fmla="*/ 2373062 h 2863046"/>
              <a:gd name="connsiteX146" fmla="*/ 2028695 w 3582275"/>
              <a:gd name="connsiteY146" fmla="*/ 2353167 h 2863046"/>
              <a:gd name="connsiteX147" fmla="*/ 1988837 w 3582275"/>
              <a:gd name="connsiteY147" fmla="*/ 2332374 h 2863046"/>
              <a:gd name="connsiteX148" fmla="*/ 2000234 w 3582275"/>
              <a:gd name="connsiteY148" fmla="*/ 2288094 h 2863046"/>
              <a:gd name="connsiteX149" fmla="*/ 1972741 w 3582275"/>
              <a:gd name="connsiteY149" fmla="*/ 2305226 h 2863046"/>
              <a:gd name="connsiteX150" fmla="*/ 1968251 w 3582275"/>
              <a:gd name="connsiteY150" fmla="*/ 2299009 h 2863046"/>
              <a:gd name="connsiteX151" fmla="*/ 1989113 w 3582275"/>
              <a:gd name="connsiteY151" fmla="*/ 2276214 h 2863046"/>
              <a:gd name="connsiteX152" fmla="*/ 1920240 w 3582275"/>
              <a:gd name="connsiteY152" fmla="*/ 2334101 h 2863046"/>
              <a:gd name="connsiteX153" fmla="*/ 1893715 w 3582275"/>
              <a:gd name="connsiteY153" fmla="*/ 2329473 h 2863046"/>
              <a:gd name="connsiteX154" fmla="*/ 1887566 w 3582275"/>
              <a:gd name="connsiteY154" fmla="*/ 2316624 h 2863046"/>
              <a:gd name="connsiteX155" fmla="*/ 1895303 w 3582275"/>
              <a:gd name="connsiteY155" fmla="*/ 2303983 h 2863046"/>
              <a:gd name="connsiteX156" fmla="*/ 1901381 w 3582275"/>
              <a:gd name="connsiteY156" fmla="*/ 2244022 h 2863046"/>
              <a:gd name="connsiteX157" fmla="*/ 1916994 w 3582275"/>
              <a:gd name="connsiteY157" fmla="*/ 2253210 h 2863046"/>
              <a:gd name="connsiteX158" fmla="*/ 1925697 w 3582275"/>
              <a:gd name="connsiteY158" fmla="*/ 2230482 h 2863046"/>
              <a:gd name="connsiteX159" fmla="*/ 1919758 w 3582275"/>
              <a:gd name="connsiteY159" fmla="*/ 2216943 h 2863046"/>
              <a:gd name="connsiteX160" fmla="*/ 1885908 w 3582275"/>
              <a:gd name="connsiteY160" fmla="*/ 2211901 h 2863046"/>
              <a:gd name="connsiteX161" fmla="*/ 2619324 w 3582275"/>
              <a:gd name="connsiteY161" fmla="*/ 1909057 h 2863046"/>
              <a:gd name="connsiteX162" fmla="*/ 2571659 w 3582275"/>
              <a:gd name="connsiteY162" fmla="*/ 1933788 h 2863046"/>
              <a:gd name="connsiteX163" fmla="*/ 2591070 w 3582275"/>
              <a:gd name="connsiteY163" fmla="*/ 1975580 h 2863046"/>
              <a:gd name="connsiteX164" fmla="*/ 2619324 w 3582275"/>
              <a:gd name="connsiteY164" fmla="*/ 1909057 h 2863046"/>
              <a:gd name="connsiteX165" fmla="*/ 2447040 w 3582275"/>
              <a:gd name="connsiteY165" fmla="*/ 1905465 h 2863046"/>
              <a:gd name="connsiteX166" fmla="*/ 2471978 w 3582275"/>
              <a:gd name="connsiteY166" fmla="*/ 1956169 h 2863046"/>
              <a:gd name="connsiteX167" fmla="*/ 2501060 w 3582275"/>
              <a:gd name="connsiteY167" fmla="*/ 1916380 h 2863046"/>
              <a:gd name="connsiteX168" fmla="*/ 2472185 w 3582275"/>
              <a:gd name="connsiteY168" fmla="*/ 1916034 h 2863046"/>
              <a:gd name="connsiteX169" fmla="*/ 2447040 w 3582275"/>
              <a:gd name="connsiteY169" fmla="*/ 1905465 h 2863046"/>
              <a:gd name="connsiteX170" fmla="*/ 2942409 w 3582275"/>
              <a:gd name="connsiteY170" fmla="*/ 1842603 h 2863046"/>
              <a:gd name="connsiteX171" fmla="*/ 2942477 w 3582275"/>
              <a:gd name="connsiteY171" fmla="*/ 1842603 h 2863046"/>
              <a:gd name="connsiteX172" fmla="*/ 2942445 w 3582275"/>
              <a:gd name="connsiteY172" fmla="*/ 1842623 h 2863046"/>
              <a:gd name="connsiteX173" fmla="*/ 1262540 w 3582275"/>
              <a:gd name="connsiteY173" fmla="*/ 1840531 h 2863046"/>
              <a:gd name="connsiteX174" fmla="*/ 1245891 w 3582275"/>
              <a:gd name="connsiteY174" fmla="*/ 1848475 h 2863046"/>
              <a:gd name="connsiteX175" fmla="*/ 1214115 w 3582275"/>
              <a:gd name="connsiteY175" fmla="*/ 1858007 h 2863046"/>
              <a:gd name="connsiteX176" fmla="*/ 1177779 w 3582275"/>
              <a:gd name="connsiteY176" fmla="*/ 1857800 h 2863046"/>
              <a:gd name="connsiteX177" fmla="*/ 1192632 w 3582275"/>
              <a:gd name="connsiteY177" fmla="*/ 1882324 h 2863046"/>
              <a:gd name="connsiteX178" fmla="*/ 1219365 w 3582275"/>
              <a:gd name="connsiteY178" fmla="*/ 1902356 h 2863046"/>
              <a:gd name="connsiteX179" fmla="*/ 1296596 w 3582275"/>
              <a:gd name="connsiteY179" fmla="*/ 1868783 h 2863046"/>
              <a:gd name="connsiteX180" fmla="*/ 1296527 w 3582275"/>
              <a:gd name="connsiteY180" fmla="*/ 1868852 h 2863046"/>
              <a:gd name="connsiteX181" fmla="*/ 1304471 w 3582275"/>
              <a:gd name="connsiteY181" fmla="*/ 1896070 h 2863046"/>
              <a:gd name="connsiteX182" fmla="*/ 1319185 w 3582275"/>
              <a:gd name="connsiteY182" fmla="*/ 1867886 h 2863046"/>
              <a:gd name="connsiteX183" fmla="*/ 1331202 w 3582275"/>
              <a:gd name="connsiteY183" fmla="*/ 1876106 h 2863046"/>
              <a:gd name="connsiteX184" fmla="*/ 1342808 w 3582275"/>
              <a:gd name="connsiteY184" fmla="*/ 1844813 h 2863046"/>
              <a:gd name="connsiteX185" fmla="*/ 1303434 w 3582275"/>
              <a:gd name="connsiteY185" fmla="*/ 1842396 h 2863046"/>
              <a:gd name="connsiteX186" fmla="*/ 1262540 w 3582275"/>
              <a:gd name="connsiteY186" fmla="*/ 1840531 h 2863046"/>
              <a:gd name="connsiteX187" fmla="*/ 1514539 w 3582275"/>
              <a:gd name="connsiteY187" fmla="*/ 1814764 h 2863046"/>
              <a:gd name="connsiteX188" fmla="*/ 1509703 w 3582275"/>
              <a:gd name="connsiteY188" fmla="*/ 1815316 h 2863046"/>
              <a:gd name="connsiteX189" fmla="*/ 1509703 w 3582275"/>
              <a:gd name="connsiteY189" fmla="*/ 1847714 h 2863046"/>
              <a:gd name="connsiteX190" fmla="*/ 1509703 w 3582275"/>
              <a:gd name="connsiteY190" fmla="*/ 1847784 h 2863046"/>
              <a:gd name="connsiteX191" fmla="*/ 1482140 w 3582275"/>
              <a:gd name="connsiteY191" fmla="*/ 1867679 h 2863046"/>
              <a:gd name="connsiteX192" fmla="*/ 1485249 w 3582275"/>
              <a:gd name="connsiteY192" fmla="*/ 1906916 h 2863046"/>
              <a:gd name="connsiteX193" fmla="*/ 1520064 w 3582275"/>
              <a:gd name="connsiteY193" fmla="*/ 1853171 h 2863046"/>
              <a:gd name="connsiteX194" fmla="*/ 1514539 w 3582275"/>
              <a:gd name="connsiteY194" fmla="*/ 1814764 h 2863046"/>
              <a:gd name="connsiteX195" fmla="*/ 1396068 w 3582275"/>
              <a:gd name="connsiteY195" fmla="*/ 1808408 h 2863046"/>
              <a:gd name="connsiteX196" fmla="*/ 1348611 w 3582275"/>
              <a:gd name="connsiteY196" fmla="*/ 1864156 h 2863046"/>
              <a:gd name="connsiteX197" fmla="*/ 1371060 w 3582275"/>
              <a:gd name="connsiteY197" fmla="*/ 1849787 h 2863046"/>
              <a:gd name="connsiteX198" fmla="*/ 1391439 w 3582275"/>
              <a:gd name="connsiteY198" fmla="*/ 1861047 h 2863046"/>
              <a:gd name="connsiteX199" fmla="*/ 1396068 w 3582275"/>
              <a:gd name="connsiteY199" fmla="*/ 1808408 h 2863046"/>
              <a:gd name="connsiteX200" fmla="*/ 1116203 w 3582275"/>
              <a:gd name="connsiteY200" fmla="*/ 1796035 h 2863046"/>
              <a:gd name="connsiteX201" fmla="*/ 1080101 w 3582275"/>
              <a:gd name="connsiteY201" fmla="*/ 1803366 h 2863046"/>
              <a:gd name="connsiteX202" fmla="*/ 1106214 w 3582275"/>
              <a:gd name="connsiteY202" fmla="*/ 1812830 h 2863046"/>
              <a:gd name="connsiteX203" fmla="*/ 1096196 w 3582275"/>
              <a:gd name="connsiteY203" fmla="*/ 1828787 h 2863046"/>
              <a:gd name="connsiteX204" fmla="*/ 1096267 w 3582275"/>
              <a:gd name="connsiteY204" fmla="*/ 1828855 h 2863046"/>
              <a:gd name="connsiteX205" fmla="*/ 1100963 w 3582275"/>
              <a:gd name="connsiteY205" fmla="*/ 1833691 h 2863046"/>
              <a:gd name="connsiteX206" fmla="*/ 1127765 w 3582275"/>
              <a:gd name="connsiteY206" fmla="*/ 1821050 h 2863046"/>
              <a:gd name="connsiteX207" fmla="*/ 1155674 w 3582275"/>
              <a:gd name="connsiteY207" fmla="*/ 1801086 h 2863046"/>
              <a:gd name="connsiteX208" fmla="*/ 1116203 w 3582275"/>
              <a:gd name="connsiteY208" fmla="*/ 1796035 h 2863046"/>
              <a:gd name="connsiteX209" fmla="*/ 2576910 w 3582275"/>
              <a:gd name="connsiteY209" fmla="*/ 1777530 h 2863046"/>
              <a:gd name="connsiteX210" fmla="*/ 2547412 w 3582275"/>
              <a:gd name="connsiteY210" fmla="*/ 1799359 h 2863046"/>
              <a:gd name="connsiteX211" fmla="*/ 2531317 w 3582275"/>
              <a:gd name="connsiteY211" fmla="*/ 1829892 h 2863046"/>
              <a:gd name="connsiteX212" fmla="*/ 2528830 w 3582275"/>
              <a:gd name="connsiteY212" fmla="*/ 1831688 h 2863046"/>
              <a:gd name="connsiteX213" fmla="*/ 2523027 w 3582275"/>
              <a:gd name="connsiteY213" fmla="*/ 1853931 h 2863046"/>
              <a:gd name="connsiteX214" fmla="*/ 2532768 w 3582275"/>
              <a:gd name="connsiteY214" fmla="*/ 1862705 h 2863046"/>
              <a:gd name="connsiteX215" fmla="*/ 2569379 w 3582275"/>
              <a:gd name="connsiteY215" fmla="*/ 1834036 h 2863046"/>
              <a:gd name="connsiteX216" fmla="*/ 2589620 w 3582275"/>
              <a:gd name="connsiteY216" fmla="*/ 1800948 h 2863046"/>
              <a:gd name="connsiteX217" fmla="*/ 2576910 w 3582275"/>
              <a:gd name="connsiteY217" fmla="*/ 1777530 h 2863046"/>
              <a:gd name="connsiteX218" fmla="*/ 1282573 w 3582275"/>
              <a:gd name="connsiteY218" fmla="*/ 1762954 h 2863046"/>
              <a:gd name="connsiteX219" fmla="*/ 1247826 w 3582275"/>
              <a:gd name="connsiteY219" fmla="*/ 1775596 h 2863046"/>
              <a:gd name="connsiteX220" fmla="*/ 1197259 w 3582275"/>
              <a:gd name="connsiteY220" fmla="*/ 1781468 h 2863046"/>
              <a:gd name="connsiteX221" fmla="*/ 1176604 w 3582275"/>
              <a:gd name="connsiteY221" fmla="*/ 1787900 h 2863046"/>
              <a:gd name="connsiteX222" fmla="*/ 1163458 w 3582275"/>
              <a:gd name="connsiteY222" fmla="*/ 1805513 h 2863046"/>
              <a:gd name="connsiteX223" fmla="*/ 1163411 w 3582275"/>
              <a:gd name="connsiteY223" fmla="*/ 1805506 h 2863046"/>
              <a:gd name="connsiteX224" fmla="*/ 1163411 w 3582275"/>
              <a:gd name="connsiteY224" fmla="*/ 1805576 h 2863046"/>
              <a:gd name="connsiteX225" fmla="*/ 1163458 w 3582275"/>
              <a:gd name="connsiteY225" fmla="*/ 1805513 h 2863046"/>
              <a:gd name="connsiteX226" fmla="*/ 1184907 w 3582275"/>
              <a:gd name="connsiteY226" fmla="*/ 1808003 h 2863046"/>
              <a:gd name="connsiteX227" fmla="*/ 1245339 w 3582275"/>
              <a:gd name="connsiteY227" fmla="*/ 1791208 h 2863046"/>
              <a:gd name="connsiteX228" fmla="*/ 1290655 w 3582275"/>
              <a:gd name="connsiteY228" fmla="*/ 1782918 h 2863046"/>
              <a:gd name="connsiteX229" fmla="*/ 1296596 w 3582275"/>
              <a:gd name="connsiteY229" fmla="*/ 1779672 h 2863046"/>
              <a:gd name="connsiteX230" fmla="*/ 1282573 w 3582275"/>
              <a:gd name="connsiteY230" fmla="*/ 1762954 h 2863046"/>
              <a:gd name="connsiteX231" fmla="*/ 968952 w 3582275"/>
              <a:gd name="connsiteY231" fmla="*/ 1752109 h 2863046"/>
              <a:gd name="connsiteX232" fmla="*/ 858772 w 3582275"/>
              <a:gd name="connsiteY232" fmla="*/ 1767375 h 2863046"/>
              <a:gd name="connsiteX233" fmla="*/ 816564 w 3582275"/>
              <a:gd name="connsiteY233" fmla="*/ 1782435 h 2863046"/>
              <a:gd name="connsiteX234" fmla="*/ 828307 w 3582275"/>
              <a:gd name="connsiteY234" fmla="*/ 1811586 h 2863046"/>
              <a:gd name="connsiteX235" fmla="*/ 881568 w 3582275"/>
              <a:gd name="connsiteY235" fmla="*/ 1788513 h 2863046"/>
              <a:gd name="connsiteX236" fmla="*/ 879774 w 3582275"/>
              <a:gd name="connsiteY236" fmla="*/ 1809552 h 2863046"/>
              <a:gd name="connsiteX237" fmla="*/ 879703 w 3582275"/>
              <a:gd name="connsiteY237" fmla="*/ 1809583 h 2863046"/>
              <a:gd name="connsiteX238" fmla="*/ 879771 w 3582275"/>
              <a:gd name="connsiteY238" fmla="*/ 1809583 h 2863046"/>
              <a:gd name="connsiteX239" fmla="*/ 879774 w 3582275"/>
              <a:gd name="connsiteY239" fmla="*/ 1809552 h 2863046"/>
              <a:gd name="connsiteX240" fmla="*/ 897940 w 3582275"/>
              <a:gd name="connsiteY240" fmla="*/ 1801639 h 2863046"/>
              <a:gd name="connsiteX241" fmla="*/ 915761 w 3582275"/>
              <a:gd name="connsiteY241" fmla="*/ 1793763 h 2863046"/>
              <a:gd name="connsiteX242" fmla="*/ 910167 w 3582275"/>
              <a:gd name="connsiteY242" fmla="*/ 1779602 h 2863046"/>
              <a:gd name="connsiteX243" fmla="*/ 946985 w 3582275"/>
              <a:gd name="connsiteY243" fmla="*/ 1774560 h 2863046"/>
              <a:gd name="connsiteX244" fmla="*/ 968952 w 3582275"/>
              <a:gd name="connsiteY244" fmla="*/ 1752109 h 2863046"/>
              <a:gd name="connsiteX245" fmla="*/ 2744633 w 3582275"/>
              <a:gd name="connsiteY245" fmla="*/ 1724754 h 2863046"/>
              <a:gd name="connsiteX246" fmla="*/ 2715344 w 3582275"/>
              <a:gd name="connsiteY246" fmla="*/ 1751418 h 2863046"/>
              <a:gd name="connsiteX247" fmla="*/ 2738416 w 3582275"/>
              <a:gd name="connsiteY247" fmla="*/ 1756529 h 2863046"/>
              <a:gd name="connsiteX248" fmla="*/ 2709610 w 3582275"/>
              <a:gd name="connsiteY248" fmla="*/ 1782089 h 2863046"/>
              <a:gd name="connsiteX249" fmla="*/ 2745878 w 3582275"/>
              <a:gd name="connsiteY249" fmla="*/ 1775803 h 2863046"/>
              <a:gd name="connsiteX250" fmla="*/ 2724325 w 3582275"/>
              <a:gd name="connsiteY250" fmla="*/ 1795490 h 2863046"/>
              <a:gd name="connsiteX251" fmla="*/ 2707746 w 3582275"/>
              <a:gd name="connsiteY251" fmla="*/ 1827337 h 2863046"/>
              <a:gd name="connsiteX252" fmla="*/ 2701183 w 3582275"/>
              <a:gd name="connsiteY252" fmla="*/ 1828510 h 2863046"/>
              <a:gd name="connsiteX253" fmla="*/ 2655728 w 3582275"/>
              <a:gd name="connsiteY253" fmla="*/ 1921906 h 2863046"/>
              <a:gd name="connsiteX254" fmla="*/ 2656074 w 3582275"/>
              <a:gd name="connsiteY254" fmla="*/ 1935238 h 2863046"/>
              <a:gd name="connsiteX255" fmla="*/ 2670374 w 3582275"/>
              <a:gd name="connsiteY255" fmla="*/ 1944702 h 2863046"/>
              <a:gd name="connsiteX256" fmla="*/ 2677557 w 3582275"/>
              <a:gd name="connsiteY256" fmla="*/ 1912926 h 2863046"/>
              <a:gd name="connsiteX257" fmla="*/ 2691857 w 3582275"/>
              <a:gd name="connsiteY257" fmla="*/ 1951472 h 2863046"/>
              <a:gd name="connsiteX258" fmla="*/ 2728469 w 3582275"/>
              <a:gd name="connsiteY258" fmla="*/ 1923425 h 2863046"/>
              <a:gd name="connsiteX259" fmla="*/ 2779035 w 3582275"/>
              <a:gd name="connsiteY259" fmla="*/ 1907398 h 2863046"/>
              <a:gd name="connsiteX260" fmla="*/ 2795684 w 3582275"/>
              <a:gd name="connsiteY260" fmla="*/ 1858007 h 2863046"/>
              <a:gd name="connsiteX261" fmla="*/ 2824144 w 3582275"/>
              <a:gd name="connsiteY261" fmla="*/ 1862359 h 2863046"/>
              <a:gd name="connsiteX262" fmla="*/ 2803074 w 3582275"/>
              <a:gd name="connsiteY262" fmla="*/ 1876106 h 2863046"/>
              <a:gd name="connsiteX263" fmla="*/ 2805492 w 3582275"/>
              <a:gd name="connsiteY263" fmla="*/ 1881286 h 2863046"/>
              <a:gd name="connsiteX264" fmla="*/ 2867595 w 3582275"/>
              <a:gd name="connsiteY264" fmla="*/ 1859251 h 2863046"/>
              <a:gd name="connsiteX265" fmla="*/ 2867595 w 3582275"/>
              <a:gd name="connsiteY265" fmla="*/ 1859182 h 2863046"/>
              <a:gd name="connsiteX266" fmla="*/ 2889285 w 3582275"/>
              <a:gd name="connsiteY266" fmla="*/ 1828373 h 2863046"/>
              <a:gd name="connsiteX267" fmla="*/ 2917470 w 3582275"/>
              <a:gd name="connsiteY267" fmla="*/ 1800603 h 2863046"/>
              <a:gd name="connsiteX268" fmla="*/ 2950283 w 3582275"/>
              <a:gd name="connsiteY268" fmla="*/ 1773731 h 2863046"/>
              <a:gd name="connsiteX269" fmla="*/ 2953737 w 3582275"/>
              <a:gd name="connsiteY269" fmla="*/ 1767790 h 2863046"/>
              <a:gd name="connsiteX270" fmla="*/ 2921063 w 3582275"/>
              <a:gd name="connsiteY270" fmla="*/ 1768757 h 2863046"/>
              <a:gd name="connsiteX271" fmla="*/ 2888457 w 3582275"/>
              <a:gd name="connsiteY271" fmla="*/ 1748171 h 2863046"/>
              <a:gd name="connsiteX272" fmla="*/ 2878648 w 3582275"/>
              <a:gd name="connsiteY272" fmla="*/ 1766408 h 2863046"/>
              <a:gd name="connsiteX273" fmla="*/ 2854608 w 3582275"/>
              <a:gd name="connsiteY273" fmla="*/ 1775872 h 2863046"/>
              <a:gd name="connsiteX274" fmla="*/ 2883759 w 3582275"/>
              <a:gd name="connsiteY274" fmla="*/ 1789273 h 2863046"/>
              <a:gd name="connsiteX275" fmla="*/ 2836164 w 3582275"/>
              <a:gd name="connsiteY275" fmla="*/ 1798116 h 2863046"/>
              <a:gd name="connsiteX276" fmla="*/ 2812815 w 3582275"/>
              <a:gd name="connsiteY276" fmla="*/ 1762816 h 2863046"/>
              <a:gd name="connsiteX277" fmla="*/ 2827253 w 3582275"/>
              <a:gd name="connsiteY277" fmla="*/ 1738845 h 2863046"/>
              <a:gd name="connsiteX278" fmla="*/ 2774822 w 3582275"/>
              <a:gd name="connsiteY278" fmla="*/ 1764475 h 2863046"/>
              <a:gd name="connsiteX279" fmla="*/ 2791055 w 3582275"/>
              <a:gd name="connsiteY279" fmla="*/ 1732214 h 2863046"/>
              <a:gd name="connsiteX280" fmla="*/ 2759969 w 3582275"/>
              <a:gd name="connsiteY280" fmla="*/ 1749622 h 2863046"/>
              <a:gd name="connsiteX281" fmla="*/ 2744633 w 3582275"/>
              <a:gd name="connsiteY281" fmla="*/ 1724754 h 2863046"/>
              <a:gd name="connsiteX282" fmla="*/ 1528398 w 3582275"/>
              <a:gd name="connsiteY282" fmla="*/ 1716690 h 2863046"/>
              <a:gd name="connsiteX283" fmla="*/ 1520894 w 3582275"/>
              <a:gd name="connsiteY283" fmla="*/ 1729589 h 2863046"/>
              <a:gd name="connsiteX284" fmla="*/ 1512121 w 3582275"/>
              <a:gd name="connsiteY284" fmla="*/ 1772141 h 2863046"/>
              <a:gd name="connsiteX285" fmla="*/ 1542723 w 3582275"/>
              <a:gd name="connsiteY285" fmla="*/ 1800740 h 2863046"/>
              <a:gd name="connsiteX286" fmla="*/ 1542792 w 3582275"/>
              <a:gd name="connsiteY286" fmla="*/ 1800740 h 2863046"/>
              <a:gd name="connsiteX287" fmla="*/ 1543414 w 3582275"/>
              <a:gd name="connsiteY287" fmla="*/ 1717777 h 2863046"/>
              <a:gd name="connsiteX288" fmla="*/ 1528398 w 3582275"/>
              <a:gd name="connsiteY288" fmla="*/ 1716690 h 2863046"/>
              <a:gd name="connsiteX289" fmla="*/ 3133344 w 3582275"/>
              <a:gd name="connsiteY289" fmla="*/ 1684135 h 2863046"/>
              <a:gd name="connsiteX290" fmla="*/ 3071794 w 3582275"/>
              <a:gd name="connsiteY290" fmla="*/ 1717362 h 2863046"/>
              <a:gd name="connsiteX291" fmla="*/ 3013421 w 3582275"/>
              <a:gd name="connsiteY291" fmla="*/ 1744994 h 2863046"/>
              <a:gd name="connsiteX292" fmla="*/ 3046165 w 3582275"/>
              <a:gd name="connsiteY292" fmla="*/ 1748586 h 2863046"/>
              <a:gd name="connsiteX293" fmla="*/ 2989727 w 3582275"/>
              <a:gd name="connsiteY293" fmla="*/ 1791346 h 2863046"/>
              <a:gd name="connsiteX294" fmla="*/ 2985860 w 3582275"/>
              <a:gd name="connsiteY294" fmla="*/ 1770070 h 2863046"/>
              <a:gd name="connsiteX295" fmla="*/ 2911253 w 3582275"/>
              <a:gd name="connsiteY295" fmla="*/ 1862014 h 2863046"/>
              <a:gd name="connsiteX296" fmla="*/ 2942445 w 3582275"/>
              <a:gd name="connsiteY296" fmla="*/ 1842623 h 2863046"/>
              <a:gd name="connsiteX297" fmla="*/ 2964583 w 3582275"/>
              <a:gd name="connsiteY297" fmla="*/ 1854925 h 2863046"/>
              <a:gd name="connsiteX298" fmla="*/ 2989866 w 3582275"/>
              <a:gd name="connsiteY298" fmla="*/ 1851238 h 2863046"/>
              <a:gd name="connsiteX299" fmla="*/ 2997049 w 3582275"/>
              <a:gd name="connsiteY299" fmla="*/ 1865676 h 2863046"/>
              <a:gd name="connsiteX300" fmla="*/ 3083192 w 3582275"/>
              <a:gd name="connsiteY300" fmla="*/ 1836938 h 2863046"/>
              <a:gd name="connsiteX301" fmla="*/ 3058945 w 3582275"/>
              <a:gd name="connsiteY301" fmla="*/ 1820497 h 2863046"/>
              <a:gd name="connsiteX302" fmla="*/ 3111583 w 3582275"/>
              <a:gd name="connsiteY302" fmla="*/ 1817734 h 2863046"/>
              <a:gd name="connsiteX303" fmla="*/ 3079462 w 3582275"/>
              <a:gd name="connsiteY303" fmla="*/ 1801431 h 2863046"/>
              <a:gd name="connsiteX304" fmla="*/ 3149647 w 3582275"/>
              <a:gd name="connsiteY304" fmla="*/ 1769724 h 2863046"/>
              <a:gd name="connsiteX305" fmla="*/ 3091965 w 3582275"/>
              <a:gd name="connsiteY305" fmla="*/ 1764751 h 2863046"/>
              <a:gd name="connsiteX306" fmla="*/ 3111514 w 3582275"/>
              <a:gd name="connsiteY306" fmla="*/ 1741954 h 2863046"/>
              <a:gd name="connsiteX307" fmla="*/ 3126781 w 3582275"/>
              <a:gd name="connsiteY307" fmla="*/ 1717638 h 2863046"/>
              <a:gd name="connsiteX308" fmla="*/ 3146814 w 3582275"/>
              <a:gd name="connsiteY308" fmla="*/ 1698780 h 2863046"/>
              <a:gd name="connsiteX309" fmla="*/ 3133344 w 3582275"/>
              <a:gd name="connsiteY309" fmla="*/ 1684135 h 2863046"/>
              <a:gd name="connsiteX310" fmla="*/ 1197191 w 3582275"/>
              <a:gd name="connsiteY310" fmla="*/ 1672323 h 2863046"/>
              <a:gd name="connsiteX311" fmla="*/ 1130459 w 3582275"/>
              <a:gd name="connsiteY311" fmla="*/ 1685724 h 2863046"/>
              <a:gd name="connsiteX312" fmla="*/ 1096542 w 3582275"/>
              <a:gd name="connsiteY312" fmla="*/ 1683513 h 2863046"/>
              <a:gd name="connsiteX313" fmla="*/ 1074505 w 3582275"/>
              <a:gd name="connsiteY313" fmla="*/ 1714806 h 2863046"/>
              <a:gd name="connsiteX314" fmla="*/ 1071190 w 3582275"/>
              <a:gd name="connsiteY314" fmla="*/ 1715290 h 2863046"/>
              <a:gd name="connsiteX315" fmla="*/ 1051990 w 3582275"/>
              <a:gd name="connsiteY315" fmla="*/ 1712468 h 2863046"/>
              <a:gd name="connsiteX316" fmla="*/ 1051985 w 3582275"/>
              <a:gd name="connsiteY316" fmla="*/ 1712457 h 2863046"/>
              <a:gd name="connsiteX317" fmla="*/ 1051916 w 3582275"/>
              <a:gd name="connsiteY317" fmla="*/ 1712457 h 2863046"/>
              <a:gd name="connsiteX318" fmla="*/ 1051990 w 3582275"/>
              <a:gd name="connsiteY318" fmla="*/ 1712468 h 2863046"/>
              <a:gd name="connsiteX319" fmla="*/ 1059619 w 3582275"/>
              <a:gd name="connsiteY319" fmla="*/ 1729874 h 2863046"/>
              <a:gd name="connsiteX320" fmla="*/ 1075541 w 3582275"/>
              <a:gd name="connsiteY320" fmla="*/ 1736566 h 2863046"/>
              <a:gd name="connsiteX321" fmla="*/ 1115055 w 3582275"/>
              <a:gd name="connsiteY321" fmla="*/ 1702648 h 2863046"/>
              <a:gd name="connsiteX322" fmla="*/ 1172667 w 3582275"/>
              <a:gd name="connsiteY322" fmla="*/ 1683513 h 2863046"/>
              <a:gd name="connsiteX323" fmla="*/ 1197191 w 3582275"/>
              <a:gd name="connsiteY323" fmla="*/ 1672323 h 2863046"/>
              <a:gd name="connsiteX324" fmla="*/ 1532568 w 3582275"/>
              <a:gd name="connsiteY324" fmla="*/ 1650286 h 2863046"/>
              <a:gd name="connsiteX325" fmla="*/ 1532638 w 3582275"/>
              <a:gd name="connsiteY325" fmla="*/ 1650355 h 2863046"/>
              <a:gd name="connsiteX326" fmla="*/ 1532597 w 3582275"/>
              <a:gd name="connsiteY326" fmla="*/ 1650375 h 2863046"/>
              <a:gd name="connsiteX327" fmla="*/ 3255821 w 3582275"/>
              <a:gd name="connsiteY327" fmla="*/ 1649457 h 2863046"/>
              <a:gd name="connsiteX328" fmla="*/ 3244354 w 3582275"/>
              <a:gd name="connsiteY328" fmla="*/ 1656020 h 2863046"/>
              <a:gd name="connsiteX329" fmla="*/ 3250985 w 3582275"/>
              <a:gd name="connsiteY329" fmla="*/ 1665760 h 2863046"/>
              <a:gd name="connsiteX330" fmla="*/ 3189160 w 3582275"/>
              <a:gd name="connsiteY330" fmla="*/ 1692079 h 2863046"/>
              <a:gd name="connsiteX331" fmla="*/ 3213338 w 3582275"/>
              <a:gd name="connsiteY331" fmla="*/ 1705411 h 2863046"/>
              <a:gd name="connsiteX332" fmla="*/ 3247255 w 3582275"/>
              <a:gd name="connsiteY332" fmla="*/ 1679645 h 2863046"/>
              <a:gd name="connsiteX333" fmla="*/ 3260519 w 3582275"/>
              <a:gd name="connsiteY333" fmla="*/ 1654085 h 2863046"/>
              <a:gd name="connsiteX334" fmla="*/ 3255821 w 3582275"/>
              <a:gd name="connsiteY334" fmla="*/ 1649457 h 2863046"/>
              <a:gd name="connsiteX335" fmla="*/ 2827266 w 3582275"/>
              <a:gd name="connsiteY335" fmla="*/ 1646932 h 2863046"/>
              <a:gd name="connsiteX336" fmla="*/ 2796581 w 3582275"/>
              <a:gd name="connsiteY336" fmla="*/ 1648420 h 2863046"/>
              <a:gd name="connsiteX337" fmla="*/ 2807289 w 3582275"/>
              <a:gd name="connsiteY337" fmla="*/ 1669421 h 2863046"/>
              <a:gd name="connsiteX338" fmla="*/ 2842934 w 3582275"/>
              <a:gd name="connsiteY338" fmla="*/ 1677849 h 2863046"/>
              <a:gd name="connsiteX339" fmla="*/ 2874849 w 3582275"/>
              <a:gd name="connsiteY339" fmla="*/ 1676744 h 2863046"/>
              <a:gd name="connsiteX340" fmla="*/ 2903918 w 3582275"/>
              <a:gd name="connsiteY340" fmla="*/ 1681841 h 2863046"/>
              <a:gd name="connsiteX341" fmla="*/ 2903931 w 3582275"/>
              <a:gd name="connsiteY341" fmla="*/ 1681855 h 2863046"/>
              <a:gd name="connsiteX342" fmla="*/ 2904000 w 3582275"/>
              <a:gd name="connsiteY342" fmla="*/ 1681855 h 2863046"/>
              <a:gd name="connsiteX343" fmla="*/ 2903918 w 3582275"/>
              <a:gd name="connsiteY343" fmla="*/ 1681841 h 2863046"/>
              <a:gd name="connsiteX344" fmla="*/ 2881873 w 3582275"/>
              <a:gd name="connsiteY344" fmla="*/ 1657271 h 2863046"/>
              <a:gd name="connsiteX345" fmla="*/ 2856007 w 3582275"/>
              <a:gd name="connsiteY345" fmla="*/ 1647757 h 2863046"/>
              <a:gd name="connsiteX346" fmla="*/ 2827266 w 3582275"/>
              <a:gd name="connsiteY346" fmla="*/ 1646932 h 2863046"/>
              <a:gd name="connsiteX347" fmla="*/ 2690338 w 3582275"/>
              <a:gd name="connsiteY347" fmla="*/ 1637713 h 2863046"/>
              <a:gd name="connsiteX348" fmla="*/ 2640807 w 3582275"/>
              <a:gd name="connsiteY348" fmla="*/ 1675223 h 2863046"/>
              <a:gd name="connsiteX349" fmla="*/ 2640738 w 3582275"/>
              <a:gd name="connsiteY349" fmla="*/ 1675223 h 2863046"/>
              <a:gd name="connsiteX350" fmla="*/ 2644813 w 3582275"/>
              <a:gd name="connsiteY350" fmla="*/ 1685033 h 2863046"/>
              <a:gd name="connsiteX351" fmla="*/ 2696555 w 3582275"/>
              <a:gd name="connsiteY351" fmla="*/ 1686829 h 2863046"/>
              <a:gd name="connsiteX352" fmla="*/ 2690338 w 3582275"/>
              <a:gd name="connsiteY352" fmla="*/ 1637713 h 2863046"/>
              <a:gd name="connsiteX353" fmla="*/ 1223132 w 3582275"/>
              <a:gd name="connsiteY353" fmla="*/ 1621135 h 2863046"/>
              <a:gd name="connsiteX354" fmla="*/ 1208381 w 3582275"/>
              <a:gd name="connsiteY354" fmla="*/ 1624174 h 2863046"/>
              <a:gd name="connsiteX355" fmla="*/ 1202509 w 3582275"/>
              <a:gd name="connsiteY355" fmla="*/ 1661408 h 2863046"/>
              <a:gd name="connsiteX356" fmla="*/ 1247342 w 3582275"/>
              <a:gd name="connsiteY356" fmla="*/ 1666727 h 2863046"/>
              <a:gd name="connsiteX357" fmla="*/ 1256599 w 3582275"/>
              <a:gd name="connsiteY357" fmla="*/ 1639786 h 2863046"/>
              <a:gd name="connsiteX358" fmla="*/ 1223132 w 3582275"/>
              <a:gd name="connsiteY358" fmla="*/ 1621135 h 2863046"/>
              <a:gd name="connsiteX359" fmla="*/ 742786 w 3582275"/>
              <a:gd name="connsiteY359" fmla="*/ 1618026 h 2863046"/>
              <a:gd name="connsiteX360" fmla="*/ 742809 w 3582275"/>
              <a:gd name="connsiteY360" fmla="*/ 1618045 h 2863046"/>
              <a:gd name="connsiteX361" fmla="*/ 718470 w 3582275"/>
              <a:gd name="connsiteY361" fmla="*/ 1627973 h 2863046"/>
              <a:gd name="connsiteX362" fmla="*/ 773804 w 3582275"/>
              <a:gd name="connsiteY362" fmla="*/ 1642757 h 2863046"/>
              <a:gd name="connsiteX363" fmla="*/ 742809 w 3582275"/>
              <a:gd name="connsiteY363" fmla="*/ 1618045 h 2863046"/>
              <a:gd name="connsiteX364" fmla="*/ 742855 w 3582275"/>
              <a:gd name="connsiteY364" fmla="*/ 1618026 h 2863046"/>
              <a:gd name="connsiteX365" fmla="*/ 2917973 w 3582275"/>
              <a:gd name="connsiteY365" fmla="*/ 1598118 h 2863046"/>
              <a:gd name="connsiteX366" fmla="*/ 2918023 w 3582275"/>
              <a:gd name="connsiteY366" fmla="*/ 1598201 h 2863046"/>
              <a:gd name="connsiteX367" fmla="*/ 2917885 w 3582275"/>
              <a:gd name="connsiteY367" fmla="*/ 1598131 h 2863046"/>
              <a:gd name="connsiteX368" fmla="*/ 621631 w 3582275"/>
              <a:gd name="connsiteY368" fmla="*/ 1592620 h 2863046"/>
              <a:gd name="connsiteX369" fmla="*/ 580588 w 3582275"/>
              <a:gd name="connsiteY369" fmla="*/ 1602829 h 2863046"/>
              <a:gd name="connsiteX370" fmla="*/ 539970 w 3582275"/>
              <a:gd name="connsiteY370" fmla="*/ 1620513 h 2863046"/>
              <a:gd name="connsiteX371" fmla="*/ 493686 w 3582275"/>
              <a:gd name="connsiteY371" fmla="*/ 1654085 h 2863046"/>
              <a:gd name="connsiteX372" fmla="*/ 454450 w 3582275"/>
              <a:gd name="connsiteY372" fmla="*/ 1645933 h 2863046"/>
              <a:gd name="connsiteX373" fmla="*/ 449267 w 3582275"/>
              <a:gd name="connsiteY373" fmla="*/ 1679991 h 2863046"/>
              <a:gd name="connsiteX374" fmla="*/ 462255 w 3582275"/>
              <a:gd name="connsiteY374" fmla="*/ 1679852 h 2863046"/>
              <a:gd name="connsiteX375" fmla="*/ 512683 w 3582275"/>
              <a:gd name="connsiteY375" fmla="*/ 1690559 h 2863046"/>
              <a:gd name="connsiteX376" fmla="*/ 518831 w 3582275"/>
              <a:gd name="connsiteY376" fmla="*/ 1688141 h 2863046"/>
              <a:gd name="connsiteX377" fmla="*/ 522907 w 3582275"/>
              <a:gd name="connsiteY377" fmla="*/ 1696845 h 2863046"/>
              <a:gd name="connsiteX378" fmla="*/ 569536 w 3582275"/>
              <a:gd name="connsiteY378" fmla="*/ 1709557 h 2863046"/>
              <a:gd name="connsiteX379" fmla="*/ 598756 w 3582275"/>
              <a:gd name="connsiteY379" fmla="*/ 1703477 h 2863046"/>
              <a:gd name="connsiteX380" fmla="*/ 660167 w 3582275"/>
              <a:gd name="connsiteY380" fmla="*/ 1698848 h 2863046"/>
              <a:gd name="connsiteX381" fmla="*/ 671841 w 3582275"/>
              <a:gd name="connsiteY381" fmla="*/ 1698503 h 2863046"/>
              <a:gd name="connsiteX382" fmla="*/ 705000 w 3582275"/>
              <a:gd name="connsiteY382" fmla="*/ 1708243 h 2863046"/>
              <a:gd name="connsiteX383" fmla="*/ 715570 w 3582275"/>
              <a:gd name="connsiteY383" fmla="*/ 1734839 h 2863046"/>
              <a:gd name="connsiteX384" fmla="*/ 737744 w 3582275"/>
              <a:gd name="connsiteY384" fmla="*/ 1762264 h 2863046"/>
              <a:gd name="connsiteX385" fmla="*/ 751145 w 3582275"/>
              <a:gd name="connsiteY385" fmla="*/ 1769932 h 2863046"/>
              <a:gd name="connsiteX386" fmla="*/ 786307 w 3582275"/>
              <a:gd name="connsiteY386" fmla="*/ 1751418 h 2863046"/>
              <a:gd name="connsiteX387" fmla="*/ 704033 w 3582275"/>
              <a:gd name="connsiteY387" fmla="*/ 1678816 h 2863046"/>
              <a:gd name="connsiteX388" fmla="*/ 647940 w 3582275"/>
              <a:gd name="connsiteY388" fmla="*/ 1663756 h 2863046"/>
              <a:gd name="connsiteX389" fmla="*/ 587012 w 3582275"/>
              <a:gd name="connsiteY389" fmla="*/ 1687589 h 2863046"/>
              <a:gd name="connsiteX390" fmla="*/ 526222 w 3582275"/>
              <a:gd name="connsiteY390" fmla="*/ 1680819 h 2863046"/>
              <a:gd name="connsiteX391" fmla="*/ 526361 w 3582275"/>
              <a:gd name="connsiteY391" fmla="*/ 1680612 h 2863046"/>
              <a:gd name="connsiteX392" fmla="*/ 554545 w 3582275"/>
              <a:gd name="connsiteY392" fmla="*/ 1677365 h 2863046"/>
              <a:gd name="connsiteX393" fmla="*/ 601312 w 3582275"/>
              <a:gd name="connsiteY393" fmla="*/ 1682339 h 2863046"/>
              <a:gd name="connsiteX394" fmla="*/ 530367 w 3582275"/>
              <a:gd name="connsiteY394" fmla="*/ 1666795 h 2863046"/>
              <a:gd name="connsiteX395" fmla="*/ 560278 w 3582275"/>
              <a:gd name="connsiteY395" fmla="*/ 1635020 h 2863046"/>
              <a:gd name="connsiteX396" fmla="*/ 594542 w 3582275"/>
              <a:gd name="connsiteY396" fmla="*/ 1634744 h 2863046"/>
              <a:gd name="connsiteX397" fmla="*/ 608289 w 3582275"/>
              <a:gd name="connsiteY397" fmla="*/ 1628664 h 2863046"/>
              <a:gd name="connsiteX398" fmla="*/ 635921 w 3582275"/>
              <a:gd name="connsiteY398" fmla="*/ 1604072 h 2863046"/>
              <a:gd name="connsiteX399" fmla="*/ 621631 w 3582275"/>
              <a:gd name="connsiteY399" fmla="*/ 1592620 h 2863046"/>
              <a:gd name="connsiteX400" fmla="*/ 2702910 w 3582275"/>
              <a:gd name="connsiteY400" fmla="*/ 1582865 h 2863046"/>
              <a:gd name="connsiteX401" fmla="*/ 2739661 w 3582275"/>
              <a:gd name="connsiteY401" fmla="*/ 1606421 h 2863046"/>
              <a:gd name="connsiteX402" fmla="*/ 2775443 w 3582275"/>
              <a:gd name="connsiteY402" fmla="*/ 1632533 h 2863046"/>
              <a:gd name="connsiteX403" fmla="*/ 2702910 w 3582275"/>
              <a:gd name="connsiteY403" fmla="*/ 1582865 h 2863046"/>
              <a:gd name="connsiteX404" fmla="*/ 2702036 w 3582275"/>
              <a:gd name="connsiteY404" fmla="*/ 1549018 h 2863046"/>
              <a:gd name="connsiteX405" fmla="*/ 2658146 w 3582275"/>
              <a:gd name="connsiteY405" fmla="*/ 1564075 h 2863046"/>
              <a:gd name="connsiteX406" fmla="*/ 2656005 w 3582275"/>
              <a:gd name="connsiteY406" fmla="*/ 1572295 h 2863046"/>
              <a:gd name="connsiteX407" fmla="*/ 2673621 w 3582275"/>
              <a:gd name="connsiteY407" fmla="*/ 1582934 h 2863046"/>
              <a:gd name="connsiteX408" fmla="*/ 2673621 w 3582275"/>
              <a:gd name="connsiteY408" fmla="*/ 1582865 h 2863046"/>
              <a:gd name="connsiteX409" fmla="*/ 2717693 w 3582275"/>
              <a:gd name="connsiteY409" fmla="*/ 1555233 h 2863046"/>
              <a:gd name="connsiteX410" fmla="*/ 2702036 w 3582275"/>
              <a:gd name="connsiteY410" fmla="*/ 1549018 h 2863046"/>
              <a:gd name="connsiteX411" fmla="*/ 263997 w 3582275"/>
              <a:gd name="connsiteY411" fmla="*/ 1532506 h 2863046"/>
              <a:gd name="connsiteX412" fmla="*/ 208457 w 3582275"/>
              <a:gd name="connsiteY412" fmla="*/ 1538447 h 2863046"/>
              <a:gd name="connsiteX413" fmla="*/ 208388 w 3582275"/>
              <a:gd name="connsiteY413" fmla="*/ 1538447 h 2863046"/>
              <a:gd name="connsiteX414" fmla="*/ 233740 w 3582275"/>
              <a:gd name="connsiteY414" fmla="*/ 1559170 h 2863046"/>
              <a:gd name="connsiteX415" fmla="*/ 258264 w 3582275"/>
              <a:gd name="connsiteY415" fmla="*/ 1574645 h 2863046"/>
              <a:gd name="connsiteX416" fmla="*/ 263997 w 3582275"/>
              <a:gd name="connsiteY416" fmla="*/ 1532506 h 2863046"/>
              <a:gd name="connsiteX417" fmla="*/ 1510195 w 3582275"/>
              <a:gd name="connsiteY417" fmla="*/ 1524200 h 2863046"/>
              <a:gd name="connsiteX418" fmla="*/ 1497821 w 3582275"/>
              <a:gd name="connsiteY418" fmla="*/ 1529743 h 2863046"/>
              <a:gd name="connsiteX419" fmla="*/ 1510323 w 3582275"/>
              <a:gd name="connsiteY419" fmla="*/ 1619960 h 2863046"/>
              <a:gd name="connsiteX420" fmla="*/ 1520202 w 3582275"/>
              <a:gd name="connsiteY420" fmla="*/ 1616990 h 2863046"/>
              <a:gd name="connsiteX421" fmla="*/ 1522413 w 3582275"/>
              <a:gd name="connsiteY421" fmla="*/ 1655260 h 2863046"/>
              <a:gd name="connsiteX422" fmla="*/ 1532597 w 3582275"/>
              <a:gd name="connsiteY422" fmla="*/ 1650375 h 2863046"/>
              <a:gd name="connsiteX423" fmla="*/ 1539615 w 3582275"/>
              <a:gd name="connsiteY423" fmla="*/ 1671769 h 2863046"/>
              <a:gd name="connsiteX424" fmla="*/ 1491051 w 3582275"/>
              <a:gd name="connsiteY424" fmla="*/ 1667210 h 2863046"/>
              <a:gd name="connsiteX425" fmla="*/ 1516126 w 3582275"/>
              <a:gd name="connsiteY425" fmla="*/ 1695118 h 2863046"/>
              <a:gd name="connsiteX426" fmla="*/ 1553430 w 3582275"/>
              <a:gd name="connsiteY426" fmla="*/ 1704029 h 2863046"/>
              <a:gd name="connsiteX427" fmla="*/ 1557437 w 3582275"/>
              <a:gd name="connsiteY427" fmla="*/ 1669628 h 2863046"/>
              <a:gd name="connsiteX428" fmla="*/ 1587901 w 3582275"/>
              <a:gd name="connsiteY428" fmla="*/ 1700575 h 2863046"/>
              <a:gd name="connsiteX429" fmla="*/ 1586381 w 3582275"/>
              <a:gd name="connsiteY429" fmla="*/ 1683306 h 2863046"/>
              <a:gd name="connsiteX430" fmla="*/ 1548388 w 3582275"/>
              <a:gd name="connsiteY430" fmla="*/ 1629563 h 2863046"/>
              <a:gd name="connsiteX431" fmla="*/ 1535125 w 3582275"/>
              <a:gd name="connsiteY431" fmla="*/ 1606766 h 2863046"/>
              <a:gd name="connsiteX432" fmla="*/ 1518269 w 3582275"/>
              <a:gd name="connsiteY432" fmla="*/ 1534095 h 2863046"/>
              <a:gd name="connsiteX433" fmla="*/ 1510195 w 3582275"/>
              <a:gd name="connsiteY433" fmla="*/ 1524200 h 2863046"/>
              <a:gd name="connsiteX434" fmla="*/ 2746914 w 3582275"/>
              <a:gd name="connsiteY434" fmla="*/ 1523387 h 2863046"/>
              <a:gd name="connsiteX435" fmla="*/ 2780624 w 3582275"/>
              <a:gd name="connsiteY435" fmla="*/ 1545562 h 2863046"/>
              <a:gd name="connsiteX436" fmla="*/ 2753891 w 3582275"/>
              <a:gd name="connsiteY436" fmla="*/ 1545562 h 2863046"/>
              <a:gd name="connsiteX437" fmla="*/ 2779795 w 3582275"/>
              <a:gd name="connsiteY437" fmla="*/ 1562279 h 2863046"/>
              <a:gd name="connsiteX438" fmla="*/ 2813575 w 3582275"/>
              <a:gd name="connsiteY438" fmla="*/ 1567322 h 2863046"/>
              <a:gd name="connsiteX439" fmla="*/ 2862621 w 3582275"/>
              <a:gd name="connsiteY439" fmla="*/ 1565871 h 2863046"/>
              <a:gd name="connsiteX440" fmla="*/ 2900062 w 3582275"/>
              <a:gd name="connsiteY440" fmla="*/ 1610428 h 2863046"/>
              <a:gd name="connsiteX441" fmla="*/ 2911461 w 3582275"/>
              <a:gd name="connsiteY441" fmla="*/ 1616851 h 2863046"/>
              <a:gd name="connsiteX442" fmla="*/ 2936882 w 3582275"/>
              <a:gd name="connsiteY442" fmla="*/ 1635296 h 2863046"/>
              <a:gd name="connsiteX443" fmla="*/ 2988000 w 3582275"/>
              <a:gd name="connsiteY443" fmla="*/ 1648974 h 2863046"/>
              <a:gd name="connsiteX444" fmla="*/ 3015908 w 3582275"/>
              <a:gd name="connsiteY444" fmla="*/ 1644345 h 2863046"/>
              <a:gd name="connsiteX445" fmla="*/ 3049964 w 3582275"/>
              <a:gd name="connsiteY445" fmla="*/ 1634468 h 2863046"/>
              <a:gd name="connsiteX446" fmla="*/ 3078287 w 3582275"/>
              <a:gd name="connsiteY446" fmla="*/ 1615678 h 2863046"/>
              <a:gd name="connsiteX447" fmla="*/ 3098873 w 3582275"/>
              <a:gd name="connsiteY447" fmla="*/ 1604003 h 2863046"/>
              <a:gd name="connsiteX448" fmla="*/ 3082777 w 3582275"/>
              <a:gd name="connsiteY448" fmla="*/ 1595299 h 2863046"/>
              <a:gd name="connsiteX449" fmla="*/ 3044714 w 3582275"/>
              <a:gd name="connsiteY449" fmla="*/ 1610980 h 2863046"/>
              <a:gd name="connsiteX450" fmla="*/ 2972941 w 3582275"/>
              <a:gd name="connsiteY450" fmla="*/ 1629631 h 2863046"/>
              <a:gd name="connsiteX451" fmla="*/ 2945931 w 3582275"/>
              <a:gd name="connsiteY451" fmla="*/ 1593710 h 2863046"/>
              <a:gd name="connsiteX452" fmla="*/ 2917973 w 3582275"/>
              <a:gd name="connsiteY452" fmla="*/ 1598118 h 2863046"/>
              <a:gd name="connsiteX453" fmla="*/ 2905381 w 3582275"/>
              <a:gd name="connsiteY453" fmla="*/ 1577545 h 2863046"/>
              <a:gd name="connsiteX454" fmla="*/ 2827944 w 3582275"/>
              <a:gd name="connsiteY454" fmla="*/ 1537824 h 2863046"/>
              <a:gd name="connsiteX455" fmla="*/ 2763561 w 3582275"/>
              <a:gd name="connsiteY455" fmla="*/ 1526151 h 2863046"/>
              <a:gd name="connsiteX456" fmla="*/ 2746914 w 3582275"/>
              <a:gd name="connsiteY456" fmla="*/ 1523387 h 2863046"/>
              <a:gd name="connsiteX457" fmla="*/ 403468 w 3582275"/>
              <a:gd name="connsiteY457" fmla="*/ 1484288 h 2863046"/>
              <a:gd name="connsiteX458" fmla="*/ 376804 w 3582275"/>
              <a:gd name="connsiteY458" fmla="*/ 1499901 h 2863046"/>
              <a:gd name="connsiteX459" fmla="*/ 367340 w 3582275"/>
              <a:gd name="connsiteY459" fmla="*/ 1526911 h 2863046"/>
              <a:gd name="connsiteX460" fmla="*/ 313251 w 3582275"/>
              <a:gd name="connsiteY460" fmla="*/ 1530641 h 2863046"/>
              <a:gd name="connsiteX461" fmla="*/ 318087 w 3582275"/>
              <a:gd name="connsiteY461" fmla="*/ 1562832 h 2863046"/>
              <a:gd name="connsiteX462" fmla="*/ 363610 w 3582275"/>
              <a:gd name="connsiteY462" fmla="*/ 1565526 h 2863046"/>
              <a:gd name="connsiteX463" fmla="*/ 372729 w 3582275"/>
              <a:gd name="connsiteY463" fmla="*/ 1618096 h 2863046"/>
              <a:gd name="connsiteX464" fmla="*/ 372797 w 3582275"/>
              <a:gd name="connsiteY464" fmla="*/ 1618233 h 2863046"/>
              <a:gd name="connsiteX465" fmla="*/ 390274 w 3582275"/>
              <a:gd name="connsiteY465" fmla="*/ 1604763 h 2863046"/>
              <a:gd name="connsiteX466" fmla="*/ 394627 w 3582275"/>
              <a:gd name="connsiteY466" fmla="*/ 1640200 h 2863046"/>
              <a:gd name="connsiteX467" fmla="*/ 346962 w 3582275"/>
              <a:gd name="connsiteY467" fmla="*/ 1621895 h 2863046"/>
              <a:gd name="connsiteX468" fmla="*/ 315737 w 3582275"/>
              <a:gd name="connsiteY468" fmla="*/ 1651461 h 2863046"/>
              <a:gd name="connsiteX469" fmla="*/ 303234 w 3582275"/>
              <a:gd name="connsiteY469" fmla="*/ 1633638 h 2863046"/>
              <a:gd name="connsiteX470" fmla="*/ 286516 w 3582275"/>
              <a:gd name="connsiteY470" fmla="*/ 1586940 h 2863046"/>
              <a:gd name="connsiteX471" fmla="*/ 250388 w 3582275"/>
              <a:gd name="connsiteY471" fmla="*/ 1639440 h 2863046"/>
              <a:gd name="connsiteX472" fmla="*/ 282510 w 3582275"/>
              <a:gd name="connsiteY472" fmla="*/ 1627352 h 2863046"/>
              <a:gd name="connsiteX473" fmla="*/ 290248 w 3582275"/>
              <a:gd name="connsiteY473" fmla="*/ 1630599 h 2863046"/>
              <a:gd name="connsiteX474" fmla="*/ 275119 w 3582275"/>
              <a:gd name="connsiteY474" fmla="*/ 1642618 h 2863046"/>
              <a:gd name="connsiteX475" fmla="*/ 278850 w 3582275"/>
              <a:gd name="connsiteY475" fmla="*/ 1678332 h 2863046"/>
              <a:gd name="connsiteX476" fmla="*/ 321540 w 3582275"/>
              <a:gd name="connsiteY476" fmla="*/ 1698503 h 2863046"/>
              <a:gd name="connsiteX477" fmla="*/ 393106 w 3582275"/>
              <a:gd name="connsiteY477" fmla="*/ 1655812 h 2863046"/>
              <a:gd name="connsiteX478" fmla="*/ 428268 w 3582275"/>
              <a:gd name="connsiteY478" fmla="*/ 1659129 h 2863046"/>
              <a:gd name="connsiteX479" fmla="*/ 436419 w 3582275"/>
              <a:gd name="connsiteY479" fmla="*/ 1581069 h 2863046"/>
              <a:gd name="connsiteX480" fmla="*/ 422051 w 3582275"/>
              <a:gd name="connsiteY480" fmla="*/ 1587355 h 2863046"/>
              <a:gd name="connsiteX481" fmla="*/ 426333 w 3582275"/>
              <a:gd name="connsiteY481" fmla="*/ 1559861 h 2863046"/>
              <a:gd name="connsiteX482" fmla="*/ 432965 w 3582275"/>
              <a:gd name="connsiteY482" fmla="*/ 1539966 h 2863046"/>
              <a:gd name="connsiteX483" fmla="*/ 421083 w 3582275"/>
              <a:gd name="connsiteY483" fmla="*/ 1514131 h 2863046"/>
              <a:gd name="connsiteX484" fmla="*/ 449199 w 3582275"/>
              <a:gd name="connsiteY484" fmla="*/ 1510469 h 2863046"/>
              <a:gd name="connsiteX485" fmla="*/ 403468 w 3582275"/>
              <a:gd name="connsiteY485" fmla="*/ 1484288 h 2863046"/>
              <a:gd name="connsiteX486" fmla="*/ 2955583 w 3582275"/>
              <a:gd name="connsiteY486" fmla="*/ 1470021 h 2863046"/>
              <a:gd name="connsiteX487" fmla="*/ 2955603 w 3582275"/>
              <a:gd name="connsiteY487" fmla="*/ 1470196 h 2863046"/>
              <a:gd name="connsiteX488" fmla="*/ 2955533 w 3582275"/>
              <a:gd name="connsiteY488" fmla="*/ 1470058 h 2863046"/>
              <a:gd name="connsiteX489" fmla="*/ 1139509 w 3582275"/>
              <a:gd name="connsiteY489" fmla="*/ 1468608 h 2863046"/>
              <a:gd name="connsiteX490" fmla="*/ 1139521 w 3582275"/>
              <a:gd name="connsiteY490" fmla="*/ 1468629 h 2863046"/>
              <a:gd name="connsiteX491" fmla="*/ 1129631 w 3582275"/>
              <a:gd name="connsiteY491" fmla="*/ 1472269 h 2863046"/>
              <a:gd name="connsiteX492" fmla="*/ 1108632 w 3582275"/>
              <a:gd name="connsiteY492" fmla="*/ 1497275 h 2863046"/>
              <a:gd name="connsiteX493" fmla="*/ 1139302 w 3582275"/>
              <a:gd name="connsiteY493" fmla="*/ 1498173 h 2863046"/>
              <a:gd name="connsiteX494" fmla="*/ 1168316 w 3582275"/>
              <a:gd name="connsiteY494" fmla="*/ 1517723 h 2863046"/>
              <a:gd name="connsiteX495" fmla="*/ 1139521 w 3582275"/>
              <a:gd name="connsiteY495" fmla="*/ 1468629 h 2863046"/>
              <a:gd name="connsiteX496" fmla="*/ 1139578 w 3582275"/>
              <a:gd name="connsiteY496" fmla="*/ 1468608 h 2863046"/>
              <a:gd name="connsiteX497" fmla="*/ 1831681 w 3582275"/>
              <a:gd name="connsiteY497" fmla="*/ 1452650 h 2863046"/>
              <a:gd name="connsiteX498" fmla="*/ 1831842 w 3582275"/>
              <a:gd name="connsiteY498" fmla="*/ 1452943 h 2863046"/>
              <a:gd name="connsiteX499" fmla="*/ 1831750 w 3582275"/>
              <a:gd name="connsiteY499" fmla="*/ 1452995 h 2863046"/>
              <a:gd name="connsiteX500" fmla="*/ 3289601 w 3582275"/>
              <a:gd name="connsiteY500" fmla="*/ 1432617 h 2863046"/>
              <a:gd name="connsiteX501" fmla="*/ 3289809 w 3582275"/>
              <a:gd name="connsiteY501" fmla="*/ 1432824 h 2863046"/>
              <a:gd name="connsiteX502" fmla="*/ 3289575 w 3582275"/>
              <a:gd name="connsiteY502" fmla="*/ 1433003 h 2863046"/>
              <a:gd name="connsiteX503" fmla="*/ 3289714 w 3582275"/>
              <a:gd name="connsiteY503" fmla="*/ 1431874 h 2863046"/>
              <a:gd name="connsiteX504" fmla="*/ 3289601 w 3582275"/>
              <a:gd name="connsiteY504" fmla="*/ 1432273 h 2863046"/>
              <a:gd name="connsiteX505" fmla="*/ 3289394 w 3582275"/>
              <a:gd name="connsiteY505" fmla="*/ 1432065 h 2863046"/>
              <a:gd name="connsiteX506" fmla="*/ 2153729 w 3582275"/>
              <a:gd name="connsiteY506" fmla="*/ 1391999 h 2863046"/>
              <a:gd name="connsiteX507" fmla="*/ 2140258 w 3582275"/>
              <a:gd name="connsiteY507" fmla="*/ 1398285 h 2863046"/>
              <a:gd name="connsiteX508" fmla="*/ 2139775 w 3582275"/>
              <a:gd name="connsiteY508" fmla="*/ 1440492 h 2863046"/>
              <a:gd name="connsiteX509" fmla="*/ 2117393 w 3582275"/>
              <a:gd name="connsiteY509" fmla="*/ 1481940 h 2863046"/>
              <a:gd name="connsiteX510" fmla="*/ 2087482 w 3582275"/>
              <a:gd name="connsiteY510" fmla="*/ 1522145 h 2863046"/>
              <a:gd name="connsiteX511" fmla="*/ 2127133 w 3582275"/>
              <a:gd name="connsiteY511" fmla="*/ 1506186 h 2863046"/>
              <a:gd name="connsiteX512" fmla="*/ 2155317 w 3582275"/>
              <a:gd name="connsiteY512" fmla="*/ 1444430 h 2863046"/>
              <a:gd name="connsiteX513" fmla="*/ 2159325 w 3582275"/>
              <a:gd name="connsiteY513" fmla="*/ 1458729 h 2863046"/>
              <a:gd name="connsiteX514" fmla="*/ 2152969 w 3582275"/>
              <a:gd name="connsiteY514" fmla="*/ 1474480 h 2863046"/>
              <a:gd name="connsiteX515" fmla="*/ 2154281 w 3582275"/>
              <a:gd name="connsiteY515" fmla="*/ 1493683 h 2863046"/>
              <a:gd name="connsiteX516" fmla="*/ 2142054 w 3582275"/>
              <a:gd name="connsiteY516" fmla="*/ 1503768 h 2863046"/>
              <a:gd name="connsiteX517" fmla="*/ 2137840 w 3582275"/>
              <a:gd name="connsiteY517" fmla="*/ 1517308 h 2863046"/>
              <a:gd name="connsiteX518" fmla="*/ 2149100 w 3582275"/>
              <a:gd name="connsiteY518" fmla="*/ 1512818 h 2863046"/>
              <a:gd name="connsiteX519" fmla="*/ 2145785 w 3582275"/>
              <a:gd name="connsiteY519" fmla="*/ 1538793 h 2863046"/>
              <a:gd name="connsiteX520" fmla="*/ 2150828 w 3582275"/>
              <a:gd name="connsiteY520" fmla="*/ 1539966 h 2863046"/>
              <a:gd name="connsiteX521" fmla="*/ 2171759 w 3582275"/>
              <a:gd name="connsiteY521" fmla="*/ 1492301 h 2863046"/>
              <a:gd name="connsiteX522" fmla="*/ 2237177 w 3582275"/>
              <a:gd name="connsiteY522" fmla="*/ 1466259 h 2863046"/>
              <a:gd name="connsiteX523" fmla="*/ 2215279 w 3582275"/>
              <a:gd name="connsiteY523" fmla="*/ 1418939 h 2863046"/>
              <a:gd name="connsiteX524" fmla="*/ 2215210 w 3582275"/>
              <a:gd name="connsiteY524" fmla="*/ 1418871 h 2863046"/>
              <a:gd name="connsiteX525" fmla="*/ 2169133 w 3582275"/>
              <a:gd name="connsiteY525" fmla="*/ 1429233 h 2863046"/>
              <a:gd name="connsiteX526" fmla="*/ 2212584 w 3582275"/>
              <a:gd name="connsiteY526" fmla="*/ 1397664 h 2863046"/>
              <a:gd name="connsiteX527" fmla="*/ 2175489 w 3582275"/>
              <a:gd name="connsiteY527" fmla="*/ 1392827 h 2863046"/>
              <a:gd name="connsiteX528" fmla="*/ 2159255 w 3582275"/>
              <a:gd name="connsiteY528" fmla="*/ 1431166 h 2863046"/>
              <a:gd name="connsiteX529" fmla="*/ 2153729 w 3582275"/>
              <a:gd name="connsiteY529" fmla="*/ 1391999 h 2863046"/>
              <a:gd name="connsiteX530" fmla="*/ 581898 w 3582275"/>
              <a:gd name="connsiteY530" fmla="*/ 1390411 h 2863046"/>
              <a:gd name="connsiteX531" fmla="*/ 585145 w 3582275"/>
              <a:gd name="connsiteY531" fmla="*/ 1391516 h 2863046"/>
              <a:gd name="connsiteX532" fmla="*/ 589359 w 3582275"/>
              <a:gd name="connsiteY532" fmla="*/ 1426124 h 2863046"/>
              <a:gd name="connsiteX533" fmla="*/ 602415 w 3582275"/>
              <a:gd name="connsiteY533" fmla="*/ 1459559 h 2863046"/>
              <a:gd name="connsiteX534" fmla="*/ 580586 w 3582275"/>
              <a:gd name="connsiteY534" fmla="*/ 1478694 h 2863046"/>
              <a:gd name="connsiteX535" fmla="*/ 553783 w 3582275"/>
              <a:gd name="connsiteY535" fmla="*/ 1480697 h 2863046"/>
              <a:gd name="connsiteX536" fmla="*/ 588115 w 3582275"/>
              <a:gd name="connsiteY536" fmla="*/ 1455345 h 2863046"/>
              <a:gd name="connsiteX537" fmla="*/ 571398 w 3582275"/>
              <a:gd name="connsiteY537" fmla="*/ 1406852 h 2863046"/>
              <a:gd name="connsiteX538" fmla="*/ 580862 w 3582275"/>
              <a:gd name="connsiteY538" fmla="*/ 1391377 h 2863046"/>
              <a:gd name="connsiteX539" fmla="*/ 581898 w 3582275"/>
              <a:gd name="connsiteY539" fmla="*/ 1390480 h 2863046"/>
              <a:gd name="connsiteX540" fmla="*/ 2780970 w 3582275"/>
              <a:gd name="connsiteY540" fmla="*/ 1378251 h 2863046"/>
              <a:gd name="connsiteX541" fmla="*/ 2742424 w 3582275"/>
              <a:gd name="connsiteY541" fmla="*/ 1399183 h 2863046"/>
              <a:gd name="connsiteX542" fmla="*/ 2696762 w 3582275"/>
              <a:gd name="connsiteY542" fmla="*/ 1404986 h 2863046"/>
              <a:gd name="connsiteX543" fmla="*/ 2733581 w 3582275"/>
              <a:gd name="connsiteY543" fmla="*/ 1436555 h 2863046"/>
              <a:gd name="connsiteX544" fmla="*/ 2782973 w 3582275"/>
              <a:gd name="connsiteY544" fmla="*/ 1432963 h 2863046"/>
              <a:gd name="connsiteX545" fmla="*/ 2798378 w 3582275"/>
              <a:gd name="connsiteY545" fmla="*/ 1435656 h 2863046"/>
              <a:gd name="connsiteX546" fmla="*/ 2828704 w 3582275"/>
              <a:gd name="connsiteY546" fmla="*/ 1452858 h 2863046"/>
              <a:gd name="connsiteX547" fmla="*/ 2893569 w 3582275"/>
              <a:gd name="connsiteY547" fmla="*/ 1463150 h 2863046"/>
              <a:gd name="connsiteX548" fmla="*/ 2972042 w 3582275"/>
              <a:gd name="connsiteY548" fmla="*/ 1516341 h 2863046"/>
              <a:gd name="connsiteX549" fmla="*/ 2955119 w 3582275"/>
              <a:gd name="connsiteY549" fmla="*/ 1541210 h 2863046"/>
              <a:gd name="connsiteX550" fmla="*/ 2943790 w 3582275"/>
              <a:gd name="connsiteY550" fmla="*/ 1567114 h 2863046"/>
              <a:gd name="connsiteX551" fmla="*/ 2918575 w 3582275"/>
              <a:gd name="connsiteY551" fmla="*/ 1557305 h 2863046"/>
              <a:gd name="connsiteX552" fmla="*/ 2909595 w 3582275"/>
              <a:gd name="connsiteY552" fmla="*/ 1562694 h 2863046"/>
              <a:gd name="connsiteX553" fmla="*/ 2924447 w 3582275"/>
              <a:gd name="connsiteY553" fmla="*/ 1583901 h 2863046"/>
              <a:gd name="connsiteX554" fmla="*/ 2963616 w 3582275"/>
              <a:gd name="connsiteY554" fmla="*/ 1584040 h 2863046"/>
              <a:gd name="connsiteX555" fmla="*/ 2989105 w 3582275"/>
              <a:gd name="connsiteY555" fmla="*/ 1558273 h 2863046"/>
              <a:gd name="connsiteX556" fmla="*/ 3031797 w 3582275"/>
              <a:gd name="connsiteY556" fmla="*/ 1538378 h 2863046"/>
              <a:gd name="connsiteX557" fmla="*/ 3016599 w 3582275"/>
              <a:gd name="connsiteY557" fmla="*/ 1509917 h 2863046"/>
              <a:gd name="connsiteX558" fmla="*/ 3058668 w 3582275"/>
              <a:gd name="connsiteY558" fmla="*/ 1501559 h 2863046"/>
              <a:gd name="connsiteX559" fmla="*/ 3021366 w 3582275"/>
              <a:gd name="connsiteY559" fmla="*/ 1476207 h 2863046"/>
              <a:gd name="connsiteX560" fmla="*/ 3005822 w 3582275"/>
              <a:gd name="connsiteY560" fmla="*/ 1439042 h 2863046"/>
              <a:gd name="connsiteX561" fmla="*/ 2976119 w 3582275"/>
              <a:gd name="connsiteY561" fmla="*/ 1454446 h 2863046"/>
              <a:gd name="connsiteX562" fmla="*/ 2955583 w 3582275"/>
              <a:gd name="connsiteY562" fmla="*/ 1470021 h 2863046"/>
              <a:gd name="connsiteX563" fmla="*/ 2951871 w 3582275"/>
              <a:gd name="connsiteY563" fmla="*/ 1438351 h 2863046"/>
              <a:gd name="connsiteX564" fmla="*/ 2819792 w 3582275"/>
              <a:gd name="connsiteY564" fmla="*/ 1424328 h 2863046"/>
              <a:gd name="connsiteX565" fmla="*/ 2821173 w 3582275"/>
              <a:gd name="connsiteY565" fmla="*/ 1404709 h 2863046"/>
              <a:gd name="connsiteX566" fmla="*/ 2780970 w 3582275"/>
              <a:gd name="connsiteY566" fmla="*/ 1378251 h 2863046"/>
              <a:gd name="connsiteX567" fmla="*/ 3147229 w 3582275"/>
              <a:gd name="connsiteY567" fmla="*/ 1356285 h 2863046"/>
              <a:gd name="connsiteX568" fmla="*/ 3111307 w 3582275"/>
              <a:gd name="connsiteY568" fmla="*/ 1359876 h 2863046"/>
              <a:gd name="connsiteX569" fmla="*/ 3076284 w 3582275"/>
              <a:gd name="connsiteY569" fmla="*/ 1372588 h 2863046"/>
              <a:gd name="connsiteX570" fmla="*/ 3053695 w 3582275"/>
              <a:gd name="connsiteY570" fmla="*/ 1395038 h 2863046"/>
              <a:gd name="connsiteX571" fmla="*/ 3139768 w 3582275"/>
              <a:gd name="connsiteY571" fmla="*/ 1375766 h 2863046"/>
              <a:gd name="connsiteX572" fmla="*/ 3151580 w 3582275"/>
              <a:gd name="connsiteY572" fmla="*/ 1364436 h 2863046"/>
              <a:gd name="connsiteX573" fmla="*/ 3151580 w 3582275"/>
              <a:gd name="connsiteY573" fmla="*/ 1364367 h 2863046"/>
              <a:gd name="connsiteX574" fmla="*/ 3147229 w 3582275"/>
              <a:gd name="connsiteY574" fmla="*/ 1356285 h 2863046"/>
              <a:gd name="connsiteX575" fmla="*/ 2593972 w 3582275"/>
              <a:gd name="connsiteY575" fmla="*/ 1330034 h 2863046"/>
              <a:gd name="connsiteX576" fmla="*/ 2568343 w 3582275"/>
              <a:gd name="connsiteY576" fmla="*/ 1365335 h 2863046"/>
              <a:gd name="connsiteX577" fmla="*/ 2523027 w 3582275"/>
              <a:gd name="connsiteY577" fmla="*/ 1366647 h 2863046"/>
              <a:gd name="connsiteX578" fmla="*/ 2527448 w 3582275"/>
              <a:gd name="connsiteY578" fmla="*/ 1401186 h 2863046"/>
              <a:gd name="connsiteX579" fmla="*/ 2501612 w 3582275"/>
              <a:gd name="connsiteY579" fmla="*/ 1440630 h 2863046"/>
              <a:gd name="connsiteX580" fmla="*/ 2517432 w 3582275"/>
              <a:gd name="connsiteY580" fmla="*/ 1484841 h 2863046"/>
              <a:gd name="connsiteX581" fmla="*/ 2570347 w 3582275"/>
              <a:gd name="connsiteY581" fmla="*/ 1467709 h 2863046"/>
              <a:gd name="connsiteX582" fmla="*/ 2618011 w 3582275"/>
              <a:gd name="connsiteY582" fmla="*/ 1454930 h 2863046"/>
              <a:gd name="connsiteX583" fmla="*/ 2624159 w 3582275"/>
              <a:gd name="connsiteY583" fmla="*/ 1457417 h 2863046"/>
              <a:gd name="connsiteX584" fmla="*/ 2649442 w 3582275"/>
              <a:gd name="connsiteY584" fmla="*/ 1453064 h 2863046"/>
              <a:gd name="connsiteX585" fmla="*/ 2625886 w 3582275"/>
              <a:gd name="connsiteY585" fmla="*/ 1433447 h 2863046"/>
              <a:gd name="connsiteX586" fmla="*/ 2625748 w 3582275"/>
              <a:gd name="connsiteY586" fmla="*/ 1433584 h 2863046"/>
              <a:gd name="connsiteX587" fmla="*/ 2549070 w 3582275"/>
              <a:gd name="connsiteY587" fmla="*/ 1429163 h 2863046"/>
              <a:gd name="connsiteX588" fmla="*/ 2561504 w 3582275"/>
              <a:gd name="connsiteY588" fmla="*/ 1379496 h 2863046"/>
              <a:gd name="connsiteX589" fmla="*/ 2593972 w 3582275"/>
              <a:gd name="connsiteY589" fmla="*/ 1330034 h 2863046"/>
              <a:gd name="connsiteX590" fmla="*/ 1085696 w 3582275"/>
              <a:gd name="connsiteY590" fmla="*/ 1326787 h 2863046"/>
              <a:gd name="connsiteX591" fmla="*/ 1035407 w 3582275"/>
              <a:gd name="connsiteY591" fmla="*/ 1369479 h 2863046"/>
              <a:gd name="connsiteX592" fmla="*/ 992439 w 3582275"/>
              <a:gd name="connsiteY592" fmla="*/ 1389650 h 2863046"/>
              <a:gd name="connsiteX593" fmla="*/ 992439 w 3582275"/>
              <a:gd name="connsiteY593" fmla="*/ 1372242 h 2863046"/>
              <a:gd name="connsiteX594" fmla="*/ 939041 w 3582275"/>
              <a:gd name="connsiteY594" fmla="*/ 1443463 h 2863046"/>
              <a:gd name="connsiteX595" fmla="*/ 888130 w 3582275"/>
              <a:gd name="connsiteY595" fmla="*/ 1471854 h 2863046"/>
              <a:gd name="connsiteX596" fmla="*/ 902223 w 3582275"/>
              <a:gd name="connsiteY596" fmla="*/ 1484841 h 2863046"/>
              <a:gd name="connsiteX597" fmla="*/ 879081 w 3582275"/>
              <a:gd name="connsiteY597" fmla="*/ 1509088 h 2863046"/>
              <a:gd name="connsiteX598" fmla="*/ 870791 w 3582275"/>
              <a:gd name="connsiteY598" fmla="*/ 1494512 h 2863046"/>
              <a:gd name="connsiteX599" fmla="*/ 865473 w 3582275"/>
              <a:gd name="connsiteY599" fmla="*/ 1498657 h 2863046"/>
              <a:gd name="connsiteX600" fmla="*/ 757225 w 3582275"/>
              <a:gd name="connsiteY600" fmla="*/ 1551433 h 2863046"/>
              <a:gd name="connsiteX601" fmla="*/ 741958 w 3582275"/>
              <a:gd name="connsiteY601" fmla="*/ 1557650 h 2863046"/>
              <a:gd name="connsiteX602" fmla="*/ 726277 w 3582275"/>
              <a:gd name="connsiteY602" fmla="*/ 1565663 h 2863046"/>
              <a:gd name="connsiteX603" fmla="*/ 729522 w 3582275"/>
              <a:gd name="connsiteY603" fmla="*/ 1584316 h 2863046"/>
              <a:gd name="connsiteX604" fmla="*/ 726967 w 3582275"/>
              <a:gd name="connsiteY604" fmla="*/ 1607111 h 2863046"/>
              <a:gd name="connsiteX605" fmla="*/ 729730 w 3582275"/>
              <a:gd name="connsiteY605" fmla="*/ 1607595 h 2863046"/>
              <a:gd name="connsiteX606" fmla="*/ 737674 w 3582275"/>
              <a:gd name="connsiteY606" fmla="*/ 1591085 h 2863046"/>
              <a:gd name="connsiteX607" fmla="*/ 818430 w 3582275"/>
              <a:gd name="connsiteY607" fmla="*/ 1597993 h 2863046"/>
              <a:gd name="connsiteX608" fmla="*/ 871827 w 3582275"/>
              <a:gd name="connsiteY608" fmla="*/ 1621550 h 2863046"/>
              <a:gd name="connsiteX609" fmla="*/ 904157 w 3582275"/>
              <a:gd name="connsiteY609" fmla="*/ 1615263 h 2863046"/>
              <a:gd name="connsiteX610" fmla="*/ 948160 w 3582275"/>
              <a:gd name="connsiteY610" fmla="*/ 1603864 h 2863046"/>
              <a:gd name="connsiteX611" fmla="*/ 985670 w 3582275"/>
              <a:gd name="connsiteY611" fmla="*/ 1588252 h 2863046"/>
              <a:gd name="connsiteX612" fmla="*/ 1018344 w 3582275"/>
              <a:gd name="connsiteY612" fmla="*/ 1561449 h 2863046"/>
              <a:gd name="connsiteX613" fmla="*/ 1035337 w 3582275"/>
              <a:gd name="connsiteY613" fmla="*/ 1549361 h 2863046"/>
              <a:gd name="connsiteX614" fmla="*/ 994926 w 3582275"/>
              <a:gd name="connsiteY614" fmla="*/ 1554542 h 2863046"/>
              <a:gd name="connsiteX615" fmla="*/ 992992 w 3582275"/>
              <a:gd name="connsiteY615" fmla="*/ 1552953 h 2863046"/>
              <a:gd name="connsiteX616" fmla="*/ 1001833 w 3582275"/>
              <a:gd name="connsiteY616" fmla="*/ 1529950 h 2863046"/>
              <a:gd name="connsiteX617" fmla="*/ 981179 w 3582275"/>
              <a:gd name="connsiteY617" fmla="*/ 1541210 h 2863046"/>
              <a:gd name="connsiteX618" fmla="*/ 972337 w 3582275"/>
              <a:gd name="connsiteY618" fmla="*/ 1520900 h 2863046"/>
              <a:gd name="connsiteX619" fmla="*/ 939180 w 3582275"/>
              <a:gd name="connsiteY619" fmla="*/ 1590187 h 2863046"/>
              <a:gd name="connsiteX620" fmla="*/ 874521 w 3582275"/>
              <a:gd name="connsiteY620" fmla="*/ 1596128 h 2863046"/>
              <a:gd name="connsiteX621" fmla="*/ 889098 w 3582275"/>
              <a:gd name="connsiteY621" fmla="*/ 1576372 h 2863046"/>
              <a:gd name="connsiteX622" fmla="*/ 808551 w 3582275"/>
              <a:gd name="connsiteY622" fmla="*/ 1589979 h 2863046"/>
              <a:gd name="connsiteX623" fmla="*/ 808136 w 3582275"/>
              <a:gd name="connsiteY623" fmla="*/ 1586249 h 2863046"/>
              <a:gd name="connsiteX624" fmla="*/ 841364 w 3582275"/>
              <a:gd name="connsiteY624" fmla="*/ 1566078 h 2863046"/>
              <a:gd name="connsiteX625" fmla="*/ 838946 w 3582275"/>
              <a:gd name="connsiteY625" fmla="*/ 1560483 h 2863046"/>
              <a:gd name="connsiteX626" fmla="*/ 806962 w 3582275"/>
              <a:gd name="connsiteY626" fmla="*/ 1567668 h 2863046"/>
              <a:gd name="connsiteX627" fmla="*/ 842124 w 3582275"/>
              <a:gd name="connsiteY627" fmla="*/ 1550742 h 2863046"/>
              <a:gd name="connsiteX628" fmla="*/ 889029 w 3582275"/>
              <a:gd name="connsiteY628" fmla="*/ 1522421 h 2863046"/>
              <a:gd name="connsiteX629" fmla="*/ 921979 w 3582275"/>
              <a:gd name="connsiteY629" fmla="*/ 1499002 h 2863046"/>
              <a:gd name="connsiteX630" fmla="*/ 961215 w 3582275"/>
              <a:gd name="connsiteY630" fmla="*/ 1474134 h 2863046"/>
              <a:gd name="connsiteX631" fmla="*/ 982008 w 3582275"/>
              <a:gd name="connsiteY631" fmla="*/ 1414864 h 2863046"/>
              <a:gd name="connsiteX632" fmla="*/ 987949 w 3582275"/>
              <a:gd name="connsiteY632" fmla="*/ 1405676 h 2863046"/>
              <a:gd name="connsiteX633" fmla="*/ 1013854 w 3582275"/>
              <a:gd name="connsiteY633" fmla="*/ 1418387 h 2863046"/>
              <a:gd name="connsiteX634" fmla="*/ 1085835 w 3582275"/>
              <a:gd name="connsiteY634" fmla="*/ 1326787 h 2863046"/>
              <a:gd name="connsiteX635" fmla="*/ 2993665 w 3582275"/>
              <a:gd name="connsiteY635" fmla="*/ 1298051 h 2863046"/>
              <a:gd name="connsiteX636" fmla="*/ 2906280 w 3582275"/>
              <a:gd name="connsiteY636" fmla="*/ 1325544 h 2863046"/>
              <a:gd name="connsiteX637" fmla="*/ 2859997 w 3582275"/>
              <a:gd name="connsiteY637" fmla="*/ 1375488 h 2863046"/>
              <a:gd name="connsiteX638" fmla="*/ 2914569 w 3582275"/>
              <a:gd name="connsiteY638" fmla="*/ 1341502 h 2863046"/>
              <a:gd name="connsiteX639" fmla="*/ 2947381 w 3582275"/>
              <a:gd name="connsiteY639" fmla="*/ 1355456 h 2863046"/>
              <a:gd name="connsiteX640" fmla="*/ 2993665 w 3582275"/>
              <a:gd name="connsiteY640" fmla="*/ 1298120 h 2863046"/>
              <a:gd name="connsiteX641" fmla="*/ 3152064 w 3582275"/>
              <a:gd name="connsiteY641" fmla="*/ 1274771 h 2863046"/>
              <a:gd name="connsiteX642" fmla="*/ 3119805 w 3582275"/>
              <a:gd name="connsiteY642" fmla="*/ 1305443 h 2863046"/>
              <a:gd name="connsiteX643" fmla="*/ 3113629 w 3582275"/>
              <a:gd name="connsiteY643" fmla="*/ 1325294 h 2863046"/>
              <a:gd name="connsiteX644" fmla="*/ 3110213 w 3582275"/>
              <a:gd name="connsiteY644" fmla="*/ 1346266 h 2863046"/>
              <a:gd name="connsiteX645" fmla="*/ 3110202 w 3582275"/>
              <a:gd name="connsiteY645" fmla="*/ 1346268 h 2863046"/>
              <a:gd name="connsiteX646" fmla="*/ 3110202 w 3582275"/>
              <a:gd name="connsiteY646" fmla="*/ 1346337 h 2863046"/>
              <a:gd name="connsiteX647" fmla="*/ 3110213 w 3582275"/>
              <a:gd name="connsiteY647" fmla="*/ 1346266 h 2863046"/>
              <a:gd name="connsiteX648" fmla="*/ 3130140 w 3582275"/>
              <a:gd name="connsiteY648" fmla="*/ 1344171 h 2863046"/>
              <a:gd name="connsiteX649" fmla="*/ 3137696 w 3582275"/>
              <a:gd name="connsiteY649" fmla="*/ 1329689 h 2863046"/>
              <a:gd name="connsiteX650" fmla="*/ 3152064 w 3582275"/>
              <a:gd name="connsiteY650" fmla="*/ 1274771 h 2863046"/>
              <a:gd name="connsiteX651" fmla="*/ 733528 w 3582275"/>
              <a:gd name="connsiteY651" fmla="*/ 1273320 h 2863046"/>
              <a:gd name="connsiteX652" fmla="*/ 733587 w 3582275"/>
              <a:gd name="connsiteY652" fmla="*/ 1273761 h 2863046"/>
              <a:gd name="connsiteX653" fmla="*/ 733183 w 3582275"/>
              <a:gd name="connsiteY653" fmla="*/ 1273596 h 2863046"/>
              <a:gd name="connsiteX654" fmla="*/ 733394 w 3582275"/>
              <a:gd name="connsiteY654" fmla="*/ 1272880 h 2863046"/>
              <a:gd name="connsiteX655" fmla="*/ 733668 w 3582275"/>
              <a:gd name="connsiteY655" fmla="*/ 1273183 h 2863046"/>
              <a:gd name="connsiteX656" fmla="*/ 733323 w 3582275"/>
              <a:gd name="connsiteY656" fmla="*/ 1273459 h 2863046"/>
              <a:gd name="connsiteX657" fmla="*/ 2655937 w 3582275"/>
              <a:gd name="connsiteY657" fmla="*/ 1264479 h 2863046"/>
              <a:gd name="connsiteX658" fmla="*/ 2624090 w 3582275"/>
              <a:gd name="connsiteY658" fmla="*/ 1348272 h 2863046"/>
              <a:gd name="connsiteX659" fmla="*/ 2624090 w 3582275"/>
              <a:gd name="connsiteY659" fmla="*/ 1348340 h 2863046"/>
              <a:gd name="connsiteX660" fmla="*/ 2659459 w 3582275"/>
              <a:gd name="connsiteY660" fmla="*/ 1331140 h 2863046"/>
              <a:gd name="connsiteX661" fmla="*/ 2676176 w 3582275"/>
              <a:gd name="connsiteY661" fmla="*/ 1302610 h 2863046"/>
              <a:gd name="connsiteX662" fmla="*/ 2680529 w 3582275"/>
              <a:gd name="connsiteY662" fmla="*/ 1291074 h 2863046"/>
              <a:gd name="connsiteX663" fmla="*/ 2663535 w 3582275"/>
              <a:gd name="connsiteY663" fmla="*/ 1289692 h 2863046"/>
              <a:gd name="connsiteX664" fmla="*/ 2655937 w 3582275"/>
              <a:gd name="connsiteY664" fmla="*/ 1264479 h 2863046"/>
              <a:gd name="connsiteX665" fmla="*/ 2096116 w 3582275"/>
              <a:gd name="connsiteY665" fmla="*/ 1254600 h 2863046"/>
              <a:gd name="connsiteX666" fmla="*/ 2064202 w 3582275"/>
              <a:gd name="connsiteY666" fmla="*/ 1278364 h 2863046"/>
              <a:gd name="connsiteX667" fmla="*/ 2021511 w 3582275"/>
              <a:gd name="connsiteY667" fmla="*/ 1276913 h 2863046"/>
              <a:gd name="connsiteX668" fmla="*/ 2021511 w 3582275"/>
              <a:gd name="connsiteY668" fmla="*/ 1276982 h 2863046"/>
              <a:gd name="connsiteX669" fmla="*/ 2080850 w 3582275"/>
              <a:gd name="connsiteY669" fmla="*/ 1293285 h 2863046"/>
              <a:gd name="connsiteX670" fmla="*/ 2096116 w 3582275"/>
              <a:gd name="connsiteY670" fmla="*/ 1254600 h 2863046"/>
              <a:gd name="connsiteX671" fmla="*/ 2267847 w 3582275"/>
              <a:gd name="connsiteY671" fmla="*/ 1254185 h 2863046"/>
              <a:gd name="connsiteX672" fmla="*/ 2262460 w 3582275"/>
              <a:gd name="connsiteY672" fmla="*/ 1257226 h 2863046"/>
              <a:gd name="connsiteX673" fmla="*/ 2263357 w 3582275"/>
              <a:gd name="connsiteY673" fmla="*/ 1263028 h 2863046"/>
              <a:gd name="connsiteX674" fmla="*/ 2268470 w 3582275"/>
              <a:gd name="connsiteY674" fmla="*/ 1259090 h 2863046"/>
              <a:gd name="connsiteX675" fmla="*/ 2267847 w 3582275"/>
              <a:gd name="connsiteY675" fmla="*/ 1254255 h 2863046"/>
              <a:gd name="connsiteX676" fmla="*/ 3525299 w 3582275"/>
              <a:gd name="connsiteY676" fmla="*/ 1248452 h 2863046"/>
              <a:gd name="connsiteX677" fmla="*/ 3515007 w 3582275"/>
              <a:gd name="connsiteY677" fmla="*/ 1267863 h 2863046"/>
              <a:gd name="connsiteX678" fmla="*/ 3539462 w 3582275"/>
              <a:gd name="connsiteY678" fmla="*/ 1287137 h 2863046"/>
              <a:gd name="connsiteX679" fmla="*/ 3543467 w 3582275"/>
              <a:gd name="connsiteY679" fmla="*/ 1313871 h 2863046"/>
              <a:gd name="connsiteX680" fmla="*/ 3515378 w 3582275"/>
              <a:gd name="connsiteY680" fmla="*/ 1290198 h 2863046"/>
              <a:gd name="connsiteX681" fmla="*/ 3515422 w 3582275"/>
              <a:gd name="connsiteY681" fmla="*/ 1290176 h 2863046"/>
              <a:gd name="connsiteX682" fmla="*/ 3515352 w 3582275"/>
              <a:gd name="connsiteY682" fmla="*/ 1290176 h 2863046"/>
              <a:gd name="connsiteX683" fmla="*/ 3515378 w 3582275"/>
              <a:gd name="connsiteY683" fmla="*/ 1290198 h 2863046"/>
              <a:gd name="connsiteX684" fmla="*/ 3493454 w 3582275"/>
              <a:gd name="connsiteY684" fmla="*/ 1301437 h 2863046"/>
              <a:gd name="connsiteX685" fmla="*/ 3483507 w 3582275"/>
              <a:gd name="connsiteY685" fmla="*/ 1277534 h 2863046"/>
              <a:gd name="connsiteX686" fmla="*/ 3525299 w 3582275"/>
              <a:gd name="connsiteY686" fmla="*/ 1248452 h 2863046"/>
              <a:gd name="connsiteX687" fmla="*/ 2001616 w 3582275"/>
              <a:gd name="connsiteY687" fmla="*/ 1247899 h 2863046"/>
              <a:gd name="connsiteX688" fmla="*/ 1967421 w 3582275"/>
              <a:gd name="connsiteY688" fmla="*/ 1269038 h 2863046"/>
              <a:gd name="connsiteX689" fmla="*/ 1974192 w 3582275"/>
              <a:gd name="connsiteY689" fmla="*/ 1297567 h 2863046"/>
              <a:gd name="connsiteX690" fmla="*/ 1917823 w 3582275"/>
              <a:gd name="connsiteY690" fmla="*/ 1310278 h 2863046"/>
              <a:gd name="connsiteX691" fmla="*/ 1902141 w 3582275"/>
              <a:gd name="connsiteY691" fmla="*/ 1299916 h 2863046"/>
              <a:gd name="connsiteX692" fmla="*/ 1790233 w 3582275"/>
              <a:gd name="connsiteY692" fmla="*/ 1307446 h 2863046"/>
              <a:gd name="connsiteX693" fmla="*/ 1783049 w 3582275"/>
              <a:gd name="connsiteY693" fmla="*/ 1289900 h 2863046"/>
              <a:gd name="connsiteX694" fmla="*/ 1763914 w 3582275"/>
              <a:gd name="connsiteY694" fmla="*/ 1297567 h 2863046"/>
              <a:gd name="connsiteX695" fmla="*/ 1758389 w 3582275"/>
              <a:gd name="connsiteY695" fmla="*/ 1283751 h 2863046"/>
              <a:gd name="connsiteX696" fmla="*/ 1732276 w 3582275"/>
              <a:gd name="connsiteY696" fmla="*/ 1307515 h 2863046"/>
              <a:gd name="connsiteX697" fmla="*/ 1738494 w 3582275"/>
              <a:gd name="connsiteY697" fmla="*/ 1318774 h 2863046"/>
              <a:gd name="connsiteX698" fmla="*/ 1715490 w 3582275"/>
              <a:gd name="connsiteY698" fmla="*/ 1319189 h 2863046"/>
              <a:gd name="connsiteX699" fmla="*/ 1690138 w 3582275"/>
              <a:gd name="connsiteY699" fmla="*/ 1332037 h 2863046"/>
              <a:gd name="connsiteX700" fmla="*/ 1710448 w 3582275"/>
              <a:gd name="connsiteY700" fmla="*/ 1284511 h 2863046"/>
              <a:gd name="connsiteX701" fmla="*/ 1655529 w 3582275"/>
              <a:gd name="connsiteY701" fmla="*/ 1280851 h 2863046"/>
              <a:gd name="connsiteX702" fmla="*/ 1625064 w 3582275"/>
              <a:gd name="connsiteY702" fmla="*/ 1284511 h 2863046"/>
              <a:gd name="connsiteX703" fmla="*/ 1587348 w 3582275"/>
              <a:gd name="connsiteY703" fmla="*/ 1298120 h 2863046"/>
              <a:gd name="connsiteX704" fmla="*/ 1577470 w 3582275"/>
              <a:gd name="connsiteY704" fmla="*/ 1309725 h 2863046"/>
              <a:gd name="connsiteX705" fmla="*/ 1584308 w 3582275"/>
              <a:gd name="connsiteY705" fmla="*/ 1323817 h 2863046"/>
              <a:gd name="connsiteX706" fmla="*/ 1612010 w 3582275"/>
              <a:gd name="connsiteY706" fmla="*/ 1331900 h 2863046"/>
              <a:gd name="connsiteX707" fmla="*/ 1627898 w 3582275"/>
              <a:gd name="connsiteY707" fmla="*/ 1314907 h 2863046"/>
              <a:gd name="connsiteX708" fmla="*/ 1622163 w 3582275"/>
              <a:gd name="connsiteY708" fmla="*/ 1387233 h 2863046"/>
              <a:gd name="connsiteX709" fmla="*/ 1607381 w 3582275"/>
              <a:gd name="connsiteY709" fmla="*/ 1412307 h 2863046"/>
              <a:gd name="connsiteX710" fmla="*/ 1607520 w 3582275"/>
              <a:gd name="connsiteY710" fmla="*/ 1442151 h 2863046"/>
              <a:gd name="connsiteX711" fmla="*/ 1627759 w 3582275"/>
              <a:gd name="connsiteY711" fmla="*/ 1464946 h 2863046"/>
              <a:gd name="connsiteX712" fmla="*/ 1637361 w 3582275"/>
              <a:gd name="connsiteY712" fmla="*/ 1485602 h 2863046"/>
              <a:gd name="connsiteX713" fmla="*/ 1631076 w 3582275"/>
              <a:gd name="connsiteY713" fmla="*/ 1487328 h 2863046"/>
              <a:gd name="connsiteX714" fmla="*/ 1607864 w 3582275"/>
              <a:gd name="connsiteY714" fmla="*/ 1547910 h 2863046"/>
              <a:gd name="connsiteX715" fmla="*/ 1623337 w 3582275"/>
              <a:gd name="connsiteY715" fmla="*/ 1577063 h 2863046"/>
              <a:gd name="connsiteX716" fmla="*/ 1638260 w 3582275"/>
              <a:gd name="connsiteY716" fmla="*/ 1604694 h 2863046"/>
              <a:gd name="connsiteX717" fmla="*/ 1641852 w 3582275"/>
              <a:gd name="connsiteY717" fmla="*/ 1621135 h 2863046"/>
              <a:gd name="connsiteX718" fmla="*/ 1652697 w 3582275"/>
              <a:gd name="connsiteY718" fmla="*/ 1633362 h 2863046"/>
              <a:gd name="connsiteX719" fmla="*/ 1660366 w 3582275"/>
              <a:gd name="connsiteY719" fmla="*/ 1618717 h 2863046"/>
              <a:gd name="connsiteX720" fmla="*/ 1683300 w 3582275"/>
              <a:gd name="connsiteY720" fmla="*/ 1639786 h 2863046"/>
              <a:gd name="connsiteX721" fmla="*/ 1706372 w 3582275"/>
              <a:gd name="connsiteY721" fmla="*/ 1651529 h 2863046"/>
              <a:gd name="connsiteX722" fmla="*/ 1685579 w 3582275"/>
              <a:gd name="connsiteY722" fmla="*/ 1678677 h 2863046"/>
              <a:gd name="connsiteX723" fmla="*/ 1716181 w 3582275"/>
              <a:gd name="connsiteY723" fmla="*/ 1684411 h 2863046"/>
              <a:gd name="connsiteX724" fmla="*/ 1717493 w 3582275"/>
              <a:gd name="connsiteY724" fmla="*/ 1662859 h 2863046"/>
              <a:gd name="connsiteX725" fmla="*/ 1783877 w 3582275"/>
              <a:gd name="connsiteY725" fmla="*/ 1662583 h 2863046"/>
              <a:gd name="connsiteX726" fmla="*/ 1779318 w 3582275"/>
              <a:gd name="connsiteY726" fmla="*/ 1684066 h 2863046"/>
              <a:gd name="connsiteX727" fmla="*/ 1790717 w 3582275"/>
              <a:gd name="connsiteY727" fmla="*/ 1699678 h 2863046"/>
              <a:gd name="connsiteX728" fmla="*/ 1739529 w 3582275"/>
              <a:gd name="connsiteY728" fmla="*/ 1735737 h 2863046"/>
              <a:gd name="connsiteX729" fmla="*/ 1720533 w 3582275"/>
              <a:gd name="connsiteY729" fmla="*/ 1779878 h 2863046"/>
              <a:gd name="connsiteX730" fmla="*/ 1713694 w 3582275"/>
              <a:gd name="connsiteY730" fmla="*/ 1800879 h 2863046"/>
              <a:gd name="connsiteX731" fmla="*/ 1744780 w 3582275"/>
              <a:gd name="connsiteY731" fmla="*/ 1782020 h 2863046"/>
              <a:gd name="connsiteX732" fmla="*/ 1751895 w 3582275"/>
              <a:gd name="connsiteY732" fmla="*/ 1817043 h 2863046"/>
              <a:gd name="connsiteX733" fmla="*/ 1707062 w 3582275"/>
              <a:gd name="connsiteY733" fmla="*/ 1836938 h 2863046"/>
              <a:gd name="connsiteX734" fmla="*/ 1680398 w 3582275"/>
              <a:gd name="connsiteY734" fmla="*/ 1852343 h 2863046"/>
              <a:gd name="connsiteX735" fmla="*/ 1688826 w 3582275"/>
              <a:gd name="connsiteY735" fmla="*/ 1890613 h 2863046"/>
              <a:gd name="connsiteX736" fmla="*/ 1702711 w 3582275"/>
              <a:gd name="connsiteY736" fmla="*/ 1871202 h 2863046"/>
              <a:gd name="connsiteX737" fmla="*/ 1707684 w 3582275"/>
              <a:gd name="connsiteY737" fmla="*/ 1874033 h 2863046"/>
              <a:gd name="connsiteX738" fmla="*/ 1699119 w 3582275"/>
              <a:gd name="connsiteY738" fmla="*/ 1899732 h 2863046"/>
              <a:gd name="connsiteX739" fmla="*/ 1667964 w 3582275"/>
              <a:gd name="connsiteY739" fmla="*/ 1904981 h 2863046"/>
              <a:gd name="connsiteX740" fmla="*/ 1697253 w 3582275"/>
              <a:gd name="connsiteY740" fmla="*/ 1953544 h 2863046"/>
              <a:gd name="connsiteX741" fmla="*/ 1644062 w 3582275"/>
              <a:gd name="connsiteY741" fmla="*/ 2010535 h 2863046"/>
              <a:gd name="connsiteX742" fmla="*/ 1666029 w 3582275"/>
              <a:gd name="connsiteY742" fmla="*/ 2030843 h 2863046"/>
              <a:gd name="connsiteX743" fmla="*/ 1681295 w 3582275"/>
              <a:gd name="connsiteY743" fmla="*/ 2068422 h 2863046"/>
              <a:gd name="connsiteX744" fmla="*/ 1693178 w 3582275"/>
              <a:gd name="connsiteY744" fmla="*/ 2073327 h 2863046"/>
              <a:gd name="connsiteX745" fmla="*/ 1692556 w 3582275"/>
              <a:gd name="connsiteY745" fmla="*/ 2109110 h 2863046"/>
              <a:gd name="connsiteX746" fmla="*/ 1696770 w 3582275"/>
              <a:gd name="connsiteY746" fmla="*/ 2114153 h 2863046"/>
              <a:gd name="connsiteX747" fmla="*/ 1695802 w 3582275"/>
              <a:gd name="connsiteY747" fmla="*/ 2117331 h 2863046"/>
              <a:gd name="connsiteX748" fmla="*/ 1694213 w 3582275"/>
              <a:gd name="connsiteY748" fmla="*/ 2120370 h 2863046"/>
              <a:gd name="connsiteX749" fmla="*/ 1690484 w 3582275"/>
              <a:gd name="connsiteY749" fmla="*/ 2126035 h 2863046"/>
              <a:gd name="connsiteX750" fmla="*/ 1670106 w 3582275"/>
              <a:gd name="connsiteY750" fmla="*/ 2138745 h 2863046"/>
              <a:gd name="connsiteX751" fmla="*/ 1658983 w 3582275"/>
              <a:gd name="connsiteY751" fmla="*/ 2161749 h 2863046"/>
              <a:gd name="connsiteX752" fmla="*/ 1666997 w 3582275"/>
              <a:gd name="connsiteY752" fmla="*/ 2191454 h 2863046"/>
              <a:gd name="connsiteX753" fmla="*/ 1645997 w 3582275"/>
              <a:gd name="connsiteY753" fmla="*/ 2236423 h 2863046"/>
              <a:gd name="connsiteX754" fmla="*/ 1676460 w 3582275"/>
              <a:gd name="connsiteY754" fmla="*/ 2217979 h 2863046"/>
              <a:gd name="connsiteX755" fmla="*/ 1665408 w 3582275"/>
              <a:gd name="connsiteY755" fmla="*/ 2247062 h 2863046"/>
              <a:gd name="connsiteX756" fmla="*/ 1697666 w 3582275"/>
              <a:gd name="connsiteY756" fmla="*/ 2236977 h 2863046"/>
              <a:gd name="connsiteX757" fmla="*/ 1711346 w 3582275"/>
              <a:gd name="connsiteY757" fmla="*/ 2222747 h 2863046"/>
              <a:gd name="connsiteX758" fmla="*/ 1697876 w 3582275"/>
              <a:gd name="connsiteY758" fmla="*/ 2202921 h 2863046"/>
              <a:gd name="connsiteX759" fmla="*/ 1724955 w 3582275"/>
              <a:gd name="connsiteY759" fmla="*/ 2172801 h 2863046"/>
              <a:gd name="connsiteX760" fmla="*/ 1732069 w 3582275"/>
              <a:gd name="connsiteY760" fmla="*/ 2145861 h 2863046"/>
              <a:gd name="connsiteX761" fmla="*/ 1723710 w 3582275"/>
              <a:gd name="connsiteY761" fmla="*/ 2133565 h 2863046"/>
              <a:gd name="connsiteX762" fmla="*/ 1748441 w 3582275"/>
              <a:gd name="connsiteY762" fmla="*/ 2088732 h 2863046"/>
              <a:gd name="connsiteX763" fmla="*/ 1767575 w 3582275"/>
              <a:gd name="connsiteY763" fmla="*/ 2089768 h 2863046"/>
              <a:gd name="connsiteX764" fmla="*/ 1802115 w 3582275"/>
              <a:gd name="connsiteY764" fmla="*/ 2127693 h 2863046"/>
              <a:gd name="connsiteX765" fmla="*/ 1827328 w 3582275"/>
              <a:gd name="connsiteY765" fmla="*/ 2181920 h 2863046"/>
              <a:gd name="connsiteX766" fmla="*/ 1800525 w 3582275"/>
              <a:gd name="connsiteY766" fmla="*/ 2201055 h 2863046"/>
              <a:gd name="connsiteX767" fmla="*/ 1799835 w 3582275"/>
              <a:gd name="connsiteY767" fmla="*/ 2224265 h 2863046"/>
              <a:gd name="connsiteX768" fmla="*/ 1795759 w 3582275"/>
              <a:gd name="connsiteY768" fmla="*/ 2245818 h 2863046"/>
              <a:gd name="connsiteX769" fmla="*/ 1790785 w 3582275"/>
              <a:gd name="connsiteY769" fmla="*/ 2262881 h 2863046"/>
              <a:gd name="connsiteX770" fmla="*/ 1819454 w 3582275"/>
              <a:gd name="connsiteY770" fmla="*/ 2243885 h 2863046"/>
              <a:gd name="connsiteX771" fmla="*/ 1843908 w 3582275"/>
              <a:gd name="connsiteY771" fmla="*/ 2215009 h 2863046"/>
              <a:gd name="connsiteX772" fmla="*/ 1865116 w 3582275"/>
              <a:gd name="connsiteY772" fmla="*/ 2187930 h 2863046"/>
              <a:gd name="connsiteX773" fmla="*/ 1843632 w 3582275"/>
              <a:gd name="connsiteY773" fmla="*/ 2185858 h 2863046"/>
              <a:gd name="connsiteX774" fmla="*/ 1832854 w 3582275"/>
              <a:gd name="connsiteY774" fmla="*/ 2096538 h 2863046"/>
              <a:gd name="connsiteX775" fmla="*/ 1792996 w 3582275"/>
              <a:gd name="connsiteY775" fmla="*/ 2061515 h 2863046"/>
              <a:gd name="connsiteX776" fmla="*/ 1753208 w 3582275"/>
              <a:gd name="connsiteY776" fmla="*/ 2060893 h 2863046"/>
              <a:gd name="connsiteX777" fmla="*/ 1717148 w 3582275"/>
              <a:gd name="connsiteY777" fmla="*/ 2043761 h 2863046"/>
              <a:gd name="connsiteX778" fmla="*/ 1675978 w 3582275"/>
              <a:gd name="connsiteY778" fmla="*/ 2052120 h 2863046"/>
              <a:gd name="connsiteX779" fmla="*/ 1690622 w 3582275"/>
              <a:gd name="connsiteY779" fmla="*/ 2002383 h 2863046"/>
              <a:gd name="connsiteX780" fmla="*/ 1674732 w 3582275"/>
              <a:gd name="connsiteY780" fmla="*/ 1993403 h 2863046"/>
              <a:gd name="connsiteX781" fmla="*/ 1711070 w 3582275"/>
              <a:gd name="connsiteY781" fmla="*/ 1982005 h 2863046"/>
              <a:gd name="connsiteX782" fmla="*/ 1721431 w 3582275"/>
              <a:gd name="connsiteY782" fmla="*/ 2014058 h 2863046"/>
              <a:gd name="connsiteX783" fmla="*/ 1776624 w 3582275"/>
              <a:gd name="connsiteY783" fmla="*/ 2018409 h 2863046"/>
              <a:gd name="connsiteX784" fmla="*/ 1785743 w 3582275"/>
              <a:gd name="connsiteY784" fmla="*/ 2015715 h 2863046"/>
              <a:gd name="connsiteX785" fmla="*/ 1834651 w 3582275"/>
              <a:gd name="connsiteY785" fmla="*/ 1990433 h 2863046"/>
              <a:gd name="connsiteX786" fmla="*/ 1851713 w 3582275"/>
              <a:gd name="connsiteY786" fmla="*/ 1950573 h 2863046"/>
              <a:gd name="connsiteX787" fmla="*/ 1840316 w 3582275"/>
              <a:gd name="connsiteY787" fmla="*/ 1931162 h 2863046"/>
              <a:gd name="connsiteX788" fmla="*/ 1966800 w 3582275"/>
              <a:gd name="connsiteY788" fmla="*/ 1874241 h 2863046"/>
              <a:gd name="connsiteX789" fmla="*/ 1968457 w 3582275"/>
              <a:gd name="connsiteY789" fmla="*/ 1847300 h 2863046"/>
              <a:gd name="connsiteX790" fmla="*/ 1995053 w 3582275"/>
              <a:gd name="connsiteY790" fmla="*/ 1835763 h 2863046"/>
              <a:gd name="connsiteX791" fmla="*/ 1966178 w 3582275"/>
              <a:gd name="connsiteY791" fmla="*/ 1822432 h 2863046"/>
              <a:gd name="connsiteX792" fmla="*/ 1959340 w 3582275"/>
              <a:gd name="connsiteY792" fmla="*/ 1785337 h 2863046"/>
              <a:gd name="connsiteX793" fmla="*/ 1988076 w 3582275"/>
              <a:gd name="connsiteY793" fmla="*/ 1755632 h 2863046"/>
              <a:gd name="connsiteX794" fmla="*/ 2000028 w 3582275"/>
              <a:gd name="connsiteY794" fmla="*/ 1703684 h 2863046"/>
              <a:gd name="connsiteX795" fmla="*/ 2039471 w 3582275"/>
              <a:gd name="connsiteY795" fmla="*/ 1676398 h 2863046"/>
              <a:gd name="connsiteX796" fmla="*/ 2035465 w 3582275"/>
              <a:gd name="connsiteY796" fmla="*/ 1613606 h 2863046"/>
              <a:gd name="connsiteX797" fmla="*/ 1980202 w 3582275"/>
              <a:gd name="connsiteY797" fmla="*/ 1581483 h 2863046"/>
              <a:gd name="connsiteX798" fmla="*/ 2000373 w 3582275"/>
              <a:gd name="connsiteY798" fmla="*/ 1574990 h 2863046"/>
              <a:gd name="connsiteX799" fmla="*/ 2017573 w 3582275"/>
              <a:gd name="connsiteY799" fmla="*/ 1582313 h 2863046"/>
              <a:gd name="connsiteX800" fmla="*/ 2053425 w 3582275"/>
              <a:gd name="connsiteY800" fmla="*/ 1560000 h 2863046"/>
              <a:gd name="connsiteX801" fmla="*/ 2007487 w 3582275"/>
              <a:gd name="connsiteY801" fmla="*/ 1537134 h 2863046"/>
              <a:gd name="connsiteX802" fmla="*/ 2017918 w 3582275"/>
              <a:gd name="connsiteY802" fmla="*/ 1511851 h 2863046"/>
              <a:gd name="connsiteX803" fmla="*/ 1960100 w 3582275"/>
              <a:gd name="connsiteY803" fmla="*/ 1492371 h 2863046"/>
              <a:gd name="connsiteX804" fmla="*/ 1965488 w 3582275"/>
              <a:gd name="connsiteY804" fmla="*/ 1481457 h 2863046"/>
              <a:gd name="connsiteX805" fmla="*/ 1939099 w 3582275"/>
              <a:gd name="connsiteY805" fmla="*/ 1427298 h 2863046"/>
              <a:gd name="connsiteX806" fmla="*/ 1897375 w 3582275"/>
              <a:gd name="connsiteY806" fmla="*/ 1456036 h 2863046"/>
              <a:gd name="connsiteX807" fmla="*/ 1863941 w 3582275"/>
              <a:gd name="connsiteY807" fmla="*/ 1469299 h 2863046"/>
              <a:gd name="connsiteX808" fmla="*/ 1847362 w 3582275"/>
              <a:gd name="connsiteY808" fmla="*/ 1481318 h 2863046"/>
              <a:gd name="connsiteX809" fmla="*/ 1831842 w 3582275"/>
              <a:gd name="connsiteY809" fmla="*/ 1452943 h 2863046"/>
              <a:gd name="connsiteX810" fmla="*/ 1848605 w 3582275"/>
              <a:gd name="connsiteY810" fmla="*/ 1443307 h 2863046"/>
              <a:gd name="connsiteX811" fmla="*/ 1856481 w 3582275"/>
              <a:gd name="connsiteY811" fmla="*/ 1423084 h 2863046"/>
              <a:gd name="connsiteX812" fmla="*/ 1819592 w 3582275"/>
              <a:gd name="connsiteY812" fmla="*/ 1423084 h 2863046"/>
              <a:gd name="connsiteX813" fmla="*/ 1837691 w 3582275"/>
              <a:gd name="connsiteY813" fmla="*/ 1413482 h 2863046"/>
              <a:gd name="connsiteX814" fmla="*/ 1833201 w 3582275"/>
              <a:gd name="connsiteY814" fmla="*/ 1406229 h 2863046"/>
              <a:gd name="connsiteX815" fmla="*/ 1810888 w 3582275"/>
              <a:gd name="connsiteY815" fmla="*/ 1391032 h 2863046"/>
              <a:gd name="connsiteX816" fmla="*/ 1813443 w 3582275"/>
              <a:gd name="connsiteY816" fmla="*/ 1367890 h 2863046"/>
              <a:gd name="connsiteX817" fmla="*/ 1795759 w 3582275"/>
              <a:gd name="connsiteY817" fmla="*/ 1365817 h 2863046"/>
              <a:gd name="connsiteX818" fmla="*/ 1767160 w 3582275"/>
              <a:gd name="connsiteY818" fmla="*/ 1424328 h 2863046"/>
              <a:gd name="connsiteX819" fmla="*/ 1769647 w 3582275"/>
              <a:gd name="connsiteY819" fmla="*/ 1441045 h 2863046"/>
              <a:gd name="connsiteX820" fmla="*/ 1849641 w 3582275"/>
              <a:gd name="connsiteY820" fmla="*/ 1555786 h 2863046"/>
              <a:gd name="connsiteX821" fmla="*/ 1895442 w 3582275"/>
              <a:gd name="connsiteY821" fmla="*/ 1608632 h 2863046"/>
              <a:gd name="connsiteX822" fmla="*/ 1877895 w 3582275"/>
              <a:gd name="connsiteY822" fmla="*/ 1640753 h 2863046"/>
              <a:gd name="connsiteX823" fmla="*/ 1881003 w 3582275"/>
              <a:gd name="connsiteY823" fmla="*/ 1675293 h 2863046"/>
              <a:gd name="connsiteX824" fmla="*/ 1862007 w 3582275"/>
              <a:gd name="connsiteY824" fmla="*/ 1697675 h 2863046"/>
              <a:gd name="connsiteX825" fmla="*/ 1867879 w 3582275"/>
              <a:gd name="connsiteY825" fmla="*/ 1711214 h 2863046"/>
              <a:gd name="connsiteX826" fmla="*/ 1873198 w 3582275"/>
              <a:gd name="connsiteY826" fmla="*/ 1761918 h 2863046"/>
              <a:gd name="connsiteX827" fmla="*/ 1865185 w 3582275"/>
              <a:gd name="connsiteY827" fmla="*/ 1804057 h 2863046"/>
              <a:gd name="connsiteX828" fmla="*/ 1842872 w 3582275"/>
              <a:gd name="connsiteY828" fmla="*/ 1856212 h 2863046"/>
              <a:gd name="connsiteX829" fmla="*/ 1837622 w 3582275"/>
              <a:gd name="connsiteY829" fmla="*/ 1856764 h 2863046"/>
              <a:gd name="connsiteX830" fmla="*/ 1831336 w 3582275"/>
              <a:gd name="connsiteY830" fmla="*/ 1831620 h 2863046"/>
              <a:gd name="connsiteX831" fmla="*/ 1801079 w 3582275"/>
              <a:gd name="connsiteY831" fmla="*/ 1852826 h 2863046"/>
              <a:gd name="connsiteX832" fmla="*/ 1836171 w 3582275"/>
              <a:gd name="connsiteY832" fmla="*/ 1919143 h 2863046"/>
              <a:gd name="connsiteX833" fmla="*/ 1813375 w 3582275"/>
              <a:gd name="connsiteY833" fmla="*/ 1933925 h 2863046"/>
              <a:gd name="connsiteX834" fmla="*/ 1768819 w 3582275"/>
              <a:gd name="connsiteY834" fmla="*/ 1918728 h 2863046"/>
              <a:gd name="connsiteX835" fmla="*/ 1743190 w 3582275"/>
              <a:gd name="connsiteY835" fmla="*/ 1928538 h 2863046"/>
              <a:gd name="connsiteX836" fmla="*/ 1737250 w 3582275"/>
              <a:gd name="connsiteY836" fmla="*/ 1925775 h 2863046"/>
              <a:gd name="connsiteX837" fmla="*/ 1745470 w 3582275"/>
              <a:gd name="connsiteY837" fmla="*/ 1904083 h 2863046"/>
              <a:gd name="connsiteX838" fmla="*/ 1768335 w 3582275"/>
              <a:gd name="connsiteY838" fmla="*/ 1906362 h 2863046"/>
              <a:gd name="connsiteX839" fmla="*/ 1777799 w 3582275"/>
              <a:gd name="connsiteY839" fmla="*/ 1829892 h 2863046"/>
              <a:gd name="connsiteX840" fmla="*/ 1787815 w 3582275"/>
              <a:gd name="connsiteY840" fmla="*/ 1803503 h 2863046"/>
              <a:gd name="connsiteX841" fmla="*/ 1815309 w 3582275"/>
              <a:gd name="connsiteY841" fmla="*/ 1789343 h 2863046"/>
              <a:gd name="connsiteX842" fmla="*/ 1838865 w 3582275"/>
              <a:gd name="connsiteY842" fmla="*/ 1761988 h 2863046"/>
              <a:gd name="connsiteX843" fmla="*/ 1846395 w 3582275"/>
              <a:gd name="connsiteY843" fmla="*/ 1739191 h 2863046"/>
              <a:gd name="connsiteX844" fmla="*/ 1840454 w 3582275"/>
              <a:gd name="connsiteY844" fmla="*/ 1698572 h 2863046"/>
              <a:gd name="connsiteX845" fmla="*/ 1833132 w 3582275"/>
              <a:gd name="connsiteY845" fmla="*/ 1674463 h 2863046"/>
              <a:gd name="connsiteX846" fmla="*/ 1820075 w 3582275"/>
              <a:gd name="connsiteY846" fmla="*/ 1629563 h 2863046"/>
              <a:gd name="connsiteX847" fmla="*/ 1815792 w 3582275"/>
              <a:gd name="connsiteY847" fmla="*/ 1584730 h 2863046"/>
              <a:gd name="connsiteX848" fmla="*/ 1791062 w 3582275"/>
              <a:gd name="connsiteY848" fmla="*/ 1589566 h 2863046"/>
              <a:gd name="connsiteX849" fmla="*/ 1765987 w 3582275"/>
              <a:gd name="connsiteY849" fmla="*/ 1563246 h 2863046"/>
              <a:gd name="connsiteX850" fmla="*/ 1746438 w 3582275"/>
              <a:gd name="connsiteY850" fmla="*/ 1509433 h 2863046"/>
              <a:gd name="connsiteX851" fmla="*/ 1719703 w 3582275"/>
              <a:gd name="connsiteY851" fmla="*/ 1494028 h 2863046"/>
              <a:gd name="connsiteX852" fmla="*/ 1673836 w 3582275"/>
              <a:gd name="connsiteY852" fmla="*/ 1470335 h 2863046"/>
              <a:gd name="connsiteX853" fmla="*/ 1655321 w 3582275"/>
              <a:gd name="connsiteY853" fmla="*/ 1443600 h 2863046"/>
              <a:gd name="connsiteX854" fmla="*/ 1665823 w 3582275"/>
              <a:gd name="connsiteY854" fmla="*/ 1410858 h 2863046"/>
              <a:gd name="connsiteX855" fmla="*/ 1654977 w 3582275"/>
              <a:gd name="connsiteY855" fmla="*/ 1400495 h 2863046"/>
              <a:gd name="connsiteX856" fmla="*/ 1647102 w 3582275"/>
              <a:gd name="connsiteY856" fmla="*/ 1393172 h 2863046"/>
              <a:gd name="connsiteX857" fmla="*/ 1670382 w 3582275"/>
              <a:gd name="connsiteY857" fmla="*/ 1358979 h 2863046"/>
              <a:gd name="connsiteX858" fmla="*/ 1656288 w 3582275"/>
              <a:gd name="connsiteY858" fmla="*/ 1322436 h 2863046"/>
              <a:gd name="connsiteX859" fmla="*/ 1707547 w 3582275"/>
              <a:gd name="connsiteY859" fmla="*/ 1361397 h 2863046"/>
              <a:gd name="connsiteX860" fmla="*/ 1702849 w 3582275"/>
              <a:gd name="connsiteY860" fmla="*/ 1390755 h 2863046"/>
              <a:gd name="connsiteX861" fmla="*/ 1691520 w 3582275"/>
              <a:gd name="connsiteY861" fmla="*/ 1422462 h 2863046"/>
              <a:gd name="connsiteX862" fmla="*/ 1713279 w 3582275"/>
              <a:gd name="connsiteY862" fmla="*/ 1415278 h 2863046"/>
              <a:gd name="connsiteX863" fmla="*/ 1713279 w 3582275"/>
              <a:gd name="connsiteY863" fmla="*/ 1449196 h 2863046"/>
              <a:gd name="connsiteX864" fmla="*/ 1719911 w 3582275"/>
              <a:gd name="connsiteY864" fmla="*/ 1450164 h 2863046"/>
              <a:gd name="connsiteX865" fmla="*/ 1728754 w 3582275"/>
              <a:gd name="connsiteY865" fmla="*/ 1405884 h 2863046"/>
              <a:gd name="connsiteX866" fmla="*/ 1740358 w 3582275"/>
              <a:gd name="connsiteY866" fmla="*/ 1415002 h 2863046"/>
              <a:gd name="connsiteX867" fmla="*/ 1743535 w 3582275"/>
              <a:gd name="connsiteY867" fmla="*/ 1388061 h 2863046"/>
              <a:gd name="connsiteX868" fmla="*/ 1756937 w 3582275"/>
              <a:gd name="connsiteY868" fmla="*/ 1395937 h 2863046"/>
              <a:gd name="connsiteX869" fmla="*/ 1755348 w 3582275"/>
              <a:gd name="connsiteY869" fmla="*/ 1312144 h 2863046"/>
              <a:gd name="connsiteX870" fmla="*/ 1776418 w 3582275"/>
              <a:gd name="connsiteY870" fmla="*/ 1321538 h 2863046"/>
              <a:gd name="connsiteX871" fmla="*/ 1779111 w 3582275"/>
              <a:gd name="connsiteY871" fmla="*/ 1354213 h 2863046"/>
              <a:gd name="connsiteX872" fmla="*/ 1788369 w 3582275"/>
              <a:gd name="connsiteY872" fmla="*/ 1344886 h 2863046"/>
              <a:gd name="connsiteX873" fmla="*/ 1826431 w 3582275"/>
              <a:gd name="connsiteY873" fmla="*/ 1321676 h 2863046"/>
              <a:gd name="connsiteX874" fmla="*/ 1849849 w 3582275"/>
              <a:gd name="connsiteY874" fmla="*/ 1292248 h 2863046"/>
              <a:gd name="connsiteX875" fmla="*/ 1862007 w 3582275"/>
              <a:gd name="connsiteY875" fmla="*/ 1301435 h 2863046"/>
              <a:gd name="connsiteX876" fmla="*/ 1897997 w 3582275"/>
              <a:gd name="connsiteY876" fmla="*/ 1323748 h 2863046"/>
              <a:gd name="connsiteX877" fmla="*/ 1950842 w 3582275"/>
              <a:gd name="connsiteY877" fmla="*/ 1336805 h 2863046"/>
              <a:gd name="connsiteX878" fmla="*/ 2004034 w 3582275"/>
              <a:gd name="connsiteY878" fmla="*/ 1324854 h 2863046"/>
              <a:gd name="connsiteX879" fmla="*/ 2002997 w 3582275"/>
              <a:gd name="connsiteY879" fmla="*/ 1276498 h 2863046"/>
              <a:gd name="connsiteX880" fmla="*/ 2018679 w 3582275"/>
              <a:gd name="connsiteY880" fmla="*/ 1257363 h 2863046"/>
              <a:gd name="connsiteX881" fmla="*/ 2001616 w 3582275"/>
              <a:gd name="connsiteY881" fmla="*/ 1247899 h 2863046"/>
              <a:gd name="connsiteX882" fmla="*/ 3041321 w 3582275"/>
              <a:gd name="connsiteY882" fmla="*/ 1207367 h 2863046"/>
              <a:gd name="connsiteX883" fmla="*/ 3014803 w 3582275"/>
              <a:gd name="connsiteY883" fmla="*/ 1225173 h 2863046"/>
              <a:gd name="connsiteX884" fmla="*/ 3009967 w 3582275"/>
              <a:gd name="connsiteY884" fmla="*/ 1232840 h 2863046"/>
              <a:gd name="connsiteX885" fmla="*/ 3038429 w 3582275"/>
              <a:gd name="connsiteY885" fmla="*/ 1245551 h 2863046"/>
              <a:gd name="connsiteX886" fmla="*/ 3038360 w 3582275"/>
              <a:gd name="connsiteY886" fmla="*/ 1245481 h 2863046"/>
              <a:gd name="connsiteX887" fmla="*/ 3085955 w 3582275"/>
              <a:gd name="connsiteY887" fmla="*/ 1220751 h 2863046"/>
              <a:gd name="connsiteX888" fmla="*/ 3071725 w 3582275"/>
              <a:gd name="connsiteY888" fmla="*/ 1217850 h 2863046"/>
              <a:gd name="connsiteX889" fmla="*/ 3041321 w 3582275"/>
              <a:gd name="connsiteY889" fmla="*/ 1207367 h 2863046"/>
              <a:gd name="connsiteX890" fmla="*/ 3478193 w 3582275"/>
              <a:gd name="connsiteY890" fmla="*/ 1190595 h 2863046"/>
              <a:gd name="connsiteX891" fmla="*/ 3481714 w 3582275"/>
              <a:gd name="connsiteY891" fmla="*/ 1217390 h 2863046"/>
              <a:gd name="connsiteX892" fmla="*/ 3457602 w 3582275"/>
              <a:gd name="connsiteY892" fmla="*/ 1244997 h 2863046"/>
              <a:gd name="connsiteX893" fmla="*/ 3447862 w 3582275"/>
              <a:gd name="connsiteY893" fmla="*/ 1283406 h 2863046"/>
              <a:gd name="connsiteX894" fmla="*/ 3444822 w 3582275"/>
              <a:gd name="connsiteY894" fmla="*/ 1282715 h 2863046"/>
              <a:gd name="connsiteX895" fmla="*/ 3448483 w 3582275"/>
              <a:gd name="connsiteY895" fmla="*/ 1217366 h 2863046"/>
              <a:gd name="connsiteX896" fmla="*/ 3461860 w 3582275"/>
              <a:gd name="connsiteY896" fmla="*/ 1198589 h 2863046"/>
              <a:gd name="connsiteX897" fmla="*/ 3478188 w 3582275"/>
              <a:gd name="connsiteY897" fmla="*/ 1190563 h 2863046"/>
              <a:gd name="connsiteX898" fmla="*/ 3478257 w 3582275"/>
              <a:gd name="connsiteY898" fmla="*/ 1190563 h 2863046"/>
              <a:gd name="connsiteX899" fmla="*/ 3478193 w 3582275"/>
              <a:gd name="connsiteY899" fmla="*/ 1190595 h 2863046"/>
              <a:gd name="connsiteX900" fmla="*/ 128668 w 3582275"/>
              <a:gd name="connsiteY900" fmla="*/ 1144141 h 2863046"/>
              <a:gd name="connsiteX901" fmla="*/ 128751 w 3582275"/>
              <a:gd name="connsiteY901" fmla="*/ 1144188 h 2863046"/>
              <a:gd name="connsiteX902" fmla="*/ 128668 w 3582275"/>
              <a:gd name="connsiteY902" fmla="*/ 1144211 h 2863046"/>
              <a:gd name="connsiteX903" fmla="*/ 657680 w 3582275"/>
              <a:gd name="connsiteY903" fmla="*/ 1125490 h 2863046"/>
              <a:gd name="connsiteX904" fmla="*/ 627148 w 3582275"/>
              <a:gd name="connsiteY904" fmla="*/ 1129222 h 2863046"/>
              <a:gd name="connsiteX905" fmla="*/ 612088 w 3582275"/>
              <a:gd name="connsiteY905" fmla="*/ 1144764 h 2863046"/>
              <a:gd name="connsiteX906" fmla="*/ 623694 w 3582275"/>
              <a:gd name="connsiteY906" fmla="*/ 1160169 h 2863046"/>
              <a:gd name="connsiteX907" fmla="*/ 585354 w 3582275"/>
              <a:gd name="connsiteY907" fmla="*/ 1179648 h 2863046"/>
              <a:gd name="connsiteX908" fmla="*/ 584664 w 3582275"/>
              <a:gd name="connsiteY908" fmla="*/ 1185382 h 2863046"/>
              <a:gd name="connsiteX909" fmla="*/ 609257 w 3582275"/>
              <a:gd name="connsiteY909" fmla="*/ 1180547 h 2863046"/>
              <a:gd name="connsiteX910" fmla="*/ 597996 w 3582275"/>
              <a:gd name="connsiteY910" fmla="*/ 1202860 h 2863046"/>
              <a:gd name="connsiteX911" fmla="*/ 641654 w 3582275"/>
              <a:gd name="connsiteY911" fmla="*/ 1217642 h 2863046"/>
              <a:gd name="connsiteX912" fmla="*/ 641654 w 3582275"/>
              <a:gd name="connsiteY912" fmla="*/ 1217711 h 2863046"/>
              <a:gd name="connsiteX913" fmla="*/ 650082 w 3582275"/>
              <a:gd name="connsiteY913" fmla="*/ 1196643 h 2863046"/>
              <a:gd name="connsiteX914" fmla="*/ 675088 w 3582275"/>
              <a:gd name="connsiteY914" fmla="*/ 1202445 h 2863046"/>
              <a:gd name="connsiteX915" fmla="*/ 659270 w 3582275"/>
              <a:gd name="connsiteY915" fmla="*/ 1210528 h 2863046"/>
              <a:gd name="connsiteX916" fmla="*/ 696227 w 3582275"/>
              <a:gd name="connsiteY916" fmla="*/ 1202514 h 2863046"/>
              <a:gd name="connsiteX917" fmla="*/ 684347 w 3582275"/>
              <a:gd name="connsiteY917" fmla="*/ 1196228 h 2863046"/>
              <a:gd name="connsiteX918" fmla="*/ 716743 w 3582275"/>
              <a:gd name="connsiteY918" fmla="*/ 1175849 h 2863046"/>
              <a:gd name="connsiteX919" fmla="*/ 715016 w 3582275"/>
              <a:gd name="connsiteY919" fmla="*/ 1171912 h 2863046"/>
              <a:gd name="connsiteX920" fmla="*/ 655953 w 3582275"/>
              <a:gd name="connsiteY920" fmla="*/ 1191117 h 2863046"/>
              <a:gd name="connsiteX921" fmla="*/ 653536 w 3582275"/>
              <a:gd name="connsiteY921" fmla="*/ 1154366 h 2863046"/>
              <a:gd name="connsiteX922" fmla="*/ 657680 w 3582275"/>
              <a:gd name="connsiteY922" fmla="*/ 1125490 h 2863046"/>
              <a:gd name="connsiteX923" fmla="*/ 2743736 w 3582275"/>
              <a:gd name="connsiteY923" fmla="*/ 1125077 h 2863046"/>
              <a:gd name="connsiteX924" fmla="*/ 2696071 w 3582275"/>
              <a:gd name="connsiteY924" fmla="*/ 1219577 h 2863046"/>
              <a:gd name="connsiteX925" fmla="*/ 2731785 w 3582275"/>
              <a:gd name="connsiteY925" fmla="*/ 1210458 h 2863046"/>
              <a:gd name="connsiteX926" fmla="*/ 2743597 w 3582275"/>
              <a:gd name="connsiteY926" fmla="*/ 1165142 h 2863046"/>
              <a:gd name="connsiteX927" fmla="*/ 2743736 w 3582275"/>
              <a:gd name="connsiteY927" fmla="*/ 1125077 h 2863046"/>
              <a:gd name="connsiteX928" fmla="*/ 178405 w 3582275"/>
              <a:gd name="connsiteY928" fmla="*/ 1111606 h 2863046"/>
              <a:gd name="connsiteX929" fmla="*/ 184070 w 3582275"/>
              <a:gd name="connsiteY929" fmla="*/ 1139099 h 2863046"/>
              <a:gd name="connsiteX930" fmla="*/ 164175 w 3582275"/>
              <a:gd name="connsiteY930" fmla="*/ 1144211 h 2863046"/>
              <a:gd name="connsiteX931" fmla="*/ 162862 w 3582275"/>
              <a:gd name="connsiteY931" fmla="*/ 1152777 h 2863046"/>
              <a:gd name="connsiteX932" fmla="*/ 146973 w 3582275"/>
              <a:gd name="connsiteY932" fmla="*/ 1178681 h 2863046"/>
              <a:gd name="connsiteX933" fmla="*/ 150842 w 3582275"/>
              <a:gd name="connsiteY933" fmla="*/ 1156438 h 2863046"/>
              <a:gd name="connsiteX934" fmla="*/ 128751 w 3582275"/>
              <a:gd name="connsiteY934" fmla="*/ 1144188 h 2863046"/>
              <a:gd name="connsiteX935" fmla="*/ 159623 w 3582275"/>
              <a:gd name="connsiteY935" fmla="*/ 1135810 h 2863046"/>
              <a:gd name="connsiteX936" fmla="*/ 178405 w 3582275"/>
              <a:gd name="connsiteY936" fmla="*/ 1111606 h 2863046"/>
              <a:gd name="connsiteX937" fmla="*/ 1886875 w 3582275"/>
              <a:gd name="connsiteY937" fmla="*/ 1094179 h 2863046"/>
              <a:gd name="connsiteX938" fmla="*/ 1886806 w 3582275"/>
              <a:gd name="connsiteY938" fmla="*/ 1094267 h 2863046"/>
              <a:gd name="connsiteX939" fmla="*/ 1886738 w 3582275"/>
              <a:gd name="connsiteY939" fmla="*/ 1094197 h 2863046"/>
              <a:gd name="connsiteX940" fmla="*/ 2614376 w 3582275"/>
              <a:gd name="connsiteY940" fmla="*/ 1071540 h 2863046"/>
              <a:gd name="connsiteX941" fmla="*/ 2585820 w 3582275"/>
              <a:gd name="connsiteY941" fmla="*/ 1084112 h 2863046"/>
              <a:gd name="connsiteX942" fmla="*/ 2579742 w 3582275"/>
              <a:gd name="connsiteY942" fmla="*/ 1089017 h 2863046"/>
              <a:gd name="connsiteX943" fmla="*/ 2547550 w 3582275"/>
              <a:gd name="connsiteY943" fmla="*/ 1096547 h 2863046"/>
              <a:gd name="connsiteX944" fmla="*/ 2546583 w 3582275"/>
              <a:gd name="connsiteY944" fmla="*/ 1102073 h 2863046"/>
              <a:gd name="connsiteX945" fmla="*/ 2561228 w 3582275"/>
              <a:gd name="connsiteY945" fmla="*/ 1103800 h 2863046"/>
              <a:gd name="connsiteX946" fmla="*/ 2522751 w 3582275"/>
              <a:gd name="connsiteY946" fmla="*/ 1148563 h 2863046"/>
              <a:gd name="connsiteX947" fmla="*/ 2497329 w 3582275"/>
              <a:gd name="connsiteY947" fmla="*/ 1198300 h 2863046"/>
              <a:gd name="connsiteX948" fmla="*/ 2470319 w 3582275"/>
              <a:gd name="connsiteY948" fmla="*/ 1206107 h 2863046"/>
              <a:gd name="connsiteX949" fmla="*/ 2454086 w 3582275"/>
              <a:gd name="connsiteY949" fmla="*/ 1239403 h 2863046"/>
              <a:gd name="connsiteX950" fmla="*/ 2420168 w 3582275"/>
              <a:gd name="connsiteY950" fmla="*/ 1235880 h 2863046"/>
              <a:gd name="connsiteX951" fmla="*/ 2391016 w 3582275"/>
              <a:gd name="connsiteY951" fmla="*/ 1260402 h 2863046"/>
              <a:gd name="connsiteX952" fmla="*/ 2411119 w 3582275"/>
              <a:gd name="connsiteY952" fmla="*/ 1270833 h 2863046"/>
              <a:gd name="connsiteX953" fmla="*/ 2385420 w 3582275"/>
              <a:gd name="connsiteY953" fmla="*/ 1286514 h 2863046"/>
              <a:gd name="connsiteX954" fmla="*/ 2359792 w 3582275"/>
              <a:gd name="connsiteY954" fmla="*/ 1264962 h 2863046"/>
              <a:gd name="connsiteX955" fmla="*/ 2359792 w 3582275"/>
              <a:gd name="connsiteY955" fmla="*/ 1323887 h 2863046"/>
              <a:gd name="connsiteX956" fmla="*/ 2339000 w 3582275"/>
              <a:gd name="connsiteY956" fmla="*/ 1299295 h 2863046"/>
              <a:gd name="connsiteX957" fmla="*/ 2361037 w 3582275"/>
              <a:gd name="connsiteY957" fmla="*/ 1340051 h 2863046"/>
              <a:gd name="connsiteX958" fmla="*/ 2393020 w 3582275"/>
              <a:gd name="connsiteY958" fmla="*/ 1312557 h 2863046"/>
              <a:gd name="connsiteX959" fmla="*/ 2411256 w 3582275"/>
              <a:gd name="connsiteY959" fmla="*/ 1359807 h 2863046"/>
              <a:gd name="connsiteX960" fmla="*/ 2428319 w 3582275"/>
              <a:gd name="connsiteY960" fmla="*/ 1373555 h 2863046"/>
              <a:gd name="connsiteX961" fmla="*/ 2430253 w 3582275"/>
              <a:gd name="connsiteY961" fmla="*/ 1390824 h 2863046"/>
              <a:gd name="connsiteX962" fmla="*/ 2461339 w 3582275"/>
              <a:gd name="connsiteY962" fmla="*/ 1386058 h 2863046"/>
              <a:gd name="connsiteX963" fmla="*/ 2469353 w 3582275"/>
              <a:gd name="connsiteY963" fmla="*/ 1400979 h 2863046"/>
              <a:gd name="connsiteX964" fmla="*/ 2478886 w 3582275"/>
              <a:gd name="connsiteY964" fmla="*/ 1403397 h 2863046"/>
              <a:gd name="connsiteX965" fmla="*/ 2491112 w 3582275"/>
              <a:gd name="connsiteY965" fmla="*/ 1397940 h 2863046"/>
              <a:gd name="connsiteX966" fmla="*/ 2514600 w 3582275"/>
              <a:gd name="connsiteY966" fmla="*/ 1346821 h 2863046"/>
              <a:gd name="connsiteX967" fmla="*/ 2486001 w 3582275"/>
              <a:gd name="connsiteY967" fmla="*/ 1346130 h 2863046"/>
              <a:gd name="connsiteX968" fmla="*/ 2458369 w 3582275"/>
              <a:gd name="connsiteY968" fmla="*/ 1362778 h 2863046"/>
              <a:gd name="connsiteX969" fmla="*/ 2451115 w 3582275"/>
              <a:gd name="connsiteY969" fmla="*/ 1335630 h 2863046"/>
              <a:gd name="connsiteX970" fmla="*/ 2434467 w 3582275"/>
              <a:gd name="connsiteY970" fmla="*/ 1287550 h 2863046"/>
              <a:gd name="connsiteX971" fmla="*/ 2491596 w 3582275"/>
              <a:gd name="connsiteY971" fmla="*/ 1255567 h 2863046"/>
              <a:gd name="connsiteX972" fmla="*/ 2523096 w 3582275"/>
              <a:gd name="connsiteY972" fmla="*/ 1253909 h 2863046"/>
              <a:gd name="connsiteX973" fmla="*/ 2556738 w 3582275"/>
              <a:gd name="connsiteY973" fmla="*/ 1177232 h 2863046"/>
              <a:gd name="connsiteX974" fmla="*/ 2561228 w 3582275"/>
              <a:gd name="connsiteY974" fmla="*/ 1173294 h 2863046"/>
              <a:gd name="connsiteX975" fmla="*/ 2573523 w 3582275"/>
              <a:gd name="connsiteY975" fmla="*/ 1188076 h 2863046"/>
              <a:gd name="connsiteX976" fmla="*/ 2573593 w 3582275"/>
              <a:gd name="connsiteY976" fmla="*/ 1188008 h 2863046"/>
              <a:gd name="connsiteX977" fmla="*/ 2590656 w 3582275"/>
              <a:gd name="connsiteY977" fmla="*/ 1155886 h 2863046"/>
              <a:gd name="connsiteX978" fmla="*/ 2601847 w 3582275"/>
              <a:gd name="connsiteY978" fmla="*/ 1118307 h 2863046"/>
              <a:gd name="connsiteX979" fmla="*/ 2608961 w 3582275"/>
              <a:gd name="connsiteY979" fmla="*/ 1196573 h 2863046"/>
              <a:gd name="connsiteX980" fmla="*/ 2630307 w 3582275"/>
              <a:gd name="connsiteY980" fmla="*/ 1185590 h 2863046"/>
              <a:gd name="connsiteX981" fmla="*/ 2636663 w 3582275"/>
              <a:gd name="connsiteY981" fmla="*/ 1207143 h 2863046"/>
              <a:gd name="connsiteX982" fmla="*/ 2683706 w 3582275"/>
              <a:gd name="connsiteY982" fmla="*/ 1163899 h 2863046"/>
              <a:gd name="connsiteX983" fmla="*/ 2690614 w 3582275"/>
              <a:gd name="connsiteY983" fmla="*/ 1130119 h 2863046"/>
              <a:gd name="connsiteX984" fmla="*/ 2657455 w 3582275"/>
              <a:gd name="connsiteY984" fmla="*/ 1159409 h 2863046"/>
              <a:gd name="connsiteX985" fmla="*/ 2612762 w 3582275"/>
              <a:gd name="connsiteY985" fmla="*/ 1111951 h 2863046"/>
              <a:gd name="connsiteX986" fmla="*/ 2632104 w 3582275"/>
              <a:gd name="connsiteY986" fmla="*/ 1102488 h 2863046"/>
              <a:gd name="connsiteX987" fmla="*/ 2614376 w 3582275"/>
              <a:gd name="connsiteY987" fmla="*/ 1071540 h 2863046"/>
              <a:gd name="connsiteX988" fmla="*/ 771248 w 3582275"/>
              <a:gd name="connsiteY988" fmla="*/ 1069796 h 2863046"/>
              <a:gd name="connsiteX989" fmla="*/ 756328 w 3582275"/>
              <a:gd name="connsiteY989" fmla="*/ 1074096 h 2863046"/>
              <a:gd name="connsiteX990" fmla="*/ 756948 w 3582275"/>
              <a:gd name="connsiteY990" fmla="*/ 1098481 h 2863046"/>
              <a:gd name="connsiteX991" fmla="*/ 785894 w 3582275"/>
              <a:gd name="connsiteY991" fmla="*/ 1120931 h 2863046"/>
              <a:gd name="connsiteX992" fmla="*/ 827618 w 3582275"/>
              <a:gd name="connsiteY992" fmla="*/ 1132330 h 2863046"/>
              <a:gd name="connsiteX993" fmla="*/ 827686 w 3582275"/>
              <a:gd name="connsiteY993" fmla="*/ 1132261 h 2863046"/>
              <a:gd name="connsiteX994" fmla="*/ 792871 w 3582275"/>
              <a:gd name="connsiteY994" fmla="*/ 1083006 h 2863046"/>
              <a:gd name="connsiteX995" fmla="*/ 786585 w 3582275"/>
              <a:gd name="connsiteY995" fmla="*/ 1074925 h 2863046"/>
              <a:gd name="connsiteX996" fmla="*/ 771248 w 3582275"/>
              <a:gd name="connsiteY996" fmla="*/ 1069796 h 2863046"/>
              <a:gd name="connsiteX997" fmla="*/ 1138127 w 3582275"/>
              <a:gd name="connsiteY997" fmla="*/ 1062767 h 2863046"/>
              <a:gd name="connsiteX998" fmla="*/ 1138127 w 3582275"/>
              <a:gd name="connsiteY998" fmla="*/ 1062836 h 2863046"/>
              <a:gd name="connsiteX999" fmla="*/ 1152359 w 3582275"/>
              <a:gd name="connsiteY999" fmla="*/ 1114507 h 2863046"/>
              <a:gd name="connsiteX1000" fmla="*/ 1173289 w 3582275"/>
              <a:gd name="connsiteY1000" fmla="*/ 1066497 h 2863046"/>
              <a:gd name="connsiteX1001" fmla="*/ 1142618 w 3582275"/>
              <a:gd name="connsiteY1001" fmla="*/ 1073129 h 2863046"/>
              <a:gd name="connsiteX1002" fmla="*/ 1138127 w 3582275"/>
              <a:gd name="connsiteY1002" fmla="*/ 1062767 h 2863046"/>
              <a:gd name="connsiteX1003" fmla="*/ 318395 w 3582275"/>
              <a:gd name="connsiteY1003" fmla="*/ 1038202 h 2863046"/>
              <a:gd name="connsiteX1004" fmla="*/ 319122 w 3582275"/>
              <a:gd name="connsiteY1004" fmla="*/ 1038314 h 2863046"/>
              <a:gd name="connsiteX1005" fmla="*/ 319123 w 3582275"/>
              <a:gd name="connsiteY1005" fmla="*/ 1038313 h 2863046"/>
              <a:gd name="connsiteX1006" fmla="*/ 319127 w 3582275"/>
              <a:gd name="connsiteY1006" fmla="*/ 1038461 h 2863046"/>
              <a:gd name="connsiteX1007" fmla="*/ 318779 w 3582275"/>
              <a:gd name="connsiteY1007" fmla="*/ 1038658 h 2863046"/>
              <a:gd name="connsiteX1008" fmla="*/ 318776 w 3582275"/>
              <a:gd name="connsiteY1008" fmla="*/ 1038659 h 2863046"/>
              <a:gd name="connsiteX1009" fmla="*/ 1307578 w 3582275"/>
              <a:gd name="connsiteY1009" fmla="*/ 1031681 h 2863046"/>
              <a:gd name="connsiteX1010" fmla="*/ 1339630 w 3582275"/>
              <a:gd name="connsiteY1010" fmla="*/ 1046602 h 2863046"/>
              <a:gd name="connsiteX1011" fmla="*/ 1375481 w 3582275"/>
              <a:gd name="connsiteY1011" fmla="*/ 1064149 h 2863046"/>
              <a:gd name="connsiteX1012" fmla="*/ 1344396 w 3582275"/>
              <a:gd name="connsiteY1012" fmla="*/ 1076029 h 2863046"/>
              <a:gd name="connsiteX1013" fmla="*/ 1340111 w 3582275"/>
              <a:gd name="connsiteY1013" fmla="*/ 1101659 h 2863046"/>
              <a:gd name="connsiteX1014" fmla="*/ 1307578 w 3582275"/>
              <a:gd name="connsiteY1014" fmla="*/ 1031681 h 2863046"/>
              <a:gd name="connsiteX1015" fmla="*/ 3277538 w 3582275"/>
              <a:gd name="connsiteY1015" fmla="*/ 999430 h 2863046"/>
              <a:gd name="connsiteX1016" fmla="*/ 3294367 w 3582275"/>
              <a:gd name="connsiteY1016" fmla="*/ 999559 h 2863046"/>
              <a:gd name="connsiteX1017" fmla="*/ 3306525 w 3582275"/>
              <a:gd name="connsiteY1017" fmla="*/ 1026846 h 2863046"/>
              <a:gd name="connsiteX1018" fmla="*/ 3353844 w 3582275"/>
              <a:gd name="connsiteY1018" fmla="*/ 1012961 h 2863046"/>
              <a:gd name="connsiteX1019" fmla="*/ 3399990 w 3582275"/>
              <a:gd name="connsiteY1019" fmla="*/ 1038934 h 2863046"/>
              <a:gd name="connsiteX1020" fmla="*/ 3432802 w 3582275"/>
              <a:gd name="connsiteY1020" fmla="*/ 1047293 h 2863046"/>
              <a:gd name="connsiteX1021" fmla="*/ 3387209 w 3582275"/>
              <a:gd name="connsiteY1021" fmla="*/ 1079691 h 2863046"/>
              <a:gd name="connsiteX1022" fmla="*/ 3368283 w 3582275"/>
              <a:gd name="connsiteY1022" fmla="*/ 1059865 h 2863046"/>
              <a:gd name="connsiteX1023" fmla="*/ 3344104 w 3582275"/>
              <a:gd name="connsiteY1023" fmla="*/ 1072162 h 2863046"/>
              <a:gd name="connsiteX1024" fmla="*/ 3298719 w 3582275"/>
              <a:gd name="connsiteY1024" fmla="*/ 1049158 h 2863046"/>
              <a:gd name="connsiteX1025" fmla="*/ 3265630 w 3582275"/>
              <a:gd name="connsiteY1025" fmla="*/ 1011994 h 2863046"/>
              <a:gd name="connsiteX1026" fmla="*/ 3277538 w 3582275"/>
              <a:gd name="connsiteY1026" fmla="*/ 999430 h 2863046"/>
              <a:gd name="connsiteX1027" fmla="*/ 1848190 w 3582275"/>
              <a:gd name="connsiteY1027" fmla="*/ 998592 h 2863046"/>
              <a:gd name="connsiteX1028" fmla="*/ 1855030 w 3582275"/>
              <a:gd name="connsiteY1028" fmla="*/ 1033823 h 2863046"/>
              <a:gd name="connsiteX1029" fmla="*/ 1836308 w 3582275"/>
              <a:gd name="connsiteY1029" fmla="*/ 1037139 h 2863046"/>
              <a:gd name="connsiteX1030" fmla="*/ 1852059 w 3582275"/>
              <a:gd name="connsiteY1030" fmla="*/ 1061109 h 2863046"/>
              <a:gd name="connsiteX1031" fmla="*/ 1836516 w 3582275"/>
              <a:gd name="connsiteY1031" fmla="*/ 1095648 h 2863046"/>
              <a:gd name="connsiteX1032" fmla="*/ 1824565 w 3582275"/>
              <a:gd name="connsiteY1032" fmla="*/ 1073335 h 2863046"/>
              <a:gd name="connsiteX1033" fmla="*/ 1801216 w 3582275"/>
              <a:gd name="connsiteY1033" fmla="*/ 1070572 h 2863046"/>
              <a:gd name="connsiteX1034" fmla="*/ 1756108 w 3582275"/>
              <a:gd name="connsiteY1034" fmla="*/ 1089638 h 2863046"/>
              <a:gd name="connsiteX1035" fmla="*/ 1749753 w 3582275"/>
              <a:gd name="connsiteY1035" fmla="*/ 1091712 h 2863046"/>
              <a:gd name="connsiteX1036" fmla="*/ 1730066 w 3582275"/>
              <a:gd name="connsiteY1036" fmla="*/ 1098205 h 2863046"/>
              <a:gd name="connsiteX1037" fmla="*/ 1671003 w 3582275"/>
              <a:gd name="connsiteY1037" fmla="*/ 1126665 h 2863046"/>
              <a:gd name="connsiteX1038" fmla="*/ 1635427 w 3582275"/>
              <a:gd name="connsiteY1038" fmla="*/ 1139375 h 2863046"/>
              <a:gd name="connsiteX1039" fmla="*/ 1619399 w 3582275"/>
              <a:gd name="connsiteY1039" fmla="*/ 1133918 h 2863046"/>
              <a:gd name="connsiteX1040" fmla="*/ 1613873 w 3582275"/>
              <a:gd name="connsiteY1040" fmla="*/ 1148287 h 2863046"/>
              <a:gd name="connsiteX1041" fmla="*/ 1661331 w 3582275"/>
              <a:gd name="connsiteY1041" fmla="*/ 1160237 h 2863046"/>
              <a:gd name="connsiteX1042" fmla="*/ 1730965 w 3582275"/>
              <a:gd name="connsiteY1042" fmla="*/ 1107323 h 2863046"/>
              <a:gd name="connsiteX1043" fmla="*/ 1805499 w 3582275"/>
              <a:gd name="connsiteY1043" fmla="*/ 1118928 h 2863046"/>
              <a:gd name="connsiteX1044" fmla="*/ 1831473 w 3582275"/>
              <a:gd name="connsiteY1044" fmla="*/ 1121484 h 2863046"/>
              <a:gd name="connsiteX1045" fmla="*/ 1763085 w 3582275"/>
              <a:gd name="connsiteY1045" fmla="*/ 1190080 h 2863046"/>
              <a:gd name="connsiteX1046" fmla="*/ 1802736 w 3582275"/>
              <a:gd name="connsiteY1046" fmla="*/ 1202790 h 2863046"/>
              <a:gd name="connsiteX1047" fmla="*/ 1837622 w 3582275"/>
              <a:gd name="connsiteY1047" fmla="*/ 1168250 h 2863046"/>
              <a:gd name="connsiteX1048" fmla="*/ 1906286 w 3582275"/>
              <a:gd name="connsiteY1048" fmla="*/ 1120794 h 2863046"/>
              <a:gd name="connsiteX1049" fmla="*/ 1994570 w 3582275"/>
              <a:gd name="connsiteY1049" fmla="*/ 1120931 h 2863046"/>
              <a:gd name="connsiteX1050" fmla="*/ 1956853 w 3582275"/>
              <a:gd name="connsiteY1050" fmla="*/ 1110569 h 2863046"/>
              <a:gd name="connsiteX1051" fmla="*/ 1954574 w 3582275"/>
              <a:gd name="connsiteY1051" fmla="*/ 1069882 h 2863046"/>
              <a:gd name="connsiteX1052" fmla="*/ 1969425 w 3582275"/>
              <a:gd name="connsiteY1052" fmla="*/ 1051024 h 2863046"/>
              <a:gd name="connsiteX1053" fmla="*/ 1952708 w 3582275"/>
              <a:gd name="connsiteY1053" fmla="*/ 1059313 h 2863046"/>
              <a:gd name="connsiteX1054" fmla="*/ 1906400 w 3582275"/>
              <a:gd name="connsiteY1054" fmla="*/ 1091486 h 2863046"/>
              <a:gd name="connsiteX1055" fmla="*/ 1886875 w 3582275"/>
              <a:gd name="connsiteY1055" fmla="*/ 1094179 h 2863046"/>
              <a:gd name="connsiteX1056" fmla="*/ 1900881 w 3582275"/>
              <a:gd name="connsiteY1056" fmla="*/ 1076220 h 2863046"/>
              <a:gd name="connsiteX1057" fmla="*/ 1913402 w 3582275"/>
              <a:gd name="connsiteY1057" fmla="*/ 1053510 h 2863046"/>
              <a:gd name="connsiteX1058" fmla="*/ 1877342 w 3582275"/>
              <a:gd name="connsiteY1058" fmla="*/ 1074580 h 2863046"/>
              <a:gd name="connsiteX1059" fmla="*/ 1874441 w 3582275"/>
              <a:gd name="connsiteY1059" fmla="*/ 1031336 h 2863046"/>
              <a:gd name="connsiteX1060" fmla="*/ 1848190 w 3582275"/>
              <a:gd name="connsiteY1060" fmla="*/ 998592 h 2863046"/>
              <a:gd name="connsiteX1061" fmla="*/ 308828 w 3582275"/>
              <a:gd name="connsiteY1061" fmla="*/ 964813 h 2863046"/>
              <a:gd name="connsiteX1062" fmla="*/ 303302 w 3582275"/>
              <a:gd name="connsiteY1062" fmla="*/ 985675 h 2863046"/>
              <a:gd name="connsiteX1063" fmla="*/ 299563 w 3582275"/>
              <a:gd name="connsiteY1063" fmla="*/ 1015638 h 2863046"/>
              <a:gd name="connsiteX1064" fmla="*/ 318395 w 3582275"/>
              <a:gd name="connsiteY1064" fmla="*/ 1038202 h 2863046"/>
              <a:gd name="connsiteX1065" fmla="*/ 285826 w 3582275"/>
              <a:gd name="connsiteY1065" fmla="*/ 1033201 h 2863046"/>
              <a:gd name="connsiteX1066" fmla="*/ 267173 w 3582275"/>
              <a:gd name="connsiteY1066" fmla="*/ 1095787 h 2863046"/>
              <a:gd name="connsiteX1067" fmla="*/ 251216 w 3582275"/>
              <a:gd name="connsiteY1067" fmla="*/ 1075064 h 2863046"/>
              <a:gd name="connsiteX1068" fmla="*/ 209700 w 3582275"/>
              <a:gd name="connsiteY1068" fmla="*/ 1083837 h 2863046"/>
              <a:gd name="connsiteX1069" fmla="*/ 175021 w 3582275"/>
              <a:gd name="connsiteY1069" fmla="*/ 1054132 h 2863046"/>
              <a:gd name="connsiteX1070" fmla="*/ 188216 w 3582275"/>
              <a:gd name="connsiteY1070" fmla="*/ 1023185 h 2863046"/>
              <a:gd name="connsiteX1071" fmla="*/ 215640 w 3582275"/>
              <a:gd name="connsiteY1071" fmla="*/ 1055307 h 2863046"/>
              <a:gd name="connsiteX1072" fmla="*/ 245414 w 3582275"/>
              <a:gd name="connsiteY1072" fmla="*/ 1052475 h 2863046"/>
              <a:gd name="connsiteX1073" fmla="*/ 271733 w 3582275"/>
              <a:gd name="connsiteY1073" fmla="*/ 997972 h 2863046"/>
              <a:gd name="connsiteX1074" fmla="*/ 308828 w 3582275"/>
              <a:gd name="connsiteY1074" fmla="*/ 964813 h 2863046"/>
              <a:gd name="connsiteX1075" fmla="*/ 3202354 w 3582275"/>
              <a:gd name="connsiteY1075" fmla="*/ 963501 h 2863046"/>
              <a:gd name="connsiteX1076" fmla="*/ 3222525 w 3582275"/>
              <a:gd name="connsiteY1076" fmla="*/ 964329 h 2863046"/>
              <a:gd name="connsiteX1077" fmla="*/ 3236134 w 3582275"/>
              <a:gd name="connsiteY1077" fmla="*/ 981392 h 2863046"/>
              <a:gd name="connsiteX1078" fmla="*/ 3227568 w 3582275"/>
              <a:gd name="connsiteY1078" fmla="*/ 1001771 h 2863046"/>
              <a:gd name="connsiteX1079" fmla="*/ 3183012 w 3582275"/>
              <a:gd name="connsiteY1079" fmla="*/ 1022978 h 2863046"/>
              <a:gd name="connsiteX1080" fmla="*/ 3192683 w 3582275"/>
              <a:gd name="connsiteY1080" fmla="*/ 1045222 h 2863046"/>
              <a:gd name="connsiteX1081" fmla="*/ 3192683 w 3582275"/>
              <a:gd name="connsiteY1081" fmla="*/ 1045290 h 2863046"/>
              <a:gd name="connsiteX1082" fmla="*/ 3178177 w 3582275"/>
              <a:gd name="connsiteY1082" fmla="*/ 1059037 h 2863046"/>
              <a:gd name="connsiteX1083" fmla="*/ 3145363 w 3582275"/>
              <a:gd name="connsiteY1083" fmla="*/ 994103 h 2863046"/>
              <a:gd name="connsiteX1084" fmla="*/ 3168781 w 3582275"/>
              <a:gd name="connsiteY1084" fmla="*/ 969096 h 2863046"/>
              <a:gd name="connsiteX1085" fmla="*/ 3202354 w 3582275"/>
              <a:gd name="connsiteY1085" fmla="*/ 963501 h 2863046"/>
              <a:gd name="connsiteX1086" fmla="*/ 266276 w 3582275"/>
              <a:gd name="connsiteY1086" fmla="*/ 890415 h 2863046"/>
              <a:gd name="connsiteX1087" fmla="*/ 272769 w 3582275"/>
              <a:gd name="connsiteY1087" fmla="*/ 915560 h 2863046"/>
              <a:gd name="connsiteX1088" fmla="*/ 272769 w 3582275"/>
              <a:gd name="connsiteY1088" fmla="*/ 945817 h 2863046"/>
              <a:gd name="connsiteX1089" fmla="*/ 255293 w 3582275"/>
              <a:gd name="connsiteY1089" fmla="*/ 969303 h 2863046"/>
              <a:gd name="connsiteX1090" fmla="*/ 229111 w 3582275"/>
              <a:gd name="connsiteY1090" fmla="*/ 967300 h 2863046"/>
              <a:gd name="connsiteX1091" fmla="*/ 229042 w 3582275"/>
              <a:gd name="connsiteY1091" fmla="*/ 967231 h 2863046"/>
              <a:gd name="connsiteX1092" fmla="*/ 236710 w 3582275"/>
              <a:gd name="connsiteY1092" fmla="*/ 949961 h 2863046"/>
              <a:gd name="connsiteX1093" fmla="*/ 259920 w 3582275"/>
              <a:gd name="connsiteY1093" fmla="*/ 962810 h 2863046"/>
              <a:gd name="connsiteX1094" fmla="*/ 240302 w 3582275"/>
              <a:gd name="connsiteY1094" fmla="*/ 927649 h 2863046"/>
              <a:gd name="connsiteX1095" fmla="*/ 250525 w 3582275"/>
              <a:gd name="connsiteY1095" fmla="*/ 909826 h 2863046"/>
              <a:gd name="connsiteX1096" fmla="*/ 266276 w 3582275"/>
              <a:gd name="connsiteY1096" fmla="*/ 890415 h 2863046"/>
              <a:gd name="connsiteX1097" fmla="*/ 707487 w 3582275"/>
              <a:gd name="connsiteY1097" fmla="*/ 888825 h 2863046"/>
              <a:gd name="connsiteX1098" fmla="*/ 725034 w 3582275"/>
              <a:gd name="connsiteY1098" fmla="*/ 958388 h 2863046"/>
              <a:gd name="connsiteX1099" fmla="*/ 689596 w 3582275"/>
              <a:gd name="connsiteY1099" fmla="*/ 973309 h 2863046"/>
              <a:gd name="connsiteX1100" fmla="*/ 717297 w 3582275"/>
              <a:gd name="connsiteY1100" fmla="*/ 1005500 h 2863046"/>
              <a:gd name="connsiteX1101" fmla="*/ 687938 w 3582275"/>
              <a:gd name="connsiteY1101" fmla="*/ 1031750 h 2863046"/>
              <a:gd name="connsiteX1102" fmla="*/ 724826 w 3582275"/>
              <a:gd name="connsiteY1102" fmla="*/ 1067119 h 2863046"/>
              <a:gd name="connsiteX1103" fmla="*/ 713704 w 3582275"/>
              <a:gd name="connsiteY1103" fmla="*/ 1044944 h 2863046"/>
              <a:gd name="connsiteX1104" fmla="*/ 739264 w 3582275"/>
              <a:gd name="connsiteY1104" fmla="*/ 1056826 h 2863046"/>
              <a:gd name="connsiteX1105" fmla="*/ 744099 w 3582275"/>
              <a:gd name="connsiteY1105" fmla="*/ 1053096 h 2863046"/>
              <a:gd name="connsiteX1106" fmla="*/ 730421 w 3582275"/>
              <a:gd name="connsiteY1106" fmla="*/ 1028434 h 2863046"/>
              <a:gd name="connsiteX1107" fmla="*/ 730905 w 3582275"/>
              <a:gd name="connsiteY1107" fmla="*/ 995759 h 2863046"/>
              <a:gd name="connsiteX1108" fmla="*/ 733392 w 3582275"/>
              <a:gd name="connsiteY1108" fmla="*/ 983601 h 2863046"/>
              <a:gd name="connsiteX1109" fmla="*/ 769729 w 3582275"/>
              <a:gd name="connsiteY1109" fmla="*/ 930204 h 2863046"/>
              <a:gd name="connsiteX1110" fmla="*/ 816081 w 3582275"/>
              <a:gd name="connsiteY1110" fmla="*/ 1004050 h 2863046"/>
              <a:gd name="connsiteX1111" fmla="*/ 830726 w 3582275"/>
              <a:gd name="connsiteY1111" fmla="*/ 1043009 h 2863046"/>
              <a:gd name="connsiteX1112" fmla="*/ 865542 w 3582275"/>
              <a:gd name="connsiteY1112" fmla="*/ 1054132 h 2863046"/>
              <a:gd name="connsiteX1113" fmla="*/ 936692 w 3582275"/>
              <a:gd name="connsiteY1113" fmla="*/ 1101865 h 2863046"/>
              <a:gd name="connsiteX1114" fmla="*/ 953755 w 3582275"/>
              <a:gd name="connsiteY1114" fmla="*/ 1140689 h 2863046"/>
              <a:gd name="connsiteX1115" fmla="*/ 928818 w 3582275"/>
              <a:gd name="connsiteY1115" fmla="*/ 1176126 h 2863046"/>
              <a:gd name="connsiteX1116" fmla="*/ 948505 w 3582275"/>
              <a:gd name="connsiteY1116" fmla="*/ 1212945 h 2863046"/>
              <a:gd name="connsiteX1117" fmla="*/ 922186 w 3582275"/>
              <a:gd name="connsiteY1117" fmla="*/ 1150842 h 2863046"/>
              <a:gd name="connsiteX1118" fmla="*/ 900220 w 3582275"/>
              <a:gd name="connsiteY1118" fmla="*/ 1180962 h 2863046"/>
              <a:gd name="connsiteX1119" fmla="*/ 884539 w 3582275"/>
              <a:gd name="connsiteY1119" fmla="*/ 1159754 h 2863046"/>
              <a:gd name="connsiteX1120" fmla="*/ 849999 w 3582275"/>
              <a:gd name="connsiteY1120" fmla="*/ 1157750 h 2863046"/>
              <a:gd name="connsiteX1121" fmla="*/ 852900 w 3582275"/>
              <a:gd name="connsiteY1121" fmla="*/ 1144971 h 2863046"/>
              <a:gd name="connsiteX1122" fmla="*/ 730214 w 3582275"/>
              <a:gd name="connsiteY1122" fmla="*/ 1175849 h 2863046"/>
              <a:gd name="connsiteX1123" fmla="*/ 788794 w 3582275"/>
              <a:gd name="connsiteY1123" fmla="*/ 1169632 h 2863046"/>
              <a:gd name="connsiteX1124" fmla="*/ 743961 w 3582275"/>
              <a:gd name="connsiteY1124" fmla="*/ 1183517 h 2863046"/>
              <a:gd name="connsiteX1125" fmla="*/ 702927 w 3582275"/>
              <a:gd name="connsiteY1125" fmla="*/ 1196988 h 2863046"/>
              <a:gd name="connsiteX1126" fmla="*/ 721096 w 3582275"/>
              <a:gd name="connsiteY1126" fmla="*/ 1207142 h 2863046"/>
              <a:gd name="connsiteX1127" fmla="*/ 703273 w 3582275"/>
              <a:gd name="connsiteY1127" fmla="*/ 1219784 h 2863046"/>
              <a:gd name="connsiteX1128" fmla="*/ 727934 w 3582275"/>
              <a:gd name="connsiteY1128" fmla="*/ 1225655 h 2863046"/>
              <a:gd name="connsiteX1129" fmla="*/ 727946 w 3582275"/>
              <a:gd name="connsiteY1129" fmla="*/ 1225664 h 2863046"/>
              <a:gd name="connsiteX1130" fmla="*/ 751833 w 3582275"/>
              <a:gd name="connsiteY1130" fmla="*/ 1208110 h 2863046"/>
              <a:gd name="connsiteX1131" fmla="*/ 736222 w 3582275"/>
              <a:gd name="connsiteY1131" fmla="*/ 1199613 h 2863046"/>
              <a:gd name="connsiteX1132" fmla="*/ 788997 w 3582275"/>
              <a:gd name="connsiteY1132" fmla="*/ 1188630 h 2863046"/>
              <a:gd name="connsiteX1133" fmla="*/ 790587 w 3582275"/>
              <a:gd name="connsiteY1133" fmla="*/ 1193465 h 2863046"/>
              <a:gd name="connsiteX1134" fmla="*/ 764131 w 3582275"/>
              <a:gd name="connsiteY1134" fmla="*/ 1205554 h 2863046"/>
              <a:gd name="connsiteX1135" fmla="*/ 765373 w 3582275"/>
              <a:gd name="connsiteY1135" fmla="*/ 1209285 h 2863046"/>
              <a:gd name="connsiteX1136" fmla="*/ 829825 w 3582275"/>
              <a:gd name="connsiteY1136" fmla="*/ 1195952 h 2863046"/>
              <a:gd name="connsiteX1137" fmla="*/ 755427 w 3582275"/>
              <a:gd name="connsiteY1137" fmla="*/ 1232356 h 2863046"/>
              <a:gd name="connsiteX1138" fmla="*/ 755368 w 3582275"/>
              <a:gd name="connsiteY1138" fmla="*/ 1232243 h 2863046"/>
              <a:gd name="connsiteX1139" fmla="*/ 746932 w 3582275"/>
              <a:gd name="connsiteY1139" fmla="*/ 1245344 h 2863046"/>
              <a:gd name="connsiteX1140" fmla="*/ 735284 w 3582275"/>
              <a:gd name="connsiteY1140" fmla="*/ 1257278 h 2863046"/>
              <a:gd name="connsiteX1141" fmla="*/ 733394 w 3582275"/>
              <a:gd name="connsiteY1141" fmla="*/ 1272880 h 2863046"/>
              <a:gd name="connsiteX1142" fmla="*/ 714603 w 3582275"/>
              <a:gd name="connsiteY1142" fmla="*/ 1252182 h 2863046"/>
              <a:gd name="connsiteX1143" fmla="*/ 686557 w 3582275"/>
              <a:gd name="connsiteY1143" fmla="*/ 1234498 h 2863046"/>
              <a:gd name="connsiteX1144" fmla="*/ 690079 w 3582275"/>
              <a:gd name="connsiteY1144" fmla="*/ 1256188 h 2863046"/>
              <a:gd name="connsiteX1145" fmla="*/ 645316 w 3582275"/>
              <a:gd name="connsiteY1145" fmla="*/ 1276014 h 2863046"/>
              <a:gd name="connsiteX1146" fmla="*/ 697608 w 3582275"/>
              <a:gd name="connsiteY1146" fmla="*/ 1269382 h 2863046"/>
              <a:gd name="connsiteX1147" fmla="*/ 697608 w 3582275"/>
              <a:gd name="connsiteY1147" fmla="*/ 1292594 h 2863046"/>
              <a:gd name="connsiteX1148" fmla="*/ 712668 w 3582275"/>
              <a:gd name="connsiteY1148" fmla="*/ 1293561 h 2863046"/>
              <a:gd name="connsiteX1149" fmla="*/ 705691 w 3582275"/>
              <a:gd name="connsiteY1149" fmla="*/ 1308275 h 2863046"/>
              <a:gd name="connsiteX1150" fmla="*/ 705691 w 3582275"/>
              <a:gd name="connsiteY1150" fmla="*/ 1308341 h 2863046"/>
              <a:gd name="connsiteX1151" fmla="*/ 712666 w 3582275"/>
              <a:gd name="connsiteY1151" fmla="*/ 1293630 h 2863046"/>
              <a:gd name="connsiteX1152" fmla="*/ 736222 w 3582275"/>
              <a:gd name="connsiteY1152" fmla="*/ 1293630 h 2863046"/>
              <a:gd name="connsiteX1153" fmla="*/ 733587 w 3582275"/>
              <a:gd name="connsiteY1153" fmla="*/ 1273761 h 2863046"/>
              <a:gd name="connsiteX1154" fmla="*/ 748451 w 3582275"/>
              <a:gd name="connsiteY1154" fmla="*/ 1279815 h 2863046"/>
              <a:gd name="connsiteX1155" fmla="*/ 792662 w 3582275"/>
              <a:gd name="connsiteY1155" fmla="*/ 1261162 h 2863046"/>
              <a:gd name="connsiteX1156" fmla="*/ 772420 w 3582275"/>
              <a:gd name="connsiteY1156" fmla="*/ 1288241 h 2863046"/>
              <a:gd name="connsiteX1157" fmla="*/ 744926 w 3582275"/>
              <a:gd name="connsiteY1157" fmla="*/ 1300883 h 2863046"/>
              <a:gd name="connsiteX1158" fmla="*/ 804058 w 3582275"/>
              <a:gd name="connsiteY1158" fmla="*/ 1313179 h 2863046"/>
              <a:gd name="connsiteX1159" fmla="*/ 774768 w 3582275"/>
              <a:gd name="connsiteY1159" fmla="*/ 1336182 h 2863046"/>
              <a:gd name="connsiteX1160" fmla="*/ 832935 w 3582275"/>
              <a:gd name="connsiteY1160" fmla="*/ 1346544 h 2863046"/>
              <a:gd name="connsiteX1161" fmla="*/ 736637 w 3582275"/>
              <a:gd name="connsiteY1161" fmla="*/ 1308551 h 2863046"/>
              <a:gd name="connsiteX1162" fmla="*/ 705620 w 3582275"/>
              <a:gd name="connsiteY1162" fmla="*/ 1308551 h 2863046"/>
              <a:gd name="connsiteX1163" fmla="*/ 705682 w 3582275"/>
              <a:gd name="connsiteY1163" fmla="*/ 1308364 h 2863046"/>
              <a:gd name="connsiteX1164" fmla="*/ 698644 w 3582275"/>
              <a:gd name="connsiteY1164" fmla="*/ 1326305 h 2863046"/>
              <a:gd name="connsiteX1165" fmla="*/ 665624 w 3582275"/>
              <a:gd name="connsiteY1165" fmla="*/ 1354281 h 2863046"/>
              <a:gd name="connsiteX1166" fmla="*/ 666315 w 3582275"/>
              <a:gd name="connsiteY1166" fmla="*/ 1428403 h 2863046"/>
              <a:gd name="connsiteX1167" fmla="*/ 638477 w 3582275"/>
              <a:gd name="connsiteY1167" fmla="*/ 1454239 h 2863046"/>
              <a:gd name="connsiteX1168" fmla="*/ 641723 w 3582275"/>
              <a:gd name="connsiteY1168" fmla="*/ 1393380 h 2863046"/>
              <a:gd name="connsiteX1169" fmla="*/ 625006 w 3582275"/>
              <a:gd name="connsiteY1169" fmla="*/ 1344334 h 2863046"/>
              <a:gd name="connsiteX1170" fmla="*/ 582730 w 3582275"/>
              <a:gd name="connsiteY1170" fmla="*/ 1311038 h 2863046"/>
              <a:gd name="connsiteX1171" fmla="*/ 541627 w 3582275"/>
              <a:gd name="connsiteY1171" fmla="*/ 1276153 h 2863046"/>
              <a:gd name="connsiteX1172" fmla="*/ 538726 w 3582275"/>
              <a:gd name="connsiteY1172" fmla="*/ 1246103 h 2863046"/>
              <a:gd name="connsiteX1173" fmla="*/ 503496 w 3582275"/>
              <a:gd name="connsiteY1173" fmla="*/ 1217711 h 2863046"/>
              <a:gd name="connsiteX1174" fmla="*/ 509989 w 3582275"/>
              <a:gd name="connsiteY1174" fmla="*/ 1173639 h 2863046"/>
              <a:gd name="connsiteX1175" fmla="*/ 495483 w 3582275"/>
              <a:gd name="connsiteY1175" fmla="*/ 1175297 h 2863046"/>
              <a:gd name="connsiteX1176" fmla="*/ 493410 w 3582275"/>
              <a:gd name="connsiteY1176" fmla="*/ 1167698 h 2863046"/>
              <a:gd name="connsiteX1177" fmla="*/ 501769 w 3582275"/>
              <a:gd name="connsiteY1177" fmla="*/ 1141586 h 2863046"/>
              <a:gd name="connsiteX1178" fmla="*/ 504428 w 3582275"/>
              <a:gd name="connsiteY1178" fmla="*/ 1124886 h 2863046"/>
              <a:gd name="connsiteX1179" fmla="*/ 497171 w 3582275"/>
              <a:gd name="connsiteY1179" fmla="*/ 1109807 h 2863046"/>
              <a:gd name="connsiteX1180" fmla="*/ 464119 w 3582275"/>
              <a:gd name="connsiteY1180" fmla="*/ 1105666 h 2863046"/>
              <a:gd name="connsiteX1181" fmla="*/ 476277 w 3582275"/>
              <a:gd name="connsiteY1181" fmla="*/ 1080935 h 2863046"/>
              <a:gd name="connsiteX1182" fmla="*/ 471580 w 3582275"/>
              <a:gd name="connsiteY1182" fmla="*/ 1054893 h 2863046"/>
              <a:gd name="connsiteX1183" fmla="*/ 483945 w 3582275"/>
              <a:gd name="connsiteY1183" fmla="*/ 1029194 h 2863046"/>
              <a:gd name="connsiteX1184" fmla="*/ 522008 w 3582275"/>
              <a:gd name="connsiteY1184" fmla="*/ 1021389 h 2863046"/>
              <a:gd name="connsiteX1185" fmla="*/ 523597 w 3582275"/>
              <a:gd name="connsiteY1185" fmla="*/ 1062146 h 2863046"/>
              <a:gd name="connsiteX1186" fmla="*/ 525929 w 3582275"/>
              <a:gd name="connsiteY1186" fmla="*/ 1087806 h 2863046"/>
              <a:gd name="connsiteX1187" fmla="*/ 543769 w 3582275"/>
              <a:gd name="connsiteY1187" fmla="*/ 1075132 h 2863046"/>
              <a:gd name="connsiteX1188" fmla="*/ 544391 w 3582275"/>
              <a:gd name="connsiteY1188" fmla="*/ 1065600 h 2863046"/>
              <a:gd name="connsiteX1189" fmla="*/ 560210 w 3582275"/>
              <a:gd name="connsiteY1189" fmla="*/ 1029125 h 2863046"/>
              <a:gd name="connsiteX1190" fmla="*/ 571745 w 3582275"/>
              <a:gd name="connsiteY1190" fmla="*/ 990717 h 2863046"/>
              <a:gd name="connsiteX1191" fmla="*/ 587151 w 3582275"/>
              <a:gd name="connsiteY1191" fmla="*/ 1008125 h 2863046"/>
              <a:gd name="connsiteX1192" fmla="*/ 613193 w 3582275"/>
              <a:gd name="connsiteY1192" fmla="*/ 1006468 h 2863046"/>
              <a:gd name="connsiteX1193" fmla="*/ 615404 w 3582275"/>
              <a:gd name="connsiteY1193" fmla="*/ 999836 h 2863046"/>
              <a:gd name="connsiteX1194" fmla="*/ 614920 w 3582275"/>
              <a:gd name="connsiteY1194" fmla="*/ 960599 h 2863046"/>
              <a:gd name="connsiteX1195" fmla="*/ 661688 w 3582275"/>
              <a:gd name="connsiteY1195" fmla="*/ 922466 h 2863046"/>
              <a:gd name="connsiteX1196" fmla="*/ 689113 w 3582275"/>
              <a:gd name="connsiteY1196" fmla="*/ 915973 h 2863046"/>
              <a:gd name="connsiteX1197" fmla="*/ 707487 w 3582275"/>
              <a:gd name="connsiteY1197" fmla="*/ 888825 h 2863046"/>
              <a:gd name="connsiteX1198" fmla="*/ 3152136 w 3582275"/>
              <a:gd name="connsiteY1198" fmla="*/ 865490 h 2863046"/>
              <a:gd name="connsiteX1199" fmla="*/ 3151304 w 3582275"/>
              <a:gd name="connsiteY1199" fmla="*/ 865960 h 2863046"/>
              <a:gd name="connsiteX1200" fmla="*/ 3151374 w 3582275"/>
              <a:gd name="connsiteY1200" fmla="*/ 865891 h 2863046"/>
              <a:gd name="connsiteX1201" fmla="*/ 3151028 w 3582275"/>
              <a:gd name="connsiteY1201" fmla="*/ 865546 h 2863046"/>
              <a:gd name="connsiteX1202" fmla="*/ 3249881 w 3582275"/>
              <a:gd name="connsiteY1202" fmla="*/ 839641 h 2863046"/>
              <a:gd name="connsiteX1203" fmla="*/ 3245460 w 3582275"/>
              <a:gd name="connsiteY1203" fmla="*/ 849658 h 2863046"/>
              <a:gd name="connsiteX1204" fmla="*/ 3263627 w 3582275"/>
              <a:gd name="connsiteY1204" fmla="*/ 854632 h 2863046"/>
              <a:gd name="connsiteX1205" fmla="*/ 3207458 w 3582275"/>
              <a:gd name="connsiteY1205" fmla="*/ 862706 h 2863046"/>
              <a:gd name="connsiteX1206" fmla="*/ 3152136 w 3582275"/>
              <a:gd name="connsiteY1206" fmla="*/ 865490 h 2863046"/>
              <a:gd name="connsiteX1207" fmla="*/ 3196940 w 3582275"/>
              <a:gd name="connsiteY1207" fmla="*/ 840134 h 2863046"/>
              <a:gd name="connsiteX1208" fmla="*/ 3249881 w 3582275"/>
              <a:gd name="connsiteY1208" fmla="*/ 839641 h 2863046"/>
              <a:gd name="connsiteX1209" fmla="*/ 3116280 w 3582275"/>
              <a:gd name="connsiteY1209" fmla="*/ 828312 h 2863046"/>
              <a:gd name="connsiteX1210" fmla="*/ 3137281 w 3582275"/>
              <a:gd name="connsiteY1210" fmla="*/ 863888 h 2863046"/>
              <a:gd name="connsiteX1211" fmla="*/ 3151235 w 3582275"/>
              <a:gd name="connsiteY1211" fmla="*/ 866030 h 2863046"/>
              <a:gd name="connsiteX1212" fmla="*/ 3150890 w 3582275"/>
              <a:gd name="connsiteY1212" fmla="*/ 865683 h 2863046"/>
              <a:gd name="connsiteX1213" fmla="*/ 3150959 w 3582275"/>
              <a:gd name="connsiteY1213" fmla="*/ 865615 h 2863046"/>
              <a:gd name="connsiteX1214" fmla="*/ 3162218 w 3582275"/>
              <a:gd name="connsiteY1214" fmla="*/ 877910 h 2863046"/>
              <a:gd name="connsiteX1215" fmla="*/ 3139146 w 3582275"/>
              <a:gd name="connsiteY1215" fmla="*/ 880260 h 2863046"/>
              <a:gd name="connsiteX1216" fmla="*/ 3118352 w 3582275"/>
              <a:gd name="connsiteY1216" fmla="*/ 884542 h 2863046"/>
              <a:gd name="connsiteX1217" fmla="*/ 3075870 w 3582275"/>
              <a:gd name="connsiteY1217" fmla="*/ 867134 h 2863046"/>
              <a:gd name="connsiteX1218" fmla="*/ 3032625 w 3582275"/>
              <a:gd name="connsiteY1218" fmla="*/ 869621 h 2863046"/>
              <a:gd name="connsiteX1219" fmla="*/ 3072622 w 3582275"/>
              <a:gd name="connsiteY1219" fmla="*/ 851937 h 2863046"/>
              <a:gd name="connsiteX1220" fmla="*/ 3116280 w 3582275"/>
              <a:gd name="connsiteY1220" fmla="*/ 828312 h 2863046"/>
              <a:gd name="connsiteX1221" fmla="*/ 788724 w 3582275"/>
              <a:gd name="connsiteY1221" fmla="*/ 819262 h 2863046"/>
              <a:gd name="connsiteX1222" fmla="*/ 793766 w 3582275"/>
              <a:gd name="connsiteY1222" fmla="*/ 822025 h 2863046"/>
              <a:gd name="connsiteX1223" fmla="*/ 783335 w 3582275"/>
              <a:gd name="connsiteY1223" fmla="*/ 846549 h 2863046"/>
              <a:gd name="connsiteX1224" fmla="*/ 831760 w 3582275"/>
              <a:gd name="connsiteY1224" fmla="*/ 859121 h 2863046"/>
              <a:gd name="connsiteX1225" fmla="*/ 804197 w 3582275"/>
              <a:gd name="connsiteY1225" fmla="*/ 877910 h 2863046"/>
              <a:gd name="connsiteX1226" fmla="*/ 829549 w 3582275"/>
              <a:gd name="connsiteY1226" fmla="*/ 898841 h 2863046"/>
              <a:gd name="connsiteX1227" fmla="*/ 817346 w 3582275"/>
              <a:gd name="connsiteY1227" fmla="*/ 924216 h 2863046"/>
              <a:gd name="connsiteX1228" fmla="*/ 817323 w 3582275"/>
              <a:gd name="connsiteY1228" fmla="*/ 924193 h 2863046"/>
              <a:gd name="connsiteX1229" fmla="*/ 817323 w 3582275"/>
              <a:gd name="connsiteY1229" fmla="*/ 924263 h 2863046"/>
              <a:gd name="connsiteX1230" fmla="*/ 817346 w 3582275"/>
              <a:gd name="connsiteY1230" fmla="*/ 924216 h 2863046"/>
              <a:gd name="connsiteX1231" fmla="*/ 836389 w 3582275"/>
              <a:gd name="connsiteY1231" fmla="*/ 942431 h 2863046"/>
              <a:gd name="connsiteX1232" fmla="*/ 830585 w 3582275"/>
              <a:gd name="connsiteY1232" fmla="*/ 947336 h 2863046"/>
              <a:gd name="connsiteX1233" fmla="*/ 795838 w 3582275"/>
              <a:gd name="connsiteY1233" fmla="*/ 937318 h 2863046"/>
              <a:gd name="connsiteX1234" fmla="*/ 803714 w 3582275"/>
              <a:gd name="connsiteY1234" fmla="*/ 911759 h 2863046"/>
              <a:gd name="connsiteX1235" fmla="*/ 765029 w 3582275"/>
              <a:gd name="connsiteY1235" fmla="*/ 846895 h 2863046"/>
              <a:gd name="connsiteX1236" fmla="*/ 788724 w 3582275"/>
              <a:gd name="connsiteY1236" fmla="*/ 819262 h 2863046"/>
              <a:gd name="connsiteX1237" fmla="*/ 3199245 w 3582275"/>
              <a:gd name="connsiteY1237" fmla="*/ 810352 h 2863046"/>
              <a:gd name="connsiteX1238" fmla="*/ 3200844 w 3582275"/>
              <a:gd name="connsiteY1238" fmla="*/ 810427 h 2863046"/>
              <a:gd name="connsiteX1239" fmla="*/ 3199591 w 3582275"/>
              <a:gd name="connsiteY1239" fmla="*/ 810628 h 2863046"/>
              <a:gd name="connsiteX1240" fmla="*/ 3199453 w 3582275"/>
              <a:gd name="connsiteY1240" fmla="*/ 810559 h 2863046"/>
              <a:gd name="connsiteX1241" fmla="*/ 3199591 w 3582275"/>
              <a:gd name="connsiteY1241" fmla="*/ 810697 h 2863046"/>
              <a:gd name="connsiteX1242" fmla="*/ 3199261 w 3582275"/>
              <a:gd name="connsiteY1242" fmla="*/ 810517 h 2863046"/>
              <a:gd name="connsiteX1243" fmla="*/ 3199344 w 3582275"/>
              <a:gd name="connsiteY1243" fmla="*/ 810451 h 2863046"/>
              <a:gd name="connsiteX1244" fmla="*/ 3244423 w 3582275"/>
              <a:gd name="connsiteY1244" fmla="*/ 803444 h 2863046"/>
              <a:gd name="connsiteX1245" fmla="*/ 3289255 w 3582275"/>
              <a:gd name="connsiteY1245" fmla="*/ 830453 h 2863046"/>
              <a:gd name="connsiteX1246" fmla="*/ 3314331 w 3582275"/>
              <a:gd name="connsiteY1246" fmla="*/ 815878 h 2863046"/>
              <a:gd name="connsiteX1247" fmla="*/ 3328492 w 3582275"/>
              <a:gd name="connsiteY1247" fmla="*/ 871625 h 2863046"/>
              <a:gd name="connsiteX1248" fmla="*/ 3347627 w 3582275"/>
              <a:gd name="connsiteY1248" fmla="*/ 914731 h 2863046"/>
              <a:gd name="connsiteX1249" fmla="*/ 3388591 w 3582275"/>
              <a:gd name="connsiteY1249" fmla="*/ 935523 h 2863046"/>
              <a:gd name="connsiteX1250" fmla="*/ 3413252 w 3582275"/>
              <a:gd name="connsiteY1250" fmla="*/ 945333 h 2863046"/>
              <a:gd name="connsiteX1251" fmla="*/ 3360960 w 3582275"/>
              <a:gd name="connsiteY1251" fmla="*/ 945333 h 2863046"/>
              <a:gd name="connsiteX1252" fmla="*/ 3307009 w 3582275"/>
              <a:gd name="connsiteY1252" fmla="*/ 907545 h 2863046"/>
              <a:gd name="connsiteX1253" fmla="*/ 3312466 w 3582275"/>
              <a:gd name="connsiteY1253" fmla="*/ 923711 h 2863046"/>
              <a:gd name="connsiteX1254" fmla="*/ 3307354 w 3582275"/>
              <a:gd name="connsiteY1254" fmla="*/ 939322 h 2863046"/>
              <a:gd name="connsiteX1255" fmla="*/ 3347766 w 3582275"/>
              <a:gd name="connsiteY1255" fmla="*/ 943675 h 2863046"/>
              <a:gd name="connsiteX1256" fmla="*/ 3302312 w 3582275"/>
              <a:gd name="connsiteY1256" fmla="*/ 950237 h 2863046"/>
              <a:gd name="connsiteX1257" fmla="*/ 3274610 w 3582275"/>
              <a:gd name="connsiteY1257" fmla="*/ 930066 h 2863046"/>
              <a:gd name="connsiteX1258" fmla="*/ 3222663 w 3582275"/>
              <a:gd name="connsiteY1258" fmla="*/ 903401 h 2863046"/>
              <a:gd name="connsiteX1259" fmla="*/ 3207535 w 3582275"/>
              <a:gd name="connsiteY1259" fmla="*/ 900362 h 2863046"/>
              <a:gd name="connsiteX1260" fmla="*/ 3228673 w 3582275"/>
              <a:gd name="connsiteY1260" fmla="*/ 881917 h 2863046"/>
              <a:gd name="connsiteX1261" fmla="*/ 3286147 w 3582275"/>
              <a:gd name="connsiteY1261" fmla="*/ 883714 h 2863046"/>
              <a:gd name="connsiteX1262" fmla="*/ 3294781 w 3582275"/>
              <a:gd name="connsiteY1262" fmla="*/ 887789 h 2863046"/>
              <a:gd name="connsiteX1263" fmla="*/ 3328561 w 3582275"/>
              <a:gd name="connsiteY1263" fmla="*/ 894905 h 2863046"/>
              <a:gd name="connsiteX1264" fmla="*/ 3296233 w 3582275"/>
              <a:gd name="connsiteY1264" fmla="*/ 867826 h 2863046"/>
              <a:gd name="connsiteX1265" fmla="*/ 3277651 w 3582275"/>
              <a:gd name="connsiteY1265" fmla="*/ 849727 h 2863046"/>
              <a:gd name="connsiteX1266" fmla="*/ 3209537 w 3582275"/>
              <a:gd name="connsiteY1266" fmla="*/ 810836 h 2863046"/>
              <a:gd name="connsiteX1267" fmla="*/ 3200844 w 3582275"/>
              <a:gd name="connsiteY1267" fmla="*/ 810427 h 2863046"/>
              <a:gd name="connsiteX1268" fmla="*/ 1629140 w 3582275"/>
              <a:gd name="connsiteY1268" fmla="*/ 797364 h 2863046"/>
              <a:gd name="connsiteX1269" fmla="*/ 1602683 w 3582275"/>
              <a:gd name="connsiteY1269" fmla="*/ 819746 h 2863046"/>
              <a:gd name="connsiteX1270" fmla="*/ 1620989 w 3582275"/>
              <a:gd name="connsiteY1270" fmla="*/ 860641 h 2863046"/>
              <a:gd name="connsiteX1271" fmla="*/ 1659674 w 3582275"/>
              <a:gd name="connsiteY1271" fmla="*/ 888480 h 2863046"/>
              <a:gd name="connsiteX1272" fmla="*/ 1744918 w 3582275"/>
              <a:gd name="connsiteY1272" fmla="*/ 897322 h 2863046"/>
              <a:gd name="connsiteX1273" fmla="*/ 1735523 w 3582275"/>
              <a:gd name="connsiteY1273" fmla="*/ 960460 h 2863046"/>
              <a:gd name="connsiteX1274" fmla="*/ 1748993 w 3582275"/>
              <a:gd name="connsiteY1274" fmla="*/ 948648 h 2863046"/>
              <a:gd name="connsiteX1275" fmla="*/ 1751827 w 3582275"/>
              <a:gd name="connsiteY1275" fmla="*/ 954865 h 2863046"/>
              <a:gd name="connsiteX1276" fmla="*/ 1796313 w 3582275"/>
              <a:gd name="connsiteY1276" fmla="*/ 1012685 h 2863046"/>
              <a:gd name="connsiteX1277" fmla="*/ 1798730 w 3582275"/>
              <a:gd name="connsiteY1277" fmla="*/ 1015033 h 2863046"/>
              <a:gd name="connsiteX1278" fmla="*/ 1834513 w 3582275"/>
              <a:gd name="connsiteY1278" fmla="*/ 1021803 h 2863046"/>
              <a:gd name="connsiteX1279" fmla="*/ 1830091 w 3582275"/>
              <a:gd name="connsiteY1279" fmla="*/ 989820 h 2863046"/>
              <a:gd name="connsiteX1280" fmla="*/ 1816897 w 3582275"/>
              <a:gd name="connsiteY1280" fmla="*/ 968059 h 2863046"/>
              <a:gd name="connsiteX1281" fmla="*/ 1769786 w 3582275"/>
              <a:gd name="connsiteY1281" fmla="*/ 942016 h 2863046"/>
              <a:gd name="connsiteX1282" fmla="*/ 1769716 w 3582275"/>
              <a:gd name="connsiteY1282" fmla="*/ 942016 h 2863046"/>
              <a:gd name="connsiteX1283" fmla="*/ 1808608 w 3582275"/>
              <a:gd name="connsiteY1283" fmla="*/ 901674 h 2863046"/>
              <a:gd name="connsiteX1284" fmla="*/ 1800525 w 3582275"/>
              <a:gd name="connsiteY1284" fmla="*/ 882193 h 2863046"/>
              <a:gd name="connsiteX1285" fmla="*/ 1783671 w 3582275"/>
              <a:gd name="connsiteY1285" fmla="*/ 898428 h 2863046"/>
              <a:gd name="connsiteX1286" fmla="*/ 1785536 w 3582275"/>
              <a:gd name="connsiteY1286" fmla="*/ 926680 h 2863046"/>
              <a:gd name="connsiteX1287" fmla="*/ 1769302 w 3582275"/>
              <a:gd name="connsiteY1287" fmla="*/ 915973 h 2863046"/>
              <a:gd name="connsiteX1288" fmla="*/ 1776555 w 3582275"/>
              <a:gd name="connsiteY1288" fmla="*/ 884611 h 2863046"/>
              <a:gd name="connsiteX1289" fmla="*/ 1763499 w 3582275"/>
              <a:gd name="connsiteY1289" fmla="*/ 888964 h 2863046"/>
              <a:gd name="connsiteX1290" fmla="*/ 1742639 w 3582275"/>
              <a:gd name="connsiteY1290" fmla="*/ 846964 h 2863046"/>
              <a:gd name="connsiteX1291" fmla="*/ 1741395 w 3582275"/>
              <a:gd name="connsiteY1291" fmla="*/ 857740 h 2863046"/>
              <a:gd name="connsiteX1292" fmla="*/ 1738839 w 3582275"/>
              <a:gd name="connsiteY1292" fmla="*/ 870450 h 2863046"/>
              <a:gd name="connsiteX1293" fmla="*/ 1682677 w 3582275"/>
              <a:gd name="connsiteY1293" fmla="*/ 832802 h 2863046"/>
              <a:gd name="connsiteX1294" fmla="*/ 1674664 w 3582275"/>
              <a:gd name="connsiteY1294" fmla="*/ 818986 h 2863046"/>
              <a:gd name="connsiteX1295" fmla="*/ 1652558 w 3582275"/>
              <a:gd name="connsiteY1295" fmla="*/ 855115 h 2863046"/>
              <a:gd name="connsiteX1296" fmla="*/ 1629140 w 3582275"/>
              <a:gd name="connsiteY1296" fmla="*/ 797364 h 2863046"/>
              <a:gd name="connsiteX1297" fmla="*/ 1286439 w 3582275"/>
              <a:gd name="connsiteY1297" fmla="*/ 760890 h 2863046"/>
              <a:gd name="connsiteX1298" fmla="*/ 1286439 w 3582275"/>
              <a:gd name="connsiteY1298" fmla="*/ 874526 h 2863046"/>
              <a:gd name="connsiteX1299" fmla="*/ 1295971 w 3582275"/>
              <a:gd name="connsiteY1299" fmla="*/ 871072 h 2863046"/>
              <a:gd name="connsiteX1300" fmla="*/ 1298734 w 3582275"/>
              <a:gd name="connsiteY1300" fmla="*/ 874456 h 2863046"/>
              <a:gd name="connsiteX1301" fmla="*/ 1293416 w 3582275"/>
              <a:gd name="connsiteY1301" fmla="*/ 891380 h 2863046"/>
              <a:gd name="connsiteX1302" fmla="*/ 1269997 w 3582275"/>
              <a:gd name="connsiteY1302" fmla="*/ 884196 h 2863046"/>
              <a:gd name="connsiteX1303" fmla="*/ 1277389 w 3582275"/>
              <a:gd name="connsiteY1303" fmla="*/ 869482 h 2863046"/>
              <a:gd name="connsiteX1304" fmla="*/ 1279047 w 3582275"/>
              <a:gd name="connsiteY1304" fmla="*/ 816775 h 2863046"/>
              <a:gd name="connsiteX1305" fmla="*/ 1278701 w 3582275"/>
              <a:gd name="connsiteY1305" fmla="*/ 761996 h 2863046"/>
              <a:gd name="connsiteX1306" fmla="*/ 1286439 w 3582275"/>
              <a:gd name="connsiteY1306" fmla="*/ 760890 h 2863046"/>
              <a:gd name="connsiteX1307" fmla="*/ 777715 w 3582275"/>
              <a:gd name="connsiteY1307" fmla="*/ 755430 h 2863046"/>
              <a:gd name="connsiteX1308" fmla="*/ 799773 w 3582275"/>
              <a:gd name="connsiteY1308" fmla="*/ 756608 h 2863046"/>
              <a:gd name="connsiteX1309" fmla="*/ 787269 w 3582275"/>
              <a:gd name="connsiteY1309" fmla="*/ 770976 h 2863046"/>
              <a:gd name="connsiteX1310" fmla="*/ 759638 w 3582275"/>
              <a:gd name="connsiteY1310" fmla="*/ 824996 h 2863046"/>
              <a:gd name="connsiteX1311" fmla="*/ 759638 w 3582275"/>
              <a:gd name="connsiteY1311" fmla="*/ 824927 h 2863046"/>
              <a:gd name="connsiteX1312" fmla="*/ 751901 w 3582275"/>
              <a:gd name="connsiteY1312" fmla="*/ 816154 h 2863046"/>
              <a:gd name="connsiteX1313" fmla="*/ 747687 w 3582275"/>
              <a:gd name="connsiteY1313" fmla="*/ 790595 h 2863046"/>
              <a:gd name="connsiteX1314" fmla="*/ 777715 w 3582275"/>
              <a:gd name="connsiteY1314" fmla="*/ 755430 h 2863046"/>
              <a:gd name="connsiteX1315" fmla="*/ 2904069 w 3582275"/>
              <a:gd name="connsiteY1315" fmla="*/ 748318 h 2863046"/>
              <a:gd name="connsiteX1316" fmla="*/ 2921823 w 3582275"/>
              <a:gd name="connsiteY1316" fmla="*/ 785828 h 2863046"/>
              <a:gd name="connsiteX1317" fmla="*/ 2955603 w 3582275"/>
              <a:gd name="connsiteY1317" fmla="*/ 753568 h 2863046"/>
              <a:gd name="connsiteX1318" fmla="*/ 2965964 w 3582275"/>
              <a:gd name="connsiteY1318" fmla="*/ 778644 h 2863046"/>
              <a:gd name="connsiteX1319" fmla="*/ 3015977 w 3582275"/>
              <a:gd name="connsiteY1319" fmla="*/ 790802 h 2863046"/>
              <a:gd name="connsiteX1320" fmla="*/ 3049482 w 3582275"/>
              <a:gd name="connsiteY1320" fmla="*/ 783271 h 2863046"/>
              <a:gd name="connsiteX1321" fmla="*/ 3120909 w 3582275"/>
              <a:gd name="connsiteY1321" fmla="*/ 778989 h 2863046"/>
              <a:gd name="connsiteX1322" fmla="*/ 3170233 w 3582275"/>
              <a:gd name="connsiteY1322" fmla="*/ 794670 h 2863046"/>
              <a:gd name="connsiteX1323" fmla="*/ 3199261 w 3582275"/>
              <a:gd name="connsiteY1323" fmla="*/ 810517 h 2863046"/>
              <a:gd name="connsiteX1324" fmla="*/ 3186672 w 3582275"/>
              <a:gd name="connsiteY1324" fmla="*/ 820505 h 2863046"/>
              <a:gd name="connsiteX1325" fmla="*/ 3106886 w 3582275"/>
              <a:gd name="connsiteY1325" fmla="*/ 790594 h 2863046"/>
              <a:gd name="connsiteX1326" fmla="*/ 3030761 w 3582275"/>
              <a:gd name="connsiteY1326" fmla="*/ 836740 h 2863046"/>
              <a:gd name="connsiteX1327" fmla="*/ 2986965 w 3582275"/>
              <a:gd name="connsiteY1327" fmla="*/ 827828 h 2863046"/>
              <a:gd name="connsiteX1328" fmla="*/ 2910908 w 3582275"/>
              <a:gd name="connsiteY1328" fmla="*/ 797640 h 2863046"/>
              <a:gd name="connsiteX1329" fmla="*/ 2874296 w 3582275"/>
              <a:gd name="connsiteY1329" fmla="*/ 803236 h 2863046"/>
              <a:gd name="connsiteX1330" fmla="*/ 2871740 w 3582275"/>
              <a:gd name="connsiteY1330" fmla="*/ 763999 h 2863046"/>
              <a:gd name="connsiteX1331" fmla="*/ 2904069 w 3582275"/>
              <a:gd name="connsiteY1331" fmla="*/ 748318 h 2863046"/>
              <a:gd name="connsiteX1332" fmla="*/ 952095 w 3582275"/>
              <a:gd name="connsiteY1332" fmla="*/ 708666 h 2863046"/>
              <a:gd name="connsiteX1333" fmla="*/ 998240 w 3582275"/>
              <a:gd name="connsiteY1333" fmla="*/ 719236 h 2863046"/>
              <a:gd name="connsiteX1334" fmla="*/ 1004733 w 3582275"/>
              <a:gd name="connsiteY1334" fmla="*/ 722896 h 2863046"/>
              <a:gd name="connsiteX1335" fmla="*/ 980210 w 3582275"/>
              <a:gd name="connsiteY1335" fmla="*/ 756123 h 2863046"/>
              <a:gd name="connsiteX1336" fmla="*/ 931164 w 3582275"/>
              <a:gd name="connsiteY1336" fmla="*/ 714607 h 2863046"/>
              <a:gd name="connsiteX1337" fmla="*/ 931233 w 3582275"/>
              <a:gd name="connsiteY1337" fmla="*/ 714607 h 2863046"/>
              <a:gd name="connsiteX1338" fmla="*/ 952095 w 3582275"/>
              <a:gd name="connsiteY1338" fmla="*/ 708666 h 2863046"/>
              <a:gd name="connsiteX1339" fmla="*/ 1550002 w 3582275"/>
              <a:gd name="connsiteY1339" fmla="*/ 708005 h 2863046"/>
              <a:gd name="connsiteX1340" fmla="*/ 1525799 w 3582275"/>
              <a:gd name="connsiteY1340" fmla="*/ 709357 h 2863046"/>
              <a:gd name="connsiteX1341" fmla="*/ 1523588 w 3582275"/>
              <a:gd name="connsiteY1341" fmla="*/ 722138 h 2863046"/>
              <a:gd name="connsiteX1342" fmla="*/ 1534226 w 3582275"/>
              <a:gd name="connsiteY1342" fmla="*/ 813943 h 2863046"/>
              <a:gd name="connsiteX1343" fmla="*/ 1591839 w 3582275"/>
              <a:gd name="connsiteY1343" fmla="*/ 843854 h 2863046"/>
              <a:gd name="connsiteX1344" fmla="*/ 1591907 w 3582275"/>
              <a:gd name="connsiteY1344" fmla="*/ 843854 h 2863046"/>
              <a:gd name="connsiteX1345" fmla="*/ 1595430 w 3582275"/>
              <a:gd name="connsiteY1345" fmla="*/ 807726 h 2863046"/>
              <a:gd name="connsiteX1346" fmla="*/ 1590803 w 3582275"/>
              <a:gd name="connsiteY1346" fmla="*/ 792390 h 2863046"/>
              <a:gd name="connsiteX1347" fmla="*/ 1553223 w 3582275"/>
              <a:gd name="connsiteY1347" fmla="*/ 755088 h 2863046"/>
              <a:gd name="connsiteX1348" fmla="*/ 1550046 w 3582275"/>
              <a:gd name="connsiteY1348" fmla="*/ 744727 h 2863046"/>
              <a:gd name="connsiteX1349" fmla="*/ 1573325 w 3582275"/>
              <a:gd name="connsiteY1349" fmla="*/ 750874 h 2863046"/>
              <a:gd name="connsiteX1350" fmla="*/ 1550002 w 3582275"/>
              <a:gd name="connsiteY1350" fmla="*/ 708005 h 2863046"/>
              <a:gd name="connsiteX1351" fmla="*/ 564766 w 3582275"/>
              <a:gd name="connsiteY1351" fmla="*/ 704384 h 2863046"/>
              <a:gd name="connsiteX1352" fmla="*/ 559724 w 3582275"/>
              <a:gd name="connsiteY1352" fmla="*/ 753845 h 2863046"/>
              <a:gd name="connsiteX1353" fmla="*/ 554819 w 3582275"/>
              <a:gd name="connsiteY1353" fmla="*/ 771253 h 2863046"/>
              <a:gd name="connsiteX1354" fmla="*/ 527947 w 3582275"/>
              <a:gd name="connsiteY1354" fmla="*/ 775398 h 2863046"/>
              <a:gd name="connsiteX1355" fmla="*/ 506049 w 3582275"/>
              <a:gd name="connsiteY1355" fmla="*/ 783411 h 2863046"/>
              <a:gd name="connsiteX1356" fmla="*/ 506049 w 3582275"/>
              <a:gd name="connsiteY1356" fmla="*/ 783342 h 2863046"/>
              <a:gd name="connsiteX1357" fmla="*/ 564766 w 3582275"/>
              <a:gd name="connsiteY1357" fmla="*/ 704384 h 2863046"/>
              <a:gd name="connsiteX1358" fmla="*/ 697056 w 3582275"/>
              <a:gd name="connsiteY1358" fmla="*/ 691328 h 2863046"/>
              <a:gd name="connsiteX1359" fmla="*/ 709905 w 3582275"/>
              <a:gd name="connsiteY1359" fmla="*/ 711360 h 2863046"/>
              <a:gd name="connsiteX1360" fmla="*/ 722132 w 3582275"/>
              <a:gd name="connsiteY1360" fmla="*/ 729874 h 2863046"/>
              <a:gd name="connsiteX1361" fmla="*/ 729178 w 3582275"/>
              <a:gd name="connsiteY1361" fmla="*/ 742446 h 2863046"/>
              <a:gd name="connsiteX1362" fmla="*/ 728694 w 3582275"/>
              <a:gd name="connsiteY1362" fmla="*/ 774569 h 2863046"/>
              <a:gd name="connsiteX1363" fmla="*/ 736293 w 3582275"/>
              <a:gd name="connsiteY1363" fmla="*/ 805723 h 2863046"/>
              <a:gd name="connsiteX1364" fmla="*/ 705760 w 3582275"/>
              <a:gd name="connsiteY1364" fmla="*/ 807795 h 2863046"/>
              <a:gd name="connsiteX1365" fmla="*/ 675987 w 3582275"/>
              <a:gd name="connsiteY1365" fmla="*/ 855667 h 2863046"/>
              <a:gd name="connsiteX1366" fmla="*/ 661894 w 3582275"/>
              <a:gd name="connsiteY1366" fmla="*/ 827966 h 2863046"/>
              <a:gd name="connsiteX1367" fmla="*/ 657819 w 3582275"/>
              <a:gd name="connsiteY1367" fmla="*/ 829209 h 2863046"/>
              <a:gd name="connsiteX1368" fmla="*/ 661894 w 3582275"/>
              <a:gd name="connsiteY1368" fmla="*/ 851246 h 2863046"/>
              <a:gd name="connsiteX1369" fmla="*/ 622105 w 3582275"/>
              <a:gd name="connsiteY1369" fmla="*/ 878118 h 2863046"/>
              <a:gd name="connsiteX1370" fmla="*/ 610776 w 3582275"/>
              <a:gd name="connsiteY1370" fmla="*/ 880673 h 2863046"/>
              <a:gd name="connsiteX1371" fmla="*/ 610774 w 3582275"/>
              <a:gd name="connsiteY1371" fmla="*/ 880702 h 2863046"/>
              <a:gd name="connsiteX1372" fmla="*/ 614996 w 3582275"/>
              <a:gd name="connsiteY1372" fmla="*/ 873991 h 2863046"/>
              <a:gd name="connsiteX1373" fmla="*/ 622032 w 3582275"/>
              <a:gd name="connsiteY1373" fmla="*/ 878257 h 2863046"/>
              <a:gd name="connsiteX1374" fmla="*/ 647868 w 3582275"/>
              <a:gd name="connsiteY1374" fmla="*/ 889931 h 2863046"/>
              <a:gd name="connsiteX1375" fmla="*/ 627076 w 3582275"/>
              <a:gd name="connsiteY1375" fmla="*/ 921293 h 2863046"/>
              <a:gd name="connsiteX1376" fmla="*/ 574782 w 3582275"/>
              <a:gd name="connsiteY1376" fmla="*/ 933036 h 2863046"/>
              <a:gd name="connsiteX1377" fmla="*/ 610220 w 3582275"/>
              <a:gd name="connsiteY1377" fmla="*/ 892832 h 2863046"/>
              <a:gd name="connsiteX1378" fmla="*/ 610155 w 3582275"/>
              <a:gd name="connsiteY1378" fmla="*/ 892898 h 2863046"/>
              <a:gd name="connsiteX1379" fmla="*/ 610154 w 3582275"/>
              <a:gd name="connsiteY1379" fmla="*/ 892901 h 2863046"/>
              <a:gd name="connsiteX1380" fmla="*/ 584457 w 3582275"/>
              <a:gd name="connsiteY1380" fmla="*/ 908099 h 2863046"/>
              <a:gd name="connsiteX1381" fmla="*/ 551437 w 3582275"/>
              <a:gd name="connsiteY1381" fmla="*/ 943328 h 2863046"/>
              <a:gd name="connsiteX1382" fmla="*/ 556548 w 3582275"/>
              <a:gd name="connsiteY1382" fmla="*/ 916388 h 2863046"/>
              <a:gd name="connsiteX1383" fmla="*/ 587496 w 3582275"/>
              <a:gd name="connsiteY1383" fmla="*/ 884196 h 2863046"/>
              <a:gd name="connsiteX1384" fmla="*/ 545565 w 3582275"/>
              <a:gd name="connsiteY1384" fmla="*/ 897391 h 2863046"/>
              <a:gd name="connsiteX1385" fmla="*/ 510818 w 3582275"/>
              <a:gd name="connsiteY1385" fmla="*/ 915628 h 2863046"/>
              <a:gd name="connsiteX1386" fmla="*/ 465502 w 3582275"/>
              <a:gd name="connsiteY1386" fmla="*/ 932276 h 2863046"/>
              <a:gd name="connsiteX1387" fmla="*/ 456107 w 3582275"/>
              <a:gd name="connsiteY1387" fmla="*/ 910723 h 2863046"/>
              <a:gd name="connsiteX1388" fmla="*/ 445469 w 3582275"/>
              <a:gd name="connsiteY1388" fmla="*/ 896009 h 2863046"/>
              <a:gd name="connsiteX1389" fmla="*/ 408857 w 3582275"/>
              <a:gd name="connsiteY1389" fmla="*/ 881917 h 2863046"/>
              <a:gd name="connsiteX1390" fmla="*/ 455693 w 3582275"/>
              <a:gd name="connsiteY1390" fmla="*/ 865200 h 2863046"/>
              <a:gd name="connsiteX1391" fmla="*/ 447542 w 3582275"/>
              <a:gd name="connsiteY1391" fmla="*/ 882539 h 2863046"/>
              <a:gd name="connsiteX1392" fmla="*/ 477936 w 3582275"/>
              <a:gd name="connsiteY1392" fmla="*/ 890898 h 2863046"/>
              <a:gd name="connsiteX1393" fmla="*/ 494239 w 3582275"/>
              <a:gd name="connsiteY1393" fmla="*/ 845374 h 2863046"/>
              <a:gd name="connsiteX1394" fmla="*/ 559105 w 3582275"/>
              <a:gd name="connsiteY1394" fmla="*/ 843578 h 2863046"/>
              <a:gd name="connsiteX1395" fmla="*/ 599032 w 3582275"/>
              <a:gd name="connsiteY1395" fmla="*/ 791977 h 2863046"/>
              <a:gd name="connsiteX1396" fmla="*/ 617615 w 3582275"/>
              <a:gd name="connsiteY1396" fmla="*/ 786588 h 2863046"/>
              <a:gd name="connsiteX1397" fmla="*/ 617615 w 3582275"/>
              <a:gd name="connsiteY1397" fmla="*/ 768628 h 2863046"/>
              <a:gd name="connsiteX1398" fmla="*/ 627769 w 3582275"/>
              <a:gd name="connsiteY1398" fmla="*/ 749630 h 2863046"/>
              <a:gd name="connsiteX1399" fmla="*/ 650013 w 3582275"/>
              <a:gd name="connsiteY1399" fmla="*/ 742722 h 2863046"/>
              <a:gd name="connsiteX1400" fmla="*/ 640480 w 3582275"/>
              <a:gd name="connsiteY1400" fmla="*/ 724486 h 2863046"/>
              <a:gd name="connsiteX1401" fmla="*/ 697056 w 3582275"/>
              <a:gd name="connsiteY1401" fmla="*/ 691328 h 2863046"/>
              <a:gd name="connsiteX1402" fmla="*/ 926814 w 3582275"/>
              <a:gd name="connsiteY1402" fmla="*/ 609055 h 2863046"/>
              <a:gd name="connsiteX1403" fmla="*/ 973786 w 3582275"/>
              <a:gd name="connsiteY1403" fmla="*/ 614789 h 2863046"/>
              <a:gd name="connsiteX1404" fmla="*/ 1016893 w 3582275"/>
              <a:gd name="connsiteY1404" fmla="*/ 627913 h 2863046"/>
              <a:gd name="connsiteX1405" fmla="*/ 986222 w 3582275"/>
              <a:gd name="connsiteY1405" fmla="*/ 684697 h 2863046"/>
              <a:gd name="connsiteX1406" fmla="*/ 968951 w 3582275"/>
              <a:gd name="connsiteY1406" fmla="*/ 670052 h 2863046"/>
              <a:gd name="connsiteX1407" fmla="*/ 948021 w 3582275"/>
              <a:gd name="connsiteY1407" fmla="*/ 660519 h 2863046"/>
              <a:gd name="connsiteX1408" fmla="*/ 882120 w 3582275"/>
              <a:gd name="connsiteY1408" fmla="*/ 664457 h 2863046"/>
              <a:gd name="connsiteX1409" fmla="*/ 877975 w 3582275"/>
              <a:gd name="connsiteY1409" fmla="*/ 651469 h 2863046"/>
              <a:gd name="connsiteX1410" fmla="*/ 927574 w 3582275"/>
              <a:gd name="connsiteY1410" fmla="*/ 645598 h 2863046"/>
              <a:gd name="connsiteX1411" fmla="*/ 933653 w 3582275"/>
              <a:gd name="connsiteY1411" fmla="*/ 636687 h 2863046"/>
              <a:gd name="connsiteX1412" fmla="*/ 917075 w 3582275"/>
              <a:gd name="connsiteY1412" fmla="*/ 635028 h 2863046"/>
              <a:gd name="connsiteX1413" fmla="*/ 915348 w 3582275"/>
              <a:gd name="connsiteY1413" fmla="*/ 612439 h 2863046"/>
              <a:gd name="connsiteX1414" fmla="*/ 926814 w 3582275"/>
              <a:gd name="connsiteY1414" fmla="*/ 609055 h 2863046"/>
              <a:gd name="connsiteX1415" fmla="*/ 808619 w 3582275"/>
              <a:gd name="connsiteY1415" fmla="*/ 564982 h 2863046"/>
              <a:gd name="connsiteX1416" fmla="*/ 822642 w 3582275"/>
              <a:gd name="connsiteY1416" fmla="*/ 603667 h 2863046"/>
              <a:gd name="connsiteX1417" fmla="*/ 867820 w 3582275"/>
              <a:gd name="connsiteY1417" fmla="*/ 620867 h 2863046"/>
              <a:gd name="connsiteX1418" fmla="*/ 804544 w 3582275"/>
              <a:gd name="connsiteY1418" fmla="*/ 646772 h 2863046"/>
              <a:gd name="connsiteX1419" fmla="*/ 773181 w 3582275"/>
              <a:gd name="connsiteY1419" fmla="*/ 661900 h 2863046"/>
              <a:gd name="connsiteX1420" fmla="*/ 741820 w 3582275"/>
              <a:gd name="connsiteY1420" fmla="*/ 679516 h 2863046"/>
              <a:gd name="connsiteX1421" fmla="*/ 733322 w 3582275"/>
              <a:gd name="connsiteY1421" fmla="*/ 653818 h 2863046"/>
              <a:gd name="connsiteX1422" fmla="*/ 778362 w 3582275"/>
              <a:gd name="connsiteY1422" fmla="*/ 644285 h 2863046"/>
              <a:gd name="connsiteX1423" fmla="*/ 758054 w 3582275"/>
              <a:gd name="connsiteY1423" fmla="*/ 634545 h 2863046"/>
              <a:gd name="connsiteX1424" fmla="*/ 777189 w 3582275"/>
              <a:gd name="connsiteY1424" fmla="*/ 591992 h 2863046"/>
              <a:gd name="connsiteX1425" fmla="*/ 808619 w 3582275"/>
              <a:gd name="connsiteY1425" fmla="*/ 564982 h 2863046"/>
              <a:gd name="connsiteX1426" fmla="*/ 2195936 w 3582275"/>
              <a:gd name="connsiteY1426" fmla="*/ 559801 h 2863046"/>
              <a:gd name="connsiteX1427" fmla="*/ 2212169 w 3582275"/>
              <a:gd name="connsiteY1427" fmla="*/ 573686 h 2863046"/>
              <a:gd name="connsiteX1428" fmla="*/ 2200287 w 3582275"/>
              <a:gd name="connsiteY1428" fmla="*/ 588953 h 2863046"/>
              <a:gd name="connsiteX1429" fmla="*/ 2208094 w 3582275"/>
              <a:gd name="connsiteY1429" fmla="*/ 620039 h 2863046"/>
              <a:gd name="connsiteX1430" fmla="*/ 2184054 w 3582275"/>
              <a:gd name="connsiteY1430" fmla="*/ 607397 h 2863046"/>
              <a:gd name="connsiteX1431" fmla="*/ 2166507 w 3582275"/>
              <a:gd name="connsiteY1431" fmla="*/ 604565 h 2863046"/>
              <a:gd name="connsiteX1432" fmla="*/ 2173899 w 3582275"/>
              <a:gd name="connsiteY1432" fmla="*/ 585292 h 2863046"/>
              <a:gd name="connsiteX1433" fmla="*/ 2195936 w 3582275"/>
              <a:gd name="connsiteY1433" fmla="*/ 559801 h 2863046"/>
              <a:gd name="connsiteX1434" fmla="*/ 2414365 w 3582275"/>
              <a:gd name="connsiteY1434" fmla="*/ 535123 h 2863046"/>
              <a:gd name="connsiteX1435" fmla="*/ 2394194 w 3582275"/>
              <a:gd name="connsiteY1435" fmla="*/ 542669 h 2863046"/>
              <a:gd name="connsiteX1436" fmla="*/ 2376164 w 3582275"/>
              <a:gd name="connsiteY1436" fmla="*/ 542324 h 2863046"/>
              <a:gd name="connsiteX1437" fmla="*/ 2344111 w 3582275"/>
              <a:gd name="connsiteY1437" fmla="*/ 564360 h 2863046"/>
              <a:gd name="connsiteX1438" fmla="*/ 2354542 w 3582275"/>
              <a:gd name="connsiteY1438" fmla="*/ 592129 h 2863046"/>
              <a:gd name="connsiteX1439" fmla="*/ 2344941 w 3582275"/>
              <a:gd name="connsiteY1439" fmla="*/ 586190 h 2863046"/>
              <a:gd name="connsiteX1440" fmla="*/ 2342592 w 3582275"/>
              <a:gd name="connsiteY1440" fmla="*/ 634199 h 2863046"/>
              <a:gd name="connsiteX1441" fmla="*/ 2335822 w 3582275"/>
              <a:gd name="connsiteY1441" fmla="*/ 617551 h 2863046"/>
              <a:gd name="connsiteX1442" fmla="*/ 2321937 w 3582275"/>
              <a:gd name="connsiteY1442" fmla="*/ 687874 h 2863046"/>
              <a:gd name="connsiteX1443" fmla="*/ 2294029 w 3582275"/>
              <a:gd name="connsiteY1443" fmla="*/ 714124 h 2863046"/>
              <a:gd name="connsiteX1444" fmla="*/ 2258384 w 3582275"/>
              <a:gd name="connsiteY1444" fmla="*/ 783203 h 2863046"/>
              <a:gd name="connsiteX1445" fmla="*/ 2233930 w 3582275"/>
              <a:gd name="connsiteY1445" fmla="*/ 818779 h 2863046"/>
              <a:gd name="connsiteX1446" fmla="*/ 2182950 w 3582275"/>
              <a:gd name="connsiteY1446" fmla="*/ 849588 h 2863046"/>
              <a:gd name="connsiteX1447" fmla="*/ 2204088 w 3582275"/>
              <a:gd name="connsiteY1447" fmla="*/ 856081 h 2863046"/>
              <a:gd name="connsiteX1448" fmla="*/ 2184465 w 3582275"/>
              <a:gd name="connsiteY1448" fmla="*/ 872604 h 2863046"/>
              <a:gd name="connsiteX1449" fmla="*/ 2184262 w 3582275"/>
              <a:gd name="connsiteY1449" fmla="*/ 872523 h 2863046"/>
              <a:gd name="connsiteX1450" fmla="*/ 2183668 w 3582275"/>
              <a:gd name="connsiteY1450" fmla="*/ 872624 h 2863046"/>
              <a:gd name="connsiteX1451" fmla="*/ 2168721 w 3582275"/>
              <a:gd name="connsiteY1451" fmla="*/ 853789 h 2863046"/>
              <a:gd name="connsiteX1452" fmla="*/ 2112212 w 3582275"/>
              <a:gd name="connsiteY1452" fmla="*/ 861608 h 2863046"/>
              <a:gd name="connsiteX1453" fmla="*/ 2141087 w 3582275"/>
              <a:gd name="connsiteY1453" fmla="*/ 879914 h 2863046"/>
              <a:gd name="connsiteX1454" fmla="*/ 2183668 w 3582275"/>
              <a:gd name="connsiteY1454" fmla="*/ 872624 h 2863046"/>
              <a:gd name="connsiteX1455" fmla="*/ 2183917 w 3582275"/>
              <a:gd name="connsiteY1455" fmla="*/ 872937 h 2863046"/>
              <a:gd name="connsiteX1456" fmla="*/ 2183986 w 3582275"/>
              <a:gd name="connsiteY1456" fmla="*/ 873007 h 2863046"/>
              <a:gd name="connsiteX1457" fmla="*/ 2184465 w 3582275"/>
              <a:gd name="connsiteY1457" fmla="*/ 872604 h 2863046"/>
              <a:gd name="connsiteX1458" fmla="*/ 2195427 w 3582275"/>
              <a:gd name="connsiteY1458" fmla="*/ 876978 h 2863046"/>
              <a:gd name="connsiteX1459" fmla="*/ 2205193 w 3582275"/>
              <a:gd name="connsiteY1459" fmla="*/ 878118 h 2863046"/>
              <a:gd name="connsiteX1460" fmla="*/ 2237523 w 3582275"/>
              <a:gd name="connsiteY1460" fmla="*/ 881572 h 2863046"/>
              <a:gd name="connsiteX1461" fmla="*/ 2258246 w 3582275"/>
              <a:gd name="connsiteY1461" fmla="*/ 890483 h 2863046"/>
              <a:gd name="connsiteX1462" fmla="*/ 2295410 w 3582275"/>
              <a:gd name="connsiteY1462" fmla="*/ 816638 h 2863046"/>
              <a:gd name="connsiteX1463" fmla="*/ 2333128 w 3582275"/>
              <a:gd name="connsiteY1463" fmla="*/ 750805 h 2863046"/>
              <a:gd name="connsiteX1464" fmla="*/ 2350743 w 3582275"/>
              <a:gd name="connsiteY1464" fmla="*/ 744933 h 2863046"/>
              <a:gd name="connsiteX1465" fmla="*/ 2382796 w 3582275"/>
              <a:gd name="connsiteY1465" fmla="*/ 715713 h 2863046"/>
              <a:gd name="connsiteX1466" fmla="*/ 2393503 w 3582275"/>
              <a:gd name="connsiteY1466" fmla="*/ 668463 h 2863046"/>
              <a:gd name="connsiteX1467" fmla="*/ 2417336 w 3582275"/>
              <a:gd name="connsiteY1467" fmla="*/ 675232 h 2863046"/>
              <a:gd name="connsiteX1468" fmla="*/ 2397372 w 3582275"/>
              <a:gd name="connsiteY1468" fmla="*/ 614511 h 2863046"/>
              <a:gd name="connsiteX1469" fmla="*/ 2389013 w 3582275"/>
              <a:gd name="connsiteY1469" fmla="*/ 580939 h 2863046"/>
              <a:gd name="connsiteX1470" fmla="*/ 2468247 w 3582275"/>
              <a:gd name="connsiteY1470" fmla="*/ 585430 h 2863046"/>
              <a:gd name="connsiteX1471" fmla="*/ 2458369 w 3582275"/>
              <a:gd name="connsiteY1471" fmla="*/ 655751 h 2863046"/>
              <a:gd name="connsiteX1472" fmla="*/ 2479093 w 3582275"/>
              <a:gd name="connsiteY1472" fmla="*/ 638758 h 2863046"/>
              <a:gd name="connsiteX1473" fmla="*/ 2484688 w 3582275"/>
              <a:gd name="connsiteY1473" fmla="*/ 652712 h 2863046"/>
              <a:gd name="connsiteX1474" fmla="*/ 2491941 w 3582275"/>
              <a:gd name="connsiteY1474" fmla="*/ 665285 h 2863046"/>
              <a:gd name="connsiteX1475" fmla="*/ 2460579 w 3582275"/>
              <a:gd name="connsiteY1475" fmla="*/ 670396 h 2863046"/>
              <a:gd name="connsiteX1476" fmla="*/ 2427352 w 3582275"/>
              <a:gd name="connsiteY1476" fmla="*/ 681242 h 2863046"/>
              <a:gd name="connsiteX1477" fmla="*/ 2417404 w 3582275"/>
              <a:gd name="connsiteY1477" fmla="*/ 706733 h 2863046"/>
              <a:gd name="connsiteX1478" fmla="*/ 2445036 w 3582275"/>
              <a:gd name="connsiteY1478" fmla="*/ 698511 h 2863046"/>
              <a:gd name="connsiteX1479" fmla="*/ 2453119 w 3582275"/>
              <a:gd name="connsiteY1479" fmla="*/ 696302 h 2863046"/>
              <a:gd name="connsiteX1480" fmla="*/ 2477504 w 3582275"/>
              <a:gd name="connsiteY1480" fmla="*/ 724555 h 2863046"/>
              <a:gd name="connsiteX1481" fmla="*/ 2509488 w 3582275"/>
              <a:gd name="connsiteY1481" fmla="*/ 708114 h 2863046"/>
              <a:gd name="connsiteX1482" fmla="*/ 2515775 w 3582275"/>
              <a:gd name="connsiteY1482" fmla="*/ 685456 h 2863046"/>
              <a:gd name="connsiteX1483" fmla="*/ 2520056 w 3582275"/>
              <a:gd name="connsiteY1483" fmla="*/ 637308 h 2863046"/>
              <a:gd name="connsiteX1484" fmla="*/ 2532629 w 3582275"/>
              <a:gd name="connsiteY1484" fmla="*/ 648567 h 2863046"/>
              <a:gd name="connsiteX1485" fmla="*/ 2548725 w 3582275"/>
              <a:gd name="connsiteY1485" fmla="*/ 666114 h 2863046"/>
              <a:gd name="connsiteX1486" fmla="*/ 2590449 w 3582275"/>
              <a:gd name="connsiteY1486" fmla="*/ 706870 h 2863046"/>
              <a:gd name="connsiteX1487" fmla="*/ 2593695 w 3582275"/>
              <a:gd name="connsiteY1487" fmla="*/ 711429 h 2863046"/>
              <a:gd name="connsiteX1488" fmla="*/ 2575734 w 3582275"/>
              <a:gd name="connsiteY1488" fmla="*/ 722759 h 2863046"/>
              <a:gd name="connsiteX1489" fmla="*/ 2627199 w 3582275"/>
              <a:gd name="connsiteY1489" fmla="*/ 699893 h 2863046"/>
              <a:gd name="connsiteX1490" fmla="*/ 2614489 w 3582275"/>
              <a:gd name="connsiteY1490" fmla="*/ 643801 h 2863046"/>
              <a:gd name="connsiteX1491" fmla="*/ 2597357 w 3582275"/>
              <a:gd name="connsiteY1491" fmla="*/ 634613 h 2863046"/>
              <a:gd name="connsiteX1492" fmla="*/ 2567928 w 3582275"/>
              <a:gd name="connsiteY1492" fmla="*/ 627913 h 2863046"/>
              <a:gd name="connsiteX1493" fmla="*/ 2482270 w 3582275"/>
              <a:gd name="connsiteY1493" fmla="*/ 600627 h 2863046"/>
              <a:gd name="connsiteX1494" fmla="*/ 2434121 w 3582275"/>
              <a:gd name="connsiteY1494" fmla="*/ 544051 h 2863046"/>
              <a:gd name="connsiteX1495" fmla="*/ 2414365 w 3582275"/>
              <a:gd name="connsiteY1495" fmla="*/ 535123 h 2863046"/>
              <a:gd name="connsiteX1496" fmla="*/ 2652412 w 3582275"/>
              <a:gd name="connsiteY1496" fmla="*/ 534241 h 2863046"/>
              <a:gd name="connsiteX1497" fmla="*/ 2652514 w 3582275"/>
              <a:gd name="connsiteY1497" fmla="*/ 534256 h 2863046"/>
              <a:gd name="connsiteX1498" fmla="*/ 2652412 w 3582275"/>
              <a:gd name="connsiteY1498" fmla="*/ 534310 h 2863046"/>
              <a:gd name="connsiteX1499" fmla="*/ 2894673 w 3582275"/>
              <a:gd name="connsiteY1499" fmla="*/ 531202 h 2863046"/>
              <a:gd name="connsiteX1500" fmla="*/ 2886108 w 3582275"/>
              <a:gd name="connsiteY1500" fmla="*/ 552340 h 2863046"/>
              <a:gd name="connsiteX1501" fmla="*/ 2897989 w 3582275"/>
              <a:gd name="connsiteY1501" fmla="*/ 552134 h 2863046"/>
              <a:gd name="connsiteX1502" fmla="*/ 2918921 w 3582275"/>
              <a:gd name="connsiteY1502" fmla="*/ 555379 h 2863046"/>
              <a:gd name="connsiteX1503" fmla="*/ 2917125 w 3582275"/>
              <a:gd name="connsiteY1503" fmla="*/ 578383 h 2863046"/>
              <a:gd name="connsiteX1504" fmla="*/ 2859996 w 3582275"/>
              <a:gd name="connsiteY1504" fmla="*/ 558351 h 2863046"/>
              <a:gd name="connsiteX1505" fmla="*/ 2866834 w 3582275"/>
              <a:gd name="connsiteY1505" fmla="*/ 548817 h 2863046"/>
              <a:gd name="connsiteX1506" fmla="*/ 2868906 w 3582275"/>
              <a:gd name="connsiteY1506" fmla="*/ 546953 h 2863046"/>
              <a:gd name="connsiteX1507" fmla="*/ 2868769 w 3582275"/>
              <a:gd name="connsiteY1507" fmla="*/ 546953 h 2863046"/>
              <a:gd name="connsiteX1508" fmla="*/ 2894673 w 3582275"/>
              <a:gd name="connsiteY1508" fmla="*/ 531202 h 2863046"/>
              <a:gd name="connsiteX1509" fmla="*/ 2732321 w 3582275"/>
              <a:gd name="connsiteY1509" fmla="*/ 524345 h 2863046"/>
              <a:gd name="connsiteX1510" fmla="*/ 2755479 w 3582275"/>
              <a:gd name="connsiteY1510" fmla="*/ 530442 h 2863046"/>
              <a:gd name="connsiteX1511" fmla="*/ 2767222 w 3582275"/>
              <a:gd name="connsiteY1511" fmla="*/ 536866 h 2863046"/>
              <a:gd name="connsiteX1512" fmla="*/ 2711475 w 3582275"/>
              <a:gd name="connsiteY1512" fmla="*/ 542738 h 2863046"/>
              <a:gd name="connsiteX1513" fmla="*/ 2652514 w 3582275"/>
              <a:gd name="connsiteY1513" fmla="*/ 534256 h 2863046"/>
              <a:gd name="connsiteX1514" fmla="*/ 2668218 w 3582275"/>
              <a:gd name="connsiteY1514" fmla="*/ 526018 h 2863046"/>
              <a:gd name="connsiteX1515" fmla="*/ 2708435 w 3582275"/>
              <a:gd name="connsiteY1515" fmla="*/ 528922 h 2863046"/>
              <a:gd name="connsiteX1516" fmla="*/ 2732321 w 3582275"/>
              <a:gd name="connsiteY1516" fmla="*/ 524345 h 2863046"/>
              <a:gd name="connsiteX1517" fmla="*/ 2803558 w 3582275"/>
              <a:gd name="connsiteY1517" fmla="*/ 486231 h 2863046"/>
              <a:gd name="connsiteX1518" fmla="*/ 2865799 w 3582275"/>
              <a:gd name="connsiteY1518" fmla="*/ 499011 h 2863046"/>
              <a:gd name="connsiteX1519" fmla="*/ 2843970 w 3582275"/>
              <a:gd name="connsiteY1519" fmla="*/ 525676 h 2863046"/>
              <a:gd name="connsiteX1520" fmla="*/ 2868838 w 3582275"/>
              <a:gd name="connsiteY1520" fmla="*/ 546883 h 2863046"/>
              <a:gd name="connsiteX1521" fmla="*/ 2866766 w 3582275"/>
              <a:gd name="connsiteY1521" fmla="*/ 548748 h 2863046"/>
              <a:gd name="connsiteX1522" fmla="*/ 2866696 w 3582275"/>
              <a:gd name="connsiteY1522" fmla="*/ 548817 h 2863046"/>
              <a:gd name="connsiteX1523" fmla="*/ 2821657 w 3582275"/>
              <a:gd name="connsiteY1523" fmla="*/ 538317 h 2863046"/>
              <a:gd name="connsiteX1524" fmla="*/ 2829187 w 3582275"/>
              <a:gd name="connsiteY1524" fmla="*/ 516281 h 2863046"/>
              <a:gd name="connsiteX1525" fmla="*/ 2800450 w 3582275"/>
              <a:gd name="connsiteY1525" fmla="*/ 493002 h 2863046"/>
              <a:gd name="connsiteX1526" fmla="*/ 2803558 w 3582275"/>
              <a:gd name="connsiteY1526" fmla="*/ 486231 h 2863046"/>
              <a:gd name="connsiteX1527" fmla="*/ 2443378 w 3582275"/>
              <a:gd name="connsiteY1527" fmla="*/ 409485 h 2863046"/>
              <a:gd name="connsiteX1528" fmla="*/ 2436332 w 3582275"/>
              <a:gd name="connsiteY1528" fmla="*/ 430208 h 2863046"/>
              <a:gd name="connsiteX1529" fmla="*/ 2456918 w 3582275"/>
              <a:gd name="connsiteY1529" fmla="*/ 424336 h 2863046"/>
              <a:gd name="connsiteX1530" fmla="*/ 2448421 w 3582275"/>
              <a:gd name="connsiteY1530" fmla="*/ 444783 h 2863046"/>
              <a:gd name="connsiteX1531" fmla="*/ 2468108 w 3582275"/>
              <a:gd name="connsiteY1531" fmla="*/ 445198 h 2863046"/>
              <a:gd name="connsiteX1532" fmla="*/ 2488280 w 3582275"/>
              <a:gd name="connsiteY1532" fmla="*/ 457840 h 2863046"/>
              <a:gd name="connsiteX1533" fmla="*/ 2411256 w 3582275"/>
              <a:gd name="connsiteY1533" fmla="*/ 432073 h 2863046"/>
              <a:gd name="connsiteX1534" fmla="*/ 2411187 w 3582275"/>
              <a:gd name="connsiteY1534" fmla="*/ 432073 h 2863046"/>
              <a:gd name="connsiteX1535" fmla="*/ 2424312 w 3582275"/>
              <a:gd name="connsiteY1535" fmla="*/ 417567 h 2863046"/>
              <a:gd name="connsiteX1536" fmla="*/ 2443378 w 3582275"/>
              <a:gd name="connsiteY1536" fmla="*/ 409485 h 2863046"/>
              <a:gd name="connsiteX1537" fmla="*/ 1535055 w 3582275"/>
              <a:gd name="connsiteY1537" fmla="*/ 404441 h 2863046"/>
              <a:gd name="connsiteX1538" fmla="*/ 1489947 w 3582275"/>
              <a:gd name="connsiteY1538" fmla="*/ 440847 h 2863046"/>
              <a:gd name="connsiteX1539" fmla="*/ 1484143 w 3582275"/>
              <a:gd name="connsiteY1539" fmla="*/ 468063 h 2863046"/>
              <a:gd name="connsiteX1540" fmla="*/ 1471501 w 3582275"/>
              <a:gd name="connsiteY1540" fmla="*/ 468202 h 2863046"/>
              <a:gd name="connsiteX1541" fmla="*/ 1444490 w 3582275"/>
              <a:gd name="connsiteY1541" fmla="*/ 515797 h 2863046"/>
              <a:gd name="connsiteX1542" fmla="*/ 1445941 w 3582275"/>
              <a:gd name="connsiteY1542" fmla="*/ 538938 h 2863046"/>
              <a:gd name="connsiteX1543" fmla="*/ 1445941 w 3582275"/>
              <a:gd name="connsiteY1543" fmla="*/ 604357 h 2863046"/>
              <a:gd name="connsiteX1544" fmla="*/ 1470533 w 3582275"/>
              <a:gd name="connsiteY1544" fmla="*/ 562081 h 2863046"/>
              <a:gd name="connsiteX1545" fmla="*/ 1470533 w 3582275"/>
              <a:gd name="connsiteY1545" fmla="*/ 562011 h 2863046"/>
              <a:gd name="connsiteX1546" fmla="*/ 1474195 w 3582275"/>
              <a:gd name="connsiteY1546" fmla="*/ 564014 h 2863046"/>
              <a:gd name="connsiteX1547" fmla="*/ 1459205 w 3582275"/>
              <a:gd name="connsiteY1547" fmla="*/ 649397 h 2863046"/>
              <a:gd name="connsiteX1548" fmla="*/ 1474333 w 3582275"/>
              <a:gd name="connsiteY1548" fmla="*/ 685663 h 2863046"/>
              <a:gd name="connsiteX1549" fmla="*/ 1489532 w 3582275"/>
              <a:gd name="connsiteY1549" fmla="*/ 658584 h 2863046"/>
              <a:gd name="connsiteX1550" fmla="*/ 1514263 w 3582275"/>
              <a:gd name="connsiteY1550" fmla="*/ 645943 h 2863046"/>
              <a:gd name="connsiteX1551" fmla="*/ 1548595 w 3582275"/>
              <a:gd name="connsiteY1551" fmla="*/ 636133 h 2863046"/>
              <a:gd name="connsiteX1552" fmla="*/ 1510877 w 3582275"/>
              <a:gd name="connsiteY1552" fmla="*/ 606913 h 2863046"/>
              <a:gd name="connsiteX1553" fmla="*/ 1513433 w 3582275"/>
              <a:gd name="connsiteY1553" fmla="*/ 591162 h 2863046"/>
              <a:gd name="connsiteX1554" fmla="*/ 1486285 w 3582275"/>
              <a:gd name="connsiteY1554" fmla="*/ 537350 h 2863046"/>
              <a:gd name="connsiteX1555" fmla="*/ 1473160 w 3582275"/>
              <a:gd name="connsiteY1555" fmla="*/ 526367 h 2863046"/>
              <a:gd name="connsiteX1556" fmla="*/ 1491950 w 3582275"/>
              <a:gd name="connsiteY1556" fmla="*/ 502534 h 2863046"/>
              <a:gd name="connsiteX1557" fmla="*/ 1536575 w 3582275"/>
              <a:gd name="connsiteY1557" fmla="*/ 445268 h 2863046"/>
              <a:gd name="connsiteX1558" fmla="*/ 1553569 w 3582275"/>
              <a:gd name="connsiteY1558" fmla="*/ 418810 h 2863046"/>
              <a:gd name="connsiteX1559" fmla="*/ 1535055 w 3582275"/>
              <a:gd name="connsiteY1559" fmla="*/ 404441 h 2863046"/>
              <a:gd name="connsiteX1560" fmla="*/ 2312749 w 3582275"/>
              <a:gd name="connsiteY1560" fmla="*/ 365204 h 2863046"/>
              <a:gd name="connsiteX1561" fmla="*/ 2330709 w 3582275"/>
              <a:gd name="connsiteY1561" fmla="*/ 382543 h 2863046"/>
              <a:gd name="connsiteX1562" fmla="*/ 2361450 w 3582275"/>
              <a:gd name="connsiteY1562" fmla="*/ 370592 h 2863046"/>
              <a:gd name="connsiteX1563" fmla="*/ 2399789 w 3582275"/>
              <a:gd name="connsiteY1563" fmla="*/ 415011 h 2863046"/>
              <a:gd name="connsiteX1564" fmla="*/ 2420237 w 3582275"/>
              <a:gd name="connsiteY1564" fmla="*/ 401471 h 2863046"/>
              <a:gd name="connsiteX1565" fmla="*/ 2424312 w 3582275"/>
              <a:gd name="connsiteY1565" fmla="*/ 417566 h 2863046"/>
              <a:gd name="connsiteX1566" fmla="*/ 2411187 w 3582275"/>
              <a:gd name="connsiteY1566" fmla="*/ 432073 h 2863046"/>
              <a:gd name="connsiteX1567" fmla="*/ 2376510 w 3582275"/>
              <a:gd name="connsiteY1567" fmla="*/ 425925 h 2863046"/>
              <a:gd name="connsiteX1568" fmla="*/ 2359309 w 3582275"/>
              <a:gd name="connsiteY1568" fmla="*/ 396428 h 2863046"/>
              <a:gd name="connsiteX1569" fmla="*/ 2323801 w 3582275"/>
              <a:gd name="connsiteY1569" fmla="*/ 389244 h 2863046"/>
              <a:gd name="connsiteX1570" fmla="*/ 2312749 w 3582275"/>
              <a:gd name="connsiteY1570" fmla="*/ 365204 h 2863046"/>
              <a:gd name="connsiteX1571" fmla="*/ 2539606 w 3582275"/>
              <a:gd name="connsiteY1571" fmla="*/ 350837 h 2863046"/>
              <a:gd name="connsiteX1572" fmla="*/ 2583472 w 3582275"/>
              <a:gd name="connsiteY1572" fmla="*/ 383926 h 2863046"/>
              <a:gd name="connsiteX1573" fmla="*/ 2647646 w 3582275"/>
              <a:gd name="connsiteY1573" fmla="*/ 443749 h 2863046"/>
              <a:gd name="connsiteX1574" fmla="*/ 2647611 w 3582275"/>
              <a:gd name="connsiteY1574" fmla="*/ 443780 h 2863046"/>
              <a:gd name="connsiteX1575" fmla="*/ 2655115 w 3582275"/>
              <a:gd name="connsiteY1575" fmla="*/ 450750 h 2863046"/>
              <a:gd name="connsiteX1576" fmla="*/ 2666642 w 3582275"/>
              <a:gd name="connsiteY1576" fmla="*/ 451485 h 2863046"/>
              <a:gd name="connsiteX1577" fmla="*/ 2716518 w 3582275"/>
              <a:gd name="connsiteY1577" fmla="*/ 453281 h 2863046"/>
              <a:gd name="connsiteX1578" fmla="*/ 2769156 w 3582275"/>
              <a:gd name="connsiteY1578" fmla="*/ 461225 h 2863046"/>
              <a:gd name="connsiteX1579" fmla="*/ 2736136 w 3582275"/>
              <a:gd name="connsiteY1579" fmla="*/ 477665 h 2863046"/>
              <a:gd name="connsiteX1580" fmla="*/ 2712028 w 3582275"/>
              <a:gd name="connsiteY1580" fmla="*/ 468547 h 2863046"/>
              <a:gd name="connsiteX1581" fmla="*/ 2649718 w 3582275"/>
              <a:gd name="connsiteY1581" fmla="*/ 473107 h 2863046"/>
              <a:gd name="connsiteX1582" fmla="*/ 2627060 w 3582275"/>
              <a:gd name="connsiteY1582" fmla="*/ 482915 h 2863046"/>
              <a:gd name="connsiteX1583" fmla="*/ 2632172 w 3582275"/>
              <a:gd name="connsiteY1583" fmla="*/ 470965 h 2863046"/>
              <a:gd name="connsiteX1584" fmla="*/ 2646126 w 3582275"/>
              <a:gd name="connsiteY1584" fmla="*/ 444990 h 2863046"/>
              <a:gd name="connsiteX1585" fmla="*/ 2646201 w 3582275"/>
              <a:gd name="connsiteY1585" fmla="*/ 444923 h 2863046"/>
              <a:gd name="connsiteX1586" fmla="*/ 2630307 w 3582275"/>
              <a:gd name="connsiteY1586" fmla="*/ 427722 h 2863046"/>
              <a:gd name="connsiteX1587" fmla="*/ 2539606 w 3582275"/>
              <a:gd name="connsiteY1587" fmla="*/ 389383 h 2863046"/>
              <a:gd name="connsiteX1588" fmla="*/ 2057648 w 3582275"/>
              <a:gd name="connsiteY1588" fmla="*/ 340109 h 2863046"/>
              <a:gd name="connsiteX1589" fmla="*/ 2067855 w 3582275"/>
              <a:gd name="connsiteY1589" fmla="*/ 340682 h 2863046"/>
              <a:gd name="connsiteX1590" fmla="*/ 2084235 w 3582275"/>
              <a:gd name="connsiteY1590" fmla="*/ 354428 h 2863046"/>
              <a:gd name="connsiteX1591" fmla="*/ 2124991 w 3582275"/>
              <a:gd name="connsiteY1591" fmla="*/ 369556 h 2863046"/>
              <a:gd name="connsiteX1592" fmla="*/ 2162157 w 3582275"/>
              <a:gd name="connsiteY1592" fmla="*/ 396704 h 2863046"/>
              <a:gd name="connsiteX1593" fmla="*/ 2141571 w 3582275"/>
              <a:gd name="connsiteY1593" fmla="*/ 427790 h 2863046"/>
              <a:gd name="connsiteX1594" fmla="*/ 2169756 w 3582275"/>
              <a:gd name="connsiteY1594" fmla="*/ 423438 h 2863046"/>
              <a:gd name="connsiteX1595" fmla="*/ 2165679 w 3582275"/>
              <a:gd name="connsiteY1595" fmla="*/ 447201 h 2863046"/>
              <a:gd name="connsiteX1596" fmla="*/ 2208163 w 3582275"/>
              <a:gd name="connsiteY1596" fmla="*/ 447547 h 2863046"/>
              <a:gd name="connsiteX1597" fmla="*/ 2221220 w 3582275"/>
              <a:gd name="connsiteY1597" fmla="*/ 418741 h 2863046"/>
              <a:gd name="connsiteX1598" fmla="*/ 2243809 w 3582275"/>
              <a:gd name="connsiteY1598" fmla="*/ 437945 h 2863046"/>
              <a:gd name="connsiteX1599" fmla="*/ 2233723 w 3582275"/>
              <a:gd name="connsiteY1599" fmla="*/ 465715 h 2863046"/>
              <a:gd name="connsiteX1600" fmla="*/ 2270749 w 3582275"/>
              <a:gd name="connsiteY1600" fmla="*/ 480360 h 2863046"/>
              <a:gd name="connsiteX1601" fmla="*/ 2224398 w 3582275"/>
              <a:gd name="connsiteY1601" fmla="*/ 515797 h 2863046"/>
              <a:gd name="connsiteX1602" fmla="*/ 2193657 w 3582275"/>
              <a:gd name="connsiteY1602" fmla="*/ 503362 h 2863046"/>
              <a:gd name="connsiteX1603" fmla="*/ 2161465 w 3582275"/>
              <a:gd name="connsiteY1603" fmla="*/ 494037 h 2863046"/>
              <a:gd name="connsiteX1604" fmla="*/ 2131901 w 3582275"/>
              <a:gd name="connsiteY1604" fmla="*/ 510408 h 2863046"/>
              <a:gd name="connsiteX1605" fmla="*/ 2142607 w 3582275"/>
              <a:gd name="connsiteY1605" fmla="*/ 480221 h 2863046"/>
              <a:gd name="connsiteX1606" fmla="*/ 2136873 w 3582275"/>
              <a:gd name="connsiteY1606" fmla="*/ 437046 h 2863046"/>
              <a:gd name="connsiteX1607" fmla="*/ 2127548 w 3582275"/>
              <a:gd name="connsiteY1607" fmla="*/ 457011 h 2863046"/>
              <a:gd name="connsiteX1608" fmla="*/ 2085617 w 3582275"/>
              <a:gd name="connsiteY1608" fmla="*/ 404234 h 2863046"/>
              <a:gd name="connsiteX1609" fmla="*/ 2022892 w 3582275"/>
              <a:gd name="connsiteY1609" fmla="*/ 398776 h 2863046"/>
              <a:gd name="connsiteX1610" fmla="*/ 2057433 w 3582275"/>
              <a:gd name="connsiteY1610" fmla="*/ 378813 h 2863046"/>
              <a:gd name="connsiteX1611" fmla="*/ 2045205 w 3582275"/>
              <a:gd name="connsiteY1611" fmla="*/ 346415 h 2863046"/>
              <a:gd name="connsiteX1612" fmla="*/ 2057648 w 3582275"/>
              <a:gd name="connsiteY1612" fmla="*/ 340109 h 2863046"/>
              <a:gd name="connsiteX1613" fmla="*/ 1289758 w 3582275"/>
              <a:gd name="connsiteY1613" fmla="*/ 308767 h 2863046"/>
              <a:gd name="connsiteX1614" fmla="*/ 1314280 w 3582275"/>
              <a:gd name="connsiteY1614" fmla="*/ 349386 h 2863046"/>
              <a:gd name="connsiteX1615" fmla="*/ 1346261 w 3582275"/>
              <a:gd name="connsiteY1615" fmla="*/ 361613 h 2863046"/>
              <a:gd name="connsiteX1616" fmla="*/ 1374583 w 3582275"/>
              <a:gd name="connsiteY1616" fmla="*/ 378261 h 2863046"/>
              <a:gd name="connsiteX1617" fmla="*/ 1322291 w 3582275"/>
              <a:gd name="connsiteY1617" fmla="*/ 388831 h 2863046"/>
              <a:gd name="connsiteX1618" fmla="*/ 1275250 w 3582275"/>
              <a:gd name="connsiteY1618" fmla="*/ 461157 h 2863046"/>
              <a:gd name="connsiteX1619" fmla="*/ 1212043 w 3582275"/>
              <a:gd name="connsiteY1619" fmla="*/ 518768 h 2863046"/>
              <a:gd name="connsiteX1620" fmla="*/ 1182683 w 3582275"/>
              <a:gd name="connsiteY1620" fmla="*/ 616170 h 2863046"/>
              <a:gd name="connsiteX1621" fmla="*/ 1200299 w 3582275"/>
              <a:gd name="connsiteY1621" fmla="*/ 647118 h 2863046"/>
              <a:gd name="connsiteX1622" fmla="*/ 1165345 w 3582275"/>
              <a:gd name="connsiteY1622" fmla="*/ 642558 h 2863046"/>
              <a:gd name="connsiteX1623" fmla="*/ 1112430 w 3582275"/>
              <a:gd name="connsiteY1623" fmla="*/ 653128 h 2863046"/>
              <a:gd name="connsiteX1624" fmla="*/ 1097786 w 3582275"/>
              <a:gd name="connsiteY1624" fmla="*/ 617621 h 2863046"/>
              <a:gd name="connsiteX1625" fmla="*/ 1081551 w 3582275"/>
              <a:gd name="connsiteY1625" fmla="*/ 633164 h 2863046"/>
              <a:gd name="connsiteX1626" fmla="*/ 1073126 w 3582275"/>
              <a:gd name="connsiteY1626" fmla="*/ 599729 h 2863046"/>
              <a:gd name="connsiteX1627" fmla="*/ 1053022 w 3582275"/>
              <a:gd name="connsiteY1627" fmla="*/ 627084 h 2863046"/>
              <a:gd name="connsiteX1628" fmla="*/ 1027738 w 3582275"/>
              <a:gd name="connsiteY1628" fmla="*/ 590680 h 2863046"/>
              <a:gd name="connsiteX1629" fmla="*/ 1044871 w 3582275"/>
              <a:gd name="connsiteY1629" fmla="*/ 588815 h 2863046"/>
              <a:gd name="connsiteX1630" fmla="*/ 1095575 w 3582275"/>
              <a:gd name="connsiteY1630" fmla="*/ 597174 h 2863046"/>
              <a:gd name="connsiteX1631" fmla="*/ 1132463 w 3582275"/>
              <a:gd name="connsiteY1631" fmla="*/ 610299 h 2863046"/>
              <a:gd name="connsiteX1632" fmla="*/ 1134260 w 3582275"/>
              <a:gd name="connsiteY1632" fmla="*/ 575344 h 2863046"/>
              <a:gd name="connsiteX1633" fmla="*/ 1113535 w 3582275"/>
              <a:gd name="connsiteY1633" fmla="*/ 561667 h 2863046"/>
              <a:gd name="connsiteX1634" fmla="*/ 1110980 w 3582275"/>
              <a:gd name="connsiteY1634" fmla="*/ 520771 h 2863046"/>
              <a:gd name="connsiteX1635" fmla="*/ 1124174 w 3582275"/>
              <a:gd name="connsiteY1635" fmla="*/ 511930 h 2863046"/>
              <a:gd name="connsiteX1636" fmla="*/ 1108838 w 3582275"/>
              <a:gd name="connsiteY1636" fmla="*/ 465923 h 2863046"/>
              <a:gd name="connsiteX1637" fmla="*/ 1108976 w 3582275"/>
              <a:gd name="connsiteY1637" fmla="*/ 465992 h 2863046"/>
              <a:gd name="connsiteX1638" fmla="*/ 1149733 w 3582275"/>
              <a:gd name="connsiteY1638" fmla="*/ 455216 h 2863046"/>
              <a:gd name="connsiteX1639" fmla="*/ 1146487 w 3582275"/>
              <a:gd name="connsiteY1639" fmla="*/ 416047 h 2863046"/>
              <a:gd name="connsiteX1640" fmla="*/ 1158230 w 3582275"/>
              <a:gd name="connsiteY1640" fmla="*/ 432351 h 2863046"/>
              <a:gd name="connsiteX1641" fmla="*/ 1169421 w 3582275"/>
              <a:gd name="connsiteY1641" fmla="*/ 400435 h 2863046"/>
              <a:gd name="connsiteX1642" fmla="*/ 1185240 w 3582275"/>
              <a:gd name="connsiteY1642" fmla="*/ 435666 h 2863046"/>
              <a:gd name="connsiteX1643" fmla="*/ 1191941 w 3582275"/>
              <a:gd name="connsiteY1643" fmla="*/ 425166 h 2863046"/>
              <a:gd name="connsiteX1644" fmla="*/ 1198987 w 3582275"/>
              <a:gd name="connsiteY1644" fmla="*/ 395324 h 2863046"/>
              <a:gd name="connsiteX1645" fmla="*/ 1219227 w 3582275"/>
              <a:gd name="connsiteY1645" fmla="*/ 374323 h 2863046"/>
              <a:gd name="connsiteX1646" fmla="*/ 1227448 w 3582275"/>
              <a:gd name="connsiteY1646" fmla="*/ 363961 h 2863046"/>
              <a:gd name="connsiteX1647" fmla="*/ 1249207 w 3582275"/>
              <a:gd name="connsiteY1647" fmla="*/ 329560 h 2863046"/>
              <a:gd name="connsiteX1648" fmla="*/ 1289758 w 3582275"/>
              <a:gd name="connsiteY1648" fmla="*/ 308767 h 2863046"/>
              <a:gd name="connsiteX1649" fmla="*/ 2295618 w 3582275"/>
              <a:gd name="connsiteY1649" fmla="*/ 267596 h 2863046"/>
              <a:gd name="connsiteX1650" fmla="*/ 2393918 w 3582275"/>
              <a:gd name="connsiteY1650" fmla="*/ 277474 h 2863046"/>
              <a:gd name="connsiteX1651" fmla="*/ 2358549 w 3582275"/>
              <a:gd name="connsiteY1651" fmla="*/ 296401 h 2863046"/>
              <a:gd name="connsiteX1652" fmla="*/ 2378445 w 3582275"/>
              <a:gd name="connsiteY1652" fmla="*/ 301513 h 2863046"/>
              <a:gd name="connsiteX1653" fmla="*/ 2376027 w 3582275"/>
              <a:gd name="connsiteY1653" fmla="*/ 305244 h 2863046"/>
              <a:gd name="connsiteX1654" fmla="*/ 2326082 w 3582275"/>
              <a:gd name="connsiteY1654" fmla="*/ 296056 h 2863046"/>
              <a:gd name="connsiteX1655" fmla="*/ 2299556 w 3582275"/>
              <a:gd name="connsiteY1655" fmla="*/ 290945 h 2863046"/>
              <a:gd name="connsiteX1656" fmla="*/ 2295618 w 3582275"/>
              <a:gd name="connsiteY1656" fmla="*/ 267596 h 2863046"/>
              <a:gd name="connsiteX1657" fmla="*/ 1601924 w 3582275"/>
              <a:gd name="connsiteY1657" fmla="*/ 258201 h 2863046"/>
              <a:gd name="connsiteX1658" fmla="*/ 1552601 w 3582275"/>
              <a:gd name="connsiteY1658" fmla="*/ 274434 h 2863046"/>
              <a:gd name="connsiteX1659" fmla="*/ 1534295 w 3582275"/>
              <a:gd name="connsiteY1659" fmla="*/ 308905 h 2863046"/>
              <a:gd name="connsiteX1660" fmla="*/ 1527940 w 3582275"/>
              <a:gd name="connsiteY1660" fmla="*/ 319543 h 2863046"/>
              <a:gd name="connsiteX1661" fmla="*/ 1524416 w 3582275"/>
              <a:gd name="connsiteY1661" fmla="*/ 307730 h 2863046"/>
              <a:gd name="connsiteX1662" fmla="*/ 1501274 w 3582275"/>
              <a:gd name="connsiteY1662" fmla="*/ 329905 h 2863046"/>
              <a:gd name="connsiteX1663" fmla="*/ 1496164 w 3582275"/>
              <a:gd name="connsiteY1663" fmla="*/ 361129 h 2863046"/>
              <a:gd name="connsiteX1664" fmla="*/ 1503624 w 3582275"/>
              <a:gd name="connsiteY1664" fmla="*/ 397464 h 2863046"/>
              <a:gd name="connsiteX1665" fmla="*/ 1542032 w 3582275"/>
              <a:gd name="connsiteY1665" fmla="*/ 334257 h 2863046"/>
              <a:gd name="connsiteX1666" fmla="*/ 1541894 w 3582275"/>
              <a:gd name="connsiteY1666" fmla="*/ 334326 h 2863046"/>
              <a:gd name="connsiteX1667" fmla="*/ 1550322 w 3582275"/>
              <a:gd name="connsiteY1667" fmla="*/ 305451 h 2863046"/>
              <a:gd name="connsiteX1668" fmla="*/ 1601924 w 3582275"/>
              <a:gd name="connsiteY1668" fmla="*/ 258201 h 2863046"/>
              <a:gd name="connsiteX1669" fmla="*/ 2084434 w 3582275"/>
              <a:gd name="connsiteY1669" fmla="*/ 191668 h 2863046"/>
              <a:gd name="connsiteX1670" fmla="*/ 2094528 w 3582275"/>
              <a:gd name="connsiteY1670" fmla="*/ 194924 h 2863046"/>
              <a:gd name="connsiteX1671" fmla="*/ 2173209 w 3582275"/>
              <a:gd name="connsiteY1671" fmla="*/ 217098 h 2863046"/>
              <a:gd name="connsiteX1672" fmla="*/ 2173140 w 3582275"/>
              <a:gd name="connsiteY1672" fmla="*/ 217098 h 2863046"/>
              <a:gd name="connsiteX1673" fmla="*/ 2155042 w 3582275"/>
              <a:gd name="connsiteY1673" fmla="*/ 234506 h 2863046"/>
              <a:gd name="connsiteX1674" fmla="*/ 2097636 w 3582275"/>
              <a:gd name="connsiteY1674" fmla="*/ 242312 h 2863046"/>
              <a:gd name="connsiteX1675" fmla="*/ 2077880 w 3582275"/>
              <a:gd name="connsiteY1675" fmla="*/ 244453 h 2863046"/>
              <a:gd name="connsiteX1676" fmla="*/ 2051560 w 3582275"/>
              <a:gd name="connsiteY1676" fmla="*/ 253572 h 2863046"/>
              <a:gd name="connsiteX1677" fmla="*/ 2096946 w 3582275"/>
              <a:gd name="connsiteY1677" fmla="*/ 295435 h 2863046"/>
              <a:gd name="connsiteX1678" fmla="*/ 2073735 w 3582275"/>
              <a:gd name="connsiteY1678" fmla="*/ 305243 h 2863046"/>
              <a:gd name="connsiteX1679" fmla="*/ 2062475 w 3582275"/>
              <a:gd name="connsiteY1679" fmla="*/ 325414 h 2863046"/>
              <a:gd name="connsiteX1680" fmla="*/ 2002652 w 3582275"/>
              <a:gd name="connsiteY1680" fmla="*/ 283690 h 2863046"/>
              <a:gd name="connsiteX1681" fmla="*/ 2027589 w 3582275"/>
              <a:gd name="connsiteY1681" fmla="*/ 275816 h 2863046"/>
              <a:gd name="connsiteX1682" fmla="*/ 2019991 w 3582275"/>
              <a:gd name="connsiteY1682" fmla="*/ 260549 h 2863046"/>
              <a:gd name="connsiteX1683" fmla="*/ 1999543 w 3582275"/>
              <a:gd name="connsiteY1683" fmla="*/ 254608 h 2863046"/>
              <a:gd name="connsiteX1684" fmla="*/ 2017988 w 3582275"/>
              <a:gd name="connsiteY1684" fmla="*/ 237063 h 2863046"/>
              <a:gd name="connsiteX1685" fmla="*/ 1992221 w 3582275"/>
              <a:gd name="connsiteY1685" fmla="*/ 228220 h 2863046"/>
              <a:gd name="connsiteX1686" fmla="*/ 2012668 w 3582275"/>
              <a:gd name="connsiteY1686" fmla="*/ 202868 h 2863046"/>
              <a:gd name="connsiteX1687" fmla="*/ 2031321 w 3582275"/>
              <a:gd name="connsiteY1687" fmla="*/ 221865 h 2863046"/>
              <a:gd name="connsiteX1688" fmla="*/ 2042925 w 3582275"/>
              <a:gd name="connsiteY1688" fmla="*/ 215510 h 2863046"/>
              <a:gd name="connsiteX1689" fmla="*/ 2073045 w 3582275"/>
              <a:gd name="connsiteY1689" fmla="*/ 193543 h 2863046"/>
              <a:gd name="connsiteX1690" fmla="*/ 2084434 w 3582275"/>
              <a:gd name="connsiteY1690" fmla="*/ 191668 h 2863046"/>
              <a:gd name="connsiteX1691" fmla="*/ 1889638 w 3582275"/>
              <a:gd name="connsiteY1691" fmla="*/ 182075 h 2863046"/>
              <a:gd name="connsiteX1692" fmla="*/ 1915336 w 3582275"/>
              <a:gd name="connsiteY1692" fmla="*/ 192161 h 2863046"/>
              <a:gd name="connsiteX1693" fmla="*/ 1949876 w 3582275"/>
              <a:gd name="connsiteY1693" fmla="*/ 192369 h 2863046"/>
              <a:gd name="connsiteX1694" fmla="*/ 1919204 w 3582275"/>
              <a:gd name="connsiteY1694" fmla="*/ 200865 h 2863046"/>
              <a:gd name="connsiteX1695" fmla="*/ 1918168 w 3582275"/>
              <a:gd name="connsiteY1695" fmla="*/ 207290 h 2863046"/>
              <a:gd name="connsiteX1696" fmla="*/ 1952984 w 3582275"/>
              <a:gd name="connsiteY1696" fmla="*/ 220484 h 2863046"/>
              <a:gd name="connsiteX1697" fmla="*/ 1937164 w 3582275"/>
              <a:gd name="connsiteY1697" fmla="*/ 234852 h 2863046"/>
              <a:gd name="connsiteX1698" fmla="*/ 1926457 w 3582275"/>
              <a:gd name="connsiteY1698" fmla="*/ 226356 h 2863046"/>
              <a:gd name="connsiteX1699" fmla="*/ 1854685 w 3582275"/>
              <a:gd name="connsiteY1699" fmla="*/ 214819 h 2863046"/>
              <a:gd name="connsiteX1700" fmla="*/ 1849365 w 3582275"/>
              <a:gd name="connsiteY1700" fmla="*/ 211642 h 2863046"/>
              <a:gd name="connsiteX1701" fmla="*/ 1849434 w 3582275"/>
              <a:gd name="connsiteY1701" fmla="*/ 211642 h 2863046"/>
              <a:gd name="connsiteX1702" fmla="*/ 1856273 w 3582275"/>
              <a:gd name="connsiteY1702" fmla="*/ 192990 h 2863046"/>
              <a:gd name="connsiteX1703" fmla="*/ 1889638 w 3582275"/>
              <a:gd name="connsiteY1703" fmla="*/ 182075 h 2863046"/>
              <a:gd name="connsiteX1704" fmla="*/ 1734764 w 3582275"/>
              <a:gd name="connsiteY1704" fmla="*/ 168467 h 2863046"/>
              <a:gd name="connsiteX1705" fmla="*/ 1795967 w 3582275"/>
              <a:gd name="connsiteY1705" fmla="*/ 183181 h 2863046"/>
              <a:gd name="connsiteX1706" fmla="*/ 1745677 w 3582275"/>
              <a:gd name="connsiteY1706" fmla="*/ 227805 h 2863046"/>
              <a:gd name="connsiteX1707" fmla="*/ 1754935 w 3582275"/>
              <a:gd name="connsiteY1707" fmla="*/ 242520 h 2863046"/>
              <a:gd name="connsiteX1708" fmla="*/ 1740358 w 3582275"/>
              <a:gd name="connsiteY1708" fmla="*/ 250188 h 2863046"/>
              <a:gd name="connsiteX1709" fmla="*/ 1700293 w 3582275"/>
              <a:gd name="connsiteY1709" fmla="*/ 280651 h 2863046"/>
              <a:gd name="connsiteX1710" fmla="*/ 1722881 w 3582275"/>
              <a:gd name="connsiteY1710" fmla="*/ 301858 h 2863046"/>
              <a:gd name="connsiteX1711" fmla="*/ 1689932 w 3582275"/>
              <a:gd name="connsiteY1711" fmla="*/ 317470 h 2863046"/>
              <a:gd name="connsiteX1712" fmla="*/ 1671556 w 3582275"/>
              <a:gd name="connsiteY1712" fmla="*/ 355879 h 2863046"/>
              <a:gd name="connsiteX1713" fmla="*/ 1658016 w 3582275"/>
              <a:gd name="connsiteY1713" fmla="*/ 394978 h 2863046"/>
              <a:gd name="connsiteX1714" fmla="*/ 1652558 w 3582275"/>
              <a:gd name="connsiteY1714" fmla="*/ 407343 h 2863046"/>
              <a:gd name="connsiteX1715" fmla="*/ 1677911 w 3582275"/>
              <a:gd name="connsiteY1715" fmla="*/ 428205 h 2863046"/>
              <a:gd name="connsiteX1716" fmla="*/ 1690069 w 3582275"/>
              <a:gd name="connsiteY1716" fmla="*/ 421712 h 2863046"/>
              <a:gd name="connsiteX1717" fmla="*/ 1709550 w 3582275"/>
              <a:gd name="connsiteY1717" fmla="*/ 414665 h 2863046"/>
              <a:gd name="connsiteX1718" fmla="*/ 1675908 w 3582275"/>
              <a:gd name="connsiteY1718" fmla="*/ 459222 h 2863046"/>
              <a:gd name="connsiteX1719" fmla="*/ 1659535 w 3582275"/>
              <a:gd name="connsiteY1719" fmla="*/ 496248 h 2863046"/>
              <a:gd name="connsiteX1720" fmla="*/ 1687582 w 3582275"/>
              <a:gd name="connsiteY1720" fmla="*/ 551856 h 2863046"/>
              <a:gd name="connsiteX1721" fmla="*/ 1700360 w 3582275"/>
              <a:gd name="connsiteY1721" fmla="*/ 568988 h 2863046"/>
              <a:gd name="connsiteX1722" fmla="*/ 1666029 w 3582275"/>
              <a:gd name="connsiteY1722" fmla="*/ 616584 h 2863046"/>
              <a:gd name="connsiteX1723" fmla="*/ 1661125 w 3582275"/>
              <a:gd name="connsiteY1723" fmla="*/ 674127 h 2863046"/>
              <a:gd name="connsiteX1724" fmla="*/ 1678462 w 3582275"/>
              <a:gd name="connsiteY1724" fmla="*/ 709772 h 2863046"/>
              <a:gd name="connsiteX1725" fmla="*/ 1723018 w 3582275"/>
              <a:gd name="connsiteY1725" fmla="*/ 732569 h 2863046"/>
              <a:gd name="connsiteX1726" fmla="*/ 1736007 w 3582275"/>
              <a:gd name="connsiteY1726" fmla="*/ 703969 h 2863046"/>
              <a:gd name="connsiteX1727" fmla="*/ 1753690 w 3582275"/>
              <a:gd name="connsiteY1727" fmla="*/ 711223 h 2863046"/>
              <a:gd name="connsiteX1728" fmla="*/ 1760322 w 3582275"/>
              <a:gd name="connsiteY1728" fmla="*/ 690637 h 2863046"/>
              <a:gd name="connsiteX1729" fmla="*/ 1757975 w 3582275"/>
              <a:gd name="connsiteY1729" fmla="*/ 679791 h 2863046"/>
              <a:gd name="connsiteX1730" fmla="*/ 1698773 w 3582275"/>
              <a:gd name="connsiteY1730" fmla="*/ 647670 h 2863046"/>
              <a:gd name="connsiteX1731" fmla="*/ 1696976 w 3582275"/>
              <a:gd name="connsiteY1731" fmla="*/ 637031 h 2863046"/>
              <a:gd name="connsiteX1732" fmla="*/ 1723504 w 3582275"/>
              <a:gd name="connsiteY1732" fmla="*/ 651193 h 2863046"/>
              <a:gd name="connsiteX1733" fmla="*/ 1682055 w 3582275"/>
              <a:gd name="connsiteY1733" fmla="*/ 623700 h 2863046"/>
              <a:gd name="connsiteX1734" fmla="*/ 1724125 w 3582275"/>
              <a:gd name="connsiteY1734" fmla="*/ 600420 h 2863046"/>
              <a:gd name="connsiteX1735" fmla="*/ 1700431 w 3582275"/>
              <a:gd name="connsiteY1735" fmla="*/ 569058 h 2863046"/>
              <a:gd name="connsiteX1736" fmla="*/ 1725921 w 3582275"/>
              <a:gd name="connsiteY1736" fmla="*/ 573962 h 2863046"/>
              <a:gd name="connsiteX1737" fmla="*/ 1687513 w 3582275"/>
              <a:gd name="connsiteY1737" fmla="*/ 517939 h 2863046"/>
              <a:gd name="connsiteX1738" fmla="*/ 1703539 w 3582275"/>
              <a:gd name="connsiteY1738" fmla="*/ 510408 h 2863046"/>
              <a:gd name="connsiteX1739" fmla="*/ 1694144 w 3582275"/>
              <a:gd name="connsiteY1739" fmla="*/ 491551 h 2863046"/>
              <a:gd name="connsiteX1740" fmla="*/ 1714454 w 3582275"/>
              <a:gd name="connsiteY1740" fmla="*/ 491551 h 2863046"/>
              <a:gd name="connsiteX1741" fmla="*/ 1710931 w 3582275"/>
              <a:gd name="connsiteY1741" fmla="*/ 449412 h 2863046"/>
              <a:gd name="connsiteX1742" fmla="*/ 1743260 w 3582275"/>
              <a:gd name="connsiteY1742" fmla="*/ 425027 h 2863046"/>
              <a:gd name="connsiteX1743" fmla="*/ 1729996 w 3582275"/>
              <a:gd name="connsiteY1743" fmla="*/ 371975 h 2863046"/>
              <a:gd name="connsiteX1744" fmla="*/ 1761359 w 3582275"/>
              <a:gd name="connsiteY1744" fmla="*/ 336122 h 2863046"/>
              <a:gd name="connsiteX1745" fmla="*/ 1807157 w 3582275"/>
              <a:gd name="connsiteY1745" fmla="*/ 341649 h 2863046"/>
              <a:gd name="connsiteX1746" fmla="*/ 1831128 w 3582275"/>
              <a:gd name="connsiteY1746" fmla="*/ 276300 h 2863046"/>
              <a:gd name="connsiteX1747" fmla="*/ 1902141 w 3582275"/>
              <a:gd name="connsiteY1747" fmla="*/ 282310 h 2863046"/>
              <a:gd name="connsiteX1748" fmla="*/ 1902141 w 3582275"/>
              <a:gd name="connsiteY1748" fmla="*/ 314155 h 2863046"/>
              <a:gd name="connsiteX1749" fmla="*/ 1857517 w 3582275"/>
              <a:gd name="connsiteY1749" fmla="*/ 320303 h 2863046"/>
              <a:gd name="connsiteX1750" fmla="*/ 1844875 w 3582275"/>
              <a:gd name="connsiteY1750" fmla="*/ 344618 h 2863046"/>
              <a:gd name="connsiteX1751" fmla="*/ 1868570 w 3582275"/>
              <a:gd name="connsiteY1751" fmla="*/ 400711 h 2863046"/>
              <a:gd name="connsiteX1752" fmla="*/ 1880451 w 3582275"/>
              <a:gd name="connsiteY1752" fmla="*/ 388829 h 2863046"/>
              <a:gd name="connsiteX1753" fmla="*/ 1887842 w 3582275"/>
              <a:gd name="connsiteY1753" fmla="*/ 401954 h 2863046"/>
              <a:gd name="connsiteX1754" fmla="*/ 1906149 w 3582275"/>
              <a:gd name="connsiteY1754" fmla="*/ 397327 h 2863046"/>
              <a:gd name="connsiteX1755" fmla="*/ 1913471 w 3582275"/>
              <a:gd name="connsiteY1755" fmla="*/ 382267 h 2863046"/>
              <a:gd name="connsiteX1756" fmla="*/ 1920448 w 3582275"/>
              <a:gd name="connsiteY1756" fmla="*/ 372596 h 2863046"/>
              <a:gd name="connsiteX1757" fmla="*/ 1913263 w 3582275"/>
              <a:gd name="connsiteY1757" fmla="*/ 439948 h 2863046"/>
              <a:gd name="connsiteX1758" fmla="*/ 1901880 w 3582275"/>
              <a:gd name="connsiteY1758" fmla="*/ 445675 h 2863046"/>
              <a:gd name="connsiteX1759" fmla="*/ 1903110 w 3582275"/>
              <a:gd name="connsiteY1759" fmla="*/ 468409 h 2863046"/>
              <a:gd name="connsiteX1760" fmla="*/ 1905665 w 3582275"/>
              <a:gd name="connsiteY1760" fmla="*/ 484366 h 2863046"/>
              <a:gd name="connsiteX1761" fmla="*/ 1929567 w 3582275"/>
              <a:gd name="connsiteY1761" fmla="*/ 495281 h 2863046"/>
              <a:gd name="connsiteX1762" fmla="*/ 1945179 w 3582275"/>
              <a:gd name="connsiteY1762" fmla="*/ 518698 h 2863046"/>
              <a:gd name="connsiteX1763" fmla="*/ 1928254 w 3582275"/>
              <a:gd name="connsiteY1763" fmla="*/ 522912 h 2863046"/>
              <a:gd name="connsiteX1764" fmla="*/ 1899862 w 3582275"/>
              <a:gd name="connsiteY1764" fmla="*/ 443747 h 2863046"/>
              <a:gd name="connsiteX1765" fmla="*/ 1899862 w 3582275"/>
              <a:gd name="connsiteY1765" fmla="*/ 416531 h 2863046"/>
              <a:gd name="connsiteX1766" fmla="*/ 1867325 w 3582275"/>
              <a:gd name="connsiteY1766" fmla="*/ 481396 h 2863046"/>
              <a:gd name="connsiteX1767" fmla="*/ 1876583 w 3582275"/>
              <a:gd name="connsiteY1767" fmla="*/ 498528 h 2863046"/>
              <a:gd name="connsiteX1768" fmla="*/ 1907322 w 3582275"/>
              <a:gd name="connsiteY1768" fmla="*/ 535208 h 2863046"/>
              <a:gd name="connsiteX1769" fmla="*/ 1958994 w 3582275"/>
              <a:gd name="connsiteY1769" fmla="*/ 539353 h 2863046"/>
              <a:gd name="connsiteX1770" fmla="*/ 1967284 w 3582275"/>
              <a:gd name="connsiteY1770" fmla="*/ 536590 h 2863046"/>
              <a:gd name="connsiteX1771" fmla="*/ 1971705 w 3582275"/>
              <a:gd name="connsiteY1771" fmla="*/ 562841 h 2863046"/>
              <a:gd name="connsiteX1772" fmla="*/ 2019923 w 3582275"/>
              <a:gd name="connsiteY1772" fmla="*/ 575205 h 2863046"/>
              <a:gd name="connsiteX1773" fmla="*/ 2034774 w 3582275"/>
              <a:gd name="connsiteY1773" fmla="*/ 555034 h 2863046"/>
              <a:gd name="connsiteX1774" fmla="*/ 2047969 w 3582275"/>
              <a:gd name="connsiteY1774" fmla="*/ 605255 h 2863046"/>
              <a:gd name="connsiteX1775" fmla="*/ 2106341 w 3582275"/>
              <a:gd name="connsiteY1775" fmla="*/ 643732 h 2863046"/>
              <a:gd name="connsiteX1776" fmla="*/ 2068416 w 3582275"/>
              <a:gd name="connsiteY1776" fmla="*/ 711361 h 2863046"/>
              <a:gd name="connsiteX1777" fmla="*/ 2073873 w 3582275"/>
              <a:gd name="connsiteY1777" fmla="*/ 753568 h 2863046"/>
              <a:gd name="connsiteX1778" fmla="*/ 2109173 w 3582275"/>
              <a:gd name="connsiteY1778" fmla="*/ 820506 h 2863046"/>
              <a:gd name="connsiteX1779" fmla="*/ 2130519 w 3582275"/>
              <a:gd name="connsiteY1779" fmla="*/ 836601 h 2863046"/>
              <a:gd name="connsiteX1780" fmla="*/ 2163815 w 3582275"/>
              <a:gd name="connsiteY1780" fmla="*/ 829002 h 2863046"/>
              <a:gd name="connsiteX1781" fmla="*/ 2168995 w 3582275"/>
              <a:gd name="connsiteY1781" fmla="*/ 821543 h 2863046"/>
              <a:gd name="connsiteX1782" fmla="*/ 2132246 w 3582275"/>
              <a:gd name="connsiteY1782" fmla="*/ 814427 h 2863046"/>
              <a:gd name="connsiteX1783" fmla="*/ 2155594 w 3582275"/>
              <a:gd name="connsiteY1783" fmla="*/ 810904 h 2863046"/>
              <a:gd name="connsiteX1784" fmla="*/ 2172104 w 3582275"/>
              <a:gd name="connsiteY1784" fmla="*/ 805999 h 2863046"/>
              <a:gd name="connsiteX1785" fmla="*/ 2134249 w 3582275"/>
              <a:gd name="connsiteY1785" fmla="*/ 802684 h 2863046"/>
              <a:gd name="connsiteX1786" fmla="*/ 2146476 w 3582275"/>
              <a:gd name="connsiteY1786" fmla="*/ 761166 h 2863046"/>
              <a:gd name="connsiteX1787" fmla="*/ 2112972 w 3582275"/>
              <a:gd name="connsiteY1787" fmla="*/ 739822 h 2863046"/>
              <a:gd name="connsiteX1788" fmla="*/ 2131831 w 3582275"/>
              <a:gd name="connsiteY1788" fmla="*/ 715506 h 2863046"/>
              <a:gd name="connsiteX1789" fmla="*/ 2163331 w 3582275"/>
              <a:gd name="connsiteY1789" fmla="*/ 685387 h 2863046"/>
              <a:gd name="connsiteX1790" fmla="*/ 2197801 w 3582275"/>
              <a:gd name="connsiteY1790" fmla="*/ 660173 h 2863046"/>
              <a:gd name="connsiteX1791" fmla="*/ 2218525 w 3582275"/>
              <a:gd name="connsiteY1791" fmla="*/ 677236 h 2863046"/>
              <a:gd name="connsiteX1792" fmla="*/ 2247400 w 3582275"/>
              <a:gd name="connsiteY1792" fmla="*/ 639657 h 2863046"/>
              <a:gd name="connsiteX1793" fmla="*/ 2226055 w 3582275"/>
              <a:gd name="connsiteY1793" fmla="*/ 630262 h 2863046"/>
              <a:gd name="connsiteX1794" fmla="*/ 2272891 w 3582275"/>
              <a:gd name="connsiteY1794" fmla="*/ 584048 h 2863046"/>
              <a:gd name="connsiteX1795" fmla="*/ 2254655 w 3582275"/>
              <a:gd name="connsiteY1795" fmla="*/ 564913 h 2863046"/>
              <a:gd name="connsiteX1796" fmla="*/ 2300246 w 3582275"/>
              <a:gd name="connsiteY1796" fmla="*/ 544742 h 2863046"/>
              <a:gd name="connsiteX1797" fmla="*/ 2328845 w 3582275"/>
              <a:gd name="connsiteY1797" fmla="*/ 538179 h 2863046"/>
              <a:gd name="connsiteX1798" fmla="*/ 2333198 w 3582275"/>
              <a:gd name="connsiteY1798" fmla="*/ 506472 h 2863046"/>
              <a:gd name="connsiteX1799" fmla="*/ 2280835 w 3582275"/>
              <a:gd name="connsiteY1799" fmla="*/ 424267 h 2863046"/>
              <a:gd name="connsiteX1800" fmla="*/ 2257970 w 3582275"/>
              <a:gd name="connsiteY1800" fmla="*/ 396636 h 2863046"/>
              <a:gd name="connsiteX1801" fmla="*/ 2290714 w 3582275"/>
              <a:gd name="connsiteY1801" fmla="*/ 400435 h 2863046"/>
              <a:gd name="connsiteX1802" fmla="*/ 2242979 w 3582275"/>
              <a:gd name="connsiteY1802" fmla="*/ 362303 h 2863046"/>
              <a:gd name="connsiteX1803" fmla="*/ 2211134 w 3582275"/>
              <a:gd name="connsiteY1803" fmla="*/ 340267 h 2863046"/>
              <a:gd name="connsiteX1804" fmla="*/ 2294513 w 3582275"/>
              <a:gd name="connsiteY1804" fmla="*/ 370109 h 2863046"/>
              <a:gd name="connsiteX1805" fmla="*/ 2355509 w 3582275"/>
              <a:gd name="connsiteY1805" fmla="*/ 407827 h 2863046"/>
              <a:gd name="connsiteX1806" fmla="*/ 2330020 w 3582275"/>
              <a:gd name="connsiteY1806" fmla="*/ 431452 h 2863046"/>
              <a:gd name="connsiteX1807" fmla="*/ 2359310 w 3582275"/>
              <a:gd name="connsiteY1807" fmla="*/ 448652 h 2863046"/>
              <a:gd name="connsiteX1808" fmla="*/ 2369326 w 3582275"/>
              <a:gd name="connsiteY1808" fmla="*/ 456596 h 2863046"/>
              <a:gd name="connsiteX1809" fmla="*/ 2408356 w 3582275"/>
              <a:gd name="connsiteY1809" fmla="*/ 459912 h 2863046"/>
              <a:gd name="connsiteX1810" fmla="*/ 2463550 w 3582275"/>
              <a:gd name="connsiteY1810" fmla="*/ 490515 h 2863046"/>
              <a:gd name="connsiteX1811" fmla="*/ 2454501 w 3582275"/>
              <a:gd name="connsiteY1811" fmla="*/ 510478 h 2863046"/>
              <a:gd name="connsiteX1812" fmla="*/ 2477918 w 3582275"/>
              <a:gd name="connsiteY1812" fmla="*/ 503433 h 2863046"/>
              <a:gd name="connsiteX1813" fmla="*/ 2510592 w 3582275"/>
              <a:gd name="connsiteY1813" fmla="*/ 520771 h 2863046"/>
              <a:gd name="connsiteX1814" fmla="*/ 2539537 w 3582275"/>
              <a:gd name="connsiteY1814" fmla="*/ 535416 h 2863046"/>
              <a:gd name="connsiteX1815" fmla="*/ 2547067 w 3582275"/>
              <a:gd name="connsiteY1815" fmla="*/ 559041 h 2863046"/>
              <a:gd name="connsiteX1816" fmla="*/ 2567860 w 3582275"/>
              <a:gd name="connsiteY1816" fmla="*/ 567607 h 2863046"/>
              <a:gd name="connsiteX1817" fmla="*/ 2580985 w 3582275"/>
              <a:gd name="connsiteY1817" fmla="*/ 592407 h 2863046"/>
              <a:gd name="connsiteX1818" fmla="*/ 2590310 w 3582275"/>
              <a:gd name="connsiteY1818" fmla="*/ 567745 h 2863046"/>
              <a:gd name="connsiteX1819" fmla="*/ 2621258 w 3582275"/>
              <a:gd name="connsiteY1819" fmla="*/ 574445 h 2863046"/>
              <a:gd name="connsiteX1820" fmla="*/ 2632173 w 3582275"/>
              <a:gd name="connsiteY1820" fmla="*/ 589366 h 2863046"/>
              <a:gd name="connsiteX1821" fmla="*/ 2652620 w 3582275"/>
              <a:gd name="connsiteY1821" fmla="*/ 640209 h 2863046"/>
              <a:gd name="connsiteX1822" fmla="*/ 2655453 w 3582275"/>
              <a:gd name="connsiteY1822" fmla="*/ 597587 h 2863046"/>
              <a:gd name="connsiteX1823" fmla="*/ 2662844 w 3582275"/>
              <a:gd name="connsiteY1823" fmla="*/ 614857 h 2863046"/>
              <a:gd name="connsiteX1824" fmla="*/ 2669407 w 3582275"/>
              <a:gd name="connsiteY1824" fmla="*/ 627084 h 2863046"/>
              <a:gd name="connsiteX1825" fmla="*/ 2717762 w 3582275"/>
              <a:gd name="connsiteY1825" fmla="*/ 599866 h 2863046"/>
              <a:gd name="connsiteX1826" fmla="*/ 2726121 w 3582275"/>
              <a:gd name="connsiteY1826" fmla="*/ 628396 h 2863046"/>
              <a:gd name="connsiteX1827" fmla="*/ 2747742 w 3582275"/>
              <a:gd name="connsiteY1827" fmla="*/ 612300 h 2863046"/>
              <a:gd name="connsiteX1828" fmla="*/ 2752716 w 3582275"/>
              <a:gd name="connsiteY1828" fmla="*/ 625703 h 2863046"/>
              <a:gd name="connsiteX1829" fmla="*/ 2758105 w 3582275"/>
              <a:gd name="connsiteY1829" fmla="*/ 626532 h 2863046"/>
              <a:gd name="connsiteX1830" fmla="*/ 2788844 w 3582275"/>
              <a:gd name="connsiteY1830" fmla="*/ 614719 h 2863046"/>
              <a:gd name="connsiteX1831" fmla="*/ 2834852 w 3582275"/>
              <a:gd name="connsiteY1831" fmla="*/ 600627 h 2863046"/>
              <a:gd name="connsiteX1832" fmla="*/ 2840171 w 3582275"/>
              <a:gd name="connsiteY1832" fmla="*/ 610297 h 2863046"/>
              <a:gd name="connsiteX1833" fmla="*/ 2851430 w 3582275"/>
              <a:gd name="connsiteY1833" fmla="*/ 603596 h 2863046"/>
              <a:gd name="connsiteX1834" fmla="*/ 2906211 w 3582275"/>
              <a:gd name="connsiteY1834" fmla="*/ 616792 h 2863046"/>
              <a:gd name="connsiteX1835" fmla="*/ 2929421 w 3582275"/>
              <a:gd name="connsiteY1835" fmla="*/ 651745 h 2863046"/>
              <a:gd name="connsiteX1836" fmla="*/ 2920302 w 3582275"/>
              <a:gd name="connsiteY1836" fmla="*/ 661900 h 2863046"/>
              <a:gd name="connsiteX1837" fmla="*/ 2834990 w 3582275"/>
              <a:gd name="connsiteY1837" fmla="*/ 650709 h 2863046"/>
              <a:gd name="connsiteX1838" fmla="*/ 2858546 w 3582275"/>
              <a:gd name="connsiteY1838" fmla="*/ 691535 h 2863046"/>
              <a:gd name="connsiteX1839" fmla="*/ 2822624 w 3582275"/>
              <a:gd name="connsiteY1839" fmla="*/ 691535 h 2863046"/>
              <a:gd name="connsiteX1840" fmla="*/ 2811018 w 3582275"/>
              <a:gd name="connsiteY1840" fmla="*/ 675301 h 2863046"/>
              <a:gd name="connsiteX1841" fmla="*/ 2748779 w 3582275"/>
              <a:gd name="connsiteY1841" fmla="*/ 666252 h 2863046"/>
              <a:gd name="connsiteX1842" fmla="*/ 2730266 w 3582275"/>
              <a:gd name="connsiteY1842" fmla="*/ 691812 h 2863046"/>
              <a:gd name="connsiteX1843" fmla="*/ 2704844 w 3582275"/>
              <a:gd name="connsiteY1843" fmla="*/ 685663 h 2863046"/>
              <a:gd name="connsiteX1844" fmla="*/ 2691374 w 3582275"/>
              <a:gd name="connsiteY1844" fmla="*/ 706525 h 2863046"/>
              <a:gd name="connsiteX1845" fmla="*/ 2672653 w 3582275"/>
              <a:gd name="connsiteY1845" fmla="*/ 728147 h 2863046"/>
              <a:gd name="connsiteX1846" fmla="*/ 2615179 w 3582275"/>
              <a:gd name="connsiteY1846" fmla="*/ 785069 h 2863046"/>
              <a:gd name="connsiteX1847" fmla="*/ 2609308 w 3582275"/>
              <a:gd name="connsiteY1847" fmla="*/ 794532 h 2863046"/>
              <a:gd name="connsiteX1848" fmla="*/ 2523580 w 3582275"/>
              <a:gd name="connsiteY1848" fmla="*/ 785621 h 2863046"/>
              <a:gd name="connsiteX1849" fmla="*/ 2506310 w 3582275"/>
              <a:gd name="connsiteY1849" fmla="*/ 791907 h 2863046"/>
              <a:gd name="connsiteX1850" fmla="*/ 2509971 w 3582275"/>
              <a:gd name="connsiteY1850" fmla="*/ 809315 h 2863046"/>
              <a:gd name="connsiteX1851" fmla="*/ 2511076 w 3582275"/>
              <a:gd name="connsiteY1851" fmla="*/ 816292 h 2863046"/>
              <a:gd name="connsiteX1852" fmla="*/ 2498228 w 3582275"/>
              <a:gd name="connsiteY1852" fmla="*/ 814703 h 2863046"/>
              <a:gd name="connsiteX1853" fmla="*/ 2515429 w 3582275"/>
              <a:gd name="connsiteY1853" fmla="*/ 831351 h 2863046"/>
              <a:gd name="connsiteX1854" fmla="*/ 2498504 w 3582275"/>
              <a:gd name="connsiteY1854" fmla="*/ 847171 h 2863046"/>
              <a:gd name="connsiteX1855" fmla="*/ 2523788 w 3582275"/>
              <a:gd name="connsiteY1855" fmla="*/ 865960 h 2863046"/>
              <a:gd name="connsiteX1856" fmla="*/ 2494912 w 3582275"/>
              <a:gd name="connsiteY1856" fmla="*/ 884750 h 2863046"/>
              <a:gd name="connsiteX1857" fmla="*/ 2523234 w 3582275"/>
              <a:gd name="connsiteY1857" fmla="*/ 899671 h 2863046"/>
              <a:gd name="connsiteX1858" fmla="*/ 2487797 w 3582275"/>
              <a:gd name="connsiteY1858" fmla="*/ 907753 h 2863046"/>
              <a:gd name="connsiteX1859" fmla="*/ 2468247 w 3582275"/>
              <a:gd name="connsiteY1859" fmla="*/ 936283 h 2863046"/>
              <a:gd name="connsiteX1860" fmla="*/ 2464517 w 3582275"/>
              <a:gd name="connsiteY1860" fmla="*/ 969579 h 2863046"/>
              <a:gd name="connsiteX1861" fmla="*/ 2485655 w 3582275"/>
              <a:gd name="connsiteY1861" fmla="*/ 968128 h 2863046"/>
              <a:gd name="connsiteX1862" fmla="*/ 2448284 w 3582275"/>
              <a:gd name="connsiteY1862" fmla="*/ 1008955 h 2863046"/>
              <a:gd name="connsiteX1863" fmla="*/ 2427490 w 3582275"/>
              <a:gd name="connsiteY1863" fmla="*/ 1076928 h 2863046"/>
              <a:gd name="connsiteX1864" fmla="*/ 2412777 w 3582275"/>
              <a:gd name="connsiteY1864" fmla="*/ 1089570 h 2863046"/>
              <a:gd name="connsiteX1865" fmla="*/ 2387907 w 3582275"/>
              <a:gd name="connsiteY1865" fmla="*/ 1109602 h 2863046"/>
              <a:gd name="connsiteX1866" fmla="*/ 2365940 w 3582275"/>
              <a:gd name="connsiteY1866" fmla="*/ 1121278 h 2863046"/>
              <a:gd name="connsiteX1867" fmla="*/ 2366700 w 3582275"/>
              <a:gd name="connsiteY1867" fmla="*/ 1090122 h 2863046"/>
              <a:gd name="connsiteX1868" fmla="*/ 2359102 w 3582275"/>
              <a:gd name="connsiteY1868" fmla="*/ 1048398 h 2863046"/>
              <a:gd name="connsiteX1869" fmla="*/ 2375750 w 3582275"/>
              <a:gd name="connsiteY1869" fmla="*/ 1026293 h 2863046"/>
              <a:gd name="connsiteX1870" fmla="*/ 2334647 w 3582275"/>
              <a:gd name="connsiteY1870" fmla="*/ 995069 h 2863046"/>
              <a:gd name="connsiteX1871" fmla="*/ 2366908 w 3582275"/>
              <a:gd name="connsiteY1871" fmla="*/ 985260 h 2863046"/>
              <a:gd name="connsiteX1872" fmla="*/ 2342938 w 3582275"/>
              <a:gd name="connsiteY1872" fmla="*/ 978283 h 2863046"/>
              <a:gd name="connsiteX1873" fmla="*/ 2363316 w 3582275"/>
              <a:gd name="connsiteY1873" fmla="*/ 957491 h 2863046"/>
              <a:gd name="connsiteX1874" fmla="*/ 2276483 w 3582275"/>
              <a:gd name="connsiteY1874" fmla="*/ 1030921 h 2863046"/>
              <a:gd name="connsiteX1875" fmla="*/ 2271371 w 3582275"/>
              <a:gd name="connsiteY1875" fmla="*/ 997970 h 2863046"/>
              <a:gd name="connsiteX1876" fmla="*/ 2264601 w 3582275"/>
              <a:gd name="connsiteY1876" fmla="*/ 1019386 h 2863046"/>
              <a:gd name="connsiteX1877" fmla="*/ 2210789 w 3582275"/>
              <a:gd name="connsiteY1877" fmla="*/ 1045774 h 2863046"/>
              <a:gd name="connsiteX1878" fmla="*/ 2190479 w 3582275"/>
              <a:gd name="connsiteY1878" fmla="*/ 1046741 h 2863046"/>
              <a:gd name="connsiteX1879" fmla="*/ 2193933 w 3582275"/>
              <a:gd name="connsiteY1879" fmla="*/ 994862 h 2863046"/>
              <a:gd name="connsiteX1880" fmla="*/ 2212929 w 3582275"/>
              <a:gd name="connsiteY1880" fmla="*/ 977868 h 2863046"/>
              <a:gd name="connsiteX1881" fmla="*/ 2186472 w 3582275"/>
              <a:gd name="connsiteY1881" fmla="*/ 935730 h 2863046"/>
              <a:gd name="connsiteX1882" fmla="*/ 2152278 w 3582275"/>
              <a:gd name="connsiteY1882" fmla="*/ 937733 h 2863046"/>
              <a:gd name="connsiteX1883" fmla="*/ 2149584 w 3582275"/>
              <a:gd name="connsiteY1883" fmla="*/ 920187 h 2863046"/>
              <a:gd name="connsiteX1884" fmla="*/ 2130035 w 3582275"/>
              <a:gd name="connsiteY1884" fmla="*/ 940843 h 2863046"/>
              <a:gd name="connsiteX1885" fmla="*/ 2113732 w 3582275"/>
              <a:gd name="connsiteY1885" fmla="*/ 929513 h 2863046"/>
              <a:gd name="connsiteX1886" fmla="*/ 2087966 w 3582275"/>
              <a:gd name="connsiteY1886" fmla="*/ 949269 h 2863046"/>
              <a:gd name="connsiteX1887" fmla="*/ 2078985 w 3582275"/>
              <a:gd name="connsiteY1887" fmla="*/ 923641 h 2863046"/>
              <a:gd name="connsiteX1888" fmla="*/ 2102265 w 3582275"/>
              <a:gd name="connsiteY1888" fmla="*/ 905336 h 2863046"/>
              <a:gd name="connsiteX1889" fmla="*/ 2084994 w 3582275"/>
              <a:gd name="connsiteY1889" fmla="*/ 886892 h 2863046"/>
              <a:gd name="connsiteX1890" fmla="*/ 2059229 w 3582275"/>
              <a:gd name="connsiteY1890" fmla="*/ 944158 h 2863046"/>
              <a:gd name="connsiteX1891" fmla="*/ 2017366 w 3582275"/>
              <a:gd name="connsiteY1891" fmla="*/ 870381 h 2863046"/>
              <a:gd name="connsiteX1892" fmla="*/ 1938200 w 3582275"/>
              <a:gd name="connsiteY1892" fmla="*/ 894697 h 2863046"/>
              <a:gd name="connsiteX1893" fmla="*/ 1883076 w 3582275"/>
              <a:gd name="connsiteY1893" fmla="*/ 845789 h 2863046"/>
              <a:gd name="connsiteX1894" fmla="*/ 1864079 w 3582275"/>
              <a:gd name="connsiteY1894" fmla="*/ 825549 h 2863046"/>
              <a:gd name="connsiteX1895" fmla="*/ 1887290 w 3582275"/>
              <a:gd name="connsiteY1895" fmla="*/ 805723 h 2863046"/>
              <a:gd name="connsiteX1896" fmla="*/ 1876720 w 3582275"/>
              <a:gd name="connsiteY1896" fmla="*/ 787348 h 2863046"/>
              <a:gd name="connsiteX1897" fmla="*/ 1863802 w 3582275"/>
              <a:gd name="connsiteY1897" fmla="*/ 735262 h 2863046"/>
              <a:gd name="connsiteX1898" fmla="*/ 1867188 w 3582275"/>
              <a:gd name="connsiteY1898" fmla="*/ 727525 h 2863046"/>
              <a:gd name="connsiteX1899" fmla="*/ 1884388 w 3582275"/>
              <a:gd name="connsiteY1899" fmla="*/ 752325 h 2863046"/>
              <a:gd name="connsiteX1900" fmla="*/ 1877411 w 3582275"/>
              <a:gd name="connsiteY1900" fmla="*/ 701206 h 2863046"/>
              <a:gd name="connsiteX1901" fmla="*/ 1830506 w 3582275"/>
              <a:gd name="connsiteY1901" fmla="*/ 691466 h 2863046"/>
              <a:gd name="connsiteX1902" fmla="*/ 1808193 w 3582275"/>
              <a:gd name="connsiteY1902" fmla="*/ 699617 h 2863046"/>
              <a:gd name="connsiteX1903" fmla="*/ 1750099 w 3582275"/>
              <a:gd name="connsiteY1903" fmla="*/ 728631 h 2863046"/>
              <a:gd name="connsiteX1904" fmla="*/ 1793963 w 3582275"/>
              <a:gd name="connsiteY1904" fmla="*/ 746108 h 2863046"/>
              <a:gd name="connsiteX1905" fmla="*/ 1796519 w 3582275"/>
              <a:gd name="connsiteY1905" fmla="*/ 777469 h 2863046"/>
              <a:gd name="connsiteX1906" fmla="*/ 1826500 w 3582275"/>
              <a:gd name="connsiteY1906" fmla="*/ 801924 h 2863046"/>
              <a:gd name="connsiteX1907" fmla="*/ 1835550 w 3582275"/>
              <a:gd name="connsiteY1907" fmla="*/ 841575 h 2863046"/>
              <a:gd name="connsiteX1908" fmla="*/ 1810543 w 3582275"/>
              <a:gd name="connsiteY1908" fmla="*/ 864095 h 2863046"/>
              <a:gd name="connsiteX1909" fmla="*/ 1828227 w 3582275"/>
              <a:gd name="connsiteY1909" fmla="*/ 901328 h 2863046"/>
              <a:gd name="connsiteX1910" fmla="*/ 1875961 w 3582275"/>
              <a:gd name="connsiteY1910" fmla="*/ 931724 h 2863046"/>
              <a:gd name="connsiteX1911" fmla="*/ 1887774 w 3582275"/>
              <a:gd name="connsiteY1911" fmla="*/ 921500 h 2863046"/>
              <a:gd name="connsiteX1912" fmla="*/ 1892885 w 3582275"/>
              <a:gd name="connsiteY1912" fmla="*/ 934763 h 2863046"/>
              <a:gd name="connsiteX1913" fmla="*/ 1957129 w 3582275"/>
              <a:gd name="connsiteY1913" fmla="*/ 899602 h 2863046"/>
              <a:gd name="connsiteX1914" fmla="*/ 1997402 w 3582275"/>
              <a:gd name="connsiteY1914" fmla="*/ 895733 h 2863046"/>
              <a:gd name="connsiteX1915" fmla="*/ 1997402 w 3582275"/>
              <a:gd name="connsiteY1915" fmla="*/ 913762 h 2863046"/>
              <a:gd name="connsiteX1916" fmla="*/ 1968665 w 3582275"/>
              <a:gd name="connsiteY1916" fmla="*/ 908512 h 2863046"/>
              <a:gd name="connsiteX1917" fmla="*/ 1960168 w 3582275"/>
              <a:gd name="connsiteY1917" fmla="*/ 952240 h 2863046"/>
              <a:gd name="connsiteX1918" fmla="*/ 1973639 w 3582275"/>
              <a:gd name="connsiteY1918" fmla="*/ 937526 h 2863046"/>
              <a:gd name="connsiteX1919" fmla="*/ 1985037 w 3582275"/>
              <a:gd name="connsiteY1919" fmla="*/ 976418 h 2863046"/>
              <a:gd name="connsiteX1920" fmla="*/ 2022408 w 3582275"/>
              <a:gd name="connsiteY1920" fmla="*/ 993204 h 2863046"/>
              <a:gd name="connsiteX1921" fmla="*/ 2069245 w 3582275"/>
              <a:gd name="connsiteY1921" fmla="*/ 988369 h 2863046"/>
              <a:gd name="connsiteX1922" fmla="*/ 2120225 w 3582275"/>
              <a:gd name="connsiteY1922" fmla="*/ 970270 h 2863046"/>
              <a:gd name="connsiteX1923" fmla="*/ 2105098 w 3582275"/>
              <a:gd name="connsiteY1923" fmla="*/ 943743 h 2863046"/>
              <a:gd name="connsiteX1924" fmla="*/ 2139084 w 3582275"/>
              <a:gd name="connsiteY1924" fmla="*/ 966677 h 2863046"/>
              <a:gd name="connsiteX1925" fmla="*/ 2160222 w 3582275"/>
              <a:gd name="connsiteY1925" fmla="*/ 1030921 h 2863046"/>
              <a:gd name="connsiteX1926" fmla="*/ 2178045 w 3582275"/>
              <a:gd name="connsiteY1926" fmla="*/ 1047570 h 2863046"/>
              <a:gd name="connsiteX1927" fmla="*/ 2147235 w 3582275"/>
              <a:gd name="connsiteY1927" fmla="*/ 1047086 h 2863046"/>
              <a:gd name="connsiteX1928" fmla="*/ 2120364 w 3582275"/>
              <a:gd name="connsiteY1928" fmla="*/ 1065600 h 2863046"/>
              <a:gd name="connsiteX1929" fmla="*/ 2119810 w 3582275"/>
              <a:gd name="connsiteY1929" fmla="*/ 1081418 h 2863046"/>
              <a:gd name="connsiteX1930" fmla="*/ 2142262 w 3582275"/>
              <a:gd name="connsiteY1930" fmla="*/ 1107737 h 2863046"/>
              <a:gd name="connsiteX1931" fmla="*/ 2163400 w 3582275"/>
              <a:gd name="connsiteY1931" fmla="*/ 1131294 h 2863046"/>
              <a:gd name="connsiteX1932" fmla="*/ 2222117 w 3582275"/>
              <a:gd name="connsiteY1932" fmla="*/ 1134264 h 2863046"/>
              <a:gd name="connsiteX1933" fmla="*/ 2253894 w 3582275"/>
              <a:gd name="connsiteY1933" fmla="*/ 1127356 h 2863046"/>
              <a:gd name="connsiteX1934" fmla="*/ 2252235 w 3582275"/>
              <a:gd name="connsiteY1934" fmla="*/ 1102073 h 2863046"/>
              <a:gd name="connsiteX1935" fmla="*/ 2234275 w 3582275"/>
              <a:gd name="connsiteY1935" fmla="*/ 1104560 h 2863046"/>
              <a:gd name="connsiteX1936" fmla="*/ 2235311 w 3582275"/>
              <a:gd name="connsiteY1936" fmla="*/ 1057378 h 2863046"/>
              <a:gd name="connsiteX1937" fmla="*/ 2233585 w 3582275"/>
              <a:gd name="connsiteY1937" fmla="*/ 1034375 h 2863046"/>
              <a:gd name="connsiteX1938" fmla="*/ 2281456 w 3582275"/>
              <a:gd name="connsiteY1938" fmla="*/ 1055169 h 2863046"/>
              <a:gd name="connsiteX1939" fmla="*/ 2300385 w 3582275"/>
              <a:gd name="connsiteY1939" fmla="*/ 1092057 h 2863046"/>
              <a:gd name="connsiteX1940" fmla="*/ 2338033 w 3582275"/>
              <a:gd name="connsiteY1940" fmla="*/ 1130741 h 2863046"/>
              <a:gd name="connsiteX1941" fmla="*/ 2366700 w 3582275"/>
              <a:gd name="connsiteY1941" fmla="*/ 1135439 h 2863046"/>
              <a:gd name="connsiteX1942" fmla="*/ 2335683 w 3582275"/>
              <a:gd name="connsiteY1942" fmla="*/ 1155679 h 2863046"/>
              <a:gd name="connsiteX1943" fmla="*/ 2345493 w 3582275"/>
              <a:gd name="connsiteY1943" fmla="*/ 1174261 h 2863046"/>
              <a:gd name="connsiteX1944" fmla="*/ 2337549 w 3582275"/>
              <a:gd name="connsiteY1944" fmla="*/ 1194570 h 2863046"/>
              <a:gd name="connsiteX1945" fmla="*/ 2370154 w 3582275"/>
              <a:gd name="connsiteY1945" fmla="*/ 1189182 h 2863046"/>
              <a:gd name="connsiteX1946" fmla="*/ 2414573 w 3582275"/>
              <a:gd name="connsiteY1946" fmla="*/ 1169771 h 2863046"/>
              <a:gd name="connsiteX1947" fmla="*/ 2439580 w 3582275"/>
              <a:gd name="connsiteY1947" fmla="*/ 1149669 h 2863046"/>
              <a:gd name="connsiteX1948" fmla="*/ 2444346 w 3582275"/>
              <a:gd name="connsiteY1948" fmla="*/ 1137787 h 2863046"/>
              <a:gd name="connsiteX1949" fmla="*/ 2463688 w 3582275"/>
              <a:gd name="connsiteY1949" fmla="*/ 1089017 h 2863046"/>
              <a:gd name="connsiteX1950" fmla="*/ 2497882 w 3582275"/>
              <a:gd name="connsiteY1950" fmla="*/ 1061109 h 2863046"/>
              <a:gd name="connsiteX1951" fmla="*/ 2499125 w 3582275"/>
              <a:gd name="connsiteY1951" fmla="*/ 1014964 h 2863046"/>
              <a:gd name="connsiteX1952" fmla="*/ 2533872 w 3582275"/>
              <a:gd name="connsiteY1952" fmla="*/ 987678 h 2863046"/>
              <a:gd name="connsiteX1953" fmla="*/ 2547136 w 3582275"/>
              <a:gd name="connsiteY1953" fmla="*/ 966332 h 2863046"/>
              <a:gd name="connsiteX1954" fmla="*/ 2554113 w 3582275"/>
              <a:gd name="connsiteY1954" fmla="*/ 959770 h 2863046"/>
              <a:gd name="connsiteX1955" fmla="*/ 2566409 w 3582275"/>
              <a:gd name="connsiteY1955" fmla="*/ 930066 h 2863046"/>
              <a:gd name="connsiteX1956" fmla="*/ 2567376 w 3582275"/>
              <a:gd name="connsiteY1956" fmla="*/ 904990 h 2863046"/>
              <a:gd name="connsiteX1957" fmla="*/ 2581882 w 3582275"/>
              <a:gd name="connsiteY1957" fmla="*/ 890069 h 2863046"/>
              <a:gd name="connsiteX1958" fmla="*/ 2575251 w 3582275"/>
              <a:gd name="connsiteY1958" fmla="*/ 861125 h 2863046"/>
              <a:gd name="connsiteX1959" fmla="*/ 2581469 w 3582275"/>
              <a:gd name="connsiteY1959" fmla="*/ 841990 h 2863046"/>
              <a:gd name="connsiteX1960" fmla="*/ 2600880 w 3582275"/>
              <a:gd name="connsiteY1960" fmla="*/ 912520 h 2863046"/>
              <a:gd name="connsiteX1961" fmla="*/ 2616146 w 3582275"/>
              <a:gd name="connsiteY1961" fmla="*/ 931861 h 2863046"/>
              <a:gd name="connsiteX1962" fmla="*/ 2590104 w 3582275"/>
              <a:gd name="connsiteY1962" fmla="*/ 946990 h 2863046"/>
              <a:gd name="connsiteX1963" fmla="*/ 2619116 w 3582275"/>
              <a:gd name="connsiteY1963" fmla="*/ 953622 h 2863046"/>
              <a:gd name="connsiteX1964" fmla="*/ 2654210 w 3582275"/>
              <a:gd name="connsiteY1964" fmla="*/ 905542 h 2863046"/>
              <a:gd name="connsiteX1965" fmla="*/ 2686952 w 3582275"/>
              <a:gd name="connsiteY1965" fmla="*/ 890691 h 2863046"/>
              <a:gd name="connsiteX1966" fmla="*/ 2679768 w 3582275"/>
              <a:gd name="connsiteY1966" fmla="*/ 865546 h 2863046"/>
              <a:gd name="connsiteX1967" fmla="*/ 2655659 w 3582275"/>
              <a:gd name="connsiteY1967" fmla="*/ 875631 h 2863046"/>
              <a:gd name="connsiteX1968" fmla="*/ 2661876 w 3582275"/>
              <a:gd name="connsiteY1968" fmla="*/ 838191 h 2863046"/>
              <a:gd name="connsiteX1969" fmla="*/ 2680320 w 3582275"/>
              <a:gd name="connsiteY1969" fmla="*/ 841506 h 2863046"/>
              <a:gd name="connsiteX1970" fmla="*/ 2686607 w 3582275"/>
              <a:gd name="connsiteY1970" fmla="*/ 824582 h 2863046"/>
              <a:gd name="connsiteX1971" fmla="*/ 2683844 w 3582275"/>
              <a:gd name="connsiteY1971" fmla="*/ 784031 h 2863046"/>
              <a:gd name="connsiteX1972" fmla="*/ 2719835 w 3582275"/>
              <a:gd name="connsiteY1972" fmla="*/ 784031 h 2863046"/>
              <a:gd name="connsiteX1973" fmla="*/ 2753752 w 3582275"/>
              <a:gd name="connsiteY1973" fmla="*/ 737887 h 2863046"/>
              <a:gd name="connsiteX1974" fmla="*/ 2769709 w 3582275"/>
              <a:gd name="connsiteY1974" fmla="*/ 752601 h 2863046"/>
              <a:gd name="connsiteX1975" fmla="*/ 2803904 w 3582275"/>
              <a:gd name="connsiteY1975" fmla="*/ 776365 h 2863046"/>
              <a:gd name="connsiteX1976" fmla="*/ 2826562 w 3582275"/>
              <a:gd name="connsiteY1976" fmla="*/ 798263 h 2863046"/>
              <a:gd name="connsiteX1977" fmla="*/ 2833401 w 3582275"/>
              <a:gd name="connsiteY1977" fmla="*/ 825203 h 2863046"/>
              <a:gd name="connsiteX1978" fmla="*/ 2809914 w 3582275"/>
              <a:gd name="connsiteY1978" fmla="*/ 838743 h 2863046"/>
              <a:gd name="connsiteX1979" fmla="*/ 2810743 w 3582275"/>
              <a:gd name="connsiteY1979" fmla="*/ 843441 h 2863046"/>
              <a:gd name="connsiteX1980" fmla="*/ 2841207 w 3582275"/>
              <a:gd name="connsiteY1980" fmla="*/ 841436 h 2863046"/>
              <a:gd name="connsiteX1981" fmla="*/ 2785598 w 3582275"/>
              <a:gd name="connsiteY1981" fmla="*/ 897115 h 2863046"/>
              <a:gd name="connsiteX1982" fmla="*/ 2726052 w 3582275"/>
              <a:gd name="connsiteY1982" fmla="*/ 939944 h 2863046"/>
              <a:gd name="connsiteX1983" fmla="*/ 2678869 w 3582275"/>
              <a:gd name="connsiteY1983" fmla="*/ 959563 h 2863046"/>
              <a:gd name="connsiteX1984" fmla="*/ 2716518 w 3582275"/>
              <a:gd name="connsiteY1984" fmla="*/ 967438 h 2863046"/>
              <a:gd name="connsiteX1985" fmla="*/ 2744012 w 3582275"/>
              <a:gd name="connsiteY1985" fmla="*/ 953138 h 2863046"/>
              <a:gd name="connsiteX1986" fmla="*/ 2785045 w 3582275"/>
              <a:gd name="connsiteY1986" fmla="*/ 917976 h 2863046"/>
              <a:gd name="connsiteX1987" fmla="*/ 2838927 w 3582275"/>
              <a:gd name="connsiteY1987" fmla="*/ 890760 h 2863046"/>
              <a:gd name="connsiteX1988" fmla="*/ 2848736 w 3582275"/>
              <a:gd name="connsiteY1988" fmla="*/ 894627 h 2863046"/>
              <a:gd name="connsiteX1989" fmla="*/ 2864003 w 3582275"/>
              <a:gd name="connsiteY1989" fmla="*/ 877427 h 2863046"/>
              <a:gd name="connsiteX1990" fmla="*/ 2891358 w 3582275"/>
              <a:gd name="connsiteY1990" fmla="*/ 850694 h 2863046"/>
              <a:gd name="connsiteX1991" fmla="*/ 2941440 w 3582275"/>
              <a:gd name="connsiteY1991" fmla="*/ 814358 h 2863046"/>
              <a:gd name="connsiteX1992" fmla="*/ 2965688 w 3582275"/>
              <a:gd name="connsiteY1992" fmla="*/ 863128 h 2863046"/>
              <a:gd name="connsiteX1993" fmla="*/ 2948072 w 3582275"/>
              <a:gd name="connsiteY1993" fmla="*/ 917839 h 2863046"/>
              <a:gd name="connsiteX1994" fmla="*/ 2885141 w 3582275"/>
              <a:gd name="connsiteY1994" fmla="*/ 962326 h 2863046"/>
              <a:gd name="connsiteX1995" fmla="*/ 2843003 w 3582275"/>
              <a:gd name="connsiteY1995" fmla="*/ 995622 h 2863046"/>
              <a:gd name="connsiteX1996" fmla="*/ 2788362 w 3582275"/>
              <a:gd name="connsiteY1996" fmla="*/ 1024290 h 2863046"/>
              <a:gd name="connsiteX1997" fmla="*/ 2872500 w 3582275"/>
              <a:gd name="connsiteY1997" fmla="*/ 1013099 h 2863046"/>
              <a:gd name="connsiteX1998" fmla="*/ 2869184 w 3582275"/>
              <a:gd name="connsiteY1998" fmla="*/ 1037346 h 2863046"/>
              <a:gd name="connsiteX1999" fmla="*/ 2894467 w 3582275"/>
              <a:gd name="connsiteY1999" fmla="*/ 1029333 h 2863046"/>
              <a:gd name="connsiteX2000" fmla="*/ 2921477 w 3582275"/>
              <a:gd name="connsiteY2000" fmla="*/ 1027399 h 2863046"/>
              <a:gd name="connsiteX2001" fmla="*/ 2961266 w 3582275"/>
              <a:gd name="connsiteY2001" fmla="*/ 1004671 h 2863046"/>
              <a:gd name="connsiteX2002" fmla="*/ 3021158 w 3582275"/>
              <a:gd name="connsiteY2002" fmla="*/ 994862 h 2863046"/>
              <a:gd name="connsiteX2003" fmla="*/ 3015287 w 3582275"/>
              <a:gd name="connsiteY2003" fmla="*/ 945055 h 2863046"/>
              <a:gd name="connsiteX2004" fmla="*/ 3047892 w 3582275"/>
              <a:gd name="connsiteY2004" fmla="*/ 928822 h 2863046"/>
              <a:gd name="connsiteX2005" fmla="*/ 3051001 w 3582275"/>
              <a:gd name="connsiteY2005" fmla="*/ 933175 h 2863046"/>
              <a:gd name="connsiteX2006" fmla="*/ 3026547 w 3582275"/>
              <a:gd name="connsiteY2006" fmla="*/ 955486 h 2863046"/>
              <a:gd name="connsiteX2007" fmla="*/ 3051830 w 3582275"/>
              <a:gd name="connsiteY2007" fmla="*/ 953346 h 2863046"/>
              <a:gd name="connsiteX2008" fmla="*/ 3056527 w 3582275"/>
              <a:gd name="connsiteY2008" fmla="*/ 974069 h 2863046"/>
              <a:gd name="connsiteX2009" fmla="*/ 3081396 w 3582275"/>
              <a:gd name="connsiteY2009" fmla="*/ 970685 h 2863046"/>
              <a:gd name="connsiteX2010" fmla="*/ 3069929 w 3582275"/>
              <a:gd name="connsiteY2010" fmla="*/ 1063043 h 2863046"/>
              <a:gd name="connsiteX2011" fmla="*/ 3013215 w 3582275"/>
              <a:gd name="connsiteY2011" fmla="*/ 1086116 h 2863046"/>
              <a:gd name="connsiteX2012" fmla="*/ 2953806 w 3582275"/>
              <a:gd name="connsiteY2012" fmla="*/ 1092264 h 2863046"/>
              <a:gd name="connsiteX2013" fmla="*/ 2885279 w 3582275"/>
              <a:gd name="connsiteY2013" fmla="*/ 1143382 h 2863046"/>
              <a:gd name="connsiteX2014" fmla="*/ 2870634 w 3582275"/>
              <a:gd name="connsiteY2014" fmla="*/ 1160791 h 2863046"/>
              <a:gd name="connsiteX2015" fmla="*/ 2855507 w 3582275"/>
              <a:gd name="connsiteY2015" fmla="*/ 1152847 h 2863046"/>
              <a:gd name="connsiteX2016" fmla="*/ 2832640 w 3582275"/>
              <a:gd name="connsiteY2016" fmla="*/ 1177162 h 2863046"/>
              <a:gd name="connsiteX2017" fmla="*/ 2862276 w 3582275"/>
              <a:gd name="connsiteY2017" fmla="*/ 1182481 h 2863046"/>
              <a:gd name="connsiteX2018" fmla="*/ 2879339 w 3582275"/>
              <a:gd name="connsiteY2018" fmla="*/ 1175159 h 2863046"/>
              <a:gd name="connsiteX2019" fmla="*/ 2894260 w 3582275"/>
              <a:gd name="connsiteY2019" fmla="*/ 1150221 h 2863046"/>
              <a:gd name="connsiteX2020" fmla="*/ 2970385 w 3582275"/>
              <a:gd name="connsiteY2020" fmla="*/ 1144488 h 2863046"/>
              <a:gd name="connsiteX2021" fmla="*/ 2958434 w 3582275"/>
              <a:gd name="connsiteY2021" fmla="*/ 1175988 h 2863046"/>
              <a:gd name="connsiteX2022" fmla="*/ 3021988 w 3582275"/>
              <a:gd name="connsiteY2022" fmla="*/ 1116373 h 2863046"/>
              <a:gd name="connsiteX2023" fmla="*/ 3067856 w 3582275"/>
              <a:gd name="connsiteY2023" fmla="*/ 1089431 h 2863046"/>
              <a:gd name="connsiteX2024" fmla="*/ 3084089 w 3582275"/>
              <a:gd name="connsiteY2024" fmla="*/ 1080244 h 2863046"/>
              <a:gd name="connsiteX2025" fmla="*/ 3128785 w 3582275"/>
              <a:gd name="connsiteY2025" fmla="*/ 1029539 h 2863046"/>
              <a:gd name="connsiteX2026" fmla="*/ 3136175 w 3582275"/>
              <a:gd name="connsiteY2026" fmla="*/ 1067879 h 2863046"/>
              <a:gd name="connsiteX2027" fmla="*/ 3178314 w 3582275"/>
              <a:gd name="connsiteY2027" fmla="*/ 1059796 h 2863046"/>
              <a:gd name="connsiteX2028" fmla="*/ 3192821 w 3582275"/>
              <a:gd name="connsiteY2028" fmla="*/ 1046050 h 2863046"/>
              <a:gd name="connsiteX2029" fmla="*/ 3227568 w 3582275"/>
              <a:gd name="connsiteY2029" fmla="*/ 1072162 h 2863046"/>
              <a:gd name="connsiteX2030" fmla="*/ 3237446 w 3582275"/>
              <a:gd name="connsiteY2030" fmla="*/ 1044599 h 2863046"/>
              <a:gd name="connsiteX2031" fmla="*/ 3240830 w 3582275"/>
              <a:gd name="connsiteY2031" fmla="*/ 1049434 h 2863046"/>
              <a:gd name="connsiteX2032" fmla="*/ 3247601 w 3582275"/>
              <a:gd name="connsiteY2032" fmla="*/ 1082178 h 2863046"/>
              <a:gd name="connsiteX2033" fmla="*/ 3249189 w 3582275"/>
              <a:gd name="connsiteY2033" fmla="*/ 1134609 h 2863046"/>
              <a:gd name="connsiteX2034" fmla="*/ 3237861 w 3582275"/>
              <a:gd name="connsiteY2034" fmla="*/ 1166455 h 2863046"/>
              <a:gd name="connsiteX2035" fmla="*/ 3224597 w 3582275"/>
              <a:gd name="connsiteY2035" fmla="*/ 1152501 h 2863046"/>
              <a:gd name="connsiteX2036" fmla="*/ 3216101 w 3582275"/>
              <a:gd name="connsiteY2036" fmla="*/ 1166386 h 2863046"/>
              <a:gd name="connsiteX2037" fmla="*/ 3203942 w 3582275"/>
              <a:gd name="connsiteY2037" fmla="*/ 1220889 h 2863046"/>
              <a:gd name="connsiteX2038" fmla="*/ 3193304 w 3582275"/>
              <a:gd name="connsiteY2038" fmla="*/ 1276774 h 2863046"/>
              <a:gd name="connsiteX2039" fmla="*/ 3200212 w 3582275"/>
              <a:gd name="connsiteY2039" fmla="*/ 1287137 h 2863046"/>
              <a:gd name="connsiteX2040" fmla="*/ 3197864 w 3582275"/>
              <a:gd name="connsiteY2040" fmla="*/ 1293422 h 2863046"/>
              <a:gd name="connsiteX2041" fmla="*/ 3153929 w 3582275"/>
              <a:gd name="connsiteY2041" fmla="*/ 1391169 h 2863046"/>
              <a:gd name="connsiteX2042" fmla="*/ 3153446 w 3582275"/>
              <a:gd name="connsiteY2042" fmla="*/ 1416176 h 2863046"/>
              <a:gd name="connsiteX2043" fmla="*/ 3160008 w 3582275"/>
              <a:gd name="connsiteY2043" fmla="*/ 1418318 h 2863046"/>
              <a:gd name="connsiteX2044" fmla="*/ 3170854 w 3582275"/>
              <a:gd name="connsiteY2044" fmla="*/ 1401048 h 2863046"/>
              <a:gd name="connsiteX2045" fmla="*/ 3193926 w 3582275"/>
              <a:gd name="connsiteY2045" fmla="*/ 1335561 h 2863046"/>
              <a:gd name="connsiteX2046" fmla="*/ 3188262 w 3582275"/>
              <a:gd name="connsiteY2046" fmla="*/ 1377147 h 2863046"/>
              <a:gd name="connsiteX2047" fmla="*/ 3198831 w 3582275"/>
              <a:gd name="connsiteY2047" fmla="*/ 1363261 h 2863046"/>
              <a:gd name="connsiteX2048" fmla="*/ 3220176 w 3582275"/>
              <a:gd name="connsiteY2048" fmla="*/ 1337909 h 2863046"/>
              <a:gd name="connsiteX2049" fmla="*/ 3233646 w 3582275"/>
              <a:gd name="connsiteY2049" fmla="*/ 1319742 h 2863046"/>
              <a:gd name="connsiteX2050" fmla="*/ 3245183 w 3582275"/>
              <a:gd name="connsiteY2050" fmla="*/ 1281818 h 2863046"/>
              <a:gd name="connsiteX2051" fmla="*/ 3262522 w 3582275"/>
              <a:gd name="connsiteY2051" fmla="*/ 1307376 h 2863046"/>
              <a:gd name="connsiteX2052" fmla="*/ 3248498 w 3582275"/>
              <a:gd name="connsiteY2052" fmla="*/ 1339775 h 2863046"/>
              <a:gd name="connsiteX2053" fmla="*/ 3241230 w 3582275"/>
              <a:gd name="connsiteY2053" fmla="*/ 1363488 h 2863046"/>
              <a:gd name="connsiteX2054" fmla="*/ 3241369 w 3582275"/>
              <a:gd name="connsiteY2054" fmla="*/ 1363611 h 2863046"/>
              <a:gd name="connsiteX2055" fmla="*/ 3241453 w 3582275"/>
              <a:gd name="connsiteY2055" fmla="*/ 1363538 h 2863046"/>
              <a:gd name="connsiteX2056" fmla="*/ 3241375 w 3582275"/>
              <a:gd name="connsiteY2056" fmla="*/ 1363616 h 2863046"/>
              <a:gd name="connsiteX2057" fmla="*/ 3251055 w 3582275"/>
              <a:gd name="connsiteY2057" fmla="*/ 1372242 h 2863046"/>
              <a:gd name="connsiteX2058" fmla="*/ 3276476 w 3582275"/>
              <a:gd name="connsiteY2058" fmla="*/ 1358288 h 2863046"/>
              <a:gd name="connsiteX2059" fmla="*/ 3287667 w 3582275"/>
              <a:gd name="connsiteY2059" fmla="*/ 1319605 h 2863046"/>
              <a:gd name="connsiteX2060" fmla="*/ 3287459 w 3582275"/>
              <a:gd name="connsiteY2060" fmla="*/ 1300331 h 2863046"/>
              <a:gd name="connsiteX2061" fmla="*/ 3287322 w 3582275"/>
              <a:gd name="connsiteY2061" fmla="*/ 1300470 h 2863046"/>
              <a:gd name="connsiteX2062" fmla="*/ 3306802 w 3582275"/>
              <a:gd name="connsiteY2062" fmla="*/ 1256535 h 2863046"/>
              <a:gd name="connsiteX2063" fmla="*/ 3303210 w 3582275"/>
              <a:gd name="connsiteY2063" fmla="*/ 1303440 h 2863046"/>
              <a:gd name="connsiteX2064" fmla="*/ 3312535 w 3582275"/>
              <a:gd name="connsiteY2064" fmla="*/ 1324854 h 2863046"/>
              <a:gd name="connsiteX2065" fmla="*/ 3342170 w 3582275"/>
              <a:gd name="connsiteY2065" fmla="*/ 1306963 h 2863046"/>
              <a:gd name="connsiteX2066" fmla="*/ 3328147 w 3582275"/>
              <a:gd name="connsiteY2066" fmla="*/ 1355940 h 2863046"/>
              <a:gd name="connsiteX2067" fmla="*/ 3358473 w 3582275"/>
              <a:gd name="connsiteY2067" fmla="*/ 1339016 h 2863046"/>
              <a:gd name="connsiteX2068" fmla="*/ 3354190 w 3582275"/>
              <a:gd name="connsiteY2068" fmla="*/ 1376595 h 2863046"/>
              <a:gd name="connsiteX2069" fmla="*/ 3437223 w 3582275"/>
              <a:gd name="connsiteY2069" fmla="*/ 1390549 h 2863046"/>
              <a:gd name="connsiteX2070" fmla="*/ 3358957 w 3582275"/>
              <a:gd name="connsiteY2070" fmla="*/ 1446710 h 2863046"/>
              <a:gd name="connsiteX2071" fmla="*/ 3309841 w 3582275"/>
              <a:gd name="connsiteY2071" fmla="*/ 1455138 h 2863046"/>
              <a:gd name="connsiteX2072" fmla="*/ 3345970 w 3582275"/>
              <a:gd name="connsiteY2072" fmla="*/ 1388890 h 2863046"/>
              <a:gd name="connsiteX2073" fmla="*/ 3314401 w 3582275"/>
              <a:gd name="connsiteY2073" fmla="*/ 1417144 h 2863046"/>
              <a:gd name="connsiteX2074" fmla="*/ 3289714 w 3582275"/>
              <a:gd name="connsiteY2074" fmla="*/ 1431874 h 2863046"/>
              <a:gd name="connsiteX2075" fmla="*/ 3293745 w 3582275"/>
              <a:gd name="connsiteY2075" fmla="*/ 1417628 h 2863046"/>
              <a:gd name="connsiteX2076" fmla="*/ 3274265 w 3582275"/>
              <a:gd name="connsiteY2076" fmla="*/ 1422809 h 2863046"/>
              <a:gd name="connsiteX2077" fmla="*/ 3236686 w 3582275"/>
              <a:gd name="connsiteY2077" fmla="*/ 1385990 h 2863046"/>
              <a:gd name="connsiteX2078" fmla="*/ 3241038 w 3582275"/>
              <a:gd name="connsiteY2078" fmla="*/ 1363900 h 2863046"/>
              <a:gd name="connsiteX2079" fmla="*/ 3230814 w 3582275"/>
              <a:gd name="connsiteY2079" fmla="*/ 1372794 h 2863046"/>
              <a:gd name="connsiteX2080" fmla="*/ 3222318 w 3582275"/>
              <a:gd name="connsiteY2080" fmla="*/ 1350136 h 2863046"/>
              <a:gd name="connsiteX2081" fmla="*/ 3184531 w 3582275"/>
              <a:gd name="connsiteY2081" fmla="*/ 1396558 h 2863046"/>
              <a:gd name="connsiteX2082" fmla="*/ 3181354 w 3582275"/>
              <a:gd name="connsiteY2082" fmla="*/ 1405676 h 2863046"/>
              <a:gd name="connsiteX2083" fmla="*/ 3175482 w 3582275"/>
              <a:gd name="connsiteY2083" fmla="*/ 1425986 h 2863046"/>
              <a:gd name="connsiteX2084" fmla="*/ 3166190 w 3582275"/>
              <a:gd name="connsiteY2084" fmla="*/ 1442064 h 2863046"/>
              <a:gd name="connsiteX2085" fmla="*/ 3165427 w 3582275"/>
              <a:gd name="connsiteY2085" fmla="*/ 1460016 h 2863046"/>
              <a:gd name="connsiteX2086" fmla="*/ 3165068 w 3582275"/>
              <a:gd name="connsiteY2086" fmla="*/ 1460304 h 2863046"/>
              <a:gd name="connsiteX2087" fmla="*/ 3134656 w 3582275"/>
              <a:gd name="connsiteY2087" fmla="*/ 1420529 h 2863046"/>
              <a:gd name="connsiteX2088" fmla="*/ 3062261 w 3582275"/>
              <a:gd name="connsiteY2088" fmla="*/ 1443394 h 2863046"/>
              <a:gd name="connsiteX2089" fmla="*/ 3115521 w 3582275"/>
              <a:gd name="connsiteY2089" fmla="*/ 1438558 h 2863046"/>
              <a:gd name="connsiteX2090" fmla="*/ 3168643 w 3582275"/>
              <a:gd name="connsiteY2090" fmla="*/ 1506325 h 2863046"/>
              <a:gd name="connsiteX2091" fmla="*/ 3165051 w 3582275"/>
              <a:gd name="connsiteY2091" fmla="*/ 1460318 h 2863046"/>
              <a:gd name="connsiteX2092" fmla="*/ 3165068 w 3582275"/>
              <a:gd name="connsiteY2092" fmla="*/ 1460304 h 2863046"/>
              <a:gd name="connsiteX2093" fmla="*/ 3165396 w 3582275"/>
              <a:gd name="connsiteY2093" fmla="*/ 1460732 h 2863046"/>
              <a:gd name="connsiteX2094" fmla="*/ 3165427 w 3582275"/>
              <a:gd name="connsiteY2094" fmla="*/ 1460016 h 2863046"/>
              <a:gd name="connsiteX2095" fmla="*/ 3189505 w 3582275"/>
              <a:gd name="connsiteY2095" fmla="*/ 1440630 h 2863046"/>
              <a:gd name="connsiteX2096" fmla="*/ 3211403 w 3582275"/>
              <a:gd name="connsiteY2096" fmla="*/ 1445466 h 2863046"/>
              <a:gd name="connsiteX2097" fmla="*/ 3211403 w 3582275"/>
              <a:gd name="connsiteY2097" fmla="*/ 1474548 h 2863046"/>
              <a:gd name="connsiteX2098" fmla="*/ 3230401 w 3582275"/>
              <a:gd name="connsiteY2098" fmla="*/ 1457072 h 2863046"/>
              <a:gd name="connsiteX2099" fmla="*/ 3234959 w 3582275"/>
              <a:gd name="connsiteY2099" fmla="*/ 1460526 h 2863046"/>
              <a:gd name="connsiteX2100" fmla="*/ 3203114 w 3582275"/>
              <a:gd name="connsiteY2100" fmla="*/ 1511436 h 2863046"/>
              <a:gd name="connsiteX2101" fmla="*/ 3275440 w 3582275"/>
              <a:gd name="connsiteY2101" fmla="*/ 1453894 h 2863046"/>
              <a:gd name="connsiteX2102" fmla="*/ 3279335 w 3582275"/>
              <a:gd name="connsiteY2102" fmla="*/ 1440872 h 2863046"/>
              <a:gd name="connsiteX2103" fmla="*/ 3289575 w 3582275"/>
              <a:gd name="connsiteY2103" fmla="*/ 1433003 h 2863046"/>
              <a:gd name="connsiteX2104" fmla="*/ 3287787 w 3582275"/>
              <a:gd name="connsiteY2104" fmla="*/ 1459852 h 2863046"/>
              <a:gd name="connsiteX2105" fmla="*/ 3296026 w 3582275"/>
              <a:gd name="connsiteY2105" fmla="*/ 1488847 h 2863046"/>
              <a:gd name="connsiteX2106" fmla="*/ 3340443 w 3582275"/>
              <a:gd name="connsiteY2106" fmla="*/ 1475653 h 2863046"/>
              <a:gd name="connsiteX2107" fmla="*/ 3338855 w 3582275"/>
              <a:gd name="connsiteY2107" fmla="*/ 1502041 h 2863046"/>
              <a:gd name="connsiteX2108" fmla="*/ 3312398 w 3582275"/>
              <a:gd name="connsiteY2108" fmla="*/ 1530295 h 2863046"/>
              <a:gd name="connsiteX2109" fmla="*/ 3340582 w 3582275"/>
              <a:gd name="connsiteY2109" fmla="*/ 1533612 h 2863046"/>
              <a:gd name="connsiteX2110" fmla="*/ 3361167 w 3582275"/>
              <a:gd name="connsiteY2110" fmla="*/ 1504183 h 2863046"/>
              <a:gd name="connsiteX2111" fmla="*/ 3358058 w 3582275"/>
              <a:gd name="connsiteY2111" fmla="*/ 1503147 h 2863046"/>
              <a:gd name="connsiteX2112" fmla="*/ 3386865 w 3582275"/>
              <a:gd name="connsiteY2112" fmla="*/ 1453618 h 2863046"/>
              <a:gd name="connsiteX2113" fmla="*/ 3391631 w 3582275"/>
              <a:gd name="connsiteY2113" fmla="*/ 1468124 h 2863046"/>
              <a:gd name="connsiteX2114" fmla="*/ 3379956 w 3582275"/>
              <a:gd name="connsiteY2114" fmla="*/ 1496999 h 2863046"/>
              <a:gd name="connsiteX2115" fmla="*/ 3432802 w 3582275"/>
              <a:gd name="connsiteY2115" fmla="*/ 1448574 h 2863046"/>
              <a:gd name="connsiteX2116" fmla="*/ 3437224 w 3582275"/>
              <a:gd name="connsiteY2116" fmla="*/ 1478970 h 2863046"/>
              <a:gd name="connsiteX2117" fmla="*/ 3460504 w 3582275"/>
              <a:gd name="connsiteY2117" fmla="*/ 1472890 h 2863046"/>
              <a:gd name="connsiteX2118" fmla="*/ 3471763 w 3582275"/>
              <a:gd name="connsiteY2118" fmla="*/ 1429233 h 2863046"/>
              <a:gd name="connsiteX2119" fmla="*/ 3440194 w 3582275"/>
              <a:gd name="connsiteY2119" fmla="*/ 1438351 h 2863046"/>
              <a:gd name="connsiteX2120" fmla="*/ 3438052 w 3582275"/>
              <a:gd name="connsiteY2120" fmla="*/ 1435035 h 2863046"/>
              <a:gd name="connsiteX2121" fmla="*/ 3465339 w 3582275"/>
              <a:gd name="connsiteY2121" fmla="*/ 1411825 h 2863046"/>
              <a:gd name="connsiteX2122" fmla="*/ 3494836 w 3582275"/>
              <a:gd name="connsiteY2122" fmla="*/ 1396282 h 2863046"/>
              <a:gd name="connsiteX2123" fmla="*/ 3485234 w 3582275"/>
              <a:gd name="connsiteY2123" fmla="*/ 1430545 h 2863046"/>
              <a:gd name="connsiteX2124" fmla="*/ 3559287 w 3582275"/>
              <a:gd name="connsiteY2124" fmla="*/ 1394899 h 2863046"/>
              <a:gd name="connsiteX2125" fmla="*/ 3559701 w 3582275"/>
              <a:gd name="connsiteY2125" fmla="*/ 1337426 h 2863046"/>
              <a:gd name="connsiteX2126" fmla="*/ 3559425 w 3582275"/>
              <a:gd name="connsiteY2126" fmla="*/ 1319051 h 2863046"/>
              <a:gd name="connsiteX2127" fmla="*/ 3563432 w 3582275"/>
              <a:gd name="connsiteY2127" fmla="*/ 1446502 h 2863046"/>
              <a:gd name="connsiteX2128" fmla="*/ 3546439 w 3582275"/>
              <a:gd name="connsiteY2128" fmla="*/ 1463565 h 2863046"/>
              <a:gd name="connsiteX2129" fmla="*/ 3503747 w 3582275"/>
              <a:gd name="connsiteY2129" fmla="*/ 1514614 h 2863046"/>
              <a:gd name="connsiteX2130" fmla="*/ 3466375 w 3582275"/>
              <a:gd name="connsiteY2130" fmla="*/ 1547910 h 2863046"/>
              <a:gd name="connsiteX2131" fmla="*/ 3437776 w 3582275"/>
              <a:gd name="connsiteY2131" fmla="*/ 1579411 h 2863046"/>
              <a:gd name="connsiteX2132" fmla="*/ 3353707 w 3582275"/>
              <a:gd name="connsiteY2132" fmla="*/ 1656366 h 2863046"/>
              <a:gd name="connsiteX2133" fmla="*/ 3328147 w 3582275"/>
              <a:gd name="connsiteY2133" fmla="*/ 1701611 h 2863046"/>
              <a:gd name="connsiteX2134" fmla="*/ 3312466 w 3582275"/>
              <a:gd name="connsiteY2134" fmla="*/ 1736981 h 2863046"/>
              <a:gd name="connsiteX2135" fmla="*/ 3288979 w 3582275"/>
              <a:gd name="connsiteY2135" fmla="*/ 1756599 h 2863046"/>
              <a:gd name="connsiteX2136" fmla="*/ 3201939 w 3582275"/>
              <a:gd name="connsiteY2136" fmla="*/ 1784783 h 2863046"/>
              <a:gd name="connsiteX2137" fmla="*/ 3176587 w 3582275"/>
              <a:gd name="connsiteY2137" fmla="*/ 1779257 h 2863046"/>
              <a:gd name="connsiteX2138" fmla="*/ 3144672 w 3582275"/>
              <a:gd name="connsiteY2138" fmla="*/ 1832517 h 2863046"/>
              <a:gd name="connsiteX2139" fmla="*/ 3134242 w 3582275"/>
              <a:gd name="connsiteY2139" fmla="*/ 1849717 h 2863046"/>
              <a:gd name="connsiteX2140" fmla="*/ 3045958 w 3582275"/>
              <a:gd name="connsiteY2140" fmla="*/ 1903392 h 2863046"/>
              <a:gd name="connsiteX2141" fmla="*/ 2981991 w 3582275"/>
              <a:gd name="connsiteY2141" fmla="*/ 1907813 h 2863046"/>
              <a:gd name="connsiteX2142" fmla="*/ 2926797 w 3582275"/>
              <a:gd name="connsiteY2142" fmla="*/ 1931232 h 2863046"/>
              <a:gd name="connsiteX2143" fmla="*/ 2802039 w 3582275"/>
              <a:gd name="connsiteY2143" fmla="*/ 1939797 h 2863046"/>
              <a:gd name="connsiteX2144" fmla="*/ 2669476 w 3582275"/>
              <a:gd name="connsiteY2144" fmla="*/ 1972886 h 2863046"/>
              <a:gd name="connsiteX2145" fmla="*/ 2605162 w 3582275"/>
              <a:gd name="connsiteY2145" fmla="*/ 1993956 h 2863046"/>
              <a:gd name="connsiteX2146" fmla="*/ 2508935 w 3582275"/>
              <a:gd name="connsiteY2146" fmla="*/ 2033193 h 2863046"/>
              <a:gd name="connsiteX2147" fmla="*/ 2479438 w 3582275"/>
              <a:gd name="connsiteY2147" fmla="*/ 2031051 h 2863046"/>
              <a:gd name="connsiteX2148" fmla="*/ 2407181 w 3582275"/>
              <a:gd name="connsiteY2148" fmla="*/ 2006942 h 2863046"/>
              <a:gd name="connsiteX2149" fmla="*/ 2361243 w 3582275"/>
              <a:gd name="connsiteY2149" fmla="*/ 1981314 h 2863046"/>
              <a:gd name="connsiteX2150" fmla="*/ 2272960 w 3582275"/>
              <a:gd name="connsiteY2150" fmla="*/ 1940902 h 2863046"/>
              <a:gd name="connsiteX2151" fmla="*/ 2269851 w 3582275"/>
              <a:gd name="connsiteY2151" fmla="*/ 1939521 h 2863046"/>
              <a:gd name="connsiteX2152" fmla="*/ 2206506 w 3582275"/>
              <a:gd name="connsiteY2152" fmla="*/ 1891373 h 2863046"/>
              <a:gd name="connsiteX2153" fmla="*/ 2160956 w 3582275"/>
              <a:gd name="connsiteY2153" fmla="*/ 1917053 h 2863046"/>
              <a:gd name="connsiteX2154" fmla="*/ 2130111 w 3582275"/>
              <a:gd name="connsiteY2154" fmla="*/ 1957502 h 2863046"/>
              <a:gd name="connsiteX2155" fmla="*/ 2129620 w 3582275"/>
              <a:gd name="connsiteY2155" fmla="*/ 1957274 h 2863046"/>
              <a:gd name="connsiteX2156" fmla="*/ 2129393 w 3582275"/>
              <a:gd name="connsiteY2156" fmla="*/ 1957975 h 2863046"/>
              <a:gd name="connsiteX2157" fmla="*/ 2080504 w 3582275"/>
              <a:gd name="connsiteY2157" fmla="*/ 1959277 h 2863046"/>
              <a:gd name="connsiteX2158" fmla="*/ 2090107 w 3582275"/>
              <a:gd name="connsiteY2158" fmla="*/ 1946083 h 2863046"/>
              <a:gd name="connsiteX2159" fmla="*/ 2130656 w 3582275"/>
              <a:gd name="connsiteY2159" fmla="*/ 1897590 h 2863046"/>
              <a:gd name="connsiteX2160" fmla="*/ 2152693 w 3582275"/>
              <a:gd name="connsiteY2160" fmla="*/ 1853171 h 2863046"/>
              <a:gd name="connsiteX2161" fmla="*/ 2145577 w 3582275"/>
              <a:gd name="connsiteY2161" fmla="*/ 1814004 h 2863046"/>
              <a:gd name="connsiteX2162" fmla="*/ 2115597 w 3582275"/>
              <a:gd name="connsiteY2162" fmla="*/ 1799083 h 2863046"/>
              <a:gd name="connsiteX2163" fmla="*/ 2140811 w 3582275"/>
              <a:gd name="connsiteY2163" fmla="*/ 1790103 h 2863046"/>
              <a:gd name="connsiteX2164" fmla="*/ 2180808 w 3582275"/>
              <a:gd name="connsiteY2164" fmla="*/ 1762540 h 2863046"/>
              <a:gd name="connsiteX2165" fmla="*/ 2187992 w 3582275"/>
              <a:gd name="connsiteY2165" fmla="*/ 1755771 h 2863046"/>
              <a:gd name="connsiteX2166" fmla="*/ 2234138 w 3582275"/>
              <a:gd name="connsiteY2166" fmla="*/ 1710247 h 2863046"/>
              <a:gd name="connsiteX2167" fmla="*/ 2238005 w 3582275"/>
              <a:gd name="connsiteY2167" fmla="*/ 1704859 h 2863046"/>
              <a:gd name="connsiteX2168" fmla="*/ 2259282 w 3582275"/>
              <a:gd name="connsiteY2168" fmla="*/ 1624865 h 2863046"/>
              <a:gd name="connsiteX2169" fmla="*/ 2290644 w 3582275"/>
              <a:gd name="connsiteY2169" fmla="*/ 1619200 h 2863046"/>
              <a:gd name="connsiteX2170" fmla="*/ 2305496 w 3582275"/>
              <a:gd name="connsiteY2170" fmla="*/ 1568911 h 2863046"/>
              <a:gd name="connsiteX2171" fmla="*/ 2253480 w 3582275"/>
              <a:gd name="connsiteY2171" fmla="*/ 1595644 h 2863046"/>
              <a:gd name="connsiteX2172" fmla="*/ 2250163 w 3582275"/>
              <a:gd name="connsiteY2172" fmla="*/ 1591085 h 2863046"/>
              <a:gd name="connsiteX2173" fmla="*/ 2275515 w 3582275"/>
              <a:gd name="connsiteY2173" fmla="*/ 1551296 h 2863046"/>
              <a:gd name="connsiteX2174" fmla="*/ 2233239 w 3582275"/>
              <a:gd name="connsiteY2174" fmla="*/ 1528499 h 2863046"/>
              <a:gd name="connsiteX2175" fmla="*/ 2292786 w 3582275"/>
              <a:gd name="connsiteY2175" fmla="*/ 1468331 h 2863046"/>
              <a:gd name="connsiteX2176" fmla="*/ 2314753 w 3582275"/>
              <a:gd name="connsiteY2176" fmla="*/ 1473166 h 2863046"/>
              <a:gd name="connsiteX2177" fmla="*/ 2334647 w 3582275"/>
              <a:gd name="connsiteY2177" fmla="*/ 1464117 h 2863046"/>
              <a:gd name="connsiteX2178" fmla="*/ 2338655 w 3582275"/>
              <a:gd name="connsiteY2178" fmla="*/ 1467157 h 2863046"/>
              <a:gd name="connsiteX2179" fmla="*/ 2365803 w 3582275"/>
              <a:gd name="connsiteY2179" fmla="*/ 1474617 h 2863046"/>
              <a:gd name="connsiteX2180" fmla="*/ 2361796 w 3582275"/>
              <a:gd name="connsiteY2180" fmla="*/ 1445535 h 2863046"/>
              <a:gd name="connsiteX2181" fmla="*/ 2342799 w 3582275"/>
              <a:gd name="connsiteY2181" fmla="*/ 1424397 h 2863046"/>
              <a:gd name="connsiteX2182" fmla="*/ 2271785 w 3582275"/>
              <a:gd name="connsiteY2182" fmla="*/ 1480766 h 2863046"/>
              <a:gd name="connsiteX2183" fmla="*/ 2252444 w 3582275"/>
              <a:gd name="connsiteY2183" fmla="*/ 1499762 h 2863046"/>
              <a:gd name="connsiteX2184" fmla="*/ 2229716 w 3582275"/>
              <a:gd name="connsiteY2184" fmla="*/ 1510676 h 2863046"/>
              <a:gd name="connsiteX2185" fmla="*/ 2212861 w 3582275"/>
              <a:gd name="connsiteY2185" fmla="*/ 1531815 h 2863046"/>
              <a:gd name="connsiteX2186" fmla="*/ 2181636 w 3582275"/>
              <a:gd name="connsiteY2186" fmla="*/ 1592053 h 2863046"/>
              <a:gd name="connsiteX2187" fmla="*/ 2202085 w 3582275"/>
              <a:gd name="connsiteY2187" fmla="*/ 1575266 h 2863046"/>
              <a:gd name="connsiteX2188" fmla="*/ 2188131 w 3582275"/>
              <a:gd name="connsiteY2188" fmla="*/ 1612361 h 2863046"/>
              <a:gd name="connsiteX2189" fmla="*/ 2180187 w 3582275"/>
              <a:gd name="connsiteY2189" fmla="*/ 1622102 h 2863046"/>
              <a:gd name="connsiteX2190" fmla="*/ 2144541 w 3582275"/>
              <a:gd name="connsiteY2190" fmla="*/ 1649665 h 2863046"/>
              <a:gd name="connsiteX2191" fmla="*/ 2128999 w 3582275"/>
              <a:gd name="connsiteY2191" fmla="*/ 1660441 h 2863046"/>
              <a:gd name="connsiteX2192" fmla="*/ 2085548 w 3582275"/>
              <a:gd name="connsiteY2192" fmla="*/ 1713079 h 2863046"/>
              <a:gd name="connsiteX2193" fmla="*/ 2110969 w 3582275"/>
              <a:gd name="connsiteY2193" fmla="*/ 1742231 h 2863046"/>
              <a:gd name="connsiteX2194" fmla="*/ 2101090 w 3582275"/>
              <a:gd name="connsiteY2194" fmla="*/ 1784507 h 2863046"/>
              <a:gd name="connsiteX2195" fmla="*/ 2089486 w 3582275"/>
              <a:gd name="connsiteY2195" fmla="*/ 1798531 h 2863046"/>
              <a:gd name="connsiteX2196" fmla="*/ 2073459 w 3582275"/>
              <a:gd name="connsiteY2196" fmla="*/ 1777599 h 2863046"/>
              <a:gd name="connsiteX2197" fmla="*/ 2101781 w 3582275"/>
              <a:gd name="connsiteY2197" fmla="*/ 1743750 h 2863046"/>
              <a:gd name="connsiteX2198" fmla="*/ 2086653 w 3582275"/>
              <a:gd name="connsiteY2198" fmla="*/ 1739536 h 2863046"/>
              <a:gd name="connsiteX2199" fmla="*/ 2058606 w 3582275"/>
              <a:gd name="connsiteY2199" fmla="*/ 1758740 h 2863046"/>
              <a:gd name="connsiteX2200" fmla="*/ 2066689 w 3582275"/>
              <a:gd name="connsiteY2200" fmla="*/ 1791967 h 2863046"/>
              <a:gd name="connsiteX2201" fmla="*/ 2051353 w 3582275"/>
              <a:gd name="connsiteY2201" fmla="*/ 1804333 h 2863046"/>
              <a:gd name="connsiteX2202" fmla="*/ 2054047 w 3582275"/>
              <a:gd name="connsiteY2202" fmla="*/ 1839701 h 2863046"/>
              <a:gd name="connsiteX2203" fmla="*/ 2068140 w 3582275"/>
              <a:gd name="connsiteY2203" fmla="*/ 1855037 h 2863046"/>
              <a:gd name="connsiteX2204" fmla="*/ 2052182 w 3582275"/>
              <a:gd name="connsiteY2204" fmla="*/ 1865676 h 2863046"/>
              <a:gd name="connsiteX2205" fmla="*/ 1936751 w 3582275"/>
              <a:gd name="connsiteY2205" fmla="*/ 1928123 h 2863046"/>
              <a:gd name="connsiteX2206" fmla="*/ 1928875 w 3582275"/>
              <a:gd name="connsiteY2206" fmla="*/ 1934616 h 2863046"/>
              <a:gd name="connsiteX2207" fmla="*/ 1897237 w 3582275"/>
              <a:gd name="connsiteY2207" fmla="*/ 1978758 h 2863046"/>
              <a:gd name="connsiteX2208" fmla="*/ 1923211 w 3582275"/>
              <a:gd name="connsiteY2208" fmla="*/ 2009844 h 2863046"/>
              <a:gd name="connsiteX2209" fmla="*/ 1905734 w 3582275"/>
              <a:gd name="connsiteY2209" fmla="*/ 2038374 h 2863046"/>
              <a:gd name="connsiteX2210" fmla="*/ 1893991 w 3582275"/>
              <a:gd name="connsiteY2210" fmla="*/ 1996511 h 2863046"/>
              <a:gd name="connsiteX2211" fmla="*/ 1833545 w 3582275"/>
              <a:gd name="connsiteY2211" fmla="*/ 2026976 h 2863046"/>
              <a:gd name="connsiteX2212" fmla="*/ 1839486 w 3582275"/>
              <a:gd name="connsiteY2212" fmla="*/ 2060617 h 2863046"/>
              <a:gd name="connsiteX2213" fmla="*/ 1857862 w 3582275"/>
              <a:gd name="connsiteY2213" fmla="*/ 2057578 h 2863046"/>
              <a:gd name="connsiteX2214" fmla="*/ 1892056 w 3582275"/>
              <a:gd name="connsiteY2214" fmla="*/ 2094120 h 2863046"/>
              <a:gd name="connsiteX2215" fmla="*/ 1887842 w 3582275"/>
              <a:gd name="connsiteY2215" fmla="*/ 2057854 h 2863046"/>
              <a:gd name="connsiteX2216" fmla="*/ 1902902 w 3582275"/>
              <a:gd name="connsiteY2216" fmla="*/ 2051637 h 2863046"/>
              <a:gd name="connsiteX2217" fmla="*/ 1926803 w 3582275"/>
              <a:gd name="connsiteY2217" fmla="*/ 2067525 h 2863046"/>
              <a:gd name="connsiteX2218" fmla="*/ 1938132 w 3582275"/>
              <a:gd name="connsiteY2218" fmla="*/ 2046802 h 2863046"/>
              <a:gd name="connsiteX2219" fmla="*/ 1987870 w 3582275"/>
              <a:gd name="connsiteY2219" fmla="*/ 2015785 h 2863046"/>
              <a:gd name="connsiteX2220" fmla="*/ 1994847 w 3582275"/>
              <a:gd name="connsiteY2220" fmla="*/ 2015162 h 2863046"/>
              <a:gd name="connsiteX2221" fmla="*/ 2004172 w 3582275"/>
              <a:gd name="connsiteY2221" fmla="*/ 2043347 h 2863046"/>
              <a:gd name="connsiteX2222" fmla="*/ 2054186 w 3582275"/>
              <a:gd name="connsiteY2222" fmla="*/ 1977998 h 2863046"/>
              <a:gd name="connsiteX2223" fmla="*/ 2055636 w 3582275"/>
              <a:gd name="connsiteY2223" fmla="*/ 1988015 h 2863046"/>
              <a:gd name="connsiteX2224" fmla="*/ 2091419 w 3582275"/>
              <a:gd name="connsiteY2224" fmla="*/ 1974544 h 2863046"/>
              <a:gd name="connsiteX2225" fmla="*/ 2083267 w 3582275"/>
              <a:gd name="connsiteY2225" fmla="*/ 1981866 h 2863046"/>
              <a:gd name="connsiteX2226" fmla="*/ 2042512 w 3582275"/>
              <a:gd name="connsiteY2226" fmla="*/ 2054400 h 2863046"/>
              <a:gd name="connsiteX2227" fmla="*/ 2007557 w 3582275"/>
              <a:gd name="connsiteY2227" fmla="*/ 2084173 h 2863046"/>
              <a:gd name="connsiteX2228" fmla="*/ 1992774 w 3582275"/>
              <a:gd name="connsiteY2228" fmla="*/ 2094604 h 2863046"/>
              <a:gd name="connsiteX2229" fmla="*/ 2030284 w 3582275"/>
              <a:gd name="connsiteY2229" fmla="*/ 2103238 h 2863046"/>
              <a:gd name="connsiteX2230" fmla="*/ 2043340 w 3582275"/>
              <a:gd name="connsiteY2230" fmla="*/ 2142269 h 2863046"/>
              <a:gd name="connsiteX2231" fmla="*/ 2018402 w 3582275"/>
              <a:gd name="connsiteY2231" fmla="*/ 2111528 h 2863046"/>
              <a:gd name="connsiteX2232" fmla="*/ 2007350 w 3582275"/>
              <a:gd name="connsiteY2232" fmla="*/ 2126381 h 2863046"/>
              <a:gd name="connsiteX2233" fmla="*/ 1978889 w 3582275"/>
              <a:gd name="connsiteY2233" fmla="*/ 2094535 h 2863046"/>
              <a:gd name="connsiteX2234" fmla="*/ 1994639 w 3582275"/>
              <a:gd name="connsiteY2234" fmla="*/ 2153114 h 2863046"/>
              <a:gd name="connsiteX2235" fmla="*/ 1977991 w 3582275"/>
              <a:gd name="connsiteY2235" fmla="*/ 2191315 h 2863046"/>
              <a:gd name="connsiteX2236" fmla="*/ 1954366 w 3582275"/>
              <a:gd name="connsiteY2236" fmla="*/ 2162025 h 2863046"/>
              <a:gd name="connsiteX2237" fmla="*/ 1940136 w 3582275"/>
              <a:gd name="connsiteY2237" fmla="*/ 2231104 h 2863046"/>
              <a:gd name="connsiteX2238" fmla="*/ 1990702 w 3582275"/>
              <a:gd name="connsiteY2238" fmla="*/ 2215561 h 2863046"/>
              <a:gd name="connsiteX2239" fmla="*/ 2031112 w 3582275"/>
              <a:gd name="connsiteY2239" fmla="*/ 2215561 h 2863046"/>
              <a:gd name="connsiteX2240" fmla="*/ 2023790 w 3582275"/>
              <a:gd name="connsiteY2240" fmla="*/ 2245334 h 2863046"/>
              <a:gd name="connsiteX2241" fmla="*/ 2043824 w 3582275"/>
              <a:gd name="connsiteY2241" fmla="*/ 2285746 h 2863046"/>
              <a:gd name="connsiteX2242" fmla="*/ 2073805 w 3582275"/>
              <a:gd name="connsiteY2242" fmla="*/ 2301012 h 2863046"/>
              <a:gd name="connsiteX2243" fmla="*/ 2088863 w 3582275"/>
              <a:gd name="connsiteY2243" fmla="*/ 2290513 h 2863046"/>
              <a:gd name="connsiteX2244" fmla="*/ 2095495 w 3582275"/>
              <a:gd name="connsiteY2244" fmla="*/ 2320977 h 2863046"/>
              <a:gd name="connsiteX2245" fmla="*/ 2116287 w 3582275"/>
              <a:gd name="connsiteY2245" fmla="*/ 2349298 h 2863046"/>
              <a:gd name="connsiteX2246" fmla="*/ 2142123 w 3582275"/>
              <a:gd name="connsiteY2246" fmla="*/ 2348056 h 2863046"/>
              <a:gd name="connsiteX2247" fmla="*/ 2133696 w 3582275"/>
              <a:gd name="connsiteY2247" fmla="*/ 2379142 h 2863046"/>
              <a:gd name="connsiteX2248" fmla="*/ 2117531 w 3582275"/>
              <a:gd name="connsiteY2248" fmla="*/ 2400763 h 2863046"/>
              <a:gd name="connsiteX2249" fmla="*/ 2096048 w 3582275"/>
              <a:gd name="connsiteY2249" fmla="*/ 2472260 h 2863046"/>
              <a:gd name="connsiteX2250" fmla="*/ 2126512 w 3582275"/>
              <a:gd name="connsiteY2250" fmla="*/ 2469635 h 2863046"/>
              <a:gd name="connsiteX2251" fmla="*/ 2126512 w 3582275"/>
              <a:gd name="connsiteY2251" fmla="*/ 2511497 h 2863046"/>
              <a:gd name="connsiteX2252" fmla="*/ 2110831 w 3582275"/>
              <a:gd name="connsiteY2252" fmla="*/ 2520408 h 2863046"/>
              <a:gd name="connsiteX2253" fmla="*/ 2131831 w 3582275"/>
              <a:gd name="connsiteY2253" fmla="*/ 2553773 h 2863046"/>
              <a:gd name="connsiteX2254" fmla="*/ 2076774 w 3582275"/>
              <a:gd name="connsiteY2254" fmla="*/ 2553773 h 2863046"/>
              <a:gd name="connsiteX2255" fmla="*/ 2104407 w 3582275"/>
              <a:gd name="connsiteY2255" fmla="*/ 2574222 h 2863046"/>
              <a:gd name="connsiteX2256" fmla="*/ 2152762 w 3582275"/>
              <a:gd name="connsiteY2256" fmla="*/ 2569938 h 2863046"/>
              <a:gd name="connsiteX2257" fmla="*/ 2185368 w 3582275"/>
              <a:gd name="connsiteY2257" fmla="*/ 2527524 h 2863046"/>
              <a:gd name="connsiteX2258" fmla="*/ 2202361 w 3582275"/>
              <a:gd name="connsiteY2258" fmla="*/ 2484970 h 2863046"/>
              <a:gd name="connsiteX2259" fmla="*/ 2165749 w 3582275"/>
              <a:gd name="connsiteY2259" fmla="*/ 2490981 h 2863046"/>
              <a:gd name="connsiteX2260" fmla="*/ 2182604 w 3582275"/>
              <a:gd name="connsiteY2260" fmla="*/ 2461415 h 2863046"/>
              <a:gd name="connsiteX2261" fmla="*/ 2155801 w 3582275"/>
              <a:gd name="connsiteY2261" fmla="*/ 2448773 h 2863046"/>
              <a:gd name="connsiteX2262" fmla="*/ 2176594 w 3582275"/>
              <a:gd name="connsiteY2262" fmla="*/ 2395236 h 2863046"/>
              <a:gd name="connsiteX2263" fmla="*/ 2153867 w 3582275"/>
              <a:gd name="connsiteY2263" fmla="*/ 2365670 h 2863046"/>
              <a:gd name="connsiteX2264" fmla="*/ 2167821 w 3582275"/>
              <a:gd name="connsiteY2264" fmla="*/ 2336104 h 2863046"/>
              <a:gd name="connsiteX2265" fmla="*/ 2122367 w 3582275"/>
              <a:gd name="connsiteY2265" fmla="*/ 2284710 h 2863046"/>
              <a:gd name="connsiteX2266" fmla="*/ 2068692 w 3582275"/>
              <a:gd name="connsiteY2266" fmla="*/ 2234351 h 2863046"/>
              <a:gd name="connsiteX2267" fmla="*/ 2114354 w 3582275"/>
              <a:gd name="connsiteY2267" fmla="*/ 2213005 h 2863046"/>
              <a:gd name="connsiteX2268" fmla="*/ 2159946 w 3582275"/>
              <a:gd name="connsiteY2268" fmla="*/ 2213005 h 2863046"/>
              <a:gd name="connsiteX2269" fmla="*/ 2036916 w 3582275"/>
              <a:gd name="connsiteY2269" fmla="*/ 2186825 h 2863046"/>
              <a:gd name="connsiteX2270" fmla="*/ 2067586 w 3582275"/>
              <a:gd name="connsiteY2270" fmla="*/ 2172871 h 2863046"/>
              <a:gd name="connsiteX2271" fmla="*/ 2101920 w 3582275"/>
              <a:gd name="connsiteY2271" fmla="*/ 2136121 h 2863046"/>
              <a:gd name="connsiteX2272" fmla="*/ 2161397 w 3582275"/>
              <a:gd name="connsiteY2272" fmla="*/ 2086176 h 2863046"/>
              <a:gd name="connsiteX2273" fmla="*/ 2164919 w 3582275"/>
              <a:gd name="connsiteY2273" fmla="*/ 2052465 h 2863046"/>
              <a:gd name="connsiteX2274" fmla="*/ 2129759 w 3582275"/>
              <a:gd name="connsiteY2274" fmla="*/ 2047008 h 2863046"/>
              <a:gd name="connsiteX2275" fmla="*/ 2129620 w 3582275"/>
              <a:gd name="connsiteY2275" fmla="*/ 2031051 h 2863046"/>
              <a:gd name="connsiteX2276" fmla="*/ 2147926 w 3582275"/>
              <a:gd name="connsiteY2276" fmla="*/ 2005975 h 2863046"/>
              <a:gd name="connsiteX2277" fmla="*/ 2117047 w 3582275"/>
              <a:gd name="connsiteY2277" fmla="*/ 1996166 h 2863046"/>
              <a:gd name="connsiteX2278" fmla="*/ 2129393 w 3582275"/>
              <a:gd name="connsiteY2278" fmla="*/ 1957975 h 2863046"/>
              <a:gd name="connsiteX2279" fmla="*/ 2129759 w 3582275"/>
              <a:gd name="connsiteY2279" fmla="*/ 1957965 h 2863046"/>
              <a:gd name="connsiteX2280" fmla="*/ 2130111 w 3582275"/>
              <a:gd name="connsiteY2280" fmla="*/ 1957502 h 2863046"/>
              <a:gd name="connsiteX2281" fmla="*/ 2143013 w 3582275"/>
              <a:gd name="connsiteY2281" fmla="*/ 1963474 h 2863046"/>
              <a:gd name="connsiteX2282" fmla="*/ 2151794 w 3582275"/>
              <a:gd name="connsiteY2282" fmla="*/ 1970814 h 2863046"/>
              <a:gd name="connsiteX2283" fmla="*/ 2194693 w 3582275"/>
              <a:gd name="connsiteY2283" fmla="*/ 2052051 h 2863046"/>
              <a:gd name="connsiteX2284" fmla="*/ 2240147 w 3582275"/>
              <a:gd name="connsiteY2284" fmla="*/ 2086384 h 2863046"/>
              <a:gd name="connsiteX2285" fmla="*/ 2253065 w 3582275"/>
              <a:gd name="connsiteY2285" fmla="*/ 2104689 h 2863046"/>
              <a:gd name="connsiteX2286" fmla="*/ 2267089 w 3582275"/>
              <a:gd name="connsiteY2286" fmla="*/ 2168450 h 2863046"/>
              <a:gd name="connsiteX2287" fmla="*/ 2212584 w 3582275"/>
              <a:gd name="connsiteY2287" fmla="*/ 2228617 h 2863046"/>
              <a:gd name="connsiteX2288" fmla="*/ 2238144 w 3582275"/>
              <a:gd name="connsiteY2288" fmla="*/ 2241535 h 2863046"/>
              <a:gd name="connsiteX2289" fmla="*/ 2267710 w 3582275"/>
              <a:gd name="connsiteY2289" fmla="*/ 2233867 h 2863046"/>
              <a:gd name="connsiteX2290" fmla="*/ 2257486 w 3582275"/>
              <a:gd name="connsiteY2290" fmla="*/ 2245818 h 2863046"/>
              <a:gd name="connsiteX2291" fmla="*/ 2289124 w 3582275"/>
              <a:gd name="connsiteY2291" fmla="*/ 2282016 h 2863046"/>
              <a:gd name="connsiteX2292" fmla="*/ 2295134 w 3582275"/>
              <a:gd name="connsiteY2292" fmla="*/ 2270273 h 2863046"/>
              <a:gd name="connsiteX2293" fmla="*/ 2267710 w 3582275"/>
              <a:gd name="connsiteY2293" fmla="*/ 2323256 h 2863046"/>
              <a:gd name="connsiteX2294" fmla="*/ 2312266 w 3582275"/>
              <a:gd name="connsiteY2294" fmla="*/ 2355447 h 2863046"/>
              <a:gd name="connsiteX2295" fmla="*/ 2307431 w 3582275"/>
              <a:gd name="connsiteY2295" fmla="*/ 2367812 h 2863046"/>
              <a:gd name="connsiteX2296" fmla="*/ 2357514 w 3582275"/>
              <a:gd name="connsiteY2296" fmla="*/ 2379833 h 2863046"/>
              <a:gd name="connsiteX2297" fmla="*/ 2320486 w 3582275"/>
              <a:gd name="connsiteY2297" fmla="*/ 2406427 h 2863046"/>
              <a:gd name="connsiteX2298" fmla="*/ 2341900 w 3582275"/>
              <a:gd name="connsiteY2298" fmla="*/ 2417895 h 2863046"/>
              <a:gd name="connsiteX2299" fmla="*/ 2314545 w 3582275"/>
              <a:gd name="connsiteY2299" fmla="*/ 2458445 h 2863046"/>
              <a:gd name="connsiteX2300" fmla="*/ 2328706 w 3582275"/>
              <a:gd name="connsiteY2300" fmla="*/ 2465766 h 2863046"/>
              <a:gd name="connsiteX2301" fmla="*/ 2306671 w 3582275"/>
              <a:gd name="connsiteY2301" fmla="*/ 2499754 h 2863046"/>
              <a:gd name="connsiteX2302" fmla="*/ 2323249 w 3582275"/>
              <a:gd name="connsiteY2302" fmla="*/ 2509908 h 2863046"/>
              <a:gd name="connsiteX2303" fmla="*/ 2250578 w 3582275"/>
              <a:gd name="connsiteY2303" fmla="*/ 2558333 h 2863046"/>
              <a:gd name="connsiteX2304" fmla="*/ 2247760 w 3582275"/>
              <a:gd name="connsiteY2304" fmla="*/ 2558568 h 2863046"/>
              <a:gd name="connsiteX2305" fmla="*/ 2247608 w 3582275"/>
              <a:gd name="connsiteY2305" fmla="*/ 2558263 h 2863046"/>
              <a:gd name="connsiteX2306" fmla="*/ 2247219 w 3582275"/>
              <a:gd name="connsiteY2306" fmla="*/ 2558565 h 2863046"/>
              <a:gd name="connsiteX2307" fmla="*/ 2240968 w 3582275"/>
              <a:gd name="connsiteY2307" fmla="*/ 2552220 h 2863046"/>
              <a:gd name="connsiteX2308" fmla="*/ 2235242 w 3582275"/>
              <a:gd name="connsiteY2308" fmla="*/ 2548938 h 2863046"/>
              <a:gd name="connsiteX2309" fmla="*/ 2178805 w 3582275"/>
              <a:gd name="connsiteY2309" fmla="*/ 2586517 h 2863046"/>
              <a:gd name="connsiteX2310" fmla="*/ 2227092 w 3582275"/>
              <a:gd name="connsiteY2310" fmla="*/ 2574152 h 2863046"/>
              <a:gd name="connsiteX2311" fmla="*/ 2247219 w 3582275"/>
              <a:gd name="connsiteY2311" fmla="*/ 2558565 h 2863046"/>
              <a:gd name="connsiteX2312" fmla="*/ 2247263 w 3582275"/>
              <a:gd name="connsiteY2312" fmla="*/ 2558609 h 2863046"/>
              <a:gd name="connsiteX2313" fmla="*/ 2247760 w 3582275"/>
              <a:gd name="connsiteY2313" fmla="*/ 2558568 h 2863046"/>
              <a:gd name="connsiteX2314" fmla="*/ 2260794 w 3582275"/>
              <a:gd name="connsiteY2314" fmla="*/ 2584497 h 2863046"/>
              <a:gd name="connsiteX2315" fmla="*/ 2287812 w 3582275"/>
              <a:gd name="connsiteY2315" fmla="*/ 2579748 h 2863046"/>
              <a:gd name="connsiteX2316" fmla="*/ 2317792 w 3582275"/>
              <a:gd name="connsiteY2316" fmla="*/ 2564619 h 2863046"/>
              <a:gd name="connsiteX2317" fmla="*/ 2329425 w 3582275"/>
              <a:gd name="connsiteY2317" fmla="*/ 2571548 h 2863046"/>
              <a:gd name="connsiteX2318" fmla="*/ 2340296 w 3582275"/>
              <a:gd name="connsiteY2318" fmla="*/ 2556747 h 2863046"/>
              <a:gd name="connsiteX2319" fmla="*/ 2346737 w 3582275"/>
              <a:gd name="connsiteY2319" fmla="*/ 2509010 h 2863046"/>
              <a:gd name="connsiteX2320" fmla="*/ 2356684 w 3582275"/>
              <a:gd name="connsiteY2320" fmla="*/ 2482346 h 2863046"/>
              <a:gd name="connsiteX2321" fmla="*/ 2363178 w 3582275"/>
              <a:gd name="connsiteY2321" fmla="*/ 2515781 h 2863046"/>
              <a:gd name="connsiteX2322" fmla="*/ 2360233 w 3582275"/>
              <a:gd name="connsiteY2322" fmla="*/ 2550933 h 2863046"/>
              <a:gd name="connsiteX2323" fmla="*/ 2329698 w 3582275"/>
              <a:gd name="connsiteY2323" fmla="*/ 2571711 h 2863046"/>
              <a:gd name="connsiteX2324" fmla="*/ 2330433 w 3582275"/>
              <a:gd name="connsiteY2324" fmla="*/ 2572148 h 2863046"/>
              <a:gd name="connsiteX2325" fmla="*/ 2316341 w 3582275"/>
              <a:gd name="connsiteY2325" fmla="*/ 2580784 h 2863046"/>
              <a:gd name="connsiteX2326" fmla="*/ 2244706 w 3582275"/>
              <a:gd name="connsiteY2326" fmla="*/ 2589073 h 2863046"/>
              <a:gd name="connsiteX2327" fmla="*/ 2180600 w 3582275"/>
              <a:gd name="connsiteY2327" fmla="*/ 2609797 h 2863046"/>
              <a:gd name="connsiteX2328" fmla="*/ 2183847 w 3582275"/>
              <a:gd name="connsiteY2328" fmla="*/ 2641020 h 2863046"/>
              <a:gd name="connsiteX2329" fmla="*/ 2212516 w 3582275"/>
              <a:gd name="connsiteY2329" fmla="*/ 2637844 h 2863046"/>
              <a:gd name="connsiteX2330" fmla="*/ 2210857 w 3582275"/>
              <a:gd name="connsiteY2330" fmla="*/ 2659465 h 2863046"/>
              <a:gd name="connsiteX2331" fmla="*/ 2231788 w 3582275"/>
              <a:gd name="connsiteY2331" fmla="*/ 2672936 h 2863046"/>
              <a:gd name="connsiteX2332" fmla="*/ 2210650 w 3582275"/>
              <a:gd name="connsiteY2332" fmla="*/ 2711137 h 2863046"/>
              <a:gd name="connsiteX2333" fmla="*/ 2227298 w 3582275"/>
              <a:gd name="connsiteY2333" fmla="*/ 2718942 h 2863046"/>
              <a:gd name="connsiteX2334" fmla="*/ 2235657 w 3582275"/>
              <a:gd name="connsiteY2334" fmla="*/ 2738768 h 2863046"/>
              <a:gd name="connsiteX2335" fmla="*/ 2230891 w 3582275"/>
              <a:gd name="connsiteY2335" fmla="*/ 2805982 h 2863046"/>
              <a:gd name="connsiteX2336" fmla="*/ 2222947 w 3582275"/>
              <a:gd name="connsiteY2336" fmla="*/ 2820075 h 2863046"/>
              <a:gd name="connsiteX2337" fmla="*/ 2233329 w 3582275"/>
              <a:gd name="connsiteY2337" fmla="*/ 2863046 h 2863046"/>
              <a:gd name="connsiteX2338" fmla="*/ 1970943 w 3582275"/>
              <a:gd name="connsiteY2338" fmla="*/ 2863046 h 2863046"/>
              <a:gd name="connsiteX2339" fmla="*/ 1974330 w 3582275"/>
              <a:gd name="connsiteY2339" fmla="*/ 2847706 h 2863046"/>
              <a:gd name="connsiteX2340" fmla="*/ 1937442 w 3582275"/>
              <a:gd name="connsiteY2340" fmla="*/ 2787745 h 2863046"/>
              <a:gd name="connsiteX2341" fmla="*/ 1934264 w 3582275"/>
              <a:gd name="connsiteY2341" fmla="*/ 2840108 h 2863046"/>
              <a:gd name="connsiteX2342" fmla="*/ 1940719 w 3582275"/>
              <a:gd name="connsiteY2342" fmla="*/ 2863046 h 2863046"/>
              <a:gd name="connsiteX2343" fmla="*/ 1898967 w 3582275"/>
              <a:gd name="connsiteY2343" fmla="*/ 2863046 h 2863046"/>
              <a:gd name="connsiteX2344" fmla="*/ 1896823 w 3582275"/>
              <a:gd name="connsiteY2344" fmla="*/ 2855719 h 2863046"/>
              <a:gd name="connsiteX2345" fmla="*/ 1888705 w 3582275"/>
              <a:gd name="connsiteY2345" fmla="*/ 2863046 h 2863046"/>
              <a:gd name="connsiteX2346" fmla="*/ 1810068 w 3582275"/>
              <a:gd name="connsiteY2346" fmla="*/ 2863046 h 2863046"/>
              <a:gd name="connsiteX2347" fmla="*/ 1801787 w 3582275"/>
              <a:gd name="connsiteY2347" fmla="*/ 2846670 h 2863046"/>
              <a:gd name="connsiteX2348" fmla="*/ 1806329 w 3582275"/>
              <a:gd name="connsiteY2348" fmla="*/ 2815446 h 2863046"/>
              <a:gd name="connsiteX2349" fmla="*/ 1797694 w 3582275"/>
              <a:gd name="connsiteY2349" fmla="*/ 2781182 h 2863046"/>
              <a:gd name="connsiteX2350" fmla="*/ 1778006 w 3582275"/>
              <a:gd name="connsiteY2350" fmla="*/ 2776209 h 2863046"/>
              <a:gd name="connsiteX2351" fmla="*/ 1738839 w 3582275"/>
              <a:gd name="connsiteY2351" fmla="*/ 2809367 h 2863046"/>
              <a:gd name="connsiteX2352" fmla="*/ 1722468 w 3582275"/>
              <a:gd name="connsiteY2352" fmla="*/ 2858758 h 2863046"/>
              <a:gd name="connsiteX2353" fmla="*/ 1742776 w 3582275"/>
              <a:gd name="connsiteY2353" fmla="*/ 2855029 h 2863046"/>
              <a:gd name="connsiteX2354" fmla="*/ 1742059 w 3582275"/>
              <a:gd name="connsiteY2354" fmla="*/ 2863046 h 2863046"/>
              <a:gd name="connsiteX2355" fmla="*/ 1685038 w 3582275"/>
              <a:gd name="connsiteY2355" fmla="*/ 2863046 h 2863046"/>
              <a:gd name="connsiteX2356" fmla="*/ 1684784 w 3582275"/>
              <a:gd name="connsiteY2356" fmla="*/ 2853657 h 2863046"/>
              <a:gd name="connsiteX2357" fmla="*/ 1685093 w 3582275"/>
              <a:gd name="connsiteY2357" fmla="*/ 2832508 h 2863046"/>
              <a:gd name="connsiteX2358" fmla="*/ 1685095 w 3582275"/>
              <a:gd name="connsiteY2358" fmla="*/ 2832509 h 2863046"/>
              <a:gd name="connsiteX2359" fmla="*/ 1685095 w 3582275"/>
              <a:gd name="connsiteY2359" fmla="*/ 2832370 h 2863046"/>
              <a:gd name="connsiteX2360" fmla="*/ 1685093 w 3582275"/>
              <a:gd name="connsiteY2360" fmla="*/ 2832508 h 2863046"/>
              <a:gd name="connsiteX2361" fmla="*/ 1663067 w 3582275"/>
              <a:gd name="connsiteY2361" fmla="*/ 2819789 h 2863046"/>
              <a:gd name="connsiteX2362" fmla="*/ 1654977 w 3582275"/>
              <a:gd name="connsiteY2362" fmla="*/ 2797278 h 2863046"/>
              <a:gd name="connsiteX2363" fmla="*/ 1645098 w 3582275"/>
              <a:gd name="connsiteY2363" fmla="*/ 2772202 h 2863046"/>
              <a:gd name="connsiteX2364" fmla="*/ 1639296 w 3582275"/>
              <a:gd name="connsiteY2364" fmla="*/ 2768748 h 2863046"/>
              <a:gd name="connsiteX2365" fmla="*/ 1624099 w 3582275"/>
              <a:gd name="connsiteY2365" fmla="*/ 2777591 h 2863046"/>
              <a:gd name="connsiteX2366" fmla="*/ 1632803 w 3582275"/>
              <a:gd name="connsiteY2366" fmla="*/ 2807502 h 2863046"/>
              <a:gd name="connsiteX2367" fmla="*/ 1633770 w 3582275"/>
              <a:gd name="connsiteY2367" fmla="*/ 2846462 h 2863046"/>
              <a:gd name="connsiteX2368" fmla="*/ 1623821 w 3582275"/>
              <a:gd name="connsiteY2368" fmla="*/ 2862972 h 2863046"/>
              <a:gd name="connsiteX2369" fmla="*/ 1623795 w 3582275"/>
              <a:gd name="connsiteY2369" fmla="*/ 2863046 h 2863046"/>
              <a:gd name="connsiteX2370" fmla="*/ 1587759 w 3582275"/>
              <a:gd name="connsiteY2370" fmla="*/ 2863046 h 2863046"/>
              <a:gd name="connsiteX2371" fmla="*/ 1605101 w 3582275"/>
              <a:gd name="connsiteY2371" fmla="*/ 2831265 h 2863046"/>
              <a:gd name="connsiteX2372" fmla="*/ 1585069 w 3582275"/>
              <a:gd name="connsiteY2372" fmla="*/ 2834305 h 2863046"/>
              <a:gd name="connsiteX2373" fmla="*/ 1600198 w 3582275"/>
              <a:gd name="connsiteY2373" fmla="*/ 2815722 h 2863046"/>
              <a:gd name="connsiteX2374" fmla="*/ 1582651 w 3582275"/>
              <a:gd name="connsiteY2374" fmla="*/ 2811578 h 2863046"/>
              <a:gd name="connsiteX2375" fmla="*/ 1567799 w 3582275"/>
              <a:gd name="connsiteY2375" fmla="*/ 2761771 h 2863046"/>
              <a:gd name="connsiteX2376" fmla="*/ 1564205 w 3582275"/>
              <a:gd name="connsiteY2376" fmla="*/ 2715627 h 2863046"/>
              <a:gd name="connsiteX2377" fmla="*/ 1564067 w 3582275"/>
              <a:gd name="connsiteY2377" fmla="*/ 2689584 h 2863046"/>
              <a:gd name="connsiteX2378" fmla="*/ 1542239 w 3582275"/>
              <a:gd name="connsiteY2378" fmla="*/ 2738008 h 2863046"/>
              <a:gd name="connsiteX2379" fmla="*/ 1511706 w 3582275"/>
              <a:gd name="connsiteY2379" fmla="*/ 2728682 h 2863046"/>
              <a:gd name="connsiteX2380" fmla="*/ 1520133 w 3582275"/>
              <a:gd name="connsiteY2380" fmla="*/ 2697320 h 2863046"/>
              <a:gd name="connsiteX2381" fmla="*/ 1499616 w 3582275"/>
              <a:gd name="connsiteY2381" fmla="*/ 2640883 h 2863046"/>
              <a:gd name="connsiteX2382" fmla="*/ 1485802 w 3582275"/>
              <a:gd name="connsiteY2382" fmla="*/ 2626169 h 2863046"/>
              <a:gd name="connsiteX2383" fmla="*/ 1463557 w 3582275"/>
              <a:gd name="connsiteY2383" fmla="*/ 2613181 h 2863046"/>
              <a:gd name="connsiteX2384" fmla="*/ 1398898 w 3582275"/>
              <a:gd name="connsiteY2384" fmla="*/ 2565379 h 2863046"/>
              <a:gd name="connsiteX2385" fmla="*/ 1412025 w 3582275"/>
              <a:gd name="connsiteY2385" fmla="*/ 2548178 h 2863046"/>
              <a:gd name="connsiteX2386" fmla="*/ 1450570 w 3582275"/>
              <a:gd name="connsiteY2386" fmla="*/ 2548592 h 2863046"/>
              <a:gd name="connsiteX2387" fmla="*/ 1407534 w 3582275"/>
              <a:gd name="connsiteY2387" fmla="*/ 2500099 h 2863046"/>
              <a:gd name="connsiteX2388" fmla="*/ 1400695 w 3582275"/>
              <a:gd name="connsiteY2388" fmla="*/ 2446700 h 2863046"/>
              <a:gd name="connsiteX2389" fmla="*/ 1405393 w 3582275"/>
              <a:gd name="connsiteY2389" fmla="*/ 2434612 h 2863046"/>
              <a:gd name="connsiteX2390" fmla="*/ 1380455 w 3582275"/>
              <a:gd name="connsiteY2390" fmla="*/ 2417688 h 2863046"/>
              <a:gd name="connsiteX2391" fmla="*/ 1391509 w 3582275"/>
              <a:gd name="connsiteY2391" fmla="*/ 2371405 h 2863046"/>
              <a:gd name="connsiteX2392" fmla="*/ 1405738 w 3582275"/>
              <a:gd name="connsiteY2392" fmla="*/ 2364634 h 2863046"/>
              <a:gd name="connsiteX2393" fmla="*/ 1420384 w 3582275"/>
              <a:gd name="connsiteY2393" fmla="*/ 2402628 h 2863046"/>
              <a:gd name="connsiteX2394" fmla="*/ 1480759 w 3582275"/>
              <a:gd name="connsiteY2394" fmla="*/ 2448221 h 2863046"/>
              <a:gd name="connsiteX2395" fmla="*/ 1482002 w 3582275"/>
              <a:gd name="connsiteY2395" fmla="*/ 2495747 h 2863046"/>
              <a:gd name="connsiteX2396" fmla="*/ 1507838 w 3582275"/>
              <a:gd name="connsiteY2396" fmla="*/ 2538161 h 2863046"/>
              <a:gd name="connsiteX2397" fmla="*/ 1507355 w 3582275"/>
              <a:gd name="connsiteY2397" fmla="*/ 2514399 h 2863046"/>
              <a:gd name="connsiteX2398" fmla="*/ 1514744 w 3582275"/>
              <a:gd name="connsiteY2398" fmla="*/ 2462244 h 2863046"/>
              <a:gd name="connsiteX2399" fmla="*/ 1481173 w 3582275"/>
              <a:gd name="connsiteY2399" fmla="*/ 2447875 h 2863046"/>
              <a:gd name="connsiteX2400" fmla="*/ 1471363 w 3582275"/>
              <a:gd name="connsiteY2400" fmla="*/ 2429016 h 2863046"/>
              <a:gd name="connsiteX2401" fmla="*/ 1485525 w 3582275"/>
              <a:gd name="connsiteY2401" fmla="*/ 2406497 h 2863046"/>
              <a:gd name="connsiteX2402" fmla="*/ 1506319 w 3582275"/>
              <a:gd name="connsiteY2402" fmla="*/ 2332513 h 2863046"/>
              <a:gd name="connsiteX2403" fmla="*/ 1505835 w 3582275"/>
              <a:gd name="connsiteY2403" fmla="*/ 2320286 h 2863046"/>
              <a:gd name="connsiteX2404" fmla="*/ 1477443 w 3582275"/>
              <a:gd name="connsiteY2404" fmla="*/ 2340388 h 2863046"/>
              <a:gd name="connsiteX2405" fmla="*/ 1520617 w 3582275"/>
              <a:gd name="connsiteY2405" fmla="*/ 2262950 h 2863046"/>
              <a:gd name="connsiteX2406" fmla="*/ 1510255 w 3582275"/>
              <a:gd name="connsiteY2406" fmla="*/ 2250792 h 2863046"/>
              <a:gd name="connsiteX2407" fmla="*/ 1461140 w 3582275"/>
              <a:gd name="connsiteY2407" fmla="*/ 2269029 h 2863046"/>
              <a:gd name="connsiteX2408" fmla="*/ 1482830 w 3582275"/>
              <a:gd name="connsiteY2408" fmla="*/ 2271516 h 2863046"/>
              <a:gd name="connsiteX2409" fmla="*/ 1468806 w 3582275"/>
              <a:gd name="connsiteY2409" fmla="*/ 2289200 h 2863046"/>
              <a:gd name="connsiteX2410" fmla="*/ 1479445 w 3582275"/>
              <a:gd name="connsiteY2410" fmla="*/ 2303707 h 2863046"/>
              <a:gd name="connsiteX2411" fmla="*/ 1446701 w 3582275"/>
              <a:gd name="connsiteY2411" fmla="*/ 2323394 h 2863046"/>
              <a:gd name="connsiteX2412" fmla="*/ 1435857 w 3582275"/>
              <a:gd name="connsiteY2412" fmla="*/ 2277871 h 2863046"/>
              <a:gd name="connsiteX2413" fmla="*/ 1430607 w 3582275"/>
              <a:gd name="connsiteY2413" fmla="*/ 2277180 h 2863046"/>
              <a:gd name="connsiteX2414" fmla="*/ 1423492 w 3582275"/>
              <a:gd name="connsiteY2414" fmla="*/ 2311306 h 2863046"/>
              <a:gd name="connsiteX2415" fmla="*/ 1411886 w 3582275"/>
              <a:gd name="connsiteY2415" fmla="*/ 2308059 h 2863046"/>
              <a:gd name="connsiteX2416" fmla="*/ 1386189 w 3582275"/>
              <a:gd name="connsiteY2416" fmla="*/ 2340664 h 2863046"/>
              <a:gd name="connsiteX2417" fmla="*/ 1366433 w 3582275"/>
              <a:gd name="connsiteY2417" fmla="*/ 2380385 h 2863046"/>
              <a:gd name="connsiteX2418" fmla="*/ 1347919 w 3582275"/>
              <a:gd name="connsiteY2418" fmla="*/ 2452849 h 2863046"/>
              <a:gd name="connsiteX2419" fmla="*/ 1334657 w 3582275"/>
              <a:gd name="connsiteY2419" fmla="*/ 2450914 h 2863046"/>
              <a:gd name="connsiteX2420" fmla="*/ 1343084 w 3582275"/>
              <a:gd name="connsiteY2420" fmla="*/ 2497888 h 2863046"/>
              <a:gd name="connsiteX2421" fmla="*/ 1331410 w 3582275"/>
              <a:gd name="connsiteY2421" fmla="*/ 2513362 h 2863046"/>
              <a:gd name="connsiteX2422" fmla="*/ 1326850 w 3582275"/>
              <a:gd name="connsiteY2422" fmla="*/ 2554948 h 2863046"/>
              <a:gd name="connsiteX2423" fmla="*/ 1271451 w 3582275"/>
              <a:gd name="connsiteY2423" fmla="*/ 2510806 h 2863046"/>
              <a:gd name="connsiteX2424" fmla="*/ 1282020 w 3582275"/>
              <a:gd name="connsiteY2424" fmla="*/ 2450293 h 2863046"/>
              <a:gd name="connsiteX2425" fmla="*/ 1296043 w 3582275"/>
              <a:gd name="connsiteY2425" fmla="*/ 2428671 h 2863046"/>
              <a:gd name="connsiteX2426" fmla="*/ 1331616 w 3582275"/>
              <a:gd name="connsiteY2426" fmla="*/ 2371266 h 2863046"/>
              <a:gd name="connsiteX2427" fmla="*/ 1339491 w 3582275"/>
              <a:gd name="connsiteY2427" fmla="*/ 2357036 h 2863046"/>
              <a:gd name="connsiteX2428" fmla="*/ 1370093 w 3582275"/>
              <a:gd name="connsiteY2428" fmla="*/ 2277457 h 2863046"/>
              <a:gd name="connsiteX2429" fmla="*/ 1415755 w 3582275"/>
              <a:gd name="connsiteY2429" fmla="*/ 2261223 h 2863046"/>
              <a:gd name="connsiteX2430" fmla="*/ 1425011 w 3582275"/>
              <a:gd name="connsiteY2430" fmla="*/ 2223713 h 2863046"/>
              <a:gd name="connsiteX2431" fmla="*/ 1498788 w 3582275"/>
              <a:gd name="connsiteY2431" fmla="*/ 2146344 h 2863046"/>
              <a:gd name="connsiteX2432" fmla="*/ 1508252 w 3582275"/>
              <a:gd name="connsiteY2432" fmla="*/ 2146344 h 2863046"/>
              <a:gd name="connsiteX2433" fmla="*/ 1509218 w 3582275"/>
              <a:gd name="connsiteY2433" fmla="*/ 2103169 h 2863046"/>
              <a:gd name="connsiteX2434" fmla="*/ 1517785 w 3582275"/>
              <a:gd name="connsiteY2434" fmla="*/ 2060755 h 2863046"/>
              <a:gd name="connsiteX2435" fmla="*/ 1483107 w 3582275"/>
              <a:gd name="connsiteY2435" fmla="*/ 1979932 h 2863046"/>
              <a:gd name="connsiteX2436" fmla="*/ 1400973 w 3582275"/>
              <a:gd name="connsiteY2436" fmla="*/ 1983110 h 2863046"/>
              <a:gd name="connsiteX2437" fmla="*/ 1381284 w 3582275"/>
              <a:gd name="connsiteY2437" fmla="*/ 1983801 h 2863046"/>
              <a:gd name="connsiteX2438" fmla="*/ 1342600 w 3582275"/>
              <a:gd name="connsiteY2438" fmla="*/ 1964458 h 2863046"/>
              <a:gd name="connsiteX2439" fmla="*/ 1366846 w 3582275"/>
              <a:gd name="connsiteY2439" fmla="*/ 1955202 h 2863046"/>
              <a:gd name="connsiteX2440" fmla="*/ 1374100 w 3582275"/>
              <a:gd name="connsiteY2440" fmla="*/ 1933925 h 2863046"/>
              <a:gd name="connsiteX2441" fmla="*/ 1391370 w 3582275"/>
              <a:gd name="connsiteY2441" fmla="*/ 1956307 h 2863046"/>
              <a:gd name="connsiteX2442" fmla="*/ 1419140 w 3582275"/>
              <a:gd name="connsiteY2442" fmla="*/ 1916656 h 2863046"/>
              <a:gd name="connsiteX2443" fmla="*/ 1437377 w 3582275"/>
              <a:gd name="connsiteY2443" fmla="*/ 1937379 h 2863046"/>
              <a:gd name="connsiteX2444" fmla="*/ 1434890 w 3582275"/>
              <a:gd name="connsiteY2444" fmla="*/ 1921422 h 2863046"/>
              <a:gd name="connsiteX2445" fmla="*/ 1447185 w 3582275"/>
              <a:gd name="connsiteY2445" fmla="*/ 1892132 h 2863046"/>
              <a:gd name="connsiteX2446" fmla="*/ 1390542 w 3582275"/>
              <a:gd name="connsiteY2446" fmla="*/ 1906777 h 2863046"/>
              <a:gd name="connsiteX2447" fmla="*/ 1308270 w 3582275"/>
              <a:gd name="connsiteY2447" fmla="*/ 1943804 h 2863046"/>
              <a:gd name="connsiteX2448" fmla="*/ 1247895 w 3582275"/>
              <a:gd name="connsiteY2448" fmla="*/ 1940488 h 2863046"/>
              <a:gd name="connsiteX2449" fmla="*/ 1181026 w 3582275"/>
              <a:gd name="connsiteY2449" fmla="*/ 1936206 h 2863046"/>
              <a:gd name="connsiteX2450" fmla="*/ 1141996 w 3582275"/>
              <a:gd name="connsiteY2450" fmla="*/ 1923909 h 2863046"/>
              <a:gd name="connsiteX2451" fmla="*/ 1101170 w 3582275"/>
              <a:gd name="connsiteY2451" fmla="*/ 1900836 h 2863046"/>
              <a:gd name="connsiteX2452" fmla="*/ 1057512 w 3582275"/>
              <a:gd name="connsiteY2452" fmla="*/ 1898349 h 2863046"/>
              <a:gd name="connsiteX2453" fmla="*/ 1023870 w 3582275"/>
              <a:gd name="connsiteY2453" fmla="*/ 1930541 h 2863046"/>
              <a:gd name="connsiteX2454" fmla="*/ 971715 w 3582275"/>
              <a:gd name="connsiteY2454" fmla="*/ 1958034 h 2863046"/>
              <a:gd name="connsiteX2455" fmla="*/ 926538 w 3582275"/>
              <a:gd name="connsiteY2455" fmla="*/ 1969986 h 2863046"/>
              <a:gd name="connsiteX2456" fmla="*/ 869064 w 3582275"/>
              <a:gd name="connsiteY2456" fmla="*/ 1963837 h 2863046"/>
              <a:gd name="connsiteX2457" fmla="*/ 838670 w 3582275"/>
              <a:gd name="connsiteY2457" fmla="*/ 1950712 h 2863046"/>
              <a:gd name="connsiteX2458" fmla="*/ 824992 w 3582275"/>
              <a:gd name="connsiteY2458" fmla="*/ 1950021 h 2863046"/>
              <a:gd name="connsiteX2459" fmla="*/ 777091 w 3582275"/>
              <a:gd name="connsiteY2459" fmla="*/ 1915331 h 2863046"/>
              <a:gd name="connsiteX2460" fmla="*/ 776096 w 3582275"/>
              <a:gd name="connsiteY2460" fmla="*/ 1888642 h 2863046"/>
              <a:gd name="connsiteX2461" fmla="*/ 776430 w 3582275"/>
              <a:gd name="connsiteY2461" fmla="*/ 1888748 h 2863046"/>
              <a:gd name="connsiteX2462" fmla="*/ 776490 w 3582275"/>
              <a:gd name="connsiteY2462" fmla="*/ 1888275 h 2863046"/>
              <a:gd name="connsiteX2463" fmla="*/ 787092 w 3582275"/>
              <a:gd name="connsiteY2463" fmla="*/ 1886747 h 2863046"/>
              <a:gd name="connsiteX2464" fmla="*/ 815391 w 3582275"/>
              <a:gd name="connsiteY2464" fmla="*/ 1899317 h 2863046"/>
              <a:gd name="connsiteX2465" fmla="*/ 825821 w 3582275"/>
              <a:gd name="connsiteY2465" fmla="*/ 1929850 h 2863046"/>
              <a:gd name="connsiteX2466" fmla="*/ 861466 w 3582275"/>
              <a:gd name="connsiteY2466" fmla="*/ 1929850 h 2863046"/>
              <a:gd name="connsiteX2467" fmla="*/ 925017 w 3582275"/>
              <a:gd name="connsiteY2467" fmla="*/ 1917071 h 2863046"/>
              <a:gd name="connsiteX2468" fmla="*/ 937521 w 3582275"/>
              <a:gd name="connsiteY2468" fmla="*/ 1897936 h 2863046"/>
              <a:gd name="connsiteX2469" fmla="*/ 953755 w 3582275"/>
              <a:gd name="connsiteY2469" fmla="*/ 1923149 h 2863046"/>
              <a:gd name="connsiteX2470" fmla="*/ 976136 w 3582275"/>
              <a:gd name="connsiteY2470" fmla="*/ 1896277 h 2863046"/>
              <a:gd name="connsiteX2471" fmla="*/ 986775 w 3582275"/>
              <a:gd name="connsiteY2471" fmla="*/ 1893446 h 2863046"/>
              <a:gd name="connsiteX2472" fmla="*/ 990920 w 3582275"/>
              <a:gd name="connsiteY2472" fmla="*/ 1870787 h 2863046"/>
              <a:gd name="connsiteX2473" fmla="*/ 1000107 w 3582275"/>
              <a:gd name="connsiteY2473" fmla="*/ 1846333 h 2863046"/>
              <a:gd name="connsiteX2474" fmla="*/ 964047 w 3582275"/>
              <a:gd name="connsiteY2474" fmla="*/ 1877280 h 2863046"/>
              <a:gd name="connsiteX2475" fmla="*/ 868098 w 3582275"/>
              <a:gd name="connsiteY2475" fmla="*/ 1854899 h 2863046"/>
              <a:gd name="connsiteX2476" fmla="*/ 793699 w 3582275"/>
              <a:gd name="connsiteY2476" fmla="*/ 1869336 h 2863046"/>
              <a:gd name="connsiteX2477" fmla="*/ 778665 w 3582275"/>
              <a:gd name="connsiteY2477" fmla="*/ 1871374 h 2863046"/>
              <a:gd name="connsiteX2478" fmla="*/ 776490 w 3582275"/>
              <a:gd name="connsiteY2478" fmla="*/ 1888275 h 2863046"/>
              <a:gd name="connsiteX2479" fmla="*/ 776084 w 3582275"/>
              <a:gd name="connsiteY2479" fmla="*/ 1888333 h 2863046"/>
              <a:gd name="connsiteX2480" fmla="*/ 776096 w 3582275"/>
              <a:gd name="connsiteY2480" fmla="*/ 1888642 h 2863046"/>
              <a:gd name="connsiteX2481" fmla="*/ 775116 w 3582275"/>
              <a:gd name="connsiteY2481" fmla="*/ 1888333 h 2863046"/>
              <a:gd name="connsiteX2482" fmla="*/ 765029 w 3582275"/>
              <a:gd name="connsiteY2482" fmla="*/ 1889714 h 2863046"/>
              <a:gd name="connsiteX2483" fmla="*/ 674674 w 3582275"/>
              <a:gd name="connsiteY2483" fmla="*/ 1915066 h 2863046"/>
              <a:gd name="connsiteX2484" fmla="*/ 612503 w 3582275"/>
              <a:gd name="connsiteY2484" fmla="*/ 1871961 h 2863046"/>
              <a:gd name="connsiteX2485" fmla="*/ 564976 w 3582275"/>
              <a:gd name="connsiteY2485" fmla="*/ 1823399 h 2863046"/>
              <a:gd name="connsiteX2486" fmla="*/ 546256 w 3582275"/>
              <a:gd name="connsiteY2486" fmla="*/ 1779050 h 2863046"/>
              <a:gd name="connsiteX2487" fmla="*/ 513167 w 3582275"/>
              <a:gd name="connsiteY2487" fmla="*/ 1776355 h 2863046"/>
              <a:gd name="connsiteX2488" fmla="*/ 477521 w 3582275"/>
              <a:gd name="connsiteY2488" fmla="*/ 1759086 h 2863046"/>
              <a:gd name="connsiteX2489" fmla="*/ 444777 w 3582275"/>
              <a:gd name="connsiteY2489" fmla="*/ 1731247 h 2863046"/>
              <a:gd name="connsiteX2490" fmla="*/ 409961 w 3582275"/>
              <a:gd name="connsiteY2490" fmla="*/ 1738155 h 2863046"/>
              <a:gd name="connsiteX2491" fmla="*/ 363334 w 3582275"/>
              <a:gd name="connsiteY2491" fmla="*/ 1765303 h 2863046"/>
              <a:gd name="connsiteX2492" fmla="*/ 346617 w 3582275"/>
              <a:gd name="connsiteY2492" fmla="*/ 1775872 h 2863046"/>
              <a:gd name="connsiteX2493" fmla="*/ 304408 w 3582275"/>
              <a:gd name="connsiteY2493" fmla="*/ 1785198 h 2863046"/>
              <a:gd name="connsiteX2494" fmla="*/ 287898 w 3582275"/>
              <a:gd name="connsiteY2494" fmla="*/ 1799980 h 2863046"/>
              <a:gd name="connsiteX2495" fmla="*/ 252806 w 3582275"/>
              <a:gd name="connsiteY2495" fmla="*/ 1804748 h 2863046"/>
              <a:gd name="connsiteX2496" fmla="*/ 243688 w 3582275"/>
              <a:gd name="connsiteY2496" fmla="*/ 1799912 h 2863046"/>
              <a:gd name="connsiteX2497" fmla="*/ 218267 w 3582275"/>
              <a:gd name="connsiteY2497" fmla="*/ 1741126 h 2863046"/>
              <a:gd name="connsiteX2498" fmla="*/ 213845 w 3582275"/>
              <a:gd name="connsiteY2498" fmla="*/ 1736428 h 2863046"/>
              <a:gd name="connsiteX2499" fmla="*/ 206454 w 3582275"/>
              <a:gd name="connsiteY2499" fmla="*/ 1672944 h 2863046"/>
              <a:gd name="connsiteX2500" fmla="*/ 224138 w 3582275"/>
              <a:gd name="connsiteY2500" fmla="*/ 1656987 h 2863046"/>
              <a:gd name="connsiteX2501" fmla="*/ 216816 w 3582275"/>
              <a:gd name="connsiteY2501" fmla="*/ 1616091 h 2863046"/>
              <a:gd name="connsiteX2502" fmla="*/ 177371 w 3582275"/>
              <a:gd name="connsiteY2502" fmla="*/ 1596611 h 2863046"/>
              <a:gd name="connsiteX2503" fmla="*/ 181170 w 3582275"/>
              <a:gd name="connsiteY2503" fmla="*/ 1552401 h 2863046"/>
              <a:gd name="connsiteX2504" fmla="*/ 137098 w 3582275"/>
              <a:gd name="connsiteY2504" fmla="*/ 1548601 h 2863046"/>
              <a:gd name="connsiteX2505" fmla="*/ 155473 w 3582275"/>
              <a:gd name="connsiteY2505" fmla="*/ 1516410 h 2863046"/>
              <a:gd name="connsiteX2506" fmla="*/ 88605 w 3582275"/>
              <a:gd name="connsiteY2506" fmla="*/ 1466535 h 2863046"/>
              <a:gd name="connsiteX2507" fmla="*/ 102213 w 3582275"/>
              <a:gd name="connsiteY2507" fmla="*/ 1377215 h 2863046"/>
              <a:gd name="connsiteX2508" fmla="*/ 78933 w 3582275"/>
              <a:gd name="connsiteY2508" fmla="*/ 1404848 h 2863046"/>
              <a:gd name="connsiteX2509" fmla="*/ 96549 w 3582275"/>
              <a:gd name="connsiteY2509" fmla="*/ 1363469 h 2863046"/>
              <a:gd name="connsiteX2510" fmla="*/ 95374 w 3582275"/>
              <a:gd name="connsiteY2510" fmla="*/ 1329137 h 2863046"/>
              <a:gd name="connsiteX2511" fmla="*/ 104354 w 3582275"/>
              <a:gd name="connsiteY2511" fmla="*/ 1347304 h 2863046"/>
              <a:gd name="connsiteX2512" fmla="*/ 101384 w 3582275"/>
              <a:gd name="connsiteY2512" fmla="*/ 1321952 h 2863046"/>
              <a:gd name="connsiteX2513" fmla="*/ 72302 w 3582275"/>
              <a:gd name="connsiteY2513" fmla="*/ 1297221 h 2863046"/>
              <a:gd name="connsiteX2514" fmla="*/ 69677 w 3582275"/>
              <a:gd name="connsiteY2514" fmla="*/ 1340949 h 2863046"/>
              <a:gd name="connsiteX2515" fmla="*/ 36236 w 3582275"/>
              <a:gd name="connsiteY2515" fmla="*/ 1343777 h 2863046"/>
              <a:gd name="connsiteX2516" fmla="*/ 36241 w 3582275"/>
              <a:gd name="connsiteY2516" fmla="*/ 1343850 h 2863046"/>
              <a:gd name="connsiteX2517" fmla="*/ 17245 w 3582275"/>
              <a:gd name="connsiteY2517" fmla="*/ 1404778 h 2863046"/>
              <a:gd name="connsiteX2518" fmla="*/ 36034 w 3582275"/>
              <a:gd name="connsiteY2518" fmla="*/ 1434483 h 2863046"/>
              <a:gd name="connsiteX2519" fmla="*/ 1771 w 3582275"/>
              <a:gd name="connsiteY2519" fmla="*/ 1372657 h 2863046"/>
              <a:gd name="connsiteX2520" fmla="*/ 22219 w 3582275"/>
              <a:gd name="connsiteY2520" fmla="*/ 1333834 h 2863046"/>
              <a:gd name="connsiteX2521" fmla="*/ 27606 w 3582275"/>
              <a:gd name="connsiteY2521" fmla="*/ 1333782 h 2863046"/>
              <a:gd name="connsiteX2522" fmla="*/ 35629 w 3582275"/>
              <a:gd name="connsiteY2522" fmla="*/ 1335479 h 2863046"/>
              <a:gd name="connsiteX2523" fmla="*/ 35621 w 3582275"/>
              <a:gd name="connsiteY2523" fmla="*/ 1335354 h 2863046"/>
              <a:gd name="connsiteX2524" fmla="*/ 38315 w 3582275"/>
              <a:gd name="connsiteY2524" fmla="*/ 1333351 h 2863046"/>
              <a:gd name="connsiteX2525" fmla="*/ 82456 w 3582275"/>
              <a:gd name="connsiteY2525" fmla="*/ 1279261 h 2863046"/>
              <a:gd name="connsiteX2526" fmla="*/ 117618 w 3582275"/>
              <a:gd name="connsiteY2526" fmla="*/ 1208386 h 2863046"/>
              <a:gd name="connsiteX2527" fmla="*/ 153055 w 3582275"/>
              <a:gd name="connsiteY2527" fmla="*/ 1208386 h 2863046"/>
              <a:gd name="connsiteX2528" fmla="*/ 160516 w 3582275"/>
              <a:gd name="connsiteY2528" fmla="*/ 1243063 h 2863046"/>
              <a:gd name="connsiteX2529" fmla="*/ 184832 w 3582275"/>
              <a:gd name="connsiteY2529" fmla="*/ 1279124 h 2863046"/>
              <a:gd name="connsiteX2530" fmla="*/ 164868 w 3582275"/>
              <a:gd name="connsiteY2530" fmla="*/ 1339084 h 2863046"/>
              <a:gd name="connsiteX2531" fmla="*/ 155542 w 3582275"/>
              <a:gd name="connsiteY2531" fmla="*/ 1331555 h 2863046"/>
              <a:gd name="connsiteX2532" fmla="*/ 170187 w 3582275"/>
              <a:gd name="connsiteY2532" fmla="*/ 1352071 h 2863046"/>
              <a:gd name="connsiteX2533" fmla="*/ 142900 w 3582275"/>
              <a:gd name="connsiteY2533" fmla="*/ 1392136 h 2863046"/>
              <a:gd name="connsiteX2534" fmla="*/ 143384 w 3582275"/>
              <a:gd name="connsiteY2534" fmla="*/ 1427091 h 2863046"/>
              <a:gd name="connsiteX2535" fmla="*/ 145872 w 3582275"/>
              <a:gd name="connsiteY2535" fmla="*/ 1467227 h 2863046"/>
              <a:gd name="connsiteX2536" fmla="*/ 180273 w 3582275"/>
              <a:gd name="connsiteY2536" fmla="*/ 1487950 h 2863046"/>
              <a:gd name="connsiteX2537" fmla="*/ 189184 w 3582275"/>
              <a:gd name="connsiteY2537" fmla="*/ 1491818 h 2863046"/>
              <a:gd name="connsiteX2538" fmla="*/ 243066 w 3582275"/>
              <a:gd name="connsiteY2538" fmla="*/ 1464740 h 2863046"/>
              <a:gd name="connsiteX2539" fmla="*/ 256468 w 3582275"/>
              <a:gd name="connsiteY2539" fmla="*/ 1449335 h 2863046"/>
              <a:gd name="connsiteX2540" fmla="*/ 269868 w 3582275"/>
              <a:gd name="connsiteY2540" fmla="*/ 1432479 h 2863046"/>
              <a:gd name="connsiteX2541" fmla="*/ 252944 w 3582275"/>
              <a:gd name="connsiteY2541" fmla="*/ 1408923 h 2863046"/>
              <a:gd name="connsiteX2542" fmla="*/ 257365 w 3582275"/>
              <a:gd name="connsiteY2542" fmla="*/ 1400979 h 2863046"/>
              <a:gd name="connsiteX2543" fmla="*/ 267866 w 3582275"/>
              <a:gd name="connsiteY2543" fmla="*/ 1387439 h 2863046"/>
              <a:gd name="connsiteX2544" fmla="*/ 232152 w 3582275"/>
              <a:gd name="connsiteY2544" fmla="*/ 1338186 h 2863046"/>
              <a:gd name="connsiteX2545" fmla="*/ 216264 w 3582275"/>
              <a:gd name="connsiteY2545" fmla="*/ 1341640 h 2863046"/>
              <a:gd name="connsiteX2546" fmla="*/ 195747 w 3582275"/>
              <a:gd name="connsiteY2546" fmla="*/ 1290107 h 2863046"/>
              <a:gd name="connsiteX2547" fmla="*/ 196369 w 3582275"/>
              <a:gd name="connsiteY2547" fmla="*/ 1237745 h 2863046"/>
              <a:gd name="connsiteX2548" fmla="*/ 209010 w 3582275"/>
              <a:gd name="connsiteY2548" fmla="*/ 1180132 h 2863046"/>
              <a:gd name="connsiteX2549" fmla="*/ 232980 w 3582275"/>
              <a:gd name="connsiteY2549" fmla="*/ 1132745 h 2863046"/>
              <a:gd name="connsiteX2550" fmla="*/ 240165 w 3582275"/>
              <a:gd name="connsiteY2550" fmla="*/ 1155886 h 2863046"/>
              <a:gd name="connsiteX2551" fmla="*/ 265724 w 3582275"/>
              <a:gd name="connsiteY2551" fmla="*/ 1137856 h 2863046"/>
              <a:gd name="connsiteX2552" fmla="*/ 277951 w 3582275"/>
              <a:gd name="connsiteY2552" fmla="*/ 1156092 h 2863046"/>
              <a:gd name="connsiteX2553" fmla="*/ 278137 w 3582275"/>
              <a:gd name="connsiteY2553" fmla="*/ 1156274 h 2863046"/>
              <a:gd name="connsiteX2554" fmla="*/ 298882 w 3582275"/>
              <a:gd name="connsiteY2554" fmla="*/ 1144695 h 2863046"/>
              <a:gd name="connsiteX2555" fmla="*/ 306067 w 3582275"/>
              <a:gd name="connsiteY2555" fmla="*/ 1124110 h 2863046"/>
              <a:gd name="connsiteX2556" fmla="*/ 314426 w 3582275"/>
              <a:gd name="connsiteY2556" fmla="*/ 1097721 h 2863046"/>
              <a:gd name="connsiteX2557" fmla="*/ 326929 w 3582275"/>
              <a:gd name="connsiteY2557" fmla="*/ 1071747 h 2863046"/>
              <a:gd name="connsiteX2558" fmla="*/ 298882 w 3582275"/>
              <a:gd name="connsiteY2558" fmla="*/ 1070090 h 2863046"/>
              <a:gd name="connsiteX2559" fmla="*/ 304754 w 3582275"/>
              <a:gd name="connsiteY2559" fmla="*/ 1060971 h 2863046"/>
              <a:gd name="connsiteX2560" fmla="*/ 319580 w 3582275"/>
              <a:gd name="connsiteY2560" fmla="*/ 1054408 h 2863046"/>
              <a:gd name="connsiteX2561" fmla="*/ 319127 w 3582275"/>
              <a:gd name="connsiteY2561" fmla="*/ 1038461 h 2863046"/>
              <a:gd name="connsiteX2562" fmla="*/ 328932 w 3582275"/>
              <a:gd name="connsiteY2562" fmla="*/ 1032925 h 2863046"/>
              <a:gd name="connsiteX2563" fmla="*/ 361331 w 3582275"/>
              <a:gd name="connsiteY2563" fmla="*/ 985330 h 2863046"/>
              <a:gd name="connsiteX2564" fmla="*/ 371899 w 3582275"/>
              <a:gd name="connsiteY2564" fmla="*/ 993066 h 2863046"/>
              <a:gd name="connsiteX2565" fmla="*/ 400222 w 3582275"/>
              <a:gd name="connsiteY2565" fmla="*/ 962257 h 2863046"/>
              <a:gd name="connsiteX2566" fmla="*/ 403952 w 3582275"/>
              <a:gd name="connsiteY2566" fmla="*/ 965296 h 2863046"/>
              <a:gd name="connsiteX2567" fmla="*/ 386683 w 3582275"/>
              <a:gd name="connsiteY2567" fmla="*/ 1000388 h 2863046"/>
              <a:gd name="connsiteX2568" fmla="*/ 382606 w 3582275"/>
              <a:gd name="connsiteY2568" fmla="*/ 1054478 h 2863046"/>
              <a:gd name="connsiteX2569" fmla="*/ 379775 w 3582275"/>
              <a:gd name="connsiteY2569" fmla="*/ 1092472 h 2863046"/>
              <a:gd name="connsiteX2570" fmla="*/ 374110 w 3582275"/>
              <a:gd name="connsiteY2570" fmla="*/ 1111675 h 2863046"/>
              <a:gd name="connsiteX2571" fmla="*/ 407269 w 3582275"/>
              <a:gd name="connsiteY2571" fmla="*/ 1147182 h 2863046"/>
              <a:gd name="connsiteX2572" fmla="*/ 442429 w 3582275"/>
              <a:gd name="connsiteY2572" fmla="*/ 1195123 h 2863046"/>
              <a:gd name="connsiteX2573" fmla="*/ 450029 w 3582275"/>
              <a:gd name="connsiteY2573" fmla="*/ 1248383 h 2863046"/>
              <a:gd name="connsiteX2574" fmla="*/ 500594 w 3582275"/>
              <a:gd name="connsiteY2574" fmla="*/ 1258953 h 2863046"/>
              <a:gd name="connsiteX2575" fmla="*/ 569742 w 3582275"/>
              <a:gd name="connsiteY2575" fmla="*/ 1330656 h 2863046"/>
              <a:gd name="connsiteX2576" fmla="*/ 581832 w 3582275"/>
              <a:gd name="connsiteY2576" fmla="*/ 1390341 h 2863046"/>
              <a:gd name="connsiteX2577" fmla="*/ 580795 w 3582275"/>
              <a:gd name="connsiteY2577" fmla="*/ 1391239 h 2863046"/>
              <a:gd name="connsiteX2578" fmla="*/ 570641 w 3582275"/>
              <a:gd name="connsiteY2578" fmla="*/ 1390203 h 2863046"/>
              <a:gd name="connsiteX2579" fmla="*/ 528572 w 3582275"/>
              <a:gd name="connsiteY2579" fmla="*/ 1379702 h 2863046"/>
              <a:gd name="connsiteX2580" fmla="*/ 518900 w 3582275"/>
              <a:gd name="connsiteY2580" fmla="*/ 1341087 h 2863046"/>
              <a:gd name="connsiteX2581" fmla="*/ 490578 w 3582275"/>
              <a:gd name="connsiteY2581" fmla="*/ 1309242 h 2863046"/>
              <a:gd name="connsiteX2582" fmla="*/ 481459 w 3582275"/>
              <a:gd name="connsiteY2582" fmla="*/ 1348548 h 2863046"/>
              <a:gd name="connsiteX2583" fmla="*/ 436420 w 3582275"/>
              <a:gd name="connsiteY2583" fmla="*/ 1311729 h 2863046"/>
              <a:gd name="connsiteX2584" fmla="*/ 397805 w 3582275"/>
              <a:gd name="connsiteY2584" fmla="*/ 1265515 h 2863046"/>
              <a:gd name="connsiteX2585" fmla="*/ 362090 w 3582275"/>
              <a:gd name="connsiteY2585" fmla="*/ 1274080 h 2863046"/>
              <a:gd name="connsiteX2586" fmla="*/ 327482 w 3582275"/>
              <a:gd name="connsiteY2586" fmla="*/ 1258607 h 2863046"/>
              <a:gd name="connsiteX2587" fmla="*/ 329899 w 3582275"/>
              <a:gd name="connsiteY2587" fmla="*/ 1220544 h 2863046"/>
              <a:gd name="connsiteX2588" fmla="*/ 314840 w 3582275"/>
              <a:gd name="connsiteY2588" fmla="*/ 1242235 h 2863046"/>
              <a:gd name="connsiteX2589" fmla="*/ 307862 w 3582275"/>
              <a:gd name="connsiteY2589" fmla="*/ 1236086 h 2863046"/>
              <a:gd name="connsiteX2590" fmla="*/ 307862 w 3582275"/>
              <a:gd name="connsiteY2590" fmla="*/ 1188975 h 2863046"/>
              <a:gd name="connsiteX2591" fmla="*/ 310834 w 3582275"/>
              <a:gd name="connsiteY2591" fmla="*/ 1166455 h 2863046"/>
              <a:gd name="connsiteX2592" fmla="*/ 283892 w 3582275"/>
              <a:gd name="connsiteY2592" fmla="*/ 1161896 h 2863046"/>
              <a:gd name="connsiteX2593" fmla="*/ 284031 w 3582275"/>
              <a:gd name="connsiteY2593" fmla="*/ 1162103 h 2863046"/>
              <a:gd name="connsiteX2594" fmla="*/ 283862 w 3582275"/>
              <a:gd name="connsiteY2594" fmla="*/ 1161939 h 2863046"/>
              <a:gd name="connsiteX2595" fmla="*/ 231046 w 3582275"/>
              <a:gd name="connsiteY2595" fmla="*/ 1239057 h 2863046"/>
              <a:gd name="connsiteX2596" fmla="*/ 234155 w 3582275"/>
              <a:gd name="connsiteY2596" fmla="*/ 1212945 h 2863046"/>
              <a:gd name="connsiteX2597" fmla="*/ 224691 w 3582275"/>
              <a:gd name="connsiteY2597" fmla="*/ 1241130 h 2863046"/>
              <a:gd name="connsiteX2598" fmla="*/ 227938 w 3582275"/>
              <a:gd name="connsiteY2598" fmla="*/ 1286377 h 2863046"/>
              <a:gd name="connsiteX2599" fmla="*/ 303579 w 3582275"/>
              <a:gd name="connsiteY2599" fmla="*/ 1326995 h 2863046"/>
              <a:gd name="connsiteX2600" fmla="*/ 311110 w 3582275"/>
              <a:gd name="connsiteY2600" fmla="*/ 1377838 h 2863046"/>
              <a:gd name="connsiteX2601" fmla="*/ 343093 w 3582275"/>
              <a:gd name="connsiteY2601" fmla="*/ 1373969 h 2863046"/>
              <a:gd name="connsiteX2602" fmla="*/ 369205 w 3582275"/>
              <a:gd name="connsiteY2602" fmla="*/ 1399873 h 2863046"/>
              <a:gd name="connsiteX2603" fmla="*/ 386406 w 3582275"/>
              <a:gd name="connsiteY2603" fmla="*/ 1423429 h 2863046"/>
              <a:gd name="connsiteX2604" fmla="*/ 429028 w 3582275"/>
              <a:gd name="connsiteY2604" fmla="*/ 1433999 h 2863046"/>
              <a:gd name="connsiteX2605" fmla="*/ 457972 w 3582275"/>
              <a:gd name="connsiteY2605" fmla="*/ 1464325 h 2863046"/>
              <a:gd name="connsiteX2606" fmla="*/ 483393 w 3582275"/>
              <a:gd name="connsiteY2606" fmla="*/ 1427230 h 2863046"/>
              <a:gd name="connsiteX2607" fmla="*/ 511992 w 3582275"/>
              <a:gd name="connsiteY2607" fmla="*/ 1469575 h 2863046"/>
              <a:gd name="connsiteX2608" fmla="*/ 554545 w 3582275"/>
              <a:gd name="connsiteY2608" fmla="*/ 1506670 h 2863046"/>
              <a:gd name="connsiteX2609" fmla="*/ 626318 w 3582275"/>
              <a:gd name="connsiteY2609" fmla="*/ 1494236 h 2863046"/>
              <a:gd name="connsiteX2610" fmla="*/ 684069 w 3582275"/>
              <a:gd name="connsiteY2610" fmla="*/ 1432272 h 2863046"/>
              <a:gd name="connsiteX2611" fmla="*/ 718609 w 3582275"/>
              <a:gd name="connsiteY2611" fmla="*/ 1465153 h 2863046"/>
              <a:gd name="connsiteX2612" fmla="*/ 767587 w 3582275"/>
              <a:gd name="connsiteY2612" fmla="*/ 1442427 h 2863046"/>
              <a:gd name="connsiteX2613" fmla="*/ 769245 w 3582275"/>
              <a:gd name="connsiteY2613" fmla="*/ 1421910 h 2863046"/>
              <a:gd name="connsiteX2614" fmla="*/ 776982 w 3582275"/>
              <a:gd name="connsiteY2614" fmla="*/ 1425088 h 2863046"/>
              <a:gd name="connsiteX2615" fmla="*/ 800192 w 3582275"/>
              <a:gd name="connsiteY2615" fmla="*/ 1446295 h 2863046"/>
              <a:gd name="connsiteX2616" fmla="*/ 835699 w 3582275"/>
              <a:gd name="connsiteY2616" fmla="*/ 1429094 h 2863046"/>
              <a:gd name="connsiteX2617" fmla="*/ 848686 w 3582275"/>
              <a:gd name="connsiteY2617" fmla="*/ 1406160 h 2863046"/>
              <a:gd name="connsiteX2618" fmla="*/ 898078 w 3582275"/>
              <a:gd name="connsiteY2618" fmla="*/ 1400288 h 2863046"/>
              <a:gd name="connsiteX2619" fmla="*/ 933445 w 3582275"/>
              <a:gd name="connsiteY2619" fmla="*/ 1361121 h 2863046"/>
              <a:gd name="connsiteX2620" fmla="*/ 933169 w 3582275"/>
              <a:gd name="connsiteY2620" fmla="*/ 1341986 h 2863046"/>
              <a:gd name="connsiteX2621" fmla="*/ 908025 w 3582275"/>
              <a:gd name="connsiteY2621" fmla="*/ 1336045 h 2863046"/>
              <a:gd name="connsiteX2622" fmla="*/ 889996 w 3582275"/>
              <a:gd name="connsiteY2622" fmla="*/ 1336527 h 2863046"/>
              <a:gd name="connsiteX2623" fmla="*/ 889996 w 3582275"/>
              <a:gd name="connsiteY2623" fmla="*/ 1295149 h 2863046"/>
              <a:gd name="connsiteX2624" fmla="*/ 904917 w 3582275"/>
              <a:gd name="connsiteY2624" fmla="*/ 1305788 h 2863046"/>
              <a:gd name="connsiteX2625" fmla="*/ 931097 w 3582275"/>
              <a:gd name="connsiteY2625" fmla="*/ 1296739 h 2863046"/>
              <a:gd name="connsiteX2626" fmla="*/ 946363 w 3582275"/>
              <a:gd name="connsiteY2626" fmla="*/ 1274978 h 2863046"/>
              <a:gd name="connsiteX2627" fmla="*/ 974478 w 3582275"/>
              <a:gd name="connsiteY2627" fmla="*/ 1281887 h 2863046"/>
              <a:gd name="connsiteX2628" fmla="*/ 1000245 w 3582275"/>
              <a:gd name="connsiteY2628" fmla="*/ 1297844 h 2863046"/>
              <a:gd name="connsiteX2629" fmla="*/ 1033126 w 3582275"/>
              <a:gd name="connsiteY2629" fmla="*/ 1268969 h 2863046"/>
              <a:gd name="connsiteX2630" fmla="*/ 1035890 w 3582275"/>
              <a:gd name="connsiteY2630" fmla="*/ 1247623 h 2863046"/>
              <a:gd name="connsiteX2631" fmla="*/ 1020070 w 3582275"/>
              <a:gd name="connsiteY2631" fmla="*/ 1192153 h 2863046"/>
              <a:gd name="connsiteX2632" fmla="*/ 1005495 w 3582275"/>
              <a:gd name="connsiteY2632" fmla="*/ 1165833 h 2863046"/>
              <a:gd name="connsiteX2633" fmla="*/ 1014199 w 3582275"/>
              <a:gd name="connsiteY2633" fmla="*/ 1138339 h 2863046"/>
              <a:gd name="connsiteX2634" fmla="*/ 1039413 w 3582275"/>
              <a:gd name="connsiteY2634" fmla="*/ 1147596 h 2863046"/>
              <a:gd name="connsiteX2635" fmla="*/ 1083624 w 3582275"/>
              <a:gd name="connsiteY2635" fmla="*/ 1112987 h 2863046"/>
              <a:gd name="connsiteX2636" fmla="*/ 1082933 w 3582275"/>
              <a:gd name="connsiteY2636" fmla="*/ 1125008 h 2863046"/>
              <a:gd name="connsiteX2637" fmla="*/ 1086940 w 3582275"/>
              <a:gd name="connsiteY2637" fmla="*/ 1126458 h 2863046"/>
              <a:gd name="connsiteX2638" fmla="*/ 1098890 w 3582275"/>
              <a:gd name="connsiteY2638" fmla="*/ 1100622 h 2863046"/>
              <a:gd name="connsiteX2639" fmla="*/ 1076785 w 3582275"/>
              <a:gd name="connsiteY2639" fmla="*/ 1068639 h 2863046"/>
              <a:gd name="connsiteX2640" fmla="*/ 1036512 w 3582275"/>
              <a:gd name="connsiteY2640" fmla="*/ 1073267 h 2863046"/>
              <a:gd name="connsiteX2641" fmla="*/ 1035337 w 3582275"/>
              <a:gd name="connsiteY2641" fmla="*/ 1069260 h 2863046"/>
              <a:gd name="connsiteX2642" fmla="*/ 1049084 w 3582275"/>
              <a:gd name="connsiteY2642" fmla="*/ 1062007 h 2863046"/>
              <a:gd name="connsiteX2643" fmla="*/ 1029604 w 3582275"/>
              <a:gd name="connsiteY2643" fmla="*/ 1032993 h 2863046"/>
              <a:gd name="connsiteX2644" fmla="*/ 1001487 w 3582275"/>
              <a:gd name="connsiteY2644" fmla="*/ 974000 h 2863046"/>
              <a:gd name="connsiteX2645" fmla="*/ 975791 w 3582275"/>
              <a:gd name="connsiteY2645" fmla="*/ 984915 h 2863046"/>
              <a:gd name="connsiteX2646" fmla="*/ 995479 w 3582275"/>
              <a:gd name="connsiteY2646" fmla="*/ 1003566 h 2863046"/>
              <a:gd name="connsiteX2647" fmla="*/ 992923 w 3582275"/>
              <a:gd name="connsiteY2647" fmla="*/ 1033823 h 2863046"/>
              <a:gd name="connsiteX2648" fmla="*/ 965153 w 3582275"/>
              <a:gd name="connsiteY2648" fmla="*/ 977108 h 2863046"/>
              <a:gd name="connsiteX2649" fmla="*/ 938074 w 3582275"/>
              <a:gd name="connsiteY2649" fmla="*/ 937111 h 2863046"/>
              <a:gd name="connsiteX2650" fmla="*/ 956104 w 3582275"/>
              <a:gd name="connsiteY2650" fmla="*/ 931931 h 2863046"/>
              <a:gd name="connsiteX2651" fmla="*/ 956310 w 3582275"/>
              <a:gd name="connsiteY2651" fmla="*/ 927925 h 2863046"/>
              <a:gd name="connsiteX2652" fmla="*/ 924811 w 3582275"/>
              <a:gd name="connsiteY2652" fmla="*/ 925438 h 2863046"/>
              <a:gd name="connsiteX2653" fmla="*/ 860084 w 3582275"/>
              <a:gd name="connsiteY2653" fmla="*/ 889516 h 2863046"/>
              <a:gd name="connsiteX2654" fmla="*/ 877354 w 3582275"/>
              <a:gd name="connsiteY2654" fmla="*/ 849382 h 2863046"/>
              <a:gd name="connsiteX2655" fmla="*/ 849239 w 3582275"/>
              <a:gd name="connsiteY2655" fmla="*/ 749562 h 2863046"/>
              <a:gd name="connsiteX2656" fmla="*/ 882328 w 3582275"/>
              <a:gd name="connsiteY2656" fmla="*/ 749975 h 2863046"/>
              <a:gd name="connsiteX2657" fmla="*/ 913275 w 3582275"/>
              <a:gd name="connsiteY2657" fmla="*/ 744727 h 2863046"/>
              <a:gd name="connsiteX2658" fmla="*/ 918110 w 3582275"/>
              <a:gd name="connsiteY2658" fmla="*/ 769940 h 2863046"/>
              <a:gd name="connsiteX2659" fmla="*/ 940422 w 3582275"/>
              <a:gd name="connsiteY2659" fmla="*/ 811180 h 2863046"/>
              <a:gd name="connsiteX2660" fmla="*/ 946363 w 3582275"/>
              <a:gd name="connsiteY2660" fmla="*/ 816292 h 2863046"/>
              <a:gd name="connsiteX2661" fmla="*/ 940353 w 3582275"/>
              <a:gd name="connsiteY2661" fmla="*/ 848898 h 2863046"/>
              <a:gd name="connsiteX2662" fmla="*/ 973718 w 3582275"/>
              <a:gd name="connsiteY2662" fmla="*/ 871141 h 2863046"/>
              <a:gd name="connsiteX2663" fmla="*/ 975860 w 3582275"/>
              <a:gd name="connsiteY2663" fmla="*/ 894214 h 2863046"/>
              <a:gd name="connsiteX2664" fmla="*/ 1003215 w 3582275"/>
              <a:gd name="connsiteY2664" fmla="*/ 919842 h 2863046"/>
              <a:gd name="connsiteX2665" fmla="*/ 1037616 w 3582275"/>
              <a:gd name="connsiteY2665" fmla="*/ 938562 h 2863046"/>
              <a:gd name="connsiteX2666" fmla="*/ 1082864 w 3582275"/>
              <a:gd name="connsiteY2666" fmla="*/ 941188 h 2863046"/>
              <a:gd name="connsiteX2667" fmla="*/ 1090117 w 3582275"/>
              <a:gd name="connsiteY2667" fmla="*/ 936351 h 2863046"/>
              <a:gd name="connsiteX2668" fmla="*/ 1099581 w 3582275"/>
              <a:gd name="connsiteY2668" fmla="*/ 957421 h 2863046"/>
              <a:gd name="connsiteX2669" fmla="*/ 1150976 w 3582275"/>
              <a:gd name="connsiteY2669" fmla="*/ 986020 h 2863046"/>
              <a:gd name="connsiteX2670" fmla="*/ 1190006 w 3582275"/>
              <a:gd name="connsiteY2670" fmla="*/ 1075408 h 2863046"/>
              <a:gd name="connsiteX2671" fmla="*/ 1211144 w 3582275"/>
              <a:gd name="connsiteY2671" fmla="*/ 1074372 h 2863046"/>
              <a:gd name="connsiteX2672" fmla="*/ 1195325 w 3582275"/>
              <a:gd name="connsiteY2672" fmla="*/ 1105182 h 2863046"/>
              <a:gd name="connsiteX2673" fmla="*/ 1219296 w 3582275"/>
              <a:gd name="connsiteY2673" fmla="*/ 1146007 h 2863046"/>
              <a:gd name="connsiteX2674" fmla="*/ 1243681 w 3582275"/>
              <a:gd name="connsiteY2674" fmla="*/ 1125905 h 2863046"/>
              <a:gd name="connsiteX2675" fmla="*/ 1240918 w 3582275"/>
              <a:gd name="connsiteY2675" fmla="*/ 1236501 h 2863046"/>
              <a:gd name="connsiteX2676" fmla="*/ 1226549 w 3582275"/>
              <a:gd name="connsiteY2676" fmla="*/ 1235810 h 2863046"/>
              <a:gd name="connsiteX2677" fmla="*/ 1229243 w 3582275"/>
              <a:gd name="connsiteY2677" fmla="*/ 1255084 h 2863046"/>
              <a:gd name="connsiteX2678" fmla="*/ 1213700 w 3582275"/>
              <a:gd name="connsiteY2678" fmla="*/ 1255084 h 2863046"/>
              <a:gd name="connsiteX2679" fmla="*/ 1206999 w 3582275"/>
              <a:gd name="connsiteY2679" fmla="*/ 1285478 h 2863046"/>
              <a:gd name="connsiteX2680" fmla="*/ 1249829 w 3582275"/>
              <a:gd name="connsiteY2680" fmla="*/ 1283890 h 2863046"/>
              <a:gd name="connsiteX2681" fmla="*/ 1284023 w 3582275"/>
              <a:gd name="connsiteY2681" fmla="*/ 1316426 h 2863046"/>
              <a:gd name="connsiteX2682" fmla="*/ 1260329 w 3582275"/>
              <a:gd name="connsiteY2682" fmla="*/ 1233393 h 2863046"/>
              <a:gd name="connsiteX2683" fmla="*/ 1269033 w 3582275"/>
              <a:gd name="connsiteY2683" fmla="*/ 1244790 h 2863046"/>
              <a:gd name="connsiteX2684" fmla="*/ 1279464 w 3582275"/>
              <a:gd name="connsiteY2684" fmla="*/ 1253012 h 2863046"/>
              <a:gd name="connsiteX2685" fmla="*/ 1285750 w 3582275"/>
              <a:gd name="connsiteY2685" fmla="*/ 1234290 h 2863046"/>
              <a:gd name="connsiteX2686" fmla="*/ 1288444 w 3582275"/>
              <a:gd name="connsiteY2686" fmla="*/ 1215639 h 2863046"/>
              <a:gd name="connsiteX2687" fmla="*/ 1269793 w 3582275"/>
              <a:gd name="connsiteY2687" fmla="*/ 1198507 h 2863046"/>
              <a:gd name="connsiteX2688" fmla="*/ 1261089 w 3582275"/>
              <a:gd name="connsiteY2688" fmla="*/ 1164797 h 2863046"/>
              <a:gd name="connsiteX2689" fmla="*/ 1247272 w 3582275"/>
              <a:gd name="connsiteY2689" fmla="*/ 1125077 h 2863046"/>
              <a:gd name="connsiteX2690" fmla="*/ 1230556 w 3582275"/>
              <a:gd name="connsiteY2690" fmla="*/ 1093439 h 2863046"/>
              <a:gd name="connsiteX2691" fmla="*/ 1191111 w 3582275"/>
              <a:gd name="connsiteY2691" fmla="*/ 1017381 h 2863046"/>
              <a:gd name="connsiteX2692" fmla="*/ 1184134 w 3582275"/>
              <a:gd name="connsiteY2692" fmla="*/ 1010612 h 2863046"/>
              <a:gd name="connsiteX2693" fmla="*/ 1154568 w 3582275"/>
              <a:gd name="connsiteY2693" fmla="*/ 933866 h 2863046"/>
              <a:gd name="connsiteX2694" fmla="*/ 1150493 w 3582275"/>
              <a:gd name="connsiteY2694" fmla="*/ 922812 h 2863046"/>
              <a:gd name="connsiteX2695" fmla="*/ 1115055 w 3582275"/>
              <a:gd name="connsiteY2695" fmla="*/ 949339 h 2863046"/>
              <a:gd name="connsiteX2696" fmla="*/ 1082035 w 3582275"/>
              <a:gd name="connsiteY2696" fmla="*/ 888341 h 2863046"/>
              <a:gd name="connsiteX2697" fmla="*/ 1065870 w 3582275"/>
              <a:gd name="connsiteY2697" fmla="*/ 902986 h 2863046"/>
              <a:gd name="connsiteX2698" fmla="*/ 1087976 w 3582275"/>
              <a:gd name="connsiteY2698" fmla="*/ 905058 h 2863046"/>
              <a:gd name="connsiteX2699" fmla="*/ 1069187 w 3582275"/>
              <a:gd name="connsiteY2699" fmla="*/ 926680 h 2863046"/>
              <a:gd name="connsiteX2700" fmla="*/ 1047634 w 3582275"/>
              <a:gd name="connsiteY2700" fmla="*/ 895941 h 2863046"/>
              <a:gd name="connsiteX2701" fmla="*/ 1032298 w 3582275"/>
              <a:gd name="connsiteY2701" fmla="*/ 896700 h 2863046"/>
              <a:gd name="connsiteX2702" fmla="*/ 1036235 w 3582275"/>
              <a:gd name="connsiteY2702" fmla="*/ 870174 h 2863046"/>
              <a:gd name="connsiteX2703" fmla="*/ 986222 w 3582275"/>
              <a:gd name="connsiteY2703" fmla="*/ 858638 h 2863046"/>
              <a:gd name="connsiteX2704" fmla="*/ 986775 w 3582275"/>
              <a:gd name="connsiteY2704" fmla="*/ 852490 h 2863046"/>
              <a:gd name="connsiteX2705" fmla="*/ 1010053 w 3582275"/>
              <a:gd name="connsiteY2705" fmla="*/ 852766 h 2863046"/>
              <a:gd name="connsiteX2706" fmla="*/ 1035476 w 3582275"/>
              <a:gd name="connsiteY2706" fmla="*/ 842059 h 2863046"/>
              <a:gd name="connsiteX2707" fmla="*/ 1031953 w 3582275"/>
              <a:gd name="connsiteY2707" fmla="*/ 809867 h 2863046"/>
              <a:gd name="connsiteX2708" fmla="*/ 1046874 w 3582275"/>
              <a:gd name="connsiteY2708" fmla="*/ 767038 h 2863046"/>
              <a:gd name="connsiteX2709" fmla="*/ 1095299 w 3582275"/>
              <a:gd name="connsiteY2709" fmla="*/ 751012 h 2863046"/>
              <a:gd name="connsiteX2710" fmla="*/ 1095852 w 3582275"/>
              <a:gd name="connsiteY2710" fmla="*/ 776019 h 2863046"/>
              <a:gd name="connsiteX2711" fmla="*/ 1134466 w 3582275"/>
              <a:gd name="connsiteY2711" fmla="*/ 820229 h 2863046"/>
              <a:gd name="connsiteX2712" fmla="*/ 1142549 w 3582275"/>
              <a:gd name="connsiteY2712" fmla="*/ 837016 h 2863046"/>
              <a:gd name="connsiteX2713" fmla="*/ 1154844 w 3582275"/>
              <a:gd name="connsiteY2713" fmla="*/ 847101 h 2863046"/>
              <a:gd name="connsiteX2714" fmla="*/ 1192354 w 3582275"/>
              <a:gd name="connsiteY2714" fmla="*/ 857048 h 2863046"/>
              <a:gd name="connsiteX2715" fmla="*/ 1216326 w 3582275"/>
              <a:gd name="connsiteY2715" fmla="*/ 878049 h 2863046"/>
              <a:gd name="connsiteX2716" fmla="*/ 1226894 w 3582275"/>
              <a:gd name="connsiteY2716" fmla="*/ 916319 h 2863046"/>
              <a:gd name="connsiteX2717" fmla="*/ 1252937 w 3582275"/>
              <a:gd name="connsiteY2717" fmla="*/ 916940 h 2863046"/>
              <a:gd name="connsiteX2718" fmla="*/ 1270760 w 3582275"/>
              <a:gd name="connsiteY2718" fmla="*/ 988161 h 2863046"/>
              <a:gd name="connsiteX2719" fmla="*/ 1269517 w 3582275"/>
              <a:gd name="connsiteY2719" fmla="*/ 997833 h 2863046"/>
              <a:gd name="connsiteX2720" fmla="*/ 1272487 w 3582275"/>
              <a:gd name="connsiteY2720" fmla="*/ 1045566 h 2863046"/>
              <a:gd name="connsiteX2721" fmla="*/ 1275043 w 3582275"/>
              <a:gd name="connsiteY2721" fmla="*/ 1064149 h 2863046"/>
              <a:gd name="connsiteX2722" fmla="*/ 1280500 w 3582275"/>
              <a:gd name="connsiteY2722" fmla="*/ 1075477 h 2863046"/>
              <a:gd name="connsiteX2723" fmla="*/ 1325674 w 3582275"/>
              <a:gd name="connsiteY2723" fmla="*/ 1125698 h 2863046"/>
              <a:gd name="connsiteX2724" fmla="*/ 1372718 w 3582275"/>
              <a:gd name="connsiteY2724" fmla="*/ 1125698 h 2863046"/>
              <a:gd name="connsiteX2725" fmla="*/ 1360216 w 3582275"/>
              <a:gd name="connsiteY2725" fmla="*/ 1149461 h 2863046"/>
              <a:gd name="connsiteX2726" fmla="*/ 1356830 w 3582275"/>
              <a:gd name="connsiteY2726" fmla="*/ 1161896 h 2863046"/>
              <a:gd name="connsiteX2727" fmla="*/ 1356278 w 3582275"/>
              <a:gd name="connsiteY2727" fmla="*/ 1209974 h 2863046"/>
              <a:gd name="connsiteX2728" fmla="*/ 1368642 w 3582275"/>
              <a:gd name="connsiteY2728" fmla="*/ 1232218 h 2863046"/>
              <a:gd name="connsiteX2729" fmla="*/ 1365395 w 3582275"/>
              <a:gd name="connsiteY2729" fmla="*/ 1277258 h 2863046"/>
              <a:gd name="connsiteX2730" fmla="*/ 1361873 w 3582275"/>
              <a:gd name="connsiteY2730" fmla="*/ 1302610 h 2863046"/>
              <a:gd name="connsiteX2731" fmla="*/ 1391578 w 3582275"/>
              <a:gd name="connsiteY2731" fmla="*/ 1231527 h 2863046"/>
              <a:gd name="connsiteX2732" fmla="*/ 1422248 w 3582275"/>
              <a:gd name="connsiteY2732" fmla="*/ 1204587 h 2863046"/>
              <a:gd name="connsiteX2733" fmla="*/ 1438620 w 3582275"/>
              <a:gd name="connsiteY2733" fmla="*/ 1232356 h 2863046"/>
              <a:gd name="connsiteX2734" fmla="*/ 1471363 w 3582275"/>
              <a:gd name="connsiteY2734" fmla="*/ 1180063 h 2863046"/>
              <a:gd name="connsiteX2735" fmla="*/ 1466113 w 3582275"/>
              <a:gd name="connsiteY2735" fmla="*/ 1210182 h 2863046"/>
              <a:gd name="connsiteX2736" fmla="*/ 1461553 w 3582275"/>
              <a:gd name="connsiteY2736" fmla="*/ 1237537 h 2863046"/>
              <a:gd name="connsiteX2737" fmla="*/ 1489532 w 3582275"/>
              <a:gd name="connsiteY2737" fmla="*/ 1225379 h 2863046"/>
              <a:gd name="connsiteX2738" fmla="*/ 1495818 w 3582275"/>
              <a:gd name="connsiteY2738" fmla="*/ 1249558 h 2863046"/>
              <a:gd name="connsiteX2739" fmla="*/ 1554397 w 3582275"/>
              <a:gd name="connsiteY2739" fmla="*/ 1275601 h 2863046"/>
              <a:gd name="connsiteX2740" fmla="*/ 1586105 w 3582275"/>
              <a:gd name="connsiteY2740" fmla="*/ 1232771 h 2863046"/>
              <a:gd name="connsiteX2741" fmla="*/ 1628933 w 3582275"/>
              <a:gd name="connsiteY2741" fmla="*/ 1220544 h 2863046"/>
              <a:gd name="connsiteX2742" fmla="*/ 1624651 w 3582275"/>
              <a:gd name="connsiteY2742" fmla="*/ 1197403 h 2863046"/>
              <a:gd name="connsiteX2743" fmla="*/ 1713969 w 3582275"/>
              <a:gd name="connsiteY2743" fmla="*/ 1203067 h 2863046"/>
              <a:gd name="connsiteX2744" fmla="*/ 1646342 w 3582275"/>
              <a:gd name="connsiteY2744" fmla="*/ 1184554 h 2863046"/>
              <a:gd name="connsiteX2745" fmla="*/ 1639504 w 3582275"/>
              <a:gd name="connsiteY2745" fmla="*/ 1183932 h 2863046"/>
              <a:gd name="connsiteX2746" fmla="*/ 1608694 w 3582275"/>
              <a:gd name="connsiteY2746" fmla="*/ 1175297 h 2863046"/>
              <a:gd name="connsiteX2747" fmla="*/ 1591770 w 3582275"/>
              <a:gd name="connsiteY2747" fmla="*/ 1202100 h 2863046"/>
              <a:gd name="connsiteX2748" fmla="*/ 1574706 w 3582275"/>
              <a:gd name="connsiteY2748" fmla="*/ 1211288 h 2863046"/>
              <a:gd name="connsiteX2749" fmla="*/ 1501897 w 3582275"/>
              <a:gd name="connsiteY2749" fmla="*/ 1205347 h 2863046"/>
              <a:gd name="connsiteX2750" fmla="*/ 1443179 w 3582275"/>
              <a:gd name="connsiteY2750" fmla="*/ 1144143 h 2863046"/>
              <a:gd name="connsiteX2751" fmla="*/ 1417551 w 3582275"/>
              <a:gd name="connsiteY2751" fmla="*/ 1152293 h 2863046"/>
              <a:gd name="connsiteX2752" fmla="*/ 1410574 w 3582275"/>
              <a:gd name="connsiteY2752" fmla="*/ 1054063 h 2863046"/>
              <a:gd name="connsiteX2753" fmla="*/ 1389850 w 3582275"/>
              <a:gd name="connsiteY2753" fmla="*/ 1044944 h 2863046"/>
              <a:gd name="connsiteX2754" fmla="*/ 1386189 w 3582275"/>
              <a:gd name="connsiteY2754" fmla="*/ 1007365 h 2863046"/>
              <a:gd name="connsiteX2755" fmla="*/ 1373064 w 3582275"/>
              <a:gd name="connsiteY2755" fmla="*/ 1040040 h 2863046"/>
              <a:gd name="connsiteX2756" fmla="*/ 1344120 w 3582275"/>
              <a:gd name="connsiteY2756" fmla="*/ 984016 h 2863046"/>
              <a:gd name="connsiteX2757" fmla="*/ 1333550 w 3582275"/>
              <a:gd name="connsiteY2757" fmla="*/ 959286 h 2863046"/>
              <a:gd name="connsiteX2758" fmla="*/ 1312415 w 3582275"/>
              <a:gd name="connsiteY2758" fmla="*/ 880329 h 2863046"/>
              <a:gd name="connsiteX2759" fmla="*/ 1310205 w 3582275"/>
              <a:gd name="connsiteY2759" fmla="*/ 868517 h 2863046"/>
              <a:gd name="connsiteX2760" fmla="*/ 1351650 w 3582275"/>
              <a:gd name="connsiteY2760" fmla="*/ 874526 h 2863046"/>
              <a:gd name="connsiteX2761" fmla="*/ 1368504 w 3582275"/>
              <a:gd name="connsiteY2761" fmla="*/ 922121 h 2863046"/>
              <a:gd name="connsiteX2762" fmla="*/ 1409053 w 3582275"/>
              <a:gd name="connsiteY2762" fmla="*/ 972964 h 2863046"/>
              <a:gd name="connsiteX2763" fmla="*/ 1441107 w 3582275"/>
              <a:gd name="connsiteY2763" fmla="*/ 1001700 h 2863046"/>
              <a:gd name="connsiteX2764" fmla="*/ 1479583 w 3582275"/>
              <a:gd name="connsiteY2764" fmla="*/ 984016 h 2863046"/>
              <a:gd name="connsiteX2765" fmla="*/ 1519373 w 3582275"/>
              <a:gd name="connsiteY2765" fmla="*/ 1039694 h 2863046"/>
              <a:gd name="connsiteX2766" fmla="*/ 1572703 w 3582275"/>
              <a:gd name="connsiteY2766" fmla="*/ 1067050 h 2863046"/>
              <a:gd name="connsiteX2767" fmla="*/ 1600335 w 3582275"/>
              <a:gd name="connsiteY2767" fmla="*/ 1091849 h 2863046"/>
              <a:gd name="connsiteX2768" fmla="*/ 1639296 w 3582275"/>
              <a:gd name="connsiteY2768" fmla="*/ 1082454 h 2863046"/>
              <a:gd name="connsiteX2769" fmla="*/ 1676598 w 3582275"/>
              <a:gd name="connsiteY2769" fmla="*/ 1075961 h 2863046"/>
              <a:gd name="connsiteX2770" fmla="*/ 1685994 w 3582275"/>
              <a:gd name="connsiteY2770" fmla="*/ 1072369 h 2863046"/>
              <a:gd name="connsiteX2771" fmla="*/ 1745541 w 3582275"/>
              <a:gd name="connsiteY2771" fmla="*/ 1057448 h 2863046"/>
              <a:gd name="connsiteX2772" fmla="*/ 1767991 w 3582275"/>
              <a:gd name="connsiteY2772" fmla="*/ 1028435 h 2863046"/>
              <a:gd name="connsiteX2773" fmla="*/ 1728201 w 3582275"/>
              <a:gd name="connsiteY2773" fmla="*/ 1028435 h 2863046"/>
              <a:gd name="connsiteX2774" fmla="*/ 1718668 w 3582275"/>
              <a:gd name="connsiteY2774" fmla="*/ 1028918 h 2863046"/>
              <a:gd name="connsiteX2775" fmla="*/ 1678946 w 3582275"/>
              <a:gd name="connsiteY2775" fmla="*/ 1043356 h 2863046"/>
              <a:gd name="connsiteX2776" fmla="*/ 1656911 w 3582275"/>
              <a:gd name="connsiteY2776" fmla="*/ 993480 h 2863046"/>
              <a:gd name="connsiteX2777" fmla="*/ 1534503 w 3582275"/>
              <a:gd name="connsiteY2777" fmla="*/ 938078 h 2863046"/>
              <a:gd name="connsiteX2778" fmla="*/ 1510670 w 3582275"/>
              <a:gd name="connsiteY2778" fmla="*/ 952032 h 2863046"/>
              <a:gd name="connsiteX2779" fmla="*/ 1545417 w 3582275"/>
              <a:gd name="connsiteY2779" fmla="*/ 966471 h 2863046"/>
              <a:gd name="connsiteX2780" fmla="*/ 1588937 w 3582275"/>
              <a:gd name="connsiteY2780" fmla="*/ 1015517 h 2863046"/>
              <a:gd name="connsiteX2781" fmla="*/ 1579336 w 3582275"/>
              <a:gd name="connsiteY2781" fmla="*/ 1048122 h 2863046"/>
              <a:gd name="connsiteX2782" fmla="*/ 1557850 w 3582275"/>
              <a:gd name="connsiteY2782" fmla="*/ 1045428 h 2863046"/>
              <a:gd name="connsiteX2783" fmla="*/ 1554465 w 3582275"/>
              <a:gd name="connsiteY2783" fmla="*/ 1037415 h 2863046"/>
              <a:gd name="connsiteX2784" fmla="*/ 1512536 w 3582275"/>
              <a:gd name="connsiteY2784" fmla="*/ 973517 h 2863046"/>
              <a:gd name="connsiteX2785" fmla="*/ 1484627 w 3582275"/>
              <a:gd name="connsiteY2785" fmla="*/ 960046 h 2863046"/>
              <a:gd name="connsiteX2786" fmla="*/ 1478480 w 3582275"/>
              <a:gd name="connsiteY2786" fmla="*/ 957491 h 2863046"/>
              <a:gd name="connsiteX2787" fmla="*/ 1425219 w 3582275"/>
              <a:gd name="connsiteY2787" fmla="*/ 937526 h 2863046"/>
              <a:gd name="connsiteX2788" fmla="*/ 1427498 w 3582275"/>
              <a:gd name="connsiteY2788" fmla="*/ 921017 h 2863046"/>
              <a:gd name="connsiteX2789" fmla="*/ 1416998 w 3582275"/>
              <a:gd name="connsiteY2789" fmla="*/ 902710 h 2863046"/>
              <a:gd name="connsiteX2790" fmla="*/ 1382320 w 3582275"/>
              <a:gd name="connsiteY2790" fmla="*/ 867134 h 2863046"/>
              <a:gd name="connsiteX2791" fmla="*/ 1378659 w 3582275"/>
              <a:gd name="connsiteY2791" fmla="*/ 853872 h 2863046"/>
              <a:gd name="connsiteX2792" fmla="*/ 1353239 w 3582275"/>
              <a:gd name="connsiteY2792" fmla="*/ 821680 h 2863046"/>
              <a:gd name="connsiteX2793" fmla="*/ 1345708 w 3582275"/>
              <a:gd name="connsiteY2793" fmla="*/ 805308 h 2863046"/>
              <a:gd name="connsiteX2794" fmla="*/ 1364636 w 3582275"/>
              <a:gd name="connsiteY2794" fmla="*/ 816638 h 2863046"/>
              <a:gd name="connsiteX2795" fmla="*/ 1368849 w 3582275"/>
              <a:gd name="connsiteY2795" fmla="*/ 803720 h 2863046"/>
              <a:gd name="connsiteX2796" fmla="*/ 1397656 w 3582275"/>
              <a:gd name="connsiteY2796" fmla="*/ 844269 h 2863046"/>
              <a:gd name="connsiteX2797" fmla="*/ 1428742 w 3582275"/>
              <a:gd name="connsiteY2797" fmla="*/ 878948 h 2863046"/>
              <a:gd name="connsiteX2798" fmla="*/ 1449119 w 3582275"/>
              <a:gd name="connsiteY2798" fmla="*/ 927441 h 2863046"/>
              <a:gd name="connsiteX2799" fmla="*/ 1503762 w 3582275"/>
              <a:gd name="connsiteY2799" fmla="*/ 928270 h 2863046"/>
              <a:gd name="connsiteX2800" fmla="*/ 1475025 w 3582275"/>
              <a:gd name="connsiteY2800" fmla="*/ 918806 h 2863046"/>
              <a:gd name="connsiteX2801" fmla="*/ 1484006 w 3582275"/>
              <a:gd name="connsiteY2801" fmla="*/ 900568 h 2863046"/>
              <a:gd name="connsiteX2802" fmla="*/ 1455129 w 3582275"/>
              <a:gd name="connsiteY2802" fmla="*/ 910378 h 2863046"/>
              <a:gd name="connsiteX2803" fmla="*/ 1435926 w 3582275"/>
              <a:gd name="connsiteY2803" fmla="*/ 855460 h 2863046"/>
              <a:gd name="connsiteX2804" fmla="*/ 1426255 w 3582275"/>
              <a:gd name="connsiteY2804" fmla="*/ 807588 h 2863046"/>
              <a:gd name="connsiteX2805" fmla="*/ 1419969 w 3582275"/>
              <a:gd name="connsiteY2805" fmla="*/ 840332 h 2863046"/>
              <a:gd name="connsiteX2806" fmla="*/ 1403803 w 3582275"/>
              <a:gd name="connsiteY2806" fmla="*/ 825618 h 2863046"/>
              <a:gd name="connsiteX2807" fmla="*/ 1416377 w 3582275"/>
              <a:gd name="connsiteY2807" fmla="*/ 777884 h 2863046"/>
              <a:gd name="connsiteX2808" fmla="*/ 1386189 w 3582275"/>
              <a:gd name="connsiteY2808" fmla="*/ 757160 h 2863046"/>
              <a:gd name="connsiteX2809" fmla="*/ 1354827 w 3582275"/>
              <a:gd name="connsiteY2809" fmla="*/ 767661 h 2863046"/>
              <a:gd name="connsiteX2810" fmla="*/ 1354827 w 3582275"/>
              <a:gd name="connsiteY2810" fmla="*/ 789696 h 2863046"/>
              <a:gd name="connsiteX2811" fmla="*/ 1336521 w 3582275"/>
              <a:gd name="connsiteY2811" fmla="*/ 774223 h 2863046"/>
              <a:gd name="connsiteX2812" fmla="*/ 1346123 w 3582275"/>
              <a:gd name="connsiteY2812" fmla="*/ 755157 h 2863046"/>
              <a:gd name="connsiteX2813" fmla="*/ 1333414 w 3582275"/>
              <a:gd name="connsiteY2813" fmla="*/ 752601 h 2863046"/>
              <a:gd name="connsiteX2814" fmla="*/ 1328093 w 3582275"/>
              <a:gd name="connsiteY2814" fmla="*/ 711292 h 2863046"/>
              <a:gd name="connsiteX2815" fmla="*/ 1347436 w 3582275"/>
              <a:gd name="connsiteY2815" fmla="*/ 722414 h 2863046"/>
              <a:gd name="connsiteX2816" fmla="*/ 1370577 w 3582275"/>
              <a:gd name="connsiteY2816" fmla="*/ 650778 h 2863046"/>
              <a:gd name="connsiteX2817" fmla="*/ 1372994 w 3582275"/>
              <a:gd name="connsiteY2817" fmla="*/ 650985 h 2863046"/>
              <a:gd name="connsiteX2818" fmla="*/ 1374722 w 3582275"/>
              <a:gd name="connsiteY2818" fmla="*/ 653679 h 2863046"/>
              <a:gd name="connsiteX2819" fmla="*/ 1380594 w 3582275"/>
              <a:gd name="connsiteY2819" fmla="*/ 662867 h 2863046"/>
              <a:gd name="connsiteX2820" fmla="*/ 1385292 w 3582275"/>
              <a:gd name="connsiteY2820" fmla="*/ 633370 h 2863046"/>
              <a:gd name="connsiteX2821" fmla="*/ 1419761 w 3582275"/>
              <a:gd name="connsiteY2821" fmla="*/ 572926 h 2863046"/>
              <a:gd name="connsiteX2822" fmla="*/ 1436065 w 3582275"/>
              <a:gd name="connsiteY2822" fmla="*/ 520081 h 2863046"/>
              <a:gd name="connsiteX2823" fmla="*/ 1400834 w 3582275"/>
              <a:gd name="connsiteY2823" fmla="*/ 517110 h 2863046"/>
              <a:gd name="connsiteX2824" fmla="*/ 1400834 w 3582275"/>
              <a:gd name="connsiteY2824" fmla="*/ 504261 h 2863046"/>
              <a:gd name="connsiteX2825" fmla="*/ 1394824 w 3582275"/>
              <a:gd name="connsiteY2825" fmla="*/ 501982 h 2863046"/>
              <a:gd name="connsiteX2826" fmla="*/ 1354207 w 3582275"/>
              <a:gd name="connsiteY2826" fmla="*/ 541979 h 2863046"/>
              <a:gd name="connsiteX2827" fmla="*/ 1306750 w 3582275"/>
              <a:gd name="connsiteY2827" fmla="*/ 557728 h 2863046"/>
              <a:gd name="connsiteX2828" fmla="*/ 1314072 w 3582275"/>
              <a:gd name="connsiteY2828" fmla="*/ 529130 h 2863046"/>
              <a:gd name="connsiteX2829" fmla="*/ 1328921 w 3582275"/>
              <a:gd name="connsiteY2829" fmla="*/ 510893 h 2863046"/>
              <a:gd name="connsiteX2830" fmla="*/ 1328508 w 3582275"/>
              <a:gd name="connsiteY2830" fmla="*/ 475524 h 2863046"/>
              <a:gd name="connsiteX2831" fmla="*/ 1374929 w 3582275"/>
              <a:gd name="connsiteY2831" fmla="*/ 443886 h 2863046"/>
              <a:gd name="connsiteX2832" fmla="*/ 1400902 w 3582275"/>
              <a:gd name="connsiteY2832" fmla="*/ 440708 h 2863046"/>
              <a:gd name="connsiteX2833" fmla="*/ 1408571 w 3582275"/>
              <a:gd name="connsiteY2833" fmla="*/ 403474 h 2863046"/>
              <a:gd name="connsiteX2834" fmla="*/ 1427913 w 3582275"/>
              <a:gd name="connsiteY2834" fmla="*/ 414665 h 2863046"/>
              <a:gd name="connsiteX2835" fmla="*/ 1458169 w 3582275"/>
              <a:gd name="connsiteY2835" fmla="*/ 364928 h 2863046"/>
              <a:gd name="connsiteX2836" fmla="*/ 1473366 w 3582275"/>
              <a:gd name="connsiteY2836" fmla="*/ 372596 h 2863046"/>
              <a:gd name="connsiteX2837" fmla="*/ 1490638 w 3582275"/>
              <a:gd name="connsiteY2837" fmla="*/ 290806 h 2863046"/>
              <a:gd name="connsiteX2838" fmla="*/ 1525039 w 3582275"/>
              <a:gd name="connsiteY2838" fmla="*/ 262552 h 2863046"/>
              <a:gd name="connsiteX2839" fmla="*/ 1560613 w 3582275"/>
              <a:gd name="connsiteY2839" fmla="*/ 230569 h 2863046"/>
              <a:gd name="connsiteX2840" fmla="*/ 1551289 w 3582275"/>
              <a:gd name="connsiteY2840" fmla="*/ 214819 h 2863046"/>
              <a:gd name="connsiteX2841" fmla="*/ 1561167 w 3582275"/>
              <a:gd name="connsiteY2841" fmla="*/ 214059 h 2863046"/>
              <a:gd name="connsiteX2842" fmla="*/ 1574292 w 3582275"/>
              <a:gd name="connsiteY2842" fmla="*/ 225042 h 2863046"/>
              <a:gd name="connsiteX2843" fmla="*/ 1614979 w 3582275"/>
              <a:gd name="connsiteY2843" fmla="*/ 220276 h 2863046"/>
              <a:gd name="connsiteX2844" fmla="*/ 1666375 w 3582275"/>
              <a:gd name="connsiteY2844" fmla="*/ 209361 h 2863046"/>
              <a:gd name="connsiteX2845" fmla="*/ 1648483 w 3582275"/>
              <a:gd name="connsiteY2845" fmla="*/ 206322 h 2863046"/>
              <a:gd name="connsiteX2846" fmla="*/ 1653801 w 3582275"/>
              <a:gd name="connsiteY2846" fmla="*/ 198309 h 2863046"/>
              <a:gd name="connsiteX2847" fmla="*/ 1686546 w 3582275"/>
              <a:gd name="connsiteY2847" fmla="*/ 194440 h 2863046"/>
              <a:gd name="connsiteX2848" fmla="*/ 1712866 w 3582275"/>
              <a:gd name="connsiteY2848" fmla="*/ 175513 h 2863046"/>
              <a:gd name="connsiteX2849" fmla="*/ 1720741 w 3582275"/>
              <a:gd name="connsiteY2849" fmla="*/ 187326 h 2863046"/>
              <a:gd name="connsiteX2850" fmla="*/ 1734764 w 3582275"/>
              <a:gd name="connsiteY2850" fmla="*/ 168467 h 2863046"/>
              <a:gd name="connsiteX2851" fmla="*/ 1575050 w 3582275"/>
              <a:gd name="connsiteY2851" fmla="*/ 154512 h 2863046"/>
              <a:gd name="connsiteX2852" fmla="*/ 1608760 w 3582275"/>
              <a:gd name="connsiteY2852" fmla="*/ 157760 h 2863046"/>
              <a:gd name="connsiteX2853" fmla="*/ 1591491 w 3582275"/>
              <a:gd name="connsiteY2853" fmla="*/ 189605 h 2863046"/>
              <a:gd name="connsiteX2854" fmla="*/ 1604202 w 3582275"/>
              <a:gd name="connsiteY2854" fmla="*/ 165634 h 2863046"/>
              <a:gd name="connsiteX2855" fmla="*/ 1566415 w 3582275"/>
              <a:gd name="connsiteY2855" fmla="*/ 187878 h 2863046"/>
              <a:gd name="connsiteX2856" fmla="*/ 1566415 w 3582275"/>
              <a:gd name="connsiteY2856" fmla="*/ 187947 h 2863046"/>
              <a:gd name="connsiteX2857" fmla="*/ 1559093 w 3582275"/>
              <a:gd name="connsiteY2857" fmla="*/ 170954 h 2863046"/>
              <a:gd name="connsiteX2858" fmla="*/ 1544241 w 3582275"/>
              <a:gd name="connsiteY2858" fmla="*/ 179313 h 2863046"/>
              <a:gd name="connsiteX2859" fmla="*/ 1545484 w 3582275"/>
              <a:gd name="connsiteY2859" fmla="*/ 169918 h 2863046"/>
              <a:gd name="connsiteX2860" fmla="*/ 1575050 w 3582275"/>
              <a:gd name="connsiteY2860" fmla="*/ 154512 h 2863046"/>
              <a:gd name="connsiteX2861" fmla="*/ 1539200 w 3582275"/>
              <a:gd name="connsiteY2861" fmla="*/ 142009 h 2863046"/>
              <a:gd name="connsiteX2862" fmla="*/ 1525937 w 3582275"/>
              <a:gd name="connsiteY2862" fmla="*/ 158588 h 2863046"/>
              <a:gd name="connsiteX2863" fmla="*/ 1506457 w 3582275"/>
              <a:gd name="connsiteY2863" fmla="*/ 172681 h 2863046"/>
              <a:gd name="connsiteX2864" fmla="*/ 1494299 w 3582275"/>
              <a:gd name="connsiteY2864" fmla="*/ 185391 h 2863046"/>
              <a:gd name="connsiteX2865" fmla="*/ 1469981 w 3582275"/>
              <a:gd name="connsiteY2865" fmla="*/ 191816 h 2863046"/>
              <a:gd name="connsiteX2866" fmla="*/ 1448774 w 3582275"/>
              <a:gd name="connsiteY2866" fmla="*/ 208740 h 2863046"/>
              <a:gd name="connsiteX2867" fmla="*/ 1434958 w 3582275"/>
              <a:gd name="connsiteY2867" fmla="*/ 199206 h 2863046"/>
              <a:gd name="connsiteX2868" fmla="*/ 1406704 w 3582275"/>
              <a:gd name="connsiteY2868" fmla="*/ 260825 h 2863046"/>
              <a:gd name="connsiteX2869" fmla="*/ 1375827 w 3582275"/>
              <a:gd name="connsiteY2869" fmla="*/ 244385 h 2863046"/>
              <a:gd name="connsiteX2870" fmla="*/ 1392062 w 3582275"/>
              <a:gd name="connsiteY2870" fmla="*/ 254402 h 2863046"/>
              <a:gd name="connsiteX2871" fmla="*/ 1364084 w 3582275"/>
              <a:gd name="connsiteY2871" fmla="*/ 203904 h 2863046"/>
              <a:gd name="connsiteX2872" fmla="*/ 1435442 w 3582275"/>
              <a:gd name="connsiteY2872" fmla="*/ 170954 h 2863046"/>
              <a:gd name="connsiteX2873" fmla="*/ 1446356 w 3582275"/>
              <a:gd name="connsiteY2873" fmla="*/ 163216 h 2863046"/>
              <a:gd name="connsiteX2874" fmla="*/ 1539200 w 3582275"/>
              <a:gd name="connsiteY2874" fmla="*/ 142009 h 2863046"/>
              <a:gd name="connsiteX2875" fmla="*/ 2225933 w 3582275"/>
              <a:gd name="connsiteY2875" fmla="*/ 116945 h 2863046"/>
              <a:gd name="connsiteX2876" fmla="*/ 2280489 w 3582275"/>
              <a:gd name="connsiteY2876" fmla="*/ 158657 h 2863046"/>
              <a:gd name="connsiteX2877" fmla="*/ 2197248 w 3582275"/>
              <a:gd name="connsiteY2877" fmla="*/ 118523 h 2863046"/>
              <a:gd name="connsiteX2878" fmla="*/ 2225933 w 3582275"/>
              <a:gd name="connsiteY2878" fmla="*/ 116945 h 2863046"/>
              <a:gd name="connsiteX2879" fmla="*/ 1891309 w 3582275"/>
              <a:gd name="connsiteY2879" fmla="*/ 90868 h 2863046"/>
              <a:gd name="connsiteX2880" fmla="*/ 1911675 w 3582275"/>
              <a:gd name="connsiteY2880" fmla="*/ 91720 h 2863046"/>
              <a:gd name="connsiteX2881" fmla="*/ 1897790 w 3582275"/>
              <a:gd name="connsiteY2881" fmla="*/ 110716 h 2863046"/>
              <a:gd name="connsiteX2882" fmla="*/ 1902211 w 3582275"/>
              <a:gd name="connsiteY2882" fmla="*/ 115276 h 2863046"/>
              <a:gd name="connsiteX2883" fmla="*/ 1931915 w 3582275"/>
              <a:gd name="connsiteY2883" fmla="*/ 119007 h 2863046"/>
              <a:gd name="connsiteX2884" fmla="*/ 1947873 w 3582275"/>
              <a:gd name="connsiteY2884" fmla="*/ 124049 h 2863046"/>
              <a:gd name="connsiteX2885" fmla="*/ 2026831 w 3582275"/>
              <a:gd name="connsiteY2885" fmla="*/ 146292 h 2863046"/>
              <a:gd name="connsiteX2886" fmla="*/ 2026900 w 3582275"/>
              <a:gd name="connsiteY2886" fmla="*/ 146362 h 2863046"/>
              <a:gd name="connsiteX2887" fmla="*/ 2035949 w 3582275"/>
              <a:gd name="connsiteY2887" fmla="*/ 128608 h 2863046"/>
              <a:gd name="connsiteX2888" fmla="*/ 2081264 w 3582275"/>
              <a:gd name="connsiteY2888" fmla="*/ 144289 h 2863046"/>
              <a:gd name="connsiteX2889" fmla="*/ 2109864 w 3582275"/>
              <a:gd name="connsiteY2889" fmla="*/ 150368 h 2863046"/>
              <a:gd name="connsiteX2890" fmla="*/ 2121400 w 3582275"/>
              <a:gd name="connsiteY2890" fmla="*/ 161007 h 2863046"/>
              <a:gd name="connsiteX2891" fmla="*/ 2183917 w 3582275"/>
              <a:gd name="connsiteY2891" fmla="*/ 169987 h 2863046"/>
              <a:gd name="connsiteX2892" fmla="*/ 2208786 w 3582275"/>
              <a:gd name="connsiteY2892" fmla="*/ 167500 h 2863046"/>
              <a:gd name="connsiteX2893" fmla="*/ 2201877 w 3582275"/>
              <a:gd name="connsiteY2893" fmla="*/ 179174 h 2863046"/>
              <a:gd name="connsiteX2894" fmla="*/ 2273236 w 3582275"/>
              <a:gd name="connsiteY2894" fmla="*/ 196306 h 2863046"/>
              <a:gd name="connsiteX2895" fmla="*/ 2273236 w 3582275"/>
              <a:gd name="connsiteY2895" fmla="*/ 234506 h 2863046"/>
              <a:gd name="connsiteX2896" fmla="*/ 2304944 w 3582275"/>
              <a:gd name="connsiteY2896" fmla="*/ 245628 h 2863046"/>
              <a:gd name="connsiteX2897" fmla="*/ 2257486 w 3582275"/>
              <a:gd name="connsiteY2897" fmla="*/ 249427 h 2863046"/>
              <a:gd name="connsiteX2898" fmla="*/ 2195108 w 3582275"/>
              <a:gd name="connsiteY2898" fmla="*/ 205079 h 2863046"/>
              <a:gd name="connsiteX2899" fmla="*/ 2132038 w 3582275"/>
              <a:gd name="connsiteY2899" fmla="*/ 177240 h 2863046"/>
              <a:gd name="connsiteX2900" fmla="*/ 2073529 w 3582275"/>
              <a:gd name="connsiteY2900" fmla="*/ 163701 h 2863046"/>
              <a:gd name="connsiteX2901" fmla="*/ 2006866 w 3582275"/>
              <a:gd name="connsiteY2901" fmla="*/ 169088 h 2863046"/>
              <a:gd name="connsiteX2902" fmla="*/ 1981929 w 3582275"/>
              <a:gd name="connsiteY2902" fmla="*/ 155757 h 2863046"/>
              <a:gd name="connsiteX2903" fmla="*/ 1954574 w 3582275"/>
              <a:gd name="connsiteY2903" fmla="*/ 163494 h 2863046"/>
              <a:gd name="connsiteX2904" fmla="*/ 1922521 w 3582275"/>
              <a:gd name="connsiteY2904" fmla="*/ 154858 h 2863046"/>
              <a:gd name="connsiteX2905" fmla="*/ 1891988 w 3582275"/>
              <a:gd name="connsiteY2905" fmla="*/ 141596 h 2863046"/>
              <a:gd name="connsiteX2906" fmla="*/ 1852819 w 3582275"/>
              <a:gd name="connsiteY2906" fmla="*/ 165773 h 2863046"/>
              <a:gd name="connsiteX2907" fmla="*/ 1835204 w 3582275"/>
              <a:gd name="connsiteY2907" fmla="*/ 144911 h 2863046"/>
              <a:gd name="connsiteX2908" fmla="*/ 1824428 w 3582275"/>
              <a:gd name="connsiteY2908" fmla="*/ 123842 h 2863046"/>
              <a:gd name="connsiteX2909" fmla="*/ 1772204 w 3582275"/>
              <a:gd name="connsiteY2909" fmla="*/ 117348 h 2863046"/>
              <a:gd name="connsiteX2910" fmla="*/ 1842388 w 3582275"/>
              <a:gd name="connsiteY2910" fmla="*/ 96073 h 2863046"/>
              <a:gd name="connsiteX2911" fmla="*/ 1842388 w 3582275"/>
              <a:gd name="connsiteY2911" fmla="*/ 115552 h 2863046"/>
              <a:gd name="connsiteX2912" fmla="*/ 1891309 w 3582275"/>
              <a:gd name="connsiteY2912" fmla="*/ 90868 h 2863046"/>
              <a:gd name="connsiteX2913" fmla="*/ 2070393 w 3582275"/>
              <a:gd name="connsiteY2913" fmla="*/ 190 h 2863046"/>
              <a:gd name="connsiteX2914" fmla="*/ 2109518 w 3582275"/>
              <a:gd name="connsiteY2914" fmla="*/ 12347 h 2863046"/>
              <a:gd name="connsiteX2915" fmla="*/ 2158771 w 3582275"/>
              <a:gd name="connsiteY2915" fmla="*/ 43778 h 2863046"/>
              <a:gd name="connsiteX2916" fmla="*/ 2182328 w 3582275"/>
              <a:gd name="connsiteY2916" fmla="*/ 82532 h 2863046"/>
              <a:gd name="connsiteX2917" fmla="*/ 2159877 w 3582275"/>
              <a:gd name="connsiteY2917" fmla="*/ 66644 h 2863046"/>
              <a:gd name="connsiteX2918" fmla="*/ 2083821 w 3582275"/>
              <a:gd name="connsiteY2918" fmla="*/ 20637 h 2863046"/>
              <a:gd name="connsiteX2919" fmla="*/ 2037538 w 3582275"/>
              <a:gd name="connsiteY2919" fmla="*/ 24712 h 2863046"/>
              <a:gd name="connsiteX2920" fmla="*/ 1983725 w 3582275"/>
              <a:gd name="connsiteY2920" fmla="*/ 28719 h 2863046"/>
              <a:gd name="connsiteX2921" fmla="*/ 1961688 w 3582275"/>
              <a:gd name="connsiteY2921" fmla="*/ 47025 h 2863046"/>
              <a:gd name="connsiteX2922" fmla="*/ 1948909 w 3582275"/>
              <a:gd name="connsiteY2922" fmla="*/ 49857 h 2863046"/>
              <a:gd name="connsiteX2923" fmla="*/ 1881764 w 3582275"/>
              <a:gd name="connsiteY2923" fmla="*/ 46749 h 2863046"/>
              <a:gd name="connsiteX2924" fmla="*/ 1863113 w 3582275"/>
              <a:gd name="connsiteY2924" fmla="*/ 25196 h 2863046"/>
              <a:gd name="connsiteX2925" fmla="*/ 1797625 w 3582275"/>
              <a:gd name="connsiteY2925" fmla="*/ 23261 h 2863046"/>
              <a:gd name="connsiteX2926" fmla="*/ 1815170 w 3582275"/>
              <a:gd name="connsiteY2926" fmla="*/ 11518 h 2863046"/>
              <a:gd name="connsiteX2927" fmla="*/ 1842319 w 3582275"/>
              <a:gd name="connsiteY2927" fmla="*/ 8686 h 2863046"/>
              <a:gd name="connsiteX2928" fmla="*/ 1946836 w 3582275"/>
              <a:gd name="connsiteY2928" fmla="*/ 26854 h 2863046"/>
              <a:gd name="connsiteX2929" fmla="*/ 1946836 w 3582275"/>
              <a:gd name="connsiteY2929" fmla="*/ 26923 h 2863046"/>
              <a:gd name="connsiteX2930" fmla="*/ 2006866 w 3582275"/>
              <a:gd name="connsiteY2930" fmla="*/ 11863 h 2863046"/>
              <a:gd name="connsiteX2931" fmla="*/ 2029663 w 3582275"/>
              <a:gd name="connsiteY2931" fmla="*/ 5853 h 2863046"/>
              <a:gd name="connsiteX2932" fmla="*/ 2070393 w 3582275"/>
              <a:gd name="connsiteY2932" fmla="*/ 190 h 2863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Lst>
            <a:rect l="l" t="t" r="r" b="b"/>
            <a:pathLst>
              <a:path w="3582275" h="2863046">
                <a:moveTo>
                  <a:pt x="1755003" y="2848258"/>
                </a:moveTo>
                <a:cubicBezTo>
                  <a:pt x="1760875" y="2851644"/>
                  <a:pt x="1766677" y="2855098"/>
                  <a:pt x="1772618" y="2858552"/>
                </a:cubicBezTo>
                <a:cubicBezTo>
                  <a:pt x="1779733" y="2855719"/>
                  <a:pt x="1787194" y="2852818"/>
                  <a:pt x="1794654" y="2849917"/>
                </a:cubicBezTo>
                <a:lnTo>
                  <a:pt x="1792453" y="2863046"/>
                </a:lnTo>
                <a:lnTo>
                  <a:pt x="1761019" y="2863046"/>
                </a:lnTo>
                <a:lnTo>
                  <a:pt x="1754935" y="2848397"/>
                </a:lnTo>
                <a:close/>
                <a:moveTo>
                  <a:pt x="2040991" y="2750788"/>
                </a:moveTo>
                <a:cubicBezTo>
                  <a:pt x="2025586" y="2762255"/>
                  <a:pt x="2044791" y="2773653"/>
                  <a:pt x="2044307" y="2785672"/>
                </a:cubicBezTo>
                <a:cubicBezTo>
                  <a:pt x="2025862" y="2806880"/>
                  <a:pt x="2028557" y="2828640"/>
                  <a:pt x="2040991" y="2850331"/>
                </a:cubicBezTo>
                <a:cubicBezTo>
                  <a:pt x="2062820" y="2835409"/>
                  <a:pt x="2056258" y="2807848"/>
                  <a:pt x="2069037" y="2790785"/>
                </a:cubicBezTo>
                <a:cubicBezTo>
                  <a:pt x="2058193" y="2775311"/>
                  <a:pt x="2049626" y="2763015"/>
                  <a:pt x="2040991" y="2750788"/>
                </a:cubicBezTo>
                <a:close/>
                <a:moveTo>
                  <a:pt x="2159393" y="2587208"/>
                </a:moveTo>
                <a:cubicBezTo>
                  <a:pt x="2130863" y="2583685"/>
                  <a:pt x="2107860" y="2596464"/>
                  <a:pt x="2084994" y="2610142"/>
                </a:cubicBezTo>
                <a:cubicBezTo>
                  <a:pt x="2093698" y="2611109"/>
                  <a:pt x="2108689" y="2607448"/>
                  <a:pt x="2109104" y="2608623"/>
                </a:cubicBezTo>
                <a:cubicBezTo>
                  <a:pt x="2115459" y="2627826"/>
                  <a:pt x="2131071" y="2618294"/>
                  <a:pt x="2142538" y="2620504"/>
                </a:cubicBezTo>
                <a:cubicBezTo>
                  <a:pt x="2129827" y="2639293"/>
                  <a:pt x="2115320" y="2657116"/>
                  <a:pt x="2105098" y="2677081"/>
                </a:cubicBezTo>
                <a:cubicBezTo>
                  <a:pt x="2098051" y="2690757"/>
                  <a:pt x="2098466" y="2707268"/>
                  <a:pt x="2112558" y="2723364"/>
                </a:cubicBezTo>
                <a:cubicBezTo>
                  <a:pt x="2114284" y="2711206"/>
                  <a:pt x="2115529" y="2702570"/>
                  <a:pt x="2116771" y="2694005"/>
                </a:cubicBezTo>
                <a:cubicBezTo>
                  <a:pt x="2117877" y="2694005"/>
                  <a:pt x="2119051" y="2694005"/>
                  <a:pt x="2120156" y="2694005"/>
                </a:cubicBezTo>
                <a:cubicBezTo>
                  <a:pt x="2121883" y="2703675"/>
                  <a:pt x="2123610" y="2713346"/>
                  <a:pt x="2125614" y="2724676"/>
                </a:cubicBezTo>
                <a:cubicBezTo>
                  <a:pt x="2118568" y="2728337"/>
                  <a:pt x="2111936" y="2731791"/>
                  <a:pt x="2101574" y="2737179"/>
                </a:cubicBezTo>
                <a:cubicBezTo>
                  <a:pt x="2112765" y="2755624"/>
                  <a:pt x="2083682" y="2775864"/>
                  <a:pt x="2102057" y="2793064"/>
                </a:cubicBezTo>
                <a:cubicBezTo>
                  <a:pt x="2122367" y="2796381"/>
                  <a:pt x="2131692" y="2770406"/>
                  <a:pt x="2157459" y="2782909"/>
                </a:cubicBezTo>
                <a:cubicBezTo>
                  <a:pt x="2142884" y="2790301"/>
                  <a:pt x="2132383" y="2796103"/>
                  <a:pt x="2121400" y="2801008"/>
                </a:cubicBezTo>
                <a:cubicBezTo>
                  <a:pt x="2109518" y="2806328"/>
                  <a:pt x="2107446" y="2814341"/>
                  <a:pt x="2112005" y="2826223"/>
                </a:cubicBezTo>
                <a:cubicBezTo>
                  <a:pt x="2144886" y="2829331"/>
                  <a:pt x="2154835" y="2800317"/>
                  <a:pt x="2173347" y="2784568"/>
                </a:cubicBezTo>
                <a:cubicBezTo>
                  <a:pt x="2176042" y="2782288"/>
                  <a:pt x="2175903" y="2771442"/>
                  <a:pt x="2173209" y="2769024"/>
                </a:cubicBezTo>
                <a:cubicBezTo>
                  <a:pt x="2163331" y="2760390"/>
                  <a:pt x="2168995" y="2753067"/>
                  <a:pt x="2172174" y="2744570"/>
                </a:cubicBezTo>
                <a:cubicBezTo>
                  <a:pt x="2174522" y="2738353"/>
                  <a:pt x="2178528" y="2728821"/>
                  <a:pt x="2175903" y="2725297"/>
                </a:cubicBezTo>
                <a:cubicBezTo>
                  <a:pt x="2163883" y="2709340"/>
                  <a:pt x="2178873" y="2698425"/>
                  <a:pt x="2183571" y="2684403"/>
                </a:cubicBezTo>
                <a:cubicBezTo>
                  <a:pt x="2171828" y="2675422"/>
                  <a:pt x="2161259" y="2667271"/>
                  <a:pt x="2151173" y="2659534"/>
                </a:cubicBezTo>
                <a:cubicBezTo>
                  <a:pt x="2156975" y="2650000"/>
                  <a:pt x="2164643" y="2641850"/>
                  <a:pt x="2166923" y="2632386"/>
                </a:cubicBezTo>
                <a:cubicBezTo>
                  <a:pt x="2168926" y="2623820"/>
                  <a:pt x="2173831" y="2609659"/>
                  <a:pt x="2156008" y="2608139"/>
                </a:cubicBezTo>
                <a:lnTo>
                  <a:pt x="2155939" y="2608139"/>
                </a:lnTo>
                <a:cubicBezTo>
                  <a:pt x="2156975" y="2601646"/>
                  <a:pt x="2158080" y="2595221"/>
                  <a:pt x="2159393" y="2587208"/>
                </a:cubicBezTo>
                <a:close/>
                <a:moveTo>
                  <a:pt x="1672756" y="2502844"/>
                </a:moveTo>
                <a:lnTo>
                  <a:pt x="1672798" y="2502932"/>
                </a:lnTo>
                <a:lnTo>
                  <a:pt x="1672730" y="2502932"/>
                </a:lnTo>
                <a:close/>
                <a:moveTo>
                  <a:pt x="2357014" y="2481721"/>
                </a:moveTo>
                <a:lnTo>
                  <a:pt x="2356822" y="2482138"/>
                </a:lnTo>
                <a:lnTo>
                  <a:pt x="2356753" y="2482001"/>
                </a:lnTo>
                <a:close/>
                <a:moveTo>
                  <a:pt x="1464248" y="2359247"/>
                </a:moveTo>
                <a:cubicBezTo>
                  <a:pt x="1459689" y="2376585"/>
                  <a:pt x="1448291" y="2390885"/>
                  <a:pt x="1463627" y="2406566"/>
                </a:cubicBezTo>
                <a:cubicBezTo>
                  <a:pt x="1466666" y="2409675"/>
                  <a:pt x="1459827" y="2422454"/>
                  <a:pt x="1455336" y="2438757"/>
                </a:cubicBezTo>
                <a:cubicBezTo>
                  <a:pt x="1446356" y="2414925"/>
                  <a:pt x="1424251" y="2405115"/>
                  <a:pt x="1432748" y="2384253"/>
                </a:cubicBezTo>
                <a:cubicBezTo>
                  <a:pt x="1437031" y="2373684"/>
                  <a:pt x="1441175" y="2356760"/>
                  <a:pt x="1464248" y="2359247"/>
                </a:cubicBezTo>
                <a:close/>
                <a:moveTo>
                  <a:pt x="1643702" y="2303466"/>
                </a:moveTo>
                <a:cubicBezTo>
                  <a:pt x="1655288" y="2302831"/>
                  <a:pt x="1665183" y="2312843"/>
                  <a:pt x="1676943" y="2311236"/>
                </a:cubicBezTo>
                <a:cubicBezTo>
                  <a:pt x="1679015" y="2327055"/>
                  <a:pt x="1680052" y="2340596"/>
                  <a:pt x="1682608" y="2353790"/>
                </a:cubicBezTo>
                <a:cubicBezTo>
                  <a:pt x="1687512" y="2378588"/>
                  <a:pt x="1688134" y="2379763"/>
                  <a:pt x="1664647" y="2389158"/>
                </a:cubicBezTo>
                <a:cubicBezTo>
                  <a:pt x="1645097" y="2396963"/>
                  <a:pt x="1634252" y="2414855"/>
                  <a:pt x="1617742" y="2426116"/>
                </a:cubicBezTo>
                <a:cubicBezTo>
                  <a:pt x="1612976" y="2429362"/>
                  <a:pt x="1613045" y="2439517"/>
                  <a:pt x="1609659" y="2450569"/>
                </a:cubicBezTo>
                <a:cubicBezTo>
                  <a:pt x="1605101" y="2443040"/>
                  <a:pt x="1601991" y="2437928"/>
                  <a:pt x="1597985" y="2431365"/>
                </a:cubicBezTo>
                <a:cubicBezTo>
                  <a:pt x="1603720" y="2418585"/>
                  <a:pt x="1622923" y="2409744"/>
                  <a:pt x="1612422" y="2390609"/>
                </a:cubicBezTo>
                <a:cubicBezTo>
                  <a:pt x="1611318" y="2388537"/>
                  <a:pt x="1617950" y="2381282"/>
                  <a:pt x="1621956" y="2377483"/>
                </a:cubicBezTo>
                <a:cubicBezTo>
                  <a:pt x="1649795" y="2351440"/>
                  <a:pt x="1650279" y="2349092"/>
                  <a:pt x="1631420" y="2314966"/>
                </a:cubicBezTo>
                <a:cubicBezTo>
                  <a:pt x="1630936" y="2314138"/>
                  <a:pt x="1631420" y="2312757"/>
                  <a:pt x="1631420" y="2308473"/>
                </a:cubicBezTo>
                <a:cubicBezTo>
                  <a:pt x="1635790" y="2305071"/>
                  <a:pt x="1639839" y="2303678"/>
                  <a:pt x="1643702" y="2303466"/>
                </a:cubicBezTo>
                <a:close/>
                <a:moveTo>
                  <a:pt x="2355924" y="2288509"/>
                </a:moveTo>
                <a:cubicBezTo>
                  <a:pt x="2358549" y="2295417"/>
                  <a:pt x="2363316" y="2302255"/>
                  <a:pt x="2363316" y="2309164"/>
                </a:cubicBezTo>
                <a:cubicBezTo>
                  <a:pt x="2363316" y="2328230"/>
                  <a:pt x="2368290" y="2343979"/>
                  <a:pt x="2382105" y="2358210"/>
                </a:cubicBezTo>
                <a:cubicBezTo>
                  <a:pt x="2402622" y="2379418"/>
                  <a:pt x="2406975" y="2407464"/>
                  <a:pt x="2396335" y="2432954"/>
                </a:cubicBezTo>
                <a:cubicBezTo>
                  <a:pt x="2392434" y="2442280"/>
                  <a:pt x="2385939" y="2450501"/>
                  <a:pt x="2378721" y="2458410"/>
                </a:cubicBezTo>
                <a:lnTo>
                  <a:pt x="2357014" y="2481721"/>
                </a:lnTo>
                <a:lnTo>
                  <a:pt x="2369413" y="2454714"/>
                </a:lnTo>
                <a:cubicBezTo>
                  <a:pt x="2375768" y="2446908"/>
                  <a:pt x="2383073" y="2439723"/>
                  <a:pt x="2387701" y="2431019"/>
                </a:cubicBezTo>
                <a:cubicBezTo>
                  <a:pt x="2385698" y="2425769"/>
                  <a:pt x="2380724" y="2417756"/>
                  <a:pt x="2382382" y="2416029"/>
                </a:cubicBezTo>
                <a:cubicBezTo>
                  <a:pt x="2390948" y="2406980"/>
                  <a:pt x="2389843" y="2398898"/>
                  <a:pt x="2385905" y="2388053"/>
                </a:cubicBezTo>
                <a:cubicBezTo>
                  <a:pt x="2381414" y="2375619"/>
                  <a:pt x="2375404" y="2366292"/>
                  <a:pt x="2364284" y="2358556"/>
                </a:cubicBezTo>
                <a:cubicBezTo>
                  <a:pt x="2341832" y="2343012"/>
                  <a:pt x="2342869" y="2342529"/>
                  <a:pt x="2353161" y="2315449"/>
                </a:cubicBezTo>
                <a:cubicBezTo>
                  <a:pt x="2356270" y="2307299"/>
                  <a:pt x="2355096" y="2297558"/>
                  <a:pt x="2355924" y="2288509"/>
                </a:cubicBezTo>
                <a:close/>
                <a:moveTo>
                  <a:pt x="1656358" y="2277715"/>
                </a:moveTo>
                <a:cubicBezTo>
                  <a:pt x="1648155" y="2275574"/>
                  <a:pt x="1639848" y="2275246"/>
                  <a:pt x="1630937" y="2279390"/>
                </a:cubicBezTo>
                <a:cubicBezTo>
                  <a:pt x="1613460" y="2287542"/>
                  <a:pt x="1604480" y="2302463"/>
                  <a:pt x="1600335" y="2322634"/>
                </a:cubicBezTo>
                <a:cubicBezTo>
                  <a:pt x="1585207" y="2317247"/>
                  <a:pt x="1571321" y="2312342"/>
                  <a:pt x="1556953" y="2307161"/>
                </a:cubicBezTo>
                <a:cubicBezTo>
                  <a:pt x="1531325" y="2327124"/>
                  <a:pt x="1532983" y="2329266"/>
                  <a:pt x="1529806" y="2361250"/>
                </a:cubicBezTo>
                <a:cubicBezTo>
                  <a:pt x="1528148" y="2377691"/>
                  <a:pt x="1525867" y="2394754"/>
                  <a:pt x="1519788" y="2409951"/>
                </a:cubicBezTo>
                <a:cubicBezTo>
                  <a:pt x="1514193" y="2423974"/>
                  <a:pt x="1518269" y="2432540"/>
                  <a:pt x="1528630" y="2439033"/>
                </a:cubicBezTo>
                <a:cubicBezTo>
                  <a:pt x="1541548" y="2447115"/>
                  <a:pt x="1555640" y="2453332"/>
                  <a:pt x="1568419" y="2459895"/>
                </a:cubicBezTo>
                <a:cubicBezTo>
                  <a:pt x="1571389" y="2478201"/>
                  <a:pt x="1570285" y="2493260"/>
                  <a:pt x="1548733" y="2502033"/>
                </a:cubicBezTo>
                <a:cubicBezTo>
                  <a:pt x="1550528" y="2493192"/>
                  <a:pt x="1551979" y="2486352"/>
                  <a:pt x="1553637" y="2478201"/>
                </a:cubicBezTo>
                <a:cubicBezTo>
                  <a:pt x="1527733" y="2484488"/>
                  <a:pt x="1527318" y="2508941"/>
                  <a:pt x="1515920" y="2524070"/>
                </a:cubicBezTo>
                <a:cubicBezTo>
                  <a:pt x="1512672" y="2528352"/>
                  <a:pt x="1519581" y="2540303"/>
                  <a:pt x="1522207" y="2549905"/>
                </a:cubicBezTo>
                <a:lnTo>
                  <a:pt x="1522276" y="2549974"/>
                </a:lnTo>
                <a:cubicBezTo>
                  <a:pt x="1559646" y="2544033"/>
                  <a:pt x="1577677" y="2524277"/>
                  <a:pt x="1586243" y="2493605"/>
                </a:cubicBezTo>
                <a:cubicBezTo>
                  <a:pt x="1596120" y="2511773"/>
                  <a:pt x="1585414" y="2524691"/>
                  <a:pt x="1577055" y="2537885"/>
                </a:cubicBezTo>
                <a:cubicBezTo>
                  <a:pt x="1572080" y="2545692"/>
                  <a:pt x="1570768" y="2554395"/>
                  <a:pt x="1578367" y="2559093"/>
                </a:cubicBezTo>
                <a:cubicBezTo>
                  <a:pt x="1584239" y="2562685"/>
                  <a:pt x="1595153" y="2564482"/>
                  <a:pt x="1600335" y="2561304"/>
                </a:cubicBezTo>
                <a:cubicBezTo>
                  <a:pt x="1608418" y="2556330"/>
                  <a:pt x="1616776" y="2547487"/>
                  <a:pt x="1619333" y="2538646"/>
                </a:cubicBezTo>
                <a:cubicBezTo>
                  <a:pt x="1627483" y="2510461"/>
                  <a:pt x="1642543" y="2483589"/>
                  <a:pt x="1637707" y="2452296"/>
                </a:cubicBezTo>
                <a:cubicBezTo>
                  <a:pt x="1635842" y="2440346"/>
                  <a:pt x="1642128" y="2432678"/>
                  <a:pt x="1652905" y="2424596"/>
                </a:cubicBezTo>
                <a:cubicBezTo>
                  <a:pt x="1674596" y="2408293"/>
                  <a:pt x="1694422" y="2388950"/>
                  <a:pt x="1712795" y="2368848"/>
                </a:cubicBezTo>
                <a:cubicBezTo>
                  <a:pt x="1725991" y="2354411"/>
                  <a:pt x="1724125" y="2343289"/>
                  <a:pt x="1708029" y="2331200"/>
                </a:cubicBezTo>
                <a:cubicBezTo>
                  <a:pt x="1692624" y="2319595"/>
                  <a:pt x="1682401" y="2306056"/>
                  <a:pt x="1681158" y="2286921"/>
                </a:cubicBezTo>
                <a:cubicBezTo>
                  <a:pt x="1672661" y="2283812"/>
                  <a:pt x="1664561" y="2279857"/>
                  <a:pt x="1656358" y="2277715"/>
                </a:cubicBezTo>
                <a:close/>
                <a:moveTo>
                  <a:pt x="1885908" y="2211901"/>
                </a:moveTo>
                <a:cubicBezTo>
                  <a:pt x="1857724" y="2213628"/>
                  <a:pt x="1839764" y="2236217"/>
                  <a:pt x="1833960" y="2270894"/>
                </a:cubicBezTo>
                <a:cubicBezTo>
                  <a:pt x="1847569" y="2258460"/>
                  <a:pt x="1854961" y="2239256"/>
                  <a:pt x="1879967" y="2233315"/>
                </a:cubicBezTo>
                <a:cubicBezTo>
                  <a:pt x="1861316" y="2263641"/>
                  <a:pt x="1842181" y="2289338"/>
                  <a:pt x="1865944" y="2320147"/>
                </a:cubicBezTo>
                <a:cubicBezTo>
                  <a:pt x="1871402" y="2318766"/>
                  <a:pt x="1876790" y="2317453"/>
                  <a:pt x="1882178" y="2316072"/>
                </a:cubicBezTo>
                <a:cubicBezTo>
                  <a:pt x="1880658" y="2335346"/>
                  <a:pt x="1866013" y="2353720"/>
                  <a:pt x="1877619" y="2375411"/>
                </a:cubicBezTo>
                <a:cubicBezTo>
                  <a:pt x="1884388" y="2367329"/>
                  <a:pt x="1890398" y="2360144"/>
                  <a:pt x="1901451" y="2347019"/>
                </a:cubicBezTo>
                <a:cubicBezTo>
                  <a:pt x="1898412" y="2369539"/>
                  <a:pt x="1888810" y="2382733"/>
                  <a:pt x="1892401" y="2399450"/>
                </a:cubicBezTo>
                <a:cubicBezTo>
                  <a:pt x="1894267" y="2408016"/>
                  <a:pt x="1884319" y="2420243"/>
                  <a:pt x="1877550" y="2429224"/>
                </a:cubicBezTo>
                <a:cubicBezTo>
                  <a:pt x="1871539" y="2437168"/>
                  <a:pt x="1862559" y="2442764"/>
                  <a:pt x="1854685" y="2449602"/>
                </a:cubicBezTo>
                <a:cubicBezTo>
                  <a:pt x="1868293" y="2459757"/>
                  <a:pt x="1863043" y="2470119"/>
                  <a:pt x="1857654" y="2480480"/>
                </a:cubicBezTo>
                <a:cubicBezTo>
                  <a:pt x="1841836" y="2475230"/>
                  <a:pt x="1843977" y="2491118"/>
                  <a:pt x="1837829" y="2497267"/>
                </a:cubicBezTo>
                <a:cubicBezTo>
                  <a:pt x="1833684" y="2501481"/>
                  <a:pt x="1829263" y="2505418"/>
                  <a:pt x="1824911" y="2509494"/>
                </a:cubicBezTo>
                <a:cubicBezTo>
                  <a:pt x="1823116" y="2502793"/>
                  <a:pt x="1827882" y="2497543"/>
                  <a:pt x="1827122" y="2496576"/>
                </a:cubicBezTo>
                <a:cubicBezTo>
                  <a:pt x="1820144" y="2487596"/>
                  <a:pt x="1821111" y="2479237"/>
                  <a:pt x="1823046" y="2468185"/>
                </a:cubicBezTo>
                <a:cubicBezTo>
                  <a:pt x="1825879" y="2452227"/>
                  <a:pt x="1809920" y="2444076"/>
                  <a:pt x="1795622" y="2454023"/>
                </a:cubicBezTo>
                <a:cubicBezTo>
                  <a:pt x="1782150" y="2463418"/>
                  <a:pt x="1770546" y="2475645"/>
                  <a:pt x="1757559" y="2487181"/>
                </a:cubicBezTo>
                <a:cubicBezTo>
                  <a:pt x="1749269" y="2476542"/>
                  <a:pt x="1770546" y="2454922"/>
                  <a:pt x="1744503" y="2451881"/>
                </a:cubicBezTo>
                <a:cubicBezTo>
                  <a:pt x="1738010" y="2462244"/>
                  <a:pt x="1731517" y="2472536"/>
                  <a:pt x="1727302" y="2479237"/>
                </a:cubicBezTo>
                <a:lnTo>
                  <a:pt x="1679982" y="2479237"/>
                </a:lnTo>
                <a:lnTo>
                  <a:pt x="1672756" y="2502844"/>
                </a:lnTo>
                <a:lnTo>
                  <a:pt x="1668291" y="2493520"/>
                </a:lnTo>
                <a:cubicBezTo>
                  <a:pt x="1666841" y="2490411"/>
                  <a:pt x="1665891" y="2487527"/>
                  <a:pt x="1666789" y="2485454"/>
                </a:cubicBezTo>
                <a:cubicBezTo>
                  <a:pt x="1670658" y="2476542"/>
                  <a:pt x="1677358" y="2468116"/>
                  <a:pt x="1684750" y="2461621"/>
                </a:cubicBezTo>
                <a:cubicBezTo>
                  <a:pt x="1690484" y="2456579"/>
                  <a:pt x="1700223" y="2456095"/>
                  <a:pt x="1706096" y="2451122"/>
                </a:cubicBezTo>
                <a:cubicBezTo>
                  <a:pt x="1714938" y="2443523"/>
                  <a:pt x="1731448" y="2436684"/>
                  <a:pt x="1723573" y="2422315"/>
                </a:cubicBezTo>
                <a:cubicBezTo>
                  <a:pt x="1719843" y="2415477"/>
                  <a:pt x="1704575" y="2414993"/>
                  <a:pt x="1698150" y="2412922"/>
                </a:cubicBezTo>
                <a:cubicBezTo>
                  <a:pt x="1684958" y="2425838"/>
                  <a:pt x="1675355" y="2435165"/>
                  <a:pt x="1665823" y="2444491"/>
                </a:cubicBezTo>
                <a:cubicBezTo>
                  <a:pt x="1655182" y="2454852"/>
                  <a:pt x="1647378" y="2503208"/>
                  <a:pt x="1655668" y="2514675"/>
                </a:cubicBezTo>
                <a:cubicBezTo>
                  <a:pt x="1659398" y="2519787"/>
                  <a:pt x="1666167" y="2523240"/>
                  <a:pt x="1672178" y="2526073"/>
                </a:cubicBezTo>
                <a:lnTo>
                  <a:pt x="1699963" y="2537105"/>
                </a:lnTo>
                <a:lnTo>
                  <a:pt x="1685785" y="2516678"/>
                </a:lnTo>
                <a:cubicBezTo>
                  <a:pt x="1719081" y="2506247"/>
                  <a:pt x="1735660" y="2516057"/>
                  <a:pt x="1739736" y="2549975"/>
                </a:cubicBezTo>
                <a:cubicBezTo>
                  <a:pt x="1754242" y="2545070"/>
                  <a:pt x="1768403" y="2540303"/>
                  <a:pt x="1786779" y="2534086"/>
                </a:cubicBezTo>
                <a:cubicBezTo>
                  <a:pt x="1784361" y="2549283"/>
                  <a:pt x="1782772" y="2558817"/>
                  <a:pt x="1780976" y="2570008"/>
                </a:cubicBezTo>
                <a:cubicBezTo>
                  <a:pt x="1770890" y="2570836"/>
                  <a:pt x="1761910" y="2572011"/>
                  <a:pt x="1752999" y="2572219"/>
                </a:cubicBezTo>
                <a:cubicBezTo>
                  <a:pt x="1733449" y="2572771"/>
                  <a:pt x="1716248" y="2569524"/>
                  <a:pt x="1710170" y="2546659"/>
                </a:cubicBezTo>
                <a:lnTo>
                  <a:pt x="1700860" y="2538131"/>
                </a:lnTo>
                <a:lnTo>
                  <a:pt x="1706156" y="2563506"/>
                </a:lnTo>
                <a:cubicBezTo>
                  <a:pt x="1710948" y="2570197"/>
                  <a:pt x="1718564" y="2575050"/>
                  <a:pt x="1728546" y="2578573"/>
                </a:cubicBezTo>
                <a:cubicBezTo>
                  <a:pt x="1756798" y="2588520"/>
                  <a:pt x="1784155" y="2591283"/>
                  <a:pt x="1810888" y="2574222"/>
                </a:cubicBezTo>
                <a:cubicBezTo>
                  <a:pt x="1815102" y="2571527"/>
                  <a:pt x="1820144" y="2570214"/>
                  <a:pt x="1825395" y="2567935"/>
                </a:cubicBezTo>
                <a:cubicBezTo>
                  <a:pt x="1832302" y="2611524"/>
                  <a:pt x="1858691" y="2618363"/>
                  <a:pt x="1902004" y="2588313"/>
                </a:cubicBezTo>
                <a:cubicBezTo>
                  <a:pt x="1903592" y="2590800"/>
                  <a:pt x="1905181" y="2593840"/>
                  <a:pt x="1907254" y="2596533"/>
                </a:cubicBezTo>
                <a:cubicBezTo>
                  <a:pt x="1925284" y="2619468"/>
                  <a:pt x="1936336" y="2618777"/>
                  <a:pt x="1946629" y="2591491"/>
                </a:cubicBezTo>
                <a:cubicBezTo>
                  <a:pt x="1950842" y="2580369"/>
                  <a:pt x="1957613" y="2575119"/>
                  <a:pt x="1966454" y="2569730"/>
                </a:cubicBezTo>
                <a:cubicBezTo>
                  <a:pt x="1978682" y="2562201"/>
                  <a:pt x="1979303" y="2551770"/>
                  <a:pt x="1972050" y="2540372"/>
                </a:cubicBezTo>
                <a:cubicBezTo>
                  <a:pt x="1968596" y="2534916"/>
                  <a:pt x="1964590" y="2529872"/>
                  <a:pt x="1959132" y="2522274"/>
                </a:cubicBezTo>
                <a:cubicBezTo>
                  <a:pt x="1981859" y="2502172"/>
                  <a:pt x="1989597" y="2478753"/>
                  <a:pt x="1974192" y="2450708"/>
                </a:cubicBezTo>
                <a:cubicBezTo>
                  <a:pt x="2005278" y="2433230"/>
                  <a:pt x="1996919" y="2409260"/>
                  <a:pt x="1984761" y="2385772"/>
                </a:cubicBezTo>
                <a:cubicBezTo>
                  <a:pt x="1996159" y="2380730"/>
                  <a:pt x="2004863" y="2376861"/>
                  <a:pt x="2013498" y="2373062"/>
                </a:cubicBezTo>
                <a:cubicBezTo>
                  <a:pt x="2004655" y="2354066"/>
                  <a:pt x="2029663" y="2368433"/>
                  <a:pt x="2028695" y="2353167"/>
                </a:cubicBezTo>
                <a:cubicBezTo>
                  <a:pt x="2016813" y="2346950"/>
                  <a:pt x="2002997" y="2339766"/>
                  <a:pt x="1988837" y="2332374"/>
                </a:cubicBezTo>
                <a:cubicBezTo>
                  <a:pt x="2020751" y="2320217"/>
                  <a:pt x="2023169" y="2311167"/>
                  <a:pt x="2000234" y="2288094"/>
                </a:cubicBezTo>
                <a:cubicBezTo>
                  <a:pt x="1991185" y="2293690"/>
                  <a:pt x="1981929" y="2299493"/>
                  <a:pt x="1972741" y="2305226"/>
                </a:cubicBezTo>
                <a:cubicBezTo>
                  <a:pt x="1971220" y="2303154"/>
                  <a:pt x="1969771" y="2301082"/>
                  <a:pt x="1968251" y="2299009"/>
                </a:cubicBezTo>
                <a:cubicBezTo>
                  <a:pt x="1975504" y="2291065"/>
                  <a:pt x="1982757" y="2283121"/>
                  <a:pt x="1989113" y="2276214"/>
                </a:cubicBezTo>
                <a:cubicBezTo>
                  <a:pt x="1958234" y="2284710"/>
                  <a:pt x="1921691" y="2288578"/>
                  <a:pt x="1920240" y="2334101"/>
                </a:cubicBezTo>
                <a:cubicBezTo>
                  <a:pt x="1909603" y="2332444"/>
                  <a:pt x="1901105" y="2332374"/>
                  <a:pt x="1893715" y="2329473"/>
                </a:cubicBezTo>
                <a:cubicBezTo>
                  <a:pt x="1890468" y="2328230"/>
                  <a:pt x="1889569" y="2321115"/>
                  <a:pt x="1887566" y="2316624"/>
                </a:cubicBezTo>
                <a:cubicBezTo>
                  <a:pt x="1897306" y="2316763"/>
                  <a:pt x="1897721" y="2312963"/>
                  <a:pt x="1895303" y="2303983"/>
                </a:cubicBezTo>
                <a:cubicBezTo>
                  <a:pt x="1889914" y="2283673"/>
                  <a:pt x="1884457" y="2262535"/>
                  <a:pt x="1901381" y="2244022"/>
                </a:cubicBezTo>
                <a:cubicBezTo>
                  <a:pt x="1906839" y="2247269"/>
                  <a:pt x="1911329" y="2249894"/>
                  <a:pt x="1916994" y="2253210"/>
                </a:cubicBezTo>
                <a:cubicBezTo>
                  <a:pt x="1920310" y="2244990"/>
                  <a:pt x="1924593" y="2237944"/>
                  <a:pt x="1925697" y="2230482"/>
                </a:cubicBezTo>
                <a:cubicBezTo>
                  <a:pt x="1926320" y="2226131"/>
                  <a:pt x="1921553" y="2216806"/>
                  <a:pt x="1919758" y="2216943"/>
                </a:cubicBezTo>
                <a:cubicBezTo>
                  <a:pt x="1907737" y="2217910"/>
                  <a:pt x="1896131" y="2211278"/>
                  <a:pt x="1885908" y="2211901"/>
                </a:cubicBezTo>
                <a:close/>
                <a:moveTo>
                  <a:pt x="2619324" y="1909057"/>
                </a:moveTo>
                <a:cubicBezTo>
                  <a:pt x="2601363" y="1918383"/>
                  <a:pt x="2587754" y="1925429"/>
                  <a:pt x="2571659" y="1933788"/>
                </a:cubicBezTo>
                <a:cubicBezTo>
                  <a:pt x="2586442" y="1944356"/>
                  <a:pt x="2570761" y="1965357"/>
                  <a:pt x="2591070" y="1975580"/>
                </a:cubicBezTo>
                <a:cubicBezTo>
                  <a:pt x="2600051" y="1954442"/>
                  <a:pt x="2608548" y="1934409"/>
                  <a:pt x="2619324" y="1909057"/>
                </a:cubicBezTo>
                <a:close/>
                <a:moveTo>
                  <a:pt x="2447040" y="1905465"/>
                </a:moveTo>
                <a:cubicBezTo>
                  <a:pt x="2456573" y="1922873"/>
                  <a:pt x="2436539" y="1948156"/>
                  <a:pt x="2471978" y="1956169"/>
                </a:cubicBezTo>
                <a:cubicBezTo>
                  <a:pt x="2480750" y="1944150"/>
                  <a:pt x="2489593" y="1931992"/>
                  <a:pt x="2501060" y="1916380"/>
                </a:cubicBezTo>
                <a:cubicBezTo>
                  <a:pt x="2487866" y="1916380"/>
                  <a:pt x="2479714" y="1917692"/>
                  <a:pt x="2472185" y="1916034"/>
                </a:cubicBezTo>
                <a:cubicBezTo>
                  <a:pt x="2464241" y="1914307"/>
                  <a:pt x="2456918" y="1909748"/>
                  <a:pt x="2447040" y="1905465"/>
                </a:cubicBezTo>
                <a:close/>
                <a:moveTo>
                  <a:pt x="2942409" y="1842603"/>
                </a:moveTo>
                <a:lnTo>
                  <a:pt x="2942477" y="1842603"/>
                </a:lnTo>
                <a:lnTo>
                  <a:pt x="2942445" y="1842623"/>
                </a:lnTo>
                <a:close/>
                <a:moveTo>
                  <a:pt x="1262540" y="1840531"/>
                </a:moveTo>
                <a:cubicBezTo>
                  <a:pt x="1256736" y="1840737"/>
                  <a:pt x="1247756" y="1844123"/>
                  <a:pt x="1245891" y="1848475"/>
                </a:cubicBezTo>
                <a:cubicBezTo>
                  <a:pt x="1238638" y="1865537"/>
                  <a:pt x="1225651" y="1861185"/>
                  <a:pt x="1214115" y="1858007"/>
                </a:cubicBezTo>
                <a:cubicBezTo>
                  <a:pt x="1201888" y="1854692"/>
                  <a:pt x="1190351" y="1849787"/>
                  <a:pt x="1177779" y="1857800"/>
                </a:cubicBezTo>
                <a:cubicBezTo>
                  <a:pt x="1183029" y="1866089"/>
                  <a:pt x="1191526" y="1873757"/>
                  <a:pt x="1192632" y="1882324"/>
                </a:cubicBezTo>
                <a:cubicBezTo>
                  <a:pt x="1194911" y="1899869"/>
                  <a:pt x="1208726" y="1900905"/>
                  <a:pt x="1219365" y="1902356"/>
                </a:cubicBezTo>
                <a:cubicBezTo>
                  <a:pt x="1249691" y="1906432"/>
                  <a:pt x="1272003" y="1888126"/>
                  <a:pt x="1296596" y="1868783"/>
                </a:cubicBezTo>
                <a:lnTo>
                  <a:pt x="1296527" y="1868852"/>
                </a:lnTo>
                <a:cubicBezTo>
                  <a:pt x="1299290" y="1878386"/>
                  <a:pt x="1301224" y="1884879"/>
                  <a:pt x="1304471" y="1896070"/>
                </a:cubicBezTo>
                <a:cubicBezTo>
                  <a:pt x="1311033" y="1883428"/>
                  <a:pt x="1314971" y="1875968"/>
                  <a:pt x="1319185" y="1867886"/>
                </a:cubicBezTo>
                <a:cubicBezTo>
                  <a:pt x="1324499" y="1871547"/>
                  <a:pt x="1328093" y="1873965"/>
                  <a:pt x="1331202" y="1876106"/>
                </a:cubicBezTo>
                <a:cubicBezTo>
                  <a:pt x="1335278" y="1865122"/>
                  <a:pt x="1339422" y="1854070"/>
                  <a:pt x="1342808" y="1844813"/>
                </a:cubicBezTo>
                <a:cubicBezTo>
                  <a:pt x="1329543" y="1843984"/>
                  <a:pt x="1316490" y="1843224"/>
                  <a:pt x="1303434" y="1842396"/>
                </a:cubicBezTo>
                <a:cubicBezTo>
                  <a:pt x="1289826" y="1841636"/>
                  <a:pt x="1276148" y="1839977"/>
                  <a:pt x="1262540" y="1840531"/>
                </a:cubicBezTo>
                <a:close/>
                <a:moveTo>
                  <a:pt x="1514539" y="1814764"/>
                </a:moveTo>
                <a:cubicBezTo>
                  <a:pt x="1512950" y="1814971"/>
                  <a:pt x="1511361" y="1815109"/>
                  <a:pt x="1509703" y="1815316"/>
                </a:cubicBezTo>
                <a:lnTo>
                  <a:pt x="1509703" y="1847714"/>
                </a:lnTo>
                <a:lnTo>
                  <a:pt x="1509703" y="1847784"/>
                </a:lnTo>
                <a:cubicBezTo>
                  <a:pt x="1500239" y="1854622"/>
                  <a:pt x="1491396" y="1861047"/>
                  <a:pt x="1482140" y="1867679"/>
                </a:cubicBezTo>
                <a:cubicBezTo>
                  <a:pt x="1482900" y="1877556"/>
                  <a:pt x="1483798" y="1888541"/>
                  <a:pt x="1485249" y="1906916"/>
                </a:cubicBezTo>
                <a:cubicBezTo>
                  <a:pt x="1497061" y="1882046"/>
                  <a:pt x="1497821" y="1859596"/>
                  <a:pt x="1520064" y="1853171"/>
                </a:cubicBezTo>
                <a:cubicBezTo>
                  <a:pt x="1517923" y="1838389"/>
                  <a:pt x="1516195" y="1826576"/>
                  <a:pt x="1514539" y="1814764"/>
                </a:cubicBezTo>
                <a:close/>
                <a:moveTo>
                  <a:pt x="1396068" y="1808408"/>
                </a:moveTo>
                <a:cubicBezTo>
                  <a:pt x="1351097" y="1801224"/>
                  <a:pt x="1364222" y="1838941"/>
                  <a:pt x="1348611" y="1864156"/>
                </a:cubicBezTo>
                <a:cubicBezTo>
                  <a:pt x="1361113" y="1856142"/>
                  <a:pt x="1366639" y="1852619"/>
                  <a:pt x="1371060" y="1849787"/>
                </a:cubicBezTo>
                <a:cubicBezTo>
                  <a:pt x="1376864" y="1853034"/>
                  <a:pt x="1381975" y="1855797"/>
                  <a:pt x="1391439" y="1861047"/>
                </a:cubicBezTo>
                <a:cubicBezTo>
                  <a:pt x="1393236" y="1840392"/>
                  <a:pt x="1394616" y="1824435"/>
                  <a:pt x="1396068" y="1808408"/>
                </a:cubicBezTo>
                <a:close/>
                <a:moveTo>
                  <a:pt x="1116203" y="1796035"/>
                </a:moveTo>
                <a:cubicBezTo>
                  <a:pt x="1103708" y="1794835"/>
                  <a:pt x="1091776" y="1795698"/>
                  <a:pt x="1080101" y="1803366"/>
                </a:cubicBezTo>
                <a:cubicBezTo>
                  <a:pt x="1083693" y="1828510"/>
                  <a:pt x="1099029" y="1802398"/>
                  <a:pt x="1106214" y="1812830"/>
                </a:cubicBezTo>
                <a:cubicBezTo>
                  <a:pt x="1102828" y="1818218"/>
                  <a:pt x="1099512" y="1823468"/>
                  <a:pt x="1096196" y="1828787"/>
                </a:cubicBezTo>
                <a:lnTo>
                  <a:pt x="1096267" y="1828855"/>
                </a:lnTo>
                <a:cubicBezTo>
                  <a:pt x="1097855" y="1830445"/>
                  <a:pt x="1099374" y="1832103"/>
                  <a:pt x="1100963" y="1833691"/>
                </a:cubicBezTo>
                <a:cubicBezTo>
                  <a:pt x="1109943" y="1829546"/>
                  <a:pt x="1119269" y="1826023"/>
                  <a:pt x="1127765" y="1821050"/>
                </a:cubicBezTo>
                <a:cubicBezTo>
                  <a:pt x="1136400" y="1816007"/>
                  <a:pt x="1144137" y="1809444"/>
                  <a:pt x="1155674" y="1801086"/>
                </a:cubicBezTo>
                <a:cubicBezTo>
                  <a:pt x="1141754" y="1800499"/>
                  <a:pt x="1128698" y="1797236"/>
                  <a:pt x="1116203" y="1796035"/>
                </a:cubicBezTo>
                <a:close/>
                <a:moveTo>
                  <a:pt x="2576910" y="1777530"/>
                </a:moveTo>
                <a:cubicBezTo>
                  <a:pt x="2565373" y="1786095"/>
                  <a:pt x="2556600" y="1793142"/>
                  <a:pt x="2547412" y="1799359"/>
                </a:cubicBezTo>
                <a:cubicBezTo>
                  <a:pt x="2536498" y="1806820"/>
                  <a:pt x="2529521" y="1815869"/>
                  <a:pt x="2531317" y="1829892"/>
                </a:cubicBezTo>
                <a:cubicBezTo>
                  <a:pt x="2531317" y="1830376"/>
                  <a:pt x="2529590" y="1830928"/>
                  <a:pt x="2528830" y="1831688"/>
                </a:cubicBezTo>
                <a:cubicBezTo>
                  <a:pt x="2515290" y="1844467"/>
                  <a:pt x="2515152" y="1844537"/>
                  <a:pt x="2523027" y="1853931"/>
                </a:cubicBezTo>
                <a:cubicBezTo>
                  <a:pt x="2525859" y="1857248"/>
                  <a:pt x="2529590" y="1859872"/>
                  <a:pt x="2532768" y="1862705"/>
                </a:cubicBezTo>
                <a:cubicBezTo>
                  <a:pt x="2545754" y="1854139"/>
                  <a:pt x="2551350" y="1838596"/>
                  <a:pt x="2569379" y="1834036"/>
                </a:cubicBezTo>
                <a:cubicBezTo>
                  <a:pt x="2578636" y="1831688"/>
                  <a:pt x="2585889" y="1813382"/>
                  <a:pt x="2589620" y="1800948"/>
                </a:cubicBezTo>
                <a:cubicBezTo>
                  <a:pt x="2591277" y="1795353"/>
                  <a:pt x="2582090" y="1786510"/>
                  <a:pt x="2576910" y="1777530"/>
                </a:cubicBezTo>
                <a:close/>
                <a:moveTo>
                  <a:pt x="1282573" y="1762954"/>
                </a:moveTo>
                <a:cubicBezTo>
                  <a:pt x="1270691" y="1771174"/>
                  <a:pt x="1263507" y="1779602"/>
                  <a:pt x="1247826" y="1775596"/>
                </a:cubicBezTo>
                <a:cubicBezTo>
                  <a:pt x="1232421" y="1771658"/>
                  <a:pt x="1213839" y="1777530"/>
                  <a:pt x="1197259" y="1781468"/>
                </a:cubicBezTo>
                <a:cubicBezTo>
                  <a:pt x="1190317" y="1783091"/>
                  <a:pt x="1182838" y="1784559"/>
                  <a:pt x="1176604" y="1787900"/>
                </a:cubicBezTo>
                <a:lnTo>
                  <a:pt x="1163458" y="1805513"/>
                </a:lnTo>
                <a:lnTo>
                  <a:pt x="1163411" y="1805506"/>
                </a:lnTo>
                <a:lnTo>
                  <a:pt x="1163411" y="1805576"/>
                </a:lnTo>
                <a:lnTo>
                  <a:pt x="1163458" y="1805513"/>
                </a:lnTo>
                <a:lnTo>
                  <a:pt x="1184907" y="1808003"/>
                </a:lnTo>
                <a:cubicBezTo>
                  <a:pt x="1205808" y="1806622"/>
                  <a:pt x="1225185" y="1795457"/>
                  <a:pt x="1245339" y="1791208"/>
                </a:cubicBezTo>
                <a:cubicBezTo>
                  <a:pt x="1260329" y="1788030"/>
                  <a:pt x="1274629" y="1781744"/>
                  <a:pt x="1290655" y="1782918"/>
                </a:cubicBezTo>
                <a:cubicBezTo>
                  <a:pt x="1292313" y="1783056"/>
                  <a:pt x="1294109" y="1781053"/>
                  <a:pt x="1296596" y="1779672"/>
                </a:cubicBezTo>
                <a:cubicBezTo>
                  <a:pt x="1292037" y="1774283"/>
                  <a:pt x="1287684" y="1769033"/>
                  <a:pt x="1282573" y="1762954"/>
                </a:cubicBezTo>
                <a:close/>
                <a:moveTo>
                  <a:pt x="968952" y="1752109"/>
                </a:moveTo>
                <a:cubicBezTo>
                  <a:pt x="929025" y="1769447"/>
                  <a:pt x="929025" y="1768550"/>
                  <a:pt x="858772" y="1767375"/>
                </a:cubicBezTo>
                <a:cubicBezTo>
                  <a:pt x="845163" y="1767168"/>
                  <a:pt x="831416" y="1776839"/>
                  <a:pt x="816564" y="1782435"/>
                </a:cubicBezTo>
                <a:cubicBezTo>
                  <a:pt x="820847" y="1793073"/>
                  <a:pt x="824440" y="1801985"/>
                  <a:pt x="828307" y="1811586"/>
                </a:cubicBezTo>
                <a:cubicBezTo>
                  <a:pt x="846683" y="1803642"/>
                  <a:pt x="862778" y="1796596"/>
                  <a:pt x="881568" y="1788513"/>
                </a:cubicBezTo>
                <a:lnTo>
                  <a:pt x="879774" y="1809552"/>
                </a:lnTo>
                <a:lnTo>
                  <a:pt x="879703" y="1809583"/>
                </a:lnTo>
                <a:lnTo>
                  <a:pt x="879771" y="1809583"/>
                </a:lnTo>
                <a:lnTo>
                  <a:pt x="879774" y="1809552"/>
                </a:lnTo>
                <a:lnTo>
                  <a:pt x="897940" y="1801639"/>
                </a:lnTo>
                <a:cubicBezTo>
                  <a:pt x="903881" y="1799013"/>
                  <a:pt x="909820" y="1796389"/>
                  <a:pt x="915761" y="1793763"/>
                </a:cubicBezTo>
                <a:cubicBezTo>
                  <a:pt x="913758" y="1788721"/>
                  <a:pt x="912031" y="1784368"/>
                  <a:pt x="910167" y="1779602"/>
                </a:cubicBezTo>
                <a:cubicBezTo>
                  <a:pt x="924535" y="1777737"/>
                  <a:pt x="936002" y="1777254"/>
                  <a:pt x="946985" y="1774560"/>
                </a:cubicBezTo>
                <a:cubicBezTo>
                  <a:pt x="962321" y="1770760"/>
                  <a:pt x="963633" y="1768550"/>
                  <a:pt x="968952" y="1752109"/>
                </a:cubicBezTo>
                <a:close/>
                <a:moveTo>
                  <a:pt x="2744633" y="1724754"/>
                </a:moveTo>
                <a:cubicBezTo>
                  <a:pt x="2732683" y="1735599"/>
                  <a:pt x="2724946" y="1742645"/>
                  <a:pt x="2715344" y="1751418"/>
                </a:cubicBezTo>
                <a:cubicBezTo>
                  <a:pt x="2724531" y="1753421"/>
                  <a:pt x="2730196" y="1754665"/>
                  <a:pt x="2738416" y="1756529"/>
                </a:cubicBezTo>
                <a:cubicBezTo>
                  <a:pt x="2728055" y="1765718"/>
                  <a:pt x="2720249" y="1772625"/>
                  <a:pt x="2709610" y="1782089"/>
                </a:cubicBezTo>
                <a:cubicBezTo>
                  <a:pt x="2722390" y="1779878"/>
                  <a:pt x="2730679" y="1778428"/>
                  <a:pt x="2745878" y="1775803"/>
                </a:cubicBezTo>
                <a:cubicBezTo>
                  <a:pt x="2735101" y="1785682"/>
                  <a:pt x="2729643" y="1790655"/>
                  <a:pt x="2724325" y="1795490"/>
                </a:cubicBezTo>
                <a:cubicBezTo>
                  <a:pt x="2741663" y="1822638"/>
                  <a:pt x="2740006" y="1825679"/>
                  <a:pt x="2707746" y="1827337"/>
                </a:cubicBezTo>
                <a:cubicBezTo>
                  <a:pt x="2705535" y="1827474"/>
                  <a:pt x="2703324" y="1828097"/>
                  <a:pt x="2701183" y="1828510"/>
                </a:cubicBezTo>
                <a:cubicBezTo>
                  <a:pt x="2672376" y="1853034"/>
                  <a:pt x="2668785" y="1889853"/>
                  <a:pt x="2655728" y="1921906"/>
                </a:cubicBezTo>
                <a:cubicBezTo>
                  <a:pt x="2654140" y="1925775"/>
                  <a:pt x="2654002" y="1931922"/>
                  <a:pt x="2656074" y="1935238"/>
                </a:cubicBezTo>
                <a:cubicBezTo>
                  <a:pt x="2658422" y="1938969"/>
                  <a:pt x="2664018" y="1940696"/>
                  <a:pt x="2670374" y="1944702"/>
                </a:cubicBezTo>
                <a:cubicBezTo>
                  <a:pt x="2673067" y="1932613"/>
                  <a:pt x="2675140" y="1923633"/>
                  <a:pt x="2677557" y="1912926"/>
                </a:cubicBezTo>
                <a:cubicBezTo>
                  <a:pt x="2685295" y="1925221"/>
                  <a:pt x="2675554" y="1940488"/>
                  <a:pt x="2691857" y="1951472"/>
                </a:cubicBezTo>
                <a:cubicBezTo>
                  <a:pt x="2697728" y="1932198"/>
                  <a:pt x="2706847" y="1922458"/>
                  <a:pt x="2728469" y="1923425"/>
                </a:cubicBezTo>
                <a:cubicBezTo>
                  <a:pt x="2745117" y="1924185"/>
                  <a:pt x="2762319" y="1913133"/>
                  <a:pt x="2779035" y="1907398"/>
                </a:cubicBezTo>
                <a:cubicBezTo>
                  <a:pt x="2778255" y="1893120"/>
                  <a:pt x="2783802" y="1876659"/>
                  <a:pt x="2795684" y="1858007"/>
                </a:cubicBezTo>
                <a:cubicBezTo>
                  <a:pt x="2804111" y="1859320"/>
                  <a:pt x="2812815" y="1860632"/>
                  <a:pt x="2824144" y="1862359"/>
                </a:cubicBezTo>
                <a:cubicBezTo>
                  <a:pt x="2815510" y="1868024"/>
                  <a:pt x="2809291" y="1872100"/>
                  <a:pt x="2803074" y="1876106"/>
                </a:cubicBezTo>
                <a:cubicBezTo>
                  <a:pt x="2803904" y="1877833"/>
                  <a:pt x="2804664" y="1879559"/>
                  <a:pt x="2805492" y="1881286"/>
                </a:cubicBezTo>
                <a:cubicBezTo>
                  <a:pt x="2826700" y="1873757"/>
                  <a:pt x="2847907" y="1866228"/>
                  <a:pt x="2867595" y="1859251"/>
                </a:cubicBezTo>
                <a:lnTo>
                  <a:pt x="2867595" y="1859182"/>
                </a:lnTo>
                <a:cubicBezTo>
                  <a:pt x="2876437" y="1846057"/>
                  <a:pt x="2880651" y="1833069"/>
                  <a:pt x="2889285" y="1828373"/>
                </a:cubicBezTo>
                <a:cubicBezTo>
                  <a:pt x="2902134" y="1821396"/>
                  <a:pt x="2909871" y="1813106"/>
                  <a:pt x="2917470" y="1800603"/>
                </a:cubicBezTo>
                <a:cubicBezTo>
                  <a:pt x="2924378" y="1789204"/>
                  <a:pt x="2939161" y="1782642"/>
                  <a:pt x="2950283" y="1773731"/>
                </a:cubicBezTo>
                <a:cubicBezTo>
                  <a:pt x="2951941" y="1772419"/>
                  <a:pt x="2952564" y="1769862"/>
                  <a:pt x="2953737" y="1767790"/>
                </a:cubicBezTo>
                <a:cubicBezTo>
                  <a:pt x="2942684" y="1768342"/>
                  <a:pt x="2930941" y="1771797"/>
                  <a:pt x="2921063" y="1768757"/>
                </a:cubicBezTo>
                <a:cubicBezTo>
                  <a:pt x="2910010" y="1765372"/>
                  <a:pt x="2900685" y="1756253"/>
                  <a:pt x="2888457" y="1748171"/>
                </a:cubicBezTo>
                <a:cubicBezTo>
                  <a:pt x="2884589" y="1755356"/>
                  <a:pt x="2881618" y="1760882"/>
                  <a:pt x="2878648" y="1766408"/>
                </a:cubicBezTo>
                <a:cubicBezTo>
                  <a:pt x="2867388" y="1756461"/>
                  <a:pt x="2859237" y="1757359"/>
                  <a:pt x="2854608" y="1775872"/>
                </a:cubicBezTo>
                <a:cubicBezTo>
                  <a:pt x="2864141" y="1780224"/>
                  <a:pt x="2873536" y="1784576"/>
                  <a:pt x="2883759" y="1789273"/>
                </a:cubicBezTo>
                <a:cubicBezTo>
                  <a:pt x="2867250" y="1792451"/>
                  <a:pt x="2851845" y="1796872"/>
                  <a:pt x="2836164" y="1798116"/>
                </a:cubicBezTo>
                <a:cubicBezTo>
                  <a:pt x="2807979" y="1800258"/>
                  <a:pt x="2799829" y="1787340"/>
                  <a:pt x="2812815" y="1762816"/>
                </a:cubicBezTo>
                <a:cubicBezTo>
                  <a:pt x="2816546" y="1755701"/>
                  <a:pt x="2821105" y="1749000"/>
                  <a:pt x="2827253" y="1738845"/>
                </a:cubicBezTo>
                <a:cubicBezTo>
                  <a:pt x="2808670" y="1747964"/>
                  <a:pt x="2794924" y="1754665"/>
                  <a:pt x="2774822" y="1764475"/>
                </a:cubicBezTo>
                <a:cubicBezTo>
                  <a:pt x="2781660" y="1750935"/>
                  <a:pt x="2784769" y="1744786"/>
                  <a:pt x="2791055" y="1732214"/>
                </a:cubicBezTo>
                <a:cubicBezTo>
                  <a:pt x="2777240" y="1739951"/>
                  <a:pt x="2769917" y="1744026"/>
                  <a:pt x="2759969" y="1749622"/>
                </a:cubicBezTo>
                <a:cubicBezTo>
                  <a:pt x="2755203" y="1741954"/>
                  <a:pt x="2750437" y="1734149"/>
                  <a:pt x="2744633" y="1724754"/>
                </a:cubicBezTo>
                <a:close/>
                <a:moveTo>
                  <a:pt x="1528398" y="1716690"/>
                </a:moveTo>
                <a:cubicBezTo>
                  <a:pt x="1524538" y="1718243"/>
                  <a:pt x="1521931" y="1722129"/>
                  <a:pt x="1520894" y="1729589"/>
                </a:cubicBezTo>
                <a:cubicBezTo>
                  <a:pt x="1518958" y="1743474"/>
                  <a:pt x="1515298" y="1757083"/>
                  <a:pt x="1512121" y="1772141"/>
                </a:cubicBezTo>
                <a:cubicBezTo>
                  <a:pt x="1518682" y="1783471"/>
                  <a:pt x="1526697" y="1795214"/>
                  <a:pt x="1542723" y="1800740"/>
                </a:cubicBezTo>
                <a:lnTo>
                  <a:pt x="1542792" y="1800740"/>
                </a:lnTo>
                <a:cubicBezTo>
                  <a:pt x="1531601" y="1772004"/>
                  <a:pt x="1531187" y="1744925"/>
                  <a:pt x="1543414" y="1717777"/>
                </a:cubicBezTo>
                <a:cubicBezTo>
                  <a:pt x="1537370" y="1715912"/>
                  <a:pt x="1532258" y="1715135"/>
                  <a:pt x="1528398" y="1716690"/>
                </a:cubicBezTo>
                <a:close/>
                <a:moveTo>
                  <a:pt x="3133344" y="1684135"/>
                </a:moveTo>
                <a:cubicBezTo>
                  <a:pt x="3108890" y="1691803"/>
                  <a:pt x="3072416" y="1677849"/>
                  <a:pt x="3071794" y="1717362"/>
                </a:cubicBezTo>
                <a:cubicBezTo>
                  <a:pt x="3054938" y="1736358"/>
                  <a:pt x="3025926" y="1719158"/>
                  <a:pt x="3013421" y="1744994"/>
                </a:cubicBezTo>
                <a:cubicBezTo>
                  <a:pt x="3026063" y="1746376"/>
                  <a:pt x="3036149" y="1747480"/>
                  <a:pt x="3046165" y="1748586"/>
                </a:cubicBezTo>
                <a:cubicBezTo>
                  <a:pt x="3018395" y="1750866"/>
                  <a:pt x="3012730" y="1781675"/>
                  <a:pt x="2989727" y="1791346"/>
                </a:cubicBezTo>
                <a:cubicBezTo>
                  <a:pt x="2988277" y="1783402"/>
                  <a:pt x="2987241" y="1777806"/>
                  <a:pt x="2985860" y="1770070"/>
                </a:cubicBezTo>
                <a:cubicBezTo>
                  <a:pt x="2952425" y="1794799"/>
                  <a:pt x="2931217" y="1827267"/>
                  <a:pt x="2911253" y="1862014"/>
                </a:cubicBezTo>
                <a:lnTo>
                  <a:pt x="2942445" y="1842623"/>
                </a:lnTo>
                <a:lnTo>
                  <a:pt x="2964583" y="1854925"/>
                </a:lnTo>
                <a:cubicBezTo>
                  <a:pt x="2972181" y="1858388"/>
                  <a:pt x="2980299" y="1859182"/>
                  <a:pt x="2989866" y="1851238"/>
                </a:cubicBezTo>
                <a:cubicBezTo>
                  <a:pt x="2991868" y="1855244"/>
                  <a:pt x="2993873" y="1859320"/>
                  <a:pt x="2997049" y="1865676"/>
                </a:cubicBezTo>
                <a:cubicBezTo>
                  <a:pt x="3018465" y="1837767"/>
                  <a:pt x="3055353" y="1857385"/>
                  <a:pt x="3083192" y="1836938"/>
                </a:cubicBezTo>
                <a:cubicBezTo>
                  <a:pt x="3073589" y="1830445"/>
                  <a:pt x="3066959" y="1825886"/>
                  <a:pt x="3058945" y="1820497"/>
                </a:cubicBezTo>
                <a:cubicBezTo>
                  <a:pt x="3075179" y="1819669"/>
                  <a:pt x="3089892" y="1818909"/>
                  <a:pt x="3111583" y="1817734"/>
                </a:cubicBezTo>
                <a:cubicBezTo>
                  <a:pt x="3096938" y="1810274"/>
                  <a:pt x="3088442" y="1805991"/>
                  <a:pt x="3079462" y="1801431"/>
                </a:cubicBezTo>
                <a:cubicBezTo>
                  <a:pt x="3102673" y="1791000"/>
                  <a:pt x="3125192" y="1780777"/>
                  <a:pt x="3149647" y="1769724"/>
                </a:cubicBezTo>
                <a:cubicBezTo>
                  <a:pt x="3130236" y="1751211"/>
                  <a:pt x="3111168" y="1762125"/>
                  <a:pt x="3091965" y="1764751"/>
                </a:cubicBezTo>
                <a:cubicBezTo>
                  <a:pt x="3097905" y="1755563"/>
                  <a:pt x="3104469" y="1748448"/>
                  <a:pt x="3111514" y="1741954"/>
                </a:cubicBezTo>
                <a:cubicBezTo>
                  <a:pt x="3118768" y="1735254"/>
                  <a:pt x="3127817" y="1731592"/>
                  <a:pt x="3126781" y="1717638"/>
                </a:cubicBezTo>
                <a:cubicBezTo>
                  <a:pt x="3126367" y="1711974"/>
                  <a:pt x="3139629" y="1705204"/>
                  <a:pt x="3146814" y="1698780"/>
                </a:cubicBezTo>
                <a:cubicBezTo>
                  <a:pt x="3142186" y="1693806"/>
                  <a:pt x="3137626" y="1688832"/>
                  <a:pt x="3133344" y="1684135"/>
                </a:cubicBezTo>
                <a:close/>
                <a:moveTo>
                  <a:pt x="1197191" y="1672323"/>
                </a:moveTo>
                <a:cubicBezTo>
                  <a:pt x="1169835" y="1672323"/>
                  <a:pt x="1154499" y="1675499"/>
                  <a:pt x="1130459" y="1685724"/>
                </a:cubicBezTo>
                <a:cubicBezTo>
                  <a:pt x="1118924" y="1690628"/>
                  <a:pt x="1107180" y="1694980"/>
                  <a:pt x="1096542" y="1683513"/>
                </a:cubicBezTo>
                <a:cubicBezTo>
                  <a:pt x="1088805" y="1694497"/>
                  <a:pt x="1081690" y="1704652"/>
                  <a:pt x="1074505" y="1714806"/>
                </a:cubicBezTo>
                <a:cubicBezTo>
                  <a:pt x="1073401" y="1715014"/>
                  <a:pt x="1072226" y="1715496"/>
                  <a:pt x="1071190" y="1715290"/>
                </a:cubicBezTo>
                <a:lnTo>
                  <a:pt x="1051990" y="1712468"/>
                </a:lnTo>
                <a:lnTo>
                  <a:pt x="1051985" y="1712457"/>
                </a:lnTo>
                <a:lnTo>
                  <a:pt x="1051916" y="1712457"/>
                </a:lnTo>
                <a:lnTo>
                  <a:pt x="1051990" y="1712468"/>
                </a:lnTo>
                <a:lnTo>
                  <a:pt x="1059619" y="1729874"/>
                </a:lnTo>
                <a:cubicBezTo>
                  <a:pt x="1063246" y="1733751"/>
                  <a:pt x="1068253" y="1735841"/>
                  <a:pt x="1075541" y="1736566"/>
                </a:cubicBezTo>
                <a:cubicBezTo>
                  <a:pt x="1100272" y="1739053"/>
                  <a:pt x="1104555" y="1719228"/>
                  <a:pt x="1115055" y="1702648"/>
                </a:cubicBezTo>
                <a:cubicBezTo>
                  <a:pt x="1141858" y="1718259"/>
                  <a:pt x="1157539" y="1700783"/>
                  <a:pt x="1172667" y="1683513"/>
                </a:cubicBezTo>
                <a:cubicBezTo>
                  <a:pt x="1185288" y="1689641"/>
                  <a:pt x="1193460" y="1685911"/>
                  <a:pt x="1197191" y="1672323"/>
                </a:cubicBezTo>
                <a:close/>
                <a:moveTo>
                  <a:pt x="1532568" y="1650286"/>
                </a:moveTo>
                <a:lnTo>
                  <a:pt x="1532638" y="1650355"/>
                </a:lnTo>
                <a:lnTo>
                  <a:pt x="1532597" y="1650375"/>
                </a:lnTo>
                <a:close/>
                <a:moveTo>
                  <a:pt x="3255821" y="1649457"/>
                </a:moveTo>
                <a:cubicBezTo>
                  <a:pt x="3252160" y="1651598"/>
                  <a:pt x="3248292" y="1653809"/>
                  <a:pt x="3244354" y="1656020"/>
                </a:cubicBezTo>
                <a:cubicBezTo>
                  <a:pt x="3246565" y="1659197"/>
                  <a:pt x="3248361" y="1661892"/>
                  <a:pt x="3250985" y="1665760"/>
                </a:cubicBezTo>
                <a:cubicBezTo>
                  <a:pt x="3231298" y="1674118"/>
                  <a:pt x="3211955" y="1682408"/>
                  <a:pt x="3189160" y="1692079"/>
                </a:cubicBezTo>
                <a:cubicBezTo>
                  <a:pt x="3200557" y="1698366"/>
                  <a:pt x="3207604" y="1702302"/>
                  <a:pt x="3213338" y="1705411"/>
                </a:cubicBezTo>
                <a:cubicBezTo>
                  <a:pt x="3226739" y="1695049"/>
                  <a:pt x="3236203" y="1686000"/>
                  <a:pt x="3247255" y="1679645"/>
                </a:cubicBezTo>
                <a:cubicBezTo>
                  <a:pt x="3257963" y="1673496"/>
                  <a:pt x="3261279" y="1665138"/>
                  <a:pt x="3260519" y="1654085"/>
                </a:cubicBezTo>
                <a:cubicBezTo>
                  <a:pt x="3260449" y="1652634"/>
                  <a:pt x="3257824" y="1651322"/>
                  <a:pt x="3255821" y="1649457"/>
                </a:cubicBezTo>
                <a:close/>
                <a:moveTo>
                  <a:pt x="2827266" y="1646932"/>
                </a:moveTo>
                <a:cubicBezTo>
                  <a:pt x="2817310" y="1647397"/>
                  <a:pt x="2807030" y="1648248"/>
                  <a:pt x="2796581" y="1648420"/>
                </a:cubicBezTo>
                <a:cubicBezTo>
                  <a:pt x="2801556" y="1658714"/>
                  <a:pt x="2802937" y="1667694"/>
                  <a:pt x="2807289" y="1669421"/>
                </a:cubicBezTo>
                <a:cubicBezTo>
                  <a:pt x="2818479" y="1673911"/>
                  <a:pt x="2830983" y="1675223"/>
                  <a:pt x="2842934" y="1677849"/>
                </a:cubicBezTo>
                <a:cubicBezTo>
                  <a:pt x="2853088" y="1661269"/>
                  <a:pt x="2863796" y="1673290"/>
                  <a:pt x="2874849" y="1676744"/>
                </a:cubicBezTo>
                <a:lnTo>
                  <a:pt x="2903918" y="1681841"/>
                </a:lnTo>
                <a:lnTo>
                  <a:pt x="2903931" y="1681855"/>
                </a:lnTo>
                <a:lnTo>
                  <a:pt x="2904000" y="1681855"/>
                </a:lnTo>
                <a:lnTo>
                  <a:pt x="2903918" y="1681841"/>
                </a:lnTo>
                <a:lnTo>
                  <a:pt x="2881873" y="1657271"/>
                </a:lnTo>
                <a:cubicBezTo>
                  <a:pt x="2873833" y="1651942"/>
                  <a:pt x="2865160" y="1649125"/>
                  <a:pt x="2856007" y="1647757"/>
                </a:cubicBezTo>
                <a:cubicBezTo>
                  <a:pt x="2846854" y="1646388"/>
                  <a:pt x="2837222" y="1646468"/>
                  <a:pt x="2827266" y="1646932"/>
                </a:cubicBezTo>
                <a:close/>
                <a:moveTo>
                  <a:pt x="2690338" y="1637713"/>
                </a:moveTo>
                <a:cubicBezTo>
                  <a:pt x="2673966" y="1650147"/>
                  <a:pt x="2657386" y="1662651"/>
                  <a:pt x="2640807" y="1675223"/>
                </a:cubicBezTo>
                <a:lnTo>
                  <a:pt x="2640738" y="1675223"/>
                </a:lnTo>
                <a:cubicBezTo>
                  <a:pt x="2642120" y="1678470"/>
                  <a:pt x="2643433" y="1681786"/>
                  <a:pt x="2644813" y="1685033"/>
                </a:cubicBezTo>
                <a:cubicBezTo>
                  <a:pt x="2663190" y="1673427"/>
                  <a:pt x="2680459" y="1677918"/>
                  <a:pt x="2696555" y="1686829"/>
                </a:cubicBezTo>
                <a:cubicBezTo>
                  <a:pt x="2705950" y="1669006"/>
                  <a:pt x="2703877" y="1652634"/>
                  <a:pt x="2690338" y="1637713"/>
                </a:cubicBezTo>
                <a:close/>
                <a:moveTo>
                  <a:pt x="1223132" y="1621135"/>
                </a:moveTo>
                <a:cubicBezTo>
                  <a:pt x="1219303" y="1619710"/>
                  <a:pt x="1214650" y="1620168"/>
                  <a:pt x="1208381" y="1624174"/>
                </a:cubicBezTo>
                <a:cubicBezTo>
                  <a:pt x="1206999" y="1633154"/>
                  <a:pt x="1205272" y="1643930"/>
                  <a:pt x="1202509" y="1661408"/>
                </a:cubicBezTo>
                <a:cubicBezTo>
                  <a:pt x="1219711" y="1663480"/>
                  <a:pt x="1233387" y="1665068"/>
                  <a:pt x="1247342" y="1666727"/>
                </a:cubicBezTo>
                <a:cubicBezTo>
                  <a:pt x="1251004" y="1656020"/>
                  <a:pt x="1253421" y="1649043"/>
                  <a:pt x="1256599" y="1639786"/>
                </a:cubicBezTo>
                <a:cubicBezTo>
                  <a:pt x="1238672" y="1646625"/>
                  <a:pt x="1234618" y="1625409"/>
                  <a:pt x="1223132" y="1621135"/>
                </a:cubicBezTo>
                <a:close/>
                <a:moveTo>
                  <a:pt x="742786" y="1618026"/>
                </a:moveTo>
                <a:lnTo>
                  <a:pt x="742809" y="1618045"/>
                </a:lnTo>
                <a:lnTo>
                  <a:pt x="718470" y="1627973"/>
                </a:lnTo>
                <a:cubicBezTo>
                  <a:pt x="742164" y="1659820"/>
                  <a:pt x="751077" y="1662444"/>
                  <a:pt x="773804" y="1642757"/>
                </a:cubicBezTo>
                <a:lnTo>
                  <a:pt x="742809" y="1618045"/>
                </a:lnTo>
                <a:lnTo>
                  <a:pt x="742855" y="1618026"/>
                </a:lnTo>
                <a:close/>
                <a:moveTo>
                  <a:pt x="2917973" y="1598118"/>
                </a:moveTo>
                <a:lnTo>
                  <a:pt x="2918023" y="1598201"/>
                </a:lnTo>
                <a:lnTo>
                  <a:pt x="2917885" y="1598131"/>
                </a:lnTo>
                <a:close/>
                <a:moveTo>
                  <a:pt x="621631" y="1592620"/>
                </a:moveTo>
                <a:cubicBezTo>
                  <a:pt x="607502" y="1588349"/>
                  <a:pt x="593852" y="1602156"/>
                  <a:pt x="580588" y="1602829"/>
                </a:cubicBezTo>
                <a:cubicBezTo>
                  <a:pt x="555995" y="1587216"/>
                  <a:pt x="546048" y="1591154"/>
                  <a:pt x="539970" y="1620513"/>
                </a:cubicBezTo>
                <a:cubicBezTo>
                  <a:pt x="509090" y="1607111"/>
                  <a:pt x="498867" y="1627213"/>
                  <a:pt x="493686" y="1654085"/>
                </a:cubicBezTo>
                <a:cubicBezTo>
                  <a:pt x="479594" y="1646003"/>
                  <a:pt x="468956" y="1634053"/>
                  <a:pt x="454450" y="1645933"/>
                </a:cubicBezTo>
                <a:cubicBezTo>
                  <a:pt x="442844" y="1655467"/>
                  <a:pt x="441048" y="1666174"/>
                  <a:pt x="449267" y="1679991"/>
                </a:cubicBezTo>
                <a:cubicBezTo>
                  <a:pt x="453413" y="1679991"/>
                  <a:pt x="457972" y="1680750"/>
                  <a:pt x="462255" y="1679852"/>
                </a:cubicBezTo>
                <a:cubicBezTo>
                  <a:pt x="480699" y="1676053"/>
                  <a:pt x="499005" y="1671769"/>
                  <a:pt x="512683" y="1690559"/>
                </a:cubicBezTo>
                <a:cubicBezTo>
                  <a:pt x="513028" y="1691043"/>
                  <a:pt x="516690" y="1689040"/>
                  <a:pt x="518831" y="1688141"/>
                </a:cubicBezTo>
                <a:cubicBezTo>
                  <a:pt x="520144" y="1691112"/>
                  <a:pt x="520903" y="1696155"/>
                  <a:pt x="522907" y="1696845"/>
                </a:cubicBezTo>
                <a:cubicBezTo>
                  <a:pt x="538864" y="1701750"/>
                  <a:pt x="555097" y="1705756"/>
                  <a:pt x="569536" y="1709557"/>
                </a:cubicBezTo>
                <a:cubicBezTo>
                  <a:pt x="579759" y="1707346"/>
                  <a:pt x="589154" y="1703892"/>
                  <a:pt x="598756" y="1703477"/>
                </a:cubicBezTo>
                <a:cubicBezTo>
                  <a:pt x="619273" y="1702510"/>
                  <a:pt x="640203" y="1708865"/>
                  <a:pt x="660167" y="1698848"/>
                </a:cubicBezTo>
                <a:cubicBezTo>
                  <a:pt x="663483" y="1697191"/>
                  <a:pt x="671565" y="1697605"/>
                  <a:pt x="671841" y="1698503"/>
                </a:cubicBezTo>
                <a:cubicBezTo>
                  <a:pt x="677782" y="1721231"/>
                  <a:pt x="696157" y="1706447"/>
                  <a:pt x="705000" y="1708243"/>
                </a:cubicBezTo>
                <a:cubicBezTo>
                  <a:pt x="709283" y="1719573"/>
                  <a:pt x="710319" y="1729174"/>
                  <a:pt x="715570" y="1734839"/>
                </a:cubicBezTo>
                <a:cubicBezTo>
                  <a:pt x="723513" y="1743474"/>
                  <a:pt x="742786" y="1742162"/>
                  <a:pt x="737744" y="1762264"/>
                </a:cubicBezTo>
                <a:cubicBezTo>
                  <a:pt x="737398" y="1763715"/>
                  <a:pt x="746585" y="1770138"/>
                  <a:pt x="751145" y="1769932"/>
                </a:cubicBezTo>
                <a:cubicBezTo>
                  <a:pt x="765929" y="1769171"/>
                  <a:pt x="780436" y="1765994"/>
                  <a:pt x="786307" y="1751418"/>
                </a:cubicBezTo>
                <a:cubicBezTo>
                  <a:pt x="758330" y="1726687"/>
                  <a:pt x="731872" y="1703338"/>
                  <a:pt x="704033" y="1678816"/>
                </a:cubicBezTo>
                <a:cubicBezTo>
                  <a:pt x="684484" y="1684066"/>
                  <a:pt x="662861" y="1685862"/>
                  <a:pt x="647940" y="1663756"/>
                </a:cubicBezTo>
                <a:cubicBezTo>
                  <a:pt x="629772" y="1681303"/>
                  <a:pt x="609187" y="1688072"/>
                  <a:pt x="587012" y="1687589"/>
                </a:cubicBezTo>
                <a:cubicBezTo>
                  <a:pt x="566703" y="1687175"/>
                  <a:pt x="546532" y="1683237"/>
                  <a:pt x="526222" y="1680819"/>
                </a:cubicBezTo>
                <a:lnTo>
                  <a:pt x="526361" y="1680612"/>
                </a:lnTo>
                <a:cubicBezTo>
                  <a:pt x="534788" y="1670527"/>
                  <a:pt x="544391" y="1675431"/>
                  <a:pt x="554545" y="1677365"/>
                </a:cubicBezTo>
                <a:cubicBezTo>
                  <a:pt x="568568" y="1679991"/>
                  <a:pt x="583006" y="1680473"/>
                  <a:pt x="601312" y="1682339"/>
                </a:cubicBezTo>
                <a:cubicBezTo>
                  <a:pt x="578585" y="1657125"/>
                  <a:pt x="552956" y="1670250"/>
                  <a:pt x="530367" y="1666795"/>
                </a:cubicBezTo>
                <a:cubicBezTo>
                  <a:pt x="540729" y="1655812"/>
                  <a:pt x="550055" y="1645933"/>
                  <a:pt x="560278" y="1635020"/>
                </a:cubicBezTo>
                <a:cubicBezTo>
                  <a:pt x="570295" y="1635020"/>
                  <a:pt x="582453" y="1635641"/>
                  <a:pt x="594542" y="1634744"/>
                </a:cubicBezTo>
                <a:cubicBezTo>
                  <a:pt x="599447" y="1634398"/>
                  <a:pt x="608427" y="1630530"/>
                  <a:pt x="608289" y="1628664"/>
                </a:cubicBezTo>
                <a:cubicBezTo>
                  <a:pt x="607114" y="1609529"/>
                  <a:pt x="629081" y="1615263"/>
                  <a:pt x="635921" y="1604072"/>
                </a:cubicBezTo>
                <a:cubicBezTo>
                  <a:pt x="631103" y="1597475"/>
                  <a:pt x="626340" y="1594043"/>
                  <a:pt x="621631" y="1592620"/>
                </a:cubicBezTo>
                <a:close/>
                <a:moveTo>
                  <a:pt x="2702910" y="1582865"/>
                </a:moveTo>
                <a:cubicBezTo>
                  <a:pt x="2704154" y="1608908"/>
                  <a:pt x="2725775" y="1602967"/>
                  <a:pt x="2739661" y="1606421"/>
                </a:cubicBezTo>
                <a:cubicBezTo>
                  <a:pt x="2749007" y="1627097"/>
                  <a:pt x="2760936" y="1635800"/>
                  <a:pt x="2775443" y="1632533"/>
                </a:cubicBezTo>
                <a:cubicBezTo>
                  <a:pt x="2765544" y="1614621"/>
                  <a:pt x="2741366" y="1598062"/>
                  <a:pt x="2702910" y="1582865"/>
                </a:cubicBezTo>
                <a:close/>
                <a:moveTo>
                  <a:pt x="2702036" y="1549018"/>
                </a:moveTo>
                <a:cubicBezTo>
                  <a:pt x="2686785" y="1547276"/>
                  <a:pt x="2672602" y="1557289"/>
                  <a:pt x="2658146" y="1564075"/>
                </a:cubicBezTo>
                <a:cubicBezTo>
                  <a:pt x="2656903" y="1564697"/>
                  <a:pt x="2656973" y="1568151"/>
                  <a:pt x="2656005" y="1572295"/>
                </a:cubicBezTo>
                <a:cubicBezTo>
                  <a:pt x="2661946" y="1575888"/>
                  <a:pt x="2668370" y="1579756"/>
                  <a:pt x="2673621" y="1582934"/>
                </a:cubicBezTo>
                <a:lnTo>
                  <a:pt x="2673621" y="1582865"/>
                </a:lnTo>
                <a:cubicBezTo>
                  <a:pt x="2689439" y="1572986"/>
                  <a:pt x="2703393" y="1564214"/>
                  <a:pt x="2717693" y="1555233"/>
                </a:cubicBezTo>
                <a:cubicBezTo>
                  <a:pt x="2712323" y="1551485"/>
                  <a:pt x="2707120" y="1549599"/>
                  <a:pt x="2702036" y="1549018"/>
                </a:cubicBezTo>
                <a:close/>
                <a:moveTo>
                  <a:pt x="263997" y="1532506"/>
                </a:moveTo>
                <a:cubicBezTo>
                  <a:pt x="245483" y="1534509"/>
                  <a:pt x="228283" y="1536305"/>
                  <a:pt x="208457" y="1538447"/>
                </a:cubicBezTo>
                <a:lnTo>
                  <a:pt x="208388" y="1538447"/>
                </a:lnTo>
                <a:cubicBezTo>
                  <a:pt x="216056" y="1553920"/>
                  <a:pt x="234293" y="1543213"/>
                  <a:pt x="233740" y="1559170"/>
                </a:cubicBezTo>
                <a:cubicBezTo>
                  <a:pt x="233119" y="1578651"/>
                  <a:pt x="246174" y="1572849"/>
                  <a:pt x="258264" y="1574645"/>
                </a:cubicBezTo>
                <a:cubicBezTo>
                  <a:pt x="259300" y="1559585"/>
                  <a:pt x="273461" y="1548325"/>
                  <a:pt x="263997" y="1532506"/>
                </a:cubicBezTo>
                <a:close/>
                <a:moveTo>
                  <a:pt x="1510195" y="1524200"/>
                </a:moveTo>
                <a:cubicBezTo>
                  <a:pt x="1506611" y="1523699"/>
                  <a:pt x="1502311" y="1525772"/>
                  <a:pt x="1497821" y="1529743"/>
                </a:cubicBezTo>
                <a:cubicBezTo>
                  <a:pt x="1516818" y="1557789"/>
                  <a:pt x="1500791" y="1590739"/>
                  <a:pt x="1510323" y="1619960"/>
                </a:cubicBezTo>
                <a:cubicBezTo>
                  <a:pt x="1513572" y="1618993"/>
                  <a:pt x="1516404" y="1618096"/>
                  <a:pt x="1520202" y="1616990"/>
                </a:cubicBezTo>
                <a:cubicBezTo>
                  <a:pt x="1520962" y="1630254"/>
                  <a:pt x="1521723" y="1642618"/>
                  <a:pt x="1522413" y="1655260"/>
                </a:cubicBezTo>
                <a:lnTo>
                  <a:pt x="1532597" y="1650375"/>
                </a:lnTo>
                <a:lnTo>
                  <a:pt x="1539615" y="1671769"/>
                </a:lnTo>
                <a:cubicBezTo>
                  <a:pt x="1524623" y="1690352"/>
                  <a:pt x="1509773" y="1679783"/>
                  <a:pt x="1491051" y="1667210"/>
                </a:cubicBezTo>
                <a:cubicBezTo>
                  <a:pt x="1498236" y="1684135"/>
                  <a:pt x="1500585" y="1694428"/>
                  <a:pt x="1516126" y="1695118"/>
                </a:cubicBezTo>
                <a:cubicBezTo>
                  <a:pt x="1528217" y="1695671"/>
                  <a:pt x="1540167" y="1700714"/>
                  <a:pt x="1553430" y="1704029"/>
                </a:cubicBezTo>
                <a:cubicBezTo>
                  <a:pt x="1554672" y="1693392"/>
                  <a:pt x="1555987" y="1682063"/>
                  <a:pt x="1557437" y="1669628"/>
                </a:cubicBezTo>
                <a:cubicBezTo>
                  <a:pt x="1570424" y="1678677"/>
                  <a:pt x="1568074" y="1697882"/>
                  <a:pt x="1587901" y="1700575"/>
                </a:cubicBezTo>
                <a:cubicBezTo>
                  <a:pt x="1587417" y="1693461"/>
                  <a:pt x="1588937" y="1687036"/>
                  <a:pt x="1586381" y="1683306"/>
                </a:cubicBezTo>
                <a:cubicBezTo>
                  <a:pt x="1574154" y="1665207"/>
                  <a:pt x="1570424" y="1641513"/>
                  <a:pt x="1548388" y="1629563"/>
                </a:cubicBezTo>
                <a:cubicBezTo>
                  <a:pt x="1541687" y="1625901"/>
                  <a:pt x="1537334" y="1615125"/>
                  <a:pt x="1535125" y="1606766"/>
                </a:cubicBezTo>
                <a:cubicBezTo>
                  <a:pt x="1528700" y="1582726"/>
                  <a:pt x="1524486" y="1558134"/>
                  <a:pt x="1518269" y="1534095"/>
                </a:cubicBezTo>
                <a:cubicBezTo>
                  <a:pt x="1516646" y="1527775"/>
                  <a:pt x="1513779" y="1524701"/>
                  <a:pt x="1510195" y="1524200"/>
                </a:cubicBezTo>
                <a:close/>
                <a:moveTo>
                  <a:pt x="2746914" y="1523387"/>
                </a:moveTo>
                <a:cubicBezTo>
                  <a:pt x="2760384" y="1532230"/>
                  <a:pt x="2767430" y="1536858"/>
                  <a:pt x="2780624" y="1545562"/>
                </a:cubicBezTo>
                <a:lnTo>
                  <a:pt x="2753891" y="1545562"/>
                </a:lnTo>
                <a:cubicBezTo>
                  <a:pt x="2761628" y="1553920"/>
                  <a:pt x="2770263" y="1559585"/>
                  <a:pt x="2779795" y="1562279"/>
                </a:cubicBezTo>
                <a:cubicBezTo>
                  <a:pt x="2790641" y="1565387"/>
                  <a:pt x="2802316" y="1565802"/>
                  <a:pt x="2813575" y="1567322"/>
                </a:cubicBezTo>
                <a:cubicBezTo>
                  <a:pt x="2834230" y="1545079"/>
                  <a:pt x="2844592" y="1544664"/>
                  <a:pt x="2862621" y="1565871"/>
                </a:cubicBezTo>
                <a:cubicBezTo>
                  <a:pt x="2875194" y="1580654"/>
                  <a:pt x="2887283" y="1595852"/>
                  <a:pt x="2900062" y="1610428"/>
                </a:cubicBezTo>
                <a:cubicBezTo>
                  <a:pt x="2902825" y="1613606"/>
                  <a:pt x="2907799" y="1617197"/>
                  <a:pt x="2911461" y="1616851"/>
                </a:cubicBezTo>
                <a:cubicBezTo>
                  <a:pt x="2925829" y="1615678"/>
                  <a:pt x="2929905" y="1626385"/>
                  <a:pt x="2936882" y="1635296"/>
                </a:cubicBezTo>
                <a:cubicBezTo>
                  <a:pt x="2950905" y="1653325"/>
                  <a:pt x="2972042" y="1660441"/>
                  <a:pt x="2988000" y="1648974"/>
                </a:cubicBezTo>
                <a:cubicBezTo>
                  <a:pt x="2998363" y="1641513"/>
                  <a:pt x="3005892" y="1642825"/>
                  <a:pt x="3015908" y="1644345"/>
                </a:cubicBezTo>
                <a:cubicBezTo>
                  <a:pt x="3028689" y="1646279"/>
                  <a:pt x="3044577" y="1647178"/>
                  <a:pt x="3049964" y="1634468"/>
                </a:cubicBezTo>
                <a:cubicBezTo>
                  <a:pt x="3056113" y="1619891"/>
                  <a:pt x="3065300" y="1617405"/>
                  <a:pt x="3078287" y="1615678"/>
                </a:cubicBezTo>
                <a:cubicBezTo>
                  <a:pt x="3084228" y="1614918"/>
                  <a:pt x="3089547" y="1609529"/>
                  <a:pt x="3098873" y="1604003"/>
                </a:cubicBezTo>
                <a:cubicBezTo>
                  <a:pt x="3090997" y="1599582"/>
                  <a:pt x="3085886" y="1594332"/>
                  <a:pt x="3082777" y="1595299"/>
                </a:cubicBezTo>
                <a:cubicBezTo>
                  <a:pt x="3069722" y="1599443"/>
                  <a:pt x="3056665" y="1604279"/>
                  <a:pt x="3044714" y="1610980"/>
                </a:cubicBezTo>
                <a:cubicBezTo>
                  <a:pt x="3022403" y="1623483"/>
                  <a:pt x="2999260" y="1631358"/>
                  <a:pt x="2972941" y="1629631"/>
                </a:cubicBezTo>
                <a:cubicBezTo>
                  <a:pt x="2963961" y="1617681"/>
                  <a:pt x="2955049" y="1605868"/>
                  <a:pt x="2945931" y="1593710"/>
                </a:cubicBezTo>
                <a:lnTo>
                  <a:pt x="2917973" y="1598118"/>
                </a:lnTo>
                <a:lnTo>
                  <a:pt x="2905381" y="1577545"/>
                </a:lnTo>
                <a:cubicBezTo>
                  <a:pt x="2888733" y="1546322"/>
                  <a:pt x="2857164" y="1534095"/>
                  <a:pt x="2827944" y="1537824"/>
                </a:cubicBezTo>
                <a:cubicBezTo>
                  <a:pt x="2802729" y="1541072"/>
                  <a:pt x="2784493" y="1532368"/>
                  <a:pt x="2763561" y="1526151"/>
                </a:cubicBezTo>
                <a:cubicBezTo>
                  <a:pt x="2760660" y="1525321"/>
                  <a:pt x="2757551" y="1525114"/>
                  <a:pt x="2746914" y="1523387"/>
                </a:cubicBezTo>
                <a:close/>
                <a:moveTo>
                  <a:pt x="403468" y="1484288"/>
                </a:moveTo>
                <a:cubicBezTo>
                  <a:pt x="392622" y="1490298"/>
                  <a:pt x="382261" y="1493131"/>
                  <a:pt x="376804" y="1499901"/>
                </a:cubicBezTo>
                <a:cubicBezTo>
                  <a:pt x="371139" y="1506946"/>
                  <a:pt x="370311" y="1517792"/>
                  <a:pt x="367340" y="1526911"/>
                </a:cubicBezTo>
                <a:cubicBezTo>
                  <a:pt x="340952" y="1515167"/>
                  <a:pt x="324580" y="1516272"/>
                  <a:pt x="313251" y="1530641"/>
                </a:cubicBezTo>
                <a:cubicBezTo>
                  <a:pt x="302820" y="1543835"/>
                  <a:pt x="309383" y="1553092"/>
                  <a:pt x="318087" y="1562832"/>
                </a:cubicBezTo>
                <a:cubicBezTo>
                  <a:pt x="336001" y="1551593"/>
                  <a:pt x="351176" y="1552490"/>
                  <a:pt x="363610" y="1565526"/>
                </a:cubicBezTo>
                <a:cubicBezTo>
                  <a:pt x="348550" y="1591361"/>
                  <a:pt x="349172" y="1595575"/>
                  <a:pt x="372729" y="1618096"/>
                </a:cubicBezTo>
                <a:lnTo>
                  <a:pt x="372797" y="1618233"/>
                </a:lnTo>
                <a:cubicBezTo>
                  <a:pt x="379705" y="1612914"/>
                  <a:pt x="384264" y="1609392"/>
                  <a:pt x="390274" y="1604763"/>
                </a:cubicBezTo>
                <a:cubicBezTo>
                  <a:pt x="391864" y="1617888"/>
                  <a:pt x="393037" y="1627352"/>
                  <a:pt x="394627" y="1640200"/>
                </a:cubicBezTo>
                <a:cubicBezTo>
                  <a:pt x="376320" y="1632878"/>
                  <a:pt x="362159" y="1624450"/>
                  <a:pt x="346962" y="1621895"/>
                </a:cubicBezTo>
                <a:cubicBezTo>
                  <a:pt x="326997" y="1618578"/>
                  <a:pt x="324925" y="1640961"/>
                  <a:pt x="315737" y="1651461"/>
                </a:cubicBezTo>
                <a:cubicBezTo>
                  <a:pt x="305514" y="1647938"/>
                  <a:pt x="301093" y="1645105"/>
                  <a:pt x="303234" y="1633638"/>
                </a:cubicBezTo>
                <a:cubicBezTo>
                  <a:pt x="306481" y="1616161"/>
                  <a:pt x="308761" y="1596611"/>
                  <a:pt x="286516" y="1586940"/>
                </a:cubicBezTo>
                <a:cubicBezTo>
                  <a:pt x="265586" y="1597026"/>
                  <a:pt x="258195" y="1615055"/>
                  <a:pt x="250388" y="1639440"/>
                </a:cubicBezTo>
                <a:cubicBezTo>
                  <a:pt x="264135" y="1634190"/>
                  <a:pt x="273185" y="1630530"/>
                  <a:pt x="282510" y="1627352"/>
                </a:cubicBezTo>
                <a:cubicBezTo>
                  <a:pt x="283892" y="1626868"/>
                  <a:pt x="286103" y="1628803"/>
                  <a:pt x="290248" y="1630599"/>
                </a:cubicBezTo>
                <a:cubicBezTo>
                  <a:pt x="284168" y="1635434"/>
                  <a:pt x="278850" y="1639648"/>
                  <a:pt x="275119" y="1642618"/>
                </a:cubicBezTo>
                <a:cubicBezTo>
                  <a:pt x="276431" y="1655743"/>
                  <a:pt x="276500" y="1667279"/>
                  <a:pt x="278850" y="1678332"/>
                </a:cubicBezTo>
                <a:cubicBezTo>
                  <a:pt x="283063" y="1698366"/>
                  <a:pt x="304408" y="1708382"/>
                  <a:pt x="321540" y="1698503"/>
                </a:cubicBezTo>
                <a:cubicBezTo>
                  <a:pt x="345648" y="1684687"/>
                  <a:pt x="369343" y="1670043"/>
                  <a:pt x="393106" y="1655812"/>
                </a:cubicBezTo>
                <a:cubicBezTo>
                  <a:pt x="403676" y="1656779"/>
                  <a:pt x="414659" y="1657815"/>
                  <a:pt x="428268" y="1659129"/>
                </a:cubicBezTo>
                <a:cubicBezTo>
                  <a:pt x="431101" y="1631980"/>
                  <a:pt x="433656" y="1607457"/>
                  <a:pt x="436419" y="1581069"/>
                </a:cubicBezTo>
                <a:cubicBezTo>
                  <a:pt x="430064" y="1583832"/>
                  <a:pt x="427301" y="1585076"/>
                  <a:pt x="422051" y="1587355"/>
                </a:cubicBezTo>
                <a:cubicBezTo>
                  <a:pt x="424054" y="1576578"/>
                  <a:pt x="429374" y="1566217"/>
                  <a:pt x="426333" y="1559861"/>
                </a:cubicBezTo>
                <a:cubicBezTo>
                  <a:pt x="421015" y="1548601"/>
                  <a:pt x="434209" y="1546252"/>
                  <a:pt x="432965" y="1539966"/>
                </a:cubicBezTo>
                <a:cubicBezTo>
                  <a:pt x="431446" y="1531953"/>
                  <a:pt x="426196" y="1524700"/>
                  <a:pt x="421083" y="1514131"/>
                </a:cubicBezTo>
                <a:cubicBezTo>
                  <a:pt x="432619" y="1512611"/>
                  <a:pt x="439459" y="1511714"/>
                  <a:pt x="449199" y="1510469"/>
                </a:cubicBezTo>
                <a:cubicBezTo>
                  <a:pt x="430892" y="1499969"/>
                  <a:pt x="415489" y="1491128"/>
                  <a:pt x="403468" y="1484288"/>
                </a:cubicBezTo>
                <a:close/>
                <a:moveTo>
                  <a:pt x="2955583" y="1470021"/>
                </a:moveTo>
                <a:lnTo>
                  <a:pt x="2955603" y="1470196"/>
                </a:lnTo>
                <a:lnTo>
                  <a:pt x="2955533" y="1470058"/>
                </a:lnTo>
                <a:close/>
                <a:moveTo>
                  <a:pt x="1139509" y="1468608"/>
                </a:moveTo>
                <a:lnTo>
                  <a:pt x="1139521" y="1468629"/>
                </a:lnTo>
                <a:lnTo>
                  <a:pt x="1129631" y="1472269"/>
                </a:lnTo>
                <a:cubicBezTo>
                  <a:pt x="1119545" y="1478140"/>
                  <a:pt x="1101792" y="1479661"/>
                  <a:pt x="1108632" y="1497275"/>
                </a:cubicBezTo>
                <a:cubicBezTo>
                  <a:pt x="1116574" y="1517516"/>
                  <a:pt x="1129010" y="1494996"/>
                  <a:pt x="1139302" y="1498173"/>
                </a:cubicBezTo>
                <a:cubicBezTo>
                  <a:pt x="1145795" y="1507706"/>
                  <a:pt x="1150354" y="1520140"/>
                  <a:pt x="1168316" y="1517723"/>
                </a:cubicBezTo>
                <a:lnTo>
                  <a:pt x="1139521" y="1468629"/>
                </a:lnTo>
                <a:lnTo>
                  <a:pt x="1139578" y="1468608"/>
                </a:lnTo>
                <a:close/>
                <a:moveTo>
                  <a:pt x="1831681" y="1452650"/>
                </a:moveTo>
                <a:lnTo>
                  <a:pt x="1831842" y="1452943"/>
                </a:lnTo>
                <a:lnTo>
                  <a:pt x="1831750" y="1452995"/>
                </a:lnTo>
                <a:close/>
                <a:moveTo>
                  <a:pt x="3289601" y="1432617"/>
                </a:moveTo>
                <a:lnTo>
                  <a:pt x="3289809" y="1432824"/>
                </a:lnTo>
                <a:lnTo>
                  <a:pt x="3289575" y="1433003"/>
                </a:lnTo>
                <a:close/>
                <a:moveTo>
                  <a:pt x="3289714" y="1431874"/>
                </a:moveTo>
                <a:lnTo>
                  <a:pt x="3289601" y="1432273"/>
                </a:lnTo>
                <a:lnTo>
                  <a:pt x="3289394" y="1432065"/>
                </a:lnTo>
                <a:close/>
                <a:moveTo>
                  <a:pt x="2153729" y="1391999"/>
                </a:moveTo>
                <a:cubicBezTo>
                  <a:pt x="2147512" y="1394762"/>
                  <a:pt x="2140396" y="1396282"/>
                  <a:pt x="2140258" y="1398285"/>
                </a:cubicBezTo>
                <a:cubicBezTo>
                  <a:pt x="2139291" y="1412585"/>
                  <a:pt x="2139775" y="1426952"/>
                  <a:pt x="2139775" y="1440492"/>
                </a:cubicBezTo>
                <a:cubicBezTo>
                  <a:pt x="2132383" y="1454309"/>
                  <a:pt x="2125406" y="1468400"/>
                  <a:pt x="2117393" y="1481940"/>
                </a:cubicBezTo>
                <a:cubicBezTo>
                  <a:pt x="2108965" y="1496170"/>
                  <a:pt x="2089899" y="1502871"/>
                  <a:pt x="2087482" y="1522145"/>
                </a:cubicBezTo>
                <a:cubicBezTo>
                  <a:pt x="2116910" y="1527256"/>
                  <a:pt x="2117117" y="1527393"/>
                  <a:pt x="2127133" y="1506186"/>
                </a:cubicBezTo>
                <a:cubicBezTo>
                  <a:pt x="2136667" y="1486015"/>
                  <a:pt x="2145716" y="1465568"/>
                  <a:pt x="2155317" y="1444430"/>
                </a:cubicBezTo>
                <a:cubicBezTo>
                  <a:pt x="2156630" y="1448644"/>
                  <a:pt x="2159738" y="1453825"/>
                  <a:pt x="2159325" y="1458729"/>
                </a:cubicBezTo>
                <a:cubicBezTo>
                  <a:pt x="2158841" y="1464117"/>
                  <a:pt x="2153590" y="1469022"/>
                  <a:pt x="2152969" y="1474480"/>
                </a:cubicBezTo>
                <a:cubicBezTo>
                  <a:pt x="2152209" y="1480766"/>
                  <a:pt x="2156008" y="1487950"/>
                  <a:pt x="2154281" y="1493683"/>
                </a:cubicBezTo>
                <a:cubicBezTo>
                  <a:pt x="2153038" y="1497829"/>
                  <a:pt x="2145301" y="1499693"/>
                  <a:pt x="2142054" y="1503768"/>
                </a:cubicBezTo>
                <a:cubicBezTo>
                  <a:pt x="2139499" y="1506946"/>
                  <a:pt x="2139360" y="1511990"/>
                  <a:pt x="2137840" y="1517308"/>
                </a:cubicBezTo>
                <a:cubicBezTo>
                  <a:pt x="2142884" y="1515305"/>
                  <a:pt x="2145301" y="1514338"/>
                  <a:pt x="2149100" y="1512818"/>
                </a:cubicBezTo>
                <a:cubicBezTo>
                  <a:pt x="2147788" y="1522903"/>
                  <a:pt x="2146822" y="1530849"/>
                  <a:pt x="2145785" y="1538793"/>
                </a:cubicBezTo>
                <a:cubicBezTo>
                  <a:pt x="2147443" y="1539206"/>
                  <a:pt x="2149170" y="1539551"/>
                  <a:pt x="2150828" y="1539966"/>
                </a:cubicBezTo>
                <a:cubicBezTo>
                  <a:pt x="2158080" y="1523526"/>
                  <a:pt x="2165266" y="1507085"/>
                  <a:pt x="2171759" y="1492301"/>
                </a:cubicBezTo>
                <a:cubicBezTo>
                  <a:pt x="2194278" y="1483321"/>
                  <a:pt x="2214933" y="1475101"/>
                  <a:pt x="2237177" y="1466259"/>
                </a:cubicBezTo>
                <a:cubicBezTo>
                  <a:pt x="2216639" y="1455254"/>
                  <a:pt x="2209338" y="1439477"/>
                  <a:pt x="2215279" y="1418939"/>
                </a:cubicBezTo>
                <a:lnTo>
                  <a:pt x="2215210" y="1418871"/>
                </a:lnTo>
                <a:cubicBezTo>
                  <a:pt x="2197801" y="1422601"/>
                  <a:pt x="2190410" y="1447124"/>
                  <a:pt x="2169133" y="1429233"/>
                </a:cubicBezTo>
                <a:cubicBezTo>
                  <a:pt x="2183502" y="1418802"/>
                  <a:pt x="2197180" y="1408854"/>
                  <a:pt x="2212584" y="1397664"/>
                </a:cubicBezTo>
                <a:cubicBezTo>
                  <a:pt x="2198492" y="1395591"/>
                  <a:pt x="2186196" y="1390548"/>
                  <a:pt x="2175489" y="1392827"/>
                </a:cubicBezTo>
                <a:cubicBezTo>
                  <a:pt x="2158150" y="1396489"/>
                  <a:pt x="2166025" y="1415831"/>
                  <a:pt x="2159255" y="1431166"/>
                </a:cubicBezTo>
                <a:cubicBezTo>
                  <a:pt x="2157114" y="1416176"/>
                  <a:pt x="2155594" y="1405262"/>
                  <a:pt x="2153729" y="1391999"/>
                </a:cubicBezTo>
                <a:close/>
                <a:moveTo>
                  <a:pt x="581898" y="1390411"/>
                </a:moveTo>
                <a:cubicBezTo>
                  <a:pt x="583003" y="1390756"/>
                  <a:pt x="584178" y="1390963"/>
                  <a:pt x="585145" y="1391516"/>
                </a:cubicBezTo>
                <a:cubicBezTo>
                  <a:pt x="600481" y="1401394"/>
                  <a:pt x="582451" y="1415556"/>
                  <a:pt x="589359" y="1426124"/>
                </a:cubicBezTo>
                <a:cubicBezTo>
                  <a:pt x="596128" y="1436418"/>
                  <a:pt x="606007" y="1444638"/>
                  <a:pt x="602415" y="1459559"/>
                </a:cubicBezTo>
                <a:cubicBezTo>
                  <a:pt x="599445" y="1471925"/>
                  <a:pt x="596888" y="1481664"/>
                  <a:pt x="580586" y="1478694"/>
                </a:cubicBezTo>
                <a:cubicBezTo>
                  <a:pt x="573539" y="1477451"/>
                  <a:pt x="565871" y="1479661"/>
                  <a:pt x="553783" y="1480697"/>
                </a:cubicBezTo>
                <a:cubicBezTo>
                  <a:pt x="567737" y="1470335"/>
                  <a:pt x="577546" y="1463151"/>
                  <a:pt x="588115" y="1455345"/>
                </a:cubicBezTo>
                <a:cubicBezTo>
                  <a:pt x="581829" y="1437109"/>
                  <a:pt x="576026" y="1420253"/>
                  <a:pt x="571398" y="1406852"/>
                </a:cubicBezTo>
                <a:cubicBezTo>
                  <a:pt x="575266" y="1400496"/>
                  <a:pt x="578029" y="1395937"/>
                  <a:pt x="580862" y="1391377"/>
                </a:cubicBezTo>
                <a:lnTo>
                  <a:pt x="581898" y="1390480"/>
                </a:lnTo>
                <a:close/>
                <a:moveTo>
                  <a:pt x="2780970" y="1378251"/>
                </a:moveTo>
                <a:cubicBezTo>
                  <a:pt x="2768812" y="1384746"/>
                  <a:pt x="2755203" y="1391308"/>
                  <a:pt x="2742424" y="1399183"/>
                </a:cubicBezTo>
                <a:cubicBezTo>
                  <a:pt x="2727848" y="1408163"/>
                  <a:pt x="2709956" y="1381568"/>
                  <a:pt x="2696762" y="1404986"/>
                </a:cubicBezTo>
                <a:cubicBezTo>
                  <a:pt x="2701183" y="1423844"/>
                  <a:pt x="2716726" y="1430545"/>
                  <a:pt x="2733581" y="1436555"/>
                </a:cubicBezTo>
                <a:cubicBezTo>
                  <a:pt x="2749262" y="1424743"/>
                  <a:pt x="2765012" y="1416729"/>
                  <a:pt x="2782973" y="1432963"/>
                </a:cubicBezTo>
                <a:cubicBezTo>
                  <a:pt x="2786357" y="1436002"/>
                  <a:pt x="2794233" y="1437453"/>
                  <a:pt x="2798378" y="1435656"/>
                </a:cubicBezTo>
                <a:cubicBezTo>
                  <a:pt x="2816891" y="1427851"/>
                  <a:pt x="2822003" y="1439042"/>
                  <a:pt x="2828704" y="1452858"/>
                </a:cubicBezTo>
                <a:cubicBezTo>
                  <a:pt x="2844316" y="1485394"/>
                  <a:pt x="2866214" y="1488710"/>
                  <a:pt x="2893569" y="1463150"/>
                </a:cubicBezTo>
                <a:cubicBezTo>
                  <a:pt x="2903033" y="1503010"/>
                  <a:pt x="2940888" y="1503286"/>
                  <a:pt x="2972042" y="1516341"/>
                </a:cubicBezTo>
                <a:cubicBezTo>
                  <a:pt x="2965067" y="1526357"/>
                  <a:pt x="2959402" y="1533404"/>
                  <a:pt x="2955119" y="1541210"/>
                </a:cubicBezTo>
                <a:cubicBezTo>
                  <a:pt x="2950698" y="1549154"/>
                  <a:pt x="2947727" y="1557928"/>
                  <a:pt x="2943790" y="1567114"/>
                </a:cubicBezTo>
                <a:cubicBezTo>
                  <a:pt x="2934810" y="1563523"/>
                  <a:pt x="2926865" y="1559792"/>
                  <a:pt x="2918575" y="1557305"/>
                </a:cubicBezTo>
                <a:cubicBezTo>
                  <a:pt x="2916642" y="1556753"/>
                  <a:pt x="2913464" y="1560276"/>
                  <a:pt x="2909595" y="1562694"/>
                </a:cubicBezTo>
                <a:cubicBezTo>
                  <a:pt x="2915398" y="1570983"/>
                  <a:pt x="2920579" y="1578375"/>
                  <a:pt x="2924447" y="1583901"/>
                </a:cubicBezTo>
                <a:cubicBezTo>
                  <a:pt x="2938332" y="1583901"/>
                  <a:pt x="2951043" y="1583210"/>
                  <a:pt x="2963616" y="1584040"/>
                </a:cubicBezTo>
                <a:cubicBezTo>
                  <a:pt x="2982612" y="1585352"/>
                  <a:pt x="2984133" y="1569325"/>
                  <a:pt x="2989105" y="1558273"/>
                </a:cubicBezTo>
                <a:cubicBezTo>
                  <a:pt x="3006168" y="1555233"/>
                  <a:pt x="3023921" y="1556614"/>
                  <a:pt x="3031797" y="1538378"/>
                </a:cubicBezTo>
                <a:cubicBezTo>
                  <a:pt x="3038082" y="1523940"/>
                  <a:pt x="3024060" y="1519173"/>
                  <a:pt x="3016599" y="1509917"/>
                </a:cubicBezTo>
                <a:cubicBezTo>
                  <a:pt x="3029310" y="1507361"/>
                  <a:pt x="3040915" y="1505082"/>
                  <a:pt x="3058668" y="1501559"/>
                </a:cubicBezTo>
                <a:cubicBezTo>
                  <a:pt x="3042987" y="1491334"/>
                  <a:pt x="3029517" y="1485947"/>
                  <a:pt x="3021366" y="1476207"/>
                </a:cubicBezTo>
                <a:cubicBezTo>
                  <a:pt x="3013560" y="1466743"/>
                  <a:pt x="3011211" y="1452719"/>
                  <a:pt x="3005822" y="1439042"/>
                </a:cubicBezTo>
                <a:cubicBezTo>
                  <a:pt x="2995254" y="1444430"/>
                  <a:pt x="2985445" y="1448989"/>
                  <a:pt x="2976119" y="1454446"/>
                </a:cubicBezTo>
                <a:lnTo>
                  <a:pt x="2955583" y="1470021"/>
                </a:lnTo>
                <a:lnTo>
                  <a:pt x="2951871" y="1438351"/>
                </a:lnTo>
                <a:cubicBezTo>
                  <a:pt x="2909181" y="1433792"/>
                  <a:pt x="2864832" y="1429094"/>
                  <a:pt x="2819792" y="1424328"/>
                </a:cubicBezTo>
                <a:cubicBezTo>
                  <a:pt x="2820552" y="1413621"/>
                  <a:pt x="2820967" y="1407127"/>
                  <a:pt x="2821173" y="1404709"/>
                </a:cubicBezTo>
                <a:cubicBezTo>
                  <a:pt x="2806046" y="1394762"/>
                  <a:pt x="2792713" y="1385919"/>
                  <a:pt x="2780970" y="1378251"/>
                </a:cubicBezTo>
                <a:close/>
                <a:moveTo>
                  <a:pt x="3147229" y="1356285"/>
                </a:moveTo>
                <a:cubicBezTo>
                  <a:pt x="3135208" y="1357389"/>
                  <a:pt x="3122912" y="1357183"/>
                  <a:pt x="3111307" y="1359876"/>
                </a:cubicBezTo>
                <a:cubicBezTo>
                  <a:pt x="3099288" y="1362640"/>
                  <a:pt x="3087682" y="1367683"/>
                  <a:pt x="3076284" y="1372588"/>
                </a:cubicBezTo>
                <a:cubicBezTo>
                  <a:pt x="3059982" y="1379496"/>
                  <a:pt x="3060119" y="1379841"/>
                  <a:pt x="3053695" y="1395038"/>
                </a:cubicBezTo>
                <a:cubicBezTo>
                  <a:pt x="3082571" y="1389512"/>
                  <a:pt x="3108199" y="1370031"/>
                  <a:pt x="3139768" y="1375766"/>
                </a:cubicBezTo>
                <a:cubicBezTo>
                  <a:pt x="3142876" y="1376318"/>
                  <a:pt x="3147574" y="1368374"/>
                  <a:pt x="3151580" y="1364436"/>
                </a:cubicBezTo>
                <a:lnTo>
                  <a:pt x="3151580" y="1364367"/>
                </a:lnTo>
                <a:cubicBezTo>
                  <a:pt x="3150130" y="1361673"/>
                  <a:pt x="3148679" y="1358979"/>
                  <a:pt x="3147229" y="1356285"/>
                </a:cubicBezTo>
                <a:close/>
                <a:moveTo>
                  <a:pt x="2593972" y="1330034"/>
                </a:moveTo>
                <a:cubicBezTo>
                  <a:pt x="2585405" y="1342607"/>
                  <a:pt x="2579672" y="1359116"/>
                  <a:pt x="2568343" y="1365335"/>
                </a:cubicBezTo>
                <a:cubicBezTo>
                  <a:pt x="2557360" y="1371344"/>
                  <a:pt x="2540573" y="1366647"/>
                  <a:pt x="2523027" y="1366647"/>
                </a:cubicBezTo>
                <a:cubicBezTo>
                  <a:pt x="2524754" y="1380393"/>
                  <a:pt x="2526482" y="1393380"/>
                  <a:pt x="2527448" y="1401186"/>
                </a:cubicBezTo>
                <a:cubicBezTo>
                  <a:pt x="2517293" y="1416729"/>
                  <a:pt x="2509556" y="1428542"/>
                  <a:pt x="2501612" y="1440630"/>
                </a:cubicBezTo>
                <a:cubicBezTo>
                  <a:pt x="2515014" y="1454585"/>
                  <a:pt x="2526273" y="1466189"/>
                  <a:pt x="2517432" y="1484841"/>
                </a:cubicBezTo>
                <a:cubicBezTo>
                  <a:pt x="2538777" y="1481042"/>
                  <a:pt x="2559639" y="1488710"/>
                  <a:pt x="2570347" y="1467709"/>
                </a:cubicBezTo>
                <a:cubicBezTo>
                  <a:pt x="2586463" y="1477332"/>
                  <a:pt x="2602351" y="1473077"/>
                  <a:pt x="2618011" y="1454930"/>
                </a:cubicBezTo>
                <a:cubicBezTo>
                  <a:pt x="2620084" y="1455758"/>
                  <a:pt x="2622294" y="1456312"/>
                  <a:pt x="2624159" y="1457417"/>
                </a:cubicBezTo>
                <a:cubicBezTo>
                  <a:pt x="2636456" y="1464670"/>
                  <a:pt x="2650754" y="1462735"/>
                  <a:pt x="2649442" y="1453064"/>
                </a:cubicBezTo>
                <a:cubicBezTo>
                  <a:pt x="2642949" y="1447677"/>
                  <a:pt x="2635972" y="1441873"/>
                  <a:pt x="2625886" y="1433447"/>
                </a:cubicBezTo>
                <a:lnTo>
                  <a:pt x="2625748" y="1433584"/>
                </a:lnTo>
                <a:cubicBezTo>
                  <a:pt x="2598117" y="1445742"/>
                  <a:pt x="2569448" y="1466189"/>
                  <a:pt x="2549070" y="1429163"/>
                </a:cubicBezTo>
                <a:cubicBezTo>
                  <a:pt x="2553491" y="1411410"/>
                  <a:pt x="2557567" y="1395246"/>
                  <a:pt x="2561504" y="1379496"/>
                </a:cubicBezTo>
                <a:cubicBezTo>
                  <a:pt x="2601017" y="1372725"/>
                  <a:pt x="2612278" y="1356285"/>
                  <a:pt x="2593972" y="1330034"/>
                </a:cubicBezTo>
                <a:close/>
                <a:moveTo>
                  <a:pt x="1085696" y="1326787"/>
                </a:moveTo>
                <a:cubicBezTo>
                  <a:pt x="1060897" y="1338462"/>
                  <a:pt x="1045699" y="1351242"/>
                  <a:pt x="1035407" y="1369479"/>
                </a:cubicBezTo>
                <a:cubicBezTo>
                  <a:pt x="1025873" y="1386403"/>
                  <a:pt x="1012195" y="1393172"/>
                  <a:pt x="992439" y="1389650"/>
                </a:cubicBezTo>
                <a:lnTo>
                  <a:pt x="992439" y="1372242"/>
                </a:lnTo>
                <a:cubicBezTo>
                  <a:pt x="965981" y="1391100"/>
                  <a:pt x="949887" y="1415900"/>
                  <a:pt x="939041" y="1443463"/>
                </a:cubicBezTo>
                <a:cubicBezTo>
                  <a:pt x="921681" y="1441894"/>
                  <a:pt x="904710" y="1451359"/>
                  <a:pt x="888130" y="1471854"/>
                </a:cubicBezTo>
                <a:cubicBezTo>
                  <a:pt x="892759" y="1476137"/>
                  <a:pt x="897387" y="1480421"/>
                  <a:pt x="902223" y="1484841"/>
                </a:cubicBezTo>
                <a:cubicBezTo>
                  <a:pt x="894694" y="1492785"/>
                  <a:pt x="887233" y="1500592"/>
                  <a:pt x="879081" y="1509088"/>
                </a:cubicBezTo>
                <a:cubicBezTo>
                  <a:pt x="875351" y="1502526"/>
                  <a:pt x="873140" y="1498726"/>
                  <a:pt x="870791" y="1494512"/>
                </a:cubicBezTo>
                <a:cubicBezTo>
                  <a:pt x="867268" y="1497206"/>
                  <a:pt x="866232" y="1497829"/>
                  <a:pt x="865473" y="1498657"/>
                </a:cubicBezTo>
                <a:cubicBezTo>
                  <a:pt x="820226" y="1549430"/>
                  <a:pt x="826788" y="1554266"/>
                  <a:pt x="757225" y="1551433"/>
                </a:cubicBezTo>
                <a:cubicBezTo>
                  <a:pt x="752251" y="1551226"/>
                  <a:pt x="747000" y="1555302"/>
                  <a:pt x="741958" y="1557650"/>
                </a:cubicBezTo>
                <a:cubicBezTo>
                  <a:pt x="735947" y="1560483"/>
                  <a:pt x="730076" y="1563660"/>
                  <a:pt x="726277" y="1565663"/>
                </a:cubicBezTo>
                <a:cubicBezTo>
                  <a:pt x="727519" y="1572434"/>
                  <a:pt x="729522" y="1578375"/>
                  <a:pt x="729522" y="1584316"/>
                </a:cubicBezTo>
                <a:cubicBezTo>
                  <a:pt x="729522" y="1591914"/>
                  <a:pt x="727934" y="1599513"/>
                  <a:pt x="726967" y="1607111"/>
                </a:cubicBezTo>
                <a:cubicBezTo>
                  <a:pt x="727865" y="1607250"/>
                  <a:pt x="728764" y="1607457"/>
                  <a:pt x="729730" y="1607595"/>
                </a:cubicBezTo>
                <a:cubicBezTo>
                  <a:pt x="732010" y="1602760"/>
                  <a:pt x="734359" y="1597993"/>
                  <a:pt x="737674" y="1591085"/>
                </a:cubicBezTo>
                <a:cubicBezTo>
                  <a:pt x="761991" y="1625556"/>
                  <a:pt x="791488" y="1600964"/>
                  <a:pt x="818430" y="1597993"/>
                </a:cubicBezTo>
                <a:cubicBezTo>
                  <a:pt x="831348" y="1637023"/>
                  <a:pt x="838393" y="1639855"/>
                  <a:pt x="871827" y="1621550"/>
                </a:cubicBezTo>
                <a:cubicBezTo>
                  <a:pt x="881913" y="1616022"/>
                  <a:pt x="891861" y="1614572"/>
                  <a:pt x="904157" y="1615263"/>
                </a:cubicBezTo>
                <a:cubicBezTo>
                  <a:pt x="919076" y="1616091"/>
                  <a:pt x="940353" y="1613606"/>
                  <a:pt x="948160" y="1603864"/>
                </a:cubicBezTo>
                <a:cubicBezTo>
                  <a:pt x="959073" y="1590394"/>
                  <a:pt x="971991" y="1593089"/>
                  <a:pt x="985670" y="1588252"/>
                </a:cubicBezTo>
                <a:cubicBezTo>
                  <a:pt x="988985" y="1571052"/>
                  <a:pt x="998933" y="1561312"/>
                  <a:pt x="1018344" y="1561449"/>
                </a:cubicBezTo>
                <a:cubicBezTo>
                  <a:pt x="1024008" y="1561449"/>
                  <a:pt x="1029671" y="1553575"/>
                  <a:pt x="1035337" y="1549361"/>
                </a:cubicBezTo>
                <a:cubicBezTo>
                  <a:pt x="1020210" y="1547910"/>
                  <a:pt x="1007636" y="1551296"/>
                  <a:pt x="994926" y="1554542"/>
                </a:cubicBezTo>
                <a:cubicBezTo>
                  <a:pt x="994304" y="1554680"/>
                  <a:pt x="993337" y="1553299"/>
                  <a:pt x="992992" y="1552953"/>
                </a:cubicBezTo>
                <a:cubicBezTo>
                  <a:pt x="995202" y="1547151"/>
                  <a:pt x="997342" y="1541556"/>
                  <a:pt x="1001833" y="1529950"/>
                </a:cubicBezTo>
                <a:cubicBezTo>
                  <a:pt x="990850" y="1535960"/>
                  <a:pt x="985807" y="1538654"/>
                  <a:pt x="981179" y="1541210"/>
                </a:cubicBezTo>
                <a:cubicBezTo>
                  <a:pt x="978623" y="1535407"/>
                  <a:pt x="976344" y="1530019"/>
                  <a:pt x="972337" y="1520900"/>
                </a:cubicBezTo>
                <a:cubicBezTo>
                  <a:pt x="953962" y="1544388"/>
                  <a:pt x="947883" y="1568496"/>
                  <a:pt x="939180" y="1590187"/>
                </a:cubicBezTo>
                <a:cubicBezTo>
                  <a:pt x="917559" y="1592190"/>
                  <a:pt x="896558" y="1594124"/>
                  <a:pt x="874521" y="1596128"/>
                </a:cubicBezTo>
                <a:cubicBezTo>
                  <a:pt x="878459" y="1590809"/>
                  <a:pt x="881361" y="1586871"/>
                  <a:pt x="889098" y="1576372"/>
                </a:cubicBezTo>
                <a:cubicBezTo>
                  <a:pt x="857252" y="1581759"/>
                  <a:pt x="832867" y="1585904"/>
                  <a:pt x="808551" y="1589979"/>
                </a:cubicBezTo>
                <a:cubicBezTo>
                  <a:pt x="808413" y="1588736"/>
                  <a:pt x="808273" y="1587493"/>
                  <a:pt x="808136" y="1586249"/>
                </a:cubicBezTo>
                <a:lnTo>
                  <a:pt x="841364" y="1566078"/>
                </a:lnTo>
                <a:cubicBezTo>
                  <a:pt x="840535" y="1564214"/>
                  <a:pt x="839774" y="1562348"/>
                  <a:pt x="838946" y="1560483"/>
                </a:cubicBezTo>
                <a:cubicBezTo>
                  <a:pt x="828307" y="1562900"/>
                  <a:pt x="817600" y="1565250"/>
                  <a:pt x="806962" y="1567668"/>
                </a:cubicBezTo>
                <a:cubicBezTo>
                  <a:pt x="817394" y="1558549"/>
                  <a:pt x="825061" y="1548670"/>
                  <a:pt x="842124" y="1550742"/>
                </a:cubicBezTo>
                <a:cubicBezTo>
                  <a:pt x="861881" y="1553160"/>
                  <a:pt x="881776" y="1548670"/>
                  <a:pt x="889029" y="1522421"/>
                </a:cubicBezTo>
                <a:cubicBezTo>
                  <a:pt x="892620" y="1509364"/>
                  <a:pt x="899460" y="1490368"/>
                  <a:pt x="921979" y="1499002"/>
                </a:cubicBezTo>
                <a:cubicBezTo>
                  <a:pt x="929785" y="1482838"/>
                  <a:pt x="950301" y="1487811"/>
                  <a:pt x="961215" y="1474134"/>
                </a:cubicBezTo>
                <a:cubicBezTo>
                  <a:pt x="975653" y="1456104"/>
                  <a:pt x="984979" y="1438282"/>
                  <a:pt x="982008" y="1414864"/>
                </a:cubicBezTo>
                <a:cubicBezTo>
                  <a:pt x="981732" y="1412446"/>
                  <a:pt x="985324" y="1409544"/>
                  <a:pt x="987949" y="1405676"/>
                </a:cubicBezTo>
                <a:cubicBezTo>
                  <a:pt x="996170" y="1409752"/>
                  <a:pt x="1003906" y="1413482"/>
                  <a:pt x="1013854" y="1418387"/>
                </a:cubicBezTo>
                <a:cubicBezTo>
                  <a:pt x="1036995" y="1388890"/>
                  <a:pt x="1059377" y="1360430"/>
                  <a:pt x="1085835" y="1326787"/>
                </a:cubicBezTo>
                <a:close/>
                <a:moveTo>
                  <a:pt x="2993665" y="1298051"/>
                </a:moveTo>
                <a:cubicBezTo>
                  <a:pt x="2961198" y="1305097"/>
                  <a:pt x="2933496" y="1313525"/>
                  <a:pt x="2906280" y="1325544"/>
                </a:cubicBezTo>
                <a:cubicBezTo>
                  <a:pt x="2882586" y="1336045"/>
                  <a:pt x="2865108" y="1349031"/>
                  <a:pt x="2859997" y="1375488"/>
                </a:cubicBezTo>
                <a:cubicBezTo>
                  <a:pt x="2886592" y="1376870"/>
                  <a:pt x="2896608" y="1351103"/>
                  <a:pt x="2914569" y="1341502"/>
                </a:cubicBezTo>
                <a:cubicBezTo>
                  <a:pt x="2927694" y="1347097"/>
                  <a:pt x="2938885" y="1351794"/>
                  <a:pt x="2947381" y="1355456"/>
                </a:cubicBezTo>
                <a:cubicBezTo>
                  <a:pt x="2963616" y="1335285"/>
                  <a:pt x="2977501" y="1318153"/>
                  <a:pt x="2993665" y="1298120"/>
                </a:cubicBezTo>
                <a:close/>
                <a:moveTo>
                  <a:pt x="3152064" y="1274771"/>
                </a:moveTo>
                <a:cubicBezTo>
                  <a:pt x="3138732" y="1286998"/>
                  <a:pt x="3125883" y="1294390"/>
                  <a:pt x="3119805" y="1305443"/>
                </a:cubicBezTo>
                <a:cubicBezTo>
                  <a:pt x="3116523" y="1311418"/>
                  <a:pt x="3114848" y="1318257"/>
                  <a:pt x="3113629" y="1325294"/>
                </a:cubicBezTo>
                <a:lnTo>
                  <a:pt x="3110213" y="1346266"/>
                </a:lnTo>
                <a:lnTo>
                  <a:pt x="3110202" y="1346268"/>
                </a:lnTo>
                <a:lnTo>
                  <a:pt x="3110202" y="1346337"/>
                </a:lnTo>
                <a:lnTo>
                  <a:pt x="3110213" y="1346266"/>
                </a:lnTo>
                <a:lnTo>
                  <a:pt x="3130140" y="1344171"/>
                </a:lnTo>
                <a:cubicBezTo>
                  <a:pt x="3133655" y="1342124"/>
                  <a:pt x="3135106" y="1338013"/>
                  <a:pt x="3137696" y="1329689"/>
                </a:cubicBezTo>
                <a:cubicBezTo>
                  <a:pt x="3142946" y="1312765"/>
                  <a:pt x="3146745" y="1295426"/>
                  <a:pt x="3152064" y="1274771"/>
                </a:cubicBezTo>
                <a:close/>
                <a:moveTo>
                  <a:pt x="733528" y="1273320"/>
                </a:moveTo>
                <a:lnTo>
                  <a:pt x="733587" y="1273761"/>
                </a:lnTo>
                <a:lnTo>
                  <a:pt x="733183" y="1273596"/>
                </a:lnTo>
                <a:close/>
                <a:moveTo>
                  <a:pt x="733394" y="1272880"/>
                </a:moveTo>
                <a:lnTo>
                  <a:pt x="733668" y="1273183"/>
                </a:lnTo>
                <a:lnTo>
                  <a:pt x="733323" y="1273459"/>
                </a:lnTo>
                <a:close/>
                <a:moveTo>
                  <a:pt x="2655937" y="1264479"/>
                </a:moveTo>
                <a:cubicBezTo>
                  <a:pt x="2641292" y="1293491"/>
                  <a:pt x="2649166" y="1323679"/>
                  <a:pt x="2624090" y="1348272"/>
                </a:cubicBezTo>
                <a:lnTo>
                  <a:pt x="2624090" y="1348340"/>
                </a:lnTo>
                <a:cubicBezTo>
                  <a:pt x="2644883" y="1348824"/>
                  <a:pt x="2655453" y="1348340"/>
                  <a:pt x="2659459" y="1331140"/>
                </a:cubicBezTo>
                <a:cubicBezTo>
                  <a:pt x="2661876" y="1320916"/>
                  <a:pt x="2670580" y="1312212"/>
                  <a:pt x="2676176" y="1302610"/>
                </a:cubicBezTo>
                <a:cubicBezTo>
                  <a:pt x="2677834" y="1299847"/>
                  <a:pt x="2678525" y="1296531"/>
                  <a:pt x="2680529" y="1291074"/>
                </a:cubicBezTo>
                <a:cubicBezTo>
                  <a:pt x="2673966" y="1290522"/>
                  <a:pt x="2668716" y="1290107"/>
                  <a:pt x="2663535" y="1289692"/>
                </a:cubicBezTo>
                <a:cubicBezTo>
                  <a:pt x="2661531" y="1282923"/>
                  <a:pt x="2659528" y="1276359"/>
                  <a:pt x="2655937" y="1264479"/>
                </a:cubicBezTo>
                <a:close/>
                <a:moveTo>
                  <a:pt x="2096116" y="1254600"/>
                </a:moveTo>
                <a:cubicBezTo>
                  <a:pt x="2085202" y="1263165"/>
                  <a:pt x="2075877" y="1275116"/>
                  <a:pt x="2064202" y="1278364"/>
                </a:cubicBezTo>
                <a:cubicBezTo>
                  <a:pt x="2051146" y="1282024"/>
                  <a:pt x="2035880" y="1277742"/>
                  <a:pt x="2021511" y="1276913"/>
                </a:cubicBezTo>
                <a:lnTo>
                  <a:pt x="2021511" y="1276982"/>
                </a:lnTo>
                <a:cubicBezTo>
                  <a:pt x="2045965" y="1301090"/>
                  <a:pt x="2058952" y="1304682"/>
                  <a:pt x="2080850" y="1293285"/>
                </a:cubicBezTo>
                <a:cubicBezTo>
                  <a:pt x="2098811" y="1283959"/>
                  <a:pt x="2101229" y="1278225"/>
                  <a:pt x="2096116" y="1254600"/>
                </a:cubicBezTo>
                <a:close/>
                <a:moveTo>
                  <a:pt x="2267847" y="1254185"/>
                </a:moveTo>
                <a:cubicBezTo>
                  <a:pt x="2265983" y="1255152"/>
                  <a:pt x="2263357" y="1255705"/>
                  <a:pt x="2262460" y="1257226"/>
                </a:cubicBezTo>
                <a:cubicBezTo>
                  <a:pt x="2261700" y="1258607"/>
                  <a:pt x="2263012" y="1261025"/>
                  <a:pt x="2263357" y="1263028"/>
                </a:cubicBezTo>
                <a:cubicBezTo>
                  <a:pt x="2265084" y="1261784"/>
                  <a:pt x="2267365" y="1260817"/>
                  <a:pt x="2268470" y="1259090"/>
                </a:cubicBezTo>
                <a:cubicBezTo>
                  <a:pt x="2269161" y="1258054"/>
                  <a:pt x="2268124" y="1255912"/>
                  <a:pt x="2267847" y="1254255"/>
                </a:cubicBezTo>
                <a:close/>
                <a:moveTo>
                  <a:pt x="3525299" y="1248452"/>
                </a:moveTo>
                <a:cubicBezTo>
                  <a:pt x="3521155" y="1256327"/>
                  <a:pt x="3518254" y="1261785"/>
                  <a:pt x="3515007" y="1267863"/>
                </a:cubicBezTo>
                <a:cubicBezTo>
                  <a:pt x="3523090" y="1273943"/>
                  <a:pt x="3533245" y="1279054"/>
                  <a:pt x="3539462" y="1287137"/>
                </a:cubicBezTo>
                <a:cubicBezTo>
                  <a:pt x="3543537" y="1292387"/>
                  <a:pt x="3541949" y="1301989"/>
                  <a:pt x="3543467" y="1313871"/>
                </a:cubicBezTo>
                <a:lnTo>
                  <a:pt x="3515378" y="1290198"/>
                </a:lnTo>
                <a:lnTo>
                  <a:pt x="3515422" y="1290176"/>
                </a:lnTo>
                <a:lnTo>
                  <a:pt x="3515352" y="1290176"/>
                </a:lnTo>
                <a:lnTo>
                  <a:pt x="3515378" y="1290198"/>
                </a:lnTo>
                <a:lnTo>
                  <a:pt x="3493454" y="1301437"/>
                </a:lnTo>
                <a:cubicBezTo>
                  <a:pt x="3480606" y="1295909"/>
                  <a:pt x="3480260" y="1285825"/>
                  <a:pt x="3483507" y="1277534"/>
                </a:cubicBezTo>
                <a:cubicBezTo>
                  <a:pt x="3490070" y="1261025"/>
                  <a:pt x="3504783" y="1253494"/>
                  <a:pt x="3525299" y="1248452"/>
                </a:cubicBezTo>
                <a:close/>
                <a:moveTo>
                  <a:pt x="2001616" y="1247899"/>
                </a:moveTo>
                <a:cubicBezTo>
                  <a:pt x="1989597" y="1255360"/>
                  <a:pt x="1978060" y="1262475"/>
                  <a:pt x="1967421" y="1269038"/>
                </a:cubicBezTo>
                <a:cubicBezTo>
                  <a:pt x="1969908" y="1279537"/>
                  <a:pt x="1972119" y="1288795"/>
                  <a:pt x="1974192" y="1297567"/>
                </a:cubicBezTo>
                <a:cubicBezTo>
                  <a:pt x="1954020" y="1302126"/>
                  <a:pt x="1936751" y="1305995"/>
                  <a:pt x="1917823" y="1310278"/>
                </a:cubicBezTo>
                <a:cubicBezTo>
                  <a:pt x="1913471" y="1307376"/>
                  <a:pt x="1908013" y="1303301"/>
                  <a:pt x="1902141" y="1299916"/>
                </a:cubicBezTo>
                <a:cubicBezTo>
                  <a:pt x="1868431" y="1280297"/>
                  <a:pt x="1817588" y="1283821"/>
                  <a:pt x="1790233" y="1307446"/>
                </a:cubicBezTo>
                <a:cubicBezTo>
                  <a:pt x="1787815" y="1301574"/>
                  <a:pt x="1785467" y="1295772"/>
                  <a:pt x="1783049" y="1289900"/>
                </a:cubicBezTo>
                <a:cubicBezTo>
                  <a:pt x="1775105" y="1293077"/>
                  <a:pt x="1769510" y="1295288"/>
                  <a:pt x="1763914" y="1297567"/>
                </a:cubicBezTo>
                <a:cubicBezTo>
                  <a:pt x="1761566" y="1291764"/>
                  <a:pt x="1760046" y="1287965"/>
                  <a:pt x="1758389" y="1283751"/>
                </a:cubicBezTo>
                <a:cubicBezTo>
                  <a:pt x="1757489" y="1284581"/>
                  <a:pt x="1732138" y="1307652"/>
                  <a:pt x="1732276" y="1307515"/>
                </a:cubicBezTo>
                <a:cubicBezTo>
                  <a:pt x="1734280" y="1311176"/>
                  <a:pt x="1736283" y="1314768"/>
                  <a:pt x="1738494" y="1318774"/>
                </a:cubicBezTo>
                <a:cubicBezTo>
                  <a:pt x="1729790" y="1318774"/>
                  <a:pt x="1722191" y="1317255"/>
                  <a:pt x="1715490" y="1319189"/>
                </a:cubicBezTo>
                <a:cubicBezTo>
                  <a:pt x="1707684" y="1321400"/>
                  <a:pt x="1700638" y="1326511"/>
                  <a:pt x="1690138" y="1332037"/>
                </a:cubicBezTo>
                <a:cubicBezTo>
                  <a:pt x="1694698" y="1311038"/>
                  <a:pt x="1725300" y="1306271"/>
                  <a:pt x="1710448" y="1284511"/>
                </a:cubicBezTo>
                <a:cubicBezTo>
                  <a:pt x="1690967" y="1283130"/>
                  <a:pt x="1673283" y="1281196"/>
                  <a:pt x="1655529" y="1280851"/>
                </a:cubicBezTo>
                <a:cubicBezTo>
                  <a:pt x="1645374" y="1280643"/>
                  <a:pt x="1634875" y="1281887"/>
                  <a:pt x="1625064" y="1284511"/>
                </a:cubicBezTo>
                <a:cubicBezTo>
                  <a:pt x="1612147" y="1287896"/>
                  <a:pt x="1599507" y="1292663"/>
                  <a:pt x="1587348" y="1298120"/>
                </a:cubicBezTo>
                <a:cubicBezTo>
                  <a:pt x="1582996" y="1300054"/>
                  <a:pt x="1577885" y="1305443"/>
                  <a:pt x="1577470" y="1309725"/>
                </a:cubicBezTo>
                <a:cubicBezTo>
                  <a:pt x="1577055" y="1314353"/>
                  <a:pt x="1580439" y="1322021"/>
                  <a:pt x="1584308" y="1323817"/>
                </a:cubicBezTo>
                <a:cubicBezTo>
                  <a:pt x="1593357" y="1328101"/>
                  <a:pt x="1603720" y="1329689"/>
                  <a:pt x="1612010" y="1331900"/>
                </a:cubicBezTo>
                <a:cubicBezTo>
                  <a:pt x="1617190" y="1326374"/>
                  <a:pt x="1621472" y="1321814"/>
                  <a:pt x="1627898" y="1314907"/>
                </a:cubicBezTo>
                <a:cubicBezTo>
                  <a:pt x="1629901" y="1343229"/>
                  <a:pt x="1594325" y="1362848"/>
                  <a:pt x="1622163" y="1387233"/>
                </a:cubicBezTo>
                <a:cubicBezTo>
                  <a:pt x="1616430" y="1396558"/>
                  <a:pt x="1609523" y="1403881"/>
                  <a:pt x="1607381" y="1412307"/>
                </a:cubicBezTo>
                <a:cubicBezTo>
                  <a:pt x="1604964" y="1421772"/>
                  <a:pt x="1603997" y="1433515"/>
                  <a:pt x="1607520" y="1442151"/>
                </a:cubicBezTo>
                <a:cubicBezTo>
                  <a:pt x="1611111" y="1450992"/>
                  <a:pt x="1621680" y="1456796"/>
                  <a:pt x="1627759" y="1464946"/>
                </a:cubicBezTo>
                <a:cubicBezTo>
                  <a:pt x="1632112" y="1470818"/>
                  <a:pt x="1634115" y="1478416"/>
                  <a:pt x="1637361" y="1485602"/>
                </a:cubicBezTo>
                <a:cubicBezTo>
                  <a:pt x="1636947" y="1485670"/>
                  <a:pt x="1633976" y="1486430"/>
                  <a:pt x="1631076" y="1487328"/>
                </a:cubicBezTo>
                <a:cubicBezTo>
                  <a:pt x="1599852" y="1497069"/>
                  <a:pt x="1591078" y="1520003"/>
                  <a:pt x="1607864" y="1547910"/>
                </a:cubicBezTo>
                <a:cubicBezTo>
                  <a:pt x="1613668" y="1557513"/>
                  <a:pt x="1623683" y="1567529"/>
                  <a:pt x="1623337" y="1577063"/>
                </a:cubicBezTo>
                <a:cubicBezTo>
                  <a:pt x="1622853" y="1591154"/>
                  <a:pt x="1634944" y="1594884"/>
                  <a:pt x="1638260" y="1604694"/>
                </a:cubicBezTo>
                <a:cubicBezTo>
                  <a:pt x="1640056" y="1610013"/>
                  <a:pt x="1639572" y="1616161"/>
                  <a:pt x="1641852" y="1621135"/>
                </a:cubicBezTo>
                <a:cubicBezTo>
                  <a:pt x="1643854" y="1625486"/>
                  <a:pt x="1648344" y="1628664"/>
                  <a:pt x="1652697" y="1633362"/>
                </a:cubicBezTo>
                <a:cubicBezTo>
                  <a:pt x="1656703" y="1625694"/>
                  <a:pt x="1659260" y="1620789"/>
                  <a:pt x="1660366" y="1618717"/>
                </a:cubicBezTo>
                <a:cubicBezTo>
                  <a:pt x="1667826" y="1625486"/>
                  <a:pt x="1676115" y="1632118"/>
                  <a:pt x="1683300" y="1639786"/>
                </a:cubicBezTo>
                <a:cubicBezTo>
                  <a:pt x="1689585" y="1646417"/>
                  <a:pt x="1695526" y="1652704"/>
                  <a:pt x="1706372" y="1651529"/>
                </a:cubicBezTo>
                <a:cubicBezTo>
                  <a:pt x="1699325" y="1660786"/>
                  <a:pt x="1693592" y="1668246"/>
                  <a:pt x="1685579" y="1678677"/>
                </a:cubicBezTo>
                <a:cubicBezTo>
                  <a:pt x="1698358" y="1681095"/>
                  <a:pt x="1706785" y="1682615"/>
                  <a:pt x="1716181" y="1684411"/>
                </a:cubicBezTo>
                <a:cubicBezTo>
                  <a:pt x="1716665" y="1675983"/>
                  <a:pt x="1717079" y="1669973"/>
                  <a:pt x="1717493" y="1662859"/>
                </a:cubicBezTo>
                <a:cubicBezTo>
                  <a:pt x="1748855" y="1686345"/>
                  <a:pt x="1749961" y="1686345"/>
                  <a:pt x="1783877" y="1662583"/>
                </a:cubicBezTo>
                <a:cubicBezTo>
                  <a:pt x="1781736" y="1671700"/>
                  <a:pt x="1778075" y="1678401"/>
                  <a:pt x="1779318" y="1684066"/>
                </a:cubicBezTo>
                <a:cubicBezTo>
                  <a:pt x="1780562" y="1689799"/>
                  <a:pt x="1786710" y="1694497"/>
                  <a:pt x="1790717" y="1699678"/>
                </a:cubicBezTo>
                <a:cubicBezTo>
                  <a:pt x="1767920" y="1703546"/>
                  <a:pt x="1753275" y="1719020"/>
                  <a:pt x="1739529" y="1735737"/>
                </a:cubicBezTo>
                <a:cubicBezTo>
                  <a:pt x="1750927" y="1758119"/>
                  <a:pt x="1728615" y="1765924"/>
                  <a:pt x="1720533" y="1779878"/>
                </a:cubicBezTo>
                <a:cubicBezTo>
                  <a:pt x="1718047" y="1784162"/>
                  <a:pt x="1717356" y="1789412"/>
                  <a:pt x="1713694" y="1800879"/>
                </a:cubicBezTo>
                <a:cubicBezTo>
                  <a:pt x="1728478" y="1791899"/>
                  <a:pt x="1737043" y="1786718"/>
                  <a:pt x="1744780" y="1782020"/>
                </a:cubicBezTo>
                <a:cubicBezTo>
                  <a:pt x="1747267" y="1794454"/>
                  <a:pt x="1749340" y="1804678"/>
                  <a:pt x="1751895" y="1817043"/>
                </a:cubicBezTo>
                <a:cubicBezTo>
                  <a:pt x="1738079" y="1823123"/>
                  <a:pt x="1722398" y="1829616"/>
                  <a:pt x="1707062" y="1836938"/>
                </a:cubicBezTo>
                <a:cubicBezTo>
                  <a:pt x="1697806" y="1841359"/>
                  <a:pt x="1687927" y="1845711"/>
                  <a:pt x="1680398" y="1852343"/>
                </a:cubicBezTo>
                <a:cubicBezTo>
                  <a:pt x="1667687" y="1863602"/>
                  <a:pt x="1674181" y="1887021"/>
                  <a:pt x="1688826" y="1890613"/>
                </a:cubicBezTo>
                <a:cubicBezTo>
                  <a:pt x="1693662" y="1883912"/>
                  <a:pt x="1698221" y="1877556"/>
                  <a:pt x="1702711" y="1871202"/>
                </a:cubicBezTo>
                <a:cubicBezTo>
                  <a:pt x="1704369" y="1872169"/>
                  <a:pt x="1706026" y="1873066"/>
                  <a:pt x="1707684" y="1874033"/>
                </a:cubicBezTo>
                <a:cubicBezTo>
                  <a:pt x="1704645" y="1883152"/>
                  <a:pt x="1701606" y="1892271"/>
                  <a:pt x="1699119" y="1899732"/>
                </a:cubicBezTo>
                <a:cubicBezTo>
                  <a:pt x="1686615" y="1901803"/>
                  <a:pt x="1676875" y="1903462"/>
                  <a:pt x="1667964" y="1904981"/>
                </a:cubicBezTo>
                <a:cubicBezTo>
                  <a:pt x="1662230" y="1932613"/>
                  <a:pt x="1695319" y="1933028"/>
                  <a:pt x="1697253" y="1953544"/>
                </a:cubicBezTo>
                <a:cubicBezTo>
                  <a:pt x="1668379" y="1963146"/>
                  <a:pt x="1657395" y="1987807"/>
                  <a:pt x="1644062" y="2010535"/>
                </a:cubicBezTo>
                <a:cubicBezTo>
                  <a:pt x="1653455" y="2019169"/>
                  <a:pt x="1659882" y="2025180"/>
                  <a:pt x="1666029" y="2030843"/>
                </a:cubicBezTo>
                <a:cubicBezTo>
                  <a:pt x="1649175" y="2061515"/>
                  <a:pt x="1649795" y="2062759"/>
                  <a:pt x="1681295" y="2068422"/>
                </a:cubicBezTo>
                <a:cubicBezTo>
                  <a:pt x="1684474" y="2068976"/>
                  <a:pt x="1687445" y="2070909"/>
                  <a:pt x="1693178" y="2073327"/>
                </a:cubicBezTo>
                <a:cubicBezTo>
                  <a:pt x="1692902" y="2084933"/>
                  <a:pt x="1692487" y="2097022"/>
                  <a:pt x="1692556" y="2109110"/>
                </a:cubicBezTo>
                <a:cubicBezTo>
                  <a:pt x="1692556" y="2110768"/>
                  <a:pt x="1695595" y="2112288"/>
                  <a:pt x="1696770" y="2114153"/>
                </a:cubicBezTo>
                <a:cubicBezTo>
                  <a:pt x="1697185" y="2114775"/>
                  <a:pt x="1696286" y="2116295"/>
                  <a:pt x="1695802" y="2117331"/>
                </a:cubicBezTo>
                <a:cubicBezTo>
                  <a:pt x="1695389" y="2118367"/>
                  <a:pt x="1694835" y="2119404"/>
                  <a:pt x="1694213" y="2120370"/>
                </a:cubicBezTo>
                <a:cubicBezTo>
                  <a:pt x="1693040" y="2122304"/>
                  <a:pt x="1692211" y="2124861"/>
                  <a:pt x="1690484" y="2126035"/>
                </a:cubicBezTo>
                <a:cubicBezTo>
                  <a:pt x="1683852" y="2130525"/>
                  <a:pt x="1677150" y="2134946"/>
                  <a:pt x="1670106" y="2138745"/>
                </a:cubicBezTo>
                <a:cubicBezTo>
                  <a:pt x="1660642" y="2143857"/>
                  <a:pt x="1657119" y="2151939"/>
                  <a:pt x="1658983" y="2161749"/>
                </a:cubicBezTo>
                <a:cubicBezTo>
                  <a:pt x="1660987" y="2172317"/>
                  <a:pt x="1664510" y="2182611"/>
                  <a:pt x="1666997" y="2191454"/>
                </a:cubicBezTo>
                <a:cubicBezTo>
                  <a:pt x="1660503" y="2205269"/>
                  <a:pt x="1654562" y="2218048"/>
                  <a:pt x="1645997" y="2236423"/>
                </a:cubicBezTo>
                <a:cubicBezTo>
                  <a:pt x="1659122" y="2228479"/>
                  <a:pt x="1666167" y="2224196"/>
                  <a:pt x="1676460" y="2217979"/>
                </a:cubicBezTo>
                <a:cubicBezTo>
                  <a:pt x="1672245" y="2229032"/>
                  <a:pt x="1669759" y="2235663"/>
                  <a:pt x="1665408" y="2247062"/>
                </a:cubicBezTo>
                <a:cubicBezTo>
                  <a:pt x="1679362" y="2242571"/>
                  <a:pt x="1688342" y="2237944"/>
                  <a:pt x="1697666" y="2236977"/>
                </a:cubicBezTo>
                <a:cubicBezTo>
                  <a:pt x="1714869" y="2235250"/>
                  <a:pt x="1716803" y="2234490"/>
                  <a:pt x="1711346" y="2222747"/>
                </a:cubicBezTo>
                <a:cubicBezTo>
                  <a:pt x="1708583" y="2216736"/>
                  <a:pt x="1703883" y="2211624"/>
                  <a:pt x="1697876" y="2202921"/>
                </a:cubicBezTo>
                <a:cubicBezTo>
                  <a:pt x="1707201" y="2192351"/>
                  <a:pt x="1714869" y="2181021"/>
                  <a:pt x="1724955" y="2172801"/>
                </a:cubicBezTo>
                <a:cubicBezTo>
                  <a:pt x="1734971" y="2164719"/>
                  <a:pt x="1736697" y="2156223"/>
                  <a:pt x="1732069" y="2145861"/>
                </a:cubicBezTo>
                <a:cubicBezTo>
                  <a:pt x="1729514" y="2139988"/>
                  <a:pt x="1724816" y="2135085"/>
                  <a:pt x="1723710" y="2133565"/>
                </a:cubicBezTo>
                <a:cubicBezTo>
                  <a:pt x="1732829" y="2117054"/>
                  <a:pt x="1740012" y="2103929"/>
                  <a:pt x="1748441" y="2088732"/>
                </a:cubicBezTo>
                <a:cubicBezTo>
                  <a:pt x="1753139" y="2089008"/>
                  <a:pt x="1760667" y="2089423"/>
                  <a:pt x="1767575" y="2089768"/>
                </a:cubicBezTo>
                <a:cubicBezTo>
                  <a:pt x="1772638" y="2111873"/>
                  <a:pt x="1784155" y="2124515"/>
                  <a:pt x="1802115" y="2127693"/>
                </a:cubicBezTo>
                <a:cubicBezTo>
                  <a:pt x="1810474" y="2145653"/>
                  <a:pt x="1818763" y="2163407"/>
                  <a:pt x="1827328" y="2181920"/>
                </a:cubicBezTo>
                <a:cubicBezTo>
                  <a:pt x="1812407" y="2180331"/>
                  <a:pt x="1803220" y="2187032"/>
                  <a:pt x="1800525" y="2201055"/>
                </a:cubicBezTo>
                <a:cubicBezTo>
                  <a:pt x="1799076" y="2208654"/>
                  <a:pt x="1797417" y="2217427"/>
                  <a:pt x="1799835" y="2224265"/>
                </a:cubicBezTo>
                <a:cubicBezTo>
                  <a:pt x="1803012" y="2233315"/>
                  <a:pt x="1801493" y="2238841"/>
                  <a:pt x="1795759" y="2245818"/>
                </a:cubicBezTo>
                <a:cubicBezTo>
                  <a:pt x="1792305" y="2250032"/>
                  <a:pt x="1792305" y="2257079"/>
                  <a:pt x="1790785" y="2262881"/>
                </a:cubicBezTo>
                <a:cubicBezTo>
                  <a:pt x="1804049" y="2258874"/>
                  <a:pt x="1812131" y="2251759"/>
                  <a:pt x="1819454" y="2243885"/>
                </a:cubicBezTo>
                <a:cubicBezTo>
                  <a:pt x="1828019" y="2234627"/>
                  <a:pt x="1835895" y="2224750"/>
                  <a:pt x="1843908" y="2215009"/>
                </a:cubicBezTo>
                <a:cubicBezTo>
                  <a:pt x="1850747" y="2206720"/>
                  <a:pt x="1863734" y="2203197"/>
                  <a:pt x="1865116" y="2187930"/>
                </a:cubicBezTo>
                <a:cubicBezTo>
                  <a:pt x="1857793" y="2187240"/>
                  <a:pt x="1851713" y="2186617"/>
                  <a:pt x="1843632" y="2185858"/>
                </a:cubicBezTo>
                <a:cubicBezTo>
                  <a:pt x="1848605" y="2155187"/>
                  <a:pt x="1837622" y="2127209"/>
                  <a:pt x="1832854" y="2096538"/>
                </a:cubicBezTo>
                <a:cubicBezTo>
                  <a:pt x="1812131" y="2094465"/>
                  <a:pt x="1791960" y="2089699"/>
                  <a:pt x="1792996" y="2061515"/>
                </a:cubicBezTo>
                <a:cubicBezTo>
                  <a:pt x="1778075" y="2061515"/>
                  <a:pt x="1765020" y="2063726"/>
                  <a:pt x="1753208" y="2060893"/>
                </a:cubicBezTo>
                <a:cubicBezTo>
                  <a:pt x="1740980" y="2057922"/>
                  <a:pt x="1729927" y="2050117"/>
                  <a:pt x="1717148" y="2043761"/>
                </a:cubicBezTo>
                <a:cubicBezTo>
                  <a:pt x="1705474" y="2046111"/>
                  <a:pt x="1691796" y="2048874"/>
                  <a:pt x="1675978" y="2052120"/>
                </a:cubicBezTo>
                <a:cubicBezTo>
                  <a:pt x="1681779" y="2032502"/>
                  <a:pt x="1686201" y="2017442"/>
                  <a:pt x="1690622" y="2002383"/>
                </a:cubicBezTo>
                <a:cubicBezTo>
                  <a:pt x="1685440" y="1999482"/>
                  <a:pt x="1681226" y="1997064"/>
                  <a:pt x="1674732" y="1993403"/>
                </a:cubicBezTo>
                <a:cubicBezTo>
                  <a:pt x="1688964" y="1988913"/>
                  <a:pt x="1700845" y="1985252"/>
                  <a:pt x="1711070" y="1982005"/>
                </a:cubicBezTo>
                <a:cubicBezTo>
                  <a:pt x="1714522" y="1993679"/>
                  <a:pt x="1714522" y="2007495"/>
                  <a:pt x="1721431" y="2014058"/>
                </a:cubicBezTo>
                <a:cubicBezTo>
                  <a:pt x="1737113" y="2028840"/>
                  <a:pt x="1758940" y="2000518"/>
                  <a:pt x="1776624" y="2018409"/>
                </a:cubicBezTo>
                <a:cubicBezTo>
                  <a:pt x="1777730" y="2019515"/>
                  <a:pt x="1784776" y="2017718"/>
                  <a:pt x="1785743" y="2015715"/>
                </a:cubicBezTo>
                <a:cubicBezTo>
                  <a:pt x="1795759" y="1994577"/>
                  <a:pt x="1816276" y="1995268"/>
                  <a:pt x="1834651" y="1990433"/>
                </a:cubicBezTo>
                <a:cubicBezTo>
                  <a:pt x="1854685" y="1985183"/>
                  <a:pt x="1860902" y="1969156"/>
                  <a:pt x="1851713" y="1950573"/>
                </a:cubicBezTo>
                <a:cubicBezTo>
                  <a:pt x="1848536" y="1944080"/>
                  <a:pt x="1844391" y="1938070"/>
                  <a:pt x="1840316" y="1931162"/>
                </a:cubicBezTo>
                <a:cubicBezTo>
                  <a:pt x="1888118" y="1921422"/>
                  <a:pt x="1936682" y="1919834"/>
                  <a:pt x="1966800" y="1874241"/>
                </a:cubicBezTo>
                <a:cubicBezTo>
                  <a:pt x="1953260" y="1863741"/>
                  <a:pt x="1954504" y="1854415"/>
                  <a:pt x="1968457" y="1847300"/>
                </a:cubicBezTo>
                <a:cubicBezTo>
                  <a:pt x="1977300" y="1842810"/>
                  <a:pt x="1986764" y="1839356"/>
                  <a:pt x="1995053" y="1835763"/>
                </a:cubicBezTo>
                <a:cubicBezTo>
                  <a:pt x="1992497" y="1811310"/>
                  <a:pt x="1975573" y="1826646"/>
                  <a:pt x="1966178" y="1822432"/>
                </a:cubicBezTo>
                <a:cubicBezTo>
                  <a:pt x="1976885" y="1807165"/>
                  <a:pt x="1965902" y="1796872"/>
                  <a:pt x="1959340" y="1785337"/>
                </a:cubicBezTo>
                <a:cubicBezTo>
                  <a:pt x="1966593" y="1773455"/>
                  <a:pt x="1968804" y="1760053"/>
                  <a:pt x="1988076" y="1755632"/>
                </a:cubicBezTo>
                <a:cubicBezTo>
                  <a:pt x="2023099" y="1747619"/>
                  <a:pt x="2025725" y="1731938"/>
                  <a:pt x="2000028" y="1703684"/>
                </a:cubicBezTo>
                <a:cubicBezTo>
                  <a:pt x="2013359" y="1694634"/>
                  <a:pt x="2027589" y="1686898"/>
                  <a:pt x="2039471" y="1676398"/>
                </a:cubicBezTo>
                <a:cubicBezTo>
                  <a:pt x="2058606" y="1659405"/>
                  <a:pt x="2056188" y="1626661"/>
                  <a:pt x="2035465" y="1613606"/>
                </a:cubicBezTo>
                <a:cubicBezTo>
                  <a:pt x="2017573" y="1602345"/>
                  <a:pt x="1998922" y="1592329"/>
                  <a:pt x="1980202" y="1581483"/>
                </a:cubicBezTo>
                <a:cubicBezTo>
                  <a:pt x="1986626" y="1575058"/>
                  <a:pt x="1990425" y="1566769"/>
                  <a:pt x="2000373" y="1574990"/>
                </a:cubicBezTo>
                <a:cubicBezTo>
                  <a:pt x="2005208" y="1578996"/>
                  <a:pt x="2017436" y="1582658"/>
                  <a:pt x="2017573" y="1582313"/>
                </a:cubicBezTo>
                <a:cubicBezTo>
                  <a:pt x="2025034" y="1566700"/>
                  <a:pt x="2047139" y="1574022"/>
                  <a:pt x="2053425" y="1560000"/>
                </a:cubicBezTo>
                <a:cubicBezTo>
                  <a:pt x="2038366" y="1552539"/>
                  <a:pt x="2023238" y="1545010"/>
                  <a:pt x="2007487" y="1537134"/>
                </a:cubicBezTo>
                <a:cubicBezTo>
                  <a:pt x="2010527" y="1529743"/>
                  <a:pt x="2013912" y="1521661"/>
                  <a:pt x="2017918" y="1511851"/>
                </a:cubicBezTo>
                <a:cubicBezTo>
                  <a:pt x="1997471" y="1504943"/>
                  <a:pt x="1978751" y="1498657"/>
                  <a:pt x="1960100" y="1492371"/>
                </a:cubicBezTo>
                <a:cubicBezTo>
                  <a:pt x="1962034" y="1488641"/>
                  <a:pt x="1966593" y="1483805"/>
                  <a:pt x="1965488" y="1481457"/>
                </a:cubicBezTo>
                <a:cubicBezTo>
                  <a:pt x="1956990" y="1462598"/>
                  <a:pt x="1947458" y="1444223"/>
                  <a:pt x="1939099" y="1427298"/>
                </a:cubicBezTo>
                <a:cubicBezTo>
                  <a:pt x="1922866" y="1438213"/>
                  <a:pt x="1908981" y="1445881"/>
                  <a:pt x="1897375" y="1456036"/>
                </a:cubicBezTo>
                <a:cubicBezTo>
                  <a:pt x="1887428" y="1464670"/>
                  <a:pt x="1884803" y="1487259"/>
                  <a:pt x="1863941" y="1469299"/>
                </a:cubicBezTo>
                <a:cubicBezTo>
                  <a:pt x="1862766" y="1468262"/>
                  <a:pt x="1853095" y="1477104"/>
                  <a:pt x="1847362" y="1481318"/>
                </a:cubicBezTo>
                <a:lnTo>
                  <a:pt x="1831842" y="1452943"/>
                </a:lnTo>
                <a:lnTo>
                  <a:pt x="1848605" y="1443307"/>
                </a:lnTo>
                <a:cubicBezTo>
                  <a:pt x="1852726" y="1438322"/>
                  <a:pt x="1855352" y="1431581"/>
                  <a:pt x="1856481" y="1423084"/>
                </a:cubicBezTo>
                <a:lnTo>
                  <a:pt x="1819592" y="1423084"/>
                </a:lnTo>
                <a:cubicBezTo>
                  <a:pt x="1828503" y="1418387"/>
                  <a:pt x="1832993" y="1415969"/>
                  <a:pt x="1837691" y="1413482"/>
                </a:cubicBezTo>
                <a:cubicBezTo>
                  <a:pt x="1835480" y="1409822"/>
                  <a:pt x="1834789" y="1407404"/>
                  <a:pt x="1833201" y="1406229"/>
                </a:cubicBezTo>
                <a:cubicBezTo>
                  <a:pt x="1825879" y="1400979"/>
                  <a:pt x="1818348" y="1396074"/>
                  <a:pt x="1810888" y="1391032"/>
                </a:cubicBezTo>
                <a:cubicBezTo>
                  <a:pt x="1823322" y="1384815"/>
                  <a:pt x="1816621" y="1374798"/>
                  <a:pt x="1813443" y="1367890"/>
                </a:cubicBezTo>
                <a:cubicBezTo>
                  <a:pt x="1812131" y="1364989"/>
                  <a:pt x="1800872" y="1363676"/>
                  <a:pt x="1795759" y="1365817"/>
                </a:cubicBezTo>
                <a:cubicBezTo>
                  <a:pt x="1771719" y="1375696"/>
                  <a:pt x="1761222" y="1398561"/>
                  <a:pt x="1767160" y="1424328"/>
                </a:cubicBezTo>
                <a:cubicBezTo>
                  <a:pt x="1768404" y="1429785"/>
                  <a:pt x="1769440" y="1435450"/>
                  <a:pt x="1769647" y="1441045"/>
                </a:cubicBezTo>
                <a:cubicBezTo>
                  <a:pt x="1772134" y="1495342"/>
                  <a:pt x="1793826" y="1536375"/>
                  <a:pt x="1849641" y="1555786"/>
                </a:cubicBezTo>
                <a:cubicBezTo>
                  <a:pt x="1850263" y="1583002"/>
                  <a:pt x="1862835" y="1602760"/>
                  <a:pt x="1895442" y="1608632"/>
                </a:cubicBezTo>
                <a:cubicBezTo>
                  <a:pt x="1888257" y="1621204"/>
                  <a:pt x="1880243" y="1630322"/>
                  <a:pt x="1877895" y="1640753"/>
                </a:cubicBezTo>
                <a:cubicBezTo>
                  <a:pt x="1875684" y="1650425"/>
                  <a:pt x="1879483" y="1661546"/>
                  <a:pt x="1881003" y="1675293"/>
                </a:cubicBezTo>
                <a:cubicBezTo>
                  <a:pt x="1876652" y="1680473"/>
                  <a:pt x="1869260" y="1689108"/>
                  <a:pt x="1862007" y="1697675"/>
                </a:cubicBezTo>
                <a:cubicBezTo>
                  <a:pt x="1864217" y="1702993"/>
                  <a:pt x="1864908" y="1708243"/>
                  <a:pt x="1867879" y="1711214"/>
                </a:cubicBezTo>
                <a:cubicBezTo>
                  <a:pt x="1883421" y="1726895"/>
                  <a:pt x="1879898" y="1743613"/>
                  <a:pt x="1873198" y="1761918"/>
                </a:cubicBezTo>
                <a:cubicBezTo>
                  <a:pt x="1868293" y="1775182"/>
                  <a:pt x="1864079" y="1787685"/>
                  <a:pt x="1865185" y="1804057"/>
                </a:cubicBezTo>
                <a:cubicBezTo>
                  <a:pt x="1866289" y="1820912"/>
                  <a:pt x="1851092" y="1838873"/>
                  <a:pt x="1842872" y="1856212"/>
                </a:cubicBezTo>
                <a:cubicBezTo>
                  <a:pt x="1842664" y="1856695"/>
                  <a:pt x="1841006" y="1856488"/>
                  <a:pt x="1837622" y="1856764"/>
                </a:cubicBezTo>
                <a:cubicBezTo>
                  <a:pt x="1835826" y="1849441"/>
                  <a:pt x="1833892" y="1841773"/>
                  <a:pt x="1831336" y="1831620"/>
                </a:cubicBezTo>
                <a:cubicBezTo>
                  <a:pt x="1820905" y="1838941"/>
                  <a:pt x="1811924" y="1845227"/>
                  <a:pt x="1801079" y="1852826"/>
                </a:cubicBezTo>
                <a:cubicBezTo>
                  <a:pt x="1817312" y="1874311"/>
                  <a:pt x="1805223" y="1906017"/>
                  <a:pt x="1836171" y="1919143"/>
                </a:cubicBezTo>
                <a:cubicBezTo>
                  <a:pt x="1828088" y="1924393"/>
                  <a:pt x="1820766" y="1929159"/>
                  <a:pt x="1813375" y="1933925"/>
                </a:cubicBezTo>
                <a:cubicBezTo>
                  <a:pt x="1801285" y="1908919"/>
                  <a:pt x="1793756" y="1906709"/>
                  <a:pt x="1768819" y="1918728"/>
                </a:cubicBezTo>
                <a:cubicBezTo>
                  <a:pt x="1760599" y="1922666"/>
                  <a:pt x="1751827" y="1925636"/>
                  <a:pt x="1743190" y="1928538"/>
                </a:cubicBezTo>
                <a:cubicBezTo>
                  <a:pt x="1741741" y="1929021"/>
                  <a:pt x="1739461" y="1926879"/>
                  <a:pt x="1737250" y="1925775"/>
                </a:cubicBezTo>
                <a:cubicBezTo>
                  <a:pt x="1740012" y="1918520"/>
                  <a:pt x="1742776" y="1911199"/>
                  <a:pt x="1745470" y="1904083"/>
                </a:cubicBezTo>
                <a:cubicBezTo>
                  <a:pt x="1753000" y="1904843"/>
                  <a:pt x="1759493" y="1905465"/>
                  <a:pt x="1768335" y="1906362"/>
                </a:cubicBezTo>
                <a:cubicBezTo>
                  <a:pt x="1773654" y="1880320"/>
                  <a:pt x="1789197" y="1857109"/>
                  <a:pt x="1777799" y="1829892"/>
                </a:cubicBezTo>
                <a:cubicBezTo>
                  <a:pt x="1772686" y="1817666"/>
                  <a:pt x="1779181" y="1809514"/>
                  <a:pt x="1787815" y="1803503"/>
                </a:cubicBezTo>
                <a:cubicBezTo>
                  <a:pt x="1796243" y="1797701"/>
                  <a:pt x="1805984" y="1793763"/>
                  <a:pt x="1815309" y="1789343"/>
                </a:cubicBezTo>
                <a:cubicBezTo>
                  <a:pt x="1827328" y="1783747"/>
                  <a:pt x="1836655" y="1776425"/>
                  <a:pt x="1838865" y="1761988"/>
                </a:cubicBezTo>
                <a:cubicBezTo>
                  <a:pt x="1840040" y="1754181"/>
                  <a:pt x="1842872" y="1746306"/>
                  <a:pt x="1846395" y="1739191"/>
                </a:cubicBezTo>
                <a:cubicBezTo>
                  <a:pt x="1853855" y="1723994"/>
                  <a:pt x="1852958" y="1711490"/>
                  <a:pt x="1840454" y="1698572"/>
                </a:cubicBezTo>
                <a:cubicBezTo>
                  <a:pt x="1835065" y="1692977"/>
                  <a:pt x="1830091" y="1679300"/>
                  <a:pt x="1833132" y="1674463"/>
                </a:cubicBezTo>
                <a:cubicBezTo>
                  <a:pt x="1846395" y="1653464"/>
                  <a:pt x="1828503" y="1643033"/>
                  <a:pt x="1820075" y="1629563"/>
                </a:cubicBezTo>
                <a:cubicBezTo>
                  <a:pt x="1825879" y="1614295"/>
                  <a:pt x="1836931" y="1599167"/>
                  <a:pt x="1815792" y="1584730"/>
                </a:cubicBezTo>
                <a:cubicBezTo>
                  <a:pt x="1808816" y="1586112"/>
                  <a:pt x="1799973" y="1588252"/>
                  <a:pt x="1791062" y="1589566"/>
                </a:cubicBezTo>
                <a:cubicBezTo>
                  <a:pt x="1768611" y="1592742"/>
                  <a:pt x="1759216" y="1584385"/>
                  <a:pt x="1765987" y="1563246"/>
                </a:cubicBezTo>
                <a:cubicBezTo>
                  <a:pt x="1773930" y="1538723"/>
                  <a:pt x="1763223" y="1523249"/>
                  <a:pt x="1746438" y="1509433"/>
                </a:cubicBezTo>
                <a:cubicBezTo>
                  <a:pt x="1738563" y="1502940"/>
                  <a:pt x="1729237" y="1497690"/>
                  <a:pt x="1719703" y="1494028"/>
                </a:cubicBezTo>
                <a:cubicBezTo>
                  <a:pt x="1703678" y="1487881"/>
                  <a:pt x="1693523" y="1471993"/>
                  <a:pt x="1673836" y="1470335"/>
                </a:cubicBezTo>
                <a:cubicBezTo>
                  <a:pt x="1666928" y="1469712"/>
                  <a:pt x="1661331" y="1452788"/>
                  <a:pt x="1655321" y="1443600"/>
                </a:cubicBezTo>
                <a:cubicBezTo>
                  <a:pt x="1658915" y="1432341"/>
                  <a:pt x="1662369" y="1421634"/>
                  <a:pt x="1665823" y="1410858"/>
                </a:cubicBezTo>
                <a:cubicBezTo>
                  <a:pt x="1661539" y="1406713"/>
                  <a:pt x="1658292" y="1403603"/>
                  <a:pt x="1654977" y="1400495"/>
                </a:cubicBezTo>
                <a:cubicBezTo>
                  <a:pt x="1651936" y="1397664"/>
                  <a:pt x="1648828" y="1394831"/>
                  <a:pt x="1647102" y="1393172"/>
                </a:cubicBezTo>
                <a:cubicBezTo>
                  <a:pt x="1656220" y="1380669"/>
                  <a:pt x="1668999" y="1370515"/>
                  <a:pt x="1670382" y="1358979"/>
                </a:cubicBezTo>
                <a:cubicBezTo>
                  <a:pt x="1671764" y="1347788"/>
                  <a:pt x="1661607" y="1335078"/>
                  <a:pt x="1656288" y="1322436"/>
                </a:cubicBezTo>
                <a:cubicBezTo>
                  <a:pt x="1680673" y="1327478"/>
                  <a:pt x="1687858" y="1351794"/>
                  <a:pt x="1707547" y="1361397"/>
                </a:cubicBezTo>
                <a:cubicBezTo>
                  <a:pt x="1718668" y="1366854"/>
                  <a:pt x="1716111" y="1381222"/>
                  <a:pt x="1702849" y="1390755"/>
                </a:cubicBezTo>
                <a:cubicBezTo>
                  <a:pt x="1691865" y="1398700"/>
                  <a:pt x="1689793" y="1407749"/>
                  <a:pt x="1691520" y="1422462"/>
                </a:cubicBezTo>
                <a:cubicBezTo>
                  <a:pt x="1700223" y="1419562"/>
                  <a:pt x="1706372" y="1417558"/>
                  <a:pt x="1713279" y="1415278"/>
                </a:cubicBezTo>
                <a:lnTo>
                  <a:pt x="1713279" y="1449196"/>
                </a:lnTo>
                <a:cubicBezTo>
                  <a:pt x="1715490" y="1449541"/>
                  <a:pt x="1717701" y="1449887"/>
                  <a:pt x="1719911" y="1450164"/>
                </a:cubicBezTo>
                <a:cubicBezTo>
                  <a:pt x="1722744" y="1436002"/>
                  <a:pt x="1725576" y="1421772"/>
                  <a:pt x="1728754" y="1405884"/>
                </a:cubicBezTo>
                <a:cubicBezTo>
                  <a:pt x="1734419" y="1410304"/>
                  <a:pt x="1736905" y="1412307"/>
                  <a:pt x="1740358" y="1415002"/>
                </a:cubicBezTo>
                <a:cubicBezTo>
                  <a:pt x="1741464" y="1405538"/>
                  <a:pt x="1742499" y="1397180"/>
                  <a:pt x="1743535" y="1388061"/>
                </a:cubicBezTo>
                <a:cubicBezTo>
                  <a:pt x="1748649" y="1391032"/>
                  <a:pt x="1751827" y="1392896"/>
                  <a:pt x="1756937" y="1395937"/>
                </a:cubicBezTo>
                <a:cubicBezTo>
                  <a:pt x="1758525" y="1365541"/>
                  <a:pt x="1753275" y="1338600"/>
                  <a:pt x="1755348" y="1312144"/>
                </a:cubicBezTo>
                <a:cubicBezTo>
                  <a:pt x="1764674" y="1316288"/>
                  <a:pt x="1770546" y="1318913"/>
                  <a:pt x="1776418" y="1321538"/>
                </a:cubicBezTo>
                <a:cubicBezTo>
                  <a:pt x="1777315" y="1332452"/>
                  <a:pt x="1778214" y="1343367"/>
                  <a:pt x="1779111" y="1354213"/>
                </a:cubicBezTo>
                <a:cubicBezTo>
                  <a:pt x="1785398" y="1351035"/>
                  <a:pt x="1787609" y="1344749"/>
                  <a:pt x="1788369" y="1344886"/>
                </a:cubicBezTo>
                <a:cubicBezTo>
                  <a:pt x="1808539" y="1349169"/>
                  <a:pt x="1816000" y="1332452"/>
                  <a:pt x="1826431" y="1321676"/>
                </a:cubicBezTo>
                <a:cubicBezTo>
                  <a:pt x="1834859" y="1312972"/>
                  <a:pt x="1841697" y="1302679"/>
                  <a:pt x="1849849" y="1292248"/>
                </a:cubicBezTo>
                <a:cubicBezTo>
                  <a:pt x="1855030" y="1295978"/>
                  <a:pt x="1860280" y="1297844"/>
                  <a:pt x="1862007" y="1301435"/>
                </a:cubicBezTo>
                <a:cubicBezTo>
                  <a:pt x="1869536" y="1316702"/>
                  <a:pt x="1883007" y="1320778"/>
                  <a:pt x="1897997" y="1323748"/>
                </a:cubicBezTo>
                <a:cubicBezTo>
                  <a:pt x="1915820" y="1327271"/>
                  <a:pt x="1933919" y="1330656"/>
                  <a:pt x="1950842" y="1336805"/>
                </a:cubicBezTo>
                <a:cubicBezTo>
                  <a:pt x="1971980" y="1344473"/>
                  <a:pt x="1989873" y="1340741"/>
                  <a:pt x="2004034" y="1324854"/>
                </a:cubicBezTo>
                <a:cubicBezTo>
                  <a:pt x="2018264" y="1308896"/>
                  <a:pt x="2010941" y="1291558"/>
                  <a:pt x="2002997" y="1276498"/>
                </a:cubicBezTo>
                <a:cubicBezTo>
                  <a:pt x="2008041" y="1270350"/>
                  <a:pt x="2012738" y="1264547"/>
                  <a:pt x="2018679" y="1257363"/>
                </a:cubicBezTo>
                <a:cubicBezTo>
                  <a:pt x="2011495" y="1253357"/>
                  <a:pt x="2006659" y="1250662"/>
                  <a:pt x="2001616" y="1247899"/>
                </a:cubicBezTo>
                <a:close/>
                <a:moveTo>
                  <a:pt x="3041321" y="1207367"/>
                </a:moveTo>
                <a:cubicBezTo>
                  <a:pt x="3031952" y="1209371"/>
                  <a:pt x="3023231" y="1216089"/>
                  <a:pt x="3014803" y="1225173"/>
                </a:cubicBezTo>
                <a:cubicBezTo>
                  <a:pt x="3012938" y="1227176"/>
                  <a:pt x="3011833" y="1229800"/>
                  <a:pt x="3009967" y="1232840"/>
                </a:cubicBezTo>
                <a:cubicBezTo>
                  <a:pt x="3019708" y="1237192"/>
                  <a:pt x="3027929" y="1240854"/>
                  <a:pt x="3038429" y="1245551"/>
                </a:cubicBezTo>
                <a:lnTo>
                  <a:pt x="3038360" y="1245481"/>
                </a:lnTo>
                <a:cubicBezTo>
                  <a:pt x="3044922" y="1219922"/>
                  <a:pt x="3075110" y="1243271"/>
                  <a:pt x="3085955" y="1220751"/>
                </a:cubicBezTo>
                <a:cubicBezTo>
                  <a:pt x="3080290" y="1219714"/>
                  <a:pt x="3074558" y="1220405"/>
                  <a:pt x="3071725" y="1217850"/>
                </a:cubicBezTo>
                <a:cubicBezTo>
                  <a:pt x="3060707" y="1208075"/>
                  <a:pt x="3050690" y="1205364"/>
                  <a:pt x="3041321" y="1207367"/>
                </a:cubicBezTo>
                <a:close/>
                <a:moveTo>
                  <a:pt x="3478193" y="1190595"/>
                </a:moveTo>
                <a:lnTo>
                  <a:pt x="3481714" y="1217390"/>
                </a:lnTo>
                <a:cubicBezTo>
                  <a:pt x="3483002" y="1238016"/>
                  <a:pt x="3476928" y="1241838"/>
                  <a:pt x="3457602" y="1244997"/>
                </a:cubicBezTo>
                <a:cubicBezTo>
                  <a:pt x="3454287" y="1257915"/>
                  <a:pt x="3451109" y="1270696"/>
                  <a:pt x="3447862" y="1283406"/>
                </a:cubicBezTo>
                <a:cubicBezTo>
                  <a:pt x="3446826" y="1283199"/>
                  <a:pt x="3445790" y="1282922"/>
                  <a:pt x="3444822" y="1282715"/>
                </a:cubicBezTo>
                <a:cubicBezTo>
                  <a:pt x="3445997" y="1260956"/>
                  <a:pt x="3446826" y="1239126"/>
                  <a:pt x="3448483" y="1217366"/>
                </a:cubicBezTo>
                <a:cubicBezTo>
                  <a:pt x="3449261" y="1207367"/>
                  <a:pt x="3449766" y="1204906"/>
                  <a:pt x="3461860" y="1198589"/>
                </a:cubicBezTo>
                <a:close/>
                <a:moveTo>
                  <a:pt x="3478188" y="1190563"/>
                </a:moveTo>
                <a:lnTo>
                  <a:pt x="3478257" y="1190563"/>
                </a:lnTo>
                <a:lnTo>
                  <a:pt x="3478193" y="1190595"/>
                </a:lnTo>
                <a:close/>
                <a:moveTo>
                  <a:pt x="128668" y="1144141"/>
                </a:moveTo>
                <a:lnTo>
                  <a:pt x="128751" y="1144188"/>
                </a:lnTo>
                <a:lnTo>
                  <a:pt x="128668" y="1144211"/>
                </a:lnTo>
                <a:close/>
                <a:moveTo>
                  <a:pt x="657680" y="1125490"/>
                </a:moveTo>
                <a:cubicBezTo>
                  <a:pt x="644901" y="1126804"/>
                  <a:pt x="635230" y="1125974"/>
                  <a:pt x="627148" y="1129222"/>
                </a:cubicBezTo>
                <a:cubicBezTo>
                  <a:pt x="620792" y="1131777"/>
                  <a:pt x="613469" y="1138616"/>
                  <a:pt x="612088" y="1144764"/>
                </a:cubicBezTo>
                <a:cubicBezTo>
                  <a:pt x="611121" y="1148909"/>
                  <a:pt x="619756" y="1155264"/>
                  <a:pt x="623694" y="1160169"/>
                </a:cubicBezTo>
                <a:cubicBezTo>
                  <a:pt x="611674" y="1166178"/>
                  <a:pt x="598411" y="1172740"/>
                  <a:pt x="585354" y="1179648"/>
                </a:cubicBezTo>
                <a:cubicBezTo>
                  <a:pt x="584387" y="1180132"/>
                  <a:pt x="584871" y="1183379"/>
                  <a:pt x="584664" y="1185382"/>
                </a:cubicBezTo>
                <a:cubicBezTo>
                  <a:pt x="592055" y="1183932"/>
                  <a:pt x="599447" y="1182481"/>
                  <a:pt x="609257" y="1180547"/>
                </a:cubicBezTo>
                <a:cubicBezTo>
                  <a:pt x="604559" y="1189872"/>
                  <a:pt x="601657" y="1195607"/>
                  <a:pt x="597996" y="1202860"/>
                </a:cubicBezTo>
                <a:cubicBezTo>
                  <a:pt x="612296" y="1207695"/>
                  <a:pt x="625075" y="1212047"/>
                  <a:pt x="641654" y="1217642"/>
                </a:cubicBezTo>
                <a:lnTo>
                  <a:pt x="641654" y="1217711"/>
                </a:lnTo>
                <a:cubicBezTo>
                  <a:pt x="644970" y="1209491"/>
                  <a:pt x="647181" y="1203896"/>
                  <a:pt x="650082" y="1196643"/>
                </a:cubicBezTo>
                <a:cubicBezTo>
                  <a:pt x="656783" y="1198162"/>
                  <a:pt x="663621" y="1199751"/>
                  <a:pt x="675088" y="1202445"/>
                </a:cubicBezTo>
                <a:cubicBezTo>
                  <a:pt x="666454" y="1206866"/>
                  <a:pt x="662861" y="1208731"/>
                  <a:pt x="659270" y="1210528"/>
                </a:cubicBezTo>
                <a:cubicBezTo>
                  <a:pt x="675849" y="1227797"/>
                  <a:pt x="681029" y="1226692"/>
                  <a:pt x="696227" y="1202514"/>
                </a:cubicBezTo>
                <a:cubicBezTo>
                  <a:pt x="692911" y="1200718"/>
                  <a:pt x="689596" y="1198991"/>
                  <a:pt x="684347" y="1196228"/>
                </a:cubicBezTo>
                <a:cubicBezTo>
                  <a:pt x="696365" y="1188699"/>
                  <a:pt x="706589" y="1182274"/>
                  <a:pt x="716743" y="1175849"/>
                </a:cubicBezTo>
                <a:cubicBezTo>
                  <a:pt x="716191" y="1174537"/>
                  <a:pt x="715570" y="1173224"/>
                  <a:pt x="715016" y="1171912"/>
                </a:cubicBezTo>
                <a:cubicBezTo>
                  <a:pt x="695190" y="1178336"/>
                  <a:pt x="675434" y="1184761"/>
                  <a:pt x="655953" y="1191117"/>
                </a:cubicBezTo>
                <a:cubicBezTo>
                  <a:pt x="648010" y="1177093"/>
                  <a:pt x="643035" y="1167422"/>
                  <a:pt x="653536" y="1154366"/>
                </a:cubicBezTo>
                <a:cubicBezTo>
                  <a:pt x="658717" y="1147872"/>
                  <a:pt x="656507" y="1135576"/>
                  <a:pt x="657680" y="1125490"/>
                </a:cubicBezTo>
                <a:close/>
                <a:moveTo>
                  <a:pt x="2743736" y="1125077"/>
                </a:moveTo>
                <a:cubicBezTo>
                  <a:pt x="2726604" y="1159064"/>
                  <a:pt x="2711476" y="1189112"/>
                  <a:pt x="2696071" y="1219577"/>
                </a:cubicBezTo>
                <a:cubicBezTo>
                  <a:pt x="2709334" y="1222568"/>
                  <a:pt x="2721237" y="1219529"/>
                  <a:pt x="2731785" y="1210458"/>
                </a:cubicBezTo>
                <a:cubicBezTo>
                  <a:pt x="2729803" y="1195537"/>
                  <a:pt x="2733741" y="1180429"/>
                  <a:pt x="2743597" y="1165142"/>
                </a:cubicBezTo>
                <a:cubicBezTo>
                  <a:pt x="2750851" y="1153883"/>
                  <a:pt x="2752301" y="1142553"/>
                  <a:pt x="2743736" y="1125077"/>
                </a:cubicBezTo>
                <a:close/>
                <a:moveTo>
                  <a:pt x="178405" y="1111606"/>
                </a:moveTo>
                <a:cubicBezTo>
                  <a:pt x="180201" y="1120379"/>
                  <a:pt x="181997" y="1129083"/>
                  <a:pt x="184070" y="1139099"/>
                </a:cubicBezTo>
                <a:cubicBezTo>
                  <a:pt x="177921" y="1140687"/>
                  <a:pt x="171634" y="1142346"/>
                  <a:pt x="164175" y="1144211"/>
                </a:cubicBezTo>
                <a:cubicBezTo>
                  <a:pt x="163691" y="1146767"/>
                  <a:pt x="161826" y="1150428"/>
                  <a:pt x="162862" y="1152777"/>
                </a:cubicBezTo>
                <a:cubicBezTo>
                  <a:pt x="168595" y="1166039"/>
                  <a:pt x="164727" y="1173294"/>
                  <a:pt x="146973" y="1178681"/>
                </a:cubicBezTo>
                <a:cubicBezTo>
                  <a:pt x="148700" y="1168665"/>
                  <a:pt x="149806" y="1162586"/>
                  <a:pt x="150842" y="1156438"/>
                </a:cubicBezTo>
                <a:lnTo>
                  <a:pt x="128751" y="1144188"/>
                </a:lnTo>
                <a:lnTo>
                  <a:pt x="159623" y="1135810"/>
                </a:lnTo>
                <a:cubicBezTo>
                  <a:pt x="168422" y="1131483"/>
                  <a:pt x="175192" y="1124524"/>
                  <a:pt x="178405" y="1111606"/>
                </a:cubicBezTo>
                <a:close/>
                <a:moveTo>
                  <a:pt x="1886875" y="1094179"/>
                </a:moveTo>
                <a:lnTo>
                  <a:pt x="1886806" y="1094267"/>
                </a:lnTo>
                <a:lnTo>
                  <a:pt x="1886738" y="1094197"/>
                </a:lnTo>
                <a:close/>
                <a:moveTo>
                  <a:pt x="2614376" y="1071540"/>
                </a:moveTo>
                <a:cubicBezTo>
                  <a:pt x="2607132" y="1068708"/>
                  <a:pt x="2598082" y="1073129"/>
                  <a:pt x="2585820" y="1084112"/>
                </a:cubicBezTo>
                <a:cubicBezTo>
                  <a:pt x="2583817" y="1085908"/>
                  <a:pt x="2580155" y="1089362"/>
                  <a:pt x="2579742" y="1089017"/>
                </a:cubicBezTo>
                <a:cubicBezTo>
                  <a:pt x="2565649" y="1077412"/>
                  <a:pt x="2557912" y="1092748"/>
                  <a:pt x="2547550" y="1096547"/>
                </a:cubicBezTo>
                <a:cubicBezTo>
                  <a:pt x="2546653" y="1096892"/>
                  <a:pt x="2546859" y="1100138"/>
                  <a:pt x="2546583" y="1102073"/>
                </a:cubicBezTo>
                <a:cubicBezTo>
                  <a:pt x="2551488" y="1102625"/>
                  <a:pt x="2556393" y="1103247"/>
                  <a:pt x="2561228" y="1103800"/>
                </a:cubicBezTo>
                <a:cubicBezTo>
                  <a:pt x="2559432" y="1129428"/>
                  <a:pt x="2528139" y="1125214"/>
                  <a:pt x="2522751" y="1148563"/>
                </a:cubicBezTo>
                <a:cubicBezTo>
                  <a:pt x="2518260" y="1167905"/>
                  <a:pt x="2504375" y="1185106"/>
                  <a:pt x="2497329" y="1198300"/>
                </a:cubicBezTo>
                <a:cubicBezTo>
                  <a:pt x="2485862" y="1201616"/>
                  <a:pt x="2478126" y="1203896"/>
                  <a:pt x="2470319" y="1206107"/>
                </a:cubicBezTo>
                <a:cubicBezTo>
                  <a:pt x="2456020" y="1210182"/>
                  <a:pt x="2454017" y="1221995"/>
                  <a:pt x="2454086" y="1239403"/>
                </a:cubicBezTo>
                <a:cubicBezTo>
                  <a:pt x="2441099" y="1217090"/>
                  <a:pt x="2429909" y="1229732"/>
                  <a:pt x="2420168" y="1235880"/>
                </a:cubicBezTo>
                <a:cubicBezTo>
                  <a:pt x="2409875" y="1242373"/>
                  <a:pt x="2401310" y="1251561"/>
                  <a:pt x="2391016" y="1260402"/>
                </a:cubicBezTo>
                <a:cubicBezTo>
                  <a:pt x="2398201" y="1264133"/>
                  <a:pt x="2403037" y="1266620"/>
                  <a:pt x="2411119" y="1270833"/>
                </a:cubicBezTo>
                <a:cubicBezTo>
                  <a:pt x="2401171" y="1276913"/>
                  <a:pt x="2392951" y="1281955"/>
                  <a:pt x="2385420" y="1286514"/>
                </a:cubicBezTo>
                <a:cubicBezTo>
                  <a:pt x="2377270" y="1279676"/>
                  <a:pt x="2370914" y="1274356"/>
                  <a:pt x="2359792" y="1264962"/>
                </a:cubicBezTo>
                <a:lnTo>
                  <a:pt x="2359792" y="1323887"/>
                </a:lnTo>
                <a:cubicBezTo>
                  <a:pt x="2351848" y="1314423"/>
                  <a:pt x="2347082" y="1308827"/>
                  <a:pt x="2339000" y="1299295"/>
                </a:cubicBezTo>
                <a:cubicBezTo>
                  <a:pt x="2334647" y="1325614"/>
                  <a:pt x="2351019" y="1331140"/>
                  <a:pt x="2361037" y="1340051"/>
                </a:cubicBezTo>
                <a:cubicBezTo>
                  <a:pt x="2371951" y="1330656"/>
                  <a:pt x="2381484" y="1322436"/>
                  <a:pt x="2393020" y="1312557"/>
                </a:cubicBezTo>
                <a:cubicBezTo>
                  <a:pt x="2400273" y="1331209"/>
                  <a:pt x="2405731" y="1345370"/>
                  <a:pt x="2411256" y="1359807"/>
                </a:cubicBezTo>
                <a:cubicBezTo>
                  <a:pt x="2427422" y="1359876"/>
                  <a:pt x="2427352" y="1359876"/>
                  <a:pt x="2428319" y="1373555"/>
                </a:cubicBezTo>
                <a:cubicBezTo>
                  <a:pt x="2428665" y="1378874"/>
                  <a:pt x="2429494" y="1384124"/>
                  <a:pt x="2430253" y="1390824"/>
                </a:cubicBezTo>
                <a:cubicBezTo>
                  <a:pt x="2442343" y="1388960"/>
                  <a:pt x="2452152" y="1387509"/>
                  <a:pt x="2461339" y="1386058"/>
                </a:cubicBezTo>
                <a:cubicBezTo>
                  <a:pt x="2464172" y="1391584"/>
                  <a:pt x="2465968" y="1396973"/>
                  <a:pt x="2469353" y="1400979"/>
                </a:cubicBezTo>
                <a:cubicBezTo>
                  <a:pt x="2471149" y="1403051"/>
                  <a:pt x="2475845" y="1403949"/>
                  <a:pt x="2478886" y="1403397"/>
                </a:cubicBezTo>
                <a:cubicBezTo>
                  <a:pt x="2483168" y="1402567"/>
                  <a:pt x="2487658" y="1400634"/>
                  <a:pt x="2491112" y="1397940"/>
                </a:cubicBezTo>
                <a:cubicBezTo>
                  <a:pt x="2507829" y="1385091"/>
                  <a:pt x="2512389" y="1366854"/>
                  <a:pt x="2514600" y="1346821"/>
                </a:cubicBezTo>
                <a:cubicBezTo>
                  <a:pt x="2503754" y="1346337"/>
                  <a:pt x="2494152" y="1343782"/>
                  <a:pt x="2486001" y="1346130"/>
                </a:cubicBezTo>
                <a:cubicBezTo>
                  <a:pt x="2477159" y="1348617"/>
                  <a:pt x="2469698" y="1355732"/>
                  <a:pt x="2458369" y="1362778"/>
                </a:cubicBezTo>
                <a:cubicBezTo>
                  <a:pt x="2455537" y="1351380"/>
                  <a:pt x="2455606" y="1337218"/>
                  <a:pt x="2451115" y="1335630"/>
                </a:cubicBezTo>
                <a:cubicBezTo>
                  <a:pt x="2422586" y="1325268"/>
                  <a:pt x="2442964" y="1303577"/>
                  <a:pt x="2434467" y="1287550"/>
                </a:cubicBezTo>
                <a:cubicBezTo>
                  <a:pt x="2470665" y="1293146"/>
                  <a:pt x="2475017" y="1290522"/>
                  <a:pt x="2491596" y="1255567"/>
                </a:cubicBezTo>
                <a:cubicBezTo>
                  <a:pt x="2502511" y="1263443"/>
                  <a:pt x="2515221" y="1269797"/>
                  <a:pt x="2523096" y="1253909"/>
                </a:cubicBezTo>
                <a:cubicBezTo>
                  <a:pt x="2535392" y="1228903"/>
                  <a:pt x="2545478" y="1202790"/>
                  <a:pt x="2556738" y="1177232"/>
                </a:cubicBezTo>
                <a:cubicBezTo>
                  <a:pt x="2557429" y="1175712"/>
                  <a:pt x="2559501" y="1174745"/>
                  <a:pt x="2561228" y="1173294"/>
                </a:cubicBezTo>
                <a:cubicBezTo>
                  <a:pt x="2564889" y="1177715"/>
                  <a:pt x="2568482" y="1182067"/>
                  <a:pt x="2573523" y="1188076"/>
                </a:cubicBezTo>
                <a:lnTo>
                  <a:pt x="2573593" y="1188008"/>
                </a:lnTo>
                <a:cubicBezTo>
                  <a:pt x="2588859" y="1180616"/>
                  <a:pt x="2594455" y="1169495"/>
                  <a:pt x="2590656" y="1155886"/>
                </a:cubicBezTo>
                <a:cubicBezTo>
                  <a:pt x="2586235" y="1140066"/>
                  <a:pt x="2597841" y="1130879"/>
                  <a:pt x="2601847" y="1118307"/>
                </a:cubicBezTo>
                <a:cubicBezTo>
                  <a:pt x="2605991" y="1144143"/>
                  <a:pt x="2591485" y="1171014"/>
                  <a:pt x="2608961" y="1196573"/>
                </a:cubicBezTo>
                <a:cubicBezTo>
                  <a:pt x="2616907" y="1192498"/>
                  <a:pt x="2623469" y="1189112"/>
                  <a:pt x="2630307" y="1185590"/>
                </a:cubicBezTo>
                <a:cubicBezTo>
                  <a:pt x="2632725" y="1193741"/>
                  <a:pt x="2634660" y="1200373"/>
                  <a:pt x="2636663" y="1207143"/>
                </a:cubicBezTo>
                <a:cubicBezTo>
                  <a:pt x="2653932" y="1191393"/>
                  <a:pt x="2669268" y="1178129"/>
                  <a:pt x="2683706" y="1163899"/>
                </a:cubicBezTo>
                <a:cubicBezTo>
                  <a:pt x="2692962" y="1154780"/>
                  <a:pt x="2698765" y="1143935"/>
                  <a:pt x="2690614" y="1130119"/>
                </a:cubicBezTo>
                <a:cubicBezTo>
                  <a:pt x="2670926" y="1130810"/>
                  <a:pt x="2671271" y="1155126"/>
                  <a:pt x="2657455" y="1159409"/>
                </a:cubicBezTo>
                <a:cubicBezTo>
                  <a:pt x="2636387" y="1147112"/>
                  <a:pt x="2636732" y="1119895"/>
                  <a:pt x="2612762" y="1111951"/>
                </a:cubicBezTo>
                <a:cubicBezTo>
                  <a:pt x="2621051" y="1107876"/>
                  <a:pt x="2626715" y="1105112"/>
                  <a:pt x="2632104" y="1102488"/>
                </a:cubicBezTo>
                <a:cubicBezTo>
                  <a:pt x="2627061" y="1084458"/>
                  <a:pt x="2621620" y="1074373"/>
                  <a:pt x="2614376" y="1071540"/>
                </a:cubicBezTo>
                <a:close/>
                <a:moveTo>
                  <a:pt x="771248" y="1069796"/>
                </a:moveTo>
                <a:cubicBezTo>
                  <a:pt x="765376" y="1069675"/>
                  <a:pt x="759574" y="1071126"/>
                  <a:pt x="756328" y="1074096"/>
                </a:cubicBezTo>
                <a:cubicBezTo>
                  <a:pt x="747069" y="1082593"/>
                  <a:pt x="751077" y="1092056"/>
                  <a:pt x="756948" y="1098481"/>
                </a:cubicBezTo>
                <a:cubicBezTo>
                  <a:pt x="765169" y="1107392"/>
                  <a:pt x="775048" y="1115819"/>
                  <a:pt x="785894" y="1120931"/>
                </a:cubicBezTo>
                <a:cubicBezTo>
                  <a:pt x="797982" y="1126596"/>
                  <a:pt x="811937" y="1128253"/>
                  <a:pt x="827618" y="1132330"/>
                </a:cubicBezTo>
                <a:lnTo>
                  <a:pt x="827686" y="1132261"/>
                </a:lnTo>
                <a:cubicBezTo>
                  <a:pt x="814837" y="1114023"/>
                  <a:pt x="803854" y="1098481"/>
                  <a:pt x="792871" y="1083006"/>
                </a:cubicBezTo>
                <a:cubicBezTo>
                  <a:pt x="790867" y="1080243"/>
                  <a:pt x="789070" y="1077273"/>
                  <a:pt x="786585" y="1074925"/>
                </a:cubicBezTo>
                <a:cubicBezTo>
                  <a:pt x="783061" y="1071610"/>
                  <a:pt x="777120" y="1069918"/>
                  <a:pt x="771248" y="1069796"/>
                </a:cubicBezTo>
                <a:close/>
                <a:moveTo>
                  <a:pt x="1138127" y="1062767"/>
                </a:moveTo>
                <a:lnTo>
                  <a:pt x="1138127" y="1062836"/>
                </a:lnTo>
                <a:cubicBezTo>
                  <a:pt x="1126868" y="1085287"/>
                  <a:pt x="1143861" y="1096202"/>
                  <a:pt x="1152359" y="1114507"/>
                </a:cubicBezTo>
                <a:cubicBezTo>
                  <a:pt x="1163894" y="1098135"/>
                  <a:pt x="1171355" y="1085080"/>
                  <a:pt x="1173289" y="1066497"/>
                </a:cubicBezTo>
                <a:cubicBezTo>
                  <a:pt x="1160855" y="1069191"/>
                  <a:pt x="1151321" y="1071263"/>
                  <a:pt x="1142618" y="1073129"/>
                </a:cubicBezTo>
                <a:cubicBezTo>
                  <a:pt x="1140753" y="1068845"/>
                  <a:pt x="1139441" y="1065806"/>
                  <a:pt x="1138127" y="1062767"/>
                </a:cubicBezTo>
                <a:close/>
                <a:moveTo>
                  <a:pt x="318395" y="1038202"/>
                </a:moveTo>
                <a:lnTo>
                  <a:pt x="319122" y="1038314"/>
                </a:lnTo>
                <a:lnTo>
                  <a:pt x="319123" y="1038313"/>
                </a:lnTo>
                <a:lnTo>
                  <a:pt x="319127" y="1038461"/>
                </a:lnTo>
                <a:lnTo>
                  <a:pt x="318779" y="1038658"/>
                </a:lnTo>
                <a:lnTo>
                  <a:pt x="318776" y="1038659"/>
                </a:lnTo>
                <a:close/>
                <a:moveTo>
                  <a:pt x="1307578" y="1031681"/>
                </a:moveTo>
                <a:cubicBezTo>
                  <a:pt x="1317111" y="1033477"/>
                  <a:pt x="1330650" y="1041283"/>
                  <a:pt x="1339630" y="1046602"/>
                </a:cubicBezTo>
                <a:cubicBezTo>
                  <a:pt x="1351373" y="1053579"/>
                  <a:pt x="1364152" y="1058691"/>
                  <a:pt x="1375481" y="1064149"/>
                </a:cubicBezTo>
                <a:cubicBezTo>
                  <a:pt x="1366914" y="1067395"/>
                  <a:pt x="1356416" y="1071471"/>
                  <a:pt x="1344396" y="1076029"/>
                </a:cubicBezTo>
                <a:cubicBezTo>
                  <a:pt x="1343014" y="1084251"/>
                  <a:pt x="1341563" y="1093024"/>
                  <a:pt x="1340111" y="1101659"/>
                </a:cubicBezTo>
                <a:cubicBezTo>
                  <a:pt x="1327608" y="1102141"/>
                  <a:pt x="1308199" y="1059589"/>
                  <a:pt x="1307578" y="1031681"/>
                </a:cubicBezTo>
                <a:close/>
                <a:moveTo>
                  <a:pt x="3277538" y="999430"/>
                </a:moveTo>
                <a:cubicBezTo>
                  <a:pt x="3282174" y="997210"/>
                  <a:pt x="3287632" y="997106"/>
                  <a:pt x="3294367" y="999559"/>
                </a:cubicBezTo>
                <a:cubicBezTo>
                  <a:pt x="3305351" y="1003497"/>
                  <a:pt x="3311707" y="1009368"/>
                  <a:pt x="3306525" y="1026846"/>
                </a:cubicBezTo>
                <a:cubicBezTo>
                  <a:pt x="3323242" y="1021941"/>
                  <a:pt x="3336781" y="1017935"/>
                  <a:pt x="3353844" y="1012961"/>
                </a:cubicBezTo>
                <a:cubicBezTo>
                  <a:pt x="3366625" y="1021181"/>
                  <a:pt x="3385897" y="1023046"/>
                  <a:pt x="3399990" y="1038934"/>
                </a:cubicBezTo>
                <a:cubicBezTo>
                  <a:pt x="3406622" y="1046395"/>
                  <a:pt x="3422993" y="1045082"/>
                  <a:pt x="3432802" y="1047293"/>
                </a:cubicBezTo>
                <a:cubicBezTo>
                  <a:pt x="3418711" y="1057309"/>
                  <a:pt x="3403236" y="1068293"/>
                  <a:pt x="3387209" y="1079691"/>
                </a:cubicBezTo>
                <a:cubicBezTo>
                  <a:pt x="3383134" y="1075408"/>
                  <a:pt x="3376296" y="1068224"/>
                  <a:pt x="3368283" y="1059865"/>
                </a:cubicBezTo>
                <a:cubicBezTo>
                  <a:pt x="3360062" y="1064079"/>
                  <a:pt x="3352325" y="1068017"/>
                  <a:pt x="3344104" y="1072162"/>
                </a:cubicBezTo>
                <a:cubicBezTo>
                  <a:pt x="3331877" y="1057448"/>
                  <a:pt x="3319927" y="1043355"/>
                  <a:pt x="3298719" y="1049158"/>
                </a:cubicBezTo>
                <a:cubicBezTo>
                  <a:pt x="3288012" y="1037138"/>
                  <a:pt x="3277512" y="1025395"/>
                  <a:pt x="3265630" y="1011994"/>
                </a:cubicBezTo>
                <a:cubicBezTo>
                  <a:pt x="3269084" y="1005984"/>
                  <a:pt x="3272901" y="1001650"/>
                  <a:pt x="3277538" y="999430"/>
                </a:cubicBezTo>
                <a:close/>
                <a:moveTo>
                  <a:pt x="1848190" y="998592"/>
                </a:moveTo>
                <a:cubicBezTo>
                  <a:pt x="1850471" y="1010404"/>
                  <a:pt x="1852750" y="1022217"/>
                  <a:pt x="1855030" y="1033823"/>
                </a:cubicBezTo>
                <a:cubicBezTo>
                  <a:pt x="1851161" y="1034513"/>
                  <a:pt x="1845359" y="1035550"/>
                  <a:pt x="1836308" y="1037139"/>
                </a:cubicBezTo>
                <a:cubicBezTo>
                  <a:pt x="1842664" y="1046810"/>
                  <a:pt x="1847362" y="1053924"/>
                  <a:pt x="1852059" y="1061109"/>
                </a:cubicBezTo>
                <a:cubicBezTo>
                  <a:pt x="1847362" y="1071540"/>
                  <a:pt x="1842872" y="1081487"/>
                  <a:pt x="1836516" y="1095648"/>
                </a:cubicBezTo>
                <a:cubicBezTo>
                  <a:pt x="1830921" y="1085080"/>
                  <a:pt x="1828572" y="1078586"/>
                  <a:pt x="1824565" y="1073335"/>
                </a:cubicBezTo>
                <a:cubicBezTo>
                  <a:pt x="1818003" y="1064701"/>
                  <a:pt x="1805430" y="1062767"/>
                  <a:pt x="1801216" y="1070572"/>
                </a:cubicBezTo>
                <a:cubicBezTo>
                  <a:pt x="1790509" y="1090398"/>
                  <a:pt x="1771375" y="1084320"/>
                  <a:pt x="1756108" y="1089638"/>
                </a:cubicBezTo>
                <a:cubicBezTo>
                  <a:pt x="1753966" y="1090398"/>
                  <a:pt x="1751412" y="1092333"/>
                  <a:pt x="1749753" y="1091712"/>
                </a:cubicBezTo>
                <a:cubicBezTo>
                  <a:pt x="1741257" y="1088603"/>
                  <a:pt x="1730205" y="1075961"/>
                  <a:pt x="1730066" y="1098205"/>
                </a:cubicBezTo>
                <a:cubicBezTo>
                  <a:pt x="1704575" y="1095718"/>
                  <a:pt x="1691036" y="1117961"/>
                  <a:pt x="1671003" y="1126665"/>
                </a:cubicBezTo>
                <a:cubicBezTo>
                  <a:pt x="1659467" y="1131709"/>
                  <a:pt x="1647654" y="1136475"/>
                  <a:pt x="1635427" y="1139375"/>
                </a:cubicBezTo>
                <a:cubicBezTo>
                  <a:pt x="1630798" y="1140481"/>
                  <a:pt x="1624858" y="1135921"/>
                  <a:pt x="1619399" y="1133918"/>
                </a:cubicBezTo>
                <a:cubicBezTo>
                  <a:pt x="1617466" y="1139030"/>
                  <a:pt x="1615532" y="1143935"/>
                  <a:pt x="1613873" y="1148287"/>
                </a:cubicBezTo>
                <a:cubicBezTo>
                  <a:pt x="1629418" y="1160306"/>
                  <a:pt x="1644615" y="1163070"/>
                  <a:pt x="1661331" y="1160237"/>
                </a:cubicBezTo>
                <a:cubicBezTo>
                  <a:pt x="1692624" y="1154780"/>
                  <a:pt x="1714730" y="1136336"/>
                  <a:pt x="1730965" y="1107323"/>
                </a:cubicBezTo>
                <a:cubicBezTo>
                  <a:pt x="1755003" y="1126389"/>
                  <a:pt x="1780493" y="1123005"/>
                  <a:pt x="1805499" y="1118928"/>
                </a:cubicBezTo>
                <a:cubicBezTo>
                  <a:pt x="1815033" y="1117340"/>
                  <a:pt x="1823253" y="1115819"/>
                  <a:pt x="1831473" y="1121484"/>
                </a:cubicBezTo>
                <a:cubicBezTo>
                  <a:pt x="1807572" y="1136751"/>
                  <a:pt x="1771996" y="1172188"/>
                  <a:pt x="1763085" y="1190080"/>
                </a:cubicBezTo>
                <a:cubicBezTo>
                  <a:pt x="1773309" y="1203136"/>
                  <a:pt x="1787609" y="1205139"/>
                  <a:pt x="1802736" y="1202790"/>
                </a:cubicBezTo>
                <a:cubicBezTo>
                  <a:pt x="1821319" y="1199889"/>
                  <a:pt x="1832165" y="1187248"/>
                  <a:pt x="1837622" y="1168250"/>
                </a:cubicBezTo>
                <a:cubicBezTo>
                  <a:pt x="1883974" y="1186004"/>
                  <a:pt x="1897169" y="1155402"/>
                  <a:pt x="1906286" y="1120794"/>
                </a:cubicBezTo>
                <a:cubicBezTo>
                  <a:pt x="1951948" y="1154988"/>
                  <a:pt x="1975780" y="1154159"/>
                  <a:pt x="1994570" y="1120931"/>
                </a:cubicBezTo>
                <a:cubicBezTo>
                  <a:pt x="1982136" y="1117685"/>
                  <a:pt x="1968044" y="1116718"/>
                  <a:pt x="1956853" y="1110569"/>
                </a:cubicBezTo>
                <a:cubicBezTo>
                  <a:pt x="1938408" y="1100484"/>
                  <a:pt x="1938823" y="1085287"/>
                  <a:pt x="1954574" y="1069882"/>
                </a:cubicBezTo>
                <a:cubicBezTo>
                  <a:pt x="1960237" y="1064355"/>
                  <a:pt x="1964521" y="1057378"/>
                  <a:pt x="1969425" y="1051024"/>
                </a:cubicBezTo>
                <a:cubicBezTo>
                  <a:pt x="1960997" y="1051852"/>
                  <a:pt x="1957474" y="1056618"/>
                  <a:pt x="1952708" y="1059313"/>
                </a:cubicBezTo>
                <a:cubicBezTo>
                  <a:pt x="1936544" y="1068639"/>
                  <a:pt x="1924031" y="1084920"/>
                  <a:pt x="1906400" y="1091486"/>
                </a:cubicBezTo>
                <a:lnTo>
                  <a:pt x="1886875" y="1094179"/>
                </a:lnTo>
                <a:lnTo>
                  <a:pt x="1900881" y="1076220"/>
                </a:lnTo>
                <a:cubicBezTo>
                  <a:pt x="1906581" y="1070418"/>
                  <a:pt x="1912020" y="1063838"/>
                  <a:pt x="1913402" y="1053510"/>
                </a:cubicBezTo>
                <a:cubicBezTo>
                  <a:pt x="1899241" y="1061800"/>
                  <a:pt x="1888810" y="1067879"/>
                  <a:pt x="1877342" y="1074580"/>
                </a:cubicBezTo>
                <a:cubicBezTo>
                  <a:pt x="1876375" y="1058622"/>
                  <a:pt x="1868016" y="1047501"/>
                  <a:pt x="1874441" y="1031336"/>
                </a:cubicBezTo>
                <a:cubicBezTo>
                  <a:pt x="1879207" y="1019454"/>
                  <a:pt x="1865806" y="1005431"/>
                  <a:pt x="1848190" y="998592"/>
                </a:cubicBezTo>
                <a:close/>
                <a:moveTo>
                  <a:pt x="308828" y="964813"/>
                </a:moveTo>
                <a:cubicBezTo>
                  <a:pt x="307033" y="971790"/>
                  <a:pt x="306342" y="979319"/>
                  <a:pt x="303302" y="985675"/>
                </a:cubicBezTo>
                <a:cubicBezTo>
                  <a:pt x="297776" y="997005"/>
                  <a:pt x="296757" y="1006900"/>
                  <a:pt x="299563" y="1015638"/>
                </a:cubicBezTo>
                <a:lnTo>
                  <a:pt x="318395" y="1038202"/>
                </a:lnTo>
                <a:lnTo>
                  <a:pt x="285826" y="1033201"/>
                </a:lnTo>
                <a:cubicBezTo>
                  <a:pt x="280299" y="1051853"/>
                  <a:pt x="274496" y="1071195"/>
                  <a:pt x="267173" y="1095787"/>
                </a:cubicBezTo>
                <a:cubicBezTo>
                  <a:pt x="259920" y="1086392"/>
                  <a:pt x="255706" y="1080935"/>
                  <a:pt x="251216" y="1075064"/>
                </a:cubicBezTo>
                <a:cubicBezTo>
                  <a:pt x="235604" y="1073474"/>
                  <a:pt x="228282" y="1096616"/>
                  <a:pt x="209700" y="1083837"/>
                </a:cubicBezTo>
                <a:cubicBezTo>
                  <a:pt x="206177" y="1059383"/>
                  <a:pt x="199269" y="1051991"/>
                  <a:pt x="175021" y="1054132"/>
                </a:cubicBezTo>
                <a:cubicBezTo>
                  <a:pt x="174331" y="1042596"/>
                  <a:pt x="167699" y="1030023"/>
                  <a:pt x="188216" y="1023185"/>
                </a:cubicBezTo>
                <a:cubicBezTo>
                  <a:pt x="197128" y="1033478"/>
                  <a:pt x="207075" y="1043908"/>
                  <a:pt x="215640" y="1055307"/>
                </a:cubicBezTo>
                <a:cubicBezTo>
                  <a:pt x="226348" y="1069537"/>
                  <a:pt x="238713" y="1069261"/>
                  <a:pt x="245414" y="1052475"/>
                </a:cubicBezTo>
                <a:cubicBezTo>
                  <a:pt x="252943" y="1033547"/>
                  <a:pt x="266207" y="1016899"/>
                  <a:pt x="271733" y="997972"/>
                </a:cubicBezTo>
                <a:cubicBezTo>
                  <a:pt x="277398" y="978422"/>
                  <a:pt x="299848" y="980425"/>
                  <a:pt x="308828" y="964813"/>
                </a:cubicBezTo>
                <a:close/>
                <a:moveTo>
                  <a:pt x="3202354" y="963501"/>
                </a:moveTo>
                <a:cubicBezTo>
                  <a:pt x="3208985" y="962741"/>
                  <a:pt x="3215963" y="963086"/>
                  <a:pt x="3222525" y="964329"/>
                </a:cubicBezTo>
                <a:cubicBezTo>
                  <a:pt x="3230677" y="965849"/>
                  <a:pt x="3225288" y="977523"/>
                  <a:pt x="3236134" y="981392"/>
                </a:cubicBezTo>
                <a:cubicBezTo>
                  <a:pt x="3244078" y="984224"/>
                  <a:pt x="3234683" y="997694"/>
                  <a:pt x="3227568" y="1001771"/>
                </a:cubicBezTo>
                <a:cubicBezTo>
                  <a:pt x="3213338" y="1009991"/>
                  <a:pt x="3197864" y="1016069"/>
                  <a:pt x="3183012" y="1022978"/>
                </a:cubicBezTo>
                <a:cubicBezTo>
                  <a:pt x="3186811" y="1031750"/>
                  <a:pt x="3189781" y="1038451"/>
                  <a:pt x="3192683" y="1045222"/>
                </a:cubicBezTo>
                <a:lnTo>
                  <a:pt x="3192683" y="1045290"/>
                </a:lnTo>
                <a:cubicBezTo>
                  <a:pt x="3187847" y="1049849"/>
                  <a:pt x="3183012" y="1054478"/>
                  <a:pt x="3178177" y="1059037"/>
                </a:cubicBezTo>
                <a:cubicBezTo>
                  <a:pt x="3173962" y="1033685"/>
                  <a:pt x="3176173" y="1005225"/>
                  <a:pt x="3145363" y="994103"/>
                </a:cubicBezTo>
                <a:cubicBezTo>
                  <a:pt x="3146814" y="978214"/>
                  <a:pt x="3152547" y="969579"/>
                  <a:pt x="3168781" y="969096"/>
                </a:cubicBezTo>
                <a:cubicBezTo>
                  <a:pt x="3179973" y="968751"/>
                  <a:pt x="3191094" y="964813"/>
                  <a:pt x="3202354" y="963501"/>
                </a:cubicBezTo>
                <a:close/>
                <a:moveTo>
                  <a:pt x="266276" y="890415"/>
                </a:moveTo>
                <a:cubicBezTo>
                  <a:pt x="269315" y="901882"/>
                  <a:pt x="272217" y="908583"/>
                  <a:pt x="272769" y="915560"/>
                </a:cubicBezTo>
                <a:cubicBezTo>
                  <a:pt x="273529" y="925576"/>
                  <a:pt x="271595" y="935869"/>
                  <a:pt x="272769" y="945817"/>
                </a:cubicBezTo>
                <a:cubicBezTo>
                  <a:pt x="274911" y="964882"/>
                  <a:pt x="273114" y="968406"/>
                  <a:pt x="255293" y="969303"/>
                </a:cubicBezTo>
                <a:cubicBezTo>
                  <a:pt x="247625" y="969718"/>
                  <a:pt x="239818" y="968198"/>
                  <a:pt x="229111" y="967300"/>
                </a:cubicBezTo>
                <a:lnTo>
                  <a:pt x="229042" y="967231"/>
                </a:lnTo>
                <a:cubicBezTo>
                  <a:pt x="232151" y="960184"/>
                  <a:pt x="234223" y="955557"/>
                  <a:pt x="236710" y="949961"/>
                </a:cubicBezTo>
                <a:cubicBezTo>
                  <a:pt x="243272" y="953622"/>
                  <a:pt x="248038" y="956248"/>
                  <a:pt x="259920" y="962810"/>
                </a:cubicBezTo>
                <a:cubicBezTo>
                  <a:pt x="251631" y="947958"/>
                  <a:pt x="246657" y="938977"/>
                  <a:pt x="240302" y="927649"/>
                </a:cubicBezTo>
                <a:cubicBezTo>
                  <a:pt x="242720" y="923435"/>
                  <a:pt x="246174" y="916388"/>
                  <a:pt x="250525" y="909826"/>
                </a:cubicBezTo>
                <a:cubicBezTo>
                  <a:pt x="254118" y="904369"/>
                  <a:pt x="258677" y="899603"/>
                  <a:pt x="266276" y="890415"/>
                </a:cubicBezTo>
                <a:close/>
                <a:moveTo>
                  <a:pt x="707487" y="888825"/>
                </a:moveTo>
                <a:cubicBezTo>
                  <a:pt x="701546" y="909411"/>
                  <a:pt x="707398" y="932600"/>
                  <a:pt x="725034" y="958388"/>
                </a:cubicBezTo>
                <a:cubicBezTo>
                  <a:pt x="712876" y="963500"/>
                  <a:pt x="700786" y="968612"/>
                  <a:pt x="689596" y="973309"/>
                </a:cubicBezTo>
                <a:cubicBezTo>
                  <a:pt x="688421" y="995000"/>
                  <a:pt x="700649" y="1001976"/>
                  <a:pt x="717297" y="1005500"/>
                </a:cubicBezTo>
                <a:cubicBezTo>
                  <a:pt x="706727" y="1014964"/>
                  <a:pt x="697540" y="1023185"/>
                  <a:pt x="687938" y="1031750"/>
                </a:cubicBezTo>
                <a:cubicBezTo>
                  <a:pt x="691668" y="1051576"/>
                  <a:pt x="701063" y="1063113"/>
                  <a:pt x="724826" y="1067119"/>
                </a:cubicBezTo>
                <a:cubicBezTo>
                  <a:pt x="720544" y="1058484"/>
                  <a:pt x="718194" y="1053924"/>
                  <a:pt x="713704" y="1044944"/>
                </a:cubicBezTo>
                <a:cubicBezTo>
                  <a:pt x="724411" y="1049918"/>
                  <a:pt x="731803" y="1053303"/>
                  <a:pt x="739264" y="1056826"/>
                </a:cubicBezTo>
                <a:cubicBezTo>
                  <a:pt x="740783" y="1055651"/>
                  <a:pt x="743270" y="1054823"/>
                  <a:pt x="744099" y="1053096"/>
                </a:cubicBezTo>
                <a:cubicBezTo>
                  <a:pt x="750868" y="1038727"/>
                  <a:pt x="742303" y="1032302"/>
                  <a:pt x="730421" y="1028434"/>
                </a:cubicBezTo>
                <a:cubicBezTo>
                  <a:pt x="730352" y="1017175"/>
                  <a:pt x="740576" y="1007020"/>
                  <a:pt x="730905" y="995759"/>
                </a:cubicBezTo>
                <a:cubicBezTo>
                  <a:pt x="729178" y="993756"/>
                  <a:pt x="730836" y="985260"/>
                  <a:pt x="733392" y="983601"/>
                </a:cubicBezTo>
                <a:cubicBezTo>
                  <a:pt x="752735" y="971237"/>
                  <a:pt x="760886" y="951618"/>
                  <a:pt x="769729" y="930204"/>
                </a:cubicBezTo>
                <a:cubicBezTo>
                  <a:pt x="766068" y="970062"/>
                  <a:pt x="792180" y="988714"/>
                  <a:pt x="816081" y="1004050"/>
                </a:cubicBezTo>
                <a:cubicBezTo>
                  <a:pt x="821401" y="1019523"/>
                  <a:pt x="822505" y="1034859"/>
                  <a:pt x="830726" y="1043009"/>
                </a:cubicBezTo>
                <a:cubicBezTo>
                  <a:pt x="838325" y="1050609"/>
                  <a:pt x="853522" y="1050677"/>
                  <a:pt x="865542" y="1054132"/>
                </a:cubicBezTo>
                <a:cubicBezTo>
                  <a:pt x="870723" y="1096823"/>
                  <a:pt x="908025" y="1093024"/>
                  <a:pt x="936692" y="1101865"/>
                </a:cubicBezTo>
                <a:cubicBezTo>
                  <a:pt x="942149" y="1114299"/>
                  <a:pt x="947606" y="1126734"/>
                  <a:pt x="953755" y="1140689"/>
                </a:cubicBezTo>
                <a:cubicBezTo>
                  <a:pt x="948436" y="1153605"/>
                  <a:pt x="923637" y="1156853"/>
                  <a:pt x="928818" y="1176126"/>
                </a:cubicBezTo>
                <a:cubicBezTo>
                  <a:pt x="932478" y="1189803"/>
                  <a:pt x="942357" y="1201893"/>
                  <a:pt x="948505" y="1212945"/>
                </a:cubicBezTo>
                <a:cubicBezTo>
                  <a:pt x="923774" y="1205623"/>
                  <a:pt x="917005" y="1191185"/>
                  <a:pt x="922186" y="1150842"/>
                </a:cubicBezTo>
                <a:cubicBezTo>
                  <a:pt x="904917" y="1153123"/>
                  <a:pt x="901256" y="1164314"/>
                  <a:pt x="900220" y="1180962"/>
                </a:cubicBezTo>
                <a:cubicBezTo>
                  <a:pt x="895591" y="1174675"/>
                  <a:pt x="890963" y="1168389"/>
                  <a:pt x="884539" y="1159754"/>
                </a:cubicBezTo>
                <a:cubicBezTo>
                  <a:pt x="876111" y="1159270"/>
                  <a:pt x="863055" y="1158510"/>
                  <a:pt x="849999" y="1157750"/>
                </a:cubicBezTo>
                <a:cubicBezTo>
                  <a:pt x="850966" y="1153537"/>
                  <a:pt x="851934" y="1149393"/>
                  <a:pt x="852900" y="1144971"/>
                </a:cubicBezTo>
                <a:cubicBezTo>
                  <a:pt x="814492" y="1146215"/>
                  <a:pt x="744582" y="1163346"/>
                  <a:pt x="730214" y="1175849"/>
                </a:cubicBezTo>
                <a:cubicBezTo>
                  <a:pt x="750868" y="1173639"/>
                  <a:pt x="769867" y="1171636"/>
                  <a:pt x="788794" y="1169632"/>
                </a:cubicBezTo>
                <a:cubicBezTo>
                  <a:pt x="773873" y="1174261"/>
                  <a:pt x="758883" y="1178751"/>
                  <a:pt x="743961" y="1183517"/>
                </a:cubicBezTo>
                <a:cubicBezTo>
                  <a:pt x="732424" y="1187179"/>
                  <a:pt x="721026" y="1191047"/>
                  <a:pt x="702927" y="1196988"/>
                </a:cubicBezTo>
                <a:cubicBezTo>
                  <a:pt x="712806" y="1202514"/>
                  <a:pt x="716122" y="1204379"/>
                  <a:pt x="721096" y="1207142"/>
                </a:cubicBezTo>
                <a:cubicBezTo>
                  <a:pt x="716675" y="1210252"/>
                  <a:pt x="712116" y="1213497"/>
                  <a:pt x="703273" y="1219784"/>
                </a:cubicBezTo>
                <a:cubicBezTo>
                  <a:pt x="714188" y="1222410"/>
                  <a:pt x="721096" y="1223998"/>
                  <a:pt x="727934" y="1225655"/>
                </a:cubicBezTo>
                <a:lnTo>
                  <a:pt x="727946" y="1225664"/>
                </a:lnTo>
                <a:lnTo>
                  <a:pt x="751833" y="1208110"/>
                </a:lnTo>
                <a:cubicBezTo>
                  <a:pt x="746584" y="1205208"/>
                  <a:pt x="742714" y="1203136"/>
                  <a:pt x="736222" y="1199613"/>
                </a:cubicBezTo>
                <a:cubicBezTo>
                  <a:pt x="755357" y="1195607"/>
                  <a:pt x="772143" y="1192083"/>
                  <a:pt x="788997" y="1188630"/>
                </a:cubicBezTo>
                <a:cubicBezTo>
                  <a:pt x="789552" y="1190218"/>
                  <a:pt x="790035" y="1191877"/>
                  <a:pt x="790587" y="1193465"/>
                </a:cubicBezTo>
                <a:cubicBezTo>
                  <a:pt x="781744" y="1197472"/>
                  <a:pt x="772971" y="1201548"/>
                  <a:pt x="764131" y="1205554"/>
                </a:cubicBezTo>
                <a:lnTo>
                  <a:pt x="765373" y="1209285"/>
                </a:lnTo>
                <a:cubicBezTo>
                  <a:pt x="786857" y="1204863"/>
                  <a:pt x="808342" y="1200373"/>
                  <a:pt x="829825" y="1195952"/>
                </a:cubicBezTo>
                <a:cubicBezTo>
                  <a:pt x="805855" y="1211149"/>
                  <a:pt x="778222" y="1216262"/>
                  <a:pt x="755427" y="1232356"/>
                </a:cubicBezTo>
                <a:lnTo>
                  <a:pt x="755368" y="1232243"/>
                </a:lnTo>
                <a:lnTo>
                  <a:pt x="746932" y="1245344"/>
                </a:lnTo>
                <a:cubicBezTo>
                  <a:pt x="740784" y="1248452"/>
                  <a:pt x="737226" y="1252512"/>
                  <a:pt x="735284" y="1257278"/>
                </a:cubicBezTo>
                <a:lnTo>
                  <a:pt x="733394" y="1272880"/>
                </a:lnTo>
                <a:lnTo>
                  <a:pt x="714603" y="1252182"/>
                </a:lnTo>
                <a:cubicBezTo>
                  <a:pt x="706589" y="1245620"/>
                  <a:pt x="696987" y="1240991"/>
                  <a:pt x="686557" y="1234498"/>
                </a:cubicBezTo>
                <a:cubicBezTo>
                  <a:pt x="688006" y="1243478"/>
                  <a:pt x="689043" y="1249626"/>
                  <a:pt x="690079" y="1256188"/>
                </a:cubicBezTo>
                <a:cubicBezTo>
                  <a:pt x="653950" y="1252528"/>
                  <a:pt x="652708" y="1253080"/>
                  <a:pt x="645316" y="1276014"/>
                </a:cubicBezTo>
                <a:cubicBezTo>
                  <a:pt x="663345" y="1286514"/>
                  <a:pt x="679511" y="1273044"/>
                  <a:pt x="697608" y="1269382"/>
                </a:cubicBezTo>
                <a:lnTo>
                  <a:pt x="697608" y="1292594"/>
                </a:lnTo>
                <a:cubicBezTo>
                  <a:pt x="703549" y="1292939"/>
                  <a:pt x="708108" y="1293285"/>
                  <a:pt x="712668" y="1293561"/>
                </a:cubicBezTo>
                <a:cubicBezTo>
                  <a:pt x="710319" y="1298465"/>
                  <a:pt x="707970" y="1303370"/>
                  <a:pt x="705691" y="1308275"/>
                </a:cubicBezTo>
                <a:lnTo>
                  <a:pt x="705691" y="1308341"/>
                </a:lnTo>
                <a:lnTo>
                  <a:pt x="712666" y="1293630"/>
                </a:lnTo>
                <a:lnTo>
                  <a:pt x="736222" y="1293630"/>
                </a:lnTo>
                <a:lnTo>
                  <a:pt x="733587" y="1273761"/>
                </a:lnTo>
                <a:lnTo>
                  <a:pt x="748451" y="1279815"/>
                </a:lnTo>
                <a:cubicBezTo>
                  <a:pt x="763323" y="1281835"/>
                  <a:pt x="777274" y="1272353"/>
                  <a:pt x="792662" y="1261162"/>
                </a:cubicBezTo>
                <a:cubicBezTo>
                  <a:pt x="791971" y="1280573"/>
                  <a:pt x="784786" y="1285478"/>
                  <a:pt x="772420" y="1288241"/>
                </a:cubicBezTo>
                <a:cubicBezTo>
                  <a:pt x="763232" y="1290244"/>
                  <a:pt x="754873" y="1296116"/>
                  <a:pt x="744926" y="1300883"/>
                </a:cubicBezTo>
                <a:cubicBezTo>
                  <a:pt x="762058" y="1330241"/>
                  <a:pt x="784855" y="1300262"/>
                  <a:pt x="804058" y="1313179"/>
                </a:cubicBezTo>
                <a:cubicBezTo>
                  <a:pt x="794319" y="1320846"/>
                  <a:pt x="785891" y="1327478"/>
                  <a:pt x="774768" y="1336182"/>
                </a:cubicBezTo>
                <a:cubicBezTo>
                  <a:pt x="793835" y="1347580"/>
                  <a:pt x="814697" y="1337218"/>
                  <a:pt x="832935" y="1346544"/>
                </a:cubicBezTo>
                <a:cubicBezTo>
                  <a:pt x="791763" y="1356492"/>
                  <a:pt x="757430" y="1351863"/>
                  <a:pt x="736637" y="1308551"/>
                </a:cubicBezTo>
                <a:lnTo>
                  <a:pt x="705620" y="1308551"/>
                </a:lnTo>
                <a:lnTo>
                  <a:pt x="705682" y="1308364"/>
                </a:lnTo>
                <a:lnTo>
                  <a:pt x="698644" y="1326305"/>
                </a:lnTo>
                <a:cubicBezTo>
                  <a:pt x="695122" y="1343643"/>
                  <a:pt x="687316" y="1355456"/>
                  <a:pt x="665624" y="1354281"/>
                </a:cubicBezTo>
                <a:cubicBezTo>
                  <a:pt x="666799" y="1378597"/>
                  <a:pt x="641032" y="1402222"/>
                  <a:pt x="666315" y="1428403"/>
                </a:cubicBezTo>
                <a:cubicBezTo>
                  <a:pt x="657474" y="1436623"/>
                  <a:pt x="648148" y="1445259"/>
                  <a:pt x="638477" y="1454239"/>
                </a:cubicBezTo>
                <a:cubicBezTo>
                  <a:pt x="627009" y="1430337"/>
                  <a:pt x="628460" y="1409544"/>
                  <a:pt x="641723" y="1393380"/>
                </a:cubicBezTo>
                <a:cubicBezTo>
                  <a:pt x="658234" y="1373279"/>
                  <a:pt x="650773" y="1346130"/>
                  <a:pt x="625006" y="1344334"/>
                </a:cubicBezTo>
                <a:cubicBezTo>
                  <a:pt x="600483" y="1342607"/>
                  <a:pt x="590535" y="1329965"/>
                  <a:pt x="582730" y="1311038"/>
                </a:cubicBezTo>
                <a:cubicBezTo>
                  <a:pt x="575199" y="1292731"/>
                  <a:pt x="559795" y="1283475"/>
                  <a:pt x="541627" y="1276153"/>
                </a:cubicBezTo>
                <a:cubicBezTo>
                  <a:pt x="540661" y="1265791"/>
                  <a:pt x="539694" y="1255705"/>
                  <a:pt x="538726" y="1246103"/>
                </a:cubicBezTo>
                <a:cubicBezTo>
                  <a:pt x="527466" y="1236985"/>
                  <a:pt x="516414" y="1228073"/>
                  <a:pt x="503496" y="1217711"/>
                </a:cubicBezTo>
                <a:cubicBezTo>
                  <a:pt x="523874" y="1203136"/>
                  <a:pt x="505568" y="1187939"/>
                  <a:pt x="509989" y="1173639"/>
                </a:cubicBezTo>
                <a:cubicBezTo>
                  <a:pt x="503633" y="1174399"/>
                  <a:pt x="499419" y="1174882"/>
                  <a:pt x="495483" y="1175297"/>
                </a:cubicBezTo>
                <a:cubicBezTo>
                  <a:pt x="494446" y="1171843"/>
                  <a:pt x="492926" y="1169495"/>
                  <a:pt x="493410" y="1167698"/>
                </a:cubicBezTo>
                <a:cubicBezTo>
                  <a:pt x="495897" y="1158925"/>
                  <a:pt x="498522" y="1150152"/>
                  <a:pt x="501769" y="1141586"/>
                </a:cubicBezTo>
                <a:cubicBezTo>
                  <a:pt x="503979" y="1135784"/>
                  <a:pt x="505032" y="1130206"/>
                  <a:pt x="504428" y="1124886"/>
                </a:cubicBezTo>
                <a:lnTo>
                  <a:pt x="497171" y="1109807"/>
                </a:lnTo>
                <a:lnTo>
                  <a:pt x="464119" y="1105666"/>
                </a:lnTo>
                <a:cubicBezTo>
                  <a:pt x="468748" y="1096063"/>
                  <a:pt x="471787" y="1088050"/>
                  <a:pt x="476277" y="1080935"/>
                </a:cubicBezTo>
                <a:cubicBezTo>
                  <a:pt x="482702" y="1070642"/>
                  <a:pt x="459214" y="1067188"/>
                  <a:pt x="471580" y="1054893"/>
                </a:cubicBezTo>
                <a:cubicBezTo>
                  <a:pt x="477797" y="1048676"/>
                  <a:pt x="479800" y="1038175"/>
                  <a:pt x="483945" y="1029194"/>
                </a:cubicBezTo>
                <a:cubicBezTo>
                  <a:pt x="499005" y="1040109"/>
                  <a:pt x="508882" y="1023668"/>
                  <a:pt x="522008" y="1021389"/>
                </a:cubicBezTo>
                <a:cubicBezTo>
                  <a:pt x="536791" y="1034168"/>
                  <a:pt x="526981" y="1049434"/>
                  <a:pt x="523597" y="1062146"/>
                </a:cubicBezTo>
                <a:lnTo>
                  <a:pt x="525929" y="1087806"/>
                </a:lnTo>
                <a:lnTo>
                  <a:pt x="543769" y="1075132"/>
                </a:lnTo>
                <a:cubicBezTo>
                  <a:pt x="545427" y="1073613"/>
                  <a:pt x="543424" y="1068639"/>
                  <a:pt x="544391" y="1065600"/>
                </a:cubicBezTo>
                <a:cubicBezTo>
                  <a:pt x="548328" y="1053234"/>
                  <a:pt x="566427" y="1048813"/>
                  <a:pt x="560210" y="1029125"/>
                </a:cubicBezTo>
                <a:cubicBezTo>
                  <a:pt x="557032" y="1019108"/>
                  <a:pt x="567049" y="1005017"/>
                  <a:pt x="571745" y="990717"/>
                </a:cubicBezTo>
                <a:cubicBezTo>
                  <a:pt x="576996" y="997003"/>
                  <a:pt x="580934" y="1006122"/>
                  <a:pt x="587151" y="1008125"/>
                </a:cubicBezTo>
                <a:cubicBezTo>
                  <a:pt x="594888" y="1010682"/>
                  <a:pt x="604489" y="1007296"/>
                  <a:pt x="613193" y="1006468"/>
                </a:cubicBezTo>
                <a:cubicBezTo>
                  <a:pt x="614023" y="1004118"/>
                  <a:pt x="615128" y="1002046"/>
                  <a:pt x="615404" y="999836"/>
                </a:cubicBezTo>
                <a:cubicBezTo>
                  <a:pt x="616923" y="986710"/>
                  <a:pt x="602693" y="973585"/>
                  <a:pt x="614920" y="960599"/>
                </a:cubicBezTo>
                <a:cubicBezTo>
                  <a:pt x="628737" y="945815"/>
                  <a:pt x="639236" y="926819"/>
                  <a:pt x="661688" y="922466"/>
                </a:cubicBezTo>
                <a:cubicBezTo>
                  <a:pt x="670461" y="920740"/>
                  <a:pt x="679164" y="918322"/>
                  <a:pt x="689113" y="915973"/>
                </a:cubicBezTo>
                <a:cubicBezTo>
                  <a:pt x="688767" y="904092"/>
                  <a:pt x="688421" y="890207"/>
                  <a:pt x="707487" y="888825"/>
                </a:cubicBezTo>
                <a:close/>
                <a:moveTo>
                  <a:pt x="3152136" y="865490"/>
                </a:moveTo>
                <a:lnTo>
                  <a:pt x="3151304" y="865960"/>
                </a:lnTo>
                <a:lnTo>
                  <a:pt x="3151374" y="865891"/>
                </a:lnTo>
                <a:lnTo>
                  <a:pt x="3151028" y="865546"/>
                </a:lnTo>
                <a:close/>
                <a:moveTo>
                  <a:pt x="3249881" y="839641"/>
                </a:moveTo>
                <a:cubicBezTo>
                  <a:pt x="3248430" y="842957"/>
                  <a:pt x="3247187" y="845789"/>
                  <a:pt x="3245460" y="849658"/>
                </a:cubicBezTo>
                <a:cubicBezTo>
                  <a:pt x="3251608" y="851315"/>
                  <a:pt x="3257617" y="852974"/>
                  <a:pt x="3263627" y="854632"/>
                </a:cubicBezTo>
                <a:cubicBezTo>
                  <a:pt x="3244631" y="854805"/>
                  <a:pt x="3226066" y="859191"/>
                  <a:pt x="3207458" y="862706"/>
                </a:cubicBezTo>
                <a:lnTo>
                  <a:pt x="3152136" y="865490"/>
                </a:lnTo>
                <a:lnTo>
                  <a:pt x="3196940" y="840134"/>
                </a:lnTo>
                <a:cubicBezTo>
                  <a:pt x="3213494" y="836344"/>
                  <a:pt x="3231265" y="836774"/>
                  <a:pt x="3249881" y="839641"/>
                </a:cubicBezTo>
                <a:close/>
                <a:moveTo>
                  <a:pt x="3116280" y="828312"/>
                </a:moveTo>
                <a:cubicBezTo>
                  <a:pt x="3124777" y="843094"/>
                  <a:pt x="3130165" y="854078"/>
                  <a:pt x="3137281" y="863888"/>
                </a:cubicBezTo>
                <a:cubicBezTo>
                  <a:pt x="3139214" y="866582"/>
                  <a:pt x="3146399" y="865407"/>
                  <a:pt x="3151235" y="866030"/>
                </a:cubicBezTo>
                <a:lnTo>
                  <a:pt x="3150890" y="865683"/>
                </a:lnTo>
                <a:lnTo>
                  <a:pt x="3150959" y="865615"/>
                </a:lnTo>
                <a:cubicBezTo>
                  <a:pt x="3153929" y="868861"/>
                  <a:pt x="3156900" y="872177"/>
                  <a:pt x="3162218" y="877910"/>
                </a:cubicBezTo>
                <a:cubicBezTo>
                  <a:pt x="3153307" y="878740"/>
                  <a:pt x="3146192" y="879154"/>
                  <a:pt x="3139146" y="880260"/>
                </a:cubicBezTo>
                <a:cubicBezTo>
                  <a:pt x="3131340" y="881503"/>
                  <a:pt x="3123602" y="883436"/>
                  <a:pt x="3118352" y="884542"/>
                </a:cubicBezTo>
                <a:cubicBezTo>
                  <a:pt x="3102948" y="877980"/>
                  <a:pt x="3089892" y="869966"/>
                  <a:pt x="3075870" y="867134"/>
                </a:cubicBezTo>
                <a:cubicBezTo>
                  <a:pt x="3063918" y="864716"/>
                  <a:pt x="3050794" y="868309"/>
                  <a:pt x="3032625" y="869621"/>
                </a:cubicBezTo>
                <a:cubicBezTo>
                  <a:pt x="3046234" y="852006"/>
                  <a:pt x="3059290" y="850831"/>
                  <a:pt x="3072622" y="851937"/>
                </a:cubicBezTo>
                <a:cubicBezTo>
                  <a:pt x="3090652" y="853457"/>
                  <a:pt x="3106954" y="851937"/>
                  <a:pt x="3116280" y="828312"/>
                </a:cubicBezTo>
                <a:close/>
                <a:moveTo>
                  <a:pt x="788724" y="819262"/>
                </a:moveTo>
                <a:cubicBezTo>
                  <a:pt x="790381" y="820160"/>
                  <a:pt x="792108" y="821059"/>
                  <a:pt x="793766" y="822025"/>
                </a:cubicBezTo>
                <a:cubicBezTo>
                  <a:pt x="790312" y="830177"/>
                  <a:pt x="786789" y="838328"/>
                  <a:pt x="783335" y="846549"/>
                </a:cubicBezTo>
                <a:cubicBezTo>
                  <a:pt x="793698" y="868239"/>
                  <a:pt x="813800" y="852834"/>
                  <a:pt x="831760" y="859121"/>
                </a:cubicBezTo>
                <a:cubicBezTo>
                  <a:pt x="821605" y="866098"/>
                  <a:pt x="813454" y="871624"/>
                  <a:pt x="804197" y="877910"/>
                </a:cubicBezTo>
                <a:cubicBezTo>
                  <a:pt x="812556" y="884818"/>
                  <a:pt x="820431" y="891382"/>
                  <a:pt x="829549" y="898841"/>
                </a:cubicBezTo>
                <a:lnTo>
                  <a:pt x="817346" y="924216"/>
                </a:lnTo>
                <a:lnTo>
                  <a:pt x="817323" y="924193"/>
                </a:lnTo>
                <a:lnTo>
                  <a:pt x="817323" y="924263"/>
                </a:lnTo>
                <a:lnTo>
                  <a:pt x="817346" y="924216"/>
                </a:lnTo>
                <a:lnTo>
                  <a:pt x="836389" y="942431"/>
                </a:lnTo>
                <a:cubicBezTo>
                  <a:pt x="833695" y="944779"/>
                  <a:pt x="831760" y="947612"/>
                  <a:pt x="830585" y="947336"/>
                </a:cubicBezTo>
                <a:cubicBezTo>
                  <a:pt x="819741" y="944573"/>
                  <a:pt x="809102" y="941187"/>
                  <a:pt x="795838" y="937318"/>
                </a:cubicBezTo>
                <a:cubicBezTo>
                  <a:pt x="798533" y="928477"/>
                  <a:pt x="801088" y="920325"/>
                  <a:pt x="803714" y="911759"/>
                </a:cubicBezTo>
                <a:cubicBezTo>
                  <a:pt x="781332" y="896769"/>
                  <a:pt x="791348" y="862574"/>
                  <a:pt x="765029" y="846895"/>
                </a:cubicBezTo>
                <a:cubicBezTo>
                  <a:pt x="774355" y="835980"/>
                  <a:pt x="781540" y="827621"/>
                  <a:pt x="788724" y="819262"/>
                </a:cubicBezTo>
                <a:close/>
                <a:moveTo>
                  <a:pt x="3199245" y="810352"/>
                </a:moveTo>
                <a:lnTo>
                  <a:pt x="3200844" y="810427"/>
                </a:lnTo>
                <a:lnTo>
                  <a:pt x="3199591" y="810628"/>
                </a:lnTo>
                <a:lnTo>
                  <a:pt x="3199453" y="810559"/>
                </a:lnTo>
                <a:lnTo>
                  <a:pt x="3199591" y="810697"/>
                </a:lnTo>
                <a:lnTo>
                  <a:pt x="3199261" y="810517"/>
                </a:lnTo>
                <a:lnTo>
                  <a:pt x="3199344" y="810451"/>
                </a:lnTo>
                <a:close/>
                <a:moveTo>
                  <a:pt x="3244423" y="803444"/>
                </a:moveTo>
                <a:cubicBezTo>
                  <a:pt x="3258757" y="806570"/>
                  <a:pt x="3273091" y="815395"/>
                  <a:pt x="3289255" y="830453"/>
                </a:cubicBezTo>
                <a:cubicBezTo>
                  <a:pt x="3297199" y="825825"/>
                  <a:pt x="3305766" y="820852"/>
                  <a:pt x="3314331" y="815878"/>
                </a:cubicBezTo>
                <a:cubicBezTo>
                  <a:pt x="3323035" y="832456"/>
                  <a:pt x="3334641" y="847585"/>
                  <a:pt x="3328492" y="871625"/>
                </a:cubicBezTo>
                <a:cubicBezTo>
                  <a:pt x="3325384" y="883783"/>
                  <a:pt x="3338232" y="902019"/>
                  <a:pt x="3347627" y="914731"/>
                </a:cubicBezTo>
                <a:cubicBezTo>
                  <a:pt x="3356885" y="927234"/>
                  <a:pt x="3370010" y="936974"/>
                  <a:pt x="3388591" y="935523"/>
                </a:cubicBezTo>
                <a:cubicBezTo>
                  <a:pt x="3395431" y="934970"/>
                  <a:pt x="3402753" y="940911"/>
                  <a:pt x="3413252" y="945333"/>
                </a:cubicBezTo>
                <a:lnTo>
                  <a:pt x="3360960" y="945333"/>
                </a:lnTo>
                <a:cubicBezTo>
                  <a:pt x="3354122" y="922674"/>
                  <a:pt x="3329874" y="921776"/>
                  <a:pt x="3307009" y="907545"/>
                </a:cubicBezTo>
                <a:cubicBezTo>
                  <a:pt x="3310117" y="916319"/>
                  <a:pt x="3312811" y="920118"/>
                  <a:pt x="3312466" y="923711"/>
                </a:cubicBezTo>
                <a:cubicBezTo>
                  <a:pt x="3312052" y="928615"/>
                  <a:pt x="3309427" y="933312"/>
                  <a:pt x="3307354" y="939322"/>
                </a:cubicBezTo>
                <a:cubicBezTo>
                  <a:pt x="3321447" y="939253"/>
                  <a:pt x="3336920" y="925230"/>
                  <a:pt x="3347766" y="943675"/>
                </a:cubicBezTo>
                <a:cubicBezTo>
                  <a:pt x="3336023" y="966056"/>
                  <a:pt x="3317164" y="948924"/>
                  <a:pt x="3302312" y="950237"/>
                </a:cubicBezTo>
                <a:cubicBezTo>
                  <a:pt x="3293469" y="950996"/>
                  <a:pt x="3279791" y="939461"/>
                  <a:pt x="3274610" y="930066"/>
                </a:cubicBezTo>
                <a:cubicBezTo>
                  <a:pt x="3257202" y="898428"/>
                  <a:pt x="3256788" y="897046"/>
                  <a:pt x="3222663" y="903401"/>
                </a:cubicBezTo>
                <a:cubicBezTo>
                  <a:pt x="3218656" y="904161"/>
                  <a:pt x="3214581" y="904782"/>
                  <a:pt x="3207535" y="900362"/>
                </a:cubicBezTo>
                <a:cubicBezTo>
                  <a:pt x="3215341" y="893593"/>
                  <a:pt x="3223146" y="886753"/>
                  <a:pt x="3228673" y="881917"/>
                </a:cubicBezTo>
                <a:cubicBezTo>
                  <a:pt x="3250157" y="879914"/>
                  <a:pt x="3267288" y="899187"/>
                  <a:pt x="3286147" y="883714"/>
                </a:cubicBezTo>
                <a:cubicBezTo>
                  <a:pt x="3287183" y="882884"/>
                  <a:pt x="3291743" y="886546"/>
                  <a:pt x="3294781" y="887789"/>
                </a:cubicBezTo>
                <a:cubicBezTo>
                  <a:pt x="3304937" y="891866"/>
                  <a:pt x="3315229" y="895802"/>
                  <a:pt x="3328561" y="894905"/>
                </a:cubicBezTo>
                <a:cubicBezTo>
                  <a:pt x="3317924" y="885579"/>
                  <a:pt x="3308460" y="873973"/>
                  <a:pt x="3296233" y="867826"/>
                </a:cubicBezTo>
                <a:cubicBezTo>
                  <a:pt x="3287183" y="863266"/>
                  <a:pt x="3281657" y="858292"/>
                  <a:pt x="3277651" y="849727"/>
                </a:cubicBezTo>
                <a:cubicBezTo>
                  <a:pt x="3264180" y="820782"/>
                  <a:pt x="3241936" y="807035"/>
                  <a:pt x="3209537" y="810836"/>
                </a:cubicBezTo>
                <a:lnTo>
                  <a:pt x="3200844" y="810427"/>
                </a:lnTo>
                <a:close/>
                <a:moveTo>
                  <a:pt x="1629140" y="797364"/>
                </a:moveTo>
                <a:cubicBezTo>
                  <a:pt x="1619883" y="805239"/>
                  <a:pt x="1612286" y="811664"/>
                  <a:pt x="1602683" y="819746"/>
                </a:cubicBezTo>
                <a:cubicBezTo>
                  <a:pt x="1609039" y="833907"/>
                  <a:pt x="1615255" y="847171"/>
                  <a:pt x="1620989" y="860641"/>
                </a:cubicBezTo>
                <a:cubicBezTo>
                  <a:pt x="1630522" y="883160"/>
                  <a:pt x="1639089" y="891588"/>
                  <a:pt x="1659674" y="888480"/>
                </a:cubicBezTo>
                <a:cubicBezTo>
                  <a:pt x="1687858" y="884266"/>
                  <a:pt x="1714316" y="888549"/>
                  <a:pt x="1744918" y="897322"/>
                </a:cubicBezTo>
                <a:cubicBezTo>
                  <a:pt x="1741948" y="917355"/>
                  <a:pt x="1738977" y="937250"/>
                  <a:pt x="1735523" y="960460"/>
                </a:cubicBezTo>
                <a:cubicBezTo>
                  <a:pt x="1742363" y="954520"/>
                  <a:pt x="1745677" y="951618"/>
                  <a:pt x="1748993" y="948648"/>
                </a:cubicBezTo>
                <a:cubicBezTo>
                  <a:pt x="1749961" y="950720"/>
                  <a:pt x="1751067" y="952723"/>
                  <a:pt x="1751827" y="954865"/>
                </a:cubicBezTo>
                <a:cubicBezTo>
                  <a:pt x="1760343" y="978490"/>
                  <a:pt x="1775173" y="997764"/>
                  <a:pt x="1796313" y="1012685"/>
                </a:cubicBezTo>
                <a:cubicBezTo>
                  <a:pt x="1797210" y="1013306"/>
                  <a:pt x="1797970" y="1014204"/>
                  <a:pt x="1798730" y="1015033"/>
                </a:cubicBezTo>
                <a:cubicBezTo>
                  <a:pt x="1809437" y="1026639"/>
                  <a:pt x="1821802" y="1025603"/>
                  <a:pt x="1834513" y="1021803"/>
                </a:cubicBezTo>
                <a:cubicBezTo>
                  <a:pt x="1832993" y="1009852"/>
                  <a:pt x="1833132" y="999352"/>
                  <a:pt x="1830091" y="989820"/>
                </a:cubicBezTo>
                <a:cubicBezTo>
                  <a:pt x="1827467" y="981598"/>
                  <a:pt x="1820075" y="967507"/>
                  <a:pt x="1816897" y="968059"/>
                </a:cubicBezTo>
                <a:cubicBezTo>
                  <a:pt x="1793203" y="972134"/>
                  <a:pt x="1787331" y="946714"/>
                  <a:pt x="1769786" y="942016"/>
                </a:cubicBezTo>
                <a:lnTo>
                  <a:pt x="1769716" y="942016"/>
                </a:lnTo>
                <a:cubicBezTo>
                  <a:pt x="1798592" y="944019"/>
                  <a:pt x="1799697" y="918598"/>
                  <a:pt x="1808608" y="901674"/>
                </a:cubicBezTo>
                <a:cubicBezTo>
                  <a:pt x="1812546" y="894282"/>
                  <a:pt x="1810128" y="885578"/>
                  <a:pt x="1800525" y="882193"/>
                </a:cubicBezTo>
                <a:cubicBezTo>
                  <a:pt x="1792375" y="879361"/>
                  <a:pt x="1784155" y="886892"/>
                  <a:pt x="1783671" y="898428"/>
                </a:cubicBezTo>
                <a:cubicBezTo>
                  <a:pt x="1783325" y="906717"/>
                  <a:pt x="1784707" y="915144"/>
                  <a:pt x="1785536" y="926680"/>
                </a:cubicBezTo>
                <a:cubicBezTo>
                  <a:pt x="1777868" y="921638"/>
                  <a:pt x="1773585" y="918806"/>
                  <a:pt x="1769302" y="915973"/>
                </a:cubicBezTo>
                <a:cubicBezTo>
                  <a:pt x="1771582" y="906164"/>
                  <a:pt x="1773792" y="896424"/>
                  <a:pt x="1776555" y="884611"/>
                </a:cubicBezTo>
                <a:cubicBezTo>
                  <a:pt x="1771443" y="886338"/>
                  <a:pt x="1768059" y="887444"/>
                  <a:pt x="1763499" y="888964"/>
                </a:cubicBezTo>
                <a:cubicBezTo>
                  <a:pt x="1756592" y="875079"/>
                  <a:pt x="1749615" y="860986"/>
                  <a:pt x="1742639" y="846964"/>
                </a:cubicBezTo>
                <a:cubicBezTo>
                  <a:pt x="1740220" y="851591"/>
                  <a:pt x="1741464" y="854700"/>
                  <a:pt x="1741395" y="857740"/>
                </a:cubicBezTo>
                <a:cubicBezTo>
                  <a:pt x="1741395" y="860986"/>
                  <a:pt x="1740150" y="864164"/>
                  <a:pt x="1738839" y="870450"/>
                </a:cubicBezTo>
                <a:cubicBezTo>
                  <a:pt x="1715975" y="826033"/>
                  <a:pt x="1706026" y="819816"/>
                  <a:pt x="1682677" y="832802"/>
                </a:cubicBezTo>
                <a:cubicBezTo>
                  <a:pt x="1680329" y="828726"/>
                  <a:pt x="1677979" y="824651"/>
                  <a:pt x="1674664" y="818986"/>
                </a:cubicBezTo>
                <a:cubicBezTo>
                  <a:pt x="1667411" y="830799"/>
                  <a:pt x="1662160" y="839433"/>
                  <a:pt x="1652558" y="855115"/>
                </a:cubicBezTo>
                <a:cubicBezTo>
                  <a:pt x="1655806" y="825894"/>
                  <a:pt x="1639296" y="814220"/>
                  <a:pt x="1629140" y="797364"/>
                </a:cubicBezTo>
                <a:close/>
                <a:moveTo>
                  <a:pt x="1286439" y="760890"/>
                </a:moveTo>
                <a:lnTo>
                  <a:pt x="1286439" y="874526"/>
                </a:lnTo>
                <a:cubicBezTo>
                  <a:pt x="1290653" y="873005"/>
                  <a:pt x="1293070" y="872108"/>
                  <a:pt x="1295971" y="871072"/>
                </a:cubicBezTo>
                <a:cubicBezTo>
                  <a:pt x="1296731" y="871901"/>
                  <a:pt x="1298942" y="873489"/>
                  <a:pt x="1298734" y="874456"/>
                </a:cubicBezTo>
                <a:cubicBezTo>
                  <a:pt x="1297422" y="879706"/>
                  <a:pt x="1295556" y="884818"/>
                  <a:pt x="1293416" y="891380"/>
                </a:cubicBezTo>
                <a:cubicBezTo>
                  <a:pt x="1284504" y="888687"/>
                  <a:pt x="1277181" y="886407"/>
                  <a:pt x="1269997" y="884196"/>
                </a:cubicBezTo>
                <a:cubicBezTo>
                  <a:pt x="1272830" y="878877"/>
                  <a:pt x="1277596" y="874042"/>
                  <a:pt x="1277389" y="869482"/>
                </a:cubicBezTo>
                <a:cubicBezTo>
                  <a:pt x="1276560" y="851798"/>
                  <a:pt x="1270343" y="834114"/>
                  <a:pt x="1279047" y="816775"/>
                </a:cubicBezTo>
                <a:cubicBezTo>
                  <a:pt x="1263090" y="797916"/>
                  <a:pt x="1287336" y="780578"/>
                  <a:pt x="1278701" y="761996"/>
                </a:cubicBezTo>
                <a:cubicBezTo>
                  <a:pt x="1281258" y="761651"/>
                  <a:pt x="1283882" y="761236"/>
                  <a:pt x="1286439" y="760890"/>
                </a:cubicBezTo>
                <a:close/>
                <a:moveTo>
                  <a:pt x="777715" y="755430"/>
                </a:moveTo>
                <a:cubicBezTo>
                  <a:pt x="783000" y="753219"/>
                  <a:pt x="789999" y="753102"/>
                  <a:pt x="799773" y="756608"/>
                </a:cubicBezTo>
                <a:cubicBezTo>
                  <a:pt x="795006" y="762341"/>
                  <a:pt x="792035" y="769112"/>
                  <a:pt x="787269" y="770976"/>
                </a:cubicBezTo>
                <a:cubicBezTo>
                  <a:pt x="762056" y="780509"/>
                  <a:pt x="757082" y="799092"/>
                  <a:pt x="759638" y="824996"/>
                </a:cubicBezTo>
                <a:lnTo>
                  <a:pt x="759638" y="824927"/>
                </a:lnTo>
                <a:cubicBezTo>
                  <a:pt x="756943" y="822027"/>
                  <a:pt x="752868" y="819540"/>
                  <a:pt x="751901" y="816154"/>
                </a:cubicBezTo>
                <a:cubicBezTo>
                  <a:pt x="749759" y="808555"/>
                  <a:pt x="749207" y="800474"/>
                  <a:pt x="747687" y="790595"/>
                </a:cubicBezTo>
                <a:cubicBezTo>
                  <a:pt x="761416" y="787539"/>
                  <a:pt x="761858" y="762062"/>
                  <a:pt x="777715" y="755430"/>
                </a:cubicBezTo>
                <a:close/>
                <a:moveTo>
                  <a:pt x="2904069" y="748318"/>
                </a:moveTo>
                <a:cubicBezTo>
                  <a:pt x="2910425" y="761788"/>
                  <a:pt x="2915951" y="773394"/>
                  <a:pt x="2921823" y="785828"/>
                </a:cubicBezTo>
                <a:cubicBezTo>
                  <a:pt x="2938056" y="782167"/>
                  <a:pt x="2934256" y="753775"/>
                  <a:pt x="2955603" y="753568"/>
                </a:cubicBezTo>
                <a:cubicBezTo>
                  <a:pt x="2959057" y="761927"/>
                  <a:pt x="2962510" y="770216"/>
                  <a:pt x="2965964" y="778644"/>
                </a:cubicBezTo>
                <a:cubicBezTo>
                  <a:pt x="2995254" y="763377"/>
                  <a:pt x="2996360" y="763654"/>
                  <a:pt x="3015977" y="790802"/>
                </a:cubicBezTo>
                <a:cubicBezTo>
                  <a:pt x="3027790" y="788039"/>
                  <a:pt x="3038497" y="784446"/>
                  <a:pt x="3049482" y="783271"/>
                </a:cubicBezTo>
                <a:cubicBezTo>
                  <a:pt x="3073245" y="780786"/>
                  <a:pt x="3097629" y="776157"/>
                  <a:pt x="3120909" y="778989"/>
                </a:cubicBezTo>
                <a:cubicBezTo>
                  <a:pt x="3137143" y="780923"/>
                  <a:pt x="3155933" y="780992"/>
                  <a:pt x="3170233" y="794670"/>
                </a:cubicBezTo>
                <a:lnTo>
                  <a:pt x="3199261" y="810517"/>
                </a:lnTo>
                <a:lnTo>
                  <a:pt x="3186672" y="820505"/>
                </a:lnTo>
                <a:cubicBezTo>
                  <a:pt x="3162978" y="800749"/>
                  <a:pt x="3133551" y="799367"/>
                  <a:pt x="3106886" y="790594"/>
                </a:cubicBezTo>
                <a:cubicBezTo>
                  <a:pt x="3084298" y="809798"/>
                  <a:pt x="3043747" y="798676"/>
                  <a:pt x="3030761" y="836740"/>
                </a:cubicBezTo>
                <a:cubicBezTo>
                  <a:pt x="3017083" y="827690"/>
                  <a:pt x="3006168" y="807726"/>
                  <a:pt x="2986965" y="827828"/>
                </a:cubicBezTo>
                <a:cubicBezTo>
                  <a:pt x="2969003" y="791423"/>
                  <a:pt x="2938885" y="796949"/>
                  <a:pt x="2910908" y="797640"/>
                </a:cubicBezTo>
                <a:cubicBezTo>
                  <a:pt x="2898958" y="797916"/>
                  <a:pt x="2887006" y="801163"/>
                  <a:pt x="2874296" y="803236"/>
                </a:cubicBezTo>
                <a:cubicBezTo>
                  <a:pt x="2873467" y="789972"/>
                  <a:pt x="2872638" y="778091"/>
                  <a:pt x="2871740" y="763999"/>
                </a:cubicBezTo>
                <a:cubicBezTo>
                  <a:pt x="2880375" y="759785"/>
                  <a:pt x="2890323" y="754950"/>
                  <a:pt x="2904069" y="748318"/>
                </a:cubicBezTo>
                <a:close/>
                <a:moveTo>
                  <a:pt x="952095" y="708666"/>
                </a:moveTo>
                <a:cubicBezTo>
                  <a:pt x="965704" y="722275"/>
                  <a:pt x="981868" y="720064"/>
                  <a:pt x="998240" y="719236"/>
                </a:cubicBezTo>
                <a:cubicBezTo>
                  <a:pt x="1000105" y="719167"/>
                  <a:pt x="1002108" y="721308"/>
                  <a:pt x="1004733" y="722896"/>
                </a:cubicBezTo>
                <a:cubicBezTo>
                  <a:pt x="996582" y="733949"/>
                  <a:pt x="988500" y="744864"/>
                  <a:pt x="980210" y="756123"/>
                </a:cubicBezTo>
                <a:cubicBezTo>
                  <a:pt x="964460" y="742792"/>
                  <a:pt x="950229" y="730703"/>
                  <a:pt x="931164" y="714607"/>
                </a:cubicBezTo>
                <a:lnTo>
                  <a:pt x="931233" y="714607"/>
                </a:lnTo>
                <a:cubicBezTo>
                  <a:pt x="940697" y="711705"/>
                  <a:pt x="950023" y="706594"/>
                  <a:pt x="952095" y="708666"/>
                </a:cubicBezTo>
                <a:close/>
                <a:moveTo>
                  <a:pt x="1550002" y="708005"/>
                </a:moveTo>
                <a:cubicBezTo>
                  <a:pt x="1543855" y="707639"/>
                  <a:pt x="1535971" y="708253"/>
                  <a:pt x="1525799" y="709357"/>
                </a:cubicBezTo>
                <a:cubicBezTo>
                  <a:pt x="1525108" y="713640"/>
                  <a:pt x="1525246" y="718337"/>
                  <a:pt x="1523588" y="722138"/>
                </a:cubicBezTo>
                <a:cubicBezTo>
                  <a:pt x="1509012" y="754812"/>
                  <a:pt x="1523657" y="784930"/>
                  <a:pt x="1534226" y="813943"/>
                </a:cubicBezTo>
                <a:cubicBezTo>
                  <a:pt x="1542654" y="837016"/>
                  <a:pt x="1563169" y="848552"/>
                  <a:pt x="1591839" y="843854"/>
                </a:cubicBezTo>
                <a:lnTo>
                  <a:pt x="1591907" y="843854"/>
                </a:lnTo>
                <a:cubicBezTo>
                  <a:pt x="1593357" y="830247"/>
                  <a:pt x="1595153" y="818986"/>
                  <a:pt x="1595430" y="807726"/>
                </a:cubicBezTo>
                <a:cubicBezTo>
                  <a:pt x="1595569" y="802545"/>
                  <a:pt x="1594118" y="795983"/>
                  <a:pt x="1590803" y="792390"/>
                </a:cubicBezTo>
                <a:cubicBezTo>
                  <a:pt x="1578920" y="779404"/>
                  <a:pt x="1573187" y="760130"/>
                  <a:pt x="1553223" y="755088"/>
                </a:cubicBezTo>
                <a:cubicBezTo>
                  <a:pt x="1551773" y="754743"/>
                  <a:pt x="1551497" y="749699"/>
                  <a:pt x="1550046" y="744727"/>
                </a:cubicBezTo>
                <a:cubicBezTo>
                  <a:pt x="1559024" y="747075"/>
                  <a:pt x="1565864" y="748939"/>
                  <a:pt x="1573325" y="750874"/>
                </a:cubicBezTo>
                <a:cubicBezTo>
                  <a:pt x="1571252" y="719012"/>
                  <a:pt x="1568442" y="709103"/>
                  <a:pt x="1550002" y="708005"/>
                </a:cubicBezTo>
                <a:close/>
                <a:moveTo>
                  <a:pt x="564766" y="704384"/>
                </a:moveTo>
                <a:cubicBezTo>
                  <a:pt x="585973" y="730012"/>
                  <a:pt x="585697" y="729667"/>
                  <a:pt x="559724" y="753845"/>
                </a:cubicBezTo>
                <a:cubicBezTo>
                  <a:pt x="555855" y="757437"/>
                  <a:pt x="556270" y="765658"/>
                  <a:pt x="554819" y="771253"/>
                </a:cubicBezTo>
                <a:cubicBezTo>
                  <a:pt x="546667" y="772496"/>
                  <a:pt x="537342" y="774016"/>
                  <a:pt x="527947" y="775398"/>
                </a:cubicBezTo>
                <a:cubicBezTo>
                  <a:pt x="520210" y="776503"/>
                  <a:pt x="523733" y="800474"/>
                  <a:pt x="506049" y="783411"/>
                </a:cubicBezTo>
                <a:lnTo>
                  <a:pt x="506049" y="783342"/>
                </a:lnTo>
                <a:cubicBezTo>
                  <a:pt x="543536" y="744015"/>
                  <a:pt x="563108" y="717696"/>
                  <a:pt x="564766" y="704384"/>
                </a:cubicBezTo>
                <a:close/>
                <a:moveTo>
                  <a:pt x="697056" y="691328"/>
                </a:moveTo>
                <a:cubicBezTo>
                  <a:pt x="707626" y="697407"/>
                  <a:pt x="693395" y="712328"/>
                  <a:pt x="709905" y="711360"/>
                </a:cubicBezTo>
                <a:cubicBezTo>
                  <a:pt x="710113" y="719927"/>
                  <a:pt x="707970" y="729528"/>
                  <a:pt x="722132" y="729874"/>
                </a:cubicBezTo>
                <a:cubicBezTo>
                  <a:pt x="724688" y="729874"/>
                  <a:pt x="728833" y="737887"/>
                  <a:pt x="729178" y="742446"/>
                </a:cubicBezTo>
                <a:cubicBezTo>
                  <a:pt x="730007" y="753016"/>
                  <a:pt x="726346" y="762963"/>
                  <a:pt x="728694" y="774569"/>
                </a:cubicBezTo>
                <a:cubicBezTo>
                  <a:pt x="731457" y="788453"/>
                  <a:pt x="729730" y="796604"/>
                  <a:pt x="736293" y="805723"/>
                </a:cubicBezTo>
                <a:cubicBezTo>
                  <a:pt x="727037" y="819124"/>
                  <a:pt x="715639" y="803857"/>
                  <a:pt x="705760" y="807795"/>
                </a:cubicBezTo>
                <a:cubicBezTo>
                  <a:pt x="696088" y="823407"/>
                  <a:pt x="686489" y="838812"/>
                  <a:pt x="675987" y="855667"/>
                </a:cubicBezTo>
                <a:cubicBezTo>
                  <a:pt x="671220" y="846341"/>
                  <a:pt x="666592" y="837154"/>
                  <a:pt x="661894" y="827966"/>
                </a:cubicBezTo>
                <a:cubicBezTo>
                  <a:pt x="660513" y="828381"/>
                  <a:pt x="659201" y="828796"/>
                  <a:pt x="657819" y="829209"/>
                </a:cubicBezTo>
                <a:cubicBezTo>
                  <a:pt x="658994" y="835496"/>
                  <a:pt x="660167" y="841782"/>
                  <a:pt x="661894" y="851246"/>
                </a:cubicBezTo>
                <a:cubicBezTo>
                  <a:pt x="649806" y="859398"/>
                  <a:pt x="635990" y="868723"/>
                  <a:pt x="622105" y="878118"/>
                </a:cubicBezTo>
                <a:cubicBezTo>
                  <a:pt x="616647" y="871556"/>
                  <a:pt x="612572" y="872453"/>
                  <a:pt x="610776" y="880673"/>
                </a:cubicBezTo>
                <a:lnTo>
                  <a:pt x="610774" y="880702"/>
                </a:lnTo>
                <a:lnTo>
                  <a:pt x="614996" y="873991"/>
                </a:lnTo>
                <a:cubicBezTo>
                  <a:pt x="616921" y="873560"/>
                  <a:pt x="619304" y="874976"/>
                  <a:pt x="622032" y="878257"/>
                </a:cubicBezTo>
                <a:cubicBezTo>
                  <a:pt x="630598" y="882125"/>
                  <a:pt x="639096" y="885994"/>
                  <a:pt x="647868" y="889931"/>
                </a:cubicBezTo>
                <a:cubicBezTo>
                  <a:pt x="646763" y="910102"/>
                  <a:pt x="641858" y="917839"/>
                  <a:pt x="627076" y="921293"/>
                </a:cubicBezTo>
                <a:cubicBezTo>
                  <a:pt x="610980" y="925092"/>
                  <a:pt x="594747" y="928546"/>
                  <a:pt x="574782" y="933036"/>
                </a:cubicBezTo>
                <a:cubicBezTo>
                  <a:pt x="587700" y="918391"/>
                  <a:pt x="598959" y="905612"/>
                  <a:pt x="610220" y="892832"/>
                </a:cubicBezTo>
                <a:lnTo>
                  <a:pt x="610155" y="892898"/>
                </a:lnTo>
                <a:lnTo>
                  <a:pt x="610154" y="892901"/>
                </a:lnTo>
                <a:cubicBezTo>
                  <a:pt x="601519" y="897875"/>
                  <a:pt x="591779" y="901605"/>
                  <a:pt x="584457" y="908099"/>
                </a:cubicBezTo>
                <a:cubicBezTo>
                  <a:pt x="573404" y="917907"/>
                  <a:pt x="564079" y="929652"/>
                  <a:pt x="551437" y="943328"/>
                </a:cubicBezTo>
                <a:cubicBezTo>
                  <a:pt x="545496" y="928961"/>
                  <a:pt x="548535" y="921776"/>
                  <a:pt x="556548" y="916388"/>
                </a:cubicBezTo>
                <a:cubicBezTo>
                  <a:pt x="568845" y="908236"/>
                  <a:pt x="581348" y="900499"/>
                  <a:pt x="587496" y="884196"/>
                </a:cubicBezTo>
                <a:cubicBezTo>
                  <a:pt x="567878" y="875562"/>
                  <a:pt x="554131" y="881987"/>
                  <a:pt x="545565" y="897391"/>
                </a:cubicBezTo>
                <a:cubicBezTo>
                  <a:pt x="537413" y="912036"/>
                  <a:pt x="530091" y="918943"/>
                  <a:pt x="510818" y="915628"/>
                </a:cubicBezTo>
                <a:cubicBezTo>
                  <a:pt x="498798" y="913556"/>
                  <a:pt x="484498" y="924747"/>
                  <a:pt x="465502" y="932276"/>
                </a:cubicBezTo>
                <a:cubicBezTo>
                  <a:pt x="458940" y="931240"/>
                  <a:pt x="458110" y="921293"/>
                  <a:pt x="456107" y="910723"/>
                </a:cubicBezTo>
                <a:cubicBezTo>
                  <a:pt x="455002" y="905058"/>
                  <a:pt x="446367" y="895526"/>
                  <a:pt x="445469" y="896009"/>
                </a:cubicBezTo>
                <a:cubicBezTo>
                  <a:pt x="425574" y="906371"/>
                  <a:pt x="418736" y="875769"/>
                  <a:pt x="408857" y="881917"/>
                </a:cubicBezTo>
                <a:cubicBezTo>
                  <a:pt x="419149" y="878256"/>
                  <a:pt x="436696" y="871969"/>
                  <a:pt x="455693" y="865200"/>
                </a:cubicBezTo>
                <a:cubicBezTo>
                  <a:pt x="453759" y="869345"/>
                  <a:pt x="451202" y="874802"/>
                  <a:pt x="447542" y="882539"/>
                </a:cubicBezTo>
                <a:cubicBezTo>
                  <a:pt x="457558" y="885302"/>
                  <a:pt x="467644" y="888065"/>
                  <a:pt x="477936" y="890898"/>
                </a:cubicBezTo>
                <a:cubicBezTo>
                  <a:pt x="497900" y="882678"/>
                  <a:pt x="501906" y="867894"/>
                  <a:pt x="494239" y="845374"/>
                </a:cubicBezTo>
                <a:cubicBezTo>
                  <a:pt x="517381" y="852213"/>
                  <a:pt x="536999" y="841022"/>
                  <a:pt x="559105" y="843578"/>
                </a:cubicBezTo>
                <a:cubicBezTo>
                  <a:pt x="585769" y="846687"/>
                  <a:pt x="600829" y="824651"/>
                  <a:pt x="599032" y="791977"/>
                </a:cubicBezTo>
                <a:cubicBezTo>
                  <a:pt x="605249" y="790180"/>
                  <a:pt x="611744" y="788245"/>
                  <a:pt x="617615" y="786588"/>
                </a:cubicBezTo>
                <a:cubicBezTo>
                  <a:pt x="629428" y="779956"/>
                  <a:pt x="604697" y="774361"/>
                  <a:pt x="617615" y="768628"/>
                </a:cubicBezTo>
                <a:cubicBezTo>
                  <a:pt x="626941" y="764483"/>
                  <a:pt x="623902" y="755088"/>
                  <a:pt x="627769" y="749630"/>
                </a:cubicBezTo>
                <a:cubicBezTo>
                  <a:pt x="630947" y="745071"/>
                  <a:pt x="640895" y="745209"/>
                  <a:pt x="650013" y="742722"/>
                </a:cubicBezTo>
                <a:cubicBezTo>
                  <a:pt x="646491" y="736021"/>
                  <a:pt x="643450" y="730219"/>
                  <a:pt x="640480" y="724486"/>
                </a:cubicBezTo>
                <a:cubicBezTo>
                  <a:pt x="654780" y="703001"/>
                  <a:pt x="687524" y="717301"/>
                  <a:pt x="697056" y="691328"/>
                </a:cubicBezTo>
                <a:close/>
                <a:moveTo>
                  <a:pt x="926814" y="609055"/>
                </a:moveTo>
                <a:cubicBezTo>
                  <a:pt x="943255" y="603528"/>
                  <a:pt x="958107" y="613199"/>
                  <a:pt x="973786" y="614789"/>
                </a:cubicBezTo>
                <a:cubicBezTo>
                  <a:pt x="988846" y="616377"/>
                  <a:pt x="1003422" y="623561"/>
                  <a:pt x="1016893" y="627913"/>
                </a:cubicBezTo>
                <a:cubicBezTo>
                  <a:pt x="991403" y="643456"/>
                  <a:pt x="998862" y="638551"/>
                  <a:pt x="986222" y="684697"/>
                </a:cubicBezTo>
                <a:cubicBezTo>
                  <a:pt x="979935" y="679239"/>
                  <a:pt x="974961" y="673851"/>
                  <a:pt x="968951" y="670052"/>
                </a:cubicBezTo>
                <a:cubicBezTo>
                  <a:pt x="962458" y="665907"/>
                  <a:pt x="954998" y="660519"/>
                  <a:pt x="948021" y="660519"/>
                </a:cubicBezTo>
                <a:cubicBezTo>
                  <a:pt x="926469" y="660519"/>
                  <a:pt x="904847" y="662936"/>
                  <a:pt x="882120" y="664457"/>
                </a:cubicBezTo>
                <a:cubicBezTo>
                  <a:pt x="880669" y="659897"/>
                  <a:pt x="879287" y="655683"/>
                  <a:pt x="877975" y="651469"/>
                </a:cubicBezTo>
                <a:cubicBezTo>
                  <a:pt x="894554" y="649604"/>
                  <a:pt x="911134" y="648015"/>
                  <a:pt x="927574" y="645598"/>
                </a:cubicBezTo>
                <a:cubicBezTo>
                  <a:pt x="929646" y="645322"/>
                  <a:pt x="931096" y="640624"/>
                  <a:pt x="933653" y="636687"/>
                </a:cubicBezTo>
                <a:cubicBezTo>
                  <a:pt x="927022" y="635996"/>
                  <a:pt x="921977" y="635512"/>
                  <a:pt x="917075" y="635028"/>
                </a:cubicBezTo>
                <a:cubicBezTo>
                  <a:pt x="916452" y="627015"/>
                  <a:pt x="915900" y="619624"/>
                  <a:pt x="915348" y="612439"/>
                </a:cubicBezTo>
                <a:cubicBezTo>
                  <a:pt x="920321" y="610989"/>
                  <a:pt x="923568" y="610021"/>
                  <a:pt x="926814" y="609055"/>
                </a:cubicBezTo>
                <a:close/>
                <a:moveTo>
                  <a:pt x="808619" y="564982"/>
                </a:moveTo>
                <a:cubicBezTo>
                  <a:pt x="813386" y="578176"/>
                  <a:pt x="818567" y="592476"/>
                  <a:pt x="822642" y="603667"/>
                </a:cubicBezTo>
                <a:cubicBezTo>
                  <a:pt x="837426" y="616308"/>
                  <a:pt x="858356" y="601319"/>
                  <a:pt x="867820" y="620867"/>
                </a:cubicBezTo>
                <a:cubicBezTo>
                  <a:pt x="844334" y="619533"/>
                  <a:pt x="823244" y="628167"/>
                  <a:pt x="804544" y="646772"/>
                </a:cubicBezTo>
                <a:cubicBezTo>
                  <a:pt x="796048" y="655200"/>
                  <a:pt x="789416" y="664250"/>
                  <a:pt x="773181" y="661900"/>
                </a:cubicBezTo>
                <a:cubicBezTo>
                  <a:pt x="763925" y="660588"/>
                  <a:pt x="752665" y="673022"/>
                  <a:pt x="741820" y="679516"/>
                </a:cubicBezTo>
                <a:cubicBezTo>
                  <a:pt x="739884" y="673643"/>
                  <a:pt x="737053" y="665217"/>
                  <a:pt x="733322" y="653818"/>
                </a:cubicBezTo>
                <a:cubicBezTo>
                  <a:pt x="746656" y="650986"/>
                  <a:pt x="758882" y="648361"/>
                  <a:pt x="778362" y="644285"/>
                </a:cubicBezTo>
                <a:cubicBezTo>
                  <a:pt x="767379" y="639035"/>
                  <a:pt x="762958" y="636894"/>
                  <a:pt x="758054" y="634545"/>
                </a:cubicBezTo>
                <a:cubicBezTo>
                  <a:pt x="764201" y="620246"/>
                  <a:pt x="768277" y="604358"/>
                  <a:pt x="777189" y="591992"/>
                </a:cubicBezTo>
                <a:cubicBezTo>
                  <a:pt x="785271" y="580733"/>
                  <a:pt x="798603" y="573272"/>
                  <a:pt x="808619" y="564982"/>
                </a:cubicBezTo>
                <a:close/>
                <a:moveTo>
                  <a:pt x="2195936" y="559801"/>
                </a:moveTo>
                <a:cubicBezTo>
                  <a:pt x="2200357" y="563601"/>
                  <a:pt x="2206228" y="568575"/>
                  <a:pt x="2212169" y="573686"/>
                </a:cubicBezTo>
                <a:cubicBezTo>
                  <a:pt x="2206919" y="580387"/>
                  <a:pt x="2203741" y="584532"/>
                  <a:pt x="2200287" y="588953"/>
                </a:cubicBezTo>
                <a:cubicBezTo>
                  <a:pt x="2205262" y="598002"/>
                  <a:pt x="2217212" y="605118"/>
                  <a:pt x="2208094" y="620039"/>
                </a:cubicBezTo>
                <a:cubicBezTo>
                  <a:pt x="2202982" y="609677"/>
                  <a:pt x="2198284" y="599453"/>
                  <a:pt x="2184054" y="607397"/>
                </a:cubicBezTo>
                <a:cubicBezTo>
                  <a:pt x="2179771" y="609745"/>
                  <a:pt x="2169271" y="608157"/>
                  <a:pt x="2166507" y="604565"/>
                </a:cubicBezTo>
                <a:cubicBezTo>
                  <a:pt x="2160290" y="596482"/>
                  <a:pt x="2167958" y="591025"/>
                  <a:pt x="2173899" y="585292"/>
                </a:cubicBezTo>
                <a:cubicBezTo>
                  <a:pt x="2181774" y="577694"/>
                  <a:pt x="2188268" y="568782"/>
                  <a:pt x="2195936" y="559801"/>
                </a:cubicBezTo>
                <a:close/>
                <a:moveTo>
                  <a:pt x="2414365" y="535123"/>
                </a:moveTo>
                <a:cubicBezTo>
                  <a:pt x="2407959" y="534121"/>
                  <a:pt x="2401482" y="535866"/>
                  <a:pt x="2394194" y="542669"/>
                </a:cubicBezTo>
                <a:cubicBezTo>
                  <a:pt x="2391016" y="545639"/>
                  <a:pt x="2382243" y="543152"/>
                  <a:pt x="2376164" y="542324"/>
                </a:cubicBezTo>
                <a:cubicBezTo>
                  <a:pt x="2356338" y="539629"/>
                  <a:pt x="2355924" y="539768"/>
                  <a:pt x="2344111" y="564360"/>
                </a:cubicBezTo>
                <a:cubicBezTo>
                  <a:pt x="2355924" y="570024"/>
                  <a:pt x="2360069" y="579350"/>
                  <a:pt x="2354542" y="592129"/>
                </a:cubicBezTo>
                <a:cubicBezTo>
                  <a:pt x="2351572" y="590265"/>
                  <a:pt x="2348740" y="588538"/>
                  <a:pt x="2344941" y="586190"/>
                </a:cubicBezTo>
                <a:cubicBezTo>
                  <a:pt x="2337688" y="601939"/>
                  <a:pt x="2372435" y="619762"/>
                  <a:pt x="2342592" y="634199"/>
                </a:cubicBezTo>
                <a:cubicBezTo>
                  <a:pt x="2340451" y="629018"/>
                  <a:pt x="2338516" y="624182"/>
                  <a:pt x="2335822" y="617551"/>
                </a:cubicBezTo>
                <a:cubicBezTo>
                  <a:pt x="2320970" y="641384"/>
                  <a:pt x="2307016" y="662246"/>
                  <a:pt x="2321937" y="687874"/>
                </a:cubicBezTo>
                <a:cubicBezTo>
                  <a:pt x="2296377" y="696371"/>
                  <a:pt x="2297206" y="696508"/>
                  <a:pt x="2294029" y="714124"/>
                </a:cubicBezTo>
                <a:cubicBezTo>
                  <a:pt x="2289263" y="740513"/>
                  <a:pt x="2284565" y="766279"/>
                  <a:pt x="2258384" y="783203"/>
                </a:cubicBezTo>
                <a:cubicBezTo>
                  <a:pt x="2247331" y="790318"/>
                  <a:pt x="2242082" y="806414"/>
                  <a:pt x="2233930" y="818779"/>
                </a:cubicBezTo>
                <a:cubicBezTo>
                  <a:pt x="2208508" y="805585"/>
                  <a:pt x="2200910" y="813667"/>
                  <a:pt x="2182950" y="849588"/>
                </a:cubicBezTo>
                <a:cubicBezTo>
                  <a:pt x="2188959" y="851454"/>
                  <a:pt x="2194969" y="853249"/>
                  <a:pt x="2204088" y="856081"/>
                </a:cubicBezTo>
                <a:lnTo>
                  <a:pt x="2184465" y="872604"/>
                </a:lnTo>
                <a:lnTo>
                  <a:pt x="2184262" y="872523"/>
                </a:lnTo>
                <a:lnTo>
                  <a:pt x="2183668" y="872624"/>
                </a:lnTo>
                <a:lnTo>
                  <a:pt x="2168721" y="853789"/>
                </a:lnTo>
                <a:cubicBezTo>
                  <a:pt x="2152041" y="839978"/>
                  <a:pt x="2131486" y="842283"/>
                  <a:pt x="2112212" y="861608"/>
                </a:cubicBezTo>
                <a:cubicBezTo>
                  <a:pt x="2117256" y="874940"/>
                  <a:pt x="2127202" y="881503"/>
                  <a:pt x="2141087" y="879914"/>
                </a:cubicBezTo>
                <a:lnTo>
                  <a:pt x="2183668" y="872624"/>
                </a:lnTo>
                <a:lnTo>
                  <a:pt x="2183917" y="872937"/>
                </a:lnTo>
                <a:lnTo>
                  <a:pt x="2183986" y="873007"/>
                </a:lnTo>
                <a:lnTo>
                  <a:pt x="2184465" y="872604"/>
                </a:lnTo>
                <a:lnTo>
                  <a:pt x="2195427" y="876978"/>
                </a:lnTo>
                <a:cubicBezTo>
                  <a:pt x="2199132" y="878394"/>
                  <a:pt x="2202603" y="879258"/>
                  <a:pt x="2205193" y="878118"/>
                </a:cubicBezTo>
                <a:cubicBezTo>
                  <a:pt x="2217627" y="872661"/>
                  <a:pt x="2227022" y="875424"/>
                  <a:pt x="2237523" y="881572"/>
                </a:cubicBezTo>
                <a:cubicBezTo>
                  <a:pt x="2244085" y="885441"/>
                  <a:pt x="2251614" y="887720"/>
                  <a:pt x="2258246" y="890483"/>
                </a:cubicBezTo>
                <a:cubicBezTo>
                  <a:pt x="2272752" y="865061"/>
                  <a:pt x="2304253" y="852145"/>
                  <a:pt x="2295410" y="816638"/>
                </a:cubicBezTo>
                <a:cubicBezTo>
                  <a:pt x="2344319" y="814358"/>
                  <a:pt x="2336858" y="781268"/>
                  <a:pt x="2333128" y="750805"/>
                </a:cubicBezTo>
                <a:cubicBezTo>
                  <a:pt x="2340173" y="748387"/>
                  <a:pt x="2345423" y="745003"/>
                  <a:pt x="2350743" y="744933"/>
                </a:cubicBezTo>
                <a:cubicBezTo>
                  <a:pt x="2370569" y="744727"/>
                  <a:pt x="2378997" y="733121"/>
                  <a:pt x="2382796" y="715713"/>
                </a:cubicBezTo>
                <a:cubicBezTo>
                  <a:pt x="2386181" y="700308"/>
                  <a:pt x="2389773" y="684904"/>
                  <a:pt x="2393503" y="668463"/>
                </a:cubicBezTo>
                <a:cubicBezTo>
                  <a:pt x="2401931" y="670880"/>
                  <a:pt x="2409184" y="672883"/>
                  <a:pt x="2417336" y="675232"/>
                </a:cubicBezTo>
                <a:cubicBezTo>
                  <a:pt x="2421481" y="650570"/>
                  <a:pt x="2412017" y="630745"/>
                  <a:pt x="2397372" y="614511"/>
                </a:cubicBezTo>
                <a:cubicBezTo>
                  <a:pt x="2386595" y="602492"/>
                  <a:pt x="2385766" y="591370"/>
                  <a:pt x="2389013" y="580939"/>
                </a:cubicBezTo>
                <a:cubicBezTo>
                  <a:pt x="2417198" y="559317"/>
                  <a:pt x="2439372" y="582113"/>
                  <a:pt x="2468247" y="585430"/>
                </a:cubicBezTo>
                <a:cubicBezTo>
                  <a:pt x="2463481" y="610021"/>
                  <a:pt x="2450978" y="632196"/>
                  <a:pt x="2458369" y="655751"/>
                </a:cubicBezTo>
                <a:cubicBezTo>
                  <a:pt x="2480059" y="667496"/>
                  <a:pt x="2465484" y="639035"/>
                  <a:pt x="2479093" y="638758"/>
                </a:cubicBezTo>
                <a:cubicBezTo>
                  <a:pt x="2480820" y="643180"/>
                  <a:pt x="2482477" y="648085"/>
                  <a:pt x="2484688" y="652712"/>
                </a:cubicBezTo>
                <a:cubicBezTo>
                  <a:pt x="2486691" y="656926"/>
                  <a:pt x="2489385" y="660864"/>
                  <a:pt x="2491941" y="665285"/>
                </a:cubicBezTo>
                <a:cubicBezTo>
                  <a:pt x="2481096" y="670742"/>
                  <a:pt x="2474257" y="681381"/>
                  <a:pt x="2460579" y="670396"/>
                </a:cubicBezTo>
                <a:cubicBezTo>
                  <a:pt x="2447040" y="659482"/>
                  <a:pt x="2434951" y="666528"/>
                  <a:pt x="2427352" y="681242"/>
                </a:cubicBezTo>
                <a:cubicBezTo>
                  <a:pt x="2423069" y="689531"/>
                  <a:pt x="2407319" y="695265"/>
                  <a:pt x="2417404" y="706733"/>
                </a:cubicBezTo>
                <a:cubicBezTo>
                  <a:pt x="2429840" y="720756"/>
                  <a:pt x="2436471" y="704107"/>
                  <a:pt x="2445036" y="698511"/>
                </a:cubicBezTo>
                <a:cubicBezTo>
                  <a:pt x="2446694" y="697407"/>
                  <a:pt x="2449042" y="697407"/>
                  <a:pt x="2453119" y="696302"/>
                </a:cubicBezTo>
                <a:cubicBezTo>
                  <a:pt x="2454017" y="711637"/>
                  <a:pt x="2461478" y="722759"/>
                  <a:pt x="2477504" y="724555"/>
                </a:cubicBezTo>
                <a:cubicBezTo>
                  <a:pt x="2491389" y="726144"/>
                  <a:pt x="2502442" y="719167"/>
                  <a:pt x="2509488" y="708114"/>
                </a:cubicBezTo>
                <a:cubicBezTo>
                  <a:pt x="2513494" y="701758"/>
                  <a:pt x="2514738" y="693262"/>
                  <a:pt x="2515775" y="685456"/>
                </a:cubicBezTo>
                <a:cubicBezTo>
                  <a:pt x="2517639" y="671226"/>
                  <a:pt x="2518399" y="656926"/>
                  <a:pt x="2520056" y="637308"/>
                </a:cubicBezTo>
                <a:cubicBezTo>
                  <a:pt x="2526895" y="643663"/>
                  <a:pt x="2530142" y="648913"/>
                  <a:pt x="2532629" y="648567"/>
                </a:cubicBezTo>
                <a:cubicBezTo>
                  <a:pt x="2547550" y="646495"/>
                  <a:pt x="2546653" y="654715"/>
                  <a:pt x="2548725" y="666114"/>
                </a:cubicBezTo>
                <a:cubicBezTo>
                  <a:pt x="2554942" y="699686"/>
                  <a:pt x="2556185" y="699410"/>
                  <a:pt x="2590449" y="706870"/>
                </a:cubicBezTo>
                <a:cubicBezTo>
                  <a:pt x="2591761" y="707147"/>
                  <a:pt x="2592591" y="709772"/>
                  <a:pt x="2593695" y="711429"/>
                </a:cubicBezTo>
                <a:cubicBezTo>
                  <a:pt x="2588929" y="714470"/>
                  <a:pt x="2584300" y="717370"/>
                  <a:pt x="2575734" y="722759"/>
                </a:cubicBezTo>
                <a:cubicBezTo>
                  <a:pt x="2602744" y="723519"/>
                  <a:pt x="2615317" y="707906"/>
                  <a:pt x="2627199" y="699893"/>
                </a:cubicBezTo>
                <a:cubicBezTo>
                  <a:pt x="2622570" y="679515"/>
                  <a:pt x="2618702" y="662315"/>
                  <a:pt x="2614489" y="643801"/>
                </a:cubicBezTo>
                <a:cubicBezTo>
                  <a:pt x="2609376" y="640969"/>
                  <a:pt x="2603712" y="636686"/>
                  <a:pt x="2597357" y="634613"/>
                </a:cubicBezTo>
                <a:cubicBezTo>
                  <a:pt x="2587686" y="631505"/>
                  <a:pt x="2577531" y="630054"/>
                  <a:pt x="2567928" y="627913"/>
                </a:cubicBezTo>
                <a:cubicBezTo>
                  <a:pt x="2546375" y="579350"/>
                  <a:pt x="2518951" y="570370"/>
                  <a:pt x="2482270" y="600627"/>
                </a:cubicBezTo>
                <a:cubicBezTo>
                  <a:pt x="2472115" y="576587"/>
                  <a:pt x="2456780" y="557590"/>
                  <a:pt x="2434121" y="544051"/>
                </a:cubicBezTo>
                <a:cubicBezTo>
                  <a:pt x="2427111" y="539872"/>
                  <a:pt x="2420773" y="536124"/>
                  <a:pt x="2414365" y="535123"/>
                </a:cubicBezTo>
                <a:close/>
                <a:moveTo>
                  <a:pt x="2652412" y="534241"/>
                </a:moveTo>
                <a:lnTo>
                  <a:pt x="2652514" y="534256"/>
                </a:lnTo>
                <a:lnTo>
                  <a:pt x="2652412" y="534310"/>
                </a:lnTo>
                <a:close/>
                <a:moveTo>
                  <a:pt x="2894673" y="531202"/>
                </a:moveTo>
                <a:cubicBezTo>
                  <a:pt x="2890598" y="541219"/>
                  <a:pt x="2888801" y="545709"/>
                  <a:pt x="2886108" y="552340"/>
                </a:cubicBezTo>
                <a:cubicBezTo>
                  <a:pt x="2890459" y="552340"/>
                  <a:pt x="2894605" y="553307"/>
                  <a:pt x="2897989" y="552134"/>
                </a:cubicBezTo>
                <a:cubicBezTo>
                  <a:pt x="2905933" y="549370"/>
                  <a:pt x="2915328" y="546262"/>
                  <a:pt x="2918921" y="555379"/>
                </a:cubicBezTo>
                <a:cubicBezTo>
                  <a:pt x="2921476" y="562011"/>
                  <a:pt x="2917885" y="570993"/>
                  <a:pt x="2917125" y="578383"/>
                </a:cubicBezTo>
                <a:cubicBezTo>
                  <a:pt x="2895503" y="570854"/>
                  <a:pt x="2877542" y="564498"/>
                  <a:pt x="2859996" y="558351"/>
                </a:cubicBezTo>
                <a:cubicBezTo>
                  <a:pt x="2861723" y="556002"/>
                  <a:pt x="2864279" y="552410"/>
                  <a:pt x="2866834" y="548817"/>
                </a:cubicBezTo>
                <a:cubicBezTo>
                  <a:pt x="2866834" y="548817"/>
                  <a:pt x="2868906" y="546953"/>
                  <a:pt x="2868906" y="546953"/>
                </a:cubicBezTo>
                <a:lnTo>
                  <a:pt x="2868769" y="546953"/>
                </a:lnTo>
                <a:cubicBezTo>
                  <a:pt x="2875470" y="542876"/>
                  <a:pt x="2882170" y="538801"/>
                  <a:pt x="2894673" y="531202"/>
                </a:cubicBezTo>
                <a:close/>
                <a:moveTo>
                  <a:pt x="2732321" y="524345"/>
                </a:moveTo>
                <a:cubicBezTo>
                  <a:pt x="2740057" y="524191"/>
                  <a:pt x="2747674" y="525814"/>
                  <a:pt x="2755479" y="530442"/>
                </a:cubicBezTo>
                <a:cubicBezTo>
                  <a:pt x="2758588" y="532307"/>
                  <a:pt x="2763147" y="531685"/>
                  <a:pt x="2767222" y="536866"/>
                </a:cubicBezTo>
                <a:cubicBezTo>
                  <a:pt x="2748639" y="539008"/>
                  <a:pt x="2729988" y="543083"/>
                  <a:pt x="2711475" y="542738"/>
                </a:cubicBezTo>
                <a:lnTo>
                  <a:pt x="2652514" y="534256"/>
                </a:lnTo>
                <a:lnTo>
                  <a:pt x="2668218" y="526018"/>
                </a:lnTo>
                <a:cubicBezTo>
                  <a:pt x="2683294" y="522925"/>
                  <a:pt x="2696312" y="532549"/>
                  <a:pt x="2708435" y="528922"/>
                </a:cubicBezTo>
                <a:cubicBezTo>
                  <a:pt x="2716725" y="526435"/>
                  <a:pt x="2724584" y="524501"/>
                  <a:pt x="2732321" y="524345"/>
                </a:cubicBezTo>
                <a:close/>
                <a:moveTo>
                  <a:pt x="2803558" y="486231"/>
                </a:moveTo>
                <a:cubicBezTo>
                  <a:pt x="2823454" y="490307"/>
                  <a:pt x="2843349" y="494383"/>
                  <a:pt x="2865799" y="499011"/>
                </a:cubicBezTo>
                <a:cubicBezTo>
                  <a:pt x="2857164" y="509580"/>
                  <a:pt x="2851085" y="516972"/>
                  <a:pt x="2843970" y="525676"/>
                </a:cubicBezTo>
                <a:cubicBezTo>
                  <a:pt x="2858407" y="526298"/>
                  <a:pt x="2870220" y="529613"/>
                  <a:pt x="2868838" y="546883"/>
                </a:cubicBezTo>
                <a:lnTo>
                  <a:pt x="2866766" y="548748"/>
                </a:lnTo>
                <a:lnTo>
                  <a:pt x="2866696" y="548817"/>
                </a:lnTo>
                <a:cubicBezTo>
                  <a:pt x="2856404" y="533136"/>
                  <a:pt x="2839618" y="538110"/>
                  <a:pt x="2821657" y="538317"/>
                </a:cubicBezTo>
                <a:cubicBezTo>
                  <a:pt x="2825111" y="528231"/>
                  <a:pt x="2827460" y="521462"/>
                  <a:pt x="2829187" y="516281"/>
                </a:cubicBezTo>
                <a:cubicBezTo>
                  <a:pt x="2819378" y="508336"/>
                  <a:pt x="2809914" y="500668"/>
                  <a:pt x="2800450" y="493002"/>
                </a:cubicBezTo>
                <a:cubicBezTo>
                  <a:pt x="2801486" y="490721"/>
                  <a:pt x="2802523" y="488510"/>
                  <a:pt x="2803558" y="486231"/>
                </a:cubicBezTo>
                <a:close/>
                <a:moveTo>
                  <a:pt x="2443378" y="409485"/>
                </a:moveTo>
                <a:cubicBezTo>
                  <a:pt x="2440684" y="417359"/>
                  <a:pt x="2438888" y="422609"/>
                  <a:pt x="2436332" y="430208"/>
                </a:cubicBezTo>
                <a:cubicBezTo>
                  <a:pt x="2443310" y="428205"/>
                  <a:pt x="2448421" y="426754"/>
                  <a:pt x="2456918" y="424336"/>
                </a:cubicBezTo>
                <a:cubicBezTo>
                  <a:pt x="2453602" y="432419"/>
                  <a:pt x="2450978" y="438774"/>
                  <a:pt x="2448421" y="444783"/>
                </a:cubicBezTo>
                <a:cubicBezTo>
                  <a:pt x="2455122" y="444783"/>
                  <a:pt x="2462237" y="443195"/>
                  <a:pt x="2468108" y="445198"/>
                </a:cubicBezTo>
                <a:cubicBezTo>
                  <a:pt x="2474879" y="447479"/>
                  <a:pt x="2480611" y="452866"/>
                  <a:pt x="2488280" y="457840"/>
                </a:cubicBezTo>
                <a:cubicBezTo>
                  <a:pt x="2459819" y="462814"/>
                  <a:pt x="2430392" y="452521"/>
                  <a:pt x="2411256" y="432073"/>
                </a:cubicBezTo>
                <a:lnTo>
                  <a:pt x="2411187" y="432073"/>
                </a:lnTo>
                <a:cubicBezTo>
                  <a:pt x="2415540" y="427238"/>
                  <a:pt x="2419961" y="422403"/>
                  <a:pt x="2424312" y="417567"/>
                </a:cubicBezTo>
                <a:cubicBezTo>
                  <a:pt x="2429562" y="415356"/>
                  <a:pt x="2434743" y="413145"/>
                  <a:pt x="2443378" y="409485"/>
                </a:cubicBezTo>
                <a:close/>
                <a:moveTo>
                  <a:pt x="1535055" y="404441"/>
                </a:moveTo>
                <a:cubicBezTo>
                  <a:pt x="1517785" y="413491"/>
                  <a:pt x="1503762" y="426409"/>
                  <a:pt x="1489947" y="440847"/>
                </a:cubicBezTo>
                <a:cubicBezTo>
                  <a:pt x="1479723" y="451485"/>
                  <a:pt x="1493469" y="460879"/>
                  <a:pt x="1484143" y="468063"/>
                </a:cubicBezTo>
                <a:cubicBezTo>
                  <a:pt x="1480137" y="468063"/>
                  <a:pt x="1475509" y="467027"/>
                  <a:pt x="1471501" y="468202"/>
                </a:cubicBezTo>
                <a:cubicBezTo>
                  <a:pt x="1444560" y="476076"/>
                  <a:pt x="1438275" y="487889"/>
                  <a:pt x="1444490" y="515797"/>
                </a:cubicBezTo>
                <a:cubicBezTo>
                  <a:pt x="1446149" y="523258"/>
                  <a:pt x="1445873" y="531202"/>
                  <a:pt x="1445941" y="538938"/>
                </a:cubicBezTo>
                <a:cubicBezTo>
                  <a:pt x="1446149" y="558696"/>
                  <a:pt x="1445941" y="578452"/>
                  <a:pt x="1445941" y="604357"/>
                </a:cubicBezTo>
                <a:cubicBezTo>
                  <a:pt x="1456511" y="586258"/>
                  <a:pt x="1463488" y="574169"/>
                  <a:pt x="1470533" y="562081"/>
                </a:cubicBezTo>
                <a:lnTo>
                  <a:pt x="1470533" y="562011"/>
                </a:lnTo>
                <a:cubicBezTo>
                  <a:pt x="1471777" y="562702"/>
                  <a:pt x="1472952" y="563323"/>
                  <a:pt x="1474195" y="564014"/>
                </a:cubicBezTo>
                <a:cubicBezTo>
                  <a:pt x="1469084" y="592475"/>
                  <a:pt x="1463349" y="620798"/>
                  <a:pt x="1459205" y="649397"/>
                </a:cubicBezTo>
                <a:cubicBezTo>
                  <a:pt x="1457271" y="662660"/>
                  <a:pt x="1456926" y="677028"/>
                  <a:pt x="1474333" y="685663"/>
                </a:cubicBezTo>
                <a:cubicBezTo>
                  <a:pt x="1479791" y="676061"/>
                  <a:pt x="1485387" y="667633"/>
                  <a:pt x="1489532" y="658584"/>
                </a:cubicBezTo>
                <a:cubicBezTo>
                  <a:pt x="1494713" y="647255"/>
                  <a:pt x="1504592" y="640969"/>
                  <a:pt x="1514263" y="645943"/>
                </a:cubicBezTo>
                <a:cubicBezTo>
                  <a:pt x="1530081" y="654094"/>
                  <a:pt x="1537058" y="641245"/>
                  <a:pt x="1548595" y="636133"/>
                </a:cubicBezTo>
                <a:cubicBezTo>
                  <a:pt x="1542102" y="619209"/>
                  <a:pt x="1525454" y="615617"/>
                  <a:pt x="1510877" y="606913"/>
                </a:cubicBezTo>
                <a:cubicBezTo>
                  <a:pt x="1511706" y="602008"/>
                  <a:pt x="1512950" y="596621"/>
                  <a:pt x="1513433" y="591162"/>
                </a:cubicBezTo>
                <a:cubicBezTo>
                  <a:pt x="1515367" y="567813"/>
                  <a:pt x="1517785" y="544534"/>
                  <a:pt x="1486285" y="537350"/>
                </a:cubicBezTo>
                <a:cubicBezTo>
                  <a:pt x="1480413" y="536038"/>
                  <a:pt x="1475922" y="528785"/>
                  <a:pt x="1473160" y="526367"/>
                </a:cubicBezTo>
                <a:cubicBezTo>
                  <a:pt x="1479861" y="518284"/>
                  <a:pt x="1491811" y="510478"/>
                  <a:pt x="1491950" y="502534"/>
                </a:cubicBezTo>
                <a:cubicBezTo>
                  <a:pt x="1492502" y="471034"/>
                  <a:pt x="1509773" y="454593"/>
                  <a:pt x="1536575" y="445268"/>
                </a:cubicBezTo>
                <a:cubicBezTo>
                  <a:pt x="1550046" y="440570"/>
                  <a:pt x="1553706" y="430968"/>
                  <a:pt x="1553569" y="418810"/>
                </a:cubicBezTo>
                <a:cubicBezTo>
                  <a:pt x="1553500" y="408379"/>
                  <a:pt x="1543483" y="400020"/>
                  <a:pt x="1535055" y="404441"/>
                </a:cubicBezTo>
                <a:close/>
                <a:moveTo>
                  <a:pt x="2312749" y="365204"/>
                </a:moveTo>
                <a:cubicBezTo>
                  <a:pt x="2318414" y="370661"/>
                  <a:pt x="2324010" y="376119"/>
                  <a:pt x="2330709" y="382543"/>
                </a:cubicBezTo>
                <a:cubicBezTo>
                  <a:pt x="2340864" y="378605"/>
                  <a:pt x="2351158" y="374599"/>
                  <a:pt x="2361450" y="370592"/>
                </a:cubicBezTo>
                <a:cubicBezTo>
                  <a:pt x="2374575" y="385790"/>
                  <a:pt x="2386665" y="399812"/>
                  <a:pt x="2399789" y="415011"/>
                </a:cubicBezTo>
                <a:cubicBezTo>
                  <a:pt x="2404832" y="411694"/>
                  <a:pt x="2411118" y="407550"/>
                  <a:pt x="2420237" y="401471"/>
                </a:cubicBezTo>
                <a:cubicBezTo>
                  <a:pt x="2421894" y="408171"/>
                  <a:pt x="2423138" y="412869"/>
                  <a:pt x="2424312" y="417566"/>
                </a:cubicBezTo>
                <a:cubicBezTo>
                  <a:pt x="2419961" y="422401"/>
                  <a:pt x="2415539" y="427238"/>
                  <a:pt x="2411187" y="432073"/>
                </a:cubicBezTo>
                <a:cubicBezTo>
                  <a:pt x="2400341" y="430139"/>
                  <a:pt x="2389428" y="428205"/>
                  <a:pt x="2376510" y="425925"/>
                </a:cubicBezTo>
                <a:cubicBezTo>
                  <a:pt x="2371121" y="416738"/>
                  <a:pt x="2364904" y="406031"/>
                  <a:pt x="2359309" y="396428"/>
                </a:cubicBezTo>
                <a:cubicBezTo>
                  <a:pt x="2346598" y="394149"/>
                  <a:pt x="2334095" y="394080"/>
                  <a:pt x="2323801" y="389244"/>
                </a:cubicBezTo>
                <a:cubicBezTo>
                  <a:pt x="2317033" y="386066"/>
                  <a:pt x="2313440" y="376050"/>
                  <a:pt x="2312749" y="365204"/>
                </a:cubicBezTo>
                <a:close/>
                <a:moveTo>
                  <a:pt x="2539606" y="350837"/>
                </a:moveTo>
                <a:cubicBezTo>
                  <a:pt x="2548656" y="370456"/>
                  <a:pt x="2563024" y="377846"/>
                  <a:pt x="2583472" y="383926"/>
                </a:cubicBezTo>
                <a:cubicBezTo>
                  <a:pt x="2612692" y="392630"/>
                  <a:pt x="2640877" y="408172"/>
                  <a:pt x="2647646" y="443749"/>
                </a:cubicBezTo>
                <a:lnTo>
                  <a:pt x="2647611" y="443780"/>
                </a:lnTo>
                <a:lnTo>
                  <a:pt x="2655115" y="450750"/>
                </a:lnTo>
                <a:cubicBezTo>
                  <a:pt x="2657766" y="452831"/>
                  <a:pt x="2661082" y="453868"/>
                  <a:pt x="2666642" y="451485"/>
                </a:cubicBezTo>
                <a:cubicBezTo>
                  <a:pt x="2682807" y="444438"/>
                  <a:pt x="2699525" y="448168"/>
                  <a:pt x="2716518" y="453281"/>
                </a:cubicBezTo>
                <a:cubicBezTo>
                  <a:pt x="2732475" y="458116"/>
                  <a:pt x="2749745" y="458530"/>
                  <a:pt x="2769156" y="461225"/>
                </a:cubicBezTo>
                <a:cubicBezTo>
                  <a:pt x="2757343" y="468409"/>
                  <a:pt x="2740143" y="460949"/>
                  <a:pt x="2736136" y="477665"/>
                </a:cubicBezTo>
                <a:cubicBezTo>
                  <a:pt x="2729091" y="472070"/>
                  <a:pt x="2713962" y="487750"/>
                  <a:pt x="2712028" y="468547"/>
                </a:cubicBezTo>
                <a:cubicBezTo>
                  <a:pt x="2690890" y="464955"/>
                  <a:pt x="2669613" y="459014"/>
                  <a:pt x="2649718" y="473107"/>
                </a:cubicBezTo>
                <a:cubicBezTo>
                  <a:pt x="2643571" y="477458"/>
                  <a:pt x="2637422" y="481809"/>
                  <a:pt x="2627060" y="482915"/>
                </a:cubicBezTo>
                <a:cubicBezTo>
                  <a:pt x="2628718" y="478909"/>
                  <a:pt x="2630168" y="474764"/>
                  <a:pt x="2632172" y="470965"/>
                </a:cubicBezTo>
                <a:cubicBezTo>
                  <a:pt x="2636662" y="462261"/>
                  <a:pt x="2641498" y="453626"/>
                  <a:pt x="2646126" y="444990"/>
                </a:cubicBezTo>
                <a:lnTo>
                  <a:pt x="2646201" y="444923"/>
                </a:lnTo>
                <a:lnTo>
                  <a:pt x="2630307" y="427722"/>
                </a:lnTo>
                <a:cubicBezTo>
                  <a:pt x="2606406" y="400159"/>
                  <a:pt x="2576426" y="386481"/>
                  <a:pt x="2539606" y="389383"/>
                </a:cubicBezTo>
                <a:close/>
                <a:moveTo>
                  <a:pt x="2057648" y="340109"/>
                </a:moveTo>
                <a:cubicBezTo>
                  <a:pt x="2061385" y="339265"/>
                  <a:pt x="2064751" y="339568"/>
                  <a:pt x="2067855" y="340682"/>
                </a:cubicBezTo>
                <a:cubicBezTo>
                  <a:pt x="2074063" y="342910"/>
                  <a:pt x="2079227" y="348384"/>
                  <a:pt x="2084235" y="354428"/>
                </a:cubicBezTo>
                <a:cubicBezTo>
                  <a:pt x="2094597" y="366931"/>
                  <a:pt x="2114354" y="349247"/>
                  <a:pt x="2124991" y="369556"/>
                </a:cubicBezTo>
                <a:cubicBezTo>
                  <a:pt x="2131416" y="381783"/>
                  <a:pt x="2149446" y="387931"/>
                  <a:pt x="2162157" y="396704"/>
                </a:cubicBezTo>
                <a:cubicBezTo>
                  <a:pt x="2155663" y="406513"/>
                  <a:pt x="2150551" y="414251"/>
                  <a:pt x="2141571" y="427790"/>
                </a:cubicBezTo>
                <a:cubicBezTo>
                  <a:pt x="2154972" y="425718"/>
                  <a:pt x="2161534" y="424682"/>
                  <a:pt x="2169756" y="423438"/>
                </a:cubicBezTo>
                <a:cubicBezTo>
                  <a:pt x="2168581" y="430139"/>
                  <a:pt x="2167199" y="438428"/>
                  <a:pt x="2165679" y="447201"/>
                </a:cubicBezTo>
                <a:cubicBezTo>
                  <a:pt x="2179841" y="440639"/>
                  <a:pt x="2193312" y="431589"/>
                  <a:pt x="2208163" y="447547"/>
                </a:cubicBezTo>
                <a:cubicBezTo>
                  <a:pt x="2212308" y="438497"/>
                  <a:pt x="2216177" y="429862"/>
                  <a:pt x="2221220" y="418741"/>
                </a:cubicBezTo>
                <a:cubicBezTo>
                  <a:pt x="2229164" y="425510"/>
                  <a:pt x="2235726" y="431105"/>
                  <a:pt x="2243809" y="437945"/>
                </a:cubicBezTo>
                <a:cubicBezTo>
                  <a:pt x="2240423" y="447201"/>
                  <a:pt x="2237038" y="456457"/>
                  <a:pt x="2233723" y="465715"/>
                </a:cubicBezTo>
                <a:cubicBezTo>
                  <a:pt x="2244637" y="469997"/>
                  <a:pt x="2255137" y="474211"/>
                  <a:pt x="2270749" y="480360"/>
                </a:cubicBezTo>
                <a:cubicBezTo>
                  <a:pt x="2248023" y="489064"/>
                  <a:pt x="2225019" y="491550"/>
                  <a:pt x="2224398" y="515797"/>
                </a:cubicBezTo>
                <a:cubicBezTo>
                  <a:pt x="2207403" y="519320"/>
                  <a:pt x="2207887" y="493691"/>
                  <a:pt x="2193657" y="503362"/>
                </a:cubicBezTo>
                <a:cubicBezTo>
                  <a:pt x="2178875" y="513380"/>
                  <a:pt x="2174315" y="495764"/>
                  <a:pt x="2161465" y="494037"/>
                </a:cubicBezTo>
                <a:cubicBezTo>
                  <a:pt x="2153384" y="498527"/>
                  <a:pt x="2143505" y="503915"/>
                  <a:pt x="2131901" y="510408"/>
                </a:cubicBezTo>
                <a:cubicBezTo>
                  <a:pt x="2129275" y="497698"/>
                  <a:pt x="2138463" y="489685"/>
                  <a:pt x="2142607" y="480221"/>
                </a:cubicBezTo>
                <a:cubicBezTo>
                  <a:pt x="2150551" y="462192"/>
                  <a:pt x="2150758" y="462261"/>
                  <a:pt x="2136873" y="437046"/>
                </a:cubicBezTo>
                <a:cubicBezTo>
                  <a:pt x="2133419" y="444507"/>
                  <a:pt x="2130656" y="450310"/>
                  <a:pt x="2127548" y="457011"/>
                </a:cubicBezTo>
                <a:cubicBezTo>
                  <a:pt x="2112972" y="437945"/>
                  <a:pt x="2102472" y="416875"/>
                  <a:pt x="2085617" y="404234"/>
                </a:cubicBezTo>
                <a:cubicBezTo>
                  <a:pt x="2068692" y="391592"/>
                  <a:pt x="2045136" y="394562"/>
                  <a:pt x="2022892" y="398776"/>
                </a:cubicBezTo>
                <a:cubicBezTo>
                  <a:pt x="2033876" y="392422"/>
                  <a:pt x="2044929" y="385997"/>
                  <a:pt x="2057433" y="378813"/>
                </a:cubicBezTo>
                <a:cubicBezTo>
                  <a:pt x="2053288" y="367759"/>
                  <a:pt x="2049143" y="356846"/>
                  <a:pt x="2045205" y="346415"/>
                </a:cubicBezTo>
                <a:cubicBezTo>
                  <a:pt x="2049799" y="342944"/>
                  <a:pt x="2053910" y="340953"/>
                  <a:pt x="2057648" y="340109"/>
                </a:cubicBezTo>
                <a:close/>
                <a:moveTo>
                  <a:pt x="1289758" y="308767"/>
                </a:moveTo>
                <a:cubicBezTo>
                  <a:pt x="1300879" y="321409"/>
                  <a:pt x="1318218" y="328455"/>
                  <a:pt x="1314280" y="349386"/>
                </a:cubicBezTo>
                <a:cubicBezTo>
                  <a:pt x="1326296" y="353600"/>
                  <a:pt x="1340321" y="354291"/>
                  <a:pt x="1346261" y="361613"/>
                </a:cubicBezTo>
                <a:cubicBezTo>
                  <a:pt x="1353515" y="370593"/>
                  <a:pt x="1360353" y="376465"/>
                  <a:pt x="1374583" y="378261"/>
                </a:cubicBezTo>
                <a:cubicBezTo>
                  <a:pt x="1354827" y="382199"/>
                  <a:pt x="1338179" y="384341"/>
                  <a:pt x="1322291" y="388831"/>
                </a:cubicBezTo>
                <a:cubicBezTo>
                  <a:pt x="1280639" y="400643"/>
                  <a:pt x="1268896" y="419433"/>
                  <a:pt x="1275250" y="461157"/>
                </a:cubicBezTo>
                <a:cubicBezTo>
                  <a:pt x="1228139" y="472070"/>
                  <a:pt x="1199885" y="481949"/>
                  <a:pt x="1212043" y="518768"/>
                </a:cubicBezTo>
                <a:cubicBezTo>
                  <a:pt x="1163548" y="546607"/>
                  <a:pt x="1157815" y="565258"/>
                  <a:pt x="1182683" y="616170"/>
                </a:cubicBezTo>
                <a:cubicBezTo>
                  <a:pt x="1186552" y="624114"/>
                  <a:pt x="1191457" y="631575"/>
                  <a:pt x="1200299" y="647118"/>
                </a:cubicBezTo>
                <a:cubicBezTo>
                  <a:pt x="1184273" y="638344"/>
                  <a:pt x="1173497" y="624253"/>
                  <a:pt x="1165345" y="642558"/>
                </a:cubicBezTo>
                <a:cubicBezTo>
                  <a:pt x="1139026" y="618657"/>
                  <a:pt x="1119545" y="612302"/>
                  <a:pt x="1112430" y="653128"/>
                </a:cubicBezTo>
                <a:cubicBezTo>
                  <a:pt x="1107181" y="640486"/>
                  <a:pt x="1103104" y="630470"/>
                  <a:pt x="1097786" y="617621"/>
                </a:cubicBezTo>
                <a:cubicBezTo>
                  <a:pt x="1091292" y="623838"/>
                  <a:pt x="1086802" y="628120"/>
                  <a:pt x="1081551" y="633164"/>
                </a:cubicBezTo>
                <a:cubicBezTo>
                  <a:pt x="1079203" y="623769"/>
                  <a:pt x="1076924" y="614789"/>
                  <a:pt x="1073126" y="599729"/>
                </a:cubicBezTo>
                <a:cubicBezTo>
                  <a:pt x="1064213" y="611887"/>
                  <a:pt x="1058617" y="619486"/>
                  <a:pt x="1053022" y="627084"/>
                </a:cubicBezTo>
                <a:cubicBezTo>
                  <a:pt x="1047586" y="625565"/>
                  <a:pt x="1039158" y="613429"/>
                  <a:pt x="1027738" y="590680"/>
                </a:cubicBezTo>
                <a:cubicBezTo>
                  <a:pt x="1033680" y="590128"/>
                  <a:pt x="1040035" y="591094"/>
                  <a:pt x="1044871" y="588815"/>
                </a:cubicBezTo>
                <a:cubicBezTo>
                  <a:pt x="1064006" y="579973"/>
                  <a:pt x="1079342" y="586880"/>
                  <a:pt x="1095575" y="597174"/>
                </a:cubicBezTo>
                <a:cubicBezTo>
                  <a:pt x="1105522" y="603459"/>
                  <a:pt x="1118233" y="605394"/>
                  <a:pt x="1132463" y="610299"/>
                </a:cubicBezTo>
                <a:cubicBezTo>
                  <a:pt x="1133224" y="595860"/>
                  <a:pt x="1133706" y="585844"/>
                  <a:pt x="1134260" y="575344"/>
                </a:cubicBezTo>
                <a:cubicBezTo>
                  <a:pt x="1126729" y="570439"/>
                  <a:pt x="1120029" y="566225"/>
                  <a:pt x="1113535" y="561667"/>
                </a:cubicBezTo>
                <a:cubicBezTo>
                  <a:pt x="1094125" y="548196"/>
                  <a:pt x="1093433" y="537074"/>
                  <a:pt x="1110980" y="520771"/>
                </a:cubicBezTo>
                <a:cubicBezTo>
                  <a:pt x="1114226" y="517732"/>
                  <a:pt x="1118440" y="515729"/>
                  <a:pt x="1124174" y="511930"/>
                </a:cubicBezTo>
                <a:cubicBezTo>
                  <a:pt x="1119545" y="497976"/>
                  <a:pt x="1114917" y="484160"/>
                  <a:pt x="1108838" y="465923"/>
                </a:cubicBezTo>
                <a:lnTo>
                  <a:pt x="1108976" y="465992"/>
                </a:lnTo>
                <a:cubicBezTo>
                  <a:pt x="1123483" y="462123"/>
                  <a:pt x="1136539" y="458670"/>
                  <a:pt x="1149733" y="455216"/>
                </a:cubicBezTo>
                <a:cubicBezTo>
                  <a:pt x="1153117" y="442712"/>
                  <a:pt x="1132946" y="432834"/>
                  <a:pt x="1146487" y="416047"/>
                </a:cubicBezTo>
                <a:cubicBezTo>
                  <a:pt x="1150908" y="422127"/>
                  <a:pt x="1154499" y="427101"/>
                  <a:pt x="1158230" y="432351"/>
                </a:cubicBezTo>
                <a:cubicBezTo>
                  <a:pt x="1161269" y="423577"/>
                  <a:pt x="1164378" y="414735"/>
                  <a:pt x="1169421" y="400435"/>
                </a:cubicBezTo>
                <a:cubicBezTo>
                  <a:pt x="1175984" y="415080"/>
                  <a:pt x="1180266" y="424614"/>
                  <a:pt x="1185240" y="435666"/>
                </a:cubicBezTo>
                <a:cubicBezTo>
                  <a:pt x="1188279" y="430831"/>
                  <a:pt x="1189454" y="427169"/>
                  <a:pt x="1191941" y="425166"/>
                </a:cubicBezTo>
                <a:cubicBezTo>
                  <a:pt x="1202026" y="417083"/>
                  <a:pt x="1185309" y="403544"/>
                  <a:pt x="1198987" y="395324"/>
                </a:cubicBezTo>
                <a:cubicBezTo>
                  <a:pt x="1207069" y="390488"/>
                  <a:pt x="1212664" y="381508"/>
                  <a:pt x="1219227" y="374323"/>
                </a:cubicBezTo>
                <a:cubicBezTo>
                  <a:pt x="1222267" y="370938"/>
                  <a:pt x="1228139" y="366518"/>
                  <a:pt x="1227448" y="363961"/>
                </a:cubicBezTo>
                <a:cubicBezTo>
                  <a:pt x="1222335" y="344136"/>
                  <a:pt x="1240434" y="339922"/>
                  <a:pt x="1249207" y="329560"/>
                </a:cubicBezTo>
                <a:cubicBezTo>
                  <a:pt x="1263714" y="335961"/>
                  <a:pt x="1277233" y="329030"/>
                  <a:pt x="1289758" y="308767"/>
                </a:cubicBezTo>
                <a:close/>
                <a:moveTo>
                  <a:pt x="2295618" y="267596"/>
                </a:moveTo>
                <a:cubicBezTo>
                  <a:pt x="2327187" y="273398"/>
                  <a:pt x="2355510" y="286040"/>
                  <a:pt x="2393918" y="277474"/>
                </a:cubicBezTo>
                <a:cubicBezTo>
                  <a:pt x="2377961" y="286040"/>
                  <a:pt x="2369464" y="290530"/>
                  <a:pt x="2358549" y="296401"/>
                </a:cubicBezTo>
                <a:cubicBezTo>
                  <a:pt x="2367184" y="298612"/>
                  <a:pt x="2372504" y="299994"/>
                  <a:pt x="2378445" y="301513"/>
                </a:cubicBezTo>
                <a:cubicBezTo>
                  <a:pt x="2377546" y="302895"/>
                  <a:pt x="2376649" y="305314"/>
                  <a:pt x="2376027" y="305244"/>
                </a:cubicBezTo>
                <a:cubicBezTo>
                  <a:pt x="2359310" y="303379"/>
                  <a:pt x="2341211" y="312773"/>
                  <a:pt x="2326082" y="296056"/>
                </a:cubicBezTo>
                <a:cubicBezTo>
                  <a:pt x="2321385" y="290875"/>
                  <a:pt x="2309019" y="292533"/>
                  <a:pt x="2299556" y="290945"/>
                </a:cubicBezTo>
                <a:cubicBezTo>
                  <a:pt x="2298312" y="283483"/>
                  <a:pt x="2297069" y="276230"/>
                  <a:pt x="2295618" y="267596"/>
                </a:cubicBezTo>
                <a:close/>
                <a:moveTo>
                  <a:pt x="1601924" y="258201"/>
                </a:moveTo>
                <a:cubicBezTo>
                  <a:pt x="1583618" y="261309"/>
                  <a:pt x="1567452" y="266559"/>
                  <a:pt x="1552601" y="274434"/>
                </a:cubicBezTo>
                <a:cubicBezTo>
                  <a:pt x="1539752" y="281274"/>
                  <a:pt x="1527042" y="289978"/>
                  <a:pt x="1534295" y="308905"/>
                </a:cubicBezTo>
                <a:cubicBezTo>
                  <a:pt x="1535194" y="311253"/>
                  <a:pt x="1530151" y="315951"/>
                  <a:pt x="1527940" y="319543"/>
                </a:cubicBezTo>
                <a:cubicBezTo>
                  <a:pt x="1527042" y="316503"/>
                  <a:pt x="1526075" y="313395"/>
                  <a:pt x="1524416" y="307730"/>
                </a:cubicBezTo>
                <a:cubicBezTo>
                  <a:pt x="1515714" y="316021"/>
                  <a:pt x="1508114" y="322652"/>
                  <a:pt x="1501274" y="329905"/>
                </a:cubicBezTo>
                <a:cubicBezTo>
                  <a:pt x="1492571" y="339092"/>
                  <a:pt x="1488288" y="353254"/>
                  <a:pt x="1496164" y="361129"/>
                </a:cubicBezTo>
                <a:cubicBezTo>
                  <a:pt x="1506595" y="371697"/>
                  <a:pt x="1502035" y="383164"/>
                  <a:pt x="1503624" y="397464"/>
                </a:cubicBezTo>
                <a:cubicBezTo>
                  <a:pt x="1527871" y="380333"/>
                  <a:pt x="1543966" y="362856"/>
                  <a:pt x="1542032" y="334257"/>
                </a:cubicBezTo>
                <a:lnTo>
                  <a:pt x="1541894" y="334326"/>
                </a:lnTo>
                <a:cubicBezTo>
                  <a:pt x="1563377" y="329560"/>
                  <a:pt x="1549355" y="314570"/>
                  <a:pt x="1550322" y="305451"/>
                </a:cubicBezTo>
                <a:cubicBezTo>
                  <a:pt x="1568074" y="289148"/>
                  <a:pt x="1584999" y="273674"/>
                  <a:pt x="1601924" y="258201"/>
                </a:cubicBezTo>
                <a:close/>
                <a:moveTo>
                  <a:pt x="2084434" y="191668"/>
                </a:moveTo>
                <a:cubicBezTo>
                  <a:pt x="2088587" y="191885"/>
                  <a:pt x="2092525" y="192956"/>
                  <a:pt x="2094528" y="194924"/>
                </a:cubicBezTo>
                <a:cubicBezTo>
                  <a:pt x="2116564" y="216892"/>
                  <a:pt x="2143644" y="219309"/>
                  <a:pt x="2173209" y="217098"/>
                </a:cubicBezTo>
                <a:lnTo>
                  <a:pt x="2173140" y="217098"/>
                </a:lnTo>
                <a:cubicBezTo>
                  <a:pt x="2166923" y="223039"/>
                  <a:pt x="2162156" y="227599"/>
                  <a:pt x="2155042" y="234506"/>
                </a:cubicBezTo>
                <a:cubicBezTo>
                  <a:pt x="2137633" y="230914"/>
                  <a:pt x="2116495" y="224282"/>
                  <a:pt x="2097636" y="242312"/>
                </a:cubicBezTo>
                <a:cubicBezTo>
                  <a:pt x="2093837" y="245904"/>
                  <a:pt x="2084373" y="242934"/>
                  <a:pt x="2077880" y="244453"/>
                </a:cubicBezTo>
                <a:cubicBezTo>
                  <a:pt x="2069797" y="246388"/>
                  <a:pt x="2062060" y="249842"/>
                  <a:pt x="2051560" y="253572"/>
                </a:cubicBezTo>
                <a:cubicBezTo>
                  <a:pt x="2063580" y="275056"/>
                  <a:pt x="2076566" y="288182"/>
                  <a:pt x="2096946" y="295435"/>
                </a:cubicBezTo>
                <a:cubicBezTo>
                  <a:pt x="2088448" y="298819"/>
                  <a:pt x="2079538" y="300201"/>
                  <a:pt x="2073735" y="305243"/>
                </a:cubicBezTo>
                <a:cubicBezTo>
                  <a:pt x="2068208" y="310080"/>
                  <a:pt x="2066067" y="318645"/>
                  <a:pt x="2062475" y="325414"/>
                </a:cubicBezTo>
                <a:cubicBezTo>
                  <a:pt x="2043685" y="312359"/>
                  <a:pt x="2025517" y="299649"/>
                  <a:pt x="2002652" y="283690"/>
                </a:cubicBezTo>
                <a:cubicBezTo>
                  <a:pt x="2014395" y="279960"/>
                  <a:pt x="2020958" y="277888"/>
                  <a:pt x="2027589" y="275816"/>
                </a:cubicBezTo>
                <a:cubicBezTo>
                  <a:pt x="2026346" y="270220"/>
                  <a:pt x="2007418" y="275609"/>
                  <a:pt x="2019991" y="260549"/>
                </a:cubicBezTo>
                <a:cubicBezTo>
                  <a:pt x="2013912" y="258753"/>
                  <a:pt x="2008178" y="257095"/>
                  <a:pt x="1999543" y="254608"/>
                </a:cubicBezTo>
                <a:cubicBezTo>
                  <a:pt x="2006037" y="248391"/>
                  <a:pt x="2011217" y="243487"/>
                  <a:pt x="2017988" y="237063"/>
                </a:cubicBezTo>
                <a:cubicBezTo>
                  <a:pt x="2009422" y="234092"/>
                  <a:pt x="2001823" y="231467"/>
                  <a:pt x="1992221" y="228220"/>
                </a:cubicBezTo>
                <a:cubicBezTo>
                  <a:pt x="2000856" y="217582"/>
                  <a:pt x="2007833" y="208878"/>
                  <a:pt x="2012668" y="202868"/>
                </a:cubicBezTo>
                <a:cubicBezTo>
                  <a:pt x="2018748" y="209016"/>
                  <a:pt x="2025102" y="215510"/>
                  <a:pt x="2031321" y="221865"/>
                </a:cubicBezTo>
                <a:cubicBezTo>
                  <a:pt x="2037538" y="218480"/>
                  <a:pt x="2040438" y="217305"/>
                  <a:pt x="2042925" y="215510"/>
                </a:cubicBezTo>
                <a:cubicBezTo>
                  <a:pt x="2052941" y="208118"/>
                  <a:pt x="2062129" y="198999"/>
                  <a:pt x="2073045" y="193543"/>
                </a:cubicBezTo>
                <a:cubicBezTo>
                  <a:pt x="2075911" y="192092"/>
                  <a:pt x="2080280" y="191453"/>
                  <a:pt x="2084434" y="191668"/>
                </a:cubicBezTo>
                <a:close/>
                <a:moveTo>
                  <a:pt x="1889638" y="182075"/>
                </a:moveTo>
                <a:cubicBezTo>
                  <a:pt x="1898757" y="180694"/>
                  <a:pt x="1900484" y="199414"/>
                  <a:pt x="1915336" y="192161"/>
                </a:cubicBezTo>
                <a:cubicBezTo>
                  <a:pt x="1924800" y="187533"/>
                  <a:pt x="1937442" y="189605"/>
                  <a:pt x="1949876" y="192369"/>
                </a:cubicBezTo>
                <a:cubicBezTo>
                  <a:pt x="1939651" y="195200"/>
                  <a:pt x="1929428" y="198033"/>
                  <a:pt x="1919204" y="200865"/>
                </a:cubicBezTo>
                <a:cubicBezTo>
                  <a:pt x="1918859" y="203007"/>
                  <a:pt x="1918513" y="205148"/>
                  <a:pt x="1918168" y="207290"/>
                </a:cubicBezTo>
                <a:cubicBezTo>
                  <a:pt x="1929843" y="211711"/>
                  <a:pt x="1941448" y="216132"/>
                  <a:pt x="1952984" y="220484"/>
                </a:cubicBezTo>
                <a:cubicBezTo>
                  <a:pt x="1950428" y="236924"/>
                  <a:pt x="1946974" y="240171"/>
                  <a:pt x="1937164" y="234852"/>
                </a:cubicBezTo>
                <a:cubicBezTo>
                  <a:pt x="1933228" y="232710"/>
                  <a:pt x="1929981" y="229326"/>
                  <a:pt x="1926457" y="226356"/>
                </a:cubicBezTo>
                <a:cubicBezTo>
                  <a:pt x="1904835" y="208394"/>
                  <a:pt x="1881487" y="201141"/>
                  <a:pt x="1854685" y="214819"/>
                </a:cubicBezTo>
                <a:cubicBezTo>
                  <a:pt x="1853718" y="215303"/>
                  <a:pt x="1851231" y="212816"/>
                  <a:pt x="1849365" y="211642"/>
                </a:cubicBezTo>
                <a:lnTo>
                  <a:pt x="1849434" y="211642"/>
                </a:lnTo>
                <a:cubicBezTo>
                  <a:pt x="1851576" y="205218"/>
                  <a:pt x="1851921" y="195546"/>
                  <a:pt x="1856273" y="192990"/>
                </a:cubicBezTo>
                <a:cubicBezTo>
                  <a:pt x="1866289" y="187326"/>
                  <a:pt x="1878102" y="183803"/>
                  <a:pt x="1889638" y="182075"/>
                </a:cubicBezTo>
                <a:close/>
                <a:moveTo>
                  <a:pt x="1734764" y="168467"/>
                </a:moveTo>
                <a:cubicBezTo>
                  <a:pt x="1753553" y="172957"/>
                  <a:pt x="1773240" y="177723"/>
                  <a:pt x="1795967" y="183181"/>
                </a:cubicBezTo>
                <a:cubicBezTo>
                  <a:pt x="1781529" y="203766"/>
                  <a:pt x="1748094" y="197963"/>
                  <a:pt x="1745677" y="227805"/>
                </a:cubicBezTo>
                <a:cubicBezTo>
                  <a:pt x="1747958" y="231398"/>
                  <a:pt x="1750996" y="236164"/>
                  <a:pt x="1754935" y="242520"/>
                </a:cubicBezTo>
                <a:cubicBezTo>
                  <a:pt x="1749961" y="245213"/>
                  <a:pt x="1745402" y="249427"/>
                  <a:pt x="1740358" y="250188"/>
                </a:cubicBezTo>
                <a:cubicBezTo>
                  <a:pt x="1721846" y="253020"/>
                  <a:pt x="1708720" y="262139"/>
                  <a:pt x="1700293" y="280651"/>
                </a:cubicBezTo>
                <a:cubicBezTo>
                  <a:pt x="1706993" y="286937"/>
                  <a:pt x="1713279" y="292809"/>
                  <a:pt x="1722881" y="301858"/>
                </a:cubicBezTo>
                <a:cubicBezTo>
                  <a:pt x="1707753" y="303585"/>
                  <a:pt x="1706648" y="323135"/>
                  <a:pt x="1689932" y="317470"/>
                </a:cubicBezTo>
                <a:cubicBezTo>
                  <a:pt x="1683300" y="330319"/>
                  <a:pt x="1670106" y="343997"/>
                  <a:pt x="1671556" y="355879"/>
                </a:cubicBezTo>
                <a:cubicBezTo>
                  <a:pt x="1673628" y="373287"/>
                  <a:pt x="1667964" y="383649"/>
                  <a:pt x="1658016" y="394978"/>
                </a:cubicBezTo>
                <a:cubicBezTo>
                  <a:pt x="1655182" y="398224"/>
                  <a:pt x="1653319" y="402990"/>
                  <a:pt x="1652558" y="407343"/>
                </a:cubicBezTo>
                <a:cubicBezTo>
                  <a:pt x="1649727" y="423507"/>
                  <a:pt x="1662299" y="433800"/>
                  <a:pt x="1677911" y="428205"/>
                </a:cubicBezTo>
                <a:cubicBezTo>
                  <a:pt x="1682195" y="426685"/>
                  <a:pt x="1685855" y="423576"/>
                  <a:pt x="1690069" y="421712"/>
                </a:cubicBezTo>
                <a:cubicBezTo>
                  <a:pt x="1693936" y="419916"/>
                  <a:pt x="1698081" y="418741"/>
                  <a:pt x="1709550" y="414665"/>
                </a:cubicBezTo>
                <a:cubicBezTo>
                  <a:pt x="1695319" y="433247"/>
                  <a:pt x="1684404" y="445474"/>
                  <a:pt x="1675908" y="459222"/>
                </a:cubicBezTo>
                <a:cubicBezTo>
                  <a:pt x="1668862" y="470620"/>
                  <a:pt x="1662093" y="483261"/>
                  <a:pt x="1659535" y="496248"/>
                </a:cubicBezTo>
                <a:cubicBezTo>
                  <a:pt x="1654562" y="520978"/>
                  <a:pt x="1660849" y="542255"/>
                  <a:pt x="1687582" y="551856"/>
                </a:cubicBezTo>
                <a:cubicBezTo>
                  <a:pt x="1695941" y="554897"/>
                  <a:pt x="1702158" y="558764"/>
                  <a:pt x="1700360" y="568988"/>
                </a:cubicBezTo>
                <a:cubicBezTo>
                  <a:pt x="1674664" y="574584"/>
                  <a:pt x="1664372" y="591577"/>
                  <a:pt x="1666029" y="616584"/>
                </a:cubicBezTo>
                <a:cubicBezTo>
                  <a:pt x="1667342" y="636064"/>
                  <a:pt x="1667411" y="654854"/>
                  <a:pt x="1661125" y="674127"/>
                </a:cubicBezTo>
                <a:cubicBezTo>
                  <a:pt x="1655045" y="692572"/>
                  <a:pt x="1660434" y="700240"/>
                  <a:pt x="1678462" y="709772"/>
                </a:cubicBezTo>
                <a:cubicBezTo>
                  <a:pt x="1692349" y="717094"/>
                  <a:pt x="1706372" y="724071"/>
                  <a:pt x="1723018" y="732569"/>
                </a:cubicBezTo>
                <a:cubicBezTo>
                  <a:pt x="1727718" y="722206"/>
                  <a:pt x="1731862" y="713088"/>
                  <a:pt x="1736007" y="703969"/>
                </a:cubicBezTo>
                <a:cubicBezTo>
                  <a:pt x="1742155" y="706525"/>
                  <a:pt x="1747889" y="708874"/>
                  <a:pt x="1753690" y="711223"/>
                </a:cubicBezTo>
                <a:cubicBezTo>
                  <a:pt x="1756038" y="704384"/>
                  <a:pt x="1759493" y="697683"/>
                  <a:pt x="1760322" y="690637"/>
                </a:cubicBezTo>
                <a:cubicBezTo>
                  <a:pt x="1760943" y="685595"/>
                  <a:pt x="1758043" y="680206"/>
                  <a:pt x="1757975" y="679791"/>
                </a:cubicBezTo>
                <a:cubicBezTo>
                  <a:pt x="1736214" y="668117"/>
                  <a:pt x="1717356" y="658101"/>
                  <a:pt x="1698773" y="647670"/>
                </a:cubicBezTo>
                <a:cubicBezTo>
                  <a:pt x="1697322" y="646841"/>
                  <a:pt x="1697806" y="642489"/>
                  <a:pt x="1696976" y="637031"/>
                </a:cubicBezTo>
                <a:cubicBezTo>
                  <a:pt x="1707201" y="642489"/>
                  <a:pt x="1714730" y="646495"/>
                  <a:pt x="1723504" y="651193"/>
                </a:cubicBezTo>
                <a:cubicBezTo>
                  <a:pt x="1728546" y="617137"/>
                  <a:pt x="1701191" y="628880"/>
                  <a:pt x="1682055" y="623700"/>
                </a:cubicBezTo>
                <a:cubicBezTo>
                  <a:pt x="1699464" y="614097"/>
                  <a:pt x="1711761" y="607258"/>
                  <a:pt x="1724125" y="600420"/>
                </a:cubicBezTo>
                <a:cubicBezTo>
                  <a:pt x="1715284" y="588675"/>
                  <a:pt x="1707821" y="578867"/>
                  <a:pt x="1700431" y="569058"/>
                </a:cubicBezTo>
                <a:cubicBezTo>
                  <a:pt x="1708099" y="570508"/>
                  <a:pt x="1715836" y="572027"/>
                  <a:pt x="1725921" y="573962"/>
                </a:cubicBezTo>
                <a:cubicBezTo>
                  <a:pt x="1725921" y="546538"/>
                  <a:pt x="1714938" y="527955"/>
                  <a:pt x="1687513" y="517939"/>
                </a:cubicBezTo>
                <a:cubicBezTo>
                  <a:pt x="1694422" y="514692"/>
                  <a:pt x="1698428" y="512827"/>
                  <a:pt x="1703539" y="510408"/>
                </a:cubicBezTo>
                <a:cubicBezTo>
                  <a:pt x="1700708" y="504676"/>
                  <a:pt x="1697806" y="498941"/>
                  <a:pt x="1694144" y="491551"/>
                </a:cubicBezTo>
                <a:lnTo>
                  <a:pt x="1714454" y="491551"/>
                </a:lnTo>
                <a:cubicBezTo>
                  <a:pt x="1713073" y="476560"/>
                  <a:pt x="1710239" y="462882"/>
                  <a:pt x="1710931" y="449412"/>
                </a:cubicBezTo>
                <a:cubicBezTo>
                  <a:pt x="1712174" y="425718"/>
                  <a:pt x="1716457" y="423231"/>
                  <a:pt x="1743260" y="425027"/>
                </a:cubicBezTo>
                <a:cubicBezTo>
                  <a:pt x="1760046" y="402093"/>
                  <a:pt x="1739046" y="388692"/>
                  <a:pt x="1729996" y="371975"/>
                </a:cubicBezTo>
                <a:cubicBezTo>
                  <a:pt x="1735662" y="356017"/>
                  <a:pt x="1761288" y="357191"/>
                  <a:pt x="1761359" y="336122"/>
                </a:cubicBezTo>
                <a:cubicBezTo>
                  <a:pt x="1777799" y="327142"/>
                  <a:pt x="1793895" y="324447"/>
                  <a:pt x="1807157" y="341649"/>
                </a:cubicBezTo>
                <a:cubicBezTo>
                  <a:pt x="1833545" y="326797"/>
                  <a:pt x="1841836" y="307109"/>
                  <a:pt x="1831128" y="276300"/>
                </a:cubicBezTo>
                <a:cubicBezTo>
                  <a:pt x="1856549" y="289355"/>
                  <a:pt x="1877756" y="298267"/>
                  <a:pt x="1902141" y="282310"/>
                </a:cubicBezTo>
                <a:lnTo>
                  <a:pt x="1902141" y="314155"/>
                </a:lnTo>
                <a:cubicBezTo>
                  <a:pt x="1880382" y="296678"/>
                  <a:pt x="1871539" y="297714"/>
                  <a:pt x="1857517" y="320303"/>
                </a:cubicBezTo>
                <a:cubicBezTo>
                  <a:pt x="1852682" y="328040"/>
                  <a:pt x="1848260" y="336192"/>
                  <a:pt x="1844875" y="344618"/>
                </a:cubicBezTo>
                <a:cubicBezTo>
                  <a:pt x="1833408" y="372942"/>
                  <a:pt x="1839003" y="385721"/>
                  <a:pt x="1868570" y="400711"/>
                </a:cubicBezTo>
                <a:cubicBezTo>
                  <a:pt x="1872576" y="396773"/>
                  <a:pt x="1876513" y="392767"/>
                  <a:pt x="1880451" y="388829"/>
                </a:cubicBezTo>
                <a:cubicBezTo>
                  <a:pt x="1882869" y="393458"/>
                  <a:pt x="1884803" y="401541"/>
                  <a:pt x="1887842" y="401954"/>
                </a:cubicBezTo>
                <a:cubicBezTo>
                  <a:pt x="1893715" y="402853"/>
                  <a:pt x="1901313" y="400918"/>
                  <a:pt x="1906149" y="397327"/>
                </a:cubicBezTo>
                <a:cubicBezTo>
                  <a:pt x="1910155" y="394425"/>
                  <a:pt x="1911191" y="387448"/>
                  <a:pt x="1913471" y="382267"/>
                </a:cubicBezTo>
                <a:cubicBezTo>
                  <a:pt x="1914990" y="378813"/>
                  <a:pt x="1916372" y="375359"/>
                  <a:pt x="1920448" y="372596"/>
                </a:cubicBezTo>
                <a:cubicBezTo>
                  <a:pt x="1925975" y="396290"/>
                  <a:pt x="1925214" y="418879"/>
                  <a:pt x="1913263" y="439948"/>
                </a:cubicBezTo>
                <a:lnTo>
                  <a:pt x="1901880" y="445675"/>
                </a:lnTo>
                <a:lnTo>
                  <a:pt x="1903110" y="468409"/>
                </a:lnTo>
                <a:cubicBezTo>
                  <a:pt x="1903523" y="473935"/>
                  <a:pt x="1902556" y="482087"/>
                  <a:pt x="1905665" y="484366"/>
                </a:cubicBezTo>
                <a:cubicBezTo>
                  <a:pt x="1912642" y="489409"/>
                  <a:pt x="1922935" y="489961"/>
                  <a:pt x="1929567" y="495281"/>
                </a:cubicBezTo>
                <a:cubicBezTo>
                  <a:pt x="1936060" y="500462"/>
                  <a:pt x="1924869" y="519182"/>
                  <a:pt x="1945179" y="518698"/>
                </a:cubicBezTo>
                <a:cubicBezTo>
                  <a:pt x="1939445" y="520287"/>
                  <a:pt x="1932053" y="524916"/>
                  <a:pt x="1928254" y="522912"/>
                </a:cubicBezTo>
                <a:cubicBezTo>
                  <a:pt x="1893991" y="504261"/>
                  <a:pt x="1886462" y="482017"/>
                  <a:pt x="1899862" y="443747"/>
                </a:cubicBezTo>
                <a:lnTo>
                  <a:pt x="1899862" y="416531"/>
                </a:lnTo>
                <a:cubicBezTo>
                  <a:pt x="1860832" y="433524"/>
                  <a:pt x="1866843" y="452935"/>
                  <a:pt x="1867325" y="481396"/>
                </a:cubicBezTo>
                <a:cubicBezTo>
                  <a:pt x="1867464" y="487337"/>
                  <a:pt x="1871815" y="496593"/>
                  <a:pt x="1876583" y="498528"/>
                </a:cubicBezTo>
                <a:cubicBezTo>
                  <a:pt x="1893991" y="505642"/>
                  <a:pt x="1900691" y="518008"/>
                  <a:pt x="1907322" y="535208"/>
                </a:cubicBezTo>
                <a:cubicBezTo>
                  <a:pt x="1917546" y="561873"/>
                  <a:pt x="1939445" y="562218"/>
                  <a:pt x="1958994" y="539353"/>
                </a:cubicBezTo>
                <a:cubicBezTo>
                  <a:pt x="1960168" y="537971"/>
                  <a:pt x="1962931" y="537971"/>
                  <a:pt x="1967284" y="536590"/>
                </a:cubicBezTo>
                <a:cubicBezTo>
                  <a:pt x="1968735" y="545570"/>
                  <a:pt x="1969425" y="554482"/>
                  <a:pt x="1971705" y="562841"/>
                </a:cubicBezTo>
                <a:cubicBezTo>
                  <a:pt x="1979303" y="590748"/>
                  <a:pt x="1998991" y="595791"/>
                  <a:pt x="2019923" y="575205"/>
                </a:cubicBezTo>
                <a:cubicBezTo>
                  <a:pt x="2024689" y="570508"/>
                  <a:pt x="2028073" y="564292"/>
                  <a:pt x="2034774" y="555034"/>
                </a:cubicBezTo>
                <a:cubicBezTo>
                  <a:pt x="2039747" y="574030"/>
                  <a:pt x="2043478" y="589712"/>
                  <a:pt x="2047969" y="605255"/>
                </a:cubicBezTo>
                <a:cubicBezTo>
                  <a:pt x="2055015" y="629847"/>
                  <a:pt x="2073597" y="642074"/>
                  <a:pt x="2106341" y="643732"/>
                </a:cubicBezTo>
                <a:cubicBezTo>
                  <a:pt x="2093561" y="666460"/>
                  <a:pt x="2080504" y="688634"/>
                  <a:pt x="2068416" y="711361"/>
                </a:cubicBezTo>
                <a:cubicBezTo>
                  <a:pt x="2056603" y="733605"/>
                  <a:pt x="2058399" y="733742"/>
                  <a:pt x="2073873" y="753568"/>
                </a:cubicBezTo>
                <a:cubicBezTo>
                  <a:pt x="2089416" y="773532"/>
                  <a:pt x="2107860" y="792598"/>
                  <a:pt x="2109173" y="820506"/>
                </a:cubicBezTo>
                <a:cubicBezTo>
                  <a:pt x="2109794" y="833907"/>
                  <a:pt x="2118498" y="838467"/>
                  <a:pt x="2130519" y="836601"/>
                </a:cubicBezTo>
                <a:cubicBezTo>
                  <a:pt x="2141778" y="834874"/>
                  <a:pt x="2152831" y="831904"/>
                  <a:pt x="2163815" y="829002"/>
                </a:cubicBezTo>
                <a:cubicBezTo>
                  <a:pt x="2165334" y="828588"/>
                  <a:pt x="2166232" y="825687"/>
                  <a:pt x="2168995" y="821543"/>
                </a:cubicBezTo>
                <a:cubicBezTo>
                  <a:pt x="2158702" y="819538"/>
                  <a:pt x="2149515" y="817743"/>
                  <a:pt x="2132246" y="814427"/>
                </a:cubicBezTo>
                <a:cubicBezTo>
                  <a:pt x="2145095" y="812424"/>
                  <a:pt x="2150344" y="811457"/>
                  <a:pt x="2155594" y="810904"/>
                </a:cubicBezTo>
                <a:cubicBezTo>
                  <a:pt x="2161052" y="810352"/>
                  <a:pt x="2166578" y="810213"/>
                  <a:pt x="2172104" y="805999"/>
                </a:cubicBezTo>
                <a:cubicBezTo>
                  <a:pt x="2159186" y="804895"/>
                  <a:pt x="2146338" y="803720"/>
                  <a:pt x="2134249" y="802684"/>
                </a:cubicBezTo>
                <a:cubicBezTo>
                  <a:pt x="2122228" y="781891"/>
                  <a:pt x="2131831" y="769180"/>
                  <a:pt x="2146476" y="761166"/>
                </a:cubicBezTo>
                <a:cubicBezTo>
                  <a:pt x="2143644" y="737265"/>
                  <a:pt x="2125337" y="744381"/>
                  <a:pt x="2112972" y="739822"/>
                </a:cubicBezTo>
                <a:cubicBezTo>
                  <a:pt x="2124232" y="735538"/>
                  <a:pt x="2117531" y="720479"/>
                  <a:pt x="2131831" y="715506"/>
                </a:cubicBezTo>
                <a:cubicBezTo>
                  <a:pt x="2144265" y="711153"/>
                  <a:pt x="2152278" y="695057"/>
                  <a:pt x="2163331" y="685387"/>
                </a:cubicBezTo>
                <a:cubicBezTo>
                  <a:pt x="2173347" y="676613"/>
                  <a:pt x="2184745" y="669568"/>
                  <a:pt x="2197801" y="660173"/>
                </a:cubicBezTo>
                <a:cubicBezTo>
                  <a:pt x="2203949" y="665215"/>
                  <a:pt x="2211341" y="671364"/>
                  <a:pt x="2218525" y="677236"/>
                </a:cubicBezTo>
                <a:cubicBezTo>
                  <a:pt x="2232272" y="675094"/>
                  <a:pt x="2252444" y="650225"/>
                  <a:pt x="2247400" y="639657"/>
                </a:cubicBezTo>
                <a:cubicBezTo>
                  <a:pt x="2245190" y="635028"/>
                  <a:pt x="2235311" y="634061"/>
                  <a:pt x="2226055" y="630262"/>
                </a:cubicBezTo>
                <a:cubicBezTo>
                  <a:pt x="2241252" y="615272"/>
                  <a:pt x="2256795" y="599936"/>
                  <a:pt x="2272891" y="584048"/>
                </a:cubicBezTo>
                <a:cubicBezTo>
                  <a:pt x="2266398" y="577208"/>
                  <a:pt x="2261217" y="571821"/>
                  <a:pt x="2254655" y="564913"/>
                </a:cubicBezTo>
                <a:cubicBezTo>
                  <a:pt x="2271578" y="558903"/>
                  <a:pt x="2292441" y="567813"/>
                  <a:pt x="2300246" y="544742"/>
                </a:cubicBezTo>
                <a:cubicBezTo>
                  <a:pt x="2301697" y="540458"/>
                  <a:pt x="2316756" y="540735"/>
                  <a:pt x="2328845" y="538179"/>
                </a:cubicBezTo>
                <a:cubicBezTo>
                  <a:pt x="2330433" y="527955"/>
                  <a:pt x="2335822" y="516143"/>
                  <a:pt x="2333198" y="506472"/>
                </a:cubicBezTo>
                <a:cubicBezTo>
                  <a:pt x="2324562" y="473935"/>
                  <a:pt x="2310607" y="443955"/>
                  <a:pt x="2280835" y="424267"/>
                </a:cubicBezTo>
                <a:cubicBezTo>
                  <a:pt x="2271578" y="418189"/>
                  <a:pt x="2263911" y="409830"/>
                  <a:pt x="2257970" y="396636"/>
                </a:cubicBezTo>
                <a:cubicBezTo>
                  <a:pt x="2268262" y="397809"/>
                  <a:pt x="2278555" y="399054"/>
                  <a:pt x="2290714" y="400435"/>
                </a:cubicBezTo>
                <a:cubicBezTo>
                  <a:pt x="2282079" y="377362"/>
                  <a:pt x="2265292" y="365343"/>
                  <a:pt x="2242979" y="362303"/>
                </a:cubicBezTo>
                <a:cubicBezTo>
                  <a:pt x="2227782" y="360230"/>
                  <a:pt x="2218179" y="353807"/>
                  <a:pt x="2211134" y="340267"/>
                </a:cubicBezTo>
                <a:cubicBezTo>
                  <a:pt x="2242979" y="331908"/>
                  <a:pt x="2286706" y="344136"/>
                  <a:pt x="2294513" y="370109"/>
                </a:cubicBezTo>
                <a:cubicBezTo>
                  <a:pt x="2304529" y="403405"/>
                  <a:pt x="2329190" y="402714"/>
                  <a:pt x="2355509" y="407827"/>
                </a:cubicBezTo>
                <a:cubicBezTo>
                  <a:pt x="2346875" y="415839"/>
                  <a:pt x="2339484" y="422748"/>
                  <a:pt x="2330020" y="431452"/>
                </a:cubicBezTo>
                <a:cubicBezTo>
                  <a:pt x="2339484" y="437876"/>
                  <a:pt x="2342178" y="452866"/>
                  <a:pt x="2359310" y="448652"/>
                </a:cubicBezTo>
                <a:cubicBezTo>
                  <a:pt x="2361865" y="448031"/>
                  <a:pt x="2366355" y="453418"/>
                  <a:pt x="2369326" y="456596"/>
                </a:cubicBezTo>
                <a:cubicBezTo>
                  <a:pt x="2380330" y="468340"/>
                  <a:pt x="2393345" y="469445"/>
                  <a:pt x="2408356" y="459912"/>
                </a:cubicBezTo>
                <a:cubicBezTo>
                  <a:pt x="2419961" y="481672"/>
                  <a:pt x="2450217" y="469722"/>
                  <a:pt x="2463550" y="490515"/>
                </a:cubicBezTo>
                <a:cubicBezTo>
                  <a:pt x="2460925" y="496317"/>
                  <a:pt x="2458300" y="502119"/>
                  <a:pt x="2454501" y="510478"/>
                </a:cubicBezTo>
                <a:cubicBezTo>
                  <a:pt x="2463620" y="507715"/>
                  <a:pt x="2469905" y="505850"/>
                  <a:pt x="2477918" y="503433"/>
                </a:cubicBezTo>
                <a:cubicBezTo>
                  <a:pt x="2483928" y="517179"/>
                  <a:pt x="2495464" y="523120"/>
                  <a:pt x="2510592" y="520771"/>
                </a:cubicBezTo>
                <a:cubicBezTo>
                  <a:pt x="2523994" y="518699"/>
                  <a:pt x="2533596" y="525814"/>
                  <a:pt x="2539537" y="535416"/>
                </a:cubicBezTo>
                <a:cubicBezTo>
                  <a:pt x="2543544" y="541909"/>
                  <a:pt x="2558948" y="546883"/>
                  <a:pt x="2547067" y="559041"/>
                </a:cubicBezTo>
                <a:cubicBezTo>
                  <a:pt x="2553352" y="561666"/>
                  <a:pt x="2559708" y="564292"/>
                  <a:pt x="2567860" y="567607"/>
                </a:cubicBezTo>
                <a:cubicBezTo>
                  <a:pt x="2570484" y="574722"/>
                  <a:pt x="2565097" y="588814"/>
                  <a:pt x="2580985" y="592407"/>
                </a:cubicBezTo>
                <a:cubicBezTo>
                  <a:pt x="2584369" y="583564"/>
                  <a:pt x="2587754" y="574584"/>
                  <a:pt x="2590310" y="567745"/>
                </a:cubicBezTo>
                <a:cubicBezTo>
                  <a:pt x="2604610" y="561320"/>
                  <a:pt x="2607581" y="586603"/>
                  <a:pt x="2621258" y="574445"/>
                </a:cubicBezTo>
                <a:cubicBezTo>
                  <a:pt x="2624988" y="579350"/>
                  <a:pt x="2630307" y="583772"/>
                  <a:pt x="2632173" y="589366"/>
                </a:cubicBezTo>
                <a:cubicBezTo>
                  <a:pt x="2637906" y="606429"/>
                  <a:pt x="2642259" y="623906"/>
                  <a:pt x="2652620" y="640209"/>
                </a:cubicBezTo>
                <a:cubicBezTo>
                  <a:pt x="2653449" y="628120"/>
                  <a:pt x="2654210" y="616101"/>
                  <a:pt x="2655453" y="597587"/>
                </a:cubicBezTo>
                <a:cubicBezTo>
                  <a:pt x="2659391" y="606844"/>
                  <a:pt x="2660909" y="610919"/>
                  <a:pt x="2662844" y="614857"/>
                </a:cubicBezTo>
                <a:cubicBezTo>
                  <a:pt x="2664847" y="618932"/>
                  <a:pt x="2667126" y="622870"/>
                  <a:pt x="2669407" y="627084"/>
                </a:cubicBezTo>
                <a:cubicBezTo>
                  <a:pt x="2684949" y="618311"/>
                  <a:pt x="2700009" y="609815"/>
                  <a:pt x="2717762" y="599866"/>
                </a:cubicBezTo>
                <a:cubicBezTo>
                  <a:pt x="2721286" y="611748"/>
                  <a:pt x="2723358" y="619001"/>
                  <a:pt x="2726121" y="628396"/>
                </a:cubicBezTo>
                <a:cubicBezTo>
                  <a:pt x="2733374" y="623009"/>
                  <a:pt x="2740143" y="617965"/>
                  <a:pt x="2747742" y="612300"/>
                </a:cubicBezTo>
                <a:cubicBezTo>
                  <a:pt x="2749607" y="617275"/>
                  <a:pt x="2751128" y="621419"/>
                  <a:pt x="2752716" y="625703"/>
                </a:cubicBezTo>
                <a:cubicBezTo>
                  <a:pt x="2754443" y="625979"/>
                  <a:pt x="2756584" y="627084"/>
                  <a:pt x="2758105" y="626532"/>
                </a:cubicBezTo>
                <a:cubicBezTo>
                  <a:pt x="2768397" y="622731"/>
                  <a:pt x="2778413" y="618173"/>
                  <a:pt x="2788844" y="614719"/>
                </a:cubicBezTo>
                <a:cubicBezTo>
                  <a:pt x="2803697" y="609745"/>
                  <a:pt x="2818825" y="605531"/>
                  <a:pt x="2834852" y="600627"/>
                </a:cubicBezTo>
                <a:cubicBezTo>
                  <a:pt x="2835612" y="602008"/>
                  <a:pt x="2837545" y="605462"/>
                  <a:pt x="2840171" y="610297"/>
                </a:cubicBezTo>
                <a:cubicBezTo>
                  <a:pt x="2843970" y="608088"/>
                  <a:pt x="2847700" y="605877"/>
                  <a:pt x="2851430" y="603596"/>
                </a:cubicBezTo>
                <a:cubicBezTo>
                  <a:pt x="2877335" y="587639"/>
                  <a:pt x="2889079" y="590541"/>
                  <a:pt x="2906211" y="616792"/>
                </a:cubicBezTo>
                <a:cubicBezTo>
                  <a:pt x="2913671" y="628190"/>
                  <a:pt x="2921270" y="639518"/>
                  <a:pt x="2929421" y="651745"/>
                </a:cubicBezTo>
                <a:cubicBezTo>
                  <a:pt x="2928524" y="652781"/>
                  <a:pt x="2924724" y="656926"/>
                  <a:pt x="2920302" y="661900"/>
                </a:cubicBezTo>
                <a:cubicBezTo>
                  <a:pt x="2897231" y="632749"/>
                  <a:pt x="2870083" y="626739"/>
                  <a:pt x="2834990" y="650709"/>
                </a:cubicBezTo>
                <a:cubicBezTo>
                  <a:pt x="2842589" y="663903"/>
                  <a:pt x="2850118" y="676959"/>
                  <a:pt x="2858546" y="691535"/>
                </a:cubicBezTo>
                <a:lnTo>
                  <a:pt x="2822624" y="691535"/>
                </a:lnTo>
                <a:cubicBezTo>
                  <a:pt x="2818964" y="686353"/>
                  <a:pt x="2814887" y="680897"/>
                  <a:pt x="2811018" y="675301"/>
                </a:cubicBezTo>
                <a:cubicBezTo>
                  <a:pt x="2792713" y="648982"/>
                  <a:pt x="2772750" y="645598"/>
                  <a:pt x="2748779" y="666252"/>
                </a:cubicBezTo>
                <a:cubicBezTo>
                  <a:pt x="2741388" y="672607"/>
                  <a:pt x="2736897" y="682347"/>
                  <a:pt x="2730266" y="691812"/>
                </a:cubicBezTo>
                <a:cubicBezTo>
                  <a:pt x="2722390" y="693262"/>
                  <a:pt x="2717624" y="676268"/>
                  <a:pt x="2704844" y="685663"/>
                </a:cubicBezTo>
                <a:cubicBezTo>
                  <a:pt x="2696831" y="691535"/>
                  <a:pt x="2691512" y="695472"/>
                  <a:pt x="2691374" y="706525"/>
                </a:cubicBezTo>
                <a:cubicBezTo>
                  <a:pt x="2691235" y="717233"/>
                  <a:pt x="2684604" y="724969"/>
                  <a:pt x="2672653" y="728147"/>
                </a:cubicBezTo>
                <a:cubicBezTo>
                  <a:pt x="2643018" y="736091"/>
                  <a:pt x="2621258" y="752808"/>
                  <a:pt x="2615179" y="785069"/>
                </a:cubicBezTo>
                <a:cubicBezTo>
                  <a:pt x="2614626" y="788177"/>
                  <a:pt x="2611725" y="790802"/>
                  <a:pt x="2609308" y="794532"/>
                </a:cubicBezTo>
                <a:cubicBezTo>
                  <a:pt x="2580985" y="790387"/>
                  <a:pt x="2551557" y="798055"/>
                  <a:pt x="2523580" y="785621"/>
                </a:cubicBezTo>
                <a:cubicBezTo>
                  <a:pt x="2519296" y="783687"/>
                  <a:pt x="2509280" y="787624"/>
                  <a:pt x="2506310" y="791907"/>
                </a:cubicBezTo>
                <a:cubicBezTo>
                  <a:pt x="2504030" y="795292"/>
                  <a:pt x="2508520" y="803305"/>
                  <a:pt x="2509971" y="809315"/>
                </a:cubicBezTo>
                <a:cubicBezTo>
                  <a:pt x="2510455" y="811249"/>
                  <a:pt x="2510592" y="813184"/>
                  <a:pt x="2511076" y="816292"/>
                </a:cubicBezTo>
                <a:cubicBezTo>
                  <a:pt x="2506586" y="815739"/>
                  <a:pt x="2502442" y="815187"/>
                  <a:pt x="2498228" y="814703"/>
                </a:cubicBezTo>
                <a:cubicBezTo>
                  <a:pt x="2489662" y="832319"/>
                  <a:pt x="2504860" y="828242"/>
                  <a:pt x="2515429" y="831351"/>
                </a:cubicBezTo>
                <a:cubicBezTo>
                  <a:pt x="2509004" y="837361"/>
                  <a:pt x="2503685" y="842335"/>
                  <a:pt x="2498504" y="847171"/>
                </a:cubicBezTo>
                <a:cubicBezTo>
                  <a:pt x="2497398" y="863543"/>
                  <a:pt x="2509419" y="864095"/>
                  <a:pt x="2523788" y="865960"/>
                </a:cubicBezTo>
                <a:cubicBezTo>
                  <a:pt x="2515429" y="871417"/>
                  <a:pt x="2509419" y="875286"/>
                  <a:pt x="2494912" y="884750"/>
                </a:cubicBezTo>
                <a:cubicBezTo>
                  <a:pt x="2505757" y="890483"/>
                  <a:pt x="2513356" y="894490"/>
                  <a:pt x="2523234" y="899671"/>
                </a:cubicBezTo>
                <a:cubicBezTo>
                  <a:pt x="2508037" y="902779"/>
                  <a:pt x="2495534" y="902089"/>
                  <a:pt x="2487797" y="907753"/>
                </a:cubicBezTo>
                <a:cubicBezTo>
                  <a:pt x="2478954" y="914247"/>
                  <a:pt x="2472322" y="925644"/>
                  <a:pt x="2468247" y="936283"/>
                </a:cubicBezTo>
                <a:cubicBezTo>
                  <a:pt x="2464586" y="945954"/>
                  <a:pt x="2465692" y="957421"/>
                  <a:pt x="2464517" y="969579"/>
                </a:cubicBezTo>
                <a:cubicBezTo>
                  <a:pt x="2472876" y="969026"/>
                  <a:pt x="2479162" y="968543"/>
                  <a:pt x="2485655" y="968128"/>
                </a:cubicBezTo>
                <a:cubicBezTo>
                  <a:pt x="2483355" y="981855"/>
                  <a:pt x="2470892" y="995463"/>
                  <a:pt x="2448284" y="1008955"/>
                </a:cubicBezTo>
                <a:cubicBezTo>
                  <a:pt x="2453671" y="1034444"/>
                  <a:pt x="2441168" y="1055997"/>
                  <a:pt x="2427490" y="1076928"/>
                </a:cubicBezTo>
                <a:cubicBezTo>
                  <a:pt x="2423968" y="1082248"/>
                  <a:pt x="2417958" y="1089362"/>
                  <a:pt x="2412777" y="1089570"/>
                </a:cubicBezTo>
                <a:cubicBezTo>
                  <a:pt x="2398546" y="1090122"/>
                  <a:pt x="2393089" y="1100346"/>
                  <a:pt x="2387907" y="1109602"/>
                </a:cubicBezTo>
                <a:cubicBezTo>
                  <a:pt x="2381621" y="1120931"/>
                  <a:pt x="2373608" y="1122797"/>
                  <a:pt x="2365940" y="1121278"/>
                </a:cubicBezTo>
                <a:cubicBezTo>
                  <a:pt x="2366493" y="1109602"/>
                  <a:pt x="2371466" y="1094336"/>
                  <a:pt x="2366700" y="1090122"/>
                </a:cubicBezTo>
                <a:cubicBezTo>
                  <a:pt x="2351987" y="1077273"/>
                  <a:pt x="2366424" y="1061455"/>
                  <a:pt x="2359102" y="1048398"/>
                </a:cubicBezTo>
                <a:cubicBezTo>
                  <a:pt x="2357720" y="1045911"/>
                  <a:pt x="2367253" y="1037277"/>
                  <a:pt x="2375750" y="1026293"/>
                </a:cubicBezTo>
                <a:cubicBezTo>
                  <a:pt x="2363937" y="1017313"/>
                  <a:pt x="2350743" y="1007296"/>
                  <a:pt x="2334647" y="995069"/>
                </a:cubicBezTo>
                <a:cubicBezTo>
                  <a:pt x="2346322" y="991547"/>
                  <a:pt x="2353092" y="989474"/>
                  <a:pt x="2366908" y="985260"/>
                </a:cubicBezTo>
                <a:cubicBezTo>
                  <a:pt x="2355096" y="981806"/>
                  <a:pt x="2350398" y="980425"/>
                  <a:pt x="2342938" y="978283"/>
                </a:cubicBezTo>
                <a:cubicBezTo>
                  <a:pt x="2350260" y="970753"/>
                  <a:pt x="2356753" y="964190"/>
                  <a:pt x="2363316" y="957491"/>
                </a:cubicBezTo>
                <a:cubicBezTo>
                  <a:pt x="2346114" y="941325"/>
                  <a:pt x="2294374" y="985191"/>
                  <a:pt x="2276483" y="1030921"/>
                </a:cubicBezTo>
                <a:cubicBezTo>
                  <a:pt x="2274687" y="1019386"/>
                  <a:pt x="2273443" y="1011303"/>
                  <a:pt x="2271371" y="997970"/>
                </a:cubicBezTo>
                <a:cubicBezTo>
                  <a:pt x="2268124" y="1008264"/>
                  <a:pt x="2266328" y="1013790"/>
                  <a:pt x="2264601" y="1019386"/>
                </a:cubicBezTo>
                <a:cubicBezTo>
                  <a:pt x="2226746" y="1017659"/>
                  <a:pt x="2223015" y="1019386"/>
                  <a:pt x="2210789" y="1045774"/>
                </a:cubicBezTo>
                <a:cubicBezTo>
                  <a:pt x="2204225" y="1046050"/>
                  <a:pt x="2197318" y="1046395"/>
                  <a:pt x="2190479" y="1046741"/>
                </a:cubicBezTo>
                <a:cubicBezTo>
                  <a:pt x="2203604" y="1030162"/>
                  <a:pt x="2191308" y="1011925"/>
                  <a:pt x="2193933" y="994862"/>
                </a:cubicBezTo>
                <a:cubicBezTo>
                  <a:pt x="2199805" y="989612"/>
                  <a:pt x="2205539" y="984431"/>
                  <a:pt x="2212929" y="977868"/>
                </a:cubicBezTo>
                <a:cubicBezTo>
                  <a:pt x="2203881" y="963432"/>
                  <a:pt x="2195453" y="950099"/>
                  <a:pt x="2186472" y="935730"/>
                </a:cubicBezTo>
                <a:cubicBezTo>
                  <a:pt x="2174522" y="936421"/>
                  <a:pt x="2163470" y="937111"/>
                  <a:pt x="2152278" y="937733"/>
                </a:cubicBezTo>
                <a:cubicBezTo>
                  <a:pt x="2151518" y="933036"/>
                  <a:pt x="2150828" y="928270"/>
                  <a:pt x="2149584" y="920187"/>
                </a:cubicBezTo>
                <a:cubicBezTo>
                  <a:pt x="2141639" y="928546"/>
                  <a:pt x="2135837" y="934763"/>
                  <a:pt x="2130035" y="940843"/>
                </a:cubicBezTo>
                <a:cubicBezTo>
                  <a:pt x="2123886" y="936559"/>
                  <a:pt x="2118637" y="932897"/>
                  <a:pt x="2113732" y="929513"/>
                </a:cubicBezTo>
                <a:cubicBezTo>
                  <a:pt x="2104407" y="936629"/>
                  <a:pt x="2096393" y="942776"/>
                  <a:pt x="2087966" y="949269"/>
                </a:cubicBezTo>
                <a:cubicBezTo>
                  <a:pt x="2084649" y="939737"/>
                  <a:pt x="2081886" y="931931"/>
                  <a:pt x="2078985" y="923641"/>
                </a:cubicBezTo>
                <a:cubicBezTo>
                  <a:pt x="2085478" y="918530"/>
                  <a:pt x="2093216" y="912450"/>
                  <a:pt x="2102265" y="905336"/>
                </a:cubicBezTo>
                <a:cubicBezTo>
                  <a:pt x="2095703" y="898359"/>
                  <a:pt x="2091005" y="893246"/>
                  <a:pt x="2084994" y="886892"/>
                </a:cubicBezTo>
                <a:cubicBezTo>
                  <a:pt x="2076568" y="905542"/>
                  <a:pt x="2069591" y="921085"/>
                  <a:pt x="2059229" y="944158"/>
                </a:cubicBezTo>
                <a:cubicBezTo>
                  <a:pt x="2061024" y="904921"/>
                  <a:pt x="2045412" y="881917"/>
                  <a:pt x="2017366" y="870381"/>
                </a:cubicBezTo>
                <a:cubicBezTo>
                  <a:pt x="1987731" y="858223"/>
                  <a:pt x="1964175" y="879569"/>
                  <a:pt x="1938200" y="894697"/>
                </a:cubicBezTo>
                <a:cubicBezTo>
                  <a:pt x="1931638" y="862161"/>
                  <a:pt x="1915474" y="845374"/>
                  <a:pt x="1883076" y="845789"/>
                </a:cubicBezTo>
                <a:cubicBezTo>
                  <a:pt x="1876859" y="845858"/>
                  <a:pt x="1870434" y="832664"/>
                  <a:pt x="1864079" y="825549"/>
                </a:cubicBezTo>
                <a:cubicBezTo>
                  <a:pt x="1871678" y="819056"/>
                  <a:pt x="1879138" y="812631"/>
                  <a:pt x="1887290" y="805723"/>
                </a:cubicBezTo>
                <a:cubicBezTo>
                  <a:pt x="1882937" y="798470"/>
                  <a:pt x="1875408" y="791562"/>
                  <a:pt x="1876720" y="787348"/>
                </a:cubicBezTo>
                <a:cubicBezTo>
                  <a:pt x="1883076" y="766762"/>
                  <a:pt x="1868431" y="752462"/>
                  <a:pt x="1863802" y="735262"/>
                </a:cubicBezTo>
                <a:cubicBezTo>
                  <a:pt x="1863389" y="733811"/>
                  <a:pt x="1865185" y="731808"/>
                  <a:pt x="1867188" y="727525"/>
                </a:cubicBezTo>
                <a:cubicBezTo>
                  <a:pt x="1873266" y="736299"/>
                  <a:pt x="1878516" y="743897"/>
                  <a:pt x="1884388" y="752325"/>
                </a:cubicBezTo>
                <a:cubicBezTo>
                  <a:pt x="1893991" y="726074"/>
                  <a:pt x="1892332" y="717370"/>
                  <a:pt x="1877411" y="701206"/>
                </a:cubicBezTo>
                <a:cubicBezTo>
                  <a:pt x="1863871" y="686561"/>
                  <a:pt x="1848329" y="684281"/>
                  <a:pt x="1830506" y="691466"/>
                </a:cubicBezTo>
                <a:cubicBezTo>
                  <a:pt x="1823116" y="694436"/>
                  <a:pt x="1815170" y="700585"/>
                  <a:pt x="1808193" y="699617"/>
                </a:cubicBezTo>
                <a:cubicBezTo>
                  <a:pt x="1783256" y="696163"/>
                  <a:pt x="1768404" y="711361"/>
                  <a:pt x="1750099" y="728631"/>
                </a:cubicBezTo>
                <a:cubicBezTo>
                  <a:pt x="1765917" y="734917"/>
                  <a:pt x="1780217" y="740650"/>
                  <a:pt x="1793963" y="746108"/>
                </a:cubicBezTo>
                <a:cubicBezTo>
                  <a:pt x="1794516" y="756400"/>
                  <a:pt x="1791545" y="769388"/>
                  <a:pt x="1796519" y="777469"/>
                </a:cubicBezTo>
                <a:cubicBezTo>
                  <a:pt x="1802599" y="787348"/>
                  <a:pt x="1815240" y="793220"/>
                  <a:pt x="1826500" y="801924"/>
                </a:cubicBezTo>
                <a:cubicBezTo>
                  <a:pt x="1813582" y="818434"/>
                  <a:pt x="1825740" y="830523"/>
                  <a:pt x="1835550" y="841575"/>
                </a:cubicBezTo>
                <a:cubicBezTo>
                  <a:pt x="1826361" y="849864"/>
                  <a:pt x="1818902" y="856565"/>
                  <a:pt x="1810543" y="864095"/>
                </a:cubicBezTo>
                <a:cubicBezTo>
                  <a:pt x="1816621" y="877911"/>
                  <a:pt x="1818902" y="896493"/>
                  <a:pt x="1828227" y="901328"/>
                </a:cubicBezTo>
                <a:cubicBezTo>
                  <a:pt x="1845290" y="910102"/>
                  <a:pt x="1856549" y="927371"/>
                  <a:pt x="1875961" y="931724"/>
                </a:cubicBezTo>
                <a:cubicBezTo>
                  <a:pt x="1879553" y="928615"/>
                  <a:pt x="1883282" y="925368"/>
                  <a:pt x="1887774" y="921500"/>
                </a:cubicBezTo>
                <a:cubicBezTo>
                  <a:pt x="1890191" y="927855"/>
                  <a:pt x="1891641" y="931585"/>
                  <a:pt x="1892885" y="934763"/>
                </a:cubicBezTo>
                <a:cubicBezTo>
                  <a:pt x="1923625" y="935869"/>
                  <a:pt x="1943313" y="919979"/>
                  <a:pt x="1957129" y="899602"/>
                </a:cubicBezTo>
                <a:cubicBezTo>
                  <a:pt x="1972603" y="898081"/>
                  <a:pt x="1985589" y="896838"/>
                  <a:pt x="1997402" y="895733"/>
                </a:cubicBezTo>
                <a:lnTo>
                  <a:pt x="1997402" y="913762"/>
                </a:lnTo>
                <a:cubicBezTo>
                  <a:pt x="1987524" y="911967"/>
                  <a:pt x="1977784" y="910171"/>
                  <a:pt x="1968665" y="908512"/>
                </a:cubicBezTo>
                <a:cubicBezTo>
                  <a:pt x="1957150" y="928822"/>
                  <a:pt x="1954317" y="943398"/>
                  <a:pt x="1960168" y="952240"/>
                </a:cubicBezTo>
                <a:cubicBezTo>
                  <a:pt x="1964313" y="947750"/>
                  <a:pt x="1968457" y="943191"/>
                  <a:pt x="1973639" y="937526"/>
                </a:cubicBezTo>
                <a:cubicBezTo>
                  <a:pt x="1978267" y="953277"/>
                  <a:pt x="1982066" y="966263"/>
                  <a:pt x="1985037" y="976418"/>
                </a:cubicBezTo>
                <a:cubicBezTo>
                  <a:pt x="1999198" y="982773"/>
                  <a:pt x="2011356" y="988230"/>
                  <a:pt x="2022408" y="993204"/>
                </a:cubicBezTo>
                <a:cubicBezTo>
                  <a:pt x="2038780" y="994379"/>
                  <a:pt x="2050938" y="978698"/>
                  <a:pt x="2069245" y="988369"/>
                </a:cubicBezTo>
                <a:cubicBezTo>
                  <a:pt x="2100330" y="1004878"/>
                  <a:pt x="2104407" y="1002254"/>
                  <a:pt x="2120225" y="970270"/>
                </a:cubicBezTo>
                <a:cubicBezTo>
                  <a:pt x="2116150" y="963086"/>
                  <a:pt x="2112073" y="955970"/>
                  <a:pt x="2105098" y="943743"/>
                </a:cubicBezTo>
                <a:cubicBezTo>
                  <a:pt x="2120364" y="954037"/>
                  <a:pt x="2130104" y="960599"/>
                  <a:pt x="2139084" y="966677"/>
                </a:cubicBezTo>
                <a:cubicBezTo>
                  <a:pt x="2133419" y="993480"/>
                  <a:pt x="2130035" y="1017381"/>
                  <a:pt x="2160222" y="1030921"/>
                </a:cubicBezTo>
                <a:cubicBezTo>
                  <a:pt x="2167269" y="1034099"/>
                  <a:pt x="2172174" y="1041905"/>
                  <a:pt x="2178045" y="1047570"/>
                </a:cubicBezTo>
                <a:cubicBezTo>
                  <a:pt x="2167683" y="1047155"/>
                  <a:pt x="2156562" y="1044115"/>
                  <a:pt x="2147235" y="1047086"/>
                </a:cubicBezTo>
                <a:cubicBezTo>
                  <a:pt x="2137219" y="1050194"/>
                  <a:pt x="2128169" y="1058069"/>
                  <a:pt x="2120364" y="1065600"/>
                </a:cubicBezTo>
                <a:cubicBezTo>
                  <a:pt x="2117601" y="1068293"/>
                  <a:pt x="2118844" y="1076168"/>
                  <a:pt x="2119810" y="1081418"/>
                </a:cubicBezTo>
                <a:cubicBezTo>
                  <a:pt x="2122091" y="1093715"/>
                  <a:pt x="2143989" y="1088534"/>
                  <a:pt x="2142262" y="1107737"/>
                </a:cubicBezTo>
                <a:cubicBezTo>
                  <a:pt x="2141639" y="1114646"/>
                  <a:pt x="2155387" y="1122797"/>
                  <a:pt x="2163400" y="1131294"/>
                </a:cubicBezTo>
                <a:cubicBezTo>
                  <a:pt x="2185920" y="1115682"/>
                  <a:pt x="2206436" y="1108082"/>
                  <a:pt x="2222117" y="1134264"/>
                </a:cubicBezTo>
                <a:cubicBezTo>
                  <a:pt x="2233930" y="1131709"/>
                  <a:pt x="2243946" y="1129498"/>
                  <a:pt x="2253894" y="1127356"/>
                </a:cubicBezTo>
                <a:cubicBezTo>
                  <a:pt x="2253341" y="1119481"/>
                  <a:pt x="2252858" y="1111744"/>
                  <a:pt x="2252235" y="1102073"/>
                </a:cubicBezTo>
                <a:cubicBezTo>
                  <a:pt x="2248920" y="1102556"/>
                  <a:pt x="2242427" y="1103455"/>
                  <a:pt x="2234275" y="1104560"/>
                </a:cubicBezTo>
                <a:cubicBezTo>
                  <a:pt x="2232687" y="1089086"/>
                  <a:pt x="2220045" y="1074026"/>
                  <a:pt x="2235311" y="1057378"/>
                </a:cubicBezTo>
                <a:cubicBezTo>
                  <a:pt x="2238281" y="1054132"/>
                  <a:pt x="2234551" y="1044738"/>
                  <a:pt x="2233585" y="1034375"/>
                </a:cubicBezTo>
                <a:cubicBezTo>
                  <a:pt x="2247263" y="1050816"/>
                  <a:pt x="2258039" y="1066773"/>
                  <a:pt x="2281456" y="1055169"/>
                </a:cubicBezTo>
                <a:cubicBezTo>
                  <a:pt x="2288157" y="1067948"/>
                  <a:pt x="2295756" y="1079484"/>
                  <a:pt x="2300385" y="1092057"/>
                </a:cubicBezTo>
                <a:cubicBezTo>
                  <a:pt x="2307292" y="1110984"/>
                  <a:pt x="2322489" y="1121484"/>
                  <a:pt x="2338033" y="1130741"/>
                </a:cubicBezTo>
                <a:cubicBezTo>
                  <a:pt x="2345632" y="1135300"/>
                  <a:pt x="2356753" y="1133988"/>
                  <a:pt x="2366700" y="1135439"/>
                </a:cubicBezTo>
                <a:cubicBezTo>
                  <a:pt x="2365803" y="1155264"/>
                  <a:pt x="2347289" y="1146906"/>
                  <a:pt x="2335683" y="1155679"/>
                </a:cubicBezTo>
                <a:cubicBezTo>
                  <a:pt x="2339206" y="1161896"/>
                  <a:pt x="2344941" y="1167837"/>
                  <a:pt x="2345493" y="1174261"/>
                </a:cubicBezTo>
                <a:cubicBezTo>
                  <a:pt x="2346046" y="1180132"/>
                  <a:pt x="2341003" y="1186488"/>
                  <a:pt x="2337549" y="1194570"/>
                </a:cubicBezTo>
                <a:cubicBezTo>
                  <a:pt x="2350052" y="1198024"/>
                  <a:pt x="2358274" y="1201409"/>
                  <a:pt x="2370154" y="1189182"/>
                </a:cubicBezTo>
                <a:cubicBezTo>
                  <a:pt x="2380585" y="1178405"/>
                  <a:pt x="2393296" y="1163760"/>
                  <a:pt x="2414573" y="1169771"/>
                </a:cubicBezTo>
                <a:cubicBezTo>
                  <a:pt x="2428941" y="1173846"/>
                  <a:pt x="2438750" y="1166178"/>
                  <a:pt x="2439580" y="1149669"/>
                </a:cubicBezTo>
                <a:cubicBezTo>
                  <a:pt x="2439786" y="1145455"/>
                  <a:pt x="2441859" y="1138408"/>
                  <a:pt x="2444346" y="1137787"/>
                </a:cubicBezTo>
                <a:cubicBezTo>
                  <a:pt x="2474049" y="1130395"/>
                  <a:pt x="2468662" y="1109257"/>
                  <a:pt x="2463688" y="1089017"/>
                </a:cubicBezTo>
                <a:cubicBezTo>
                  <a:pt x="2476123" y="1079484"/>
                  <a:pt x="2492148" y="1072853"/>
                  <a:pt x="2497882" y="1061109"/>
                </a:cubicBezTo>
                <a:cubicBezTo>
                  <a:pt x="2503615" y="1049365"/>
                  <a:pt x="2499125" y="1032648"/>
                  <a:pt x="2499125" y="1014964"/>
                </a:cubicBezTo>
                <a:cubicBezTo>
                  <a:pt x="2511007" y="1009300"/>
                  <a:pt x="2532768" y="1008885"/>
                  <a:pt x="2533872" y="987678"/>
                </a:cubicBezTo>
                <a:cubicBezTo>
                  <a:pt x="2534495" y="976487"/>
                  <a:pt x="2533113" y="968059"/>
                  <a:pt x="2547136" y="966332"/>
                </a:cubicBezTo>
                <a:cubicBezTo>
                  <a:pt x="2549830" y="965987"/>
                  <a:pt x="2554458" y="961566"/>
                  <a:pt x="2554113" y="959770"/>
                </a:cubicBezTo>
                <a:cubicBezTo>
                  <a:pt x="2551625" y="946921"/>
                  <a:pt x="2551695" y="936974"/>
                  <a:pt x="2566409" y="930066"/>
                </a:cubicBezTo>
                <a:cubicBezTo>
                  <a:pt x="2569863" y="928407"/>
                  <a:pt x="2567239" y="913694"/>
                  <a:pt x="2567376" y="904990"/>
                </a:cubicBezTo>
                <a:cubicBezTo>
                  <a:pt x="2578982" y="906648"/>
                  <a:pt x="2581882" y="897045"/>
                  <a:pt x="2581882" y="890069"/>
                </a:cubicBezTo>
                <a:cubicBezTo>
                  <a:pt x="2581882" y="880397"/>
                  <a:pt x="2579119" y="870174"/>
                  <a:pt x="2575251" y="861125"/>
                </a:cubicBezTo>
                <a:cubicBezTo>
                  <a:pt x="2571520" y="852421"/>
                  <a:pt x="2569311" y="846134"/>
                  <a:pt x="2581469" y="841990"/>
                </a:cubicBezTo>
                <a:cubicBezTo>
                  <a:pt x="2590379" y="864785"/>
                  <a:pt x="2604264" y="885717"/>
                  <a:pt x="2600880" y="912520"/>
                </a:cubicBezTo>
                <a:cubicBezTo>
                  <a:pt x="2600258" y="917562"/>
                  <a:pt x="2609584" y="923917"/>
                  <a:pt x="2616146" y="931861"/>
                </a:cubicBezTo>
                <a:cubicBezTo>
                  <a:pt x="2607857" y="936697"/>
                  <a:pt x="2599636" y="941464"/>
                  <a:pt x="2590104" y="946990"/>
                </a:cubicBezTo>
                <a:cubicBezTo>
                  <a:pt x="2598669" y="948924"/>
                  <a:pt x="2606752" y="950790"/>
                  <a:pt x="2619116" y="953622"/>
                </a:cubicBezTo>
                <a:cubicBezTo>
                  <a:pt x="2629410" y="939529"/>
                  <a:pt x="2640669" y="924125"/>
                  <a:pt x="2654210" y="905542"/>
                </a:cubicBezTo>
                <a:cubicBezTo>
                  <a:pt x="2662291" y="901882"/>
                  <a:pt x="2674518" y="896354"/>
                  <a:pt x="2686952" y="890691"/>
                </a:cubicBezTo>
                <a:cubicBezTo>
                  <a:pt x="2683982" y="880397"/>
                  <a:pt x="2681841" y="872868"/>
                  <a:pt x="2679768" y="865546"/>
                </a:cubicBezTo>
                <a:cubicBezTo>
                  <a:pt x="2672860" y="868447"/>
                  <a:pt x="2666436" y="871141"/>
                  <a:pt x="2655659" y="875631"/>
                </a:cubicBezTo>
                <a:cubicBezTo>
                  <a:pt x="2658285" y="859674"/>
                  <a:pt x="2660219" y="848000"/>
                  <a:pt x="2661876" y="838191"/>
                </a:cubicBezTo>
                <a:cubicBezTo>
                  <a:pt x="2668992" y="839710"/>
                  <a:pt x="2677005" y="843923"/>
                  <a:pt x="2680320" y="841506"/>
                </a:cubicBezTo>
                <a:cubicBezTo>
                  <a:pt x="2684604" y="838397"/>
                  <a:pt x="2688542" y="826447"/>
                  <a:pt x="2686607" y="824582"/>
                </a:cubicBezTo>
                <a:cubicBezTo>
                  <a:pt x="2673413" y="812148"/>
                  <a:pt x="2681702" y="799713"/>
                  <a:pt x="2683844" y="784031"/>
                </a:cubicBezTo>
                <a:lnTo>
                  <a:pt x="2719835" y="784031"/>
                </a:lnTo>
                <a:cubicBezTo>
                  <a:pt x="2725153" y="767937"/>
                  <a:pt x="2729160" y="747075"/>
                  <a:pt x="2753752" y="737887"/>
                </a:cubicBezTo>
                <a:cubicBezTo>
                  <a:pt x="2758726" y="742308"/>
                  <a:pt x="2766394" y="746315"/>
                  <a:pt x="2769709" y="752601"/>
                </a:cubicBezTo>
                <a:cubicBezTo>
                  <a:pt x="2777240" y="766970"/>
                  <a:pt x="2785944" y="775950"/>
                  <a:pt x="2803904" y="776365"/>
                </a:cubicBezTo>
                <a:cubicBezTo>
                  <a:pt x="2815440" y="776641"/>
                  <a:pt x="2824766" y="784378"/>
                  <a:pt x="2826562" y="798263"/>
                </a:cubicBezTo>
                <a:cubicBezTo>
                  <a:pt x="2827668" y="807104"/>
                  <a:pt x="2830914" y="815671"/>
                  <a:pt x="2833401" y="825203"/>
                </a:cubicBezTo>
                <a:cubicBezTo>
                  <a:pt x="2824835" y="830108"/>
                  <a:pt x="2817374" y="834391"/>
                  <a:pt x="2809914" y="838743"/>
                </a:cubicBezTo>
                <a:cubicBezTo>
                  <a:pt x="2810190" y="840332"/>
                  <a:pt x="2810466" y="841851"/>
                  <a:pt x="2810743" y="843441"/>
                </a:cubicBezTo>
                <a:cubicBezTo>
                  <a:pt x="2819309" y="842887"/>
                  <a:pt x="2827875" y="842335"/>
                  <a:pt x="2841207" y="841436"/>
                </a:cubicBezTo>
                <a:cubicBezTo>
                  <a:pt x="2820897" y="862368"/>
                  <a:pt x="2805976" y="884059"/>
                  <a:pt x="2785598" y="897115"/>
                </a:cubicBezTo>
                <a:cubicBezTo>
                  <a:pt x="2764737" y="910447"/>
                  <a:pt x="2745739" y="925368"/>
                  <a:pt x="2726052" y="939944"/>
                </a:cubicBezTo>
                <a:cubicBezTo>
                  <a:pt x="2712788" y="949753"/>
                  <a:pt x="2694759" y="953207"/>
                  <a:pt x="2678869" y="959563"/>
                </a:cubicBezTo>
                <a:cubicBezTo>
                  <a:pt x="2693514" y="985398"/>
                  <a:pt x="2699939" y="987125"/>
                  <a:pt x="2716518" y="967438"/>
                </a:cubicBezTo>
                <a:cubicBezTo>
                  <a:pt x="2724325" y="958181"/>
                  <a:pt x="2732407" y="956246"/>
                  <a:pt x="2744012" y="953138"/>
                </a:cubicBezTo>
                <a:cubicBezTo>
                  <a:pt x="2762595" y="948233"/>
                  <a:pt x="2782558" y="936835"/>
                  <a:pt x="2785045" y="917976"/>
                </a:cubicBezTo>
                <a:cubicBezTo>
                  <a:pt x="2804871" y="907960"/>
                  <a:pt x="2821382" y="899602"/>
                  <a:pt x="2838927" y="890760"/>
                </a:cubicBezTo>
                <a:cubicBezTo>
                  <a:pt x="2840516" y="891451"/>
                  <a:pt x="2846803" y="896009"/>
                  <a:pt x="2848736" y="894627"/>
                </a:cubicBezTo>
                <a:cubicBezTo>
                  <a:pt x="2854953" y="890069"/>
                  <a:pt x="2864487" y="882884"/>
                  <a:pt x="2864003" y="877427"/>
                </a:cubicBezTo>
                <a:cubicBezTo>
                  <a:pt x="2862137" y="855667"/>
                  <a:pt x="2875331" y="852904"/>
                  <a:pt x="2891358" y="850694"/>
                </a:cubicBezTo>
                <a:cubicBezTo>
                  <a:pt x="2913601" y="847655"/>
                  <a:pt x="2925552" y="829556"/>
                  <a:pt x="2941440" y="814358"/>
                </a:cubicBezTo>
                <a:cubicBezTo>
                  <a:pt x="2949731" y="831075"/>
                  <a:pt x="2957675" y="847101"/>
                  <a:pt x="2965688" y="863128"/>
                </a:cubicBezTo>
                <a:cubicBezTo>
                  <a:pt x="2944136" y="874940"/>
                  <a:pt x="2955464" y="898359"/>
                  <a:pt x="2948072" y="917839"/>
                </a:cubicBezTo>
                <a:cubicBezTo>
                  <a:pt x="2922583" y="924471"/>
                  <a:pt x="2901030" y="937665"/>
                  <a:pt x="2885141" y="962326"/>
                </a:cubicBezTo>
                <a:cubicBezTo>
                  <a:pt x="2875954" y="976626"/>
                  <a:pt x="2858270" y="986158"/>
                  <a:pt x="2843003" y="995622"/>
                </a:cubicBezTo>
                <a:cubicBezTo>
                  <a:pt x="2825664" y="1006398"/>
                  <a:pt x="2806806" y="1014757"/>
                  <a:pt x="2788362" y="1024290"/>
                </a:cubicBezTo>
                <a:cubicBezTo>
                  <a:pt x="2812332" y="1055030"/>
                  <a:pt x="2823246" y="1053510"/>
                  <a:pt x="2872500" y="1013099"/>
                </a:cubicBezTo>
                <a:cubicBezTo>
                  <a:pt x="2871325" y="1021458"/>
                  <a:pt x="2870565" y="1027399"/>
                  <a:pt x="2869184" y="1037346"/>
                </a:cubicBezTo>
                <a:cubicBezTo>
                  <a:pt x="2878717" y="1034375"/>
                  <a:pt x="2887006" y="1032717"/>
                  <a:pt x="2894467" y="1029333"/>
                </a:cubicBezTo>
                <a:cubicBezTo>
                  <a:pt x="2903448" y="1025325"/>
                  <a:pt x="2909457" y="1022286"/>
                  <a:pt x="2921477" y="1027399"/>
                </a:cubicBezTo>
                <a:cubicBezTo>
                  <a:pt x="2936674" y="1033823"/>
                  <a:pt x="2951526" y="1021803"/>
                  <a:pt x="2961266" y="1004671"/>
                </a:cubicBezTo>
                <a:cubicBezTo>
                  <a:pt x="2983303" y="1015033"/>
                  <a:pt x="3005340" y="1011164"/>
                  <a:pt x="3021158" y="994862"/>
                </a:cubicBezTo>
                <a:cubicBezTo>
                  <a:pt x="3035527" y="980010"/>
                  <a:pt x="3023024" y="962533"/>
                  <a:pt x="3015287" y="945055"/>
                </a:cubicBezTo>
                <a:cubicBezTo>
                  <a:pt x="3026339" y="939529"/>
                  <a:pt x="3037115" y="934211"/>
                  <a:pt x="3047892" y="928822"/>
                </a:cubicBezTo>
                <a:cubicBezTo>
                  <a:pt x="3048928" y="930273"/>
                  <a:pt x="3049964" y="931724"/>
                  <a:pt x="3051001" y="933175"/>
                </a:cubicBezTo>
                <a:cubicBezTo>
                  <a:pt x="3044093" y="939460"/>
                  <a:pt x="3037254" y="945746"/>
                  <a:pt x="3026547" y="955486"/>
                </a:cubicBezTo>
                <a:cubicBezTo>
                  <a:pt x="3037393" y="954589"/>
                  <a:pt x="3043610" y="954037"/>
                  <a:pt x="3051830" y="953346"/>
                </a:cubicBezTo>
                <a:cubicBezTo>
                  <a:pt x="3053142" y="959010"/>
                  <a:pt x="3054523" y="965296"/>
                  <a:pt x="3056527" y="974069"/>
                </a:cubicBezTo>
                <a:cubicBezTo>
                  <a:pt x="3064748" y="972964"/>
                  <a:pt x="3073106" y="971789"/>
                  <a:pt x="3081396" y="970685"/>
                </a:cubicBezTo>
                <a:cubicBezTo>
                  <a:pt x="3077597" y="1001217"/>
                  <a:pt x="3073866" y="1031266"/>
                  <a:pt x="3069929" y="1063043"/>
                </a:cubicBezTo>
                <a:cubicBezTo>
                  <a:pt x="3043817" y="1059728"/>
                  <a:pt x="3023439" y="1063527"/>
                  <a:pt x="3013215" y="1086116"/>
                </a:cubicBezTo>
                <a:cubicBezTo>
                  <a:pt x="2990211" y="1076168"/>
                  <a:pt x="2972251" y="1076237"/>
                  <a:pt x="2953806" y="1092264"/>
                </a:cubicBezTo>
                <a:cubicBezTo>
                  <a:pt x="2932391" y="1110915"/>
                  <a:pt x="2907938" y="1126044"/>
                  <a:pt x="2885279" y="1143382"/>
                </a:cubicBezTo>
                <a:cubicBezTo>
                  <a:pt x="2879408" y="1147872"/>
                  <a:pt x="2875470" y="1154919"/>
                  <a:pt x="2870634" y="1160791"/>
                </a:cubicBezTo>
                <a:cubicBezTo>
                  <a:pt x="2865384" y="1158027"/>
                  <a:pt x="2861378" y="1155955"/>
                  <a:pt x="2855507" y="1152847"/>
                </a:cubicBezTo>
                <a:cubicBezTo>
                  <a:pt x="2848322" y="1160514"/>
                  <a:pt x="2840723" y="1168528"/>
                  <a:pt x="2832640" y="1177162"/>
                </a:cubicBezTo>
                <a:cubicBezTo>
                  <a:pt x="2842658" y="1187317"/>
                  <a:pt x="2854953" y="1167629"/>
                  <a:pt x="2862276" y="1182481"/>
                </a:cubicBezTo>
                <a:cubicBezTo>
                  <a:pt x="2862484" y="1182895"/>
                  <a:pt x="2875331" y="1179511"/>
                  <a:pt x="2879339" y="1175159"/>
                </a:cubicBezTo>
                <a:cubicBezTo>
                  <a:pt x="2885349" y="1168665"/>
                  <a:pt x="2888733" y="1159824"/>
                  <a:pt x="2894260" y="1150221"/>
                </a:cubicBezTo>
                <a:cubicBezTo>
                  <a:pt x="2920096" y="1168182"/>
                  <a:pt x="2944411" y="1162103"/>
                  <a:pt x="2970385" y="1144488"/>
                </a:cubicBezTo>
                <a:cubicBezTo>
                  <a:pt x="2966931" y="1153675"/>
                  <a:pt x="2963408" y="1162863"/>
                  <a:pt x="2958434" y="1175988"/>
                </a:cubicBezTo>
                <a:cubicBezTo>
                  <a:pt x="2995254" y="1168596"/>
                  <a:pt x="3009070" y="1142968"/>
                  <a:pt x="3021988" y="1116373"/>
                </a:cubicBezTo>
                <a:cubicBezTo>
                  <a:pt x="3040086" y="1112090"/>
                  <a:pt x="3057495" y="1107530"/>
                  <a:pt x="3067856" y="1089431"/>
                </a:cubicBezTo>
                <a:cubicBezTo>
                  <a:pt x="3070481" y="1084803"/>
                  <a:pt x="3078218" y="1082317"/>
                  <a:pt x="3084089" y="1080244"/>
                </a:cubicBezTo>
                <a:cubicBezTo>
                  <a:pt x="3108129" y="1071747"/>
                  <a:pt x="3130857" y="1062491"/>
                  <a:pt x="3128785" y="1029539"/>
                </a:cubicBezTo>
                <a:cubicBezTo>
                  <a:pt x="3130994" y="1040938"/>
                  <a:pt x="3133205" y="1052405"/>
                  <a:pt x="3136175" y="1067879"/>
                </a:cubicBezTo>
                <a:cubicBezTo>
                  <a:pt x="3150199" y="1065185"/>
                  <a:pt x="3164222" y="1062491"/>
                  <a:pt x="3178314" y="1059796"/>
                </a:cubicBezTo>
                <a:cubicBezTo>
                  <a:pt x="3183149" y="1055237"/>
                  <a:pt x="3187985" y="1050609"/>
                  <a:pt x="3192821" y="1046050"/>
                </a:cubicBezTo>
                <a:cubicBezTo>
                  <a:pt x="3209884" y="1042043"/>
                  <a:pt x="3220107" y="1051092"/>
                  <a:pt x="3227568" y="1072162"/>
                </a:cubicBezTo>
                <a:cubicBezTo>
                  <a:pt x="3232404" y="1058622"/>
                  <a:pt x="3234891" y="1051783"/>
                  <a:pt x="3237446" y="1044599"/>
                </a:cubicBezTo>
                <a:cubicBezTo>
                  <a:pt x="3238758" y="1046395"/>
                  <a:pt x="3240485" y="1047777"/>
                  <a:pt x="3240830" y="1049434"/>
                </a:cubicBezTo>
                <a:cubicBezTo>
                  <a:pt x="3243111" y="1060419"/>
                  <a:pt x="3242557" y="1072783"/>
                  <a:pt x="3247601" y="1082178"/>
                </a:cubicBezTo>
                <a:cubicBezTo>
                  <a:pt x="3257272" y="1100138"/>
                  <a:pt x="3257065" y="1116718"/>
                  <a:pt x="3249189" y="1134609"/>
                </a:cubicBezTo>
                <a:cubicBezTo>
                  <a:pt x="3244768" y="1144695"/>
                  <a:pt x="3241729" y="1155402"/>
                  <a:pt x="3237861" y="1166455"/>
                </a:cubicBezTo>
                <a:cubicBezTo>
                  <a:pt x="3233855" y="1162241"/>
                  <a:pt x="3230123" y="1158303"/>
                  <a:pt x="3224597" y="1152501"/>
                </a:cubicBezTo>
                <a:cubicBezTo>
                  <a:pt x="3221350" y="1157613"/>
                  <a:pt x="3217275" y="1161619"/>
                  <a:pt x="3216101" y="1166386"/>
                </a:cubicBezTo>
                <a:cubicBezTo>
                  <a:pt x="3211542" y="1184416"/>
                  <a:pt x="3207742" y="1202652"/>
                  <a:pt x="3203942" y="1220889"/>
                </a:cubicBezTo>
                <a:cubicBezTo>
                  <a:pt x="3200075" y="1239472"/>
                  <a:pt x="3196137" y="1258054"/>
                  <a:pt x="3193304" y="1276774"/>
                </a:cubicBezTo>
                <a:cubicBezTo>
                  <a:pt x="3192821" y="1279813"/>
                  <a:pt x="3197794" y="1283682"/>
                  <a:pt x="3200212" y="1287137"/>
                </a:cubicBezTo>
                <a:cubicBezTo>
                  <a:pt x="3199452" y="1289277"/>
                  <a:pt x="3199176" y="1291764"/>
                  <a:pt x="3197864" y="1293422"/>
                </a:cubicBezTo>
                <a:cubicBezTo>
                  <a:pt x="3175413" y="1322436"/>
                  <a:pt x="3168504" y="1358564"/>
                  <a:pt x="3153929" y="1391169"/>
                </a:cubicBezTo>
                <a:cubicBezTo>
                  <a:pt x="3150820" y="1398146"/>
                  <a:pt x="3153446" y="1407749"/>
                  <a:pt x="3153446" y="1416176"/>
                </a:cubicBezTo>
                <a:cubicBezTo>
                  <a:pt x="3155655" y="1416867"/>
                  <a:pt x="3157797" y="1417627"/>
                  <a:pt x="3160008" y="1418318"/>
                </a:cubicBezTo>
                <a:cubicBezTo>
                  <a:pt x="3163669" y="1412585"/>
                  <a:pt x="3168436" y="1407265"/>
                  <a:pt x="3170854" y="1401048"/>
                </a:cubicBezTo>
                <a:cubicBezTo>
                  <a:pt x="3179074" y="1379426"/>
                  <a:pt x="3176311" y="1353936"/>
                  <a:pt x="3193926" y="1335561"/>
                </a:cubicBezTo>
                <a:cubicBezTo>
                  <a:pt x="3192268" y="1347649"/>
                  <a:pt x="3190680" y="1359739"/>
                  <a:pt x="3188262" y="1377147"/>
                </a:cubicBezTo>
                <a:cubicBezTo>
                  <a:pt x="3193649" y="1370238"/>
                  <a:pt x="3197864" y="1367130"/>
                  <a:pt x="3198831" y="1363261"/>
                </a:cubicBezTo>
                <a:cubicBezTo>
                  <a:pt x="3201871" y="1351103"/>
                  <a:pt x="3204357" y="1340604"/>
                  <a:pt x="3220176" y="1337909"/>
                </a:cubicBezTo>
                <a:cubicBezTo>
                  <a:pt x="3225633" y="1336942"/>
                  <a:pt x="3230745" y="1326719"/>
                  <a:pt x="3233646" y="1319742"/>
                </a:cubicBezTo>
                <a:cubicBezTo>
                  <a:pt x="3238275" y="1308551"/>
                  <a:pt x="3240830" y="1296531"/>
                  <a:pt x="3245183" y="1281818"/>
                </a:cubicBezTo>
                <a:cubicBezTo>
                  <a:pt x="3251952" y="1291834"/>
                  <a:pt x="3257202" y="1299640"/>
                  <a:pt x="3262522" y="1307376"/>
                </a:cubicBezTo>
                <a:cubicBezTo>
                  <a:pt x="3257824" y="1318153"/>
                  <a:pt x="3252782" y="1328792"/>
                  <a:pt x="3248498" y="1339775"/>
                </a:cubicBezTo>
                <a:lnTo>
                  <a:pt x="3241230" y="1363488"/>
                </a:lnTo>
                <a:lnTo>
                  <a:pt x="3241369" y="1363611"/>
                </a:lnTo>
                <a:lnTo>
                  <a:pt x="3241453" y="1363538"/>
                </a:lnTo>
                <a:lnTo>
                  <a:pt x="3241375" y="1363616"/>
                </a:lnTo>
                <a:lnTo>
                  <a:pt x="3251055" y="1372242"/>
                </a:lnTo>
                <a:cubicBezTo>
                  <a:pt x="3260242" y="1367200"/>
                  <a:pt x="3268463" y="1362917"/>
                  <a:pt x="3276476" y="1358288"/>
                </a:cubicBezTo>
                <a:cubicBezTo>
                  <a:pt x="3295956" y="1347029"/>
                  <a:pt x="3296233" y="1344473"/>
                  <a:pt x="3287667" y="1319605"/>
                </a:cubicBezTo>
                <a:cubicBezTo>
                  <a:pt x="3285663" y="1313871"/>
                  <a:pt x="3287459" y="1306824"/>
                  <a:pt x="3287459" y="1300331"/>
                </a:cubicBezTo>
                <a:lnTo>
                  <a:pt x="3287322" y="1300470"/>
                </a:lnTo>
                <a:cubicBezTo>
                  <a:pt x="3293055" y="1287552"/>
                  <a:pt x="3298789" y="1274634"/>
                  <a:pt x="3306802" y="1256535"/>
                </a:cubicBezTo>
                <a:cubicBezTo>
                  <a:pt x="3317854" y="1278018"/>
                  <a:pt x="3306388" y="1290315"/>
                  <a:pt x="3303210" y="1303440"/>
                </a:cubicBezTo>
                <a:cubicBezTo>
                  <a:pt x="3300999" y="1312558"/>
                  <a:pt x="3300584" y="1312489"/>
                  <a:pt x="3312535" y="1324854"/>
                </a:cubicBezTo>
                <a:cubicBezTo>
                  <a:pt x="3320548" y="1320018"/>
                  <a:pt x="3328631" y="1315113"/>
                  <a:pt x="3342170" y="1306963"/>
                </a:cubicBezTo>
                <a:cubicBezTo>
                  <a:pt x="3336990" y="1325062"/>
                  <a:pt x="3333536" y="1337081"/>
                  <a:pt x="3328147" y="1355940"/>
                </a:cubicBezTo>
                <a:cubicBezTo>
                  <a:pt x="3341756" y="1348341"/>
                  <a:pt x="3348940" y="1344335"/>
                  <a:pt x="3358473" y="1339016"/>
                </a:cubicBezTo>
                <a:cubicBezTo>
                  <a:pt x="3356953" y="1352279"/>
                  <a:pt x="3355571" y="1364160"/>
                  <a:pt x="3354190" y="1376595"/>
                </a:cubicBezTo>
                <a:cubicBezTo>
                  <a:pt x="3382513" y="1381361"/>
                  <a:pt x="3409868" y="1385920"/>
                  <a:pt x="3437223" y="1390549"/>
                </a:cubicBezTo>
                <a:cubicBezTo>
                  <a:pt x="3404203" y="1402362"/>
                  <a:pt x="3371252" y="1409269"/>
                  <a:pt x="3358957" y="1446710"/>
                </a:cubicBezTo>
                <a:cubicBezTo>
                  <a:pt x="3344174" y="1454378"/>
                  <a:pt x="3329252" y="1461079"/>
                  <a:pt x="3309841" y="1455138"/>
                </a:cubicBezTo>
                <a:cubicBezTo>
                  <a:pt x="3316818" y="1430200"/>
                  <a:pt x="3353223" y="1423776"/>
                  <a:pt x="3345970" y="1388890"/>
                </a:cubicBezTo>
                <a:cubicBezTo>
                  <a:pt x="3334226" y="1399529"/>
                  <a:pt x="3324832" y="1408993"/>
                  <a:pt x="3314401" y="1417144"/>
                </a:cubicBezTo>
                <a:lnTo>
                  <a:pt x="3289714" y="1431874"/>
                </a:lnTo>
                <a:lnTo>
                  <a:pt x="3293745" y="1417628"/>
                </a:lnTo>
                <a:cubicBezTo>
                  <a:pt x="3284765" y="1420046"/>
                  <a:pt x="3279585" y="1421634"/>
                  <a:pt x="3274265" y="1422809"/>
                </a:cubicBezTo>
                <a:cubicBezTo>
                  <a:pt x="3240070" y="1430338"/>
                  <a:pt x="3229018" y="1419424"/>
                  <a:pt x="3236686" y="1385990"/>
                </a:cubicBezTo>
                <a:lnTo>
                  <a:pt x="3241038" y="1363900"/>
                </a:lnTo>
                <a:lnTo>
                  <a:pt x="3230814" y="1372794"/>
                </a:lnTo>
                <a:cubicBezTo>
                  <a:pt x="3228051" y="1365335"/>
                  <a:pt x="3225357" y="1358150"/>
                  <a:pt x="3222318" y="1350136"/>
                </a:cubicBezTo>
                <a:cubicBezTo>
                  <a:pt x="3208364" y="1367199"/>
                  <a:pt x="3196275" y="1381775"/>
                  <a:pt x="3184531" y="1396558"/>
                </a:cubicBezTo>
                <a:cubicBezTo>
                  <a:pt x="3182597" y="1399045"/>
                  <a:pt x="3180386" y="1403535"/>
                  <a:pt x="3181354" y="1405676"/>
                </a:cubicBezTo>
                <a:cubicBezTo>
                  <a:pt x="3185636" y="1414657"/>
                  <a:pt x="3182252" y="1420321"/>
                  <a:pt x="3175482" y="1425986"/>
                </a:cubicBezTo>
                <a:cubicBezTo>
                  <a:pt x="3169990" y="1430580"/>
                  <a:pt x="3167383" y="1436106"/>
                  <a:pt x="3166190" y="1442064"/>
                </a:cubicBezTo>
                <a:lnTo>
                  <a:pt x="3165427" y="1460016"/>
                </a:lnTo>
                <a:lnTo>
                  <a:pt x="3165068" y="1460304"/>
                </a:lnTo>
                <a:lnTo>
                  <a:pt x="3134656" y="1420529"/>
                </a:lnTo>
                <a:cubicBezTo>
                  <a:pt x="3108959" y="1427574"/>
                  <a:pt x="3084781" y="1426262"/>
                  <a:pt x="3062261" y="1443394"/>
                </a:cubicBezTo>
                <a:cubicBezTo>
                  <a:pt x="3082984" y="1441528"/>
                  <a:pt x="3099495" y="1440009"/>
                  <a:pt x="3115521" y="1438558"/>
                </a:cubicBezTo>
                <a:cubicBezTo>
                  <a:pt x="3136590" y="1494719"/>
                  <a:pt x="3142739" y="1502664"/>
                  <a:pt x="3168643" y="1506325"/>
                </a:cubicBezTo>
                <a:cubicBezTo>
                  <a:pt x="3173685" y="1490506"/>
                  <a:pt x="3172512" y="1475239"/>
                  <a:pt x="3165051" y="1460318"/>
                </a:cubicBezTo>
                <a:lnTo>
                  <a:pt x="3165068" y="1460304"/>
                </a:lnTo>
                <a:lnTo>
                  <a:pt x="3165396" y="1460732"/>
                </a:lnTo>
                <a:lnTo>
                  <a:pt x="3165427" y="1460016"/>
                </a:lnTo>
                <a:lnTo>
                  <a:pt x="3189505" y="1440630"/>
                </a:lnTo>
                <a:cubicBezTo>
                  <a:pt x="3197725" y="1442427"/>
                  <a:pt x="3204565" y="1443946"/>
                  <a:pt x="3211403" y="1445466"/>
                </a:cubicBezTo>
                <a:lnTo>
                  <a:pt x="3211403" y="1474548"/>
                </a:lnTo>
                <a:cubicBezTo>
                  <a:pt x="3220314" y="1466397"/>
                  <a:pt x="3225357" y="1461768"/>
                  <a:pt x="3230401" y="1457072"/>
                </a:cubicBezTo>
                <a:cubicBezTo>
                  <a:pt x="3231920" y="1458245"/>
                  <a:pt x="3233440" y="1459351"/>
                  <a:pt x="3234959" y="1460526"/>
                </a:cubicBezTo>
                <a:cubicBezTo>
                  <a:pt x="3224460" y="1477243"/>
                  <a:pt x="3214027" y="1493960"/>
                  <a:pt x="3203114" y="1511436"/>
                </a:cubicBezTo>
                <a:cubicBezTo>
                  <a:pt x="3250294" y="1513302"/>
                  <a:pt x="3268393" y="1498796"/>
                  <a:pt x="3275440" y="1453894"/>
                </a:cubicBezTo>
                <a:cubicBezTo>
                  <a:pt x="3276200" y="1448954"/>
                  <a:pt x="3277219" y="1444499"/>
                  <a:pt x="3279335" y="1440872"/>
                </a:cubicBezTo>
                <a:lnTo>
                  <a:pt x="3289575" y="1433003"/>
                </a:lnTo>
                <a:lnTo>
                  <a:pt x="3287787" y="1459852"/>
                </a:lnTo>
                <a:cubicBezTo>
                  <a:pt x="3287909" y="1469160"/>
                  <a:pt x="3289705" y="1478762"/>
                  <a:pt x="3296026" y="1488847"/>
                </a:cubicBezTo>
                <a:cubicBezTo>
                  <a:pt x="3310325" y="1484565"/>
                  <a:pt x="3324969" y="1480213"/>
                  <a:pt x="3340443" y="1475653"/>
                </a:cubicBezTo>
                <a:cubicBezTo>
                  <a:pt x="3339890" y="1484565"/>
                  <a:pt x="3339407" y="1493337"/>
                  <a:pt x="3338855" y="1502041"/>
                </a:cubicBezTo>
                <a:cubicBezTo>
                  <a:pt x="3315367" y="1499556"/>
                  <a:pt x="3317094" y="1517861"/>
                  <a:pt x="3312398" y="1530295"/>
                </a:cubicBezTo>
                <a:cubicBezTo>
                  <a:pt x="3322344" y="1542316"/>
                  <a:pt x="3332361" y="1541072"/>
                  <a:pt x="3340582" y="1533612"/>
                </a:cubicBezTo>
                <a:cubicBezTo>
                  <a:pt x="3349424" y="1525529"/>
                  <a:pt x="3365381" y="1521522"/>
                  <a:pt x="3361167" y="1504183"/>
                </a:cubicBezTo>
                <a:cubicBezTo>
                  <a:pt x="3361029" y="1503631"/>
                  <a:pt x="3359164" y="1503492"/>
                  <a:pt x="3358058" y="1503147"/>
                </a:cubicBezTo>
                <a:cubicBezTo>
                  <a:pt x="3367661" y="1486638"/>
                  <a:pt x="3377262" y="1470127"/>
                  <a:pt x="3386865" y="1453618"/>
                </a:cubicBezTo>
                <a:cubicBezTo>
                  <a:pt x="3388592" y="1458453"/>
                  <a:pt x="3392668" y="1463910"/>
                  <a:pt x="3391631" y="1468124"/>
                </a:cubicBezTo>
                <a:cubicBezTo>
                  <a:pt x="3389144" y="1477795"/>
                  <a:pt x="3384240" y="1486914"/>
                  <a:pt x="3379956" y="1496999"/>
                </a:cubicBezTo>
                <a:cubicBezTo>
                  <a:pt x="3408210" y="1494374"/>
                  <a:pt x="3414842" y="1488295"/>
                  <a:pt x="3432802" y="1448574"/>
                </a:cubicBezTo>
                <a:cubicBezTo>
                  <a:pt x="3434392" y="1459489"/>
                  <a:pt x="3435634" y="1467917"/>
                  <a:pt x="3437224" y="1478970"/>
                </a:cubicBezTo>
                <a:cubicBezTo>
                  <a:pt x="3446065" y="1476759"/>
                  <a:pt x="3454424" y="1476620"/>
                  <a:pt x="3460504" y="1472890"/>
                </a:cubicBezTo>
                <a:cubicBezTo>
                  <a:pt x="3476322" y="1463013"/>
                  <a:pt x="3479224" y="1448574"/>
                  <a:pt x="3471763" y="1429233"/>
                </a:cubicBezTo>
                <a:cubicBezTo>
                  <a:pt x="3460435" y="1432479"/>
                  <a:pt x="3450280" y="1435450"/>
                  <a:pt x="3440194" y="1438351"/>
                </a:cubicBezTo>
                <a:cubicBezTo>
                  <a:pt x="3439503" y="1437246"/>
                  <a:pt x="3438812" y="1436140"/>
                  <a:pt x="3438052" y="1435035"/>
                </a:cubicBezTo>
                <a:cubicBezTo>
                  <a:pt x="3447102" y="1427230"/>
                  <a:pt x="3455530" y="1418526"/>
                  <a:pt x="3465339" y="1411825"/>
                </a:cubicBezTo>
                <a:cubicBezTo>
                  <a:pt x="3474319" y="1405608"/>
                  <a:pt x="3484681" y="1401531"/>
                  <a:pt x="3494836" y="1396282"/>
                </a:cubicBezTo>
                <a:cubicBezTo>
                  <a:pt x="3505405" y="1410028"/>
                  <a:pt x="3492004" y="1419907"/>
                  <a:pt x="3485234" y="1430545"/>
                </a:cubicBezTo>
                <a:cubicBezTo>
                  <a:pt x="3524885" y="1444636"/>
                  <a:pt x="3552448" y="1430545"/>
                  <a:pt x="3559287" y="1394899"/>
                </a:cubicBezTo>
                <a:cubicBezTo>
                  <a:pt x="3562948" y="1375766"/>
                  <a:pt x="3567714" y="1356837"/>
                  <a:pt x="3559701" y="1337426"/>
                </a:cubicBezTo>
                <a:cubicBezTo>
                  <a:pt x="3557767" y="1332728"/>
                  <a:pt x="3559425" y="1326581"/>
                  <a:pt x="3559425" y="1319051"/>
                </a:cubicBezTo>
                <a:cubicBezTo>
                  <a:pt x="3588576" y="1351933"/>
                  <a:pt x="3589751" y="1414034"/>
                  <a:pt x="3563432" y="1446502"/>
                </a:cubicBezTo>
                <a:cubicBezTo>
                  <a:pt x="3558388" y="1452719"/>
                  <a:pt x="3553001" y="1459213"/>
                  <a:pt x="3546439" y="1463565"/>
                </a:cubicBezTo>
                <a:cubicBezTo>
                  <a:pt x="3526958" y="1476413"/>
                  <a:pt x="3513072" y="1491956"/>
                  <a:pt x="3503747" y="1514614"/>
                </a:cubicBezTo>
                <a:cubicBezTo>
                  <a:pt x="3497944" y="1528638"/>
                  <a:pt x="3480744" y="1539621"/>
                  <a:pt x="3466375" y="1547910"/>
                </a:cubicBezTo>
                <a:cubicBezTo>
                  <a:pt x="3452697" y="1555786"/>
                  <a:pt x="3443441" y="1563937"/>
                  <a:pt x="3437776" y="1579411"/>
                </a:cubicBezTo>
                <a:cubicBezTo>
                  <a:pt x="3423339" y="1619132"/>
                  <a:pt x="3389835" y="1639786"/>
                  <a:pt x="3353707" y="1656366"/>
                </a:cubicBezTo>
                <a:cubicBezTo>
                  <a:pt x="3324969" y="1669560"/>
                  <a:pt x="3324210" y="1669006"/>
                  <a:pt x="3328147" y="1701611"/>
                </a:cubicBezTo>
                <a:cubicBezTo>
                  <a:pt x="3330013" y="1717155"/>
                  <a:pt x="3324280" y="1728000"/>
                  <a:pt x="3312466" y="1736981"/>
                </a:cubicBezTo>
                <a:cubicBezTo>
                  <a:pt x="3304315" y="1743129"/>
                  <a:pt x="3295266" y="1748794"/>
                  <a:pt x="3288979" y="1756599"/>
                </a:cubicBezTo>
                <a:cubicBezTo>
                  <a:pt x="3265837" y="1785129"/>
                  <a:pt x="3235857" y="1790655"/>
                  <a:pt x="3201939" y="1784783"/>
                </a:cubicBezTo>
                <a:cubicBezTo>
                  <a:pt x="3194134" y="1783402"/>
                  <a:pt x="3186466" y="1781468"/>
                  <a:pt x="3176587" y="1779257"/>
                </a:cubicBezTo>
                <a:cubicBezTo>
                  <a:pt x="3172926" y="1801915"/>
                  <a:pt x="3168712" y="1823123"/>
                  <a:pt x="3144672" y="1832517"/>
                </a:cubicBezTo>
                <a:cubicBezTo>
                  <a:pt x="3139698" y="1834451"/>
                  <a:pt x="3137902" y="1843915"/>
                  <a:pt x="3134242" y="1849717"/>
                </a:cubicBezTo>
                <a:cubicBezTo>
                  <a:pt x="3113586" y="1881909"/>
                  <a:pt x="3090100" y="1907468"/>
                  <a:pt x="3045958" y="1903392"/>
                </a:cubicBezTo>
                <a:cubicBezTo>
                  <a:pt x="3025096" y="1901459"/>
                  <a:pt x="3004373" y="1909264"/>
                  <a:pt x="2981991" y="1907813"/>
                </a:cubicBezTo>
                <a:cubicBezTo>
                  <a:pt x="2964099" y="1906640"/>
                  <a:pt x="2943790" y="1920455"/>
                  <a:pt x="2926797" y="1931232"/>
                </a:cubicBezTo>
                <a:cubicBezTo>
                  <a:pt x="2884727" y="1957965"/>
                  <a:pt x="2862621" y="1964666"/>
                  <a:pt x="2802039" y="1939797"/>
                </a:cubicBezTo>
                <a:cubicBezTo>
                  <a:pt x="2765565" y="1977791"/>
                  <a:pt x="2724808" y="2005284"/>
                  <a:pt x="2669476" y="1972886"/>
                </a:cubicBezTo>
                <a:cubicBezTo>
                  <a:pt x="2647785" y="1980623"/>
                  <a:pt x="2633070" y="2008738"/>
                  <a:pt x="2605162" y="1993956"/>
                </a:cubicBezTo>
                <a:cubicBezTo>
                  <a:pt x="2589067" y="2036439"/>
                  <a:pt x="2545478" y="2051568"/>
                  <a:pt x="2508935" y="2033193"/>
                </a:cubicBezTo>
                <a:cubicBezTo>
                  <a:pt x="2498988" y="2028219"/>
                  <a:pt x="2490214" y="2028771"/>
                  <a:pt x="2479438" y="2031051"/>
                </a:cubicBezTo>
                <a:cubicBezTo>
                  <a:pt x="2451392" y="2037061"/>
                  <a:pt x="2426662" y="2035196"/>
                  <a:pt x="2407181" y="2006942"/>
                </a:cubicBezTo>
                <a:cubicBezTo>
                  <a:pt x="2398062" y="1993679"/>
                  <a:pt x="2376786" y="1980969"/>
                  <a:pt x="2361243" y="1981314"/>
                </a:cubicBezTo>
                <a:cubicBezTo>
                  <a:pt x="2323664" y="1982074"/>
                  <a:pt x="2299209" y="1961004"/>
                  <a:pt x="2272960" y="1940902"/>
                </a:cubicBezTo>
                <a:cubicBezTo>
                  <a:pt x="2272061" y="1940212"/>
                  <a:pt x="2270888" y="1939936"/>
                  <a:pt x="2269851" y="1939521"/>
                </a:cubicBezTo>
                <a:cubicBezTo>
                  <a:pt x="2222532" y="1950159"/>
                  <a:pt x="2207127" y="1939106"/>
                  <a:pt x="2206506" y="1891373"/>
                </a:cubicBezTo>
                <a:cubicBezTo>
                  <a:pt x="2188027" y="1896554"/>
                  <a:pt x="2173295" y="1905534"/>
                  <a:pt x="2160956" y="1917053"/>
                </a:cubicBezTo>
                <a:lnTo>
                  <a:pt x="2130111" y="1957502"/>
                </a:lnTo>
                <a:lnTo>
                  <a:pt x="2129620" y="1957274"/>
                </a:lnTo>
                <a:lnTo>
                  <a:pt x="2129393" y="1957975"/>
                </a:lnTo>
                <a:lnTo>
                  <a:pt x="2080504" y="1959277"/>
                </a:lnTo>
                <a:cubicBezTo>
                  <a:pt x="2083682" y="1954718"/>
                  <a:pt x="2086030" y="1947189"/>
                  <a:pt x="2090107" y="1946083"/>
                </a:cubicBezTo>
                <a:cubicBezTo>
                  <a:pt x="2115390" y="1939245"/>
                  <a:pt x="2113248" y="1910300"/>
                  <a:pt x="2130656" y="1897590"/>
                </a:cubicBezTo>
                <a:cubicBezTo>
                  <a:pt x="2125061" y="1876244"/>
                  <a:pt x="2142123" y="1866712"/>
                  <a:pt x="2152693" y="1853171"/>
                </a:cubicBezTo>
                <a:cubicBezTo>
                  <a:pt x="2162018" y="1841291"/>
                  <a:pt x="2158080" y="1822362"/>
                  <a:pt x="2145577" y="1814004"/>
                </a:cubicBezTo>
                <a:cubicBezTo>
                  <a:pt x="2136390" y="1807856"/>
                  <a:pt x="2125682" y="1803988"/>
                  <a:pt x="2115597" y="1799083"/>
                </a:cubicBezTo>
                <a:cubicBezTo>
                  <a:pt x="2119604" y="1784162"/>
                  <a:pt x="2131968" y="1790587"/>
                  <a:pt x="2140811" y="1790103"/>
                </a:cubicBezTo>
                <a:cubicBezTo>
                  <a:pt x="2160083" y="1788997"/>
                  <a:pt x="2184193" y="1796526"/>
                  <a:pt x="2180808" y="1762540"/>
                </a:cubicBezTo>
                <a:cubicBezTo>
                  <a:pt x="2180600" y="1760537"/>
                  <a:pt x="2185574" y="1758188"/>
                  <a:pt x="2187992" y="1755771"/>
                </a:cubicBezTo>
                <a:cubicBezTo>
                  <a:pt x="2203397" y="1740711"/>
                  <a:pt x="2206299" y="1712941"/>
                  <a:pt x="2234138" y="1710247"/>
                </a:cubicBezTo>
                <a:cubicBezTo>
                  <a:pt x="2235587" y="1710109"/>
                  <a:pt x="2237314" y="1706931"/>
                  <a:pt x="2238005" y="1704859"/>
                </a:cubicBezTo>
                <a:cubicBezTo>
                  <a:pt x="2246503" y="1679231"/>
                  <a:pt x="2260318" y="1655052"/>
                  <a:pt x="2259282" y="1624865"/>
                </a:cubicBezTo>
                <a:cubicBezTo>
                  <a:pt x="2269851" y="1622931"/>
                  <a:pt x="2280420" y="1620996"/>
                  <a:pt x="2290644" y="1619200"/>
                </a:cubicBezTo>
                <a:cubicBezTo>
                  <a:pt x="2295756" y="1601792"/>
                  <a:pt x="2300730" y="1585144"/>
                  <a:pt x="2305496" y="1568911"/>
                </a:cubicBezTo>
                <a:cubicBezTo>
                  <a:pt x="2287812" y="1578029"/>
                  <a:pt x="2270612" y="1586871"/>
                  <a:pt x="2253480" y="1595644"/>
                </a:cubicBezTo>
                <a:cubicBezTo>
                  <a:pt x="2252374" y="1594124"/>
                  <a:pt x="2251269" y="1592605"/>
                  <a:pt x="2250163" y="1591085"/>
                </a:cubicBezTo>
                <a:cubicBezTo>
                  <a:pt x="2258384" y="1578167"/>
                  <a:pt x="2266605" y="1565318"/>
                  <a:pt x="2275515" y="1551296"/>
                </a:cubicBezTo>
                <a:cubicBezTo>
                  <a:pt x="2260594" y="1543213"/>
                  <a:pt x="2247539" y="1536167"/>
                  <a:pt x="2233239" y="1528499"/>
                </a:cubicBezTo>
                <a:cubicBezTo>
                  <a:pt x="2256588" y="1510815"/>
                  <a:pt x="2291680" y="1505703"/>
                  <a:pt x="2292786" y="1468331"/>
                </a:cubicBezTo>
                <a:cubicBezTo>
                  <a:pt x="2301973" y="1470542"/>
                  <a:pt x="2308674" y="1474065"/>
                  <a:pt x="2314753" y="1473166"/>
                </a:cubicBezTo>
                <a:cubicBezTo>
                  <a:pt x="2321937" y="1472062"/>
                  <a:pt x="2328500" y="1467088"/>
                  <a:pt x="2334647" y="1464117"/>
                </a:cubicBezTo>
                <a:cubicBezTo>
                  <a:pt x="2336858" y="1465776"/>
                  <a:pt x="2337964" y="1466328"/>
                  <a:pt x="2338655" y="1467157"/>
                </a:cubicBezTo>
                <a:cubicBezTo>
                  <a:pt x="2345838" y="1476689"/>
                  <a:pt x="2353092" y="1487259"/>
                  <a:pt x="2365803" y="1474617"/>
                </a:cubicBezTo>
                <a:cubicBezTo>
                  <a:pt x="2374162" y="1466259"/>
                  <a:pt x="2372158" y="1456588"/>
                  <a:pt x="2361796" y="1445535"/>
                </a:cubicBezTo>
                <a:cubicBezTo>
                  <a:pt x="2355648" y="1438973"/>
                  <a:pt x="2349776" y="1432203"/>
                  <a:pt x="2342799" y="1424397"/>
                </a:cubicBezTo>
                <a:cubicBezTo>
                  <a:pt x="2316548" y="1441736"/>
                  <a:pt x="2283737" y="1446778"/>
                  <a:pt x="2271785" y="1480766"/>
                </a:cubicBezTo>
                <a:cubicBezTo>
                  <a:pt x="2269091" y="1488502"/>
                  <a:pt x="2259835" y="1494651"/>
                  <a:pt x="2252444" y="1499762"/>
                </a:cubicBezTo>
                <a:cubicBezTo>
                  <a:pt x="2245604" y="1504459"/>
                  <a:pt x="2236002" y="1505495"/>
                  <a:pt x="2229716" y="1510676"/>
                </a:cubicBezTo>
                <a:cubicBezTo>
                  <a:pt x="2222877" y="1516272"/>
                  <a:pt x="2219700" y="1526289"/>
                  <a:pt x="2212861" y="1531815"/>
                </a:cubicBezTo>
                <a:cubicBezTo>
                  <a:pt x="2194832" y="1546322"/>
                  <a:pt x="2194624" y="1568220"/>
                  <a:pt x="2181636" y="1592053"/>
                </a:cubicBezTo>
                <a:cubicBezTo>
                  <a:pt x="2192206" y="1583348"/>
                  <a:pt x="2197111" y="1579342"/>
                  <a:pt x="2202085" y="1575266"/>
                </a:cubicBezTo>
                <a:cubicBezTo>
                  <a:pt x="2199322" y="1589911"/>
                  <a:pt x="2194002" y="1601240"/>
                  <a:pt x="2188131" y="1612361"/>
                </a:cubicBezTo>
                <a:cubicBezTo>
                  <a:pt x="2186128" y="1616091"/>
                  <a:pt x="2182742" y="1622171"/>
                  <a:pt x="2180187" y="1622102"/>
                </a:cubicBezTo>
                <a:cubicBezTo>
                  <a:pt x="2160222" y="1621550"/>
                  <a:pt x="2153176" y="1635849"/>
                  <a:pt x="2144541" y="1649665"/>
                </a:cubicBezTo>
                <a:cubicBezTo>
                  <a:pt x="2141433" y="1654569"/>
                  <a:pt x="2134662" y="1657678"/>
                  <a:pt x="2128999" y="1660441"/>
                </a:cubicBezTo>
                <a:cubicBezTo>
                  <a:pt x="2105304" y="1671908"/>
                  <a:pt x="2086999" y="1687175"/>
                  <a:pt x="2085548" y="1713079"/>
                </a:cubicBezTo>
                <a:cubicBezTo>
                  <a:pt x="2096324" y="1725445"/>
                  <a:pt x="2105166" y="1735530"/>
                  <a:pt x="2110969" y="1742231"/>
                </a:cubicBezTo>
                <a:cubicBezTo>
                  <a:pt x="2107100" y="1758879"/>
                  <a:pt x="2104061" y="1771728"/>
                  <a:pt x="2101090" y="1784507"/>
                </a:cubicBezTo>
                <a:cubicBezTo>
                  <a:pt x="2097706" y="1788652"/>
                  <a:pt x="2094321" y="1792727"/>
                  <a:pt x="2089486" y="1798531"/>
                </a:cubicBezTo>
                <a:cubicBezTo>
                  <a:pt x="2083337" y="1790448"/>
                  <a:pt x="2078709" y="1784507"/>
                  <a:pt x="2073459" y="1777599"/>
                </a:cubicBezTo>
                <a:cubicBezTo>
                  <a:pt x="2082922" y="1766339"/>
                  <a:pt x="2091350" y="1756184"/>
                  <a:pt x="2101781" y="1743750"/>
                </a:cubicBezTo>
                <a:cubicBezTo>
                  <a:pt x="2094459" y="1741540"/>
                  <a:pt x="2089208" y="1738155"/>
                  <a:pt x="2086653" y="1739536"/>
                </a:cubicBezTo>
                <a:cubicBezTo>
                  <a:pt x="2076705" y="1744994"/>
                  <a:pt x="2066137" y="1750590"/>
                  <a:pt x="2058606" y="1758740"/>
                </a:cubicBezTo>
                <a:cubicBezTo>
                  <a:pt x="2048314" y="1769932"/>
                  <a:pt x="2055567" y="1781468"/>
                  <a:pt x="2066689" y="1791967"/>
                </a:cubicBezTo>
                <a:cubicBezTo>
                  <a:pt x="2060196" y="1797080"/>
                  <a:pt x="2055083" y="1800119"/>
                  <a:pt x="2051353" y="1804333"/>
                </a:cubicBezTo>
                <a:cubicBezTo>
                  <a:pt x="2036225" y="1821396"/>
                  <a:pt x="2036847" y="1825264"/>
                  <a:pt x="2054047" y="1839701"/>
                </a:cubicBezTo>
                <a:cubicBezTo>
                  <a:pt x="2058882" y="1843708"/>
                  <a:pt x="2062613" y="1849027"/>
                  <a:pt x="2068140" y="1855037"/>
                </a:cubicBezTo>
                <a:cubicBezTo>
                  <a:pt x="2061300" y="1859735"/>
                  <a:pt x="2057087" y="1864777"/>
                  <a:pt x="2052182" y="1865676"/>
                </a:cubicBezTo>
                <a:cubicBezTo>
                  <a:pt x="2006727" y="1873688"/>
                  <a:pt x="1980685" y="1917416"/>
                  <a:pt x="1936751" y="1928123"/>
                </a:cubicBezTo>
                <a:cubicBezTo>
                  <a:pt x="1933780" y="1928883"/>
                  <a:pt x="1930879" y="1931922"/>
                  <a:pt x="1928875" y="1934616"/>
                </a:cubicBezTo>
                <a:cubicBezTo>
                  <a:pt x="1918375" y="1948916"/>
                  <a:pt x="1908152" y="1963422"/>
                  <a:pt x="1897237" y="1978758"/>
                </a:cubicBezTo>
                <a:cubicBezTo>
                  <a:pt x="1906079" y="1989327"/>
                  <a:pt x="1915060" y="2000104"/>
                  <a:pt x="1923211" y="2009844"/>
                </a:cubicBezTo>
                <a:cubicBezTo>
                  <a:pt x="1918237" y="2017925"/>
                  <a:pt x="1913885" y="2025110"/>
                  <a:pt x="1905734" y="2038374"/>
                </a:cubicBezTo>
                <a:cubicBezTo>
                  <a:pt x="1900623" y="2020136"/>
                  <a:pt x="1897237" y="2008048"/>
                  <a:pt x="1893991" y="1996511"/>
                </a:cubicBezTo>
                <a:cubicBezTo>
                  <a:pt x="1871836" y="1994163"/>
                  <a:pt x="1851694" y="2004318"/>
                  <a:pt x="1833545" y="2026976"/>
                </a:cubicBezTo>
                <a:cubicBezTo>
                  <a:pt x="1835480" y="2037752"/>
                  <a:pt x="1837346" y="2048459"/>
                  <a:pt x="1839486" y="2060617"/>
                </a:cubicBezTo>
                <a:cubicBezTo>
                  <a:pt x="1844944" y="2059718"/>
                  <a:pt x="1850471" y="2058821"/>
                  <a:pt x="1857862" y="2057578"/>
                </a:cubicBezTo>
                <a:cubicBezTo>
                  <a:pt x="1862835" y="2073051"/>
                  <a:pt x="1869812" y="2088041"/>
                  <a:pt x="1892056" y="2094120"/>
                </a:cubicBezTo>
                <a:cubicBezTo>
                  <a:pt x="1890468" y="2080304"/>
                  <a:pt x="1889224" y="2069873"/>
                  <a:pt x="1887842" y="2057854"/>
                </a:cubicBezTo>
                <a:cubicBezTo>
                  <a:pt x="1893023" y="2055504"/>
                  <a:pt x="1899448" y="2050186"/>
                  <a:pt x="1902902" y="2051637"/>
                </a:cubicBezTo>
                <a:cubicBezTo>
                  <a:pt x="1911882" y="2055574"/>
                  <a:pt x="1919549" y="2062482"/>
                  <a:pt x="1926803" y="2067525"/>
                </a:cubicBezTo>
                <a:cubicBezTo>
                  <a:pt x="1929843" y="2061653"/>
                  <a:pt x="1934125" y="2046663"/>
                  <a:pt x="1938132" y="2046802"/>
                </a:cubicBezTo>
                <a:cubicBezTo>
                  <a:pt x="1962448" y="2047284"/>
                  <a:pt x="1969563" y="2022762"/>
                  <a:pt x="1987870" y="2015785"/>
                </a:cubicBezTo>
                <a:cubicBezTo>
                  <a:pt x="1989873" y="2015025"/>
                  <a:pt x="1992221" y="2015370"/>
                  <a:pt x="1994847" y="2015162"/>
                </a:cubicBezTo>
                <a:cubicBezTo>
                  <a:pt x="1997471" y="2023175"/>
                  <a:pt x="2000165" y="2031189"/>
                  <a:pt x="2004172" y="2043347"/>
                </a:cubicBezTo>
                <a:cubicBezTo>
                  <a:pt x="2022547" y="2019308"/>
                  <a:pt x="2038366" y="1998653"/>
                  <a:pt x="2054186" y="1977998"/>
                </a:cubicBezTo>
                <a:cubicBezTo>
                  <a:pt x="2054670" y="1981245"/>
                  <a:pt x="2055152" y="1984492"/>
                  <a:pt x="2055636" y="1988015"/>
                </a:cubicBezTo>
                <a:cubicBezTo>
                  <a:pt x="2067704" y="1980278"/>
                  <a:pt x="2079628" y="1975788"/>
                  <a:pt x="2091419" y="1974544"/>
                </a:cubicBezTo>
                <a:cubicBezTo>
                  <a:pt x="2088241" y="1977376"/>
                  <a:pt x="2084857" y="1979103"/>
                  <a:pt x="2083267" y="1981866"/>
                </a:cubicBezTo>
                <a:cubicBezTo>
                  <a:pt x="2069383" y="2005906"/>
                  <a:pt x="2054738" y="2029531"/>
                  <a:pt x="2042512" y="2054400"/>
                </a:cubicBezTo>
                <a:cubicBezTo>
                  <a:pt x="2034774" y="2070149"/>
                  <a:pt x="2016745" y="2071531"/>
                  <a:pt x="2007557" y="2084173"/>
                </a:cubicBezTo>
                <a:cubicBezTo>
                  <a:pt x="1996366" y="2073811"/>
                  <a:pt x="1994984" y="2082377"/>
                  <a:pt x="1992774" y="2094604"/>
                </a:cubicBezTo>
                <a:cubicBezTo>
                  <a:pt x="2005415" y="2097506"/>
                  <a:pt x="2017849" y="2100406"/>
                  <a:pt x="2030284" y="2103238"/>
                </a:cubicBezTo>
                <a:cubicBezTo>
                  <a:pt x="2034290" y="2115190"/>
                  <a:pt x="2038712" y="2128453"/>
                  <a:pt x="2043340" y="2142269"/>
                </a:cubicBezTo>
                <a:cubicBezTo>
                  <a:pt x="2014395" y="2145861"/>
                  <a:pt x="2034498" y="2117054"/>
                  <a:pt x="2018402" y="2111528"/>
                </a:cubicBezTo>
                <a:cubicBezTo>
                  <a:pt x="2015086" y="2116018"/>
                  <a:pt x="2011425" y="2120923"/>
                  <a:pt x="2007350" y="2126381"/>
                </a:cubicBezTo>
                <a:cubicBezTo>
                  <a:pt x="1998646" y="2116641"/>
                  <a:pt x="1990010" y="2107038"/>
                  <a:pt x="1978889" y="2094535"/>
                </a:cubicBezTo>
                <a:cubicBezTo>
                  <a:pt x="1967421" y="2122304"/>
                  <a:pt x="1987938" y="2135706"/>
                  <a:pt x="1994639" y="2153114"/>
                </a:cubicBezTo>
                <a:cubicBezTo>
                  <a:pt x="1966385" y="2169417"/>
                  <a:pt x="1969356" y="2161956"/>
                  <a:pt x="1977991" y="2191315"/>
                </a:cubicBezTo>
                <a:cubicBezTo>
                  <a:pt x="1954090" y="2194423"/>
                  <a:pt x="1970807" y="2163891"/>
                  <a:pt x="1954366" y="2162025"/>
                </a:cubicBezTo>
                <a:cubicBezTo>
                  <a:pt x="1950014" y="2183026"/>
                  <a:pt x="1945731" y="2203818"/>
                  <a:pt x="1940136" y="2231104"/>
                </a:cubicBezTo>
                <a:cubicBezTo>
                  <a:pt x="1957544" y="2213489"/>
                  <a:pt x="1976264" y="2205684"/>
                  <a:pt x="1990702" y="2215561"/>
                </a:cubicBezTo>
                <a:cubicBezTo>
                  <a:pt x="2006451" y="2226338"/>
                  <a:pt x="2018057" y="2226959"/>
                  <a:pt x="2031112" y="2215561"/>
                </a:cubicBezTo>
                <a:cubicBezTo>
                  <a:pt x="2045343" y="2231449"/>
                  <a:pt x="2029870" y="2237529"/>
                  <a:pt x="2023790" y="2245334"/>
                </a:cubicBezTo>
                <a:cubicBezTo>
                  <a:pt x="2044307" y="2253417"/>
                  <a:pt x="2033945" y="2274072"/>
                  <a:pt x="2043824" y="2285746"/>
                </a:cubicBezTo>
                <a:cubicBezTo>
                  <a:pt x="2061369" y="2275591"/>
                  <a:pt x="2060679" y="2301220"/>
                  <a:pt x="2073805" y="2301012"/>
                </a:cubicBezTo>
                <a:cubicBezTo>
                  <a:pt x="2078571" y="2297697"/>
                  <a:pt x="2083545" y="2294174"/>
                  <a:pt x="2088863" y="2290513"/>
                </a:cubicBezTo>
                <a:cubicBezTo>
                  <a:pt x="2093698" y="2301151"/>
                  <a:pt x="2079123" y="2312479"/>
                  <a:pt x="2095495" y="2320977"/>
                </a:cubicBezTo>
                <a:cubicBezTo>
                  <a:pt x="2104061" y="2325397"/>
                  <a:pt x="2108343" y="2337970"/>
                  <a:pt x="2116287" y="2349298"/>
                </a:cubicBezTo>
                <a:cubicBezTo>
                  <a:pt x="2123127" y="2348953"/>
                  <a:pt x="2132729" y="2348540"/>
                  <a:pt x="2142123" y="2348056"/>
                </a:cubicBezTo>
                <a:cubicBezTo>
                  <a:pt x="2148824" y="2361595"/>
                  <a:pt x="2141502" y="2370230"/>
                  <a:pt x="2133696" y="2379142"/>
                </a:cubicBezTo>
                <a:cubicBezTo>
                  <a:pt x="2127754" y="2385911"/>
                  <a:pt x="2120364" y="2392681"/>
                  <a:pt x="2117531" y="2400763"/>
                </a:cubicBezTo>
                <a:cubicBezTo>
                  <a:pt x="2109173" y="2424802"/>
                  <a:pt x="2102748" y="2449533"/>
                  <a:pt x="2096048" y="2472260"/>
                </a:cubicBezTo>
                <a:cubicBezTo>
                  <a:pt x="2105580" y="2471431"/>
                  <a:pt x="2116150" y="2470533"/>
                  <a:pt x="2126512" y="2469635"/>
                </a:cubicBezTo>
                <a:lnTo>
                  <a:pt x="2126512" y="2511497"/>
                </a:lnTo>
                <a:cubicBezTo>
                  <a:pt x="2121055" y="2514606"/>
                  <a:pt x="2116219" y="2517369"/>
                  <a:pt x="2110831" y="2520408"/>
                </a:cubicBezTo>
                <a:cubicBezTo>
                  <a:pt x="2119051" y="2532429"/>
                  <a:pt x="2136183" y="2534846"/>
                  <a:pt x="2131831" y="2553773"/>
                </a:cubicBezTo>
                <a:lnTo>
                  <a:pt x="2076774" y="2553773"/>
                </a:lnTo>
                <a:cubicBezTo>
                  <a:pt x="2078432" y="2574290"/>
                  <a:pt x="2098051" y="2577398"/>
                  <a:pt x="2104407" y="2574222"/>
                </a:cubicBezTo>
                <a:cubicBezTo>
                  <a:pt x="2122159" y="2565448"/>
                  <a:pt x="2140121" y="2574222"/>
                  <a:pt x="2152762" y="2569938"/>
                </a:cubicBezTo>
                <a:cubicBezTo>
                  <a:pt x="2165196" y="2553636"/>
                  <a:pt x="2174591" y="2539958"/>
                  <a:pt x="2185368" y="2527524"/>
                </a:cubicBezTo>
                <a:cubicBezTo>
                  <a:pt x="2196005" y="2515227"/>
                  <a:pt x="2205884" y="2503277"/>
                  <a:pt x="2202361" y="2484970"/>
                </a:cubicBezTo>
                <a:cubicBezTo>
                  <a:pt x="2190479" y="2486905"/>
                  <a:pt x="2180118" y="2488632"/>
                  <a:pt x="2165749" y="2490981"/>
                </a:cubicBezTo>
                <a:cubicBezTo>
                  <a:pt x="2172726" y="2478753"/>
                  <a:pt x="2177285" y="2470671"/>
                  <a:pt x="2182604" y="2461415"/>
                </a:cubicBezTo>
                <a:cubicBezTo>
                  <a:pt x="2173002" y="2456855"/>
                  <a:pt x="2166094" y="2453608"/>
                  <a:pt x="2155801" y="2448773"/>
                </a:cubicBezTo>
                <a:cubicBezTo>
                  <a:pt x="2162501" y="2431503"/>
                  <a:pt x="2168857" y="2415201"/>
                  <a:pt x="2176594" y="2395236"/>
                </a:cubicBezTo>
                <a:cubicBezTo>
                  <a:pt x="2170377" y="2387155"/>
                  <a:pt x="2162294" y="2376655"/>
                  <a:pt x="2153867" y="2365670"/>
                </a:cubicBezTo>
                <a:cubicBezTo>
                  <a:pt x="2158565" y="2355723"/>
                  <a:pt x="2163400" y="2345362"/>
                  <a:pt x="2167821" y="2336104"/>
                </a:cubicBezTo>
                <a:cubicBezTo>
                  <a:pt x="2163331" y="2309233"/>
                  <a:pt x="2144472" y="2296315"/>
                  <a:pt x="2122367" y="2284710"/>
                </a:cubicBezTo>
                <a:cubicBezTo>
                  <a:pt x="2128653" y="2244022"/>
                  <a:pt x="2095080" y="2241950"/>
                  <a:pt x="2068692" y="2234351"/>
                </a:cubicBezTo>
                <a:cubicBezTo>
                  <a:pt x="2079262" y="2211071"/>
                  <a:pt x="2097015" y="2212798"/>
                  <a:pt x="2114354" y="2213005"/>
                </a:cubicBezTo>
                <a:cubicBezTo>
                  <a:pt x="2129551" y="2213213"/>
                  <a:pt x="2144749" y="2213005"/>
                  <a:pt x="2159946" y="2213005"/>
                </a:cubicBezTo>
                <a:cubicBezTo>
                  <a:pt x="2121607" y="2188689"/>
                  <a:pt x="2079053" y="2190624"/>
                  <a:pt x="2036916" y="2186825"/>
                </a:cubicBezTo>
                <a:cubicBezTo>
                  <a:pt x="2046932" y="2180539"/>
                  <a:pt x="2056879" y="2175012"/>
                  <a:pt x="2067586" y="2172871"/>
                </a:cubicBezTo>
                <a:cubicBezTo>
                  <a:pt x="2088448" y="2168657"/>
                  <a:pt x="2098811" y="2156153"/>
                  <a:pt x="2101920" y="2136121"/>
                </a:cubicBezTo>
                <a:cubicBezTo>
                  <a:pt x="2127824" y="2126794"/>
                  <a:pt x="2142400" y="2103792"/>
                  <a:pt x="2161397" y="2086176"/>
                </a:cubicBezTo>
                <a:cubicBezTo>
                  <a:pt x="2172242" y="2076160"/>
                  <a:pt x="2173486" y="2061860"/>
                  <a:pt x="2164919" y="2052465"/>
                </a:cubicBezTo>
                <a:cubicBezTo>
                  <a:pt x="2155111" y="2041689"/>
                  <a:pt x="2143712" y="2034160"/>
                  <a:pt x="2129759" y="2047008"/>
                </a:cubicBezTo>
                <a:cubicBezTo>
                  <a:pt x="2121262" y="2041758"/>
                  <a:pt x="2123473" y="2036577"/>
                  <a:pt x="2129620" y="2031051"/>
                </a:cubicBezTo>
                <a:cubicBezTo>
                  <a:pt x="2136736" y="2024626"/>
                  <a:pt x="2149652" y="2023107"/>
                  <a:pt x="2147926" y="2005975"/>
                </a:cubicBezTo>
                <a:cubicBezTo>
                  <a:pt x="2138185" y="2002867"/>
                  <a:pt x="2127272" y="1999413"/>
                  <a:pt x="2117047" y="1996166"/>
                </a:cubicBezTo>
                <a:lnTo>
                  <a:pt x="2129393" y="1957975"/>
                </a:lnTo>
                <a:lnTo>
                  <a:pt x="2129759" y="1957965"/>
                </a:lnTo>
                <a:lnTo>
                  <a:pt x="2130111" y="1957502"/>
                </a:lnTo>
                <a:lnTo>
                  <a:pt x="2143013" y="1963474"/>
                </a:lnTo>
                <a:cubicBezTo>
                  <a:pt x="2147408" y="1965564"/>
                  <a:pt x="2151036" y="1967844"/>
                  <a:pt x="2151794" y="1970814"/>
                </a:cubicBezTo>
                <a:cubicBezTo>
                  <a:pt x="2159255" y="2001278"/>
                  <a:pt x="2187854" y="2019653"/>
                  <a:pt x="2194693" y="2052051"/>
                </a:cubicBezTo>
                <a:cubicBezTo>
                  <a:pt x="2218249" y="2051774"/>
                  <a:pt x="2232134" y="2064899"/>
                  <a:pt x="2240147" y="2086384"/>
                </a:cubicBezTo>
                <a:cubicBezTo>
                  <a:pt x="2242703" y="2093153"/>
                  <a:pt x="2247608" y="2099785"/>
                  <a:pt x="2253065" y="2104689"/>
                </a:cubicBezTo>
                <a:cubicBezTo>
                  <a:pt x="2275930" y="2125275"/>
                  <a:pt x="2279246" y="2140058"/>
                  <a:pt x="2267089" y="2168450"/>
                </a:cubicBezTo>
                <a:cubicBezTo>
                  <a:pt x="2255967" y="2194423"/>
                  <a:pt x="2240286" y="2216391"/>
                  <a:pt x="2212584" y="2228617"/>
                </a:cubicBezTo>
                <a:cubicBezTo>
                  <a:pt x="2219148" y="2242019"/>
                  <a:pt x="2225847" y="2246302"/>
                  <a:pt x="2238144" y="2241535"/>
                </a:cubicBezTo>
                <a:cubicBezTo>
                  <a:pt x="2247608" y="2237874"/>
                  <a:pt x="2257831" y="2236354"/>
                  <a:pt x="2267710" y="2233867"/>
                </a:cubicBezTo>
                <a:cubicBezTo>
                  <a:pt x="2264256" y="2237874"/>
                  <a:pt x="2260872" y="2241880"/>
                  <a:pt x="2257486" y="2245818"/>
                </a:cubicBezTo>
                <a:cubicBezTo>
                  <a:pt x="2268194" y="2258115"/>
                  <a:pt x="2278486" y="2269858"/>
                  <a:pt x="2289124" y="2282016"/>
                </a:cubicBezTo>
                <a:cubicBezTo>
                  <a:pt x="2291611" y="2277111"/>
                  <a:pt x="2293407" y="2273727"/>
                  <a:pt x="2295134" y="2270273"/>
                </a:cubicBezTo>
                <a:cubicBezTo>
                  <a:pt x="2306256" y="2297282"/>
                  <a:pt x="2286430" y="2309994"/>
                  <a:pt x="2267710" y="2323256"/>
                </a:cubicBezTo>
                <a:cubicBezTo>
                  <a:pt x="2284221" y="2335138"/>
                  <a:pt x="2298312" y="2345362"/>
                  <a:pt x="2312266" y="2355447"/>
                </a:cubicBezTo>
                <a:cubicBezTo>
                  <a:pt x="2310194" y="2360766"/>
                  <a:pt x="2308467" y="2365188"/>
                  <a:pt x="2307431" y="2367812"/>
                </a:cubicBezTo>
                <a:cubicBezTo>
                  <a:pt x="2323525" y="2380591"/>
                  <a:pt x="2344388" y="2356484"/>
                  <a:pt x="2357514" y="2379833"/>
                </a:cubicBezTo>
                <a:cubicBezTo>
                  <a:pt x="2345423" y="2390332"/>
                  <a:pt x="2320762" y="2378934"/>
                  <a:pt x="2320486" y="2406427"/>
                </a:cubicBezTo>
                <a:cubicBezTo>
                  <a:pt x="2326496" y="2409675"/>
                  <a:pt x="2334371" y="2413819"/>
                  <a:pt x="2341900" y="2417895"/>
                </a:cubicBezTo>
                <a:cubicBezTo>
                  <a:pt x="2329053" y="2434888"/>
                  <a:pt x="2310539" y="2439517"/>
                  <a:pt x="2314545" y="2458445"/>
                </a:cubicBezTo>
                <a:cubicBezTo>
                  <a:pt x="2318483" y="2460448"/>
                  <a:pt x="2322352" y="2462451"/>
                  <a:pt x="2328706" y="2465766"/>
                </a:cubicBezTo>
                <a:cubicBezTo>
                  <a:pt x="2321040" y="2477648"/>
                  <a:pt x="2313854" y="2488702"/>
                  <a:pt x="2306671" y="2499754"/>
                </a:cubicBezTo>
                <a:cubicBezTo>
                  <a:pt x="2311990" y="2503000"/>
                  <a:pt x="2317585" y="2506454"/>
                  <a:pt x="2323249" y="2509908"/>
                </a:cubicBezTo>
                <a:cubicBezTo>
                  <a:pt x="2301559" y="2529803"/>
                  <a:pt x="2269782" y="2534638"/>
                  <a:pt x="2250578" y="2558333"/>
                </a:cubicBezTo>
                <a:lnTo>
                  <a:pt x="2247760" y="2558568"/>
                </a:lnTo>
                <a:lnTo>
                  <a:pt x="2247608" y="2558263"/>
                </a:lnTo>
                <a:lnTo>
                  <a:pt x="2247219" y="2558565"/>
                </a:lnTo>
                <a:lnTo>
                  <a:pt x="2240968" y="2552220"/>
                </a:lnTo>
                <a:cubicBezTo>
                  <a:pt x="2238869" y="2550147"/>
                  <a:pt x="2236866" y="2548592"/>
                  <a:pt x="2235242" y="2548938"/>
                </a:cubicBezTo>
                <a:cubicBezTo>
                  <a:pt x="2211893" y="2553636"/>
                  <a:pt x="2191308" y="2563376"/>
                  <a:pt x="2178805" y="2586517"/>
                </a:cubicBezTo>
                <a:cubicBezTo>
                  <a:pt x="2211548" y="2596672"/>
                  <a:pt x="2211480" y="2596120"/>
                  <a:pt x="2227092" y="2574152"/>
                </a:cubicBezTo>
                <a:lnTo>
                  <a:pt x="2247219" y="2558565"/>
                </a:lnTo>
                <a:lnTo>
                  <a:pt x="2247263" y="2558609"/>
                </a:lnTo>
                <a:lnTo>
                  <a:pt x="2247760" y="2558568"/>
                </a:lnTo>
                <a:lnTo>
                  <a:pt x="2260794" y="2584497"/>
                </a:lnTo>
                <a:cubicBezTo>
                  <a:pt x="2267365" y="2587985"/>
                  <a:pt x="2276242" y="2586310"/>
                  <a:pt x="2287812" y="2579748"/>
                </a:cubicBezTo>
                <a:cubicBezTo>
                  <a:pt x="2297552" y="2574222"/>
                  <a:pt x="2307776" y="2569662"/>
                  <a:pt x="2317792" y="2564619"/>
                </a:cubicBezTo>
                <a:lnTo>
                  <a:pt x="2329425" y="2571548"/>
                </a:lnTo>
                <a:lnTo>
                  <a:pt x="2340296" y="2556747"/>
                </a:lnTo>
                <a:cubicBezTo>
                  <a:pt x="2348408" y="2544175"/>
                  <a:pt x="2347825" y="2537143"/>
                  <a:pt x="2346737" y="2509010"/>
                </a:cubicBezTo>
                <a:cubicBezTo>
                  <a:pt x="2346392" y="2499893"/>
                  <a:pt x="2338931" y="2485662"/>
                  <a:pt x="2356684" y="2482346"/>
                </a:cubicBezTo>
                <a:cubicBezTo>
                  <a:pt x="2358826" y="2493468"/>
                  <a:pt x="2360967" y="2504659"/>
                  <a:pt x="2363178" y="2515781"/>
                </a:cubicBezTo>
                <a:cubicBezTo>
                  <a:pt x="2366183" y="2531012"/>
                  <a:pt x="2365561" y="2542134"/>
                  <a:pt x="2360233" y="2550933"/>
                </a:cubicBezTo>
                <a:lnTo>
                  <a:pt x="2329698" y="2571711"/>
                </a:lnTo>
                <a:lnTo>
                  <a:pt x="2330433" y="2572148"/>
                </a:lnTo>
                <a:cubicBezTo>
                  <a:pt x="2325667" y="2574981"/>
                  <a:pt x="2319726" y="2576777"/>
                  <a:pt x="2316341" y="2580784"/>
                </a:cubicBezTo>
                <a:cubicBezTo>
                  <a:pt x="2293891" y="2607172"/>
                  <a:pt x="2268677" y="2603649"/>
                  <a:pt x="2244706" y="2589073"/>
                </a:cubicBezTo>
                <a:cubicBezTo>
                  <a:pt x="2222187" y="2596396"/>
                  <a:pt x="2201877" y="2602958"/>
                  <a:pt x="2180600" y="2609797"/>
                </a:cubicBezTo>
                <a:cubicBezTo>
                  <a:pt x="2181636" y="2620021"/>
                  <a:pt x="2182672" y="2629622"/>
                  <a:pt x="2183847" y="2641020"/>
                </a:cubicBezTo>
                <a:cubicBezTo>
                  <a:pt x="2192828" y="2640053"/>
                  <a:pt x="2201462" y="2639087"/>
                  <a:pt x="2212516" y="2637844"/>
                </a:cubicBezTo>
                <a:cubicBezTo>
                  <a:pt x="2211962" y="2644682"/>
                  <a:pt x="2211480" y="2651106"/>
                  <a:pt x="2210857" y="2659465"/>
                </a:cubicBezTo>
                <a:cubicBezTo>
                  <a:pt x="2215831" y="2662642"/>
                  <a:pt x="2222393" y="2666856"/>
                  <a:pt x="2231788" y="2672936"/>
                </a:cubicBezTo>
                <a:cubicBezTo>
                  <a:pt x="2225156" y="2685024"/>
                  <a:pt x="2218318" y="2697252"/>
                  <a:pt x="2210650" y="2711137"/>
                </a:cubicBezTo>
                <a:cubicBezTo>
                  <a:pt x="2215694" y="2713346"/>
                  <a:pt x="2223292" y="2714521"/>
                  <a:pt x="2227298" y="2718942"/>
                </a:cubicBezTo>
                <a:cubicBezTo>
                  <a:pt x="2231996" y="2724123"/>
                  <a:pt x="2237314" y="2733380"/>
                  <a:pt x="2235657" y="2738768"/>
                </a:cubicBezTo>
                <a:cubicBezTo>
                  <a:pt x="2228680" y="2761080"/>
                  <a:pt x="2225295" y="2782841"/>
                  <a:pt x="2230891" y="2805982"/>
                </a:cubicBezTo>
                <a:cubicBezTo>
                  <a:pt x="2231788" y="2809781"/>
                  <a:pt x="2225778" y="2815308"/>
                  <a:pt x="2222947" y="2820075"/>
                </a:cubicBezTo>
                <a:lnTo>
                  <a:pt x="2233329" y="2863046"/>
                </a:lnTo>
                <a:lnTo>
                  <a:pt x="1970943" y="2863046"/>
                </a:lnTo>
                <a:lnTo>
                  <a:pt x="1974330" y="2847706"/>
                </a:lnTo>
                <a:cubicBezTo>
                  <a:pt x="1955174" y="2834491"/>
                  <a:pt x="1942877" y="2814499"/>
                  <a:pt x="1937442" y="2787745"/>
                </a:cubicBezTo>
                <a:cubicBezTo>
                  <a:pt x="1927011" y="2806397"/>
                  <a:pt x="1932606" y="2824426"/>
                  <a:pt x="1934264" y="2840108"/>
                </a:cubicBezTo>
                <a:lnTo>
                  <a:pt x="1940719" y="2863046"/>
                </a:lnTo>
                <a:lnTo>
                  <a:pt x="1898967" y="2863046"/>
                </a:lnTo>
                <a:lnTo>
                  <a:pt x="1896823" y="2855719"/>
                </a:lnTo>
                <a:lnTo>
                  <a:pt x="1888705" y="2863046"/>
                </a:lnTo>
                <a:lnTo>
                  <a:pt x="1810068" y="2863046"/>
                </a:lnTo>
                <a:lnTo>
                  <a:pt x="1801787" y="2846670"/>
                </a:lnTo>
                <a:cubicBezTo>
                  <a:pt x="1799058" y="2837292"/>
                  <a:pt x="1799386" y="2827259"/>
                  <a:pt x="1806329" y="2815446"/>
                </a:cubicBezTo>
                <a:cubicBezTo>
                  <a:pt x="1812131" y="2805637"/>
                  <a:pt x="1791684" y="2795206"/>
                  <a:pt x="1797694" y="2781182"/>
                </a:cubicBezTo>
                <a:cubicBezTo>
                  <a:pt x="1791269" y="2779525"/>
                  <a:pt x="1784776" y="2777936"/>
                  <a:pt x="1778006" y="2776209"/>
                </a:cubicBezTo>
                <a:cubicBezTo>
                  <a:pt x="1764466" y="2787193"/>
                  <a:pt x="1748026" y="2795758"/>
                  <a:pt x="1738839" y="2809367"/>
                </a:cubicBezTo>
                <a:cubicBezTo>
                  <a:pt x="1729721" y="2822769"/>
                  <a:pt x="1727924" y="2841213"/>
                  <a:pt x="1722468" y="2858758"/>
                </a:cubicBezTo>
                <a:cubicBezTo>
                  <a:pt x="1731586" y="2857101"/>
                  <a:pt x="1737181" y="2856065"/>
                  <a:pt x="1742776" y="2855029"/>
                </a:cubicBezTo>
                <a:lnTo>
                  <a:pt x="1742059" y="2863046"/>
                </a:lnTo>
                <a:lnTo>
                  <a:pt x="1685038" y="2863046"/>
                </a:lnTo>
                <a:lnTo>
                  <a:pt x="1684784" y="2853657"/>
                </a:lnTo>
                <a:lnTo>
                  <a:pt x="1685093" y="2832508"/>
                </a:lnTo>
                <a:lnTo>
                  <a:pt x="1685095" y="2832509"/>
                </a:lnTo>
                <a:lnTo>
                  <a:pt x="1685095" y="2832370"/>
                </a:lnTo>
                <a:lnTo>
                  <a:pt x="1685093" y="2832508"/>
                </a:lnTo>
                <a:lnTo>
                  <a:pt x="1663067" y="2819789"/>
                </a:lnTo>
                <a:cubicBezTo>
                  <a:pt x="1657809" y="2814375"/>
                  <a:pt x="1654873" y="2807329"/>
                  <a:pt x="1654977" y="2797278"/>
                </a:cubicBezTo>
                <a:cubicBezTo>
                  <a:pt x="1655045" y="2788919"/>
                  <a:pt x="1648828" y="2780422"/>
                  <a:pt x="1645098" y="2772202"/>
                </a:cubicBezTo>
                <a:cubicBezTo>
                  <a:pt x="1644407" y="2770682"/>
                  <a:pt x="1641643" y="2770061"/>
                  <a:pt x="1639296" y="2768748"/>
                </a:cubicBezTo>
                <a:cubicBezTo>
                  <a:pt x="1634806" y="2771373"/>
                  <a:pt x="1629969" y="2774137"/>
                  <a:pt x="1624099" y="2777591"/>
                </a:cubicBezTo>
                <a:cubicBezTo>
                  <a:pt x="1627346" y="2788229"/>
                  <a:pt x="1631559" y="2797693"/>
                  <a:pt x="1632803" y="2807502"/>
                </a:cubicBezTo>
                <a:cubicBezTo>
                  <a:pt x="1634460" y="2820351"/>
                  <a:pt x="1634875" y="2833614"/>
                  <a:pt x="1633770" y="2846462"/>
                </a:cubicBezTo>
                <a:cubicBezTo>
                  <a:pt x="1633286" y="2852057"/>
                  <a:pt x="1617951" y="2849709"/>
                  <a:pt x="1623821" y="2862972"/>
                </a:cubicBezTo>
                <a:lnTo>
                  <a:pt x="1623795" y="2863046"/>
                </a:lnTo>
                <a:lnTo>
                  <a:pt x="1587759" y="2863046"/>
                </a:lnTo>
                <a:lnTo>
                  <a:pt x="1605101" y="2831265"/>
                </a:lnTo>
                <a:cubicBezTo>
                  <a:pt x="1595844" y="2832646"/>
                  <a:pt x="1590457" y="2833476"/>
                  <a:pt x="1585069" y="2834305"/>
                </a:cubicBezTo>
                <a:cubicBezTo>
                  <a:pt x="1589904" y="2828295"/>
                  <a:pt x="1594809" y="2822354"/>
                  <a:pt x="1600198" y="2815722"/>
                </a:cubicBezTo>
                <a:cubicBezTo>
                  <a:pt x="1594809" y="2814479"/>
                  <a:pt x="1589421" y="2813166"/>
                  <a:pt x="1582651" y="2811578"/>
                </a:cubicBezTo>
                <a:cubicBezTo>
                  <a:pt x="1586174" y="2792719"/>
                  <a:pt x="1579612" y="2774205"/>
                  <a:pt x="1567799" y="2761771"/>
                </a:cubicBezTo>
                <a:cubicBezTo>
                  <a:pt x="1552186" y="2745330"/>
                  <a:pt x="1556123" y="2731860"/>
                  <a:pt x="1564205" y="2715627"/>
                </a:cubicBezTo>
                <a:cubicBezTo>
                  <a:pt x="1568903" y="2706301"/>
                  <a:pt x="1568419" y="2706024"/>
                  <a:pt x="1564067" y="2689584"/>
                </a:cubicBezTo>
                <a:cubicBezTo>
                  <a:pt x="1547904" y="2701120"/>
                  <a:pt x="1537404" y="2714106"/>
                  <a:pt x="1542239" y="2738008"/>
                </a:cubicBezTo>
                <a:cubicBezTo>
                  <a:pt x="1529874" y="2734208"/>
                  <a:pt x="1520754" y="2731445"/>
                  <a:pt x="1511706" y="2728682"/>
                </a:cubicBezTo>
                <a:cubicBezTo>
                  <a:pt x="1514815" y="2717215"/>
                  <a:pt x="1518199" y="2707407"/>
                  <a:pt x="1520133" y="2697320"/>
                </a:cubicBezTo>
                <a:cubicBezTo>
                  <a:pt x="1524348" y="2674663"/>
                  <a:pt x="1523243" y="2653938"/>
                  <a:pt x="1499616" y="2640883"/>
                </a:cubicBezTo>
                <a:cubicBezTo>
                  <a:pt x="1494022" y="2637774"/>
                  <a:pt x="1491051" y="2630244"/>
                  <a:pt x="1485802" y="2626169"/>
                </a:cubicBezTo>
                <a:cubicBezTo>
                  <a:pt x="1479032" y="2620988"/>
                  <a:pt x="1471640" y="2615323"/>
                  <a:pt x="1463557" y="2613181"/>
                </a:cubicBezTo>
                <a:cubicBezTo>
                  <a:pt x="1422939" y="2602474"/>
                  <a:pt x="1422871" y="2602820"/>
                  <a:pt x="1398898" y="2565379"/>
                </a:cubicBezTo>
                <a:cubicBezTo>
                  <a:pt x="1403735" y="2559093"/>
                  <a:pt x="1408985" y="2552116"/>
                  <a:pt x="1412025" y="2548178"/>
                </a:cubicBezTo>
                <a:cubicBezTo>
                  <a:pt x="1427844" y="2539751"/>
                  <a:pt x="1434820" y="2567313"/>
                  <a:pt x="1450570" y="2548592"/>
                </a:cubicBezTo>
                <a:cubicBezTo>
                  <a:pt x="1434338" y="2534708"/>
                  <a:pt x="1428742" y="2512395"/>
                  <a:pt x="1407534" y="2500099"/>
                </a:cubicBezTo>
                <a:cubicBezTo>
                  <a:pt x="1379005" y="2483520"/>
                  <a:pt x="1379005" y="2473642"/>
                  <a:pt x="1400695" y="2446700"/>
                </a:cubicBezTo>
                <a:cubicBezTo>
                  <a:pt x="1402009" y="2445043"/>
                  <a:pt x="1402353" y="2442625"/>
                  <a:pt x="1405393" y="2434612"/>
                </a:cubicBezTo>
                <a:cubicBezTo>
                  <a:pt x="1398276" y="2429776"/>
                  <a:pt x="1388952" y="2423490"/>
                  <a:pt x="1380455" y="2417688"/>
                </a:cubicBezTo>
                <a:cubicBezTo>
                  <a:pt x="1385568" y="2400971"/>
                  <a:pt x="1399937" y="2388743"/>
                  <a:pt x="1391509" y="2371405"/>
                </a:cubicBezTo>
                <a:cubicBezTo>
                  <a:pt x="1396275" y="2369124"/>
                  <a:pt x="1401041" y="2366845"/>
                  <a:pt x="1405738" y="2364634"/>
                </a:cubicBezTo>
                <a:cubicBezTo>
                  <a:pt x="1410713" y="2377276"/>
                  <a:pt x="1417137" y="2389573"/>
                  <a:pt x="1420384" y="2402628"/>
                </a:cubicBezTo>
                <a:cubicBezTo>
                  <a:pt x="1428397" y="2434543"/>
                  <a:pt x="1451606" y="2444973"/>
                  <a:pt x="1480759" y="2448221"/>
                </a:cubicBezTo>
                <a:cubicBezTo>
                  <a:pt x="1481242" y="2464039"/>
                  <a:pt x="1482279" y="2479859"/>
                  <a:pt x="1482002" y="2495747"/>
                </a:cubicBezTo>
                <a:cubicBezTo>
                  <a:pt x="1481726" y="2513776"/>
                  <a:pt x="1487943" y="2527178"/>
                  <a:pt x="1507838" y="2538161"/>
                </a:cubicBezTo>
                <a:cubicBezTo>
                  <a:pt x="1507838" y="2527316"/>
                  <a:pt x="1510601" y="2518474"/>
                  <a:pt x="1507355" y="2514399"/>
                </a:cubicBezTo>
                <a:cubicBezTo>
                  <a:pt x="1492365" y="2495401"/>
                  <a:pt x="1503486" y="2479514"/>
                  <a:pt x="1514744" y="2462244"/>
                </a:cubicBezTo>
                <a:cubicBezTo>
                  <a:pt x="1501758" y="2456718"/>
                  <a:pt x="1491466" y="2452296"/>
                  <a:pt x="1481173" y="2447875"/>
                </a:cubicBezTo>
                <a:cubicBezTo>
                  <a:pt x="1477789" y="2441313"/>
                  <a:pt x="1474333" y="2434819"/>
                  <a:pt x="1471363" y="2429016"/>
                </a:cubicBezTo>
                <a:cubicBezTo>
                  <a:pt x="1476543" y="2421279"/>
                  <a:pt x="1486148" y="2413405"/>
                  <a:pt x="1485525" y="2406497"/>
                </a:cubicBezTo>
                <a:cubicBezTo>
                  <a:pt x="1483038" y="2378658"/>
                  <a:pt x="1491742" y="2355102"/>
                  <a:pt x="1506319" y="2332513"/>
                </a:cubicBezTo>
                <a:cubicBezTo>
                  <a:pt x="1508114" y="2329750"/>
                  <a:pt x="1506109" y="2324569"/>
                  <a:pt x="1505835" y="2320286"/>
                </a:cubicBezTo>
                <a:cubicBezTo>
                  <a:pt x="1491950" y="2322704"/>
                  <a:pt x="1495749" y="2346053"/>
                  <a:pt x="1477443" y="2340388"/>
                </a:cubicBezTo>
                <a:cubicBezTo>
                  <a:pt x="1493746" y="2315105"/>
                  <a:pt x="1490706" y="2280426"/>
                  <a:pt x="1520617" y="2262950"/>
                </a:cubicBezTo>
                <a:cubicBezTo>
                  <a:pt x="1515714" y="2257147"/>
                  <a:pt x="1511015" y="2250378"/>
                  <a:pt x="1510255" y="2250792"/>
                </a:cubicBezTo>
                <a:cubicBezTo>
                  <a:pt x="1495128" y="2258943"/>
                  <a:pt x="1472606" y="2247338"/>
                  <a:pt x="1461140" y="2269029"/>
                </a:cubicBezTo>
                <a:cubicBezTo>
                  <a:pt x="1468185" y="2269858"/>
                  <a:pt x="1473919" y="2270479"/>
                  <a:pt x="1482830" y="2271516"/>
                </a:cubicBezTo>
                <a:cubicBezTo>
                  <a:pt x="1476683" y="2279114"/>
                  <a:pt x="1471916" y="2283673"/>
                  <a:pt x="1468806" y="2289200"/>
                </a:cubicBezTo>
                <a:cubicBezTo>
                  <a:pt x="1462313" y="2300805"/>
                  <a:pt x="1480137" y="2295555"/>
                  <a:pt x="1479445" y="2303707"/>
                </a:cubicBezTo>
                <a:cubicBezTo>
                  <a:pt x="1470811" y="2314000"/>
                  <a:pt x="1463280" y="2326227"/>
                  <a:pt x="1446701" y="2323394"/>
                </a:cubicBezTo>
                <a:cubicBezTo>
                  <a:pt x="1443109" y="2308197"/>
                  <a:pt x="1439448" y="2293068"/>
                  <a:pt x="1435857" y="2277871"/>
                </a:cubicBezTo>
                <a:cubicBezTo>
                  <a:pt x="1434130" y="2277663"/>
                  <a:pt x="1432334" y="2277457"/>
                  <a:pt x="1430607" y="2277180"/>
                </a:cubicBezTo>
                <a:cubicBezTo>
                  <a:pt x="1428258" y="2288578"/>
                  <a:pt x="1425841" y="2299976"/>
                  <a:pt x="1423492" y="2311306"/>
                </a:cubicBezTo>
                <a:cubicBezTo>
                  <a:pt x="1419761" y="2310270"/>
                  <a:pt x="1415824" y="2309164"/>
                  <a:pt x="1411886" y="2308059"/>
                </a:cubicBezTo>
                <a:cubicBezTo>
                  <a:pt x="1413131" y="2326572"/>
                  <a:pt x="1392199" y="2327678"/>
                  <a:pt x="1386189" y="2340664"/>
                </a:cubicBezTo>
                <a:cubicBezTo>
                  <a:pt x="1379972" y="2354066"/>
                  <a:pt x="1370923" y="2366500"/>
                  <a:pt x="1366433" y="2380385"/>
                </a:cubicBezTo>
                <a:cubicBezTo>
                  <a:pt x="1358903" y="2404010"/>
                  <a:pt x="1353999" y="2428464"/>
                  <a:pt x="1347919" y="2452849"/>
                </a:cubicBezTo>
                <a:cubicBezTo>
                  <a:pt x="1346399" y="2452641"/>
                  <a:pt x="1342047" y="2451951"/>
                  <a:pt x="1334657" y="2450914"/>
                </a:cubicBezTo>
                <a:cubicBezTo>
                  <a:pt x="1337283" y="2465559"/>
                  <a:pt x="1339700" y="2479030"/>
                  <a:pt x="1343084" y="2497888"/>
                </a:cubicBezTo>
                <a:cubicBezTo>
                  <a:pt x="1340183" y="2501757"/>
                  <a:pt x="1333482" y="2510598"/>
                  <a:pt x="1331410" y="2513362"/>
                </a:cubicBezTo>
                <a:cubicBezTo>
                  <a:pt x="1329475" y="2531254"/>
                  <a:pt x="1328232" y="2542445"/>
                  <a:pt x="1326850" y="2554948"/>
                </a:cubicBezTo>
                <a:cubicBezTo>
                  <a:pt x="1303365" y="2545069"/>
                  <a:pt x="1283747" y="2533257"/>
                  <a:pt x="1271451" y="2510806"/>
                </a:cubicBezTo>
                <a:cubicBezTo>
                  <a:pt x="1258533" y="2487181"/>
                  <a:pt x="1260398" y="2467562"/>
                  <a:pt x="1282020" y="2450293"/>
                </a:cubicBezTo>
                <a:cubicBezTo>
                  <a:pt x="1289895" y="2444007"/>
                  <a:pt x="1292037" y="2436754"/>
                  <a:pt x="1296043" y="2428671"/>
                </a:cubicBezTo>
                <a:cubicBezTo>
                  <a:pt x="1306059" y="2408569"/>
                  <a:pt x="1319600" y="2390332"/>
                  <a:pt x="1331616" y="2371266"/>
                </a:cubicBezTo>
                <a:cubicBezTo>
                  <a:pt x="1334588" y="2366569"/>
                  <a:pt x="1340666" y="2360490"/>
                  <a:pt x="1339491" y="2357036"/>
                </a:cubicBezTo>
                <a:cubicBezTo>
                  <a:pt x="1327194" y="2321529"/>
                  <a:pt x="1366639" y="2306401"/>
                  <a:pt x="1370093" y="2277457"/>
                </a:cubicBezTo>
                <a:cubicBezTo>
                  <a:pt x="1383563" y="2272690"/>
                  <a:pt x="1397104" y="2267855"/>
                  <a:pt x="1415755" y="2261223"/>
                </a:cubicBezTo>
                <a:cubicBezTo>
                  <a:pt x="1418242" y="2251759"/>
                  <a:pt x="1424459" y="2237874"/>
                  <a:pt x="1425011" y="2223713"/>
                </a:cubicBezTo>
                <a:cubicBezTo>
                  <a:pt x="1426808" y="2177637"/>
                  <a:pt x="1451882" y="2150213"/>
                  <a:pt x="1498788" y="2146344"/>
                </a:cubicBezTo>
                <a:cubicBezTo>
                  <a:pt x="1502035" y="2146068"/>
                  <a:pt x="1505283" y="2146344"/>
                  <a:pt x="1508252" y="2146344"/>
                </a:cubicBezTo>
                <a:cubicBezTo>
                  <a:pt x="1520617" y="2131562"/>
                  <a:pt x="1508528" y="2117262"/>
                  <a:pt x="1509218" y="2103169"/>
                </a:cubicBezTo>
                <a:cubicBezTo>
                  <a:pt x="1509910" y="2089768"/>
                  <a:pt x="1514400" y="2076574"/>
                  <a:pt x="1517785" y="2060755"/>
                </a:cubicBezTo>
                <a:cubicBezTo>
                  <a:pt x="1496094" y="2041551"/>
                  <a:pt x="1472123" y="2020482"/>
                  <a:pt x="1483107" y="1979932"/>
                </a:cubicBezTo>
                <a:cubicBezTo>
                  <a:pt x="1452849" y="1984353"/>
                  <a:pt x="1427498" y="1966324"/>
                  <a:pt x="1400973" y="1983110"/>
                </a:cubicBezTo>
                <a:cubicBezTo>
                  <a:pt x="1396068" y="1986219"/>
                  <a:pt x="1387019" y="1986080"/>
                  <a:pt x="1381284" y="1983801"/>
                </a:cubicBezTo>
                <a:cubicBezTo>
                  <a:pt x="1367950" y="1978551"/>
                  <a:pt x="1355448" y="1971022"/>
                  <a:pt x="1342600" y="1964458"/>
                </a:cubicBezTo>
                <a:cubicBezTo>
                  <a:pt x="1350682" y="1961350"/>
                  <a:pt x="1358765" y="1958241"/>
                  <a:pt x="1366846" y="1955202"/>
                </a:cubicBezTo>
                <a:cubicBezTo>
                  <a:pt x="1356347" y="1943665"/>
                  <a:pt x="1362495" y="1937863"/>
                  <a:pt x="1374100" y="1933925"/>
                </a:cubicBezTo>
                <a:cubicBezTo>
                  <a:pt x="1382043" y="1939590"/>
                  <a:pt x="1371544" y="1957205"/>
                  <a:pt x="1391370" y="1956307"/>
                </a:cubicBezTo>
                <a:cubicBezTo>
                  <a:pt x="1394133" y="1939729"/>
                  <a:pt x="1401524" y="1924807"/>
                  <a:pt x="1419140" y="1916656"/>
                </a:cubicBezTo>
                <a:cubicBezTo>
                  <a:pt x="1421675" y="1927432"/>
                  <a:pt x="1427755" y="1934340"/>
                  <a:pt x="1437377" y="1937379"/>
                </a:cubicBezTo>
                <a:cubicBezTo>
                  <a:pt x="1436548" y="1931992"/>
                  <a:pt x="1435720" y="1926672"/>
                  <a:pt x="1434890" y="1921422"/>
                </a:cubicBezTo>
                <a:cubicBezTo>
                  <a:pt x="1459619" y="1918383"/>
                  <a:pt x="1447393" y="1902495"/>
                  <a:pt x="1447185" y="1892132"/>
                </a:cubicBezTo>
                <a:cubicBezTo>
                  <a:pt x="1427568" y="1897037"/>
                  <a:pt x="1408293" y="1899869"/>
                  <a:pt x="1390542" y="1906777"/>
                </a:cubicBezTo>
                <a:cubicBezTo>
                  <a:pt x="1362564" y="1917692"/>
                  <a:pt x="1335624" y="1931301"/>
                  <a:pt x="1308270" y="1943804"/>
                </a:cubicBezTo>
                <a:cubicBezTo>
                  <a:pt x="1288583" y="1934616"/>
                  <a:pt x="1267928" y="1933925"/>
                  <a:pt x="1247895" y="1940488"/>
                </a:cubicBezTo>
                <a:cubicBezTo>
                  <a:pt x="1224546" y="1948156"/>
                  <a:pt x="1202993" y="1944356"/>
                  <a:pt x="1181026" y="1936206"/>
                </a:cubicBezTo>
                <a:cubicBezTo>
                  <a:pt x="1168246" y="1931438"/>
                  <a:pt x="1155259" y="1926879"/>
                  <a:pt x="1141996" y="1923909"/>
                </a:cubicBezTo>
                <a:cubicBezTo>
                  <a:pt x="1125762" y="1920317"/>
                  <a:pt x="1112568" y="1913547"/>
                  <a:pt x="1101170" y="1900836"/>
                </a:cubicBezTo>
                <a:cubicBezTo>
                  <a:pt x="1087078" y="1885087"/>
                  <a:pt x="1075610" y="1885363"/>
                  <a:pt x="1057512" y="1898349"/>
                </a:cubicBezTo>
                <a:cubicBezTo>
                  <a:pt x="1044871" y="1907468"/>
                  <a:pt x="1032090" y="1914721"/>
                  <a:pt x="1023870" y="1930541"/>
                </a:cubicBezTo>
                <a:cubicBezTo>
                  <a:pt x="1014129" y="1949400"/>
                  <a:pt x="993129" y="1958310"/>
                  <a:pt x="971715" y="1958034"/>
                </a:cubicBezTo>
                <a:cubicBezTo>
                  <a:pt x="954929" y="1957826"/>
                  <a:pt x="940837" y="1960935"/>
                  <a:pt x="926538" y="1969986"/>
                </a:cubicBezTo>
                <a:cubicBezTo>
                  <a:pt x="902223" y="1985389"/>
                  <a:pt x="890893" y="1983869"/>
                  <a:pt x="869064" y="1963837"/>
                </a:cubicBezTo>
                <a:cubicBezTo>
                  <a:pt x="860015" y="1955547"/>
                  <a:pt x="850896" y="1950436"/>
                  <a:pt x="838670" y="1950712"/>
                </a:cubicBezTo>
                <a:cubicBezTo>
                  <a:pt x="834111" y="1950849"/>
                  <a:pt x="829413" y="1950849"/>
                  <a:pt x="824992" y="1950021"/>
                </a:cubicBezTo>
                <a:cubicBezTo>
                  <a:pt x="793027" y="1944063"/>
                  <a:pt x="780644" y="1936978"/>
                  <a:pt x="777091" y="1915331"/>
                </a:cubicBezTo>
                <a:lnTo>
                  <a:pt x="776096" y="1888642"/>
                </a:lnTo>
                <a:lnTo>
                  <a:pt x="776430" y="1888748"/>
                </a:lnTo>
                <a:lnTo>
                  <a:pt x="776490" y="1888275"/>
                </a:lnTo>
                <a:lnTo>
                  <a:pt x="787092" y="1886747"/>
                </a:lnTo>
                <a:cubicBezTo>
                  <a:pt x="796816" y="1889693"/>
                  <a:pt x="803577" y="1903151"/>
                  <a:pt x="815391" y="1899317"/>
                </a:cubicBezTo>
                <a:cubicBezTo>
                  <a:pt x="819051" y="1910024"/>
                  <a:pt x="822712" y="1920731"/>
                  <a:pt x="825821" y="1929850"/>
                </a:cubicBezTo>
                <a:lnTo>
                  <a:pt x="861466" y="1929850"/>
                </a:lnTo>
                <a:cubicBezTo>
                  <a:pt x="881361" y="1908643"/>
                  <a:pt x="884952" y="1907883"/>
                  <a:pt x="925017" y="1917071"/>
                </a:cubicBezTo>
                <a:cubicBezTo>
                  <a:pt x="929231" y="1910576"/>
                  <a:pt x="933239" y="1904498"/>
                  <a:pt x="937521" y="1897936"/>
                </a:cubicBezTo>
                <a:cubicBezTo>
                  <a:pt x="943876" y="1907744"/>
                  <a:pt x="948850" y="1915481"/>
                  <a:pt x="953755" y="1923149"/>
                </a:cubicBezTo>
                <a:cubicBezTo>
                  <a:pt x="951496" y="1907074"/>
                  <a:pt x="958956" y="1898121"/>
                  <a:pt x="976136" y="1896277"/>
                </a:cubicBezTo>
                <a:cubicBezTo>
                  <a:pt x="979453" y="1895933"/>
                  <a:pt x="982698" y="1894550"/>
                  <a:pt x="986775" y="1893446"/>
                </a:cubicBezTo>
                <a:cubicBezTo>
                  <a:pt x="978692" y="1883773"/>
                  <a:pt x="977587" y="1876106"/>
                  <a:pt x="990920" y="1870787"/>
                </a:cubicBezTo>
                <a:cubicBezTo>
                  <a:pt x="999624" y="1867264"/>
                  <a:pt x="1003078" y="1860426"/>
                  <a:pt x="1000107" y="1846333"/>
                </a:cubicBezTo>
                <a:cubicBezTo>
                  <a:pt x="986015" y="1858421"/>
                  <a:pt x="975031" y="1867886"/>
                  <a:pt x="964047" y="1877280"/>
                </a:cubicBezTo>
                <a:cubicBezTo>
                  <a:pt x="929301" y="1884051"/>
                  <a:pt x="895177" y="1880182"/>
                  <a:pt x="868098" y="1854899"/>
                </a:cubicBezTo>
                <a:cubicBezTo>
                  <a:pt x="842055" y="1860426"/>
                  <a:pt x="820363" y="1874587"/>
                  <a:pt x="793699" y="1869336"/>
                </a:cubicBezTo>
                <a:cubicBezTo>
                  <a:pt x="789174" y="1868439"/>
                  <a:pt x="782853" y="1868628"/>
                  <a:pt x="778665" y="1871374"/>
                </a:cubicBezTo>
                <a:lnTo>
                  <a:pt x="776490" y="1888275"/>
                </a:lnTo>
                <a:lnTo>
                  <a:pt x="776084" y="1888333"/>
                </a:lnTo>
                <a:lnTo>
                  <a:pt x="776096" y="1888642"/>
                </a:lnTo>
                <a:lnTo>
                  <a:pt x="775116" y="1888333"/>
                </a:lnTo>
                <a:cubicBezTo>
                  <a:pt x="771732" y="1888748"/>
                  <a:pt x="767448" y="1887987"/>
                  <a:pt x="765029" y="1889714"/>
                </a:cubicBezTo>
                <a:cubicBezTo>
                  <a:pt x="738020" y="1909195"/>
                  <a:pt x="705345" y="1909609"/>
                  <a:pt x="674674" y="1915066"/>
                </a:cubicBezTo>
                <a:cubicBezTo>
                  <a:pt x="638615" y="1921491"/>
                  <a:pt x="624937" y="1910370"/>
                  <a:pt x="612503" y="1871961"/>
                </a:cubicBezTo>
                <a:cubicBezTo>
                  <a:pt x="587635" y="1865468"/>
                  <a:pt x="566219" y="1856004"/>
                  <a:pt x="564976" y="1823399"/>
                </a:cubicBezTo>
                <a:cubicBezTo>
                  <a:pt x="564492" y="1810135"/>
                  <a:pt x="554268" y="1797287"/>
                  <a:pt x="546256" y="1779050"/>
                </a:cubicBezTo>
                <a:cubicBezTo>
                  <a:pt x="539486" y="1775043"/>
                  <a:pt x="528019" y="1770760"/>
                  <a:pt x="513167" y="1776355"/>
                </a:cubicBezTo>
                <a:cubicBezTo>
                  <a:pt x="496587" y="1782573"/>
                  <a:pt x="486571" y="1774836"/>
                  <a:pt x="477521" y="1759086"/>
                </a:cubicBezTo>
                <a:cubicBezTo>
                  <a:pt x="470752" y="1747204"/>
                  <a:pt x="457419" y="1737257"/>
                  <a:pt x="444777" y="1731247"/>
                </a:cubicBezTo>
                <a:cubicBezTo>
                  <a:pt x="434001" y="1726135"/>
                  <a:pt x="419771" y="1726895"/>
                  <a:pt x="409961" y="1738155"/>
                </a:cubicBezTo>
                <a:cubicBezTo>
                  <a:pt x="397458" y="1752454"/>
                  <a:pt x="382676" y="1762194"/>
                  <a:pt x="363334" y="1765303"/>
                </a:cubicBezTo>
                <a:cubicBezTo>
                  <a:pt x="357254" y="1766270"/>
                  <a:pt x="350899" y="1771106"/>
                  <a:pt x="346617" y="1775872"/>
                </a:cubicBezTo>
                <a:cubicBezTo>
                  <a:pt x="334459" y="1789481"/>
                  <a:pt x="320987" y="1794869"/>
                  <a:pt x="304408" y="1785198"/>
                </a:cubicBezTo>
                <a:cubicBezTo>
                  <a:pt x="298122" y="1790863"/>
                  <a:pt x="293356" y="1795836"/>
                  <a:pt x="287898" y="1799980"/>
                </a:cubicBezTo>
                <a:cubicBezTo>
                  <a:pt x="277260" y="1808132"/>
                  <a:pt x="265724" y="1812070"/>
                  <a:pt x="252806" y="1804748"/>
                </a:cubicBezTo>
                <a:cubicBezTo>
                  <a:pt x="249836" y="1803021"/>
                  <a:pt x="246866" y="1801086"/>
                  <a:pt x="243688" y="1799912"/>
                </a:cubicBezTo>
                <a:cubicBezTo>
                  <a:pt x="202586" y="1785405"/>
                  <a:pt x="200583" y="1780847"/>
                  <a:pt x="218267" y="1741126"/>
                </a:cubicBezTo>
                <a:cubicBezTo>
                  <a:pt x="216816" y="1739536"/>
                  <a:pt x="215572" y="1737602"/>
                  <a:pt x="213845" y="1736428"/>
                </a:cubicBezTo>
                <a:cubicBezTo>
                  <a:pt x="184832" y="1716947"/>
                  <a:pt x="182415" y="1696984"/>
                  <a:pt x="206454" y="1672944"/>
                </a:cubicBezTo>
                <a:cubicBezTo>
                  <a:pt x="212050" y="1667349"/>
                  <a:pt x="218543" y="1662583"/>
                  <a:pt x="224138" y="1656987"/>
                </a:cubicBezTo>
                <a:cubicBezTo>
                  <a:pt x="242099" y="1639164"/>
                  <a:pt x="239820" y="1627213"/>
                  <a:pt x="216816" y="1616091"/>
                </a:cubicBezTo>
                <a:cubicBezTo>
                  <a:pt x="203622" y="1609737"/>
                  <a:pt x="190497" y="1603105"/>
                  <a:pt x="177371" y="1596611"/>
                </a:cubicBezTo>
                <a:cubicBezTo>
                  <a:pt x="184050" y="1583397"/>
                  <a:pt x="185316" y="1568656"/>
                  <a:pt x="181170" y="1552401"/>
                </a:cubicBezTo>
                <a:cubicBezTo>
                  <a:pt x="164522" y="1567805"/>
                  <a:pt x="149601" y="1564973"/>
                  <a:pt x="137098" y="1548601"/>
                </a:cubicBezTo>
                <a:cubicBezTo>
                  <a:pt x="142487" y="1539206"/>
                  <a:pt x="147737" y="1530019"/>
                  <a:pt x="155473" y="1516410"/>
                </a:cubicBezTo>
                <a:cubicBezTo>
                  <a:pt x="111055" y="1520831"/>
                  <a:pt x="107947" y="1482285"/>
                  <a:pt x="88605" y="1466535"/>
                </a:cubicBezTo>
                <a:cubicBezTo>
                  <a:pt x="92680" y="1435932"/>
                  <a:pt x="110571" y="1410374"/>
                  <a:pt x="102213" y="1377215"/>
                </a:cubicBezTo>
                <a:cubicBezTo>
                  <a:pt x="93510" y="1387578"/>
                  <a:pt x="87361" y="1394831"/>
                  <a:pt x="78933" y="1404848"/>
                </a:cubicBezTo>
                <a:cubicBezTo>
                  <a:pt x="73684" y="1383847"/>
                  <a:pt x="90400" y="1377769"/>
                  <a:pt x="96549" y="1363469"/>
                </a:cubicBezTo>
                <a:cubicBezTo>
                  <a:pt x="90055" y="1354626"/>
                  <a:pt x="73061" y="1343782"/>
                  <a:pt x="95374" y="1329137"/>
                </a:cubicBezTo>
                <a:cubicBezTo>
                  <a:pt x="98483" y="1335354"/>
                  <a:pt x="101454" y="1341363"/>
                  <a:pt x="104354" y="1347304"/>
                </a:cubicBezTo>
                <a:cubicBezTo>
                  <a:pt x="116305" y="1334801"/>
                  <a:pt x="116099" y="1323403"/>
                  <a:pt x="101384" y="1321952"/>
                </a:cubicBezTo>
                <a:cubicBezTo>
                  <a:pt x="83838" y="1320225"/>
                  <a:pt x="81696" y="1305649"/>
                  <a:pt x="72302" y="1297221"/>
                </a:cubicBezTo>
                <a:cubicBezTo>
                  <a:pt x="53098" y="1310139"/>
                  <a:pt x="55585" y="1324232"/>
                  <a:pt x="69677" y="1340949"/>
                </a:cubicBezTo>
                <a:lnTo>
                  <a:pt x="36236" y="1343777"/>
                </a:lnTo>
                <a:lnTo>
                  <a:pt x="36241" y="1343850"/>
                </a:lnTo>
                <a:cubicBezTo>
                  <a:pt x="18211" y="1360567"/>
                  <a:pt x="8610" y="1380462"/>
                  <a:pt x="17245" y="1404778"/>
                </a:cubicBezTo>
                <a:cubicBezTo>
                  <a:pt x="20837" y="1414864"/>
                  <a:pt x="28850" y="1423430"/>
                  <a:pt x="36034" y="1434483"/>
                </a:cubicBezTo>
                <a:cubicBezTo>
                  <a:pt x="8886" y="1421980"/>
                  <a:pt x="-5206" y="1397664"/>
                  <a:pt x="1771" y="1372657"/>
                </a:cubicBezTo>
                <a:cubicBezTo>
                  <a:pt x="5639" y="1358840"/>
                  <a:pt x="14481" y="1346268"/>
                  <a:pt x="22219" y="1333834"/>
                </a:cubicBezTo>
                <a:cubicBezTo>
                  <a:pt x="22737" y="1333006"/>
                  <a:pt x="24947" y="1333247"/>
                  <a:pt x="27606" y="1333782"/>
                </a:cubicBezTo>
                <a:lnTo>
                  <a:pt x="35629" y="1335479"/>
                </a:lnTo>
                <a:lnTo>
                  <a:pt x="35621" y="1335354"/>
                </a:lnTo>
                <a:cubicBezTo>
                  <a:pt x="36588" y="1334663"/>
                  <a:pt x="38108" y="1334179"/>
                  <a:pt x="38315" y="1333351"/>
                </a:cubicBezTo>
                <a:cubicBezTo>
                  <a:pt x="45776" y="1306616"/>
                  <a:pt x="59661" y="1285409"/>
                  <a:pt x="82456" y="1279261"/>
                </a:cubicBezTo>
                <a:cubicBezTo>
                  <a:pt x="95720" y="1252458"/>
                  <a:pt x="106772" y="1230215"/>
                  <a:pt x="117618" y="1208386"/>
                </a:cubicBezTo>
                <a:lnTo>
                  <a:pt x="153055" y="1208386"/>
                </a:lnTo>
                <a:cubicBezTo>
                  <a:pt x="155060" y="1217574"/>
                  <a:pt x="157477" y="1229041"/>
                  <a:pt x="160516" y="1243063"/>
                </a:cubicBezTo>
                <a:cubicBezTo>
                  <a:pt x="179652" y="1243824"/>
                  <a:pt x="186007" y="1263580"/>
                  <a:pt x="184832" y="1279124"/>
                </a:cubicBezTo>
                <a:cubicBezTo>
                  <a:pt x="183243" y="1299363"/>
                  <a:pt x="192085" y="1325683"/>
                  <a:pt x="164868" y="1339084"/>
                </a:cubicBezTo>
                <a:cubicBezTo>
                  <a:pt x="161898" y="1336735"/>
                  <a:pt x="158720" y="1334110"/>
                  <a:pt x="155542" y="1331555"/>
                </a:cubicBezTo>
                <a:cubicBezTo>
                  <a:pt x="148841" y="1350344"/>
                  <a:pt x="149256" y="1350896"/>
                  <a:pt x="170187" y="1352071"/>
                </a:cubicBezTo>
                <a:cubicBezTo>
                  <a:pt x="162589" y="1366439"/>
                  <a:pt x="158790" y="1382328"/>
                  <a:pt x="142900" y="1392136"/>
                </a:cubicBezTo>
                <a:cubicBezTo>
                  <a:pt x="127151" y="1401876"/>
                  <a:pt x="133438" y="1415693"/>
                  <a:pt x="143384" y="1427091"/>
                </a:cubicBezTo>
                <a:cubicBezTo>
                  <a:pt x="123075" y="1447538"/>
                  <a:pt x="123628" y="1457624"/>
                  <a:pt x="145872" y="1467227"/>
                </a:cubicBezTo>
                <a:cubicBezTo>
                  <a:pt x="158375" y="1472614"/>
                  <a:pt x="172329" y="1474825"/>
                  <a:pt x="180273" y="1487950"/>
                </a:cubicBezTo>
                <a:cubicBezTo>
                  <a:pt x="181724" y="1490298"/>
                  <a:pt x="187043" y="1492716"/>
                  <a:pt x="189184" y="1491818"/>
                </a:cubicBezTo>
                <a:cubicBezTo>
                  <a:pt x="207767" y="1484220"/>
                  <a:pt x="232152" y="1488226"/>
                  <a:pt x="243066" y="1464740"/>
                </a:cubicBezTo>
                <a:cubicBezTo>
                  <a:pt x="245829" y="1458799"/>
                  <a:pt x="252047" y="1454515"/>
                  <a:pt x="256468" y="1449335"/>
                </a:cubicBezTo>
                <a:cubicBezTo>
                  <a:pt x="260819" y="1444154"/>
                  <a:pt x="264896" y="1438765"/>
                  <a:pt x="269868" y="1432479"/>
                </a:cubicBezTo>
                <a:cubicBezTo>
                  <a:pt x="263997" y="1424328"/>
                  <a:pt x="258747" y="1417075"/>
                  <a:pt x="252944" y="1408923"/>
                </a:cubicBezTo>
                <a:cubicBezTo>
                  <a:pt x="254257" y="1406505"/>
                  <a:pt x="255501" y="1403535"/>
                  <a:pt x="257365" y="1400979"/>
                </a:cubicBezTo>
                <a:cubicBezTo>
                  <a:pt x="260751" y="1396350"/>
                  <a:pt x="265654" y="1392551"/>
                  <a:pt x="267866" y="1387439"/>
                </a:cubicBezTo>
                <a:cubicBezTo>
                  <a:pt x="279817" y="1359324"/>
                  <a:pt x="263030" y="1336321"/>
                  <a:pt x="232152" y="1338186"/>
                </a:cubicBezTo>
                <a:cubicBezTo>
                  <a:pt x="227868" y="1338462"/>
                  <a:pt x="223724" y="1339981"/>
                  <a:pt x="216264" y="1341640"/>
                </a:cubicBezTo>
                <a:cubicBezTo>
                  <a:pt x="222066" y="1318843"/>
                  <a:pt x="216955" y="1301643"/>
                  <a:pt x="195747" y="1290107"/>
                </a:cubicBezTo>
                <a:cubicBezTo>
                  <a:pt x="212947" y="1270281"/>
                  <a:pt x="202378" y="1251422"/>
                  <a:pt x="196369" y="1237745"/>
                </a:cubicBezTo>
                <a:cubicBezTo>
                  <a:pt x="200996" y="1215087"/>
                  <a:pt x="201895" y="1196228"/>
                  <a:pt x="209010" y="1180132"/>
                </a:cubicBezTo>
                <a:cubicBezTo>
                  <a:pt x="215919" y="1164383"/>
                  <a:pt x="235330" y="1154504"/>
                  <a:pt x="232980" y="1132745"/>
                </a:cubicBezTo>
                <a:cubicBezTo>
                  <a:pt x="235122" y="1139514"/>
                  <a:pt x="237194" y="1146284"/>
                  <a:pt x="240165" y="1155886"/>
                </a:cubicBezTo>
                <a:cubicBezTo>
                  <a:pt x="249905" y="1148978"/>
                  <a:pt x="257849" y="1143382"/>
                  <a:pt x="265724" y="1137856"/>
                </a:cubicBezTo>
                <a:cubicBezTo>
                  <a:pt x="271319" y="1143659"/>
                  <a:pt x="260751" y="1159064"/>
                  <a:pt x="277951" y="1156092"/>
                </a:cubicBezTo>
                <a:lnTo>
                  <a:pt x="278137" y="1156274"/>
                </a:lnTo>
                <a:lnTo>
                  <a:pt x="298882" y="1144695"/>
                </a:lnTo>
                <a:cubicBezTo>
                  <a:pt x="300609" y="1139238"/>
                  <a:pt x="300885" y="1129014"/>
                  <a:pt x="306067" y="1124110"/>
                </a:cubicBezTo>
                <a:cubicBezTo>
                  <a:pt x="314702" y="1115958"/>
                  <a:pt x="313873" y="1107738"/>
                  <a:pt x="314426" y="1097721"/>
                </a:cubicBezTo>
                <a:cubicBezTo>
                  <a:pt x="314840" y="1090053"/>
                  <a:pt x="321334" y="1082732"/>
                  <a:pt x="326929" y="1071747"/>
                </a:cubicBezTo>
                <a:cubicBezTo>
                  <a:pt x="314978" y="1071056"/>
                  <a:pt x="307932" y="1070642"/>
                  <a:pt x="298882" y="1070090"/>
                </a:cubicBezTo>
                <a:cubicBezTo>
                  <a:pt x="301576" y="1065669"/>
                  <a:pt x="302682" y="1061592"/>
                  <a:pt x="304754" y="1060971"/>
                </a:cubicBezTo>
                <a:cubicBezTo>
                  <a:pt x="310660" y="1059279"/>
                  <a:pt x="316393" y="1057638"/>
                  <a:pt x="319580" y="1054408"/>
                </a:cubicBezTo>
                <a:lnTo>
                  <a:pt x="319127" y="1038461"/>
                </a:lnTo>
                <a:lnTo>
                  <a:pt x="328932" y="1032925"/>
                </a:lnTo>
                <a:cubicBezTo>
                  <a:pt x="337982" y="1003497"/>
                  <a:pt x="337774" y="1003428"/>
                  <a:pt x="361331" y="985330"/>
                </a:cubicBezTo>
                <a:cubicBezTo>
                  <a:pt x="364853" y="987885"/>
                  <a:pt x="368376" y="990441"/>
                  <a:pt x="371899" y="993066"/>
                </a:cubicBezTo>
                <a:cubicBezTo>
                  <a:pt x="381433" y="982704"/>
                  <a:pt x="390827" y="972481"/>
                  <a:pt x="400222" y="962257"/>
                </a:cubicBezTo>
                <a:cubicBezTo>
                  <a:pt x="401465" y="963293"/>
                  <a:pt x="402709" y="964260"/>
                  <a:pt x="403952" y="965296"/>
                </a:cubicBezTo>
                <a:cubicBezTo>
                  <a:pt x="398219" y="977039"/>
                  <a:pt x="392900" y="988990"/>
                  <a:pt x="386683" y="1000388"/>
                </a:cubicBezTo>
                <a:cubicBezTo>
                  <a:pt x="377149" y="1017865"/>
                  <a:pt x="369551" y="1033477"/>
                  <a:pt x="382606" y="1054478"/>
                </a:cubicBezTo>
                <a:cubicBezTo>
                  <a:pt x="387304" y="1062007"/>
                  <a:pt x="392001" y="1080037"/>
                  <a:pt x="379775" y="1092472"/>
                </a:cubicBezTo>
                <a:cubicBezTo>
                  <a:pt x="375630" y="1096684"/>
                  <a:pt x="374662" y="1105043"/>
                  <a:pt x="374110" y="1111675"/>
                </a:cubicBezTo>
                <a:cubicBezTo>
                  <a:pt x="372038" y="1135162"/>
                  <a:pt x="380258" y="1143659"/>
                  <a:pt x="407269" y="1147182"/>
                </a:cubicBezTo>
                <a:cubicBezTo>
                  <a:pt x="412518" y="1169240"/>
                  <a:pt x="424239" y="1185224"/>
                  <a:pt x="442429" y="1195123"/>
                </a:cubicBezTo>
                <a:cubicBezTo>
                  <a:pt x="433933" y="1213843"/>
                  <a:pt x="438354" y="1230768"/>
                  <a:pt x="450029" y="1248383"/>
                </a:cubicBezTo>
                <a:cubicBezTo>
                  <a:pt x="464327" y="1270005"/>
                  <a:pt x="482703" y="1263167"/>
                  <a:pt x="500594" y="1258953"/>
                </a:cubicBezTo>
                <a:cubicBezTo>
                  <a:pt x="518486" y="1302265"/>
                  <a:pt x="532302" y="1316358"/>
                  <a:pt x="569742" y="1330656"/>
                </a:cubicBezTo>
                <a:cubicBezTo>
                  <a:pt x="553302" y="1354696"/>
                  <a:pt x="569397" y="1372173"/>
                  <a:pt x="581832" y="1390341"/>
                </a:cubicBezTo>
                <a:lnTo>
                  <a:pt x="580795" y="1391239"/>
                </a:lnTo>
                <a:cubicBezTo>
                  <a:pt x="577410" y="1390893"/>
                  <a:pt x="573956" y="1389996"/>
                  <a:pt x="570641" y="1390203"/>
                </a:cubicBezTo>
                <a:cubicBezTo>
                  <a:pt x="544598" y="1392206"/>
                  <a:pt x="545151" y="1391447"/>
                  <a:pt x="528572" y="1379702"/>
                </a:cubicBezTo>
                <a:cubicBezTo>
                  <a:pt x="513305" y="1368858"/>
                  <a:pt x="505015" y="1357528"/>
                  <a:pt x="518900" y="1341087"/>
                </a:cubicBezTo>
                <a:cubicBezTo>
                  <a:pt x="509092" y="1330034"/>
                  <a:pt x="501078" y="1320985"/>
                  <a:pt x="490578" y="1309242"/>
                </a:cubicBezTo>
                <a:cubicBezTo>
                  <a:pt x="487539" y="1322436"/>
                  <a:pt x="485052" y="1332936"/>
                  <a:pt x="481459" y="1348548"/>
                </a:cubicBezTo>
                <a:cubicBezTo>
                  <a:pt x="472618" y="1324784"/>
                  <a:pt x="449475" y="1325130"/>
                  <a:pt x="436420" y="1311729"/>
                </a:cubicBezTo>
                <a:cubicBezTo>
                  <a:pt x="422535" y="1297499"/>
                  <a:pt x="410791" y="1281265"/>
                  <a:pt x="397805" y="1265515"/>
                </a:cubicBezTo>
                <a:cubicBezTo>
                  <a:pt x="388825" y="1277397"/>
                  <a:pt x="378739" y="1285824"/>
                  <a:pt x="362090" y="1274080"/>
                </a:cubicBezTo>
                <a:cubicBezTo>
                  <a:pt x="352903" y="1267657"/>
                  <a:pt x="341297" y="1264616"/>
                  <a:pt x="327482" y="1258607"/>
                </a:cubicBezTo>
                <a:cubicBezTo>
                  <a:pt x="322922" y="1248591"/>
                  <a:pt x="348343" y="1236916"/>
                  <a:pt x="329899" y="1220544"/>
                </a:cubicBezTo>
                <a:cubicBezTo>
                  <a:pt x="324857" y="1227866"/>
                  <a:pt x="320090" y="1234705"/>
                  <a:pt x="314840" y="1242235"/>
                </a:cubicBezTo>
                <a:cubicBezTo>
                  <a:pt x="312352" y="1240163"/>
                  <a:pt x="307932" y="1238228"/>
                  <a:pt x="307862" y="1236086"/>
                </a:cubicBezTo>
                <a:cubicBezTo>
                  <a:pt x="307380" y="1220406"/>
                  <a:pt x="307449" y="1204656"/>
                  <a:pt x="307862" y="1188975"/>
                </a:cubicBezTo>
                <a:cubicBezTo>
                  <a:pt x="308070" y="1182343"/>
                  <a:pt x="309589" y="1175712"/>
                  <a:pt x="310834" y="1166455"/>
                </a:cubicBezTo>
                <a:lnTo>
                  <a:pt x="283892" y="1161896"/>
                </a:lnTo>
                <a:lnTo>
                  <a:pt x="284031" y="1162103"/>
                </a:lnTo>
                <a:lnTo>
                  <a:pt x="283862" y="1161939"/>
                </a:lnTo>
                <a:lnTo>
                  <a:pt x="231046" y="1239057"/>
                </a:lnTo>
                <a:cubicBezTo>
                  <a:pt x="232358" y="1228005"/>
                  <a:pt x="233119" y="1221511"/>
                  <a:pt x="234155" y="1212945"/>
                </a:cubicBezTo>
                <a:cubicBezTo>
                  <a:pt x="220546" y="1221096"/>
                  <a:pt x="219648" y="1232563"/>
                  <a:pt x="224691" y="1241130"/>
                </a:cubicBezTo>
                <a:cubicBezTo>
                  <a:pt x="233740" y="1256466"/>
                  <a:pt x="243066" y="1270488"/>
                  <a:pt x="227938" y="1286377"/>
                </a:cubicBezTo>
                <a:cubicBezTo>
                  <a:pt x="256813" y="1300745"/>
                  <a:pt x="270559" y="1330795"/>
                  <a:pt x="303579" y="1326995"/>
                </a:cubicBezTo>
                <a:cubicBezTo>
                  <a:pt x="298329" y="1348479"/>
                  <a:pt x="293287" y="1366854"/>
                  <a:pt x="311110" y="1377838"/>
                </a:cubicBezTo>
                <a:cubicBezTo>
                  <a:pt x="317327" y="1381705"/>
                  <a:pt x="329484" y="1375903"/>
                  <a:pt x="343093" y="1373969"/>
                </a:cubicBezTo>
                <a:cubicBezTo>
                  <a:pt x="347998" y="1381844"/>
                  <a:pt x="351244" y="1396973"/>
                  <a:pt x="369205" y="1399873"/>
                </a:cubicBezTo>
                <a:cubicBezTo>
                  <a:pt x="376044" y="1400979"/>
                  <a:pt x="381709" y="1414657"/>
                  <a:pt x="386406" y="1423429"/>
                </a:cubicBezTo>
                <a:cubicBezTo>
                  <a:pt x="397527" y="1444223"/>
                  <a:pt x="401880" y="1445811"/>
                  <a:pt x="429028" y="1433999"/>
                </a:cubicBezTo>
                <a:cubicBezTo>
                  <a:pt x="437524" y="1442841"/>
                  <a:pt x="446643" y="1452443"/>
                  <a:pt x="457972" y="1464325"/>
                </a:cubicBezTo>
                <a:cubicBezTo>
                  <a:pt x="466399" y="1452028"/>
                  <a:pt x="474413" y="1440354"/>
                  <a:pt x="483393" y="1427230"/>
                </a:cubicBezTo>
                <a:cubicBezTo>
                  <a:pt x="493064" y="1441391"/>
                  <a:pt x="503633" y="1454861"/>
                  <a:pt x="511992" y="1469575"/>
                </a:cubicBezTo>
                <a:cubicBezTo>
                  <a:pt x="522008" y="1487190"/>
                  <a:pt x="534788" y="1499141"/>
                  <a:pt x="554545" y="1506670"/>
                </a:cubicBezTo>
                <a:cubicBezTo>
                  <a:pt x="583075" y="1517516"/>
                  <a:pt x="604765" y="1516204"/>
                  <a:pt x="626318" y="1494236"/>
                </a:cubicBezTo>
                <a:cubicBezTo>
                  <a:pt x="646075" y="1474134"/>
                  <a:pt x="664864" y="1452927"/>
                  <a:pt x="684069" y="1432272"/>
                </a:cubicBezTo>
                <a:cubicBezTo>
                  <a:pt x="695950" y="1443878"/>
                  <a:pt x="705760" y="1456796"/>
                  <a:pt x="718609" y="1465153"/>
                </a:cubicBezTo>
                <a:cubicBezTo>
                  <a:pt x="743822" y="1481525"/>
                  <a:pt x="763373" y="1471717"/>
                  <a:pt x="767587" y="1442427"/>
                </a:cubicBezTo>
                <a:cubicBezTo>
                  <a:pt x="768554" y="1435864"/>
                  <a:pt x="768692" y="1429163"/>
                  <a:pt x="769245" y="1421910"/>
                </a:cubicBezTo>
                <a:cubicBezTo>
                  <a:pt x="773044" y="1423429"/>
                  <a:pt x="775946" y="1423637"/>
                  <a:pt x="776982" y="1425088"/>
                </a:cubicBezTo>
                <a:cubicBezTo>
                  <a:pt x="783199" y="1433723"/>
                  <a:pt x="784098" y="1446363"/>
                  <a:pt x="800192" y="1446295"/>
                </a:cubicBezTo>
                <a:cubicBezTo>
                  <a:pt x="815667" y="1446226"/>
                  <a:pt x="827064" y="1440561"/>
                  <a:pt x="835699" y="1429094"/>
                </a:cubicBezTo>
                <a:cubicBezTo>
                  <a:pt x="841088" y="1421980"/>
                  <a:pt x="844610" y="1413482"/>
                  <a:pt x="848686" y="1406160"/>
                </a:cubicBezTo>
                <a:cubicBezTo>
                  <a:pt x="864713" y="1399459"/>
                  <a:pt x="880255" y="1410512"/>
                  <a:pt x="898078" y="1400288"/>
                </a:cubicBezTo>
                <a:cubicBezTo>
                  <a:pt x="915830" y="1390064"/>
                  <a:pt x="926331" y="1377975"/>
                  <a:pt x="933445" y="1361121"/>
                </a:cubicBezTo>
                <a:cubicBezTo>
                  <a:pt x="935726" y="1355732"/>
                  <a:pt x="933376" y="1348409"/>
                  <a:pt x="933169" y="1341986"/>
                </a:cubicBezTo>
                <a:cubicBezTo>
                  <a:pt x="923429" y="1346958"/>
                  <a:pt x="920458" y="1324647"/>
                  <a:pt x="908025" y="1336045"/>
                </a:cubicBezTo>
                <a:cubicBezTo>
                  <a:pt x="904710" y="1339084"/>
                  <a:pt x="896282" y="1336527"/>
                  <a:pt x="889996" y="1336527"/>
                </a:cubicBezTo>
                <a:lnTo>
                  <a:pt x="889996" y="1295149"/>
                </a:lnTo>
                <a:cubicBezTo>
                  <a:pt x="896903" y="1300192"/>
                  <a:pt x="900496" y="1304198"/>
                  <a:pt x="904917" y="1305788"/>
                </a:cubicBezTo>
                <a:cubicBezTo>
                  <a:pt x="915623" y="1309657"/>
                  <a:pt x="924880" y="1308206"/>
                  <a:pt x="931097" y="1296739"/>
                </a:cubicBezTo>
                <a:cubicBezTo>
                  <a:pt x="935311" y="1288932"/>
                  <a:pt x="940008" y="1280919"/>
                  <a:pt x="946363" y="1274978"/>
                </a:cubicBezTo>
                <a:cubicBezTo>
                  <a:pt x="960594" y="1261646"/>
                  <a:pt x="968814" y="1262613"/>
                  <a:pt x="974478" y="1281887"/>
                </a:cubicBezTo>
                <a:cubicBezTo>
                  <a:pt x="979176" y="1297912"/>
                  <a:pt x="996790" y="1284581"/>
                  <a:pt x="1000245" y="1297844"/>
                </a:cubicBezTo>
                <a:cubicBezTo>
                  <a:pt x="1015097" y="1292870"/>
                  <a:pt x="1012403" y="1267725"/>
                  <a:pt x="1033126" y="1268969"/>
                </a:cubicBezTo>
                <a:cubicBezTo>
                  <a:pt x="1033817" y="1268969"/>
                  <a:pt x="1038930" y="1250110"/>
                  <a:pt x="1035890" y="1247623"/>
                </a:cubicBezTo>
                <a:cubicBezTo>
                  <a:pt x="1016893" y="1232218"/>
                  <a:pt x="1025390" y="1210458"/>
                  <a:pt x="1020070" y="1192153"/>
                </a:cubicBezTo>
                <a:cubicBezTo>
                  <a:pt x="1017652" y="1183725"/>
                  <a:pt x="1011503" y="1176402"/>
                  <a:pt x="1005495" y="1165833"/>
                </a:cubicBezTo>
                <a:cubicBezTo>
                  <a:pt x="1007221" y="1160306"/>
                  <a:pt x="1010330" y="1150636"/>
                  <a:pt x="1014199" y="1138339"/>
                </a:cubicBezTo>
                <a:cubicBezTo>
                  <a:pt x="1022834" y="1141517"/>
                  <a:pt x="1030639" y="1144349"/>
                  <a:pt x="1039413" y="1147596"/>
                </a:cubicBezTo>
                <a:cubicBezTo>
                  <a:pt x="1055439" y="1138271"/>
                  <a:pt x="1055233" y="1106633"/>
                  <a:pt x="1083624" y="1112987"/>
                </a:cubicBezTo>
                <a:cubicBezTo>
                  <a:pt x="1083417" y="1116994"/>
                  <a:pt x="1083141" y="1121000"/>
                  <a:pt x="1082933" y="1125008"/>
                </a:cubicBezTo>
                <a:cubicBezTo>
                  <a:pt x="1084245" y="1125490"/>
                  <a:pt x="1085559" y="1125974"/>
                  <a:pt x="1086940" y="1126458"/>
                </a:cubicBezTo>
                <a:cubicBezTo>
                  <a:pt x="1090877" y="1117961"/>
                  <a:pt x="1094815" y="1109465"/>
                  <a:pt x="1098890" y="1100622"/>
                </a:cubicBezTo>
                <a:cubicBezTo>
                  <a:pt x="1091155" y="1089431"/>
                  <a:pt x="1084108" y="1079208"/>
                  <a:pt x="1076785" y="1068639"/>
                </a:cubicBezTo>
                <a:cubicBezTo>
                  <a:pt x="1062831" y="1070227"/>
                  <a:pt x="1049637" y="1071747"/>
                  <a:pt x="1036512" y="1073267"/>
                </a:cubicBezTo>
                <a:cubicBezTo>
                  <a:pt x="1036098" y="1071954"/>
                  <a:pt x="1035752" y="1070572"/>
                  <a:pt x="1035337" y="1069260"/>
                </a:cubicBezTo>
                <a:cubicBezTo>
                  <a:pt x="1038722" y="1067464"/>
                  <a:pt x="1042108" y="1065668"/>
                  <a:pt x="1049084" y="1062007"/>
                </a:cubicBezTo>
                <a:cubicBezTo>
                  <a:pt x="1042521" y="1052267"/>
                  <a:pt x="1036098" y="1042665"/>
                  <a:pt x="1029604" y="1032993"/>
                </a:cubicBezTo>
                <a:cubicBezTo>
                  <a:pt x="1031331" y="1007987"/>
                  <a:pt x="1020002" y="989266"/>
                  <a:pt x="1001487" y="974000"/>
                </a:cubicBezTo>
                <a:cubicBezTo>
                  <a:pt x="993475" y="977384"/>
                  <a:pt x="985531" y="980770"/>
                  <a:pt x="975791" y="984915"/>
                </a:cubicBezTo>
                <a:cubicBezTo>
                  <a:pt x="982768" y="991477"/>
                  <a:pt x="989123" y="997556"/>
                  <a:pt x="995479" y="1003566"/>
                </a:cubicBezTo>
                <a:cubicBezTo>
                  <a:pt x="979729" y="1012201"/>
                  <a:pt x="998173" y="1024013"/>
                  <a:pt x="992923" y="1033823"/>
                </a:cubicBezTo>
                <a:cubicBezTo>
                  <a:pt x="982146" y="1020767"/>
                  <a:pt x="968607" y="991547"/>
                  <a:pt x="965153" y="977108"/>
                </a:cubicBezTo>
                <a:cubicBezTo>
                  <a:pt x="961284" y="961013"/>
                  <a:pt x="963081" y="940428"/>
                  <a:pt x="938074" y="937111"/>
                </a:cubicBezTo>
                <a:cubicBezTo>
                  <a:pt x="944083" y="935385"/>
                  <a:pt x="950093" y="933658"/>
                  <a:pt x="956104" y="931931"/>
                </a:cubicBezTo>
                <a:cubicBezTo>
                  <a:pt x="956173" y="930618"/>
                  <a:pt x="956241" y="929306"/>
                  <a:pt x="956310" y="927925"/>
                </a:cubicBezTo>
                <a:cubicBezTo>
                  <a:pt x="945810" y="927095"/>
                  <a:pt x="935242" y="926266"/>
                  <a:pt x="924811" y="925438"/>
                </a:cubicBezTo>
                <a:cubicBezTo>
                  <a:pt x="912999" y="881088"/>
                  <a:pt x="907818" y="871901"/>
                  <a:pt x="860084" y="889516"/>
                </a:cubicBezTo>
                <a:cubicBezTo>
                  <a:pt x="866647" y="874319"/>
                  <a:pt x="872104" y="861608"/>
                  <a:pt x="877354" y="849382"/>
                </a:cubicBezTo>
                <a:cubicBezTo>
                  <a:pt x="850137" y="820644"/>
                  <a:pt x="841501" y="788177"/>
                  <a:pt x="849239" y="749562"/>
                </a:cubicBezTo>
                <a:cubicBezTo>
                  <a:pt x="859739" y="750943"/>
                  <a:pt x="869064" y="734917"/>
                  <a:pt x="882328" y="749975"/>
                </a:cubicBezTo>
                <a:cubicBezTo>
                  <a:pt x="885575" y="753637"/>
                  <a:pt x="900427" y="747144"/>
                  <a:pt x="913275" y="744727"/>
                </a:cubicBezTo>
                <a:cubicBezTo>
                  <a:pt x="915001" y="753085"/>
                  <a:pt x="918594" y="761651"/>
                  <a:pt x="918110" y="769940"/>
                </a:cubicBezTo>
                <a:cubicBezTo>
                  <a:pt x="916383" y="797848"/>
                  <a:pt x="915830" y="797779"/>
                  <a:pt x="940422" y="811180"/>
                </a:cubicBezTo>
                <a:cubicBezTo>
                  <a:pt x="942356" y="812216"/>
                  <a:pt x="943807" y="814081"/>
                  <a:pt x="946363" y="816292"/>
                </a:cubicBezTo>
                <a:cubicBezTo>
                  <a:pt x="947123" y="827345"/>
                  <a:pt x="926675" y="836394"/>
                  <a:pt x="940353" y="848898"/>
                </a:cubicBezTo>
                <a:cubicBezTo>
                  <a:pt x="949196" y="856980"/>
                  <a:pt x="960455" y="862506"/>
                  <a:pt x="973718" y="871141"/>
                </a:cubicBezTo>
                <a:cubicBezTo>
                  <a:pt x="974202" y="876322"/>
                  <a:pt x="974272" y="885371"/>
                  <a:pt x="975860" y="894214"/>
                </a:cubicBezTo>
                <a:cubicBezTo>
                  <a:pt x="978623" y="909203"/>
                  <a:pt x="986430" y="919979"/>
                  <a:pt x="1003215" y="919842"/>
                </a:cubicBezTo>
                <a:cubicBezTo>
                  <a:pt x="1018481" y="919703"/>
                  <a:pt x="1028982" y="925852"/>
                  <a:pt x="1037616" y="938562"/>
                </a:cubicBezTo>
                <a:cubicBezTo>
                  <a:pt x="1055647" y="964950"/>
                  <a:pt x="1061243" y="964881"/>
                  <a:pt x="1082864" y="941188"/>
                </a:cubicBezTo>
                <a:cubicBezTo>
                  <a:pt x="1084315" y="939598"/>
                  <a:pt x="1086595" y="938701"/>
                  <a:pt x="1090117" y="936351"/>
                </a:cubicBezTo>
                <a:cubicBezTo>
                  <a:pt x="1093365" y="943536"/>
                  <a:pt x="1097026" y="950306"/>
                  <a:pt x="1099581" y="957421"/>
                </a:cubicBezTo>
                <a:cubicBezTo>
                  <a:pt x="1111048" y="989750"/>
                  <a:pt x="1114226" y="991615"/>
                  <a:pt x="1150976" y="986020"/>
                </a:cubicBezTo>
                <a:cubicBezTo>
                  <a:pt x="1160993" y="1016968"/>
                  <a:pt x="1171147" y="1048122"/>
                  <a:pt x="1190006" y="1075408"/>
                </a:cubicBezTo>
                <a:cubicBezTo>
                  <a:pt x="1196155" y="1075132"/>
                  <a:pt x="1201542" y="1074856"/>
                  <a:pt x="1211144" y="1074372"/>
                </a:cubicBezTo>
                <a:cubicBezTo>
                  <a:pt x="1205203" y="1085908"/>
                  <a:pt x="1200368" y="1095303"/>
                  <a:pt x="1195325" y="1105182"/>
                </a:cubicBezTo>
                <a:cubicBezTo>
                  <a:pt x="1216602" y="1108290"/>
                  <a:pt x="1215151" y="1128047"/>
                  <a:pt x="1219296" y="1146007"/>
                </a:cubicBezTo>
                <a:cubicBezTo>
                  <a:pt x="1225928" y="1140481"/>
                  <a:pt x="1231315" y="1136060"/>
                  <a:pt x="1243681" y="1125905"/>
                </a:cubicBezTo>
                <a:cubicBezTo>
                  <a:pt x="1231454" y="1167492"/>
                  <a:pt x="1242921" y="1201064"/>
                  <a:pt x="1240918" y="1236501"/>
                </a:cubicBezTo>
                <a:cubicBezTo>
                  <a:pt x="1236704" y="1236294"/>
                  <a:pt x="1232490" y="1236086"/>
                  <a:pt x="1226549" y="1235810"/>
                </a:cubicBezTo>
                <a:cubicBezTo>
                  <a:pt x="1227378" y="1241751"/>
                  <a:pt x="1228207" y="1247831"/>
                  <a:pt x="1229243" y="1255084"/>
                </a:cubicBezTo>
                <a:lnTo>
                  <a:pt x="1213700" y="1255084"/>
                </a:lnTo>
                <a:cubicBezTo>
                  <a:pt x="1211559" y="1264755"/>
                  <a:pt x="1209280" y="1275255"/>
                  <a:pt x="1206999" y="1285478"/>
                </a:cubicBezTo>
                <a:cubicBezTo>
                  <a:pt x="1221459" y="1291743"/>
                  <a:pt x="1235737" y="1291212"/>
                  <a:pt x="1249829" y="1283890"/>
                </a:cubicBezTo>
                <a:cubicBezTo>
                  <a:pt x="1251004" y="1305097"/>
                  <a:pt x="1260605" y="1318015"/>
                  <a:pt x="1284023" y="1316426"/>
                </a:cubicBezTo>
                <a:cubicBezTo>
                  <a:pt x="1279188" y="1288656"/>
                  <a:pt x="1251280" y="1268209"/>
                  <a:pt x="1260329" y="1233393"/>
                </a:cubicBezTo>
                <a:cubicBezTo>
                  <a:pt x="1264335" y="1238712"/>
                  <a:pt x="1266407" y="1242027"/>
                  <a:pt x="1269033" y="1244790"/>
                </a:cubicBezTo>
                <a:cubicBezTo>
                  <a:pt x="1271312" y="1247208"/>
                  <a:pt x="1274283" y="1249004"/>
                  <a:pt x="1279464" y="1253012"/>
                </a:cubicBezTo>
                <a:cubicBezTo>
                  <a:pt x="1281951" y="1245827"/>
                  <a:pt x="1284299" y="1240163"/>
                  <a:pt x="1285750" y="1234290"/>
                </a:cubicBezTo>
                <a:cubicBezTo>
                  <a:pt x="1287132" y="1228764"/>
                  <a:pt x="1287477" y="1222962"/>
                  <a:pt x="1288444" y="1215639"/>
                </a:cubicBezTo>
                <a:cubicBezTo>
                  <a:pt x="1282849" y="1210458"/>
                  <a:pt x="1276425" y="1204379"/>
                  <a:pt x="1269793" y="1198507"/>
                </a:cubicBezTo>
                <a:cubicBezTo>
                  <a:pt x="1259293" y="1189182"/>
                  <a:pt x="1254733" y="1178475"/>
                  <a:pt x="1261089" y="1164797"/>
                </a:cubicBezTo>
                <a:cubicBezTo>
                  <a:pt x="1269378" y="1147112"/>
                  <a:pt x="1265234" y="1134264"/>
                  <a:pt x="1247272" y="1125077"/>
                </a:cubicBezTo>
                <a:cubicBezTo>
                  <a:pt x="1235046" y="1118860"/>
                  <a:pt x="1228897" y="1107254"/>
                  <a:pt x="1230556" y="1093439"/>
                </a:cubicBezTo>
                <a:cubicBezTo>
                  <a:pt x="1234769" y="1058829"/>
                  <a:pt x="1221783" y="1033753"/>
                  <a:pt x="1191111" y="1017381"/>
                </a:cubicBezTo>
                <a:cubicBezTo>
                  <a:pt x="1188279" y="1015862"/>
                  <a:pt x="1184204" y="1012961"/>
                  <a:pt x="1184134" y="1010612"/>
                </a:cubicBezTo>
                <a:cubicBezTo>
                  <a:pt x="1182753" y="981668"/>
                  <a:pt x="1161752" y="960460"/>
                  <a:pt x="1154568" y="933866"/>
                </a:cubicBezTo>
                <a:cubicBezTo>
                  <a:pt x="1153671" y="930618"/>
                  <a:pt x="1152289" y="927510"/>
                  <a:pt x="1150493" y="922812"/>
                </a:cubicBezTo>
                <a:cubicBezTo>
                  <a:pt x="1139717" y="930894"/>
                  <a:pt x="1129562" y="938424"/>
                  <a:pt x="1115055" y="949339"/>
                </a:cubicBezTo>
                <a:cubicBezTo>
                  <a:pt x="1116506" y="919427"/>
                  <a:pt x="1102828" y="902641"/>
                  <a:pt x="1082035" y="888341"/>
                </a:cubicBezTo>
                <a:cubicBezTo>
                  <a:pt x="1077477" y="892487"/>
                  <a:pt x="1072641" y="896838"/>
                  <a:pt x="1065870" y="902986"/>
                </a:cubicBezTo>
                <a:cubicBezTo>
                  <a:pt x="1073609" y="903677"/>
                  <a:pt x="1078443" y="904161"/>
                  <a:pt x="1087976" y="905058"/>
                </a:cubicBezTo>
                <a:cubicBezTo>
                  <a:pt x="1080032" y="914177"/>
                  <a:pt x="1074022" y="921085"/>
                  <a:pt x="1069187" y="926680"/>
                </a:cubicBezTo>
                <a:cubicBezTo>
                  <a:pt x="1048740" y="922951"/>
                  <a:pt x="1052331" y="906785"/>
                  <a:pt x="1047634" y="895941"/>
                </a:cubicBezTo>
                <a:cubicBezTo>
                  <a:pt x="1042315" y="896217"/>
                  <a:pt x="1038031" y="896424"/>
                  <a:pt x="1032298" y="896700"/>
                </a:cubicBezTo>
                <a:cubicBezTo>
                  <a:pt x="1033610" y="887928"/>
                  <a:pt x="1034923" y="879361"/>
                  <a:pt x="1036235" y="870174"/>
                </a:cubicBezTo>
                <a:cubicBezTo>
                  <a:pt x="1018759" y="866167"/>
                  <a:pt x="1002456" y="862368"/>
                  <a:pt x="986222" y="858638"/>
                </a:cubicBezTo>
                <a:lnTo>
                  <a:pt x="986775" y="852490"/>
                </a:lnTo>
                <a:cubicBezTo>
                  <a:pt x="994580" y="852490"/>
                  <a:pt x="1002662" y="851039"/>
                  <a:pt x="1010053" y="852766"/>
                </a:cubicBezTo>
                <a:cubicBezTo>
                  <a:pt x="1025113" y="856289"/>
                  <a:pt x="1033610" y="854700"/>
                  <a:pt x="1035476" y="842059"/>
                </a:cubicBezTo>
                <a:cubicBezTo>
                  <a:pt x="1036926" y="831835"/>
                  <a:pt x="1051019" y="818295"/>
                  <a:pt x="1031953" y="809867"/>
                </a:cubicBezTo>
                <a:cubicBezTo>
                  <a:pt x="1047011" y="799091"/>
                  <a:pt x="1037340" y="779749"/>
                  <a:pt x="1046874" y="767038"/>
                </a:cubicBezTo>
                <a:cubicBezTo>
                  <a:pt x="1059101" y="781891"/>
                  <a:pt x="1073125" y="778437"/>
                  <a:pt x="1095299" y="751012"/>
                </a:cubicBezTo>
                <a:cubicBezTo>
                  <a:pt x="1095646" y="762548"/>
                  <a:pt x="1097095" y="769525"/>
                  <a:pt x="1095852" y="776019"/>
                </a:cubicBezTo>
                <a:cubicBezTo>
                  <a:pt x="1089081" y="812355"/>
                  <a:pt x="1099720" y="824306"/>
                  <a:pt x="1134466" y="820229"/>
                </a:cubicBezTo>
                <a:cubicBezTo>
                  <a:pt x="1137230" y="826239"/>
                  <a:pt x="1139026" y="832319"/>
                  <a:pt x="1142549" y="837016"/>
                </a:cubicBezTo>
                <a:cubicBezTo>
                  <a:pt x="1145658" y="841091"/>
                  <a:pt x="1151944" y="842887"/>
                  <a:pt x="1154844" y="847101"/>
                </a:cubicBezTo>
                <a:cubicBezTo>
                  <a:pt x="1169352" y="868309"/>
                  <a:pt x="1169144" y="868447"/>
                  <a:pt x="1192354" y="857048"/>
                </a:cubicBezTo>
                <a:cubicBezTo>
                  <a:pt x="1201128" y="864716"/>
                  <a:pt x="1209625" y="872108"/>
                  <a:pt x="1216326" y="878049"/>
                </a:cubicBezTo>
                <a:cubicBezTo>
                  <a:pt x="1219711" y="891864"/>
                  <a:pt x="1220884" y="905404"/>
                  <a:pt x="1226894" y="916319"/>
                </a:cubicBezTo>
                <a:cubicBezTo>
                  <a:pt x="1228967" y="920049"/>
                  <a:pt x="1243336" y="916940"/>
                  <a:pt x="1252937" y="916940"/>
                </a:cubicBezTo>
                <a:cubicBezTo>
                  <a:pt x="1269724" y="936974"/>
                  <a:pt x="1263023" y="964398"/>
                  <a:pt x="1270760" y="988161"/>
                </a:cubicBezTo>
                <a:cubicBezTo>
                  <a:pt x="1271658" y="990993"/>
                  <a:pt x="1271175" y="995415"/>
                  <a:pt x="1269517" y="997833"/>
                </a:cubicBezTo>
                <a:cubicBezTo>
                  <a:pt x="1258395" y="1014688"/>
                  <a:pt x="1262885" y="1029817"/>
                  <a:pt x="1272487" y="1045566"/>
                </a:cubicBezTo>
                <a:cubicBezTo>
                  <a:pt x="1275457" y="1050401"/>
                  <a:pt x="1273662" y="1058000"/>
                  <a:pt x="1275043" y="1064149"/>
                </a:cubicBezTo>
                <a:cubicBezTo>
                  <a:pt x="1275941" y="1068293"/>
                  <a:pt x="1278152" y="1075132"/>
                  <a:pt x="1280500" y="1075477"/>
                </a:cubicBezTo>
                <a:cubicBezTo>
                  <a:pt x="1308615" y="1079691"/>
                  <a:pt x="1311378" y="1106218"/>
                  <a:pt x="1325674" y="1125698"/>
                </a:cubicBezTo>
                <a:lnTo>
                  <a:pt x="1372718" y="1125698"/>
                </a:lnTo>
                <a:cubicBezTo>
                  <a:pt x="1367330" y="1135853"/>
                  <a:pt x="1363393" y="1142485"/>
                  <a:pt x="1360216" y="1149461"/>
                </a:cubicBezTo>
                <a:cubicBezTo>
                  <a:pt x="1358419" y="1153468"/>
                  <a:pt x="1355380" y="1160583"/>
                  <a:pt x="1356830" y="1161896"/>
                </a:cubicBezTo>
                <a:cubicBezTo>
                  <a:pt x="1375137" y="1178129"/>
                  <a:pt x="1355103" y="1193257"/>
                  <a:pt x="1356278" y="1209974"/>
                </a:cubicBezTo>
                <a:cubicBezTo>
                  <a:pt x="1360285" y="1216745"/>
                  <a:pt x="1368229" y="1224274"/>
                  <a:pt x="1368642" y="1232218"/>
                </a:cubicBezTo>
                <a:cubicBezTo>
                  <a:pt x="1369401" y="1246863"/>
                  <a:pt x="1379833" y="1262268"/>
                  <a:pt x="1365395" y="1277258"/>
                </a:cubicBezTo>
                <a:cubicBezTo>
                  <a:pt x="1360561" y="1282232"/>
                  <a:pt x="1362840" y="1294045"/>
                  <a:pt x="1361873" y="1302610"/>
                </a:cubicBezTo>
                <a:cubicBezTo>
                  <a:pt x="1400142" y="1308067"/>
                  <a:pt x="1407051" y="1290867"/>
                  <a:pt x="1391578" y="1231527"/>
                </a:cubicBezTo>
                <a:cubicBezTo>
                  <a:pt x="1400626" y="1223583"/>
                  <a:pt x="1410781" y="1214672"/>
                  <a:pt x="1422248" y="1204587"/>
                </a:cubicBezTo>
                <a:cubicBezTo>
                  <a:pt x="1427084" y="1212737"/>
                  <a:pt x="1431988" y="1221165"/>
                  <a:pt x="1438620" y="1232356"/>
                </a:cubicBezTo>
                <a:cubicBezTo>
                  <a:pt x="1448222" y="1215363"/>
                  <a:pt x="1449879" y="1195813"/>
                  <a:pt x="1471363" y="1180063"/>
                </a:cubicBezTo>
                <a:cubicBezTo>
                  <a:pt x="1468876" y="1194432"/>
                  <a:pt x="1467494" y="1202306"/>
                  <a:pt x="1466113" y="1210182"/>
                </a:cubicBezTo>
                <a:cubicBezTo>
                  <a:pt x="1464800" y="1217781"/>
                  <a:pt x="1463557" y="1225379"/>
                  <a:pt x="1461553" y="1237537"/>
                </a:cubicBezTo>
                <a:cubicBezTo>
                  <a:pt x="1472675" y="1232702"/>
                  <a:pt x="1480068" y="1229455"/>
                  <a:pt x="1489532" y="1225379"/>
                </a:cubicBezTo>
                <a:cubicBezTo>
                  <a:pt x="1492226" y="1235672"/>
                  <a:pt x="1494644" y="1245066"/>
                  <a:pt x="1495818" y="1249558"/>
                </a:cubicBezTo>
                <a:cubicBezTo>
                  <a:pt x="1516680" y="1258814"/>
                  <a:pt x="1533467" y="1266274"/>
                  <a:pt x="1554397" y="1275601"/>
                </a:cubicBezTo>
                <a:cubicBezTo>
                  <a:pt x="1569041" y="1269245"/>
                  <a:pt x="1579196" y="1253425"/>
                  <a:pt x="1586105" y="1232771"/>
                </a:cubicBezTo>
                <a:cubicBezTo>
                  <a:pt x="1603789" y="1239540"/>
                  <a:pt x="1617742" y="1234913"/>
                  <a:pt x="1628933" y="1220544"/>
                </a:cubicBezTo>
                <a:cubicBezTo>
                  <a:pt x="1627691" y="1213982"/>
                  <a:pt x="1626516" y="1207557"/>
                  <a:pt x="1624651" y="1197403"/>
                </a:cubicBezTo>
                <a:cubicBezTo>
                  <a:pt x="1654354" y="1208041"/>
                  <a:pt x="1681572" y="1230491"/>
                  <a:pt x="1713969" y="1203067"/>
                </a:cubicBezTo>
                <a:cubicBezTo>
                  <a:pt x="1690691" y="1196643"/>
                  <a:pt x="1668516" y="1190563"/>
                  <a:pt x="1646342" y="1184554"/>
                </a:cubicBezTo>
                <a:cubicBezTo>
                  <a:pt x="1644131" y="1183932"/>
                  <a:pt x="1641643" y="1184554"/>
                  <a:pt x="1639504" y="1183932"/>
                </a:cubicBezTo>
                <a:cubicBezTo>
                  <a:pt x="1629140" y="1180962"/>
                  <a:pt x="1618709" y="1174745"/>
                  <a:pt x="1608694" y="1175297"/>
                </a:cubicBezTo>
                <a:cubicBezTo>
                  <a:pt x="1593497" y="1176126"/>
                  <a:pt x="1599852" y="1194708"/>
                  <a:pt x="1591770" y="1202100"/>
                </a:cubicBezTo>
                <a:cubicBezTo>
                  <a:pt x="1587762" y="1205830"/>
                  <a:pt x="1581891" y="1207557"/>
                  <a:pt x="1574706" y="1211288"/>
                </a:cubicBezTo>
                <a:cubicBezTo>
                  <a:pt x="1554881" y="1177645"/>
                  <a:pt x="1529114" y="1191599"/>
                  <a:pt x="1501897" y="1205347"/>
                </a:cubicBezTo>
                <a:cubicBezTo>
                  <a:pt x="1499962" y="1166317"/>
                  <a:pt x="1466113" y="1160376"/>
                  <a:pt x="1443179" y="1144143"/>
                </a:cubicBezTo>
                <a:cubicBezTo>
                  <a:pt x="1439104" y="1141241"/>
                  <a:pt x="1427498" y="1148909"/>
                  <a:pt x="1417551" y="1152293"/>
                </a:cubicBezTo>
                <a:cubicBezTo>
                  <a:pt x="1415271" y="1120310"/>
                  <a:pt x="1413061" y="1089086"/>
                  <a:pt x="1410574" y="1054063"/>
                </a:cubicBezTo>
                <a:cubicBezTo>
                  <a:pt x="1407258" y="1049988"/>
                  <a:pt x="1391301" y="1060556"/>
                  <a:pt x="1389850" y="1044944"/>
                </a:cubicBezTo>
                <a:cubicBezTo>
                  <a:pt x="1388883" y="1034789"/>
                  <a:pt x="1387916" y="1024704"/>
                  <a:pt x="1386189" y="1007365"/>
                </a:cubicBezTo>
                <a:cubicBezTo>
                  <a:pt x="1380732" y="1021043"/>
                  <a:pt x="1377624" y="1028642"/>
                  <a:pt x="1373064" y="1040040"/>
                </a:cubicBezTo>
                <a:cubicBezTo>
                  <a:pt x="1359938" y="1019868"/>
                  <a:pt x="1346053" y="1005638"/>
                  <a:pt x="1344120" y="984016"/>
                </a:cubicBezTo>
                <a:cubicBezTo>
                  <a:pt x="1343360" y="975451"/>
                  <a:pt x="1339286" y="965711"/>
                  <a:pt x="1333550" y="959286"/>
                </a:cubicBezTo>
                <a:cubicBezTo>
                  <a:pt x="1312899" y="936214"/>
                  <a:pt x="1307164" y="909963"/>
                  <a:pt x="1312415" y="880329"/>
                </a:cubicBezTo>
                <a:cubicBezTo>
                  <a:pt x="1312968" y="877221"/>
                  <a:pt x="1311241" y="873697"/>
                  <a:pt x="1310205" y="868517"/>
                </a:cubicBezTo>
                <a:cubicBezTo>
                  <a:pt x="1323742" y="870450"/>
                  <a:pt x="1336660" y="872316"/>
                  <a:pt x="1351650" y="874526"/>
                </a:cubicBezTo>
                <a:cubicBezTo>
                  <a:pt x="1357107" y="890000"/>
                  <a:pt x="1362840" y="906095"/>
                  <a:pt x="1368504" y="922121"/>
                </a:cubicBezTo>
                <a:cubicBezTo>
                  <a:pt x="1376102" y="943674"/>
                  <a:pt x="1382390" y="964744"/>
                  <a:pt x="1409053" y="972964"/>
                </a:cubicBezTo>
                <a:cubicBezTo>
                  <a:pt x="1420865" y="976626"/>
                  <a:pt x="1429364" y="990717"/>
                  <a:pt x="1441107" y="1001700"/>
                </a:cubicBezTo>
                <a:cubicBezTo>
                  <a:pt x="1453194" y="996174"/>
                  <a:pt x="1465352" y="990579"/>
                  <a:pt x="1479583" y="984016"/>
                </a:cubicBezTo>
                <a:cubicBezTo>
                  <a:pt x="1492502" y="1001770"/>
                  <a:pt x="1508805" y="1019247"/>
                  <a:pt x="1519373" y="1039694"/>
                </a:cubicBezTo>
                <a:cubicBezTo>
                  <a:pt x="1537473" y="1074649"/>
                  <a:pt x="1536022" y="1075408"/>
                  <a:pt x="1572703" y="1067050"/>
                </a:cubicBezTo>
                <a:cubicBezTo>
                  <a:pt x="1581545" y="1074994"/>
                  <a:pt x="1590803" y="1083284"/>
                  <a:pt x="1600335" y="1091849"/>
                </a:cubicBezTo>
                <a:cubicBezTo>
                  <a:pt x="1613873" y="1090122"/>
                  <a:pt x="1624028" y="1080727"/>
                  <a:pt x="1639296" y="1082454"/>
                </a:cubicBezTo>
                <a:cubicBezTo>
                  <a:pt x="1649588" y="1083560"/>
                  <a:pt x="1661539" y="1068363"/>
                  <a:pt x="1676598" y="1075961"/>
                </a:cubicBezTo>
                <a:cubicBezTo>
                  <a:pt x="1678602" y="1076997"/>
                  <a:pt x="1682677" y="1073198"/>
                  <a:pt x="1685994" y="1072369"/>
                </a:cubicBezTo>
                <a:cubicBezTo>
                  <a:pt x="1705820" y="1067257"/>
                  <a:pt x="1725576" y="1061868"/>
                  <a:pt x="1745541" y="1057448"/>
                </a:cubicBezTo>
                <a:cubicBezTo>
                  <a:pt x="1760528" y="1054200"/>
                  <a:pt x="1771719" y="1048952"/>
                  <a:pt x="1767991" y="1028435"/>
                </a:cubicBezTo>
                <a:cubicBezTo>
                  <a:pt x="1754519" y="1028435"/>
                  <a:pt x="1741325" y="1028435"/>
                  <a:pt x="1728201" y="1028435"/>
                </a:cubicBezTo>
                <a:cubicBezTo>
                  <a:pt x="1724955" y="1028435"/>
                  <a:pt x="1720257" y="1030438"/>
                  <a:pt x="1718668" y="1028918"/>
                </a:cubicBezTo>
                <a:cubicBezTo>
                  <a:pt x="1698703" y="1010267"/>
                  <a:pt x="1690691" y="1030645"/>
                  <a:pt x="1678946" y="1043356"/>
                </a:cubicBezTo>
                <a:cubicBezTo>
                  <a:pt x="1670519" y="1025740"/>
                  <a:pt x="1678946" y="1004463"/>
                  <a:pt x="1656911" y="993480"/>
                </a:cubicBezTo>
                <a:cubicBezTo>
                  <a:pt x="1601786" y="1015033"/>
                  <a:pt x="1565241" y="981875"/>
                  <a:pt x="1534503" y="938078"/>
                </a:cubicBezTo>
                <a:cubicBezTo>
                  <a:pt x="1526903" y="942500"/>
                  <a:pt x="1521031" y="945954"/>
                  <a:pt x="1510670" y="952032"/>
                </a:cubicBezTo>
                <a:cubicBezTo>
                  <a:pt x="1523657" y="957421"/>
                  <a:pt x="1533535" y="961566"/>
                  <a:pt x="1545417" y="966471"/>
                </a:cubicBezTo>
                <a:cubicBezTo>
                  <a:pt x="1548525" y="990579"/>
                  <a:pt x="1564413" y="1006950"/>
                  <a:pt x="1588937" y="1015517"/>
                </a:cubicBezTo>
                <a:cubicBezTo>
                  <a:pt x="1585690" y="1026569"/>
                  <a:pt x="1582789" y="1036240"/>
                  <a:pt x="1579336" y="1048122"/>
                </a:cubicBezTo>
                <a:cubicBezTo>
                  <a:pt x="1571389" y="1047155"/>
                  <a:pt x="1564136" y="1046189"/>
                  <a:pt x="1557850" y="1045428"/>
                </a:cubicBezTo>
                <a:cubicBezTo>
                  <a:pt x="1556123" y="1041490"/>
                  <a:pt x="1554052" y="1039211"/>
                  <a:pt x="1554465" y="1037415"/>
                </a:cubicBezTo>
                <a:cubicBezTo>
                  <a:pt x="1561788" y="1002046"/>
                  <a:pt x="1532914" y="990579"/>
                  <a:pt x="1512536" y="973517"/>
                </a:cubicBezTo>
                <a:cubicBezTo>
                  <a:pt x="1498996" y="977730"/>
                  <a:pt x="1492157" y="968404"/>
                  <a:pt x="1484627" y="960046"/>
                </a:cubicBezTo>
                <a:cubicBezTo>
                  <a:pt x="1483246" y="958527"/>
                  <a:pt x="1480068" y="956937"/>
                  <a:pt x="1478480" y="957491"/>
                </a:cubicBezTo>
                <a:cubicBezTo>
                  <a:pt x="1455267" y="965987"/>
                  <a:pt x="1444490" y="943260"/>
                  <a:pt x="1425219" y="937526"/>
                </a:cubicBezTo>
                <a:cubicBezTo>
                  <a:pt x="1425979" y="931793"/>
                  <a:pt x="1426186" y="926266"/>
                  <a:pt x="1427498" y="921017"/>
                </a:cubicBezTo>
                <a:cubicBezTo>
                  <a:pt x="1430055" y="911069"/>
                  <a:pt x="1424874" y="902710"/>
                  <a:pt x="1416998" y="902710"/>
                </a:cubicBezTo>
                <a:cubicBezTo>
                  <a:pt x="1392130" y="902710"/>
                  <a:pt x="1389160" y="883368"/>
                  <a:pt x="1382320" y="867134"/>
                </a:cubicBezTo>
                <a:cubicBezTo>
                  <a:pt x="1380594" y="862921"/>
                  <a:pt x="1380110" y="858223"/>
                  <a:pt x="1378659" y="853872"/>
                </a:cubicBezTo>
                <a:cubicBezTo>
                  <a:pt x="1374170" y="840124"/>
                  <a:pt x="1372787" y="824374"/>
                  <a:pt x="1353239" y="821680"/>
                </a:cubicBezTo>
                <a:cubicBezTo>
                  <a:pt x="1349439" y="821197"/>
                  <a:pt x="1346676" y="813252"/>
                  <a:pt x="1345708" y="805308"/>
                </a:cubicBezTo>
                <a:cubicBezTo>
                  <a:pt x="1351442" y="808762"/>
                  <a:pt x="1357245" y="812216"/>
                  <a:pt x="1364636" y="816638"/>
                </a:cubicBezTo>
                <a:cubicBezTo>
                  <a:pt x="1366223" y="811802"/>
                  <a:pt x="1367538" y="807795"/>
                  <a:pt x="1368849" y="803720"/>
                </a:cubicBezTo>
                <a:cubicBezTo>
                  <a:pt x="1378727" y="816914"/>
                  <a:pt x="1381215" y="834183"/>
                  <a:pt x="1397656" y="844269"/>
                </a:cubicBezTo>
                <a:cubicBezTo>
                  <a:pt x="1410436" y="852145"/>
                  <a:pt x="1420797" y="865752"/>
                  <a:pt x="1428742" y="878948"/>
                </a:cubicBezTo>
                <a:cubicBezTo>
                  <a:pt x="1437377" y="893246"/>
                  <a:pt x="1442005" y="909963"/>
                  <a:pt x="1449119" y="927441"/>
                </a:cubicBezTo>
                <a:cubicBezTo>
                  <a:pt x="1467978" y="914731"/>
                  <a:pt x="1482970" y="953207"/>
                  <a:pt x="1503762" y="928270"/>
                </a:cubicBezTo>
                <a:cubicBezTo>
                  <a:pt x="1493401" y="924884"/>
                  <a:pt x="1484351" y="921845"/>
                  <a:pt x="1475025" y="918806"/>
                </a:cubicBezTo>
                <a:cubicBezTo>
                  <a:pt x="1478134" y="912520"/>
                  <a:pt x="1480275" y="908168"/>
                  <a:pt x="1484006" y="900568"/>
                </a:cubicBezTo>
                <a:cubicBezTo>
                  <a:pt x="1471708" y="904782"/>
                  <a:pt x="1463419" y="907615"/>
                  <a:pt x="1455129" y="910378"/>
                </a:cubicBezTo>
                <a:cubicBezTo>
                  <a:pt x="1447876" y="891243"/>
                  <a:pt x="1435097" y="873007"/>
                  <a:pt x="1435926" y="855460"/>
                </a:cubicBezTo>
                <a:cubicBezTo>
                  <a:pt x="1436756" y="837569"/>
                  <a:pt x="1432472" y="823131"/>
                  <a:pt x="1426255" y="807588"/>
                </a:cubicBezTo>
                <a:cubicBezTo>
                  <a:pt x="1424459" y="817121"/>
                  <a:pt x="1422594" y="826654"/>
                  <a:pt x="1419969" y="840332"/>
                </a:cubicBezTo>
                <a:cubicBezTo>
                  <a:pt x="1412577" y="833838"/>
                  <a:pt x="1405323" y="830592"/>
                  <a:pt x="1403803" y="825618"/>
                </a:cubicBezTo>
                <a:cubicBezTo>
                  <a:pt x="1398276" y="807243"/>
                  <a:pt x="1399798" y="789490"/>
                  <a:pt x="1416377" y="777884"/>
                </a:cubicBezTo>
                <a:cubicBezTo>
                  <a:pt x="1404840" y="769456"/>
                  <a:pt x="1396204" y="758611"/>
                  <a:pt x="1386189" y="757160"/>
                </a:cubicBezTo>
                <a:cubicBezTo>
                  <a:pt x="1376380" y="755710"/>
                  <a:pt x="1365187" y="763792"/>
                  <a:pt x="1354827" y="767661"/>
                </a:cubicBezTo>
                <a:lnTo>
                  <a:pt x="1354827" y="789696"/>
                </a:lnTo>
                <a:cubicBezTo>
                  <a:pt x="1348058" y="783963"/>
                  <a:pt x="1341218" y="778229"/>
                  <a:pt x="1336521" y="774223"/>
                </a:cubicBezTo>
                <a:cubicBezTo>
                  <a:pt x="1335072" y="762480"/>
                  <a:pt x="1353653" y="766555"/>
                  <a:pt x="1346123" y="755157"/>
                </a:cubicBezTo>
                <a:cubicBezTo>
                  <a:pt x="1344534" y="752808"/>
                  <a:pt x="1338388" y="753499"/>
                  <a:pt x="1333414" y="752601"/>
                </a:cubicBezTo>
                <a:cubicBezTo>
                  <a:pt x="1331755" y="739822"/>
                  <a:pt x="1330027" y="726144"/>
                  <a:pt x="1328093" y="711292"/>
                </a:cubicBezTo>
                <a:cubicBezTo>
                  <a:pt x="1334864" y="715229"/>
                  <a:pt x="1340183" y="718269"/>
                  <a:pt x="1347436" y="722414"/>
                </a:cubicBezTo>
                <a:cubicBezTo>
                  <a:pt x="1361389" y="699410"/>
                  <a:pt x="1366639" y="675301"/>
                  <a:pt x="1370577" y="650778"/>
                </a:cubicBezTo>
                <a:cubicBezTo>
                  <a:pt x="1371475" y="650778"/>
                  <a:pt x="1372511" y="650570"/>
                  <a:pt x="1372994" y="650985"/>
                </a:cubicBezTo>
                <a:cubicBezTo>
                  <a:pt x="1373754" y="651676"/>
                  <a:pt x="1374170" y="652781"/>
                  <a:pt x="1374722" y="653679"/>
                </a:cubicBezTo>
                <a:cubicBezTo>
                  <a:pt x="1376241" y="656029"/>
                  <a:pt x="1377760" y="658377"/>
                  <a:pt x="1380594" y="662867"/>
                </a:cubicBezTo>
                <a:cubicBezTo>
                  <a:pt x="1382390" y="651261"/>
                  <a:pt x="1383426" y="642212"/>
                  <a:pt x="1385292" y="633370"/>
                </a:cubicBezTo>
                <a:cubicBezTo>
                  <a:pt x="1390334" y="609537"/>
                  <a:pt x="1402490" y="588193"/>
                  <a:pt x="1419761" y="572926"/>
                </a:cubicBezTo>
                <a:cubicBezTo>
                  <a:pt x="1437032" y="557660"/>
                  <a:pt x="1440900" y="542116"/>
                  <a:pt x="1436065" y="520081"/>
                </a:cubicBezTo>
                <a:cubicBezTo>
                  <a:pt x="1424735" y="520563"/>
                  <a:pt x="1414235" y="509511"/>
                  <a:pt x="1400834" y="517110"/>
                </a:cubicBezTo>
                <a:lnTo>
                  <a:pt x="1400834" y="504261"/>
                </a:lnTo>
                <a:cubicBezTo>
                  <a:pt x="1398692" y="503363"/>
                  <a:pt x="1395791" y="501291"/>
                  <a:pt x="1394824" y="501982"/>
                </a:cubicBezTo>
                <a:cubicBezTo>
                  <a:pt x="1378383" y="513725"/>
                  <a:pt x="1353653" y="517386"/>
                  <a:pt x="1354207" y="541979"/>
                </a:cubicBezTo>
                <a:cubicBezTo>
                  <a:pt x="1337559" y="547505"/>
                  <a:pt x="1323188" y="552271"/>
                  <a:pt x="1306750" y="557728"/>
                </a:cubicBezTo>
                <a:cubicBezTo>
                  <a:pt x="1309375" y="548333"/>
                  <a:pt x="1315247" y="538247"/>
                  <a:pt x="1314072" y="529130"/>
                </a:cubicBezTo>
                <a:cubicBezTo>
                  <a:pt x="1312345" y="515728"/>
                  <a:pt x="1331132" y="523672"/>
                  <a:pt x="1328921" y="510893"/>
                </a:cubicBezTo>
                <a:cubicBezTo>
                  <a:pt x="1326988" y="500047"/>
                  <a:pt x="1328508" y="488649"/>
                  <a:pt x="1328508" y="475524"/>
                </a:cubicBezTo>
                <a:cubicBezTo>
                  <a:pt x="1348334" y="471656"/>
                  <a:pt x="1371128" y="472623"/>
                  <a:pt x="1374929" y="443886"/>
                </a:cubicBezTo>
                <a:cubicBezTo>
                  <a:pt x="1375897" y="436770"/>
                  <a:pt x="1389504" y="429586"/>
                  <a:pt x="1400902" y="440708"/>
                </a:cubicBezTo>
                <a:cubicBezTo>
                  <a:pt x="1403459" y="428412"/>
                  <a:pt x="1405876" y="416738"/>
                  <a:pt x="1408571" y="403474"/>
                </a:cubicBezTo>
                <a:cubicBezTo>
                  <a:pt x="1416239" y="407895"/>
                  <a:pt x="1422802" y="411764"/>
                  <a:pt x="1427913" y="414665"/>
                </a:cubicBezTo>
                <a:cubicBezTo>
                  <a:pt x="1438275" y="397603"/>
                  <a:pt x="1448290" y="381161"/>
                  <a:pt x="1458169" y="364928"/>
                </a:cubicBezTo>
                <a:cubicBezTo>
                  <a:pt x="1463764" y="367761"/>
                  <a:pt x="1467425" y="369625"/>
                  <a:pt x="1473366" y="372596"/>
                </a:cubicBezTo>
                <a:cubicBezTo>
                  <a:pt x="1479100" y="345448"/>
                  <a:pt x="1484627" y="319336"/>
                  <a:pt x="1490638" y="290806"/>
                </a:cubicBezTo>
                <a:cubicBezTo>
                  <a:pt x="1500791" y="284105"/>
                  <a:pt x="1519649" y="286040"/>
                  <a:pt x="1525039" y="262552"/>
                </a:cubicBezTo>
                <a:cubicBezTo>
                  <a:pt x="1528009" y="249635"/>
                  <a:pt x="1548595" y="240793"/>
                  <a:pt x="1560613" y="230569"/>
                </a:cubicBezTo>
                <a:cubicBezTo>
                  <a:pt x="1556537" y="223730"/>
                  <a:pt x="1554326" y="219931"/>
                  <a:pt x="1551289" y="214819"/>
                </a:cubicBezTo>
                <a:cubicBezTo>
                  <a:pt x="1557023" y="214266"/>
                  <a:pt x="1559854" y="213092"/>
                  <a:pt x="1561167" y="214059"/>
                </a:cubicBezTo>
                <a:cubicBezTo>
                  <a:pt x="1565795" y="217374"/>
                  <a:pt x="1569870" y="221451"/>
                  <a:pt x="1574292" y="225042"/>
                </a:cubicBezTo>
                <a:cubicBezTo>
                  <a:pt x="1587694" y="236142"/>
                  <a:pt x="1601254" y="234552"/>
                  <a:pt x="1614979" y="220276"/>
                </a:cubicBezTo>
                <a:cubicBezTo>
                  <a:pt x="1632940" y="224214"/>
                  <a:pt x="1650902" y="228774"/>
                  <a:pt x="1666375" y="209361"/>
                </a:cubicBezTo>
                <a:cubicBezTo>
                  <a:pt x="1659330" y="208188"/>
                  <a:pt x="1654493" y="207358"/>
                  <a:pt x="1648483" y="206322"/>
                </a:cubicBezTo>
                <a:cubicBezTo>
                  <a:pt x="1650487" y="203283"/>
                  <a:pt x="1651523" y="199829"/>
                  <a:pt x="1653801" y="198309"/>
                </a:cubicBezTo>
                <a:cubicBezTo>
                  <a:pt x="1672040" y="186220"/>
                  <a:pt x="1672109" y="186359"/>
                  <a:pt x="1686546" y="194440"/>
                </a:cubicBezTo>
                <a:cubicBezTo>
                  <a:pt x="1694835" y="188431"/>
                  <a:pt x="1696561" y="169918"/>
                  <a:pt x="1712866" y="175513"/>
                </a:cubicBezTo>
                <a:cubicBezTo>
                  <a:pt x="1715697" y="176480"/>
                  <a:pt x="1717148" y="181661"/>
                  <a:pt x="1720741" y="187326"/>
                </a:cubicBezTo>
                <a:cubicBezTo>
                  <a:pt x="1725024" y="181591"/>
                  <a:pt x="1729237" y="175928"/>
                  <a:pt x="1734764" y="168467"/>
                </a:cubicBezTo>
                <a:close/>
                <a:moveTo>
                  <a:pt x="1575050" y="154512"/>
                </a:moveTo>
                <a:cubicBezTo>
                  <a:pt x="1585637" y="152854"/>
                  <a:pt x="1596914" y="154304"/>
                  <a:pt x="1608760" y="157760"/>
                </a:cubicBezTo>
                <a:cubicBezTo>
                  <a:pt x="1612768" y="172197"/>
                  <a:pt x="1610695" y="182351"/>
                  <a:pt x="1591491" y="189605"/>
                </a:cubicBezTo>
                <a:cubicBezTo>
                  <a:pt x="1596811" y="179588"/>
                  <a:pt x="1600056" y="173441"/>
                  <a:pt x="1604202" y="165634"/>
                </a:cubicBezTo>
                <a:cubicBezTo>
                  <a:pt x="1584031" y="160108"/>
                  <a:pt x="1573392" y="168121"/>
                  <a:pt x="1566415" y="187878"/>
                </a:cubicBezTo>
                <a:lnTo>
                  <a:pt x="1566415" y="187947"/>
                </a:lnTo>
                <a:cubicBezTo>
                  <a:pt x="1562754" y="179450"/>
                  <a:pt x="1561441" y="176341"/>
                  <a:pt x="1559093" y="170954"/>
                </a:cubicBezTo>
                <a:cubicBezTo>
                  <a:pt x="1554465" y="173578"/>
                  <a:pt x="1550112" y="175996"/>
                  <a:pt x="1544241" y="179313"/>
                </a:cubicBezTo>
                <a:cubicBezTo>
                  <a:pt x="1544656" y="175444"/>
                  <a:pt x="1543895" y="171506"/>
                  <a:pt x="1545484" y="169918"/>
                </a:cubicBezTo>
                <a:cubicBezTo>
                  <a:pt x="1554568" y="160936"/>
                  <a:pt x="1564464" y="156170"/>
                  <a:pt x="1575050" y="154512"/>
                </a:cubicBezTo>
                <a:close/>
                <a:moveTo>
                  <a:pt x="1539200" y="142009"/>
                </a:moveTo>
                <a:cubicBezTo>
                  <a:pt x="1531601" y="151680"/>
                  <a:pt x="1529392" y="155825"/>
                  <a:pt x="1525937" y="158588"/>
                </a:cubicBezTo>
                <a:cubicBezTo>
                  <a:pt x="1519442" y="163838"/>
                  <a:pt x="1505767" y="171091"/>
                  <a:pt x="1506457" y="172681"/>
                </a:cubicBezTo>
                <a:cubicBezTo>
                  <a:pt x="1513020" y="187947"/>
                  <a:pt x="1497408" y="180418"/>
                  <a:pt x="1494299" y="185391"/>
                </a:cubicBezTo>
                <a:cubicBezTo>
                  <a:pt x="1488496" y="194785"/>
                  <a:pt x="1478202" y="189950"/>
                  <a:pt x="1469981" y="191816"/>
                </a:cubicBezTo>
                <a:cubicBezTo>
                  <a:pt x="1462176" y="193543"/>
                  <a:pt x="1456028" y="202661"/>
                  <a:pt x="1448774" y="208740"/>
                </a:cubicBezTo>
                <a:cubicBezTo>
                  <a:pt x="1444492" y="205770"/>
                  <a:pt x="1439934" y="202592"/>
                  <a:pt x="1434958" y="199206"/>
                </a:cubicBezTo>
                <a:cubicBezTo>
                  <a:pt x="1410989" y="213092"/>
                  <a:pt x="1396689" y="231329"/>
                  <a:pt x="1406704" y="260825"/>
                </a:cubicBezTo>
                <a:cubicBezTo>
                  <a:pt x="1392980" y="263082"/>
                  <a:pt x="1382687" y="257602"/>
                  <a:pt x="1375827" y="244385"/>
                </a:cubicBezTo>
                <a:cubicBezTo>
                  <a:pt x="1383563" y="249151"/>
                  <a:pt x="1387779" y="251776"/>
                  <a:pt x="1392062" y="254402"/>
                </a:cubicBezTo>
                <a:cubicBezTo>
                  <a:pt x="1400142" y="248667"/>
                  <a:pt x="1387848" y="225802"/>
                  <a:pt x="1364084" y="203904"/>
                </a:cubicBezTo>
                <a:cubicBezTo>
                  <a:pt x="1388055" y="192230"/>
                  <a:pt x="1405393" y="169157"/>
                  <a:pt x="1435442" y="170954"/>
                </a:cubicBezTo>
                <a:cubicBezTo>
                  <a:pt x="1438897" y="171160"/>
                  <a:pt x="1442971" y="166186"/>
                  <a:pt x="1446356" y="163216"/>
                </a:cubicBezTo>
                <a:cubicBezTo>
                  <a:pt x="1471847" y="141042"/>
                  <a:pt x="1502795" y="144358"/>
                  <a:pt x="1539200" y="142009"/>
                </a:cubicBezTo>
                <a:close/>
                <a:moveTo>
                  <a:pt x="2225933" y="116945"/>
                </a:moveTo>
                <a:cubicBezTo>
                  <a:pt x="2252628" y="119697"/>
                  <a:pt x="2272718" y="134980"/>
                  <a:pt x="2280489" y="158657"/>
                </a:cubicBezTo>
                <a:cubicBezTo>
                  <a:pt x="2253963" y="145878"/>
                  <a:pt x="2226399" y="132545"/>
                  <a:pt x="2197248" y="118523"/>
                </a:cubicBezTo>
                <a:cubicBezTo>
                  <a:pt x="2207403" y="116502"/>
                  <a:pt x="2217035" y="116027"/>
                  <a:pt x="2225933" y="116945"/>
                </a:cubicBezTo>
                <a:close/>
                <a:moveTo>
                  <a:pt x="1891309" y="90868"/>
                </a:moveTo>
                <a:cubicBezTo>
                  <a:pt x="1897172" y="88974"/>
                  <a:pt x="1903766" y="88783"/>
                  <a:pt x="1911675" y="91720"/>
                </a:cubicBezTo>
                <a:cubicBezTo>
                  <a:pt x="1906633" y="98558"/>
                  <a:pt x="1902211" y="104638"/>
                  <a:pt x="1897790" y="110716"/>
                </a:cubicBezTo>
                <a:cubicBezTo>
                  <a:pt x="1899241" y="112236"/>
                  <a:pt x="1900553" y="115000"/>
                  <a:pt x="1902211" y="115276"/>
                </a:cubicBezTo>
                <a:cubicBezTo>
                  <a:pt x="1912090" y="116796"/>
                  <a:pt x="1922106" y="117280"/>
                  <a:pt x="1931915" y="119007"/>
                </a:cubicBezTo>
                <a:cubicBezTo>
                  <a:pt x="1937442" y="119974"/>
                  <a:pt x="1943865" y="125637"/>
                  <a:pt x="1947873" y="124049"/>
                </a:cubicBezTo>
                <a:cubicBezTo>
                  <a:pt x="1978612" y="111960"/>
                  <a:pt x="1999958" y="133098"/>
                  <a:pt x="2026831" y="146292"/>
                </a:cubicBezTo>
                <a:lnTo>
                  <a:pt x="2026900" y="146362"/>
                </a:lnTo>
                <a:cubicBezTo>
                  <a:pt x="2030076" y="140145"/>
                  <a:pt x="2032081" y="136207"/>
                  <a:pt x="2035949" y="128608"/>
                </a:cubicBezTo>
                <a:cubicBezTo>
                  <a:pt x="2050594" y="133582"/>
                  <a:pt x="2066137" y="138487"/>
                  <a:pt x="2081264" y="144289"/>
                </a:cubicBezTo>
                <a:cubicBezTo>
                  <a:pt x="2090591" y="147881"/>
                  <a:pt x="2098190" y="156239"/>
                  <a:pt x="2109864" y="150368"/>
                </a:cubicBezTo>
                <a:cubicBezTo>
                  <a:pt x="2121469" y="144496"/>
                  <a:pt x="2115735" y="159210"/>
                  <a:pt x="2121400" y="161007"/>
                </a:cubicBezTo>
                <a:cubicBezTo>
                  <a:pt x="2141778" y="167430"/>
                  <a:pt x="2161743" y="175444"/>
                  <a:pt x="2183917" y="169987"/>
                </a:cubicBezTo>
                <a:cubicBezTo>
                  <a:pt x="2191308" y="168191"/>
                  <a:pt x="2199114" y="168397"/>
                  <a:pt x="2208786" y="167500"/>
                </a:cubicBezTo>
                <a:cubicBezTo>
                  <a:pt x="2205608" y="172889"/>
                  <a:pt x="2203949" y="175720"/>
                  <a:pt x="2201877" y="179174"/>
                </a:cubicBezTo>
                <a:cubicBezTo>
                  <a:pt x="2223844" y="193060"/>
                  <a:pt x="2248160" y="197135"/>
                  <a:pt x="2273236" y="196306"/>
                </a:cubicBezTo>
                <a:lnTo>
                  <a:pt x="2273236" y="234506"/>
                </a:lnTo>
                <a:cubicBezTo>
                  <a:pt x="2282286" y="237684"/>
                  <a:pt x="2293407" y="241553"/>
                  <a:pt x="2304944" y="245628"/>
                </a:cubicBezTo>
                <a:cubicBezTo>
                  <a:pt x="2288433" y="270567"/>
                  <a:pt x="2272545" y="234506"/>
                  <a:pt x="2257486" y="249427"/>
                </a:cubicBezTo>
                <a:cubicBezTo>
                  <a:pt x="2244430" y="205079"/>
                  <a:pt x="2219700" y="189329"/>
                  <a:pt x="2195108" y="205079"/>
                </a:cubicBezTo>
                <a:cubicBezTo>
                  <a:pt x="2173209" y="194924"/>
                  <a:pt x="2153521" y="181178"/>
                  <a:pt x="2132038" y="177240"/>
                </a:cubicBezTo>
                <a:cubicBezTo>
                  <a:pt x="2112075" y="173579"/>
                  <a:pt x="2092940" y="167638"/>
                  <a:pt x="2073529" y="163701"/>
                </a:cubicBezTo>
                <a:cubicBezTo>
                  <a:pt x="2052943" y="159556"/>
                  <a:pt x="2030076" y="166740"/>
                  <a:pt x="2006866" y="169088"/>
                </a:cubicBezTo>
                <a:cubicBezTo>
                  <a:pt x="2004448" y="157484"/>
                  <a:pt x="1994708" y="155549"/>
                  <a:pt x="1981929" y="155757"/>
                </a:cubicBezTo>
                <a:cubicBezTo>
                  <a:pt x="1971912" y="155894"/>
                  <a:pt x="1967974" y="171644"/>
                  <a:pt x="1954574" y="163494"/>
                </a:cubicBezTo>
                <a:cubicBezTo>
                  <a:pt x="1945524" y="157966"/>
                  <a:pt x="1933089" y="158312"/>
                  <a:pt x="1922521" y="154858"/>
                </a:cubicBezTo>
                <a:cubicBezTo>
                  <a:pt x="1913056" y="151749"/>
                  <a:pt x="1904146" y="146983"/>
                  <a:pt x="1891988" y="141596"/>
                </a:cubicBezTo>
                <a:cubicBezTo>
                  <a:pt x="1881280" y="148227"/>
                  <a:pt x="1868846" y="155894"/>
                  <a:pt x="1852819" y="165773"/>
                </a:cubicBezTo>
                <a:cubicBezTo>
                  <a:pt x="1847638" y="159487"/>
                  <a:pt x="1842043" y="151612"/>
                  <a:pt x="1835204" y="144911"/>
                </a:cubicBezTo>
                <a:cubicBezTo>
                  <a:pt x="1829470" y="139315"/>
                  <a:pt x="1816138" y="139109"/>
                  <a:pt x="1824428" y="123842"/>
                </a:cubicBezTo>
                <a:cubicBezTo>
                  <a:pt x="1807020" y="121701"/>
                  <a:pt x="1790578" y="119628"/>
                  <a:pt x="1772204" y="117348"/>
                </a:cubicBezTo>
                <a:cubicBezTo>
                  <a:pt x="1793550" y="100839"/>
                  <a:pt x="1826915" y="129714"/>
                  <a:pt x="1842388" y="96073"/>
                </a:cubicBezTo>
                <a:lnTo>
                  <a:pt x="1842388" y="115552"/>
                </a:lnTo>
                <a:cubicBezTo>
                  <a:pt x="1862698" y="117573"/>
                  <a:pt x="1873721" y="96552"/>
                  <a:pt x="1891309" y="90868"/>
                </a:cubicBezTo>
                <a:close/>
                <a:moveTo>
                  <a:pt x="2070393" y="190"/>
                </a:moveTo>
                <a:cubicBezTo>
                  <a:pt x="2083734" y="1052"/>
                  <a:pt x="2096808" y="4886"/>
                  <a:pt x="2109518" y="12347"/>
                </a:cubicBezTo>
                <a:cubicBezTo>
                  <a:pt x="2126305" y="22225"/>
                  <a:pt x="2143160" y="32243"/>
                  <a:pt x="2158771" y="43778"/>
                </a:cubicBezTo>
                <a:cubicBezTo>
                  <a:pt x="2169341" y="51585"/>
                  <a:pt x="2178875" y="61531"/>
                  <a:pt x="2182328" y="82532"/>
                </a:cubicBezTo>
                <a:cubicBezTo>
                  <a:pt x="2171483" y="74933"/>
                  <a:pt x="2165403" y="71202"/>
                  <a:pt x="2159877" y="66644"/>
                </a:cubicBezTo>
                <a:cubicBezTo>
                  <a:pt x="2136804" y="47577"/>
                  <a:pt x="2113663" y="28926"/>
                  <a:pt x="2083821" y="20637"/>
                </a:cubicBezTo>
                <a:cubicBezTo>
                  <a:pt x="2067380" y="16077"/>
                  <a:pt x="2050732" y="14144"/>
                  <a:pt x="2037538" y="24712"/>
                </a:cubicBezTo>
                <a:cubicBezTo>
                  <a:pt x="2019784" y="38942"/>
                  <a:pt x="2002515" y="38528"/>
                  <a:pt x="1983725" y="28719"/>
                </a:cubicBezTo>
                <a:cubicBezTo>
                  <a:pt x="1975642" y="35558"/>
                  <a:pt x="1969149" y="41913"/>
                  <a:pt x="1961688" y="47025"/>
                </a:cubicBezTo>
                <a:cubicBezTo>
                  <a:pt x="1958234" y="49373"/>
                  <a:pt x="1951120" y="51585"/>
                  <a:pt x="1948909" y="49857"/>
                </a:cubicBezTo>
                <a:cubicBezTo>
                  <a:pt x="1926872" y="32104"/>
                  <a:pt x="1902971" y="58976"/>
                  <a:pt x="1881764" y="46749"/>
                </a:cubicBezTo>
                <a:cubicBezTo>
                  <a:pt x="1874510" y="42535"/>
                  <a:pt x="1870020" y="33416"/>
                  <a:pt x="1863113" y="25196"/>
                </a:cubicBezTo>
                <a:cubicBezTo>
                  <a:pt x="1842388" y="29065"/>
                  <a:pt x="1820628" y="45574"/>
                  <a:pt x="1797625" y="23261"/>
                </a:cubicBezTo>
                <a:cubicBezTo>
                  <a:pt x="1803290" y="19255"/>
                  <a:pt x="1808677" y="13453"/>
                  <a:pt x="1815170" y="11518"/>
                </a:cubicBezTo>
                <a:cubicBezTo>
                  <a:pt x="1823737" y="8894"/>
                  <a:pt x="1833615" y="7235"/>
                  <a:pt x="1842319" y="8686"/>
                </a:cubicBezTo>
                <a:cubicBezTo>
                  <a:pt x="1876583" y="14627"/>
                  <a:pt x="1913747" y="2677"/>
                  <a:pt x="1946836" y="26854"/>
                </a:cubicBezTo>
                <a:lnTo>
                  <a:pt x="1946836" y="26923"/>
                </a:lnTo>
                <a:cubicBezTo>
                  <a:pt x="1966938" y="17183"/>
                  <a:pt x="1983725" y="3850"/>
                  <a:pt x="2006866" y="11863"/>
                </a:cubicBezTo>
                <a:cubicBezTo>
                  <a:pt x="2013015" y="14005"/>
                  <a:pt x="2022064" y="8271"/>
                  <a:pt x="2029663" y="5853"/>
                </a:cubicBezTo>
                <a:cubicBezTo>
                  <a:pt x="2043444" y="1432"/>
                  <a:pt x="2057053" y="-675"/>
                  <a:pt x="2070393" y="190"/>
                </a:cubicBezTo>
                <a:close/>
              </a:path>
            </a:pathLst>
          </a:custGeom>
          <a:solidFill>
            <a:schemeClr val="tx1">
              <a:alpha val="4000"/>
            </a:schemeClr>
          </a:solidFill>
          <a:ln w="5573" cap="flat">
            <a:noFill/>
            <a:prstDash val="solid"/>
            <a:miter/>
          </a:ln>
        </p:spPr>
        <p:txBody>
          <a:bodyPr wrap="square" rtlCol="0" anchor="ctr">
            <a:noAutofit/>
          </a:bodyPr>
          <a:lstStyle/>
          <a:p>
            <a:endParaRPr lang="en-VI" dirty="0">
              <a:latin typeface="Montserrat" pitchFamily="2" charset="0"/>
            </a:endParaRPr>
          </a:p>
        </p:txBody>
      </p:sp>
      <p:sp>
        <p:nvSpPr>
          <p:cNvPr id="3" name="Freeform: Shape 2">
            <a:extLst>
              <a:ext uri="{FF2B5EF4-FFF2-40B4-BE49-F238E27FC236}">
                <a16:creationId xmlns:a16="http://schemas.microsoft.com/office/drawing/2014/main" id="{422E031C-A0D9-CF9A-8A16-D0DBA4DBC46E}"/>
              </a:ext>
            </a:extLst>
          </p:cNvPr>
          <p:cNvSpPr/>
          <p:nvPr userDrawn="1"/>
        </p:nvSpPr>
        <p:spPr>
          <a:xfrm>
            <a:off x="8645321" y="4601210"/>
            <a:ext cx="2810281" cy="2256790"/>
          </a:xfrm>
          <a:custGeom>
            <a:avLst/>
            <a:gdLst>
              <a:gd name="connsiteX0" fmla="*/ 1376793 w 2810281"/>
              <a:gd name="connsiteY0" fmla="*/ 2234449 h 2256790"/>
              <a:gd name="connsiteX1" fmla="*/ 1390612 w 2810281"/>
              <a:gd name="connsiteY1" fmla="*/ 2242524 h 2256790"/>
              <a:gd name="connsiteX2" fmla="*/ 1407899 w 2810281"/>
              <a:gd name="connsiteY2" fmla="*/ 2235750 h 2256790"/>
              <a:gd name="connsiteX3" fmla="*/ 1404485 w 2810281"/>
              <a:gd name="connsiteY3" fmla="*/ 2256120 h 2256790"/>
              <a:gd name="connsiteX4" fmla="*/ 1404547 w 2810281"/>
              <a:gd name="connsiteY4" fmla="*/ 2256790 h 2256790"/>
              <a:gd name="connsiteX5" fmla="*/ 1384870 w 2810281"/>
              <a:gd name="connsiteY5" fmla="*/ 2256790 h 2256790"/>
              <a:gd name="connsiteX6" fmla="*/ 1382591 w 2810281"/>
              <a:gd name="connsiteY6" fmla="*/ 2248648 h 2256790"/>
              <a:gd name="connsiteX7" fmla="*/ 1376740 w 2810281"/>
              <a:gd name="connsiteY7" fmla="*/ 2234558 h 2256790"/>
              <a:gd name="connsiteX8" fmla="*/ 1601150 w 2810281"/>
              <a:gd name="connsiteY8" fmla="*/ 2157984 h 2256790"/>
              <a:gd name="connsiteX9" fmla="*/ 1603751 w 2810281"/>
              <a:gd name="connsiteY9" fmla="*/ 2185351 h 2256790"/>
              <a:gd name="connsiteX10" fmla="*/ 1601150 w 2810281"/>
              <a:gd name="connsiteY10" fmla="*/ 2236075 h 2256790"/>
              <a:gd name="connsiteX11" fmla="*/ 1623152 w 2810281"/>
              <a:gd name="connsiteY11" fmla="*/ 2189362 h 2256790"/>
              <a:gd name="connsiteX12" fmla="*/ 1601150 w 2810281"/>
              <a:gd name="connsiteY12" fmla="*/ 2157984 h 2256790"/>
              <a:gd name="connsiteX13" fmla="*/ 1694035 w 2810281"/>
              <a:gd name="connsiteY13" fmla="*/ 2029656 h 2256790"/>
              <a:gd name="connsiteX14" fmla="*/ 1635670 w 2810281"/>
              <a:gd name="connsiteY14" fmla="*/ 2047648 h 2256790"/>
              <a:gd name="connsiteX15" fmla="*/ 1654583 w 2810281"/>
              <a:gd name="connsiteY15" fmla="*/ 2046456 h 2256790"/>
              <a:gd name="connsiteX16" fmla="*/ 1680813 w 2810281"/>
              <a:gd name="connsiteY16" fmla="*/ 2055777 h 2256790"/>
              <a:gd name="connsiteX17" fmla="*/ 1651441 w 2810281"/>
              <a:gd name="connsiteY17" fmla="*/ 2100161 h 2256790"/>
              <a:gd name="connsiteX18" fmla="*/ 1657293 w 2810281"/>
              <a:gd name="connsiteY18" fmla="*/ 2136470 h 2256790"/>
              <a:gd name="connsiteX19" fmla="*/ 1660599 w 2810281"/>
              <a:gd name="connsiteY19" fmla="*/ 2113438 h 2256790"/>
              <a:gd name="connsiteX20" fmla="*/ 1663254 w 2810281"/>
              <a:gd name="connsiteY20" fmla="*/ 2113438 h 2256790"/>
              <a:gd name="connsiteX21" fmla="*/ 1667536 w 2810281"/>
              <a:gd name="connsiteY21" fmla="*/ 2137499 h 2256790"/>
              <a:gd name="connsiteX22" fmla="*/ 1648677 w 2810281"/>
              <a:gd name="connsiteY22" fmla="*/ 2147308 h 2256790"/>
              <a:gd name="connsiteX23" fmla="*/ 1649056 w 2810281"/>
              <a:gd name="connsiteY23" fmla="*/ 2191150 h 2256790"/>
              <a:gd name="connsiteX24" fmla="*/ 1692518 w 2810281"/>
              <a:gd name="connsiteY24" fmla="*/ 2183183 h 2256790"/>
              <a:gd name="connsiteX25" fmla="*/ 1664230 w 2810281"/>
              <a:gd name="connsiteY25" fmla="*/ 2197382 h 2256790"/>
              <a:gd name="connsiteX26" fmla="*/ 1656860 w 2810281"/>
              <a:gd name="connsiteY26" fmla="*/ 2217162 h 2256790"/>
              <a:gd name="connsiteX27" fmla="*/ 1704982 w 2810281"/>
              <a:gd name="connsiteY27" fmla="*/ 2184484 h 2256790"/>
              <a:gd name="connsiteX28" fmla="*/ 1704874 w 2810281"/>
              <a:gd name="connsiteY28" fmla="*/ 2172290 h 2256790"/>
              <a:gd name="connsiteX29" fmla="*/ 1704062 w 2810281"/>
              <a:gd name="connsiteY29" fmla="*/ 2153106 h 2256790"/>
              <a:gd name="connsiteX30" fmla="*/ 1706988 w 2810281"/>
              <a:gd name="connsiteY30" fmla="*/ 2137987 h 2256790"/>
              <a:gd name="connsiteX31" fmla="*/ 1713003 w 2810281"/>
              <a:gd name="connsiteY31" fmla="*/ 2105905 h 2256790"/>
              <a:gd name="connsiteX32" fmla="*/ 1687587 w 2810281"/>
              <a:gd name="connsiteY32" fmla="*/ 2086396 h 2256790"/>
              <a:gd name="connsiteX33" fmla="*/ 1699943 w 2810281"/>
              <a:gd name="connsiteY33" fmla="*/ 2065098 h 2256790"/>
              <a:gd name="connsiteX34" fmla="*/ 1691380 w 2810281"/>
              <a:gd name="connsiteY34" fmla="*/ 2046077 h 2256790"/>
              <a:gd name="connsiteX35" fmla="*/ 1691326 w 2810281"/>
              <a:gd name="connsiteY35" fmla="*/ 2046077 h 2256790"/>
              <a:gd name="connsiteX36" fmla="*/ 1694035 w 2810281"/>
              <a:gd name="connsiteY36" fmla="*/ 2029656 h 2256790"/>
              <a:gd name="connsiteX37" fmla="*/ 1312271 w 2810281"/>
              <a:gd name="connsiteY37" fmla="*/ 1963473 h 2256790"/>
              <a:gd name="connsiteX38" fmla="*/ 1312304 w 2810281"/>
              <a:gd name="connsiteY38" fmla="*/ 1963542 h 2256790"/>
              <a:gd name="connsiteX39" fmla="*/ 1312250 w 2810281"/>
              <a:gd name="connsiteY39" fmla="*/ 1963542 h 2256790"/>
              <a:gd name="connsiteX40" fmla="*/ 1849069 w 2810281"/>
              <a:gd name="connsiteY40" fmla="*/ 1946902 h 2256790"/>
              <a:gd name="connsiteX41" fmla="*/ 1848918 w 2810281"/>
              <a:gd name="connsiteY41" fmla="*/ 1947229 h 2256790"/>
              <a:gd name="connsiteX42" fmla="*/ 1848864 w 2810281"/>
              <a:gd name="connsiteY42" fmla="*/ 1947121 h 2256790"/>
              <a:gd name="connsiteX43" fmla="*/ 1148697 w 2810281"/>
              <a:gd name="connsiteY43" fmla="*/ 1850821 h 2256790"/>
              <a:gd name="connsiteX44" fmla="*/ 1148209 w 2810281"/>
              <a:gd name="connsiteY44" fmla="*/ 1887943 h 2256790"/>
              <a:gd name="connsiteX45" fmla="*/ 1141705 w 2810281"/>
              <a:gd name="connsiteY45" fmla="*/ 1913196 h 2256790"/>
              <a:gd name="connsiteX46" fmla="*/ 1123985 w 2810281"/>
              <a:gd name="connsiteY46" fmla="*/ 1870439 h 2256790"/>
              <a:gd name="connsiteX47" fmla="*/ 1148697 w 2810281"/>
              <a:gd name="connsiteY47" fmla="*/ 1850821 h 2256790"/>
              <a:gd name="connsiteX48" fmla="*/ 1289477 w 2810281"/>
              <a:gd name="connsiteY48" fmla="*/ 1807061 h 2256790"/>
              <a:gd name="connsiteX49" fmla="*/ 1315555 w 2810281"/>
              <a:gd name="connsiteY49" fmla="*/ 1813157 h 2256790"/>
              <a:gd name="connsiteX50" fmla="*/ 1319999 w 2810281"/>
              <a:gd name="connsiteY50" fmla="*/ 1846540 h 2256790"/>
              <a:gd name="connsiteX51" fmla="*/ 1305909 w 2810281"/>
              <a:gd name="connsiteY51" fmla="*/ 1874287 h 2256790"/>
              <a:gd name="connsiteX52" fmla="*/ 1269112 w 2810281"/>
              <a:gd name="connsiteY52" fmla="*/ 1903280 h 2256790"/>
              <a:gd name="connsiteX53" fmla="*/ 1262771 w 2810281"/>
              <a:gd name="connsiteY53" fmla="*/ 1922463 h 2256790"/>
              <a:gd name="connsiteX54" fmla="*/ 1253613 w 2810281"/>
              <a:gd name="connsiteY54" fmla="*/ 1907398 h 2256790"/>
              <a:gd name="connsiteX55" fmla="*/ 1264939 w 2810281"/>
              <a:gd name="connsiteY55" fmla="*/ 1875425 h 2256790"/>
              <a:gd name="connsiteX56" fmla="*/ 1272418 w 2810281"/>
              <a:gd name="connsiteY56" fmla="*/ 1865128 h 2256790"/>
              <a:gd name="connsiteX57" fmla="*/ 1279842 w 2810281"/>
              <a:gd name="connsiteY57" fmla="*/ 1816084 h 2256790"/>
              <a:gd name="connsiteX58" fmla="*/ 1279842 w 2810281"/>
              <a:gd name="connsiteY58" fmla="*/ 1810990 h 2256790"/>
              <a:gd name="connsiteX59" fmla="*/ 1289477 w 2810281"/>
              <a:gd name="connsiteY59" fmla="*/ 1807061 h 2256790"/>
              <a:gd name="connsiteX60" fmla="*/ 1848213 w 2810281"/>
              <a:gd name="connsiteY60" fmla="*/ 1795328 h 2256790"/>
              <a:gd name="connsiteX61" fmla="*/ 1854012 w 2810281"/>
              <a:gd name="connsiteY61" fmla="*/ 1811532 h 2256790"/>
              <a:gd name="connsiteX62" fmla="*/ 1868752 w 2810281"/>
              <a:gd name="connsiteY62" fmla="*/ 1850008 h 2256790"/>
              <a:gd name="connsiteX63" fmla="*/ 1879916 w 2810281"/>
              <a:gd name="connsiteY63" fmla="*/ 1908645 h 2256790"/>
              <a:gd name="connsiteX64" fmla="*/ 1866097 w 2810281"/>
              <a:gd name="connsiteY64" fmla="*/ 1928615 h 2256790"/>
              <a:gd name="connsiteX65" fmla="*/ 1849069 w 2810281"/>
              <a:gd name="connsiteY65" fmla="*/ 1946902 h 2256790"/>
              <a:gd name="connsiteX66" fmla="*/ 1858795 w 2810281"/>
              <a:gd name="connsiteY66" fmla="*/ 1925715 h 2256790"/>
              <a:gd name="connsiteX67" fmla="*/ 1873142 w 2810281"/>
              <a:gd name="connsiteY67" fmla="*/ 1907127 h 2256790"/>
              <a:gd name="connsiteX68" fmla="*/ 1868969 w 2810281"/>
              <a:gd name="connsiteY68" fmla="*/ 1895367 h 2256790"/>
              <a:gd name="connsiteX69" fmla="*/ 1871733 w 2810281"/>
              <a:gd name="connsiteY69" fmla="*/ 1873419 h 2256790"/>
              <a:gd name="connsiteX70" fmla="*/ 1854771 w 2810281"/>
              <a:gd name="connsiteY70" fmla="*/ 1850279 h 2256790"/>
              <a:gd name="connsiteX71" fmla="*/ 1846045 w 2810281"/>
              <a:gd name="connsiteY71" fmla="*/ 1816462 h 2256790"/>
              <a:gd name="connsiteX72" fmla="*/ 1848213 w 2810281"/>
              <a:gd name="connsiteY72" fmla="*/ 1795328 h 2256790"/>
              <a:gd name="connsiteX73" fmla="*/ 1299407 w 2810281"/>
              <a:gd name="connsiteY73" fmla="*/ 1786860 h 2256790"/>
              <a:gd name="connsiteX74" fmla="*/ 1279464 w 2810281"/>
              <a:gd name="connsiteY74" fmla="*/ 1788174 h 2256790"/>
              <a:gd name="connsiteX75" fmla="*/ 1255456 w 2810281"/>
              <a:gd name="connsiteY75" fmla="*/ 1822099 h 2256790"/>
              <a:gd name="connsiteX76" fmla="*/ 1221424 w 2810281"/>
              <a:gd name="connsiteY76" fmla="*/ 1809960 h 2256790"/>
              <a:gd name="connsiteX77" fmla="*/ 1200127 w 2810281"/>
              <a:gd name="connsiteY77" fmla="*/ 1852393 h 2256790"/>
              <a:gd name="connsiteX78" fmla="*/ 1192267 w 2810281"/>
              <a:gd name="connsiteY78" fmla="*/ 1890598 h 2256790"/>
              <a:gd name="connsiteX79" fmla="*/ 1199204 w 2810281"/>
              <a:gd name="connsiteY79" fmla="*/ 1913413 h 2256790"/>
              <a:gd name="connsiteX80" fmla="*/ 1230419 w 2810281"/>
              <a:gd name="connsiteY80" fmla="*/ 1929779 h 2256790"/>
              <a:gd name="connsiteX81" fmla="*/ 1214975 w 2810281"/>
              <a:gd name="connsiteY81" fmla="*/ 1962837 h 2256790"/>
              <a:gd name="connsiteX82" fmla="*/ 1218822 w 2810281"/>
              <a:gd name="connsiteY82" fmla="*/ 1944141 h 2256790"/>
              <a:gd name="connsiteX83" fmla="*/ 1189233 w 2810281"/>
              <a:gd name="connsiteY83" fmla="*/ 1980125 h 2256790"/>
              <a:gd name="connsiteX84" fmla="*/ 1194165 w 2810281"/>
              <a:gd name="connsiteY84" fmla="*/ 2000392 h 2256790"/>
              <a:gd name="connsiteX85" fmla="*/ 1194219 w 2810281"/>
              <a:gd name="connsiteY85" fmla="*/ 2000446 h 2256790"/>
              <a:gd name="connsiteX86" fmla="*/ 1244402 w 2810281"/>
              <a:gd name="connsiteY86" fmla="*/ 1956225 h 2256790"/>
              <a:gd name="connsiteX87" fmla="*/ 1237194 w 2810281"/>
              <a:gd name="connsiteY87" fmla="*/ 1990963 h 2256790"/>
              <a:gd name="connsiteX88" fmla="*/ 1238223 w 2810281"/>
              <a:gd name="connsiteY88" fmla="*/ 2007600 h 2256790"/>
              <a:gd name="connsiteX89" fmla="*/ 1255456 w 2810281"/>
              <a:gd name="connsiteY89" fmla="*/ 2009334 h 2256790"/>
              <a:gd name="connsiteX90" fmla="*/ 1270360 w 2810281"/>
              <a:gd name="connsiteY90" fmla="*/ 1991559 h 2256790"/>
              <a:gd name="connsiteX91" fmla="*/ 1284775 w 2810281"/>
              <a:gd name="connsiteY91" fmla="*/ 1923818 h 2256790"/>
              <a:gd name="connsiteX92" fmla="*/ 1296697 w 2810281"/>
              <a:gd name="connsiteY92" fmla="*/ 1902087 h 2256790"/>
              <a:gd name="connsiteX93" fmla="*/ 1343681 w 2810281"/>
              <a:gd name="connsiteY93" fmla="*/ 1858354 h 2256790"/>
              <a:gd name="connsiteX94" fmla="*/ 1339942 w 2810281"/>
              <a:gd name="connsiteY94" fmla="*/ 1828818 h 2256790"/>
              <a:gd name="connsiteX95" fmla="*/ 1318862 w 2810281"/>
              <a:gd name="connsiteY95" fmla="*/ 1794082 h 2256790"/>
              <a:gd name="connsiteX96" fmla="*/ 1299407 w 2810281"/>
              <a:gd name="connsiteY96" fmla="*/ 1786860 h 2256790"/>
              <a:gd name="connsiteX97" fmla="*/ 1479488 w 2810281"/>
              <a:gd name="connsiteY97" fmla="*/ 1735229 h 2256790"/>
              <a:gd name="connsiteX98" fmla="*/ 1438734 w 2810281"/>
              <a:gd name="connsiteY98" fmla="*/ 1781509 h 2256790"/>
              <a:gd name="connsiteX99" fmla="*/ 1474827 w 2810281"/>
              <a:gd name="connsiteY99" fmla="*/ 1752028 h 2256790"/>
              <a:gd name="connsiteX100" fmla="*/ 1463825 w 2810281"/>
              <a:gd name="connsiteY100" fmla="*/ 1820148 h 2256790"/>
              <a:gd name="connsiteX101" fmla="*/ 1476561 w 2810281"/>
              <a:gd name="connsiteY101" fmla="*/ 1816951 h 2256790"/>
              <a:gd name="connsiteX102" fmla="*/ 1472985 w 2810281"/>
              <a:gd name="connsiteY102" fmla="*/ 1863502 h 2256790"/>
              <a:gd name="connsiteX103" fmla="*/ 1491681 w 2810281"/>
              <a:gd name="connsiteY103" fmla="*/ 1841229 h 2256790"/>
              <a:gd name="connsiteX104" fmla="*/ 1484581 w 2810281"/>
              <a:gd name="connsiteY104" fmla="*/ 1882361 h 2256790"/>
              <a:gd name="connsiteX105" fmla="*/ 1472930 w 2810281"/>
              <a:gd name="connsiteY105" fmla="*/ 1905718 h 2256790"/>
              <a:gd name="connsiteX106" fmla="*/ 1454993 w 2810281"/>
              <a:gd name="connsiteY106" fmla="*/ 1921705 h 2256790"/>
              <a:gd name="connsiteX107" fmla="*/ 1457323 w 2810281"/>
              <a:gd name="connsiteY107" fmla="*/ 1945929 h 2256790"/>
              <a:gd name="connsiteX108" fmla="*/ 1441769 w 2810281"/>
              <a:gd name="connsiteY108" fmla="*/ 1959098 h 2256790"/>
              <a:gd name="connsiteX109" fmla="*/ 1431635 w 2810281"/>
              <a:gd name="connsiteY109" fmla="*/ 1968690 h 2256790"/>
              <a:gd name="connsiteX110" fmla="*/ 1433370 w 2810281"/>
              <a:gd name="connsiteY110" fmla="*/ 1958556 h 2256790"/>
              <a:gd name="connsiteX111" fmla="*/ 1430173 w 2810281"/>
              <a:gd name="connsiteY111" fmla="*/ 1936283 h 2256790"/>
              <a:gd name="connsiteX112" fmla="*/ 1408658 w 2810281"/>
              <a:gd name="connsiteY112" fmla="*/ 1925173 h 2256790"/>
              <a:gd name="connsiteX113" fmla="*/ 1378798 w 2810281"/>
              <a:gd name="connsiteY113" fmla="*/ 1951186 h 2256790"/>
              <a:gd name="connsiteX114" fmla="*/ 1368556 w 2810281"/>
              <a:gd name="connsiteY114" fmla="*/ 1923493 h 2256790"/>
              <a:gd name="connsiteX115" fmla="*/ 1355061 w 2810281"/>
              <a:gd name="connsiteY115" fmla="*/ 1944954 h 2256790"/>
              <a:gd name="connsiteX116" fmla="*/ 1317939 w 2810281"/>
              <a:gd name="connsiteY116" fmla="*/ 1944954 h 2256790"/>
              <a:gd name="connsiteX117" fmla="*/ 1312271 w 2810281"/>
              <a:gd name="connsiteY117" fmla="*/ 1963473 h 2256790"/>
              <a:gd name="connsiteX118" fmla="*/ 1308768 w 2810281"/>
              <a:gd name="connsiteY118" fmla="*/ 1956158 h 2256790"/>
              <a:gd name="connsiteX119" fmla="*/ 1307590 w 2810281"/>
              <a:gd name="connsiteY119" fmla="*/ 1949831 h 2256790"/>
              <a:gd name="connsiteX120" fmla="*/ 1321679 w 2810281"/>
              <a:gd name="connsiteY120" fmla="*/ 1931134 h 2256790"/>
              <a:gd name="connsiteX121" fmla="*/ 1338425 w 2810281"/>
              <a:gd name="connsiteY121" fmla="*/ 1922897 h 2256790"/>
              <a:gd name="connsiteX122" fmla="*/ 1352136 w 2810281"/>
              <a:gd name="connsiteY122" fmla="*/ 1900298 h 2256790"/>
              <a:gd name="connsiteX123" fmla="*/ 1332192 w 2810281"/>
              <a:gd name="connsiteY123" fmla="*/ 1892929 h 2256790"/>
              <a:gd name="connsiteX124" fmla="*/ 1306831 w 2810281"/>
              <a:gd name="connsiteY124" fmla="*/ 1917695 h 2256790"/>
              <a:gd name="connsiteX125" fmla="*/ 1298865 w 2810281"/>
              <a:gd name="connsiteY125" fmla="*/ 1972754 h 2256790"/>
              <a:gd name="connsiteX126" fmla="*/ 1311817 w 2810281"/>
              <a:gd name="connsiteY126" fmla="*/ 1981696 h 2256790"/>
              <a:gd name="connsiteX127" fmla="*/ 1333614 w 2810281"/>
              <a:gd name="connsiteY127" fmla="*/ 1990351 h 2256790"/>
              <a:gd name="connsiteX128" fmla="*/ 1322491 w 2810281"/>
              <a:gd name="connsiteY128" fmla="*/ 1974326 h 2256790"/>
              <a:gd name="connsiteX129" fmla="*/ 1364816 w 2810281"/>
              <a:gd name="connsiteY129" fmla="*/ 2000447 h 2256790"/>
              <a:gd name="connsiteX130" fmla="*/ 1401721 w 2810281"/>
              <a:gd name="connsiteY130" fmla="*/ 1987982 h 2256790"/>
              <a:gd name="connsiteX131" fmla="*/ 1397168 w 2810281"/>
              <a:gd name="connsiteY131" fmla="*/ 2016163 h 2256790"/>
              <a:gd name="connsiteX132" fmla="*/ 1375221 w 2810281"/>
              <a:gd name="connsiteY132" fmla="*/ 2017897 h 2256790"/>
              <a:gd name="connsiteX133" fmla="*/ 1341621 w 2810281"/>
              <a:gd name="connsiteY133" fmla="*/ 1997845 h 2256790"/>
              <a:gd name="connsiteX134" fmla="*/ 1334318 w 2810281"/>
              <a:gd name="connsiteY134" fmla="*/ 1991155 h 2256790"/>
              <a:gd name="connsiteX135" fmla="*/ 1338473 w 2810281"/>
              <a:gd name="connsiteY135" fmla="*/ 2011062 h 2256790"/>
              <a:gd name="connsiteX136" fmla="*/ 1356037 w 2810281"/>
              <a:gd name="connsiteY136" fmla="*/ 2022882 h 2256790"/>
              <a:gd name="connsiteX137" fmla="*/ 1420635 w 2810281"/>
              <a:gd name="connsiteY137" fmla="*/ 2019468 h 2256790"/>
              <a:gd name="connsiteX138" fmla="*/ 1432015 w 2810281"/>
              <a:gd name="connsiteY138" fmla="*/ 2014537 h 2256790"/>
              <a:gd name="connsiteX139" fmla="*/ 1492115 w 2810281"/>
              <a:gd name="connsiteY139" fmla="*/ 2030523 h 2256790"/>
              <a:gd name="connsiteX140" fmla="*/ 1496233 w 2810281"/>
              <a:gd name="connsiteY140" fmla="*/ 2036972 h 2256790"/>
              <a:gd name="connsiteX141" fmla="*/ 1527122 w 2810281"/>
              <a:gd name="connsiteY141" fmla="*/ 2033016 h 2256790"/>
              <a:gd name="connsiteX142" fmla="*/ 1542676 w 2810281"/>
              <a:gd name="connsiteY142" fmla="*/ 2015945 h 2256790"/>
              <a:gd name="connsiteX143" fmla="*/ 1547065 w 2810281"/>
              <a:gd name="connsiteY143" fmla="*/ 1992914 h 2256790"/>
              <a:gd name="connsiteX144" fmla="*/ 1536931 w 2810281"/>
              <a:gd name="connsiteY144" fmla="*/ 1978715 h 2256790"/>
              <a:gd name="connsiteX145" fmla="*/ 1548745 w 2810281"/>
              <a:gd name="connsiteY145" fmla="*/ 1922572 h 2256790"/>
              <a:gd name="connsiteX146" fmla="*/ 1557037 w 2810281"/>
              <a:gd name="connsiteY146" fmla="*/ 1871630 h 2256790"/>
              <a:gd name="connsiteX147" fmla="*/ 1579581 w 2810281"/>
              <a:gd name="connsiteY147" fmla="*/ 1861660 h 2256790"/>
              <a:gd name="connsiteX148" fmla="*/ 1591503 w 2810281"/>
              <a:gd name="connsiteY148" fmla="*/ 1846052 h 2256790"/>
              <a:gd name="connsiteX149" fmla="*/ 1560234 w 2810281"/>
              <a:gd name="connsiteY149" fmla="*/ 1829740 h 2256790"/>
              <a:gd name="connsiteX150" fmla="*/ 1569176 w 2810281"/>
              <a:gd name="connsiteY150" fmla="*/ 1795002 h 2256790"/>
              <a:gd name="connsiteX151" fmla="*/ 1547607 w 2810281"/>
              <a:gd name="connsiteY151" fmla="*/ 1808442 h 2256790"/>
              <a:gd name="connsiteX152" fmla="*/ 1544085 w 2810281"/>
              <a:gd name="connsiteY152" fmla="*/ 1803565 h 2256790"/>
              <a:gd name="connsiteX153" fmla="*/ 1560451 w 2810281"/>
              <a:gd name="connsiteY153" fmla="*/ 1785682 h 2256790"/>
              <a:gd name="connsiteX154" fmla="*/ 1506421 w 2810281"/>
              <a:gd name="connsiteY154" fmla="*/ 1831095 h 2256790"/>
              <a:gd name="connsiteX155" fmla="*/ 1485612 w 2810281"/>
              <a:gd name="connsiteY155" fmla="*/ 1827464 h 2256790"/>
              <a:gd name="connsiteX156" fmla="*/ 1480788 w 2810281"/>
              <a:gd name="connsiteY156" fmla="*/ 1817384 h 2256790"/>
              <a:gd name="connsiteX157" fmla="*/ 1486858 w 2810281"/>
              <a:gd name="connsiteY157" fmla="*/ 1807467 h 2256790"/>
              <a:gd name="connsiteX158" fmla="*/ 1491626 w 2810281"/>
              <a:gd name="connsiteY158" fmla="*/ 1760428 h 2256790"/>
              <a:gd name="connsiteX159" fmla="*/ 1503875 w 2810281"/>
              <a:gd name="connsiteY159" fmla="*/ 1767636 h 2256790"/>
              <a:gd name="connsiteX160" fmla="*/ 1510702 w 2810281"/>
              <a:gd name="connsiteY160" fmla="*/ 1749806 h 2256790"/>
              <a:gd name="connsiteX161" fmla="*/ 1506042 w 2810281"/>
              <a:gd name="connsiteY161" fmla="*/ 1739185 h 2256790"/>
              <a:gd name="connsiteX162" fmla="*/ 1479488 w 2810281"/>
              <a:gd name="connsiteY162" fmla="*/ 1735229 h 2256790"/>
              <a:gd name="connsiteX163" fmla="*/ 2054850 w 2810281"/>
              <a:gd name="connsiteY163" fmla="*/ 1497649 h 2256790"/>
              <a:gd name="connsiteX164" fmla="*/ 2017457 w 2810281"/>
              <a:gd name="connsiteY164" fmla="*/ 1517050 h 2256790"/>
              <a:gd name="connsiteX165" fmla="*/ 2032685 w 2810281"/>
              <a:gd name="connsiteY165" fmla="*/ 1549836 h 2256790"/>
              <a:gd name="connsiteX166" fmla="*/ 2054850 w 2810281"/>
              <a:gd name="connsiteY166" fmla="*/ 1497649 h 2256790"/>
              <a:gd name="connsiteX167" fmla="*/ 1919693 w 2810281"/>
              <a:gd name="connsiteY167" fmla="*/ 1494831 h 2256790"/>
              <a:gd name="connsiteX168" fmla="*/ 1939257 w 2810281"/>
              <a:gd name="connsiteY168" fmla="*/ 1534608 h 2256790"/>
              <a:gd name="connsiteX169" fmla="*/ 1962072 w 2810281"/>
              <a:gd name="connsiteY169" fmla="*/ 1503394 h 2256790"/>
              <a:gd name="connsiteX170" fmla="*/ 1939419 w 2810281"/>
              <a:gd name="connsiteY170" fmla="*/ 1503123 h 2256790"/>
              <a:gd name="connsiteX171" fmla="*/ 1919693 w 2810281"/>
              <a:gd name="connsiteY171" fmla="*/ 1494831 h 2256790"/>
              <a:gd name="connsiteX172" fmla="*/ 2308308 w 2810281"/>
              <a:gd name="connsiteY172" fmla="*/ 1445516 h 2256790"/>
              <a:gd name="connsiteX173" fmla="*/ 2308362 w 2810281"/>
              <a:gd name="connsiteY173" fmla="*/ 1445516 h 2256790"/>
              <a:gd name="connsiteX174" fmla="*/ 2308336 w 2810281"/>
              <a:gd name="connsiteY174" fmla="*/ 1445531 h 2256790"/>
              <a:gd name="connsiteX175" fmla="*/ 990457 w 2810281"/>
              <a:gd name="connsiteY175" fmla="*/ 1443890 h 2256790"/>
              <a:gd name="connsiteX176" fmla="*/ 977396 w 2810281"/>
              <a:gd name="connsiteY176" fmla="*/ 1450122 h 2256790"/>
              <a:gd name="connsiteX177" fmla="*/ 952468 w 2810281"/>
              <a:gd name="connsiteY177" fmla="*/ 1457600 h 2256790"/>
              <a:gd name="connsiteX178" fmla="*/ 923962 w 2810281"/>
              <a:gd name="connsiteY178" fmla="*/ 1457438 h 2256790"/>
              <a:gd name="connsiteX179" fmla="*/ 935615 w 2810281"/>
              <a:gd name="connsiteY179" fmla="*/ 1476677 h 2256790"/>
              <a:gd name="connsiteX180" fmla="*/ 956587 w 2810281"/>
              <a:gd name="connsiteY180" fmla="*/ 1492392 h 2256790"/>
              <a:gd name="connsiteX181" fmla="*/ 1017174 w 2810281"/>
              <a:gd name="connsiteY181" fmla="*/ 1466054 h 2256790"/>
              <a:gd name="connsiteX182" fmla="*/ 1017120 w 2810281"/>
              <a:gd name="connsiteY182" fmla="*/ 1466109 h 2256790"/>
              <a:gd name="connsiteX183" fmla="*/ 1023352 w 2810281"/>
              <a:gd name="connsiteY183" fmla="*/ 1487461 h 2256790"/>
              <a:gd name="connsiteX184" fmla="*/ 1034895 w 2810281"/>
              <a:gd name="connsiteY184" fmla="*/ 1465350 h 2256790"/>
              <a:gd name="connsiteX185" fmla="*/ 1044322 w 2810281"/>
              <a:gd name="connsiteY185" fmla="*/ 1471799 h 2256790"/>
              <a:gd name="connsiteX186" fmla="*/ 1053427 w 2810281"/>
              <a:gd name="connsiteY186" fmla="*/ 1447249 h 2256790"/>
              <a:gd name="connsiteX187" fmla="*/ 1022539 w 2810281"/>
              <a:gd name="connsiteY187" fmla="*/ 1445354 h 2256790"/>
              <a:gd name="connsiteX188" fmla="*/ 990457 w 2810281"/>
              <a:gd name="connsiteY188" fmla="*/ 1443890 h 2256790"/>
              <a:gd name="connsiteX189" fmla="*/ 1188149 w 2810281"/>
              <a:gd name="connsiteY189" fmla="*/ 1423676 h 2256790"/>
              <a:gd name="connsiteX190" fmla="*/ 1184356 w 2810281"/>
              <a:gd name="connsiteY190" fmla="*/ 1424109 h 2256790"/>
              <a:gd name="connsiteX191" fmla="*/ 1184356 w 2810281"/>
              <a:gd name="connsiteY191" fmla="*/ 1449526 h 2256790"/>
              <a:gd name="connsiteX192" fmla="*/ 1184356 w 2810281"/>
              <a:gd name="connsiteY192" fmla="*/ 1449580 h 2256790"/>
              <a:gd name="connsiteX193" fmla="*/ 1162733 w 2810281"/>
              <a:gd name="connsiteY193" fmla="*/ 1465188 h 2256790"/>
              <a:gd name="connsiteX194" fmla="*/ 1165172 w 2810281"/>
              <a:gd name="connsiteY194" fmla="*/ 1495969 h 2256790"/>
              <a:gd name="connsiteX195" fmla="*/ 1192484 w 2810281"/>
              <a:gd name="connsiteY195" fmla="*/ 1453807 h 2256790"/>
              <a:gd name="connsiteX196" fmla="*/ 1188149 w 2810281"/>
              <a:gd name="connsiteY196" fmla="*/ 1423676 h 2256790"/>
              <a:gd name="connsiteX197" fmla="*/ 1095210 w 2810281"/>
              <a:gd name="connsiteY197" fmla="*/ 1418690 h 2256790"/>
              <a:gd name="connsiteX198" fmla="*/ 1057980 w 2810281"/>
              <a:gd name="connsiteY198" fmla="*/ 1462424 h 2256790"/>
              <a:gd name="connsiteX199" fmla="*/ 1075591 w 2810281"/>
              <a:gd name="connsiteY199" fmla="*/ 1451152 h 2256790"/>
              <a:gd name="connsiteX200" fmla="*/ 1091578 w 2810281"/>
              <a:gd name="connsiteY200" fmla="*/ 1459985 h 2256790"/>
              <a:gd name="connsiteX201" fmla="*/ 1095210 w 2810281"/>
              <a:gd name="connsiteY201" fmla="*/ 1418690 h 2256790"/>
              <a:gd name="connsiteX202" fmla="*/ 875657 w 2810281"/>
              <a:gd name="connsiteY202" fmla="*/ 1408983 h 2256790"/>
              <a:gd name="connsiteX203" fmla="*/ 847334 w 2810281"/>
              <a:gd name="connsiteY203" fmla="*/ 1414735 h 2256790"/>
              <a:gd name="connsiteX204" fmla="*/ 867820 w 2810281"/>
              <a:gd name="connsiteY204" fmla="*/ 1422159 h 2256790"/>
              <a:gd name="connsiteX205" fmla="*/ 859961 w 2810281"/>
              <a:gd name="connsiteY205" fmla="*/ 1434678 h 2256790"/>
              <a:gd name="connsiteX206" fmla="*/ 860017 w 2810281"/>
              <a:gd name="connsiteY206" fmla="*/ 1434731 h 2256790"/>
              <a:gd name="connsiteX207" fmla="*/ 863700 w 2810281"/>
              <a:gd name="connsiteY207" fmla="*/ 1438524 h 2256790"/>
              <a:gd name="connsiteX208" fmla="*/ 884727 w 2810281"/>
              <a:gd name="connsiteY208" fmla="*/ 1428608 h 2256790"/>
              <a:gd name="connsiteX209" fmla="*/ 906621 w 2810281"/>
              <a:gd name="connsiteY209" fmla="*/ 1412946 h 2256790"/>
              <a:gd name="connsiteX210" fmla="*/ 875657 w 2810281"/>
              <a:gd name="connsiteY210" fmla="*/ 1408983 h 2256790"/>
              <a:gd name="connsiteX211" fmla="*/ 2021576 w 2810281"/>
              <a:gd name="connsiteY211" fmla="*/ 1394466 h 2256790"/>
              <a:gd name="connsiteX212" fmla="*/ 1998434 w 2810281"/>
              <a:gd name="connsiteY212" fmla="*/ 1411591 h 2256790"/>
              <a:gd name="connsiteX213" fmla="*/ 1985808 w 2810281"/>
              <a:gd name="connsiteY213" fmla="*/ 1435544 h 2256790"/>
              <a:gd name="connsiteX214" fmla="*/ 1983857 w 2810281"/>
              <a:gd name="connsiteY214" fmla="*/ 1436953 h 2256790"/>
              <a:gd name="connsiteX215" fmla="*/ 1979305 w 2810281"/>
              <a:gd name="connsiteY215" fmla="*/ 1454403 h 2256790"/>
              <a:gd name="connsiteX216" fmla="*/ 1986947 w 2810281"/>
              <a:gd name="connsiteY216" fmla="*/ 1461286 h 2256790"/>
              <a:gd name="connsiteX217" fmla="*/ 2015668 w 2810281"/>
              <a:gd name="connsiteY217" fmla="*/ 1438795 h 2256790"/>
              <a:gd name="connsiteX218" fmla="*/ 2031546 w 2810281"/>
              <a:gd name="connsiteY218" fmla="*/ 1412838 h 2256790"/>
              <a:gd name="connsiteX219" fmla="*/ 2021576 w 2810281"/>
              <a:gd name="connsiteY219" fmla="*/ 1394466 h 2256790"/>
              <a:gd name="connsiteX220" fmla="*/ 1006173 w 2810281"/>
              <a:gd name="connsiteY220" fmla="*/ 1383032 h 2256790"/>
              <a:gd name="connsiteX221" fmla="*/ 978914 w 2810281"/>
              <a:gd name="connsiteY221" fmla="*/ 1392950 h 2256790"/>
              <a:gd name="connsiteX222" fmla="*/ 939245 w 2810281"/>
              <a:gd name="connsiteY222" fmla="*/ 1397556 h 2256790"/>
              <a:gd name="connsiteX223" fmla="*/ 923041 w 2810281"/>
              <a:gd name="connsiteY223" fmla="*/ 1402602 h 2256790"/>
              <a:gd name="connsiteX224" fmla="*/ 912728 w 2810281"/>
              <a:gd name="connsiteY224" fmla="*/ 1416419 h 2256790"/>
              <a:gd name="connsiteX225" fmla="*/ 912691 w 2810281"/>
              <a:gd name="connsiteY225" fmla="*/ 1416414 h 2256790"/>
              <a:gd name="connsiteX226" fmla="*/ 912691 w 2810281"/>
              <a:gd name="connsiteY226" fmla="*/ 1416468 h 2256790"/>
              <a:gd name="connsiteX227" fmla="*/ 912728 w 2810281"/>
              <a:gd name="connsiteY227" fmla="*/ 1416419 h 2256790"/>
              <a:gd name="connsiteX228" fmla="*/ 929554 w 2810281"/>
              <a:gd name="connsiteY228" fmla="*/ 1418373 h 2256790"/>
              <a:gd name="connsiteX229" fmla="*/ 976963 w 2810281"/>
              <a:gd name="connsiteY229" fmla="*/ 1405197 h 2256790"/>
              <a:gd name="connsiteX230" fmla="*/ 1012514 w 2810281"/>
              <a:gd name="connsiteY230" fmla="*/ 1398693 h 2256790"/>
              <a:gd name="connsiteX231" fmla="*/ 1017174 w 2810281"/>
              <a:gd name="connsiteY231" fmla="*/ 1396147 h 2256790"/>
              <a:gd name="connsiteX232" fmla="*/ 1006173 w 2810281"/>
              <a:gd name="connsiteY232" fmla="*/ 1383032 h 2256790"/>
              <a:gd name="connsiteX233" fmla="*/ 760139 w 2810281"/>
              <a:gd name="connsiteY233" fmla="*/ 1374524 h 2256790"/>
              <a:gd name="connsiteX234" fmla="*/ 673703 w 2810281"/>
              <a:gd name="connsiteY234" fmla="*/ 1386500 h 2256790"/>
              <a:gd name="connsiteX235" fmla="*/ 640591 w 2810281"/>
              <a:gd name="connsiteY235" fmla="*/ 1398314 h 2256790"/>
              <a:gd name="connsiteX236" fmla="*/ 649803 w 2810281"/>
              <a:gd name="connsiteY236" fmla="*/ 1421183 h 2256790"/>
              <a:gd name="connsiteX237" fmla="*/ 691586 w 2810281"/>
              <a:gd name="connsiteY237" fmla="*/ 1403083 h 2256790"/>
              <a:gd name="connsiteX238" fmla="*/ 690179 w 2810281"/>
              <a:gd name="connsiteY238" fmla="*/ 1419588 h 2256790"/>
              <a:gd name="connsiteX239" fmla="*/ 690123 w 2810281"/>
              <a:gd name="connsiteY239" fmla="*/ 1419612 h 2256790"/>
              <a:gd name="connsiteX240" fmla="*/ 690177 w 2810281"/>
              <a:gd name="connsiteY240" fmla="*/ 1419612 h 2256790"/>
              <a:gd name="connsiteX241" fmla="*/ 690179 w 2810281"/>
              <a:gd name="connsiteY241" fmla="*/ 1419588 h 2256790"/>
              <a:gd name="connsiteX242" fmla="*/ 704430 w 2810281"/>
              <a:gd name="connsiteY242" fmla="*/ 1413380 h 2256790"/>
              <a:gd name="connsiteX243" fmla="*/ 718411 w 2810281"/>
              <a:gd name="connsiteY243" fmla="*/ 1407201 h 2256790"/>
              <a:gd name="connsiteX244" fmla="*/ 714022 w 2810281"/>
              <a:gd name="connsiteY244" fmla="*/ 1396092 h 2256790"/>
              <a:gd name="connsiteX245" fmla="*/ 742906 w 2810281"/>
              <a:gd name="connsiteY245" fmla="*/ 1392137 h 2256790"/>
              <a:gd name="connsiteX246" fmla="*/ 760139 w 2810281"/>
              <a:gd name="connsiteY246" fmla="*/ 1374524 h 2256790"/>
              <a:gd name="connsiteX247" fmla="*/ 2153154 w 2810281"/>
              <a:gd name="connsiteY247" fmla="*/ 1353064 h 2256790"/>
              <a:gd name="connsiteX248" fmla="*/ 2130177 w 2810281"/>
              <a:gd name="connsiteY248" fmla="*/ 1373982 h 2256790"/>
              <a:gd name="connsiteX249" fmla="*/ 2148277 w 2810281"/>
              <a:gd name="connsiteY249" fmla="*/ 1377992 h 2256790"/>
              <a:gd name="connsiteX250" fmla="*/ 2125679 w 2810281"/>
              <a:gd name="connsiteY250" fmla="*/ 1398043 h 2256790"/>
              <a:gd name="connsiteX251" fmla="*/ 2154130 w 2810281"/>
              <a:gd name="connsiteY251" fmla="*/ 1393112 h 2256790"/>
              <a:gd name="connsiteX252" fmla="*/ 2137222 w 2810281"/>
              <a:gd name="connsiteY252" fmla="*/ 1408556 h 2256790"/>
              <a:gd name="connsiteX253" fmla="*/ 2124216 w 2810281"/>
              <a:gd name="connsiteY253" fmla="*/ 1433539 h 2256790"/>
              <a:gd name="connsiteX254" fmla="*/ 2119067 w 2810281"/>
              <a:gd name="connsiteY254" fmla="*/ 1434460 h 2256790"/>
              <a:gd name="connsiteX255" fmla="*/ 2083409 w 2810281"/>
              <a:gd name="connsiteY255" fmla="*/ 1507729 h 2256790"/>
              <a:gd name="connsiteX256" fmla="*/ 2083680 w 2810281"/>
              <a:gd name="connsiteY256" fmla="*/ 1518187 h 2256790"/>
              <a:gd name="connsiteX257" fmla="*/ 2094898 w 2810281"/>
              <a:gd name="connsiteY257" fmla="*/ 1525612 h 2256790"/>
              <a:gd name="connsiteX258" fmla="*/ 2100533 w 2810281"/>
              <a:gd name="connsiteY258" fmla="*/ 1500684 h 2256790"/>
              <a:gd name="connsiteX259" fmla="*/ 2111751 w 2810281"/>
              <a:gd name="connsiteY259" fmla="*/ 1530923 h 2256790"/>
              <a:gd name="connsiteX260" fmla="*/ 2140474 w 2810281"/>
              <a:gd name="connsiteY260" fmla="*/ 1508921 h 2256790"/>
              <a:gd name="connsiteX261" fmla="*/ 2180142 w 2810281"/>
              <a:gd name="connsiteY261" fmla="*/ 1496348 h 2256790"/>
              <a:gd name="connsiteX262" fmla="*/ 2193203 w 2810281"/>
              <a:gd name="connsiteY262" fmla="*/ 1457600 h 2256790"/>
              <a:gd name="connsiteX263" fmla="*/ 2215530 w 2810281"/>
              <a:gd name="connsiteY263" fmla="*/ 1461015 h 2256790"/>
              <a:gd name="connsiteX264" fmla="*/ 2199001 w 2810281"/>
              <a:gd name="connsiteY264" fmla="*/ 1471799 h 2256790"/>
              <a:gd name="connsiteX265" fmla="*/ 2200898 w 2810281"/>
              <a:gd name="connsiteY265" fmla="*/ 1475863 h 2256790"/>
              <a:gd name="connsiteX266" fmla="*/ 2249618 w 2810281"/>
              <a:gd name="connsiteY266" fmla="*/ 1458576 h 2256790"/>
              <a:gd name="connsiteX267" fmla="*/ 2249618 w 2810281"/>
              <a:gd name="connsiteY267" fmla="*/ 1458522 h 2256790"/>
              <a:gd name="connsiteX268" fmla="*/ 2266633 w 2810281"/>
              <a:gd name="connsiteY268" fmla="*/ 1434352 h 2256790"/>
              <a:gd name="connsiteX269" fmla="*/ 2288744 w 2810281"/>
              <a:gd name="connsiteY269" fmla="*/ 1412567 h 2256790"/>
              <a:gd name="connsiteX270" fmla="*/ 2314486 w 2810281"/>
              <a:gd name="connsiteY270" fmla="*/ 1391486 h 2256790"/>
              <a:gd name="connsiteX271" fmla="*/ 2317195 w 2810281"/>
              <a:gd name="connsiteY271" fmla="*/ 1386825 h 2256790"/>
              <a:gd name="connsiteX272" fmla="*/ 2291562 w 2810281"/>
              <a:gd name="connsiteY272" fmla="*/ 1387584 h 2256790"/>
              <a:gd name="connsiteX273" fmla="*/ 2265984 w 2810281"/>
              <a:gd name="connsiteY273" fmla="*/ 1371434 h 2256790"/>
              <a:gd name="connsiteX274" fmla="*/ 2258288 w 2810281"/>
              <a:gd name="connsiteY274" fmla="*/ 1385741 h 2256790"/>
              <a:gd name="connsiteX275" fmla="*/ 2239429 w 2810281"/>
              <a:gd name="connsiteY275" fmla="*/ 1393166 h 2256790"/>
              <a:gd name="connsiteX276" fmla="*/ 2262298 w 2810281"/>
              <a:gd name="connsiteY276" fmla="*/ 1403679 h 2256790"/>
              <a:gd name="connsiteX277" fmla="*/ 2224960 w 2810281"/>
              <a:gd name="connsiteY277" fmla="*/ 1410616 h 2256790"/>
              <a:gd name="connsiteX278" fmla="*/ 2206642 w 2810281"/>
              <a:gd name="connsiteY278" fmla="*/ 1382923 h 2256790"/>
              <a:gd name="connsiteX279" fmla="*/ 2217969 w 2810281"/>
              <a:gd name="connsiteY279" fmla="*/ 1364118 h 2256790"/>
              <a:gd name="connsiteX280" fmla="*/ 2176837 w 2810281"/>
              <a:gd name="connsiteY280" fmla="*/ 1384225 h 2256790"/>
              <a:gd name="connsiteX281" fmla="*/ 2189572 w 2810281"/>
              <a:gd name="connsiteY281" fmla="*/ 1358916 h 2256790"/>
              <a:gd name="connsiteX282" fmla="*/ 2165185 w 2810281"/>
              <a:gd name="connsiteY282" fmla="*/ 1372572 h 2256790"/>
              <a:gd name="connsiteX283" fmla="*/ 2153154 w 2810281"/>
              <a:gd name="connsiteY283" fmla="*/ 1353064 h 2256790"/>
              <a:gd name="connsiteX284" fmla="*/ 1199022 w 2810281"/>
              <a:gd name="connsiteY284" fmla="*/ 1346737 h 2256790"/>
              <a:gd name="connsiteX285" fmla="*/ 1193135 w 2810281"/>
              <a:gd name="connsiteY285" fmla="*/ 1356857 h 2256790"/>
              <a:gd name="connsiteX286" fmla="*/ 1186253 w 2810281"/>
              <a:gd name="connsiteY286" fmla="*/ 1390239 h 2256790"/>
              <a:gd name="connsiteX287" fmla="*/ 1210260 w 2810281"/>
              <a:gd name="connsiteY287" fmla="*/ 1412675 h 2256790"/>
              <a:gd name="connsiteX288" fmla="*/ 1210314 w 2810281"/>
              <a:gd name="connsiteY288" fmla="*/ 1412675 h 2256790"/>
              <a:gd name="connsiteX289" fmla="*/ 1210802 w 2810281"/>
              <a:gd name="connsiteY289" fmla="*/ 1347590 h 2256790"/>
              <a:gd name="connsiteX290" fmla="*/ 1199022 w 2810281"/>
              <a:gd name="connsiteY290" fmla="*/ 1346737 h 2256790"/>
              <a:gd name="connsiteX291" fmla="*/ 2458096 w 2810281"/>
              <a:gd name="connsiteY291" fmla="*/ 1321199 h 2256790"/>
              <a:gd name="connsiteX292" fmla="*/ 2409811 w 2810281"/>
              <a:gd name="connsiteY292" fmla="*/ 1347265 h 2256790"/>
              <a:gd name="connsiteX293" fmla="*/ 2364017 w 2810281"/>
              <a:gd name="connsiteY293" fmla="*/ 1368942 h 2256790"/>
              <a:gd name="connsiteX294" fmla="*/ 2389705 w 2810281"/>
              <a:gd name="connsiteY294" fmla="*/ 1371760 h 2256790"/>
              <a:gd name="connsiteX295" fmla="*/ 2345429 w 2810281"/>
              <a:gd name="connsiteY295" fmla="*/ 1405305 h 2256790"/>
              <a:gd name="connsiteX296" fmla="*/ 2342395 w 2810281"/>
              <a:gd name="connsiteY296" fmla="*/ 1388614 h 2256790"/>
              <a:gd name="connsiteX297" fmla="*/ 2283867 w 2810281"/>
              <a:gd name="connsiteY297" fmla="*/ 1460744 h 2256790"/>
              <a:gd name="connsiteX298" fmla="*/ 2308336 w 2810281"/>
              <a:gd name="connsiteY298" fmla="*/ 1445531 h 2256790"/>
              <a:gd name="connsiteX299" fmla="*/ 2325704 w 2810281"/>
              <a:gd name="connsiteY299" fmla="*/ 1455183 h 2256790"/>
              <a:gd name="connsiteX300" fmla="*/ 2345538 w 2810281"/>
              <a:gd name="connsiteY300" fmla="*/ 1452290 h 2256790"/>
              <a:gd name="connsiteX301" fmla="*/ 2351174 w 2810281"/>
              <a:gd name="connsiteY301" fmla="*/ 1463617 h 2256790"/>
              <a:gd name="connsiteX302" fmla="*/ 2418752 w 2810281"/>
              <a:gd name="connsiteY302" fmla="*/ 1441072 h 2256790"/>
              <a:gd name="connsiteX303" fmla="*/ 2399731 w 2810281"/>
              <a:gd name="connsiteY303" fmla="*/ 1428174 h 2256790"/>
              <a:gd name="connsiteX304" fmla="*/ 2441025 w 2810281"/>
              <a:gd name="connsiteY304" fmla="*/ 1426006 h 2256790"/>
              <a:gd name="connsiteX305" fmla="*/ 2415826 w 2810281"/>
              <a:gd name="connsiteY305" fmla="*/ 1413217 h 2256790"/>
              <a:gd name="connsiteX306" fmla="*/ 2470886 w 2810281"/>
              <a:gd name="connsiteY306" fmla="*/ 1388342 h 2256790"/>
              <a:gd name="connsiteX307" fmla="*/ 2425635 w 2810281"/>
              <a:gd name="connsiteY307" fmla="*/ 1384441 h 2256790"/>
              <a:gd name="connsiteX308" fmla="*/ 2440971 w 2810281"/>
              <a:gd name="connsiteY308" fmla="*/ 1366557 h 2256790"/>
              <a:gd name="connsiteX309" fmla="*/ 2452947 w 2810281"/>
              <a:gd name="connsiteY309" fmla="*/ 1347481 h 2256790"/>
              <a:gd name="connsiteX310" fmla="*/ 2468664 w 2810281"/>
              <a:gd name="connsiteY310" fmla="*/ 1332688 h 2256790"/>
              <a:gd name="connsiteX311" fmla="*/ 2458096 w 2810281"/>
              <a:gd name="connsiteY311" fmla="*/ 1321199 h 2256790"/>
              <a:gd name="connsiteX312" fmla="*/ 939191 w 2810281"/>
              <a:gd name="connsiteY312" fmla="*/ 1311932 h 2256790"/>
              <a:gd name="connsiteX313" fmla="*/ 886841 w 2810281"/>
              <a:gd name="connsiteY313" fmla="*/ 1322445 h 2256790"/>
              <a:gd name="connsiteX314" fmla="*/ 860232 w 2810281"/>
              <a:gd name="connsiteY314" fmla="*/ 1320710 h 2256790"/>
              <a:gd name="connsiteX315" fmla="*/ 842945 w 2810281"/>
              <a:gd name="connsiteY315" fmla="*/ 1345259 h 2256790"/>
              <a:gd name="connsiteX316" fmla="*/ 840344 w 2810281"/>
              <a:gd name="connsiteY316" fmla="*/ 1345639 h 2256790"/>
              <a:gd name="connsiteX317" fmla="*/ 825282 w 2810281"/>
              <a:gd name="connsiteY317" fmla="*/ 1343426 h 2256790"/>
              <a:gd name="connsiteX318" fmla="*/ 825278 w 2810281"/>
              <a:gd name="connsiteY318" fmla="*/ 1343417 h 2256790"/>
              <a:gd name="connsiteX319" fmla="*/ 825224 w 2810281"/>
              <a:gd name="connsiteY319" fmla="*/ 1343417 h 2256790"/>
              <a:gd name="connsiteX320" fmla="*/ 825282 w 2810281"/>
              <a:gd name="connsiteY320" fmla="*/ 1343426 h 2256790"/>
              <a:gd name="connsiteX321" fmla="*/ 831266 w 2810281"/>
              <a:gd name="connsiteY321" fmla="*/ 1357080 h 2256790"/>
              <a:gd name="connsiteX322" fmla="*/ 843758 w 2810281"/>
              <a:gd name="connsiteY322" fmla="*/ 1362331 h 2256790"/>
              <a:gd name="connsiteX323" fmla="*/ 874756 w 2810281"/>
              <a:gd name="connsiteY323" fmla="*/ 1335721 h 2256790"/>
              <a:gd name="connsiteX324" fmla="*/ 919953 w 2810281"/>
              <a:gd name="connsiteY324" fmla="*/ 1320710 h 2256790"/>
              <a:gd name="connsiteX325" fmla="*/ 939191 w 2810281"/>
              <a:gd name="connsiteY325" fmla="*/ 1311932 h 2256790"/>
              <a:gd name="connsiteX326" fmla="*/ 1202294 w 2810281"/>
              <a:gd name="connsiteY326" fmla="*/ 1294644 h 2256790"/>
              <a:gd name="connsiteX327" fmla="*/ 1202348 w 2810281"/>
              <a:gd name="connsiteY327" fmla="*/ 1294698 h 2256790"/>
              <a:gd name="connsiteX328" fmla="*/ 1202316 w 2810281"/>
              <a:gd name="connsiteY328" fmla="*/ 1294714 h 2256790"/>
              <a:gd name="connsiteX329" fmla="*/ 2554179 w 2810281"/>
              <a:gd name="connsiteY329" fmla="*/ 1293993 h 2256790"/>
              <a:gd name="connsiteX330" fmla="*/ 2545183 w 2810281"/>
              <a:gd name="connsiteY330" fmla="*/ 1299142 h 2256790"/>
              <a:gd name="connsiteX331" fmla="*/ 2550386 w 2810281"/>
              <a:gd name="connsiteY331" fmla="*/ 1306784 h 2256790"/>
              <a:gd name="connsiteX332" fmla="*/ 2501883 w 2810281"/>
              <a:gd name="connsiteY332" fmla="*/ 1327431 h 2256790"/>
              <a:gd name="connsiteX333" fmla="*/ 2520851 w 2810281"/>
              <a:gd name="connsiteY333" fmla="*/ 1337889 h 2256790"/>
              <a:gd name="connsiteX334" fmla="*/ 2547459 w 2810281"/>
              <a:gd name="connsiteY334" fmla="*/ 1317676 h 2256790"/>
              <a:gd name="connsiteX335" fmla="*/ 2557865 w 2810281"/>
              <a:gd name="connsiteY335" fmla="*/ 1297624 h 2256790"/>
              <a:gd name="connsiteX336" fmla="*/ 2554179 w 2810281"/>
              <a:gd name="connsiteY336" fmla="*/ 1293993 h 2256790"/>
              <a:gd name="connsiteX337" fmla="*/ 2240526 w 2810281"/>
              <a:gd name="connsiteY337" fmla="*/ 1292660 h 2256790"/>
              <a:gd name="connsiteX338" fmla="*/ 2193907 w 2810281"/>
              <a:gd name="connsiteY338" fmla="*/ 1293180 h 2256790"/>
              <a:gd name="connsiteX339" fmla="*/ 2202307 w 2810281"/>
              <a:gd name="connsiteY339" fmla="*/ 1309655 h 2256790"/>
              <a:gd name="connsiteX340" fmla="*/ 2230271 w 2810281"/>
              <a:gd name="connsiteY340" fmla="*/ 1316267 h 2256790"/>
              <a:gd name="connsiteX341" fmla="*/ 2255308 w 2810281"/>
              <a:gd name="connsiteY341" fmla="*/ 1315400 h 2256790"/>
              <a:gd name="connsiteX342" fmla="*/ 2278113 w 2810281"/>
              <a:gd name="connsiteY342" fmla="*/ 1319399 h 2256790"/>
              <a:gd name="connsiteX343" fmla="*/ 2278122 w 2810281"/>
              <a:gd name="connsiteY343" fmla="*/ 1319410 h 2256790"/>
              <a:gd name="connsiteX344" fmla="*/ 2278177 w 2810281"/>
              <a:gd name="connsiteY344" fmla="*/ 1319410 h 2256790"/>
              <a:gd name="connsiteX345" fmla="*/ 2278113 w 2810281"/>
              <a:gd name="connsiteY345" fmla="*/ 1319399 h 2256790"/>
              <a:gd name="connsiteX346" fmla="*/ 2260818 w 2810281"/>
              <a:gd name="connsiteY346" fmla="*/ 1300123 h 2256790"/>
              <a:gd name="connsiteX347" fmla="*/ 2240526 w 2810281"/>
              <a:gd name="connsiteY347" fmla="*/ 1292660 h 2256790"/>
              <a:gd name="connsiteX348" fmla="*/ 2110560 w 2810281"/>
              <a:gd name="connsiteY348" fmla="*/ 1284781 h 2256790"/>
              <a:gd name="connsiteX349" fmla="*/ 2071703 w 2810281"/>
              <a:gd name="connsiteY349" fmla="*/ 1314207 h 2256790"/>
              <a:gd name="connsiteX350" fmla="*/ 2071649 w 2810281"/>
              <a:gd name="connsiteY350" fmla="*/ 1314207 h 2256790"/>
              <a:gd name="connsiteX351" fmla="*/ 2074846 w 2810281"/>
              <a:gd name="connsiteY351" fmla="*/ 1321903 h 2256790"/>
              <a:gd name="connsiteX352" fmla="*/ 2115437 w 2810281"/>
              <a:gd name="connsiteY352" fmla="*/ 1323312 h 2256790"/>
              <a:gd name="connsiteX353" fmla="*/ 2110560 w 2810281"/>
              <a:gd name="connsiteY353" fmla="*/ 1284781 h 2256790"/>
              <a:gd name="connsiteX354" fmla="*/ 959542 w 2810281"/>
              <a:gd name="connsiteY354" fmla="*/ 1271775 h 2256790"/>
              <a:gd name="connsiteX355" fmla="*/ 947970 w 2810281"/>
              <a:gd name="connsiteY355" fmla="*/ 1274159 h 2256790"/>
              <a:gd name="connsiteX356" fmla="*/ 943364 w 2810281"/>
              <a:gd name="connsiteY356" fmla="*/ 1303369 h 2256790"/>
              <a:gd name="connsiteX357" fmla="*/ 978534 w 2810281"/>
              <a:gd name="connsiteY357" fmla="*/ 1307542 h 2256790"/>
              <a:gd name="connsiteX358" fmla="*/ 985797 w 2810281"/>
              <a:gd name="connsiteY358" fmla="*/ 1286407 h 2256790"/>
              <a:gd name="connsiteX359" fmla="*/ 959542 w 2810281"/>
              <a:gd name="connsiteY359" fmla="*/ 1271775 h 2256790"/>
              <a:gd name="connsiteX360" fmla="*/ 582712 w 2810281"/>
              <a:gd name="connsiteY360" fmla="*/ 1269336 h 2256790"/>
              <a:gd name="connsiteX361" fmla="*/ 582731 w 2810281"/>
              <a:gd name="connsiteY361" fmla="*/ 1269351 h 2256790"/>
              <a:gd name="connsiteX362" fmla="*/ 563636 w 2810281"/>
              <a:gd name="connsiteY362" fmla="*/ 1277140 h 2256790"/>
              <a:gd name="connsiteX363" fmla="*/ 607046 w 2810281"/>
              <a:gd name="connsiteY363" fmla="*/ 1288737 h 2256790"/>
              <a:gd name="connsiteX364" fmla="*/ 582731 w 2810281"/>
              <a:gd name="connsiteY364" fmla="*/ 1269351 h 2256790"/>
              <a:gd name="connsiteX365" fmla="*/ 582767 w 2810281"/>
              <a:gd name="connsiteY365" fmla="*/ 1269336 h 2256790"/>
              <a:gd name="connsiteX366" fmla="*/ 2289138 w 2810281"/>
              <a:gd name="connsiteY366" fmla="*/ 1253718 h 2256790"/>
              <a:gd name="connsiteX367" fmla="*/ 2289178 w 2810281"/>
              <a:gd name="connsiteY367" fmla="*/ 1253783 h 2256790"/>
              <a:gd name="connsiteX368" fmla="*/ 2289069 w 2810281"/>
              <a:gd name="connsiteY368" fmla="*/ 1253729 h 2256790"/>
              <a:gd name="connsiteX369" fmla="*/ 487667 w 2810281"/>
              <a:gd name="connsiteY369" fmla="*/ 1249405 h 2256790"/>
              <a:gd name="connsiteX370" fmla="*/ 455469 w 2810281"/>
              <a:gd name="connsiteY370" fmla="*/ 1257414 h 2256790"/>
              <a:gd name="connsiteX371" fmla="*/ 423604 w 2810281"/>
              <a:gd name="connsiteY371" fmla="*/ 1271287 h 2256790"/>
              <a:gd name="connsiteX372" fmla="*/ 387295 w 2810281"/>
              <a:gd name="connsiteY372" fmla="*/ 1297624 h 2256790"/>
              <a:gd name="connsiteX373" fmla="*/ 356513 w 2810281"/>
              <a:gd name="connsiteY373" fmla="*/ 1291229 h 2256790"/>
              <a:gd name="connsiteX374" fmla="*/ 352448 w 2810281"/>
              <a:gd name="connsiteY374" fmla="*/ 1317947 h 2256790"/>
              <a:gd name="connsiteX375" fmla="*/ 362637 w 2810281"/>
              <a:gd name="connsiteY375" fmla="*/ 1317838 h 2256790"/>
              <a:gd name="connsiteX376" fmla="*/ 402197 w 2810281"/>
              <a:gd name="connsiteY376" fmla="*/ 1326238 h 2256790"/>
              <a:gd name="connsiteX377" fmla="*/ 407020 w 2810281"/>
              <a:gd name="connsiteY377" fmla="*/ 1324341 h 2256790"/>
              <a:gd name="connsiteX378" fmla="*/ 410218 w 2810281"/>
              <a:gd name="connsiteY378" fmla="*/ 1331170 h 2256790"/>
              <a:gd name="connsiteX379" fmla="*/ 446798 w 2810281"/>
              <a:gd name="connsiteY379" fmla="*/ 1341142 h 2256790"/>
              <a:gd name="connsiteX380" fmla="*/ 469722 w 2810281"/>
              <a:gd name="connsiteY380" fmla="*/ 1336372 h 2256790"/>
              <a:gd name="connsiteX381" fmla="*/ 517898 w 2810281"/>
              <a:gd name="connsiteY381" fmla="*/ 1332741 h 2256790"/>
              <a:gd name="connsiteX382" fmla="*/ 527056 w 2810281"/>
              <a:gd name="connsiteY382" fmla="*/ 1332470 h 2256790"/>
              <a:gd name="connsiteX383" fmla="*/ 553069 w 2810281"/>
              <a:gd name="connsiteY383" fmla="*/ 1340111 h 2256790"/>
              <a:gd name="connsiteX384" fmla="*/ 561361 w 2810281"/>
              <a:gd name="connsiteY384" fmla="*/ 1360976 h 2256790"/>
              <a:gd name="connsiteX385" fmla="*/ 578757 w 2810281"/>
              <a:gd name="connsiteY385" fmla="*/ 1382490 h 2256790"/>
              <a:gd name="connsiteX386" fmla="*/ 589270 w 2810281"/>
              <a:gd name="connsiteY386" fmla="*/ 1388505 h 2256790"/>
              <a:gd name="connsiteX387" fmla="*/ 616855 w 2810281"/>
              <a:gd name="connsiteY387" fmla="*/ 1373982 h 2256790"/>
              <a:gd name="connsiteX388" fmla="*/ 552311 w 2810281"/>
              <a:gd name="connsiteY388" fmla="*/ 1317026 h 2256790"/>
              <a:gd name="connsiteX389" fmla="*/ 508306 w 2810281"/>
              <a:gd name="connsiteY389" fmla="*/ 1305211 h 2256790"/>
              <a:gd name="connsiteX390" fmla="*/ 460508 w 2810281"/>
              <a:gd name="connsiteY390" fmla="*/ 1323908 h 2256790"/>
              <a:gd name="connsiteX391" fmla="*/ 412819 w 2810281"/>
              <a:gd name="connsiteY391" fmla="*/ 1318597 h 2256790"/>
              <a:gd name="connsiteX392" fmla="*/ 412928 w 2810281"/>
              <a:gd name="connsiteY392" fmla="*/ 1318435 h 2256790"/>
              <a:gd name="connsiteX393" fmla="*/ 435038 w 2810281"/>
              <a:gd name="connsiteY393" fmla="*/ 1315887 h 2256790"/>
              <a:gd name="connsiteX394" fmla="*/ 471726 w 2810281"/>
              <a:gd name="connsiteY394" fmla="*/ 1319789 h 2256790"/>
              <a:gd name="connsiteX395" fmla="*/ 416070 w 2810281"/>
              <a:gd name="connsiteY395" fmla="*/ 1307595 h 2256790"/>
              <a:gd name="connsiteX396" fmla="*/ 439536 w 2810281"/>
              <a:gd name="connsiteY396" fmla="*/ 1282668 h 2256790"/>
              <a:gd name="connsiteX397" fmla="*/ 466416 w 2810281"/>
              <a:gd name="connsiteY397" fmla="*/ 1282451 h 2256790"/>
              <a:gd name="connsiteX398" fmla="*/ 477200 w 2810281"/>
              <a:gd name="connsiteY398" fmla="*/ 1277682 h 2256790"/>
              <a:gd name="connsiteX399" fmla="*/ 498877 w 2810281"/>
              <a:gd name="connsiteY399" fmla="*/ 1258389 h 2256790"/>
              <a:gd name="connsiteX400" fmla="*/ 487667 w 2810281"/>
              <a:gd name="connsiteY400" fmla="*/ 1249405 h 2256790"/>
              <a:gd name="connsiteX401" fmla="*/ 2120422 w 2810281"/>
              <a:gd name="connsiteY401" fmla="*/ 1241752 h 2256790"/>
              <a:gd name="connsiteX402" fmla="*/ 2149253 w 2810281"/>
              <a:gd name="connsiteY402" fmla="*/ 1260232 h 2256790"/>
              <a:gd name="connsiteX403" fmla="*/ 2177325 w 2810281"/>
              <a:gd name="connsiteY403" fmla="*/ 1280716 h 2256790"/>
              <a:gd name="connsiteX404" fmla="*/ 2120422 w 2810281"/>
              <a:gd name="connsiteY404" fmla="*/ 1241752 h 2256790"/>
              <a:gd name="connsiteX405" fmla="*/ 2119736 w 2810281"/>
              <a:gd name="connsiteY405" fmla="*/ 1215200 h 2256790"/>
              <a:gd name="connsiteX406" fmla="*/ 2085306 w 2810281"/>
              <a:gd name="connsiteY406" fmla="*/ 1227012 h 2256790"/>
              <a:gd name="connsiteX407" fmla="*/ 2083625 w 2810281"/>
              <a:gd name="connsiteY407" fmla="*/ 1233460 h 2256790"/>
              <a:gd name="connsiteX408" fmla="*/ 2097445 w 2810281"/>
              <a:gd name="connsiteY408" fmla="*/ 1241807 h 2256790"/>
              <a:gd name="connsiteX409" fmla="*/ 2097445 w 2810281"/>
              <a:gd name="connsiteY409" fmla="*/ 1241752 h 2256790"/>
              <a:gd name="connsiteX410" fmla="*/ 2132020 w 2810281"/>
              <a:gd name="connsiteY410" fmla="*/ 1220075 h 2256790"/>
              <a:gd name="connsiteX411" fmla="*/ 2119736 w 2810281"/>
              <a:gd name="connsiteY411" fmla="*/ 1215200 h 2256790"/>
              <a:gd name="connsiteX412" fmla="*/ 207104 w 2810281"/>
              <a:gd name="connsiteY412" fmla="*/ 1202246 h 2256790"/>
              <a:gd name="connsiteX413" fmla="*/ 163533 w 2810281"/>
              <a:gd name="connsiteY413" fmla="*/ 1206907 h 2256790"/>
              <a:gd name="connsiteX414" fmla="*/ 163479 w 2810281"/>
              <a:gd name="connsiteY414" fmla="*/ 1206907 h 2256790"/>
              <a:gd name="connsiteX415" fmla="*/ 183368 w 2810281"/>
              <a:gd name="connsiteY415" fmla="*/ 1223164 h 2256790"/>
              <a:gd name="connsiteX416" fmla="*/ 202606 w 2810281"/>
              <a:gd name="connsiteY416" fmla="*/ 1235304 h 2256790"/>
              <a:gd name="connsiteX417" fmla="*/ 207104 w 2810281"/>
              <a:gd name="connsiteY417" fmla="*/ 1202246 h 2256790"/>
              <a:gd name="connsiteX418" fmla="*/ 1184742 w 2810281"/>
              <a:gd name="connsiteY418" fmla="*/ 1195730 h 2256790"/>
              <a:gd name="connsiteX419" fmla="*/ 1175035 w 2810281"/>
              <a:gd name="connsiteY419" fmla="*/ 1200078 h 2256790"/>
              <a:gd name="connsiteX420" fmla="*/ 1184843 w 2810281"/>
              <a:gd name="connsiteY420" fmla="*/ 1270853 h 2256790"/>
              <a:gd name="connsiteX421" fmla="*/ 1192593 w 2810281"/>
              <a:gd name="connsiteY421" fmla="*/ 1268523 h 2256790"/>
              <a:gd name="connsiteX422" fmla="*/ 1194327 w 2810281"/>
              <a:gd name="connsiteY422" fmla="*/ 1298546 h 2256790"/>
              <a:gd name="connsiteX423" fmla="*/ 1202316 w 2810281"/>
              <a:gd name="connsiteY423" fmla="*/ 1294714 h 2256790"/>
              <a:gd name="connsiteX424" fmla="*/ 1207821 w 2810281"/>
              <a:gd name="connsiteY424" fmla="*/ 1311498 h 2256790"/>
              <a:gd name="connsiteX425" fmla="*/ 1169724 w 2810281"/>
              <a:gd name="connsiteY425" fmla="*/ 1307921 h 2256790"/>
              <a:gd name="connsiteX426" fmla="*/ 1189395 w 2810281"/>
              <a:gd name="connsiteY426" fmla="*/ 1329815 h 2256790"/>
              <a:gd name="connsiteX427" fmla="*/ 1218660 w 2810281"/>
              <a:gd name="connsiteY427" fmla="*/ 1336805 h 2256790"/>
              <a:gd name="connsiteX428" fmla="*/ 1221803 w 2810281"/>
              <a:gd name="connsiteY428" fmla="*/ 1309818 h 2256790"/>
              <a:gd name="connsiteX429" fmla="*/ 1245702 w 2810281"/>
              <a:gd name="connsiteY429" fmla="*/ 1334096 h 2256790"/>
              <a:gd name="connsiteX430" fmla="*/ 1244509 w 2810281"/>
              <a:gd name="connsiteY430" fmla="*/ 1320548 h 2256790"/>
              <a:gd name="connsiteX431" fmla="*/ 1214704 w 2810281"/>
              <a:gd name="connsiteY431" fmla="*/ 1278387 h 2256790"/>
              <a:gd name="connsiteX432" fmla="*/ 1204299 w 2810281"/>
              <a:gd name="connsiteY432" fmla="*/ 1260503 h 2256790"/>
              <a:gd name="connsiteX433" fmla="*/ 1191076 w 2810281"/>
              <a:gd name="connsiteY433" fmla="*/ 1203492 h 2256790"/>
              <a:gd name="connsiteX434" fmla="*/ 1184742 w 2810281"/>
              <a:gd name="connsiteY434" fmla="*/ 1195730 h 2256790"/>
              <a:gd name="connsiteX435" fmla="*/ 2154943 w 2810281"/>
              <a:gd name="connsiteY435" fmla="*/ 1195092 h 2256790"/>
              <a:gd name="connsiteX436" fmla="*/ 2181389 w 2810281"/>
              <a:gd name="connsiteY436" fmla="*/ 1212488 h 2256790"/>
              <a:gd name="connsiteX437" fmla="*/ 2160417 w 2810281"/>
              <a:gd name="connsiteY437" fmla="*/ 1212488 h 2256790"/>
              <a:gd name="connsiteX438" fmla="*/ 2180738 w 2810281"/>
              <a:gd name="connsiteY438" fmla="*/ 1225603 h 2256790"/>
              <a:gd name="connsiteX439" fmla="*/ 2207239 w 2810281"/>
              <a:gd name="connsiteY439" fmla="*/ 1229559 h 2256790"/>
              <a:gd name="connsiteX440" fmla="*/ 2245715 w 2810281"/>
              <a:gd name="connsiteY440" fmla="*/ 1228421 h 2256790"/>
              <a:gd name="connsiteX441" fmla="*/ 2275087 w 2810281"/>
              <a:gd name="connsiteY441" fmla="*/ 1263375 h 2256790"/>
              <a:gd name="connsiteX442" fmla="*/ 2284030 w 2810281"/>
              <a:gd name="connsiteY442" fmla="*/ 1268415 h 2256790"/>
              <a:gd name="connsiteX443" fmla="*/ 2303973 w 2810281"/>
              <a:gd name="connsiteY443" fmla="*/ 1282884 h 2256790"/>
              <a:gd name="connsiteX444" fmla="*/ 2344074 w 2810281"/>
              <a:gd name="connsiteY444" fmla="*/ 1293615 h 2256790"/>
              <a:gd name="connsiteX445" fmla="*/ 2365968 w 2810281"/>
              <a:gd name="connsiteY445" fmla="*/ 1289983 h 2256790"/>
              <a:gd name="connsiteX446" fmla="*/ 2392685 w 2810281"/>
              <a:gd name="connsiteY446" fmla="*/ 1282234 h 2256790"/>
              <a:gd name="connsiteX447" fmla="*/ 2414905 w 2810281"/>
              <a:gd name="connsiteY447" fmla="*/ 1267494 h 2256790"/>
              <a:gd name="connsiteX448" fmla="*/ 2431054 w 2810281"/>
              <a:gd name="connsiteY448" fmla="*/ 1258335 h 2256790"/>
              <a:gd name="connsiteX449" fmla="*/ 2418427 w 2810281"/>
              <a:gd name="connsiteY449" fmla="*/ 1251507 h 2256790"/>
              <a:gd name="connsiteX450" fmla="*/ 2388567 w 2810281"/>
              <a:gd name="connsiteY450" fmla="*/ 1263808 h 2256790"/>
              <a:gd name="connsiteX451" fmla="*/ 2332261 w 2810281"/>
              <a:gd name="connsiteY451" fmla="*/ 1278440 h 2256790"/>
              <a:gd name="connsiteX452" fmla="*/ 2311071 w 2810281"/>
              <a:gd name="connsiteY452" fmla="*/ 1250261 h 2256790"/>
              <a:gd name="connsiteX453" fmla="*/ 2289138 w 2810281"/>
              <a:gd name="connsiteY453" fmla="*/ 1253718 h 2256790"/>
              <a:gd name="connsiteX454" fmla="*/ 2279261 w 2810281"/>
              <a:gd name="connsiteY454" fmla="*/ 1237579 h 2256790"/>
              <a:gd name="connsiteX455" fmla="*/ 2218511 w 2810281"/>
              <a:gd name="connsiteY455" fmla="*/ 1206418 h 2256790"/>
              <a:gd name="connsiteX456" fmla="*/ 2168003 w 2810281"/>
              <a:gd name="connsiteY456" fmla="*/ 1197260 h 2256790"/>
              <a:gd name="connsiteX457" fmla="*/ 2154943 w 2810281"/>
              <a:gd name="connsiteY457" fmla="*/ 1195092 h 2256790"/>
              <a:gd name="connsiteX458" fmla="*/ 316519 w 2810281"/>
              <a:gd name="connsiteY458" fmla="*/ 1164419 h 2256790"/>
              <a:gd name="connsiteX459" fmla="*/ 295601 w 2810281"/>
              <a:gd name="connsiteY459" fmla="*/ 1176667 h 2256790"/>
              <a:gd name="connsiteX460" fmla="*/ 288176 w 2810281"/>
              <a:gd name="connsiteY460" fmla="*/ 1197856 h 2256790"/>
              <a:gd name="connsiteX461" fmla="*/ 245744 w 2810281"/>
              <a:gd name="connsiteY461" fmla="*/ 1200783 h 2256790"/>
              <a:gd name="connsiteX462" fmla="*/ 249537 w 2810281"/>
              <a:gd name="connsiteY462" fmla="*/ 1226037 h 2256790"/>
              <a:gd name="connsiteX463" fmla="*/ 285250 w 2810281"/>
              <a:gd name="connsiteY463" fmla="*/ 1228150 h 2256790"/>
              <a:gd name="connsiteX464" fmla="*/ 292404 w 2810281"/>
              <a:gd name="connsiteY464" fmla="*/ 1269391 h 2256790"/>
              <a:gd name="connsiteX465" fmla="*/ 292457 w 2810281"/>
              <a:gd name="connsiteY465" fmla="*/ 1269498 h 2256790"/>
              <a:gd name="connsiteX466" fmla="*/ 306168 w 2810281"/>
              <a:gd name="connsiteY466" fmla="*/ 1258931 h 2256790"/>
              <a:gd name="connsiteX467" fmla="*/ 309583 w 2810281"/>
              <a:gd name="connsiteY467" fmla="*/ 1286732 h 2256790"/>
              <a:gd name="connsiteX468" fmla="*/ 272190 w 2810281"/>
              <a:gd name="connsiteY468" fmla="*/ 1272371 h 2256790"/>
              <a:gd name="connsiteX469" fmla="*/ 247694 w 2810281"/>
              <a:gd name="connsiteY469" fmla="*/ 1295566 h 2256790"/>
              <a:gd name="connsiteX470" fmla="*/ 237885 w 2810281"/>
              <a:gd name="connsiteY470" fmla="*/ 1281584 h 2256790"/>
              <a:gd name="connsiteX471" fmla="*/ 224770 w 2810281"/>
              <a:gd name="connsiteY471" fmla="*/ 1244949 h 2256790"/>
              <a:gd name="connsiteX472" fmla="*/ 196428 w 2810281"/>
              <a:gd name="connsiteY472" fmla="*/ 1286136 h 2256790"/>
              <a:gd name="connsiteX473" fmla="*/ 221628 w 2810281"/>
              <a:gd name="connsiteY473" fmla="*/ 1276652 h 2256790"/>
              <a:gd name="connsiteX474" fmla="*/ 227698 w 2810281"/>
              <a:gd name="connsiteY474" fmla="*/ 1279199 h 2256790"/>
              <a:gd name="connsiteX475" fmla="*/ 215829 w 2810281"/>
              <a:gd name="connsiteY475" fmla="*/ 1288629 h 2256790"/>
              <a:gd name="connsiteX476" fmla="*/ 218756 w 2810281"/>
              <a:gd name="connsiteY476" fmla="*/ 1316646 h 2256790"/>
              <a:gd name="connsiteX477" fmla="*/ 252247 w 2810281"/>
              <a:gd name="connsiteY477" fmla="*/ 1332470 h 2256790"/>
              <a:gd name="connsiteX478" fmla="*/ 308390 w 2810281"/>
              <a:gd name="connsiteY478" fmla="*/ 1298979 h 2256790"/>
              <a:gd name="connsiteX479" fmla="*/ 335974 w 2810281"/>
              <a:gd name="connsiteY479" fmla="*/ 1301581 h 2256790"/>
              <a:gd name="connsiteX480" fmla="*/ 342368 w 2810281"/>
              <a:gd name="connsiteY480" fmla="*/ 1240343 h 2256790"/>
              <a:gd name="connsiteX481" fmla="*/ 331097 w 2810281"/>
              <a:gd name="connsiteY481" fmla="*/ 1245275 h 2256790"/>
              <a:gd name="connsiteX482" fmla="*/ 334456 w 2810281"/>
              <a:gd name="connsiteY482" fmla="*/ 1223706 h 2256790"/>
              <a:gd name="connsiteX483" fmla="*/ 339659 w 2810281"/>
              <a:gd name="connsiteY483" fmla="*/ 1208098 h 2256790"/>
              <a:gd name="connsiteX484" fmla="*/ 330337 w 2810281"/>
              <a:gd name="connsiteY484" fmla="*/ 1187831 h 2256790"/>
              <a:gd name="connsiteX485" fmla="*/ 352395 w 2810281"/>
              <a:gd name="connsiteY485" fmla="*/ 1184958 h 2256790"/>
              <a:gd name="connsiteX486" fmla="*/ 316519 w 2810281"/>
              <a:gd name="connsiteY486" fmla="*/ 1164419 h 2256790"/>
              <a:gd name="connsiteX487" fmla="*/ 2318643 w 2810281"/>
              <a:gd name="connsiteY487" fmla="*/ 1153226 h 2256790"/>
              <a:gd name="connsiteX488" fmla="*/ 2318659 w 2810281"/>
              <a:gd name="connsiteY488" fmla="*/ 1153364 h 2256790"/>
              <a:gd name="connsiteX489" fmla="*/ 2318605 w 2810281"/>
              <a:gd name="connsiteY489" fmla="*/ 1153256 h 2256790"/>
              <a:gd name="connsiteX490" fmla="*/ 893940 w 2810281"/>
              <a:gd name="connsiteY490" fmla="*/ 1152118 h 2256790"/>
              <a:gd name="connsiteX491" fmla="*/ 893949 w 2810281"/>
              <a:gd name="connsiteY491" fmla="*/ 1152135 h 2256790"/>
              <a:gd name="connsiteX492" fmla="*/ 886191 w 2810281"/>
              <a:gd name="connsiteY492" fmla="*/ 1154990 h 2256790"/>
              <a:gd name="connsiteX493" fmla="*/ 869717 w 2810281"/>
              <a:gd name="connsiteY493" fmla="*/ 1174608 h 2256790"/>
              <a:gd name="connsiteX494" fmla="*/ 893778 w 2810281"/>
              <a:gd name="connsiteY494" fmla="*/ 1175312 h 2256790"/>
              <a:gd name="connsiteX495" fmla="*/ 916539 w 2810281"/>
              <a:gd name="connsiteY495" fmla="*/ 1190648 h 2256790"/>
              <a:gd name="connsiteX496" fmla="*/ 893949 w 2810281"/>
              <a:gd name="connsiteY496" fmla="*/ 1152135 h 2256790"/>
              <a:gd name="connsiteX497" fmla="*/ 893994 w 2810281"/>
              <a:gd name="connsiteY497" fmla="*/ 1152118 h 2256790"/>
              <a:gd name="connsiteX498" fmla="*/ 1436946 w 2810281"/>
              <a:gd name="connsiteY498" fmla="*/ 1139599 h 2256790"/>
              <a:gd name="connsiteX499" fmla="*/ 1437073 w 2810281"/>
              <a:gd name="connsiteY499" fmla="*/ 1139829 h 2256790"/>
              <a:gd name="connsiteX500" fmla="*/ 1437001 w 2810281"/>
              <a:gd name="connsiteY500" fmla="*/ 1139870 h 2256790"/>
              <a:gd name="connsiteX501" fmla="*/ 2580679 w 2810281"/>
              <a:gd name="connsiteY501" fmla="*/ 1123883 h 2256790"/>
              <a:gd name="connsiteX502" fmla="*/ 2580842 w 2810281"/>
              <a:gd name="connsiteY502" fmla="*/ 1124046 h 2256790"/>
              <a:gd name="connsiteX503" fmla="*/ 2580659 w 2810281"/>
              <a:gd name="connsiteY503" fmla="*/ 1124187 h 2256790"/>
              <a:gd name="connsiteX504" fmla="*/ 2580768 w 2810281"/>
              <a:gd name="connsiteY504" fmla="*/ 1123301 h 2256790"/>
              <a:gd name="connsiteX505" fmla="*/ 2580679 w 2810281"/>
              <a:gd name="connsiteY505" fmla="*/ 1123614 h 2256790"/>
              <a:gd name="connsiteX506" fmla="*/ 2580517 w 2810281"/>
              <a:gd name="connsiteY506" fmla="*/ 1123450 h 2256790"/>
              <a:gd name="connsiteX507" fmla="*/ 1689592 w 2810281"/>
              <a:gd name="connsiteY507" fmla="*/ 1092018 h 2256790"/>
              <a:gd name="connsiteX508" fmla="*/ 1679024 w 2810281"/>
              <a:gd name="connsiteY508" fmla="*/ 1096950 h 2256790"/>
              <a:gd name="connsiteX509" fmla="*/ 1678645 w 2810281"/>
              <a:gd name="connsiteY509" fmla="*/ 1130061 h 2256790"/>
              <a:gd name="connsiteX510" fmla="*/ 1661086 w 2810281"/>
              <a:gd name="connsiteY510" fmla="*/ 1162577 h 2256790"/>
              <a:gd name="connsiteX511" fmla="*/ 1637621 w 2810281"/>
              <a:gd name="connsiteY511" fmla="*/ 1194117 h 2256790"/>
              <a:gd name="connsiteX512" fmla="*/ 1668728 w 2810281"/>
              <a:gd name="connsiteY512" fmla="*/ 1181598 h 2256790"/>
              <a:gd name="connsiteX513" fmla="*/ 1690838 w 2810281"/>
              <a:gd name="connsiteY513" fmla="*/ 1133150 h 2256790"/>
              <a:gd name="connsiteX514" fmla="*/ 1693982 w 2810281"/>
              <a:gd name="connsiteY514" fmla="*/ 1144368 h 2256790"/>
              <a:gd name="connsiteX515" fmla="*/ 1688996 w 2810281"/>
              <a:gd name="connsiteY515" fmla="*/ 1156725 h 2256790"/>
              <a:gd name="connsiteX516" fmla="*/ 1690025 w 2810281"/>
              <a:gd name="connsiteY516" fmla="*/ 1171789 h 2256790"/>
              <a:gd name="connsiteX517" fmla="*/ 1680433 w 2810281"/>
              <a:gd name="connsiteY517" fmla="*/ 1179701 h 2256790"/>
              <a:gd name="connsiteX518" fmla="*/ 1677127 w 2810281"/>
              <a:gd name="connsiteY518" fmla="*/ 1190323 h 2256790"/>
              <a:gd name="connsiteX519" fmla="*/ 1685961 w 2810281"/>
              <a:gd name="connsiteY519" fmla="*/ 1186801 h 2256790"/>
              <a:gd name="connsiteX520" fmla="*/ 1683360 w 2810281"/>
              <a:gd name="connsiteY520" fmla="*/ 1207178 h 2256790"/>
              <a:gd name="connsiteX521" fmla="*/ 1687316 w 2810281"/>
              <a:gd name="connsiteY521" fmla="*/ 1208098 h 2256790"/>
              <a:gd name="connsiteX522" fmla="*/ 1703736 w 2810281"/>
              <a:gd name="connsiteY522" fmla="*/ 1170705 h 2256790"/>
              <a:gd name="connsiteX523" fmla="*/ 1755057 w 2810281"/>
              <a:gd name="connsiteY523" fmla="*/ 1150275 h 2256790"/>
              <a:gd name="connsiteX524" fmla="*/ 1737878 w 2810281"/>
              <a:gd name="connsiteY524" fmla="*/ 1113153 h 2256790"/>
              <a:gd name="connsiteX525" fmla="*/ 1737823 w 2810281"/>
              <a:gd name="connsiteY525" fmla="*/ 1113100 h 2256790"/>
              <a:gd name="connsiteX526" fmla="*/ 1701676 w 2810281"/>
              <a:gd name="connsiteY526" fmla="*/ 1121228 h 2256790"/>
              <a:gd name="connsiteX527" fmla="*/ 1735763 w 2810281"/>
              <a:gd name="connsiteY527" fmla="*/ 1096463 h 2256790"/>
              <a:gd name="connsiteX528" fmla="*/ 1706662 w 2810281"/>
              <a:gd name="connsiteY528" fmla="*/ 1092668 h 2256790"/>
              <a:gd name="connsiteX529" fmla="*/ 1693927 w 2810281"/>
              <a:gd name="connsiteY529" fmla="*/ 1122745 h 2256790"/>
              <a:gd name="connsiteX530" fmla="*/ 1689592 w 2810281"/>
              <a:gd name="connsiteY530" fmla="*/ 1092018 h 2256790"/>
              <a:gd name="connsiteX531" fmla="*/ 456496 w 2810281"/>
              <a:gd name="connsiteY531" fmla="*/ 1090772 h 2256790"/>
              <a:gd name="connsiteX532" fmla="*/ 459044 w 2810281"/>
              <a:gd name="connsiteY532" fmla="*/ 1091640 h 2256790"/>
              <a:gd name="connsiteX533" fmla="*/ 462349 w 2810281"/>
              <a:gd name="connsiteY533" fmla="*/ 1118790 h 2256790"/>
              <a:gd name="connsiteX534" fmla="*/ 472591 w 2810281"/>
              <a:gd name="connsiteY534" fmla="*/ 1145019 h 2256790"/>
              <a:gd name="connsiteX535" fmla="*/ 455467 w 2810281"/>
              <a:gd name="connsiteY535" fmla="*/ 1160030 h 2256790"/>
              <a:gd name="connsiteX536" fmla="*/ 434440 w 2810281"/>
              <a:gd name="connsiteY536" fmla="*/ 1161602 h 2256790"/>
              <a:gd name="connsiteX537" fmla="*/ 461373 w 2810281"/>
              <a:gd name="connsiteY537" fmla="*/ 1141713 h 2256790"/>
              <a:gd name="connsiteX538" fmla="*/ 448259 w 2810281"/>
              <a:gd name="connsiteY538" fmla="*/ 1103671 h 2256790"/>
              <a:gd name="connsiteX539" fmla="*/ 455683 w 2810281"/>
              <a:gd name="connsiteY539" fmla="*/ 1091531 h 2256790"/>
              <a:gd name="connsiteX540" fmla="*/ 456496 w 2810281"/>
              <a:gd name="connsiteY540" fmla="*/ 1090827 h 2256790"/>
              <a:gd name="connsiteX541" fmla="*/ 2181660 w 2810281"/>
              <a:gd name="connsiteY541" fmla="*/ 1081234 h 2256790"/>
              <a:gd name="connsiteX542" fmla="*/ 2151421 w 2810281"/>
              <a:gd name="connsiteY542" fmla="*/ 1097654 h 2256790"/>
              <a:gd name="connsiteX543" fmla="*/ 2115599 w 2810281"/>
              <a:gd name="connsiteY543" fmla="*/ 1102207 h 2256790"/>
              <a:gd name="connsiteX544" fmla="*/ 2144484 w 2810281"/>
              <a:gd name="connsiteY544" fmla="*/ 1126973 h 2256790"/>
              <a:gd name="connsiteX545" fmla="*/ 2183231 w 2810281"/>
              <a:gd name="connsiteY545" fmla="*/ 1124154 h 2256790"/>
              <a:gd name="connsiteX546" fmla="*/ 2195317 w 2810281"/>
              <a:gd name="connsiteY546" fmla="*/ 1126268 h 2256790"/>
              <a:gd name="connsiteX547" fmla="*/ 2219107 w 2810281"/>
              <a:gd name="connsiteY547" fmla="*/ 1139762 h 2256790"/>
              <a:gd name="connsiteX548" fmla="*/ 2269994 w 2810281"/>
              <a:gd name="connsiteY548" fmla="*/ 1147836 h 2256790"/>
              <a:gd name="connsiteX549" fmla="*/ 2331556 w 2810281"/>
              <a:gd name="connsiteY549" fmla="*/ 1189565 h 2256790"/>
              <a:gd name="connsiteX550" fmla="*/ 2318279 w 2810281"/>
              <a:gd name="connsiteY550" fmla="*/ 1209074 h 2256790"/>
              <a:gd name="connsiteX551" fmla="*/ 2309392 w 2810281"/>
              <a:gd name="connsiteY551" fmla="*/ 1229396 h 2256790"/>
              <a:gd name="connsiteX552" fmla="*/ 2289611 w 2810281"/>
              <a:gd name="connsiteY552" fmla="*/ 1221701 h 2256790"/>
              <a:gd name="connsiteX553" fmla="*/ 2282566 w 2810281"/>
              <a:gd name="connsiteY553" fmla="*/ 1225928 h 2256790"/>
              <a:gd name="connsiteX554" fmla="*/ 2294217 w 2810281"/>
              <a:gd name="connsiteY554" fmla="*/ 1242565 h 2256790"/>
              <a:gd name="connsiteX555" fmla="*/ 2324945 w 2810281"/>
              <a:gd name="connsiteY555" fmla="*/ 1242674 h 2256790"/>
              <a:gd name="connsiteX556" fmla="*/ 2344942 w 2810281"/>
              <a:gd name="connsiteY556" fmla="*/ 1222460 h 2256790"/>
              <a:gd name="connsiteX557" fmla="*/ 2378433 w 2810281"/>
              <a:gd name="connsiteY557" fmla="*/ 1206852 h 2256790"/>
              <a:gd name="connsiteX558" fmla="*/ 2366510 w 2810281"/>
              <a:gd name="connsiteY558" fmla="*/ 1184525 h 2256790"/>
              <a:gd name="connsiteX559" fmla="*/ 2399514 w 2810281"/>
              <a:gd name="connsiteY559" fmla="*/ 1177968 h 2256790"/>
              <a:gd name="connsiteX560" fmla="*/ 2370250 w 2810281"/>
              <a:gd name="connsiteY560" fmla="*/ 1158079 h 2256790"/>
              <a:gd name="connsiteX561" fmla="*/ 2358056 w 2810281"/>
              <a:gd name="connsiteY561" fmla="*/ 1128924 h 2256790"/>
              <a:gd name="connsiteX562" fmla="*/ 2334754 w 2810281"/>
              <a:gd name="connsiteY562" fmla="*/ 1141008 h 2256790"/>
              <a:gd name="connsiteX563" fmla="*/ 2318643 w 2810281"/>
              <a:gd name="connsiteY563" fmla="*/ 1153226 h 2256790"/>
              <a:gd name="connsiteX564" fmla="*/ 2315732 w 2810281"/>
              <a:gd name="connsiteY564" fmla="*/ 1128382 h 2256790"/>
              <a:gd name="connsiteX565" fmla="*/ 2212116 w 2810281"/>
              <a:gd name="connsiteY565" fmla="*/ 1117381 h 2256790"/>
              <a:gd name="connsiteX566" fmla="*/ 2213200 w 2810281"/>
              <a:gd name="connsiteY566" fmla="*/ 1101989 h 2256790"/>
              <a:gd name="connsiteX567" fmla="*/ 2181660 w 2810281"/>
              <a:gd name="connsiteY567" fmla="*/ 1081234 h 2256790"/>
              <a:gd name="connsiteX568" fmla="*/ 2468989 w 2810281"/>
              <a:gd name="connsiteY568" fmla="*/ 1064001 h 2256790"/>
              <a:gd name="connsiteX569" fmla="*/ 2440809 w 2810281"/>
              <a:gd name="connsiteY569" fmla="*/ 1066819 h 2256790"/>
              <a:gd name="connsiteX570" fmla="*/ 2413333 w 2810281"/>
              <a:gd name="connsiteY570" fmla="*/ 1076791 h 2256790"/>
              <a:gd name="connsiteX571" fmla="*/ 2395612 w 2810281"/>
              <a:gd name="connsiteY571" fmla="*/ 1094403 h 2256790"/>
              <a:gd name="connsiteX572" fmla="*/ 2463136 w 2810281"/>
              <a:gd name="connsiteY572" fmla="*/ 1079284 h 2256790"/>
              <a:gd name="connsiteX573" fmla="*/ 2472403 w 2810281"/>
              <a:gd name="connsiteY573" fmla="*/ 1070395 h 2256790"/>
              <a:gd name="connsiteX574" fmla="*/ 2472403 w 2810281"/>
              <a:gd name="connsiteY574" fmla="*/ 1070341 h 2256790"/>
              <a:gd name="connsiteX575" fmla="*/ 2468989 w 2810281"/>
              <a:gd name="connsiteY575" fmla="*/ 1064001 h 2256790"/>
              <a:gd name="connsiteX576" fmla="*/ 2034961 w 2810281"/>
              <a:gd name="connsiteY576" fmla="*/ 1043408 h 2256790"/>
              <a:gd name="connsiteX577" fmla="*/ 2014855 w 2810281"/>
              <a:gd name="connsiteY577" fmla="*/ 1071101 h 2256790"/>
              <a:gd name="connsiteX578" fmla="*/ 1979305 w 2810281"/>
              <a:gd name="connsiteY578" fmla="*/ 1072130 h 2256790"/>
              <a:gd name="connsiteX579" fmla="*/ 1982773 w 2810281"/>
              <a:gd name="connsiteY579" fmla="*/ 1099226 h 2256790"/>
              <a:gd name="connsiteX580" fmla="*/ 1962505 w 2810281"/>
              <a:gd name="connsiteY580" fmla="*/ 1130170 h 2256790"/>
              <a:gd name="connsiteX581" fmla="*/ 1974916 w 2810281"/>
              <a:gd name="connsiteY581" fmla="*/ 1164853 h 2256790"/>
              <a:gd name="connsiteX582" fmla="*/ 2016427 w 2810281"/>
              <a:gd name="connsiteY582" fmla="*/ 1151413 h 2256790"/>
              <a:gd name="connsiteX583" fmla="*/ 2053819 w 2810281"/>
              <a:gd name="connsiteY583" fmla="*/ 1141388 h 2256790"/>
              <a:gd name="connsiteX584" fmla="*/ 2058643 w 2810281"/>
              <a:gd name="connsiteY584" fmla="*/ 1143339 h 2256790"/>
              <a:gd name="connsiteX585" fmla="*/ 2078477 w 2810281"/>
              <a:gd name="connsiteY585" fmla="*/ 1139924 h 2256790"/>
              <a:gd name="connsiteX586" fmla="*/ 2059998 w 2810281"/>
              <a:gd name="connsiteY586" fmla="*/ 1124534 h 2256790"/>
              <a:gd name="connsiteX587" fmla="*/ 2059889 w 2810281"/>
              <a:gd name="connsiteY587" fmla="*/ 1124642 h 2256790"/>
              <a:gd name="connsiteX588" fmla="*/ 1999736 w 2810281"/>
              <a:gd name="connsiteY588" fmla="*/ 1121174 h 2256790"/>
              <a:gd name="connsiteX589" fmla="*/ 2009490 w 2810281"/>
              <a:gd name="connsiteY589" fmla="*/ 1082210 h 2256790"/>
              <a:gd name="connsiteX590" fmla="*/ 2034961 w 2810281"/>
              <a:gd name="connsiteY590" fmla="*/ 1043408 h 2256790"/>
              <a:gd name="connsiteX591" fmla="*/ 851724 w 2810281"/>
              <a:gd name="connsiteY591" fmla="*/ 1040860 h 2256790"/>
              <a:gd name="connsiteX592" fmla="*/ 812272 w 2810281"/>
              <a:gd name="connsiteY592" fmla="*/ 1074352 h 2256790"/>
              <a:gd name="connsiteX593" fmla="*/ 778564 w 2810281"/>
              <a:gd name="connsiteY593" fmla="*/ 1090176 h 2256790"/>
              <a:gd name="connsiteX594" fmla="*/ 778564 w 2810281"/>
              <a:gd name="connsiteY594" fmla="*/ 1076520 h 2256790"/>
              <a:gd name="connsiteX595" fmla="*/ 736674 w 2810281"/>
              <a:gd name="connsiteY595" fmla="*/ 1132392 h 2256790"/>
              <a:gd name="connsiteX596" fmla="*/ 696734 w 2810281"/>
              <a:gd name="connsiteY596" fmla="*/ 1154665 h 2256790"/>
              <a:gd name="connsiteX597" fmla="*/ 707790 w 2810281"/>
              <a:gd name="connsiteY597" fmla="*/ 1164853 h 2256790"/>
              <a:gd name="connsiteX598" fmla="*/ 689635 w 2810281"/>
              <a:gd name="connsiteY598" fmla="*/ 1183874 h 2256790"/>
              <a:gd name="connsiteX599" fmla="*/ 683132 w 2810281"/>
              <a:gd name="connsiteY599" fmla="*/ 1172440 h 2256790"/>
              <a:gd name="connsiteX600" fmla="*/ 678960 w 2810281"/>
              <a:gd name="connsiteY600" fmla="*/ 1175691 h 2256790"/>
              <a:gd name="connsiteX601" fmla="*/ 594040 w 2810281"/>
              <a:gd name="connsiteY601" fmla="*/ 1217094 h 2256790"/>
              <a:gd name="connsiteX602" fmla="*/ 582062 w 2810281"/>
              <a:gd name="connsiteY602" fmla="*/ 1221971 h 2256790"/>
              <a:gd name="connsiteX603" fmla="*/ 569761 w 2810281"/>
              <a:gd name="connsiteY603" fmla="*/ 1228258 h 2256790"/>
              <a:gd name="connsiteX604" fmla="*/ 572307 w 2810281"/>
              <a:gd name="connsiteY604" fmla="*/ 1242890 h 2256790"/>
              <a:gd name="connsiteX605" fmla="*/ 570303 w 2810281"/>
              <a:gd name="connsiteY605" fmla="*/ 1260774 h 2256790"/>
              <a:gd name="connsiteX606" fmla="*/ 572470 w 2810281"/>
              <a:gd name="connsiteY606" fmla="*/ 1261153 h 2256790"/>
              <a:gd name="connsiteX607" fmla="*/ 578702 w 2810281"/>
              <a:gd name="connsiteY607" fmla="*/ 1248201 h 2256790"/>
              <a:gd name="connsiteX608" fmla="*/ 642054 w 2810281"/>
              <a:gd name="connsiteY608" fmla="*/ 1253620 h 2256790"/>
              <a:gd name="connsiteX609" fmla="*/ 683945 w 2810281"/>
              <a:gd name="connsiteY609" fmla="*/ 1272100 h 2256790"/>
              <a:gd name="connsiteX610" fmla="*/ 709307 w 2810281"/>
              <a:gd name="connsiteY610" fmla="*/ 1267169 h 2256790"/>
              <a:gd name="connsiteX611" fmla="*/ 743827 w 2810281"/>
              <a:gd name="connsiteY611" fmla="*/ 1258226 h 2256790"/>
              <a:gd name="connsiteX612" fmla="*/ 773254 w 2810281"/>
              <a:gd name="connsiteY612" fmla="*/ 1245979 h 2256790"/>
              <a:gd name="connsiteX613" fmla="*/ 798887 w 2810281"/>
              <a:gd name="connsiteY613" fmla="*/ 1224952 h 2256790"/>
              <a:gd name="connsiteX614" fmla="*/ 812218 w 2810281"/>
              <a:gd name="connsiteY614" fmla="*/ 1215469 h 2256790"/>
              <a:gd name="connsiteX615" fmla="*/ 780515 w 2810281"/>
              <a:gd name="connsiteY615" fmla="*/ 1219533 h 2256790"/>
              <a:gd name="connsiteX616" fmla="*/ 778998 w 2810281"/>
              <a:gd name="connsiteY616" fmla="*/ 1218287 h 2256790"/>
              <a:gd name="connsiteX617" fmla="*/ 785934 w 2810281"/>
              <a:gd name="connsiteY617" fmla="*/ 1200241 h 2256790"/>
              <a:gd name="connsiteX618" fmla="*/ 769731 w 2810281"/>
              <a:gd name="connsiteY618" fmla="*/ 1209074 h 2256790"/>
              <a:gd name="connsiteX619" fmla="*/ 762794 w 2810281"/>
              <a:gd name="connsiteY619" fmla="*/ 1193141 h 2256790"/>
              <a:gd name="connsiteX620" fmla="*/ 736782 w 2810281"/>
              <a:gd name="connsiteY620" fmla="*/ 1247497 h 2256790"/>
              <a:gd name="connsiteX621" fmla="*/ 686058 w 2810281"/>
              <a:gd name="connsiteY621" fmla="*/ 1252157 h 2256790"/>
              <a:gd name="connsiteX622" fmla="*/ 697494 w 2810281"/>
              <a:gd name="connsiteY622" fmla="*/ 1236658 h 2256790"/>
              <a:gd name="connsiteX623" fmla="*/ 634305 w 2810281"/>
              <a:gd name="connsiteY623" fmla="*/ 1247334 h 2256790"/>
              <a:gd name="connsiteX624" fmla="*/ 633979 w 2810281"/>
              <a:gd name="connsiteY624" fmla="*/ 1244407 h 2256790"/>
              <a:gd name="connsiteX625" fmla="*/ 660046 w 2810281"/>
              <a:gd name="connsiteY625" fmla="*/ 1228583 h 2256790"/>
              <a:gd name="connsiteX626" fmla="*/ 658150 w 2810281"/>
              <a:gd name="connsiteY626" fmla="*/ 1224194 h 2256790"/>
              <a:gd name="connsiteX627" fmla="*/ 633059 w 2810281"/>
              <a:gd name="connsiteY627" fmla="*/ 1229830 h 2256790"/>
              <a:gd name="connsiteX628" fmla="*/ 660643 w 2810281"/>
              <a:gd name="connsiteY628" fmla="*/ 1216552 h 2256790"/>
              <a:gd name="connsiteX629" fmla="*/ 697439 w 2810281"/>
              <a:gd name="connsiteY629" fmla="*/ 1194334 h 2256790"/>
              <a:gd name="connsiteX630" fmla="*/ 723289 w 2810281"/>
              <a:gd name="connsiteY630" fmla="*/ 1175962 h 2256790"/>
              <a:gd name="connsiteX631" fmla="*/ 754069 w 2810281"/>
              <a:gd name="connsiteY631" fmla="*/ 1156454 h 2256790"/>
              <a:gd name="connsiteX632" fmla="*/ 770381 w 2810281"/>
              <a:gd name="connsiteY632" fmla="*/ 1109956 h 2256790"/>
              <a:gd name="connsiteX633" fmla="*/ 775041 w 2810281"/>
              <a:gd name="connsiteY633" fmla="*/ 1102748 h 2256790"/>
              <a:gd name="connsiteX634" fmla="*/ 795364 w 2810281"/>
              <a:gd name="connsiteY634" fmla="*/ 1112720 h 2256790"/>
              <a:gd name="connsiteX635" fmla="*/ 851833 w 2810281"/>
              <a:gd name="connsiteY635" fmla="*/ 1040860 h 2256790"/>
              <a:gd name="connsiteX636" fmla="*/ 2348518 w 2810281"/>
              <a:gd name="connsiteY636" fmla="*/ 1018317 h 2256790"/>
              <a:gd name="connsiteX637" fmla="*/ 2279966 w 2810281"/>
              <a:gd name="connsiteY637" fmla="*/ 1039885 h 2256790"/>
              <a:gd name="connsiteX638" fmla="*/ 2243656 w 2810281"/>
              <a:gd name="connsiteY638" fmla="*/ 1079066 h 2256790"/>
              <a:gd name="connsiteX639" fmla="*/ 2286469 w 2810281"/>
              <a:gd name="connsiteY639" fmla="*/ 1052404 h 2256790"/>
              <a:gd name="connsiteX640" fmla="*/ 2312209 w 2810281"/>
              <a:gd name="connsiteY640" fmla="*/ 1063351 h 2256790"/>
              <a:gd name="connsiteX641" fmla="*/ 2348518 w 2810281"/>
              <a:gd name="connsiteY641" fmla="*/ 1018371 h 2256790"/>
              <a:gd name="connsiteX642" fmla="*/ 2472782 w 2810281"/>
              <a:gd name="connsiteY642" fmla="*/ 1000054 h 2256790"/>
              <a:gd name="connsiteX643" fmla="*/ 2447475 w 2810281"/>
              <a:gd name="connsiteY643" fmla="*/ 1024115 h 2256790"/>
              <a:gd name="connsiteX644" fmla="*/ 2442631 w 2810281"/>
              <a:gd name="connsiteY644" fmla="*/ 1039689 h 2256790"/>
              <a:gd name="connsiteX645" fmla="*/ 2439950 w 2810281"/>
              <a:gd name="connsiteY645" fmla="*/ 1056142 h 2256790"/>
              <a:gd name="connsiteX646" fmla="*/ 2439941 w 2810281"/>
              <a:gd name="connsiteY646" fmla="*/ 1056143 h 2256790"/>
              <a:gd name="connsiteX647" fmla="*/ 2439941 w 2810281"/>
              <a:gd name="connsiteY647" fmla="*/ 1056197 h 2256790"/>
              <a:gd name="connsiteX648" fmla="*/ 2439950 w 2810281"/>
              <a:gd name="connsiteY648" fmla="*/ 1056142 h 2256790"/>
              <a:gd name="connsiteX649" fmla="*/ 2455583 w 2810281"/>
              <a:gd name="connsiteY649" fmla="*/ 1054497 h 2256790"/>
              <a:gd name="connsiteX650" fmla="*/ 2461510 w 2810281"/>
              <a:gd name="connsiteY650" fmla="*/ 1043137 h 2256790"/>
              <a:gd name="connsiteX651" fmla="*/ 2472782 w 2810281"/>
              <a:gd name="connsiteY651" fmla="*/ 1000054 h 2256790"/>
              <a:gd name="connsiteX652" fmla="*/ 575450 w 2810281"/>
              <a:gd name="connsiteY652" fmla="*/ 998916 h 2256790"/>
              <a:gd name="connsiteX653" fmla="*/ 575495 w 2810281"/>
              <a:gd name="connsiteY653" fmla="*/ 999261 h 2256790"/>
              <a:gd name="connsiteX654" fmla="*/ 575179 w 2810281"/>
              <a:gd name="connsiteY654" fmla="*/ 999132 h 2256790"/>
              <a:gd name="connsiteX655" fmla="*/ 575344 w 2810281"/>
              <a:gd name="connsiteY655" fmla="*/ 998570 h 2256790"/>
              <a:gd name="connsiteX656" fmla="*/ 575560 w 2810281"/>
              <a:gd name="connsiteY656" fmla="*/ 998808 h 2256790"/>
              <a:gd name="connsiteX657" fmla="*/ 575289 w 2810281"/>
              <a:gd name="connsiteY657" fmla="*/ 999024 h 2256790"/>
              <a:gd name="connsiteX658" fmla="*/ 2083572 w 2810281"/>
              <a:gd name="connsiteY658" fmla="*/ 991979 h 2256790"/>
              <a:gd name="connsiteX659" fmla="*/ 2058589 w 2810281"/>
              <a:gd name="connsiteY659" fmla="*/ 1057715 h 2256790"/>
              <a:gd name="connsiteX660" fmla="*/ 2058589 w 2810281"/>
              <a:gd name="connsiteY660" fmla="*/ 1057768 h 2256790"/>
              <a:gd name="connsiteX661" fmla="*/ 2086335 w 2810281"/>
              <a:gd name="connsiteY661" fmla="*/ 1044275 h 2256790"/>
              <a:gd name="connsiteX662" fmla="*/ 2099450 w 2810281"/>
              <a:gd name="connsiteY662" fmla="*/ 1021893 h 2256790"/>
              <a:gd name="connsiteX663" fmla="*/ 2102864 w 2810281"/>
              <a:gd name="connsiteY663" fmla="*/ 1012843 h 2256790"/>
              <a:gd name="connsiteX664" fmla="*/ 2089533 w 2810281"/>
              <a:gd name="connsiteY664" fmla="*/ 1011759 h 2256790"/>
              <a:gd name="connsiteX665" fmla="*/ 2083572 w 2810281"/>
              <a:gd name="connsiteY665" fmla="*/ 991979 h 2256790"/>
              <a:gd name="connsiteX666" fmla="*/ 1644395 w 2810281"/>
              <a:gd name="connsiteY666" fmla="*/ 984230 h 2256790"/>
              <a:gd name="connsiteX667" fmla="*/ 1619358 w 2810281"/>
              <a:gd name="connsiteY667" fmla="*/ 1002872 h 2256790"/>
              <a:gd name="connsiteX668" fmla="*/ 1585867 w 2810281"/>
              <a:gd name="connsiteY668" fmla="*/ 1001734 h 2256790"/>
              <a:gd name="connsiteX669" fmla="*/ 1585867 w 2810281"/>
              <a:gd name="connsiteY669" fmla="*/ 1001788 h 2256790"/>
              <a:gd name="connsiteX670" fmla="*/ 1632418 w 2810281"/>
              <a:gd name="connsiteY670" fmla="*/ 1014578 h 2256790"/>
              <a:gd name="connsiteX671" fmla="*/ 1644395 w 2810281"/>
              <a:gd name="connsiteY671" fmla="*/ 984230 h 2256790"/>
              <a:gd name="connsiteX672" fmla="*/ 1779117 w 2810281"/>
              <a:gd name="connsiteY672" fmla="*/ 983904 h 2256790"/>
              <a:gd name="connsiteX673" fmla="*/ 1774891 w 2810281"/>
              <a:gd name="connsiteY673" fmla="*/ 986289 h 2256790"/>
              <a:gd name="connsiteX674" fmla="*/ 1775595 w 2810281"/>
              <a:gd name="connsiteY674" fmla="*/ 990841 h 2256790"/>
              <a:gd name="connsiteX675" fmla="*/ 1779606 w 2810281"/>
              <a:gd name="connsiteY675" fmla="*/ 987752 h 2256790"/>
              <a:gd name="connsiteX676" fmla="*/ 1779117 w 2810281"/>
              <a:gd name="connsiteY676" fmla="*/ 983959 h 2256790"/>
              <a:gd name="connsiteX677" fmla="*/ 2765584 w 2810281"/>
              <a:gd name="connsiteY677" fmla="*/ 979407 h 2256790"/>
              <a:gd name="connsiteX678" fmla="*/ 2757510 w 2810281"/>
              <a:gd name="connsiteY678" fmla="*/ 994635 h 2256790"/>
              <a:gd name="connsiteX679" fmla="*/ 2776694 w 2810281"/>
              <a:gd name="connsiteY679" fmla="*/ 1009755 h 2256790"/>
              <a:gd name="connsiteX680" fmla="*/ 2779837 w 2810281"/>
              <a:gd name="connsiteY680" fmla="*/ 1030727 h 2256790"/>
              <a:gd name="connsiteX681" fmla="*/ 2757801 w 2810281"/>
              <a:gd name="connsiteY681" fmla="*/ 1012156 h 2256790"/>
              <a:gd name="connsiteX682" fmla="*/ 2757835 w 2810281"/>
              <a:gd name="connsiteY682" fmla="*/ 1012139 h 2256790"/>
              <a:gd name="connsiteX683" fmla="*/ 2757781 w 2810281"/>
              <a:gd name="connsiteY683" fmla="*/ 1012139 h 2256790"/>
              <a:gd name="connsiteX684" fmla="*/ 2757801 w 2810281"/>
              <a:gd name="connsiteY684" fmla="*/ 1012156 h 2256790"/>
              <a:gd name="connsiteX685" fmla="*/ 2740602 w 2810281"/>
              <a:gd name="connsiteY685" fmla="*/ 1020973 h 2256790"/>
              <a:gd name="connsiteX686" fmla="*/ 2732798 w 2810281"/>
              <a:gd name="connsiteY686" fmla="*/ 1002221 h 2256790"/>
              <a:gd name="connsiteX687" fmla="*/ 2765584 w 2810281"/>
              <a:gd name="connsiteY687" fmla="*/ 979407 h 2256790"/>
              <a:gd name="connsiteX688" fmla="*/ 1570260 w 2810281"/>
              <a:gd name="connsiteY688" fmla="*/ 978973 h 2256790"/>
              <a:gd name="connsiteX689" fmla="*/ 1543434 w 2810281"/>
              <a:gd name="connsiteY689" fmla="*/ 995556 h 2256790"/>
              <a:gd name="connsiteX690" fmla="*/ 1548745 w 2810281"/>
              <a:gd name="connsiteY690" fmla="*/ 1017937 h 2256790"/>
              <a:gd name="connsiteX691" fmla="*/ 1504524 w 2810281"/>
              <a:gd name="connsiteY691" fmla="*/ 1027909 h 2256790"/>
              <a:gd name="connsiteX692" fmla="*/ 1492222 w 2810281"/>
              <a:gd name="connsiteY692" fmla="*/ 1019780 h 2256790"/>
              <a:gd name="connsiteX693" fmla="*/ 1404431 w 2810281"/>
              <a:gd name="connsiteY693" fmla="*/ 1025687 h 2256790"/>
              <a:gd name="connsiteX694" fmla="*/ 1398795 w 2810281"/>
              <a:gd name="connsiteY694" fmla="*/ 1011922 h 2256790"/>
              <a:gd name="connsiteX695" fmla="*/ 1383784 w 2810281"/>
              <a:gd name="connsiteY695" fmla="*/ 1017937 h 2256790"/>
              <a:gd name="connsiteX696" fmla="*/ 1379449 w 2810281"/>
              <a:gd name="connsiteY696" fmla="*/ 1007099 h 2256790"/>
              <a:gd name="connsiteX697" fmla="*/ 1358964 w 2810281"/>
              <a:gd name="connsiteY697" fmla="*/ 1025741 h 2256790"/>
              <a:gd name="connsiteX698" fmla="*/ 1363842 w 2810281"/>
              <a:gd name="connsiteY698" fmla="*/ 1034574 h 2256790"/>
              <a:gd name="connsiteX699" fmla="*/ 1345795 w 2810281"/>
              <a:gd name="connsiteY699" fmla="*/ 1034899 h 2256790"/>
              <a:gd name="connsiteX700" fmla="*/ 1325907 w 2810281"/>
              <a:gd name="connsiteY700" fmla="*/ 1044979 h 2256790"/>
              <a:gd name="connsiteX701" fmla="*/ 1341840 w 2810281"/>
              <a:gd name="connsiteY701" fmla="*/ 1007695 h 2256790"/>
              <a:gd name="connsiteX702" fmla="*/ 1298756 w 2810281"/>
              <a:gd name="connsiteY702" fmla="*/ 1004823 h 2256790"/>
              <a:gd name="connsiteX703" fmla="*/ 1274856 w 2810281"/>
              <a:gd name="connsiteY703" fmla="*/ 1007695 h 2256790"/>
              <a:gd name="connsiteX704" fmla="*/ 1245268 w 2810281"/>
              <a:gd name="connsiteY704" fmla="*/ 1018371 h 2256790"/>
              <a:gd name="connsiteX705" fmla="*/ 1237519 w 2810281"/>
              <a:gd name="connsiteY705" fmla="*/ 1027475 h 2256790"/>
              <a:gd name="connsiteX706" fmla="*/ 1242884 w 2810281"/>
              <a:gd name="connsiteY706" fmla="*/ 1038530 h 2256790"/>
              <a:gd name="connsiteX707" fmla="*/ 1264615 w 2810281"/>
              <a:gd name="connsiteY707" fmla="*/ 1044871 h 2256790"/>
              <a:gd name="connsiteX708" fmla="*/ 1277079 w 2810281"/>
              <a:gd name="connsiteY708" fmla="*/ 1031540 h 2256790"/>
              <a:gd name="connsiteX709" fmla="*/ 1272580 w 2810281"/>
              <a:gd name="connsiteY709" fmla="*/ 1088280 h 2256790"/>
              <a:gd name="connsiteX710" fmla="*/ 1260984 w 2810281"/>
              <a:gd name="connsiteY710" fmla="*/ 1107951 h 2256790"/>
              <a:gd name="connsiteX711" fmla="*/ 1261093 w 2810281"/>
              <a:gd name="connsiteY711" fmla="*/ 1131362 h 2256790"/>
              <a:gd name="connsiteX712" fmla="*/ 1276971 w 2810281"/>
              <a:gd name="connsiteY712" fmla="*/ 1149246 h 2256790"/>
              <a:gd name="connsiteX713" fmla="*/ 1284503 w 2810281"/>
              <a:gd name="connsiteY713" fmla="*/ 1165449 h 2256790"/>
              <a:gd name="connsiteX714" fmla="*/ 1279572 w 2810281"/>
              <a:gd name="connsiteY714" fmla="*/ 1166804 h 2256790"/>
              <a:gd name="connsiteX715" fmla="*/ 1261363 w 2810281"/>
              <a:gd name="connsiteY715" fmla="*/ 1214330 h 2256790"/>
              <a:gd name="connsiteX716" fmla="*/ 1273502 w 2810281"/>
              <a:gd name="connsiteY716" fmla="*/ 1237200 h 2256790"/>
              <a:gd name="connsiteX717" fmla="*/ 1285208 w 2810281"/>
              <a:gd name="connsiteY717" fmla="*/ 1258877 h 2256790"/>
              <a:gd name="connsiteX718" fmla="*/ 1288026 w 2810281"/>
              <a:gd name="connsiteY718" fmla="*/ 1271775 h 2256790"/>
              <a:gd name="connsiteX719" fmla="*/ 1296534 w 2810281"/>
              <a:gd name="connsiteY719" fmla="*/ 1281367 h 2256790"/>
              <a:gd name="connsiteX720" fmla="*/ 1302550 w 2810281"/>
              <a:gd name="connsiteY720" fmla="*/ 1269878 h 2256790"/>
              <a:gd name="connsiteX721" fmla="*/ 1320542 w 2810281"/>
              <a:gd name="connsiteY721" fmla="*/ 1286407 h 2256790"/>
              <a:gd name="connsiteX722" fmla="*/ 1338642 w 2810281"/>
              <a:gd name="connsiteY722" fmla="*/ 1295619 h 2256790"/>
              <a:gd name="connsiteX723" fmla="*/ 1322330 w 2810281"/>
              <a:gd name="connsiteY723" fmla="*/ 1316917 h 2256790"/>
              <a:gd name="connsiteX724" fmla="*/ 1346337 w 2810281"/>
              <a:gd name="connsiteY724" fmla="*/ 1321415 h 2256790"/>
              <a:gd name="connsiteX725" fmla="*/ 1347367 w 2810281"/>
              <a:gd name="connsiteY725" fmla="*/ 1304507 h 2256790"/>
              <a:gd name="connsiteX726" fmla="*/ 1399445 w 2810281"/>
              <a:gd name="connsiteY726" fmla="*/ 1304291 h 2256790"/>
              <a:gd name="connsiteX727" fmla="*/ 1395868 w 2810281"/>
              <a:gd name="connsiteY727" fmla="*/ 1321144 h 2256790"/>
              <a:gd name="connsiteX728" fmla="*/ 1404810 w 2810281"/>
              <a:gd name="connsiteY728" fmla="*/ 1333392 h 2256790"/>
              <a:gd name="connsiteX729" fmla="*/ 1364654 w 2810281"/>
              <a:gd name="connsiteY729" fmla="*/ 1361680 h 2256790"/>
              <a:gd name="connsiteX730" fmla="*/ 1349751 w 2810281"/>
              <a:gd name="connsiteY730" fmla="*/ 1396309 h 2256790"/>
              <a:gd name="connsiteX731" fmla="*/ 1344386 w 2810281"/>
              <a:gd name="connsiteY731" fmla="*/ 1412784 h 2256790"/>
              <a:gd name="connsiteX732" fmla="*/ 1368773 w 2810281"/>
              <a:gd name="connsiteY732" fmla="*/ 1397989 h 2256790"/>
              <a:gd name="connsiteX733" fmla="*/ 1374355 w 2810281"/>
              <a:gd name="connsiteY733" fmla="*/ 1425464 h 2256790"/>
              <a:gd name="connsiteX734" fmla="*/ 1339184 w 2810281"/>
              <a:gd name="connsiteY734" fmla="*/ 1441072 h 2256790"/>
              <a:gd name="connsiteX735" fmla="*/ 1318266 w 2810281"/>
              <a:gd name="connsiteY735" fmla="*/ 1453157 h 2256790"/>
              <a:gd name="connsiteX736" fmla="*/ 1324877 w 2810281"/>
              <a:gd name="connsiteY736" fmla="*/ 1483180 h 2256790"/>
              <a:gd name="connsiteX737" fmla="*/ 1335770 w 2810281"/>
              <a:gd name="connsiteY737" fmla="*/ 1467952 h 2256790"/>
              <a:gd name="connsiteX738" fmla="*/ 1339671 w 2810281"/>
              <a:gd name="connsiteY738" fmla="*/ 1470173 h 2256790"/>
              <a:gd name="connsiteX739" fmla="*/ 1332952 w 2810281"/>
              <a:gd name="connsiteY739" fmla="*/ 1490333 h 2256790"/>
              <a:gd name="connsiteX740" fmla="*/ 1308511 w 2810281"/>
              <a:gd name="connsiteY740" fmla="*/ 1494451 h 2256790"/>
              <a:gd name="connsiteX741" fmla="*/ 1331488 w 2810281"/>
              <a:gd name="connsiteY741" fmla="*/ 1532549 h 2256790"/>
              <a:gd name="connsiteX742" fmla="*/ 1289760 w 2810281"/>
              <a:gd name="connsiteY742" fmla="*/ 1577258 h 2256790"/>
              <a:gd name="connsiteX743" fmla="*/ 1306993 w 2810281"/>
              <a:gd name="connsiteY743" fmla="*/ 1593190 h 2256790"/>
              <a:gd name="connsiteX744" fmla="*/ 1318969 w 2810281"/>
              <a:gd name="connsiteY744" fmla="*/ 1622671 h 2256790"/>
              <a:gd name="connsiteX745" fmla="*/ 1328291 w 2810281"/>
              <a:gd name="connsiteY745" fmla="*/ 1626518 h 2256790"/>
              <a:gd name="connsiteX746" fmla="*/ 1327804 w 2810281"/>
              <a:gd name="connsiteY746" fmla="*/ 1654590 h 2256790"/>
              <a:gd name="connsiteX747" fmla="*/ 1331109 w 2810281"/>
              <a:gd name="connsiteY747" fmla="*/ 1658546 h 2256790"/>
              <a:gd name="connsiteX748" fmla="*/ 1330350 w 2810281"/>
              <a:gd name="connsiteY748" fmla="*/ 1661039 h 2256790"/>
              <a:gd name="connsiteX749" fmla="*/ 1329103 w 2810281"/>
              <a:gd name="connsiteY749" fmla="*/ 1663424 h 2256790"/>
              <a:gd name="connsiteX750" fmla="*/ 1326178 w 2810281"/>
              <a:gd name="connsiteY750" fmla="*/ 1667868 h 2256790"/>
              <a:gd name="connsiteX751" fmla="*/ 1310191 w 2810281"/>
              <a:gd name="connsiteY751" fmla="*/ 1677839 h 2256790"/>
              <a:gd name="connsiteX752" fmla="*/ 1301465 w 2810281"/>
              <a:gd name="connsiteY752" fmla="*/ 1695885 h 2256790"/>
              <a:gd name="connsiteX753" fmla="*/ 1307753 w 2810281"/>
              <a:gd name="connsiteY753" fmla="*/ 1719188 h 2256790"/>
              <a:gd name="connsiteX754" fmla="*/ 1291278 w 2810281"/>
              <a:gd name="connsiteY754" fmla="*/ 1754467 h 2256790"/>
              <a:gd name="connsiteX755" fmla="*/ 1315176 w 2810281"/>
              <a:gd name="connsiteY755" fmla="*/ 1739997 h 2256790"/>
              <a:gd name="connsiteX756" fmla="*/ 1306506 w 2810281"/>
              <a:gd name="connsiteY756" fmla="*/ 1762813 h 2256790"/>
              <a:gd name="connsiteX757" fmla="*/ 1331813 w 2810281"/>
              <a:gd name="connsiteY757" fmla="*/ 1754901 h 2256790"/>
              <a:gd name="connsiteX758" fmla="*/ 1342544 w 2810281"/>
              <a:gd name="connsiteY758" fmla="*/ 1743737 h 2256790"/>
              <a:gd name="connsiteX759" fmla="*/ 1331977 w 2810281"/>
              <a:gd name="connsiteY759" fmla="*/ 1728184 h 2256790"/>
              <a:gd name="connsiteX760" fmla="*/ 1353220 w 2810281"/>
              <a:gd name="connsiteY760" fmla="*/ 1704556 h 2256790"/>
              <a:gd name="connsiteX761" fmla="*/ 1358801 w 2810281"/>
              <a:gd name="connsiteY761" fmla="*/ 1683421 h 2256790"/>
              <a:gd name="connsiteX762" fmla="*/ 1352244 w 2810281"/>
              <a:gd name="connsiteY762" fmla="*/ 1673774 h 2256790"/>
              <a:gd name="connsiteX763" fmla="*/ 1371645 w 2810281"/>
              <a:gd name="connsiteY763" fmla="*/ 1638604 h 2256790"/>
              <a:gd name="connsiteX764" fmla="*/ 1386655 w 2810281"/>
              <a:gd name="connsiteY764" fmla="*/ 1639416 h 2256790"/>
              <a:gd name="connsiteX765" fmla="*/ 1413752 w 2810281"/>
              <a:gd name="connsiteY765" fmla="*/ 1669168 h 2256790"/>
              <a:gd name="connsiteX766" fmla="*/ 1433532 w 2810281"/>
              <a:gd name="connsiteY766" fmla="*/ 1711709 h 2256790"/>
              <a:gd name="connsiteX767" fmla="*/ 1412505 w 2810281"/>
              <a:gd name="connsiteY767" fmla="*/ 1726721 h 2256790"/>
              <a:gd name="connsiteX768" fmla="*/ 1411963 w 2810281"/>
              <a:gd name="connsiteY768" fmla="*/ 1744929 h 2256790"/>
              <a:gd name="connsiteX769" fmla="*/ 1408766 w 2810281"/>
              <a:gd name="connsiteY769" fmla="*/ 1761837 h 2256790"/>
              <a:gd name="connsiteX770" fmla="*/ 1404864 w 2810281"/>
              <a:gd name="connsiteY770" fmla="*/ 1775223 h 2256790"/>
              <a:gd name="connsiteX771" fmla="*/ 1427354 w 2810281"/>
              <a:gd name="connsiteY771" fmla="*/ 1760320 h 2256790"/>
              <a:gd name="connsiteX772" fmla="*/ 1446539 w 2810281"/>
              <a:gd name="connsiteY772" fmla="*/ 1737668 h 2256790"/>
              <a:gd name="connsiteX773" fmla="*/ 1463176 w 2810281"/>
              <a:gd name="connsiteY773" fmla="*/ 1716424 h 2256790"/>
              <a:gd name="connsiteX774" fmla="*/ 1446322 w 2810281"/>
              <a:gd name="connsiteY774" fmla="*/ 1714798 h 2256790"/>
              <a:gd name="connsiteX775" fmla="*/ 1437867 w 2810281"/>
              <a:gd name="connsiteY775" fmla="*/ 1644727 h 2256790"/>
              <a:gd name="connsiteX776" fmla="*/ 1406598 w 2810281"/>
              <a:gd name="connsiteY776" fmla="*/ 1617251 h 2256790"/>
              <a:gd name="connsiteX777" fmla="*/ 1375385 w 2810281"/>
              <a:gd name="connsiteY777" fmla="*/ 1616764 h 2256790"/>
              <a:gd name="connsiteX778" fmla="*/ 1347096 w 2810281"/>
              <a:gd name="connsiteY778" fmla="*/ 1603324 h 2256790"/>
              <a:gd name="connsiteX779" fmla="*/ 1314798 w 2810281"/>
              <a:gd name="connsiteY779" fmla="*/ 1609881 h 2256790"/>
              <a:gd name="connsiteX780" fmla="*/ 1326287 w 2810281"/>
              <a:gd name="connsiteY780" fmla="*/ 1570863 h 2256790"/>
              <a:gd name="connsiteX781" fmla="*/ 1313821 w 2810281"/>
              <a:gd name="connsiteY781" fmla="*/ 1563818 h 2256790"/>
              <a:gd name="connsiteX782" fmla="*/ 1342327 w 2810281"/>
              <a:gd name="connsiteY782" fmla="*/ 1554876 h 2256790"/>
              <a:gd name="connsiteX783" fmla="*/ 1350456 w 2810281"/>
              <a:gd name="connsiteY783" fmla="*/ 1580022 h 2256790"/>
              <a:gd name="connsiteX784" fmla="*/ 1393755 w 2810281"/>
              <a:gd name="connsiteY784" fmla="*/ 1583435 h 2256790"/>
              <a:gd name="connsiteX785" fmla="*/ 1400908 w 2810281"/>
              <a:gd name="connsiteY785" fmla="*/ 1581322 h 2256790"/>
              <a:gd name="connsiteX786" fmla="*/ 1439276 w 2810281"/>
              <a:gd name="connsiteY786" fmla="*/ 1561488 h 2256790"/>
              <a:gd name="connsiteX787" fmla="*/ 1452662 w 2810281"/>
              <a:gd name="connsiteY787" fmla="*/ 1530218 h 2256790"/>
              <a:gd name="connsiteX788" fmla="*/ 1443720 w 2810281"/>
              <a:gd name="connsiteY788" fmla="*/ 1514990 h 2256790"/>
              <a:gd name="connsiteX789" fmla="*/ 1542947 w 2810281"/>
              <a:gd name="connsiteY789" fmla="*/ 1470336 h 2256790"/>
              <a:gd name="connsiteX790" fmla="*/ 1544247 w 2810281"/>
              <a:gd name="connsiteY790" fmla="*/ 1449201 h 2256790"/>
              <a:gd name="connsiteX791" fmla="*/ 1565112 w 2810281"/>
              <a:gd name="connsiteY791" fmla="*/ 1440150 h 2256790"/>
              <a:gd name="connsiteX792" fmla="*/ 1542459 w 2810281"/>
              <a:gd name="connsiteY792" fmla="*/ 1429692 h 2256790"/>
              <a:gd name="connsiteX793" fmla="*/ 1537094 w 2810281"/>
              <a:gd name="connsiteY793" fmla="*/ 1400591 h 2256790"/>
              <a:gd name="connsiteX794" fmla="*/ 1559638 w 2810281"/>
              <a:gd name="connsiteY794" fmla="*/ 1377287 h 2256790"/>
              <a:gd name="connsiteX795" fmla="*/ 1569014 w 2810281"/>
              <a:gd name="connsiteY795" fmla="*/ 1336534 h 2256790"/>
              <a:gd name="connsiteX796" fmla="*/ 1599957 w 2810281"/>
              <a:gd name="connsiteY796" fmla="*/ 1315129 h 2256790"/>
              <a:gd name="connsiteX797" fmla="*/ 1596814 w 2810281"/>
              <a:gd name="connsiteY797" fmla="*/ 1265868 h 2256790"/>
              <a:gd name="connsiteX798" fmla="*/ 1553460 w 2810281"/>
              <a:gd name="connsiteY798" fmla="*/ 1240668 h 2256790"/>
              <a:gd name="connsiteX799" fmla="*/ 1569285 w 2810281"/>
              <a:gd name="connsiteY799" fmla="*/ 1235575 h 2256790"/>
              <a:gd name="connsiteX800" fmla="*/ 1582778 w 2810281"/>
              <a:gd name="connsiteY800" fmla="*/ 1241319 h 2256790"/>
              <a:gd name="connsiteX801" fmla="*/ 1610904 w 2810281"/>
              <a:gd name="connsiteY801" fmla="*/ 1223815 h 2256790"/>
              <a:gd name="connsiteX802" fmla="*/ 1574866 w 2810281"/>
              <a:gd name="connsiteY802" fmla="*/ 1205876 h 2256790"/>
              <a:gd name="connsiteX803" fmla="*/ 1583049 w 2810281"/>
              <a:gd name="connsiteY803" fmla="*/ 1186042 h 2256790"/>
              <a:gd name="connsiteX804" fmla="*/ 1537691 w 2810281"/>
              <a:gd name="connsiteY804" fmla="*/ 1170760 h 2256790"/>
              <a:gd name="connsiteX805" fmla="*/ 1541917 w 2810281"/>
              <a:gd name="connsiteY805" fmla="*/ 1162198 h 2256790"/>
              <a:gd name="connsiteX806" fmla="*/ 1521216 w 2810281"/>
              <a:gd name="connsiteY806" fmla="*/ 1119710 h 2256790"/>
              <a:gd name="connsiteX807" fmla="*/ 1488483 w 2810281"/>
              <a:gd name="connsiteY807" fmla="*/ 1142255 h 2256790"/>
              <a:gd name="connsiteX808" fmla="*/ 1462254 w 2810281"/>
              <a:gd name="connsiteY808" fmla="*/ 1152660 h 2256790"/>
              <a:gd name="connsiteX809" fmla="*/ 1449248 w 2810281"/>
              <a:gd name="connsiteY809" fmla="*/ 1162089 h 2256790"/>
              <a:gd name="connsiteX810" fmla="*/ 1437073 w 2810281"/>
              <a:gd name="connsiteY810" fmla="*/ 1139829 h 2256790"/>
              <a:gd name="connsiteX811" fmla="*/ 1450223 w 2810281"/>
              <a:gd name="connsiteY811" fmla="*/ 1132270 h 2256790"/>
              <a:gd name="connsiteX812" fmla="*/ 1456402 w 2810281"/>
              <a:gd name="connsiteY812" fmla="*/ 1116405 h 2256790"/>
              <a:gd name="connsiteX813" fmla="*/ 1427463 w 2810281"/>
              <a:gd name="connsiteY813" fmla="*/ 1116405 h 2256790"/>
              <a:gd name="connsiteX814" fmla="*/ 1441661 w 2810281"/>
              <a:gd name="connsiteY814" fmla="*/ 1108872 h 2256790"/>
              <a:gd name="connsiteX815" fmla="*/ 1438139 w 2810281"/>
              <a:gd name="connsiteY815" fmla="*/ 1103182 h 2256790"/>
              <a:gd name="connsiteX816" fmla="*/ 1420635 w 2810281"/>
              <a:gd name="connsiteY816" fmla="*/ 1091260 h 2256790"/>
              <a:gd name="connsiteX817" fmla="*/ 1422639 w 2810281"/>
              <a:gd name="connsiteY817" fmla="*/ 1073105 h 2256790"/>
              <a:gd name="connsiteX818" fmla="*/ 1408766 w 2810281"/>
              <a:gd name="connsiteY818" fmla="*/ 1071479 h 2256790"/>
              <a:gd name="connsiteX819" fmla="*/ 1386330 w 2810281"/>
              <a:gd name="connsiteY819" fmla="*/ 1117381 h 2256790"/>
              <a:gd name="connsiteX820" fmla="*/ 1388281 w 2810281"/>
              <a:gd name="connsiteY820" fmla="*/ 1130495 h 2256790"/>
              <a:gd name="connsiteX821" fmla="*/ 1451036 w 2810281"/>
              <a:gd name="connsiteY821" fmla="*/ 1220509 h 2256790"/>
              <a:gd name="connsiteX822" fmla="*/ 1486966 w 2810281"/>
              <a:gd name="connsiteY822" fmla="*/ 1261966 h 2256790"/>
              <a:gd name="connsiteX823" fmla="*/ 1473201 w 2810281"/>
              <a:gd name="connsiteY823" fmla="*/ 1287165 h 2256790"/>
              <a:gd name="connsiteX824" fmla="*/ 1475640 w 2810281"/>
              <a:gd name="connsiteY824" fmla="*/ 1314262 h 2256790"/>
              <a:gd name="connsiteX825" fmla="*/ 1460737 w 2810281"/>
              <a:gd name="connsiteY825" fmla="*/ 1331820 h 2256790"/>
              <a:gd name="connsiteX826" fmla="*/ 1465343 w 2810281"/>
              <a:gd name="connsiteY826" fmla="*/ 1342442 h 2256790"/>
              <a:gd name="connsiteX827" fmla="*/ 1469517 w 2810281"/>
              <a:gd name="connsiteY827" fmla="*/ 1382219 h 2256790"/>
              <a:gd name="connsiteX828" fmla="*/ 1463230 w 2810281"/>
              <a:gd name="connsiteY828" fmla="*/ 1415277 h 2256790"/>
              <a:gd name="connsiteX829" fmla="*/ 1445726 w 2810281"/>
              <a:gd name="connsiteY829" fmla="*/ 1456192 h 2256790"/>
              <a:gd name="connsiteX830" fmla="*/ 1441607 w 2810281"/>
              <a:gd name="connsiteY830" fmla="*/ 1456625 h 2256790"/>
              <a:gd name="connsiteX831" fmla="*/ 1436675 w 2810281"/>
              <a:gd name="connsiteY831" fmla="*/ 1436900 h 2256790"/>
              <a:gd name="connsiteX832" fmla="*/ 1412939 w 2810281"/>
              <a:gd name="connsiteY832" fmla="*/ 1453536 h 2256790"/>
              <a:gd name="connsiteX833" fmla="*/ 1440469 w 2810281"/>
              <a:gd name="connsiteY833" fmla="*/ 1505561 h 2256790"/>
              <a:gd name="connsiteX834" fmla="*/ 1422586 w 2810281"/>
              <a:gd name="connsiteY834" fmla="*/ 1517158 h 2256790"/>
              <a:gd name="connsiteX835" fmla="*/ 1387631 w 2810281"/>
              <a:gd name="connsiteY835" fmla="*/ 1505236 h 2256790"/>
              <a:gd name="connsiteX836" fmla="*/ 1367525 w 2810281"/>
              <a:gd name="connsiteY836" fmla="*/ 1512931 h 2256790"/>
              <a:gd name="connsiteX837" fmla="*/ 1362866 w 2810281"/>
              <a:gd name="connsiteY837" fmla="*/ 1510764 h 2256790"/>
              <a:gd name="connsiteX838" fmla="*/ 1369314 w 2810281"/>
              <a:gd name="connsiteY838" fmla="*/ 1493747 h 2256790"/>
              <a:gd name="connsiteX839" fmla="*/ 1387252 w 2810281"/>
              <a:gd name="connsiteY839" fmla="*/ 1495535 h 2256790"/>
              <a:gd name="connsiteX840" fmla="*/ 1394676 w 2810281"/>
              <a:gd name="connsiteY840" fmla="*/ 1435544 h 2256790"/>
              <a:gd name="connsiteX841" fmla="*/ 1402534 w 2810281"/>
              <a:gd name="connsiteY841" fmla="*/ 1414843 h 2256790"/>
              <a:gd name="connsiteX842" fmla="*/ 1424103 w 2810281"/>
              <a:gd name="connsiteY842" fmla="*/ 1403733 h 2256790"/>
              <a:gd name="connsiteX843" fmla="*/ 1442582 w 2810281"/>
              <a:gd name="connsiteY843" fmla="*/ 1382273 h 2256790"/>
              <a:gd name="connsiteX844" fmla="*/ 1448490 w 2810281"/>
              <a:gd name="connsiteY844" fmla="*/ 1364389 h 2256790"/>
              <a:gd name="connsiteX845" fmla="*/ 1443829 w 2810281"/>
              <a:gd name="connsiteY845" fmla="*/ 1332524 h 2256790"/>
              <a:gd name="connsiteX846" fmla="*/ 1438085 w 2810281"/>
              <a:gd name="connsiteY846" fmla="*/ 1313611 h 2256790"/>
              <a:gd name="connsiteX847" fmla="*/ 1427842 w 2810281"/>
              <a:gd name="connsiteY847" fmla="*/ 1278387 h 2256790"/>
              <a:gd name="connsiteX848" fmla="*/ 1424481 w 2810281"/>
              <a:gd name="connsiteY848" fmla="*/ 1243216 h 2256790"/>
              <a:gd name="connsiteX849" fmla="*/ 1405081 w 2810281"/>
              <a:gd name="connsiteY849" fmla="*/ 1247009 h 2256790"/>
              <a:gd name="connsiteX850" fmla="*/ 1385409 w 2810281"/>
              <a:gd name="connsiteY850" fmla="*/ 1226361 h 2256790"/>
              <a:gd name="connsiteX851" fmla="*/ 1370074 w 2810281"/>
              <a:gd name="connsiteY851" fmla="*/ 1184145 h 2256790"/>
              <a:gd name="connsiteX852" fmla="*/ 1349100 w 2810281"/>
              <a:gd name="connsiteY852" fmla="*/ 1172060 h 2256790"/>
              <a:gd name="connsiteX853" fmla="*/ 1313118 w 2810281"/>
              <a:gd name="connsiteY853" fmla="*/ 1153473 h 2256790"/>
              <a:gd name="connsiteX854" fmla="*/ 1298593 w 2810281"/>
              <a:gd name="connsiteY854" fmla="*/ 1132500 h 2256790"/>
              <a:gd name="connsiteX855" fmla="*/ 1306831 w 2810281"/>
              <a:gd name="connsiteY855" fmla="*/ 1106813 h 2256790"/>
              <a:gd name="connsiteX856" fmla="*/ 1298323 w 2810281"/>
              <a:gd name="connsiteY856" fmla="*/ 1098684 h 2256790"/>
              <a:gd name="connsiteX857" fmla="*/ 1292145 w 2810281"/>
              <a:gd name="connsiteY857" fmla="*/ 1092939 h 2256790"/>
              <a:gd name="connsiteX858" fmla="*/ 1310408 w 2810281"/>
              <a:gd name="connsiteY858" fmla="*/ 1066115 h 2256790"/>
              <a:gd name="connsiteX859" fmla="*/ 1299351 w 2810281"/>
              <a:gd name="connsiteY859" fmla="*/ 1037447 h 2256790"/>
              <a:gd name="connsiteX860" fmla="*/ 1339563 w 2810281"/>
              <a:gd name="connsiteY860" fmla="*/ 1068011 h 2256790"/>
              <a:gd name="connsiteX861" fmla="*/ 1335878 w 2810281"/>
              <a:gd name="connsiteY861" fmla="*/ 1091042 h 2256790"/>
              <a:gd name="connsiteX862" fmla="*/ 1326991 w 2810281"/>
              <a:gd name="connsiteY862" fmla="*/ 1115917 h 2256790"/>
              <a:gd name="connsiteX863" fmla="*/ 1344061 w 2810281"/>
              <a:gd name="connsiteY863" fmla="*/ 1110281 h 2256790"/>
              <a:gd name="connsiteX864" fmla="*/ 1344061 w 2810281"/>
              <a:gd name="connsiteY864" fmla="*/ 1136889 h 2256790"/>
              <a:gd name="connsiteX865" fmla="*/ 1349263 w 2810281"/>
              <a:gd name="connsiteY865" fmla="*/ 1137649 h 2256790"/>
              <a:gd name="connsiteX866" fmla="*/ 1356201 w 2810281"/>
              <a:gd name="connsiteY866" fmla="*/ 1102911 h 2256790"/>
              <a:gd name="connsiteX867" fmla="*/ 1365304 w 2810281"/>
              <a:gd name="connsiteY867" fmla="*/ 1110065 h 2256790"/>
              <a:gd name="connsiteX868" fmla="*/ 1367796 w 2810281"/>
              <a:gd name="connsiteY868" fmla="*/ 1088929 h 2256790"/>
              <a:gd name="connsiteX869" fmla="*/ 1378310 w 2810281"/>
              <a:gd name="connsiteY869" fmla="*/ 1095108 h 2256790"/>
              <a:gd name="connsiteX870" fmla="*/ 1377063 w 2810281"/>
              <a:gd name="connsiteY870" fmla="*/ 1029372 h 2256790"/>
              <a:gd name="connsiteX871" fmla="*/ 1393592 w 2810281"/>
              <a:gd name="connsiteY871" fmla="*/ 1036743 h 2256790"/>
              <a:gd name="connsiteX872" fmla="*/ 1395706 w 2810281"/>
              <a:gd name="connsiteY872" fmla="*/ 1062376 h 2256790"/>
              <a:gd name="connsiteX873" fmla="*/ 1402968 w 2810281"/>
              <a:gd name="connsiteY873" fmla="*/ 1055059 h 2256790"/>
              <a:gd name="connsiteX874" fmla="*/ 1432828 w 2810281"/>
              <a:gd name="connsiteY874" fmla="*/ 1036850 h 2256790"/>
              <a:gd name="connsiteX875" fmla="*/ 1451199 w 2810281"/>
              <a:gd name="connsiteY875" fmla="*/ 1013765 h 2256790"/>
              <a:gd name="connsiteX876" fmla="*/ 1460737 w 2810281"/>
              <a:gd name="connsiteY876" fmla="*/ 1020972 h 2256790"/>
              <a:gd name="connsiteX877" fmla="*/ 1488971 w 2810281"/>
              <a:gd name="connsiteY877" fmla="*/ 1038476 h 2256790"/>
              <a:gd name="connsiteX878" fmla="*/ 1530428 w 2810281"/>
              <a:gd name="connsiteY878" fmla="*/ 1048719 h 2256790"/>
              <a:gd name="connsiteX879" fmla="*/ 1572156 w 2810281"/>
              <a:gd name="connsiteY879" fmla="*/ 1039343 h 2256790"/>
              <a:gd name="connsiteX880" fmla="*/ 1571344 w 2810281"/>
              <a:gd name="connsiteY880" fmla="*/ 1001409 h 2256790"/>
              <a:gd name="connsiteX881" fmla="*/ 1583645 w 2810281"/>
              <a:gd name="connsiteY881" fmla="*/ 986397 h 2256790"/>
              <a:gd name="connsiteX882" fmla="*/ 1570260 w 2810281"/>
              <a:gd name="connsiteY882" fmla="*/ 978973 h 2256790"/>
              <a:gd name="connsiteX883" fmla="*/ 2385905 w 2810281"/>
              <a:gd name="connsiteY883" fmla="*/ 947176 h 2256790"/>
              <a:gd name="connsiteX884" fmla="*/ 2365101 w 2810281"/>
              <a:gd name="connsiteY884" fmla="*/ 961144 h 2256790"/>
              <a:gd name="connsiteX885" fmla="*/ 2361308 w 2810281"/>
              <a:gd name="connsiteY885" fmla="*/ 967159 h 2256790"/>
              <a:gd name="connsiteX886" fmla="*/ 2383636 w 2810281"/>
              <a:gd name="connsiteY886" fmla="*/ 977130 h 2256790"/>
              <a:gd name="connsiteX887" fmla="*/ 2383582 w 2810281"/>
              <a:gd name="connsiteY887" fmla="*/ 977076 h 2256790"/>
              <a:gd name="connsiteX888" fmla="*/ 2420920 w 2810281"/>
              <a:gd name="connsiteY888" fmla="*/ 957675 h 2256790"/>
              <a:gd name="connsiteX889" fmla="*/ 2409756 w 2810281"/>
              <a:gd name="connsiteY889" fmla="*/ 955399 h 2256790"/>
              <a:gd name="connsiteX890" fmla="*/ 2385905 w 2810281"/>
              <a:gd name="connsiteY890" fmla="*/ 947176 h 2256790"/>
              <a:gd name="connsiteX891" fmla="*/ 2728629 w 2810281"/>
              <a:gd name="connsiteY891" fmla="*/ 934018 h 2256790"/>
              <a:gd name="connsiteX892" fmla="*/ 2731391 w 2810281"/>
              <a:gd name="connsiteY892" fmla="*/ 955038 h 2256790"/>
              <a:gd name="connsiteX893" fmla="*/ 2712476 w 2810281"/>
              <a:gd name="connsiteY893" fmla="*/ 976696 h 2256790"/>
              <a:gd name="connsiteX894" fmla="*/ 2704834 w 2810281"/>
              <a:gd name="connsiteY894" fmla="*/ 1006828 h 2256790"/>
              <a:gd name="connsiteX895" fmla="*/ 2702450 w 2810281"/>
              <a:gd name="connsiteY895" fmla="*/ 1006286 h 2256790"/>
              <a:gd name="connsiteX896" fmla="*/ 2705322 w 2810281"/>
              <a:gd name="connsiteY896" fmla="*/ 955020 h 2256790"/>
              <a:gd name="connsiteX897" fmla="*/ 2715816 w 2810281"/>
              <a:gd name="connsiteY897" fmla="*/ 940289 h 2256790"/>
              <a:gd name="connsiteX898" fmla="*/ 2728625 w 2810281"/>
              <a:gd name="connsiteY898" fmla="*/ 933993 h 2256790"/>
              <a:gd name="connsiteX899" fmla="*/ 2728680 w 2810281"/>
              <a:gd name="connsiteY899" fmla="*/ 933993 h 2256790"/>
              <a:gd name="connsiteX900" fmla="*/ 2728629 w 2810281"/>
              <a:gd name="connsiteY900" fmla="*/ 934018 h 2256790"/>
              <a:gd name="connsiteX901" fmla="*/ 100939 w 2810281"/>
              <a:gd name="connsiteY901" fmla="*/ 897575 h 2256790"/>
              <a:gd name="connsiteX902" fmla="*/ 101004 w 2810281"/>
              <a:gd name="connsiteY902" fmla="*/ 897612 h 2256790"/>
              <a:gd name="connsiteX903" fmla="*/ 100939 w 2810281"/>
              <a:gd name="connsiteY903" fmla="*/ 897630 h 2256790"/>
              <a:gd name="connsiteX904" fmla="*/ 515947 w 2810281"/>
              <a:gd name="connsiteY904" fmla="*/ 882944 h 2256790"/>
              <a:gd name="connsiteX905" fmla="*/ 491994 w 2810281"/>
              <a:gd name="connsiteY905" fmla="*/ 885871 h 2256790"/>
              <a:gd name="connsiteX906" fmla="*/ 480180 w 2810281"/>
              <a:gd name="connsiteY906" fmla="*/ 898064 h 2256790"/>
              <a:gd name="connsiteX907" fmla="*/ 489285 w 2810281"/>
              <a:gd name="connsiteY907" fmla="*/ 910149 h 2256790"/>
              <a:gd name="connsiteX908" fmla="*/ 459208 w 2810281"/>
              <a:gd name="connsiteY908" fmla="*/ 925430 h 2256790"/>
              <a:gd name="connsiteX909" fmla="*/ 458666 w 2810281"/>
              <a:gd name="connsiteY909" fmla="*/ 929929 h 2256790"/>
              <a:gd name="connsiteX910" fmla="*/ 477959 w 2810281"/>
              <a:gd name="connsiteY910" fmla="*/ 926135 h 2256790"/>
              <a:gd name="connsiteX911" fmla="*/ 469125 w 2810281"/>
              <a:gd name="connsiteY911" fmla="*/ 943640 h 2256790"/>
              <a:gd name="connsiteX912" fmla="*/ 503375 w 2810281"/>
              <a:gd name="connsiteY912" fmla="*/ 955236 h 2256790"/>
              <a:gd name="connsiteX913" fmla="*/ 503375 w 2810281"/>
              <a:gd name="connsiteY913" fmla="*/ 955291 h 2256790"/>
              <a:gd name="connsiteX914" fmla="*/ 509986 w 2810281"/>
              <a:gd name="connsiteY914" fmla="*/ 938762 h 2256790"/>
              <a:gd name="connsiteX915" fmla="*/ 529604 w 2810281"/>
              <a:gd name="connsiteY915" fmla="*/ 943314 h 2256790"/>
              <a:gd name="connsiteX916" fmla="*/ 517194 w 2810281"/>
              <a:gd name="connsiteY916" fmla="*/ 949655 h 2256790"/>
              <a:gd name="connsiteX917" fmla="*/ 546187 w 2810281"/>
              <a:gd name="connsiteY917" fmla="*/ 943369 h 2256790"/>
              <a:gd name="connsiteX918" fmla="*/ 536867 w 2810281"/>
              <a:gd name="connsiteY918" fmla="*/ 938437 h 2256790"/>
              <a:gd name="connsiteX919" fmla="*/ 562282 w 2810281"/>
              <a:gd name="connsiteY919" fmla="*/ 922450 h 2256790"/>
              <a:gd name="connsiteX920" fmla="*/ 560927 w 2810281"/>
              <a:gd name="connsiteY920" fmla="*/ 919361 h 2256790"/>
              <a:gd name="connsiteX921" fmla="*/ 514592 w 2810281"/>
              <a:gd name="connsiteY921" fmla="*/ 934427 h 2256790"/>
              <a:gd name="connsiteX922" fmla="*/ 512696 w 2810281"/>
              <a:gd name="connsiteY922" fmla="*/ 905596 h 2256790"/>
              <a:gd name="connsiteX923" fmla="*/ 515947 w 2810281"/>
              <a:gd name="connsiteY923" fmla="*/ 882944 h 2256790"/>
              <a:gd name="connsiteX924" fmla="*/ 2152450 w 2810281"/>
              <a:gd name="connsiteY924" fmla="*/ 882619 h 2256790"/>
              <a:gd name="connsiteX925" fmla="*/ 2115057 w 2810281"/>
              <a:gd name="connsiteY925" fmla="*/ 956754 h 2256790"/>
              <a:gd name="connsiteX926" fmla="*/ 2143074 w 2810281"/>
              <a:gd name="connsiteY926" fmla="*/ 949601 h 2256790"/>
              <a:gd name="connsiteX927" fmla="*/ 2152341 w 2810281"/>
              <a:gd name="connsiteY927" fmla="*/ 914050 h 2256790"/>
              <a:gd name="connsiteX928" fmla="*/ 2152450 w 2810281"/>
              <a:gd name="connsiteY928" fmla="*/ 882619 h 2256790"/>
              <a:gd name="connsiteX929" fmla="*/ 139957 w 2810281"/>
              <a:gd name="connsiteY929" fmla="*/ 872051 h 2256790"/>
              <a:gd name="connsiteX930" fmla="*/ 144401 w 2810281"/>
              <a:gd name="connsiteY930" fmla="*/ 893620 h 2256790"/>
              <a:gd name="connsiteX931" fmla="*/ 128794 w 2810281"/>
              <a:gd name="connsiteY931" fmla="*/ 897630 h 2256790"/>
              <a:gd name="connsiteX932" fmla="*/ 127764 w 2810281"/>
              <a:gd name="connsiteY932" fmla="*/ 904350 h 2256790"/>
              <a:gd name="connsiteX933" fmla="*/ 115299 w 2810281"/>
              <a:gd name="connsiteY933" fmla="*/ 924672 h 2256790"/>
              <a:gd name="connsiteX934" fmla="*/ 118334 w 2810281"/>
              <a:gd name="connsiteY934" fmla="*/ 907222 h 2256790"/>
              <a:gd name="connsiteX935" fmla="*/ 101004 w 2810281"/>
              <a:gd name="connsiteY935" fmla="*/ 897612 h 2256790"/>
              <a:gd name="connsiteX936" fmla="*/ 125223 w 2810281"/>
              <a:gd name="connsiteY936" fmla="*/ 891039 h 2256790"/>
              <a:gd name="connsiteX937" fmla="*/ 139957 w 2810281"/>
              <a:gd name="connsiteY937" fmla="*/ 872051 h 2256790"/>
              <a:gd name="connsiteX938" fmla="*/ 1480246 w 2810281"/>
              <a:gd name="connsiteY938" fmla="*/ 858380 h 2256790"/>
              <a:gd name="connsiteX939" fmla="*/ 1480192 w 2810281"/>
              <a:gd name="connsiteY939" fmla="*/ 858449 h 2256790"/>
              <a:gd name="connsiteX940" fmla="*/ 1480138 w 2810281"/>
              <a:gd name="connsiteY940" fmla="*/ 858394 h 2256790"/>
              <a:gd name="connsiteX941" fmla="*/ 2050968 w 2810281"/>
              <a:gd name="connsiteY941" fmla="*/ 840620 h 2256790"/>
              <a:gd name="connsiteX942" fmla="*/ 2028566 w 2810281"/>
              <a:gd name="connsiteY942" fmla="*/ 850482 h 2256790"/>
              <a:gd name="connsiteX943" fmla="*/ 2023798 w 2810281"/>
              <a:gd name="connsiteY943" fmla="*/ 854330 h 2256790"/>
              <a:gd name="connsiteX944" fmla="*/ 1998543 w 2810281"/>
              <a:gd name="connsiteY944" fmla="*/ 860238 h 2256790"/>
              <a:gd name="connsiteX945" fmla="*/ 1997785 w 2810281"/>
              <a:gd name="connsiteY945" fmla="*/ 864573 h 2256790"/>
              <a:gd name="connsiteX946" fmla="*/ 2009274 w 2810281"/>
              <a:gd name="connsiteY946" fmla="*/ 865928 h 2256790"/>
              <a:gd name="connsiteX947" fmla="*/ 1979089 w 2810281"/>
              <a:gd name="connsiteY947" fmla="*/ 901044 h 2256790"/>
              <a:gd name="connsiteX948" fmla="*/ 1959145 w 2810281"/>
              <a:gd name="connsiteY948" fmla="*/ 940063 h 2256790"/>
              <a:gd name="connsiteX949" fmla="*/ 1937956 w 2810281"/>
              <a:gd name="connsiteY949" fmla="*/ 946187 h 2256790"/>
              <a:gd name="connsiteX950" fmla="*/ 1925221 w 2810281"/>
              <a:gd name="connsiteY950" fmla="*/ 972307 h 2256790"/>
              <a:gd name="connsiteX951" fmla="*/ 1898612 w 2810281"/>
              <a:gd name="connsiteY951" fmla="*/ 969544 h 2256790"/>
              <a:gd name="connsiteX952" fmla="*/ 1875743 w 2810281"/>
              <a:gd name="connsiteY952" fmla="*/ 988781 h 2256790"/>
              <a:gd name="connsiteX953" fmla="*/ 1891514 w 2810281"/>
              <a:gd name="connsiteY953" fmla="*/ 996964 h 2256790"/>
              <a:gd name="connsiteX954" fmla="*/ 1871353 w 2810281"/>
              <a:gd name="connsiteY954" fmla="*/ 1009266 h 2256790"/>
              <a:gd name="connsiteX955" fmla="*/ 1851248 w 2810281"/>
              <a:gd name="connsiteY955" fmla="*/ 992358 h 2256790"/>
              <a:gd name="connsiteX956" fmla="*/ 1851248 w 2810281"/>
              <a:gd name="connsiteY956" fmla="*/ 1038585 h 2256790"/>
              <a:gd name="connsiteX957" fmla="*/ 1834936 w 2810281"/>
              <a:gd name="connsiteY957" fmla="*/ 1019293 h 2256790"/>
              <a:gd name="connsiteX958" fmla="*/ 1852224 w 2810281"/>
              <a:gd name="connsiteY958" fmla="*/ 1051265 h 2256790"/>
              <a:gd name="connsiteX959" fmla="*/ 1877315 w 2810281"/>
              <a:gd name="connsiteY959" fmla="*/ 1029697 h 2256790"/>
              <a:gd name="connsiteX960" fmla="*/ 1891621 w 2810281"/>
              <a:gd name="connsiteY960" fmla="*/ 1066764 h 2256790"/>
              <a:gd name="connsiteX961" fmla="*/ 1905007 w 2810281"/>
              <a:gd name="connsiteY961" fmla="*/ 1077549 h 2256790"/>
              <a:gd name="connsiteX962" fmla="*/ 1906524 w 2810281"/>
              <a:gd name="connsiteY962" fmla="*/ 1091097 h 2256790"/>
              <a:gd name="connsiteX963" fmla="*/ 1930911 w 2810281"/>
              <a:gd name="connsiteY963" fmla="*/ 1087358 h 2256790"/>
              <a:gd name="connsiteX964" fmla="*/ 1937197 w 2810281"/>
              <a:gd name="connsiteY964" fmla="*/ 1099063 h 2256790"/>
              <a:gd name="connsiteX965" fmla="*/ 1944676 w 2810281"/>
              <a:gd name="connsiteY965" fmla="*/ 1100960 h 2256790"/>
              <a:gd name="connsiteX966" fmla="*/ 1954268 w 2810281"/>
              <a:gd name="connsiteY966" fmla="*/ 1096679 h 2256790"/>
              <a:gd name="connsiteX967" fmla="*/ 1972694 w 2810281"/>
              <a:gd name="connsiteY967" fmla="*/ 1056577 h 2256790"/>
              <a:gd name="connsiteX968" fmla="*/ 1950258 w 2810281"/>
              <a:gd name="connsiteY968" fmla="*/ 1056035 h 2256790"/>
              <a:gd name="connsiteX969" fmla="*/ 1928581 w 2810281"/>
              <a:gd name="connsiteY969" fmla="*/ 1069095 h 2256790"/>
              <a:gd name="connsiteX970" fmla="*/ 1922890 w 2810281"/>
              <a:gd name="connsiteY970" fmla="*/ 1047797 h 2256790"/>
              <a:gd name="connsiteX971" fmla="*/ 1909830 w 2810281"/>
              <a:gd name="connsiteY971" fmla="*/ 1010079 h 2256790"/>
              <a:gd name="connsiteX972" fmla="*/ 1954647 w 2810281"/>
              <a:gd name="connsiteY972" fmla="*/ 984988 h 2256790"/>
              <a:gd name="connsiteX973" fmla="*/ 1979359 w 2810281"/>
              <a:gd name="connsiteY973" fmla="*/ 983688 h 2256790"/>
              <a:gd name="connsiteX974" fmla="*/ 2005751 w 2810281"/>
              <a:gd name="connsiteY974" fmla="*/ 923534 h 2256790"/>
              <a:gd name="connsiteX975" fmla="*/ 2009274 w 2810281"/>
              <a:gd name="connsiteY975" fmla="*/ 920445 h 2256790"/>
              <a:gd name="connsiteX976" fmla="*/ 2018919 w 2810281"/>
              <a:gd name="connsiteY976" fmla="*/ 932042 h 2256790"/>
              <a:gd name="connsiteX977" fmla="*/ 2018974 w 2810281"/>
              <a:gd name="connsiteY977" fmla="*/ 931988 h 2256790"/>
              <a:gd name="connsiteX978" fmla="*/ 2032359 w 2810281"/>
              <a:gd name="connsiteY978" fmla="*/ 906789 h 2256790"/>
              <a:gd name="connsiteX979" fmla="*/ 2041139 w 2810281"/>
              <a:gd name="connsiteY979" fmla="*/ 877308 h 2256790"/>
              <a:gd name="connsiteX980" fmla="*/ 2046720 w 2810281"/>
              <a:gd name="connsiteY980" fmla="*/ 938708 h 2256790"/>
              <a:gd name="connsiteX981" fmla="*/ 2063466 w 2810281"/>
              <a:gd name="connsiteY981" fmla="*/ 930092 h 2256790"/>
              <a:gd name="connsiteX982" fmla="*/ 2068452 w 2810281"/>
              <a:gd name="connsiteY982" fmla="*/ 947000 h 2256790"/>
              <a:gd name="connsiteX983" fmla="*/ 2105357 w 2810281"/>
              <a:gd name="connsiteY983" fmla="*/ 913075 h 2256790"/>
              <a:gd name="connsiteX984" fmla="*/ 2110776 w 2810281"/>
              <a:gd name="connsiteY984" fmla="*/ 886575 h 2256790"/>
              <a:gd name="connsiteX985" fmla="*/ 2084764 w 2810281"/>
              <a:gd name="connsiteY985" fmla="*/ 909553 h 2256790"/>
              <a:gd name="connsiteX986" fmla="*/ 2049702 w 2810281"/>
              <a:gd name="connsiteY986" fmla="*/ 872322 h 2256790"/>
              <a:gd name="connsiteX987" fmla="*/ 2064875 w 2810281"/>
              <a:gd name="connsiteY987" fmla="*/ 864898 h 2256790"/>
              <a:gd name="connsiteX988" fmla="*/ 2050968 w 2810281"/>
              <a:gd name="connsiteY988" fmla="*/ 840620 h 2256790"/>
              <a:gd name="connsiteX989" fmla="*/ 605040 w 2810281"/>
              <a:gd name="connsiteY989" fmla="*/ 839252 h 2256790"/>
              <a:gd name="connsiteX990" fmla="*/ 593336 w 2810281"/>
              <a:gd name="connsiteY990" fmla="*/ 842625 h 2256790"/>
              <a:gd name="connsiteX991" fmla="*/ 593822 w 2810281"/>
              <a:gd name="connsiteY991" fmla="*/ 861755 h 2256790"/>
              <a:gd name="connsiteX992" fmla="*/ 616530 w 2810281"/>
              <a:gd name="connsiteY992" fmla="*/ 879367 h 2256790"/>
              <a:gd name="connsiteX993" fmla="*/ 649263 w 2810281"/>
              <a:gd name="connsiteY993" fmla="*/ 888309 h 2256790"/>
              <a:gd name="connsiteX994" fmla="*/ 649316 w 2810281"/>
              <a:gd name="connsiteY994" fmla="*/ 888255 h 2256790"/>
              <a:gd name="connsiteX995" fmla="*/ 622004 w 2810281"/>
              <a:gd name="connsiteY995" fmla="*/ 849615 h 2256790"/>
              <a:gd name="connsiteX996" fmla="*/ 617072 w 2810281"/>
              <a:gd name="connsiteY996" fmla="*/ 843275 h 2256790"/>
              <a:gd name="connsiteX997" fmla="*/ 605040 w 2810281"/>
              <a:gd name="connsiteY997" fmla="*/ 839252 h 2256790"/>
              <a:gd name="connsiteX998" fmla="*/ 892856 w 2810281"/>
              <a:gd name="connsiteY998" fmla="*/ 833737 h 2256790"/>
              <a:gd name="connsiteX999" fmla="*/ 892856 w 2810281"/>
              <a:gd name="connsiteY999" fmla="*/ 833792 h 2256790"/>
              <a:gd name="connsiteX1000" fmla="*/ 904020 w 2810281"/>
              <a:gd name="connsiteY1000" fmla="*/ 874327 h 2256790"/>
              <a:gd name="connsiteX1001" fmla="*/ 920440 w 2810281"/>
              <a:gd name="connsiteY1001" fmla="*/ 836663 h 2256790"/>
              <a:gd name="connsiteX1002" fmla="*/ 896379 w 2810281"/>
              <a:gd name="connsiteY1002" fmla="*/ 841866 h 2256790"/>
              <a:gd name="connsiteX1003" fmla="*/ 892856 w 2810281"/>
              <a:gd name="connsiteY1003" fmla="*/ 833737 h 2256790"/>
              <a:gd name="connsiteX1004" fmla="*/ 249779 w 2810281"/>
              <a:gd name="connsiteY1004" fmla="*/ 814466 h 2256790"/>
              <a:gd name="connsiteX1005" fmla="*/ 250349 w 2810281"/>
              <a:gd name="connsiteY1005" fmla="*/ 814554 h 2256790"/>
              <a:gd name="connsiteX1006" fmla="*/ 250350 w 2810281"/>
              <a:gd name="connsiteY1006" fmla="*/ 814553 h 2256790"/>
              <a:gd name="connsiteX1007" fmla="*/ 250353 w 2810281"/>
              <a:gd name="connsiteY1007" fmla="*/ 814669 h 2256790"/>
              <a:gd name="connsiteX1008" fmla="*/ 250080 w 2810281"/>
              <a:gd name="connsiteY1008" fmla="*/ 814824 h 2256790"/>
              <a:gd name="connsiteX1009" fmla="*/ 250078 w 2810281"/>
              <a:gd name="connsiteY1009" fmla="*/ 814825 h 2256790"/>
              <a:gd name="connsiteX1010" fmla="*/ 1025790 w 2810281"/>
              <a:gd name="connsiteY1010" fmla="*/ 809350 h 2256790"/>
              <a:gd name="connsiteX1011" fmla="*/ 1050934 w 2810281"/>
              <a:gd name="connsiteY1011" fmla="*/ 821056 h 2256790"/>
              <a:gd name="connsiteX1012" fmla="*/ 1079059 w 2810281"/>
              <a:gd name="connsiteY1012" fmla="*/ 834821 h 2256790"/>
              <a:gd name="connsiteX1013" fmla="*/ 1054673 w 2810281"/>
              <a:gd name="connsiteY1013" fmla="*/ 844141 h 2256790"/>
              <a:gd name="connsiteX1014" fmla="*/ 1051312 w 2810281"/>
              <a:gd name="connsiteY1014" fmla="*/ 864248 h 2256790"/>
              <a:gd name="connsiteX1015" fmla="*/ 1025790 w 2810281"/>
              <a:gd name="connsiteY1015" fmla="*/ 809350 h 2256790"/>
              <a:gd name="connsiteX1016" fmla="*/ 2571216 w 2810281"/>
              <a:gd name="connsiteY1016" fmla="*/ 784049 h 2256790"/>
              <a:gd name="connsiteX1017" fmla="*/ 2584418 w 2810281"/>
              <a:gd name="connsiteY1017" fmla="*/ 784150 h 2256790"/>
              <a:gd name="connsiteX1018" fmla="*/ 2593956 w 2810281"/>
              <a:gd name="connsiteY1018" fmla="*/ 805557 h 2256790"/>
              <a:gd name="connsiteX1019" fmla="*/ 2631078 w 2810281"/>
              <a:gd name="connsiteY1019" fmla="*/ 794664 h 2256790"/>
              <a:gd name="connsiteX1020" fmla="*/ 2667279 w 2810281"/>
              <a:gd name="connsiteY1020" fmla="*/ 815040 h 2256790"/>
              <a:gd name="connsiteX1021" fmla="*/ 2693020 w 2810281"/>
              <a:gd name="connsiteY1021" fmla="*/ 821598 h 2256790"/>
              <a:gd name="connsiteX1022" fmla="*/ 2657253 w 2810281"/>
              <a:gd name="connsiteY1022" fmla="*/ 847014 h 2256790"/>
              <a:gd name="connsiteX1023" fmla="*/ 2642405 w 2810281"/>
              <a:gd name="connsiteY1023" fmla="*/ 831461 h 2256790"/>
              <a:gd name="connsiteX1024" fmla="*/ 2623437 w 2810281"/>
              <a:gd name="connsiteY1024" fmla="*/ 841108 h 2256790"/>
              <a:gd name="connsiteX1025" fmla="*/ 2587833 w 2810281"/>
              <a:gd name="connsiteY1025" fmla="*/ 823061 h 2256790"/>
              <a:gd name="connsiteX1026" fmla="*/ 2561875 w 2810281"/>
              <a:gd name="connsiteY1026" fmla="*/ 793906 h 2256790"/>
              <a:gd name="connsiteX1027" fmla="*/ 2571216 w 2810281"/>
              <a:gd name="connsiteY1027" fmla="*/ 784049 h 2256790"/>
              <a:gd name="connsiteX1028" fmla="*/ 1449898 w 2810281"/>
              <a:gd name="connsiteY1028" fmla="*/ 783392 h 2256790"/>
              <a:gd name="connsiteX1029" fmla="*/ 1455264 w 2810281"/>
              <a:gd name="connsiteY1029" fmla="*/ 811030 h 2256790"/>
              <a:gd name="connsiteX1030" fmla="*/ 1440577 w 2810281"/>
              <a:gd name="connsiteY1030" fmla="*/ 813632 h 2256790"/>
              <a:gd name="connsiteX1031" fmla="*/ 1452933 w 2810281"/>
              <a:gd name="connsiteY1031" fmla="*/ 832437 h 2256790"/>
              <a:gd name="connsiteX1032" fmla="*/ 1440740 w 2810281"/>
              <a:gd name="connsiteY1032" fmla="*/ 859533 h 2256790"/>
              <a:gd name="connsiteX1033" fmla="*/ 1431364 w 2810281"/>
              <a:gd name="connsiteY1033" fmla="*/ 842028 h 2256790"/>
              <a:gd name="connsiteX1034" fmla="*/ 1413047 w 2810281"/>
              <a:gd name="connsiteY1034" fmla="*/ 839861 h 2256790"/>
              <a:gd name="connsiteX1035" fmla="*/ 1377659 w 2810281"/>
              <a:gd name="connsiteY1035" fmla="*/ 854818 h 2256790"/>
              <a:gd name="connsiteX1036" fmla="*/ 1372674 w 2810281"/>
              <a:gd name="connsiteY1036" fmla="*/ 856444 h 2256790"/>
              <a:gd name="connsiteX1037" fmla="*/ 1357230 w 2810281"/>
              <a:gd name="connsiteY1037" fmla="*/ 861538 h 2256790"/>
              <a:gd name="connsiteX1038" fmla="*/ 1310896 w 2810281"/>
              <a:gd name="connsiteY1038" fmla="*/ 883865 h 2256790"/>
              <a:gd name="connsiteX1039" fmla="*/ 1282986 w 2810281"/>
              <a:gd name="connsiteY1039" fmla="*/ 893836 h 2256790"/>
              <a:gd name="connsiteX1040" fmla="*/ 1270412 w 2810281"/>
              <a:gd name="connsiteY1040" fmla="*/ 889555 h 2256790"/>
              <a:gd name="connsiteX1041" fmla="*/ 1266077 w 2810281"/>
              <a:gd name="connsiteY1041" fmla="*/ 900828 h 2256790"/>
              <a:gd name="connsiteX1042" fmla="*/ 1303308 w 2810281"/>
              <a:gd name="connsiteY1042" fmla="*/ 910202 h 2256790"/>
              <a:gd name="connsiteX1043" fmla="*/ 1357935 w 2810281"/>
              <a:gd name="connsiteY1043" fmla="*/ 868692 h 2256790"/>
              <a:gd name="connsiteX1044" fmla="*/ 1416407 w 2810281"/>
              <a:gd name="connsiteY1044" fmla="*/ 877795 h 2256790"/>
              <a:gd name="connsiteX1045" fmla="*/ 1436783 w 2810281"/>
              <a:gd name="connsiteY1045" fmla="*/ 879801 h 2256790"/>
              <a:gd name="connsiteX1046" fmla="*/ 1383133 w 2810281"/>
              <a:gd name="connsiteY1046" fmla="*/ 933614 h 2256790"/>
              <a:gd name="connsiteX1047" fmla="*/ 1414240 w 2810281"/>
              <a:gd name="connsiteY1047" fmla="*/ 943585 h 2256790"/>
              <a:gd name="connsiteX1048" fmla="*/ 1441607 w 2810281"/>
              <a:gd name="connsiteY1048" fmla="*/ 916489 h 2256790"/>
              <a:gd name="connsiteX1049" fmla="*/ 1495474 w 2810281"/>
              <a:gd name="connsiteY1049" fmla="*/ 879259 h 2256790"/>
              <a:gd name="connsiteX1050" fmla="*/ 1564732 w 2810281"/>
              <a:gd name="connsiteY1050" fmla="*/ 879367 h 2256790"/>
              <a:gd name="connsiteX1051" fmla="*/ 1535143 w 2810281"/>
              <a:gd name="connsiteY1051" fmla="*/ 871238 h 2256790"/>
              <a:gd name="connsiteX1052" fmla="*/ 1533355 w 2810281"/>
              <a:gd name="connsiteY1052" fmla="*/ 839319 h 2256790"/>
              <a:gd name="connsiteX1053" fmla="*/ 1545006 w 2810281"/>
              <a:gd name="connsiteY1053" fmla="*/ 824525 h 2256790"/>
              <a:gd name="connsiteX1054" fmla="*/ 1531892 w 2810281"/>
              <a:gd name="connsiteY1054" fmla="*/ 831028 h 2256790"/>
              <a:gd name="connsiteX1055" fmla="*/ 1495563 w 2810281"/>
              <a:gd name="connsiteY1055" fmla="*/ 856267 h 2256790"/>
              <a:gd name="connsiteX1056" fmla="*/ 1480246 w 2810281"/>
              <a:gd name="connsiteY1056" fmla="*/ 858380 h 2256790"/>
              <a:gd name="connsiteX1057" fmla="*/ 1491234 w 2810281"/>
              <a:gd name="connsiteY1057" fmla="*/ 844291 h 2256790"/>
              <a:gd name="connsiteX1058" fmla="*/ 1501056 w 2810281"/>
              <a:gd name="connsiteY1058" fmla="*/ 826475 h 2256790"/>
              <a:gd name="connsiteX1059" fmla="*/ 1472767 w 2810281"/>
              <a:gd name="connsiteY1059" fmla="*/ 843004 h 2256790"/>
              <a:gd name="connsiteX1060" fmla="*/ 1470492 w 2810281"/>
              <a:gd name="connsiteY1060" fmla="*/ 809079 h 2256790"/>
              <a:gd name="connsiteX1061" fmla="*/ 1449898 w 2810281"/>
              <a:gd name="connsiteY1061" fmla="*/ 783392 h 2256790"/>
              <a:gd name="connsiteX1062" fmla="*/ 242274 w 2810281"/>
              <a:gd name="connsiteY1062" fmla="*/ 756893 h 2256790"/>
              <a:gd name="connsiteX1063" fmla="*/ 237939 w 2810281"/>
              <a:gd name="connsiteY1063" fmla="*/ 773259 h 2256790"/>
              <a:gd name="connsiteX1064" fmla="*/ 235006 w 2810281"/>
              <a:gd name="connsiteY1064" fmla="*/ 796765 h 2256790"/>
              <a:gd name="connsiteX1065" fmla="*/ 249779 w 2810281"/>
              <a:gd name="connsiteY1065" fmla="*/ 814466 h 2256790"/>
              <a:gd name="connsiteX1066" fmla="*/ 224229 w 2810281"/>
              <a:gd name="connsiteY1066" fmla="*/ 810543 h 2256790"/>
              <a:gd name="connsiteX1067" fmla="*/ 209596 w 2810281"/>
              <a:gd name="connsiteY1067" fmla="*/ 859641 h 2256790"/>
              <a:gd name="connsiteX1068" fmla="*/ 197078 w 2810281"/>
              <a:gd name="connsiteY1068" fmla="*/ 843384 h 2256790"/>
              <a:gd name="connsiteX1069" fmla="*/ 164508 w 2810281"/>
              <a:gd name="connsiteY1069" fmla="*/ 850267 h 2256790"/>
              <a:gd name="connsiteX1070" fmla="*/ 137303 w 2810281"/>
              <a:gd name="connsiteY1070" fmla="*/ 826963 h 2256790"/>
              <a:gd name="connsiteX1071" fmla="*/ 147654 w 2810281"/>
              <a:gd name="connsiteY1071" fmla="*/ 802685 h 2256790"/>
              <a:gd name="connsiteX1072" fmla="*/ 169168 w 2810281"/>
              <a:gd name="connsiteY1072" fmla="*/ 827885 h 2256790"/>
              <a:gd name="connsiteX1073" fmla="*/ 192526 w 2810281"/>
              <a:gd name="connsiteY1073" fmla="*/ 825663 h 2256790"/>
              <a:gd name="connsiteX1074" fmla="*/ 213173 w 2810281"/>
              <a:gd name="connsiteY1074" fmla="*/ 782905 h 2256790"/>
              <a:gd name="connsiteX1075" fmla="*/ 242274 w 2810281"/>
              <a:gd name="connsiteY1075" fmla="*/ 756893 h 2256790"/>
              <a:gd name="connsiteX1076" fmla="*/ 2512234 w 2810281"/>
              <a:gd name="connsiteY1076" fmla="*/ 755863 h 2256790"/>
              <a:gd name="connsiteX1077" fmla="*/ 2528058 w 2810281"/>
              <a:gd name="connsiteY1077" fmla="*/ 756513 h 2256790"/>
              <a:gd name="connsiteX1078" fmla="*/ 2538734 w 2810281"/>
              <a:gd name="connsiteY1078" fmla="*/ 769899 h 2256790"/>
              <a:gd name="connsiteX1079" fmla="*/ 2532015 w 2810281"/>
              <a:gd name="connsiteY1079" fmla="*/ 785886 h 2256790"/>
              <a:gd name="connsiteX1080" fmla="*/ 2497061 w 2810281"/>
              <a:gd name="connsiteY1080" fmla="*/ 802523 h 2256790"/>
              <a:gd name="connsiteX1081" fmla="*/ 2504647 w 2810281"/>
              <a:gd name="connsiteY1081" fmla="*/ 819973 h 2256790"/>
              <a:gd name="connsiteX1082" fmla="*/ 2504647 w 2810281"/>
              <a:gd name="connsiteY1082" fmla="*/ 820026 h 2256790"/>
              <a:gd name="connsiteX1083" fmla="*/ 2493267 w 2810281"/>
              <a:gd name="connsiteY1083" fmla="*/ 830811 h 2256790"/>
              <a:gd name="connsiteX1084" fmla="*/ 2467525 w 2810281"/>
              <a:gd name="connsiteY1084" fmla="*/ 779871 h 2256790"/>
              <a:gd name="connsiteX1085" fmla="*/ 2485897 w 2810281"/>
              <a:gd name="connsiteY1085" fmla="*/ 760253 h 2256790"/>
              <a:gd name="connsiteX1086" fmla="*/ 2512234 w 2810281"/>
              <a:gd name="connsiteY1086" fmla="*/ 755863 h 2256790"/>
              <a:gd name="connsiteX1087" fmla="*/ 208892 w 2810281"/>
              <a:gd name="connsiteY1087" fmla="*/ 698527 h 2256790"/>
              <a:gd name="connsiteX1088" fmla="*/ 213986 w 2810281"/>
              <a:gd name="connsiteY1088" fmla="*/ 718254 h 2256790"/>
              <a:gd name="connsiteX1089" fmla="*/ 213986 w 2810281"/>
              <a:gd name="connsiteY1089" fmla="*/ 741990 h 2256790"/>
              <a:gd name="connsiteX1090" fmla="*/ 200276 w 2810281"/>
              <a:gd name="connsiteY1090" fmla="*/ 760415 h 2256790"/>
              <a:gd name="connsiteX1091" fmla="*/ 179736 w 2810281"/>
              <a:gd name="connsiteY1091" fmla="*/ 758844 h 2256790"/>
              <a:gd name="connsiteX1092" fmla="*/ 179682 w 2810281"/>
              <a:gd name="connsiteY1092" fmla="*/ 758789 h 2256790"/>
              <a:gd name="connsiteX1093" fmla="*/ 185697 w 2810281"/>
              <a:gd name="connsiteY1093" fmla="*/ 745242 h 2256790"/>
              <a:gd name="connsiteX1094" fmla="*/ 203906 w 2810281"/>
              <a:gd name="connsiteY1094" fmla="*/ 755321 h 2256790"/>
              <a:gd name="connsiteX1095" fmla="*/ 188516 w 2810281"/>
              <a:gd name="connsiteY1095" fmla="*/ 727737 h 2256790"/>
              <a:gd name="connsiteX1096" fmla="*/ 196536 w 2810281"/>
              <a:gd name="connsiteY1096" fmla="*/ 713755 h 2256790"/>
              <a:gd name="connsiteX1097" fmla="*/ 208892 w 2810281"/>
              <a:gd name="connsiteY1097" fmla="*/ 698527 h 2256790"/>
              <a:gd name="connsiteX1098" fmla="*/ 555020 w 2810281"/>
              <a:gd name="connsiteY1098" fmla="*/ 697280 h 2256790"/>
              <a:gd name="connsiteX1099" fmla="*/ 568786 w 2810281"/>
              <a:gd name="connsiteY1099" fmla="*/ 751852 h 2256790"/>
              <a:gd name="connsiteX1100" fmla="*/ 540985 w 2810281"/>
              <a:gd name="connsiteY1100" fmla="*/ 763558 h 2256790"/>
              <a:gd name="connsiteX1101" fmla="*/ 562716 w 2810281"/>
              <a:gd name="connsiteY1101" fmla="*/ 788811 h 2256790"/>
              <a:gd name="connsiteX1102" fmla="*/ 539685 w 2810281"/>
              <a:gd name="connsiteY1102" fmla="*/ 809405 h 2256790"/>
              <a:gd name="connsiteX1103" fmla="*/ 568622 w 2810281"/>
              <a:gd name="connsiteY1103" fmla="*/ 837151 h 2256790"/>
              <a:gd name="connsiteX1104" fmla="*/ 559897 w 2810281"/>
              <a:gd name="connsiteY1104" fmla="*/ 819755 h 2256790"/>
              <a:gd name="connsiteX1105" fmla="*/ 579949 w 2810281"/>
              <a:gd name="connsiteY1105" fmla="*/ 829077 h 2256790"/>
              <a:gd name="connsiteX1106" fmla="*/ 583743 w 2810281"/>
              <a:gd name="connsiteY1106" fmla="*/ 826151 h 2256790"/>
              <a:gd name="connsiteX1107" fmla="*/ 573012 w 2810281"/>
              <a:gd name="connsiteY1107" fmla="*/ 806803 h 2256790"/>
              <a:gd name="connsiteX1108" fmla="*/ 573392 w 2810281"/>
              <a:gd name="connsiteY1108" fmla="*/ 781170 h 2256790"/>
              <a:gd name="connsiteX1109" fmla="*/ 575343 w 2810281"/>
              <a:gd name="connsiteY1109" fmla="*/ 771632 h 2256790"/>
              <a:gd name="connsiteX1110" fmla="*/ 603849 w 2810281"/>
              <a:gd name="connsiteY1110" fmla="*/ 729742 h 2256790"/>
              <a:gd name="connsiteX1111" fmla="*/ 640212 w 2810281"/>
              <a:gd name="connsiteY1111" fmla="*/ 787674 h 2256790"/>
              <a:gd name="connsiteX1112" fmla="*/ 651701 w 2810281"/>
              <a:gd name="connsiteY1112" fmla="*/ 818238 h 2256790"/>
              <a:gd name="connsiteX1113" fmla="*/ 679014 w 2810281"/>
              <a:gd name="connsiteY1113" fmla="*/ 826963 h 2256790"/>
              <a:gd name="connsiteX1114" fmla="*/ 734831 w 2810281"/>
              <a:gd name="connsiteY1114" fmla="*/ 864410 h 2256790"/>
              <a:gd name="connsiteX1115" fmla="*/ 748217 w 2810281"/>
              <a:gd name="connsiteY1115" fmla="*/ 894867 h 2256790"/>
              <a:gd name="connsiteX1116" fmla="*/ 728654 w 2810281"/>
              <a:gd name="connsiteY1116" fmla="*/ 922667 h 2256790"/>
              <a:gd name="connsiteX1117" fmla="*/ 744098 w 2810281"/>
              <a:gd name="connsiteY1117" fmla="*/ 951552 h 2256790"/>
              <a:gd name="connsiteX1118" fmla="*/ 723451 w 2810281"/>
              <a:gd name="connsiteY1118" fmla="*/ 902832 h 2256790"/>
              <a:gd name="connsiteX1119" fmla="*/ 706219 w 2810281"/>
              <a:gd name="connsiteY1119" fmla="*/ 926461 h 2256790"/>
              <a:gd name="connsiteX1120" fmla="*/ 693917 w 2810281"/>
              <a:gd name="connsiteY1120" fmla="*/ 909824 h 2256790"/>
              <a:gd name="connsiteX1121" fmla="*/ 666820 w 2810281"/>
              <a:gd name="connsiteY1121" fmla="*/ 908251 h 2256790"/>
              <a:gd name="connsiteX1122" fmla="*/ 669097 w 2810281"/>
              <a:gd name="connsiteY1122" fmla="*/ 898226 h 2256790"/>
              <a:gd name="connsiteX1123" fmla="*/ 572850 w 2810281"/>
              <a:gd name="connsiteY1123" fmla="*/ 922450 h 2256790"/>
              <a:gd name="connsiteX1124" fmla="*/ 618806 w 2810281"/>
              <a:gd name="connsiteY1124" fmla="*/ 917572 h 2256790"/>
              <a:gd name="connsiteX1125" fmla="*/ 583634 w 2810281"/>
              <a:gd name="connsiteY1125" fmla="*/ 928465 h 2256790"/>
              <a:gd name="connsiteX1126" fmla="*/ 551443 w 2810281"/>
              <a:gd name="connsiteY1126" fmla="*/ 939033 h 2256790"/>
              <a:gd name="connsiteX1127" fmla="*/ 565696 w 2810281"/>
              <a:gd name="connsiteY1127" fmla="*/ 946999 h 2256790"/>
              <a:gd name="connsiteX1128" fmla="*/ 551714 w 2810281"/>
              <a:gd name="connsiteY1128" fmla="*/ 956916 h 2256790"/>
              <a:gd name="connsiteX1129" fmla="*/ 571061 w 2810281"/>
              <a:gd name="connsiteY1129" fmla="*/ 961523 h 2256790"/>
              <a:gd name="connsiteX1130" fmla="*/ 571071 w 2810281"/>
              <a:gd name="connsiteY1130" fmla="*/ 961529 h 2256790"/>
              <a:gd name="connsiteX1131" fmla="*/ 589809 w 2810281"/>
              <a:gd name="connsiteY1131" fmla="*/ 947758 h 2256790"/>
              <a:gd name="connsiteX1132" fmla="*/ 577563 w 2810281"/>
              <a:gd name="connsiteY1132" fmla="*/ 941092 h 2256790"/>
              <a:gd name="connsiteX1133" fmla="*/ 618965 w 2810281"/>
              <a:gd name="connsiteY1133" fmla="*/ 932476 h 2256790"/>
              <a:gd name="connsiteX1134" fmla="*/ 620212 w 2810281"/>
              <a:gd name="connsiteY1134" fmla="*/ 936269 h 2256790"/>
              <a:gd name="connsiteX1135" fmla="*/ 599457 w 2810281"/>
              <a:gd name="connsiteY1135" fmla="*/ 945753 h 2256790"/>
              <a:gd name="connsiteX1136" fmla="*/ 600432 w 2810281"/>
              <a:gd name="connsiteY1136" fmla="*/ 948680 h 2256790"/>
              <a:gd name="connsiteX1137" fmla="*/ 650994 w 2810281"/>
              <a:gd name="connsiteY1137" fmla="*/ 938220 h 2256790"/>
              <a:gd name="connsiteX1138" fmla="*/ 592629 w 2810281"/>
              <a:gd name="connsiteY1138" fmla="*/ 966780 h 2256790"/>
              <a:gd name="connsiteX1139" fmla="*/ 592583 w 2810281"/>
              <a:gd name="connsiteY1139" fmla="*/ 966690 h 2256790"/>
              <a:gd name="connsiteX1140" fmla="*/ 585965 w 2810281"/>
              <a:gd name="connsiteY1140" fmla="*/ 976968 h 2256790"/>
              <a:gd name="connsiteX1141" fmla="*/ 576827 w 2810281"/>
              <a:gd name="connsiteY1141" fmla="*/ 986330 h 2256790"/>
              <a:gd name="connsiteX1142" fmla="*/ 575344 w 2810281"/>
              <a:gd name="connsiteY1142" fmla="*/ 998570 h 2256790"/>
              <a:gd name="connsiteX1143" fmla="*/ 560603 w 2810281"/>
              <a:gd name="connsiteY1143" fmla="*/ 982333 h 2256790"/>
              <a:gd name="connsiteX1144" fmla="*/ 538601 w 2810281"/>
              <a:gd name="connsiteY1144" fmla="*/ 968460 h 2256790"/>
              <a:gd name="connsiteX1145" fmla="*/ 541364 w 2810281"/>
              <a:gd name="connsiteY1145" fmla="*/ 985476 h 2256790"/>
              <a:gd name="connsiteX1146" fmla="*/ 506247 w 2810281"/>
              <a:gd name="connsiteY1146" fmla="*/ 1001029 h 2256790"/>
              <a:gd name="connsiteX1147" fmla="*/ 547270 w 2810281"/>
              <a:gd name="connsiteY1147" fmla="*/ 995826 h 2256790"/>
              <a:gd name="connsiteX1148" fmla="*/ 547270 w 2810281"/>
              <a:gd name="connsiteY1148" fmla="*/ 1014036 h 2256790"/>
              <a:gd name="connsiteX1149" fmla="*/ 559085 w 2810281"/>
              <a:gd name="connsiteY1149" fmla="*/ 1014794 h 2256790"/>
              <a:gd name="connsiteX1150" fmla="*/ 553611 w 2810281"/>
              <a:gd name="connsiteY1150" fmla="*/ 1026337 h 2256790"/>
              <a:gd name="connsiteX1151" fmla="*/ 553611 w 2810281"/>
              <a:gd name="connsiteY1151" fmla="*/ 1026389 h 2256790"/>
              <a:gd name="connsiteX1152" fmla="*/ 559084 w 2810281"/>
              <a:gd name="connsiteY1152" fmla="*/ 1014849 h 2256790"/>
              <a:gd name="connsiteX1153" fmla="*/ 577563 w 2810281"/>
              <a:gd name="connsiteY1153" fmla="*/ 1014849 h 2256790"/>
              <a:gd name="connsiteX1154" fmla="*/ 575495 w 2810281"/>
              <a:gd name="connsiteY1154" fmla="*/ 999261 h 2256790"/>
              <a:gd name="connsiteX1155" fmla="*/ 587156 w 2810281"/>
              <a:gd name="connsiteY1155" fmla="*/ 1004010 h 2256790"/>
              <a:gd name="connsiteX1156" fmla="*/ 621840 w 2810281"/>
              <a:gd name="connsiteY1156" fmla="*/ 989378 h 2256790"/>
              <a:gd name="connsiteX1157" fmla="*/ 605960 w 2810281"/>
              <a:gd name="connsiteY1157" fmla="*/ 1010621 h 2256790"/>
              <a:gd name="connsiteX1158" fmla="*/ 584391 w 2810281"/>
              <a:gd name="connsiteY1158" fmla="*/ 1020539 h 2256790"/>
              <a:gd name="connsiteX1159" fmla="*/ 630780 w 2810281"/>
              <a:gd name="connsiteY1159" fmla="*/ 1030184 h 2256790"/>
              <a:gd name="connsiteX1160" fmla="*/ 607802 w 2810281"/>
              <a:gd name="connsiteY1160" fmla="*/ 1048231 h 2256790"/>
              <a:gd name="connsiteX1161" fmla="*/ 653434 w 2810281"/>
              <a:gd name="connsiteY1161" fmla="*/ 1056359 h 2256790"/>
              <a:gd name="connsiteX1162" fmla="*/ 577888 w 2810281"/>
              <a:gd name="connsiteY1162" fmla="*/ 1026554 h 2256790"/>
              <a:gd name="connsiteX1163" fmla="*/ 553556 w 2810281"/>
              <a:gd name="connsiteY1163" fmla="*/ 1026554 h 2256790"/>
              <a:gd name="connsiteX1164" fmla="*/ 553604 w 2810281"/>
              <a:gd name="connsiteY1164" fmla="*/ 1026407 h 2256790"/>
              <a:gd name="connsiteX1165" fmla="*/ 548083 w 2810281"/>
              <a:gd name="connsiteY1165" fmla="*/ 1040482 h 2256790"/>
              <a:gd name="connsiteX1166" fmla="*/ 522179 w 2810281"/>
              <a:gd name="connsiteY1166" fmla="*/ 1062429 h 2256790"/>
              <a:gd name="connsiteX1167" fmla="*/ 522721 w 2810281"/>
              <a:gd name="connsiteY1167" fmla="*/ 1120578 h 2256790"/>
              <a:gd name="connsiteX1168" fmla="*/ 500882 w 2810281"/>
              <a:gd name="connsiteY1168" fmla="*/ 1140846 h 2256790"/>
              <a:gd name="connsiteX1169" fmla="*/ 503429 w 2810281"/>
              <a:gd name="connsiteY1169" fmla="*/ 1093102 h 2256790"/>
              <a:gd name="connsiteX1170" fmla="*/ 490314 w 2810281"/>
              <a:gd name="connsiteY1170" fmla="*/ 1054626 h 2256790"/>
              <a:gd name="connsiteX1171" fmla="*/ 457149 w 2810281"/>
              <a:gd name="connsiteY1171" fmla="*/ 1028505 h 2256790"/>
              <a:gd name="connsiteX1172" fmla="*/ 424904 w 2810281"/>
              <a:gd name="connsiteY1172" fmla="*/ 1001138 h 2256790"/>
              <a:gd name="connsiteX1173" fmla="*/ 422628 w 2810281"/>
              <a:gd name="connsiteY1173" fmla="*/ 977563 h 2256790"/>
              <a:gd name="connsiteX1174" fmla="*/ 394990 w 2810281"/>
              <a:gd name="connsiteY1174" fmla="*/ 955291 h 2256790"/>
              <a:gd name="connsiteX1175" fmla="*/ 400084 w 2810281"/>
              <a:gd name="connsiteY1175" fmla="*/ 920716 h 2256790"/>
              <a:gd name="connsiteX1176" fmla="*/ 388704 w 2810281"/>
              <a:gd name="connsiteY1176" fmla="*/ 922017 h 2256790"/>
              <a:gd name="connsiteX1177" fmla="*/ 387078 w 2810281"/>
              <a:gd name="connsiteY1177" fmla="*/ 916055 h 2256790"/>
              <a:gd name="connsiteX1178" fmla="*/ 393635 w 2810281"/>
              <a:gd name="connsiteY1178" fmla="*/ 895571 h 2256790"/>
              <a:gd name="connsiteX1179" fmla="*/ 395721 w 2810281"/>
              <a:gd name="connsiteY1179" fmla="*/ 882470 h 2256790"/>
              <a:gd name="connsiteX1180" fmla="*/ 390028 w 2810281"/>
              <a:gd name="connsiteY1180" fmla="*/ 870640 h 2256790"/>
              <a:gd name="connsiteX1181" fmla="*/ 364099 w 2810281"/>
              <a:gd name="connsiteY1181" fmla="*/ 867391 h 2256790"/>
              <a:gd name="connsiteX1182" fmla="*/ 373637 w 2810281"/>
              <a:gd name="connsiteY1182" fmla="*/ 847990 h 2256790"/>
              <a:gd name="connsiteX1183" fmla="*/ 369952 w 2810281"/>
              <a:gd name="connsiteY1183" fmla="*/ 827560 h 2256790"/>
              <a:gd name="connsiteX1184" fmla="*/ 379652 w 2810281"/>
              <a:gd name="connsiteY1184" fmla="*/ 807399 h 2256790"/>
              <a:gd name="connsiteX1185" fmla="*/ 409513 w 2810281"/>
              <a:gd name="connsiteY1185" fmla="*/ 801276 h 2256790"/>
              <a:gd name="connsiteX1186" fmla="*/ 410759 w 2810281"/>
              <a:gd name="connsiteY1186" fmla="*/ 833250 h 2256790"/>
              <a:gd name="connsiteX1187" fmla="*/ 412589 w 2810281"/>
              <a:gd name="connsiteY1187" fmla="*/ 853380 h 2256790"/>
              <a:gd name="connsiteX1188" fmla="*/ 426584 w 2810281"/>
              <a:gd name="connsiteY1188" fmla="*/ 843437 h 2256790"/>
              <a:gd name="connsiteX1189" fmla="*/ 427072 w 2810281"/>
              <a:gd name="connsiteY1189" fmla="*/ 835959 h 2256790"/>
              <a:gd name="connsiteX1190" fmla="*/ 439482 w 2810281"/>
              <a:gd name="connsiteY1190" fmla="*/ 807345 h 2256790"/>
              <a:gd name="connsiteX1191" fmla="*/ 448532 w 2810281"/>
              <a:gd name="connsiteY1191" fmla="*/ 777214 h 2256790"/>
              <a:gd name="connsiteX1192" fmla="*/ 460617 w 2810281"/>
              <a:gd name="connsiteY1192" fmla="*/ 790871 h 2256790"/>
              <a:gd name="connsiteX1193" fmla="*/ 481047 w 2810281"/>
              <a:gd name="connsiteY1193" fmla="*/ 789571 h 2256790"/>
              <a:gd name="connsiteX1194" fmla="*/ 482782 w 2810281"/>
              <a:gd name="connsiteY1194" fmla="*/ 784368 h 2256790"/>
              <a:gd name="connsiteX1195" fmla="*/ 482402 w 2810281"/>
              <a:gd name="connsiteY1195" fmla="*/ 753587 h 2256790"/>
              <a:gd name="connsiteX1196" fmla="*/ 519091 w 2810281"/>
              <a:gd name="connsiteY1196" fmla="*/ 723672 h 2256790"/>
              <a:gd name="connsiteX1197" fmla="*/ 540606 w 2810281"/>
              <a:gd name="connsiteY1197" fmla="*/ 718578 h 2256790"/>
              <a:gd name="connsiteX1198" fmla="*/ 555020 w 2810281"/>
              <a:gd name="connsiteY1198" fmla="*/ 697280 h 2256790"/>
              <a:gd name="connsiteX1199" fmla="*/ 2472839 w 2810281"/>
              <a:gd name="connsiteY1199" fmla="*/ 678974 h 2256790"/>
              <a:gd name="connsiteX1200" fmla="*/ 2472186 w 2810281"/>
              <a:gd name="connsiteY1200" fmla="*/ 679343 h 2256790"/>
              <a:gd name="connsiteX1201" fmla="*/ 2472241 w 2810281"/>
              <a:gd name="connsiteY1201" fmla="*/ 679289 h 2256790"/>
              <a:gd name="connsiteX1202" fmla="*/ 2471970 w 2810281"/>
              <a:gd name="connsiteY1202" fmla="*/ 679018 h 2256790"/>
              <a:gd name="connsiteX1203" fmla="*/ 2549519 w 2810281"/>
              <a:gd name="connsiteY1203" fmla="*/ 658696 h 2256790"/>
              <a:gd name="connsiteX1204" fmla="*/ 2546051 w 2810281"/>
              <a:gd name="connsiteY1204" fmla="*/ 666554 h 2256790"/>
              <a:gd name="connsiteX1205" fmla="*/ 2560303 w 2810281"/>
              <a:gd name="connsiteY1205" fmla="*/ 670456 h 2256790"/>
              <a:gd name="connsiteX1206" fmla="*/ 2516238 w 2810281"/>
              <a:gd name="connsiteY1206" fmla="*/ 676790 h 2256790"/>
              <a:gd name="connsiteX1207" fmla="*/ 2472839 w 2810281"/>
              <a:gd name="connsiteY1207" fmla="*/ 678974 h 2256790"/>
              <a:gd name="connsiteX1208" fmla="*/ 2507987 w 2810281"/>
              <a:gd name="connsiteY1208" fmla="*/ 659082 h 2256790"/>
              <a:gd name="connsiteX1209" fmla="*/ 2549519 w 2810281"/>
              <a:gd name="connsiteY1209" fmla="*/ 658696 h 2256790"/>
              <a:gd name="connsiteX1210" fmla="*/ 2444710 w 2810281"/>
              <a:gd name="connsiteY1210" fmla="*/ 649808 h 2256790"/>
              <a:gd name="connsiteX1211" fmla="*/ 2461185 w 2810281"/>
              <a:gd name="connsiteY1211" fmla="*/ 677717 h 2256790"/>
              <a:gd name="connsiteX1212" fmla="*/ 2472132 w 2810281"/>
              <a:gd name="connsiteY1212" fmla="*/ 679397 h 2256790"/>
              <a:gd name="connsiteX1213" fmla="*/ 2471861 w 2810281"/>
              <a:gd name="connsiteY1213" fmla="*/ 679125 h 2256790"/>
              <a:gd name="connsiteX1214" fmla="*/ 2471915 w 2810281"/>
              <a:gd name="connsiteY1214" fmla="*/ 679072 h 2256790"/>
              <a:gd name="connsiteX1215" fmla="*/ 2480748 w 2810281"/>
              <a:gd name="connsiteY1215" fmla="*/ 688718 h 2256790"/>
              <a:gd name="connsiteX1216" fmla="*/ 2462648 w 2810281"/>
              <a:gd name="connsiteY1216" fmla="*/ 690561 h 2256790"/>
              <a:gd name="connsiteX1217" fmla="*/ 2446336 w 2810281"/>
              <a:gd name="connsiteY1217" fmla="*/ 693920 h 2256790"/>
              <a:gd name="connsiteX1218" fmla="*/ 2413008 w 2810281"/>
              <a:gd name="connsiteY1218" fmla="*/ 680264 h 2256790"/>
              <a:gd name="connsiteX1219" fmla="*/ 2379083 w 2810281"/>
              <a:gd name="connsiteY1219" fmla="*/ 682215 h 2256790"/>
              <a:gd name="connsiteX1220" fmla="*/ 2410461 w 2810281"/>
              <a:gd name="connsiteY1220" fmla="*/ 668342 h 2256790"/>
              <a:gd name="connsiteX1221" fmla="*/ 2444710 w 2810281"/>
              <a:gd name="connsiteY1221" fmla="*/ 649808 h 2256790"/>
              <a:gd name="connsiteX1222" fmla="*/ 618750 w 2810281"/>
              <a:gd name="connsiteY1222" fmla="*/ 642709 h 2256790"/>
              <a:gd name="connsiteX1223" fmla="*/ 622706 w 2810281"/>
              <a:gd name="connsiteY1223" fmla="*/ 644876 h 2256790"/>
              <a:gd name="connsiteX1224" fmla="*/ 614523 w 2810281"/>
              <a:gd name="connsiteY1224" fmla="*/ 664115 h 2256790"/>
              <a:gd name="connsiteX1225" fmla="*/ 652512 w 2810281"/>
              <a:gd name="connsiteY1225" fmla="*/ 673977 h 2256790"/>
              <a:gd name="connsiteX1226" fmla="*/ 630889 w 2810281"/>
              <a:gd name="connsiteY1226" fmla="*/ 688718 h 2256790"/>
              <a:gd name="connsiteX1227" fmla="*/ 650778 w 2810281"/>
              <a:gd name="connsiteY1227" fmla="*/ 705138 h 2256790"/>
              <a:gd name="connsiteX1228" fmla="*/ 641205 w 2810281"/>
              <a:gd name="connsiteY1228" fmla="*/ 725044 h 2256790"/>
              <a:gd name="connsiteX1229" fmla="*/ 641186 w 2810281"/>
              <a:gd name="connsiteY1229" fmla="*/ 725027 h 2256790"/>
              <a:gd name="connsiteX1230" fmla="*/ 641186 w 2810281"/>
              <a:gd name="connsiteY1230" fmla="*/ 725081 h 2256790"/>
              <a:gd name="connsiteX1231" fmla="*/ 641205 w 2810281"/>
              <a:gd name="connsiteY1231" fmla="*/ 725044 h 2256790"/>
              <a:gd name="connsiteX1232" fmla="*/ 656143 w 2810281"/>
              <a:gd name="connsiteY1232" fmla="*/ 739334 h 2256790"/>
              <a:gd name="connsiteX1233" fmla="*/ 651590 w 2810281"/>
              <a:gd name="connsiteY1233" fmla="*/ 743182 h 2256790"/>
              <a:gd name="connsiteX1234" fmla="*/ 624332 w 2810281"/>
              <a:gd name="connsiteY1234" fmla="*/ 735323 h 2256790"/>
              <a:gd name="connsiteX1235" fmla="*/ 630510 w 2810281"/>
              <a:gd name="connsiteY1235" fmla="*/ 715272 h 2256790"/>
              <a:gd name="connsiteX1236" fmla="*/ 600162 w 2810281"/>
              <a:gd name="connsiteY1236" fmla="*/ 664386 h 2256790"/>
              <a:gd name="connsiteX1237" fmla="*/ 618750 w 2810281"/>
              <a:gd name="connsiteY1237" fmla="*/ 642709 h 2256790"/>
              <a:gd name="connsiteX1238" fmla="*/ 2509796 w 2810281"/>
              <a:gd name="connsiteY1238" fmla="*/ 635718 h 2256790"/>
              <a:gd name="connsiteX1239" fmla="*/ 2511050 w 2810281"/>
              <a:gd name="connsiteY1239" fmla="*/ 635777 h 2256790"/>
              <a:gd name="connsiteX1240" fmla="*/ 2510067 w 2810281"/>
              <a:gd name="connsiteY1240" fmla="*/ 635935 h 2256790"/>
              <a:gd name="connsiteX1241" fmla="*/ 2509959 w 2810281"/>
              <a:gd name="connsiteY1241" fmla="*/ 635881 h 2256790"/>
              <a:gd name="connsiteX1242" fmla="*/ 2510067 w 2810281"/>
              <a:gd name="connsiteY1242" fmla="*/ 635989 h 2256790"/>
              <a:gd name="connsiteX1243" fmla="*/ 2509808 w 2810281"/>
              <a:gd name="connsiteY1243" fmla="*/ 635848 h 2256790"/>
              <a:gd name="connsiteX1244" fmla="*/ 2509873 w 2810281"/>
              <a:gd name="connsiteY1244" fmla="*/ 635796 h 2256790"/>
              <a:gd name="connsiteX1245" fmla="*/ 2545237 w 2810281"/>
              <a:gd name="connsiteY1245" fmla="*/ 630299 h 2256790"/>
              <a:gd name="connsiteX1246" fmla="*/ 2580408 w 2810281"/>
              <a:gd name="connsiteY1246" fmla="*/ 651488 h 2256790"/>
              <a:gd name="connsiteX1247" fmla="*/ 2600080 w 2810281"/>
              <a:gd name="connsiteY1247" fmla="*/ 640053 h 2256790"/>
              <a:gd name="connsiteX1248" fmla="*/ 2611190 w 2810281"/>
              <a:gd name="connsiteY1248" fmla="*/ 683787 h 2256790"/>
              <a:gd name="connsiteX1249" fmla="*/ 2626201 w 2810281"/>
              <a:gd name="connsiteY1249" fmla="*/ 717603 h 2256790"/>
              <a:gd name="connsiteX1250" fmla="*/ 2658337 w 2810281"/>
              <a:gd name="connsiteY1250" fmla="*/ 733915 h 2256790"/>
              <a:gd name="connsiteX1251" fmla="*/ 2677684 w 2810281"/>
              <a:gd name="connsiteY1251" fmla="*/ 741610 h 2256790"/>
              <a:gd name="connsiteX1252" fmla="*/ 2636660 w 2810281"/>
              <a:gd name="connsiteY1252" fmla="*/ 741610 h 2256790"/>
              <a:gd name="connsiteX1253" fmla="*/ 2594336 w 2810281"/>
              <a:gd name="connsiteY1253" fmla="*/ 711966 h 2256790"/>
              <a:gd name="connsiteX1254" fmla="*/ 2598617 w 2810281"/>
              <a:gd name="connsiteY1254" fmla="*/ 724648 h 2256790"/>
              <a:gd name="connsiteX1255" fmla="*/ 2594607 w 2810281"/>
              <a:gd name="connsiteY1255" fmla="*/ 736895 h 2256790"/>
              <a:gd name="connsiteX1256" fmla="*/ 2626310 w 2810281"/>
              <a:gd name="connsiteY1256" fmla="*/ 740310 h 2256790"/>
              <a:gd name="connsiteX1257" fmla="*/ 2590651 w 2810281"/>
              <a:gd name="connsiteY1257" fmla="*/ 745458 h 2256790"/>
              <a:gd name="connsiteX1258" fmla="*/ 2568919 w 2810281"/>
              <a:gd name="connsiteY1258" fmla="*/ 729634 h 2256790"/>
              <a:gd name="connsiteX1259" fmla="*/ 2528167 w 2810281"/>
              <a:gd name="connsiteY1259" fmla="*/ 708715 h 2256790"/>
              <a:gd name="connsiteX1260" fmla="*/ 2516299 w 2810281"/>
              <a:gd name="connsiteY1260" fmla="*/ 706331 h 2256790"/>
              <a:gd name="connsiteX1261" fmla="*/ 2532881 w 2810281"/>
              <a:gd name="connsiteY1261" fmla="*/ 691861 h 2256790"/>
              <a:gd name="connsiteX1262" fmla="*/ 2577970 w 2810281"/>
              <a:gd name="connsiteY1262" fmla="*/ 693271 h 2256790"/>
              <a:gd name="connsiteX1263" fmla="*/ 2584744 w 2810281"/>
              <a:gd name="connsiteY1263" fmla="*/ 696468 h 2256790"/>
              <a:gd name="connsiteX1264" fmla="*/ 2611244 w 2810281"/>
              <a:gd name="connsiteY1264" fmla="*/ 702050 h 2256790"/>
              <a:gd name="connsiteX1265" fmla="*/ 2585882 w 2810281"/>
              <a:gd name="connsiteY1265" fmla="*/ 680807 h 2256790"/>
              <a:gd name="connsiteX1266" fmla="*/ 2571305 w 2810281"/>
              <a:gd name="connsiteY1266" fmla="*/ 666608 h 2256790"/>
              <a:gd name="connsiteX1267" fmla="*/ 2517870 w 2810281"/>
              <a:gd name="connsiteY1267" fmla="*/ 636098 h 2256790"/>
              <a:gd name="connsiteX1268" fmla="*/ 2511050 w 2810281"/>
              <a:gd name="connsiteY1268" fmla="*/ 635777 h 2256790"/>
              <a:gd name="connsiteX1269" fmla="*/ 1278054 w 2810281"/>
              <a:gd name="connsiteY1269" fmla="*/ 625530 h 2256790"/>
              <a:gd name="connsiteX1270" fmla="*/ 1257299 w 2810281"/>
              <a:gd name="connsiteY1270" fmla="*/ 643088 h 2256790"/>
              <a:gd name="connsiteX1271" fmla="*/ 1271659 w 2810281"/>
              <a:gd name="connsiteY1271" fmla="*/ 675170 h 2256790"/>
              <a:gd name="connsiteX1272" fmla="*/ 1302007 w 2810281"/>
              <a:gd name="connsiteY1272" fmla="*/ 697010 h 2256790"/>
              <a:gd name="connsiteX1273" fmla="*/ 1368881 w 2810281"/>
              <a:gd name="connsiteY1273" fmla="*/ 703947 h 2256790"/>
              <a:gd name="connsiteX1274" fmla="*/ 1361511 w 2810281"/>
              <a:gd name="connsiteY1274" fmla="*/ 753478 h 2256790"/>
              <a:gd name="connsiteX1275" fmla="*/ 1372078 w 2810281"/>
              <a:gd name="connsiteY1275" fmla="*/ 744211 h 2256790"/>
              <a:gd name="connsiteX1276" fmla="*/ 1374301 w 2810281"/>
              <a:gd name="connsiteY1276" fmla="*/ 749088 h 2256790"/>
              <a:gd name="connsiteX1277" fmla="*/ 1409200 w 2810281"/>
              <a:gd name="connsiteY1277" fmla="*/ 794448 h 2256790"/>
              <a:gd name="connsiteX1278" fmla="*/ 1411097 w 2810281"/>
              <a:gd name="connsiteY1278" fmla="*/ 796290 h 2256790"/>
              <a:gd name="connsiteX1279" fmla="*/ 1439168 w 2810281"/>
              <a:gd name="connsiteY1279" fmla="*/ 801601 h 2256790"/>
              <a:gd name="connsiteX1280" fmla="*/ 1435699 w 2810281"/>
              <a:gd name="connsiteY1280" fmla="*/ 776510 h 2256790"/>
              <a:gd name="connsiteX1281" fmla="*/ 1425349 w 2810281"/>
              <a:gd name="connsiteY1281" fmla="*/ 759439 h 2256790"/>
              <a:gd name="connsiteX1282" fmla="*/ 1388390 w 2810281"/>
              <a:gd name="connsiteY1282" fmla="*/ 739009 h 2256790"/>
              <a:gd name="connsiteX1283" fmla="*/ 1388336 w 2810281"/>
              <a:gd name="connsiteY1283" fmla="*/ 739009 h 2256790"/>
              <a:gd name="connsiteX1284" fmla="*/ 1418846 w 2810281"/>
              <a:gd name="connsiteY1284" fmla="*/ 707360 h 2256790"/>
              <a:gd name="connsiteX1285" fmla="*/ 1412505 w 2810281"/>
              <a:gd name="connsiteY1285" fmla="*/ 692078 h 2256790"/>
              <a:gd name="connsiteX1286" fmla="*/ 1399283 w 2810281"/>
              <a:gd name="connsiteY1286" fmla="*/ 704814 h 2256790"/>
              <a:gd name="connsiteX1287" fmla="*/ 1400746 w 2810281"/>
              <a:gd name="connsiteY1287" fmla="*/ 726978 h 2256790"/>
              <a:gd name="connsiteX1288" fmla="*/ 1388010 w 2810281"/>
              <a:gd name="connsiteY1288" fmla="*/ 718578 h 2256790"/>
              <a:gd name="connsiteX1289" fmla="*/ 1393700 w 2810281"/>
              <a:gd name="connsiteY1289" fmla="*/ 693975 h 2256790"/>
              <a:gd name="connsiteX1290" fmla="*/ 1383458 w 2810281"/>
              <a:gd name="connsiteY1290" fmla="*/ 697389 h 2256790"/>
              <a:gd name="connsiteX1291" fmla="*/ 1367093 w 2810281"/>
              <a:gd name="connsiteY1291" fmla="*/ 664440 h 2256790"/>
              <a:gd name="connsiteX1292" fmla="*/ 1366117 w 2810281"/>
              <a:gd name="connsiteY1292" fmla="*/ 672894 h 2256790"/>
              <a:gd name="connsiteX1293" fmla="*/ 1364113 w 2810281"/>
              <a:gd name="connsiteY1293" fmla="*/ 682865 h 2256790"/>
              <a:gd name="connsiteX1294" fmla="*/ 1320054 w 2810281"/>
              <a:gd name="connsiteY1294" fmla="*/ 653330 h 2256790"/>
              <a:gd name="connsiteX1295" fmla="*/ 1313767 w 2810281"/>
              <a:gd name="connsiteY1295" fmla="*/ 642492 h 2256790"/>
              <a:gd name="connsiteX1296" fmla="*/ 1296425 w 2810281"/>
              <a:gd name="connsiteY1296" fmla="*/ 670835 h 2256790"/>
              <a:gd name="connsiteX1297" fmla="*/ 1278054 w 2810281"/>
              <a:gd name="connsiteY1297" fmla="*/ 625530 h 2256790"/>
              <a:gd name="connsiteX1298" fmla="*/ 1009206 w 2810281"/>
              <a:gd name="connsiteY1298" fmla="*/ 596916 h 2256790"/>
              <a:gd name="connsiteX1299" fmla="*/ 1009206 w 2810281"/>
              <a:gd name="connsiteY1299" fmla="*/ 686062 h 2256790"/>
              <a:gd name="connsiteX1300" fmla="*/ 1016684 w 2810281"/>
              <a:gd name="connsiteY1300" fmla="*/ 683353 h 2256790"/>
              <a:gd name="connsiteX1301" fmla="*/ 1018851 w 2810281"/>
              <a:gd name="connsiteY1301" fmla="*/ 686008 h 2256790"/>
              <a:gd name="connsiteX1302" fmla="*/ 1014679 w 2810281"/>
              <a:gd name="connsiteY1302" fmla="*/ 699285 h 2256790"/>
              <a:gd name="connsiteX1303" fmla="*/ 996308 w 2810281"/>
              <a:gd name="connsiteY1303" fmla="*/ 693649 h 2256790"/>
              <a:gd name="connsiteX1304" fmla="*/ 1002107 w 2810281"/>
              <a:gd name="connsiteY1304" fmla="*/ 682106 h 2256790"/>
              <a:gd name="connsiteX1305" fmla="*/ 1003407 w 2810281"/>
              <a:gd name="connsiteY1305" fmla="*/ 640758 h 2256790"/>
              <a:gd name="connsiteX1306" fmla="*/ 1003136 w 2810281"/>
              <a:gd name="connsiteY1306" fmla="*/ 597783 h 2256790"/>
              <a:gd name="connsiteX1307" fmla="*/ 1009206 w 2810281"/>
              <a:gd name="connsiteY1307" fmla="*/ 596916 h 2256790"/>
              <a:gd name="connsiteX1308" fmla="*/ 610114 w 2810281"/>
              <a:gd name="connsiteY1308" fmla="*/ 592632 h 2256790"/>
              <a:gd name="connsiteX1309" fmla="*/ 627418 w 2810281"/>
              <a:gd name="connsiteY1309" fmla="*/ 593557 h 2256790"/>
              <a:gd name="connsiteX1310" fmla="*/ 617609 w 2810281"/>
              <a:gd name="connsiteY1310" fmla="*/ 604828 h 2256790"/>
              <a:gd name="connsiteX1311" fmla="*/ 595933 w 2810281"/>
              <a:gd name="connsiteY1311" fmla="*/ 647207 h 2256790"/>
              <a:gd name="connsiteX1312" fmla="*/ 595933 w 2810281"/>
              <a:gd name="connsiteY1312" fmla="*/ 647153 h 2256790"/>
              <a:gd name="connsiteX1313" fmla="*/ 589863 w 2810281"/>
              <a:gd name="connsiteY1313" fmla="*/ 640270 h 2256790"/>
              <a:gd name="connsiteX1314" fmla="*/ 586557 w 2810281"/>
              <a:gd name="connsiteY1314" fmla="*/ 620219 h 2256790"/>
              <a:gd name="connsiteX1315" fmla="*/ 610114 w 2810281"/>
              <a:gd name="connsiteY1315" fmla="*/ 592632 h 2256790"/>
              <a:gd name="connsiteX1316" fmla="*/ 2278231 w 2810281"/>
              <a:gd name="connsiteY1316" fmla="*/ 587053 h 2256790"/>
              <a:gd name="connsiteX1317" fmla="*/ 2292159 w 2810281"/>
              <a:gd name="connsiteY1317" fmla="*/ 616479 h 2256790"/>
              <a:gd name="connsiteX1318" fmla="*/ 2318659 w 2810281"/>
              <a:gd name="connsiteY1318" fmla="*/ 591172 h 2256790"/>
              <a:gd name="connsiteX1319" fmla="*/ 2326788 w 2810281"/>
              <a:gd name="connsiteY1319" fmla="*/ 610844 h 2256790"/>
              <a:gd name="connsiteX1320" fmla="*/ 2366023 w 2810281"/>
              <a:gd name="connsiteY1320" fmla="*/ 620381 h 2256790"/>
              <a:gd name="connsiteX1321" fmla="*/ 2392307 w 2810281"/>
              <a:gd name="connsiteY1321" fmla="*/ 614474 h 2256790"/>
              <a:gd name="connsiteX1322" fmla="*/ 2448341 w 2810281"/>
              <a:gd name="connsiteY1322" fmla="*/ 611115 h 2256790"/>
              <a:gd name="connsiteX1323" fmla="*/ 2487035 w 2810281"/>
              <a:gd name="connsiteY1323" fmla="*/ 623416 h 2256790"/>
              <a:gd name="connsiteX1324" fmla="*/ 2509808 w 2810281"/>
              <a:gd name="connsiteY1324" fmla="*/ 635848 h 2256790"/>
              <a:gd name="connsiteX1325" fmla="*/ 2499932 w 2810281"/>
              <a:gd name="connsiteY1325" fmla="*/ 643684 h 2256790"/>
              <a:gd name="connsiteX1326" fmla="*/ 2437341 w 2810281"/>
              <a:gd name="connsiteY1326" fmla="*/ 620218 h 2256790"/>
              <a:gd name="connsiteX1327" fmla="*/ 2377620 w 2810281"/>
              <a:gd name="connsiteY1327" fmla="*/ 656420 h 2256790"/>
              <a:gd name="connsiteX1328" fmla="*/ 2343262 w 2810281"/>
              <a:gd name="connsiteY1328" fmla="*/ 649428 h 2256790"/>
              <a:gd name="connsiteX1329" fmla="*/ 2283596 w 2810281"/>
              <a:gd name="connsiteY1329" fmla="*/ 625746 h 2256790"/>
              <a:gd name="connsiteX1330" fmla="*/ 2254874 w 2810281"/>
              <a:gd name="connsiteY1330" fmla="*/ 630136 h 2256790"/>
              <a:gd name="connsiteX1331" fmla="*/ 2252869 w 2810281"/>
              <a:gd name="connsiteY1331" fmla="*/ 599355 h 2256790"/>
              <a:gd name="connsiteX1332" fmla="*/ 2278231 w 2810281"/>
              <a:gd name="connsiteY1332" fmla="*/ 587053 h 2256790"/>
              <a:gd name="connsiteX1333" fmla="*/ 746915 w 2810281"/>
              <a:gd name="connsiteY1333" fmla="*/ 555946 h 2256790"/>
              <a:gd name="connsiteX1334" fmla="*/ 783115 w 2810281"/>
              <a:gd name="connsiteY1334" fmla="*/ 564238 h 2256790"/>
              <a:gd name="connsiteX1335" fmla="*/ 788209 w 2810281"/>
              <a:gd name="connsiteY1335" fmla="*/ 567110 h 2256790"/>
              <a:gd name="connsiteX1336" fmla="*/ 768971 w 2810281"/>
              <a:gd name="connsiteY1336" fmla="*/ 593176 h 2256790"/>
              <a:gd name="connsiteX1337" fmla="*/ 730494 w 2810281"/>
              <a:gd name="connsiteY1337" fmla="*/ 560607 h 2256790"/>
              <a:gd name="connsiteX1338" fmla="*/ 730548 w 2810281"/>
              <a:gd name="connsiteY1338" fmla="*/ 560607 h 2256790"/>
              <a:gd name="connsiteX1339" fmla="*/ 746915 w 2810281"/>
              <a:gd name="connsiteY1339" fmla="*/ 555946 h 2256790"/>
              <a:gd name="connsiteX1340" fmla="*/ 1215971 w 2810281"/>
              <a:gd name="connsiteY1340" fmla="*/ 555428 h 2256790"/>
              <a:gd name="connsiteX1341" fmla="*/ 1196983 w 2810281"/>
              <a:gd name="connsiteY1341" fmla="*/ 556488 h 2256790"/>
              <a:gd name="connsiteX1342" fmla="*/ 1195249 w 2810281"/>
              <a:gd name="connsiteY1342" fmla="*/ 566515 h 2256790"/>
              <a:gd name="connsiteX1343" fmla="*/ 1203594 w 2810281"/>
              <a:gd name="connsiteY1343" fmla="*/ 638535 h 2256790"/>
              <a:gd name="connsiteX1344" fmla="*/ 1248791 w 2810281"/>
              <a:gd name="connsiteY1344" fmla="*/ 662001 h 2256790"/>
              <a:gd name="connsiteX1345" fmla="*/ 1248845 w 2810281"/>
              <a:gd name="connsiteY1345" fmla="*/ 662001 h 2256790"/>
              <a:gd name="connsiteX1346" fmla="*/ 1251609 w 2810281"/>
              <a:gd name="connsiteY1346" fmla="*/ 633658 h 2256790"/>
              <a:gd name="connsiteX1347" fmla="*/ 1247978 w 2810281"/>
              <a:gd name="connsiteY1347" fmla="*/ 621627 h 2256790"/>
              <a:gd name="connsiteX1348" fmla="*/ 1218498 w 2810281"/>
              <a:gd name="connsiteY1348" fmla="*/ 592364 h 2256790"/>
              <a:gd name="connsiteX1349" fmla="*/ 1216005 w 2810281"/>
              <a:gd name="connsiteY1349" fmla="*/ 584236 h 2256790"/>
              <a:gd name="connsiteX1350" fmla="*/ 1234267 w 2810281"/>
              <a:gd name="connsiteY1350" fmla="*/ 589058 h 2256790"/>
              <a:gd name="connsiteX1351" fmla="*/ 1215971 w 2810281"/>
              <a:gd name="connsiteY1351" fmla="*/ 555428 h 2256790"/>
              <a:gd name="connsiteX1352" fmla="*/ 443056 w 2810281"/>
              <a:gd name="connsiteY1352" fmla="*/ 552587 h 2256790"/>
              <a:gd name="connsiteX1353" fmla="*/ 439101 w 2810281"/>
              <a:gd name="connsiteY1353" fmla="*/ 591389 h 2256790"/>
              <a:gd name="connsiteX1354" fmla="*/ 435253 w 2810281"/>
              <a:gd name="connsiteY1354" fmla="*/ 605046 h 2256790"/>
              <a:gd name="connsiteX1355" fmla="*/ 414172 w 2810281"/>
              <a:gd name="connsiteY1355" fmla="*/ 608297 h 2256790"/>
              <a:gd name="connsiteX1356" fmla="*/ 396993 w 2810281"/>
              <a:gd name="connsiteY1356" fmla="*/ 614584 h 2256790"/>
              <a:gd name="connsiteX1357" fmla="*/ 396993 w 2810281"/>
              <a:gd name="connsiteY1357" fmla="*/ 614529 h 2256790"/>
              <a:gd name="connsiteX1358" fmla="*/ 443056 w 2810281"/>
              <a:gd name="connsiteY1358" fmla="*/ 552587 h 2256790"/>
              <a:gd name="connsiteX1359" fmla="*/ 546837 w 2810281"/>
              <a:gd name="connsiteY1359" fmla="*/ 542344 h 2256790"/>
              <a:gd name="connsiteX1360" fmla="*/ 556917 w 2810281"/>
              <a:gd name="connsiteY1360" fmla="*/ 558060 h 2256790"/>
              <a:gd name="connsiteX1361" fmla="*/ 566509 w 2810281"/>
              <a:gd name="connsiteY1361" fmla="*/ 572583 h 2256790"/>
              <a:gd name="connsiteX1362" fmla="*/ 572037 w 2810281"/>
              <a:gd name="connsiteY1362" fmla="*/ 582447 h 2256790"/>
              <a:gd name="connsiteX1363" fmla="*/ 571657 w 2810281"/>
              <a:gd name="connsiteY1363" fmla="*/ 607647 h 2256790"/>
              <a:gd name="connsiteX1364" fmla="*/ 577618 w 2810281"/>
              <a:gd name="connsiteY1364" fmla="*/ 632087 h 2256790"/>
              <a:gd name="connsiteX1365" fmla="*/ 553666 w 2810281"/>
              <a:gd name="connsiteY1365" fmla="*/ 633713 h 2256790"/>
              <a:gd name="connsiteX1366" fmla="*/ 530309 w 2810281"/>
              <a:gd name="connsiteY1366" fmla="*/ 671268 h 2256790"/>
              <a:gd name="connsiteX1367" fmla="*/ 519253 w 2810281"/>
              <a:gd name="connsiteY1367" fmla="*/ 649537 h 2256790"/>
              <a:gd name="connsiteX1368" fmla="*/ 516056 w 2810281"/>
              <a:gd name="connsiteY1368" fmla="*/ 650512 h 2256790"/>
              <a:gd name="connsiteX1369" fmla="*/ 519253 w 2810281"/>
              <a:gd name="connsiteY1369" fmla="*/ 667800 h 2256790"/>
              <a:gd name="connsiteX1370" fmla="*/ 488039 w 2810281"/>
              <a:gd name="connsiteY1370" fmla="*/ 688881 h 2256790"/>
              <a:gd name="connsiteX1371" fmla="*/ 479151 w 2810281"/>
              <a:gd name="connsiteY1371" fmla="*/ 690885 h 2256790"/>
              <a:gd name="connsiteX1372" fmla="*/ 479150 w 2810281"/>
              <a:gd name="connsiteY1372" fmla="*/ 690908 h 2256790"/>
              <a:gd name="connsiteX1373" fmla="*/ 482461 w 2810281"/>
              <a:gd name="connsiteY1373" fmla="*/ 685643 h 2256790"/>
              <a:gd name="connsiteX1374" fmla="*/ 487981 w 2810281"/>
              <a:gd name="connsiteY1374" fmla="*/ 688990 h 2256790"/>
              <a:gd name="connsiteX1375" fmla="*/ 508250 w 2810281"/>
              <a:gd name="connsiteY1375" fmla="*/ 698148 h 2256790"/>
              <a:gd name="connsiteX1376" fmla="*/ 491938 w 2810281"/>
              <a:gd name="connsiteY1376" fmla="*/ 722751 h 2256790"/>
              <a:gd name="connsiteX1377" fmla="*/ 450914 w 2810281"/>
              <a:gd name="connsiteY1377" fmla="*/ 731964 h 2256790"/>
              <a:gd name="connsiteX1378" fmla="*/ 478715 w 2810281"/>
              <a:gd name="connsiteY1378" fmla="*/ 700424 h 2256790"/>
              <a:gd name="connsiteX1379" fmla="*/ 478664 w 2810281"/>
              <a:gd name="connsiteY1379" fmla="*/ 700476 h 2256790"/>
              <a:gd name="connsiteX1380" fmla="*/ 478663 w 2810281"/>
              <a:gd name="connsiteY1380" fmla="*/ 700478 h 2256790"/>
              <a:gd name="connsiteX1381" fmla="*/ 458504 w 2810281"/>
              <a:gd name="connsiteY1381" fmla="*/ 712401 h 2256790"/>
              <a:gd name="connsiteX1382" fmla="*/ 432600 w 2810281"/>
              <a:gd name="connsiteY1382" fmla="*/ 740038 h 2256790"/>
              <a:gd name="connsiteX1383" fmla="*/ 436610 w 2810281"/>
              <a:gd name="connsiteY1383" fmla="*/ 718904 h 2256790"/>
              <a:gd name="connsiteX1384" fmla="*/ 460888 w 2810281"/>
              <a:gd name="connsiteY1384" fmla="*/ 693649 h 2256790"/>
              <a:gd name="connsiteX1385" fmla="*/ 427993 w 2810281"/>
              <a:gd name="connsiteY1385" fmla="*/ 704000 h 2256790"/>
              <a:gd name="connsiteX1386" fmla="*/ 400735 w 2810281"/>
              <a:gd name="connsiteY1386" fmla="*/ 718307 h 2256790"/>
              <a:gd name="connsiteX1387" fmla="*/ 365184 w 2810281"/>
              <a:gd name="connsiteY1387" fmla="*/ 731367 h 2256790"/>
              <a:gd name="connsiteX1388" fmla="*/ 357814 w 2810281"/>
              <a:gd name="connsiteY1388" fmla="*/ 714459 h 2256790"/>
              <a:gd name="connsiteX1389" fmla="*/ 349469 w 2810281"/>
              <a:gd name="connsiteY1389" fmla="*/ 702916 h 2256790"/>
              <a:gd name="connsiteX1390" fmla="*/ 320746 w 2810281"/>
              <a:gd name="connsiteY1390" fmla="*/ 691861 h 2256790"/>
              <a:gd name="connsiteX1391" fmla="*/ 357488 w 2810281"/>
              <a:gd name="connsiteY1391" fmla="*/ 678747 h 2256790"/>
              <a:gd name="connsiteX1392" fmla="*/ 351094 w 2810281"/>
              <a:gd name="connsiteY1392" fmla="*/ 692349 h 2256790"/>
              <a:gd name="connsiteX1393" fmla="*/ 374938 w 2810281"/>
              <a:gd name="connsiteY1393" fmla="*/ 698906 h 2256790"/>
              <a:gd name="connsiteX1394" fmla="*/ 387728 w 2810281"/>
              <a:gd name="connsiteY1394" fmla="*/ 663193 h 2256790"/>
              <a:gd name="connsiteX1395" fmla="*/ 438615 w 2810281"/>
              <a:gd name="connsiteY1395" fmla="*/ 661784 h 2256790"/>
              <a:gd name="connsiteX1396" fmla="*/ 469938 w 2810281"/>
              <a:gd name="connsiteY1396" fmla="*/ 621303 h 2256790"/>
              <a:gd name="connsiteX1397" fmla="*/ 484516 w 2810281"/>
              <a:gd name="connsiteY1397" fmla="*/ 617076 h 2256790"/>
              <a:gd name="connsiteX1398" fmla="*/ 484516 w 2810281"/>
              <a:gd name="connsiteY1398" fmla="*/ 602986 h 2256790"/>
              <a:gd name="connsiteX1399" fmla="*/ 492482 w 2810281"/>
              <a:gd name="connsiteY1399" fmla="*/ 588082 h 2256790"/>
              <a:gd name="connsiteX1400" fmla="*/ 509932 w 2810281"/>
              <a:gd name="connsiteY1400" fmla="*/ 582663 h 2256790"/>
              <a:gd name="connsiteX1401" fmla="*/ 502454 w 2810281"/>
              <a:gd name="connsiteY1401" fmla="*/ 568357 h 2256790"/>
              <a:gd name="connsiteX1402" fmla="*/ 546837 w 2810281"/>
              <a:gd name="connsiteY1402" fmla="*/ 542344 h 2256790"/>
              <a:gd name="connsiteX1403" fmla="*/ 727081 w 2810281"/>
              <a:gd name="connsiteY1403" fmla="*/ 477801 h 2256790"/>
              <a:gd name="connsiteX1404" fmla="*/ 763931 w 2810281"/>
              <a:gd name="connsiteY1404" fmla="*/ 482300 h 2256790"/>
              <a:gd name="connsiteX1405" fmla="*/ 797748 w 2810281"/>
              <a:gd name="connsiteY1405" fmla="*/ 492596 h 2256790"/>
              <a:gd name="connsiteX1406" fmla="*/ 773687 w 2810281"/>
              <a:gd name="connsiteY1406" fmla="*/ 537143 h 2256790"/>
              <a:gd name="connsiteX1407" fmla="*/ 760138 w 2810281"/>
              <a:gd name="connsiteY1407" fmla="*/ 525654 h 2256790"/>
              <a:gd name="connsiteX1408" fmla="*/ 743718 w 2810281"/>
              <a:gd name="connsiteY1408" fmla="*/ 518175 h 2256790"/>
              <a:gd name="connsiteX1409" fmla="*/ 692019 w 2810281"/>
              <a:gd name="connsiteY1409" fmla="*/ 521264 h 2256790"/>
              <a:gd name="connsiteX1410" fmla="*/ 688768 w 2810281"/>
              <a:gd name="connsiteY1410" fmla="*/ 511076 h 2256790"/>
              <a:gd name="connsiteX1411" fmla="*/ 727678 w 2810281"/>
              <a:gd name="connsiteY1411" fmla="*/ 506469 h 2256790"/>
              <a:gd name="connsiteX1412" fmla="*/ 732447 w 2810281"/>
              <a:gd name="connsiteY1412" fmla="*/ 499479 h 2256790"/>
              <a:gd name="connsiteX1413" fmla="*/ 719441 w 2810281"/>
              <a:gd name="connsiteY1413" fmla="*/ 498177 h 2256790"/>
              <a:gd name="connsiteX1414" fmla="*/ 718086 w 2810281"/>
              <a:gd name="connsiteY1414" fmla="*/ 480457 h 2256790"/>
              <a:gd name="connsiteX1415" fmla="*/ 727081 w 2810281"/>
              <a:gd name="connsiteY1415" fmla="*/ 477801 h 2256790"/>
              <a:gd name="connsiteX1416" fmla="*/ 634358 w 2810281"/>
              <a:gd name="connsiteY1416" fmla="*/ 443227 h 2256790"/>
              <a:gd name="connsiteX1417" fmla="*/ 645359 w 2810281"/>
              <a:gd name="connsiteY1417" fmla="*/ 473575 h 2256790"/>
              <a:gd name="connsiteX1418" fmla="*/ 680801 w 2810281"/>
              <a:gd name="connsiteY1418" fmla="*/ 487068 h 2256790"/>
              <a:gd name="connsiteX1419" fmla="*/ 631161 w 2810281"/>
              <a:gd name="connsiteY1419" fmla="*/ 507391 h 2256790"/>
              <a:gd name="connsiteX1420" fmla="*/ 606557 w 2810281"/>
              <a:gd name="connsiteY1420" fmla="*/ 519259 h 2256790"/>
              <a:gd name="connsiteX1421" fmla="*/ 581955 w 2810281"/>
              <a:gd name="connsiteY1421" fmla="*/ 533078 h 2256790"/>
              <a:gd name="connsiteX1422" fmla="*/ 575288 w 2810281"/>
              <a:gd name="connsiteY1422" fmla="*/ 512918 h 2256790"/>
              <a:gd name="connsiteX1423" fmla="*/ 610622 w 2810281"/>
              <a:gd name="connsiteY1423" fmla="*/ 505440 h 2256790"/>
              <a:gd name="connsiteX1424" fmla="*/ 594690 w 2810281"/>
              <a:gd name="connsiteY1424" fmla="*/ 497799 h 2256790"/>
              <a:gd name="connsiteX1425" fmla="*/ 609701 w 2810281"/>
              <a:gd name="connsiteY1425" fmla="*/ 464416 h 2256790"/>
              <a:gd name="connsiteX1426" fmla="*/ 634358 w 2810281"/>
              <a:gd name="connsiteY1426" fmla="*/ 443227 h 2256790"/>
              <a:gd name="connsiteX1427" fmla="*/ 1722703 w 2810281"/>
              <a:gd name="connsiteY1427" fmla="*/ 439162 h 2256790"/>
              <a:gd name="connsiteX1428" fmla="*/ 1735438 w 2810281"/>
              <a:gd name="connsiteY1428" fmla="*/ 450055 h 2256790"/>
              <a:gd name="connsiteX1429" fmla="*/ 1726117 w 2810281"/>
              <a:gd name="connsiteY1429" fmla="*/ 462032 h 2256790"/>
              <a:gd name="connsiteX1430" fmla="*/ 1732241 w 2810281"/>
              <a:gd name="connsiteY1430" fmla="*/ 486419 h 2256790"/>
              <a:gd name="connsiteX1431" fmla="*/ 1713382 w 2810281"/>
              <a:gd name="connsiteY1431" fmla="*/ 476501 h 2256790"/>
              <a:gd name="connsiteX1432" fmla="*/ 1699617 w 2810281"/>
              <a:gd name="connsiteY1432" fmla="*/ 474279 h 2256790"/>
              <a:gd name="connsiteX1433" fmla="*/ 1705415 w 2810281"/>
              <a:gd name="connsiteY1433" fmla="*/ 459160 h 2256790"/>
              <a:gd name="connsiteX1434" fmla="*/ 1722703 w 2810281"/>
              <a:gd name="connsiteY1434" fmla="*/ 439162 h 2256790"/>
              <a:gd name="connsiteX1435" fmla="*/ 1894060 w 2810281"/>
              <a:gd name="connsiteY1435" fmla="*/ 419802 h 2256790"/>
              <a:gd name="connsiteX1436" fmla="*/ 1878236 w 2810281"/>
              <a:gd name="connsiteY1436" fmla="*/ 425722 h 2256790"/>
              <a:gd name="connsiteX1437" fmla="*/ 1864092 w 2810281"/>
              <a:gd name="connsiteY1437" fmla="*/ 425451 h 2256790"/>
              <a:gd name="connsiteX1438" fmla="*/ 1838946 w 2810281"/>
              <a:gd name="connsiteY1438" fmla="*/ 442738 h 2256790"/>
              <a:gd name="connsiteX1439" fmla="*/ 1847129 w 2810281"/>
              <a:gd name="connsiteY1439" fmla="*/ 464524 h 2256790"/>
              <a:gd name="connsiteX1440" fmla="*/ 1839597 w 2810281"/>
              <a:gd name="connsiteY1440" fmla="*/ 459864 h 2256790"/>
              <a:gd name="connsiteX1441" fmla="*/ 1837755 w 2810281"/>
              <a:gd name="connsiteY1441" fmla="*/ 497527 h 2256790"/>
              <a:gd name="connsiteX1442" fmla="*/ 1832443 w 2810281"/>
              <a:gd name="connsiteY1442" fmla="*/ 484466 h 2256790"/>
              <a:gd name="connsiteX1443" fmla="*/ 1821551 w 2810281"/>
              <a:gd name="connsiteY1443" fmla="*/ 539635 h 2256790"/>
              <a:gd name="connsiteX1444" fmla="*/ 1799657 w 2810281"/>
              <a:gd name="connsiteY1444" fmla="*/ 560228 h 2256790"/>
              <a:gd name="connsiteX1445" fmla="*/ 1771694 w 2810281"/>
              <a:gd name="connsiteY1445" fmla="*/ 614420 h 2256790"/>
              <a:gd name="connsiteX1446" fmla="*/ 1752509 w 2810281"/>
              <a:gd name="connsiteY1446" fmla="*/ 642330 h 2256790"/>
              <a:gd name="connsiteX1447" fmla="*/ 1712516 w 2810281"/>
              <a:gd name="connsiteY1447" fmla="*/ 666499 h 2256790"/>
              <a:gd name="connsiteX1448" fmla="*/ 1729098 w 2810281"/>
              <a:gd name="connsiteY1448" fmla="*/ 671593 h 2256790"/>
              <a:gd name="connsiteX1449" fmla="*/ 1713704 w 2810281"/>
              <a:gd name="connsiteY1449" fmla="*/ 684555 h 2256790"/>
              <a:gd name="connsiteX1450" fmla="*/ 1713545 w 2810281"/>
              <a:gd name="connsiteY1450" fmla="*/ 684491 h 2256790"/>
              <a:gd name="connsiteX1451" fmla="*/ 1713079 w 2810281"/>
              <a:gd name="connsiteY1451" fmla="*/ 684571 h 2256790"/>
              <a:gd name="connsiteX1452" fmla="*/ 1701353 w 2810281"/>
              <a:gd name="connsiteY1452" fmla="*/ 669794 h 2256790"/>
              <a:gd name="connsiteX1453" fmla="*/ 1657022 w 2810281"/>
              <a:gd name="connsiteY1453" fmla="*/ 675928 h 2256790"/>
              <a:gd name="connsiteX1454" fmla="*/ 1679675 w 2810281"/>
              <a:gd name="connsiteY1454" fmla="*/ 690290 h 2256790"/>
              <a:gd name="connsiteX1455" fmla="*/ 1713079 w 2810281"/>
              <a:gd name="connsiteY1455" fmla="*/ 684571 h 2256790"/>
              <a:gd name="connsiteX1456" fmla="*/ 1713274 w 2810281"/>
              <a:gd name="connsiteY1456" fmla="*/ 684816 h 2256790"/>
              <a:gd name="connsiteX1457" fmla="*/ 1713328 w 2810281"/>
              <a:gd name="connsiteY1457" fmla="*/ 684871 h 2256790"/>
              <a:gd name="connsiteX1458" fmla="*/ 1713704 w 2810281"/>
              <a:gd name="connsiteY1458" fmla="*/ 684555 h 2256790"/>
              <a:gd name="connsiteX1459" fmla="*/ 1722304 w 2810281"/>
              <a:gd name="connsiteY1459" fmla="*/ 687986 h 2256790"/>
              <a:gd name="connsiteX1460" fmla="*/ 1729966 w 2810281"/>
              <a:gd name="connsiteY1460" fmla="*/ 688881 h 2256790"/>
              <a:gd name="connsiteX1461" fmla="*/ 1755328 w 2810281"/>
              <a:gd name="connsiteY1461" fmla="*/ 691590 h 2256790"/>
              <a:gd name="connsiteX1462" fmla="*/ 1771585 w 2810281"/>
              <a:gd name="connsiteY1462" fmla="*/ 698581 h 2256790"/>
              <a:gd name="connsiteX1463" fmla="*/ 1800740 w 2810281"/>
              <a:gd name="connsiteY1463" fmla="*/ 640650 h 2256790"/>
              <a:gd name="connsiteX1464" fmla="*/ 1830330 w 2810281"/>
              <a:gd name="connsiteY1464" fmla="*/ 589004 h 2256790"/>
              <a:gd name="connsiteX1465" fmla="*/ 1844149 w 2810281"/>
              <a:gd name="connsiteY1465" fmla="*/ 584398 h 2256790"/>
              <a:gd name="connsiteX1466" fmla="*/ 1869294 w 2810281"/>
              <a:gd name="connsiteY1466" fmla="*/ 561474 h 2256790"/>
              <a:gd name="connsiteX1467" fmla="*/ 1877694 w 2810281"/>
              <a:gd name="connsiteY1467" fmla="*/ 524407 h 2256790"/>
              <a:gd name="connsiteX1468" fmla="*/ 1896391 w 2810281"/>
              <a:gd name="connsiteY1468" fmla="*/ 529717 h 2256790"/>
              <a:gd name="connsiteX1469" fmla="*/ 1880729 w 2810281"/>
              <a:gd name="connsiteY1469" fmla="*/ 482082 h 2256790"/>
              <a:gd name="connsiteX1470" fmla="*/ 1874171 w 2810281"/>
              <a:gd name="connsiteY1470" fmla="*/ 455745 h 2256790"/>
              <a:gd name="connsiteX1471" fmla="*/ 1936330 w 2810281"/>
              <a:gd name="connsiteY1471" fmla="*/ 459268 h 2256790"/>
              <a:gd name="connsiteX1472" fmla="*/ 1928581 w 2810281"/>
              <a:gd name="connsiteY1472" fmla="*/ 514435 h 2256790"/>
              <a:gd name="connsiteX1473" fmla="*/ 1944839 w 2810281"/>
              <a:gd name="connsiteY1473" fmla="*/ 501104 h 2256790"/>
              <a:gd name="connsiteX1474" fmla="*/ 1949228 w 2810281"/>
              <a:gd name="connsiteY1474" fmla="*/ 512051 h 2256790"/>
              <a:gd name="connsiteX1475" fmla="*/ 1954918 w 2810281"/>
              <a:gd name="connsiteY1475" fmla="*/ 521914 h 2256790"/>
              <a:gd name="connsiteX1476" fmla="*/ 1930315 w 2810281"/>
              <a:gd name="connsiteY1476" fmla="*/ 525924 h 2256790"/>
              <a:gd name="connsiteX1477" fmla="*/ 1904249 w 2810281"/>
              <a:gd name="connsiteY1477" fmla="*/ 534432 h 2256790"/>
              <a:gd name="connsiteX1478" fmla="*/ 1896444 w 2810281"/>
              <a:gd name="connsiteY1478" fmla="*/ 554429 h 2256790"/>
              <a:gd name="connsiteX1479" fmla="*/ 1918122 w 2810281"/>
              <a:gd name="connsiteY1479" fmla="*/ 547980 h 2256790"/>
              <a:gd name="connsiteX1480" fmla="*/ 1924463 w 2810281"/>
              <a:gd name="connsiteY1480" fmla="*/ 546246 h 2256790"/>
              <a:gd name="connsiteX1481" fmla="*/ 1943593 w 2810281"/>
              <a:gd name="connsiteY1481" fmla="*/ 568411 h 2256790"/>
              <a:gd name="connsiteX1482" fmla="*/ 1968684 w 2810281"/>
              <a:gd name="connsiteY1482" fmla="*/ 555513 h 2256790"/>
              <a:gd name="connsiteX1483" fmla="*/ 1973615 w 2810281"/>
              <a:gd name="connsiteY1483" fmla="*/ 537738 h 2256790"/>
              <a:gd name="connsiteX1484" fmla="*/ 1976975 w 2810281"/>
              <a:gd name="connsiteY1484" fmla="*/ 499966 h 2256790"/>
              <a:gd name="connsiteX1485" fmla="*/ 1986838 w 2810281"/>
              <a:gd name="connsiteY1485" fmla="*/ 508799 h 2256790"/>
              <a:gd name="connsiteX1486" fmla="*/ 1999465 w 2810281"/>
              <a:gd name="connsiteY1486" fmla="*/ 522564 h 2256790"/>
              <a:gd name="connsiteX1487" fmla="*/ 2032197 w 2810281"/>
              <a:gd name="connsiteY1487" fmla="*/ 554537 h 2256790"/>
              <a:gd name="connsiteX1488" fmla="*/ 2034744 w 2810281"/>
              <a:gd name="connsiteY1488" fmla="*/ 558114 h 2256790"/>
              <a:gd name="connsiteX1489" fmla="*/ 2020654 w 2810281"/>
              <a:gd name="connsiteY1489" fmla="*/ 567002 h 2256790"/>
              <a:gd name="connsiteX1490" fmla="*/ 2061027 w 2810281"/>
              <a:gd name="connsiteY1490" fmla="*/ 549064 h 2256790"/>
              <a:gd name="connsiteX1491" fmla="*/ 2051056 w 2810281"/>
              <a:gd name="connsiteY1491" fmla="*/ 505060 h 2256790"/>
              <a:gd name="connsiteX1492" fmla="*/ 2037616 w 2810281"/>
              <a:gd name="connsiteY1492" fmla="*/ 497852 h 2256790"/>
              <a:gd name="connsiteX1493" fmla="*/ 2014530 w 2810281"/>
              <a:gd name="connsiteY1493" fmla="*/ 492596 h 2256790"/>
              <a:gd name="connsiteX1494" fmla="*/ 1947332 w 2810281"/>
              <a:gd name="connsiteY1494" fmla="*/ 471190 h 2256790"/>
              <a:gd name="connsiteX1495" fmla="*/ 1909559 w 2810281"/>
              <a:gd name="connsiteY1495" fmla="*/ 426806 h 2256790"/>
              <a:gd name="connsiteX1496" fmla="*/ 1894060 w 2810281"/>
              <a:gd name="connsiteY1496" fmla="*/ 419802 h 2256790"/>
              <a:gd name="connsiteX1497" fmla="*/ 2080807 w 2810281"/>
              <a:gd name="connsiteY1497" fmla="*/ 419111 h 2256790"/>
              <a:gd name="connsiteX1498" fmla="*/ 2080887 w 2810281"/>
              <a:gd name="connsiteY1498" fmla="*/ 419122 h 2256790"/>
              <a:gd name="connsiteX1499" fmla="*/ 2080807 w 2810281"/>
              <a:gd name="connsiteY1499" fmla="*/ 419164 h 2256790"/>
              <a:gd name="connsiteX1500" fmla="*/ 2270860 w 2810281"/>
              <a:gd name="connsiteY1500" fmla="*/ 416727 h 2256790"/>
              <a:gd name="connsiteX1501" fmla="*/ 2264140 w 2810281"/>
              <a:gd name="connsiteY1501" fmla="*/ 433309 h 2256790"/>
              <a:gd name="connsiteX1502" fmla="*/ 2273462 w 2810281"/>
              <a:gd name="connsiteY1502" fmla="*/ 433147 h 2256790"/>
              <a:gd name="connsiteX1503" fmla="*/ 2289882 w 2810281"/>
              <a:gd name="connsiteY1503" fmla="*/ 435693 h 2256790"/>
              <a:gd name="connsiteX1504" fmla="*/ 2288473 w 2810281"/>
              <a:gd name="connsiteY1504" fmla="*/ 453740 h 2256790"/>
              <a:gd name="connsiteX1505" fmla="*/ 2243656 w 2810281"/>
              <a:gd name="connsiteY1505" fmla="*/ 438024 h 2256790"/>
              <a:gd name="connsiteX1506" fmla="*/ 2249020 w 2810281"/>
              <a:gd name="connsiteY1506" fmla="*/ 430545 h 2256790"/>
              <a:gd name="connsiteX1507" fmla="*/ 2250646 w 2810281"/>
              <a:gd name="connsiteY1507" fmla="*/ 429083 h 2256790"/>
              <a:gd name="connsiteX1508" fmla="*/ 2250538 w 2810281"/>
              <a:gd name="connsiteY1508" fmla="*/ 429083 h 2256790"/>
              <a:gd name="connsiteX1509" fmla="*/ 2270860 w 2810281"/>
              <a:gd name="connsiteY1509" fmla="*/ 416727 h 2256790"/>
              <a:gd name="connsiteX1510" fmla="*/ 2143495 w 2810281"/>
              <a:gd name="connsiteY1510" fmla="*/ 411347 h 2256790"/>
              <a:gd name="connsiteX1511" fmla="*/ 2161663 w 2810281"/>
              <a:gd name="connsiteY1511" fmla="*/ 416130 h 2256790"/>
              <a:gd name="connsiteX1512" fmla="*/ 2170875 w 2810281"/>
              <a:gd name="connsiteY1512" fmla="*/ 421170 h 2256790"/>
              <a:gd name="connsiteX1513" fmla="*/ 2127141 w 2810281"/>
              <a:gd name="connsiteY1513" fmla="*/ 425776 h 2256790"/>
              <a:gd name="connsiteX1514" fmla="*/ 2080887 w 2810281"/>
              <a:gd name="connsiteY1514" fmla="*/ 419122 h 2256790"/>
              <a:gd name="connsiteX1515" fmla="*/ 2093207 w 2810281"/>
              <a:gd name="connsiteY1515" fmla="*/ 412659 h 2256790"/>
              <a:gd name="connsiteX1516" fmla="*/ 2124757 w 2810281"/>
              <a:gd name="connsiteY1516" fmla="*/ 414938 h 2256790"/>
              <a:gd name="connsiteX1517" fmla="*/ 2143495 w 2810281"/>
              <a:gd name="connsiteY1517" fmla="*/ 411347 h 2256790"/>
              <a:gd name="connsiteX1518" fmla="*/ 2199381 w 2810281"/>
              <a:gd name="connsiteY1518" fmla="*/ 381447 h 2256790"/>
              <a:gd name="connsiteX1519" fmla="*/ 2248208 w 2810281"/>
              <a:gd name="connsiteY1519" fmla="*/ 391472 h 2256790"/>
              <a:gd name="connsiteX1520" fmla="*/ 2231084 w 2810281"/>
              <a:gd name="connsiteY1520" fmla="*/ 412391 h 2256790"/>
              <a:gd name="connsiteX1521" fmla="*/ 2250593 w 2810281"/>
              <a:gd name="connsiteY1521" fmla="*/ 429028 h 2256790"/>
              <a:gd name="connsiteX1522" fmla="*/ 2248967 w 2810281"/>
              <a:gd name="connsiteY1522" fmla="*/ 430491 h 2256790"/>
              <a:gd name="connsiteX1523" fmla="*/ 2248912 w 2810281"/>
              <a:gd name="connsiteY1523" fmla="*/ 430545 h 2256790"/>
              <a:gd name="connsiteX1524" fmla="*/ 2213579 w 2810281"/>
              <a:gd name="connsiteY1524" fmla="*/ 422308 h 2256790"/>
              <a:gd name="connsiteX1525" fmla="*/ 2219486 w 2810281"/>
              <a:gd name="connsiteY1525" fmla="*/ 405021 h 2256790"/>
              <a:gd name="connsiteX1526" fmla="*/ 2196942 w 2810281"/>
              <a:gd name="connsiteY1526" fmla="*/ 386758 h 2256790"/>
              <a:gd name="connsiteX1527" fmla="*/ 2199381 w 2810281"/>
              <a:gd name="connsiteY1527" fmla="*/ 381447 h 2256790"/>
              <a:gd name="connsiteX1528" fmla="*/ 1916820 w 2810281"/>
              <a:gd name="connsiteY1528" fmla="*/ 321239 h 2256790"/>
              <a:gd name="connsiteX1529" fmla="*/ 1911293 w 2810281"/>
              <a:gd name="connsiteY1529" fmla="*/ 337497 h 2256790"/>
              <a:gd name="connsiteX1530" fmla="*/ 1927443 w 2810281"/>
              <a:gd name="connsiteY1530" fmla="*/ 332890 h 2256790"/>
              <a:gd name="connsiteX1531" fmla="*/ 1920777 w 2810281"/>
              <a:gd name="connsiteY1531" fmla="*/ 348931 h 2256790"/>
              <a:gd name="connsiteX1532" fmla="*/ 1936221 w 2810281"/>
              <a:gd name="connsiteY1532" fmla="*/ 349257 h 2256790"/>
              <a:gd name="connsiteX1533" fmla="*/ 1952046 w 2810281"/>
              <a:gd name="connsiteY1533" fmla="*/ 359174 h 2256790"/>
              <a:gd name="connsiteX1534" fmla="*/ 1891621 w 2810281"/>
              <a:gd name="connsiteY1534" fmla="*/ 338960 h 2256790"/>
              <a:gd name="connsiteX1535" fmla="*/ 1891567 w 2810281"/>
              <a:gd name="connsiteY1535" fmla="*/ 338960 h 2256790"/>
              <a:gd name="connsiteX1536" fmla="*/ 1901863 w 2810281"/>
              <a:gd name="connsiteY1536" fmla="*/ 327580 h 2256790"/>
              <a:gd name="connsiteX1537" fmla="*/ 1916820 w 2810281"/>
              <a:gd name="connsiteY1537" fmla="*/ 321239 h 2256790"/>
              <a:gd name="connsiteX1538" fmla="*/ 1204245 w 2810281"/>
              <a:gd name="connsiteY1538" fmla="*/ 317283 h 2256790"/>
              <a:gd name="connsiteX1539" fmla="*/ 1168857 w 2810281"/>
              <a:gd name="connsiteY1539" fmla="*/ 345843 h 2256790"/>
              <a:gd name="connsiteX1540" fmla="*/ 1164304 w 2810281"/>
              <a:gd name="connsiteY1540" fmla="*/ 367194 h 2256790"/>
              <a:gd name="connsiteX1541" fmla="*/ 1154387 w 2810281"/>
              <a:gd name="connsiteY1541" fmla="*/ 367303 h 2256790"/>
              <a:gd name="connsiteX1542" fmla="*/ 1133197 w 2810281"/>
              <a:gd name="connsiteY1542" fmla="*/ 404641 h 2256790"/>
              <a:gd name="connsiteX1543" fmla="*/ 1134335 w 2810281"/>
              <a:gd name="connsiteY1543" fmla="*/ 422795 h 2256790"/>
              <a:gd name="connsiteX1544" fmla="*/ 1134335 w 2810281"/>
              <a:gd name="connsiteY1544" fmla="*/ 474116 h 2256790"/>
              <a:gd name="connsiteX1545" fmla="*/ 1153627 w 2810281"/>
              <a:gd name="connsiteY1545" fmla="*/ 440950 h 2256790"/>
              <a:gd name="connsiteX1546" fmla="*/ 1153627 w 2810281"/>
              <a:gd name="connsiteY1546" fmla="*/ 440896 h 2256790"/>
              <a:gd name="connsiteX1547" fmla="*/ 1156500 w 2810281"/>
              <a:gd name="connsiteY1547" fmla="*/ 442467 h 2256790"/>
              <a:gd name="connsiteX1548" fmla="*/ 1144740 w 2810281"/>
              <a:gd name="connsiteY1548" fmla="*/ 509450 h 2256790"/>
              <a:gd name="connsiteX1549" fmla="*/ 1156608 w 2810281"/>
              <a:gd name="connsiteY1549" fmla="*/ 537900 h 2256790"/>
              <a:gd name="connsiteX1550" fmla="*/ 1168532 w 2810281"/>
              <a:gd name="connsiteY1550" fmla="*/ 516657 h 2256790"/>
              <a:gd name="connsiteX1551" fmla="*/ 1187933 w 2810281"/>
              <a:gd name="connsiteY1551" fmla="*/ 506740 h 2256790"/>
              <a:gd name="connsiteX1552" fmla="*/ 1214866 w 2810281"/>
              <a:gd name="connsiteY1552" fmla="*/ 499045 h 2256790"/>
              <a:gd name="connsiteX1553" fmla="*/ 1185277 w 2810281"/>
              <a:gd name="connsiteY1553" fmla="*/ 476121 h 2256790"/>
              <a:gd name="connsiteX1554" fmla="*/ 1187282 w 2810281"/>
              <a:gd name="connsiteY1554" fmla="*/ 463765 h 2256790"/>
              <a:gd name="connsiteX1555" fmla="*/ 1165985 w 2810281"/>
              <a:gd name="connsiteY1555" fmla="*/ 421549 h 2256790"/>
              <a:gd name="connsiteX1556" fmla="*/ 1155688 w 2810281"/>
              <a:gd name="connsiteY1556" fmla="*/ 412933 h 2256790"/>
              <a:gd name="connsiteX1557" fmla="*/ 1170429 w 2810281"/>
              <a:gd name="connsiteY1557" fmla="*/ 394236 h 2256790"/>
              <a:gd name="connsiteX1558" fmla="*/ 1205437 w 2810281"/>
              <a:gd name="connsiteY1558" fmla="*/ 349311 h 2256790"/>
              <a:gd name="connsiteX1559" fmla="*/ 1218769 w 2810281"/>
              <a:gd name="connsiteY1559" fmla="*/ 328555 h 2256790"/>
              <a:gd name="connsiteX1560" fmla="*/ 1204245 w 2810281"/>
              <a:gd name="connsiteY1560" fmla="*/ 317283 h 2256790"/>
              <a:gd name="connsiteX1561" fmla="*/ 1814343 w 2810281"/>
              <a:gd name="connsiteY1561" fmla="*/ 286502 h 2256790"/>
              <a:gd name="connsiteX1562" fmla="*/ 1828432 w 2810281"/>
              <a:gd name="connsiteY1562" fmla="*/ 300104 h 2256790"/>
              <a:gd name="connsiteX1563" fmla="*/ 1852548 w 2810281"/>
              <a:gd name="connsiteY1563" fmla="*/ 290728 h 2256790"/>
              <a:gd name="connsiteX1564" fmla="*/ 1882626 w 2810281"/>
              <a:gd name="connsiteY1564" fmla="*/ 325575 h 2256790"/>
              <a:gd name="connsiteX1565" fmla="*/ 1898666 w 2810281"/>
              <a:gd name="connsiteY1565" fmla="*/ 314953 h 2256790"/>
              <a:gd name="connsiteX1566" fmla="*/ 1901863 w 2810281"/>
              <a:gd name="connsiteY1566" fmla="*/ 327579 h 2256790"/>
              <a:gd name="connsiteX1567" fmla="*/ 1891567 w 2810281"/>
              <a:gd name="connsiteY1567" fmla="*/ 338960 h 2256790"/>
              <a:gd name="connsiteX1568" fmla="*/ 1864363 w 2810281"/>
              <a:gd name="connsiteY1568" fmla="*/ 334136 h 2256790"/>
              <a:gd name="connsiteX1569" fmla="*/ 1850868 w 2810281"/>
              <a:gd name="connsiteY1569" fmla="*/ 310996 h 2256790"/>
              <a:gd name="connsiteX1570" fmla="*/ 1823013 w 2810281"/>
              <a:gd name="connsiteY1570" fmla="*/ 305361 h 2256790"/>
              <a:gd name="connsiteX1571" fmla="*/ 1814343 w 2810281"/>
              <a:gd name="connsiteY1571" fmla="*/ 286502 h 2256790"/>
              <a:gd name="connsiteX1572" fmla="*/ 1992311 w 2810281"/>
              <a:gd name="connsiteY1572" fmla="*/ 275230 h 2256790"/>
              <a:gd name="connsiteX1573" fmla="*/ 2026724 w 2810281"/>
              <a:gd name="connsiteY1573" fmla="*/ 301189 h 2256790"/>
              <a:gd name="connsiteX1574" fmla="*/ 2077068 w 2810281"/>
              <a:gd name="connsiteY1574" fmla="*/ 348119 h 2256790"/>
              <a:gd name="connsiteX1575" fmla="*/ 2077041 w 2810281"/>
              <a:gd name="connsiteY1575" fmla="*/ 348144 h 2256790"/>
              <a:gd name="connsiteX1576" fmla="*/ 2082927 w 2810281"/>
              <a:gd name="connsiteY1576" fmla="*/ 353612 h 2256790"/>
              <a:gd name="connsiteX1577" fmla="*/ 2091971 w 2810281"/>
              <a:gd name="connsiteY1577" fmla="*/ 354188 h 2256790"/>
              <a:gd name="connsiteX1578" fmla="*/ 2131098 w 2810281"/>
              <a:gd name="connsiteY1578" fmla="*/ 355597 h 2256790"/>
              <a:gd name="connsiteX1579" fmla="*/ 2172392 w 2810281"/>
              <a:gd name="connsiteY1579" fmla="*/ 361829 h 2256790"/>
              <a:gd name="connsiteX1580" fmla="*/ 2146488 w 2810281"/>
              <a:gd name="connsiteY1580" fmla="*/ 374726 h 2256790"/>
              <a:gd name="connsiteX1581" fmla="*/ 2127576 w 2810281"/>
              <a:gd name="connsiteY1581" fmla="*/ 367574 h 2256790"/>
              <a:gd name="connsiteX1582" fmla="*/ 2078694 w 2810281"/>
              <a:gd name="connsiteY1582" fmla="*/ 371151 h 2256790"/>
              <a:gd name="connsiteX1583" fmla="*/ 2060919 w 2810281"/>
              <a:gd name="connsiteY1583" fmla="*/ 378845 h 2256790"/>
              <a:gd name="connsiteX1584" fmla="*/ 2064928 w 2810281"/>
              <a:gd name="connsiteY1584" fmla="*/ 369470 h 2256790"/>
              <a:gd name="connsiteX1585" fmla="*/ 2075875 w 2810281"/>
              <a:gd name="connsiteY1585" fmla="*/ 349093 h 2256790"/>
              <a:gd name="connsiteX1586" fmla="*/ 2075935 w 2810281"/>
              <a:gd name="connsiteY1586" fmla="*/ 349041 h 2256790"/>
              <a:gd name="connsiteX1587" fmla="*/ 2063466 w 2810281"/>
              <a:gd name="connsiteY1587" fmla="*/ 335547 h 2256790"/>
              <a:gd name="connsiteX1588" fmla="*/ 1992311 w 2810281"/>
              <a:gd name="connsiteY1588" fmla="*/ 305470 h 2256790"/>
              <a:gd name="connsiteX1589" fmla="*/ 1622224 w 2810281"/>
              <a:gd name="connsiteY1589" fmla="*/ 267264 h 2256790"/>
              <a:gd name="connsiteX1590" fmla="*/ 1635075 w 2810281"/>
              <a:gd name="connsiteY1590" fmla="*/ 278048 h 2256790"/>
              <a:gd name="connsiteX1591" fmla="*/ 1667047 w 2810281"/>
              <a:gd name="connsiteY1591" fmla="*/ 289915 h 2256790"/>
              <a:gd name="connsiteX1592" fmla="*/ 1696204 w 2810281"/>
              <a:gd name="connsiteY1592" fmla="*/ 311213 h 2256790"/>
              <a:gd name="connsiteX1593" fmla="*/ 1680054 w 2810281"/>
              <a:gd name="connsiteY1593" fmla="*/ 335600 h 2256790"/>
              <a:gd name="connsiteX1594" fmla="*/ 1702165 w 2810281"/>
              <a:gd name="connsiteY1594" fmla="*/ 332185 h 2256790"/>
              <a:gd name="connsiteX1595" fmla="*/ 1698967 w 2810281"/>
              <a:gd name="connsiteY1595" fmla="*/ 350828 h 2256790"/>
              <a:gd name="connsiteX1596" fmla="*/ 1732295 w 2810281"/>
              <a:gd name="connsiteY1596" fmla="*/ 351099 h 2256790"/>
              <a:gd name="connsiteX1597" fmla="*/ 1742538 w 2810281"/>
              <a:gd name="connsiteY1597" fmla="*/ 328501 h 2256790"/>
              <a:gd name="connsiteX1598" fmla="*/ 1760259 w 2810281"/>
              <a:gd name="connsiteY1598" fmla="*/ 343566 h 2256790"/>
              <a:gd name="connsiteX1599" fmla="*/ 1752347 w 2810281"/>
              <a:gd name="connsiteY1599" fmla="*/ 365352 h 2256790"/>
              <a:gd name="connsiteX1600" fmla="*/ 1781394 w 2810281"/>
              <a:gd name="connsiteY1600" fmla="*/ 376841 h 2256790"/>
              <a:gd name="connsiteX1601" fmla="*/ 1745031 w 2810281"/>
              <a:gd name="connsiteY1601" fmla="*/ 404641 h 2256790"/>
              <a:gd name="connsiteX1602" fmla="*/ 1720915 w 2810281"/>
              <a:gd name="connsiteY1602" fmla="*/ 394886 h 2256790"/>
              <a:gd name="connsiteX1603" fmla="*/ 1695661 w 2810281"/>
              <a:gd name="connsiteY1603" fmla="*/ 387570 h 2256790"/>
              <a:gd name="connsiteX1604" fmla="*/ 1672468 w 2810281"/>
              <a:gd name="connsiteY1604" fmla="*/ 400414 h 2256790"/>
              <a:gd name="connsiteX1605" fmla="*/ 1680867 w 2810281"/>
              <a:gd name="connsiteY1605" fmla="*/ 376732 h 2256790"/>
              <a:gd name="connsiteX1606" fmla="*/ 1676369 w 2810281"/>
              <a:gd name="connsiteY1606" fmla="*/ 342861 h 2256790"/>
              <a:gd name="connsiteX1607" fmla="*/ 1669053 w 2810281"/>
              <a:gd name="connsiteY1607" fmla="*/ 358523 h 2256790"/>
              <a:gd name="connsiteX1608" fmla="*/ 1636158 w 2810281"/>
              <a:gd name="connsiteY1608" fmla="*/ 317121 h 2256790"/>
              <a:gd name="connsiteX1609" fmla="*/ 1586951 w 2810281"/>
              <a:gd name="connsiteY1609" fmla="*/ 312839 h 2256790"/>
              <a:gd name="connsiteX1610" fmla="*/ 1614048 w 2810281"/>
              <a:gd name="connsiteY1610" fmla="*/ 297178 h 2256790"/>
              <a:gd name="connsiteX1611" fmla="*/ 1604456 w 2810281"/>
              <a:gd name="connsiteY1611" fmla="*/ 271761 h 2256790"/>
              <a:gd name="connsiteX1612" fmla="*/ 1622224 w 2810281"/>
              <a:gd name="connsiteY1612" fmla="*/ 267264 h 2256790"/>
              <a:gd name="connsiteX1613" fmla="*/ 1011810 w 2810281"/>
              <a:gd name="connsiteY1613" fmla="*/ 242227 h 2256790"/>
              <a:gd name="connsiteX1614" fmla="*/ 1031047 w 2810281"/>
              <a:gd name="connsiteY1614" fmla="*/ 274092 h 2256790"/>
              <a:gd name="connsiteX1615" fmla="*/ 1056137 w 2810281"/>
              <a:gd name="connsiteY1615" fmla="*/ 283684 h 2256790"/>
              <a:gd name="connsiteX1616" fmla="*/ 1078355 w 2810281"/>
              <a:gd name="connsiteY1616" fmla="*/ 296745 h 2256790"/>
              <a:gd name="connsiteX1617" fmla="*/ 1037332 w 2810281"/>
              <a:gd name="connsiteY1617" fmla="*/ 305036 h 2256790"/>
              <a:gd name="connsiteX1618" fmla="*/ 1000428 w 2810281"/>
              <a:gd name="connsiteY1618" fmla="*/ 361776 h 2256790"/>
              <a:gd name="connsiteX1619" fmla="*/ 950842 w 2810281"/>
              <a:gd name="connsiteY1619" fmla="*/ 406972 h 2256790"/>
              <a:gd name="connsiteX1620" fmla="*/ 927810 w 2810281"/>
              <a:gd name="connsiteY1620" fmla="*/ 483384 h 2256790"/>
              <a:gd name="connsiteX1621" fmla="*/ 941630 w 2810281"/>
              <a:gd name="connsiteY1621" fmla="*/ 507662 h 2256790"/>
              <a:gd name="connsiteX1622" fmla="*/ 914208 w 2810281"/>
              <a:gd name="connsiteY1622" fmla="*/ 504085 h 2256790"/>
              <a:gd name="connsiteX1623" fmla="*/ 872696 w 2810281"/>
              <a:gd name="connsiteY1623" fmla="*/ 512377 h 2256790"/>
              <a:gd name="connsiteX1624" fmla="*/ 861208 w 2810281"/>
              <a:gd name="connsiteY1624" fmla="*/ 484522 h 2256790"/>
              <a:gd name="connsiteX1625" fmla="*/ 848473 w 2810281"/>
              <a:gd name="connsiteY1625" fmla="*/ 496715 h 2256790"/>
              <a:gd name="connsiteX1626" fmla="*/ 841863 w 2810281"/>
              <a:gd name="connsiteY1626" fmla="*/ 470486 h 2256790"/>
              <a:gd name="connsiteX1627" fmla="*/ 826091 w 2810281"/>
              <a:gd name="connsiteY1627" fmla="*/ 491945 h 2256790"/>
              <a:gd name="connsiteX1628" fmla="*/ 806256 w 2810281"/>
              <a:gd name="connsiteY1628" fmla="*/ 463386 h 2256790"/>
              <a:gd name="connsiteX1629" fmla="*/ 819697 w 2810281"/>
              <a:gd name="connsiteY1629" fmla="*/ 461924 h 2256790"/>
              <a:gd name="connsiteX1630" fmla="*/ 859474 w 2810281"/>
              <a:gd name="connsiteY1630" fmla="*/ 468481 h 2256790"/>
              <a:gd name="connsiteX1631" fmla="*/ 888413 w 2810281"/>
              <a:gd name="connsiteY1631" fmla="*/ 478777 h 2256790"/>
              <a:gd name="connsiteX1632" fmla="*/ 889822 w 2810281"/>
              <a:gd name="connsiteY1632" fmla="*/ 451355 h 2256790"/>
              <a:gd name="connsiteX1633" fmla="*/ 873564 w 2810281"/>
              <a:gd name="connsiteY1633" fmla="*/ 440626 h 2256790"/>
              <a:gd name="connsiteX1634" fmla="*/ 871559 w 2810281"/>
              <a:gd name="connsiteY1634" fmla="*/ 408543 h 2256790"/>
              <a:gd name="connsiteX1635" fmla="*/ 881910 w 2810281"/>
              <a:gd name="connsiteY1635" fmla="*/ 401607 h 2256790"/>
              <a:gd name="connsiteX1636" fmla="*/ 869879 w 2810281"/>
              <a:gd name="connsiteY1636" fmla="*/ 365515 h 2256790"/>
              <a:gd name="connsiteX1637" fmla="*/ 869987 w 2810281"/>
              <a:gd name="connsiteY1637" fmla="*/ 365569 h 2256790"/>
              <a:gd name="connsiteX1638" fmla="*/ 901961 w 2810281"/>
              <a:gd name="connsiteY1638" fmla="*/ 357115 h 2256790"/>
              <a:gd name="connsiteX1639" fmla="*/ 899414 w 2810281"/>
              <a:gd name="connsiteY1639" fmla="*/ 326387 h 2256790"/>
              <a:gd name="connsiteX1640" fmla="*/ 908627 w 2810281"/>
              <a:gd name="connsiteY1640" fmla="*/ 339178 h 2256790"/>
              <a:gd name="connsiteX1641" fmla="*/ 917406 w 2810281"/>
              <a:gd name="connsiteY1641" fmla="*/ 314140 h 2256790"/>
              <a:gd name="connsiteX1642" fmla="*/ 929816 w 2810281"/>
              <a:gd name="connsiteY1642" fmla="*/ 341779 h 2256790"/>
              <a:gd name="connsiteX1643" fmla="*/ 935073 w 2810281"/>
              <a:gd name="connsiteY1643" fmla="*/ 333541 h 2256790"/>
              <a:gd name="connsiteX1644" fmla="*/ 940601 w 2810281"/>
              <a:gd name="connsiteY1644" fmla="*/ 310130 h 2256790"/>
              <a:gd name="connsiteX1645" fmla="*/ 956478 w 2810281"/>
              <a:gd name="connsiteY1645" fmla="*/ 293655 h 2256790"/>
              <a:gd name="connsiteX1646" fmla="*/ 962928 w 2810281"/>
              <a:gd name="connsiteY1646" fmla="*/ 285527 h 2256790"/>
              <a:gd name="connsiteX1647" fmla="*/ 979998 w 2810281"/>
              <a:gd name="connsiteY1647" fmla="*/ 258539 h 2256790"/>
              <a:gd name="connsiteX1648" fmla="*/ 1011810 w 2810281"/>
              <a:gd name="connsiteY1648" fmla="*/ 242227 h 2256790"/>
              <a:gd name="connsiteX1649" fmla="*/ 1800904 w 2810281"/>
              <a:gd name="connsiteY1649" fmla="*/ 209928 h 2256790"/>
              <a:gd name="connsiteX1650" fmla="*/ 1878019 w 2810281"/>
              <a:gd name="connsiteY1650" fmla="*/ 217678 h 2256790"/>
              <a:gd name="connsiteX1651" fmla="*/ 1850273 w 2810281"/>
              <a:gd name="connsiteY1651" fmla="*/ 232526 h 2256790"/>
              <a:gd name="connsiteX1652" fmla="*/ 1865881 w 2810281"/>
              <a:gd name="connsiteY1652" fmla="*/ 236536 h 2256790"/>
              <a:gd name="connsiteX1653" fmla="*/ 1863984 w 2810281"/>
              <a:gd name="connsiteY1653" fmla="*/ 239463 h 2256790"/>
              <a:gd name="connsiteX1654" fmla="*/ 1824802 w 2810281"/>
              <a:gd name="connsiteY1654" fmla="*/ 232255 h 2256790"/>
              <a:gd name="connsiteX1655" fmla="*/ 1803993 w 2810281"/>
              <a:gd name="connsiteY1655" fmla="*/ 228245 h 2256790"/>
              <a:gd name="connsiteX1656" fmla="*/ 1800904 w 2810281"/>
              <a:gd name="connsiteY1656" fmla="*/ 209928 h 2256790"/>
              <a:gd name="connsiteX1657" fmla="*/ 1256703 w 2810281"/>
              <a:gd name="connsiteY1657" fmla="*/ 202558 h 2256790"/>
              <a:gd name="connsiteX1658" fmla="*/ 1218009 w 2810281"/>
              <a:gd name="connsiteY1658" fmla="*/ 215293 h 2256790"/>
              <a:gd name="connsiteX1659" fmla="*/ 1203648 w 2810281"/>
              <a:gd name="connsiteY1659" fmla="*/ 242335 h 2256790"/>
              <a:gd name="connsiteX1660" fmla="*/ 1198662 w 2810281"/>
              <a:gd name="connsiteY1660" fmla="*/ 250680 h 2256790"/>
              <a:gd name="connsiteX1661" fmla="*/ 1195898 w 2810281"/>
              <a:gd name="connsiteY1661" fmla="*/ 241413 h 2256790"/>
              <a:gd name="connsiteX1662" fmla="*/ 1177743 w 2810281"/>
              <a:gd name="connsiteY1662" fmla="*/ 258810 h 2256790"/>
              <a:gd name="connsiteX1663" fmla="*/ 1173734 w 2810281"/>
              <a:gd name="connsiteY1663" fmla="*/ 283305 h 2256790"/>
              <a:gd name="connsiteX1664" fmla="*/ 1179587 w 2810281"/>
              <a:gd name="connsiteY1664" fmla="*/ 311809 h 2256790"/>
              <a:gd name="connsiteX1665" fmla="*/ 1209718 w 2810281"/>
              <a:gd name="connsiteY1665" fmla="*/ 262223 h 2256790"/>
              <a:gd name="connsiteX1666" fmla="*/ 1209609 w 2810281"/>
              <a:gd name="connsiteY1666" fmla="*/ 262278 h 2256790"/>
              <a:gd name="connsiteX1667" fmla="*/ 1216221 w 2810281"/>
              <a:gd name="connsiteY1667" fmla="*/ 239625 h 2256790"/>
              <a:gd name="connsiteX1668" fmla="*/ 1256703 w 2810281"/>
              <a:gd name="connsiteY1668" fmla="*/ 202558 h 2256790"/>
              <a:gd name="connsiteX1669" fmla="*/ 1635230 w 2810281"/>
              <a:gd name="connsiteY1669" fmla="*/ 150363 h 2256790"/>
              <a:gd name="connsiteX1670" fmla="*/ 1643149 w 2810281"/>
              <a:gd name="connsiteY1670" fmla="*/ 152917 h 2256790"/>
              <a:gd name="connsiteX1671" fmla="*/ 1704874 w 2810281"/>
              <a:gd name="connsiteY1671" fmla="*/ 170313 h 2256790"/>
              <a:gd name="connsiteX1672" fmla="*/ 1704820 w 2810281"/>
              <a:gd name="connsiteY1672" fmla="*/ 170313 h 2256790"/>
              <a:gd name="connsiteX1673" fmla="*/ 1690622 w 2810281"/>
              <a:gd name="connsiteY1673" fmla="*/ 183970 h 2256790"/>
              <a:gd name="connsiteX1674" fmla="*/ 1645587 w 2810281"/>
              <a:gd name="connsiteY1674" fmla="*/ 190093 h 2256790"/>
              <a:gd name="connsiteX1675" fmla="*/ 1630089 w 2810281"/>
              <a:gd name="connsiteY1675" fmla="*/ 191773 h 2256790"/>
              <a:gd name="connsiteX1676" fmla="*/ 1609441 w 2810281"/>
              <a:gd name="connsiteY1676" fmla="*/ 198927 h 2256790"/>
              <a:gd name="connsiteX1677" fmla="*/ 1645046 w 2810281"/>
              <a:gd name="connsiteY1677" fmla="*/ 231768 h 2256790"/>
              <a:gd name="connsiteX1678" fmla="*/ 1626837 w 2810281"/>
              <a:gd name="connsiteY1678" fmla="*/ 239462 h 2256790"/>
              <a:gd name="connsiteX1679" fmla="*/ 1618003 w 2810281"/>
              <a:gd name="connsiteY1679" fmla="*/ 255286 h 2256790"/>
              <a:gd name="connsiteX1680" fmla="*/ 1571073 w 2810281"/>
              <a:gd name="connsiteY1680" fmla="*/ 222554 h 2256790"/>
              <a:gd name="connsiteX1681" fmla="*/ 1590636 w 2810281"/>
              <a:gd name="connsiteY1681" fmla="*/ 216376 h 2256790"/>
              <a:gd name="connsiteX1682" fmla="*/ 1584675 w 2810281"/>
              <a:gd name="connsiteY1682" fmla="*/ 204400 h 2256790"/>
              <a:gd name="connsiteX1683" fmla="*/ 1568634 w 2810281"/>
              <a:gd name="connsiteY1683" fmla="*/ 199739 h 2256790"/>
              <a:gd name="connsiteX1684" fmla="*/ 1583103 w 2810281"/>
              <a:gd name="connsiteY1684" fmla="*/ 185975 h 2256790"/>
              <a:gd name="connsiteX1685" fmla="*/ 1562890 w 2810281"/>
              <a:gd name="connsiteY1685" fmla="*/ 179038 h 2256790"/>
              <a:gd name="connsiteX1686" fmla="*/ 1578930 w 2810281"/>
              <a:gd name="connsiteY1686" fmla="*/ 159149 h 2256790"/>
              <a:gd name="connsiteX1687" fmla="*/ 1593563 w 2810281"/>
              <a:gd name="connsiteY1687" fmla="*/ 174052 h 2256790"/>
              <a:gd name="connsiteX1688" fmla="*/ 1602667 w 2810281"/>
              <a:gd name="connsiteY1688" fmla="*/ 169067 h 2256790"/>
              <a:gd name="connsiteX1689" fmla="*/ 1626295 w 2810281"/>
              <a:gd name="connsiteY1689" fmla="*/ 151834 h 2256790"/>
              <a:gd name="connsiteX1690" fmla="*/ 1635230 w 2810281"/>
              <a:gd name="connsiteY1690" fmla="*/ 150363 h 2256790"/>
              <a:gd name="connsiteX1691" fmla="*/ 1482414 w 2810281"/>
              <a:gd name="connsiteY1691" fmla="*/ 142838 h 2256790"/>
              <a:gd name="connsiteX1692" fmla="*/ 1502573 w 2810281"/>
              <a:gd name="connsiteY1692" fmla="*/ 150750 h 2256790"/>
              <a:gd name="connsiteX1693" fmla="*/ 1529670 w 2810281"/>
              <a:gd name="connsiteY1693" fmla="*/ 150913 h 2256790"/>
              <a:gd name="connsiteX1694" fmla="*/ 1505608 w 2810281"/>
              <a:gd name="connsiteY1694" fmla="*/ 157578 h 2256790"/>
              <a:gd name="connsiteX1695" fmla="*/ 1504795 w 2810281"/>
              <a:gd name="connsiteY1695" fmla="*/ 162618 h 2256790"/>
              <a:gd name="connsiteX1696" fmla="*/ 1532108 w 2810281"/>
              <a:gd name="connsiteY1696" fmla="*/ 172969 h 2256790"/>
              <a:gd name="connsiteX1697" fmla="*/ 1519698 w 2810281"/>
              <a:gd name="connsiteY1697" fmla="*/ 184241 h 2256790"/>
              <a:gd name="connsiteX1698" fmla="*/ 1511298 w 2810281"/>
              <a:gd name="connsiteY1698" fmla="*/ 177575 h 2256790"/>
              <a:gd name="connsiteX1699" fmla="*/ 1454993 w 2810281"/>
              <a:gd name="connsiteY1699" fmla="*/ 168525 h 2256790"/>
              <a:gd name="connsiteX1700" fmla="*/ 1450820 w 2810281"/>
              <a:gd name="connsiteY1700" fmla="*/ 166032 h 2256790"/>
              <a:gd name="connsiteX1701" fmla="*/ 1450874 w 2810281"/>
              <a:gd name="connsiteY1701" fmla="*/ 166032 h 2256790"/>
              <a:gd name="connsiteX1702" fmla="*/ 1456239 w 2810281"/>
              <a:gd name="connsiteY1702" fmla="*/ 151400 h 2256790"/>
              <a:gd name="connsiteX1703" fmla="*/ 1482414 w 2810281"/>
              <a:gd name="connsiteY1703" fmla="*/ 142838 h 2256790"/>
              <a:gd name="connsiteX1704" fmla="*/ 1360916 w 2810281"/>
              <a:gd name="connsiteY1704" fmla="*/ 132162 h 2256790"/>
              <a:gd name="connsiteX1705" fmla="*/ 1408929 w 2810281"/>
              <a:gd name="connsiteY1705" fmla="*/ 143705 h 2256790"/>
              <a:gd name="connsiteX1706" fmla="*/ 1369476 w 2810281"/>
              <a:gd name="connsiteY1706" fmla="*/ 178713 h 2256790"/>
              <a:gd name="connsiteX1707" fmla="*/ 1376740 w 2810281"/>
              <a:gd name="connsiteY1707" fmla="*/ 190256 h 2256790"/>
              <a:gd name="connsiteX1708" fmla="*/ 1365304 w 2810281"/>
              <a:gd name="connsiteY1708" fmla="*/ 196271 h 2256790"/>
              <a:gd name="connsiteX1709" fmla="*/ 1333873 w 2810281"/>
              <a:gd name="connsiteY1709" fmla="*/ 220170 h 2256790"/>
              <a:gd name="connsiteX1710" fmla="*/ 1351593 w 2810281"/>
              <a:gd name="connsiteY1710" fmla="*/ 236807 h 2256790"/>
              <a:gd name="connsiteX1711" fmla="*/ 1325745 w 2810281"/>
              <a:gd name="connsiteY1711" fmla="*/ 249054 h 2256790"/>
              <a:gd name="connsiteX1712" fmla="*/ 1311329 w 2810281"/>
              <a:gd name="connsiteY1712" fmla="*/ 279186 h 2256790"/>
              <a:gd name="connsiteX1713" fmla="*/ 1300707 w 2810281"/>
              <a:gd name="connsiteY1713" fmla="*/ 309859 h 2256790"/>
              <a:gd name="connsiteX1714" fmla="*/ 1296425 w 2810281"/>
              <a:gd name="connsiteY1714" fmla="*/ 319559 h 2256790"/>
              <a:gd name="connsiteX1715" fmla="*/ 1316315 w 2810281"/>
              <a:gd name="connsiteY1715" fmla="*/ 335925 h 2256790"/>
              <a:gd name="connsiteX1716" fmla="*/ 1325852 w 2810281"/>
              <a:gd name="connsiteY1716" fmla="*/ 330832 h 2256790"/>
              <a:gd name="connsiteX1717" fmla="*/ 1341135 w 2810281"/>
              <a:gd name="connsiteY1717" fmla="*/ 325304 h 2256790"/>
              <a:gd name="connsiteX1718" fmla="*/ 1314743 w 2810281"/>
              <a:gd name="connsiteY1718" fmla="*/ 360258 h 2256790"/>
              <a:gd name="connsiteX1719" fmla="*/ 1301899 w 2810281"/>
              <a:gd name="connsiteY1719" fmla="*/ 389305 h 2256790"/>
              <a:gd name="connsiteX1720" fmla="*/ 1323901 w 2810281"/>
              <a:gd name="connsiteY1720" fmla="*/ 432929 h 2256790"/>
              <a:gd name="connsiteX1721" fmla="*/ 1333926 w 2810281"/>
              <a:gd name="connsiteY1721" fmla="*/ 446369 h 2256790"/>
              <a:gd name="connsiteX1722" fmla="*/ 1306993 w 2810281"/>
              <a:gd name="connsiteY1722" fmla="*/ 483708 h 2256790"/>
              <a:gd name="connsiteX1723" fmla="*/ 1303146 w 2810281"/>
              <a:gd name="connsiteY1723" fmla="*/ 528851 h 2256790"/>
              <a:gd name="connsiteX1724" fmla="*/ 1316747 w 2810281"/>
              <a:gd name="connsiteY1724" fmla="*/ 556814 h 2256790"/>
              <a:gd name="connsiteX1725" fmla="*/ 1351701 w 2810281"/>
              <a:gd name="connsiteY1725" fmla="*/ 574698 h 2256790"/>
              <a:gd name="connsiteX1726" fmla="*/ 1361891 w 2810281"/>
              <a:gd name="connsiteY1726" fmla="*/ 552262 h 2256790"/>
              <a:gd name="connsiteX1727" fmla="*/ 1375763 w 2810281"/>
              <a:gd name="connsiteY1727" fmla="*/ 557952 h 2256790"/>
              <a:gd name="connsiteX1728" fmla="*/ 1380965 w 2810281"/>
              <a:gd name="connsiteY1728" fmla="*/ 541802 h 2256790"/>
              <a:gd name="connsiteX1729" fmla="*/ 1379124 w 2810281"/>
              <a:gd name="connsiteY1729" fmla="*/ 533294 h 2256790"/>
              <a:gd name="connsiteX1730" fmla="*/ 1332681 w 2810281"/>
              <a:gd name="connsiteY1730" fmla="*/ 508095 h 2256790"/>
              <a:gd name="connsiteX1731" fmla="*/ 1331271 w 2810281"/>
              <a:gd name="connsiteY1731" fmla="*/ 499749 h 2256790"/>
              <a:gd name="connsiteX1732" fmla="*/ 1352082 w 2810281"/>
              <a:gd name="connsiteY1732" fmla="*/ 510859 h 2256790"/>
              <a:gd name="connsiteX1733" fmla="*/ 1319565 w 2810281"/>
              <a:gd name="connsiteY1733" fmla="*/ 489290 h 2256790"/>
              <a:gd name="connsiteX1734" fmla="*/ 1352569 w 2810281"/>
              <a:gd name="connsiteY1734" fmla="*/ 471027 h 2256790"/>
              <a:gd name="connsiteX1735" fmla="*/ 1333981 w 2810281"/>
              <a:gd name="connsiteY1735" fmla="*/ 446424 h 2256790"/>
              <a:gd name="connsiteX1736" fmla="*/ 1353979 w 2810281"/>
              <a:gd name="connsiteY1736" fmla="*/ 450272 h 2256790"/>
              <a:gd name="connsiteX1737" fmla="*/ 1323847 w 2810281"/>
              <a:gd name="connsiteY1737" fmla="*/ 406321 h 2256790"/>
              <a:gd name="connsiteX1738" fmla="*/ 1336420 w 2810281"/>
              <a:gd name="connsiteY1738" fmla="*/ 400414 h 2256790"/>
              <a:gd name="connsiteX1739" fmla="*/ 1329050 w 2810281"/>
              <a:gd name="connsiteY1739" fmla="*/ 385620 h 2256790"/>
              <a:gd name="connsiteX1740" fmla="*/ 1344983 w 2810281"/>
              <a:gd name="connsiteY1740" fmla="*/ 385620 h 2256790"/>
              <a:gd name="connsiteX1741" fmla="*/ 1342219 w 2810281"/>
              <a:gd name="connsiteY1741" fmla="*/ 352562 h 2256790"/>
              <a:gd name="connsiteX1742" fmla="*/ 1367581 w 2810281"/>
              <a:gd name="connsiteY1742" fmla="*/ 333432 h 2256790"/>
              <a:gd name="connsiteX1743" fmla="*/ 1357175 w 2810281"/>
              <a:gd name="connsiteY1743" fmla="*/ 291813 h 2256790"/>
              <a:gd name="connsiteX1744" fmla="*/ 1381779 w 2810281"/>
              <a:gd name="connsiteY1744" fmla="*/ 263687 h 2256790"/>
              <a:gd name="connsiteX1745" fmla="*/ 1417708 w 2810281"/>
              <a:gd name="connsiteY1745" fmla="*/ 268022 h 2256790"/>
              <a:gd name="connsiteX1746" fmla="*/ 1436512 w 2810281"/>
              <a:gd name="connsiteY1746" fmla="*/ 216756 h 2256790"/>
              <a:gd name="connsiteX1747" fmla="*/ 1492222 w 2810281"/>
              <a:gd name="connsiteY1747" fmla="*/ 221471 h 2256790"/>
              <a:gd name="connsiteX1748" fmla="*/ 1492222 w 2810281"/>
              <a:gd name="connsiteY1748" fmla="*/ 246454 h 2256790"/>
              <a:gd name="connsiteX1749" fmla="*/ 1457215 w 2810281"/>
              <a:gd name="connsiteY1749" fmla="*/ 251276 h 2256790"/>
              <a:gd name="connsiteX1750" fmla="*/ 1447297 w 2810281"/>
              <a:gd name="connsiteY1750" fmla="*/ 270352 h 2256790"/>
              <a:gd name="connsiteX1751" fmla="*/ 1465885 w 2810281"/>
              <a:gd name="connsiteY1751" fmla="*/ 314357 h 2256790"/>
              <a:gd name="connsiteX1752" fmla="*/ 1475207 w 2810281"/>
              <a:gd name="connsiteY1752" fmla="*/ 305035 h 2256790"/>
              <a:gd name="connsiteX1753" fmla="*/ 1481004 w 2810281"/>
              <a:gd name="connsiteY1753" fmla="*/ 315332 h 2256790"/>
              <a:gd name="connsiteX1754" fmla="*/ 1495366 w 2810281"/>
              <a:gd name="connsiteY1754" fmla="*/ 311701 h 2256790"/>
              <a:gd name="connsiteX1755" fmla="*/ 1501111 w 2810281"/>
              <a:gd name="connsiteY1755" fmla="*/ 299887 h 2256790"/>
              <a:gd name="connsiteX1756" fmla="*/ 1506584 w 2810281"/>
              <a:gd name="connsiteY1756" fmla="*/ 292300 h 2256790"/>
              <a:gd name="connsiteX1757" fmla="*/ 1500947 w 2810281"/>
              <a:gd name="connsiteY1757" fmla="*/ 345138 h 2256790"/>
              <a:gd name="connsiteX1758" fmla="*/ 1492018 w 2810281"/>
              <a:gd name="connsiteY1758" fmla="*/ 349630 h 2256790"/>
              <a:gd name="connsiteX1759" fmla="*/ 1492982 w 2810281"/>
              <a:gd name="connsiteY1759" fmla="*/ 367465 h 2256790"/>
              <a:gd name="connsiteX1760" fmla="*/ 1494986 w 2810281"/>
              <a:gd name="connsiteY1760" fmla="*/ 379983 h 2256790"/>
              <a:gd name="connsiteX1761" fmla="*/ 1513738 w 2810281"/>
              <a:gd name="connsiteY1761" fmla="*/ 388546 h 2256790"/>
              <a:gd name="connsiteX1762" fmla="*/ 1525985 w 2810281"/>
              <a:gd name="connsiteY1762" fmla="*/ 406917 h 2256790"/>
              <a:gd name="connsiteX1763" fmla="*/ 1512707 w 2810281"/>
              <a:gd name="connsiteY1763" fmla="*/ 410223 h 2256790"/>
              <a:gd name="connsiteX1764" fmla="*/ 1490435 w 2810281"/>
              <a:gd name="connsiteY1764" fmla="*/ 348118 h 2256790"/>
              <a:gd name="connsiteX1765" fmla="*/ 1490435 w 2810281"/>
              <a:gd name="connsiteY1765" fmla="*/ 326767 h 2256790"/>
              <a:gd name="connsiteX1766" fmla="*/ 1464909 w 2810281"/>
              <a:gd name="connsiteY1766" fmla="*/ 377654 h 2256790"/>
              <a:gd name="connsiteX1767" fmla="*/ 1472172 w 2810281"/>
              <a:gd name="connsiteY1767" fmla="*/ 391094 h 2256790"/>
              <a:gd name="connsiteX1768" fmla="*/ 1496287 w 2810281"/>
              <a:gd name="connsiteY1768" fmla="*/ 419869 h 2256790"/>
              <a:gd name="connsiteX1769" fmla="*/ 1536823 w 2810281"/>
              <a:gd name="connsiteY1769" fmla="*/ 423121 h 2256790"/>
              <a:gd name="connsiteX1770" fmla="*/ 1543326 w 2810281"/>
              <a:gd name="connsiteY1770" fmla="*/ 420953 h 2256790"/>
              <a:gd name="connsiteX1771" fmla="*/ 1546794 w 2810281"/>
              <a:gd name="connsiteY1771" fmla="*/ 441547 h 2256790"/>
              <a:gd name="connsiteX1772" fmla="*/ 1584621 w 2810281"/>
              <a:gd name="connsiteY1772" fmla="*/ 451247 h 2256790"/>
              <a:gd name="connsiteX1773" fmla="*/ 1596273 w 2810281"/>
              <a:gd name="connsiteY1773" fmla="*/ 435422 h 2256790"/>
              <a:gd name="connsiteX1774" fmla="*/ 1606623 w 2810281"/>
              <a:gd name="connsiteY1774" fmla="*/ 474821 h 2256790"/>
              <a:gd name="connsiteX1775" fmla="*/ 1652416 w 2810281"/>
              <a:gd name="connsiteY1775" fmla="*/ 505006 h 2256790"/>
              <a:gd name="connsiteX1776" fmla="*/ 1622664 w 2810281"/>
              <a:gd name="connsiteY1776" fmla="*/ 558061 h 2256790"/>
              <a:gd name="connsiteX1777" fmla="*/ 1626945 w 2810281"/>
              <a:gd name="connsiteY1777" fmla="*/ 591172 h 2256790"/>
              <a:gd name="connsiteX1778" fmla="*/ 1654638 w 2810281"/>
              <a:gd name="connsiteY1778" fmla="*/ 643685 h 2256790"/>
              <a:gd name="connsiteX1779" fmla="*/ 1671384 w 2810281"/>
              <a:gd name="connsiteY1779" fmla="*/ 656311 h 2256790"/>
              <a:gd name="connsiteX1780" fmla="*/ 1697504 w 2810281"/>
              <a:gd name="connsiteY1780" fmla="*/ 650350 h 2256790"/>
              <a:gd name="connsiteX1781" fmla="*/ 1701569 w 2810281"/>
              <a:gd name="connsiteY1781" fmla="*/ 644497 h 2256790"/>
              <a:gd name="connsiteX1782" fmla="*/ 1672738 w 2810281"/>
              <a:gd name="connsiteY1782" fmla="*/ 638915 h 2256790"/>
              <a:gd name="connsiteX1783" fmla="*/ 1691055 w 2810281"/>
              <a:gd name="connsiteY1783" fmla="*/ 636151 h 2256790"/>
              <a:gd name="connsiteX1784" fmla="*/ 1704007 w 2810281"/>
              <a:gd name="connsiteY1784" fmla="*/ 632303 h 2256790"/>
              <a:gd name="connsiteX1785" fmla="*/ 1674310 w 2810281"/>
              <a:gd name="connsiteY1785" fmla="*/ 629703 h 2256790"/>
              <a:gd name="connsiteX1786" fmla="*/ 1683902 w 2810281"/>
              <a:gd name="connsiteY1786" fmla="*/ 597133 h 2256790"/>
              <a:gd name="connsiteX1787" fmla="*/ 1657618 w 2810281"/>
              <a:gd name="connsiteY1787" fmla="*/ 580388 h 2256790"/>
              <a:gd name="connsiteX1788" fmla="*/ 1672413 w 2810281"/>
              <a:gd name="connsiteY1788" fmla="*/ 561312 h 2256790"/>
              <a:gd name="connsiteX1789" fmla="*/ 1697125 w 2810281"/>
              <a:gd name="connsiteY1789" fmla="*/ 537684 h 2256790"/>
              <a:gd name="connsiteX1790" fmla="*/ 1724167 w 2810281"/>
              <a:gd name="connsiteY1790" fmla="*/ 517904 h 2256790"/>
              <a:gd name="connsiteX1791" fmla="*/ 1740424 w 2810281"/>
              <a:gd name="connsiteY1791" fmla="*/ 531289 h 2256790"/>
              <a:gd name="connsiteX1792" fmla="*/ 1763077 w 2810281"/>
              <a:gd name="connsiteY1792" fmla="*/ 501809 h 2256790"/>
              <a:gd name="connsiteX1793" fmla="*/ 1746332 w 2810281"/>
              <a:gd name="connsiteY1793" fmla="*/ 494438 h 2256790"/>
              <a:gd name="connsiteX1794" fmla="*/ 1783074 w 2810281"/>
              <a:gd name="connsiteY1794" fmla="*/ 458184 h 2256790"/>
              <a:gd name="connsiteX1795" fmla="*/ 1768768 w 2810281"/>
              <a:gd name="connsiteY1795" fmla="*/ 443172 h 2256790"/>
              <a:gd name="connsiteX1796" fmla="*/ 1804534 w 2810281"/>
              <a:gd name="connsiteY1796" fmla="*/ 427348 h 2256790"/>
              <a:gd name="connsiteX1797" fmla="*/ 1826970 w 2810281"/>
              <a:gd name="connsiteY1797" fmla="*/ 422200 h 2256790"/>
              <a:gd name="connsiteX1798" fmla="*/ 1830384 w 2810281"/>
              <a:gd name="connsiteY1798" fmla="*/ 397325 h 2256790"/>
              <a:gd name="connsiteX1799" fmla="*/ 1789306 w 2810281"/>
              <a:gd name="connsiteY1799" fmla="*/ 332836 h 2256790"/>
              <a:gd name="connsiteX1800" fmla="*/ 1771368 w 2810281"/>
              <a:gd name="connsiteY1800" fmla="*/ 311160 h 2256790"/>
              <a:gd name="connsiteX1801" fmla="*/ 1797056 w 2810281"/>
              <a:gd name="connsiteY1801" fmla="*/ 314140 h 2256790"/>
              <a:gd name="connsiteX1802" fmla="*/ 1759609 w 2810281"/>
              <a:gd name="connsiteY1802" fmla="*/ 284225 h 2256790"/>
              <a:gd name="connsiteX1803" fmla="*/ 1734626 w 2810281"/>
              <a:gd name="connsiteY1803" fmla="*/ 266938 h 2256790"/>
              <a:gd name="connsiteX1804" fmla="*/ 1800036 w 2810281"/>
              <a:gd name="connsiteY1804" fmla="*/ 290349 h 2256790"/>
              <a:gd name="connsiteX1805" fmla="*/ 1847888 w 2810281"/>
              <a:gd name="connsiteY1805" fmla="*/ 319939 h 2256790"/>
              <a:gd name="connsiteX1806" fmla="*/ 1827891 w 2810281"/>
              <a:gd name="connsiteY1806" fmla="*/ 338473 h 2256790"/>
              <a:gd name="connsiteX1807" fmla="*/ 1850869 w 2810281"/>
              <a:gd name="connsiteY1807" fmla="*/ 351966 h 2256790"/>
              <a:gd name="connsiteX1808" fmla="*/ 1858727 w 2810281"/>
              <a:gd name="connsiteY1808" fmla="*/ 358198 h 2256790"/>
              <a:gd name="connsiteX1809" fmla="*/ 1889346 w 2810281"/>
              <a:gd name="connsiteY1809" fmla="*/ 360800 h 2256790"/>
              <a:gd name="connsiteX1810" fmla="*/ 1932646 w 2810281"/>
              <a:gd name="connsiteY1810" fmla="*/ 384807 h 2256790"/>
              <a:gd name="connsiteX1811" fmla="*/ 1925546 w 2810281"/>
              <a:gd name="connsiteY1811" fmla="*/ 400468 h 2256790"/>
              <a:gd name="connsiteX1812" fmla="*/ 1943917 w 2810281"/>
              <a:gd name="connsiteY1812" fmla="*/ 394941 h 2256790"/>
              <a:gd name="connsiteX1813" fmla="*/ 1969550 w 2810281"/>
              <a:gd name="connsiteY1813" fmla="*/ 408543 h 2256790"/>
              <a:gd name="connsiteX1814" fmla="*/ 1992257 w 2810281"/>
              <a:gd name="connsiteY1814" fmla="*/ 420032 h 2256790"/>
              <a:gd name="connsiteX1815" fmla="*/ 1998165 w 2810281"/>
              <a:gd name="connsiteY1815" fmla="*/ 438566 h 2256790"/>
              <a:gd name="connsiteX1816" fmla="*/ 2014476 w 2810281"/>
              <a:gd name="connsiteY1816" fmla="*/ 445286 h 2256790"/>
              <a:gd name="connsiteX1817" fmla="*/ 2024773 w 2810281"/>
              <a:gd name="connsiteY1817" fmla="*/ 464741 h 2256790"/>
              <a:gd name="connsiteX1818" fmla="*/ 2032088 w 2810281"/>
              <a:gd name="connsiteY1818" fmla="*/ 445394 h 2256790"/>
              <a:gd name="connsiteX1819" fmla="*/ 2056367 w 2810281"/>
              <a:gd name="connsiteY1819" fmla="*/ 450650 h 2256790"/>
              <a:gd name="connsiteX1820" fmla="*/ 2064929 w 2810281"/>
              <a:gd name="connsiteY1820" fmla="*/ 462356 h 2256790"/>
              <a:gd name="connsiteX1821" fmla="*/ 2080970 w 2810281"/>
              <a:gd name="connsiteY1821" fmla="*/ 502242 h 2256790"/>
              <a:gd name="connsiteX1822" fmla="*/ 2083192 w 2810281"/>
              <a:gd name="connsiteY1822" fmla="*/ 468805 h 2256790"/>
              <a:gd name="connsiteX1823" fmla="*/ 2088991 w 2810281"/>
              <a:gd name="connsiteY1823" fmla="*/ 482353 h 2256790"/>
              <a:gd name="connsiteX1824" fmla="*/ 2094139 w 2810281"/>
              <a:gd name="connsiteY1824" fmla="*/ 491945 h 2256790"/>
              <a:gd name="connsiteX1825" fmla="*/ 2132074 w 2810281"/>
              <a:gd name="connsiteY1825" fmla="*/ 470593 h 2256790"/>
              <a:gd name="connsiteX1826" fmla="*/ 2138631 w 2810281"/>
              <a:gd name="connsiteY1826" fmla="*/ 492975 h 2256790"/>
              <a:gd name="connsiteX1827" fmla="*/ 2155593 w 2810281"/>
              <a:gd name="connsiteY1827" fmla="*/ 480348 h 2256790"/>
              <a:gd name="connsiteX1828" fmla="*/ 2159495 w 2810281"/>
              <a:gd name="connsiteY1828" fmla="*/ 490862 h 2256790"/>
              <a:gd name="connsiteX1829" fmla="*/ 2163723 w 2810281"/>
              <a:gd name="connsiteY1829" fmla="*/ 491512 h 2256790"/>
              <a:gd name="connsiteX1830" fmla="*/ 2187838 w 2810281"/>
              <a:gd name="connsiteY1830" fmla="*/ 482245 h 2256790"/>
              <a:gd name="connsiteX1831" fmla="*/ 2223930 w 2810281"/>
              <a:gd name="connsiteY1831" fmla="*/ 471190 h 2256790"/>
              <a:gd name="connsiteX1832" fmla="*/ 2228103 w 2810281"/>
              <a:gd name="connsiteY1832" fmla="*/ 478776 h 2256790"/>
              <a:gd name="connsiteX1833" fmla="*/ 2236936 w 2810281"/>
              <a:gd name="connsiteY1833" fmla="*/ 473519 h 2256790"/>
              <a:gd name="connsiteX1834" fmla="*/ 2279911 w 2810281"/>
              <a:gd name="connsiteY1834" fmla="*/ 483871 h 2256790"/>
              <a:gd name="connsiteX1835" fmla="*/ 2298120 w 2810281"/>
              <a:gd name="connsiteY1835" fmla="*/ 511292 h 2256790"/>
              <a:gd name="connsiteX1836" fmla="*/ 2290966 w 2810281"/>
              <a:gd name="connsiteY1836" fmla="*/ 519259 h 2256790"/>
              <a:gd name="connsiteX1837" fmla="*/ 2224039 w 2810281"/>
              <a:gd name="connsiteY1837" fmla="*/ 510479 h 2256790"/>
              <a:gd name="connsiteX1838" fmla="*/ 2242518 w 2810281"/>
              <a:gd name="connsiteY1838" fmla="*/ 542507 h 2256790"/>
              <a:gd name="connsiteX1839" fmla="*/ 2214338 w 2810281"/>
              <a:gd name="connsiteY1839" fmla="*/ 542507 h 2256790"/>
              <a:gd name="connsiteX1840" fmla="*/ 2205233 w 2810281"/>
              <a:gd name="connsiteY1840" fmla="*/ 529771 h 2256790"/>
              <a:gd name="connsiteX1841" fmla="*/ 2156407 w 2810281"/>
              <a:gd name="connsiteY1841" fmla="*/ 522672 h 2256790"/>
              <a:gd name="connsiteX1842" fmla="*/ 2141883 w 2810281"/>
              <a:gd name="connsiteY1842" fmla="*/ 542724 h 2256790"/>
              <a:gd name="connsiteX1843" fmla="*/ 2121940 w 2810281"/>
              <a:gd name="connsiteY1843" fmla="*/ 537900 h 2256790"/>
              <a:gd name="connsiteX1844" fmla="*/ 2111373 w 2810281"/>
              <a:gd name="connsiteY1844" fmla="*/ 554266 h 2256790"/>
              <a:gd name="connsiteX1845" fmla="*/ 2096686 w 2810281"/>
              <a:gd name="connsiteY1845" fmla="*/ 571229 h 2256790"/>
              <a:gd name="connsiteX1846" fmla="*/ 2051598 w 2810281"/>
              <a:gd name="connsiteY1846" fmla="*/ 615884 h 2256790"/>
              <a:gd name="connsiteX1847" fmla="*/ 2046992 w 2810281"/>
              <a:gd name="connsiteY1847" fmla="*/ 623308 h 2256790"/>
              <a:gd name="connsiteX1848" fmla="*/ 1979739 w 2810281"/>
              <a:gd name="connsiteY1848" fmla="*/ 616317 h 2256790"/>
              <a:gd name="connsiteX1849" fmla="*/ 1966191 w 2810281"/>
              <a:gd name="connsiteY1849" fmla="*/ 621249 h 2256790"/>
              <a:gd name="connsiteX1850" fmla="*/ 1969062 w 2810281"/>
              <a:gd name="connsiteY1850" fmla="*/ 634905 h 2256790"/>
              <a:gd name="connsiteX1851" fmla="*/ 1969930 w 2810281"/>
              <a:gd name="connsiteY1851" fmla="*/ 640379 h 2256790"/>
              <a:gd name="connsiteX1852" fmla="*/ 1959850 w 2810281"/>
              <a:gd name="connsiteY1852" fmla="*/ 639132 h 2256790"/>
              <a:gd name="connsiteX1853" fmla="*/ 1973344 w 2810281"/>
              <a:gd name="connsiteY1853" fmla="*/ 652192 h 2256790"/>
              <a:gd name="connsiteX1854" fmla="*/ 1960067 w 2810281"/>
              <a:gd name="connsiteY1854" fmla="*/ 664603 h 2256790"/>
              <a:gd name="connsiteX1855" fmla="*/ 1979902 w 2810281"/>
              <a:gd name="connsiteY1855" fmla="*/ 679343 h 2256790"/>
              <a:gd name="connsiteX1856" fmla="*/ 1957249 w 2810281"/>
              <a:gd name="connsiteY1856" fmla="*/ 694083 h 2256790"/>
              <a:gd name="connsiteX1857" fmla="*/ 1979468 w 2810281"/>
              <a:gd name="connsiteY1857" fmla="*/ 705789 h 2256790"/>
              <a:gd name="connsiteX1858" fmla="*/ 1951667 w 2810281"/>
              <a:gd name="connsiteY1858" fmla="*/ 712130 h 2256790"/>
              <a:gd name="connsiteX1859" fmla="*/ 1936330 w 2810281"/>
              <a:gd name="connsiteY1859" fmla="*/ 734511 h 2256790"/>
              <a:gd name="connsiteX1860" fmla="*/ 1933404 w 2810281"/>
              <a:gd name="connsiteY1860" fmla="*/ 760632 h 2256790"/>
              <a:gd name="connsiteX1861" fmla="*/ 1949987 w 2810281"/>
              <a:gd name="connsiteY1861" fmla="*/ 759493 h 2256790"/>
              <a:gd name="connsiteX1862" fmla="*/ 1920669 w 2810281"/>
              <a:gd name="connsiteY1862" fmla="*/ 791522 h 2256790"/>
              <a:gd name="connsiteX1863" fmla="*/ 1904356 w 2810281"/>
              <a:gd name="connsiteY1863" fmla="*/ 844847 h 2256790"/>
              <a:gd name="connsiteX1864" fmla="*/ 1892814 w 2810281"/>
              <a:gd name="connsiteY1864" fmla="*/ 854764 h 2256790"/>
              <a:gd name="connsiteX1865" fmla="*/ 1873304 w 2810281"/>
              <a:gd name="connsiteY1865" fmla="*/ 870480 h 2256790"/>
              <a:gd name="connsiteX1866" fmla="*/ 1856071 w 2810281"/>
              <a:gd name="connsiteY1866" fmla="*/ 879639 h 2256790"/>
              <a:gd name="connsiteX1867" fmla="*/ 1856667 w 2810281"/>
              <a:gd name="connsiteY1867" fmla="*/ 855197 h 2256790"/>
              <a:gd name="connsiteX1868" fmla="*/ 1850706 w 2810281"/>
              <a:gd name="connsiteY1868" fmla="*/ 822465 h 2256790"/>
              <a:gd name="connsiteX1869" fmla="*/ 1863766 w 2810281"/>
              <a:gd name="connsiteY1869" fmla="*/ 805124 h 2256790"/>
              <a:gd name="connsiteX1870" fmla="*/ 1831522 w 2810281"/>
              <a:gd name="connsiteY1870" fmla="*/ 780628 h 2256790"/>
              <a:gd name="connsiteX1871" fmla="*/ 1856830 w 2810281"/>
              <a:gd name="connsiteY1871" fmla="*/ 772933 h 2256790"/>
              <a:gd name="connsiteX1872" fmla="*/ 1838026 w 2810281"/>
              <a:gd name="connsiteY1872" fmla="*/ 767460 h 2256790"/>
              <a:gd name="connsiteX1873" fmla="*/ 1854012 w 2810281"/>
              <a:gd name="connsiteY1873" fmla="*/ 751148 h 2256790"/>
              <a:gd name="connsiteX1874" fmla="*/ 1785892 w 2810281"/>
              <a:gd name="connsiteY1874" fmla="*/ 808754 h 2256790"/>
              <a:gd name="connsiteX1875" fmla="*/ 1781881 w 2810281"/>
              <a:gd name="connsiteY1875" fmla="*/ 782904 h 2256790"/>
              <a:gd name="connsiteX1876" fmla="*/ 1776571 w 2810281"/>
              <a:gd name="connsiteY1876" fmla="*/ 799705 h 2256790"/>
              <a:gd name="connsiteX1877" fmla="*/ 1734355 w 2810281"/>
              <a:gd name="connsiteY1877" fmla="*/ 820406 h 2256790"/>
              <a:gd name="connsiteX1878" fmla="*/ 1718422 w 2810281"/>
              <a:gd name="connsiteY1878" fmla="*/ 821165 h 2256790"/>
              <a:gd name="connsiteX1879" fmla="*/ 1721132 w 2810281"/>
              <a:gd name="connsiteY1879" fmla="*/ 780466 h 2256790"/>
              <a:gd name="connsiteX1880" fmla="*/ 1736034 w 2810281"/>
              <a:gd name="connsiteY1880" fmla="*/ 767135 h 2256790"/>
              <a:gd name="connsiteX1881" fmla="*/ 1715279 w 2810281"/>
              <a:gd name="connsiteY1881" fmla="*/ 734077 h 2256790"/>
              <a:gd name="connsiteX1882" fmla="*/ 1688454 w 2810281"/>
              <a:gd name="connsiteY1882" fmla="*/ 735648 h 2256790"/>
              <a:gd name="connsiteX1883" fmla="*/ 1686341 w 2810281"/>
              <a:gd name="connsiteY1883" fmla="*/ 721884 h 2256790"/>
              <a:gd name="connsiteX1884" fmla="*/ 1671004 w 2810281"/>
              <a:gd name="connsiteY1884" fmla="*/ 738088 h 2256790"/>
              <a:gd name="connsiteX1885" fmla="*/ 1658215 w 2810281"/>
              <a:gd name="connsiteY1885" fmla="*/ 729200 h 2256790"/>
              <a:gd name="connsiteX1886" fmla="*/ 1638001 w 2810281"/>
              <a:gd name="connsiteY1886" fmla="*/ 744699 h 2256790"/>
              <a:gd name="connsiteX1887" fmla="*/ 1630956 w 2810281"/>
              <a:gd name="connsiteY1887" fmla="*/ 724594 h 2256790"/>
              <a:gd name="connsiteX1888" fmla="*/ 1649219 w 2810281"/>
              <a:gd name="connsiteY1888" fmla="*/ 710233 h 2256790"/>
              <a:gd name="connsiteX1889" fmla="*/ 1635670 w 2810281"/>
              <a:gd name="connsiteY1889" fmla="*/ 695763 h 2256790"/>
              <a:gd name="connsiteX1890" fmla="*/ 1615457 w 2810281"/>
              <a:gd name="connsiteY1890" fmla="*/ 740689 h 2256790"/>
              <a:gd name="connsiteX1891" fmla="*/ 1582616 w 2810281"/>
              <a:gd name="connsiteY1891" fmla="*/ 682811 h 2256790"/>
              <a:gd name="connsiteX1892" fmla="*/ 1520511 w 2810281"/>
              <a:gd name="connsiteY1892" fmla="*/ 701887 h 2256790"/>
              <a:gd name="connsiteX1893" fmla="*/ 1477265 w 2810281"/>
              <a:gd name="connsiteY1893" fmla="*/ 663519 h 2256790"/>
              <a:gd name="connsiteX1894" fmla="*/ 1462363 w 2810281"/>
              <a:gd name="connsiteY1894" fmla="*/ 647640 h 2256790"/>
              <a:gd name="connsiteX1895" fmla="*/ 1480571 w 2810281"/>
              <a:gd name="connsiteY1895" fmla="*/ 632087 h 2256790"/>
              <a:gd name="connsiteX1896" fmla="*/ 1472280 w 2810281"/>
              <a:gd name="connsiteY1896" fmla="*/ 617672 h 2256790"/>
              <a:gd name="connsiteX1897" fmla="*/ 1462145 w 2810281"/>
              <a:gd name="connsiteY1897" fmla="*/ 576811 h 2256790"/>
              <a:gd name="connsiteX1898" fmla="*/ 1464802 w 2810281"/>
              <a:gd name="connsiteY1898" fmla="*/ 570741 h 2256790"/>
              <a:gd name="connsiteX1899" fmla="*/ 1478295 w 2810281"/>
              <a:gd name="connsiteY1899" fmla="*/ 590197 h 2256790"/>
              <a:gd name="connsiteX1900" fmla="*/ 1472821 w 2810281"/>
              <a:gd name="connsiteY1900" fmla="*/ 550094 h 2256790"/>
              <a:gd name="connsiteX1901" fmla="*/ 1436025 w 2810281"/>
              <a:gd name="connsiteY1901" fmla="*/ 542453 h 2256790"/>
              <a:gd name="connsiteX1902" fmla="*/ 1418520 w 2810281"/>
              <a:gd name="connsiteY1902" fmla="*/ 548847 h 2256790"/>
              <a:gd name="connsiteX1903" fmla="*/ 1372945 w 2810281"/>
              <a:gd name="connsiteY1903" fmla="*/ 571608 h 2256790"/>
              <a:gd name="connsiteX1904" fmla="*/ 1407357 w 2810281"/>
              <a:gd name="connsiteY1904" fmla="*/ 585319 h 2256790"/>
              <a:gd name="connsiteX1905" fmla="*/ 1409362 w 2810281"/>
              <a:gd name="connsiteY1905" fmla="*/ 609922 h 2256790"/>
              <a:gd name="connsiteX1906" fmla="*/ 1432882 w 2810281"/>
              <a:gd name="connsiteY1906" fmla="*/ 629106 h 2256790"/>
              <a:gd name="connsiteX1907" fmla="*/ 1439981 w 2810281"/>
              <a:gd name="connsiteY1907" fmla="*/ 660213 h 2256790"/>
              <a:gd name="connsiteX1908" fmla="*/ 1420364 w 2810281"/>
              <a:gd name="connsiteY1908" fmla="*/ 677879 h 2256790"/>
              <a:gd name="connsiteX1909" fmla="*/ 1434237 w 2810281"/>
              <a:gd name="connsiteY1909" fmla="*/ 707089 h 2256790"/>
              <a:gd name="connsiteX1910" fmla="*/ 1471684 w 2810281"/>
              <a:gd name="connsiteY1910" fmla="*/ 730934 h 2256790"/>
              <a:gd name="connsiteX1911" fmla="*/ 1480951 w 2810281"/>
              <a:gd name="connsiteY1911" fmla="*/ 722913 h 2256790"/>
              <a:gd name="connsiteX1912" fmla="*/ 1484961 w 2810281"/>
              <a:gd name="connsiteY1912" fmla="*/ 733319 h 2256790"/>
              <a:gd name="connsiteX1913" fmla="*/ 1535360 w 2810281"/>
              <a:gd name="connsiteY1913" fmla="*/ 705734 h 2256790"/>
              <a:gd name="connsiteX1914" fmla="*/ 1566954 w 2810281"/>
              <a:gd name="connsiteY1914" fmla="*/ 702700 h 2256790"/>
              <a:gd name="connsiteX1915" fmla="*/ 1566954 w 2810281"/>
              <a:gd name="connsiteY1915" fmla="*/ 716844 h 2256790"/>
              <a:gd name="connsiteX1916" fmla="*/ 1544410 w 2810281"/>
              <a:gd name="connsiteY1916" fmla="*/ 712725 h 2256790"/>
              <a:gd name="connsiteX1917" fmla="*/ 1537744 w 2810281"/>
              <a:gd name="connsiteY1917" fmla="*/ 747030 h 2256790"/>
              <a:gd name="connsiteX1918" fmla="*/ 1548312 w 2810281"/>
              <a:gd name="connsiteY1918" fmla="*/ 735486 h 2256790"/>
              <a:gd name="connsiteX1919" fmla="*/ 1557254 w 2810281"/>
              <a:gd name="connsiteY1919" fmla="*/ 765996 h 2256790"/>
              <a:gd name="connsiteX1920" fmla="*/ 1586572 w 2810281"/>
              <a:gd name="connsiteY1920" fmla="*/ 779165 h 2256790"/>
              <a:gd name="connsiteX1921" fmla="*/ 1623315 w 2810281"/>
              <a:gd name="connsiteY1921" fmla="*/ 775372 h 2256790"/>
              <a:gd name="connsiteX1922" fmla="*/ 1663308 w 2810281"/>
              <a:gd name="connsiteY1922" fmla="*/ 761174 h 2256790"/>
              <a:gd name="connsiteX1923" fmla="*/ 1651441 w 2810281"/>
              <a:gd name="connsiteY1923" fmla="*/ 740363 h 2256790"/>
              <a:gd name="connsiteX1924" fmla="*/ 1678103 w 2810281"/>
              <a:gd name="connsiteY1924" fmla="*/ 758355 h 2256790"/>
              <a:gd name="connsiteX1925" fmla="*/ 1694686 w 2810281"/>
              <a:gd name="connsiteY1925" fmla="*/ 808754 h 2256790"/>
              <a:gd name="connsiteX1926" fmla="*/ 1708668 w 2810281"/>
              <a:gd name="connsiteY1926" fmla="*/ 821815 h 2256790"/>
              <a:gd name="connsiteX1927" fmla="*/ 1684497 w 2810281"/>
              <a:gd name="connsiteY1927" fmla="*/ 821436 h 2256790"/>
              <a:gd name="connsiteX1928" fmla="*/ 1663417 w 2810281"/>
              <a:gd name="connsiteY1928" fmla="*/ 835959 h 2256790"/>
              <a:gd name="connsiteX1929" fmla="*/ 1662983 w 2810281"/>
              <a:gd name="connsiteY1929" fmla="*/ 848369 h 2256790"/>
              <a:gd name="connsiteX1930" fmla="*/ 1680596 w 2810281"/>
              <a:gd name="connsiteY1930" fmla="*/ 869016 h 2256790"/>
              <a:gd name="connsiteX1931" fmla="*/ 1697179 w 2810281"/>
              <a:gd name="connsiteY1931" fmla="*/ 887496 h 2256790"/>
              <a:gd name="connsiteX1932" fmla="*/ 1743242 w 2810281"/>
              <a:gd name="connsiteY1932" fmla="*/ 889826 h 2256790"/>
              <a:gd name="connsiteX1933" fmla="*/ 1768171 w 2810281"/>
              <a:gd name="connsiteY1933" fmla="*/ 884407 h 2256790"/>
              <a:gd name="connsiteX1934" fmla="*/ 1766870 w 2810281"/>
              <a:gd name="connsiteY1934" fmla="*/ 864573 h 2256790"/>
              <a:gd name="connsiteX1935" fmla="*/ 1752780 w 2810281"/>
              <a:gd name="connsiteY1935" fmla="*/ 866524 h 2256790"/>
              <a:gd name="connsiteX1936" fmla="*/ 1753593 w 2810281"/>
              <a:gd name="connsiteY1936" fmla="*/ 829510 h 2256790"/>
              <a:gd name="connsiteX1937" fmla="*/ 1752238 w 2810281"/>
              <a:gd name="connsiteY1937" fmla="*/ 811464 h 2256790"/>
              <a:gd name="connsiteX1938" fmla="*/ 1789793 w 2810281"/>
              <a:gd name="connsiteY1938" fmla="*/ 827776 h 2256790"/>
              <a:gd name="connsiteX1939" fmla="*/ 1804643 w 2810281"/>
              <a:gd name="connsiteY1939" fmla="*/ 856715 h 2256790"/>
              <a:gd name="connsiteX1940" fmla="*/ 1834178 w 2810281"/>
              <a:gd name="connsiteY1940" fmla="*/ 887062 h 2256790"/>
              <a:gd name="connsiteX1941" fmla="*/ 1856667 w 2810281"/>
              <a:gd name="connsiteY1941" fmla="*/ 890748 h 2256790"/>
              <a:gd name="connsiteX1942" fmla="*/ 1832335 w 2810281"/>
              <a:gd name="connsiteY1942" fmla="*/ 906626 h 2256790"/>
              <a:gd name="connsiteX1943" fmla="*/ 1840030 w 2810281"/>
              <a:gd name="connsiteY1943" fmla="*/ 921204 h 2256790"/>
              <a:gd name="connsiteX1944" fmla="*/ 1833798 w 2810281"/>
              <a:gd name="connsiteY1944" fmla="*/ 937137 h 2256790"/>
              <a:gd name="connsiteX1945" fmla="*/ 1859377 w 2810281"/>
              <a:gd name="connsiteY1945" fmla="*/ 932909 h 2256790"/>
              <a:gd name="connsiteX1946" fmla="*/ 1894223 w 2810281"/>
              <a:gd name="connsiteY1946" fmla="*/ 917681 h 2256790"/>
              <a:gd name="connsiteX1947" fmla="*/ 1913841 w 2810281"/>
              <a:gd name="connsiteY1947" fmla="*/ 901911 h 2256790"/>
              <a:gd name="connsiteX1948" fmla="*/ 1917580 w 2810281"/>
              <a:gd name="connsiteY1948" fmla="*/ 892590 h 2256790"/>
              <a:gd name="connsiteX1949" fmla="*/ 1932753 w 2810281"/>
              <a:gd name="connsiteY1949" fmla="*/ 854330 h 2256790"/>
              <a:gd name="connsiteX1950" fmla="*/ 1959579 w 2810281"/>
              <a:gd name="connsiteY1950" fmla="*/ 832437 h 2256790"/>
              <a:gd name="connsiteX1951" fmla="*/ 1960554 w 2810281"/>
              <a:gd name="connsiteY1951" fmla="*/ 796236 h 2256790"/>
              <a:gd name="connsiteX1952" fmla="*/ 1987813 w 2810281"/>
              <a:gd name="connsiteY1952" fmla="*/ 774830 h 2256790"/>
              <a:gd name="connsiteX1953" fmla="*/ 1998218 w 2810281"/>
              <a:gd name="connsiteY1953" fmla="*/ 758084 h 2256790"/>
              <a:gd name="connsiteX1954" fmla="*/ 2003691 w 2810281"/>
              <a:gd name="connsiteY1954" fmla="*/ 752936 h 2256790"/>
              <a:gd name="connsiteX1955" fmla="*/ 2013338 w 2810281"/>
              <a:gd name="connsiteY1955" fmla="*/ 729634 h 2256790"/>
              <a:gd name="connsiteX1956" fmla="*/ 2014097 w 2810281"/>
              <a:gd name="connsiteY1956" fmla="*/ 709962 h 2256790"/>
              <a:gd name="connsiteX1957" fmla="*/ 2025477 w 2810281"/>
              <a:gd name="connsiteY1957" fmla="*/ 698256 h 2256790"/>
              <a:gd name="connsiteX1958" fmla="*/ 2020274 w 2810281"/>
              <a:gd name="connsiteY1958" fmla="*/ 675550 h 2256790"/>
              <a:gd name="connsiteX1959" fmla="*/ 2025152 w 2810281"/>
              <a:gd name="connsiteY1959" fmla="*/ 660538 h 2256790"/>
              <a:gd name="connsiteX1960" fmla="*/ 2040380 w 2810281"/>
              <a:gd name="connsiteY1960" fmla="*/ 715869 h 2256790"/>
              <a:gd name="connsiteX1961" fmla="*/ 2052357 w 2810281"/>
              <a:gd name="connsiteY1961" fmla="*/ 731042 h 2256790"/>
              <a:gd name="connsiteX1962" fmla="*/ 2031926 w 2810281"/>
              <a:gd name="connsiteY1962" fmla="*/ 742911 h 2256790"/>
              <a:gd name="connsiteX1963" fmla="*/ 2054687 w 2810281"/>
              <a:gd name="connsiteY1963" fmla="*/ 748113 h 2256790"/>
              <a:gd name="connsiteX1964" fmla="*/ 2082217 w 2810281"/>
              <a:gd name="connsiteY1964" fmla="*/ 710395 h 2256790"/>
              <a:gd name="connsiteX1965" fmla="*/ 2107904 w 2810281"/>
              <a:gd name="connsiteY1965" fmla="*/ 698744 h 2256790"/>
              <a:gd name="connsiteX1966" fmla="*/ 2102268 w 2810281"/>
              <a:gd name="connsiteY1966" fmla="*/ 679018 h 2256790"/>
              <a:gd name="connsiteX1967" fmla="*/ 2083354 w 2810281"/>
              <a:gd name="connsiteY1967" fmla="*/ 686930 h 2256790"/>
              <a:gd name="connsiteX1968" fmla="*/ 2088232 w 2810281"/>
              <a:gd name="connsiteY1968" fmla="*/ 657558 h 2256790"/>
              <a:gd name="connsiteX1969" fmla="*/ 2102701 w 2810281"/>
              <a:gd name="connsiteY1969" fmla="*/ 660159 h 2256790"/>
              <a:gd name="connsiteX1970" fmla="*/ 2107633 w 2810281"/>
              <a:gd name="connsiteY1970" fmla="*/ 646882 h 2256790"/>
              <a:gd name="connsiteX1971" fmla="*/ 2105465 w 2810281"/>
              <a:gd name="connsiteY1971" fmla="*/ 615070 h 2256790"/>
              <a:gd name="connsiteX1972" fmla="*/ 2133700 w 2810281"/>
              <a:gd name="connsiteY1972" fmla="*/ 615070 h 2256790"/>
              <a:gd name="connsiteX1973" fmla="*/ 2160308 w 2810281"/>
              <a:gd name="connsiteY1973" fmla="*/ 578870 h 2256790"/>
              <a:gd name="connsiteX1974" fmla="*/ 2172826 w 2810281"/>
              <a:gd name="connsiteY1974" fmla="*/ 590413 h 2256790"/>
              <a:gd name="connsiteX1975" fmla="*/ 2199652 w 2810281"/>
              <a:gd name="connsiteY1975" fmla="*/ 609056 h 2256790"/>
              <a:gd name="connsiteX1976" fmla="*/ 2217427 w 2810281"/>
              <a:gd name="connsiteY1976" fmla="*/ 626235 h 2256790"/>
              <a:gd name="connsiteX1977" fmla="*/ 2222792 w 2810281"/>
              <a:gd name="connsiteY1977" fmla="*/ 647369 h 2256790"/>
              <a:gd name="connsiteX1978" fmla="*/ 2204367 w 2810281"/>
              <a:gd name="connsiteY1978" fmla="*/ 657991 h 2256790"/>
              <a:gd name="connsiteX1979" fmla="*/ 2205017 w 2810281"/>
              <a:gd name="connsiteY1979" fmla="*/ 661676 h 2256790"/>
              <a:gd name="connsiteX1980" fmla="*/ 2228916 w 2810281"/>
              <a:gd name="connsiteY1980" fmla="*/ 660104 h 2256790"/>
              <a:gd name="connsiteX1981" fmla="*/ 2185291 w 2810281"/>
              <a:gd name="connsiteY1981" fmla="*/ 703783 h 2256790"/>
              <a:gd name="connsiteX1982" fmla="*/ 2138577 w 2810281"/>
              <a:gd name="connsiteY1982" fmla="*/ 737383 h 2256790"/>
              <a:gd name="connsiteX1983" fmla="*/ 2101563 w 2810281"/>
              <a:gd name="connsiteY1983" fmla="*/ 752774 h 2256790"/>
              <a:gd name="connsiteX1984" fmla="*/ 2131098 w 2810281"/>
              <a:gd name="connsiteY1984" fmla="*/ 758952 h 2256790"/>
              <a:gd name="connsiteX1985" fmla="*/ 2152667 w 2810281"/>
              <a:gd name="connsiteY1985" fmla="*/ 747734 h 2256790"/>
              <a:gd name="connsiteX1986" fmla="*/ 2184857 w 2810281"/>
              <a:gd name="connsiteY1986" fmla="*/ 720150 h 2256790"/>
              <a:gd name="connsiteX1987" fmla="*/ 2227127 w 2810281"/>
              <a:gd name="connsiteY1987" fmla="*/ 698798 h 2256790"/>
              <a:gd name="connsiteX1988" fmla="*/ 2234823 w 2810281"/>
              <a:gd name="connsiteY1988" fmla="*/ 701832 h 2256790"/>
              <a:gd name="connsiteX1989" fmla="*/ 2246799 w 2810281"/>
              <a:gd name="connsiteY1989" fmla="*/ 688339 h 2256790"/>
              <a:gd name="connsiteX1990" fmla="*/ 2268259 w 2810281"/>
              <a:gd name="connsiteY1990" fmla="*/ 667367 h 2256790"/>
              <a:gd name="connsiteX1991" fmla="*/ 2307549 w 2810281"/>
              <a:gd name="connsiteY1991" fmla="*/ 638861 h 2256790"/>
              <a:gd name="connsiteX1992" fmla="*/ 2326571 w 2810281"/>
              <a:gd name="connsiteY1992" fmla="*/ 677121 h 2256790"/>
              <a:gd name="connsiteX1993" fmla="*/ 2312751 w 2810281"/>
              <a:gd name="connsiteY1993" fmla="*/ 720042 h 2256790"/>
              <a:gd name="connsiteX1994" fmla="*/ 2263382 w 2810281"/>
              <a:gd name="connsiteY1994" fmla="*/ 754942 h 2256790"/>
              <a:gd name="connsiteX1995" fmla="*/ 2230325 w 2810281"/>
              <a:gd name="connsiteY1995" fmla="*/ 781062 h 2256790"/>
              <a:gd name="connsiteX1996" fmla="*/ 2187459 w 2810281"/>
              <a:gd name="connsiteY1996" fmla="*/ 803552 h 2256790"/>
              <a:gd name="connsiteX1997" fmla="*/ 2253465 w 2810281"/>
              <a:gd name="connsiteY1997" fmla="*/ 794773 h 2256790"/>
              <a:gd name="connsiteX1998" fmla="*/ 2250864 w 2810281"/>
              <a:gd name="connsiteY1998" fmla="*/ 813794 h 2256790"/>
              <a:gd name="connsiteX1999" fmla="*/ 2270699 w 2810281"/>
              <a:gd name="connsiteY1999" fmla="*/ 807508 h 2256790"/>
              <a:gd name="connsiteX2000" fmla="*/ 2291888 w 2810281"/>
              <a:gd name="connsiteY2000" fmla="*/ 805991 h 2256790"/>
              <a:gd name="connsiteX2001" fmla="*/ 2323102 w 2810281"/>
              <a:gd name="connsiteY2001" fmla="*/ 788161 h 2256790"/>
              <a:gd name="connsiteX2002" fmla="*/ 2370087 w 2810281"/>
              <a:gd name="connsiteY2002" fmla="*/ 780466 h 2256790"/>
              <a:gd name="connsiteX2003" fmla="*/ 2365481 w 2810281"/>
              <a:gd name="connsiteY2003" fmla="*/ 741393 h 2256790"/>
              <a:gd name="connsiteX2004" fmla="*/ 2391060 w 2810281"/>
              <a:gd name="connsiteY2004" fmla="*/ 728658 h 2256790"/>
              <a:gd name="connsiteX2005" fmla="*/ 2393498 w 2810281"/>
              <a:gd name="connsiteY2005" fmla="*/ 732073 h 2256790"/>
              <a:gd name="connsiteX2006" fmla="*/ 2374315 w 2810281"/>
              <a:gd name="connsiteY2006" fmla="*/ 749576 h 2256790"/>
              <a:gd name="connsiteX2007" fmla="*/ 2394149 w 2810281"/>
              <a:gd name="connsiteY2007" fmla="*/ 747897 h 2256790"/>
              <a:gd name="connsiteX2008" fmla="*/ 2397833 w 2810281"/>
              <a:gd name="connsiteY2008" fmla="*/ 764154 h 2256790"/>
              <a:gd name="connsiteX2009" fmla="*/ 2417343 w 2810281"/>
              <a:gd name="connsiteY2009" fmla="*/ 761499 h 2256790"/>
              <a:gd name="connsiteX2010" fmla="*/ 2408347 w 2810281"/>
              <a:gd name="connsiteY2010" fmla="*/ 833954 h 2256790"/>
              <a:gd name="connsiteX2011" fmla="*/ 2363855 w 2810281"/>
              <a:gd name="connsiteY2011" fmla="*/ 852055 h 2256790"/>
              <a:gd name="connsiteX2012" fmla="*/ 2317250 w 2810281"/>
              <a:gd name="connsiteY2012" fmla="*/ 856877 h 2256790"/>
              <a:gd name="connsiteX2013" fmla="*/ 2263491 w 2810281"/>
              <a:gd name="connsiteY2013" fmla="*/ 896980 h 2256790"/>
              <a:gd name="connsiteX2014" fmla="*/ 2252002 w 2810281"/>
              <a:gd name="connsiteY2014" fmla="*/ 910636 h 2256790"/>
              <a:gd name="connsiteX2015" fmla="*/ 2240134 w 2810281"/>
              <a:gd name="connsiteY2015" fmla="*/ 904404 h 2256790"/>
              <a:gd name="connsiteX2016" fmla="*/ 2222196 w 2810281"/>
              <a:gd name="connsiteY2016" fmla="*/ 923480 h 2256790"/>
              <a:gd name="connsiteX2017" fmla="*/ 2245444 w 2810281"/>
              <a:gd name="connsiteY2017" fmla="*/ 927652 h 2256790"/>
              <a:gd name="connsiteX2018" fmla="*/ 2258830 w 2810281"/>
              <a:gd name="connsiteY2018" fmla="*/ 921909 h 2256790"/>
              <a:gd name="connsiteX2019" fmla="*/ 2270536 w 2810281"/>
              <a:gd name="connsiteY2019" fmla="*/ 902345 h 2256790"/>
              <a:gd name="connsiteX2020" fmla="*/ 2330256 w 2810281"/>
              <a:gd name="connsiteY2020" fmla="*/ 897847 h 2256790"/>
              <a:gd name="connsiteX2021" fmla="*/ 2320880 w 2810281"/>
              <a:gd name="connsiteY2021" fmla="*/ 922558 h 2256790"/>
              <a:gd name="connsiteX2022" fmla="*/ 2370738 w 2810281"/>
              <a:gd name="connsiteY2022" fmla="*/ 875791 h 2256790"/>
              <a:gd name="connsiteX2023" fmla="*/ 2406722 w 2810281"/>
              <a:gd name="connsiteY2023" fmla="*/ 854655 h 2256790"/>
              <a:gd name="connsiteX2024" fmla="*/ 2419457 w 2810281"/>
              <a:gd name="connsiteY2024" fmla="*/ 847448 h 2256790"/>
              <a:gd name="connsiteX2025" fmla="*/ 2454520 w 2810281"/>
              <a:gd name="connsiteY2025" fmla="*/ 807670 h 2256790"/>
              <a:gd name="connsiteX2026" fmla="*/ 2460317 w 2810281"/>
              <a:gd name="connsiteY2026" fmla="*/ 837747 h 2256790"/>
              <a:gd name="connsiteX2027" fmla="*/ 2493375 w 2810281"/>
              <a:gd name="connsiteY2027" fmla="*/ 831407 h 2256790"/>
              <a:gd name="connsiteX2028" fmla="*/ 2504756 w 2810281"/>
              <a:gd name="connsiteY2028" fmla="*/ 820623 h 2256790"/>
              <a:gd name="connsiteX2029" fmla="*/ 2532015 w 2810281"/>
              <a:gd name="connsiteY2029" fmla="*/ 841108 h 2256790"/>
              <a:gd name="connsiteX2030" fmla="*/ 2539764 w 2810281"/>
              <a:gd name="connsiteY2030" fmla="*/ 819484 h 2256790"/>
              <a:gd name="connsiteX2031" fmla="*/ 2542419 w 2810281"/>
              <a:gd name="connsiteY2031" fmla="*/ 823278 h 2256790"/>
              <a:gd name="connsiteX2032" fmla="*/ 2547730 w 2810281"/>
              <a:gd name="connsiteY2032" fmla="*/ 848965 h 2256790"/>
              <a:gd name="connsiteX2033" fmla="*/ 2548976 w 2810281"/>
              <a:gd name="connsiteY2033" fmla="*/ 890097 h 2256790"/>
              <a:gd name="connsiteX2034" fmla="*/ 2540089 w 2810281"/>
              <a:gd name="connsiteY2034" fmla="*/ 915080 h 2256790"/>
              <a:gd name="connsiteX2035" fmla="*/ 2529684 w 2810281"/>
              <a:gd name="connsiteY2035" fmla="*/ 904133 h 2256790"/>
              <a:gd name="connsiteX2036" fmla="*/ 2523019 w 2810281"/>
              <a:gd name="connsiteY2036" fmla="*/ 915026 h 2256790"/>
              <a:gd name="connsiteX2037" fmla="*/ 2513480 w 2810281"/>
              <a:gd name="connsiteY2037" fmla="*/ 957784 h 2256790"/>
              <a:gd name="connsiteX2038" fmla="*/ 2505135 w 2810281"/>
              <a:gd name="connsiteY2038" fmla="*/ 1001625 h 2256790"/>
              <a:gd name="connsiteX2039" fmla="*/ 2510554 w 2810281"/>
              <a:gd name="connsiteY2039" fmla="*/ 1009755 h 2256790"/>
              <a:gd name="connsiteX2040" fmla="*/ 2508712 w 2810281"/>
              <a:gd name="connsiteY2040" fmla="*/ 1014685 h 2256790"/>
              <a:gd name="connsiteX2041" fmla="*/ 2474245 w 2810281"/>
              <a:gd name="connsiteY2041" fmla="*/ 1091368 h 2256790"/>
              <a:gd name="connsiteX2042" fmla="*/ 2473866 w 2810281"/>
              <a:gd name="connsiteY2042" fmla="*/ 1110985 h 2256790"/>
              <a:gd name="connsiteX2043" fmla="*/ 2479014 w 2810281"/>
              <a:gd name="connsiteY2043" fmla="*/ 1112666 h 2256790"/>
              <a:gd name="connsiteX2044" fmla="*/ 2487523 w 2810281"/>
              <a:gd name="connsiteY2044" fmla="*/ 1099118 h 2256790"/>
              <a:gd name="connsiteX2045" fmla="*/ 2505622 w 2810281"/>
              <a:gd name="connsiteY2045" fmla="*/ 1047743 h 2256790"/>
              <a:gd name="connsiteX2046" fmla="*/ 2501179 w 2810281"/>
              <a:gd name="connsiteY2046" fmla="*/ 1080367 h 2256790"/>
              <a:gd name="connsiteX2047" fmla="*/ 2509470 w 2810281"/>
              <a:gd name="connsiteY2047" fmla="*/ 1069474 h 2256790"/>
              <a:gd name="connsiteX2048" fmla="*/ 2526216 w 2810281"/>
              <a:gd name="connsiteY2048" fmla="*/ 1049585 h 2256790"/>
              <a:gd name="connsiteX2049" fmla="*/ 2536783 w 2810281"/>
              <a:gd name="connsiteY2049" fmla="*/ 1035333 h 2256790"/>
              <a:gd name="connsiteX2050" fmla="*/ 2545834 w 2810281"/>
              <a:gd name="connsiteY2050" fmla="*/ 1005582 h 2256790"/>
              <a:gd name="connsiteX2051" fmla="*/ 2559436 w 2810281"/>
              <a:gd name="connsiteY2051" fmla="*/ 1025632 h 2256790"/>
              <a:gd name="connsiteX2052" fmla="*/ 2548435 w 2810281"/>
              <a:gd name="connsiteY2052" fmla="*/ 1051049 h 2256790"/>
              <a:gd name="connsiteX2053" fmla="*/ 2542733 w 2810281"/>
              <a:gd name="connsiteY2053" fmla="*/ 1069652 h 2256790"/>
              <a:gd name="connsiteX2054" fmla="*/ 2542842 w 2810281"/>
              <a:gd name="connsiteY2054" fmla="*/ 1069749 h 2256790"/>
              <a:gd name="connsiteX2055" fmla="*/ 2542908 w 2810281"/>
              <a:gd name="connsiteY2055" fmla="*/ 1069691 h 2256790"/>
              <a:gd name="connsiteX2056" fmla="*/ 2542846 w 2810281"/>
              <a:gd name="connsiteY2056" fmla="*/ 1069753 h 2256790"/>
              <a:gd name="connsiteX2057" fmla="*/ 2550440 w 2810281"/>
              <a:gd name="connsiteY2057" fmla="*/ 1076520 h 2256790"/>
              <a:gd name="connsiteX2058" fmla="*/ 2570383 w 2810281"/>
              <a:gd name="connsiteY2058" fmla="*/ 1065573 h 2256790"/>
              <a:gd name="connsiteX2059" fmla="*/ 2579162 w 2810281"/>
              <a:gd name="connsiteY2059" fmla="*/ 1035226 h 2256790"/>
              <a:gd name="connsiteX2060" fmla="*/ 2578999 w 2810281"/>
              <a:gd name="connsiteY2060" fmla="*/ 1020105 h 2256790"/>
              <a:gd name="connsiteX2061" fmla="*/ 2578891 w 2810281"/>
              <a:gd name="connsiteY2061" fmla="*/ 1020214 h 2256790"/>
              <a:gd name="connsiteX2062" fmla="*/ 2594174 w 2810281"/>
              <a:gd name="connsiteY2062" fmla="*/ 985747 h 2256790"/>
              <a:gd name="connsiteX2063" fmla="*/ 2591355 w 2810281"/>
              <a:gd name="connsiteY2063" fmla="*/ 1022544 h 2256790"/>
              <a:gd name="connsiteX2064" fmla="*/ 2598671 w 2810281"/>
              <a:gd name="connsiteY2064" fmla="*/ 1039343 h 2256790"/>
              <a:gd name="connsiteX2065" fmla="*/ 2621920 w 2810281"/>
              <a:gd name="connsiteY2065" fmla="*/ 1025308 h 2256790"/>
              <a:gd name="connsiteX2066" fmla="*/ 2610919 w 2810281"/>
              <a:gd name="connsiteY2066" fmla="*/ 1063730 h 2256790"/>
              <a:gd name="connsiteX2067" fmla="*/ 2634709 w 2810281"/>
              <a:gd name="connsiteY2067" fmla="*/ 1050453 h 2256790"/>
              <a:gd name="connsiteX2068" fmla="*/ 2631349 w 2810281"/>
              <a:gd name="connsiteY2068" fmla="*/ 1079934 h 2256790"/>
              <a:gd name="connsiteX2069" fmla="*/ 2696488 w 2810281"/>
              <a:gd name="connsiteY2069" fmla="*/ 1090881 h 2256790"/>
              <a:gd name="connsiteX2070" fmla="*/ 2635089 w 2810281"/>
              <a:gd name="connsiteY2070" fmla="*/ 1134939 h 2256790"/>
              <a:gd name="connsiteX2071" fmla="*/ 2596558 w 2810281"/>
              <a:gd name="connsiteY2071" fmla="*/ 1141551 h 2256790"/>
              <a:gd name="connsiteX2072" fmla="*/ 2624900 w 2810281"/>
              <a:gd name="connsiteY2072" fmla="*/ 1089580 h 2256790"/>
              <a:gd name="connsiteX2073" fmla="*/ 2600135 w 2810281"/>
              <a:gd name="connsiteY2073" fmla="*/ 1111745 h 2256790"/>
              <a:gd name="connsiteX2074" fmla="*/ 2580768 w 2810281"/>
              <a:gd name="connsiteY2074" fmla="*/ 1123301 h 2256790"/>
              <a:gd name="connsiteX2075" fmla="*/ 2583931 w 2810281"/>
              <a:gd name="connsiteY2075" fmla="*/ 1112125 h 2256790"/>
              <a:gd name="connsiteX2076" fmla="*/ 2568648 w 2810281"/>
              <a:gd name="connsiteY2076" fmla="*/ 1116189 h 2256790"/>
              <a:gd name="connsiteX2077" fmla="*/ 2539168 w 2810281"/>
              <a:gd name="connsiteY2077" fmla="*/ 1087304 h 2256790"/>
              <a:gd name="connsiteX2078" fmla="*/ 2542582 w 2810281"/>
              <a:gd name="connsiteY2078" fmla="*/ 1069975 h 2256790"/>
              <a:gd name="connsiteX2079" fmla="*/ 2534561 w 2810281"/>
              <a:gd name="connsiteY2079" fmla="*/ 1076953 h 2256790"/>
              <a:gd name="connsiteX2080" fmla="*/ 2527896 w 2810281"/>
              <a:gd name="connsiteY2080" fmla="*/ 1059177 h 2256790"/>
              <a:gd name="connsiteX2081" fmla="*/ 2498252 w 2810281"/>
              <a:gd name="connsiteY2081" fmla="*/ 1095595 h 2256790"/>
              <a:gd name="connsiteX2082" fmla="*/ 2495760 w 2810281"/>
              <a:gd name="connsiteY2082" fmla="*/ 1102748 h 2256790"/>
              <a:gd name="connsiteX2083" fmla="*/ 2491153 w 2810281"/>
              <a:gd name="connsiteY2083" fmla="*/ 1118681 h 2256790"/>
              <a:gd name="connsiteX2084" fmla="*/ 2483864 w 2810281"/>
              <a:gd name="connsiteY2084" fmla="*/ 1131294 h 2256790"/>
              <a:gd name="connsiteX2085" fmla="*/ 2483265 w 2810281"/>
              <a:gd name="connsiteY2085" fmla="*/ 1145377 h 2256790"/>
              <a:gd name="connsiteX2086" fmla="*/ 2482984 w 2810281"/>
              <a:gd name="connsiteY2086" fmla="*/ 1145604 h 2256790"/>
              <a:gd name="connsiteX2087" fmla="*/ 2459126 w 2810281"/>
              <a:gd name="connsiteY2087" fmla="*/ 1114400 h 2256790"/>
              <a:gd name="connsiteX2088" fmla="*/ 2402332 w 2810281"/>
              <a:gd name="connsiteY2088" fmla="*/ 1132338 h 2256790"/>
              <a:gd name="connsiteX2089" fmla="*/ 2444114 w 2810281"/>
              <a:gd name="connsiteY2089" fmla="*/ 1128544 h 2256790"/>
              <a:gd name="connsiteX2090" fmla="*/ 2485788 w 2810281"/>
              <a:gd name="connsiteY2090" fmla="*/ 1181707 h 2256790"/>
              <a:gd name="connsiteX2091" fmla="*/ 2482970 w 2810281"/>
              <a:gd name="connsiteY2091" fmla="*/ 1145614 h 2256790"/>
              <a:gd name="connsiteX2092" fmla="*/ 2482984 w 2810281"/>
              <a:gd name="connsiteY2092" fmla="*/ 1145604 h 2256790"/>
              <a:gd name="connsiteX2093" fmla="*/ 2483241 w 2810281"/>
              <a:gd name="connsiteY2093" fmla="*/ 1145940 h 2256790"/>
              <a:gd name="connsiteX2094" fmla="*/ 2483265 w 2810281"/>
              <a:gd name="connsiteY2094" fmla="*/ 1145377 h 2256790"/>
              <a:gd name="connsiteX2095" fmla="*/ 2502154 w 2810281"/>
              <a:gd name="connsiteY2095" fmla="*/ 1130170 h 2256790"/>
              <a:gd name="connsiteX2096" fmla="*/ 2519333 w 2810281"/>
              <a:gd name="connsiteY2096" fmla="*/ 1133963 h 2256790"/>
              <a:gd name="connsiteX2097" fmla="*/ 2519333 w 2810281"/>
              <a:gd name="connsiteY2097" fmla="*/ 1156778 h 2256790"/>
              <a:gd name="connsiteX2098" fmla="*/ 2534237 w 2810281"/>
              <a:gd name="connsiteY2098" fmla="*/ 1143068 h 2256790"/>
              <a:gd name="connsiteX2099" fmla="*/ 2537813 w 2810281"/>
              <a:gd name="connsiteY2099" fmla="*/ 1145778 h 2256790"/>
              <a:gd name="connsiteX2100" fmla="*/ 2512831 w 2810281"/>
              <a:gd name="connsiteY2100" fmla="*/ 1185717 h 2256790"/>
              <a:gd name="connsiteX2101" fmla="*/ 2569570 w 2810281"/>
              <a:gd name="connsiteY2101" fmla="*/ 1140575 h 2256790"/>
              <a:gd name="connsiteX2102" fmla="*/ 2572625 w 2810281"/>
              <a:gd name="connsiteY2102" fmla="*/ 1130359 h 2256790"/>
              <a:gd name="connsiteX2103" fmla="*/ 2580659 w 2810281"/>
              <a:gd name="connsiteY2103" fmla="*/ 1124187 h 2256790"/>
              <a:gd name="connsiteX2104" fmla="*/ 2579257 w 2810281"/>
              <a:gd name="connsiteY2104" fmla="*/ 1145249 h 2256790"/>
              <a:gd name="connsiteX2105" fmla="*/ 2585720 w 2810281"/>
              <a:gd name="connsiteY2105" fmla="*/ 1167996 h 2256790"/>
              <a:gd name="connsiteX2106" fmla="*/ 2620565 w 2810281"/>
              <a:gd name="connsiteY2106" fmla="*/ 1157645 h 2256790"/>
              <a:gd name="connsiteX2107" fmla="*/ 2619319 w 2810281"/>
              <a:gd name="connsiteY2107" fmla="*/ 1178347 h 2256790"/>
              <a:gd name="connsiteX2108" fmla="*/ 2598563 w 2810281"/>
              <a:gd name="connsiteY2108" fmla="*/ 1200512 h 2256790"/>
              <a:gd name="connsiteX2109" fmla="*/ 2620674 w 2810281"/>
              <a:gd name="connsiteY2109" fmla="*/ 1203113 h 2256790"/>
              <a:gd name="connsiteX2110" fmla="*/ 2636823 w 2810281"/>
              <a:gd name="connsiteY2110" fmla="*/ 1180027 h 2256790"/>
              <a:gd name="connsiteX2111" fmla="*/ 2634384 w 2810281"/>
              <a:gd name="connsiteY2111" fmla="*/ 1179214 h 2256790"/>
              <a:gd name="connsiteX2112" fmla="*/ 2656983 w 2810281"/>
              <a:gd name="connsiteY2112" fmla="*/ 1140358 h 2256790"/>
              <a:gd name="connsiteX2113" fmla="*/ 2660722 w 2810281"/>
              <a:gd name="connsiteY2113" fmla="*/ 1151739 h 2256790"/>
              <a:gd name="connsiteX2114" fmla="*/ 2651563 w 2810281"/>
              <a:gd name="connsiteY2114" fmla="*/ 1174391 h 2256790"/>
              <a:gd name="connsiteX2115" fmla="*/ 2693020 w 2810281"/>
              <a:gd name="connsiteY2115" fmla="*/ 1136402 h 2256790"/>
              <a:gd name="connsiteX2116" fmla="*/ 2696489 w 2810281"/>
              <a:gd name="connsiteY2116" fmla="*/ 1160247 h 2256790"/>
              <a:gd name="connsiteX2117" fmla="*/ 2714752 w 2810281"/>
              <a:gd name="connsiteY2117" fmla="*/ 1155478 h 2256790"/>
              <a:gd name="connsiteX2118" fmla="*/ 2723585 w 2810281"/>
              <a:gd name="connsiteY2118" fmla="*/ 1121228 h 2256790"/>
              <a:gd name="connsiteX2119" fmla="*/ 2698819 w 2810281"/>
              <a:gd name="connsiteY2119" fmla="*/ 1128382 h 2256790"/>
              <a:gd name="connsiteX2120" fmla="*/ 2697139 w 2810281"/>
              <a:gd name="connsiteY2120" fmla="*/ 1125780 h 2256790"/>
              <a:gd name="connsiteX2121" fmla="*/ 2718545 w 2810281"/>
              <a:gd name="connsiteY2121" fmla="*/ 1107572 h 2256790"/>
              <a:gd name="connsiteX2122" fmla="*/ 2741685 w 2810281"/>
              <a:gd name="connsiteY2122" fmla="*/ 1095379 h 2256790"/>
              <a:gd name="connsiteX2123" fmla="*/ 2734153 w 2810281"/>
              <a:gd name="connsiteY2123" fmla="*/ 1122258 h 2256790"/>
              <a:gd name="connsiteX2124" fmla="*/ 2792247 w 2810281"/>
              <a:gd name="connsiteY2124" fmla="*/ 1094294 h 2256790"/>
              <a:gd name="connsiteX2125" fmla="*/ 2792572 w 2810281"/>
              <a:gd name="connsiteY2125" fmla="*/ 1049206 h 2256790"/>
              <a:gd name="connsiteX2126" fmla="*/ 2792355 w 2810281"/>
              <a:gd name="connsiteY2126" fmla="*/ 1034791 h 2256790"/>
              <a:gd name="connsiteX2127" fmla="*/ 2795499 w 2810281"/>
              <a:gd name="connsiteY2127" fmla="*/ 1134776 h 2256790"/>
              <a:gd name="connsiteX2128" fmla="*/ 2782168 w 2810281"/>
              <a:gd name="connsiteY2128" fmla="*/ 1148162 h 2256790"/>
              <a:gd name="connsiteX2129" fmla="*/ 2748676 w 2810281"/>
              <a:gd name="connsiteY2129" fmla="*/ 1188210 h 2256790"/>
              <a:gd name="connsiteX2130" fmla="*/ 2719358 w 2810281"/>
              <a:gd name="connsiteY2130" fmla="*/ 1214330 h 2256790"/>
              <a:gd name="connsiteX2131" fmla="*/ 2696922 w 2810281"/>
              <a:gd name="connsiteY2131" fmla="*/ 1239043 h 2256790"/>
              <a:gd name="connsiteX2132" fmla="*/ 2630970 w 2810281"/>
              <a:gd name="connsiteY2132" fmla="*/ 1299413 h 2256790"/>
              <a:gd name="connsiteX2133" fmla="*/ 2610919 w 2810281"/>
              <a:gd name="connsiteY2133" fmla="*/ 1334909 h 2256790"/>
              <a:gd name="connsiteX2134" fmla="*/ 2598617 w 2810281"/>
              <a:gd name="connsiteY2134" fmla="*/ 1362656 h 2256790"/>
              <a:gd name="connsiteX2135" fmla="*/ 2580192 w 2810281"/>
              <a:gd name="connsiteY2135" fmla="*/ 1378046 h 2256790"/>
              <a:gd name="connsiteX2136" fmla="*/ 2511909 w 2810281"/>
              <a:gd name="connsiteY2136" fmla="*/ 1400157 h 2256790"/>
              <a:gd name="connsiteX2137" fmla="*/ 2492020 w 2810281"/>
              <a:gd name="connsiteY2137" fmla="*/ 1395821 h 2256790"/>
              <a:gd name="connsiteX2138" fmla="*/ 2466984 w 2810281"/>
              <a:gd name="connsiteY2138" fmla="*/ 1437604 h 2256790"/>
              <a:gd name="connsiteX2139" fmla="*/ 2458800 w 2810281"/>
              <a:gd name="connsiteY2139" fmla="*/ 1451097 h 2256790"/>
              <a:gd name="connsiteX2140" fmla="*/ 2389543 w 2810281"/>
              <a:gd name="connsiteY2140" fmla="*/ 1493205 h 2256790"/>
              <a:gd name="connsiteX2141" fmla="*/ 2339360 w 2810281"/>
              <a:gd name="connsiteY2141" fmla="*/ 1496673 h 2256790"/>
              <a:gd name="connsiteX2142" fmla="*/ 2296061 w 2810281"/>
              <a:gd name="connsiteY2142" fmla="*/ 1515045 h 2256790"/>
              <a:gd name="connsiteX2143" fmla="*/ 2198188 w 2810281"/>
              <a:gd name="connsiteY2143" fmla="*/ 1521764 h 2256790"/>
              <a:gd name="connsiteX2144" fmla="*/ 2094194 w 2810281"/>
              <a:gd name="connsiteY2144" fmla="*/ 1547723 h 2256790"/>
              <a:gd name="connsiteX2145" fmla="*/ 2043740 w 2810281"/>
              <a:gd name="connsiteY2145" fmla="*/ 1564252 h 2256790"/>
              <a:gd name="connsiteX2146" fmla="*/ 1968250 w 2810281"/>
              <a:gd name="connsiteY2146" fmla="*/ 1595033 h 2256790"/>
              <a:gd name="connsiteX2147" fmla="*/ 1945110 w 2810281"/>
              <a:gd name="connsiteY2147" fmla="*/ 1593353 h 2256790"/>
              <a:gd name="connsiteX2148" fmla="*/ 1888424 w 2810281"/>
              <a:gd name="connsiteY2148" fmla="*/ 1574439 h 2256790"/>
              <a:gd name="connsiteX2149" fmla="*/ 1852386 w 2810281"/>
              <a:gd name="connsiteY2149" fmla="*/ 1554334 h 2256790"/>
              <a:gd name="connsiteX2150" fmla="*/ 1783128 w 2810281"/>
              <a:gd name="connsiteY2150" fmla="*/ 1522632 h 2256790"/>
              <a:gd name="connsiteX2151" fmla="*/ 1780690 w 2810281"/>
              <a:gd name="connsiteY2151" fmla="*/ 1521548 h 2256790"/>
              <a:gd name="connsiteX2152" fmla="*/ 1730995 w 2810281"/>
              <a:gd name="connsiteY2152" fmla="*/ 1483776 h 2256790"/>
              <a:gd name="connsiteX2153" fmla="*/ 1695262 w 2810281"/>
              <a:gd name="connsiteY2153" fmla="*/ 1503922 h 2256790"/>
              <a:gd name="connsiteX2154" fmla="*/ 1671064 w 2810281"/>
              <a:gd name="connsiteY2154" fmla="*/ 1535654 h 2256790"/>
              <a:gd name="connsiteX2155" fmla="*/ 1670679 w 2810281"/>
              <a:gd name="connsiteY2155" fmla="*/ 1535475 h 2256790"/>
              <a:gd name="connsiteX2156" fmla="*/ 1670501 w 2810281"/>
              <a:gd name="connsiteY2156" fmla="*/ 1536025 h 2256790"/>
              <a:gd name="connsiteX2157" fmla="*/ 1632147 w 2810281"/>
              <a:gd name="connsiteY2157" fmla="*/ 1537047 h 2256790"/>
              <a:gd name="connsiteX2158" fmla="*/ 1639681 w 2810281"/>
              <a:gd name="connsiteY2158" fmla="*/ 1526696 h 2256790"/>
              <a:gd name="connsiteX2159" fmla="*/ 1671491 w 2810281"/>
              <a:gd name="connsiteY2159" fmla="*/ 1488653 h 2256790"/>
              <a:gd name="connsiteX2160" fmla="*/ 1688779 w 2810281"/>
              <a:gd name="connsiteY2160" fmla="*/ 1453807 h 2256790"/>
              <a:gd name="connsiteX2161" fmla="*/ 1683197 w 2810281"/>
              <a:gd name="connsiteY2161" fmla="*/ 1423080 h 2256790"/>
              <a:gd name="connsiteX2162" fmla="*/ 1659677 w 2810281"/>
              <a:gd name="connsiteY2162" fmla="*/ 1411375 h 2256790"/>
              <a:gd name="connsiteX2163" fmla="*/ 1679458 w 2810281"/>
              <a:gd name="connsiteY2163" fmla="*/ 1404330 h 2256790"/>
              <a:gd name="connsiteX2164" fmla="*/ 1710835 w 2810281"/>
              <a:gd name="connsiteY2164" fmla="*/ 1382707 h 2256790"/>
              <a:gd name="connsiteX2165" fmla="*/ 1716471 w 2810281"/>
              <a:gd name="connsiteY2165" fmla="*/ 1377396 h 2256790"/>
              <a:gd name="connsiteX2166" fmla="*/ 1752672 w 2810281"/>
              <a:gd name="connsiteY2166" fmla="*/ 1341683 h 2256790"/>
              <a:gd name="connsiteX2167" fmla="*/ 1755706 w 2810281"/>
              <a:gd name="connsiteY2167" fmla="*/ 1337456 h 2256790"/>
              <a:gd name="connsiteX2168" fmla="*/ 1772398 w 2810281"/>
              <a:gd name="connsiteY2168" fmla="*/ 1274701 h 2256790"/>
              <a:gd name="connsiteX2169" fmla="*/ 1797001 w 2810281"/>
              <a:gd name="connsiteY2169" fmla="*/ 1270257 h 2256790"/>
              <a:gd name="connsiteX2170" fmla="*/ 1808653 w 2810281"/>
              <a:gd name="connsiteY2170" fmla="*/ 1230805 h 2256790"/>
              <a:gd name="connsiteX2171" fmla="*/ 1767846 w 2810281"/>
              <a:gd name="connsiteY2171" fmla="*/ 1251778 h 2256790"/>
              <a:gd name="connsiteX2172" fmla="*/ 1765244 w 2810281"/>
              <a:gd name="connsiteY2172" fmla="*/ 1248201 h 2256790"/>
              <a:gd name="connsiteX2173" fmla="*/ 1785133 w 2810281"/>
              <a:gd name="connsiteY2173" fmla="*/ 1216986 h 2256790"/>
              <a:gd name="connsiteX2174" fmla="*/ 1751967 w 2810281"/>
              <a:gd name="connsiteY2174" fmla="*/ 1199102 h 2256790"/>
              <a:gd name="connsiteX2175" fmla="*/ 1798682 w 2810281"/>
              <a:gd name="connsiteY2175" fmla="*/ 1151901 h 2256790"/>
              <a:gd name="connsiteX2176" fmla="*/ 1815915 w 2810281"/>
              <a:gd name="connsiteY2176" fmla="*/ 1155694 h 2256790"/>
              <a:gd name="connsiteX2177" fmla="*/ 1831522 w 2810281"/>
              <a:gd name="connsiteY2177" fmla="*/ 1148595 h 2256790"/>
              <a:gd name="connsiteX2178" fmla="*/ 1834665 w 2810281"/>
              <a:gd name="connsiteY2178" fmla="*/ 1150980 h 2256790"/>
              <a:gd name="connsiteX2179" fmla="*/ 1855963 w 2810281"/>
              <a:gd name="connsiteY2179" fmla="*/ 1156832 h 2256790"/>
              <a:gd name="connsiteX2180" fmla="*/ 1852819 w 2810281"/>
              <a:gd name="connsiteY2180" fmla="*/ 1134018 h 2256790"/>
              <a:gd name="connsiteX2181" fmla="*/ 1837917 w 2810281"/>
              <a:gd name="connsiteY2181" fmla="*/ 1117435 h 2256790"/>
              <a:gd name="connsiteX2182" fmla="*/ 1782207 w 2810281"/>
              <a:gd name="connsiteY2182" fmla="*/ 1161656 h 2256790"/>
              <a:gd name="connsiteX2183" fmla="*/ 1767033 w 2810281"/>
              <a:gd name="connsiteY2183" fmla="*/ 1176559 h 2256790"/>
              <a:gd name="connsiteX2184" fmla="*/ 1749203 w 2810281"/>
              <a:gd name="connsiteY2184" fmla="*/ 1185121 h 2256790"/>
              <a:gd name="connsiteX2185" fmla="*/ 1735981 w 2810281"/>
              <a:gd name="connsiteY2185" fmla="*/ 1201704 h 2256790"/>
              <a:gd name="connsiteX2186" fmla="*/ 1711485 w 2810281"/>
              <a:gd name="connsiteY2186" fmla="*/ 1248960 h 2256790"/>
              <a:gd name="connsiteX2187" fmla="*/ 1727527 w 2810281"/>
              <a:gd name="connsiteY2187" fmla="*/ 1235791 h 2256790"/>
              <a:gd name="connsiteX2188" fmla="*/ 1716580 w 2810281"/>
              <a:gd name="connsiteY2188" fmla="*/ 1264892 h 2256790"/>
              <a:gd name="connsiteX2189" fmla="*/ 1710348 w 2810281"/>
              <a:gd name="connsiteY2189" fmla="*/ 1272533 h 2256790"/>
              <a:gd name="connsiteX2190" fmla="*/ 1682384 w 2810281"/>
              <a:gd name="connsiteY2190" fmla="*/ 1294156 h 2256790"/>
              <a:gd name="connsiteX2191" fmla="*/ 1670191 w 2810281"/>
              <a:gd name="connsiteY2191" fmla="*/ 1302610 h 2256790"/>
              <a:gd name="connsiteX2192" fmla="*/ 1636104 w 2810281"/>
              <a:gd name="connsiteY2192" fmla="*/ 1343905 h 2256790"/>
              <a:gd name="connsiteX2193" fmla="*/ 1656047 w 2810281"/>
              <a:gd name="connsiteY2193" fmla="*/ 1366775 h 2256790"/>
              <a:gd name="connsiteX2194" fmla="*/ 1648297 w 2810281"/>
              <a:gd name="connsiteY2194" fmla="*/ 1399940 h 2256790"/>
              <a:gd name="connsiteX2195" fmla="*/ 1639193 w 2810281"/>
              <a:gd name="connsiteY2195" fmla="*/ 1410941 h 2256790"/>
              <a:gd name="connsiteX2196" fmla="*/ 1626621 w 2810281"/>
              <a:gd name="connsiteY2196" fmla="*/ 1394521 h 2256790"/>
              <a:gd name="connsiteX2197" fmla="*/ 1648839 w 2810281"/>
              <a:gd name="connsiteY2197" fmla="*/ 1367966 h 2256790"/>
              <a:gd name="connsiteX2198" fmla="*/ 1636971 w 2810281"/>
              <a:gd name="connsiteY2198" fmla="*/ 1364660 h 2256790"/>
              <a:gd name="connsiteX2199" fmla="*/ 1614968 w 2810281"/>
              <a:gd name="connsiteY2199" fmla="*/ 1379726 h 2256790"/>
              <a:gd name="connsiteX2200" fmla="*/ 1621309 w 2810281"/>
              <a:gd name="connsiteY2200" fmla="*/ 1405792 h 2256790"/>
              <a:gd name="connsiteX2201" fmla="*/ 1609278 w 2810281"/>
              <a:gd name="connsiteY2201" fmla="*/ 1415493 h 2256790"/>
              <a:gd name="connsiteX2202" fmla="*/ 1611392 w 2810281"/>
              <a:gd name="connsiteY2202" fmla="*/ 1443239 h 2256790"/>
              <a:gd name="connsiteX2203" fmla="*/ 1622447 w 2810281"/>
              <a:gd name="connsiteY2203" fmla="*/ 1455270 h 2256790"/>
              <a:gd name="connsiteX2204" fmla="*/ 1609929 w 2810281"/>
              <a:gd name="connsiteY2204" fmla="*/ 1463617 h 2256790"/>
              <a:gd name="connsiteX2205" fmla="*/ 1519373 w 2810281"/>
              <a:gd name="connsiteY2205" fmla="*/ 1512606 h 2256790"/>
              <a:gd name="connsiteX2206" fmla="*/ 1513195 w 2810281"/>
              <a:gd name="connsiteY2206" fmla="*/ 1517700 h 2256790"/>
              <a:gd name="connsiteX2207" fmla="*/ 1488375 w 2810281"/>
              <a:gd name="connsiteY2207" fmla="*/ 1552329 h 2256790"/>
              <a:gd name="connsiteX2208" fmla="*/ 1508752 w 2810281"/>
              <a:gd name="connsiteY2208" fmla="*/ 1576716 h 2256790"/>
              <a:gd name="connsiteX2209" fmla="*/ 1495041 w 2810281"/>
              <a:gd name="connsiteY2209" fmla="*/ 1599097 h 2256790"/>
              <a:gd name="connsiteX2210" fmla="*/ 1485828 w 2810281"/>
              <a:gd name="connsiteY2210" fmla="*/ 1566256 h 2256790"/>
              <a:gd name="connsiteX2211" fmla="*/ 1438409 w 2810281"/>
              <a:gd name="connsiteY2211" fmla="*/ 1590156 h 2256790"/>
              <a:gd name="connsiteX2212" fmla="*/ 1443070 w 2810281"/>
              <a:gd name="connsiteY2212" fmla="*/ 1616547 h 2256790"/>
              <a:gd name="connsiteX2213" fmla="*/ 1457486 w 2810281"/>
              <a:gd name="connsiteY2213" fmla="*/ 1614163 h 2256790"/>
              <a:gd name="connsiteX2214" fmla="*/ 1484310 w 2810281"/>
              <a:gd name="connsiteY2214" fmla="*/ 1642830 h 2256790"/>
              <a:gd name="connsiteX2215" fmla="*/ 1481004 w 2810281"/>
              <a:gd name="connsiteY2215" fmla="*/ 1614380 h 2256790"/>
              <a:gd name="connsiteX2216" fmla="*/ 1492819 w 2810281"/>
              <a:gd name="connsiteY2216" fmla="*/ 1609503 h 2256790"/>
              <a:gd name="connsiteX2217" fmla="*/ 1511569 w 2810281"/>
              <a:gd name="connsiteY2217" fmla="*/ 1621966 h 2256790"/>
              <a:gd name="connsiteX2218" fmla="*/ 1520457 w 2810281"/>
              <a:gd name="connsiteY2218" fmla="*/ 1605709 h 2256790"/>
              <a:gd name="connsiteX2219" fmla="*/ 1559476 w 2810281"/>
              <a:gd name="connsiteY2219" fmla="*/ 1581377 h 2256790"/>
              <a:gd name="connsiteX2220" fmla="*/ 1564949 w 2810281"/>
              <a:gd name="connsiteY2220" fmla="*/ 1580888 h 2256790"/>
              <a:gd name="connsiteX2221" fmla="*/ 1572265 w 2810281"/>
              <a:gd name="connsiteY2221" fmla="*/ 1602999 h 2256790"/>
              <a:gd name="connsiteX2222" fmla="*/ 1611500 w 2810281"/>
              <a:gd name="connsiteY2222" fmla="*/ 1551733 h 2256790"/>
              <a:gd name="connsiteX2223" fmla="*/ 1612639 w 2810281"/>
              <a:gd name="connsiteY2223" fmla="*/ 1559591 h 2256790"/>
              <a:gd name="connsiteX2224" fmla="*/ 1640710 w 2810281"/>
              <a:gd name="connsiteY2224" fmla="*/ 1549023 h 2256790"/>
              <a:gd name="connsiteX2225" fmla="*/ 1634315 w 2810281"/>
              <a:gd name="connsiteY2225" fmla="*/ 1554767 h 2256790"/>
              <a:gd name="connsiteX2226" fmla="*/ 1602342 w 2810281"/>
              <a:gd name="connsiteY2226" fmla="*/ 1611670 h 2256790"/>
              <a:gd name="connsiteX2227" fmla="*/ 1574920 w 2810281"/>
              <a:gd name="connsiteY2227" fmla="*/ 1635027 h 2256790"/>
              <a:gd name="connsiteX2228" fmla="*/ 1563324 w 2810281"/>
              <a:gd name="connsiteY2228" fmla="*/ 1643210 h 2256790"/>
              <a:gd name="connsiteX2229" fmla="*/ 1592750 w 2810281"/>
              <a:gd name="connsiteY2229" fmla="*/ 1649984 h 2256790"/>
              <a:gd name="connsiteX2230" fmla="*/ 1602992 w 2810281"/>
              <a:gd name="connsiteY2230" fmla="*/ 1680603 h 2256790"/>
              <a:gd name="connsiteX2231" fmla="*/ 1583429 w 2810281"/>
              <a:gd name="connsiteY2231" fmla="*/ 1656487 h 2256790"/>
              <a:gd name="connsiteX2232" fmla="*/ 1574758 w 2810281"/>
              <a:gd name="connsiteY2232" fmla="*/ 1668139 h 2256790"/>
              <a:gd name="connsiteX2233" fmla="*/ 1552431 w 2810281"/>
              <a:gd name="connsiteY2233" fmla="*/ 1643155 h 2256790"/>
              <a:gd name="connsiteX2234" fmla="*/ 1564786 w 2810281"/>
              <a:gd name="connsiteY2234" fmla="*/ 1689111 h 2256790"/>
              <a:gd name="connsiteX2235" fmla="*/ 1551726 w 2810281"/>
              <a:gd name="connsiteY2235" fmla="*/ 1719079 h 2256790"/>
              <a:gd name="connsiteX2236" fmla="*/ 1533192 w 2810281"/>
              <a:gd name="connsiteY2236" fmla="*/ 1696102 h 2256790"/>
              <a:gd name="connsiteX2237" fmla="*/ 1522029 w 2810281"/>
              <a:gd name="connsiteY2237" fmla="*/ 1750294 h 2256790"/>
              <a:gd name="connsiteX2238" fmla="*/ 1561698 w 2810281"/>
              <a:gd name="connsiteY2238" fmla="*/ 1738101 h 2256790"/>
              <a:gd name="connsiteX2239" fmla="*/ 1593400 w 2810281"/>
              <a:gd name="connsiteY2239" fmla="*/ 1738101 h 2256790"/>
              <a:gd name="connsiteX2240" fmla="*/ 1587655 w 2810281"/>
              <a:gd name="connsiteY2240" fmla="*/ 1761457 h 2256790"/>
              <a:gd name="connsiteX2241" fmla="*/ 1603372 w 2810281"/>
              <a:gd name="connsiteY2241" fmla="*/ 1793160 h 2256790"/>
              <a:gd name="connsiteX2242" fmla="*/ 1626892 w 2810281"/>
              <a:gd name="connsiteY2242" fmla="*/ 1805137 h 2256790"/>
              <a:gd name="connsiteX2243" fmla="*/ 1638705 w 2810281"/>
              <a:gd name="connsiteY2243" fmla="*/ 1796900 h 2256790"/>
              <a:gd name="connsiteX2244" fmla="*/ 1643907 w 2810281"/>
              <a:gd name="connsiteY2244" fmla="*/ 1820799 h 2256790"/>
              <a:gd name="connsiteX2245" fmla="*/ 1660219 w 2810281"/>
              <a:gd name="connsiteY2245" fmla="*/ 1843017 h 2256790"/>
              <a:gd name="connsiteX2246" fmla="*/ 1680487 w 2810281"/>
              <a:gd name="connsiteY2246" fmla="*/ 1842042 h 2256790"/>
              <a:gd name="connsiteX2247" fmla="*/ 1673876 w 2810281"/>
              <a:gd name="connsiteY2247" fmla="*/ 1866429 h 2256790"/>
              <a:gd name="connsiteX2248" fmla="*/ 1661195 w 2810281"/>
              <a:gd name="connsiteY2248" fmla="*/ 1883390 h 2256790"/>
              <a:gd name="connsiteX2249" fmla="*/ 1644341 w 2810281"/>
              <a:gd name="connsiteY2249" fmla="*/ 1939480 h 2256790"/>
              <a:gd name="connsiteX2250" fmla="*/ 1668240 w 2810281"/>
              <a:gd name="connsiteY2250" fmla="*/ 1937420 h 2256790"/>
              <a:gd name="connsiteX2251" fmla="*/ 1668240 w 2810281"/>
              <a:gd name="connsiteY2251" fmla="*/ 1970261 h 2256790"/>
              <a:gd name="connsiteX2252" fmla="*/ 1655938 w 2810281"/>
              <a:gd name="connsiteY2252" fmla="*/ 1977252 h 2256790"/>
              <a:gd name="connsiteX2253" fmla="*/ 1672413 w 2810281"/>
              <a:gd name="connsiteY2253" fmla="*/ 2003427 h 2256790"/>
              <a:gd name="connsiteX2254" fmla="*/ 1629221 w 2810281"/>
              <a:gd name="connsiteY2254" fmla="*/ 2003427 h 2256790"/>
              <a:gd name="connsiteX2255" fmla="*/ 1650899 w 2810281"/>
              <a:gd name="connsiteY2255" fmla="*/ 2019468 h 2256790"/>
              <a:gd name="connsiteX2256" fmla="*/ 1688834 w 2810281"/>
              <a:gd name="connsiteY2256" fmla="*/ 2016108 h 2256790"/>
              <a:gd name="connsiteX2257" fmla="*/ 1714412 w 2810281"/>
              <a:gd name="connsiteY2257" fmla="*/ 1982834 h 2256790"/>
              <a:gd name="connsiteX2258" fmla="*/ 1727744 w 2810281"/>
              <a:gd name="connsiteY2258" fmla="*/ 1949451 h 2256790"/>
              <a:gd name="connsiteX2259" fmla="*/ 1699021 w 2810281"/>
              <a:gd name="connsiteY2259" fmla="*/ 1954166 h 2256790"/>
              <a:gd name="connsiteX2260" fmla="*/ 1712245 w 2810281"/>
              <a:gd name="connsiteY2260" fmla="*/ 1930972 h 2256790"/>
              <a:gd name="connsiteX2261" fmla="*/ 1691218 w 2810281"/>
              <a:gd name="connsiteY2261" fmla="*/ 1921054 h 2256790"/>
              <a:gd name="connsiteX2262" fmla="*/ 1707530 w 2810281"/>
              <a:gd name="connsiteY2262" fmla="*/ 1879055 h 2256790"/>
              <a:gd name="connsiteX2263" fmla="*/ 1689700 w 2810281"/>
              <a:gd name="connsiteY2263" fmla="*/ 1855861 h 2256790"/>
              <a:gd name="connsiteX2264" fmla="*/ 1700647 w 2810281"/>
              <a:gd name="connsiteY2264" fmla="*/ 1832666 h 2256790"/>
              <a:gd name="connsiteX2265" fmla="*/ 1664989 w 2810281"/>
              <a:gd name="connsiteY2265" fmla="*/ 1792347 h 2256790"/>
              <a:gd name="connsiteX2266" fmla="*/ 1622881 w 2810281"/>
              <a:gd name="connsiteY2266" fmla="*/ 1752841 h 2256790"/>
              <a:gd name="connsiteX2267" fmla="*/ 1658702 w 2810281"/>
              <a:gd name="connsiteY2267" fmla="*/ 1736095 h 2256790"/>
              <a:gd name="connsiteX2268" fmla="*/ 1694469 w 2810281"/>
              <a:gd name="connsiteY2268" fmla="*/ 1736095 h 2256790"/>
              <a:gd name="connsiteX2269" fmla="*/ 1597953 w 2810281"/>
              <a:gd name="connsiteY2269" fmla="*/ 1715557 h 2256790"/>
              <a:gd name="connsiteX2270" fmla="*/ 1622013 w 2810281"/>
              <a:gd name="connsiteY2270" fmla="*/ 1704610 h 2256790"/>
              <a:gd name="connsiteX2271" fmla="*/ 1648948 w 2810281"/>
              <a:gd name="connsiteY2271" fmla="*/ 1675780 h 2256790"/>
              <a:gd name="connsiteX2272" fmla="*/ 1695608 w 2810281"/>
              <a:gd name="connsiteY2272" fmla="*/ 1636598 h 2256790"/>
              <a:gd name="connsiteX2273" fmla="*/ 1698371 w 2810281"/>
              <a:gd name="connsiteY2273" fmla="*/ 1610152 h 2256790"/>
              <a:gd name="connsiteX2274" fmla="*/ 1670787 w 2810281"/>
              <a:gd name="connsiteY2274" fmla="*/ 1605871 h 2256790"/>
              <a:gd name="connsiteX2275" fmla="*/ 1670679 w 2810281"/>
              <a:gd name="connsiteY2275" fmla="*/ 1593353 h 2256790"/>
              <a:gd name="connsiteX2276" fmla="*/ 1685039 w 2810281"/>
              <a:gd name="connsiteY2276" fmla="*/ 1573681 h 2256790"/>
              <a:gd name="connsiteX2277" fmla="*/ 1660815 w 2810281"/>
              <a:gd name="connsiteY2277" fmla="*/ 1565985 h 2256790"/>
              <a:gd name="connsiteX2278" fmla="*/ 1670501 w 2810281"/>
              <a:gd name="connsiteY2278" fmla="*/ 1536025 h 2256790"/>
              <a:gd name="connsiteX2279" fmla="*/ 1670787 w 2810281"/>
              <a:gd name="connsiteY2279" fmla="*/ 1536017 h 2256790"/>
              <a:gd name="connsiteX2280" fmla="*/ 1671064 w 2810281"/>
              <a:gd name="connsiteY2280" fmla="*/ 1535654 h 2256790"/>
              <a:gd name="connsiteX2281" fmla="*/ 1681186 w 2810281"/>
              <a:gd name="connsiteY2281" fmla="*/ 1540339 h 2256790"/>
              <a:gd name="connsiteX2282" fmla="*/ 1688074 w 2810281"/>
              <a:gd name="connsiteY2282" fmla="*/ 1546097 h 2256790"/>
              <a:gd name="connsiteX2283" fmla="*/ 1721728 w 2810281"/>
              <a:gd name="connsiteY2283" fmla="*/ 1609827 h 2256790"/>
              <a:gd name="connsiteX2284" fmla="*/ 1757387 w 2810281"/>
              <a:gd name="connsiteY2284" fmla="*/ 1636761 h 2256790"/>
              <a:gd name="connsiteX2285" fmla="*/ 1767521 w 2810281"/>
              <a:gd name="connsiteY2285" fmla="*/ 1651122 h 2256790"/>
              <a:gd name="connsiteX2286" fmla="*/ 1778522 w 2810281"/>
              <a:gd name="connsiteY2286" fmla="*/ 1701142 h 2256790"/>
              <a:gd name="connsiteX2287" fmla="*/ 1735763 w 2810281"/>
              <a:gd name="connsiteY2287" fmla="*/ 1748343 h 2256790"/>
              <a:gd name="connsiteX2288" fmla="*/ 1755815 w 2810281"/>
              <a:gd name="connsiteY2288" fmla="*/ 1758477 h 2256790"/>
              <a:gd name="connsiteX2289" fmla="*/ 1779010 w 2810281"/>
              <a:gd name="connsiteY2289" fmla="*/ 1752461 h 2256790"/>
              <a:gd name="connsiteX2290" fmla="*/ 1770989 w 2810281"/>
              <a:gd name="connsiteY2290" fmla="*/ 1761837 h 2256790"/>
              <a:gd name="connsiteX2291" fmla="*/ 1795809 w 2810281"/>
              <a:gd name="connsiteY2291" fmla="*/ 1790234 h 2256790"/>
              <a:gd name="connsiteX2292" fmla="*/ 1800524 w 2810281"/>
              <a:gd name="connsiteY2292" fmla="*/ 1781021 h 2256790"/>
              <a:gd name="connsiteX2293" fmla="*/ 1779010 w 2810281"/>
              <a:gd name="connsiteY2293" fmla="*/ 1822586 h 2256790"/>
              <a:gd name="connsiteX2294" fmla="*/ 1813964 w 2810281"/>
              <a:gd name="connsiteY2294" fmla="*/ 1847841 h 2256790"/>
              <a:gd name="connsiteX2295" fmla="*/ 1810171 w 2810281"/>
              <a:gd name="connsiteY2295" fmla="*/ 1857541 h 2256790"/>
              <a:gd name="connsiteX2296" fmla="*/ 1849460 w 2810281"/>
              <a:gd name="connsiteY2296" fmla="*/ 1866971 h 2256790"/>
              <a:gd name="connsiteX2297" fmla="*/ 1820412 w 2810281"/>
              <a:gd name="connsiteY2297" fmla="*/ 1887834 h 2256790"/>
              <a:gd name="connsiteX2298" fmla="*/ 1837212 w 2810281"/>
              <a:gd name="connsiteY2298" fmla="*/ 1896830 h 2256790"/>
              <a:gd name="connsiteX2299" fmla="*/ 1815752 w 2810281"/>
              <a:gd name="connsiteY2299" fmla="*/ 1928642 h 2256790"/>
              <a:gd name="connsiteX2300" fmla="*/ 1826861 w 2810281"/>
              <a:gd name="connsiteY2300" fmla="*/ 1934385 h 2256790"/>
              <a:gd name="connsiteX2301" fmla="*/ 1809574 w 2810281"/>
              <a:gd name="connsiteY2301" fmla="*/ 1961049 h 2256790"/>
              <a:gd name="connsiteX2302" fmla="*/ 1822580 w 2810281"/>
              <a:gd name="connsiteY2302" fmla="*/ 1969014 h 2256790"/>
              <a:gd name="connsiteX2303" fmla="*/ 1765570 w 2810281"/>
              <a:gd name="connsiteY2303" fmla="*/ 2007004 h 2256790"/>
              <a:gd name="connsiteX2304" fmla="*/ 1763359 w 2810281"/>
              <a:gd name="connsiteY2304" fmla="*/ 2007188 h 2256790"/>
              <a:gd name="connsiteX2305" fmla="*/ 1763240 w 2810281"/>
              <a:gd name="connsiteY2305" fmla="*/ 2006949 h 2256790"/>
              <a:gd name="connsiteX2306" fmla="*/ 1762935 w 2810281"/>
              <a:gd name="connsiteY2306" fmla="*/ 2007186 h 2256790"/>
              <a:gd name="connsiteX2307" fmla="*/ 1758030 w 2810281"/>
              <a:gd name="connsiteY2307" fmla="*/ 2002208 h 2256790"/>
              <a:gd name="connsiteX2308" fmla="*/ 1753539 w 2810281"/>
              <a:gd name="connsiteY2308" fmla="*/ 1999633 h 2256790"/>
              <a:gd name="connsiteX2309" fmla="*/ 1709264 w 2810281"/>
              <a:gd name="connsiteY2309" fmla="*/ 2029114 h 2256790"/>
              <a:gd name="connsiteX2310" fmla="*/ 1747145 w 2810281"/>
              <a:gd name="connsiteY2310" fmla="*/ 2019414 h 2256790"/>
              <a:gd name="connsiteX2311" fmla="*/ 1762935 w 2810281"/>
              <a:gd name="connsiteY2311" fmla="*/ 2007186 h 2256790"/>
              <a:gd name="connsiteX2312" fmla="*/ 1762969 w 2810281"/>
              <a:gd name="connsiteY2312" fmla="*/ 2007220 h 2256790"/>
              <a:gd name="connsiteX2313" fmla="*/ 1763359 w 2810281"/>
              <a:gd name="connsiteY2313" fmla="*/ 2007188 h 2256790"/>
              <a:gd name="connsiteX2314" fmla="*/ 1773584 w 2810281"/>
              <a:gd name="connsiteY2314" fmla="*/ 2027529 h 2256790"/>
              <a:gd name="connsiteX2315" fmla="*/ 1794779 w 2810281"/>
              <a:gd name="connsiteY2315" fmla="*/ 2023804 h 2256790"/>
              <a:gd name="connsiteX2316" fmla="*/ 1818299 w 2810281"/>
              <a:gd name="connsiteY2316" fmla="*/ 2011935 h 2256790"/>
              <a:gd name="connsiteX2317" fmla="*/ 1827425 w 2810281"/>
              <a:gd name="connsiteY2317" fmla="*/ 2017371 h 2256790"/>
              <a:gd name="connsiteX2318" fmla="*/ 1835953 w 2810281"/>
              <a:gd name="connsiteY2318" fmla="*/ 2005759 h 2256790"/>
              <a:gd name="connsiteX2319" fmla="*/ 1841006 w 2810281"/>
              <a:gd name="connsiteY2319" fmla="*/ 1968310 h 2256790"/>
              <a:gd name="connsiteX2320" fmla="*/ 1848809 w 2810281"/>
              <a:gd name="connsiteY2320" fmla="*/ 1947392 h 2256790"/>
              <a:gd name="connsiteX2321" fmla="*/ 1853904 w 2810281"/>
              <a:gd name="connsiteY2321" fmla="*/ 1973622 h 2256790"/>
              <a:gd name="connsiteX2322" fmla="*/ 1851594 w 2810281"/>
              <a:gd name="connsiteY2322" fmla="*/ 2001199 h 2256790"/>
              <a:gd name="connsiteX2323" fmla="*/ 1827639 w 2810281"/>
              <a:gd name="connsiteY2323" fmla="*/ 2017499 h 2256790"/>
              <a:gd name="connsiteX2324" fmla="*/ 1828216 w 2810281"/>
              <a:gd name="connsiteY2324" fmla="*/ 2017842 h 2256790"/>
              <a:gd name="connsiteX2325" fmla="*/ 1817161 w 2810281"/>
              <a:gd name="connsiteY2325" fmla="*/ 2024617 h 2256790"/>
              <a:gd name="connsiteX2326" fmla="*/ 1760963 w 2810281"/>
              <a:gd name="connsiteY2326" fmla="*/ 2031120 h 2256790"/>
              <a:gd name="connsiteX2327" fmla="*/ 1710672 w 2810281"/>
              <a:gd name="connsiteY2327" fmla="*/ 2047377 h 2256790"/>
              <a:gd name="connsiteX2328" fmla="*/ 1713220 w 2810281"/>
              <a:gd name="connsiteY2328" fmla="*/ 2071872 h 2256790"/>
              <a:gd name="connsiteX2329" fmla="*/ 1735710 w 2810281"/>
              <a:gd name="connsiteY2329" fmla="*/ 2069380 h 2256790"/>
              <a:gd name="connsiteX2330" fmla="*/ 1734409 w 2810281"/>
              <a:gd name="connsiteY2330" fmla="*/ 2086341 h 2256790"/>
              <a:gd name="connsiteX2331" fmla="*/ 1750829 w 2810281"/>
              <a:gd name="connsiteY2331" fmla="*/ 2096909 h 2256790"/>
              <a:gd name="connsiteX2332" fmla="*/ 1734246 w 2810281"/>
              <a:gd name="connsiteY2332" fmla="*/ 2126878 h 2256790"/>
              <a:gd name="connsiteX2333" fmla="*/ 1747307 w 2810281"/>
              <a:gd name="connsiteY2333" fmla="*/ 2133001 h 2256790"/>
              <a:gd name="connsiteX2334" fmla="*/ 1753864 w 2810281"/>
              <a:gd name="connsiteY2334" fmla="*/ 2148554 h 2256790"/>
              <a:gd name="connsiteX2335" fmla="*/ 1750125 w 2810281"/>
              <a:gd name="connsiteY2335" fmla="*/ 2201284 h 2256790"/>
              <a:gd name="connsiteX2336" fmla="*/ 1743893 w 2810281"/>
              <a:gd name="connsiteY2336" fmla="*/ 2212340 h 2256790"/>
              <a:gd name="connsiteX2337" fmla="*/ 1753024 w 2810281"/>
              <a:gd name="connsiteY2337" fmla="*/ 2250132 h 2256790"/>
              <a:gd name="connsiteX2338" fmla="*/ 1749661 w 2810281"/>
              <a:gd name="connsiteY2338" fmla="*/ 2256790 h 2256790"/>
              <a:gd name="connsiteX2339" fmla="*/ 1543825 w 2810281"/>
              <a:gd name="connsiteY2339" fmla="*/ 2256790 h 2256790"/>
              <a:gd name="connsiteX2340" fmla="*/ 1548854 w 2810281"/>
              <a:gd name="connsiteY2340" fmla="*/ 2234016 h 2256790"/>
              <a:gd name="connsiteX2341" fmla="*/ 1519915 w 2810281"/>
              <a:gd name="connsiteY2341" fmla="*/ 2186976 h 2256790"/>
              <a:gd name="connsiteX2342" fmla="*/ 1517422 w 2810281"/>
              <a:gd name="connsiteY2342" fmla="*/ 2228055 h 2256790"/>
              <a:gd name="connsiteX2343" fmla="*/ 1525382 w 2810281"/>
              <a:gd name="connsiteY2343" fmla="*/ 2256337 h 2256790"/>
              <a:gd name="connsiteX2344" fmla="*/ 1525469 w 2810281"/>
              <a:gd name="connsiteY2344" fmla="*/ 2256790 h 2256790"/>
              <a:gd name="connsiteX2345" fmla="*/ 1492874 w 2810281"/>
              <a:gd name="connsiteY2345" fmla="*/ 2256790 h 2256790"/>
              <a:gd name="connsiteX2346" fmla="*/ 1488050 w 2810281"/>
              <a:gd name="connsiteY2346" fmla="*/ 2240302 h 2256790"/>
              <a:gd name="connsiteX2347" fmla="*/ 1469782 w 2810281"/>
              <a:gd name="connsiteY2347" fmla="*/ 2256790 h 2256790"/>
              <a:gd name="connsiteX2348" fmla="*/ 1424787 w 2810281"/>
              <a:gd name="connsiteY2348" fmla="*/ 2256790 h 2256790"/>
              <a:gd name="connsiteX2349" fmla="*/ 1424319 w 2810281"/>
              <a:gd name="connsiteY2349" fmla="*/ 2254609 h 2256790"/>
              <a:gd name="connsiteX2350" fmla="*/ 1417058 w 2810281"/>
              <a:gd name="connsiteY2350" fmla="*/ 2208708 h 2256790"/>
              <a:gd name="connsiteX2351" fmla="*/ 1410284 w 2810281"/>
              <a:gd name="connsiteY2351" fmla="*/ 2181828 h 2256790"/>
              <a:gd name="connsiteX2352" fmla="*/ 1394838 w 2810281"/>
              <a:gd name="connsiteY2352" fmla="*/ 2177927 h 2256790"/>
              <a:gd name="connsiteX2353" fmla="*/ 1364113 w 2810281"/>
              <a:gd name="connsiteY2353" fmla="*/ 2203939 h 2256790"/>
              <a:gd name="connsiteX2354" fmla="*/ 1351269 w 2810281"/>
              <a:gd name="connsiteY2354" fmla="*/ 2242687 h 2256790"/>
              <a:gd name="connsiteX2355" fmla="*/ 1367201 w 2810281"/>
              <a:gd name="connsiteY2355" fmla="*/ 2239760 h 2256790"/>
              <a:gd name="connsiteX2356" fmla="*/ 1360271 w 2810281"/>
              <a:gd name="connsiteY2356" fmla="*/ 2256106 h 2256790"/>
              <a:gd name="connsiteX2357" fmla="*/ 1359104 w 2810281"/>
              <a:gd name="connsiteY2357" fmla="*/ 2256790 h 2256790"/>
              <a:gd name="connsiteX2358" fmla="*/ 1314860 w 2810281"/>
              <a:gd name="connsiteY2358" fmla="*/ 2256790 h 2256790"/>
              <a:gd name="connsiteX2359" fmla="*/ 1317562 w 2810281"/>
              <a:gd name="connsiteY2359" fmla="*/ 2253959 h 2256790"/>
              <a:gd name="connsiteX2360" fmla="*/ 1321707 w 2810281"/>
              <a:gd name="connsiteY2360" fmla="*/ 2238684 h 2256790"/>
              <a:gd name="connsiteX2361" fmla="*/ 1321948 w 2810281"/>
              <a:gd name="connsiteY2361" fmla="*/ 2222093 h 2256790"/>
              <a:gd name="connsiteX2362" fmla="*/ 1321950 w 2810281"/>
              <a:gd name="connsiteY2362" fmla="*/ 2222094 h 2256790"/>
              <a:gd name="connsiteX2363" fmla="*/ 1321950 w 2810281"/>
              <a:gd name="connsiteY2363" fmla="*/ 2221985 h 2256790"/>
              <a:gd name="connsiteX2364" fmla="*/ 1321948 w 2810281"/>
              <a:gd name="connsiteY2364" fmla="*/ 2222093 h 2256790"/>
              <a:gd name="connsiteX2365" fmla="*/ 1304669 w 2810281"/>
              <a:gd name="connsiteY2365" fmla="*/ 2212115 h 2256790"/>
              <a:gd name="connsiteX2366" fmla="*/ 1298323 w 2810281"/>
              <a:gd name="connsiteY2366" fmla="*/ 2194455 h 2256790"/>
              <a:gd name="connsiteX2367" fmla="*/ 1290573 w 2810281"/>
              <a:gd name="connsiteY2367" fmla="*/ 2174783 h 2256790"/>
              <a:gd name="connsiteX2368" fmla="*/ 1286021 w 2810281"/>
              <a:gd name="connsiteY2368" fmla="*/ 2172074 h 2256790"/>
              <a:gd name="connsiteX2369" fmla="*/ 1274099 w 2810281"/>
              <a:gd name="connsiteY2369" fmla="*/ 2179011 h 2256790"/>
              <a:gd name="connsiteX2370" fmla="*/ 1280927 w 2810281"/>
              <a:gd name="connsiteY2370" fmla="*/ 2202476 h 2256790"/>
              <a:gd name="connsiteX2371" fmla="*/ 1281686 w 2810281"/>
              <a:gd name="connsiteY2371" fmla="*/ 2233040 h 2256790"/>
              <a:gd name="connsiteX2372" fmla="*/ 1273881 w 2810281"/>
              <a:gd name="connsiteY2372" fmla="*/ 2245992 h 2256790"/>
              <a:gd name="connsiteX2373" fmla="*/ 1271314 w 2810281"/>
              <a:gd name="connsiteY2373" fmla="*/ 2253241 h 2256790"/>
              <a:gd name="connsiteX2374" fmla="*/ 1269282 w 2810281"/>
              <a:gd name="connsiteY2374" fmla="*/ 2256790 h 2256790"/>
              <a:gd name="connsiteX2375" fmla="*/ 1239730 w 2810281"/>
              <a:gd name="connsiteY2375" fmla="*/ 2256790 h 2256790"/>
              <a:gd name="connsiteX2376" fmla="*/ 1259195 w 2810281"/>
              <a:gd name="connsiteY2376" fmla="*/ 2221118 h 2256790"/>
              <a:gd name="connsiteX2377" fmla="*/ 1243480 w 2810281"/>
              <a:gd name="connsiteY2377" fmla="*/ 2223503 h 2256790"/>
              <a:gd name="connsiteX2378" fmla="*/ 1255349 w 2810281"/>
              <a:gd name="connsiteY2378" fmla="*/ 2208925 h 2256790"/>
              <a:gd name="connsiteX2379" fmla="*/ 1241583 w 2810281"/>
              <a:gd name="connsiteY2379" fmla="*/ 2205673 h 2256790"/>
              <a:gd name="connsiteX2380" fmla="*/ 1229932 w 2810281"/>
              <a:gd name="connsiteY2380" fmla="*/ 2166600 h 2256790"/>
              <a:gd name="connsiteX2381" fmla="*/ 1227113 w 2810281"/>
              <a:gd name="connsiteY2381" fmla="*/ 2130400 h 2256790"/>
              <a:gd name="connsiteX2382" fmla="*/ 1227004 w 2810281"/>
              <a:gd name="connsiteY2382" fmla="*/ 2109970 h 2256790"/>
              <a:gd name="connsiteX2383" fmla="*/ 1209880 w 2810281"/>
              <a:gd name="connsiteY2383" fmla="*/ 2147958 h 2256790"/>
              <a:gd name="connsiteX2384" fmla="*/ 1185927 w 2810281"/>
              <a:gd name="connsiteY2384" fmla="*/ 2140642 h 2256790"/>
              <a:gd name="connsiteX2385" fmla="*/ 1192538 w 2810281"/>
              <a:gd name="connsiteY2385" fmla="*/ 2116038 h 2256790"/>
              <a:gd name="connsiteX2386" fmla="*/ 1176443 w 2810281"/>
              <a:gd name="connsiteY2386" fmla="*/ 2071764 h 2256790"/>
              <a:gd name="connsiteX2387" fmla="*/ 1165606 w 2810281"/>
              <a:gd name="connsiteY2387" fmla="*/ 2060221 h 2256790"/>
              <a:gd name="connsiteX2388" fmla="*/ 1148155 w 2810281"/>
              <a:gd name="connsiteY2388" fmla="*/ 2050032 h 2256790"/>
              <a:gd name="connsiteX2389" fmla="*/ 1097430 w 2810281"/>
              <a:gd name="connsiteY2389" fmla="*/ 2012531 h 2256790"/>
              <a:gd name="connsiteX2390" fmla="*/ 1107728 w 2810281"/>
              <a:gd name="connsiteY2390" fmla="*/ 1999037 h 2256790"/>
              <a:gd name="connsiteX2391" fmla="*/ 1137966 w 2810281"/>
              <a:gd name="connsiteY2391" fmla="*/ 1999362 h 2256790"/>
              <a:gd name="connsiteX2392" fmla="*/ 1104205 w 2810281"/>
              <a:gd name="connsiteY2392" fmla="*/ 1961320 h 2256790"/>
              <a:gd name="connsiteX2393" fmla="*/ 1098840 w 2810281"/>
              <a:gd name="connsiteY2393" fmla="*/ 1919428 h 2256790"/>
              <a:gd name="connsiteX2394" fmla="*/ 1102525 w 2810281"/>
              <a:gd name="connsiteY2394" fmla="*/ 1909945 h 2256790"/>
              <a:gd name="connsiteX2395" fmla="*/ 1082961 w 2810281"/>
              <a:gd name="connsiteY2395" fmla="*/ 1896668 h 2256790"/>
              <a:gd name="connsiteX2396" fmla="*/ 1091633 w 2810281"/>
              <a:gd name="connsiteY2396" fmla="*/ 1860359 h 2256790"/>
              <a:gd name="connsiteX2397" fmla="*/ 1102795 w 2810281"/>
              <a:gd name="connsiteY2397" fmla="*/ 1855048 h 2256790"/>
              <a:gd name="connsiteX2398" fmla="*/ 1114285 w 2810281"/>
              <a:gd name="connsiteY2398" fmla="*/ 1884854 h 2256790"/>
              <a:gd name="connsiteX2399" fmla="*/ 1161649 w 2810281"/>
              <a:gd name="connsiteY2399" fmla="*/ 1920621 h 2256790"/>
              <a:gd name="connsiteX2400" fmla="*/ 1162624 w 2810281"/>
              <a:gd name="connsiteY2400" fmla="*/ 1957905 h 2256790"/>
              <a:gd name="connsiteX2401" fmla="*/ 1182893 w 2810281"/>
              <a:gd name="connsiteY2401" fmla="*/ 1991179 h 2256790"/>
              <a:gd name="connsiteX2402" fmla="*/ 1182514 w 2810281"/>
              <a:gd name="connsiteY2402" fmla="*/ 1972538 h 2256790"/>
              <a:gd name="connsiteX2403" fmla="*/ 1188311 w 2810281"/>
              <a:gd name="connsiteY2403" fmla="*/ 1931622 h 2256790"/>
              <a:gd name="connsiteX2404" fmla="*/ 1161975 w 2810281"/>
              <a:gd name="connsiteY2404" fmla="*/ 1920350 h 2256790"/>
              <a:gd name="connsiteX2405" fmla="*/ 1154278 w 2810281"/>
              <a:gd name="connsiteY2405" fmla="*/ 1905555 h 2256790"/>
              <a:gd name="connsiteX2406" fmla="*/ 1165388 w 2810281"/>
              <a:gd name="connsiteY2406" fmla="*/ 1887889 h 2256790"/>
              <a:gd name="connsiteX2407" fmla="*/ 1181701 w 2810281"/>
              <a:gd name="connsiteY2407" fmla="*/ 1829849 h 2256790"/>
              <a:gd name="connsiteX2408" fmla="*/ 1181321 w 2810281"/>
              <a:gd name="connsiteY2408" fmla="*/ 1820257 h 2256790"/>
              <a:gd name="connsiteX2409" fmla="*/ 1159048 w 2810281"/>
              <a:gd name="connsiteY2409" fmla="*/ 1836026 h 2256790"/>
              <a:gd name="connsiteX2410" fmla="*/ 1192918 w 2810281"/>
              <a:gd name="connsiteY2410" fmla="*/ 1775277 h 2256790"/>
              <a:gd name="connsiteX2411" fmla="*/ 1184789 w 2810281"/>
              <a:gd name="connsiteY2411" fmla="*/ 1765739 h 2256790"/>
              <a:gd name="connsiteX2412" fmla="*/ 1146258 w 2810281"/>
              <a:gd name="connsiteY2412" fmla="*/ 1780045 h 2256790"/>
              <a:gd name="connsiteX2413" fmla="*/ 1163274 w 2810281"/>
              <a:gd name="connsiteY2413" fmla="*/ 1781997 h 2256790"/>
              <a:gd name="connsiteX2414" fmla="*/ 1152273 w 2810281"/>
              <a:gd name="connsiteY2414" fmla="*/ 1795870 h 2256790"/>
              <a:gd name="connsiteX2415" fmla="*/ 1160619 w 2810281"/>
              <a:gd name="connsiteY2415" fmla="*/ 1807251 h 2256790"/>
              <a:gd name="connsiteX2416" fmla="*/ 1134931 w 2810281"/>
              <a:gd name="connsiteY2416" fmla="*/ 1822695 h 2256790"/>
              <a:gd name="connsiteX2417" fmla="*/ 1126424 w 2810281"/>
              <a:gd name="connsiteY2417" fmla="*/ 1786983 h 2256790"/>
              <a:gd name="connsiteX2418" fmla="*/ 1122305 w 2810281"/>
              <a:gd name="connsiteY2418" fmla="*/ 1786441 h 2256790"/>
              <a:gd name="connsiteX2419" fmla="*/ 1116724 w 2810281"/>
              <a:gd name="connsiteY2419" fmla="*/ 1813212 h 2256790"/>
              <a:gd name="connsiteX2420" fmla="*/ 1107619 w 2810281"/>
              <a:gd name="connsiteY2420" fmla="*/ 1810664 h 2256790"/>
              <a:gd name="connsiteX2421" fmla="*/ 1087460 w 2810281"/>
              <a:gd name="connsiteY2421" fmla="*/ 1836243 h 2256790"/>
              <a:gd name="connsiteX2422" fmla="*/ 1071961 w 2810281"/>
              <a:gd name="connsiteY2422" fmla="*/ 1867404 h 2256790"/>
              <a:gd name="connsiteX2423" fmla="*/ 1057437 w 2810281"/>
              <a:gd name="connsiteY2423" fmla="*/ 1924252 h 2256790"/>
              <a:gd name="connsiteX2424" fmla="*/ 1047033 w 2810281"/>
              <a:gd name="connsiteY2424" fmla="*/ 1922734 h 2256790"/>
              <a:gd name="connsiteX2425" fmla="*/ 1053644 w 2810281"/>
              <a:gd name="connsiteY2425" fmla="*/ 1959585 h 2256790"/>
              <a:gd name="connsiteX2426" fmla="*/ 1044485 w 2810281"/>
              <a:gd name="connsiteY2426" fmla="*/ 1971724 h 2256790"/>
              <a:gd name="connsiteX2427" fmla="*/ 1040909 w 2810281"/>
              <a:gd name="connsiteY2427" fmla="*/ 2004348 h 2256790"/>
              <a:gd name="connsiteX2428" fmla="*/ 997448 w 2810281"/>
              <a:gd name="connsiteY2428" fmla="*/ 1969719 h 2256790"/>
              <a:gd name="connsiteX2429" fmla="*/ 1005740 w 2810281"/>
              <a:gd name="connsiteY2429" fmla="*/ 1922247 h 2256790"/>
              <a:gd name="connsiteX2430" fmla="*/ 1016740 w 2810281"/>
              <a:gd name="connsiteY2430" fmla="*/ 1905284 h 2256790"/>
              <a:gd name="connsiteX2431" fmla="*/ 1044648 w 2810281"/>
              <a:gd name="connsiteY2431" fmla="*/ 1860250 h 2256790"/>
              <a:gd name="connsiteX2432" fmla="*/ 1050825 w 2810281"/>
              <a:gd name="connsiteY2432" fmla="*/ 1849087 h 2256790"/>
              <a:gd name="connsiteX2433" fmla="*/ 1074833 w 2810281"/>
              <a:gd name="connsiteY2433" fmla="*/ 1786657 h 2256790"/>
              <a:gd name="connsiteX2434" fmla="*/ 1110654 w 2810281"/>
              <a:gd name="connsiteY2434" fmla="*/ 1773922 h 2256790"/>
              <a:gd name="connsiteX2435" fmla="*/ 1117916 w 2810281"/>
              <a:gd name="connsiteY2435" fmla="*/ 1744496 h 2256790"/>
              <a:gd name="connsiteX2436" fmla="*/ 1175793 w 2810281"/>
              <a:gd name="connsiteY2436" fmla="*/ 1683800 h 2256790"/>
              <a:gd name="connsiteX2437" fmla="*/ 1183218 w 2810281"/>
              <a:gd name="connsiteY2437" fmla="*/ 1683800 h 2256790"/>
              <a:gd name="connsiteX2438" fmla="*/ 1183975 w 2810281"/>
              <a:gd name="connsiteY2438" fmla="*/ 1649929 h 2256790"/>
              <a:gd name="connsiteX2439" fmla="*/ 1190696 w 2810281"/>
              <a:gd name="connsiteY2439" fmla="*/ 1616655 h 2256790"/>
              <a:gd name="connsiteX2440" fmla="*/ 1163492 w 2810281"/>
              <a:gd name="connsiteY2440" fmla="*/ 1553251 h 2256790"/>
              <a:gd name="connsiteX2441" fmla="*/ 1099057 w 2810281"/>
              <a:gd name="connsiteY2441" fmla="*/ 1555743 h 2256790"/>
              <a:gd name="connsiteX2442" fmla="*/ 1083612 w 2810281"/>
              <a:gd name="connsiteY2442" fmla="*/ 1556285 h 2256790"/>
              <a:gd name="connsiteX2443" fmla="*/ 1053264 w 2810281"/>
              <a:gd name="connsiteY2443" fmla="*/ 1541111 h 2256790"/>
              <a:gd name="connsiteX2444" fmla="*/ 1072285 w 2810281"/>
              <a:gd name="connsiteY2444" fmla="*/ 1533849 h 2256790"/>
              <a:gd name="connsiteX2445" fmla="*/ 1077976 w 2810281"/>
              <a:gd name="connsiteY2445" fmla="*/ 1517158 h 2256790"/>
              <a:gd name="connsiteX2446" fmla="*/ 1091524 w 2810281"/>
              <a:gd name="connsiteY2446" fmla="*/ 1534717 h 2256790"/>
              <a:gd name="connsiteX2447" fmla="*/ 1113309 w 2810281"/>
              <a:gd name="connsiteY2447" fmla="*/ 1503610 h 2256790"/>
              <a:gd name="connsiteX2448" fmla="*/ 1127617 w 2810281"/>
              <a:gd name="connsiteY2448" fmla="*/ 1519868 h 2256790"/>
              <a:gd name="connsiteX2449" fmla="*/ 1125665 w 2810281"/>
              <a:gd name="connsiteY2449" fmla="*/ 1507349 h 2256790"/>
              <a:gd name="connsiteX2450" fmla="*/ 1135311 w 2810281"/>
              <a:gd name="connsiteY2450" fmla="*/ 1484371 h 2256790"/>
              <a:gd name="connsiteX2451" fmla="*/ 1090874 w 2810281"/>
              <a:gd name="connsiteY2451" fmla="*/ 1495860 h 2256790"/>
              <a:gd name="connsiteX2452" fmla="*/ 1026332 w 2810281"/>
              <a:gd name="connsiteY2452" fmla="*/ 1524908 h 2256790"/>
              <a:gd name="connsiteX2453" fmla="*/ 978969 w 2810281"/>
              <a:gd name="connsiteY2453" fmla="*/ 1522306 h 2256790"/>
              <a:gd name="connsiteX2454" fmla="*/ 926510 w 2810281"/>
              <a:gd name="connsiteY2454" fmla="*/ 1518947 h 2256790"/>
              <a:gd name="connsiteX2455" fmla="*/ 895891 w 2810281"/>
              <a:gd name="connsiteY2455" fmla="*/ 1509300 h 2256790"/>
              <a:gd name="connsiteX2456" fmla="*/ 863864 w 2810281"/>
              <a:gd name="connsiteY2456" fmla="*/ 1491200 h 2256790"/>
              <a:gd name="connsiteX2457" fmla="*/ 829613 w 2810281"/>
              <a:gd name="connsiteY2457" fmla="*/ 1489249 h 2256790"/>
              <a:gd name="connsiteX2458" fmla="*/ 803222 w 2810281"/>
              <a:gd name="connsiteY2458" fmla="*/ 1514503 h 2256790"/>
              <a:gd name="connsiteX2459" fmla="*/ 762307 w 2810281"/>
              <a:gd name="connsiteY2459" fmla="*/ 1536072 h 2256790"/>
              <a:gd name="connsiteX2460" fmla="*/ 726865 w 2810281"/>
              <a:gd name="connsiteY2460" fmla="*/ 1545447 h 2256790"/>
              <a:gd name="connsiteX2461" fmla="*/ 681777 w 2810281"/>
              <a:gd name="connsiteY2461" fmla="*/ 1540623 h 2256790"/>
              <a:gd name="connsiteX2462" fmla="*/ 657933 w 2810281"/>
              <a:gd name="connsiteY2462" fmla="*/ 1530327 h 2256790"/>
              <a:gd name="connsiteX2463" fmla="*/ 647203 w 2810281"/>
              <a:gd name="connsiteY2463" fmla="*/ 1529785 h 2256790"/>
              <a:gd name="connsiteX2464" fmla="*/ 609624 w 2810281"/>
              <a:gd name="connsiteY2464" fmla="*/ 1502571 h 2256790"/>
              <a:gd name="connsiteX2465" fmla="*/ 608843 w 2810281"/>
              <a:gd name="connsiteY2465" fmla="*/ 1481634 h 2256790"/>
              <a:gd name="connsiteX2466" fmla="*/ 609106 w 2810281"/>
              <a:gd name="connsiteY2466" fmla="*/ 1481716 h 2256790"/>
              <a:gd name="connsiteX2467" fmla="*/ 609153 w 2810281"/>
              <a:gd name="connsiteY2467" fmla="*/ 1481345 h 2256790"/>
              <a:gd name="connsiteX2468" fmla="*/ 617470 w 2810281"/>
              <a:gd name="connsiteY2468" fmla="*/ 1480147 h 2256790"/>
              <a:gd name="connsiteX2469" fmla="*/ 639670 w 2810281"/>
              <a:gd name="connsiteY2469" fmla="*/ 1490008 h 2256790"/>
              <a:gd name="connsiteX2470" fmla="*/ 647853 w 2810281"/>
              <a:gd name="connsiteY2470" fmla="*/ 1513961 h 2256790"/>
              <a:gd name="connsiteX2471" fmla="*/ 675816 w 2810281"/>
              <a:gd name="connsiteY2471" fmla="*/ 1513961 h 2256790"/>
              <a:gd name="connsiteX2472" fmla="*/ 725672 w 2810281"/>
              <a:gd name="connsiteY2472" fmla="*/ 1503936 h 2256790"/>
              <a:gd name="connsiteX2473" fmla="*/ 735481 w 2810281"/>
              <a:gd name="connsiteY2473" fmla="*/ 1488924 h 2256790"/>
              <a:gd name="connsiteX2474" fmla="*/ 748217 w 2810281"/>
              <a:gd name="connsiteY2474" fmla="*/ 1508704 h 2256790"/>
              <a:gd name="connsiteX2475" fmla="*/ 765775 w 2810281"/>
              <a:gd name="connsiteY2475" fmla="*/ 1487623 h 2256790"/>
              <a:gd name="connsiteX2476" fmla="*/ 774121 w 2810281"/>
              <a:gd name="connsiteY2476" fmla="*/ 1485402 h 2256790"/>
              <a:gd name="connsiteX2477" fmla="*/ 777372 w 2810281"/>
              <a:gd name="connsiteY2477" fmla="*/ 1467627 h 2256790"/>
              <a:gd name="connsiteX2478" fmla="*/ 784579 w 2810281"/>
              <a:gd name="connsiteY2478" fmla="*/ 1448442 h 2256790"/>
              <a:gd name="connsiteX2479" fmla="*/ 756291 w 2810281"/>
              <a:gd name="connsiteY2479" fmla="*/ 1472720 h 2256790"/>
              <a:gd name="connsiteX2480" fmla="*/ 681019 w 2810281"/>
              <a:gd name="connsiteY2480" fmla="*/ 1455163 h 2256790"/>
              <a:gd name="connsiteX2481" fmla="*/ 622653 w 2810281"/>
              <a:gd name="connsiteY2481" fmla="*/ 1466488 h 2256790"/>
              <a:gd name="connsiteX2482" fmla="*/ 610860 w 2810281"/>
              <a:gd name="connsiteY2482" fmla="*/ 1468087 h 2256790"/>
              <a:gd name="connsiteX2483" fmla="*/ 609153 w 2810281"/>
              <a:gd name="connsiteY2483" fmla="*/ 1481345 h 2256790"/>
              <a:gd name="connsiteX2484" fmla="*/ 608835 w 2810281"/>
              <a:gd name="connsiteY2484" fmla="*/ 1481391 h 2256790"/>
              <a:gd name="connsiteX2485" fmla="*/ 608843 w 2810281"/>
              <a:gd name="connsiteY2485" fmla="*/ 1481634 h 2256790"/>
              <a:gd name="connsiteX2486" fmla="*/ 608075 w 2810281"/>
              <a:gd name="connsiteY2486" fmla="*/ 1481391 h 2256790"/>
              <a:gd name="connsiteX2487" fmla="*/ 600162 w 2810281"/>
              <a:gd name="connsiteY2487" fmla="*/ 1482475 h 2256790"/>
              <a:gd name="connsiteX2488" fmla="*/ 529278 w 2810281"/>
              <a:gd name="connsiteY2488" fmla="*/ 1502363 h 2256790"/>
              <a:gd name="connsiteX2489" fmla="*/ 480505 w 2810281"/>
              <a:gd name="connsiteY2489" fmla="*/ 1468547 h 2256790"/>
              <a:gd name="connsiteX2490" fmla="*/ 443221 w 2810281"/>
              <a:gd name="connsiteY2490" fmla="*/ 1430450 h 2256790"/>
              <a:gd name="connsiteX2491" fmla="*/ 428535 w 2810281"/>
              <a:gd name="connsiteY2491" fmla="*/ 1395659 h 2256790"/>
              <a:gd name="connsiteX2492" fmla="*/ 402577 w 2810281"/>
              <a:gd name="connsiteY2492" fmla="*/ 1393545 h 2256790"/>
              <a:gd name="connsiteX2493" fmla="*/ 374613 w 2810281"/>
              <a:gd name="connsiteY2493" fmla="*/ 1379997 h 2256790"/>
              <a:gd name="connsiteX2494" fmla="*/ 348926 w 2810281"/>
              <a:gd name="connsiteY2494" fmla="*/ 1358157 h 2256790"/>
              <a:gd name="connsiteX2495" fmla="*/ 321613 w 2810281"/>
              <a:gd name="connsiteY2495" fmla="*/ 1363577 h 2256790"/>
              <a:gd name="connsiteX2496" fmla="*/ 285033 w 2810281"/>
              <a:gd name="connsiteY2496" fmla="*/ 1384874 h 2256790"/>
              <a:gd name="connsiteX2497" fmla="*/ 271919 w 2810281"/>
              <a:gd name="connsiteY2497" fmla="*/ 1393166 h 2256790"/>
              <a:gd name="connsiteX2498" fmla="*/ 238807 w 2810281"/>
              <a:gd name="connsiteY2498" fmla="*/ 1400482 h 2256790"/>
              <a:gd name="connsiteX2499" fmla="*/ 225854 w 2810281"/>
              <a:gd name="connsiteY2499" fmla="*/ 1412079 h 2256790"/>
              <a:gd name="connsiteX2500" fmla="*/ 198325 w 2810281"/>
              <a:gd name="connsiteY2500" fmla="*/ 1415819 h 2256790"/>
              <a:gd name="connsiteX2501" fmla="*/ 191172 w 2810281"/>
              <a:gd name="connsiteY2501" fmla="*/ 1412025 h 2256790"/>
              <a:gd name="connsiteX2502" fmla="*/ 171229 w 2810281"/>
              <a:gd name="connsiteY2502" fmla="*/ 1365907 h 2256790"/>
              <a:gd name="connsiteX2503" fmla="*/ 167760 w 2810281"/>
              <a:gd name="connsiteY2503" fmla="*/ 1362222 h 2256790"/>
              <a:gd name="connsiteX2504" fmla="*/ 161962 w 2810281"/>
              <a:gd name="connsiteY2504" fmla="*/ 1312419 h 2256790"/>
              <a:gd name="connsiteX2505" fmla="*/ 175835 w 2810281"/>
              <a:gd name="connsiteY2505" fmla="*/ 1299901 h 2256790"/>
              <a:gd name="connsiteX2506" fmla="*/ 170091 w 2810281"/>
              <a:gd name="connsiteY2506" fmla="*/ 1267818 h 2256790"/>
              <a:gd name="connsiteX2507" fmla="*/ 139146 w 2810281"/>
              <a:gd name="connsiteY2507" fmla="*/ 1252536 h 2256790"/>
              <a:gd name="connsiteX2508" fmla="*/ 142127 w 2810281"/>
              <a:gd name="connsiteY2508" fmla="*/ 1217854 h 2256790"/>
              <a:gd name="connsiteX2509" fmla="*/ 107552 w 2810281"/>
              <a:gd name="connsiteY2509" fmla="*/ 1214872 h 2256790"/>
              <a:gd name="connsiteX2510" fmla="*/ 121967 w 2810281"/>
              <a:gd name="connsiteY2510" fmla="*/ 1189619 h 2256790"/>
              <a:gd name="connsiteX2511" fmla="*/ 69510 w 2810281"/>
              <a:gd name="connsiteY2511" fmla="*/ 1150492 h 2256790"/>
              <a:gd name="connsiteX2512" fmla="*/ 80185 w 2810281"/>
              <a:gd name="connsiteY2512" fmla="*/ 1080421 h 2256790"/>
              <a:gd name="connsiteX2513" fmla="*/ 61922 w 2810281"/>
              <a:gd name="connsiteY2513" fmla="*/ 1102098 h 2256790"/>
              <a:gd name="connsiteX2514" fmla="*/ 75742 w 2810281"/>
              <a:gd name="connsiteY2514" fmla="*/ 1069637 h 2256790"/>
              <a:gd name="connsiteX2515" fmla="*/ 74820 w 2810281"/>
              <a:gd name="connsiteY2515" fmla="*/ 1042704 h 2256790"/>
              <a:gd name="connsiteX2516" fmla="*/ 81865 w 2810281"/>
              <a:gd name="connsiteY2516" fmla="*/ 1056955 h 2256790"/>
              <a:gd name="connsiteX2517" fmla="*/ 79535 w 2810281"/>
              <a:gd name="connsiteY2517" fmla="*/ 1037067 h 2256790"/>
              <a:gd name="connsiteX2518" fmla="*/ 56720 w 2810281"/>
              <a:gd name="connsiteY2518" fmla="*/ 1017666 h 2256790"/>
              <a:gd name="connsiteX2519" fmla="*/ 54661 w 2810281"/>
              <a:gd name="connsiteY2519" fmla="*/ 1051970 h 2256790"/>
              <a:gd name="connsiteX2520" fmla="*/ 28426 w 2810281"/>
              <a:gd name="connsiteY2520" fmla="*/ 1054189 h 2256790"/>
              <a:gd name="connsiteX2521" fmla="*/ 28430 w 2810281"/>
              <a:gd name="connsiteY2521" fmla="*/ 1054246 h 2256790"/>
              <a:gd name="connsiteX2522" fmla="*/ 13528 w 2810281"/>
              <a:gd name="connsiteY2522" fmla="*/ 1102044 h 2256790"/>
              <a:gd name="connsiteX2523" fmla="*/ 28268 w 2810281"/>
              <a:gd name="connsiteY2523" fmla="*/ 1125347 h 2256790"/>
              <a:gd name="connsiteX2524" fmla="*/ 1389 w 2810281"/>
              <a:gd name="connsiteY2524" fmla="*/ 1076845 h 2256790"/>
              <a:gd name="connsiteX2525" fmla="*/ 17430 w 2810281"/>
              <a:gd name="connsiteY2525" fmla="*/ 1046388 h 2256790"/>
              <a:gd name="connsiteX2526" fmla="*/ 21656 w 2810281"/>
              <a:gd name="connsiteY2526" fmla="*/ 1046347 h 2256790"/>
              <a:gd name="connsiteX2527" fmla="*/ 27950 w 2810281"/>
              <a:gd name="connsiteY2527" fmla="*/ 1047679 h 2256790"/>
              <a:gd name="connsiteX2528" fmla="*/ 27944 w 2810281"/>
              <a:gd name="connsiteY2528" fmla="*/ 1047581 h 2256790"/>
              <a:gd name="connsiteX2529" fmla="*/ 30057 w 2810281"/>
              <a:gd name="connsiteY2529" fmla="*/ 1046009 h 2256790"/>
              <a:gd name="connsiteX2530" fmla="*/ 64686 w 2810281"/>
              <a:gd name="connsiteY2530" fmla="*/ 1003576 h 2256790"/>
              <a:gd name="connsiteX2531" fmla="*/ 92270 w 2810281"/>
              <a:gd name="connsiteY2531" fmla="*/ 947975 h 2256790"/>
              <a:gd name="connsiteX2532" fmla="*/ 120071 w 2810281"/>
              <a:gd name="connsiteY2532" fmla="*/ 947975 h 2256790"/>
              <a:gd name="connsiteX2533" fmla="*/ 125924 w 2810281"/>
              <a:gd name="connsiteY2533" fmla="*/ 975179 h 2256790"/>
              <a:gd name="connsiteX2534" fmla="*/ 145000 w 2810281"/>
              <a:gd name="connsiteY2534" fmla="*/ 1003468 h 2256790"/>
              <a:gd name="connsiteX2535" fmla="*/ 129338 w 2810281"/>
              <a:gd name="connsiteY2535" fmla="*/ 1050507 h 2256790"/>
              <a:gd name="connsiteX2536" fmla="*/ 122022 w 2810281"/>
              <a:gd name="connsiteY2536" fmla="*/ 1044600 h 2256790"/>
              <a:gd name="connsiteX2537" fmla="*/ 133511 w 2810281"/>
              <a:gd name="connsiteY2537" fmla="*/ 1060695 h 2256790"/>
              <a:gd name="connsiteX2538" fmla="*/ 112104 w 2810281"/>
              <a:gd name="connsiteY2538" fmla="*/ 1092126 h 2256790"/>
              <a:gd name="connsiteX2539" fmla="*/ 112484 w 2810281"/>
              <a:gd name="connsiteY2539" fmla="*/ 1119548 h 2256790"/>
              <a:gd name="connsiteX2540" fmla="*/ 114435 w 2810281"/>
              <a:gd name="connsiteY2540" fmla="*/ 1151034 h 2256790"/>
              <a:gd name="connsiteX2541" fmla="*/ 141423 w 2810281"/>
              <a:gd name="connsiteY2541" fmla="*/ 1167292 h 2256790"/>
              <a:gd name="connsiteX2542" fmla="*/ 148413 w 2810281"/>
              <a:gd name="connsiteY2542" fmla="*/ 1170327 h 2256790"/>
              <a:gd name="connsiteX2543" fmla="*/ 190683 w 2810281"/>
              <a:gd name="connsiteY2543" fmla="*/ 1149083 h 2256790"/>
              <a:gd name="connsiteX2544" fmla="*/ 201197 w 2810281"/>
              <a:gd name="connsiteY2544" fmla="*/ 1136998 h 2256790"/>
              <a:gd name="connsiteX2545" fmla="*/ 211710 w 2810281"/>
              <a:gd name="connsiteY2545" fmla="*/ 1123775 h 2256790"/>
              <a:gd name="connsiteX2546" fmla="*/ 198433 w 2810281"/>
              <a:gd name="connsiteY2546" fmla="*/ 1105295 h 2256790"/>
              <a:gd name="connsiteX2547" fmla="*/ 201901 w 2810281"/>
              <a:gd name="connsiteY2547" fmla="*/ 1099063 h 2256790"/>
              <a:gd name="connsiteX2548" fmla="*/ 210139 w 2810281"/>
              <a:gd name="connsiteY2548" fmla="*/ 1088442 h 2256790"/>
              <a:gd name="connsiteX2549" fmla="*/ 182122 w 2810281"/>
              <a:gd name="connsiteY2549" fmla="*/ 1049803 h 2256790"/>
              <a:gd name="connsiteX2550" fmla="*/ 169658 w 2810281"/>
              <a:gd name="connsiteY2550" fmla="*/ 1052512 h 2256790"/>
              <a:gd name="connsiteX2551" fmla="*/ 153562 w 2810281"/>
              <a:gd name="connsiteY2551" fmla="*/ 1012085 h 2256790"/>
              <a:gd name="connsiteX2552" fmla="*/ 154050 w 2810281"/>
              <a:gd name="connsiteY2552" fmla="*/ 971007 h 2256790"/>
              <a:gd name="connsiteX2553" fmla="*/ 163967 w 2810281"/>
              <a:gd name="connsiteY2553" fmla="*/ 925810 h 2256790"/>
              <a:gd name="connsiteX2554" fmla="*/ 182771 w 2810281"/>
              <a:gd name="connsiteY2554" fmla="*/ 888635 h 2256790"/>
              <a:gd name="connsiteX2555" fmla="*/ 188408 w 2810281"/>
              <a:gd name="connsiteY2555" fmla="*/ 906789 h 2256790"/>
              <a:gd name="connsiteX2556" fmla="*/ 208459 w 2810281"/>
              <a:gd name="connsiteY2556" fmla="*/ 892645 h 2256790"/>
              <a:gd name="connsiteX2557" fmla="*/ 218051 w 2810281"/>
              <a:gd name="connsiteY2557" fmla="*/ 906951 h 2256790"/>
              <a:gd name="connsiteX2558" fmla="*/ 218197 w 2810281"/>
              <a:gd name="connsiteY2558" fmla="*/ 907094 h 2256790"/>
              <a:gd name="connsiteX2559" fmla="*/ 234471 w 2810281"/>
              <a:gd name="connsiteY2559" fmla="*/ 898009 h 2256790"/>
              <a:gd name="connsiteX2560" fmla="*/ 240108 w 2810281"/>
              <a:gd name="connsiteY2560" fmla="*/ 881861 h 2256790"/>
              <a:gd name="connsiteX2561" fmla="*/ 246665 w 2810281"/>
              <a:gd name="connsiteY2561" fmla="*/ 861158 h 2256790"/>
              <a:gd name="connsiteX2562" fmla="*/ 256474 w 2810281"/>
              <a:gd name="connsiteY2562" fmla="*/ 840782 h 2256790"/>
              <a:gd name="connsiteX2563" fmla="*/ 234471 w 2810281"/>
              <a:gd name="connsiteY2563" fmla="*/ 839482 h 2256790"/>
              <a:gd name="connsiteX2564" fmla="*/ 239078 w 2810281"/>
              <a:gd name="connsiteY2564" fmla="*/ 832328 h 2256790"/>
              <a:gd name="connsiteX2565" fmla="*/ 250708 w 2810281"/>
              <a:gd name="connsiteY2565" fmla="*/ 827180 h 2256790"/>
              <a:gd name="connsiteX2566" fmla="*/ 250353 w 2810281"/>
              <a:gd name="connsiteY2566" fmla="*/ 814669 h 2256790"/>
              <a:gd name="connsiteX2567" fmla="*/ 258046 w 2810281"/>
              <a:gd name="connsiteY2567" fmla="*/ 810326 h 2256790"/>
              <a:gd name="connsiteX2568" fmla="*/ 283462 w 2810281"/>
              <a:gd name="connsiteY2568" fmla="*/ 772988 h 2256790"/>
              <a:gd name="connsiteX2569" fmla="*/ 291753 w 2810281"/>
              <a:gd name="connsiteY2569" fmla="*/ 779057 h 2256790"/>
              <a:gd name="connsiteX2570" fmla="*/ 313972 w 2810281"/>
              <a:gd name="connsiteY2570" fmla="*/ 754887 h 2256790"/>
              <a:gd name="connsiteX2571" fmla="*/ 316898 w 2810281"/>
              <a:gd name="connsiteY2571" fmla="*/ 757271 h 2256790"/>
              <a:gd name="connsiteX2572" fmla="*/ 303351 w 2810281"/>
              <a:gd name="connsiteY2572" fmla="*/ 784801 h 2256790"/>
              <a:gd name="connsiteX2573" fmla="*/ 300153 w 2810281"/>
              <a:gd name="connsiteY2573" fmla="*/ 827234 h 2256790"/>
              <a:gd name="connsiteX2574" fmla="*/ 297932 w 2810281"/>
              <a:gd name="connsiteY2574" fmla="*/ 857041 h 2256790"/>
              <a:gd name="connsiteX2575" fmla="*/ 293487 w 2810281"/>
              <a:gd name="connsiteY2575" fmla="*/ 872105 h 2256790"/>
              <a:gd name="connsiteX2576" fmla="*/ 319500 w 2810281"/>
              <a:gd name="connsiteY2576" fmla="*/ 899960 h 2256790"/>
              <a:gd name="connsiteX2577" fmla="*/ 347083 w 2810281"/>
              <a:gd name="connsiteY2577" fmla="*/ 937570 h 2256790"/>
              <a:gd name="connsiteX2578" fmla="*/ 353045 w 2810281"/>
              <a:gd name="connsiteY2578" fmla="*/ 979352 h 2256790"/>
              <a:gd name="connsiteX2579" fmla="*/ 392714 w 2810281"/>
              <a:gd name="connsiteY2579" fmla="*/ 987644 h 2256790"/>
              <a:gd name="connsiteX2580" fmla="*/ 446960 w 2810281"/>
              <a:gd name="connsiteY2580" fmla="*/ 1043895 h 2256790"/>
              <a:gd name="connsiteX2581" fmla="*/ 456445 w 2810281"/>
              <a:gd name="connsiteY2581" fmla="*/ 1090718 h 2256790"/>
              <a:gd name="connsiteX2582" fmla="*/ 455631 w 2810281"/>
              <a:gd name="connsiteY2582" fmla="*/ 1091422 h 2256790"/>
              <a:gd name="connsiteX2583" fmla="*/ 447665 w 2810281"/>
              <a:gd name="connsiteY2583" fmla="*/ 1090609 h 2256790"/>
              <a:gd name="connsiteX2584" fmla="*/ 414662 w 2810281"/>
              <a:gd name="connsiteY2584" fmla="*/ 1082372 h 2256790"/>
              <a:gd name="connsiteX2585" fmla="*/ 407074 w 2810281"/>
              <a:gd name="connsiteY2585" fmla="*/ 1052078 h 2256790"/>
              <a:gd name="connsiteX2586" fmla="*/ 384856 w 2810281"/>
              <a:gd name="connsiteY2586" fmla="*/ 1027096 h 2256790"/>
              <a:gd name="connsiteX2587" fmla="*/ 377702 w 2810281"/>
              <a:gd name="connsiteY2587" fmla="*/ 1057931 h 2256790"/>
              <a:gd name="connsiteX2588" fmla="*/ 342369 w 2810281"/>
              <a:gd name="connsiteY2588" fmla="*/ 1029047 h 2256790"/>
              <a:gd name="connsiteX2589" fmla="*/ 312076 w 2810281"/>
              <a:gd name="connsiteY2589" fmla="*/ 992792 h 2256790"/>
              <a:gd name="connsiteX2590" fmla="*/ 284057 w 2810281"/>
              <a:gd name="connsiteY2590" fmla="*/ 999512 h 2256790"/>
              <a:gd name="connsiteX2591" fmla="*/ 256907 w 2810281"/>
              <a:gd name="connsiteY2591" fmla="*/ 987373 h 2256790"/>
              <a:gd name="connsiteX2592" fmla="*/ 258804 w 2810281"/>
              <a:gd name="connsiteY2592" fmla="*/ 957513 h 2256790"/>
              <a:gd name="connsiteX2593" fmla="*/ 246990 w 2810281"/>
              <a:gd name="connsiteY2593" fmla="*/ 974530 h 2256790"/>
              <a:gd name="connsiteX2594" fmla="*/ 241516 w 2810281"/>
              <a:gd name="connsiteY2594" fmla="*/ 969706 h 2256790"/>
              <a:gd name="connsiteX2595" fmla="*/ 241516 w 2810281"/>
              <a:gd name="connsiteY2595" fmla="*/ 932747 h 2256790"/>
              <a:gd name="connsiteX2596" fmla="*/ 243847 w 2810281"/>
              <a:gd name="connsiteY2596" fmla="*/ 915080 h 2256790"/>
              <a:gd name="connsiteX2597" fmla="*/ 222712 w 2810281"/>
              <a:gd name="connsiteY2597" fmla="*/ 911504 h 2256790"/>
              <a:gd name="connsiteX2598" fmla="*/ 222820 w 2810281"/>
              <a:gd name="connsiteY2598" fmla="*/ 911666 h 2256790"/>
              <a:gd name="connsiteX2599" fmla="*/ 222688 w 2810281"/>
              <a:gd name="connsiteY2599" fmla="*/ 911538 h 2256790"/>
              <a:gd name="connsiteX2600" fmla="*/ 181254 w 2810281"/>
              <a:gd name="connsiteY2600" fmla="*/ 972037 h 2256790"/>
              <a:gd name="connsiteX2601" fmla="*/ 183693 w 2810281"/>
              <a:gd name="connsiteY2601" fmla="*/ 951552 h 2256790"/>
              <a:gd name="connsiteX2602" fmla="*/ 176268 w 2810281"/>
              <a:gd name="connsiteY2602" fmla="*/ 973662 h 2256790"/>
              <a:gd name="connsiteX2603" fmla="*/ 178816 w 2810281"/>
              <a:gd name="connsiteY2603" fmla="*/ 1009158 h 2256790"/>
              <a:gd name="connsiteX2604" fmla="*/ 238156 w 2810281"/>
              <a:gd name="connsiteY2604" fmla="*/ 1041023 h 2256790"/>
              <a:gd name="connsiteX2605" fmla="*/ 244064 w 2810281"/>
              <a:gd name="connsiteY2605" fmla="*/ 1080909 h 2256790"/>
              <a:gd name="connsiteX2606" fmla="*/ 269155 w 2810281"/>
              <a:gd name="connsiteY2606" fmla="*/ 1077874 h 2256790"/>
              <a:gd name="connsiteX2607" fmla="*/ 289640 w 2810281"/>
              <a:gd name="connsiteY2607" fmla="*/ 1098196 h 2256790"/>
              <a:gd name="connsiteX2608" fmla="*/ 303133 w 2810281"/>
              <a:gd name="connsiteY2608" fmla="*/ 1116675 h 2256790"/>
              <a:gd name="connsiteX2609" fmla="*/ 336570 w 2810281"/>
              <a:gd name="connsiteY2609" fmla="*/ 1124967 h 2256790"/>
              <a:gd name="connsiteX2610" fmla="*/ 359276 w 2810281"/>
              <a:gd name="connsiteY2610" fmla="*/ 1148758 h 2256790"/>
              <a:gd name="connsiteX2611" fmla="*/ 379219 w 2810281"/>
              <a:gd name="connsiteY2611" fmla="*/ 1119657 h 2256790"/>
              <a:gd name="connsiteX2612" fmla="*/ 401655 w 2810281"/>
              <a:gd name="connsiteY2612" fmla="*/ 1152877 h 2256790"/>
              <a:gd name="connsiteX2613" fmla="*/ 435038 w 2810281"/>
              <a:gd name="connsiteY2613" fmla="*/ 1181978 h 2256790"/>
              <a:gd name="connsiteX2614" fmla="*/ 491344 w 2810281"/>
              <a:gd name="connsiteY2614" fmla="*/ 1172223 h 2256790"/>
              <a:gd name="connsiteX2615" fmla="*/ 536649 w 2810281"/>
              <a:gd name="connsiteY2615" fmla="*/ 1123613 h 2256790"/>
              <a:gd name="connsiteX2616" fmla="*/ 563745 w 2810281"/>
              <a:gd name="connsiteY2616" fmla="*/ 1149408 h 2256790"/>
              <a:gd name="connsiteX2617" fmla="*/ 602169 w 2810281"/>
              <a:gd name="connsiteY2617" fmla="*/ 1131579 h 2256790"/>
              <a:gd name="connsiteX2618" fmla="*/ 603469 w 2810281"/>
              <a:gd name="connsiteY2618" fmla="*/ 1115484 h 2256790"/>
              <a:gd name="connsiteX2619" fmla="*/ 609539 w 2810281"/>
              <a:gd name="connsiteY2619" fmla="*/ 1117977 h 2256790"/>
              <a:gd name="connsiteX2620" fmla="*/ 627747 w 2810281"/>
              <a:gd name="connsiteY2620" fmla="*/ 1134614 h 2256790"/>
              <a:gd name="connsiteX2621" fmla="*/ 655602 w 2810281"/>
              <a:gd name="connsiteY2621" fmla="*/ 1121120 h 2256790"/>
              <a:gd name="connsiteX2622" fmla="*/ 665791 w 2810281"/>
              <a:gd name="connsiteY2622" fmla="*/ 1103128 h 2256790"/>
              <a:gd name="connsiteX2623" fmla="*/ 704539 w 2810281"/>
              <a:gd name="connsiteY2623" fmla="*/ 1098521 h 2256790"/>
              <a:gd name="connsiteX2624" fmla="*/ 732284 w 2810281"/>
              <a:gd name="connsiteY2624" fmla="*/ 1067795 h 2256790"/>
              <a:gd name="connsiteX2625" fmla="*/ 732067 w 2810281"/>
              <a:gd name="connsiteY2625" fmla="*/ 1052783 h 2256790"/>
              <a:gd name="connsiteX2626" fmla="*/ 712342 w 2810281"/>
              <a:gd name="connsiteY2626" fmla="*/ 1048123 h 2256790"/>
              <a:gd name="connsiteX2627" fmla="*/ 698198 w 2810281"/>
              <a:gd name="connsiteY2627" fmla="*/ 1048501 h 2256790"/>
              <a:gd name="connsiteX2628" fmla="*/ 698198 w 2810281"/>
              <a:gd name="connsiteY2628" fmla="*/ 1016040 h 2256790"/>
              <a:gd name="connsiteX2629" fmla="*/ 709903 w 2810281"/>
              <a:gd name="connsiteY2629" fmla="*/ 1024386 h 2256790"/>
              <a:gd name="connsiteX2630" fmla="*/ 730442 w 2810281"/>
              <a:gd name="connsiteY2630" fmla="*/ 1017287 h 2256790"/>
              <a:gd name="connsiteX2631" fmla="*/ 742418 w 2810281"/>
              <a:gd name="connsiteY2631" fmla="*/ 1000216 h 2256790"/>
              <a:gd name="connsiteX2632" fmla="*/ 764474 w 2810281"/>
              <a:gd name="connsiteY2632" fmla="*/ 1005636 h 2256790"/>
              <a:gd name="connsiteX2633" fmla="*/ 784688 w 2810281"/>
              <a:gd name="connsiteY2633" fmla="*/ 1018154 h 2256790"/>
              <a:gd name="connsiteX2634" fmla="*/ 810483 w 2810281"/>
              <a:gd name="connsiteY2634" fmla="*/ 995502 h 2256790"/>
              <a:gd name="connsiteX2635" fmla="*/ 812651 w 2810281"/>
              <a:gd name="connsiteY2635" fmla="*/ 978756 h 2256790"/>
              <a:gd name="connsiteX2636" fmla="*/ 800240 w 2810281"/>
              <a:gd name="connsiteY2636" fmla="*/ 935240 h 2256790"/>
              <a:gd name="connsiteX2637" fmla="*/ 788807 w 2810281"/>
              <a:gd name="connsiteY2637" fmla="*/ 914592 h 2256790"/>
              <a:gd name="connsiteX2638" fmla="*/ 795635 w 2810281"/>
              <a:gd name="connsiteY2638" fmla="*/ 893023 h 2256790"/>
              <a:gd name="connsiteX2639" fmla="*/ 815415 w 2810281"/>
              <a:gd name="connsiteY2639" fmla="*/ 900286 h 2256790"/>
              <a:gd name="connsiteX2640" fmla="*/ 850098 w 2810281"/>
              <a:gd name="connsiteY2640" fmla="*/ 873135 h 2256790"/>
              <a:gd name="connsiteX2641" fmla="*/ 849556 w 2810281"/>
              <a:gd name="connsiteY2641" fmla="*/ 882565 h 2256790"/>
              <a:gd name="connsiteX2642" fmla="*/ 852700 w 2810281"/>
              <a:gd name="connsiteY2642" fmla="*/ 883703 h 2256790"/>
              <a:gd name="connsiteX2643" fmla="*/ 862075 w 2810281"/>
              <a:gd name="connsiteY2643" fmla="*/ 863435 h 2256790"/>
              <a:gd name="connsiteX2644" fmla="*/ 844734 w 2810281"/>
              <a:gd name="connsiteY2644" fmla="*/ 838344 h 2256790"/>
              <a:gd name="connsiteX2645" fmla="*/ 813139 w 2810281"/>
              <a:gd name="connsiteY2645" fmla="*/ 841975 h 2256790"/>
              <a:gd name="connsiteX2646" fmla="*/ 812218 w 2810281"/>
              <a:gd name="connsiteY2646" fmla="*/ 838831 h 2256790"/>
              <a:gd name="connsiteX2647" fmla="*/ 823002 w 2810281"/>
              <a:gd name="connsiteY2647" fmla="*/ 833141 h 2256790"/>
              <a:gd name="connsiteX2648" fmla="*/ 807720 w 2810281"/>
              <a:gd name="connsiteY2648" fmla="*/ 810380 h 2256790"/>
              <a:gd name="connsiteX2649" fmla="*/ 785662 w 2810281"/>
              <a:gd name="connsiteY2649" fmla="*/ 764100 h 2256790"/>
              <a:gd name="connsiteX2650" fmla="*/ 765504 w 2810281"/>
              <a:gd name="connsiteY2650" fmla="*/ 772663 h 2256790"/>
              <a:gd name="connsiteX2651" fmla="*/ 780949 w 2810281"/>
              <a:gd name="connsiteY2651" fmla="*/ 787294 h 2256790"/>
              <a:gd name="connsiteX2652" fmla="*/ 778944 w 2810281"/>
              <a:gd name="connsiteY2652" fmla="*/ 811030 h 2256790"/>
              <a:gd name="connsiteX2653" fmla="*/ 757158 w 2810281"/>
              <a:gd name="connsiteY2653" fmla="*/ 766538 h 2256790"/>
              <a:gd name="connsiteX2654" fmla="*/ 735915 w 2810281"/>
              <a:gd name="connsiteY2654" fmla="*/ 735161 h 2256790"/>
              <a:gd name="connsiteX2655" fmla="*/ 750059 w 2810281"/>
              <a:gd name="connsiteY2655" fmla="*/ 731097 h 2256790"/>
              <a:gd name="connsiteX2656" fmla="*/ 750221 w 2810281"/>
              <a:gd name="connsiteY2656" fmla="*/ 727954 h 2256790"/>
              <a:gd name="connsiteX2657" fmla="*/ 725510 w 2810281"/>
              <a:gd name="connsiteY2657" fmla="*/ 726003 h 2256790"/>
              <a:gd name="connsiteX2658" fmla="*/ 674732 w 2810281"/>
              <a:gd name="connsiteY2658" fmla="*/ 697822 h 2256790"/>
              <a:gd name="connsiteX2659" fmla="*/ 688280 w 2810281"/>
              <a:gd name="connsiteY2659" fmla="*/ 666337 h 2256790"/>
              <a:gd name="connsiteX2660" fmla="*/ 666224 w 2810281"/>
              <a:gd name="connsiteY2660" fmla="*/ 588029 h 2256790"/>
              <a:gd name="connsiteX2661" fmla="*/ 692182 w 2810281"/>
              <a:gd name="connsiteY2661" fmla="*/ 588353 h 2256790"/>
              <a:gd name="connsiteX2662" fmla="*/ 716461 w 2810281"/>
              <a:gd name="connsiteY2662" fmla="*/ 584236 h 2256790"/>
              <a:gd name="connsiteX2663" fmla="*/ 720253 w 2810281"/>
              <a:gd name="connsiteY2663" fmla="*/ 604015 h 2256790"/>
              <a:gd name="connsiteX2664" fmla="*/ 737757 w 2810281"/>
              <a:gd name="connsiteY2664" fmla="*/ 636368 h 2256790"/>
              <a:gd name="connsiteX2665" fmla="*/ 742418 w 2810281"/>
              <a:gd name="connsiteY2665" fmla="*/ 640379 h 2256790"/>
              <a:gd name="connsiteX2666" fmla="*/ 737703 w 2810281"/>
              <a:gd name="connsiteY2666" fmla="*/ 665957 h 2256790"/>
              <a:gd name="connsiteX2667" fmla="*/ 763878 w 2810281"/>
              <a:gd name="connsiteY2667" fmla="*/ 683407 h 2256790"/>
              <a:gd name="connsiteX2668" fmla="*/ 765558 w 2810281"/>
              <a:gd name="connsiteY2668" fmla="*/ 701508 h 2256790"/>
              <a:gd name="connsiteX2669" fmla="*/ 787018 w 2810281"/>
              <a:gd name="connsiteY2669" fmla="*/ 721613 h 2256790"/>
              <a:gd name="connsiteX2670" fmla="*/ 814006 w 2810281"/>
              <a:gd name="connsiteY2670" fmla="*/ 736299 h 2256790"/>
              <a:gd name="connsiteX2671" fmla="*/ 849502 w 2810281"/>
              <a:gd name="connsiteY2671" fmla="*/ 738359 h 2256790"/>
              <a:gd name="connsiteX2672" fmla="*/ 855192 w 2810281"/>
              <a:gd name="connsiteY2672" fmla="*/ 734565 h 2256790"/>
              <a:gd name="connsiteX2673" fmla="*/ 862617 w 2810281"/>
              <a:gd name="connsiteY2673" fmla="*/ 751094 h 2256790"/>
              <a:gd name="connsiteX2674" fmla="*/ 902936 w 2810281"/>
              <a:gd name="connsiteY2674" fmla="*/ 773530 h 2256790"/>
              <a:gd name="connsiteX2675" fmla="*/ 933555 w 2810281"/>
              <a:gd name="connsiteY2675" fmla="*/ 843654 h 2256790"/>
              <a:gd name="connsiteX2676" fmla="*/ 950137 w 2810281"/>
              <a:gd name="connsiteY2676" fmla="*/ 842841 h 2256790"/>
              <a:gd name="connsiteX2677" fmla="*/ 937728 w 2810281"/>
              <a:gd name="connsiteY2677" fmla="*/ 867012 h 2256790"/>
              <a:gd name="connsiteX2678" fmla="*/ 956533 w 2810281"/>
              <a:gd name="connsiteY2678" fmla="*/ 899039 h 2256790"/>
              <a:gd name="connsiteX2679" fmla="*/ 975663 w 2810281"/>
              <a:gd name="connsiteY2679" fmla="*/ 883269 h 2256790"/>
              <a:gd name="connsiteX2680" fmla="*/ 973495 w 2810281"/>
              <a:gd name="connsiteY2680" fmla="*/ 970031 h 2256790"/>
              <a:gd name="connsiteX2681" fmla="*/ 962223 w 2810281"/>
              <a:gd name="connsiteY2681" fmla="*/ 969489 h 2256790"/>
              <a:gd name="connsiteX2682" fmla="*/ 964336 w 2810281"/>
              <a:gd name="connsiteY2682" fmla="*/ 984609 h 2256790"/>
              <a:gd name="connsiteX2683" fmla="*/ 952143 w 2810281"/>
              <a:gd name="connsiteY2683" fmla="*/ 984609 h 2256790"/>
              <a:gd name="connsiteX2684" fmla="*/ 946886 w 2810281"/>
              <a:gd name="connsiteY2684" fmla="*/ 1008453 h 2256790"/>
              <a:gd name="connsiteX2685" fmla="*/ 980485 w 2810281"/>
              <a:gd name="connsiteY2685" fmla="*/ 1007207 h 2256790"/>
              <a:gd name="connsiteX2686" fmla="*/ 1007311 w 2810281"/>
              <a:gd name="connsiteY2686" fmla="*/ 1032732 h 2256790"/>
              <a:gd name="connsiteX2687" fmla="*/ 988723 w 2810281"/>
              <a:gd name="connsiteY2687" fmla="*/ 967592 h 2256790"/>
              <a:gd name="connsiteX2688" fmla="*/ 995551 w 2810281"/>
              <a:gd name="connsiteY2688" fmla="*/ 976534 h 2256790"/>
              <a:gd name="connsiteX2689" fmla="*/ 1003734 w 2810281"/>
              <a:gd name="connsiteY2689" fmla="*/ 982984 h 2256790"/>
              <a:gd name="connsiteX2690" fmla="*/ 1008666 w 2810281"/>
              <a:gd name="connsiteY2690" fmla="*/ 968297 h 2256790"/>
              <a:gd name="connsiteX2691" fmla="*/ 1010779 w 2810281"/>
              <a:gd name="connsiteY2691" fmla="*/ 953665 h 2256790"/>
              <a:gd name="connsiteX2692" fmla="*/ 996148 w 2810281"/>
              <a:gd name="connsiteY2692" fmla="*/ 940225 h 2256790"/>
              <a:gd name="connsiteX2693" fmla="*/ 989319 w 2810281"/>
              <a:gd name="connsiteY2693" fmla="*/ 913779 h 2256790"/>
              <a:gd name="connsiteX2694" fmla="*/ 978480 w 2810281"/>
              <a:gd name="connsiteY2694" fmla="*/ 882619 h 2256790"/>
              <a:gd name="connsiteX2695" fmla="*/ 965366 w 2810281"/>
              <a:gd name="connsiteY2695" fmla="*/ 857799 h 2256790"/>
              <a:gd name="connsiteX2696" fmla="*/ 934422 w 2810281"/>
              <a:gd name="connsiteY2696" fmla="*/ 798132 h 2256790"/>
              <a:gd name="connsiteX2697" fmla="*/ 928948 w 2810281"/>
              <a:gd name="connsiteY2697" fmla="*/ 792822 h 2256790"/>
              <a:gd name="connsiteX2698" fmla="*/ 905754 w 2810281"/>
              <a:gd name="connsiteY2698" fmla="*/ 732614 h 2256790"/>
              <a:gd name="connsiteX2699" fmla="*/ 902557 w 2810281"/>
              <a:gd name="connsiteY2699" fmla="*/ 723943 h 2256790"/>
              <a:gd name="connsiteX2700" fmla="*/ 874756 w 2810281"/>
              <a:gd name="connsiteY2700" fmla="*/ 744753 h 2256790"/>
              <a:gd name="connsiteX2701" fmla="*/ 848852 w 2810281"/>
              <a:gd name="connsiteY2701" fmla="*/ 696901 h 2256790"/>
              <a:gd name="connsiteX2702" fmla="*/ 836171 w 2810281"/>
              <a:gd name="connsiteY2702" fmla="*/ 708390 h 2256790"/>
              <a:gd name="connsiteX2703" fmla="*/ 853513 w 2810281"/>
              <a:gd name="connsiteY2703" fmla="*/ 710015 h 2256790"/>
              <a:gd name="connsiteX2704" fmla="*/ 838773 w 2810281"/>
              <a:gd name="connsiteY2704" fmla="*/ 726978 h 2256790"/>
              <a:gd name="connsiteX2705" fmla="*/ 821864 w 2810281"/>
              <a:gd name="connsiteY2705" fmla="*/ 702863 h 2256790"/>
              <a:gd name="connsiteX2706" fmla="*/ 809834 w 2810281"/>
              <a:gd name="connsiteY2706" fmla="*/ 703458 h 2256790"/>
              <a:gd name="connsiteX2707" fmla="*/ 812922 w 2810281"/>
              <a:gd name="connsiteY2707" fmla="*/ 682649 h 2256790"/>
              <a:gd name="connsiteX2708" fmla="*/ 773687 w 2810281"/>
              <a:gd name="connsiteY2708" fmla="*/ 673599 h 2256790"/>
              <a:gd name="connsiteX2709" fmla="*/ 774121 w 2810281"/>
              <a:gd name="connsiteY2709" fmla="*/ 668776 h 2256790"/>
              <a:gd name="connsiteX2710" fmla="*/ 792383 w 2810281"/>
              <a:gd name="connsiteY2710" fmla="*/ 668992 h 2256790"/>
              <a:gd name="connsiteX2711" fmla="*/ 812327 w 2810281"/>
              <a:gd name="connsiteY2711" fmla="*/ 660593 h 2256790"/>
              <a:gd name="connsiteX2712" fmla="*/ 809563 w 2810281"/>
              <a:gd name="connsiteY2712" fmla="*/ 635338 h 2256790"/>
              <a:gd name="connsiteX2713" fmla="*/ 821268 w 2810281"/>
              <a:gd name="connsiteY2713" fmla="*/ 601739 h 2256790"/>
              <a:gd name="connsiteX2714" fmla="*/ 859257 w 2810281"/>
              <a:gd name="connsiteY2714" fmla="*/ 589166 h 2256790"/>
              <a:gd name="connsiteX2715" fmla="*/ 859691 w 2810281"/>
              <a:gd name="connsiteY2715" fmla="*/ 608785 h 2256790"/>
              <a:gd name="connsiteX2716" fmla="*/ 889984 w 2810281"/>
              <a:gd name="connsiteY2716" fmla="*/ 643467 h 2256790"/>
              <a:gd name="connsiteX2717" fmla="*/ 896325 w 2810281"/>
              <a:gd name="connsiteY2717" fmla="*/ 656636 h 2256790"/>
              <a:gd name="connsiteX2718" fmla="*/ 905971 w 2810281"/>
              <a:gd name="connsiteY2718" fmla="*/ 664548 h 2256790"/>
              <a:gd name="connsiteX2719" fmla="*/ 935397 w 2810281"/>
              <a:gd name="connsiteY2719" fmla="*/ 672352 h 2256790"/>
              <a:gd name="connsiteX2720" fmla="*/ 954203 w 2810281"/>
              <a:gd name="connsiteY2720" fmla="*/ 688826 h 2256790"/>
              <a:gd name="connsiteX2721" fmla="*/ 962494 w 2810281"/>
              <a:gd name="connsiteY2721" fmla="*/ 718849 h 2256790"/>
              <a:gd name="connsiteX2722" fmla="*/ 982924 w 2810281"/>
              <a:gd name="connsiteY2722" fmla="*/ 719337 h 2256790"/>
              <a:gd name="connsiteX2723" fmla="*/ 996906 w 2810281"/>
              <a:gd name="connsiteY2723" fmla="*/ 775209 h 2256790"/>
              <a:gd name="connsiteX2724" fmla="*/ 995931 w 2810281"/>
              <a:gd name="connsiteY2724" fmla="*/ 782797 h 2256790"/>
              <a:gd name="connsiteX2725" fmla="*/ 998261 w 2810281"/>
              <a:gd name="connsiteY2725" fmla="*/ 820243 h 2256790"/>
              <a:gd name="connsiteX2726" fmla="*/ 1000266 w 2810281"/>
              <a:gd name="connsiteY2726" fmla="*/ 834821 h 2256790"/>
              <a:gd name="connsiteX2727" fmla="*/ 1004547 w 2810281"/>
              <a:gd name="connsiteY2727" fmla="*/ 843708 h 2256790"/>
              <a:gd name="connsiteX2728" fmla="*/ 1039986 w 2810281"/>
              <a:gd name="connsiteY2728" fmla="*/ 883107 h 2256790"/>
              <a:gd name="connsiteX2729" fmla="*/ 1076891 w 2810281"/>
              <a:gd name="connsiteY2729" fmla="*/ 883107 h 2256790"/>
              <a:gd name="connsiteX2730" fmla="*/ 1067084 w 2810281"/>
              <a:gd name="connsiteY2730" fmla="*/ 901748 h 2256790"/>
              <a:gd name="connsiteX2731" fmla="*/ 1064427 w 2810281"/>
              <a:gd name="connsiteY2731" fmla="*/ 911504 h 2256790"/>
              <a:gd name="connsiteX2732" fmla="*/ 1063994 w 2810281"/>
              <a:gd name="connsiteY2732" fmla="*/ 949221 h 2256790"/>
              <a:gd name="connsiteX2733" fmla="*/ 1073694 w 2810281"/>
              <a:gd name="connsiteY2733" fmla="*/ 966671 h 2256790"/>
              <a:gd name="connsiteX2734" fmla="*/ 1071147 w 2810281"/>
              <a:gd name="connsiteY2734" fmla="*/ 1002005 h 2256790"/>
              <a:gd name="connsiteX2735" fmla="*/ 1068384 w 2810281"/>
              <a:gd name="connsiteY2735" fmla="*/ 1021893 h 2256790"/>
              <a:gd name="connsiteX2736" fmla="*/ 1091687 w 2810281"/>
              <a:gd name="connsiteY2736" fmla="*/ 966129 h 2256790"/>
              <a:gd name="connsiteX2737" fmla="*/ 1115748 w 2810281"/>
              <a:gd name="connsiteY2737" fmla="*/ 944994 h 2256790"/>
              <a:gd name="connsiteX2738" fmla="*/ 1128592 w 2810281"/>
              <a:gd name="connsiteY2738" fmla="*/ 966780 h 2256790"/>
              <a:gd name="connsiteX2739" fmla="*/ 1154278 w 2810281"/>
              <a:gd name="connsiteY2739" fmla="*/ 925756 h 2256790"/>
              <a:gd name="connsiteX2740" fmla="*/ 1150159 w 2810281"/>
              <a:gd name="connsiteY2740" fmla="*/ 949384 h 2256790"/>
              <a:gd name="connsiteX2741" fmla="*/ 1146582 w 2810281"/>
              <a:gd name="connsiteY2741" fmla="*/ 970844 h 2256790"/>
              <a:gd name="connsiteX2742" fmla="*/ 1168532 w 2810281"/>
              <a:gd name="connsiteY2742" fmla="*/ 961306 h 2256790"/>
              <a:gd name="connsiteX2743" fmla="*/ 1173463 w 2810281"/>
              <a:gd name="connsiteY2743" fmla="*/ 980274 h 2256790"/>
              <a:gd name="connsiteX2744" fmla="*/ 1219418 w 2810281"/>
              <a:gd name="connsiteY2744" fmla="*/ 1000704 h 2256790"/>
              <a:gd name="connsiteX2745" fmla="*/ 1244293 w 2810281"/>
              <a:gd name="connsiteY2745" fmla="*/ 967105 h 2256790"/>
              <a:gd name="connsiteX2746" fmla="*/ 1277891 w 2810281"/>
              <a:gd name="connsiteY2746" fmla="*/ 957513 h 2256790"/>
              <a:gd name="connsiteX2747" fmla="*/ 1274532 w 2810281"/>
              <a:gd name="connsiteY2747" fmla="*/ 939359 h 2256790"/>
              <a:gd name="connsiteX2748" fmla="*/ 1344602 w 2810281"/>
              <a:gd name="connsiteY2748" fmla="*/ 943802 h 2256790"/>
              <a:gd name="connsiteX2749" fmla="*/ 1291549 w 2810281"/>
              <a:gd name="connsiteY2749" fmla="*/ 929279 h 2256790"/>
              <a:gd name="connsiteX2750" fmla="*/ 1286184 w 2810281"/>
              <a:gd name="connsiteY2750" fmla="*/ 928790 h 2256790"/>
              <a:gd name="connsiteX2751" fmla="*/ 1262014 w 2810281"/>
              <a:gd name="connsiteY2751" fmla="*/ 922017 h 2256790"/>
              <a:gd name="connsiteX2752" fmla="*/ 1248737 w 2810281"/>
              <a:gd name="connsiteY2752" fmla="*/ 943043 h 2256790"/>
              <a:gd name="connsiteX2753" fmla="*/ 1235350 w 2810281"/>
              <a:gd name="connsiteY2753" fmla="*/ 950251 h 2256790"/>
              <a:gd name="connsiteX2754" fmla="*/ 1178232 w 2810281"/>
              <a:gd name="connsiteY2754" fmla="*/ 945591 h 2256790"/>
              <a:gd name="connsiteX2755" fmla="*/ 1132168 w 2810281"/>
              <a:gd name="connsiteY2755" fmla="*/ 897576 h 2256790"/>
              <a:gd name="connsiteX2756" fmla="*/ 1112063 w 2810281"/>
              <a:gd name="connsiteY2756" fmla="*/ 903970 h 2256790"/>
              <a:gd name="connsiteX2757" fmla="*/ 1106590 w 2810281"/>
              <a:gd name="connsiteY2757" fmla="*/ 826909 h 2256790"/>
              <a:gd name="connsiteX2758" fmla="*/ 1090331 w 2810281"/>
              <a:gd name="connsiteY2758" fmla="*/ 819755 h 2256790"/>
              <a:gd name="connsiteX2759" fmla="*/ 1087460 w 2810281"/>
              <a:gd name="connsiteY2759" fmla="*/ 790275 h 2256790"/>
              <a:gd name="connsiteX2760" fmla="*/ 1077163 w 2810281"/>
              <a:gd name="connsiteY2760" fmla="*/ 815908 h 2256790"/>
              <a:gd name="connsiteX2761" fmla="*/ 1054456 w 2810281"/>
              <a:gd name="connsiteY2761" fmla="*/ 771957 h 2256790"/>
              <a:gd name="connsiteX2762" fmla="*/ 1046165 w 2810281"/>
              <a:gd name="connsiteY2762" fmla="*/ 752556 h 2256790"/>
              <a:gd name="connsiteX2763" fmla="*/ 1029584 w 2810281"/>
              <a:gd name="connsiteY2763" fmla="*/ 690615 h 2256790"/>
              <a:gd name="connsiteX2764" fmla="*/ 1027850 w 2810281"/>
              <a:gd name="connsiteY2764" fmla="*/ 681348 h 2256790"/>
              <a:gd name="connsiteX2765" fmla="*/ 1060364 w 2810281"/>
              <a:gd name="connsiteY2765" fmla="*/ 686062 h 2256790"/>
              <a:gd name="connsiteX2766" fmla="*/ 1073586 w 2810281"/>
              <a:gd name="connsiteY2766" fmla="*/ 723401 h 2256790"/>
              <a:gd name="connsiteX2767" fmla="*/ 1105396 w 2810281"/>
              <a:gd name="connsiteY2767" fmla="*/ 763287 h 2256790"/>
              <a:gd name="connsiteX2768" fmla="*/ 1130543 w 2810281"/>
              <a:gd name="connsiteY2768" fmla="*/ 785831 h 2256790"/>
              <a:gd name="connsiteX2769" fmla="*/ 1160727 w 2810281"/>
              <a:gd name="connsiteY2769" fmla="*/ 771957 h 2256790"/>
              <a:gd name="connsiteX2770" fmla="*/ 1191942 w 2810281"/>
              <a:gd name="connsiteY2770" fmla="*/ 815637 h 2256790"/>
              <a:gd name="connsiteX2771" fmla="*/ 1233779 w 2810281"/>
              <a:gd name="connsiteY2771" fmla="*/ 837098 h 2256790"/>
              <a:gd name="connsiteX2772" fmla="*/ 1255456 w 2810281"/>
              <a:gd name="connsiteY2772" fmla="*/ 856552 h 2256790"/>
              <a:gd name="connsiteX2773" fmla="*/ 1286021 w 2810281"/>
              <a:gd name="connsiteY2773" fmla="*/ 849182 h 2256790"/>
              <a:gd name="connsiteX2774" fmla="*/ 1315284 w 2810281"/>
              <a:gd name="connsiteY2774" fmla="*/ 844088 h 2256790"/>
              <a:gd name="connsiteX2775" fmla="*/ 1322655 w 2810281"/>
              <a:gd name="connsiteY2775" fmla="*/ 841270 h 2256790"/>
              <a:gd name="connsiteX2776" fmla="*/ 1369370 w 2810281"/>
              <a:gd name="connsiteY2776" fmla="*/ 829564 h 2256790"/>
              <a:gd name="connsiteX2777" fmla="*/ 1386982 w 2810281"/>
              <a:gd name="connsiteY2777" fmla="*/ 806804 h 2256790"/>
              <a:gd name="connsiteX2778" fmla="*/ 1355766 w 2810281"/>
              <a:gd name="connsiteY2778" fmla="*/ 806804 h 2256790"/>
              <a:gd name="connsiteX2779" fmla="*/ 1348288 w 2810281"/>
              <a:gd name="connsiteY2779" fmla="*/ 807183 h 2256790"/>
              <a:gd name="connsiteX2780" fmla="*/ 1317127 w 2810281"/>
              <a:gd name="connsiteY2780" fmla="*/ 818509 h 2256790"/>
              <a:gd name="connsiteX2781" fmla="*/ 1299840 w 2810281"/>
              <a:gd name="connsiteY2781" fmla="*/ 779382 h 2256790"/>
              <a:gd name="connsiteX2782" fmla="*/ 1203812 w 2810281"/>
              <a:gd name="connsiteY2782" fmla="*/ 735919 h 2256790"/>
              <a:gd name="connsiteX2783" fmla="*/ 1185115 w 2810281"/>
              <a:gd name="connsiteY2783" fmla="*/ 746866 h 2256790"/>
              <a:gd name="connsiteX2784" fmla="*/ 1212373 w 2810281"/>
              <a:gd name="connsiteY2784" fmla="*/ 758193 h 2256790"/>
              <a:gd name="connsiteX2785" fmla="*/ 1246515 w 2810281"/>
              <a:gd name="connsiteY2785" fmla="*/ 796670 h 2256790"/>
              <a:gd name="connsiteX2786" fmla="*/ 1238982 w 2810281"/>
              <a:gd name="connsiteY2786" fmla="*/ 822248 h 2256790"/>
              <a:gd name="connsiteX2787" fmla="*/ 1222127 w 2810281"/>
              <a:gd name="connsiteY2787" fmla="*/ 820135 h 2256790"/>
              <a:gd name="connsiteX2788" fmla="*/ 1219472 w 2810281"/>
              <a:gd name="connsiteY2788" fmla="*/ 813849 h 2256790"/>
              <a:gd name="connsiteX2789" fmla="*/ 1186578 w 2810281"/>
              <a:gd name="connsiteY2789" fmla="*/ 763721 h 2256790"/>
              <a:gd name="connsiteX2790" fmla="*/ 1164684 w 2810281"/>
              <a:gd name="connsiteY2790" fmla="*/ 753153 h 2256790"/>
              <a:gd name="connsiteX2791" fmla="*/ 1159861 w 2810281"/>
              <a:gd name="connsiteY2791" fmla="*/ 751148 h 2256790"/>
              <a:gd name="connsiteX2792" fmla="*/ 1118079 w 2810281"/>
              <a:gd name="connsiteY2792" fmla="*/ 735486 h 2256790"/>
              <a:gd name="connsiteX2793" fmla="*/ 1119867 w 2810281"/>
              <a:gd name="connsiteY2793" fmla="*/ 722535 h 2256790"/>
              <a:gd name="connsiteX2794" fmla="*/ 1111629 w 2810281"/>
              <a:gd name="connsiteY2794" fmla="*/ 708173 h 2256790"/>
              <a:gd name="connsiteX2795" fmla="*/ 1084425 w 2810281"/>
              <a:gd name="connsiteY2795" fmla="*/ 680264 h 2256790"/>
              <a:gd name="connsiteX2796" fmla="*/ 1081552 w 2810281"/>
              <a:gd name="connsiteY2796" fmla="*/ 669860 h 2256790"/>
              <a:gd name="connsiteX2797" fmla="*/ 1061610 w 2810281"/>
              <a:gd name="connsiteY2797" fmla="*/ 644605 h 2256790"/>
              <a:gd name="connsiteX2798" fmla="*/ 1055702 w 2810281"/>
              <a:gd name="connsiteY2798" fmla="*/ 631762 h 2256790"/>
              <a:gd name="connsiteX2799" fmla="*/ 1070552 w 2810281"/>
              <a:gd name="connsiteY2799" fmla="*/ 640650 h 2256790"/>
              <a:gd name="connsiteX2800" fmla="*/ 1073857 w 2810281"/>
              <a:gd name="connsiteY2800" fmla="*/ 630516 h 2256790"/>
              <a:gd name="connsiteX2801" fmla="*/ 1096456 w 2810281"/>
              <a:gd name="connsiteY2801" fmla="*/ 662326 h 2256790"/>
              <a:gd name="connsiteX2802" fmla="*/ 1120843 w 2810281"/>
              <a:gd name="connsiteY2802" fmla="*/ 689532 h 2256790"/>
              <a:gd name="connsiteX2803" fmla="*/ 1136828 w 2810281"/>
              <a:gd name="connsiteY2803" fmla="*/ 727574 h 2256790"/>
              <a:gd name="connsiteX2804" fmla="*/ 1179695 w 2810281"/>
              <a:gd name="connsiteY2804" fmla="*/ 728225 h 2256790"/>
              <a:gd name="connsiteX2805" fmla="*/ 1157151 w 2810281"/>
              <a:gd name="connsiteY2805" fmla="*/ 720800 h 2256790"/>
              <a:gd name="connsiteX2806" fmla="*/ 1164197 w 2810281"/>
              <a:gd name="connsiteY2806" fmla="*/ 706493 h 2256790"/>
              <a:gd name="connsiteX2807" fmla="*/ 1141543 w 2810281"/>
              <a:gd name="connsiteY2807" fmla="*/ 714188 h 2256790"/>
              <a:gd name="connsiteX2808" fmla="*/ 1126478 w 2810281"/>
              <a:gd name="connsiteY2808" fmla="*/ 671106 h 2256790"/>
              <a:gd name="connsiteX2809" fmla="*/ 1118892 w 2810281"/>
              <a:gd name="connsiteY2809" fmla="*/ 633550 h 2256790"/>
              <a:gd name="connsiteX2810" fmla="*/ 1113960 w 2810281"/>
              <a:gd name="connsiteY2810" fmla="*/ 659238 h 2256790"/>
              <a:gd name="connsiteX2811" fmla="*/ 1101277 w 2810281"/>
              <a:gd name="connsiteY2811" fmla="*/ 647695 h 2256790"/>
              <a:gd name="connsiteX2812" fmla="*/ 1111142 w 2810281"/>
              <a:gd name="connsiteY2812" fmla="*/ 610247 h 2256790"/>
              <a:gd name="connsiteX2813" fmla="*/ 1087460 w 2810281"/>
              <a:gd name="connsiteY2813" fmla="*/ 593990 h 2256790"/>
              <a:gd name="connsiteX2814" fmla="*/ 1062856 w 2810281"/>
              <a:gd name="connsiteY2814" fmla="*/ 602227 h 2256790"/>
              <a:gd name="connsiteX2815" fmla="*/ 1062856 w 2810281"/>
              <a:gd name="connsiteY2815" fmla="*/ 619514 h 2256790"/>
              <a:gd name="connsiteX2816" fmla="*/ 1048495 w 2810281"/>
              <a:gd name="connsiteY2816" fmla="*/ 607376 h 2256790"/>
              <a:gd name="connsiteX2817" fmla="*/ 1056028 w 2810281"/>
              <a:gd name="connsiteY2817" fmla="*/ 592419 h 2256790"/>
              <a:gd name="connsiteX2818" fmla="*/ 1046058 w 2810281"/>
              <a:gd name="connsiteY2818" fmla="*/ 590413 h 2256790"/>
              <a:gd name="connsiteX2819" fmla="*/ 1041884 w 2810281"/>
              <a:gd name="connsiteY2819" fmla="*/ 558006 h 2256790"/>
              <a:gd name="connsiteX2820" fmla="*/ 1057058 w 2810281"/>
              <a:gd name="connsiteY2820" fmla="*/ 566731 h 2256790"/>
              <a:gd name="connsiteX2821" fmla="*/ 1075212 w 2810281"/>
              <a:gd name="connsiteY2821" fmla="*/ 510534 h 2256790"/>
              <a:gd name="connsiteX2822" fmla="*/ 1077108 w 2810281"/>
              <a:gd name="connsiteY2822" fmla="*/ 510696 h 2256790"/>
              <a:gd name="connsiteX2823" fmla="*/ 1078464 w 2810281"/>
              <a:gd name="connsiteY2823" fmla="*/ 512809 h 2256790"/>
              <a:gd name="connsiteX2824" fmla="*/ 1083070 w 2810281"/>
              <a:gd name="connsiteY2824" fmla="*/ 520017 h 2256790"/>
              <a:gd name="connsiteX2825" fmla="*/ 1086756 w 2810281"/>
              <a:gd name="connsiteY2825" fmla="*/ 496877 h 2256790"/>
              <a:gd name="connsiteX2826" fmla="*/ 1113797 w 2810281"/>
              <a:gd name="connsiteY2826" fmla="*/ 449459 h 2256790"/>
              <a:gd name="connsiteX2827" fmla="*/ 1126587 w 2810281"/>
              <a:gd name="connsiteY2827" fmla="*/ 408002 h 2256790"/>
              <a:gd name="connsiteX2828" fmla="*/ 1098949 w 2810281"/>
              <a:gd name="connsiteY2828" fmla="*/ 405671 h 2256790"/>
              <a:gd name="connsiteX2829" fmla="*/ 1098949 w 2810281"/>
              <a:gd name="connsiteY2829" fmla="*/ 395591 h 2256790"/>
              <a:gd name="connsiteX2830" fmla="*/ 1094234 w 2810281"/>
              <a:gd name="connsiteY2830" fmla="*/ 393803 h 2256790"/>
              <a:gd name="connsiteX2831" fmla="*/ 1062370 w 2810281"/>
              <a:gd name="connsiteY2831" fmla="*/ 425181 h 2256790"/>
              <a:gd name="connsiteX2832" fmla="*/ 1025140 w 2810281"/>
              <a:gd name="connsiteY2832" fmla="*/ 437536 h 2256790"/>
              <a:gd name="connsiteX2833" fmla="*/ 1030884 w 2810281"/>
              <a:gd name="connsiteY2833" fmla="*/ 415101 h 2256790"/>
              <a:gd name="connsiteX2834" fmla="*/ 1042533 w 2810281"/>
              <a:gd name="connsiteY2834" fmla="*/ 400794 h 2256790"/>
              <a:gd name="connsiteX2835" fmla="*/ 1042209 w 2810281"/>
              <a:gd name="connsiteY2835" fmla="*/ 373047 h 2256790"/>
              <a:gd name="connsiteX2836" fmla="*/ 1078626 w 2810281"/>
              <a:gd name="connsiteY2836" fmla="*/ 348227 h 2256790"/>
              <a:gd name="connsiteX2837" fmla="*/ 1099002 w 2810281"/>
              <a:gd name="connsiteY2837" fmla="*/ 345734 h 2256790"/>
              <a:gd name="connsiteX2838" fmla="*/ 1105018 w 2810281"/>
              <a:gd name="connsiteY2838" fmla="*/ 316524 h 2256790"/>
              <a:gd name="connsiteX2839" fmla="*/ 1120192 w 2810281"/>
              <a:gd name="connsiteY2839" fmla="*/ 325304 h 2256790"/>
              <a:gd name="connsiteX2840" fmla="*/ 1143927 w 2810281"/>
              <a:gd name="connsiteY2840" fmla="*/ 286285 h 2256790"/>
              <a:gd name="connsiteX2841" fmla="*/ 1155849 w 2810281"/>
              <a:gd name="connsiteY2841" fmla="*/ 292300 h 2256790"/>
              <a:gd name="connsiteX2842" fmla="*/ 1169399 w 2810281"/>
              <a:gd name="connsiteY2842" fmla="*/ 228136 h 2256790"/>
              <a:gd name="connsiteX2843" fmla="*/ 1196387 w 2810281"/>
              <a:gd name="connsiteY2843" fmla="*/ 205971 h 2256790"/>
              <a:gd name="connsiteX2844" fmla="*/ 1224294 w 2810281"/>
              <a:gd name="connsiteY2844" fmla="*/ 180880 h 2256790"/>
              <a:gd name="connsiteX2845" fmla="*/ 1216980 w 2810281"/>
              <a:gd name="connsiteY2845" fmla="*/ 168525 h 2256790"/>
              <a:gd name="connsiteX2846" fmla="*/ 1224730 w 2810281"/>
              <a:gd name="connsiteY2846" fmla="*/ 167929 h 2256790"/>
              <a:gd name="connsiteX2847" fmla="*/ 1235026 w 2810281"/>
              <a:gd name="connsiteY2847" fmla="*/ 176545 h 2256790"/>
              <a:gd name="connsiteX2848" fmla="*/ 1266944 w 2810281"/>
              <a:gd name="connsiteY2848" fmla="*/ 172806 h 2256790"/>
              <a:gd name="connsiteX2849" fmla="*/ 1307264 w 2810281"/>
              <a:gd name="connsiteY2849" fmla="*/ 164243 h 2256790"/>
              <a:gd name="connsiteX2850" fmla="*/ 1293228 w 2810281"/>
              <a:gd name="connsiteY2850" fmla="*/ 161859 h 2256790"/>
              <a:gd name="connsiteX2851" fmla="*/ 1297400 w 2810281"/>
              <a:gd name="connsiteY2851" fmla="*/ 155573 h 2256790"/>
              <a:gd name="connsiteX2852" fmla="*/ 1323089 w 2810281"/>
              <a:gd name="connsiteY2852" fmla="*/ 152538 h 2256790"/>
              <a:gd name="connsiteX2853" fmla="*/ 1343737 w 2810281"/>
              <a:gd name="connsiteY2853" fmla="*/ 137690 h 2256790"/>
              <a:gd name="connsiteX2854" fmla="*/ 1349914 w 2810281"/>
              <a:gd name="connsiteY2854" fmla="*/ 146956 h 2256790"/>
              <a:gd name="connsiteX2855" fmla="*/ 1360916 w 2810281"/>
              <a:gd name="connsiteY2855" fmla="*/ 132162 h 2256790"/>
              <a:gd name="connsiteX2856" fmla="*/ 1235620 w 2810281"/>
              <a:gd name="connsiteY2856" fmla="*/ 121215 h 2256790"/>
              <a:gd name="connsiteX2857" fmla="*/ 1262066 w 2810281"/>
              <a:gd name="connsiteY2857" fmla="*/ 123762 h 2256790"/>
              <a:gd name="connsiteX2858" fmla="*/ 1248518 w 2810281"/>
              <a:gd name="connsiteY2858" fmla="*/ 148744 h 2256790"/>
              <a:gd name="connsiteX2859" fmla="*/ 1258490 w 2810281"/>
              <a:gd name="connsiteY2859" fmla="*/ 129940 h 2256790"/>
              <a:gd name="connsiteX2860" fmla="*/ 1228846 w 2810281"/>
              <a:gd name="connsiteY2860" fmla="*/ 147390 h 2256790"/>
              <a:gd name="connsiteX2861" fmla="*/ 1228846 w 2810281"/>
              <a:gd name="connsiteY2861" fmla="*/ 147444 h 2256790"/>
              <a:gd name="connsiteX2862" fmla="*/ 1223102 w 2810281"/>
              <a:gd name="connsiteY2862" fmla="*/ 134113 h 2256790"/>
              <a:gd name="connsiteX2863" fmla="*/ 1211451 w 2810281"/>
              <a:gd name="connsiteY2863" fmla="*/ 140670 h 2256790"/>
              <a:gd name="connsiteX2864" fmla="*/ 1212426 w 2810281"/>
              <a:gd name="connsiteY2864" fmla="*/ 133300 h 2256790"/>
              <a:gd name="connsiteX2865" fmla="*/ 1235620 w 2810281"/>
              <a:gd name="connsiteY2865" fmla="*/ 121215 h 2256790"/>
              <a:gd name="connsiteX2866" fmla="*/ 1207496 w 2810281"/>
              <a:gd name="connsiteY2866" fmla="*/ 111406 h 2256790"/>
              <a:gd name="connsiteX2867" fmla="*/ 1197091 w 2810281"/>
              <a:gd name="connsiteY2867" fmla="*/ 124412 h 2256790"/>
              <a:gd name="connsiteX2868" fmla="*/ 1181810 w 2810281"/>
              <a:gd name="connsiteY2868" fmla="*/ 135468 h 2256790"/>
              <a:gd name="connsiteX2869" fmla="*/ 1172272 w 2810281"/>
              <a:gd name="connsiteY2869" fmla="*/ 145438 h 2256790"/>
              <a:gd name="connsiteX2870" fmla="*/ 1153194 w 2810281"/>
              <a:gd name="connsiteY2870" fmla="*/ 150479 h 2256790"/>
              <a:gd name="connsiteX2871" fmla="*/ 1136557 w 2810281"/>
              <a:gd name="connsiteY2871" fmla="*/ 163756 h 2256790"/>
              <a:gd name="connsiteX2872" fmla="*/ 1125719 w 2810281"/>
              <a:gd name="connsiteY2872" fmla="*/ 156277 h 2256790"/>
              <a:gd name="connsiteX2873" fmla="*/ 1103554 w 2810281"/>
              <a:gd name="connsiteY2873" fmla="*/ 204617 h 2256790"/>
              <a:gd name="connsiteX2874" fmla="*/ 1079331 w 2810281"/>
              <a:gd name="connsiteY2874" fmla="*/ 191720 h 2256790"/>
              <a:gd name="connsiteX2875" fmla="*/ 1092067 w 2810281"/>
              <a:gd name="connsiteY2875" fmla="*/ 199577 h 2256790"/>
              <a:gd name="connsiteX2876" fmla="*/ 1070118 w 2810281"/>
              <a:gd name="connsiteY2876" fmla="*/ 159962 h 2256790"/>
              <a:gd name="connsiteX2877" fmla="*/ 1126099 w 2810281"/>
              <a:gd name="connsiteY2877" fmla="*/ 134113 h 2256790"/>
              <a:gd name="connsiteX2878" fmla="*/ 1134660 w 2810281"/>
              <a:gd name="connsiteY2878" fmla="*/ 128043 h 2256790"/>
              <a:gd name="connsiteX2879" fmla="*/ 1207496 w 2810281"/>
              <a:gd name="connsiteY2879" fmla="*/ 111406 h 2256790"/>
              <a:gd name="connsiteX2880" fmla="*/ 1723733 w 2810281"/>
              <a:gd name="connsiteY2880" fmla="*/ 92981 h 2256790"/>
              <a:gd name="connsiteX2881" fmla="*/ 1789035 w 2810281"/>
              <a:gd name="connsiteY2881" fmla="*/ 124466 h 2256790"/>
              <a:gd name="connsiteX2882" fmla="*/ 1723733 w 2810281"/>
              <a:gd name="connsiteY2882" fmla="*/ 92981 h 2256790"/>
              <a:gd name="connsiteX2883" fmla="*/ 1483725 w 2810281"/>
              <a:gd name="connsiteY2883" fmla="*/ 71286 h 2256790"/>
              <a:gd name="connsiteX2884" fmla="*/ 1499701 w 2810281"/>
              <a:gd name="connsiteY2884" fmla="*/ 71954 h 2256790"/>
              <a:gd name="connsiteX2885" fmla="*/ 1488809 w 2810281"/>
              <a:gd name="connsiteY2885" fmla="*/ 86857 h 2256790"/>
              <a:gd name="connsiteX2886" fmla="*/ 1492277 w 2810281"/>
              <a:gd name="connsiteY2886" fmla="*/ 90433 h 2256790"/>
              <a:gd name="connsiteX2887" fmla="*/ 1515580 w 2810281"/>
              <a:gd name="connsiteY2887" fmla="*/ 93361 h 2256790"/>
              <a:gd name="connsiteX2888" fmla="*/ 1528098 w 2810281"/>
              <a:gd name="connsiteY2888" fmla="*/ 97316 h 2256790"/>
              <a:gd name="connsiteX2889" fmla="*/ 1590041 w 2810281"/>
              <a:gd name="connsiteY2889" fmla="*/ 114766 h 2256790"/>
              <a:gd name="connsiteX2890" fmla="*/ 1590095 w 2810281"/>
              <a:gd name="connsiteY2890" fmla="*/ 114820 h 2256790"/>
              <a:gd name="connsiteX2891" fmla="*/ 1597194 w 2810281"/>
              <a:gd name="connsiteY2891" fmla="*/ 100893 h 2256790"/>
              <a:gd name="connsiteX2892" fmla="*/ 1632744 w 2810281"/>
              <a:gd name="connsiteY2892" fmla="*/ 113195 h 2256790"/>
              <a:gd name="connsiteX2893" fmla="*/ 1655180 w 2810281"/>
              <a:gd name="connsiteY2893" fmla="*/ 117963 h 2256790"/>
              <a:gd name="connsiteX2894" fmla="*/ 1664230 w 2810281"/>
              <a:gd name="connsiteY2894" fmla="*/ 126309 h 2256790"/>
              <a:gd name="connsiteX2895" fmla="*/ 1713274 w 2810281"/>
              <a:gd name="connsiteY2895" fmla="*/ 133354 h 2256790"/>
              <a:gd name="connsiteX2896" fmla="*/ 1732784 w 2810281"/>
              <a:gd name="connsiteY2896" fmla="*/ 131403 h 2256790"/>
              <a:gd name="connsiteX2897" fmla="*/ 1727364 w 2810281"/>
              <a:gd name="connsiteY2897" fmla="*/ 140561 h 2256790"/>
              <a:gd name="connsiteX2898" fmla="*/ 1783345 w 2810281"/>
              <a:gd name="connsiteY2898" fmla="*/ 154001 h 2256790"/>
              <a:gd name="connsiteX2899" fmla="*/ 1783345 w 2810281"/>
              <a:gd name="connsiteY2899" fmla="*/ 183970 h 2256790"/>
              <a:gd name="connsiteX2900" fmla="*/ 1808219 w 2810281"/>
              <a:gd name="connsiteY2900" fmla="*/ 192695 h 2256790"/>
              <a:gd name="connsiteX2901" fmla="*/ 1770989 w 2810281"/>
              <a:gd name="connsiteY2901" fmla="*/ 195675 h 2256790"/>
              <a:gd name="connsiteX2902" fmla="*/ 1722053 w 2810281"/>
              <a:gd name="connsiteY2902" fmla="*/ 160884 h 2256790"/>
              <a:gd name="connsiteX2903" fmla="*/ 1672575 w 2810281"/>
              <a:gd name="connsiteY2903" fmla="*/ 139044 h 2256790"/>
              <a:gd name="connsiteX2904" fmla="*/ 1626675 w 2810281"/>
              <a:gd name="connsiteY2904" fmla="*/ 128423 h 2256790"/>
              <a:gd name="connsiteX2905" fmla="*/ 1574378 w 2810281"/>
              <a:gd name="connsiteY2905" fmla="*/ 132649 h 2256790"/>
              <a:gd name="connsiteX2906" fmla="*/ 1554815 w 2810281"/>
              <a:gd name="connsiteY2906" fmla="*/ 122191 h 2256790"/>
              <a:gd name="connsiteX2907" fmla="*/ 1533355 w 2810281"/>
              <a:gd name="connsiteY2907" fmla="*/ 128260 h 2256790"/>
              <a:gd name="connsiteX2908" fmla="*/ 1508210 w 2810281"/>
              <a:gd name="connsiteY2908" fmla="*/ 121486 h 2256790"/>
              <a:gd name="connsiteX2909" fmla="*/ 1484257 w 2810281"/>
              <a:gd name="connsiteY2909" fmla="*/ 111081 h 2256790"/>
              <a:gd name="connsiteX2910" fmla="*/ 1453529 w 2810281"/>
              <a:gd name="connsiteY2910" fmla="*/ 130048 h 2256790"/>
              <a:gd name="connsiteX2911" fmla="*/ 1439710 w 2810281"/>
              <a:gd name="connsiteY2911" fmla="*/ 113682 h 2256790"/>
              <a:gd name="connsiteX2912" fmla="*/ 1431256 w 2810281"/>
              <a:gd name="connsiteY2912" fmla="*/ 97154 h 2256790"/>
              <a:gd name="connsiteX2913" fmla="*/ 1390287 w 2810281"/>
              <a:gd name="connsiteY2913" fmla="*/ 92059 h 2256790"/>
              <a:gd name="connsiteX2914" fmla="*/ 1445346 w 2810281"/>
              <a:gd name="connsiteY2914" fmla="*/ 75369 h 2256790"/>
              <a:gd name="connsiteX2915" fmla="*/ 1445346 w 2810281"/>
              <a:gd name="connsiteY2915" fmla="*/ 90650 h 2256790"/>
              <a:gd name="connsiteX2916" fmla="*/ 1483725 w 2810281"/>
              <a:gd name="connsiteY2916" fmla="*/ 71286 h 2256790"/>
              <a:gd name="connsiteX2917" fmla="*/ 1624215 w 2810281"/>
              <a:gd name="connsiteY2917" fmla="*/ 149 h 2256790"/>
              <a:gd name="connsiteX2918" fmla="*/ 1654909 w 2810281"/>
              <a:gd name="connsiteY2918" fmla="*/ 9687 h 2256790"/>
              <a:gd name="connsiteX2919" fmla="*/ 1693548 w 2810281"/>
              <a:gd name="connsiteY2919" fmla="*/ 34344 h 2256790"/>
              <a:gd name="connsiteX2920" fmla="*/ 1712028 w 2810281"/>
              <a:gd name="connsiteY2920" fmla="*/ 64746 h 2256790"/>
              <a:gd name="connsiteX2921" fmla="*/ 1694415 w 2810281"/>
              <a:gd name="connsiteY2921" fmla="*/ 52282 h 2256790"/>
              <a:gd name="connsiteX2922" fmla="*/ 1634749 w 2810281"/>
              <a:gd name="connsiteY2922" fmla="*/ 16190 h 2256790"/>
              <a:gd name="connsiteX2923" fmla="*/ 1598440 w 2810281"/>
              <a:gd name="connsiteY2923" fmla="*/ 19387 h 2256790"/>
              <a:gd name="connsiteX2924" fmla="*/ 1556224 w 2810281"/>
              <a:gd name="connsiteY2924" fmla="*/ 22530 h 2256790"/>
              <a:gd name="connsiteX2925" fmla="*/ 1538937 w 2810281"/>
              <a:gd name="connsiteY2925" fmla="*/ 36891 h 2256790"/>
              <a:gd name="connsiteX2926" fmla="*/ 1528911 w 2810281"/>
              <a:gd name="connsiteY2926" fmla="*/ 39113 h 2256790"/>
              <a:gd name="connsiteX2927" fmla="*/ 1476236 w 2810281"/>
              <a:gd name="connsiteY2927" fmla="*/ 36674 h 2256790"/>
              <a:gd name="connsiteX2928" fmla="*/ 1461604 w 2810281"/>
              <a:gd name="connsiteY2928" fmla="*/ 19766 h 2256790"/>
              <a:gd name="connsiteX2929" fmla="*/ 1410230 w 2810281"/>
              <a:gd name="connsiteY2929" fmla="*/ 18248 h 2256790"/>
              <a:gd name="connsiteX2930" fmla="*/ 1423994 w 2810281"/>
              <a:gd name="connsiteY2930" fmla="*/ 9036 h 2256790"/>
              <a:gd name="connsiteX2931" fmla="*/ 1445292 w 2810281"/>
              <a:gd name="connsiteY2931" fmla="*/ 6814 h 2256790"/>
              <a:gd name="connsiteX2932" fmla="*/ 1527286 w 2810281"/>
              <a:gd name="connsiteY2932" fmla="*/ 21067 h 2256790"/>
              <a:gd name="connsiteX2933" fmla="*/ 1527286 w 2810281"/>
              <a:gd name="connsiteY2933" fmla="*/ 21121 h 2256790"/>
              <a:gd name="connsiteX2934" fmla="*/ 1574378 w 2810281"/>
              <a:gd name="connsiteY2934" fmla="*/ 9307 h 2256790"/>
              <a:gd name="connsiteX2935" fmla="*/ 1592263 w 2810281"/>
              <a:gd name="connsiteY2935" fmla="*/ 4592 h 2256790"/>
              <a:gd name="connsiteX2936" fmla="*/ 1624215 w 2810281"/>
              <a:gd name="connsiteY2936" fmla="*/ 149 h 225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Lst>
            <a:rect l="l" t="t" r="r" b="b"/>
            <a:pathLst>
              <a:path w="2810281" h="2256790">
                <a:moveTo>
                  <a:pt x="1376793" y="2234449"/>
                </a:moveTo>
                <a:cubicBezTo>
                  <a:pt x="1381399" y="2237105"/>
                  <a:pt x="1385951" y="2239815"/>
                  <a:pt x="1390612" y="2242524"/>
                </a:cubicBezTo>
                <a:cubicBezTo>
                  <a:pt x="1396193" y="2240302"/>
                  <a:pt x="1402047" y="2238026"/>
                  <a:pt x="1407899" y="2235750"/>
                </a:cubicBezTo>
                <a:cubicBezTo>
                  <a:pt x="1404268" y="2242958"/>
                  <a:pt x="1403943" y="2249624"/>
                  <a:pt x="1404485" y="2256120"/>
                </a:cubicBezTo>
                <a:lnTo>
                  <a:pt x="1404547" y="2256790"/>
                </a:lnTo>
                <a:lnTo>
                  <a:pt x="1384870" y="2256790"/>
                </a:lnTo>
                <a:lnTo>
                  <a:pt x="1382591" y="2248648"/>
                </a:lnTo>
                <a:cubicBezTo>
                  <a:pt x="1380911" y="2243825"/>
                  <a:pt x="1378743" y="2239219"/>
                  <a:pt x="1376740" y="2234558"/>
                </a:cubicBezTo>
                <a:close/>
                <a:moveTo>
                  <a:pt x="1601150" y="2157984"/>
                </a:moveTo>
                <a:cubicBezTo>
                  <a:pt x="1589064" y="2166980"/>
                  <a:pt x="1604130" y="2175922"/>
                  <a:pt x="1603751" y="2185351"/>
                </a:cubicBezTo>
                <a:cubicBezTo>
                  <a:pt x="1589281" y="2201988"/>
                  <a:pt x="1591395" y="2219059"/>
                  <a:pt x="1601150" y="2236075"/>
                </a:cubicBezTo>
                <a:cubicBezTo>
                  <a:pt x="1618274" y="2224369"/>
                  <a:pt x="1613126" y="2202747"/>
                  <a:pt x="1623152" y="2189362"/>
                </a:cubicBezTo>
                <a:cubicBezTo>
                  <a:pt x="1614644" y="2177222"/>
                  <a:pt x="1607924" y="2167576"/>
                  <a:pt x="1601150" y="2157984"/>
                </a:cubicBezTo>
                <a:close/>
                <a:moveTo>
                  <a:pt x="1694035" y="2029656"/>
                </a:moveTo>
                <a:cubicBezTo>
                  <a:pt x="1671654" y="2026892"/>
                  <a:pt x="1653608" y="2036917"/>
                  <a:pt x="1635670" y="2047648"/>
                </a:cubicBezTo>
                <a:cubicBezTo>
                  <a:pt x="1642498" y="2048406"/>
                  <a:pt x="1654258" y="2045535"/>
                  <a:pt x="1654583" y="2046456"/>
                </a:cubicBezTo>
                <a:cubicBezTo>
                  <a:pt x="1659569" y="2061521"/>
                  <a:pt x="1671817" y="2054043"/>
                  <a:pt x="1680813" y="2055777"/>
                </a:cubicBezTo>
                <a:cubicBezTo>
                  <a:pt x="1670841" y="2070517"/>
                  <a:pt x="1659461" y="2084499"/>
                  <a:pt x="1651441" y="2100161"/>
                </a:cubicBezTo>
                <a:cubicBezTo>
                  <a:pt x="1645913" y="2110890"/>
                  <a:pt x="1646238" y="2123843"/>
                  <a:pt x="1657293" y="2136470"/>
                </a:cubicBezTo>
                <a:cubicBezTo>
                  <a:pt x="1658648" y="2126932"/>
                  <a:pt x="1659624" y="2120157"/>
                  <a:pt x="1660599" y="2113438"/>
                </a:cubicBezTo>
                <a:cubicBezTo>
                  <a:pt x="1661466" y="2113438"/>
                  <a:pt x="1662387" y="2113438"/>
                  <a:pt x="1663254" y="2113438"/>
                </a:cubicBezTo>
                <a:cubicBezTo>
                  <a:pt x="1664609" y="2121024"/>
                  <a:pt x="1665964" y="2128611"/>
                  <a:pt x="1667536" y="2137499"/>
                </a:cubicBezTo>
                <a:cubicBezTo>
                  <a:pt x="1662008" y="2140371"/>
                  <a:pt x="1656805" y="2143081"/>
                  <a:pt x="1648677" y="2147308"/>
                </a:cubicBezTo>
                <a:cubicBezTo>
                  <a:pt x="1657456" y="2161778"/>
                  <a:pt x="1634640" y="2177656"/>
                  <a:pt x="1649056" y="2191150"/>
                </a:cubicBezTo>
                <a:cubicBezTo>
                  <a:pt x="1664989" y="2193751"/>
                  <a:pt x="1672304" y="2173374"/>
                  <a:pt x="1692518" y="2183183"/>
                </a:cubicBezTo>
                <a:cubicBezTo>
                  <a:pt x="1681084" y="2188982"/>
                  <a:pt x="1672846" y="2193534"/>
                  <a:pt x="1664230" y="2197382"/>
                </a:cubicBezTo>
                <a:cubicBezTo>
                  <a:pt x="1654909" y="2201555"/>
                  <a:pt x="1653283" y="2207841"/>
                  <a:pt x="1656860" y="2217162"/>
                </a:cubicBezTo>
                <a:cubicBezTo>
                  <a:pt x="1682655" y="2219601"/>
                  <a:pt x="1690459" y="2196840"/>
                  <a:pt x="1704982" y="2184484"/>
                </a:cubicBezTo>
                <a:cubicBezTo>
                  <a:pt x="1707096" y="2182696"/>
                  <a:pt x="1706988" y="2174187"/>
                  <a:pt x="1704874" y="2172290"/>
                </a:cubicBezTo>
                <a:cubicBezTo>
                  <a:pt x="1697125" y="2165517"/>
                  <a:pt x="1701569" y="2159772"/>
                  <a:pt x="1704062" y="2153106"/>
                </a:cubicBezTo>
                <a:cubicBezTo>
                  <a:pt x="1705904" y="2148229"/>
                  <a:pt x="1709047" y="2140751"/>
                  <a:pt x="1706988" y="2137987"/>
                </a:cubicBezTo>
                <a:cubicBezTo>
                  <a:pt x="1697558" y="2125469"/>
                  <a:pt x="1709318" y="2116906"/>
                  <a:pt x="1713003" y="2105905"/>
                </a:cubicBezTo>
                <a:cubicBezTo>
                  <a:pt x="1703791" y="2098859"/>
                  <a:pt x="1695499" y="2092465"/>
                  <a:pt x="1687587" y="2086396"/>
                </a:cubicBezTo>
                <a:cubicBezTo>
                  <a:pt x="1692139" y="2078917"/>
                  <a:pt x="1698154" y="2072522"/>
                  <a:pt x="1699943" y="2065098"/>
                </a:cubicBezTo>
                <a:cubicBezTo>
                  <a:pt x="1701514" y="2058378"/>
                  <a:pt x="1705362" y="2047269"/>
                  <a:pt x="1691380" y="2046077"/>
                </a:cubicBezTo>
                <a:lnTo>
                  <a:pt x="1691326" y="2046077"/>
                </a:lnTo>
                <a:cubicBezTo>
                  <a:pt x="1692139" y="2040983"/>
                  <a:pt x="1693006" y="2035942"/>
                  <a:pt x="1694035" y="2029656"/>
                </a:cubicBezTo>
                <a:close/>
                <a:moveTo>
                  <a:pt x="1312271" y="1963473"/>
                </a:moveTo>
                <a:lnTo>
                  <a:pt x="1312304" y="1963542"/>
                </a:lnTo>
                <a:lnTo>
                  <a:pt x="1312250" y="1963542"/>
                </a:lnTo>
                <a:close/>
                <a:moveTo>
                  <a:pt x="1849069" y="1946902"/>
                </a:moveTo>
                <a:lnTo>
                  <a:pt x="1848918" y="1947229"/>
                </a:lnTo>
                <a:lnTo>
                  <a:pt x="1848864" y="1947121"/>
                </a:lnTo>
                <a:close/>
                <a:moveTo>
                  <a:pt x="1148697" y="1850821"/>
                </a:moveTo>
                <a:cubicBezTo>
                  <a:pt x="1145120" y="1864423"/>
                  <a:pt x="1136178" y="1875641"/>
                  <a:pt x="1148209" y="1887943"/>
                </a:cubicBezTo>
                <a:cubicBezTo>
                  <a:pt x="1150593" y="1890382"/>
                  <a:pt x="1145229" y="1900407"/>
                  <a:pt x="1141705" y="1913196"/>
                </a:cubicBezTo>
                <a:cubicBezTo>
                  <a:pt x="1134660" y="1894501"/>
                  <a:pt x="1117319" y="1886805"/>
                  <a:pt x="1123985" y="1870439"/>
                </a:cubicBezTo>
                <a:cubicBezTo>
                  <a:pt x="1127345" y="1862147"/>
                  <a:pt x="1130596" y="1848870"/>
                  <a:pt x="1148697" y="1850821"/>
                </a:cubicBezTo>
                <a:close/>
                <a:moveTo>
                  <a:pt x="1289477" y="1807061"/>
                </a:moveTo>
                <a:cubicBezTo>
                  <a:pt x="1298567" y="1806563"/>
                  <a:pt x="1306329" y="1814418"/>
                  <a:pt x="1315555" y="1813157"/>
                </a:cubicBezTo>
                <a:cubicBezTo>
                  <a:pt x="1317181" y="1825567"/>
                  <a:pt x="1317994" y="1836190"/>
                  <a:pt x="1319999" y="1846540"/>
                </a:cubicBezTo>
                <a:cubicBezTo>
                  <a:pt x="1323846" y="1865995"/>
                  <a:pt x="1324335" y="1866916"/>
                  <a:pt x="1305909" y="1874287"/>
                </a:cubicBezTo>
                <a:cubicBezTo>
                  <a:pt x="1290572" y="1880410"/>
                  <a:pt x="1282064" y="1894446"/>
                  <a:pt x="1269112" y="1903280"/>
                </a:cubicBezTo>
                <a:cubicBezTo>
                  <a:pt x="1265373" y="1905826"/>
                  <a:pt x="1265427" y="1913793"/>
                  <a:pt x="1262771" y="1922463"/>
                </a:cubicBezTo>
                <a:cubicBezTo>
                  <a:pt x="1259195" y="1916557"/>
                  <a:pt x="1256756" y="1912547"/>
                  <a:pt x="1253613" y="1907398"/>
                </a:cubicBezTo>
                <a:cubicBezTo>
                  <a:pt x="1258112" y="1897372"/>
                  <a:pt x="1273176" y="1890436"/>
                  <a:pt x="1264939" y="1875425"/>
                </a:cubicBezTo>
                <a:cubicBezTo>
                  <a:pt x="1264073" y="1873799"/>
                  <a:pt x="1269275" y="1868108"/>
                  <a:pt x="1272418" y="1865128"/>
                </a:cubicBezTo>
                <a:cubicBezTo>
                  <a:pt x="1294257" y="1844697"/>
                  <a:pt x="1294637" y="1842855"/>
                  <a:pt x="1279842" y="1816084"/>
                </a:cubicBezTo>
                <a:cubicBezTo>
                  <a:pt x="1279463" y="1815434"/>
                  <a:pt x="1279842" y="1814350"/>
                  <a:pt x="1279842" y="1810990"/>
                </a:cubicBezTo>
                <a:cubicBezTo>
                  <a:pt x="1283271" y="1808321"/>
                  <a:pt x="1286447" y="1807227"/>
                  <a:pt x="1289477" y="1807061"/>
                </a:cubicBezTo>
                <a:close/>
                <a:moveTo>
                  <a:pt x="1848213" y="1795328"/>
                </a:moveTo>
                <a:cubicBezTo>
                  <a:pt x="1850273" y="1800747"/>
                  <a:pt x="1854012" y="1806112"/>
                  <a:pt x="1854012" y="1811532"/>
                </a:cubicBezTo>
                <a:cubicBezTo>
                  <a:pt x="1854012" y="1826489"/>
                  <a:pt x="1857914" y="1838844"/>
                  <a:pt x="1868752" y="1850008"/>
                </a:cubicBezTo>
                <a:cubicBezTo>
                  <a:pt x="1884848" y="1866645"/>
                  <a:pt x="1888262" y="1888647"/>
                  <a:pt x="1879916" y="1908645"/>
                </a:cubicBezTo>
                <a:cubicBezTo>
                  <a:pt x="1876855" y="1915960"/>
                  <a:pt x="1871760" y="1922410"/>
                  <a:pt x="1866097" y="1928615"/>
                </a:cubicBezTo>
                <a:lnTo>
                  <a:pt x="1849069" y="1946902"/>
                </a:lnTo>
                <a:lnTo>
                  <a:pt x="1858795" y="1925715"/>
                </a:lnTo>
                <a:cubicBezTo>
                  <a:pt x="1863781" y="1919592"/>
                  <a:pt x="1869512" y="1913955"/>
                  <a:pt x="1873142" y="1907127"/>
                </a:cubicBezTo>
                <a:cubicBezTo>
                  <a:pt x="1871571" y="1903008"/>
                  <a:pt x="1867669" y="1896722"/>
                  <a:pt x="1868969" y="1895367"/>
                </a:cubicBezTo>
                <a:cubicBezTo>
                  <a:pt x="1875689" y="1888268"/>
                  <a:pt x="1874822" y="1881928"/>
                  <a:pt x="1871733" y="1873419"/>
                </a:cubicBezTo>
                <a:cubicBezTo>
                  <a:pt x="1868210" y="1863665"/>
                  <a:pt x="1863495" y="1856348"/>
                  <a:pt x="1854771" y="1850279"/>
                </a:cubicBezTo>
                <a:cubicBezTo>
                  <a:pt x="1837158" y="1838085"/>
                  <a:pt x="1837971" y="1837707"/>
                  <a:pt x="1846045" y="1816462"/>
                </a:cubicBezTo>
                <a:cubicBezTo>
                  <a:pt x="1848485" y="1810068"/>
                  <a:pt x="1847563" y="1802427"/>
                  <a:pt x="1848213" y="1795328"/>
                </a:cubicBezTo>
                <a:close/>
                <a:moveTo>
                  <a:pt x="1299407" y="1786860"/>
                </a:moveTo>
                <a:cubicBezTo>
                  <a:pt x="1292971" y="1785180"/>
                  <a:pt x="1286454" y="1784923"/>
                  <a:pt x="1279464" y="1788174"/>
                </a:cubicBezTo>
                <a:cubicBezTo>
                  <a:pt x="1265753" y="1794569"/>
                  <a:pt x="1258708" y="1806275"/>
                  <a:pt x="1255456" y="1822099"/>
                </a:cubicBezTo>
                <a:cubicBezTo>
                  <a:pt x="1243589" y="1817872"/>
                  <a:pt x="1232695" y="1814025"/>
                  <a:pt x="1221424" y="1809960"/>
                </a:cubicBezTo>
                <a:cubicBezTo>
                  <a:pt x="1201319" y="1825621"/>
                  <a:pt x="1202619" y="1827302"/>
                  <a:pt x="1200127" y="1852393"/>
                </a:cubicBezTo>
                <a:cubicBezTo>
                  <a:pt x="1198826" y="1865291"/>
                  <a:pt x="1197037" y="1878676"/>
                  <a:pt x="1192267" y="1890598"/>
                </a:cubicBezTo>
                <a:cubicBezTo>
                  <a:pt x="1187879" y="1901600"/>
                  <a:pt x="1191076" y="1908319"/>
                  <a:pt x="1199204" y="1913413"/>
                </a:cubicBezTo>
                <a:cubicBezTo>
                  <a:pt x="1209338" y="1919754"/>
                  <a:pt x="1220393" y="1924631"/>
                  <a:pt x="1230419" y="1929779"/>
                </a:cubicBezTo>
                <a:cubicBezTo>
                  <a:pt x="1232748" y="1944141"/>
                  <a:pt x="1231882" y="1955954"/>
                  <a:pt x="1214975" y="1962837"/>
                </a:cubicBezTo>
                <a:cubicBezTo>
                  <a:pt x="1216383" y="1955901"/>
                  <a:pt x="1217522" y="1950535"/>
                  <a:pt x="1218822" y="1944141"/>
                </a:cubicBezTo>
                <a:cubicBezTo>
                  <a:pt x="1198500" y="1949072"/>
                  <a:pt x="1198175" y="1968256"/>
                  <a:pt x="1189233" y="1980125"/>
                </a:cubicBezTo>
                <a:cubicBezTo>
                  <a:pt x="1186685" y="1983484"/>
                  <a:pt x="1192105" y="1992859"/>
                  <a:pt x="1194165" y="2000392"/>
                </a:cubicBezTo>
                <a:lnTo>
                  <a:pt x="1194219" y="2000446"/>
                </a:lnTo>
                <a:cubicBezTo>
                  <a:pt x="1223536" y="1995786"/>
                  <a:pt x="1237681" y="1980287"/>
                  <a:pt x="1244402" y="1956225"/>
                </a:cubicBezTo>
                <a:cubicBezTo>
                  <a:pt x="1252150" y="1970478"/>
                  <a:pt x="1243751" y="1980612"/>
                  <a:pt x="1237194" y="1990963"/>
                </a:cubicBezTo>
                <a:cubicBezTo>
                  <a:pt x="1233290" y="1997087"/>
                  <a:pt x="1232261" y="2003914"/>
                  <a:pt x="1238223" y="2007600"/>
                </a:cubicBezTo>
                <a:cubicBezTo>
                  <a:pt x="1242829" y="2010418"/>
                  <a:pt x="1251391" y="2011827"/>
                  <a:pt x="1255456" y="2009334"/>
                </a:cubicBezTo>
                <a:cubicBezTo>
                  <a:pt x="1261797" y="2005432"/>
                  <a:pt x="1268354" y="1998495"/>
                  <a:pt x="1270360" y="1991559"/>
                </a:cubicBezTo>
                <a:cubicBezTo>
                  <a:pt x="1276754" y="1969448"/>
                  <a:pt x="1288568" y="1948367"/>
                  <a:pt x="1284775" y="1923818"/>
                </a:cubicBezTo>
                <a:cubicBezTo>
                  <a:pt x="1283311" y="1914443"/>
                  <a:pt x="1288243" y="1908428"/>
                  <a:pt x="1296697" y="1902087"/>
                </a:cubicBezTo>
                <a:cubicBezTo>
                  <a:pt x="1313714" y="1889298"/>
                  <a:pt x="1329267" y="1874123"/>
                  <a:pt x="1343681" y="1858354"/>
                </a:cubicBezTo>
                <a:cubicBezTo>
                  <a:pt x="1354033" y="1847028"/>
                  <a:pt x="1352569" y="1838303"/>
                  <a:pt x="1339942" y="1828818"/>
                </a:cubicBezTo>
                <a:cubicBezTo>
                  <a:pt x="1327857" y="1819715"/>
                  <a:pt x="1319837" y="1809093"/>
                  <a:pt x="1318862" y="1794082"/>
                </a:cubicBezTo>
                <a:cubicBezTo>
                  <a:pt x="1312196" y="1791643"/>
                  <a:pt x="1305842" y="1788540"/>
                  <a:pt x="1299407" y="1786860"/>
                </a:cubicBezTo>
                <a:close/>
                <a:moveTo>
                  <a:pt x="1479488" y="1735229"/>
                </a:moveTo>
                <a:cubicBezTo>
                  <a:pt x="1457377" y="1736584"/>
                  <a:pt x="1443287" y="1754305"/>
                  <a:pt x="1438734" y="1781509"/>
                </a:cubicBezTo>
                <a:cubicBezTo>
                  <a:pt x="1449410" y="1771755"/>
                  <a:pt x="1455209" y="1756689"/>
                  <a:pt x="1474827" y="1752028"/>
                </a:cubicBezTo>
                <a:cubicBezTo>
                  <a:pt x="1460195" y="1775819"/>
                  <a:pt x="1445184" y="1795978"/>
                  <a:pt x="1463825" y="1820148"/>
                </a:cubicBezTo>
                <a:cubicBezTo>
                  <a:pt x="1468107" y="1819064"/>
                  <a:pt x="1472334" y="1818035"/>
                  <a:pt x="1476561" y="1816951"/>
                </a:cubicBezTo>
                <a:cubicBezTo>
                  <a:pt x="1475369" y="1832071"/>
                  <a:pt x="1463880" y="1846486"/>
                  <a:pt x="1472985" y="1863502"/>
                </a:cubicBezTo>
                <a:cubicBezTo>
                  <a:pt x="1478295" y="1857162"/>
                  <a:pt x="1483010" y="1851525"/>
                  <a:pt x="1491681" y="1841229"/>
                </a:cubicBezTo>
                <a:cubicBezTo>
                  <a:pt x="1489296" y="1858896"/>
                  <a:pt x="1481764" y="1869246"/>
                  <a:pt x="1484581" y="1882361"/>
                </a:cubicBezTo>
                <a:cubicBezTo>
                  <a:pt x="1486045" y="1889080"/>
                  <a:pt x="1478241" y="1898673"/>
                  <a:pt x="1472930" y="1905718"/>
                </a:cubicBezTo>
                <a:cubicBezTo>
                  <a:pt x="1468215" y="1911950"/>
                  <a:pt x="1461170" y="1916340"/>
                  <a:pt x="1454993" y="1921705"/>
                </a:cubicBezTo>
                <a:cubicBezTo>
                  <a:pt x="1465669" y="1929671"/>
                  <a:pt x="1461550" y="1937800"/>
                  <a:pt x="1457323" y="1945929"/>
                </a:cubicBezTo>
                <a:cubicBezTo>
                  <a:pt x="1444913" y="1941810"/>
                  <a:pt x="1446593" y="1954274"/>
                  <a:pt x="1441769" y="1959098"/>
                </a:cubicBezTo>
                <a:cubicBezTo>
                  <a:pt x="1438518" y="1962404"/>
                  <a:pt x="1435050" y="1965492"/>
                  <a:pt x="1431635" y="1968690"/>
                </a:cubicBezTo>
                <a:cubicBezTo>
                  <a:pt x="1430227" y="1963433"/>
                  <a:pt x="1433966" y="1959314"/>
                  <a:pt x="1433370" y="1958556"/>
                </a:cubicBezTo>
                <a:cubicBezTo>
                  <a:pt x="1427896" y="1951511"/>
                  <a:pt x="1428655" y="1944954"/>
                  <a:pt x="1430173" y="1936283"/>
                </a:cubicBezTo>
                <a:cubicBezTo>
                  <a:pt x="1432395" y="1923764"/>
                  <a:pt x="1419875" y="1917370"/>
                  <a:pt x="1408658" y="1925173"/>
                </a:cubicBezTo>
                <a:cubicBezTo>
                  <a:pt x="1398090" y="1932543"/>
                  <a:pt x="1388986" y="1942135"/>
                  <a:pt x="1378798" y="1951186"/>
                </a:cubicBezTo>
                <a:cubicBezTo>
                  <a:pt x="1372295" y="1942839"/>
                  <a:pt x="1388986" y="1925878"/>
                  <a:pt x="1368556" y="1923493"/>
                </a:cubicBezTo>
                <a:cubicBezTo>
                  <a:pt x="1363462" y="1931622"/>
                  <a:pt x="1358368" y="1939697"/>
                  <a:pt x="1355061" y="1944954"/>
                </a:cubicBezTo>
                <a:lnTo>
                  <a:pt x="1317939" y="1944954"/>
                </a:lnTo>
                <a:lnTo>
                  <a:pt x="1312271" y="1963473"/>
                </a:lnTo>
                <a:lnTo>
                  <a:pt x="1308768" y="1956158"/>
                </a:lnTo>
                <a:cubicBezTo>
                  <a:pt x="1307630" y="1953719"/>
                  <a:pt x="1306885" y="1951457"/>
                  <a:pt x="1307590" y="1949831"/>
                </a:cubicBezTo>
                <a:cubicBezTo>
                  <a:pt x="1310625" y="1942839"/>
                  <a:pt x="1315881" y="1936229"/>
                  <a:pt x="1321679" y="1931134"/>
                </a:cubicBezTo>
                <a:cubicBezTo>
                  <a:pt x="1326178" y="1927178"/>
                  <a:pt x="1333818" y="1926799"/>
                  <a:pt x="1338425" y="1922897"/>
                </a:cubicBezTo>
                <a:cubicBezTo>
                  <a:pt x="1345362" y="1916935"/>
                  <a:pt x="1358314" y="1911571"/>
                  <a:pt x="1352136" y="1900298"/>
                </a:cubicBezTo>
                <a:cubicBezTo>
                  <a:pt x="1349210" y="1894934"/>
                  <a:pt x="1337233" y="1894554"/>
                  <a:pt x="1332192" y="1892929"/>
                </a:cubicBezTo>
                <a:cubicBezTo>
                  <a:pt x="1321843" y="1903062"/>
                  <a:pt x="1314309" y="1910379"/>
                  <a:pt x="1306831" y="1917695"/>
                </a:cubicBezTo>
                <a:cubicBezTo>
                  <a:pt x="1298484" y="1925824"/>
                  <a:pt x="1292362" y="1963758"/>
                  <a:pt x="1298865" y="1972754"/>
                </a:cubicBezTo>
                <a:cubicBezTo>
                  <a:pt x="1301791" y="1976764"/>
                  <a:pt x="1307101" y="1979474"/>
                  <a:pt x="1311817" y="1981696"/>
                </a:cubicBezTo>
                <a:lnTo>
                  <a:pt x="1333614" y="1990351"/>
                </a:lnTo>
                <a:lnTo>
                  <a:pt x="1322491" y="1974326"/>
                </a:lnTo>
                <a:cubicBezTo>
                  <a:pt x="1348612" y="1966143"/>
                  <a:pt x="1361619" y="1973838"/>
                  <a:pt x="1364816" y="2000447"/>
                </a:cubicBezTo>
                <a:cubicBezTo>
                  <a:pt x="1376196" y="1996599"/>
                  <a:pt x="1387305" y="1992859"/>
                  <a:pt x="1401721" y="1987982"/>
                </a:cubicBezTo>
                <a:cubicBezTo>
                  <a:pt x="1399824" y="1999904"/>
                  <a:pt x="1398577" y="2007383"/>
                  <a:pt x="1397168" y="2016163"/>
                </a:cubicBezTo>
                <a:cubicBezTo>
                  <a:pt x="1389256" y="2016812"/>
                  <a:pt x="1382211" y="2017734"/>
                  <a:pt x="1375221" y="2017897"/>
                </a:cubicBezTo>
                <a:cubicBezTo>
                  <a:pt x="1359884" y="2018330"/>
                  <a:pt x="1346390" y="2015783"/>
                  <a:pt x="1341621" y="1997845"/>
                </a:cubicBezTo>
                <a:lnTo>
                  <a:pt x="1334318" y="1991155"/>
                </a:lnTo>
                <a:lnTo>
                  <a:pt x="1338473" y="2011062"/>
                </a:lnTo>
                <a:cubicBezTo>
                  <a:pt x="1342232" y="2016311"/>
                  <a:pt x="1348207" y="2020118"/>
                  <a:pt x="1356037" y="2022882"/>
                </a:cubicBezTo>
                <a:cubicBezTo>
                  <a:pt x="1378201" y="2030685"/>
                  <a:pt x="1399662" y="2032853"/>
                  <a:pt x="1420635" y="2019468"/>
                </a:cubicBezTo>
                <a:cubicBezTo>
                  <a:pt x="1423941" y="2017354"/>
                  <a:pt x="1427896" y="2016325"/>
                  <a:pt x="1432015" y="2014537"/>
                </a:cubicBezTo>
                <a:cubicBezTo>
                  <a:pt x="1437434" y="2048732"/>
                  <a:pt x="1458135" y="2054097"/>
                  <a:pt x="1492115" y="2030523"/>
                </a:cubicBezTo>
                <a:cubicBezTo>
                  <a:pt x="1493361" y="2032474"/>
                  <a:pt x="1494607" y="2034859"/>
                  <a:pt x="1496233" y="2036972"/>
                </a:cubicBezTo>
                <a:cubicBezTo>
                  <a:pt x="1510377" y="2054964"/>
                  <a:pt x="1519048" y="2054422"/>
                  <a:pt x="1527122" y="2033016"/>
                </a:cubicBezTo>
                <a:cubicBezTo>
                  <a:pt x="1530428" y="2024291"/>
                  <a:pt x="1535740" y="2020173"/>
                  <a:pt x="1542676" y="2015945"/>
                </a:cubicBezTo>
                <a:cubicBezTo>
                  <a:pt x="1552268" y="2010038"/>
                  <a:pt x="1552755" y="2001855"/>
                  <a:pt x="1547065" y="1992914"/>
                </a:cubicBezTo>
                <a:cubicBezTo>
                  <a:pt x="1544356" y="1988633"/>
                  <a:pt x="1541213" y="1984676"/>
                  <a:pt x="1536931" y="1978715"/>
                </a:cubicBezTo>
                <a:cubicBezTo>
                  <a:pt x="1554761" y="1962946"/>
                  <a:pt x="1560831" y="1944574"/>
                  <a:pt x="1548745" y="1922572"/>
                </a:cubicBezTo>
                <a:cubicBezTo>
                  <a:pt x="1573132" y="1908861"/>
                  <a:pt x="1566575" y="1890056"/>
                  <a:pt x="1557037" y="1871630"/>
                </a:cubicBezTo>
                <a:cubicBezTo>
                  <a:pt x="1565979" y="1867675"/>
                  <a:pt x="1572807" y="1864640"/>
                  <a:pt x="1579581" y="1861660"/>
                </a:cubicBezTo>
                <a:cubicBezTo>
                  <a:pt x="1572644" y="1846757"/>
                  <a:pt x="1592263" y="1858028"/>
                  <a:pt x="1591503" y="1846052"/>
                </a:cubicBezTo>
                <a:cubicBezTo>
                  <a:pt x="1582182" y="1841175"/>
                  <a:pt x="1571344" y="1835539"/>
                  <a:pt x="1560234" y="1829740"/>
                </a:cubicBezTo>
                <a:cubicBezTo>
                  <a:pt x="1585271" y="1820202"/>
                  <a:pt x="1587168" y="1813103"/>
                  <a:pt x="1569176" y="1795002"/>
                </a:cubicBezTo>
                <a:cubicBezTo>
                  <a:pt x="1562077" y="1799392"/>
                  <a:pt x="1554815" y="1803945"/>
                  <a:pt x="1547607" y="1808442"/>
                </a:cubicBezTo>
                <a:cubicBezTo>
                  <a:pt x="1546415" y="1806817"/>
                  <a:pt x="1545277" y="1805191"/>
                  <a:pt x="1544085" y="1803565"/>
                </a:cubicBezTo>
                <a:cubicBezTo>
                  <a:pt x="1549775" y="1797333"/>
                  <a:pt x="1555465" y="1791101"/>
                  <a:pt x="1560451" y="1785682"/>
                </a:cubicBezTo>
                <a:cubicBezTo>
                  <a:pt x="1536227" y="1792347"/>
                  <a:pt x="1507559" y="1795382"/>
                  <a:pt x="1506421" y="1831095"/>
                </a:cubicBezTo>
                <a:cubicBezTo>
                  <a:pt x="1498076" y="1829795"/>
                  <a:pt x="1491410" y="1829740"/>
                  <a:pt x="1485612" y="1827464"/>
                </a:cubicBezTo>
                <a:cubicBezTo>
                  <a:pt x="1483064" y="1826489"/>
                  <a:pt x="1482359" y="1820907"/>
                  <a:pt x="1480788" y="1817384"/>
                </a:cubicBezTo>
                <a:cubicBezTo>
                  <a:pt x="1488429" y="1817493"/>
                  <a:pt x="1488754" y="1814512"/>
                  <a:pt x="1486858" y="1807467"/>
                </a:cubicBezTo>
                <a:cubicBezTo>
                  <a:pt x="1482630" y="1791534"/>
                  <a:pt x="1478349" y="1774952"/>
                  <a:pt x="1491626" y="1760428"/>
                </a:cubicBezTo>
                <a:cubicBezTo>
                  <a:pt x="1495908" y="1762975"/>
                  <a:pt x="1499430" y="1765034"/>
                  <a:pt x="1503875" y="1767636"/>
                </a:cubicBezTo>
                <a:cubicBezTo>
                  <a:pt x="1506475" y="1761187"/>
                  <a:pt x="1509836" y="1755659"/>
                  <a:pt x="1510702" y="1749806"/>
                </a:cubicBezTo>
                <a:cubicBezTo>
                  <a:pt x="1511190" y="1746393"/>
                  <a:pt x="1507450" y="1739077"/>
                  <a:pt x="1506042" y="1739185"/>
                </a:cubicBezTo>
                <a:cubicBezTo>
                  <a:pt x="1496612" y="1739943"/>
                  <a:pt x="1487507" y="1734740"/>
                  <a:pt x="1479488" y="1735229"/>
                </a:cubicBezTo>
                <a:close/>
                <a:moveTo>
                  <a:pt x="2054850" y="1497649"/>
                </a:moveTo>
                <a:cubicBezTo>
                  <a:pt x="2040759" y="1504965"/>
                  <a:pt x="2030083" y="1510493"/>
                  <a:pt x="2017457" y="1517050"/>
                </a:cubicBezTo>
                <a:cubicBezTo>
                  <a:pt x="2029054" y="1525341"/>
                  <a:pt x="2016752" y="1541816"/>
                  <a:pt x="2032685" y="1549836"/>
                </a:cubicBezTo>
                <a:cubicBezTo>
                  <a:pt x="2039730" y="1533253"/>
                  <a:pt x="2046396" y="1517538"/>
                  <a:pt x="2054850" y="1497649"/>
                </a:cubicBezTo>
                <a:close/>
                <a:moveTo>
                  <a:pt x="1919693" y="1494831"/>
                </a:moveTo>
                <a:cubicBezTo>
                  <a:pt x="1927172" y="1508487"/>
                  <a:pt x="1911456" y="1528322"/>
                  <a:pt x="1939257" y="1534608"/>
                </a:cubicBezTo>
                <a:cubicBezTo>
                  <a:pt x="1946139" y="1525179"/>
                  <a:pt x="1953076" y="1515641"/>
                  <a:pt x="1962072" y="1503394"/>
                </a:cubicBezTo>
                <a:cubicBezTo>
                  <a:pt x="1951721" y="1503394"/>
                  <a:pt x="1945326" y="1504423"/>
                  <a:pt x="1939419" y="1503123"/>
                </a:cubicBezTo>
                <a:cubicBezTo>
                  <a:pt x="1933187" y="1501768"/>
                  <a:pt x="1927443" y="1498191"/>
                  <a:pt x="1919693" y="1494831"/>
                </a:cubicBezTo>
                <a:close/>
                <a:moveTo>
                  <a:pt x="2308308" y="1445516"/>
                </a:moveTo>
                <a:lnTo>
                  <a:pt x="2308362" y="1445516"/>
                </a:lnTo>
                <a:lnTo>
                  <a:pt x="2308336" y="1445531"/>
                </a:lnTo>
                <a:close/>
                <a:moveTo>
                  <a:pt x="990457" y="1443890"/>
                </a:moveTo>
                <a:cubicBezTo>
                  <a:pt x="985905" y="1444052"/>
                  <a:pt x="978860" y="1446709"/>
                  <a:pt x="977396" y="1450122"/>
                </a:cubicBezTo>
                <a:cubicBezTo>
                  <a:pt x="971706" y="1463508"/>
                  <a:pt x="961519" y="1460093"/>
                  <a:pt x="952468" y="1457600"/>
                </a:cubicBezTo>
                <a:cubicBezTo>
                  <a:pt x="942876" y="1454999"/>
                  <a:pt x="933826" y="1451152"/>
                  <a:pt x="923962" y="1457438"/>
                </a:cubicBezTo>
                <a:cubicBezTo>
                  <a:pt x="928081" y="1463941"/>
                  <a:pt x="934747" y="1469956"/>
                  <a:pt x="935615" y="1476677"/>
                </a:cubicBezTo>
                <a:cubicBezTo>
                  <a:pt x="937402" y="1490441"/>
                  <a:pt x="948241" y="1491254"/>
                  <a:pt x="956587" y="1492392"/>
                </a:cubicBezTo>
                <a:cubicBezTo>
                  <a:pt x="980378" y="1495589"/>
                  <a:pt x="997881" y="1481229"/>
                  <a:pt x="1017174" y="1466054"/>
                </a:cubicBezTo>
                <a:lnTo>
                  <a:pt x="1017120" y="1466109"/>
                </a:lnTo>
                <a:cubicBezTo>
                  <a:pt x="1019288" y="1473588"/>
                  <a:pt x="1020805" y="1478681"/>
                  <a:pt x="1023352" y="1487461"/>
                </a:cubicBezTo>
                <a:cubicBezTo>
                  <a:pt x="1028500" y="1477543"/>
                  <a:pt x="1031589" y="1471691"/>
                  <a:pt x="1034895" y="1465350"/>
                </a:cubicBezTo>
                <a:cubicBezTo>
                  <a:pt x="1039064" y="1468223"/>
                  <a:pt x="1041884" y="1470119"/>
                  <a:pt x="1044322" y="1471799"/>
                </a:cubicBezTo>
                <a:cubicBezTo>
                  <a:pt x="1047520" y="1463182"/>
                  <a:pt x="1050771" y="1454512"/>
                  <a:pt x="1053427" y="1447249"/>
                </a:cubicBezTo>
                <a:cubicBezTo>
                  <a:pt x="1043021" y="1446600"/>
                  <a:pt x="1032781" y="1446003"/>
                  <a:pt x="1022539" y="1445354"/>
                </a:cubicBezTo>
                <a:cubicBezTo>
                  <a:pt x="1011863" y="1444757"/>
                  <a:pt x="1001133" y="1443456"/>
                  <a:pt x="990457" y="1443890"/>
                </a:cubicBezTo>
                <a:close/>
                <a:moveTo>
                  <a:pt x="1188149" y="1423676"/>
                </a:moveTo>
                <a:cubicBezTo>
                  <a:pt x="1186903" y="1423838"/>
                  <a:pt x="1185657" y="1423947"/>
                  <a:pt x="1184356" y="1424109"/>
                </a:cubicBezTo>
                <a:lnTo>
                  <a:pt x="1184356" y="1449526"/>
                </a:lnTo>
                <a:lnTo>
                  <a:pt x="1184356" y="1449580"/>
                </a:lnTo>
                <a:cubicBezTo>
                  <a:pt x="1176932" y="1454945"/>
                  <a:pt x="1169994" y="1459985"/>
                  <a:pt x="1162733" y="1465188"/>
                </a:cubicBezTo>
                <a:cubicBezTo>
                  <a:pt x="1163329" y="1472937"/>
                  <a:pt x="1164033" y="1481554"/>
                  <a:pt x="1165172" y="1495969"/>
                </a:cubicBezTo>
                <a:cubicBezTo>
                  <a:pt x="1174439" y="1476459"/>
                  <a:pt x="1175035" y="1458847"/>
                  <a:pt x="1192484" y="1453807"/>
                </a:cubicBezTo>
                <a:cubicBezTo>
                  <a:pt x="1190805" y="1442210"/>
                  <a:pt x="1189449" y="1432943"/>
                  <a:pt x="1188149" y="1423676"/>
                </a:cubicBezTo>
                <a:close/>
                <a:moveTo>
                  <a:pt x="1095210" y="1418690"/>
                </a:moveTo>
                <a:cubicBezTo>
                  <a:pt x="1059930" y="1413055"/>
                  <a:pt x="1070226" y="1442643"/>
                  <a:pt x="1057980" y="1462424"/>
                </a:cubicBezTo>
                <a:cubicBezTo>
                  <a:pt x="1067788" y="1456138"/>
                  <a:pt x="1072123" y="1453374"/>
                  <a:pt x="1075591" y="1451152"/>
                </a:cubicBezTo>
                <a:cubicBezTo>
                  <a:pt x="1080144" y="1453699"/>
                  <a:pt x="1084154" y="1455867"/>
                  <a:pt x="1091578" y="1459985"/>
                </a:cubicBezTo>
                <a:cubicBezTo>
                  <a:pt x="1092988" y="1443781"/>
                  <a:pt x="1094070" y="1431263"/>
                  <a:pt x="1095210" y="1418690"/>
                </a:cubicBezTo>
                <a:close/>
                <a:moveTo>
                  <a:pt x="875657" y="1408983"/>
                </a:moveTo>
                <a:cubicBezTo>
                  <a:pt x="865855" y="1408042"/>
                  <a:pt x="856493" y="1408719"/>
                  <a:pt x="847334" y="1414735"/>
                </a:cubicBezTo>
                <a:cubicBezTo>
                  <a:pt x="850153" y="1434460"/>
                  <a:pt x="862184" y="1413975"/>
                  <a:pt x="867820" y="1422159"/>
                </a:cubicBezTo>
                <a:cubicBezTo>
                  <a:pt x="865164" y="1426386"/>
                  <a:pt x="862562" y="1430505"/>
                  <a:pt x="859961" y="1434678"/>
                </a:cubicBezTo>
                <a:lnTo>
                  <a:pt x="860017" y="1434731"/>
                </a:lnTo>
                <a:cubicBezTo>
                  <a:pt x="861263" y="1435978"/>
                  <a:pt x="862454" y="1437278"/>
                  <a:pt x="863700" y="1438524"/>
                </a:cubicBezTo>
                <a:cubicBezTo>
                  <a:pt x="870745" y="1435273"/>
                  <a:pt x="878062" y="1432509"/>
                  <a:pt x="884727" y="1428608"/>
                </a:cubicBezTo>
                <a:cubicBezTo>
                  <a:pt x="891501" y="1424651"/>
                  <a:pt x="897571" y="1419503"/>
                  <a:pt x="906621" y="1412946"/>
                </a:cubicBezTo>
                <a:cubicBezTo>
                  <a:pt x="895701" y="1412486"/>
                  <a:pt x="885459" y="1409926"/>
                  <a:pt x="875657" y="1408983"/>
                </a:cubicBezTo>
                <a:close/>
                <a:moveTo>
                  <a:pt x="2021576" y="1394466"/>
                </a:moveTo>
                <a:cubicBezTo>
                  <a:pt x="2012525" y="1401186"/>
                  <a:pt x="2005643" y="1406714"/>
                  <a:pt x="1998434" y="1411591"/>
                </a:cubicBezTo>
                <a:cubicBezTo>
                  <a:pt x="1989873" y="1417444"/>
                  <a:pt x="1984399" y="1424544"/>
                  <a:pt x="1985808" y="1435544"/>
                </a:cubicBezTo>
                <a:cubicBezTo>
                  <a:pt x="1985808" y="1435924"/>
                  <a:pt x="1984454" y="1436357"/>
                  <a:pt x="1983857" y="1436953"/>
                </a:cubicBezTo>
                <a:cubicBezTo>
                  <a:pt x="1973236" y="1446978"/>
                  <a:pt x="1973127" y="1447033"/>
                  <a:pt x="1979305" y="1454403"/>
                </a:cubicBezTo>
                <a:cubicBezTo>
                  <a:pt x="1981526" y="1457005"/>
                  <a:pt x="1984454" y="1459064"/>
                  <a:pt x="1986947" y="1461286"/>
                </a:cubicBezTo>
                <a:cubicBezTo>
                  <a:pt x="1997134" y="1454566"/>
                  <a:pt x="2001524" y="1442372"/>
                  <a:pt x="2015668" y="1438795"/>
                </a:cubicBezTo>
                <a:cubicBezTo>
                  <a:pt x="2022930" y="1436953"/>
                  <a:pt x="2028620" y="1422592"/>
                  <a:pt x="2031546" y="1412838"/>
                </a:cubicBezTo>
                <a:cubicBezTo>
                  <a:pt x="2032847" y="1408448"/>
                  <a:pt x="2025640" y="1401511"/>
                  <a:pt x="2021576" y="1394466"/>
                </a:cubicBezTo>
                <a:close/>
                <a:moveTo>
                  <a:pt x="1006173" y="1383032"/>
                </a:moveTo>
                <a:cubicBezTo>
                  <a:pt x="996852" y="1389480"/>
                  <a:pt x="991216" y="1396092"/>
                  <a:pt x="978914" y="1392950"/>
                </a:cubicBezTo>
                <a:cubicBezTo>
                  <a:pt x="966829" y="1389860"/>
                  <a:pt x="952252" y="1394466"/>
                  <a:pt x="939245" y="1397556"/>
                </a:cubicBezTo>
                <a:cubicBezTo>
                  <a:pt x="933798" y="1398829"/>
                  <a:pt x="927932" y="1399981"/>
                  <a:pt x="923041" y="1402602"/>
                </a:cubicBezTo>
                <a:lnTo>
                  <a:pt x="912728" y="1416419"/>
                </a:lnTo>
                <a:lnTo>
                  <a:pt x="912691" y="1416414"/>
                </a:lnTo>
                <a:lnTo>
                  <a:pt x="912691" y="1416468"/>
                </a:lnTo>
                <a:lnTo>
                  <a:pt x="912728" y="1416419"/>
                </a:lnTo>
                <a:lnTo>
                  <a:pt x="929554" y="1418373"/>
                </a:lnTo>
                <a:cubicBezTo>
                  <a:pt x="945952" y="1417289"/>
                  <a:pt x="961152" y="1408530"/>
                  <a:pt x="976963" y="1405197"/>
                </a:cubicBezTo>
                <a:cubicBezTo>
                  <a:pt x="988723" y="1402704"/>
                  <a:pt x="999941" y="1397772"/>
                  <a:pt x="1012514" y="1398693"/>
                </a:cubicBezTo>
                <a:cubicBezTo>
                  <a:pt x="1013814" y="1398802"/>
                  <a:pt x="1015223" y="1397230"/>
                  <a:pt x="1017174" y="1396147"/>
                </a:cubicBezTo>
                <a:cubicBezTo>
                  <a:pt x="1013597" y="1391919"/>
                  <a:pt x="1010183" y="1387800"/>
                  <a:pt x="1006173" y="1383032"/>
                </a:cubicBezTo>
                <a:close/>
                <a:moveTo>
                  <a:pt x="760139" y="1374524"/>
                </a:moveTo>
                <a:cubicBezTo>
                  <a:pt x="728816" y="1388126"/>
                  <a:pt x="728816" y="1387422"/>
                  <a:pt x="673703" y="1386500"/>
                </a:cubicBezTo>
                <a:cubicBezTo>
                  <a:pt x="663027" y="1386338"/>
                  <a:pt x="652242" y="1393925"/>
                  <a:pt x="640591" y="1398314"/>
                </a:cubicBezTo>
                <a:cubicBezTo>
                  <a:pt x="643951" y="1406659"/>
                  <a:pt x="646770" y="1413651"/>
                  <a:pt x="649803" y="1421183"/>
                </a:cubicBezTo>
                <a:cubicBezTo>
                  <a:pt x="664219" y="1414951"/>
                  <a:pt x="676846" y="1409423"/>
                  <a:pt x="691586" y="1403083"/>
                </a:cubicBezTo>
                <a:lnTo>
                  <a:pt x="690179" y="1419588"/>
                </a:lnTo>
                <a:lnTo>
                  <a:pt x="690123" y="1419612"/>
                </a:lnTo>
                <a:lnTo>
                  <a:pt x="690177" y="1419612"/>
                </a:lnTo>
                <a:lnTo>
                  <a:pt x="690179" y="1419588"/>
                </a:lnTo>
                <a:lnTo>
                  <a:pt x="704430" y="1413380"/>
                </a:lnTo>
                <a:cubicBezTo>
                  <a:pt x="709090" y="1411320"/>
                  <a:pt x="713750" y="1409261"/>
                  <a:pt x="718411" y="1407201"/>
                </a:cubicBezTo>
                <a:cubicBezTo>
                  <a:pt x="716839" y="1403246"/>
                  <a:pt x="715485" y="1399831"/>
                  <a:pt x="714022" y="1396092"/>
                </a:cubicBezTo>
                <a:cubicBezTo>
                  <a:pt x="725293" y="1394629"/>
                  <a:pt x="734289" y="1394250"/>
                  <a:pt x="742906" y="1392137"/>
                </a:cubicBezTo>
                <a:cubicBezTo>
                  <a:pt x="754936" y="1389155"/>
                  <a:pt x="755966" y="1387422"/>
                  <a:pt x="760139" y="1374524"/>
                </a:cubicBezTo>
                <a:close/>
                <a:moveTo>
                  <a:pt x="2153154" y="1353064"/>
                </a:moveTo>
                <a:cubicBezTo>
                  <a:pt x="2143780" y="1361572"/>
                  <a:pt x="2137710" y="1367099"/>
                  <a:pt x="2130177" y="1373982"/>
                </a:cubicBezTo>
                <a:cubicBezTo>
                  <a:pt x="2137384" y="1375553"/>
                  <a:pt x="2141828" y="1376529"/>
                  <a:pt x="2148277" y="1377992"/>
                </a:cubicBezTo>
                <a:cubicBezTo>
                  <a:pt x="2140148" y="1385200"/>
                  <a:pt x="2134025" y="1390619"/>
                  <a:pt x="2125679" y="1398043"/>
                </a:cubicBezTo>
                <a:cubicBezTo>
                  <a:pt x="2135704" y="1396309"/>
                  <a:pt x="2142207" y="1395171"/>
                  <a:pt x="2154130" y="1393112"/>
                </a:cubicBezTo>
                <a:cubicBezTo>
                  <a:pt x="2145676" y="1400862"/>
                  <a:pt x="2141394" y="1404763"/>
                  <a:pt x="2137222" y="1408556"/>
                </a:cubicBezTo>
                <a:cubicBezTo>
                  <a:pt x="2150824" y="1429854"/>
                  <a:pt x="2149524" y="1432239"/>
                  <a:pt x="2124216" y="1433539"/>
                </a:cubicBezTo>
                <a:cubicBezTo>
                  <a:pt x="2122482" y="1433647"/>
                  <a:pt x="2120747" y="1434136"/>
                  <a:pt x="2119067" y="1434460"/>
                </a:cubicBezTo>
                <a:cubicBezTo>
                  <a:pt x="2096469" y="1453699"/>
                  <a:pt x="2093652" y="1482583"/>
                  <a:pt x="2083409" y="1507729"/>
                </a:cubicBezTo>
                <a:cubicBezTo>
                  <a:pt x="2082163" y="1510764"/>
                  <a:pt x="2082054" y="1515587"/>
                  <a:pt x="2083680" y="1518187"/>
                </a:cubicBezTo>
                <a:cubicBezTo>
                  <a:pt x="2085522" y="1521115"/>
                  <a:pt x="2089912" y="1522469"/>
                  <a:pt x="2094898" y="1525612"/>
                </a:cubicBezTo>
                <a:cubicBezTo>
                  <a:pt x="2097011" y="1516129"/>
                  <a:pt x="2098637" y="1509084"/>
                  <a:pt x="2100533" y="1500684"/>
                </a:cubicBezTo>
                <a:cubicBezTo>
                  <a:pt x="2106603" y="1510330"/>
                  <a:pt x="2098962" y="1522306"/>
                  <a:pt x="2111751" y="1530923"/>
                </a:cubicBezTo>
                <a:cubicBezTo>
                  <a:pt x="2116358" y="1515803"/>
                  <a:pt x="2123511" y="1508162"/>
                  <a:pt x="2140474" y="1508921"/>
                </a:cubicBezTo>
                <a:cubicBezTo>
                  <a:pt x="2153534" y="1509517"/>
                  <a:pt x="2167028" y="1500846"/>
                  <a:pt x="2180142" y="1496348"/>
                </a:cubicBezTo>
                <a:cubicBezTo>
                  <a:pt x="2179530" y="1485146"/>
                  <a:pt x="2183882" y="1472233"/>
                  <a:pt x="2193203" y="1457600"/>
                </a:cubicBezTo>
                <a:cubicBezTo>
                  <a:pt x="2199814" y="1458631"/>
                  <a:pt x="2206642" y="1459660"/>
                  <a:pt x="2215530" y="1461015"/>
                </a:cubicBezTo>
                <a:cubicBezTo>
                  <a:pt x="2208757" y="1465459"/>
                  <a:pt x="2203878" y="1468656"/>
                  <a:pt x="2199001" y="1471799"/>
                </a:cubicBezTo>
                <a:cubicBezTo>
                  <a:pt x="2199652" y="1473153"/>
                  <a:pt x="2200248" y="1474508"/>
                  <a:pt x="2200898" y="1475863"/>
                </a:cubicBezTo>
                <a:cubicBezTo>
                  <a:pt x="2217535" y="1469956"/>
                  <a:pt x="2234172" y="1464050"/>
                  <a:pt x="2249618" y="1458576"/>
                </a:cubicBezTo>
                <a:lnTo>
                  <a:pt x="2249618" y="1458522"/>
                </a:lnTo>
                <a:cubicBezTo>
                  <a:pt x="2256554" y="1448225"/>
                  <a:pt x="2259859" y="1438037"/>
                  <a:pt x="2266633" y="1434352"/>
                </a:cubicBezTo>
                <a:cubicBezTo>
                  <a:pt x="2276713" y="1428879"/>
                  <a:pt x="2282783" y="1422376"/>
                  <a:pt x="2288744" y="1412567"/>
                </a:cubicBezTo>
                <a:cubicBezTo>
                  <a:pt x="2294163" y="1403625"/>
                  <a:pt x="2305761" y="1398476"/>
                  <a:pt x="2314486" y="1391486"/>
                </a:cubicBezTo>
                <a:cubicBezTo>
                  <a:pt x="2315786" y="1390457"/>
                  <a:pt x="2316275" y="1388451"/>
                  <a:pt x="2317195" y="1386825"/>
                </a:cubicBezTo>
                <a:cubicBezTo>
                  <a:pt x="2308525" y="1387258"/>
                  <a:pt x="2299312" y="1389969"/>
                  <a:pt x="2291562" y="1387584"/>
                </a:cubicBezTo>
                <a:cubicBezTo>
                  <a:pt x="2282892" y="1384929"/>
                  <a:pt x="2275576" y="1377775"/>
                  <a:pt x="2265984" y="1371434"/>
                </a:cubicBezTo>
                <a:cubicBezTo>
                  <a:pt x="2262949" y="1377071"/>
                  <a:pt x="2260618" y="1381406"/>
                  <a:pt x="2258288" y="1385741"/>
                </a:cubicBezTo>
                <a:cubicBezTo>
                  <a:pt x="2249454" y="1377938"/>
                  <a:pt x="2243060" y="1378642"/>
                  <a:pt x="2239429" y="1393166"/>
                </a:cubicBezTo>
                <a:cubicBezTo>
                  <a:pt x="2246908" y="1396580"/>
                  <a:pt x="2254278" y="1399994"/>
                  <a:pt x="2262298" y="1403679"/>
                </a:cubicBezTo>
                <a:cubicBezTo>
                  <a:pt x="2249347" y="1406172"/>
                  <a:pt x="2237261" y="1409640"/>
                  <a:pt x="2224960" y="1410616"/>
                </a:cubicBezTo>
                <a:cubicBezTo>
                  <a:pt x="2202849" y="1412296"/>
                  <a:pt x="2196455" y="1402162"/>
                  <a:pt x="2206642" y="1382923"/>
                </a:cubicBezTo>
                <a:cubicBezTo>
                  <a:pt x="2209569" y="1377342"/>
                  <a:pt x="2213146" y="1372085"/>
                  <a:pt x="2217969" y="1364118"/>
                </a:cubicBezTo>
                <a:cubicBezTo>
                  <a:pt x="2203391" y="1371272"/>
                  <a:pt x="2192607" y="1376529"/>
                  <a:pt x="2176837" y="1384225"/>
                </a:cubicBezTo>
                <a:cubicBezTo>
                  <a:pt x="2182202" y="1373603"/>
                  <a:pt x="2184641" y="1368779"/>
                  <a:pt x="2189572" y="1358916"/>
                </a:cubicBezTo>
                <a:cubicBezTo>
                  <a:pt x="2178734" y="1364986"/>
                  <a:pt x="2172989" y="1368183"/>
                  <a:pt x="2165185" y="1372572"/>
                </a:cubicBezTo>
                <a:cubicBezTo>
                  <a:pt x="2161446" y="1366557"/>
                  <a:pt x="2157707" y="1360434"/>
                  <a:pt x="2153154" y="1353064"/>
                </a:cubicBezTo>
                <a:close/>
                <a:moveTo>
                  <a:pt x="1199022" y="1346737"/>
                </a:moveTo>
                <a:cubicBezTo>
                  <a:pt x="1195994" y="1347956"/>
                  <a:pt x="1193948" y="1351005"/>
                  <a:pt x="1193135" y="1356857"/>
                </a:cubicBezTo>
                <a:cubicBezTo>
                  <a:pt x="1191617" y="1367750"/>
                  <a:pt x="1188745" y="1378426"/>
                  <a:pt x="1186253" y="1390239"/>
                </a:cubicBezTo>
                <a:cubicBezTo>
                  <a:pt x="1191400" y="1399127"/>
                  <a:pt x="1197687" y="1408340"/>
                  <a:pt x="1210260" y="1412675"/>
                </a:cubicBezTo>
                <a:lnTo>
                  <a:pt x="1210314" y="1412675"/>
                </a:lnTo>
                <a:cubicBezTo>
                  <a:pt x="1201535" y="1390131"/>
                  <a:pt x="1201210" y="1368888"/>
                  <a:pt x="1210802" y="1347590"/>
                </a:cubicBezTo>
                <a:cubicBezTo>
                  <a:pt x="1206061" y="1346128"/>
                  <a:pt x="1202050" y="1345518"/>
                  <a:pt x="1199022" y="1346737"/>
                </a:cubicBezTo>
                <a:close/>
                <a:moveTo>
                  <a:pt x="2458096" y="1321199"/>
                </a:moveTo>
                <a:cubicBezTo>
                  <a:pt x="2438912" y="1327214"/>
                  <a:pt x="2410298" y="1316267"/>
                  <a:pt x="2409811" y="1347265"/>
                </a:cubicBezTo>
                <a:cubicBezTo>
                  <a:pt x="2396587" y="1362167"/>
                  <a:pt x="2373827" y="1348674"/>
                  <a:pt x="2364017" y="1368942"/>
                </a:cubicBezTo>
                <a:cubicBezTo>
                  <a:pt x="2373935" y="1370026"/>
                  <a:pt x="2381847" y="1370892"/>
                  <a:pt x="2389705" y="1371760"/>
                </a:cubicBezTo>
                <a:cubicBezTo>
                  <a:pt x="2367919" y="1373548"/>
                  <a:pt x="2363475" y="1397718"/>
                  <a:pt x="2345429" y="1405305"/>
                </a:cubicBezTo>
                <a:cubicBezTo>
                  <a:pt x="2344292" y="1399073"/>
                  <a:pt x="2343479" y="1394683"/>
                  <a:pt x="2342395" y="1388614"/>
                </a:cubicBezTo>
                <a:cubicBezTo>
                  <a:pt x="2316166" y="1408014"/>
                  <a:pt x="2299529" y="1433485"/>
                  <a:pt x="2283867" y="1460744"/>
                </a:cubicBezTo>
                <a:lnTo>
                  <a:pt x="2308336" y="1445531"/>
                </a:lnTo>
                <a:lnTo>
                  <a:pt x="2325704" y="1455183"/>
                </a:lnTo>
                <a:cubicBezTo>
                  <a:pt x="2331665" y="1457899"/>
                  <a:pt x="2338033" y="1458522"/>
                  <a:pt x="2345538" y="1452290"/>
                </a:cubicBezTo>
                <a:cubicBezTo>
                  <a:pt x="2347109" y="1455433"/>
                  <a:pt x="2348682" y="1458631"/>
                  <a:pt x="2351174" y="1463617"/>
                </a:cubicBezTo>
                <a:cubicBezTo>
                  <a:pt x="2367974" y="1441723"/>
                  <a:pt x="2396913" y="1457113"/>
                  <a:pt x="2418752" y="1441072"/>
                </a:cubicBezTo>
                <a:cubicBezTo>
                  <a:pt x="2411219" y="1435978"/>
                  <a:pt x="2406017" y="1432401"/>
                  <a:pt x="2399731" y="1428174"/>
                </a:cubicBezTo>
                <a:cubicBezTo>
                  <a:pt x="2412466" y="1427524"/>
                  <a:pt x="2424008" y="1426928"/>
                  <a:pt x="2441025" y="1426006"/>
                </a:cubicBezTo>
                <a:cubicBezTo>
                  <a:pt x="2429536" y="1420154"/>
                  <a:pt x="2422871" y="1416794"/>
                  <a:pt x="2415826" y="1413217"/>
                </a:cubicBezTo>
                <a:cubicBezTo>
                  <a:pt x="2434035" y="1405034"/>
                  <a:pt x="2451701" y="1397014"/>
                  <a:pt x="2470886" y="1388342"/>
                </a:cubicBezTo>
                <a:cubicBezTo>
                  <a:pt x="2455658" y="1373819"/>
                  <a:pt x="2440700" y="1382381"/>
                  <a:pt x="2425635" y="1384441"/>
                </a:cubicBezTo>
                <a:cubicBezTo>
                  <a:pt x="2430295" y="1377233"/>
                  <a:pt x="2435444" y="1371652"/>
                  <a:pt x="2440971" y="1366557"/>
                </a:cubicBezTo>
                <a:cubicBezTo>
                  <a:pt x="2446662" y="1361301"/>
                  <a:pt x="2453760" y="1358428"/>
                  <a:pt x="2452947" y="1347481"/>
                </a:cubicBezTo>
                <a:cubicBezTo>
                  <a:pt x="2452623" y="1343038"/>
                  <a:pt x="2463027" y="1337727"/>
                  <a:pt x="2468664" y="1332688"/>
                </a:cubicBezTo>
                <a:cubicBezTo>
                  <a:pt x="2465032" y="1328785"/>
                  <a:pt x="2461456" y="1324883"/>
                  <a:pt x="2458096" y="1321199"/>
                </a:cubicBezTo>
                <a:close/>
                <a:moveTo>
                  <a:pt x="939191" y="1311932"/>
                </a:moveTo>
                <a:cubicBezTo>
                  <a:pt x="917730" y="1311932"/>
                  <a:pt x="905700" y="1314424"/>
                  <a:pt x="886841" y="1322445"/>
                </a:cubicBezTo>
                <a:cubicBezTo>
                  <a:pt x="877791" y="1326292"/>
                  <a:pt x="868578" y="1329706"/>
                  <a:pt x="860232" y="1320710"/>
                </a:cubicBezTo>
                <a:cubicBezTo>
                  <a:pt x="854163" y="1329327"/>
                  <a:pt x="848581" y="1337294"/>
                  <a:pt x="842945" y="1345259"/>
                </a:cubicBezTo>
                <a:cubicBezTo>
                  <a:pt x="842078" y="1345422"/>
                  <a:pt x="841157" y="1345801"/>
                  <a:pt x="840344" y="1345639"/>
                </a:cubicBezTo>
                <a:lnTo>
                  <a:pt x="825282" y="1343426"/>
                </a:lnTo>
                <a:lnTo>
                  <a:pt x="825278" y="1343417"/>
                </a:lnTo>
                <a:lnTo>
                  <a:pt x="825224" y="1343417"/>
                </a:lnTo>
                <a:lnTo>
                  <a:pt x="825282" y="1343426"/>
                </a:lnTo>
                <a:lnTo>
                  <a:pt x="831266" y="1357080"/>
                </a:lnTo>
                <a:cubicBezTo>
                  <a:pt x="834112" y="1360122"/>
                  <a:pt x="838040" y="1361761"/>
                  <a:pt x="843758" y="1362331"/>
                </a:cubicBezTo>
                <a:cubicBezTo>
                  <a:pt x="863159" y="1364282"/>
                  <a:pt x="866519" y="1348728"/>
                  <a:pt x="874756" y="1335721"/>
                </a:cubicBezTo>
                <a:cubicBezTo>
                  <a:pt x="895783" y="1347969"/>
                  <a:pt x="908085" y="1334259"/>
                  <a:pt x="919953" y="1320710"/>
                </a:cubicBezTo>
                <a:cubicBezTo>
                  <a:pt x="929854" y="1325517"/>
                  <a:pt x="936264" y="1322591"/>
                  <a:pt x="939191" y="1311932"/>
                </a:cubicBezTo>
                <a:close/>
                <a:moveTo>
                  <a:pt x="1202294" y="1294644"/>
                </a:moveTo>
                <a:lnTo>
                  <a:pt x="1202348" y="1294698"/>
                </a:lnTo>
                <a:lnTo>
                  <a:pt x="1202316" y="1294714"/>
                </a:lnTo>
                <a:close/>
                <a:moveTo>
                  <a:pt x="2554179" y="1293993"/>
                </a:moveTo>
                <a:cubicBezTo>
                  <a:pt x="2551307" y="1295673"/>
                  <a:pt x="2548272" y="1297408"/>
                  <a:pt x="2545183" y="1299142"/>
                </a:cubicBezTo>
                <a:cubicBezTo>
                  <a:pt x="2546918" y="1301634"/>
                  <a:pt x="2548327" y="1303749"/>
                  <a:pt x="2550386" y="1306784"/>
                </a:cubicBezTo>
                <a:cubicBezTo>
                  <a:pt x="2534941" y="1313340"/>
                  <a:pt x="2519767" y="1319844"/>
                  <a:pt x="2501883" y="1327431"/>
                </a:cubicBezTo>
                <a:cubicBezTo>
                  <a:pt x="2510825" y="1332362"/>
                  <a:pt x="2516353" y="1335451"/>
                  <a:pt x="2520851" y="1337889"/>
                </a:cubicBezTo>
                <a:cubicBezTo>
                  <a:pt x="2531364" y="1329760"/>
                  <a:pt x="2538789" y="1322661"/>
                  <a:pt x="2547459" y="1317676"/>
                </a:cubicBezTo>
                <a:cubicBezTo>
                  <a:pt x="2555859" y="1312852"/>
                  <a:pt x="2558461" y="1306295"/>
                  <a:pt x="2557865" y="1297624"/>
                </a:cubicBezTo>
                <a:cubicBezTo>
                  <a:pt x="2557810" y="1296486"/>
                  <a:pt x="2555750" y="1295457"/>
                  <a:pt x="2554179" y="1293993"/>
                </a:cubicBezTo>
                <a:close/>
                <a:moveTo>
                  <a:pt x="2240526" y="1292660"/>
                </a:moveTo>
                <a:cubicBezTo>
                  <a:pt x="2226166" y="1290512"/>
                  <a:pt x="2210301" y="1292909"/>
                  <a:pt x="2193907" y="1293180"/>
                </a:cubicBezTo>
                <a:cubicBezTo>
                  <a:pt x="2197810" y="1301256"/>
                  <a:pt x="2198893" y="1308301"/>
                  <a:pt x="2202307" y="1309655"/>
                </a:cubicBezTo>
                <a:cubicBezTo>
                  <a:pt x="2211086" y="1313178"/>
                  <a:pt x="2220895" y="1314207"/>
                  <a:pt x="2230271" y="1316267"/>
                </a:cubicBezTo>
                <a:cubicBezTo>
                  <a:pt x="2238236" y="1303260"/>
                  <a:pt x="2246637" y="1312690"/>
                  <a:pt x="2255308" y="1315400"/>
                </a:cubicBezTo>
                <a:lnTo>
                  <a:pt x="2278113" y="1319399"/>
                </a:lnTo>
                <a:lnTo>
                  <a:pt x="2278122" y="1319410"/>
                </a:lnTo>
                <a:lnTo>
                  <a:pt x="2278177" y="1319410"/>
                </a:lnTo>
                <a:lnTo>
                  <a:pt x="2278113" y="1319399"/>
                </a:lnTo>
                <a:lnTo>
                  <a:pt x="2260818" y="1300123"/>
                </a:lnTo>
                <a:cubicBezTo>
                  <a:pt x="2254511" y="1295943"/>
                  <a:pt x="2247707" y="1293733"/>
                  <a:pt x="2240526" y="1292660"/>
                </a:cubicBezTo>
                <a:close/>
                <a:moveTo>
                  <a:pt x="2110560" y="1284781"/>
                </a:moveTo>
                <a:cubicBezTo>
                  <a:pt x="2097716" y="1294535"/>
                  <a:pt x="2084709" y="1304344"/>
                  <a:pt x="2071703" y="1314207"/>
                </a:cubicBezTo>
                <a:lnTo>
                  <a:pt x="2071649" y="1314207"/>
                </a:lnTo>
                <a:cubicBezTo>
                  <a:pt x="2072733" y="1316755"/>
                  <a:pt x="2073763" y="1319355"/>
                  <a:pt x="2074846" y="1321903"/>
                </a:cubicBezTo>
                <a:cubicBezTo>
                  <a:pt x="2089262" y="1312798"/>
                  <a:pt x="2102810" y="1316321"/>
                  <a:pt x="2115437" y="1323312"/>
                </a:cubicBezTo>
                <a:cubicBezTo>
                  <a:pt x="2122807" y="1309330"/>
                  <a:pt x="2121181" y="1296486"/>
                  <a:pt x="2110560" y="1284781"/>
                </a:cubicBezTo>
                <a:close/>
                <a:moveTo>
                  <a:pt x="959542" y="1271775"/>
                </a:moveTo>
                <a:cubicBezTo>
                  <a:pt x="956538" y="1270657"/>
                  <a:pt x="952888" y="1271016"/>
                  <a:pt x="947970" y="1274159"/>
                </a:cubicBezTo>
                <a:cubicBezTo>
                  <a:pt x="946886" y="1281204"/>
                  <a:pt x="945531" y="1289658"/>
                  <a:pt x="943364" y="1303369"/>
                </a:cubicBezTo>
                <a:cubicBezTo>
                  <a:pt x="956858" y="1304995"/>
                  <a:pt x="967587" y="1306241"/>
                  <a:pt x="978534" y="1307542"/>
                </a:cubicBezTo>
                <a:cubicBezTo>
                  <a:pt x="981407" y="1299142"/>
                  <a:pt x="983304" y="1293669"/>
                  <a:pt x="985797" y="1286407"/>
                </a:cubicBezTo>
                <a:cubicBezTo>
                  <a:pt x="971733" y="1291772"/>
                  <a:pt x="968553" y="1275128"/>
                  <a:pt x="959542" y="1271775"/>
                </a:cubicBezTo>
                <a:close/>
                <a:moveTo>
                  <a:pt x="582712" y="1269336"/>
                </a:moveTo>
                <a:lnTo>
                  <a:pt x="582731" y="1269351"/>
                </a:lnTo>
                <a:lnTo>
                  <a:pt x="563636" y="1277140"/>
                </a:lnTo>
                <a:cubicBezTo>
                  <a:pt x="582225" y="1302123"/>
                  <a:pt x="589216" y="1304182"/>
                  <a:pt x="607046" y="1288737"/>
                </a:cubicBezTo>
                <a:lnTo>
                  <a:pt x="582731" y="1269351"/>
                </a:lnTo>
                <a:lnTo>
                  <a:pt x="582767" y="1269336"/>
                </a:lnTo>
                <a:close/>
                <a:moveTo>
                  <a:pt x="2289138" y="1253718"/>
                </a:moveTo>
                <a:lnTo>
                  <a:pt x="2289178" y="1253783"/>
                </a:lnTo>
                <a:lnTo>
                  <a:pt x="2289069" y="1253729"/>
                </a:lnTo>
                <a:close/>
                <a:moveTo>
                  <a:pt x="487667" y="1249405"/>
                </a:moveTo>
                <a:cubicBezTo>
                  <a:pt x="476583" y="1246054"/>
                  <a:pt x="465874" y="1256886"/>
                  <a:pt x="455469" y="1257414"/>
                </a:cubicBezTo>
                <a:cubicBezTo>
                  <a:pt x="436175" y="1245166"/>
                  <a:pt x="428372" y="1248255"/>
                  <a:pt x="423604" y="1271287"/>
                </a:cubicBezTo>
                <a:cubicBezTo>
                  <a:pt x="399379" y="1260774"/>
                  <a:pt x="391359" y="1276543"/>
                  <a:pt x="387295" y="1297624"/>
                </a:cubicBezTo>
                <a:cubicBezTo>
                  <a:pt x="376239" y="1291284"/>
                  <a:pt x="367894" y="1281909"/>
                  <a:pt x="356513" y="1291229"/>
                </a:cubicBezTo>
                <a:cubicBezTo>
                  <a:pt x="347409" y="1298708"/>
                  <a:pt x="346000" y="1307108"/>
                  <a:pt x="352448" y="1317947"/>
                </a:cubicBezTo>
                <a:cubicBezTo>
                  <a:pt x="355701" y="1317947"/>
                  <a:pt x="359276" y="1318542"/>
                  <a:pt x="362637" y="1317838"/>
                </a:cubicBezTo>
                <a:cubicBezTo>
                  <a:pt x="377106" y="1314858"/>
                  <a:pt x="391467" y="1311498"/>
                  <a:pt x="402197" y="1326238"/>
                </a:cubicBezTo>
                <a:cubicBezTo>
                  <a:pt x="402468" y="1326618"/>
                  <a:pt x="405341" y="1325046"/>
                  <a:pt x="407020" y="1324341"/>
                </a:cubicBezTo>
                <a:cubicBezTo>
                  <a:pt x="408050" y="1326672"/>
                  <a:pt x="408646" y="1330628"/>
                  <a:pt x="410218" y="1331170"/>
                </a:cubicBezTo>
                <a:cubicBezTo>
                  <a:pt x="422736" y="1335017"/>
                  <a:pt x="435471" y="1338160"/>
                  <a:pt x="446798" y="1341142"/>
                </a:cubicBezTo>
                <a:cubicBezTo>
                  <a:pt x="454818" y="1339407"/>
                  <a:pt x="462188" y="1336698"/>
                  <a:pt x="469722" y="1336372"/>
                </a:cubicBezTo>
                <a:cubicBezTo>
                  <a:pt x="485817" y="1335614"/>
                  <a:pt x="502236" y="1340599"/>
                  <a:pt x="517898" y="1332741"/>
                </a:cubicBezTo>
                <a:cubicBezTo>
                  <a:pt x="520499" y="1331441"/>
                  <a:pt x="526840" y="1331766"/>
                  <a:pt x="527056" y="1332470"/>
                </a:cubicBezTo>
                <a:cubicBezTo>
                  <a:pt x="531717" y="1350300"/>
                  <a:pt x="546132" y="1338702"/>
                  <a:pt x="553069" y="1340111"/>
                </a:cubicBezTo>
                <a:cubicBezTo>
                  <a:pt x="556429" y="1348999"/>
                  <a:pt x="557242" y="1356532"/>
                  <a:pt x="561361" y="1360976"/>
                </a:cubicBezTo>
                <a:cubicBezTo>
                  <a:pt x="567593" y="1367750"/>
                  <a:pt x="582712" y="1366720"/>
                  <a:pt x="578757" y="1382490"/>
                </a:cubicBezTo>
                <a:cubicBezTo>
                  <a:pt x="578486" y="1383628"/>
                  <a:pt x="585693" y="1388668"/>
                  <a:pt x="589270" y="1388505"/>
                </a:cubicBezTo>
                <a:cubicBezTo>
                  <a:pt x="600868" y="1387909"/>
                  <a:pt x="612248" y="1385416"/>
                  <a:pt x="616855" y="1373982"/>
                </a:cubicBezTo>
                <a:cubicBezTo>
                  <a:pt x="594906" y="1354581"/>
                  <a:pt x="574150" y="1336263"/>
                  <a:pt x="552311" y="1317026"/>
                </a:cubicBezTo>
                <a:cubicBezTo>
                  <a:pt x="536975" y="1321144"/>
                  <a:pt x="520012" y="1322553"/>
                  <a:pt x="508306" y="1305211"/>
                </a:cubicBezTo>
                <a:cubicBezTo>
                  <a:pt x="494053" y="1318977"/>
                  <a:pt x="477905" y="1324287"/>
                  <a:pt x="460508" y="1323908"/>
                </a:cubicBezTo>
                <a:cubicBezTo>
                  <a:pt x="444576" y="1323583"/>
                  <a:pt x="428752" y="1320494"/>
                  <a:pt x="412819" y="1318597"/>
                </a:cubicBezTo>
                <a:lnTo>
                  <a:pt x="412928" y="1318435"/>
                </a:lnTo>
                <a:cubicBezTo>
                  <a:pt x="419538" y="1310523"/>
                  <a:pt x="427072" y="1314370"/>
                  <a:pt x="435038" y="1315887"/>
                </a:cubicBezTo>
                <a:cubicBezTo>
                  <a:pt x="446039" y="1317947"/>
                  <a:pt x="457365" y="1318326"/>
                  <a:pt x="471726" y="1319789"/>
                </a:cubicBezTo>
                <a:cubicBezTo>
                  <a:pt x="453897" y="1300009"/>
                  <a:pt x="433791" y="1310306"/>
                  <a:pt x="416070" y="1307595"/>
                </a:cubicBezTo>
                <a:cubicBezTo>
                  <a:pt x="424199" y="1298979"/>
                  <a:pt x="431516" y="1291229"/>
                  <a:pt x="439536" y="1282668"/>
                </a:cubicBezTo>
                <a:cubicBezTo>
                  <a:pt x="447393" y="1282668"/>
                  <a:pt x="456931" y="1283155"/>
                  <a:pt x="466416" y="1282451"/>
                </a:cubicBezTo>
                <a:cubicBezTo>
                  <a:pt x="470263" y="1282180"/>
                  <a:pt x="477308" y="1279145"/>
                  <a:pt x="477200" y="1277682"/>
                </a:cubicBezTo>
                <a:cubicBezTo>
                  <a:pt x="476278" y="1262670"/>
                  <a:pt x="493511" y="1267169"/>
                  <a:pt x="498877" y="1258389"/>
                </a:cubicBezTo>
                <a:cubicBezTo>
                  <a:pt x="495097" y="1253214"/>
                  <a:pt x="491361" y="1250522"/>
                  <a:pt x="487667" y="1249405"/>
                </a:cubicBezTo>
                <a:close/>
                <a:moveTo>
                  <a:pt x="2120422" y="1241752"/>
                </a:moveTo>
                <a:cubicBezTo>
                  <a:pt x="2121398" y="1262183"/>
                  <a:pt x="2138360" y="1257522"/>
                  <a:pt x="2149253" y="1260232"/>
                </a:cubicBezTo>
                <a:cubicBezTo>
                  <a:pt x="2156585" y="1276452"/>
                  <a:pt x="2165944" y="1283279"/>
                  <a:pt x="2177325" y="1280716"/>
                </a:cubicBezTo>
                <a:cubicBezTo>
                  <a:pt x="2169558" y="1266665"/>
                  <a:pt x="2150591" y="1253674"/>
                  <a:pt x="2120422" y="1241752"/>
                </a:cubicBezTo>
                <a:close/>
                <a:moveTo>
                  <a:pt x="2119736" y="1215200"/>
                </a:moveTo>
                <a:cubicBezTo>
                  <a:pt x="2107772" y="1213833"/>
                  <a:pt x="2096646" y="1221688"/>
                  <a:pt x="2085306" y="1227012"/>
                </a:cubicBezTo>
                <a:cubicBezTo>
                  <a:pt x="2084330" y="1227499"/>
                  <a:pt x="2084385" y="1230209"/>
                  <a:pt x="2083625" y="1233460"/>
                </a:cubicBezTo>
                <a:cubicBezTo>
                  <a:pt x="2088286" y="1236279"/>
                  <a:pt x="2093326" y="1239314"/>
                  <a:pt x="2097445" y="1241807"/>
                </a:cubicBezTo>
                <a:lnTo>
                  <a:pt x="2097445" y="1241752"/>
                </a:lnTo>
                <a:cubicBezTo>
                  <a:pt x="2109855" y="1234002"/>
                  <a:pt x="2120802" y="1227121"/>
                  <a:pt x="2132020" y="1220075"/>
                </a:cubicBezTo>
                <a:cubicBezTo>
                  <a:pt x="2127807" y="1217135"/>
                  <a:pt x="2123725" y="1215655"/>
                  <a:pt x="2119736" y="1215200"/>
                </a:cubicBezTo>
                <a:close/>
                <a:moveTo>
                  <a:pt x="207104" y="1202246"/>
                </a:moveTo>
                <a:cubicBezTo>
                  <a:pt x="192580" y="1203817"/>
                  <a:pt x="179087" y="1205227"/>
                  <a:pt x="163533" y="1206907"/>
                </a:cubicBezTo>
                <a:lnTo>
                  <a:pt x="163479" y="1206907"/>
                </a:lnTo>
                <a:cubicBezTo>
                  <a:pt x="169494" y="1219045"/>
                  <a:pt x="183802" y="1210646"/>
                  <a:pt x="183368" y="1223164"/>
                </a:cubicBezTo>
                <a:cubicBezTo>
                  <a:pt x="182880" y="1238446"/>
                  <a:pt x="193122" y="1233895"/>
                  <a:pt x="202606" y="1235304"/>
                </a:cubicBezTo>
                <a:cubicBezTo>
                  <a:pt x="203419" y="1223489"/>
                  <a:pt x="214529" y="1214656"/>
                  <a:pt x="207104" y="1202246"/>
                </a:cubicBezTo>
                <a:close/>
                <a:moveTo>
                  <a:pt x="1184742" y="1195730"/>
                </a:moveTo>
                <a:cubicBezTo>
                  <a:pt x="1181930" y="1195337"/>
                  <a:pt x="1178557" y="1196963"/>
                  <a:pt x="1175035" y="1200078"/>
                </a:cubicBezTo>
                <a:cubicBezTo>
                  <a:pt x="1189937" y="1222080"/>
                  <a:pt x="1177365" y="1247930"/>
                  <a:pt x="1184843" y="1270853"/>
                </a:cubicBezTo>
                <a:cubicBezTo>
                  <a:pt x="1187391" y="1270095"/>
                  <a:pt x="1189613" y="1269391"/>
                  <a:pt x="1192593" y="1268523"/>
                </a:cubicBezTo>
                <a:cubicBezTo>
                  <a:pt x="1193189" y="1278929"/>
                  <a:pt x="1193785" y="1288629"/>
                  <a:pt x="1194327" y="1298546"/>
                </a:cubicBezTo>
                <a:lnTo>
                  <a:pt x="1202316" y="1294714"/>
                </a:lnTo>
                <a:lnTo>
                  <a:pt x="1207821" y="1311498"/>
                </a:lnTo>
                <a:cubicBezTo>
                  <a:pt x="1196061" y="1326076"/>
                  <a:pt x="1184410" y="1317784"/>
                  <a:pt x="1169724" y="1307921"/>
                </a:cubicBezTo>
                <a:cubicBezTo>
                  <a:pt x="1175360" y="1321199"/>
                  <a:pt x="1177202" y="1329273"/>
                  <a:pt x="1189395" y="1329815"/>
                </a:cubicBezTo>
                <a:cubicBezTo>
                  <a:pt x="1198880" y="1330248"/>
                  <a:pt x="1208255" y="1334205"/>
                  <a:pt x="1218660" y="1336805"/>
                </a:cubicBezTo>
                <a:cubicBezTo>
                  <a:pt x="1219634" y="1328460"/>
                  <a:pt x="1220665" y="1319573"/>
                  <a:pt x="1221803" y="1309818"/>
                </a:cubicBezTo>
                <a:cubicBezTo>
                  <a:pt x="1231991" y="1316917"/>
                  <a:pt x="1230148" y="1331982"/>
                  <a:pt x="1245702" y="1334096"/>
                </a:cubicBezTo>
                <a:cubicBezTo>
                  <a:pt x="1245322" y="1328514"/>
                  <a:pt x="1246515" y="1323474"/>
                  <a:pt x="1244509" y="1320548"/>
                </a:cubicBezTo>
                <a:cubicBezTo>
                  <a:pt x="1234917" y="1306349"/>
                  <a:pt x="1231991" y="1287761"/>
                  <a:pt x="1214704" y="1278387"/>
                </a:cubicBezTo>
                <a:cubicBezTo>
                  <a:pt x="1209447" y="1275514"/>
                  <a:pt x="1206033" y="1267060"/>
                  <a:pt x="1204299" y="1260503"/>
                </a:cubicBezTo>
                <a:cubicBezTo>
                  <a:pt x="1199259" y="1241643"/>
                  <a:pt x="1195953" y="1222351"/>
                  <a:pt x="1191076" y="1203492"/>
                </a:cubicBezTo>
                <a:cubicBezTo>
                  <a:pt x="1189802" y="1198534"/>
                  <a:pt x="1187553" y="1196123"/>
                  <a:pt x="1184742" y="1195730"/>
                </a:cubicBezTo>
                <a:close/>
                <a:moveTo>
                  <a:pt x="2154943" y="1195092"/>
                </a:moveTo>
                <a:cubicBezTo>
                  <a:pt x="2165510" y="1202030"/>
                  <a:pt x="2171038" y="1205660"/>
                  <a:pt x="2181389" y="1212488"/>
                </a:cubicBezTo>
                <a:lnTo>
                  <a:pt x="2160417" y="1212488"/>
                </a:lnTo>
                <a:cubicBezTo>
                  <a:pt x="2166486" y="1219045"/>
                  <a:pt x="2173260" y="1223489"/>
                  <a:pt x="2180738" y="1225603"/>
                </a:cubicBezTo>
                <a:cubicBezTo>
                  <a:pt x="2189247" y="1228041"/>
                  <a:pt x="2198406" y="1228367"/>
                  <a:pt x="2207239" y="1229559"/>
                </a:cubicBezTo>
                <a:cubicBezTo>
                  <a:pt x="2223443" y="1212109"/>
                  <a:pt x="2231571" y="1211784"/>
                  <a:pt x="2245715" y="1228421"/>
                </a:cubicBezTo>
                <a:cubicBezTo>
                  <a:pt x="2255579" y="1240018"/>
                  <a:pt x="2265062" y="1251941"/>
                  <a:pt x="2275087" y="1263375"/>
                </a:cubicBezTo>
                <a:cubicBezTo>
                  <a:pt x="2277255" y="1265868"/>
                  <a:pt x="2281157" y="1268686"/>
                  <a:pt x="2284030" y="1268415"/>
                </a:cubicBezTo>
                <a:cubicBezTo>
                  <a:pt x="2295301" y="1267494"/>
                  <a:pt x="2298499" y="1275894"/>
                  <a:pt x="2303973" y="1282884"/>
                </a:cubicBezTo>
                <a:cubicBezTo>
                  <a:pt x="2314973" y="1297028"/>
                  <a:pt x="2331556" y="1302610"/>
                  <a:pt x="2344074" y="1293615"/>
                </a:cubicBezTo>
                <a:cubicBezTo>
                  <a:pt x="2352204" y="1287761"/>
                  <a:pt x="2358111" y="1288791"/>
                  <a:pt x="2365968" y="1289983"/>
                </a:cubicBezTo>
                <a:cubicBezTo>
                  <a:pt x="2375995" y="1291500"/>
                  <a:pt x="2388459" y="1292205"/>
                  <a:pt x="2392685" y="1282234"/>
                </a:cubicBezTo>
                <a:cubicBezTo>
                  <a:pt x="2397509" y="1270799"/>
                  <a:pt x="2404716" y="1268849"/>
                  <a:pt x="2414905" y="1267494"/>
                </a:cubicBezTo>
                <a:cubicBezTo>
                  <a:pt x="2419565" y="1266898"/>
                  <a:pt x="2423737" y="1262670"/>
                  <a:pt x="2431054" y="1258335"/>
                </a:cubicBezTo>
                <a:cubicBezTo>
                  <a:pt x="2424876" y="1254867"/>
                  <a:pt x="2420866" y="1250748"/>
                  <a:pt x="2418427" y="1251507"/>
                </a:cubicBezTo>
                <a:cubicBezTo>
                  <a:pt x="2408185" y="1254758"/>
                  <a:pt x="2397942" y="1258551"/>
                  <a:pt x="2388567" y="1263808"/>
                </a:cubicBezTo>
                <a:cubicBezTo>
                  <a:pt x="2371063" y="1273617"/>
                  <a:pt x="2352908" y="1279795"/>
                  <a:pt x="2332261" y="1278440"/>
                </a:cubicBezTo>
                <a:cubicBezTo>
                  <a:pt x="2325216" y="1269065"/>
                  <a:pt x="2318225" y="1259798"/>
                  <a:pt x="2311071" y="1250261"/>
                </a:cubicBezTo>
                <a:lnTo>
                  <a:pt x="2289138" y="1253718"/>
                </a:lnTo>
                <a:lnTo>
                  <a:pt x="2279261" y="1237579"/>
                </a:lnTo>
                <a:cubicBezTo>
                  <a:pt x="2266200" y="1213084"/>
                  <a:pt x="2241434" y="1203492"/>
                  <a:pt x="2218511" y="1206418"/>
                </a:cubicBezTo>
                <a:cubicBezTo>
                  <a:pt x="2198730" y="1208966"/>
                  <a:pt x="2184424" y="1202137"/>
                  <a:pt x="2168003" y="1197260"/>
                </a:cubicBezTo>
                <a:cubicBezTo>
                  <a:pt x="2165727" y="1196609"/>
                  <a:pt x="2163288" y="1196447"/>
                  <a:pt x="2154943" y="1195092"/>
                </a:cubicBezTo>
                <a:close/>
                <a:moveTo>
                  <a:pt x="316519" y="1164419"/>
                </a:moveTo>
                <a:cubicBezTo>
                  <a:pt x="308010" y="1169134"/>
                  <a:pt x="299882" y="1171356"/>
                  <a:pt x="295601" y="1176667"/>
                </a:cubicBezTo>
                <a:cubicBezTo>
                  <a:pt x="291157" y="1182194"/>
                  <a:pt x="290507" y="1190703"/>
                  <a:pt x="288176" y="1197856"/>
                </a:cubicBezTo>
                <a:cubicBezTo>
                  <a:pt x="267475" y="1188644"/>
                  <a:pt x="254631" y="1189510"/>
                  <a:pt x="245744" y="1200783"/>
                </a:cubicBezTo>
                <a:cubicBezTo>
                  <a:pt x="237561" y="1211133"/>
                  <a:pt x="242709" y="1218396"/>
                  <a:pt x="249537" y="1226037"/>
                </a:cubicBezTo>
                <a:cubicBezTo>
                  <a:pt x="263591" y="1217220"/>
                  <a:pt x="275496" y="1217924"/>
                  <a:pt x="285250" y="1228150"/>
                </a:cubicBezTo>
                <a:cubicBezTo>
                  <a:pt x="273436" y="1248417"/>
                  <a:pt x="273923" y="1251723"/>
                  <a:pt x="292404" y="1269391"/>
                </a:cubicBezTo>
                <a:lnTo>
                  <a:pt x="292457" y="1269498"/>
                </a:lnTo>
                <a:cubicBezTo>
                  <a:pt x="297876" y="1265325"/>
                  <a:pt x="301453" y="1262562"/>
                  <a:pt x="306168" y="1258931"/>
                </a:cubicBezTo>
                <a:cubicBezTo>
                  <a:pt x="307415" y="1269228"/>
                  <a:pt x="308336" y="1276652"/>
                  <a:pt x="309583" y="1286732"/>
                </a:cubicBezTo>
                <a:cubicBezTo>
                  <a:pt x="295221" y="1280987"/>
                  <a:pt x="284112" y="1274376"/>
                  <a:pt x="272190" y="1272371"/>
                </a:cubicBezTo>
                <a:cubicBezTo>
                  <a:pt x="256528" y="1269769"/>
                  <a:pt x="254902" y="1287328"/>
                  <a:pt x="247694" y="1295566"/>
                </a:cubicBezTo>
                <a:cubicBezTo>
                  <a:pt x="239674" y="1292802"/>
                  <a:pt x="236206" y="1290580"/>
                  <a:pt x="237885" y="1281584"/>
                </a:cubicBezTo>
                <a:cubicBezTo>
                  <a:pt x="240433" y="1267873"/>
                  <a:pt x="242221" y="1252536"/>
                  <a:pt x="224770" y="1244949"/>
                </a:cubicBezTo>
                <a:cubicBezTo>
                  <a:pt x="208351" y="1252861"/>
                  <a:pt x="202552" y="1267006"/>
                  <a:pt x="196428" y="1286136"/>
                </a:cubicBezTo>
                <a:cubicBezTo>
                  <a:pt x="207213" y="1282017"/>
                  <a:pt x="214312" y="1279145"/>
                  <a:pt x="221628" y="1276652"/>
                </a:cubicBezTo>
                <a:cubicBezTo>
                  <a:pt x="222712" y="1276272"/>
                  <a:pt x="224446" y="1277790"/>
                  <a:pt x="227698" y="1279199"/>
                </a:cubicBezTo>
                <a:cubicBezTo>
                  <a:pt x="222928" y="1282993"/>
                  <a:pt x="218756" y="1286299"/>
                  <a:pt x="215829" y="1288629"/>
                </a:cubicBezTo>
                <a:cubicBezTo>
                  <a:pt x="216858" y="1298925"/>
                  <a:pt x="216913" y="1307975"/>
                  <a:pt x="218756" y="1316646"/>
                </a:cubicBezTo>
                <a:cubicBezTo>
                  <a:pt x="222061" y="1332362"/>
                  <a:pt x="238807" y="1340220"/>
                  <a:pt x="252247" y="1332470"/>
                </a:cubicBezTo>
                <a:cubicBezTo>
                  <a:pt x="271159" y="1321632"/>
                  <a:pt x="289747" y="1310143"/>
                  <a:pt x="308390" y="1298979"/>
                </a:cubicBezTo>
                <a:cubicBezTo>
                  <a:pt x="316682" y="1299738"/>
                  <a:pt x="325298" y="1300551"/>
                  <a:pt x="335974" y="1301581"/>
                </a:cubicBezTo>
                <a:cubicBezTo>
                  <a:pt x="338196" y="1280283"/>
                  <a:pt x="340201" y="1261044"/>
                  <a:pt x="342368" y="1240343"/>
                </a:cubicBezTo>
                <a:cubicBezTo>
                  <a:pt x="337383" y="1242511"/>
                  <a:pt x="335216" y="1243487"/>
                  <a:pt x="331097" y="1245275"/>
                </a:cubicBezTo>
                <a:cubicBezTo>
                  <a:pt x="332668" y="1236821"/>
                  <a:pt x="336841" y="1228692"/>
                  <a:pt x="334456" y="1223706"/>
                </a:cubicBezTo>
                <a:cubicBezTo>
                  <a:pt x="330284" y="1214872"/>
                  <a:pt x="340635" y="1213030"/>
                  <a:pt x="339659" y="1208098"/>
                </a:cubicBezTo>
                <a:cubicBezTo>
                  <a:pt x="338467" y="1201812"/>
                  <a:pt x="334348" y="1196122"/>
                  <a:pt x="330337" y="1187831"/>
                </a:cubicBezTo>
                <a:cubicBezTo>
                  <a:pt x="339388" y="1186638"/>
                  <a:pt x="344754" y="1185934"/>
                  <a:pt x="352395" y="1184958"/>
                </a:cubicBezTo>
                <a:cubicBezTo>
                  <a:pt x="338033" y="1176721"/>
                  <a:pt x="325949" y="1169785"/>
                  <a:pt x="316519" y="1164419"/>
                </a:cubicBezTo>
                <a:close/>
                <a:moveTo>
                  <a:pt x="2318643" y="1153226"/>
                </a:moveTo>
                <a:lnTo>
                  <a:pt x="2318659" y="1153364"/>
                </a:lnTo>
                <a:lnTo>
                  <a:pt x="2318605" y="1153256"/>
                </a:lnTo>
                <a:close/>
                <a:moveTo>
                  <a:pt x="893940" y="1152118"/>
                </a:moveTo>
                <a:lnTo>
                  <a:pt x="893949" y="1152135"/>
                </a:lnTo>
                <a:lnTo>
                  <a:pt x="886191" y="1154990"/>
                </a:lnTo>
                <a:cubicBezTo>
                  <a:pt x="878279" y="1159596"/>
                  <a:pt x="864351" y="1160789"/>
                  <a:pt x="869717" y="1174608"/>
                </a:cubicBezTo>
                <a:cubicBezTo>
                  <a:pt x="875948" y="1190486"/>
                  <a:pt x="885703" y="1172820"/>
                  <a:pt x="893778" y="1175312"/>
                </a:cubicBezTo>
                <a:cubicBezTo>
                  <a:pt x="898871" y="1182791"/>
                  <a:pt x="902448" y="1192545"/>
                  <a:pt x="916539" y="1190648"/>
                </a:cubicBezTo>
                <a:lnTo>
                  <a:pt x="893949" y="1152135"/>
                </a:lnTo>
                <a:lnTo>
                  <a:pt x="893994" y="1152118"/>
                </a:lnTo>
                <a:close/>
                <a:moveTo>
                  <a:pt x="1436946" y="1139599"/>
                </a:moveTo>
                <a:lnTo>
                  <a:pt x="1437073" y="1139829"/>
                </a:lnTo>
                <a:lnTo>
                  <a:pt x="1437001" y="1139870"/>
                </a:lnTo>
                <a:close/>
                <a:moveTo>
                  <a:pt x="2580679" y="1123883"/>
                </a:moveTo>
                <a:lnTo>
                  <a:pt x="2580842" y="1124046"/>
                </a:lnTo>
                <a:lnTo>
                  <a:pt x="2580659" y="1124187"/>
                </a:lnTo>
                <a:close/>
                <a:moveTo>
                  <a:pt x="2580768" y="1123301"/>
                </a:moveTo>
                <a:lnTo>
                  <a:pt x="2580679" y="1123614"/>
                </a:lnTo>
                <a:lnTo>
                  <a:pt x="2580517" y="1123450"/>
                </a:lnTo>
                <a:close/>
                <a:moveTo>
                  <a:pt x="1689592" y="1092018"/>
                </a:moveTo>
                <a:cubicBezTo>
                  <a:pt x="1684715" y="1094186"/>
                  <a:pt x="1679133" y="1095379"/>
                  <a:pt x="1679024" y="1096950"/>
                </a:cubicBezTo>
                <a:cubicBezTo>
                  <a:pt x="1678265" y="1108168"/>
                  <a:pt x="1678645" y="1119439"/>
                  <a:pt x="1678645" y="1130061"/>
                </a:cubicBezTo>
                <a:cubicBezTo>
                  <a:pt x="1672846" y="1140900"/>
                  <a:pt x="1667373" y="1151955"/>
                  <a:pt x="1661086" y="1162577"/>
                </a:cubicBezTo>
                <a:cubicBezTo>
                  <a:pt x="1654475" y="1173740"/>
                  <a:pt x="1639518" y="1178997"/>
                  <a:pt x="1637621" y="1194117"/>
                </a:cubicBezTo>
                <a:cubicBezTo>
                  <a:pt x="1660708" y="1198127"/>
                  <a:pt x="1660870" y="1198235"/>
                  <a:pt x="1668728" y="1181598"/>
                </a:cubicBezTo>
                <a:cubicBezTo>
                  <a:pt x="1676207" y="1165774"/>
                  <a:pt x="1683306" y="1149733"/>
                  <a:pt x="1690838" y="1133150"/>
                </a:cubicBezTo>
                <a:cubicBezTo>
                  <a:pt x="1691868" y="1136456"/>
                  <a:pt x="1694306" y="1140521"/>
                  <a:pt x="1693982" y="1144368"/>
                </a:cubicBezTo>
                <a:cubicBezTo>
                  <a:pt x="1693602" y="1148595"/>
                  <a:pt x="1689483" y="1152443"/>
                  <a:pt x="1688996" y="1156725"/>
                </a:cubicBezTo>
                <a:cubicBezTo>
                  <a:pt x="1688400" y="1161656"/>
                  <a:pt x="1691380" y="1167292"/>
                  <a:pt x="1690025" y="1171789"/>
                </a:cubicBezTo>
                <a:cubicBezTo>
                  <a:pt x="1689050" y="1175042"/>
                  <a:pt x="1682980" y="1176504"/>
                  <a:pt x="1680433" y="1179701"/>
                </a:cubicBezTo>
                <a:cubicBezTo>
                  <a:pt x="1678429" y="1182194"/>
                  <a:pt x="1678320" y="1186151"/>
                  <a:pt x="1677127" y="1190323"/>
                </a:cubicBezTo>
                <a:cubicBezTo>
                  <a:pt x="1681084" y="1188752"/>
                  <a:pt x="1682980" y="1187993"/>
                  <a:pt x="1685961" y="1186801"/>
                </a:cubicBezTo>
                <a:cubicBezTo>
                  <a:pt x="1684931" y="1194713"/>
                  <a:pt x="1684173" y="1200946"/>
                  <a:pt x="1683360" y="1207178"/>
                </a:cubicBezTo>
                <a:cubicBezTo>
                  <a:pt x="1684661" y="1207502"/>
                  <a:pt x="1686015" y="1207773"/>
                  <a:pt x="1687316" y="1208098"/>
                </a:cubicBezTo>
                <a:cubicBezTo>
                  <a:pt x="1693006" y="1195201"/>
                  <a:pt x="1698642" y="1182303"/>
                  <a:pt x="1703736" y="1170705"/>
                </a:cubicBezTo>
                <a:cubicBezTo>
                  <a:pt x="1721403" y="1163661"/>
                  <a:pt x="1737607" y="1157212"/>
                  <a:pt x="1755057" y="1150275"/>
                </a:cubicBezTo>
                <a:cubicBezTo>
                  <a:pt x="1738945" y="1141642"/>
                  <a:pt x="1733217" y="1129265"/>
                  <a:pt x="1737878" y="1113153"/>
                </a:cubicBezTo>
                <a:lnTo>
                  <a:pt x="1737823" y="1113100"/>
                </a:lnTo>
                <a:cubicBezTo>
                  <a:pt x="1724167" y="1116026"/>
                  <a:pt x="1718368" y="1135264"/>
                  <a:pt x="1701676" y="1121228"/>
                </a:cubicBezTo>
                <a:cubicBezTo>
                  <a:pt x="1712949" y="1113045"/>
                  <a:pt x="1723679" y="1105241"/>
                  <a:pt x="1735763" y="1096463"/>
                </a:cubicBezTo>
                <a:cubicBezTo>
                  <a:pt x="1724709" y="1094837"/>
                  <a:pt x="1715062" y="1090880"/>
                  <a:pt x="1706662" y="1092668"/>
                </a:cubicBezTo>
                <a:cubicBezTo>
                  <a:pt x="1693060" y="1095541"/>
                  <a:pt x="1699238" y="1110714"/>
                  <a:pt x="1693927" y="1122745"/>
                </a:cubicBezTo>
                <a:cubicBezTo>
                  <a:pt x="1692247" y="1110985"/>
                  <a:pt x="1691055" y="1102424"/>
                  <a:pt x="1689592" y="1092018"/>
                </a:cubicBezTo>
                <a:close/>
                <a:moveTo>
                  <a:pt x="456496" y="1090772"/>
                </a:moveTo>
                <a:cubicBezTo>
                  <a:pt x="457363" y="1091043"/>
                  <a:pt x="458285" y="1091206"/>
                  <a:pt x="459044" y="1091640"/>
                </a:cubicBezTo>
                <a:cubicBezTo>
                  <a:pt x="471074" y="1099389"/>
                  <a:pt x="456930" y="1110499"/>
                  <a:pt x="462349" y="1118790"/>
                </a:cubicBezTo>
                <a:cubicBezTo>
                  <a:pt x="467660" y="1126865"/>
                  <a:pt x="475410" y="1133314"/>
                  <a:pt x="472591" y="1145019"/>
                </a:cubicBezTo>
                <a:cubicBezTo>
                  <a:pt x="470262" y="1154720"/>
                  <a:pt x="468256" y="1162360"/>
                  <a:pt x="455467" y="1160030"/>
                </a:cubicBezTo>
                <a:cubicBezTo>
                  <a:pt x="449939" y="1159055"/>
                  <a:pt x="443923" y="1160789"/>
                  <a:pt x="434440" y="1161602"/>
                </a:cubicBezTo>
                <a:cubicBezTo>
                  <a:pt x="445387" y="1153473"/>
                  <a:pt x="453083" y="1147837"/>
                  <a:pt x="461373" y="1141713"/>
                </a:cubicBezTo>
                <a:cubicBezTo>
                  <a:pt x="456442" y="1127407"/>
                  <a:pt x="451890" y="1114183"/>
                  <a:pt x="448259" y="1103671"/>
                </a:cubicBezTo>
                <a:cubicBezTo>
                  <a:pt x="451294" y="1098685"/>
                  <a:pt x="453461" y="1095108"/>
                  <a:pt x="455683" y="1091531"/>
                </a:cubicBezTo>
                <a:lnTo>
                  <a:pt x="456496" y="1090827"/>
                </a:lnTo>
                <a:close/>
                <a:moveTo>
                  <a:pt x="2181660" y="1081234"/>
                </a:moveTo>
                <a:cubicBezTo>
                  <a:pt x="2172122" y="1086328"/>
                  <a:pt x="2161446" y="1091477"/>
                  <a:pt x="2151421" y="1097654"/>
                </a:cubicBezTo>
                <a:cubicBezTo>
                  <a:pt x="2139986" y="1104699"/>
                  <a:pt x="2125950" y="1083835"/>
                  <a:pt x="2115599" y="1102207"/>
                </a:cubicBezTo>
                <a:cubicBezTo>
                  <a:pt x="2119067" y="1117001"/>
                  <a:pt x="2131261" y="1122258"/>
                  <a:pt x="2144484" y="1126973"/>
                </a:cubicBezTo>
                <a:cubicBezTo>
                  <a:pt x="2156785" y="1117706"/>
                  <a:pt x="2169142" y="1111420"/>
                  <a:pt x="2183231" y="1124154"/>
                </a:cubicBezTo>
                <a:cubicBezTo>
                  <a:pt x="2185887" y="1126539"/>
                  <a:pt x="2192065" y="1127677"/>
                  <a:pt x="2195317" y="1126268"/>
                </a:cubicBezTo>
                <a:cubicBezTo>
                  <a:pt x="2209840" y="1120144"/>
                  <a:pt x="2213850" y="1128924"/>
                  <a:pt x="2219107" y="1139762"/>
                </a:cubicBezTo>
                <a:cubicBezTo>
                  <a:pt x="2231355" y="1165286"/>
                  <a:pt x="2248534" y="1167888"/>
                  <a:pt x="2269994" y="1147836"/>
                </a:cubicBezTo>
                <a:cubicBezTo>
                  <a:pt x="2277418" y="1179106"/>
                  <a:pt x="2307116" y="1179323"/>
                  <a:pt x="2331556" y="1189565"/>
                </a:cubicBezTo>
                <a:cubicBezTo>
                  <a:pt x="2326083" y="1197422"/>
                  <a:pt x="2321639" y="1202950"/>
                  <a:pt x="2318279" y="1209074"/>
                </a:cubicBezTo>
                <a:cubicBezTo>
                  <a:pt x="2314811" y="1215306"/>
                  <a:pt x="2312480" y="1222189"/>
                  <a:pt x="2309392" y="1229396"/>
                </a:cubicBezTo>
                <a:cubicBezTo>
                  <a:pt x="2302347" y="1226579"/>
                  <a:pt x="2296114" y="1223652"/>
                  <a:pt x="2289611" y="1221701"/>
                </a:cubicBezTo>
                <a:cubicBezTo>
                  <a:pt x="2288094" y="1221267"/>
                  <a:pt x="2285601" y="1224031"/>
                  <a:pt x="2282566" y="1225928"/>
                </a:cubicBezTo>
                <a:cubicBezTo>
                  <a:pt x="2287118" y="1232431"/>
                  <a:pt x="2291183" y="1238230"/>
                  <a:pt x="2294217" y="1242565"/>
                </a:cubicBezTo>
                <a:cubicBezTo>
                  <a:pt x="2305110" y="1242565"/>
                  <a:pt x="2315082" y="1242023"/>
                  <a:pt x="2324945" y="1242674"/>
                </a:cubicBezTo>
                <a:cubicBezTo>
                  <a:pt x="2339848" y="1243703"/>
                  <a:pt x="2341040" y="1231131"/>
                  <a:pt x="2344942" y="1222460"/>
                </a:cubicBezTo>
                <a:cubicBezTo>
                  <a:pt x="2358327" y="1220075"/>
                  <a:pt x="2372255" y="1221159"/>
                  <a:pt x="2378433" y="1206852"/>
                </a:cubicBezTo>
                <a:cubicBezTo>
                  <a:pt x="2383364" y="1195526"/>
                  <a:pt x="2372364" y="1191787"/>
                  <a:pt x="2366510" y="1184525"/>
                </a:cubicBezTo>
                <a:cubicBezTo>
                  <a:pt x="2376482" y="1182520"/>
                  <a:pt x="2385586" y="1180732"/>
                  <a:pt x="2399514" y="1177968"/>
                </a:cubicBezTo>
                <a:cubicBezTo>
                  <a:pt x="2387212" y="1169947"/>
                  <a:pt x="2376644" y="1165720"/>
                  <a:pt x="2370250" y="1158079"/>
                </a:cubicBezTo>
                <a:cubicBezTo>
                  <a:pt x="2364126" y="1150655"/>
                  <a:pt x="2362284" y="1139653"/>
                  <a:pt x="2358056" y="1128924"/>
                </a:cubicBezTo>
                <a:cubicBezTo>
                  <a:pt x="2349765" y="1133150"/>
                  <a:pt x="2342070" y="1136727"/>
                  <a:pt x="2334754" y="1141008"/>
                </a:cubicBezTo>
                <a:lnTo>
                  <a:pt x="2318643" y="1153226"/>
                </a:lnTo>
                <a:lnTo>
                  <a:pt x="2315732" y="1128382"/>
                </a:lnTo>
                <a:cubicBezTo>
                  <a:pt x="2282241" y="1124805"/>
                  <a:pt x="2247450" y="1121120"/>
                  <a:pt x="2212116" y="1117381"/>
                </a:cubicBezTo>
                <a:cubicBezTo>
                  <a:pt x="2212712" y="1108981"/>
                  <a:pt x="2213037" y="1103886"/>
                  <a:pt x="2213200" y="1101989"/>
                </a:cubicBezTo>
                <a:cubicBezTo>
                  <a:pt x="2201332" y="1094186"/>
                  <a:pt x="2190873" y="1087249"/>
                  <a:pt x="2181660" y="1081234"/>
                </a:cubicBezTo>
                <a:close/>
                <a:moveTo>
                  <a:pt x="2468989" y="1064001"/>
                </a:moveTo>
                <a:cubicBezTo>
                  <a:pt x="2459559" y="1064868"/>
                  <a:pt x="2449912" y="1064705"/>
                  <a:pt x="2440809" y="1066819"/>
                </a:cubicBezTo>
                <a:cubicBezTo>
                  <a:pt x="2431380" y="1068986"/>
                  <a:pt x="2422275" y="1072943"/>
                  <a:pt x="2413333" y="1076791"/>
                </a:cubicBezTo>
                <a:cubicBezTo>
                  <a:pt x="2400544" y="1082210"/>
                  <a:pt x="2400652" y="1082481"/>
                  <a:pt x="2395612" y="1094403"/>
                </a:cubicBezTo>
                <a:cubicBezTo>
                  <a:pt x="2418265" y="1090067"/>
                  <a:pt x="2438370" y="1074785"/>
                  <a:pt x="2463136" y="1079284"/>
                </a:cubicBezTo>
                <a:cubicBezTo>
                  <a:pt x="2465574" y="1079717"/>
                  <a:pt x="2469260" y="1073485"/>
                  <a:pt x="2472403" y="1070395"/>
                </a:cubicBezTo>
                <a:lnTo>
                  <a:pt x="2472403" y="1070341"/>
                </a:lnTo>
                <a:cubicBezTo>
                  <a:pt x="2471264" y="1068228"/>
                  <a:pt x="2470126" y="1066115"/>
                  <a:pt x="2468989" y="1064001"/>
                </a:cubicBezTo>
                <a:close/>
                <a:moveTo>
                  <a:pt x="2034961" y="1043408"/>
                </a:moveTo>
                <a:cubicBezTo>
                  <a:pt x="2028241" y="1053271"/>
                  <a:pt x="2023743" y="1066222"/>
                  <a:pt x="2014855" y="1071101"/>
                </a:cubicBezTo>
                <a:cubicBezTo>
                  <a:pt x="2006239" y="1075815"/>
                  <a:pt x="1993070" y="1072130"/>
                  <a:pt x="1979305" y="1072130"/>
                </a:cubicBezTo>
                <a:cubicBezTo>
                  <a:pt x="1980660" y="1082914"/>
                  <a:pt x="1982015" y="1093102"/>
                  <a:pt x="1982773" y="1099226"/>
                </a:cubicBezTo>
                <a:cubicBezTo>
                  <a:pt x="1974807" y="1111420"/>
                  <a:pt x="1968737" y="1120686"/>
                  <a:pt x="1962505" y="1130170"/>
                </a:cubicBezTo>
                <a:cubicBezTo>
                  <a:pt x="1973019" y="1141117"/>
                  <a:pt x="1981852" y="1150221"/>
                  <a:pt x="1974916" y="1164853"/>
                </a:cubicBezTo>
                <a:cubicBezTo>
                  <a:pt x="1991661" y="1161873"/>
                  <a:pt x="2008027" y="1167888"/>
                  <a:pt x="2016427" y="1151413"/>
                </a:cubicBezTo>
                <a:cubicBezTo>
                  <a:pt x="2029070" y="1158962"/>
                  <a:pt x="2041534" y="1155624"/>
                  <a:pt x="2053819" y="1141388"/>
                </a:cubicBezTo>
                <a:cubicBezTo>
                  <a:pt x="2055446" y="1142038"/>
                  <a:pt x="2057180" y="1142472"/>
                  <a:pt x="2058643" y="1143339"/>
                </a:cubicBezTo>
                <a:cubicBezTo>
                  <a:pt x="2068290" y="1149029"/>
                  <a:pt x="2079507" y="1147511"/>
                  <a:pt x="2078477" y="1139924"/>
                </a:cubicBezTo>
                <a:cubicBezTo>
                  <a:pt x="2073383" y="1135698"/>
                  <a:pt x="2067910" y="1131145"/>
                  <a:pt x="2059998" y="1124534"/>
                </a:cubicBezTo>
                <a:lnTo>
                  <a:pt x="2059889" y="1124642"/>
                </a:lnTo>
                <a:cubicBezTo>
                  <a:pt x="2038213" y="1134180"/>
                  <a:pt x="2015722" y="1150221"/>
                  <a:pt x="1999736" y="1121174"/>
                </a:cubicBezTo>
                <a:cubicBezTo>
                  <a:pt x="2003204" y="1107246"/>
                  <a:pt x="2006401" y="1094566"/>
                  <a:pt x="2009490" y="1082210"/>
                </a:cubicBezTo>
                <a:cubicBezTo>
                  <a:pt x="2040488" y="1076898"/>
                  <a:pt x="2049322" y="1064001"/>
                  <a:pt x="2034961" y="1043408"/>
                </a:cubicBezTo>
                <a:close/>
                <a:moveTo>
                  <a:pt x="851724" y="1040860"/>
                </a:moveTo>
                <a:cubicBezTo>
                  <a:pt x="832270" y="1050019"/>
                  <a:pt x="820347" y="1060045"/>
                  <a:pt x="812272" y="1074352"/>
                </a:cubicBezTo>
                <a:cubicBezTo>
                  <a:pt x="804793" y="1087629"/>
                  <a:pt x="794063" y="1092939"/>
                  <a:pt x="778564" y="1090176"/>
                </a:cubicBezTo>
                <a:lnTo>
                  <a:pt x="778564" y="1076520"/>
                </a:lnTo>
                <a:cubicBezTo>
                  <a:pt x="757808" y="1091313"/>
                  <a:pt x="745182" y="1110769"/>
                  <a:pt x="736674" y="1132392"/>
                </a:cubicBezTo>
                <a:cubicBezTo>
                  <a:pt x="723055" y="1131161"/>
                  <a:pt x="709741" y="1138586"/>
                  <a:pt x="696734" y="1154665"/>
                </a:cubicBezTo>
                <a:cubicBezTo>
                  <a:pt x="700365" y="1158025"/>
                  <a:pt x="703997" y="1161385"/>
                  <a:pt x="707790" y="1164853"/>
                </a:cubicBezTo>
                <a:cubicBezTo>
                  <a:pt x="701883" y="1171085"/>
                  <a:pt x="696030" y="1177209"/>
                  <a:pt x="689635" y="1183874"/>
                </a:cubicBezTo>
                <a:cubicBezTo>
                  <a:pt x="686709" y="1178726"/>
                  <a:pt x="684974" y="1175746"/>
                  <a:pt x="683132" y="1172440"/>
                </a:cubicBezTo>
                <a:cubicBezTo>
                  <a:pt x="680368" y="1174553"/>
                  <a:pt x="679555" y="1175042"/>
                  <a:pt x="678960" y="1175691"/>
                </a:cubicBezTo>
                <a:cubicBezTo>
                  <a:pt x="643464" y="1215523"/>
                  <a:pt x="648612" y="1219316"/>
                  <a:pt x="594040" y="1217094"/>
                </a:cubicBezTo>
                <a:cubicBezTo>
                  <a:pt x="590138" y="1216932"/>
                  <a:pt x="586018" y="1220129"/>
                  <a:pt x="582062" y="1221971"/>
                </a:cubicBezTo>
                <a:cubicBezTo>
                  <a:pt x="577347" y="1224194"/>
                  <a:pt x="572741" y="1226686"/>
                  <a:pt x="569761" y="1228258"/>
                </a:cubicBezTo>
                <a:cubicBezTo>
                  <a:pt x="570736" y="1233569"/>
                  <a:pt x="572307" y="1238230"/>
                  <a:pt x="572307" y="1242890"/>
                </a:cubicBezTo>
                <a:cubicBezTo>
                  <a:pt x="572307" y="1248851"/>
                  <a:pt x="571061" y="1254812"/>
                  <a:pt x="570303" y="1260774"/>
                </a:cubicBezTo>
                <a:cubicBezTo>
                  <a:pt x="571007" y="1260882"/>
                  <a:pt x="571712" y="1261044"/>
                  <a:pt x="572470" y="1261153"/>
                </a:cubicBezTo>
                <a:cubicBezTo>
                  <a:pt x="574258" y="1257360"/>
                  <a:pt x="576101" y="1253620"/>
                  <a:pt x="578702" y="1248201"/>
                </a:cubicBezTo>
                <a:cubicBezTo>
                  <a:pt x="597779" y="1275243"/>
                  <a:pt x="620919" y="1255951"/>
                  <a:pt x="642054" y="1253620"/>
                </a:cubicBezTo>
                <a:cubicBezTo>
                  <a:pt x="652189" y="1284239"/>
                  <a:pt x="657716" y="1286461"/>
                  <a:pt x="683945" y="1272100"/>
                </a:cubicBezTo>
                <a:cubicBezTo>
                  <a:pt x="691857" y="1267764"/>
                  <a:pt x="699661" y="1266627"/>
                  <a:pt x="709307" y="1267169"/>
                </a:cubicBezTo>
                <a:cubicBezTo>
                  <a:pt x="721011" y="1267818"/>
                  <a:pt x="737703" y="1265868"/>
                  <a:pt x="743827" y="1258226"/>
                </a:cubicBezTo>
                <a:cubicBezTo>
                  <a:pt x="752389" y="1247659"/>
                  <a:pt x="762523" y="1249773"/>
                  <a:pt x="773254" y="1245979"/>
                </a:cubicBezTo>
                <a:cubicBezTo>
                  <a:pt x="775854" y="1232485"/>
                  <a:pt x="783659" y="1224844"/>
                  <a:pt x="798887" y="1224952"/>
                </a:cubicBezTo>
                <a:cubicBezTo>
                  <a:pt x="803330" y="1224952"/>
                  <a:pt x="807773" y="1218774"/>
                  <a:pt x="812218" y="1215469"/>
                </a:cubicBezTo>
                <a:cubicBezTo>
                  <a:pt x="800350" y="1214330"/>
                  <a:pt x="790486" y="1216986"/>
                  <a:pt x="780515" y="1219533"/>
                </a:cubicBezTo>
                <a:cubicBezTo>
                  <a:pt x="780027" y="1219642"/>
                  <a:pt x="779269" y="1218558"/>
                  <a:pt x="778998" y="1218287"/>
                </a:cubicBezTo>
                <a:cubicBezTo>
                  <a:pt x="780732" y="1213735"/>
                  <a:pt x="782411" y="1209345"/>
                  <a:pt x="785934" y="1200241"/>
                </a:cubicBezTo>
                <a:cubicBezTo>
                  <a:pt x="777318" y="1204956"/>
                  <a:pt x="773361" y="1207069"/>
                  <a:pt x="769731" y="1209074"/>
                </a:cubicBezTo>
                <a:cubicBezTo>
                  <a:pt x="767726" y="1204522"/>
                  <a:pt x="765938" y="1200295"/>
                  <a:pt x="762794" y="1193141"/>
                </a:cubicBezTo>
                <a:cubicBezTo>
                  <a:pt x="748379" y="1211567"/>
                  <a:pt x="743611" y="1230480"/>
                  <a:pt x="736782" y="1247497"/>
                </a:cubicBezTo>
                <a:cubicBezTo>
                  <a:pt x="719821" y="1249068"/>
                  <a:pt x="703346" y="1250585"/>
                  <a:pt x="686058" y="1252157"/>
                </a:cubicBezTo>
                <a:cubicBezTo>
                  <a:pt x="689147" y="1247984"/>
                  <a:pt x="691424" y="1244895"/>
                  <a:pt x="697494" y="1236658"/>
                </a:cubicBezTo>
                <a:cubicBezTo>
                  <a:pt x="672510" y="1240885"/>
                  <a:pt x="653380" y="1244136"/>
                  <a:pt x="634305" y="1247334"/>
                </a:cubicBezTo>
                <a:cubicBezTo>
                  <a:pt x="634197" y="1246358"/>
                  <a:pt x="634087" y="1245383"/>
                  <a:pt x="633979" y="1244407"/>
                </a:cubicBezTo>
                <a:lnTo>
                  <a:pt x="660046" y="1228583"/>
                </a:lnTo>
                <a:cubicBezTo>
                  <a:pt x="659396" y="1227121"/>
                  <a:pt x="658799" y="1225657"/>
                  <a:pt x="658150" y="1224194"/>
                </a:cubicBezTo>
                <a:cubicBezTo>
                  <a:pt x="649803" y="1226090"/>
                  <a:pt x="641404" y="1227933"/>
                  <a:pt x="633059" y="1229830"/>
                </a:cubicBezTo>
                <a:cubicBezTo>
                  <a:pt x="641242" y="1222677"/>
                  <a:pt x="647257" y="1214927"/>
                  <a:pt x="660643" y="1216552"/>
                </a:cubicBezTo>
                <a:cubicBezTo>
                  <a:pt x="676142" y="1218449"/>
                  <a:pt x="691749" y="1214927"/>
                  <a:pt x="697439" y="1194334"/>
                </a:cubicBezTo>
                <a:cubicBezTo>
                  <a:pt x="700257" y="1184091"/>
                  <a:pt x="705622" y="1169188"/>
                  <a:pt x="723289" y="1175962"/>
                </a:cubicBezTo>
                <a:cubicBezTo>
                  <a:pt x="729412" y="1163282"/>
                  <a:pt x="745507" y="1167183"/>
                  <a:pt x="754069" y="1156454"/>
                </a:cubicBezTo>
                <a:cubicBezTo>
                  <a:pt x="765396" y="1142308"/>
                  <a:pt x="772712" y="1128328"/>
                  <a:pt x="770381" y="1109956"/>
                </a:cubicBezTo>
                <a:cubicBezTo>
                  <a:pt x="770164" y="1108059"/>
                  <a:pt x="772983" y="1105783"/>
                  <a:pt x="775041" y="1102748"/>
                </a:cubicBezTo>
                <a:cubicBezTo>
                  <a:pt x="781491" y="1105946"/>
                  <a:pt x="787560" y="1108872"/>
                  <a:pt x="795364" y="1112720"/>
                </a:cubicBezTo>
                <a:cubicBezTo>
                  <a:pt x="813518" y="1089580"/>
                  <a:pt x="831077" y="1067253"/>
                  <a:pt x="851833" y="1040860"/>
                </a:cubicBezTo>
                <a:close/>
                <a:moveTo>
                  <a:pt x="2348518" y="1018317"/>
                </a:moveTo>
                <a:cubicBezTo>
                  <a:pt x="2323049" y="1023844"/>
                  <a:pt x="2301317" y="1030456"/>
                  <a:pt x="2279966" y="1039885"/>
                </a:cubicBezTo>
                <a:cubicBezTo>
                  <a:pt x="2261377" y="1048123"/>
                  <a:pt x="2247666" y="1058310"/>
                  <a:pt x="2243656" y="1079066"/>
                </a:cubicBezTo>
                <a:cubicBezTo>
                  <a:pt x="2264520" y="1080150"/>
                  <a:pt x="2272378" y="1059936"/>
                  <a:pt x="2286469" y="1052404"/>
                </a:cubicBezTo>
                <a:cubicBezTo>
                  <a:pt x="2296765" y="1056793"/>
                  <a:pt x="2305544" y="1060478"/>
                  <a:pt x="2312209" y="1063351"/>
                </a:cubicBezTo>
                <a:cubicBezTo>
                  <a:pt x="2324945" y="1047526"/>
                  <a:pt x="2335838" y="1034086"/>
                  <a:pt x="2348518" y="1018371"/>
                </a:cubicBezTo>
                <a:close/>
                <a:moveTo>
                  <a:pt x="2472782" y="1000054"/>
                </a:moveTo>
                <a:cubicBezTo>
                  <a:pt x="2462323" y="1009646"/>
                  <a:pt x="2452243" y="1015445"/>
                  <a:pt x="2447475" y="1024115"/>
                </a:cubicBezTo>
                <a:cubicBezTo>
                  <a:pt x="2444900" y="1028803"/>
                  <a:pt x="2443586" y="1034168"/>
                  <a:pt x="2442631" y="1039689"/>
                </a:cubicBezTo>
                <a:lnTo>
                  <a:pt x="2439950" y="1056142"/>
                </a:lnTo>
                <a:lnTo>
                  <a:pt x="2439941" y="1056143"/>
                </a:lnTo>
                <a:lnTo>
                  <a:pt x="2439941" y="1056197"/>
                </a:lnTo>
                <a:lnTo>
                  <a:pt x="2439950" y="1056142"/>
                </a:lnTo>
                <a:lnTo>
                  <a:pt x="2455583" y="1054497"/>
                </a:lnTo>
                <a:cubicBezTo>
                  <a:pt x="2458340" y="1052892"/>
                  <a:pt x="2459478" y="1049667"/>
                  <a:pt x="2461510" y="1043137"/>
                </a:cubicBezTo>
                <a:cubicBezTo>
                  <a:pt x="2465629" y="1029860"/>
                  <a:pt x="2468609" y="1016258"/>
                  <a:pt x="2472782" y="1000054"/>
                </a:cubicBezTo>
                <a:close/>
                <a:moveTo>
                  <a:pt x="575450" y="998916"/>
                </a:moveTo>
                <a:lnTo>
                  <a:pt x="575495" y="999261"/>
                </a:lnTo>
                <a:lnTo>
                  <a:pt x="575179" y="999132"/>
                </a:lnTo>
                <a:close/>
                <a:moveTo>
                  <a:pt x="575344" y="998570"/>
                </a:moveTo>
                <a:lnTo>
                  <a:pt x="575560" y="998808"/>
                </a:lnTo>
                <a:lnTo>
                  <a:pt x="575289" y="999024"/>
                </a:lnTo>
                <a:close/>
                <a:moveTo>
                  <a:pt x="2083572" y="991979"/>
                </a:moveTo>
                <a:cubicBezTo>
                  <a:pt x="2072083" y="1014740"/>
                  <a:pt x="2078261" y="1038422"/>
                  <a:pt x="2058589" y="1057715"/>
                </a:cubicBezTo>
                <a:lnTo>
                  <a:pt x="2058589" y="1057768"/>
                </a:lnTo>
                <a:cubicBezTo>
                  <a:pt x="2074900" y="1058148"/>
                  <a:pt x="2083192" y="1057768"/>
                  <a:pt x="2086335" y="1044275"/>
                </a:cubicBezTo>
                <a:cubicBezTo>
                  <a:pt x="2088232" y="1036254"/>
                  <a:pt x="2095060" y="1029426"/>
                  <a:pt x="2099450" y="1021893"/>
                </a:cubicBezTo>
                <a:cubicBezTo>
                  <a:pt x="2100750" y="1019726"/>
                  <a:pt x="2101293" y="1017124"/>
                  <a:pt x="2102864" y="1012843"/>
                </a:cubicBezTo>
                <a:cubicBezTo>
                  <a:pt x="2097716" y="1012410"/>
                  <a:pt x="2093597" y="1012085"/>
                  <a:pt x="2089533" y="1011759"/>
                </a:cubicBezTo>
                <a:cubicBezTo>
                  <a:pt x="2087961" y="1006449"/>
                  <a:pt x="2086389" y="1001300"/>
                  <a:pt x="2083572" y="991979"/>
                </a:cubicBezTo>
                <a:close/>
                <a:moveTo>
                  <a:pt x="1644395" y="984230"/>
                </a:moveTo>
                <a:cubicBezTo>
                  <a:pt x="1635833" y="990949"/>
                  <a:pt x="1628517" y="1000325"/>
                  <a:pt x="1619358" y="1002872"/>
                </a:cubicBezTo>
                <a:cubicBezTo>
                  <a:pt x="1609116" y="1005744"/>
                  <a:pt x="1597140" y="1002385"/>
                  <a:pt x="1585867" y="1001734"/>
                </a:cubicBezTo>
                <a:lnTo>
                  <a:pt x="1585867" y="1001788"/>
                </a:lnTo>
                <a:cubicBezTo>
                  <a:pt x="1605052" y="1020701"/>
                  <a:pt x="1615239" y="1023519"/>
                  <a:pt x="1632418" y="1014578"/>
                </a:cubicBezTo>
                <a:cubicBezTo>
                  <a:pt x="1646509" y="1007262"/>
                  <a:pt x="1648406" y="1002763"/>
                  <a:pt x="1644395" y="984230"/>
                </a:cubicBezTo>
                <a:close/>
                <a:moveTo>
                  <a:pt x="1779117" y="983904"/>
                </a:moveTo>
                <a:cubicBezTo>
                  <a:pt x="1777655" y="984663"/>
                  <a:pt x="1775595" y="985097"/>
                  <a:pt x="1774891" y="986289"/>
                </a:cubicBezTo>
                <a:cubicBezTo>
                  <a:pt x="1774295" y="987373"/>
                  <a:pt x="1775324" y="989270"/>
                  <a:pt x="1775595" y="990841"/>
                </a:cubicBezTo>
                <a:cubicBezTo>
                  <a:pt x="1776950" y="989865"/>
                  <a:pt x="1778739" y="989107"/>
                  <a:pt x="1779606" y="987752"/>
                </a:cubicBezTo>
                <a:cubicBezTo>
                  <a:pt x="1780148" y="986939"/>
                  <a:pt x="1779335" y="985259"/>
                  <a:pt x="1779117" y="983959"/>
                </a:cubicBezTo>
                <a:close/>
                <a:moveTo>
                  <a:pt x="2765584" y="979407"/>
                </a:moveTo>
                <a:cubicBezTo>
                  <a:pt x="2762333" y="985584"/>
                  <a:pt x="2760057" y="989866"/>
                  <a:pt x="2757510" y="994635"/>
                </a:cubicBezTo>
                <a:cubicBezTo>
                  <a:pt x="2763850" y="999404"/>
                  <a:pt x="2771817" y="1003414"/>
                  <a:pt x="2776694" y="1009755"/>
                </a:cubicBezTo>
                <a:cubicBezTo>
                  <a:pt x="2779891" y="1013873"/>
                  <a:pt x="2778645" y="1021406"/>
                  <a:pt x="2779837" y="1030727"/>
                </a:cubicBezTo>
                <a:lnTo>
                  <a:pt x="2757801" y="1012156"/>
                </a:lnTo>
                <a:lnTo>
                  <a:pt x="2757835" y="1012139"/>
                </a:lnTo>
                <a:lnTo>
                  <a:pt x="2757781" y="1012139"/>
                </a:lnTo>
                <a:lnTo>
                  <a:pt x="2757801" y="1012156"/>
                </a:lnTo>
                <a:lnTo>
                  <a:pt x="2740602" y="1020973"/>
                </a:lnTo>
                <a:cubicBezTo>
                  <a:pt x="2730522" y="1016636"/>
                  <a:pt x="2730251" y="1008725"/>
                  <a:pt x="2732798" y="1002221"/>
                </a:cubicBezTo>
                <a:cubicBezTo>
                  <a:pt x="2737946" y="989270"/>
                  <a:pt x="2749489" y="983362"/>
                  <a:pt x="2765584" y="979407"/>
                </a:cubicBezTo>
                <a:close/>
                <a:moveTo>
                  <a:pt x="1570260" y="978973"/>
                </a:moveTo>
                <a:cubicBezTo>
                  <a:pt x="1560831" y="984826"/>
                  <a:pt x="1551780" y="990407"/>
                  <a:pt x="1543434" y="995556"/>
                </a:cubicBezTo>
                <a:cubicBezTo>
                  <a:pt x="1545385" y="1003793"/>
                  <a:pt x="1547120" y="1011055"/>
                  <a:pt x="1548745" y="1017937"/>
                </a:cubicBezTo>
                <a:cubicBezTo>
                  <a:pt x="1532921" y="1021514"/>
                  <a:pt x="1519373" y="1024549"/>
                  <a:pt x="1504524" y="1027909"/>
                </a:cubicBezTo>
                <a:cubicBezTo>
                  <a:pt x="1501111" y="1025632"/>
                  <a:pt x="1496829" y="1022435"/>
                  <a:pt x="1492222" y="1019780"/>
                </a:cubicBezTo>
                <a:cubicBezTo>
                  <a:pt x="1465777" y="1004389"/>
                  <a:pt x="1425891" y="1007153"/>
                  <a:pt x="1404431" y="1025687"/>
                </a:cubicBezTo>
                <a:cubicBezTo>
                  <a:pt x="1402534" y="1021081"/>
                  <a:pt x="1400692" y="1016529"/>
                  <a:pt x="1398795" y="1011922"/>
                </a:cubicBezTo>
                <a:cubicBezTo>
                  <a:pt x="1392563" y="1014414"/>
                  <a:pt x="1388173" y="1016149"/>
                  <a:pt x="1383784" y="1017937"/>
                </a:cubicBezTo>
                <a:cubicBezTo>
                  <a:pt x="1381941" y="1013385"/>
                  <a:pt x="1380749" y="1010404"/>
                  <a:pt x="1379449" y="1007099"/>
                </a:cubicBezTo>
                <a:cubicBezTo>
                  <a:pt x="1378743" y="1007749"/>
                  <a:pt x="1358856" y="1025849"/>
                  <a:pt x="1358964" y="1025741"/>
                </a:cubicBezTo>
                <a:cubicBezTo>
                  <a:pt x="1360536" y="1028613"/>
                  <a:pt x="1362107" y="1031431"/>
                  <a:pt x="1363842" y="1034574"/>
                </a:cubicBezTo>
                <a:cubicBezTo>
                  <a:pt x="1357013" y="1034574"/>
                  <a:pt x="1351052" y="1033382"/>
                  <a:pt x="1345795" y="1034899"/>
                </a:cubicBezTo>
                <a:cubicBezTo>
                  <a:pt x="1339671" y="1036634"/>
                  <a:pt x="1334143" y="1040644"/>
                  <a:pt x="1325907" y="1044979"/>
                </a:cubicBezTo>
                <a:cubicBezTo>
                  <a:pt x="1329484" y="1028505"/>
                  <a:pt x="1353491" y="1024765"/>
                  <a:pt x="1341840" y="1007695"/>
                </a:cubicBezTo>
                <a:cubicBezTo>
                  <a:pt x="1326557" y="1006611"/>
                  <a:pt x="1312683" y="1005094"/>
                  <a:pt x="1298756" y="1004823"/>
                </a:cubicBezTo>
                <a:cubicBezTo>
                  <a:pt x="1290789" y="1004660"/>
                  <a:pt x="1282553" y="1005636"/>
                  <a:pt x="1274856" y="1007695"/>
                </a:cubicBezTo>
                <a:cubicBezTo>
                  <a:pt x="1264723" y="1010350"/>
                  <a:pt x="1254807" y="1014090"/>
                  <a:pt x="1245268" y="1018371"/>
                </a:cubicBezTo>
                <a:cubicBezTo>
                  <a:pt x="1241854" y="1019888"/>
                  <a:pt x="1237844" y="1024115"/>
                  <a:pt x="1237519" y="1027475"/>
                </a:cubicBezTo>
                <a:cubicBezTo>
                  <a:pt x="1237194" y="1031106"/>
                  <a:pt x="1239848" y="1037121"/>
                  <a:pt x="1242884" y="1038530"/>
                </a:cubicBezTo>
                <a:cubicBezTo>
                  <a:pt x="1249982" y="1041891"/>
                  <a:pt x="1258112" y="1043137"/>
                  <a:pt x="1264615" y="1044871"/>
                </a:cubicBezTo>
                <a:cubicBezTo>
                  <a:pt x="1268679" y="1040536"/>
                  <a:pt x="1272038" y="1036959"/>
                  <a:pt x="1277079" y="1031540"/>
                </a:cubicBezTo>
                <a:cubicBezTo>
                  <a:pt x="1278651" y="1053758"/>
                  <a:pt x="1250741" y="1069149"/>
                  <a:pt x="1272580" y="1088280"/>
                </a:cubicBezTo>
                <a:cubicBezTo>
                  <a:pt x="1268083" y="1095595"/>
                  <a:pt x="1262664" y="1101340"/>
                  <a:pt x="1260984" y="1107951"/>
                </a:cubicBezTo>
                <a:cubicBezTo>
                  <a:pt x="1259088" y="1115375"/>
                  <a:pt x="1258329" y="1124588"/>
                  <a:pt x="1261093" y="1131362"/>
                </a:cubicBezTo>
                <a:cubicBezTo>
                  <a:pt x="1263910" y="1138299"/>
                  <a:pt x="1272201" y="1142851"/>
                  <a:pt x="1276971" y="1149246"/>
                </a:cubicBezTo>
                <a:cubicBezTo>
                  <a:pt x="1280385" y="1153852"/>
                  <a:pt x="1281957" y="1159813"/>
                  <a:pt x="1284503" y="1165449"/>
                </a:cubicBezTo>
                <a:cubicBezTo>
                  <a:pt x="1284179" y="1165503"/>
                  <a:pt x="1281848" y="1166099"/>
                  <a:pt x="1279572" y="1166804"/>
                </a:cubicBezTo>
                <a:cubicBezTo>
                  <a:pt x="1255078" y="1174445"/>
                  <a:pt x="1248194" y="1192437"/>
                  <a:pt x="1261363" y="1214330"/>
                </a:cubicBezTo>
                <a:cubicBezTo>
                  <a:pt x="1265916" y="1221864"/>
                  <a:pt x="1273773" y="1229721"/>
                  <a:pt x="1273502" y="1237200"/>
                </a:cubicBezTo>
                <a:cubicBezTo>
                  <a:pt x="1273122" y="1248255"/>
                  <a:pt x="1282607" y="1251181"/>
                  <a:pt x="1285208" y="1258877"/>
                </a:cubicBezTo>
                <a:cubicBezTo>
                  <a:pt x="1286617" y="1263050"/>
                  <a:pt x="1286238" y="1267873"/>
                  <a:pt x="1288026" y="1271775"/>
                </a:cubicBezTo>
                <a:cubicBezTo>
                  <a:pt x="1289597" y="1275189"/>
                  <a:pt x="1293119" y="1277682"/>
                  <a:pt x="1296534" y="1281367"/>
                </a:cubicBezTo>
                <a:cubicBezTo>
                  <a:pt x="1299677" y="1275352"/>
                  <a:pt x="1301683" y="1271504"/>
                  <a:pt x="1302550" y="1269878"/>
                </a:cubicBezTo>
                <a:cubicBezTo>
                  <a:pt x="1308403" y="1275189"/>
                  <a:pt x="1314905" y="1280391"/>
                  <a:pt x="1320542" y="1286407"/>
                </a:cubicBezTo>
                <a:cubicBezTo>
                  <a:pt x="1325473" y="1291609"/>
                  <a:pt x="1330133" y="1296541"/>
                  <a:pt x="1338642" y="1295619"/>
                </a:cubicBezTo>
                <a:cubicBezTo>
                  <a:pt x="1333114" y="1302881"/>
                  <a:pt x="1328616" y="1308734"/>
                  <a:pt x="1322330" y="1316917"/>
                </a:cubicBezTo>
                <a:cubicBezTo>
                  <a:pt x="1332355" y="1318813"/>
                  <a:pt x="1338966" y="1320006"/>
                  <a:pt x="1346337" y="1321415"/>
                </a:cubicBezTo>
                <a:cubicBezTo>
                  <a:pt x="1346717" y="1314803"/>
                  <a:pt x="1347041" y="1310088"/>
                  <a:pt x="1347367" y="1304507"/>
                </a:cubicBezTo>
                <a:cubicBezTo>
                  <a:pt x="1371969" y="1322932"/>
                  <a:pt x="1372838" y="1322932"/>
                  <a:pt x="1399445" y="1304291"/>
                </a:cubicBezTo>
                <a:cubicBezTo>
                  <a:pt x="1397765" y="1311443"/>
                  <a:pt x="1394893" y="1316700"/>
                  <a:pt x="1395868" y="1321144"/>
                </a:cubicBezTo>
                <a:cubicBezTo>
                  <a:pt x="1396844" y="1325642"/>
                  <a:pt x="1401667" y="1329327"/>
                  <a:pt x="1404810" y="1333392"/>
                </a:cubicBezTo>
                <a:cubicBezTo>
                  <a:pt x="1386926" y="1336427"/>
                  <a:pt x="1375437" y="1348565"/>
                  <a:pt x="1364654" y="1361680"/>
                </a:cubicBezTo>
                <a:cubicBezTo>
                  <a:pt x="1373595" y="1379239"/>
                  <a:pt x="1356092" y="1385362"/>
                  <a:pt x="1349751" y="1396309"/>
                </a:cubicBezTo>
                <a:cubicBezTo>
                  <a:pt x="1347801" y="1399669"/>
                  <a:pt x="1347259" y="1403788"/>
                  <a:pt x="1344386" y="1412784"/>
                </a:cubicBezTo>
                <a:cubicBezTo>
                  <a:pt x="1355984" y="1405739"/>
                  <a:pt x="1362703" y="1401674"/>
                  <a:pt x="1368773" y="1397989"/>
                </a:cubicBezTo>
                <a:cubicBezTo>
                  <a:pt x="1370724" y="1407743"/>
                  <a:pt x="1372350" y="1415764"/>
                  <a:pt x="1374355" y="1425464"/>
                </a:cubicBezTo>
                <a:cubicBezTo>
                  <a:pt x="1363516" y="1430234"/>
                  <a:pt x="1351215" y="1435327"/>
                  <a:pt x="1339184" y="1441072"/>
                </a:cubicBezTo>
                <a:cubicBezTo>
                  <a:pt x="1331922" y="1444540"/>
                  <a:pt x="1324172" y="1447955"/>
                  <a:pt x="1318266" y="1453157"/>
                </a:cubicBezTo>
                <a:cubicBezTo>
                  <a:pt x="1308294" y="1461990"/>
                  <a:pt x="1313389" y="1480361"/>
                  <a:pt x="1324877" y="1483180"/>
                </a:cubicBezTo>
                <a:cubicBezTo>
                  <a:pt x="1328671" y="1477923"/>
                  <a:pt x="1332248" y="1472937"/>
                  <a:pt x="1335770" y="1467952"/>
                </a:cubicBezTo>
                <a:cubicBezTo>
                  <a:pt x="1337070" y="1468710"/>
                  <a:pt x="1338371" y="1469414"/>
                  <a:pt x="1339671" y="1470173"/>
                </a:cubicBezTo>
                <a:cubicBezTo>
                  <a:pt x="1337287" y="1477327"/>
                  <a:pt x="1334903" y="1484480"/>
                  <a:pt x="1332952" y="1490333"/>
                </a:cubicBezTo>
                <a:cubicBezTo>
                  <a:pt x="1323143" y="1491958"/>
                  <a:pt x="1315502" y="1493260"/>
                  <a:pt x="1308511" y="1494451"/>
                </a:cubicBezTo>
                <a:cubicBezTo>
                  <a:pt x="1304013" y="1516129"/>
                  <a:pt x="1329971" y="1516454"/>
                  <a:pt x="1331488" y="1532549"/>
                </a:cubicBezTo>
                <a:cubicBezTo>
                  <a:pt x="1308837" y="1540081"/>
                  <a:pt x="1300219" y="1559428"/>
                  <a:pt x="1289760" y="1577258"/>
                </a:cubicBezTo>
                <a:cubicBezTo>
                  <a:pt x="1297129" y="1584032"/>
                  <a:pt x="1302171" y="1588747"/>
                  <a:pt x="1306993" y="1593190"/>
                </a:cubicBezTo>
                <a:cubicBezTo>
                  <a:pt x="1293771" y="1617251"/>
                  <a:pt x="1294257" y="1618227"/>
                  <a:pt x="1318969" y="1622671"/>
                </a:cubicBezTo>
                <a:cubicBezTo>
                  <a:pt x="1321463" y="1623105"/>
                  <a:pt x="1323794" y="1624622"/>
                  <a:pt x="1328291" y="1626518"/>
                </a:cubicBezTo>
                <a:cubicBezTo>
                  <a:pt x="1328075" y="1635623"/>
                  <a:pt x="1327749" y="1645106"/>
                  <a:pt x="1327804" y="1654590"/>
                </a:cubicBezTo>
                <a:cubicBezTo>
                  <a:pt x="1327804" y="1655890"/>
                  <a:pt x="1330188" y="1657083"/>
                  <a:pt x="1331109" y="1658546"/>
                </a:cubicBezTo>
                <a:cubicBezTo>
                  <a:pt x="1331435" y="1659034"/>
                  <a:pt x="1330730" y="1660227"/>
                  <a:pt x="1330350" y="1661039"/>
                </a:cubicBezTo>
                <a:cubicBezTo>
                  <a:pt x="1330026" y="1661852"/>
                  <a:pt x="1329591" y="1662665"/>
                  <a:pt x="1329103" y="1663424"/>
                </a:cubicBezTo>
                <a:cubicBezTo>
                  <a:pt x="1328183" y="1664941"/>
                  <a:pt x="1327533" y="1666946"/>
                  <a:pt x="1326178" y="1667868"/>
                </a:cubicBezTo>
                <a:cubicBezTo>
                  <a:pt x="1320975" y="1671390"/>
                  <a:pt x="1315717" y="1674858"/>
                  <a:pt x="1310191" y="1677839"/>
                </a:cubicBezTo>
                <a:cubicBezTo>
                  <a:pt x="1302767" y="1681849"/>
                  <a:pt x="1300003" y="1688189"/>
                  <a:pt x="1301465" y="1695885"/>
                </a:cubicBezTo>
                <a:cubicBezTo>
                  <a:pt x="1303038" y="1704176"/>
                  <a:pt x="1305802" y="1712251"/>
                  <a:pt x="1307753" y="1719188"/>
                </a:cubicBezTo>
                <a:cubicBezTo>
                  <a:pt x="1302658" y="1730026"/>
                  <a:pt x="1297997" y="1740052"/>
                  <a:pt x="1291278" y="1754467"/>
                </a:cubicBezTo>
                <a:cubicBezTo>
                  <a:pt x="1301574" y="1748235"/>
                  <a:pt x="1307101" y="1744875"/>
                  <a:pt x="1315176" y="1739997"/>
                </a:cubicBezTo>
                <a:cubicBezTo>
                  <a:pt x="1311870" y="1748668"/>
                  <a:pt x="1309919" y="1753871"/>
                  <a:pt x="1306506" y="1762813"/>
                </a:cubicBezTo>
                <a:cubicBezTo>
                  <a:pt x="1317453" y="1759290"/>
                  <a:pt x="1324498" y="1755659"/>
                  <a:pt x="1331813" y="1754901"/>
                </a:cubicBezTo>
                <a:cubicBezTo>
                  <a:pt x="1345308" y="1753546"/>
                  <a:pt x="1346825" y="1752950"/>
                  <a:pt x="1342544" y="1743737"/>
                </a:cubicBezTo>
                <a:cubicBezTo>
                  <a:pt x="1340376" y="1739022"/>
                  <a:pt x="1336690" y="1735011"/>
                  <a:pt x="1331977" y="1728184"/>
                </a:cubicBezTo>
                <a:cubicBezTo>
                  <a:pt x="1339292" y="1719892"/>
                  <a:pt x="1345308" y="1711004"/>
                  <a:pt x="1353220" y="1704556"/>
                </a:cubicBezTo>
                <a:cubicBezTo>
                  <a:pt x="1361078" y="1698215"/>
                  <a:pt x="1362432" y="1691550"/>
                  <a:pt x="1358801" y="1683421"/>
                </a:cubicBezTo>
                <a:cubicBezTo>
                  <a:pt x="1356797" y="1678814"/>
                  <a:pt x="1353111" y="1674967"/>
                  <a:pt x="1352244" y="1673774"/>
                </a:cubicBezTo>
                <a:cubicBezTo>
                  <a:pt x="1359398" y="1660822"/>
                  <a:pt x="1365032" y="1650526"/>
                  <a:pt x="1371645" y="1638604"/>
                </a:cubicBezTo>
                <a:cubicBezTo>
                  <a:pt x="1375331" y="1638820"/>
                  <a:pt x="1381236" y="1639145"/>
                  <a:pt x="1386655" y="1639416"/>
                </a:cubicBezTo>
                <a:cubicBezTo>
                  <a:pt x="1390628" y="1656758"/>
                  <a:pt x="1399662" y="1666675"/>
                  <a:pt x="1413752" y="1669168"/>
                </a:cubicBezTo>
                <a:cubicBezTo>
                  <a:pt x="1420309" y="1683258"/>
                  <a:pt x="1426812" y="1697185"/>
                  <a:pt x="1433532" y="1711709"/>
                </a:cubicBezTo>
                <a:cubicBezTo>
                  <a:pt x="1421826" y="1710462"/>
                  <a:pt x="1414619" y="1715719"/>
                  <a:pt x="1412505" y="1726721"/>
                </a:cubicBezTo>
                <a:cubicBezTo>
                  <a:pt x="1411368" y="1732682"/>
                  <a:pt x="1410066" y="1739564"/>
                  <a:pt x="1411963" y="1744929"/>
                </a:cubicBezTo>
                <a:cubicBezTo>
                  <a:pt x="1414456" y="1752028"/>
                  <a:pt x="1413264" y="1756364"/>
                  <a:pt x="1408766" y="1761837"/>
                </a:cubicBezTo>
                <a:cubicBezTo>
                  <a:pt x="1406056" y="1765143"/>
                  <a:pt x="1406056" y="1770671"/>
                  <a:pt x="1404864" y="1775223"/>
                </a:cubicBezTo>
                <a:cubicBezTo>
                  <a:pt x="1415269" y="1772079"/>
                  <a:pt x="1421610" y="1766498"/>
                  <a:pt x="1427354" y="1760320"/>
                </a:cubicBezTo>
                <a:cubicBezTo>
                  <a:pt x="1434074" y="1753058"/>
                  <a:pt x="1440252" y="1745309"/>
                  <a:pt x="1446539" y="1737668"/>
                </a:cubicBezTo>
                <a:cubicBezTo>
                  <a:pt x="1451903" y="1731165"/>
                  <a:pt x="1462092" y="1728401"/>
                  <a:pt x="1463176" y="1716424"/>
                </a:cubicBezTo>
                <a:cubicBezTo>
                  <a:pt x="1457431" y="1715882"/>
                  <a:pt x="1452662" y="1715394"/>
                  <a:pt x="1446322" y="1714798"/>
                </a:cubicBezTo>
                <a:cubicBezTo>
                  <a:pt x="1450223" y="1690737"/>
                  <a:pt x="1441607" y="1668788"/>
                  <a:pt x="1437867" y="1644727"/>
                </a:cubicBezTo>
                <a:cubicBezTo>
                  <a:pt x="1421610" y="1643101"/>
                  <a:pt x="1405786" y="1639362"/>
                  <a:pt x="1406598" y="1617251"/>
                </a:cubicBezTo>
                <a:cubicBezTo>
                  <a:pt x="1394893" y="1617251"/>
                  <a:pt x="1384651" y="1618986"/>
                  <a:pt x="1375385" y="1616764"/>
                </a:cubicBezTo>
                <a:cubicBezTo>
                  <a:pt x="1365792" y="1614433"/>
                  <a:pt x="1357121" y="1608310"/>
                  <a:pt x="1347096" y="1603324"/>
                </a:cubicBezTo>
                <a:cubicBezTo>
                  <a:pt x="1337938" y="1605167"/>
                  <a:pt x="1327207" y="1607335"/>
                  <a:pt x="1314798" y="1609881"/>
                </a:cubicBezTo>
                <a:cubicBezTo>
                  <a:pt x="1319349" y="1594491"/>
                  <a:pt x="1322818" y="1582677"/>
                  <a:pt x="1326287" y="1570863"/>
                </a:cubicBezTo>
                <a:cubicBezTo>
                  <a:pt x="1322221" y="1568587"/>
                  <a:pt x="1318915" y="1566691"/>
                  <a:pt x="1313821" y="1563818"/>
                </a:cubicBezTo>
                <a:cubicBezTo>
                  <a:pt x="1324985" y="1560295"/>
                  <a:pt x="1334307" y="1557424"/>
                  <a:pt x="1342327" y="1554876"/>
                </a:cubicBezTo>
                <a:cubicBezTo>
                  <a:pt x="1345036" y="1564034"/>
                  <a:pt x="1345036" y="1574874"/>
                  <a:pt x="1350456" y="1580022"/>
                </a:cubicBezTo>
                <a:cubicBezTo>
                  <a:pt x="1362758" y="1591618"/>
                  <a:pt x="1379882" y="1569400"/>
                  <a:pt x="1393755" y="1583435"/>
                </a:cubicBezTo>
                <a:cubicBezTo>
                  <a:pt x="1394622" y="1584303"/>
                  <a:pt x="1400150" y="1582893"/>
                  <a:pt x="1400908" y="1581322"/>
                </a:cubicBezTo>
                <a:cubicBezTo>
                  <a:pt x="1408766" y="1564739"/>
                  <a:pt x="1424861" y="1565281"/>
                  <a:pt x="1439276" y="1561488"/>
                </a:cubicBezTo>
                <a:cubicBezTo>
                  <a:pt x="1454993" y="1557369"/>
                  <a:pt x="1459870" y="1544796"/>
                  <a:pt x="1452662" y="1530218"/>
                </a:cubicBezTo>
                <a:cubicBezTo>
                  <a:pt x="1450169" y="1525125"/>
                  <a:pt x="1446917" y="1520409"/>
                  <a:pt x="1443720" y="1514990"/>
                </a:cubicBezTo>
                <a:cubicBezTo>
                  <a:pt x="1481221" y="1507349"/>
                  <a:pt x="1519319" y="1506103"/>
                  <a:pt x="1542947" y="1470336"/>
                </a:cubicBezTo>
                <a:cubicBezTo>
                  <a:pt x="1532325" y="1462099"/>
                  <a:pt x="1533301" y="1454783"/>
                  <a:pt x="1544247" y="1449201"/>
                </a:cubicBezTo>
                <a:cubicBezTo>
                  <a:pt x="1551184" y="1445678"/>
                  <a:pt x="1558609" y="1442969"/>
                  <a:pt x="1565112" y="1440150"/>
                </a:cubicBezTo>
                <a:cubicBezTo>
                  <a:pt x="1563106" y="1420967"/>
                  <a:pt x="1549829" y="1432998"/>
                  <a:pt x="1542459" y="1429692"/>
                </a:cubicBezTo>
                <a:cubicBezTo>
                  <a:pt x="1550859" y="1417715"/>
                  <a:pt x="1542243" y="1409640"/>
                  <a:pt x="1537094" y="1400591"/>
                </a:cubicBezTo>
                <a:cubicBezTo>
                  <a:pt x="1542784" y="1391269"/>
                  <a:pt x="1544519" y="1380756"/>
                  <a:pt x="1559638" y="1377287"/>
                </a:cubicBezTo>
                <a:cubicBezTo>
                  <a:pt x="1587113" y="1371001"/>
                  <a:pt x="1589173" y="1358699"/>
                  <a:pt x="1569014" y="1336534"/>
                </a:cubicBezTo>
                <a:cubicBezTo>
                  <a:pt x="1579472" y="1329435"/>
                  <a:pt x="1590636" y="1323366"/>
                  <a:pt x="1599957" y="1315129"/>
                </a:cubicBezTo>
                <a:cubicBezTo>
                  <a:pt x="1614968" y="1301798"/>
                  <a:pt x="1613072" y="1276110"/>
                  <a:pt x="1596814" y="1265868"/>
                </a:cubicBezTo>
                <a:cubicBezTo>
                  <a:pt x="1582778" y="1257035"/>
                  <a:pt x="1568146" y="1249177"/>
                  <a:pt x="1553460" y="1240668"/>
                </a:cubicBezTo>
                <a:cubicBezTo>
                  <a:pt x="1558500" y="1235628"/>
                  <a:pt x="1561480" y="1229125"/>
                  <a:pt x="1569285" y="1235575"/>
                </a:cubicBezTo>
                <a:cubicBezTo>
                  <a:pt x="1573078" y="1238717"/>
                  <a:pt x="1582670" y="1241590"/>
                  <a:pt x="1582778" y="1241319"/>
                </a:cubicBezTo>
                <a:cubicBezTo>
                  <a:pt x="1588631" y="1229071"/>
                  <a:pt x="1605973" y="1234815"/>
                  <a:pt x="1610904" y="1223815"/>
                </a:cubicBezTo>
                <a:cubicBezTo>
                  <a:pt x="1599090" y="1217962"/>
                  <a:pt x="1587222" y="1212055"/>
                  <a:pt x="1574866" y="1205876"/>
                </a:cubicBezTo>
                <a:cubicBezTo>
                  <a:pt x="1577250" y="1200078"/>
                  <a:pt x="1579906" y="1193738"/>
                  <a:pt x="1583049" y="1186042"/>
                </a:cubicBezTo>
                <a:cubicBezTo>
                  <a:pt x="1567008" y="1180623"/>
                  <a:pt x="1552322" y="1175691"/>
                  <a:pt x="1537691" y="1170760"/>
                </a:cubicBezTo>
                <a:cubicBezTo>
                  <a:pt x="1539208" y="1167834"/>
                  <a:pt x="1542784" y="1164040"/>
                  <a:pt x="1541917" y="1162198"/>
                </a:cubicBezTo>
                <a:cubicBezTo>
                  <a:pt x="1535251" y="1147403"/>
                  <a:pt x="1527773" y="1132988"/>
                  <a:pt x="1521216" y="1119710"/>
                </a:cubicBezTo>
                <a:cubicBezTo>
                  <a:pt x="1508481" y="1128273"/>
                  <a:pt x="1497588" y="1134289"/>
                  <a:pt x="1488483" y="1142255"/>
                </a:cubicBezTo>
                <a:cubicBezTo>
                  <a:pt x="1480680" y="1149029"/>
                  <a:pt x="1478620" y="1166750"/>
                  <a:pt x="1462254" y="1152660"/>
                </a:cubicBezTo>
                <a:cubicBezTo>
                  <a:pt x="1461332" y="1151846"/>
                  <a:pt x="1453746" y="1158783"/>
                  <a:pt x="1449248" y="1162089"/>
                </a:cubicBezTo>
                <a:lnTo>
                  <a:pt x="1437073" y="1139829"/>
                </a:lnTo>
                <a:lnTo>
                  <a:pt x="1450223" y="1132270"/>
                </a:lnTo>
                <a:cubicBezTo>
                  <a:pt x="1453456" y="1128359"/>
                  <a:pt x="1455516" y="1123071"/>
                  <a:pt x="1456402" y="1116405"/>
                </a:cubicBezTo>
                <a:lnTo>
                  <a:pt x="1427463" y="1116405"/>
                </a:lnTo>
                <a:cubicBezTo>
                  <a:pt x="1434453" y="1112720"/>
                  <a:pt x="1437976" y="1110823"/>
                  <a:pt x="1441661" y="1108872"/>
                </a:cubicBezTo>
                <a:cubicBezTo>
                  <a:pt x="1439927" y="1106000"/>
                  <a:pt x="1439385" y="1104104"/>
                  <a:pt x="1438139" y="1103182"/>
                </a:cubicBezTo>
                <a:cubicBezTo>
                  <a:pt x="1432395" y="1099063"/>
                  <a:pt x="1426487" y="1095216"/>
                  <a:pt x="1420635" y="1091260"/>
                </a:cubicBezTo>
                <a:cubicBezTo>
                  <a:pt x="1430389" y="1086383"/>
                  <a:pt x="1425132" y="1078524"/>
                  <a:pt x="1422639" y="1073105"/>
                </a:cubicBezTo>
                <a:cubicBezTo>
                  <a:pt x="1421610" y="1070830"/>
                  <a:pt x="1412777" y="1069799"/>
                  <a:pt x="1408766" y="1071479"/>
                </a:cubicBezTo>
                <a:cubicBezTo>
                  <a:pt x="1389907" y="1079229"/>
                  <a:pt x="1381671" y="1097167"/>
                  <a:pt x="1386330" y="1117381"/>
                </a:cubicBezTo>
                <a:cubicBezTo>
                  <a:pt x="1387306" y="1121661"/>
                  <a:pt x="1388119" y="1126106"/>
                  <a:pt x="1388281" y="1130495"/>
                </a:cubicBezTo>
                <a:cubicBezTo>
                  <a:pt x="1390232" y="1173091"/>
                  <a:pt x="1407249" y="1205281"/>
                  <a:pt x="1451036" y="1220509"/>
                </a:cubicBezTo>
                <a:cubicBezTo>
                  <a:pt x="1451524" y="1241860"/>
                  <a:pt x="1461387" y="1257360"/>
                  <a:pt x="1486966" y="1261966"/>
                </a:cubicBezTo>
                <a:cubicBezTo>
                  <a:pt x="1481330" y="1271829"/>
                  <a:pt x="1475043" y="1278982"/>
                  <a:pt x="1473201" y="1287165"/>
                </a:cubicBezTo>
                <a:cubicBezTo>
                  <a:pt x="1471467" y="1294753"/>
                  <a:pt x="1474447" y="1303478"/>
                  <a:pt x="1475640" y="1314262"/>
                </a:cubicBezTo>
                <a:cubicBezTo>
                  <a:pt x="1472226" y="1318326"/>
                  <a:pt x="1466427" y="1325100"/>
                  <a:pt x="1460737" y="1331820"/>
                </a:cubicBezTo>
                <a:cubicBezTo>
                  <a:pt x="1462471" y="1335992"/>
                  <a:pt x="1463013" y="1340111"/>
                  <a:pt x="1465343" y="1342442"/>
                </a:cubicBezTo>
                <a:cubicBezTo>
                  <a:pt x="1477536" y="1354744"/>
                  <a:pt x="1474772" y="1367858"/>
                  <a:pt x="1469517" y="1382219"/>
                </a:cubicBezTo>
                <a:cubicBezTo>
                  <a:pt x="1465669" y="1392624"/>
                  <a:pt x="1462363" y="1402433"/>
                  <a:pt x="1463230" y="1415277"/>
                </a:cubicBezTo>
                <a:cubicBezTo>
                  <a:pt x="1464096" y="1428499"/>
                  <a:pt x="1452174" y="1442590"/>
                  <a:pt x="1445726" y="1456192"/>
                </a:cubicBezTo>
                <a:cubicBezTo>
                  <a:pt x="1445563" y="1456571"/>
                  <a:pt x="1444262" y="1456409"/>
                  <a:pt x="1441607" y="1456625"/>
                </a:cubicBezTo>
                <a:cubicBezTo>
                  <a:pt x="1440198" y="1450881"/>
                  <a:pt x="1438681" y="1444865"/>
                  <a:pt x="1436675" y="1436900"/>
                </a:cubicBezTo>
                <a:cubicBezTo>
                  <a:pt x="1428492" y="1442643"/>
                  <a:pt x="1421448" y="1447575"/>
                  <a:pt x="1412939" y="1453536"/>
                </a:cubicBezTo>
                <a:cubicBezTo>
                  <a:pt x="1425674" y="1470390"/>
                  <a:pt x="1416191" y="1495264"/>
                  <a:pt x="1440469" y="1505561"/>
                </a:cubicBezTo>
                <a:cubicBezTo>
                  <a:pt x="1434128" y="1509680"/>
                  <a:pt x="1428384" y="1513419"/>
                  <a:pt x="1422586" y="1517158"/>
                </a:cubicBezTo>
                <a:cubicBezTo>
                  <a:pt x="1413101" y="1497540"/>
                  <a:pt x="1407195" y="1495807"/>
                  <a:pt x="1387631" y="1505236"/>
                </a:cubicBezTo>
                <a:cubicBezTo>
                  <a:pt x="1381183" y="1508325"/>
                  <a:pt x="1374301" y="1510655"/>
                  <a:pt x="1367525" y="1512931"/>
                </a:cubicBezTo>
                <a:cubicBezTo>
                  <a:pt x="1366389" y="1513310"/>
                  <a:pt x="1364600" y="1511630"/>
                  <a:pt x="1362866" y="1510764"/>
                </a:cubicBezTo>
                <a:cubicBezTo>
                  <a:pt x="1365032" y="1505073"/>
                  <a:pt x="1367201" y="1499329"/>
                  <a:pt x="1369314" y="1493747"/>
                </a:cubicBezTo>
                <a:cubicBezTo>
                  <a:pt x="1375222" y="1494343"/>
                  <a:pt x="1380316" y="1494831"/>
                  <a:pt x="1387252" y="1495535"/>
                </a:cubicBezTo>
                <a:cubicBezTo>
                  <a:pt x="1391425" y="1475104"/>
                  <a:pt x="1403618" y="1456896"/>
                  <a:pt x="1394676" y="1435544"/>
                </a:cubicBezTo>
                <a:cubicBezTo>
                  <a:pt x="1390665" y="1425953"/>
                  <a:pt x="1395760" y="1419558"/>
                  <a:pt x="1402534" y="1414843"/>
                </a:cubicBezTo>
                <a:cubicBezTo>
                  <a:pt x="1409146" y="1410291"/>
                  <a:pt x="1416787" y="1407201"/>
                  <a:pt x="1424103" y="1403733"/>
                </a:cubicBezTo>
                <a:cubicBezTo>
                  <a:pt x="1433532" y="1399344"/>
                  <a:pt x="1440849" y="1393599"/>
                  <a:pt x="1442582" y="1382273"/>
                </a:cubicBezTo>
                <a:cubicBezTo>
                  <a:pt x="1443504" y="1376149"/>
                  <a:pt x="1445726" y="1369972"/>
                  <a:pt x="1448490" y="1364389"/>
                </a:cubicBezTo>
                <a:cubicBezTo>
                  <a:pt x="1454342" y="1352467"/>
                  <a:pt x="1453638" y="1342659"/>
                  <a:pt x="1443829" y="1332524"/>
                </a:cubicBezTo>
                <a:cubicBezTo>
                  <a:pt x="1439602" y="1328135"/>
                  <a:pt x="1435699" y="1317405"/>
                  <a:pt x="1438085" y="1313611"/>
                </a:cubicBezTo>
                <a:cubicBezTo>
                  <a:pt x="1448490" y="1297137"/>
                  <a:pt x="1434453" y="1288954"/>
                  <a:pt x="1427842" y="1278387"/>
                </a:cubicBezTo>
                <a:cubicBezTo>
                  <a:pt x="1432395" y="1266409"/>
                  <a:pt x="1441065" y="1254542"/>
                  <a:pt x="1424481" y="1243216"/>
                </a:cubicBezTo>
                <a:cubicBezTo>
                  <a:pt x="1419009" y="1244300"/>
                  <a:pt x="1412072" y="1245979"/>
                  <a:pt x="1405081" y="1247009"/>
                </a:cubicBezTo>
                <a:cubicBezTo>
                  <a:pt x="1387468" y="1249501"/>
                  <a:pt x="1380098" y="1242945"/>
                  <a:pt x="1385409" y="1226361"/>
                </a:cubicBezTo>
                <a:cubicBezTo>
                  <a:pt x="1391641" y="1207123"/>
                  <a:pt x="1383242" y="1194984"/>
                  <a:pt x="1370074" y="1184145"/>
                </a:cubicBezTo>
                <a:cubicBezTo>
                  <a:pt x="1363896" y="1179052"/>
                  <a:pt x="1356579" y="1174933"/>
                  <a:pt x="1349100" y="1172060"/>
                </a:cubicBezTo>
                <a:cubicBezTo>
                  <a:pt x="1336529" y="1167237"/>
                  <a:pt x="1328562" y="1154773"/>
                  <a:pt x="1313118" y="1153473"/>
                </a:cubicBezTo>
                <a:cubicBezTo>
                  <a:pt x="1307698" y="1152985"/>
                  <a:pt x="1303308" y="1139708"/>
                  <a:pt x="1298593" y="1132500"/>
                </a:cubicBezTo>
                <a:cubicBezTo>
                  <a:pt x="1301412" y="1123667"/>
                  <a:pt x="1304122" y="1115267"/>
                  <a:pt x="1306831" y="1106813"/>
                </a:cubicBezTo>
                <a:cubicBezTo>
                  <a:pt x="1303471" y="1103562"/>
                  <a:pt x="1300924" y="1101122"/>
                  <a:pt x="1298323" y="1098684"/>
                </a:cubicBezTo>
                <a:cubicBezTo>
                  <a:pt x="1295938" y="1096463"/>
                  <a:pt x="1293499" y="1094241"/>
                  <a:pt x="1292145" y="1092939"/>
                </a:cubicBezTo>
                <a:cubicBezTo>
                  <a:pt x="1299298" y="1083130"/>
                  <a:pt x="1309323" y="1075165"/>
                  <a:pt x="1310408" y="1066115"/>
                </a:cubicBezTo>
                <a:cubicBezTo>
                  <a:pt x="1311492" y="1057335"/>
                  <a:pt x="1303524" y="1047364"/>
                  <a:pt x="1299351" y="1037447"/>
                </a:cubicBezTo>
                <a:cubicBezTo>
                  <a:pt x="1318481" y="1041402"/>
                  <a:pt x="1324118" y="1060478"/>
                  <a:pt x="1339563" y="1068011"/>
                </a:cubicBezTo>
                <a:cubicBezTo>
                  <a:pt x="1348288" y="1072292"/>
                  <a:pt x="1346282" y="1083564"/>
                  <a:pt x="1335878" y="1091042"/>
                </a:cubicBezTo>
                <a:cubicBezTo>
                  <a:pt x="1327262" y="1097275"/>
                  <a:pt x="1325636" y="1104375"/>
                  <a:pt x="1326991" y="1115917"/>
                </a:cubicBezTo>
                <a:cubicBezTo>
                  <a:pt x="1333818" y="1113642"/>
                  <a:pt x="1338642" y="1112069"/>
                  <a:pt x="1344061" y="1110281"/>
                </a:cubicBezTo>
                <a:lnTo>
                  <a:pt x="1344061" y="1136889"/>
                </a:lnTo>
                <a:cubicBezTo>
                  <a:pt x="1345795" y="1137160"/>
                  <a:pt x="1347530" y="1137431"/>
                  <a:pt x="1349263" y="1137649"/>
                </a:cubicBezTo>
                <a:cubicBezTo>
                  <a:pt x="1351486" y="1126539"/>
                  <a:pt x="1353708" y="1115375"/>
                  <a:pt x="1356201" y="1102911"/>
                </a:cubicBezTo>
                <a:cubicBezTo>
                  <a:pt x="1360645" y="1106379"/>
                  <a:pt x="1362595" y="1107951"/>
                  <a:pt x="1365304" y="1110065"/>
                </a:cubicBezTo>
                <a:cubicBezTo>
                  <a:pt x="1366172" y="1102640"/>
                  <a:pt x="1366983" y="1096083"/>
                  <a:pt x="1367796" y="1088929"/>
                </a:cubicBezTo>
                <a:cubicBezTo>
                  <a:pt x="1371808" y="1091260"/>
                  <a:pt x="1374301" y="1092723"/>
                  <a:pt x="1378310" y="1095108"/>
                </a:cubicBezTo>
                <a:cubicBezTo>
                  <a:pt x="1379556" y="1071263"/>
                  <a:pt x="1375437" y="1050127"/>
                  <a:pt x="1377063" y="1029372"/>
                </a:cubicBezTo>
                <a:cubicBezTo>
                  <a:pt x="1384380" y="1032624"/>
                  <a:pt x="1388986" y="1034683"/>
                  <a:pt x="1393592" y="1036743"/>
                </a:cubicBezTo>
                <a:cubicBezTo>
                  <a:pt x="1394297" y="1045304"/>
                  <a:pt x="1395002" y="1053867"/>
                  <a:pt x="1395706" y="1062376"/>
                </a:cubicBezTo>
                <a:cubicBezTo>
                  <a:pt x="1400637" y="1059883"/>
                  <a:pt x="1402372" y="1054951"/>
                  <a:pt x="1402968" y="1055059"/>
                </a:cubicBezTo>
                <a:cubicBezTo>
                  <a:pt x="1418791" y="1058419"/>
                  <a:pt x="1424645" y="1045304"/>
                  <a:pt x="1432828" y="1036850"/>
                </a:cubicBezTo>
                <a:cubicBezTo>
                  <a:pt x="1439439" y="1030022"/>
                  <a:pt x="1444804" y="1021948"/>
                  <a:pt x="1451199" y="1013765"/>
                </a:cubicBezTo>
                <a:cubicBezTo>
                  <a:pt x="1455264" y="1016691"/>
                  <a:pt x="1459382" y="1018154"/>
                  <a:pt x="1460737" y="1020972"/>
                </a:cubicBezTo>
                <a:cubicBezTo>
                  <a:pt x="1466644" y="1032948"/>
                  <a:pt x="1477211" y="1036146"/>
                  <a:pt x="1488971" y="1038476"/>
                </a:cubicBezTo>
                <a:cubicBezTo>
                  <a:pt x="1502953" y="1041240"/>
                  <a:pt x="1517151" y="1043895"/>
                  <a:pt x="1530428" y="1048719"/>
                </a:cubicBezTo>
                <a:cubicBezTo>
                  <a:pt x="1547011" y="1054734"/>
                  <a:pt x="1561047" y="1051807"/>
                  <a:pt x="1572156" y="1039343"/>
                </a:cubicBezTo>
                <a:cubicBezTo>
                  <a:pt x="1583320" y="1026825"/>
                  <a:pt x="1577576" y="1013223"/>
                  <a:pt x="1571344" y="1001409"/>
                </a:cubicBezTo>
                <a:cubicBezTo>
                  <a:pt x="1575300" y="996586"/>
                  <a:pt x="1578985" y="992033"/>
                  <a:pt x="1583645" y="986397"/>
                </a:cubicBezTo>
                <a:cubicBezTo>
                  <a:pt x="1578010" y="983255"/>
                  <a:pt x="1574216" y="981140"/>
                  <a:pt x="1570260" y="978973"/>
                </a:cubicBezTo>
                <a:close/>
                <a:moveTo>
                  <a:pt x="2385905" y="947176"/>
                </a:moveTo>
                <a:cubicBezTo>
                  <a:pt x="2378555" y="948748"/>
                  <a:pt x="2371713" y="954017"/>
                  <a:pt x="2365101" y="961144"/>
                </a:cubicBezTo>
                <a:cubicBezTo>
                  <a:pt x="2363639" y="962715"/>
                  <a:pt x="2362771" y="964774"/>
                  <a:pt x="2361308" y="967159"/>
                </a:cubicBezTo>
                <a:cubicBezTo>
                  <a:pt x="2368949" y="970573"/>
                  <a:pt x="2375398" y="973446"/>
                  <a:pt x="2383636" y="977130"/>
                </a:cubicBezTo>
                <a:lnTo>
                  <a:pt x="2383582" y="977076"/>
                </a:lnTo>
                <a:cubicBezTo>
                  <a:pt x="2388730" y="957025"/>
                  <a:pt x="2412412" y="975342"/>
                  <a:pt x="2420920" y="957675"/>
                </a:cubicBezTo>
                <a:cubicBezTo>
                  <a:pt x="2416476" y="956862"/>
                  <a:pt x="2411979" y="957404"/>
                  <a:pt x="2409756" y="955399"/>
                </a:cubicBezTo>
                <a:cubicBezTo>
                  <a:pt x="2401113" y="947731"/>
                  <a:pt x="2393254" y="945604"/>
                  <a:pt x="2385905" y="947176"/>
                </a:cubicBezTo>
                <a:close/>
                <a:moveTo>
                  <a:pt x="2728629" y="934018"/>
                </a:moveTo>
                <a:lnTo>
                  <a:pt x="2731391" y="955038"/>
                </a:lnTo>
                <a:cubicBezTo>
                  <a:pt x="2732402" y="971220"/>
                  <a:pt x="2727637" y="974218"/>
                  <a:pt x="2712476" y="976696"/>
                </a:cubicBezTo>
                <a:cubicBezTo>
                  <a:pt x="2709875" y="986830"/>
                  <a:pt x="2707382" y="996857"/>
                  <a:pt x="2704834" y="1006828"/>
                </a:cubicBezTo>
                <a:cubicBezTo>
                  <a:pt x="2704022" y="1006665"/>
                  <a:pt x="2703209" y="1006448"/>
                  <a:pt x="2702450" y="1006286"/>
                </a:cubicBezTo>
                <a:cubicBezTo>
                  <a:pt x="2703372" y="989216"/>
                  <a:pt x="2704022" y="972090"/>
                  <a:pt x="2705322" y="955020"/>
                </a:cubicBezTo>
                <a:cubicBezTo>
                  <a:pt x="2705932" y="947176"/>
                  <a:pt x="2706328" y="945245"/>
                  <a:pt x="2715816" y="940289"/>
                </a:cubicBezTo>
                <a:close/>
                <a:moveTo>
                  <a:pt x="2728625" y="933993"/>
                </a:moveTo>
                <a:lnTo>
                  <a:pt x="2728680" y="933993"/>
                </a:lnTo>
                <a:lnTo>
                  <a:pt x="2728629" y="934018"/>
                </a:lnTo>
                <a:close/>
                <a:moveTo>
                  <a:pt x="100939" y="897575"/>
                </a:moveTo>
                <a:lnTo>
                  <a:pt x="101004" y="897612"/>
                </a:lnTo>
                <a:lnTo>
                  <a:pt x="100939" y="897630"/>
                </a:lnTo>
                <a:close/>
                <a:moveTo>
                  <a:pt x="515947" y="882944"/>
                </a:moveTo>
                <a:cubicBezTo>
                  <a:pt x="505922" y="883974"/>
                  <a:pt x="498335" y="883323"/>
                  <a:pt x="491994" y="885871"/>
                </a:cubicBezTo>
                <a:cubicBezTo>
                  <a:pt x="487008" y="887875"/>
                  <a:pt x="481264" y="893241"/>
                  <a:pt x="480180" y="898064"/>
                </a:cubicBezTo>
                <a:cubicBezTo>
                  <a:pt x="479422" y="901315"/>
                  <a:pt x="486196" y="906301"/>
                  <a:pt x="489285" y="910149"/>
                </a:cubicBezTo>
                <a:cubicBezTo>
                  <a:pt x="479856" y="914863"/>
                  <a:pt x="469451" y="920011"/>
                  <a:pt x="459208" y="925430"/>
                </a:cubicBezTo>
                <a:cubicBezTo>
                  <a:pt x="458449" y="925810"/>
                  <a:pt x="458829" y="928357"/>
                  <a:pt x="458666" y="929929"/>
                </a:cubicBezTo>
                <a:cubicBezTo>
                  <a:pt x="464465" y="928790"/>
                  <a:pt x="470263" y="927652"/>
                  <a:pt x="477959" y="926135"/>
                </a:cubicBezTo>
                <a:cubicBezTo>
                  <a:pt x="474273" y="933451"/>
                  <a:pt x="471997" y="937950"/>
                  <a:pt x="469125" y="943640"/>
                </a:cubicBezTo>
                <a:cubicBezTo>
                  <a:pt x="480343" y="947433"/>
                  <a:pt x="490369" y="950847"/>
                  <a:pt x="503375" y="955236"/>
                </a:cubicBezTo>
                <a:lnTo>
                  <a:pt x="503375" y="955291"/>
                </a:lnTo>
                <a:cubicBezTo>
                  <a:pt x="505976" y="948842"/>
                  <a:pt x="507711" y="944452"/>
                  <a:pt x="509986" y="938762"/>
                </a:cubicBezTo>
                <a:cubicBezTo>
                  <a:pt x="515243" y="939954"/>
                  <a:pt x="520608" y="941201"/>
                  <a:pt x="529604" y="943314"/>
                </a:cubicBezTo>
                <a:cubicBezTo>
                  <a:pt x="522830" y="946782"/>
                  <a:pt x="520012" y="948246"/>
                  <a:pt x="517194" y="949655"/>
                </a:cubicBezTo>
                <a:cubicBezTo>
                  <a:pt x="530200" y="963203"/>
                  <a:pt x="534264" y="962336"/>
                  <a:pt x="546187" y="943369"/>
                </a:cubicBezTo>
                <a:cubicBezTo>
                  <a:pt x="543586" y="941959"/>
                  <a:pt x="540985" y="940605"/>
                  <a:pt x="536867" y="938437"/>
                </a:cubicBezTo>
                <a:cubicBezTo>
                  <a:pt x="546295" y="932530"/>
                  <a:pt x="554316" y="927490"/>
                  <a:pt x="562282" y="922450"/>
                </a:cubicBezTo>
                <a:cubicBezTo>
                  <a:pt x="561849" y="921420"/>
                  <a:pt x="561361" y="920391"/>
                  <a:pt x="560927" y="919361"/>
                </a:cubicBezTo>
                <a:cubicBezTo>
                  <a:pt x="545374" y="924401"/>
                  <a:pt x="529875" y="929441"/>
                  <a:pt x="514592" y="934427"/>
                </a:cubicBezTo>
                <a:cubicBezTo>
                  <a:pt x="508360" y="923426"/>
                  <a:pt x="504458" y="915839"/>
                  <a:pt x="512696" y="905596"/>
                </a:cubicBezTo>
                <a:cubicBezTo>
                  <a:pt x="516760" y="900502"/>
                  <a:pt x="515027" y="890856"/>
                  <a:pt x="515947" y="882944"/>
                </a:cubicBezTo>
                <a:close/>
                <a:moveTo>
                  <a:pt x="2152450" y="882619"/>
                </a:moveTo>
                <a:cubicBezTo>
                  <a:pt x="2139010" y="909282"/>
                  <a:pt x="2127142" y="932855"/>
                  <a:pt x="2115057" y="956754"/>
                </a:cubicBezTo>
                <a:cubicBezTo>
                  <a:pt x="2125462" y="959101"/>
                  <a:pt x="2134800" y="956716"/>
                  <a:pt x="2143074" y="949601"/>
                </a:cubicBezTo>
                <a:cubicBezTo>
                  <a:pt x="2141520" y="937895"/>
                  <a:pt x="2144609" y="926043"/>
                  <a:pt x="2152341" y="914050"/>
                </a:cubicBezTo>
                <a:cubicBezTo>
                  <a:pt x="2158032" y="905217"/>
                  <a:pt x="2159170" y="896329"/>
                  <a:pt x="2152450" y="882619"/>
                </a:cubicBezTo>
                <a:close/>
                <a:moveTo>
                  <a:pt x="139957" y="872051"/>
                </a:moveTo>
                <a:cubicBezTo>
                  <a:pt x="141366" y="878934"/>
                  <a:pt x="142776" y="885762"/>
                  <a:pt x="144401" y="893620"/>
                </a:cubicBezTo>
                <a:cubicBezTo>
                  <a:pt x="139578" y="894866"/>
                  <a:pt x="134646" y="896167"/>
                  <a:pt x="128794" y="897630"/>
                </a:cubicBezTo>
                <a:cubicBezTo>
                  <a:pt x="128414" y="899635"/>
                  <a:pt x="126951" y="902507"/>
                  <a:pt x="127764" y="904350"/>
                </a:cubicBezTo>
                <a:cubicBezTo>
                  <a:pt x="132262" y="914754"/>
                  <a:pt x="129227" y="920445"/>
                  <a:pt x="115299" y="924672"/>
                </a:cubicBezTo>
                <a:cubicBezTo>
                  <a:pt x="116654" y="916814"/>
                  <a:pt x="117521" y="912045"/>
                  <a:pt x="118334" y="907222"/>
                </a:cubicBezTo>
                <a:lnTo>
                  <a:pt x="101004" y="897612"/>
                </a:lnTo>
                <a:lnTo>
                  <a:pt x="125223" y="891039"/>
                </a:lnTo>
                <a:cubicBezTo>
                  <a:pt x="132126" y="887645"/>
                  <a:pt x="137437" y="882185"/>
                  <a:pt x="139957" y="872051"/>
                </a:cubicBezTo>
                <a:close/>
                <a:moveTo>
                  <a:pt x="1480246" y="858380"/>
                </a:moveTo>
                <a:lnTo>
                  <a:pt x="1480192" y="858449"/>
                </a:lnTo>
                <a:lnTo>
                  <a:pt x="1480138" y="858394"/>
                </a:lnTo>
                <a:close/>
                <a:moveTo>
                  <a:pt x="2050968" y="840620"/>
                </a:moveTo>
                <a:cubicBezTo>
                  <a:pt x="2045285" y="838398"/>
                  <a:pt x="2038185" y="841866"/>
                  <a:pt x="2028566" y="850482"/>
                </a:cubicBezTo>
                <a:cubicBezTo>
                  <a:pt x="2026995" y="851891"/>
                  <a:pt x="2024122" y="854601"/>
                  <a:pt x="2023798" y="854330"/>
                </a:cubicBezTo>
                <a:cubicBezTo>
                  <a:pt x="2012742" y="845226"/>
                  <a:pt x="2006672" y="857257"/>
                  <a:pt x="1998543" y="860238"/>
                </a:cubicBezTo>
                <a:cubicBezTo>
                  <a:pt x="1997839" y="860509"/>
                  <a:pt x="1998001" y="863055"/>
                  <a:pt x="1997785" y="864573"/>
                </a:cubicBezTo>
                <a:cubicBezTo>
                  <a:pt x="2001633" y="865006"/>
                  <a:pt x="2005480" y="865494"/>
                  <a:pt x="2009274" y="865928"/>
                </a:cubicBezTo>
                <a:cubicBezTo>
                  <a:pt x="2007865" y="886033"/>
                  <a:pt x="1983315" y="882727"/>
                  <a:pt x="1979089" y="901044"/>
                </a:cubicBezTo>
                <a:cubicBezTo>
                  <a:pt x="1975565" y="916218"/>
                  <a:pt x="1964673" y="929712"/>
                  <a:pt x="1959145" y="940063"/>
                </a:cubicBezTo>
                <a:cubicBezTo>
                  <a:pt x="1950149" y="942664"/>
                  <a:pt x="1944080" y="944452"/>
                  <a:pt x="1937956" y="946187"/>
                </a:cubicBezTo>
                <a:cubicBezTo>
                  <a:pt x="1926738" y="949384"/>
                  <a:pt x="1925167" y="958651"/>
                  <a:pt x="1925221" y="972307"/>
                </a:cubicBezTo>
                <a:cubicBezTo>
                  <a:pt x="1915032" y="954803"/>
                  <a:pt x="1906254" y="964721"/>
                  <a:pt x="1898612" y="969544"/>
                </a:cubicBezTo>
                <a:cubicBezTo>
                  <a:pt x="1890538" y="974637"/>
                  <a:pt x="1883818" y="981845"/>
                  <a:pt x="1875743" y="988781"/>
                </a:cubicBezTo>
                <a:cubicBezTo>
                  <a:pt x="1881380" y="991709"/>
                  <a:pt x="1885173" y="993660"/>
                  <a:pt x="1891514" y="996964"/>
                </a:cubicBezTo>
                <a:cubicBezTo>
                  <a:pt x="1883709" y="1001734"/>
                  <a:pt x="1877261" y="1005689"/>
                  <a:pt x="1871353" y="1009266"/>
                </a:cubicBezTo>
                <a:cubicBezTo>
                  <a:pt x="1864959" y="1003902"/>
                  <a:pt x="1859973" y="999728"/>
                  <a:pt x="1851248" y="992358"/>
                </a:cubicBezTo>
                <a:lnTo>
                  <a:pt x="1851248" y="1038585"/>
                </a:lnTo>
                <a:cubicBezTo>
                  <a:pt x="1845016" y="1031160"/>
                  <a:pt x="1841277" y="1026771"/>
                  <a:pt x="1834936" y="1019293"/>
                </a:cubicBezTo>
                <a:cubicBezTo>
                  <a:pt x="1831522" y="1039940"/>
                  <a:pt x="1844365" y="1044275"/>
                  <a:pt x="1852224" y="1051265"/>
                </a:cubicBezTo>
                <a:cubicBezTo>
                  <a:pt x="1860786" y="1043895"/>
                  <a:pt x="1868265" y="1037447"/>
                  <a:pt x="1877315" y="1029697"/>
                </a:cubicBezTo>
                <a:cubicBezTo>
                  <a:pt x="1883005" y="1044329"/>
                  <a:pt x="1887286" y="1055438"/>
                  <a:pt x="1891621" y="1066764"/>
                </a:cubicBezTo>
                <a:cubicBezTo>
                  <a:pt x="1904303" y="1066819"/>
                  <a:pt x="1904249" y="1066819"/>
                  <a:pt x="1905007" y="1077549"/>
                </a:cubicBezTo>
                <a:cubicBezTo>
                  <a:pt x="1905278" y="1081722"/>
                  <a:pt x="1905929" y="1085841"/>
                  <a:pt x="1906524" y="1091097"/>
                </a:cubicBezTo>
                <a:cubicBezTo>
                  <a:pt x="1916008" y="1089634"/>
                  <a:pt x="1923704" y="1088496"/>
                  <a:pt x="1930911" y="1087358"/>
                </a:cubicBezTo>
                <a:cubicBezTo>
                  <a:pt x="1933133" y="1091693"/>
                  <a:pt x="1934542" y="1095921"/>
                  <a:pt x="1937197" y="1099063"/>
                </a:cubicBezTo>
                <a:cubicBezTo>
                  <a:pt x="1938607" y="1100689"/>
                  <a:pt x="1942291" y="1101393"/>
                  <a:pt x="1944676" y="1100960"/>
                </a:cubicBezTo>
                <a:cubicBezTo>
                  <a:pt x="1948036" y="1100309"/>
                  <a:pt x="1951558" y="1098792"/>
                  <a:pt x="1954268" y="1096679"/>
                </a:cubicBezTo>
                <a:cubicBezTo>
                  <a:pt x="1967382" y="1086599"/>
                  <a:pt x="1970959" y="1072292"/>
                  <a:pt x="1972694" y="1056577"/>
                </a:cubicBezTo>
                <a:cubicBezTo>
                  <a:pt x="1964185" y="1056197"/>
                  <a:pt x="1956653" y="1054192"/>
                  <a:pt x="1950258" y="1056035"/>
                </a:cubicBezTo>
                <a:cubicBezTo>
                  <a:pt x="1943322" y="1057986"/>
                  <a:pt x="1937468" y="1063567"/>
                  <a:pt x="1928581" y="1069095"/>
                </a:cubicBezTo>
                <a:cubicBezTo>
                  <a:pt x="1926359" y="1060154"/>
                  <a:pt x="1926414" y="1049043"/>
                  <a:pt x="1922890" y="1047797"/>
                </a:cubicBezTo>
                <a:cubicBezTo>
                  <a:pt x="1900510" y="1039669"/>
                  <a:pt x="1916496" y="1022652"/>
                  <a:pt x="1909830" y="1010079"/>
                </a:cubicBezTo>
                <a:cubicBezTo>
                  <a:pt x="1938227" y="1014469"/>
                  <a:pt x="1941642" y="1012410"/>
                  <a:pt x="1954647" y="984988"/>
                </a:cubicBezTo>
                <a:cubicBezTo>
                  <a:pt x="1963210" y="991167"/>
                  <a:pt x="1973181" y="996152"/>
                  <a:pt x="1979359" y="983688"/>
                </a:cubicBezTo>
                <a:cubicBezTo>
                  <a:pt x="1989005" y="964070"/>
                  <a:pt x="1996918" y="943585"/>
                  <a:pt x="2005751" y="923534"/>
                </a:cubicBezTo>
                <a:cubicBezTo>
                  <a:pt x="2006293" y="922342"/>
                  <a:pt x="2007919" y="921583"/>
                  <a:pt x="2009274" y="920445"/>
                </a:cubicBezTo>
                <a:cubicBezTo>
                  <a:pt x="2012145" y="923913"/>
                  <a:pt x="2014964" y="927328"/>
                  <a:pt x="2018919" y="932042"/>
                </a:cubicBezTo>
                <a:lnTo>
                  <a:pt x="2018974" y="931988"/>
                </a:lnTo>
                <a:cubicBezTo>
                  <a:pt x="2030950" y="926190"/>
                  <a:pt x="2035340" y="917465"/>
                  <a:pt x="2032359" y="906789"/>
                </a:cubicBezTo>
                <a:cubicBezTo>
                  <a:pt x="2028891" y="894378"/>
                  <a:pt x="2037996" y="887171"/>
                  <a:pt x="2041139" y="877308"/>
                </a:cubicBezTo>
                <a:cubicBezTo>
                  <a:pt x="2044390" y="897576"/>
                  <a:pt x="2033010" y="918656"/>
                  <a:pt x="2046720" y="938708"/>
                </a:cubicBezTo>
                <a:cubicBezTo>
                  <a:pt x="2052953" y="935511"/>
                  <a:pt x="2058101" y="932855"/>
                  <a:pt x="2063466" y="930092"/>
                </a:cubicBezTo>
                <a:cubicBezTo>
                  <a:pt x="2065363" y="936486"/>
                  <a:pt x="2066881" y="941689"/>
                  <a:pt x="2068452" y="947000"/>
                </a:cubicBezTo>
                <a:cubicBezTo>
                  <a:pt x="2082000" y="934644"/>
                  <a:pt x="2094031" y="924239"/>
                  <a:pt x="2105357" y="913075"/>
                </a:cubicBezTo>
                <a:cubicBezTo>
                  <a:pt x="2112619" y="905921"/>
                  <a:pt x="2117171" y="897413"/>
                  <a:pt x="2110776" y="886575"/>
                </a:cubicBezTo>
                <a:cubicBezTo>
                  <a:pt x="2095331" y="887117"/>
                  <a:pt x="2095602" y="906192"/>
                  <a:pt x="2084764" y="909553"/>
                </a:cubicBezTo>
                <a:cubicBezTo>
                  <a:pt x="2068235" y="899906"/>
                  <a:pt x="2068506" y="878554"/>
                  <a:pt x="2049702" y="872322"/>
                </a:cubicBezTo>
                <a:cubicBezTo>
                  <a:pt x="2056204" y="869125"/>
                  <a:pt x="2060648" y="866957"/>
                  <a:pt x="2064875" y="864898"/>
                </a:cubicBezTo>
                <a:cubicBezTo>
                  <a:pt x="2060919" y="850754"/>
                  <a:pt x="2056651" y="842842"/>
                  <a:pt x="2050968" y="840620"/>
                </a:cubicBezTo>
                <a:close/>
                <a:moveTo>
                  <a:pt x="605040" y="839252"/>
                </a:moveTo>
                <a:cubicBezTo>
                  <a:pt x="600434" y="839156"/>
                  <a:pt x="595882" y="840295"/>
                  <a:pt x="593336" y="842625"/>
                </a:cubicBezTo>
                <a:cubicBezTo>
                  <a:pt x="586072" y="849291"/>
                  <a:pt x="589216" y="856714"/>
                  <a:pt x="593822" y="861755"/>
                </a:cubicBezTo>
                <a:cubicBezTo>
                  <a:pt x="600272" y="868745"/>
                  <a:pt x="608022" y="875357"/>
                  <a:pt x="616530" y="879367"/>
                </a:cubicBezTo>
                <a:cubicBezTo>
                  <a:pt x="626014" y="883811"/>
                  <a:pt x="636961" y="885111"/>
                  <a:pt x="649263" y="888309"/>
                </a:cubicBezTo>
                <a:lnTo>
                  <a:pt x="649316" y="888255"/>
                </a:lnTo>
                <a:cubicBezTo>
                  <a:pt x="639236" y="873948"/>
                  <a:pt x="630620" y="861755"/>
                  <a:pt x="622004" y="849615"/>
                </a:cubicBezTo>
                <a:cubicBezTo>
                  <a:pt x="620431" y="847447"/>
                  <a:pt x="619022" y="845117"/>
                  <a:pt x="617072" y="843275"/>
                </a:cubicBezTo>
                <a:cubicBezTo>
                  <a:pt x="614308" y="840674"/>
                  <a:pt x="609648" y="839347"/>
                  <a:pt x="605040" y="839252"/>
                </a:cubicBezTo>
                <a:close/>
                <a:moveTo>
                  <a:pt x="892856" y="833737"/>
                </a:moveTo>
                <a:lnTo>
                  <a:pt x="892856" y="833792"/>
                </a:lnTo>
                <a:cubicBezTo>
                  <a:pt x="884023" y="851404"/>
                  <a:pt x="897354" y="859967"/>
                  <a:pt x="904020" y="874327"/>
                </a:cubicBezTo>
                <a:cubicBezTo>
                  <a:pt x="913070" y="861484"/>
                  <a:pt x="918923" y="851242"/>
                  <a:pt x="920440" y="836663"/>
                </a:cubicBezTo>
                <a:cubicBezTo>
                  <a:pt x="910686" y="838777"/>
                  <a:pt x="903207" y="840402"/>
                  <a:pt x="896379" y="841866"/>
                </a:cubicBezTo>
                <a:cubicBezTo>
                  <a:pt x="894916" y="838506"/>
                  <a:pt x="893886" y="836122"/>
                  <a:pt x="892856" y="833737"/>
                </a:cubicBezTo>
                <a:close/>
                <a:moveTo>
                  <a:pt x="249779" y="814466"/>
                </a:moveTo>
                <a:lnTo>
                  <a:pt x="250349" y="814554"/>
                </a:lnTo>
                <a:lnTo>
                  <a:pt x="250350" y="814553"/>
                </a:lnTo>
                <a:lnTo>
                  <a:pt x="250353" y="814669"/>
                </a:lnTo>
                <a:lnTo>
                  <a:pt x="250080" y="814824"/>
                </a:lnTo>
                <a:lnTo>
                  <a:pt x="250078" y="814825"/>
                </a:lnTo>
                <a:close/>
                <a:moveTo>
                  <a:pt x="1025790" y="809350"/>
                </a:moveTo>
                <a:cubicBezTo>
                  <a:pt x="1033268" y="810760"/>
                  <a:pt x="1043889" y="816883"/>
                  <a:pt x="1050934" y="821056"/>
                </a:cubicBezTo>
                <a:cubicBezTo>
                  <a:pt x="1060147" y="826529"/>
                  <a:pt x="1070172" y="830539"/>
                  <a:pt x="1079059" y="834821"/>
                </a:cubicBezTo>
                <a:cubicBezTo>
                  <a:pt x="1072339" y="837368"/>
                  <a:pt x="1064103" y="840566"/>
                  <a:pt x="1054673" y="844141"/>
                </a:cubicBezTo>
                <a:cubicBezTo>
                  <a:pt x="1053589" y="850591"/>
                  <a:pt x="1052451" y="857474"/>
                  <a:pt x="1051312" y="864248"/>
                </a:cubicBezTo>
                <a:cubicBezTo>
                  <a:pt x="1041503" y="864626"/>
                  <a:pt x="1026277" y="831244"/>
                  <a:pt x="1025790" y="809350"/>
                </a:cubicBezTo>
                <a:close/>
                <a:moveTo>
                  <a:pt x="2571216" y="784049"/>
                </a:moveTo>
                <a:cubicBezTo>
                  <a:pt x="2574853" y="782308"/>
                  <a:pt x="2579135" y="782227"/>
                  <a:pt x="2584418" y="784150"/>
                </a:cubicBezTo>
                <a:cubicBezTo>
                  <a:pt x="2593035" y="787240"/>
                  <a:pt x="2598021" y="791846"/>
                  <a:pt x="2593956" y="805557"/>
                </a:cubicBezTo>
                <a:cubicBezTo>
                  <a:pt x="2607071" y="801709"/>
                  <a:pt x="2617692" y="798566"/>
                  <a:pt x="2631078" y="794664"/>
                </a:cubicBezTo>
                <a:cubicBezTo>
                  <a:pt x="2641104" y="801113"/>
                  <a:pt x="2656224" y="802576"/>
                  <a:pt x="2667279" y="815040"/>
                </a:cubicBezTo>
                <a:cubicBezTo>
                  <a:pt x="2672482" y="820894"/>
                  <a:pt x="2685325" y="819863"/>
                  <a:pt x="2693020" y="821598"/>
                </a:cubicBezTo>
                <a:cubicBezTo>
                  <a:pt x="2681965" y="829455"/>
                  <a:pt x="2669826" y="838073"/>
                  <a:pt x="2657253" y="847014"/>
                </a:cubicBezTo>
                <a:cubicBezTo>
                  <a:pt x="2654056" y="843654"/>
                  <a:pt x="2648691" y="838018"/>
                  <a:pt x="2642405" y="831461"/>
                </a:cubicBezTo>
                <a:cubicBezTo>
                  <a:pt x="2635956" y="834767"/>
                  <a:pt x="2629886" y="837856"/>
                  <a:pt x="2623437" y="841108"/>
                </a:cubicBezTo>
                <a:cubicBezTo>
                  <a:pt x="2613845" y="829564"/>
                  <a:pt x="2604470" y="818508"/>
                  <a:pt x="2587833" y="823061"/>
                </a:cubicBezTo>
                <a:cubicBezTo>
                  <a:pt x="2579433" y="813631"/>
                  <a:pt x="2571196" y="804419"/>
                  <a:pt x="2561875" y="793906"/>
                </a:cubicBezTo>
                <a:cubicBezTo>
                  <a:pt x="2564584" y="789191"/>
                  <a:pt x="2567578" y="785791"/>
                  <a:pt x="2571216" y="784049"/>
                </a:cubicBezTo>
                <a:close/>
                <a:moveTo>
                  <a:pt x="1449898" y="783392"/>
                </a:moveTo>
                <a:cubicBezTo>
                  <a:pt x="1451687" y="792659"/>
                  <a:pt x="1453475" y="801926"/>
                  <a:pt x="1455264" y="811030"/>
                </a:cubicBezTo>
                <a:cubicBezTo>
                  <a:pt x="1452229" y="811572"/>
                  <a:pt x="1447677" y="812385"/>
                  <a:pt x="1440577" y="813632"/>
                </a:cubicBezTo>
                <a:cubicBezTo>
                  <a:pt x="1445563" y="821219"/>
                  <a:pt x="1449248" y="826800"/>
                  <a:pt x="1452933" y="832437"/>
                </a:cubicBezTo>
                <a:cubicBezTo>
                  <a:pt x="1449248" y="840620"/>
                  <a:pt x="1445726" y="848423"/>
                  <a:pt x="1440740" y="859533"/>
                </a:cubicBezTo>
                <a:cubicBezTo>
                  <a:pt x="1436350" y="851242"/>
                  <a:pt x="1434508" y="846147"/>
                  <a:pt x="1431364" y="842028"/>
                </a:cubicBezTo>
                <a:cubicBezTo>
                  <a:pt x="1426216" y="835254"/>
                  <a:pt x="1416353" y="833737"/>
                  <a:pt x="1413047" y="839861"/>
                </a:cubicBezTo>
                <a:cubicBezTo>
                  <a:pt x="1404647" y="855414"/>
                  <a:pt x="1389637" y="850645"/>
                  <a:pt x="1377659" y="854818"/>
                </a:cubicBezTo>
                <a:cubicBezTo>
                  <a:pt x="1375979" y="855414"/>
                  <a:pt x="1373976" y="856932"/>
                  <a:pt x="1372674" y="856444"/>
                </a:cubicBezTo>
                <a:cubicBezTo>
                  <a:pt x="1366009" y="854006"/>
                  <a:pt x="1357339" y="844088"/>
                  <a:pt x="1357230" y="861538"/>
                </a:cubicBezTo>
                <a:cubicBezTo>
                  <a:pt x="1337233" y="859587"/>
                  <a:pt x="1326611" y="877037"/>
                  <a:pt x="1310896" y="883865"/>
                </a:cubicBezTo>
                <a:cubicBezTo>
                  <a:pt x="1301845" y="887822"/>
                  <a:pt x="1292578" y="891561"/>
                  <a:pt x="1282986" y="893836"/>
                </a:cubicBezTo>
                <a:cubicBezTo>
                  <a:pt x="1279355" y="894703"/>
                  <a:pt x="1274694" y="891127"/>
                  <a:pt x="1270412" y="889555"/>
                </a:cubicBezTo>
                <a:cubicBezTo>
                  <a:pt x="1268895" y="893565"/>
                  <a:pt x="1267378" y="897413"/>
                  <a:pt x="1266077" y="900828"/>
                </a:cubicBezTo>
                <a:cubicBezTo>
                  <a:pt x="1278272" y="910257"/>
                  <a:pt x="1290194" y="912424"/>
                  <a:pt x="1303308" y="910202"/>
                </a:cubicBezTo>
                <a:cubicBezTo>
                  <a:pt x="1327857" y="905921"/>
                  <a:pt x="1345199" y="891452"/>
                  <a:pt x="1357935" y="868692"/>
                </a:cubicBezTo>
                <a:cubicBezTo>
                  <a:pt x="1376793" y="883649"/>
                  <a:pt x="1396790" y="880993"/>
                  <a:pt x="1416407" y="877795"/>
                </a:cubicBezTo>
                <a:cubicBezTo>
                  <a:pt x="1423886" y="876549"/>
                  <a:pt x="1430335" y="875357"/>
                  <a:pt x="1436783" y="879801"/>
                </a:cubicBezTo>
                <a:cubicBezTo>
                  <a:pt x="1418033" y="891777"/>
                  <a:pt x="1390123" y="919578"/>
                  <a:pt x="1383133" y="933614"/>
                </a:cubicBezTo>
                <a:cubicBezTo>
                  <a:pt x="1391154" y="943856"/>
                  <a:pt x="1402372" y="945428"/>
                  <a:pt x="1414240" y="943585"/>
                </a:cubicBezTo>
                <a:cubicBezTo>
                  <a:pt x="1428818" y="941309"/>
                  <a:pt x="1437326" y="931392"/>
                  <a:pt x="1441607" y="916489"/>
                </a:cubicBezTo>
                <a:cubicBezTo>
                  <a:pt x="1477971" y="930416"/>
                  <a:pt x="1488321" y="906409"/>
                  <a:pt x="1495474" y="879259"/>
                </a:cubicBezTo>
                <a:cubicBezTo>
                  <a:pt x="1531295" y="906085"/>
                  <a:pt x="1549991" y="905434"/>
                  <a:pt x="1564732" y="879367"/>
                </a:cubicBezTo>
                <a:cubicBezTo>
                  <a:pt x="1554977" y="876820"/>
                  <a:pt x="1543923" y="876062"/>
                  <a:pt x="1535143" y="871238"/>
                </a:cubicBezTo>
                <a:cubicBezTo>
                  <a:pt x="1520674" y="863326"/>
                  <a:pt x="1520999" y="851404"/>
                  <a:pt x="1533355" y="839319"/>
                </a:cubicBezTo>
                <a:cubicBezTo>
                  <a:pt x="1537798" y="834983"/>
                  <a:pt x="1541159" y="829510"/>
                  <a:pt x="1545006" y="824525"/>
                </a:cubicBezTo>
                <a:cubicBezTo>
                  <a:pt x="1538395" y="825175"/>
                  <a:pt x="1535631" y="828914"/>
                  <a:pt x="1531892" y="831028"/>
                </a:cubicBezTo>
                <a:cubicBezTo>
                  <a:pt x="1519211" y="838344"/>
                  <a:pt x="1509395" y="851116"/>
                  <a:pt x="1495563" y="856267"/>
                </a:cubicBezTo>
                <a:lnTo>
                  <a:pt x="1480246" y="858380"/>
                </a:lnTo>
                <a:lnTo>
                  <a:pt x="1491234" y="844291"/>
                </a:lnTo>
                <a:cubicBezTo>
                  <a:pt x="1495705" y="839739"/>
                  <a:pt x="1499972" y="834577"/>
                  <a:pt x="1501056" y="826475"/>
                </a:cubicBezTo>
                <a:cubicBezTo>
                  <a:pt x="1489947" y="832979"/>
                  <a:pt x="1481764" y="837747"/>
                  <a:pt x="1472767" y="843004"/>
                </a:cubicBezTo>
                <a:cubicBezTo>
                  <a:pt x="1472009" y="830486"/>
                  <a:pt x="1465451" y="821761"/>
                  <a:pt x="1470492" y="809079"/>
                </a:cubicBezTo>
                <a:cubicBezTo>
                  <a:pt x="1474231" y="799758"/>
                  <a:pt x="1463718" y="788758"/>
                  <a:pt x="1449898" y="783392"/>
                </a:cubicBezTo>
                <a:close/>
                <a:moveTo>
                  <a:pt x="242274" y="756893"/>
                </a:moveTo>
                <a:cubicBezTo>
                  <a:pt x="240866" y="762366"/>
                  <a:pt x="240324" y="768273"/>
                  <a:pt x="237939" y="773259"/>
                </a:cubicBezTo>
                <a:cubicBezTo>
                  <a:pt x="233603" y="782147"/>
                  <a:pt x="232804" y="789910"/>
                  <a:pt x="235006" y="796765"/>
                </a:cubicBezTo>
                <a:lnTo>
                  <a:pt x="249779" y="814466"/>
                </a:lnTo>
                <a:lnTo>
                  <a:pt x="224229" y="810543"/>
                </a:lnTo>
                <a:cubicBezTo>
                  <a:pt x="219893" y="825176"/>
                  <a:pt x="215340" y="840349"/>
                  <a:pt x="209596" y="859641"/>
                </a:cubicBezTo>
                <a:cubicBezTo>
                  <a:pt x="203906" y="852271"/>
                  <a:pt x="200600" y="847990"/>
                  <a:pt x="197078" y="843384"/>
                </a:cubicBezTo>
                <a:cubicBezTo>
                  <a:pt x="184830" y="842137"/>
                  <a:pt x="179086" y="860292"/>
                  <a:pt x="164508" y="850267"/>
                </a:cubicBezTo>
                <a:cubicBezTo>
                  <a:pt x="161745" y="831082"/>
                  <a:pt x="156325" y="825283"/>
                  <a:pt x="137303" y="826963"/>
                </a:cubicBezTo>
                <a:cubicBezTo>
                  <a:pt x="136761" y="817913"/>
                  <a:pt x="131559" y="808050"/>
                  <a:pt x="147654" y="802685"/>
                </a:cubicBezTo>
                <a:cubicBezTo>
                  <a:pt x="154645" y="810760"/>
                  <a:pt x="162449" y="818943"/>
                  <a:pt x="169168" y="827885"/>
                </a:cubicBezTo>
                <a:cubicBezTo>
                  <a:pt x="177569" y="839049"/>
                  <a:pt x="187269" y="838832"/>
                  <a:pt x="192526" y="825663"/>
                </a:cubicBezTo>
                <a:cubicBezTo>
                  <a:pt x="198432" y="810814"/>
                  <a:pt x="208837" y="797754"/>
                  <a:pt x="213173" y="782905"/>
                </a:cubicBezTo>
                <a:cubicBezTo>
                  <a:pt x="217617" y="767569"/>
                  <a:pt x="235229" y="769140"/>
                  <a:pt x="242274" y="756893"/>
                </a:cubicBezTo>
                <a:close/>
                <a:moveTo>
                  <a:pt x="2512234" y="755863"/>
                </a:moveTo>
                <a:cubicBezTo>
                  <a:pt x="2517437" y="755267"/>
                  <a:pt x="2522910" y="755538"/>
                  <a:pt x="2528058" y="756513"/>
                </a:cubicBezTo>
                <a:cubicBezTo>
                  <a:pt x="2534454" y="757706"/>
                  <a:pt x="2530226" y="766864"/>
                  <a:pt x="2538734" y="769899"/>
                </a:cubicBezTo>
                <a:cubicBezTo>
                  <a:pt x="2544966" y="772121"/>
                  <a:pt x="2537596" y="782688"/>
                  <a:pt x="2532015" y="785886"/>
                </a:cubicBezTo>
                <a:cubicBezTo>
                  <a:pt x="2520851" y="792335"/>
                  <a:pt x="2508712" y="797103"/>
                  <a:pt x="2497061" y="802523"/>
                </a:cubicBezTo>
                <a:cubicBezTo>
                  <a:pt x="2500041" y="809405"/>
                  <a:pt x="2502371" y="814662"/>
                  <a:pt x="2504647" y="819973"/>
                </a:cubicBezTo>
                <a:lnTo>
                  <a:pt x="2504647" y="820026"/>
                </a:lnTo>
                <a:cubicBezTo>
                  <a:pt x="2500854" y="823603"/>
                  <a:pt x="2497061" y="827234"/>
                  <a:pt x="2493267" y="830811"/>
                </a:cubicBezTo>
                <a:cubicBezTo>
                  <a:pt x="2489961" y="810923"/>
                  <a:pt x="2491696" y="788596"/>
                  <a:pt x="2467525" y="779871"/>
                </a:cubicBezTo>
                <a:cubicBezTo>
                  <a:pt x="2468664" y="767406"/>
                  <a:pt x="2473161" y="760632"/>
                  <a:pt x="2485897" y="760253"/>
                </a:cubicBezTo>
                <a:cubicBezTo>
                  <a:pt x="2494676" y="759982"/>
                  <a:pt x="2503401" y="756893"/>
                  <a:pt x="2512234" y="755863"/>
                </a:cubicBezTo>
                <a:close/>
                <a:moveTo>
                  <a:pt x="208892" y="698527"/>
                </a:moveTo>
                <a:cubicBezTo>
                  <a:pt x="211276" y="707523"/>
                  <a:pt x="213552" y="712780"/>
                  <a:pt x="213986" y="718254"/>
                </a:cubicBezTo>
                <a:cubicBezTo>
                  <a:pt x="214582" y="726112"/>
                  <a:pt x="213065" y="734186"/>
                  <a:pt x="213986" y="741990"/>
                </a:cubicBezTo>
                <a:cubicBezTo>
                  <a:pt x="215666" y="756947"/>
                  <a:pt x="214257" y="759711"/>
                  <a:pt x="200276" y="760415"/>
                </a:cubicBezTo>
                <a:cubicBezTo>
                  <a:pt x="194260" y="760740"/>
                  <a:pt x="188136" y="759548"/>
                  <a:pt x="179736" y="758844"/>
                </a:cubicBezTo>
                <a:lnTo>
                  <a:pt x="179682" y="758789"/>
                </a:lnTo>
                <a:cubicBezTo>
                  <a:pt x="182121" y="753262"/>
                  <a:pt x="183746" y="749631"/>
                  <a:pt x="185697" y="745242"/>
                </a:cubicBezTo>
                <a:cubicBezTo>
                  <a:pt x="190846" y="748113"/>
                  <a:pt x="194585" y="750173"/>
                  <a:pt x="203906" y="755321"/>
                </a:cubicBezTo>
                <a:cubicBezTo>
                  <a:pt x="197403" y="743670"/>
                  <a:pt x="193501" y="736624"/>
                  <a:pt x="188516" y="727737"/>
                </a:cubicBezTo>
                <a:cubicBezTo>
                  <a:pt x="190412" y="724431"/>
                  <a:pt x="193122" y="718904"/>
                  <a:pt x="196536" y="713755"/>
                </a:cubicBezTo>
                <a:cubicBezTo>
                  <a:pt x="199354" y="709474"/>
                  <a:pt x="202931" y="705735"/>
                  <a:pt x="208892" y="698527"/>
                </a:cubicBezTo>
                <a:close/>
                <a:moveTo>
                  <a:pt x="555020" y="697280"/>
                </a:moveTo>
                <a:cubicBezTo>
                  <a:pt x="550360" y="713430"/>
                  <a:pt x="554950" y="731622"/>
                  <a:pt x="568786" y="751852"/>
                </a:cubicBezTo>
                <a:cubicBezTo>
                  <a:pt x="559248" y="755862"/>
                  <a:pt x="549763" y="759873"/>
                  <a:pt x="540985" y="763558"/>
                </a:cubicBezTo>
                <a:cubicBezTo>
                  <a:pt x="540063" y="780575"/>
                  <a:pt x="549656" y="786047"/>
                  <a:pt x="562716" y="788811"/>
                </a:cubicBezTo>
                <a:cubicBezTo>
                  <a:pt x="554424" y="796236"/>
                  <a:pt x="547217" y="802685"/>
                  <a:pt x="539685" y="809405"/>
                </a:cubicBezTo>
                <a:cubicBezTo>
                  <a:pt x="542611" y="824958"/>
                  <a:pt x="549981" y="834008"/>
                  <a:pt x="568622" y="837151"/>
                </a:cubicBezTo>
                <a:cubicBezTo>
                  <a:pt x="565263" y="830377"/>
                  <a:pt x="563420" y="826800"/>
                  <a:pt x="559897" y="819755"/>
                </a:cubicBezTo>
                <a:cubicBezTo>
                  <a:pt x="568297" y="823658"/>
                  <a:pt x="574096" y="826313"/>
                  <a:pt x="579949" y="829077"/>
                </a:cubicBezTo>
                <a:cubicBezTo>
                  <a:pt x="581141" y="828155"/>
                  <a:pt x="583092" y="827505"/>
                  <a:pt x="583743" y="826151"/>
                </a:cubicBezTo>
                <a:cubicBezTo>
                  <a:pt x="589053" y="814878"/>
                  <a:pt x="582333" y="809838"/>
                  <a:pt x="573012" y="806803"/>
                </a:cubicBezTo>
                <a:cubicBezTo>
                  <a:pt x="572958" y="797970"/>
                  <a:pt x="580979" y="790004"/>
                  <a:pt x="573392" y="781170"/>
                </a:cubicBezTo>
                <a:cubicBezTo>
                  <a:pt x="572037" y="779599"/>
                  <a:pt x="573338" y="772933"/>
                  <a:pt x="575343" y="771632"/>
                </a:cubicBezTo>
                <a:cubicBezTo>
                  <a:pt x="590517" y="761932"/>
                  <a:pt x="596912" y="746541"/>
                  <a:pt x="603849" y="729742"/>
                </a:cubicBezTo>
                <a:cubicBezTo>
                  <a:pt x="600977" y="761010"/>
                  <a:pt x="621462" y="775643"/>
                  <a:pt x="640212" y="787674"/>
                </a:cubicBezTo>
                <a:cubicBezTo>
                  <a:pt x="644385" y="799813"/>
                  <a:pt x="645252" y="811843"/>
                  <a:pt x="651701" y="818238"/>
                </a:cubicBezTo>
                <a:cubicBezTo>
                  <a:pt x="657662" y="824200"/>
                  <a:pt x="669584" y="824253"/>
                  <a:pt x="679014" y="826963"/>
                </a:cubicBezTo>
                <a:cubicBezTo>
                  <a:pt x="683079" y="860454"/>
                  <a:pt x="712342" y="857474"/>
                  <a:pt x="734831" y="864410"/>
                </a:cubicBezTo>
                <a:cubicBezTo>
                  <a:pt x="739112" y="874164"/>
                  <a:pt x="743393" y="883920"/>
                  <a:pt x="748217" y="894867"/>
                </a:cubicBezTo>
                <a:cubicBezTo>
                  <a:pt x="744044" y="905000"/>
                  <a:pt x="724589" y="907547"/>
                  <a:pt x="728654" y="922667"/>
                </a:cubicBezTo>
                <a:cubicBezTo>
                  <a:pt x="731525" y="933397"/>
                  <a:pt x="739275" y="942881"/>
                  <a:pt x="744098" y="951552"/>
                </a:cubicBezTo>
                <a:cubicBezTo>
                  <a:pt x="724697" y="945807"/>
                  <a:pt x="719387" y="934480"/>
                  <a:pt x="723451" y="902832"/>
                </a:cubicBezTo>
                <a:cubicBezTo>
                  <a:pt x="709903" y="904621"/>
                  <a:pt x="707032" y="913400"/>
                  <a:pt x="706219" y="926461"/>
                </a:cubicBezTo>
                <a:cubicBezTo>
                  <a:pt x="702587" y="921529"/>
                  <a:pt x="698956" y="916597"/>
                  <a:pt x="693917" y="909824"/>
                </a:cubicBezTo>
                <a:cubicBezTo>
                  <a:pt x="687305" y="909444"/>
                  <a:pt x="677063" y="908847"/>
                  <a:pt x="666820" y="908251"/>
                </a:cubicBezTo>
                <a:cubicBezTo>
                  <a:pt x="667579" y="904946"/>
                  <a:pt x="668338" y="901695"/>
                  <a:pt x="669097" y="898226"/>
                </a:cubicBezTo>
                <a:cubicBezTo>
                  <a:pt x="638965" y="899202"/>
                  <a:pt x="584121" y="912641"/>
                  <a:pt x="572850" y="922450"/>
                </a:cubicBezTo>
                <a:cubicBezTo>
                  <a:pt x="589053" y="920716"/>
                  <a:pt x="603957" y="919145"/>
                  <a:pt x="618806" y="917572"/>
                </a:cubicBezTo>
                <a:cubicBezTo>
                  <a:pt x="607100" y="921204"/>
                  <a:pt x="595340" y="924726"/>
                  <a:pt x="583634" y="928465"/>
                </a:cubicBezTo>
                <a:cubicBezTo>
                  <a:pt x="574584" y="931338"/>
                  <a:pt x="565642" y="934373"/>
                  <a:pt x="551443" y="939033"/>
                </a:cubicBezTo>
                <a:cubicBezTo>
                  <a:pt x="559193" y="943369"/>
                  <a:pt x="561794" y="944831"/>
                  <a:pt x="565696" y="946999"/>
                </a:cubicBezTo>
                <a:cubicBezTo>
                  <a:pt x="562228" y="949438"/>
                  <a:pt x="558651" y="951985"/>
                  <a:pt x="551714" y="956916"/>
                </a:cubicBezTo>
                <a:cubicBezTo>
                  <a:pt x="560277" y="958976"/>
                  <a:pt x="565696" y="960222"/>
                  <a:pt x="571061" y="961523"/>
                </a:cubicBezTo>
                <a:lnTo>
                  <a:pt x="571071" y="961529"/>
                </a:lnTo>
                <a:lnTo>
                  <a:pt x="589809" y="947758"/>
                </a:lnTo>
                <a:cubicBezTo>
                  <a:pt x="585692" y="945482"/>
                  <a:pt x="582656" y="943856"/>
                  <a:pt x="577563" y="941092"/>
                </a:cubicBezTo>
                <a:cubicBezTo>
                  <a:pt x="592574" y="937950"/>
                  <a:pt x="605742" y="935186"/>
                  <a:pt x="618965" y="932476"/>
                </a:cubicBezTo>
                <a:cubicBezTo>
                  <a:pt x="619400" y="933722"/>
                  <a:pt x="619779" y="935023"/>
                  <a:pt x="620212" y="936269"/>
                </a:cubicBezTo>
                <a:cubicBezTo>
                  <a:pt x="613275" y="939413"/>
                  <a:pt x="606392" y="942610"/>
                  <a:pt x="599457" y="945753"/>
                </a:cubicBezTo>
                <a:lnTo>
                  <a:pt x="600432" y="948680"/>
                </a:lnTo>
                <a:cubicBezTo>
                  <a:pt x="617286" y="945211"/>
                  <a:pt x="634140" y="941689"/>
                  <a:pt x="650994" y="938220"/>
                </a:cubicBezTo>
                <a:cubicBezTo>
                  <a:pt x="632189" y="950143"/>
                  <a:pt x="610512" y="954153"/>
                  <a:pt x="592629" y="966780"/>
                </a:cubicBezTo>
                <a:lnTo>
                  <a:pt x="592583" y="966690"/>
                </a:lnTo>
                <a:lnTo>
                  <a:pt x="585965" y="976968"/>
                </a:lnTo>
                <a:cubicBezTo>
                  <a:pt x="581142" y="979407"/>
                  <a:pt x="578351" y="982591"/>
                  <a:pt x="576827" y="986330"/>
                </a:cubicBezTo>
                <a:lnTo>
                  <a:pt x="575344" y="998570"/>
                </a:lnTo>
                <a:lnTo>
                  <a:pt x="560603" y="982333"/>
                </a:lnTo>
                <a:cubicBezTo>
                  <a:pt x="554316" y="977185"/>
                  <a:pt x="546783" y="973554"/>
                  <a:pt x="538601" y="968460"/>
                </a:cubicBezTo>
                <a:cubicBezTo>
                  <a:pt x="539738" y="975505"/>
                  <a:pt x="540551" y="980327"/>
                  <a:pt x="541364" y="985476"/>
                </a:cubicBezTo>
                <a:cubicBezTo>
                  <a:pt x="513021" y="982604"/>
                  <a:pt x="512046" y="983037"/>
                  <a:pt x="506247" y="1001029"/>
                </a:cubicBezTo>
                <a:cubicBezTo>
                  <a:pt x="520391" y="1009266"/>
                  <a:pt x="533073" y="998699"/>
                  <a:pt x="547270" y="995826"/>
                </a:cubicBezTo>
                <a:lnTo>
                  <a:pt x="547270" y="1014036"/>
                </a:lnTo>
                <a:cubicBezTo>
                  <a:pt x="551931" y="1014307"/>
                  <a:pt x="555508" y="1014578"/>
                  <a:pt x="559085" y="1014794"/>
                </a:cubicBezTo>
                <a:cubicBezTo>
                  <a:pt x="557242" y="1018642"/>
                  <a:pt x="555399" y="1022490"/>
                  <a:pt x="553611" y="1026337"/>
                </a:cubicBezTo>
                <a:lnTo>
                  <a:pt x="553611" y="1026389"/>
                </a:lnTo>
                <a:lnTo>
                  <a:pt x="559084" y="1014849"/>
                </a:lnTo>
                <a:lnTo>
                  <a:pt x="577563" y="1014849"/>
                </a:lnTo>
                <a:lnTo>
                  <a:pt x="575495" y="999261"/>
                </a:lnTo>
                <a:lnTo>
                  <a:pt x="587156" y="1004010"/>
                </a:lnTo>
                <a:cubicBezTo>
                  <a:pt x="598824" y="1005595"/>
                  <a:pt x="609768" y="998157"/>
                  <a:pt x="621840" y="989378"/>
                </a:cubicBezTo>
                <a:cubicBezTo>
                  <a:pt x="621298" y="1004606"/>
                  <a:pt x="615661" y="1008453"/>
                  <a:pt x="605960" y="1010621"/>
                </a:cubicBezTo>
                <a:cubicBezTo>
                  <a:pt x="598752" y="1012192"/>
                  <a:pt x="592195" y="1016799"/>
                  <a:pt x="584391" y="1020539"/>
                </a:cubicBezTo>
                <a:cubicBezTo>
                  <a:pt x="597831" y="1043570"/>
                  <a:pt x="615715" y="1020051"/>
                  <a:pt x="630780" y="1030184"/>
                </a:cubicBezTo>
                <a:cubicBezTo>
                  <a:pt x="623140" y="1036200"/>
                  <a:pt x="616528" y="1041402"/>
                  <a:pt x="607802" y="1048231"/>
                </a:cubicBezTo>
                <a:cubicBezTo>
                  <a:pt x="622760" y="1057172"/>
                  <a:pt x="639126" y="1049043"/>
                  <a:pt x="653434" y="1056359"/>
                </a:cubicBezTo>
                <a:cubicBezTo>
                  <a:pt x="621135" y="1064163"/>
                  <a:pt x="594200" y="1060532"/>
                  <a:pt x="577888" y="1026554"/>
                </a:cubicBezTo>
                <a:lnTo>
                  <a:pt x="553556" y="1026554"/>
                </a:lnTo>
                <a:lnTo>
                  <a:pt x="553604" y="1026407"/>
                </a:lnTo>
                <a:lnTo>
                  <a:pt x="548083" y="1040482"/>
                </a:lnTo>
                <a:cubicBezTo>
                  <a:pt x="545320" y="1054084"/>
                  <a:pt x="539196" y="1063351"/>
                  <a:pt x="522179" y="1062429"/>
                </a:cubicBezTo>
                <a:cubicBezTo>
                  <a:pt x="523101" y="1081505"/>
                  <a:pt x="502887" y="1100038"/>
                  <a:pt x="522721" y="1120578"/>
                </a:cubicBezTo>
                <a:cubicBezTo>
                  <a:pt x="515785" y="1127026"/>
                  <a:pt x="508469" y="1133801"/>
                  <a:pt x="500882" y="1140846"/>
                </a:cubicBezTo>
                <a:cubicBezTo>
                  <a:pt x="491886" y="1122095"/>
                  <a:pt x="493024" y="1105783"/>
                  <a:pt x="503429" y="1093102"/>
                </a:cubicBezTo>
                <a:cubicBezTo>
                  <a:pt x="516381" y="1077332"/>
                  <a:pt x="510528" y="1056035"/>
                  <a:pt x="490314" y="1054626"/>
                </a:cubicBezTo>
                <a:cubicBezTo>
                  <a:pt x="471076" y="1053271"/>
                  <a:pt x="463272" y="1043353"/>
                  <a:pt x="457149" y="1028505"/>
                </a:cubicBezTo>
                <a:cubicBezTo>
                  <a:pt x="451241" y="1014143"/>
                  <a:pt x="439157" y="1006882"/>
                  <a:pt x="424904" y="1001138"/>
                </a:cubicBezTo>
                <a:cubicBezTo>
                  <a:pt x="424146" y="993009"/>
                  <a:pt x="423387" y="985097"/>
                  <a:pt x="422628" y="977563"/>
                </a:cubicBezTo>
                <a:cubicBezTo>
                  <a:pt x="413795" y="970411"/>
                  <a:pt x="405124" y="963419"/>
                  <a:pt x="394990" y="955291"/>
                </a:cubicBezTo>
                <a:cubicBezTo>
                  <a:pt x="410977" y="943856"/>
                  <a:pt x="396616" y="931934"/>
                  <a:pt x="400084" y="920716"/>
                </a:cubicBezTo>
                <a:cubicBezTo>
                  <a:pt x="395098" y="921312"/>
                  <a:pt x="391792" y="921691"/>
                  <a:pt x="388704" y="922017"/>
                </a:cubicBezTo>
                <a:cubicBezTo>
                  <a:pt x="387891" y="919307"/>
                  <a:pt x="386698" y="917465"/>
                  <a:pt x="387078" y="916055"/>
                </a:cubicBezTo>
                <a:cubicBezTo>
                  <a:pt x="389029" y="909173"/>
                  <a:pt x="391088" y="902290"/>
                  <a:pt x="393635" y="895571"/>
                </a:cubicBezTo>
                <a:cubicBezTo>
                  <a:pt x="395369" y="891019"/>
                  <a:pt x="396195" y="886643"/>
                  <a:pt x="395721" y="882470"/>
                </a:cubicBezTo>
                <a:lnTo>
                  <a:pt x="390028" y="870640"/>
                </a:lnTo>
                <a:lnTo>
                  <a:pt x="364099" y="867391"/>
                </a:lnTo>
                <a:cubicBezTo>
                  <a:pt x="367730" y="859858"/>
                  <a:pt x="370115" y="853572"/>
                  <a:pt x="373637" y="847990"/>
                </a:cubicBezTo>
                <a:cubicBezTo>
                  <a:pt x="378677" y="839915"/>
                  <a:pt x="360251" y="837205"/>
                  <a:pt x="369952" y="827560"/>
                </a:cubicBezTo>
                <a:cubicBezTo>
                  <a:pt x="374830" y="822683"/>
                  <a:pt x="376401" y="814445"/>
                  <a:pt x="379652" y="807399"/>
                </a:cubicBezTo>
                <a:cubicBezTo>
                  <a:pt x="391467" y="815962"/>
                  <a:pt x="399216" y="803064"/>
                  <a:pt x="409513" y="801276"/>
                </a:cubicBezTo>
                <a:cubicBezTo>
                  <a:pt x="421110" y="811301"/>
                  <a:pt x="413414" y="823278"/>
                  <a:pt x="410759" y="833250"/>
                </a:cubicBezTo>
                <a:lnTo>
                  <a:pt x="412589" y="853380"/>
                </a:lnTo>
                <a:lnTo>
                  <a:pt x="426584" y="843437"/>
                </a:lnTo>
                <a:cubicBezTo>
                  <a:pt x="427885" y="842246"/>
                  <a:pt x="426313" y="838344"/>
                  <a:pt x="427072" y="835959"/>
                </a:cubicBezTo>
                <a:cubicBezTo>
                  <a:pt x="430161" y="826258"/>
                  <a:pt x="444360" y="822790"/>
                  <a:pt x="439482" y="807345"/>
                </a:cubicBezTo>
                <a:cubicBezTo>
                  <a:pt x="436989" y="799487"/>
                  <a:pt x="444847" y="788432"/>
                  <a:pt x="448532" y="777214"/>
                </a:cubicBezTo>
                <a:cubicBezTo>
                  <a:pt x="452650" y="782146"/>
                  <a:pt x="455740" y="789300"/>
                  <a:pt x="460617" y="790871"/>
                </a:cubicBezTo>
                <a:cubicBezTo>
                  <a:pt x="466687" y="792876"/>
                  <a:pt x="474219" y="790220"/>
                  <a:pt x="481047" y="789571"/>
                </a:cubicBezTo>
                <a:cubicBezTo>
                  <a:pt x="481698" y="787727"/>
                  <a:pt x="482565" y="786102"/>
                  <a:pt x="482782" y="784368"/>
                </a:cubicBezTo>
                <a:cubicBezTo>
                  <a:pt x="483973" y="774071"/>
                  <a:pt x="472810" y="763774"/>
                  <a:pt x="482402" y="753587"/>
                </a:cubicBezTo>
                <a:cubicBezTo>
                  <a:pt x="493241" y="741989"/>
                  <a:pt x="501478" y="727087"/>
                  <a:pt x="519091" y="723672"/>
                </a:cubicBezTo>
                <a:cubicBezTo>
                  <a:pt x="525974" y="722317"/>
                  <a:pt x="532801" y="720420"/>
                  <a:pt x="540606" y="718578"/>
                </a:cubicBezTo>
                <a:cubicBezTo>
                  <a:pt x="540334" y="709257"/>
                  <a:pt x="540063" y="698364"/>
                  <a:pt x="555020" y="697280"/>
                </a:cubicBezTo>
                <a:close/>
                <a:moveTo>
                  <a:pt x="2472839" y="678974"/>
                </a:moveTo>
                <a:lnTo>
                  <a:pt x="2472186" y="679343"/>
                </a:lnTo>
                <a:lnTo>
                  <a:pt x="2472241" y="679289"/>
                </a:lnTo>
                <a:lnTo>
                  <a:pt x="2471970" y="679018"/>
                </a:lnTo>
                <a:close/>
                <a:moveTo>
                  <a:pt x="2549519" y="658696"/>
                </a:moveTo>
                <a:cubicBezTo>
                  <a:pt x="2548381" y="661297"/>
                  <a:pt x="2547406" y="663519"/>
                  <a:pt x="2546051" y="666554"/>
                </a:cubicBezTo>
                <a:cubicBezTo>
                  <a:pt x="2550874" y="667854"/>
                  <a:pt x="2555588" y="669155"/>
                  <a:pt x="2560303" y="670456"/>
                </a:cubicBezTo>
                <a:cubicBezTo>
                  <a:pt x="2545401" y="670592"/>
                  <a:pt x="2530837" y="674033"/>
                  <a:pt x="2516238" y="676790"/>
                </a:cubicBezTo>
                <a:lnTo>
                  <a:pt x="2472839" y="678974"/>
                </a:lnTo>
                <a:lnTo>
                  <a:pt x="2507987" y="659082"/>
                </a:lnTo>
                <a:cubicBezTo>
                  <a:pt x="2520974" y="656109"/>
                  <a:pt x="2534915" y="656447"/>
                  <a:pt x="2549519" y="658696"/>
                </a:cubicBezTo>
                <a:close/>
                <a:moveTo>
                  <a:pt x="2444710" y="649808"/>
                </a:moveTo>
                <a:cubicBezTo>
                  <a:pt x="2451376" y="661405"/>
                  <a:pt x="2455602" y="670022"/>
                  <a:pt x="2461185" y="677717"/>
                </a:cubicBezTo>
                <a:cubicBezTo>
                  <a:pt x="2462702" y="679831"/>
                  <a:pt x="2468338" y="678909"/>
                  <a:pt x="2472132" y="679397"/>
                </a:cubicBezTo>
                <a:lnTo>
                  <a:pt x="2471861" y="679125"/>
                </a:lnTo>
                <a:lnTo>
                  <a:pt x="2471915" y="679072"/>
                </a:lnTo>
                <a:cubicBezTo>
                  <a:pt x="2474245" y="681618"/>
                  <a:pt x="2476576" y="684220"/>
                  <a:pt x="2480748" y="688718"/>
                </a:cubicBezTo>
                <a:cubicBezTo>
                  <a:pt x="2473757" y="689368"/>
                  <a:pt x="2468175" y="689694"/>
                  <a:pt x="2462648" y="690561"/>
                </a:cubicBezTo>
                <a:cubicBezTo>
                  <a:pt x="2456524" y="691536"/>
                  <a:pt x="2450454" y="693053"/>
                  <a:pt x="2446336" y="693920"/>
                </a:cubicBezTo>
                <a:cubicBezTo>
                  <a:pt x="2434251" y="688772"/>
                  <a:pt x="2424008" y="682486"/>
                  <a:pt x="2413008" y="680264"/>
                </a:cubicBezTo>
                <a:cubicBezTo>
                  <a:pt x="2403632" y="678367"/>
                  <a:pt x="2393336" y="681185"/>
                  <a:pt x="2379083" y="682215"/>
                </a:cubicBezTo>
                <a:cubicBezTo>
                  <a:pt x="2389759" y="668396"/>
                  <a:pt x="2400001" y="667474"/>
                  <a:pt x="2410461" y="668342"/>
                </a:cubicBezTo>
                <a:cubicBezTo>
                  <a:pt x="2424605" y="669534"/>
                  <a:pt x="2437394" y="668342"/>
                  <a:pt x="2444710" y="649808"/>
                </a:cubicBezTo>
                <a:close/>
                <a:moveTo>
                  <a:pt x="618750" y="642709"/>
                </a:moveTo>
                <a:cubicBezTo>
                  <a:pt x="620051" y="643413"/>
                  <a:pt x="621406" y="644118"/>
                  <a:pt x="622706" y="644876"/>
                </a:cubicBezTo>
                <a:cubicBezTo>
                  <a:pt x="619996" y="651271"/>
                  <a:pt x="617232" y="657666"/>
                  <a:pt x="614523" y="664115"/>
                </a:cubicBezTo>
                <a:cubicBezTo>
                  <a:pt x="622652" y="681131"/>
                  <a:pt x="638422" y="669046"/>
                  <a:pt x="652512" y="673977"/>
                </a:cubicBezTo>
                <a:cubicBezTo>
                  <a:pt x="644546" y="679451"/>
                  <a:pt x="638151" y="683786"/>
                  <a:pt x="630889" y="688718"/>
                </a:cubicBezTo>
                <a:cubicBezTo>
                  <a:pt x="637446" y="694137"/>
                  <a:pt x="643625" y="699286"/>
                  <a:pt x="650778" y="705138"/>
                </a:cubicBezTo>
                <a:lnTo>
                  <a:pt x="641205" y="725044"/>
                </a:lnTo>
                <a:lnTo>
                  <a:pt x="641186" y="725027"/>
                </a:lnTo>
                <a:lnTo>
                  <a:pt x="641186" y="725081"/>
                </a:lnTo>
                <a:lnTo>
                  <a:pt x="641205" y="725044"/>
                </a:lnTo>
                <a:lnTo>
                  <a:pt x="656143" y="739334"/>
                </a:lnTo>
                <a:cubicBezTo>
                  <a:pt x="654030" y="741176"/>
                  <a:pt x="652512" y="743398"/>
                  <a:pt x="651590" y="743182"/>
                </a:cubicBezTo>
                <a:cubicBezTo>
                  <a:pt x="643083" y="741014"/>
                  <a:pt x="634737" y="738358"/>
                  <a:pt x="624332" y="735323"/>
                </a:cubicBezTo>
                <a:cubicBezTo>
                  <a:pt x="626446" y="728387"/>
                  <a:pt x="628450" y="721992"/>
                  <a:pt x="630510" y="715272"/>
                </a:cubicBezTo>
                <a:cubicBezTo>
                  <a:pt x="612951" y="703512"/>
                  <a:pt x="620809" y="676687"/>
                  <a:pt x="600162" y="664386"/>
                </a:cubicBezTo>
                <a:cubicBezTo>
                  <a:pt x="607478" y="655823"/>
                  <a:pt x="613115" y="649266"/>
                  <a:pt x="618750" y="642709"/>
                </a:cubicBezTo>
                <a:close/>
                <a:moveTo>
                  <a:pt x="2509796" y="635718"/>
                </a:moveTo>
                <a:lnTo>
                  <a:pt x="2511050" y="635777"/>
                </a:lnTo>
                <a:lnTo>
                  <a:pt x="2510067" y="635935"/>
                </a:lnTo>
                <a:lnTo>
                  <a:pt x="2509959" y="635881"/>
                </a:lnTo>
                <a:lnTo>
                  <a:pt x="2510067" y="635989"/>
                </a:lnTo>
                <a:lnTo>
                  <a:pt x="2509808" y="635848"/>
                </a:lnTo>
                <a:lnTo>
                  <a:pt x="2509873" y="635796"/>
                </a:lnTo>
                <a:close/>
                <a:moveTo>
                  <a:pt x="2545237" y="630299"/>
                </a:moveTo>
                <a:cubicBezTo>
                  <a:pt x="2556483" y="632751"/>
                  <a:pt x="2567728" y="639675"/>
                  <a:pt x="2580408" y="651488"/>
                </a:cubicBezTo>
                <a:cubicBezTo>
                  <a:pt x="2586640" y="647857"/>
                  <a:pt x="2593361" y="643956"/>
                  <a:pt x="2600080" y="640053"/>
                </a:cubicBezTo>
                <a:cubicBezTo>
                  <a:pt x="2606909" y="653059"/>
                  <a:pt x="2616013" y="664928"/>
                  <a:pt x="2611190" y="683787"/>
                </a:cubicBezTo>
                <a:cubicBezTo>
                  <a:pt x="2608751" y="693325"/>
                  <a:pt x="2618831" y="707631"/>
                  <a:pt x="2626201" y="717603"/>
                </a:cubicBezTo>
                <a:cubicBezTo>
                  <a:pt x="2633463" y="727412"/>
                  <a:pt x="2643760" y="735053"/>
                  <a:pt x="2658337" y="733915"/>
                </a:cubicBezTo>
                <a:cubicBezTo>
                  <a:pt x="2663703" y="733481"/>
                  <a:pt x="2669447" y="738141"/>
                  <a:pt x="2677684" y="741610"/>
                </a:cubicBezTo>
                <a:lnTo>
                  <a:pt x="2636660" y="741610"/>
                </a:lnTo>
                <a:cubicBezTo>
                  <a:pt x="2631296" y="723835"/>
                  <a:pt x="2612273" y="723130"/>
                  <a:pt x="2594336" y="711966"/>
                </a:cubicBezTo>
                <a:cubicBezTo>
                  <a:pt x="2596774" y="718849"/>
                  <a:pt x="2598888" y="721830"/>
                  <a:pt x="2598617" y="724648"/>
                </a:cubicBezTo>
                <a:cubicBezTo>
                  <a:pt x="2598292" y="728496"/>
                  <a:pt x="2596233" y="732180"/>
                  <a:pt x="2594607" y="736895"/>
                </a:cubicBezTo>
                <a:cubicBezTo>
                  <a:pt x="2605663" y="736841"/>
                  <a:pt x="2617801" y="725840"/>
                  <a:pt x="2626310" y="740310"/>
                </a:cubicBezTo>
                <a:cubicBezTo>
                  <a:pt x="2617097" y="757868"/>
                  <a:pt x="2602302" y="744428"/>
                  <a:pt x="2590651" y="745458"/>
                </a:cubicBezTo>
                <a:cubicBezTo>
                  <a:pt x="2583714" y="746053"/>
                  <a:pt x="2572984" y="737004"/>
                  <a:pt x="2568919" y="729634"/>
                </a:cubicBezTo>
                <a:cubicBezTo>
                  <a:pt x="2555263" y="704814"/>
                  <a:pt x="2554937" y="703730"/>
                  <a:pt x="2528167" y="708715"/>
                </a:cubicBezTo>
                <a:cubicBezTo>
                  <a:pt x="2525024" y="709311"/>
                  <a:pt x="2521826" y="709799"/>
                  <a:pt x="2516299" y="706331"/>
                </a:cubicBezTo>
                <a:cubicBezTo>
                  <a:pt x="2522423" y="701020"/>
                  <a:pt x="2528546" y="695655"/>
                  <a:pt x="2532881" y="691861"/>
                </a:cubicBezTo>
                <a:cubicBezTo>
                  <a:pt x="2549736" y="690290"/>
                  <a:pt x="2563175" y="705409"/>
                  <a:pt x="2577970" y="693271"/>
                </a:cubicBezTo>
                <a:cubicBezTo>
                  <a:pt x="2578783" y="692620"/>
                  <a:pt x="2582359" y="695493"/>
                  <a:pt x="2584744" y="696468"/>
                </a:cubicBezTo>
                <a:cubicBezTo>
                  <a:pt x="2592710" y="699666"/>
                  <a:pt x="2600784" y="702754"/>
                  <a:pt x="2611244" y="702050"/>
                </a:cubicBezTo>
                <a:cubicBezTo>
                  <a:pt x="2602899" y="694734"/>
                  <a:pt x="2595474" y="685629"/>
                  <a:pt x="2585882" y="680807"/>
                </a:cubicBezTo>
                <a:cubicBezTo>
                  <a:pt x="2578783" y="677230"/>
                  <a:pt x="2574447" y="673328"/>
                  <a:pt x="2571305" y="666608"/>
                </a:cubicBezTo>
                <a:cubicBezTo>
                  <a:pt x="2560736" y="643901"/>
                  <a:pt x="2543286" y="633116"/>
                  <a:pt x="2517870" y="636098"/>
                </a:cubicBezTo>
                <a:lnTo>
                  <a:pt x="2511050" y="635777"/>
                </a:lnTo>
                <a:close/>
                <a:moveTo>
                  <a:pt x="1278054" y="625530"/>
                </a:moveTo>
                <a:cubicBezTo>
                  <a:pt x="1270792" y="631707"/>
                  <a:pt x="1264832" y="636748"/>
                  <a:pt x="1257299" y="643088"/>
                </a:cubicBezTo>
                <a:cubicBezTo>
                  <a:pt x="1262285" y="654198"/>
                  <a:pt x="1267161" y="664603"/>
                  <a:pt x="1271659" y="675170"/>
                </a:cubicBezTo>
                <a:cubicBezTo>
                  <a:pt x="1279138" y="692836"/>
                  <a:pt x="1285859" y="699448"/>
                  <a:pt x="1302007" y="697010"/>
                </a:cubicBezTo>
                <a:cubicBezTo>
                  <a:pt x="1324118" y="693704"/>
                  <a:pt x="1344874" y="697064"/>
                  <a:pt x="1368881" y="703947"/>
                </a:cubicBezTo>
                <a:cubicBezTo>
                  <a:pt x="1366551" y="719662"/>
                  <a:pt x="1364220" y="735270"/>
                  <a:pt x="1361511" y="753478"/>
                </a:cubicBezTo>
                <a:cubicBezTo>
                  <a:pt x="1366877" y="748817"/>
                  <a:pt x="1369476" y="746541"/>
                  <a:pt x="1372078" y="744211"/>
                </a:cubicBezTo>
                <a:cubicBezTo>
                  <a:pt x="1372838" y="745837"/>
                  <a:pt x="1373705" y="747408"/>
                  <a:pt x="1374301" y="749088"/>
                </a:cubicBezTo>
                <a:cubicBezTo>
                  <a:pt x="1380982" y="767622"/>
                  <a:pt x="1392616" y="782742"/>
                  <a:pt x="1409200" y="794448"/>
                </a:cubicBezTo>
                <a:cubicBezTo>
                  <a:pt x="1409904" y="794935"/>
                  <a:pt x="1410501" y="795639"/>
                  <a:pt x="1411097" y="796290"/>
                </a:cubicBezTo>
                <a:cubicBezTo>
                  <a:pt x="1419496" y="805395"/>
                  <a:pt x="1429197" y="804582"/>
                  <a:pt x="1439168" y="801601"/>
                </a:cubicBezTo>
                <a:cubicBezTo>
                  <a:pt x="1437976" y="792226"/>
                  <a:pt x="1438085" y="783988"/>
                  <a:pt x="1435699" y="776510"/>
                </a:cubicBezTo>
                <a:cubicBezTo>
                  <a:pt x="1433641" y="770061"/>
                  <a:pt x="1427842" y="759006"/>
                  <a:pt x="1425349" y="759439"/>
                </a:cubicBezTo>
                <a:cubicBezTo>
                  <a:pt x="1406761" y="762636"/>
                  <a:pt x="1402154" y="742694"/>
                  <a:pt x="1388390" y="739009"/>
                </a:cubicBezTo>
                <a:lnTo>
                  <a:pt x="1388336" y="739009"/>
                </a:lnTo>
                <a:cubicBezTo>
                  <a:pt x="1410988" y="740580"/>
                  <a:pt x="1411855" y="720637"/>
                  <a:pt x="1418846" y="707360"/>
                </a:cubicBezTo>
                <a:cubicBezTo>
                  <a:pt x="1421935" y="701561"/>
                  <a:pt x="1420038" y="694733"/>
                  <a:pt x="1412505" y="692078"/>
                </a:cubicBezTo>
                <a:cubicBezTo>
                  <a:pt x="1406111" y="689856"/>
                  <a:pt x="1399662" y="695763"/>
                  <a:pt x="1399283" y="704814"/>
                </a:cubicBezTo>
                <a:cubicBezTo>
                  <a:pt x="1399012" y="711317"/>
                  <a:pt x="1400095" y="717927"/>
                  <a:pt x="1400746" y="726978"/>
                </a:cubicBezTo>
                <a:cubicBezTo>
                  <a:pt x="1394731" y="723022"/>
                  <a:pt x="1391370" y="720800"/>
                  <a:pt x="1388010" y="718578"/>
                </a:cubicBezTo>
                <a:cubicBezTo>
                  <a:pt x="1389799" y="710883"/>
                  <a:pt x="1391533" y="703241"/>
                  <a:pt x="1393700" y="693975"/>
                </a:cubicBezTo>
                <a:cubicBezTo>
                  <a:pt x="1389690" y="695329"/>
                  <a:pt x="1387035" y="696197"/>
                  <a:pt x="1383458" y="697389"/>
                </a:cubicBezTo>
                <a:cubicBezTo>
                  <a:pt x="1378039" y="686497"/>
                  <a:pt x="1372566" y="675441"/>
                  <a:pt x="1367093" y="664440"/>
                </a:cubicBezTo>
                <a:cubicBezTo>
                  <a:pt x="1365196" y="668071"/>
                  <a:pt x="1366172" y="670509"/>
                  <a:pt x="1366117" y="672894"/>
                </a:cubicBezTo>
                <a:cubicBezTo>
                  <a:pt x="1366117" y="675441"/>
                  <a:pt x="1365141" y="677934"/>
                  <a:pt x="1364113" y="682865"/>
                </a:cubicBezTo>
                <a:cubicBezTo>
                  <a:pt x="1346175" y="648020"/>
                  <a:pt x="1338371" y="643143"/>
                  <a:pt x="1320054" y="653330"/>
                </a:cubicBezTo>
                <a:cubicBezTo>
                  <a:pt x="1318211" y="650133"/>
                  <a:pt x="1316368" y="646936"/>
                  <a:pt x="1313767" y="642492"/>
                </a:cubicBezTo>
                <a:cubicBezTo>
                  <a:pt x="1308077" y="651759"/>
                  <a:pt x="1303957" y="658533"/>
                  <a:pt x="1296425" y="670835"/>
                </a:cubicBezTo>
                <a:cubicBezTo>
                  <a:pt x="1298973" y="647911"/>
                  <a:pt x="1286021" y="638753"/>
                  <a:pt x="1278054" y="625530"/>
                </a:cubicBezTo>
                <a:close/>
                <a:moveTo>
                  <a:pt x="1009206" y="596916"/>
                </a:moveTo>
                <a:lnTo>
                  <a:pt x="1009206" y="686062"/>
                </a:lnTo>
                <a:cubicBezTo>
                  <a:pt x="1012512" y="684870"/>
                  <a:pt x="1014408" y="684166"/>
                  <a:pt x="1016684" y="683353"/>
                </a:cubicBezTo>
                <a:cubicBezTo>
                  <a:pt x="1017280" y="684004"/>
                  <a:pt x="1019015" y="685250"/>
                  <a:pt x="1018851" y="686008"/>
                </a:cubicBezTo>
                <a:cubicBezTo>
                  <a:pt x="1017822" y="690127"/>
                  <a:pt x="1016359" y="694137"/>
                  <a:pt x="1014679" y="699285"/>
                </a:cubicBezTo>
                <a:cubicBezTo>
                  <a:pt x="1007688" y="697172"/>
                  <a:pt x="1001943" y="695384"/>
                  <a:pt x="996308" y="693649"/>
                </a:cubicBezTo>
                <a:cubicBezTo>
                  <a:pt x="998530" y="689476"/>
                  <a:pt x="1002269" y="685683"/>
                  <a:pt x="1002107" y="682106"/>
                </a:cubicBezTo>
                <a:cubicBezTo>
                  <a:pt x="1001456" y="668233"/>
                  <a:pt x="996579" y="654360"/>
                  <a:pt x="1003407" y="640758"/>
                </a:cubicBezTo>
                <a:cubicBezTo>
                  <a:pt x="990889" y="625963"/>
                  <a:pt x="1009910" y="612361"/>
                  <a:pt x="1003136" y="597783"/>
                </a:cubicBezTo>
                <a:cubicBezTo>
                  <a:pt x="1005142" y="597512"/>
                  <a:pt x="1007200" y="597187"/>
                  <a:pt x="1009206" y="596916"/>
                </a:cubicBezTo>
                <a:close/>
                <a:moveTo>
                  <a:pt x="610114" y="592632"/>
                </a:moveTo>
                <a:cubicBezTo>
                  <a:pt x="614260" y="590898"/>
                  <a:pt x="619751" y="590806"/>
                  <a:pt x="627418" y="593557"/>
                </a:cubicBezTo>
                <a:cubicBezTo>
                  <a:pt x="623679" y="598054"/>
                  <a:pt x="621348" y="603366"/>
                  <a:pt x="617609" y="604828"/>
                </a:cubicBezTo>
                <a:cubicBezTo>
                  <a:pt x="597829" y="612307"/>
                  <a:pt x="593927" y="626885"/>
                  <a:pt x="595933" y="647207"/>
                </a:cubicBezTo>
                <a:lnTo>
                  <a:pt x="595933" y="647153"/>
                </a:lnTo>
                <a:cubicBezTo>
                  <a:pt x="593818" y="644877"/>
                  <a:pt x="590621" y="642926"/>
                  <a:pt x="589863" y="640270"/>
                </a:cubicBezTo>
                <a:cubicBezTo>
                  <a:pt x="588183" y="634309"/>
                  <a:pt x="587750" y="627969"/>
                  <a:pt x="586557" y="620219"/>
                </a:cubicBezTo>
                <a:cubicBezTo>
                  <a:pt x="597327" y="617821"/>
                  <a:pt x="597674" y="597835"/>
                  <a:pt x="610114" y="592632"/>
                </a:cubicBezTo>
                <a:close/>
                <a:moveTo>
                  <a:pt x="2278231" y="587053"/>
                </a:moveTo>
                <a:cubicBezTo>
                  <a:pt x="2283217" y="597620"/>
                  <a:pt x="2287552" y="606725"/>
                  <a:pt x="2292159" y="616479"/>
                </a:cubicBezTo>
                <a:cubicBezTo>
                  <a:pt x="2304894" y="613608"/>
                  <a:pt x="2301913" y="591334"/>
                  <a:pt x="2318659" y="591172"/>
                </a:cubicBezTo>
                <a:cubicBezTo>
                  <a:pt x="2321368" y="597729"/>
                  <a:pt x="2324078" y="604232"/>
                  <a:pt x="2326788" y="610844"/>
                </a:cubicBezTo>
                <a:cubicBezTo>
                  <a:pt x="2349765" y="598867"/>
                  <a:pt x="2350633" y="599084"/>
                  <a:pt x="2366023" y="620381"/>
                </a:cubicBezTo>
                <a:cubicBezTo>
                  <a:pt x="2375290" y="618214"/>
                  <a:pt x="2383689" y="615395"/>
                  <a:pt x="2392307" y="614474"/>
                </a:cubicBezTo>
                <a:cubicBezTo>
                  <a:pt x="2410949" y="612524"/>
                  <a:pt x="2430078" y="608893"/>
                  <a:pt x="2448341" y="611115"/>
                </a:cubicBezTo>
                <a:cubicBezTo>
                  <a:pt x="2461077" y="612632"/>
                  <a:pt x="2475817" y="612686"/>
                  <a:pt x="2487035" y="623416"/>
                </a:cubicBezTo>
                <a:lnTo>
                  <a:pt x="2509808" y="635848"/>
                </a:lnTo>
                <a:lnTo>
                  <a:pt x="2499932" y="643684"/>
                </a:lnTo>
                <a:cubicBezTo>
                  <a:pt x="2481344" y="628185"/>
                  <a:pt x="2458259" y="627101"/>
                  <a:pt x="2437341" y="620218"/>
                </a:cubicBezTo>
                <a:cubicBezTo>
                  <a:pt x="2419620" y="635284"/>
                  <a:pt x="2387808" y="626559"/>
                  <a:pt x="2377620" y="656420"/>
                </a:cubicBezTo>
                <a:cubicBezTo>
                  <a:pt x="2366890" y="649320"/>
                  <a:pt x="2358327" y="633658"/>
                  <a:pt x="2343262" y="649428"/>
                </a:cubicBezTo>
                <a:cubicBezTo>
                  <a:pt x="2329172" y="620869"/>
                  <a:pt x="2305544" y="625204"/>
                  <a:pt x="2283596" y="625746"/>
                </a:cubicBezTo>
                <a:cubicBezTo>
                  <a:pt x="2274221" y="625963"/>
                  <a:pt x="2264845" y="628510"/>
                  <a:pt x="2254874" y="630136"/>
                </a:cubicBezTo>
                <a:cubicBezTo>
                  <a:pt x="2254224" y="619731"/>
                  <a:pt x="2253573" y="610409"/>
                  <a:pt x="2252869" y="599355"/>
                </a:cubicBezTo>
                <a:cubicBezTo>
                  <a:pt x="2259643" y="596049"/>
                  <a:pt x="2267447" y="592255"/>
                  <a:pt x="2278231" y="587053"/>
                </a:cubicBezTo>
                <a:close/>
                <a:moveTo>
                  <a:pt x="746915" y="555946"/>
                </a:moveTo>
                <a:cubicBezTo>
                  <a:pt x="757591" y="566622"/>
                  <a:pt x="770271" y="564888"/>
                  <a:pt x="783115" y="564238"/>
                </a:cubicBezTo>
                <a:cubicBezTo>
                  <a:pt x="784578" y="564184"/>
                  <a:pt x="786150" y="565864"/>
                  <a:pt x="788209" y="567110"/>
                </a:cubicBezTo>
                <a:cubicBezTo>
                  <a:pt x="781814" y="575781"/>
                  <a:pt x="775474" y="584343"/>
                  <a:pt x="768971" y="593176"/>
                </a:cubicBezTo>
                <a:cubicBezTo>
                  <a:pt x="756615" y="582718"/>
                  <a:pt x="745451" y="573234"/>
                  <a:pt x="730494" y="560607"/>
                </a:cubicBezTo>
                <a:lnTo>
                  <a:pt x="730548" y="560607"/>
                </a:lnTo>
                <a:cubicBezTo>
                  <a:pt x="737973" y="558331"/>
                  <a:pt x="745289" y="554321"/>
                  <a:pt x="746915" y="555946"/>
                </a:cubicBezTo>
                <a:close/>
                <a:moveTo>
                  <a:pt x="1215971" y="555428"/>
                </a:moveTo>
                <a:cubicBezTo>
                  <a:pt x="1211148" y="555140"/>
                  <a:pt x="1204963" y="555622"/>
                  <a:pt x="1196983" y="556488"/>
                </a:cubicBezTo>
                <a:cubicBezTo>
                  <a:pt x="1196441" y="559849"/>
                  <a:pt x="1196549" y="563533"/>
                  <a:pt x="1195249" y="566515"/>
                </a:cubicBezTo>
                <a:cubicBezTo>
                  <a:pt x="1183814" y="592148"/>
                  <a:pt x="1195303" y="615775"/>
                  <a:pt x="1203594" y="638535"/>
                </a:cubicBezTo>
                <a:cubicBezTo>
                  <a:pt x="1210206" y="656636"/>
                  <a:pt x="1226300" y="665686"/>
                  <a:pt x="1248791" y="662001"/>
                </a:cubicBezTo>
                <a:lnTo>
                  <a:pt x="1248845" y="662001"/>
                </a:lnTo>
                <a:cubicBezTo>
                  <a:pt x="1249982" y="651326"/>
                  <a:pt x="1251391" y="642492"/>
                  <a:pt x="1251609" y="633658"/>
                </a:cubicBezTo>
                <a:cubicBezTo>
                  <a:pt x="1251717" y="629594"/>
                  <a:pt x="1250579" y="624446"/>
                  <a:pt x="1247978" y="621627"/>
                </a:cubicBezTo>
                <a:cubicBezTo>
                  <a:pt x="1238656" y="611440"/>
                  <a:pt x="1234159" y="596320"/>
                  <a:pt x="1218498" y="592364"/>
                </a:cubicBezTo>
                <a:cubicBezTo>
                  <a:pt x="1217359" y="592093"/>
                  <a:pt x="1217143" y="588137"/>
                  <a:pt x="1216005" y="584236"/>
                </a:cubicBezTo>
                <a:cubicBezTo>
                  <a:pt x="1223048" y="586078"/>
                  <a:pt x="1228414" y="587540"/>
                  <a:pt x="1234267" y="589058"/>
                </a:cubicBezTo>
                <a:cubicBezTo>
                  <a:pt x="1232641" y="564062"/>
                  <a:pt x="1230436" y="556289"/>
                  <a:pt x="1215971" y="555428"/>
                </a:cubicBezTo>
                <a:close/>
                <a:moveTo>
                  <a:pt x="443056" y="552587"/>
                </a:moveTo>
                <a:cubicBezTo>
                  <a:pt x="459693" y="572692"/>
                  <a:pt x="459477" y="572421"/>
                  <a:pt x="439101" y="591389"/>
                </a:cubicBezTo>
                <a:cubicBezTo>
                  <a:pt x="436066" y="594207"/>
                  <a:pt x="436391" y="600656"/>
                  <a:pt x="435253" y="605046"/>
                </a:cubicBezTo>
                <a:cubicBezTo>
                  <a:pt x="428858" y="606021"/>
                  <a:pt x="421542" y="607213"/>
                  <a:pt x="414172" y="608297"/>
                </a:cubicBezTo>
                <a:cubicBezTo>
                  <a:pt x="408102" y="609164"/>
                  <a:pt x="410866" y="627969"/>
                  <a:pt x="396993" y="614584"/>
                </a:cubicBezTo>
                <a:lnTo>
                  <a:pt x="396993" y="614529"/>
                </a:lnTo>
                <a:cubicBezTo>
                  <a:pt x="426402" y="583677"/>
                  <a:pt x="441756" y="563030"/>
                  <a:pt x="443056" y="552587"/>
                </a:cubicBezTo>
                <a:close/>
                <a:moveTo>
                  <a:pt x="546837" y="542344"/>
                </a:moveTo>
                <a:cubicBezTo>
                  <a:pt x="555129" y="547114"/>
                  <a:pt x="543965" y="558819"/>
                  <a:pt x="556917" y="558060"/>
                </a:cubicBezTo>
                <a:cubicBezTo>
                  <a:pt x="557080" y="564780"/>
                  <a:pt x="555399" y="572312"/>
                  <a:pt x="566509" y="572583"/>
                </a:cubicBezTo>
                <a:cubicBezTo>
                  <a:pt x="568515" y="572583"/>
                  <a:pt x="571766" y="578870"/>
                  <a:pt x="572037" y="582447"/>
                </a:cubicBezTo>
                <a:cubicBezTo>
                  <a:pt x="572687" y="590738"/>
                  <a:pt x="569815" y="598542"/>
                  <a:pt x="571657" y="607647"/>
                </a:cubicBezTo>
                <a:cubicBezTo>
                  <a:pt x="573825" y="618539"/>
                  <a:pt x="572470" y="624933"/>
                  <a:pt x="577618" y="632087"/>
                </a:cubicBezTo>
                <a:cubicBezTo>
                  <a:pt x="570357" y="642600"/>
                  <a:pt x="561415" y="630623"/>
                  <a:pt x="553666" y="633713"/>
                </a:cubicBezTo>
                <a:cubicBezTo>
                  <a:pt x="546078" y="645960"/>
                  <a:pt x="538547" y="658045"/>
                  <a:pt x="530309" y="671268"/>
                </a:cubicBezTo>
                <a:cubicBezTo>
                  <a:pt x="526569" y="663952"/>
                  <a:pt x="522939" y="656745"/>
                  <a:pt x="519253" y="649537"/>
                </a:cubicBezTo>
                <a:cubicBezTo>
                  <a:pt x="518169" y="649862"/>
                  <a:pt x="517140" y="650188"/>
                  <a:pt x="516056" y="650512"/>
                </a:cubicBezTo>
                <a:cubicBezTo>
                  <a:pt x="516978" y="655444"/>
                  <a:pt x="517898" y="660375"/>
                  <a:pt x="519253" y="667800"/>
                </a:cubicBezTo>
                <a:cubicBezTo>
                  <a:pt x="509770" y="674195"/>
                  <a:pt x="498931" y="681511"/>
                  <a:pt x="488039" y="688881"/>
                </a:cubicBezTo>
                <a:cubicBezTo>
                  <a:pt x="483757" y="683733"/>
                  <a:pt x="480560" y="684437"/>
                  <a:pt x="479151" y="690885"/>
                </a:cubicBezTo>
                <a:lnTo>
                  <a:pt x="479150" y="690908"/>
                </a:lnTo>
                <a:lnTo>
                  <a:pt x="482461" y="685643"/>
                </a:lnTo>
                <a:cubicBezTo>
                  <a:pt x="483972" y="685305"/>
                  <a:pt x="485841" y="686416"/>
                  <a:pt x="487981" y="688990"/>
                </a:cubicBezTo>
                <a:cubicBezTo>
                  <a:pt x="494701" y="692024"/>
                  <a:pt x="501368" y="695059"/>
                  <a:pt x="508250" y="698148"/>
                </a:cubicBezTo>
                <a:cubicBezTo>
                  <a:pt x="507383" y="713972"/>
                  <a:pt x="503535" y="720042"/>
                  <a:pt x="491938" y="722751"/>
                </a:cubicBezTo>
                <a:cubicBezTo>
                  <a:pt x="479311" y="725732"/>
                  <a:pt x="466576" y="728441"/>
                  <a:pt x="450914" y="731964"/>
                </a:cubicBezTo>
                <a:cubicBezTo>
                  <a:pt x="461048" y="720475"/>
                  <a:pt x="469881" y="710449"/>
                  <a:pt x="478715" y="700424"/>
                </a:cubicBezTo>
                <a:lnTo>
                  <a:pt x="478664" y="700476"/>
                </a:lnTo>
                <a:lnTo>
                  <a:pt x="478663" y="700478"/>
                </a:lnTo>
                <a:cubicBezTo>
                  <a:pt x="471889" y="704380"/>
                  <a:pt x="464248" y="707306"/>
                  <a:pt x="458504" y="712401"/>
                </a:cubicBezTo>
                <a:cubicBezTo>
                  <a:pt x="449833" y="720095"/>
                  <a:pt x="442517" y="729309"/>
                  <a:pt x="432600" y="740038"/>
                </a:cubicBezTo>
                <a:cubicBezTo>
                  <a:pt x="427939" y="728767"/>
                  <a:pt x="430323" y="723130"/>
                  <a:pt x="436610" y="718904"/>
                </a:cubicBezTo>
                <a:cubicBezTo>
                  <a:pt x="446256" y="712508"/>
                  <a:pt x="456065" y="706439"/>
                  <a:pt x="460888" y="693649"/>
                </a:cubicBezTo>
                <a:cubicBezTo>
                  <a:pt x="445498" y="686875"/>
                  <a:pt x="434713" y="691916"/>
                  <a:pt x="427993" y="704000"/>
                </a:cubicBezTo>
                <a:cubicBezTo>
                  <a:pt x="421598" y="715489"/>
                  <a:pt x="415854" y="720908"/>
                  <a:pt x="400735" y="718307"/>
                </a:cubicBezTo>
                <a:cubicBezTo>
                  <a:pt x="391305" y="716681"/>
                  <a:pt x="380087" y="725461"/>
                  <a:pt x="365184" y="731367"/>
                </a:cubicBezTo>
                <a:cubicBezTo>
                  <a:pt x="360036" y="730555"/>
                  <a:pt x="359385" y="722751"/>
                  <a:pt x="357814" y="714459"/>
                </a:cubicBezTo>
                <a:cubicBezTo>
                  <a:pt x="356947" y="710015"/>
                  <a:pt x="350173" y="702537"/>
                  <a:pt x="349469" y="702916"/>
                </a:cubicBezTo>
                <a:cubicBezTo>
                  <a:pt x="333861" y="711045"/>
                  <a:pt x="328496" y="687038"/>
                  <a:pt x="320746" y="691861"/>
                </a:cubicBezTo>
                <a:cubicBezTo>
                  <a:pt x="328821" y="688989"/>
                  <a:pt x="342586" y="684057"/>
                  <a:pt x="357488" y="678747"/>
                </a:cubicBezTo>
                <a:cubicBezTo>
                  <a:pt x="355971" y="681998"/>
                  <a:pt x="353966" y="686279"/>
                  <a:pt x="351094" y="692349"/>
                </a:cubicBezTo>
                <a:cubicBezTo>
                  <a:pt x="358952" y="694517"/>
                  <a:pt x="366864" y="696684"/>
                  <a:pt x="374938" y="698906"/>
                </a:cubicBezTo>
                <a:cubicBezTo>
                  <a:pt x="390600" y="692458"/>
                  <a:pt x="393743" y="680860"/>
                  <a:pt x="387728" y="663193"/>
                </a:cubicBezTo>
                <a:cubicBezTo>
                  <a:pt x="405883" y="668558"/>
                  <a:pt x="421273" y="659779"/>
                  <a:pt x="438615" y="661784"/>
                </a:cubicBezTo>
                <a:cubicBezTo>
                  <a:pt x="459533" y="664223"/>
                  <a:pt x="471347" y="646936"/>
                  <a:pt x="469938" y="621303"/>
                </a:cubicBezTo>
                <a:cubicBezTo>
                  <a:pt x="474815" y="619894"/>
                  <a:pt x="479910" y="618376"/>
                  <a:pt x="484516" y="617076"/>
                </a:cubicBezTo>
                <a:cubicBezTo>
                  <a:pt x="493783" y="611873"/>
                  <a:pt x="474382" y="607483"/>
                  <a:pt x="484516" y="602986"/>
                </a:cubicBezTo>
                <a:cubicBezTo>
                  <a:pt x="491832" y="599734"/>
                  <a:pt x="489448" y="592364"/>
                  <a:pt x="492482" y="588082"/>
                </a:cubicBezTo>
                <a:cubicBezTo>
                  <a:pt x="494975" y="584506"/>
                  <a:pt x="502779" y="584614"/>
                  <a:pt x="509932" y="582663"/>
                </a:cubicBezTo>
                <a:cubicBezTo>
                  <a:pt x="507169" y="577406"/>
                  <a:pt x="504784" y="572854"/>
                  <a:pt x="502454" y="568357"/>
                </a:cubicBezTo>
                <a:cubicBezTo>
                  <a:pt x="513672" y="551502"/>
                  <a:pt x="539359" y="562720"/>
                  <a:pt x="546837" y="542344"/>
                </a:cubicBezTo>
                <a:close/>
                <a:moveTo>
                  <a:pt x="727081" y="477801"/>
                </a:moveTo>
                <a:cubicBezTo>
                  <a:pt x="739979" y="473466"/>
                  <a:pt x="751631" y="481053"/>
                  <a:pt x="763931" y="482300"/>
                </a:cubicBezTo>
                <a:cubicBezTo>
                  <a:pt x="775746" y="483546"/>
                  <a:pt x="787180" y="489181"/>
                  <a:pt x="797748" y="492596"/>
                </a:cubicBezTo>
                <a:cubicBezTo>
                  <a:pt x="777751" y="504789"/>
                  <a:pt x="783603" y="500941"/>
                  <a:pt x="773687" y="537143"/>
                </a:cubicBezTo>
                <a:cubicBezTo>
                  <a:pt x="768755" y="532861"/>
                  <a:pt x="764853" y="528634"/>
                  <a:pt x="760138" y="525654"/>
                </a:cubicBezTo>
                <a:cubicBezTo>
                  <a:pt x="755044" y="522402"/>
                  <a:pt x="749192" y="518175"/>
                  <a:pt x="743718" y="518175"/>
                </a:cubicBezTo>
                <a:cubicBezTo>
                  <a:pt x="726811" y="518175"/>
                  <a:pt x="709849" y="520071"/>
                  <a:pt x="692019" y="521264"/>
                </a:cubicBezTo>
                <a:cubicBezTo>
                  <a:pt x="690881" y="517687"/>
                  <a:pt x="689797" y="514381"/>
                  <a:pt x="688768" y="511076"/>
                </a:cubicBezTo>
                <a:cubicBezTo>
                  <a:pt x="701774" y="509612"/>
                  <a:pt x="714780" y="508366"/>
                  <a:pt x="727678" y="506469"/>
                </a:cubicBezTo>
                <a:cubicBezTo>
                  <a:pt x="729303" y="506253"/>
                  <a:pt x="730441" y="502567"/>
                  <a:pt x="732447" y="499479"/>
                </a:cubicBezTo>
                <a:cubicBezTo>
                  <a:pt x="727244" y="498937"/>
                  <a:pt x="723287" y="498557"/>
                  <a:pt x="719441" y="498177"/>
                </a:cubicBezTo>
                <a:cubicBezTo>
                  <a:pt x="718953" y="491891"/>
                  <a:pt x="718519" y="486093"/>
                  <a:pt x="718086" y="480457"/>
                </a:cubicBezTo>
                <a:cubicBezTo>
                  <a:pt x="721988" y="479319"/>
                  <a:pt x="724535" y="478560"/>
                  <a:pt x="727081" y="477801"/>
                </a:cubicBezTo>
                <a:close/>
                <a:moveTo>
                  <a:pt x="634358" y="443227"/>
                </a:moveTo>
                <a:cubicBezTo>
                  <a:pt x="638098" y="453577"/>
                  <a:pt x="642162" y="464795"/>
                  <a:pt x="645359" y="473575"/>
                </a:cubicBezTo>
                <a:cubicBezTo>
                  <a:pt x="656957" y="483491"/>
                  <a:pt x="673377" y="471733"/>
                  <a:pt x="680801" y="487068"/>
                </a:cubicBezTo>
                <a:cubicBezTo>
                  <a:pt x="662376" y="486021"/>
                  <a:pt x="645831" y="492795"/>
                  <a:pt x="631161" y="507391"/>
                </a:cubicBezTo>
                <a:cubicBezTo>
                  <a:pt x="624496" y="514003"/>
                  <a:pt x="619293" y="521102"/>
                  <a:pt x="606557" y="519259"/>
                </a:cubicBezTo>
                <a:cubicBezTo>
                  <a:pt x="599296" y="518229"/>
                  <a:pt x="590462" y="527984"/>
                  <a:pt x="581955" y="533078"/>
                </a:cubicBezTo>
                <a:cubicBezTo>
                  <a:pt x="580436" y="528471"/>
                  <a:pt x="578215" y="521860"/>
                  <a:pt x="575288" y="512918"/>
                </a:cubicBezTo>
                <a:cubicBezTo>
                  <a:pt x="585748" y="510697"/>
                  <a:pt x="595339" y="508637"/>
                  <a:pt x="610622" y="505440"/>
                </a:cubicBezTo>
                <a:cubicBezTo>
                  <a:pt x="602005" y="501321"/>
                  <a:pt x="598537" y="499641"/>
                  <a:pt x="594690" y="497799"/>
                </a:cubicBezTo>
                <a:cubicBezTo>
                  <a:pt x="599512" y="486581"/>
                  <a:pt x="602710" y="474117"/>
                  <a:pt x="609701" y="464416"/>
                </a:cubicBezTo>
                <a:cubicBezTo>
                  <a:pt x="616042" y="455583"/>
                  <a:pt x="626500" y="449730"/>
                  <a:pt x="634358" y="443227"/>
                </a:cubicBezTo>
                <a:close/>
                <a:moveTo>
                  <a:pt x="1722703" y="439162"/>
                </a:moveTo>
                <a:cubicBezTo>
                  <a:pt x="1726171" y="442143"/>
                  <a:pt x="1730777" y="446045"/>
                  <a:pt x="1735438" y="450055"/>
                </a:cubicBezTo>
                <a:cubicBezTo>
                  <a:pt x="1731319" y="455312"/>
                  <a:pt x="1728826" y="458563"/>
                  <a:pt x="1726117" y="462032"/>
                </a:cubicBezTo>
                <a:cubicBezTo>
                  <a:pt x="1730019" y="469131"/>
                  <a:pt x="1739395" y="474713"/>
                  <a:pt x="1732241" y="486419"/>
                </a:cubicBezTo>
                <a:cubicBezTo>
                  <a:pt x="1728231" y="478290"/>
                  <a:pt x="1724545" y="470269"/>
                  <a:pt x="1713382" y="476501"/>
                </a:cubicBezTo>
                <a:cubicBezTo>
                  <a:pt x="1710022" y="478343"/>
                  <a:pt x="1701784" y="477097"/>
                  <a:pt x="1699617" y="474279"/>
                </a:cubicBezTo>
                <a:cubicBezTo>
                  <a:pt x="1694739" y="467938"/>
                  <a:pt x="1700755" y="463657"/>
                  <a:pt x="1705415" y="459160"/>
                </a:cubicBezTo>
                <a:cubicBezTo>
                  <a:pt x="1711593" y="453199"/>
                  <a:pt x="1716688" y="446207"/>
                  <a:pt x="1722703" y="439162"/>
                </a:cubicBezTo>
                <a:close/>
                <a:moveTo>
                  <a:pt x="1894060" y="419802"/>
                </a:moveTo>
                <a:cubicBezTo>
                  <a:pt x="1889034" y="419017"/>
                  <a:pt x="1883953" y="420385"/>
                  <a:pt x="1878236" y="425722"/>
                </a:cubicBezTo>
                <a:cubicBezTo>
                  <a:pt x="1875743" y="428052"/>
                  <a:pt x="1868860" y="426101"/>
                  <a:pt x="1864092" y="425451"/>
                </a:cubicBezTo>
                <a:cubicBezTo>
                  <a:pt x="1848538" y="423337"/>
                  <a:pt x="1848213" y="423446"/>
                  <a:pt x="1838946" y="442738"/>
                </a:cubicBezTo>
                <a:cubicBezTo>
                  <a:pt x="1848213" y="447182"/>
                  <a:pt x="1851465" y="454498"/>
                  <a:pt x="1847129" y="464524"/>
                </a:cubicBezTo>
                <a:cubicBezTo>
                  <a:pt x="1844799" y="463061"/>
                  <a:pt x="1842577" y="461706"/>
                  <a:pt x="1839597" y="459864"/>
                </a:cubicBezTo>
                <a:cubicBezTo>
                  <a:pt x="1833907" y="472219"/>
                  <a:pt x="1861166" y="486201"/>
                  <a:pt x="1837755" y="497527"/>
                </a:cubicBezTo>
                <a:cubicBezTo>
                  <a:pt x="1836074" y="493462"/>
                  <a:pt x="1834557" y="489669"/>
                  <a:pt x="1832443" y="484466"/>
                </a:cubicBezTo>
                <a:cubicBezTo>
                  <a:pt x="1820792" y="503163"/>
                  <a:pt x="1809845" y="519530"/>
                  <a:pt x="1821551" y="539635"/>
                </a:cubicBezTo>
                <a:cubicBezTo>
                  <a:pt x="1801499" y="546301"/>
                  <a:pt x="1802150" y="546409"/>
                  <a:pt x="1799657" y="560228"/>
                </a:cubicBezTo>
                <a:cubicBezTo>
                  <a:pt x="1795918" y="580930"/>
                  <a:pt x="1792232" y="601144"/>
                  <a:pt x="1771694" y="614420"/>
                </a:cubicBezTo>
                <a:cubicBezTo>
                  <a:pt x="1763022" y="620002"/>
                  <a:pt x="1758904" y="632629"/>
                  <a:pt x="1752509" y="642330"/>
                </a:cubicBezTo>
                <a:cubicBezTo>
                  <a:pt x="1732566" y="631979"/>
                  <a:pt x="1726605" y="638319"/>
                  <a:pt x="1712516" y="666499"/>
                </a:cubicBezTo>
                <a:cubicBezTo>
                  <a:pt x="1717230" y="667963"/>
                  <a:pt x="1721945" y="669371"/>
                  <a:pt x="1729098" y="671593"/>
                </a:cubicBezTo>
                <a:lnTo>
                  <a:pt x="1713704" y="684555"/>
                </a:lnTo>
                <a:lnTo>
                  <a:pt x="1713545" y="684491"/>
                </a:lnTo>
                <a:lnTo>
                  <a:pt x="1713079" y="684571"/>
                </a:lnTo>
                <a:lnTo>
                  <a:pt x="1701353" y="669794"/>
                </a:lnTo>
                <a:cubicBezTo>
                  <a:pt x="1688267" y="658960"/>
                  <a:pt x="1672142" y="660768"/>
                  <a:pt x="1657022" y="675928"/>
                </a:cubicBezTo>
                <a:cubicBezTo>
                  <a:pt x="1660979" y="686388"/>
                  <a:pt x="1668782" y="691536"/>
                  <a:pt x="1679675" y="690290"/>
                </a:cubicBezTo>
                <a:lnTo>
                  <a:pt x="1713079" y="684571"/>
                </a:lnTo>
                <a:lnTo>
                  <a:pt x="1713274" y="684816"/>
                </a:lnTo>
                <a:lnTo>
                  <a:pt x="1713328" y="684871"/>
                </a:lnTo>
                <a:lnTo>
                  <a:pt x="1713704" y="684555"/>
                </a:lnTo>
                <a:lnTo>
                  <a:pt x="1722304" y="687986"/>
                </a:lnTo>
                <a:cubicBezTo>
                  <a:pt x="1725211" y="689097"/>
                  <a:pt x="1727934" y="689775"/>
                  <a:pt x="1729966" y="688881"/>
                </a:cubicBezTo>
                <a:cubicBezTo>
                  <a:pt x="1739720" y="684600"/>
                  <a:pt x="1747090" y="686768"/>
                  <a:pt x="1755328" y="691590"/>
                </a:cubicBezTo>
                <a:cubicBezTo>
                  <a:pt x="1760476" y="694625"/>
                  <a:pt x="1766382" y="696413"/>
                  <a:pt x="1771585" y="698581"/>
                </a:cubicBezTo>
                <a:cubicBezTo>
                  <a:pt x="1782965" y="678638"/>
                  <a:pt x="1807678" y="668505"/>
                  <a:pt x="1800740" y="640650"/>
                </a:cubicBezTo>
                <a:cubicBezTo>
                  <a:pt x="1839109" y="638861"/>
                  <a:pt x="1833256" y="612902"/>
                  <a:pt x="1830330" y="589004"/>
                </a:cubicBezTo>
                <a:cubicBezTo>
                  <a:pt x="1835857" y="587107"/>
                  <a:pt x="1839976" y="584452"/>
                  <a:pt x="1844149" y="584398"/>
                </a:cubicBezTo>
                <a:cubicBezTo>
                  <a:pt x="1859702" y="584236"/>
                  <a:pt x="1866314" y="575131"/>
                  <a:pt x="1869294" y="561474"/>
                </a:cubicBezTo>
                <a:cubicBezTo>
                  <a:pt x="1871949" y="549389"/>
                  <a:pt x="1874768" y="537305"/>
                  <a:pt x="1877694" y="524407"/>
                </a:cubicBezTo>
                <a:cubicBezTo>
                  <a:pt x="1884306" y="526303"/>
                  <a:pt x="1889996" y="527875"/>
                  <a:pt x="1896391" y="529717"/>
                </a:cubicBezTo>
                <a:cubicBezTo>
                  <a:pt x="1899642" y="510370"/>
                  <a:pt x="1892218" y="494817"/>
                  <a:pt x="1880729" y="482082"/>
                </a:cubicBezTo>
                <a:cubicBezTo>
                  <a:pt x="1872275" y="472653"/>
                  <a:pt x="1871624" y="463928"/>
                  <a:pt x="1874171" y="455745"/>
                </a:cubicBezTo>
                <a:cubicBezTo>
                  <a:pt x="1896282" y="438783"/>
                  <a:pt x="1913678" y="456666"/>
                  <a:pt x="1936330" y="459268"/>
                </a:cubicBezTo>
                <a:cubicBezTo>
                  <a:pt x="1932591" y="478560"/>
                  <a:pt x="1922782" y="495955"/>
                  <a:pt x="1928581" y="514435"/>
                </a:cubicBezTo>
                <a:cubicBezTo>
                  <a:pt x="1945597" y="523648"/>
                  <a:pt x="1934163" y="501321"/>
                  <a:pt x="1944839" y="501104"/>
                </a:cubicBezTo>
                <a:cubicBezTo>
                  <a:pt x="1946193" y="504573"/>
                  <a:pt x="1947494" y="508420"/>
                  <a:pt x="1949228" y="512051"/>
                </a:cubicBezTo>
                <a:cubicBezTo>
                  <a:pt x="1950800" y="515356"/>
                  <a:pt x="1952913" y="518446"/>
                  <a:pt x="1954918" y="521914"/>
                </a:cubicBezTo>
                <a:cubicBezTo>
                  <a:pt x="1946410" y="526195"/>
                  <a:pt x="1941045" y="534541"/>
                  <a:pt x="1930315" y="525924"/>
                </a:cubicBezTo>
                <a:cubicBezTo>
                  <a:pt x="1919693" y="517362"/>
                  <a:pt x="1910210" y="522889"/>
                  <a:pt x="1904249" y="534432"/>
                </a:cubicBezTo>
                <a:cubicBezTo>
                  <a:pt x="1900888" y="540935"/>
                  <a:pt x="1888532" y="545433"/>
                  <a:pt x="1896444" y="554429"/>
                </a:cubicBezTo>
                <a:cubicBezTo>
                  <a:pt x="1906200" y="565431"/>
                  <a:pt x="1911402" y="552370"/>
                  <a:pt x="1918122" y="547980"/>
                </a:cubicBezTo>
                <a:cubicBezTo>
                  <a:pt x="1919422" y="547114"/>
                  <a:pt x="1921264" y="547114"/>
                  <a:pt x="1924463" y="546246"/>
                </a:cubicBezTo>
                <a:cubicBezTo>
                  <a:pt x="1925167" y="558277"/>
                  <a:pt x="1931020" y="567002"/>
                  <a:pt x="1943593" y="568411"/>
                </a:cubicBezTo>
                <a:cubicBezTo>
                  <a:pt x="1954485" y="569657"/>
                  <a:pt x="1963156" y="564184"/>
                  <a:pt x="1968684" y="555513"/>
                </a:cubicBezTo>
                <a:cubicBezTo>
                  <a:pt x="1971826" y="550527"/>
                  <a:pt x="1972802" y="543862"/>
                  <a:pt x="1973615" y="537738"/>
                </a:cubicBezTo>
                <a:cubicBezTo>
                  <a:pt x="1975078" y="526574"/>
                  <a:pt x="1975674" y="515356"/>
                  <a:pt x="1976975" y="499966"/>
                </a:cubicBezTo>
                <a:cubicBezTo>
                  <a:pt x="1982339" y="504951"/>
                  <a:pt x="1984887" y="509070"/>
                  <a:pt x="1986838" y="508799"/>
                </a:cubicBezTo>
                <a:cubicBezTo>
                  <a:pt x="1998543" y="507173"/>
                  <a:pt x="1997839" y="513622"/>
                  <a:pt x="1999465" y="522564"/>
                </a:cubicBezTo>
                <a:cubicBezTo>
                  <a:pt x="2004342" y="548902"/>
                  <a:pt x="2005317" y="548685"/>
                  <a:pt x="2032197" y="554537"/>
                </a:cubicBezTo>
                <a:cubicBezTo>
                  <a:pt x="2033227" y="554755"/>
                  <a:pt x="2033877" y="556814"/>
                  <a:pt x="2034744" y="558114"/>
                </a:cubicBezTo>
                <a:cubicBezTo>
                  <a:pt x="2031005" y="560499"/>
                  <a:pt x="2027373" y="562775"/>
                  <a:pt x="2020654" y="567002"/>
                </a:cubicBezTo>
                <a:cubicBezTo>
                  <a:pt x="2041843" y="567598"/>
                  <a:pt x="2051706" y="555350"/>
                  <a:pt x="2061027" y="549064"/>
                </a:cubicBezTo>
                <a:cubicBezTo>
                  <a:pt x="2057396" y="533077"/>
                  <a:pt x="2054361" y="519584"/>
                  <a:pt x="2051056" y="505060"/>
                </a:cubicBezTo>
                <a:cubicBezTo>
                  <a:pt x="2047045" y="502838"/>
                  <a:pt x="2042602" y="499478"/>
                  <a:pt x="2037616" y="497852"/>
                </a:cubicBezTo>
                <a:cubicBezTo>
                  <a:pt x="2030030" y="495413"/>
                  <a:pt x="2022063" y="494275"/>
                  <a:pt x="2014530" y="492596"/>
                </a:cubicBezTo>
                <a:cubicBezTo>
                  <a:pt x="1997622" y="454498"/>
                  <a:pt x="1976107" y="447453"/>
                  <a:pt x="1947332" y="471190"/>
                </a:cubicBezTo>
                <a:cubicBezTo>
                  <a:pt x="1939365" y="452331"/>
                  <a:pt x="1927334" y="437428"/>
                  <a:pt x="1909559" y="426806"/>
                </a:cubicBezTo>
                <a:cubicBezTo>
                  <a:pt x="1904059" y="423528"/>
                  <a:pt x="1899087" y="420588"/>
                  <a:pt x="1894060" y="419802"/>
                </a:cubicBezTo>
                <a:close/>
                <a:moveTo>
                  <a:pt x="2080807" y="419111"/>
                </a:moveTo>
                <a:lnTo>
                  <a:pt x="2080887" y="419122"/>
                </a:lnTo>
                <a:lnTo>
                  <a:pt x="2080807" y="419164"/>
                </a:lnTo>
                <a:close/>
                <a:moveTo>
                  <a:pt x="2270860" y="416727"/>
                </a:moveTo>
                <a:cubicBezTo>
                  <a:pt x="2267663" y="424584"/>
                  <a:pt x="2266254" y="428107"/>
                  <a:pt x="2264140" y="433309"/>
                </a:cubicBezTo>
                <a:cubicBezTo>
                  <a:pt x="2267554" y="433309"/>
                  <a:pt x="2270806" y="434068"/>
                  <a:pt x="2273462" y="433147"/>
                </a:cubicBezTo>
                <a:cubicBezTo>
                  <a:pt x="2279694" y="430979"/>
                  <a:pt x="2287064" y="428541"/>
                  <a:pt x="2289882" y="435693"/>
                </a:cubicBezTo>
                <a:cubicBezTo>
                  <a:pt x="2291887" y="440896"/>
                  <a:pt x="2289069" y="447942"/>
                  <a:pt x="2288473" y="453740"/>
                </a:cubicBezTo>
                <a:cubicBezTo>
                  <a:pt x="2271511" y="447833"/>
                  <a:pt x="2257421" y="442847"/>
                  <a:pt x="2243656" y="438024"/>
                </a:cubicBezTo>
                <a:cubicBezTo>
                  <a:pt x="2245010" y="436182"/>
                  <a:pt x="2247016" y="433364"/>
                  <a:pt x="2249020" y="430545"/>
                </a:cubicBezTo>
                <a:cubicBezTo>
                  <a:pt x="2249020" y="430545"/>
                  <a:pt x="2250646" y="429083"/>
                  <a:pt x="2250646" y="429083"/>
                </a:cubicBezTo>
                <a:lnTo>
                  <a:pt x="2250538" y="429083"/>
                </a:lnTo>
                <a:cubicBezTo>
                  <a:pt x="2255795" y="425885"/>
                  <a:pt x="2261051" y="422688"/>
                  <a:pt x="2270860" y="416727"/>
                </a:cubicBezTo>
                <a:close/>
                <a:moveTo>
                  <a:pt x="2143495" y="411347"/>
                </a:moveTo>
                <a:cubicBezTo>
                  <a:pt x="2149564" y="411226"/>
                  <a:pt x="2155539" y="412499"/>
                  <a:pt x="2161663" y="416130"/>
                </a:cubicBezTo>
                <a:cubicBezTo>
                  <a:pt x="2164101" y="417593"/>
                  <a:pt x="2167678" y="417105"/>
                  <a:pt x="2170875" y="421170"/>
                </a:cubicBezTo>
                <a:cubicBezTo>
                  <a:pt x="2156297" y="422850"/>
                  <a:pt x="2141665" y="426047"/>
                  <a:pt x="2127141" y="425776"/>
                </a:cubicBezTo>
                <a:lnTo>
                  <a:pt x="2080887" y="419122"/>
                </a:lnTo>
                <a:lnTo>
                  <a:pt x="2093207" y="412659"/>
                </a:lnTo>
                <a:cubicBezTo>
                  <a:pt x="2105034" y="410233"/>
                  <a:pt x="2115247" y="417783"/>
                  <a:pt x="2124757" y="414938"/>
                </a:cubicBezTo>
                <a:cubicBezTo>
                  <a:pt x="2131260" y="412987"/>
                  <a:pt x="2137425" y="411470"/>
                  <a:pt x="2143495" y="411347"/>
                </a:cubicBezTo>
                <a:close/>
                <a:moveTo>
                  <a:pt x="2199381" y="381447"/>
                </a:moveTo>
                <a:cubicBezTo>
                  <a:pt x="2214989" y="384644"/>
                  <a:pt x="2230596" y="387842"/>
                  <a:pt x="2248208" y="391472"/>
                </a:cubicBezTo>
                <a:cubicBezTo>
                  <a:pt x="2241434" y="399764"/>
                  <a:pt x="2236665" y="405563"/>
                  <a:pt x="2231084" y="412391"/>
                </a:cubicBezTo>
                <a:cubicBezTo>
                  <a:pt x="2242410" y="412879"/>
                  <a:pt x="2251676" y="415480"/>
                  <a:pt x="2250593" y="429028"/>
                </a:cubicBezTo>
                <a:lnTo>
                  <a:pt x="2248967" y="430491"/>
                </a:lnTo>
                <a:lnTo>
                  <a:pt x="2248912" y="430545"/>
                </a:lnTo>
                <a:cubicBezTo>
                  <a:pt x="2240838" y="418243"/>
                  <a:pt x="2227669" y="422146"/>
                  <a:pt x="2213579" y="422308"/>
                </a:cubicBezTo>
                <a:cubicBezTo>
                  <a:pt x="2216289" y="414396"/>
                  <a:pt x="2218131" y="409085"/>
                  <a:pt x="2219486" y="405021"/>
                </a:cubicBezTo>
                <a:cubicBezTo>
                  <a:pt x="2211791" y="398788"/>
                  <a:pt x="2204367" y="392773"/>
                  <a:pt x="2196942" y="386758"/>
                </a:cubicBezTo>
                <a:cubicBezTo>
                  <a:pt x="2197755" y="384969"/>
                  <a:pt x="2198568" y="383235"/>
                  <a:pt x="2199381" y="381447"/>
                </a:cubicBezTo>
                <a:close/>
                <a:moveTo>
                  <a:pt x="1916820" y="321239"/>
                </a:moveTo>
                <a:cubicBezTo>
                  <a:pt x="1914707" y="327417"/>
                  <a:pt x="1913298" y="331536"/>
                  <a:pt x="1911293" y="337497"/>
                </a:cubicBezTo>
                <a:cubicBezTo>
                  <a:pt x="1916767" y="335925"/>
                  <a:pt x="1920777" y="334787"/>
                  <a:pt x="1927443" y="332890"/>
                </a:cubicBezTo>
                <a:cubicBezTo>
                  <a:pt x="1924841" y="339231"/>
                  <a:pt x="1922782" y="344217"/>
                  <a:pt x="1920777" y="348931"/>
                </a:cubicBezTo>
                <a:cubicBezTo>
                  <a:pt x="1926034" y="348931"/>
                  <a:pt x="1931615" y="347685"/>
                  <a:pt x="1936221" y="349257"/>
                </a:cubicBezTo>
                <a:cubicBezTo>
                  <a:pt x="1941533" y="351045"/>
                  <a:pt x="1946030" y="355272"/>
                  <a:pt x="1952046" y="359174"/>
                </a:cubicBezTo>
                <a:cubicBezTo>
                  <a:pt x="1929718" y="363076"/>
                  <a:pt x="1906633" y="355001"/>
                  <a:pt x="1891621" y="338960"/>
                </a:cubicBezTo>
                <a:lnTo>
                  <a:pt x="1891567" y="338960"/>
                </a:lnTo>
                <a:cubicBezTo>
                  <a:pt x="1894982" y="335167"/>
                  <a:pt x="1898450" y="331373"/>
                  <a:pt x="1901863" y="327580"/>
                </a:cubicBezTo>
                <a:cubicBezTo>
                  <a:pt x="1905982" y="325846"/>
                  <a:pt x="1910046" y="324111"/>
                  <a:pt x="1916820" y="321239"/>
                </a:cubicBezTo>
                <a:close/>
                <a:moveTo>
                  <a:pt x="1204245" y="317283"/>
                </a:moveTo>
                <a:cubicBezTo>
                  <a:pt x="1190696" y="324382"/>
                  <a:pt x="1179695" y="334516"/>
                  <a:pt x="1168857" y="345843"/>
                </a:cubicBezTo>
                <a:cubicBezTo>
                  <a:pt x="1160836" y="354188"/>
                  <a:pt x="1171620" y="361558"/>
                  <a:pt x="1164304" y="367194"/>
                </a:cubicBezTo>
                <a:cubicBezTo>
                  <a:pt x="1161162" y="367194"/>
                  <a:pt x="1157530" y="366381"/>
                  <a:pt x="1154387" y="367303"/>
                </a:cubicBezTo>
                <a:cubicBezTo>
                  <a:pt x="1133251" y="373480"/>
                  <a:pt x="1128321" y="382747"/>
                  <a:pt x="1133197" y="404641"/>
                </a:cubicBezTo>
                <a:cubicBezTo>
                  <a:pt x="1134498" y="410495"/>
                  <a:pt x="1134282" y="416727"/>
                  <a:pt x="1134335" y="422795"/>
                </a:cubicBezTo>
                <a:cubicBezTo>
                  <a:pt x="1134498" y="438295"/>
                  <a:pt x="1134335" y="453794"/>
                  <a:pt x="1134335" y="474116"/>
                </a:cubicBezTo>
                <a:cubicBezTo>
                  <a:pt x="1142627" y="459917"/>
                  <a:pt x="1148100" y="450434"/>
                  <a:pt x="1153627" y="440950"/>
                </a:cubicBezTo>
                <a:lnTo>
                  <a:pt x="1153627" y="440896"/>
                </a:lnTo>
                <a:cubicBezTo>
                  <a:pt x="1154603" y="441438"/>
                  <a:pt x="1155525" y="441925"/>
                  <a:pt x="1156500" y="442467"/>
                </a:cubicBezTo>
                <a:cubicBezTo>
                  <a:pt x="1152490" y="464794"/>
                  <a:pt x="1147992" y="487014"/>
                  <a:pt x="1144740" y="509450"/>
                </a:cubicBezTo>
                <a:cubicBezTo>
                  <a:pt x="1143223" y="519855"/>
                  <a:pt x="1142952" y="531126"/>
                  <a:pt x="1156608" y="537900"/>
                </a:cubicBezTo>
                <a:cubicBezTo>
                  <a:pt x="1160890" y="530368"/>
                  <a:pt x="1165280" y="523756"/>
                  <a:pt x="1168532" y="516657"/>
                </a:cubicBezTo>
                <a:cubicBezTo>
                  <a:pt x="1172596" y="507770"/>
                  <a:pt x="1180346" y="502838"/>
                  <a:pt x="1187933" y="506740"/>
                </a:cubicBezTo>
                <a:cubicBezTo>
                  <a:pt x="1200343" y="513134"/>
                  <a:pt x="1205816" y="503055"/>
                  <a:pt x="1214866" y="499045"/>
                </a:cubicBezTo>
                <a:cubicBezTo>
                  <a:pt x="1209773" y="485768"/>
                  <a:pt x="1196712" y="482950"/>
                  <a:pt x="1185277" y="476121"/>
                </a:cubicBezTo>
                <a:cubicBezTo>
                  <a:pt x="1185927" y="472273"/>
                  <a:pt x="1186903" y="468047"/>
                  <a:pt x="1187282" y="463765"/>
                </a:cubicBezTo>
                <a:cubicBezTo>
                  <a:pt x="1188799" y="445448"/>
                  <a:pt x="1190696" y="427185"/>
                  <a:pt x="1165985" y="421549"/>
                </a:cubicBezTo>
                <a:cubicBezTo>
                  <a:pt x="1161378" y="420520"/>
                  <a:pt x="1157855" y="414830"/>
                  <a:pt x="1155688" y="412933"/>
                </a:cubicBezTo>
                <a:cubicBezTo>
                  <a:pt x="1160945" y="406592"/>
                  <a:pt x="1170320" y="400468"/>
                  <a:pt x="1170429" y="394236"/>
                </a:cubicBezTo>
                <a:cubicBezTo>
                  <a:pt x="1170862" y="369525"/>
                  <a:pt x="1184410" y="356627"/>
                  <a:pt x="1205437" y="349311"/>
                </a:cubicBezTo>
                <a:cubicBezTo>
                  <a:pt x="1216005" y="345625"/>
                  <a:pt x="1218876" y="338093"/>
                  <a:pt x="1218769" y="328555"/>
                </a:cubicBezTo>
                <a:cubicBezTo>
                  <a:pt x="1218714" y="320372"/>
                  <a:pt x="1210856" y="313815"/>
                  <a:pt x="1204245" y="317283"/>
                </a:cubicBezTo>
                <a:close/>
                <a:moveTo>
                  <a:pt x="1814343" y="286502"/>
                </a:moveTo>
                <a:cubicBezTo>
                  <a:pt x="1818787" y="290783"/>
                  <a:pt x="1823176" y="295064"/>
                  <a:pt x="1828432" y="300104"/>
                </a:cubicBezTo>
                <a:cubicBezTo>
                  <a:pt x="1836399" y="297015"/>
                  <a:pt x="1844474" y="293872"/>
                  <a:pt x="1852548" y="290728"/>
                </a:cubicBezTo>
                <a:cubicBezTo>
                  <a:pt x="1862845" y="302651"/>
                  <a:pt x="1872329" y="313652"/>
                  <a:pt x="1882626" y="325575"/>
                </a:cubicBezTo>
                <a:cubicBezTo>
                  <a:pt x="1886581" y="322973"/>
                  <a:pt x="1891513" y="319721"/>
                  <a:pt x="1898666" y="314953"/>
                </a:cubicBezTo>
                <a:cubicBezTo>
                  <a:pt x="1899967" y="320209"/>
                  <a:pt x="1900943" y="323895"/>
                  <a:pt x="1901863" y="327579"/>
                </a:cubicBezTo>
                <a:cubicBezTo>
                  <a:pt x="1898450" y="331373"/>
                  <a:pt x="1894981" y="335167"/>
                  <a:pt x="1891567" y="338960"/>
                </a:cubicBezTo>
                <a:cubicBezTo>
                  <a:pt x="1883059" y="337442"/>
                  <a:pt x="1874497" y="335925"/>
                  <a:pt x="1864363" y="334136"/>
                </a:cubicBezTo>
                <a:cubicBezTo>
                  <a:pt x="1860135" y="326929"/>
                  <a:pt x="1855258" y="318530"/>
                  <a:pt x="1850868" y="310996"/>
                </a:cubicBezTo>
                <a:cubicBezTo>
                  <a:pt x="1840897" y="309209"/>
                  <a:pt x="1831089" y="309154"/>
                  <a:pt x="1823013" y="305361"/>
                </a:cubicBezTo>
                <a:cubicBezTo>
                  <a:pt x="1817703" y="302868"/>
                  <a:pt x="1814885" y="295010"/>
                  <a:pt x="1814343" y="286502"/>
                </a:cubicBezTo>
                <a:close/>
                <a:moveTo>
                  <a:pt x="1992311" y="275230"/>
                </a:moveTo>
                <a:cubicBezTo>
                  <a:pt x="1999411" y="290621"/>
                  <a:pt x="2010683" y="296419"/>
                  <a:pt x="2026724" y="301189"/>
                </a:cubicBezTo>
                <a:cubicBezTo>
                  <a:pt x="2049647" y="308017"/>
                  <a:pt x="2071758" y="320210"/>
                  <a:pt x="2077068" y="348119"/>
                </a:cubicBezTo>
                <a:lnTo>
                  <a:pt x="2077041" y="348144"/>
                </a:lnTo>
                <a:lnTo>
                  <a:pt x="2082927" y="353612"/>
                </a:lnTo>
                <a:cubicBezTo>
                  <a:pt x="2085007" y="355245"/>
                  <a:pt x="2087608" y="356058"/>
                  <a:pt x="2091971" y="354188"/>
                </a:cubicBezTo>
                <a:cubicBezTo>
                  <a:pt x="2104652" y="348660"/>
                  <a:pt x="2117767" y="351586"/>
                  <a:pt x="2131098" y="355597"/>
                </a:cubicBezTo>
                <a:cubicBezTo>
                  <a:pt x="2143616" y="359391"/>
                  <a:pt x="2157164" y="359715"/>
                  <a:pt x="2172392" y="361829"/>
                </a:cubicBezTo>
                <a:cubicBezTo>
                  <a:pt x="2163125" y="367465"/>
                  <a:pt x="2149632" y="361613"/>
                  <a:pt x="2146488" y="374726"/>
                </a:cubicBezTo>
                <a:cubicBezTo>
                  <a:pt x="2140961" y="370338"/>
                  <a:pt x="2129093" y="382639"/>
                  <a:pt x="2127576" y="367574"/>
                </a:cubicBezTo>
                <a:cubicBezTo>
                  <a:pt x="2110993" y="364755"/>
                  <a:pt x="2094301" y="360095"/>
                  <a:pt x="2078694" y="371151"/>
                </a:cubicBezTo>
                <a:cubicBezTo>
                  <a:pt x="2073871" y="374564"/>
                  <a:pt x="2069047" y="377978"/>
                  <a:pt x="2060919" y="378845"/>
                </a:cubicBezTo>
                <a:cubicBezTo>
                  <a:pt x="2062219" y="375702"/>
                  <a:pt x="2063357" y="372451"/>
                  <a:pt x="2064928" y="369470"/>
                </a:cubicBezTo>
                <a:cubicBezTo>
                  <a:pt x="2068451" y="362642"/>
                  <a:pt x="2072245" y="355868"/>
                  <a:pt x="2075875" y="349093"/>
                </a:cubicBezTo>
                <a:lnTo>
                  <a:pt x="2075935" y="349041"/>
                </a:lnTo>
                <a:lnTo>
                  <a:pt x="2063466" y="335547"/>
                </a:lnTo>
                <a:cubicBezTo>
                  <a:pt x="2044716" y="313924"/>
                  <a:pt x="2021196" y="303193"/>
                  <a:pt x="1992311" y="305470"/>
                </a:cubicBezTo>
                <a:close/>
                <a:moveTo>
                  <a:pt x="1622224" y="267264"/>
                </a:moveTo>
                <a:cubicBezTo>
                  <a:pt x="1627094" y="269012"/>
                  <a:pt x="1631145" y="273306"/>
                  <a:pt x="1635075" y="278048"/>
                </a:cubicBezTo>
                <a:cubicBezTo>
                  <a:pt x="1643203" y="287856"/>
                  <a:pt x="1658702" y="273983"/>
                  <a:pt x="1667047" y="289915"/>
                </a:cubicBezTo>
                <a:cubicBezTo>
                  <a:pt x="1672088" y="299508"/>
                  <a:pt x="1686232" y="304330"/>
                  <a:pt x="1696204" y="311213"/>
                </a:cubicBezTo>
                <a:cubicBezTo>
                  <a:pt x="1691109" y="318909"/>
                  <a:pt x="1687099" y="324978"/>
                  <a:pt x="1680054" y="335600"/>
                </a:cubicBezTo>
                <a:cubicBezTo>
                  <a:pt x="1690567" y="333974"/>
                  <a:pt x="1695715" y="333161"/>
                  <a:pt x="1702165" y="332185"/>
                </a:cubicBezTo>
                <a:cubicBezTo>
                  <a:pt x="1701243" y="337442"/>
                  <a:pt x="1700159" y="343945"/>
                  <a:pt x="1698967" y="350828"/>
                </a:cubicBezTo>
                <a:cubicBezTo>
                  <a:pt x="1710077" y="345680"/>
                  <a:pt x="1720644" y="338581"/>
                  <a:pt x="1732295" y="351099"/>
                </a:cubicBezTo>
                <a:cubicBezTo>
                  <a:pt x="1735547" y="344000"/>
                  <a:pt x="1738582" y="337226"/>
                  <a:pt x="1742538" y="328501"/>
                </a:cubicBezTo>
                <a:cubicBezTo>
                  <a:pt x="1748770" y="333811"/>
                  <a:pt x="1753918" y="338201"/>
                  <a:pt x="1760259" y="343566"/>
                </a:cubicBezTo>
                <a:cubicBezTo>
                  <a:pt x="1757603" y="350828"/>
                  <a:pt x="1754948" y="358089"/>
                  <a:pt x="1752347" y="365352"/>
                </a:cubicBezTo>
                <a:cubicBezTo>
                  <a:pt x="1760909" y="368711"/>
                  <a:pt x="1769146" y="372017"/>
                  <a:pt x="1781394" y="376841"/>
                </a:cubicBezTo>
                <a:cubicBezTo>
                  <a:pt x="1763565" y="383669"/>
                  <a:pt x="1745519" y="385619"/>
                  <a:pt x="1745031" y="404641"/>
                </a:cubicBezTo>
                <a:cubicBezTo>
                  <a:pt x="1731699" y="407405"/>
                  <a:pt x="1732079" y="387299"/>
                  <a:pt x="1720915" y="394886"/>
                </a:cubicBezTo>
                <a:cubicBezTo>
                  <a:pt x="1709319" y="402745"/>
                  <a:pt x="1705742" y="388925"/>
                  <a:pt x="1695661" y="387570"/>
                </a:cubicBezTo>
                <a:cubicBezTo>
                  <a:pt x="1689321" y="391093"/>
                  <a:pt x="1681571" y="395320"/>
                  <a:pt x="1672468" y="400414"/>
                </a:cubicBezTo>
                <a:cubicBezTo>
                  <a:pt x="1670408" y="390443"/>
                  <a:pt x="1677616" y="384156"/>
                  <a:pt x="1680867" y="376732"/>
                </a:cubicBezTo>
                <a:cubicBezTo>
                  <a:pt x="1687099" y="362588"/>
                  <a:pt x="1687261" y="362642"/>
                  <a:pt x="1676369" y="342861"/>
                </a:cubicBezTo>
                <a:cubicBezTo>
                  <a:pt x="1673659" y="348715"/>
                  <a:pt x="1671491" y="353267"/>
                  <a:pt x="1669053" y="358523"/>
                </a:cubicBezTo>
                <a:cubicBezTo>
                  <a:pt x="1657618" y="343566"/>
                  <a:pt x="1649381" y="327037"/>
                  <a:pt x="1636158" y="317121"/>
                </a:cubicBezTo>
                <a:cubicBezTo>
                  <a:pt x="1622881" y="307203"/>
                  <a:pt x="1604401" y="309533"/>
                  <a:pt x="1586951" y="312839"/>
                </a:cubicBezTo>
                <a:cubicBezTo>
                  <a:pt x="1595567" y="307854"/>
                  <a:pt x="1604239" y="302813"/>
                  <a:pt x="1614048" y="297178"/>
                </a:cubicBezTo>
                <a:cubicBezTo>
                  <a:pt x="1610796" y="288506"/>
                  <a:pt x="1607545" y="279944"/>
                  <a:pt x="1604456" y="271761"/>
                </a:cubicBezTo>
                <a:cubicBezTo>
                  <a:pt x="1611664" y="266315"/>
                  <a:pt x="1617354" y="265516"/>
                  <a:pt x="1622224" y="267264"/>
                </a:cubicBezTo>
                <a:close/>
                <a:moveTo>
                  <a:pt x="1011810" y="242227"/>
                </a:moveTo>
                <a:cubicBezTo>
                  <a:pt x="1020535" y="252145"/>
                  <a:pt x="1034137" y="257672"/>
                  <a:pt x="1031047" y="274092"/>
                </a:cubicBezTo>
                <a:cubicBezTo>
                  <a:pt x="1040474" y="277398"/>
                  <a:pt x="1051476" y="277940"/>
                  <a:pt x="1056137" y="283684"/>
                </a:cubicBezTo>
                <a:cubicBezTo>
                  <a:pt x="1061827" y="290729"/>
                  <a:pt x="1067191" y="295335"/>
                  <a:pt x="1078355" y="296745"/>
                </a:cubicBezTo>
                <a:cubicBezTo>
                  <a:pt x="1062856" y="299834"/>
                  <a:pt x="1049796" y="301514"/>
                  <a:pt x="1037332" y="305036"/>
                </a:cubicBezTo>
                <a:cubicBezTo>
                  <a:pt x="1004656" y="314303"/>
                  <a:pt x="995443" y="329044"/>
                  <a:pt x="1000428" y="361776"/>
                </a:cubicBezTo>
                <a:cubicBezTo>
                  <a:pt x="963470" y="370338"/>
                  <a:pt x="941305" y="378088"/>
                  <a:pt x="950842" y="406972"/>
                </a:cubicBezTo>
                <a:cubicBezTo>
                  <a:pt x="912799" y="428812"/>
                  <a:pt x="908301" y="443443"/>
                  <a:pt x="927810" y="483384"/>
                </a:cubicBezTo>
                <a:cubicBezTo>
                  <a:pt x="930845" y="489616"/>
                  <a:pt x="934693" y="495469"/>
                  <a:pt x="941630" y="507662"/>
                </a:cubicBezTo>
                <a:cubicBezTo>
                  <a:pt x="929057" y="500779"/>
                  <a:pt x="920603" y="489724"/>
                  <a:pt x="914208" y="504085"/>
                </a:cubicBezTo>
                <a:cubicBezTo>
                  <a:pt x="893561" y="485335"/>
                  <a:pt x="878279" y="480349"/>
                  <a:pt x="872696" y="512377"/>
                </a:cubicBezTo>
                <a:cubicBezTo>
                  <a:pt x="868579" y="502459"/>
                  <a:pt x="865381" y="494602"/>
                  <a:pt x="861208" y="484522"/>
                </a:cubicBezTo>
                <a:cubicBezTo>
                  <a:pt x="856114" y="489399"/>
                  <a:pt x="852591" y="492758"/>
                  <a:pt x="848473" y="496715"/>
                </a:cubicBezTo>
                <a:cubicBezTo>
                  <a:pt x="846630" y="489345"/>
                  <a:pt x="844842" y="482300"/>
                  <a:pt x="841863" y="470486"/>
                </a:cubicBezTo>
                <a:cubicBezTo>
                  <a:pt x="834870" y="480023"/>
                  <a:pt x="830481" y="485984"/>
                  <a:pt x="826091" y="491945"/>
                </a:cubicBezTo>
                <a:cubicBezTo>
                  <a:pt x="821827" y="490754"/>
                  <a:pt x="815215" y="481233"/>
                  <a:pt x="806256" y="463386"/>
                </a:cubicBezTo>
                <a:cubicBezTo>
                  <a:pt x="810917" y="462953"/>
                  <a:pt x="815903" y="463712"/>
                  <a:pt x="819697" y="461924"/>
                </a:cubicBezTo>
                <a:cubicBezTo>
                  <a:pt x="834708" y="454987"/>
                  <a:pt x="846739" y="460406"/>
                  <a:pt x="859474" y="468481"/>
                </a:cubicBezTo>
                <a:cubicBezTo>
                  <a:pt x="867277" y="473412"/>
                  <a:pt x="877249" y="474930"/>
                  <a:pt x="888413" y="478777"/>
                </a:cubicBezTo>
                <a:cubicBezTo>
                  <a:pt x="889009" y="467451"/>
                  <a:pt x="889388" y="459593"/>
                  <a:pt x="889822" y="451355"/>
                </a:cubicBezTo>
                <a:cubicBezTo>
                  <a:pt x="883914" y="447508"/>
                  <a:pt x="878658" y="444202"/>
                  <a:pt x="873564" y="440626"/>
                </a:cubicBezTo>
                <a:cubicBezTo>
                  <a:pt x="858337" y="430058"/>
                  <a:pt x="857794" y="421333"/>
                  <a:pt x="871559" y="408543"/>
                </a:cubicBezTo>
                <a:cubicBezTo>
                  <a:pt x="874106" y="406159"/>
                  <a:pt x="877411" y="404588"/>
                  <a:pt x="881910" y="401607"/>
                </a:cubicBezTo>
                <a:cubicBezTo>
                  <a:pt x="878279" y="390660"/>
                  <a:pt x="874647" y="379822"/>
                  <a:pt x="869879" y="365515"/>
                </a:cubicBezTo>
                <a:lnTo>
                  <a:pt x="869987" y="365569"/>
                </a:lnTo>
                <a:cubicBezTo>
                  <a:pt x="881368" y="362534"/>
                  <a:pt x="891610" y="359825"/>
                  <a:pt x="901961" y="357115"/>
                </a:cubicBezTo>
                <a:cubicBezTo>
                  <a:pt x="904616" y="347306"/>
                  <a:pt x="888792" y="339557"/>
                  <a:pt x="899414" y="326387"/>
                </a:cubicBezTo>
                <a:cubicBezTo>
                  <a:pt x="902882" y="331157"/>
                  <a:pt x="905700" y="335059"/>
                  <a:pt x="908627" y="339178"/>
                </a:cubicBezTo>
                <a:cubicBezTo>
                  <a:pt x="911011" y="332295"/>
                  <a:pt x="913450" y="325358"/>
                  <a:pt x="917406" y="314140"/>
                </a:cubicBezTo>
                <a:cubicBezTo>
                  <a:pt x="922554" y="325629"/>
                  <a:pt x="925914" y="333108"/>
                  <a:pt x="929816" y="341779"/>
                </a:cubicBezTo>
                <a:cubicBezTo>
                  <a:pt x="932200" y="337985"/>
                  <a:pt x="933122" y="335112"/>
                  <a:pt x="935073" y="333541"/>
                </a:cubicBezTo>
                <a:cubicBezTo>
                  <a:pt x="942985" y="327200"/>
                  <a:pt x="929870" y="316579"/>
                  <a:pt x="940601" y="310130"/>
                </a:cubicBezTo>
                <a:cubicBezTo>
                  <a:pt x="946940" y="306337"/>
                  <a:pt x="951330" y="299292"/>
                  <a:pt x="956478" y="293655"/>
                </a:cubicBezTo>
                <a:cubicBezTo>
                  <a:pt x="958863" y="291000"/>
                  <a:pt x="963470" y="287532"/>
                  <a:pt x="962928" y="285527"/>
                </a:cubicBezTo>
                <a:cubicBezTo>
                  <a:pt x="958917" y="269973"/>
                  <a:pt x="973115" y="266667"/>
                  <a:pt x="979998" y="258539"/>
                </a:cubicBezTo>
                <a:cubicBezTo>
                  <a:pt x="991378" y="263561"/>
                  <a:pt x="1001984" y="258123"/>
                  <a:pt x="1011810" y="242227"/>
                </a:cubicBezTo>
                <a:close/>
                <a:moveTo>
                  <a:pt x="1800904" y="209928"/>
                </a:moveTo>
                <a:cubicBezTo>
                  <a:pt x="1825669" y="214480"/>
                  <a:pt x="1847889" y="224397"/>
                  <a:pt x="1878019" y="217678"/>
                </a:cubicBezTo>
                <a:cubicBezTo>
                  <a:pt x="1865501" y="224397"/>
                  <a:pt x="1858836" y="227920"/>
                  <a:pt x="1850273" y="232526"/>
                </a:cubicBezTo>
                <a:cubicBezTo>
                  <a:pt x="1857047" y="234261"/>
                  <a:pt x="1861220" y="235344"/>
                  <a:pt x="1865881" y="236536"/>
                </a:cubicBezTo>
                <a:cubicBezTo>
                  <a:pt x="1865176" y="237620"/>
                  <a:pt x="1864471" y="239517"/>
                  <a:pt x="1863984" y="239463"/>
                </a:cubicBezTo>
                <a:cubicBezTo>
                  <a:pt x="1850869" y="238000"/>
                  <a:pt x="1836671" y="245370"/>
                  <a:pt x="1824802" y="232255"/>
                </a:cubicBezTo>
                <a:cubicBezTo>
                  <a:pt x="1821118" y="228191"/>
                  <a:pt x="1811417" y="229491"/>
                  <a:pt x="1803993" y="228245"/>
                </a:cubicBezTo>
                <a:cubicBezTo>
                  <a:pt x="1803017" y="222392"/>
                  <a:pt x="1802042" y="216702"/>
                  <a:pt x="1800904" y="209928"/>
                </a:cubicBezTo>
                <a:close/>
                <a:moveTo>
                  <a:pt x="1256703" y="202558"/>
                </a:moveTo>
                <a:cubicBezTo>
                  <a:pt x="1242342" y="204996"/>
                  <a:pt x="1229660" y="209115"/>
                  <a:pt x="1218009" y="215293"/>
                </a:cubicBezTo>
                <a:cubicBezTo>
                  <a:pt x="1207929" y="220658"/>
                  <a:pt x="1197958" y="227487"/>
                  <a:pt x="1203648" y="242335"/>
                </a:cubicBezTo>
                <a:cubicBezTo>
                  <a:pt x="1204353" y="244177"/>
                  <a:pt x="1200397" y="247863"/>
                  <a:pt x="1198662" y="250680"/>
                </a:cubicBezTo>
                <a:cubicBezTo>
                  <a:pt x="1197958" y="248296"/>
                  <a:pt x="1197200" y="245857"/>
                  <a:pt x="1195898" y="241413"/>
                </a:cubicBezTo>
                <a:cubicBezTo>
                  <a:pt x="1189071" y="247917"/>
                  <a:pt x="1183109" y="253120"/>
                  <a:pt x="1177743" y="258810"/>
                </a:cubicBezTo>
                <a:cubicBezTo>
                  <a:pt x="1170916" y="266017"/>
                  <a:pt x="1167556" y="277127"/>
                  <a:pt x="1173734" y="283305"/>
                </a:cubicBezTo>
                <a:cubicBezTo>
                  <a:pt x="1181918" y="291595"/>
                  <a:pt x="1178341" y="300591"/>
                  <a:pt x="1179587" y="311809"/>
                </a:cubicBezTo>
                <a:cubicBezTo>
                  <a:pt x="1198609" y="298370"/>
                  <a:pt x="1211235" y="284659"/>
                  <a:pt x="1209718" y="262223"/>
                </a:cubicBezTo>
                <a:lnTo>
                  <a:pt x="1209609" y="262278"/>
                </a:lnTo>
                <a:cubicBezTo>
                  <a:pt x="1226463" y="258539"/>
                  <a:pt x="1215463" y="246779"/>
                  <a:pt x="1216221" y="239625"/>
                </a:cubicBezTo>
                <a:cubicBezTo>
                  <a:pt x="1230148" y="226836"/>
                  <a:pt x="1243426" y="214696"/>
                  <a:pt x="1256703" y="202558"/>
                </a:cubicBezTo>
                <a:close/>
                <a:moveTo>
                  <a:pt x="1635230" y="150363"/>
                </a:moveTo>
                <a:cubicBezTo>
                  <a:pt x="1638488" y="150533"/>
                  <a:pt x="1641578" y="151373"/>
                  <a:pt x="1643149" y="152917"/>
                </a:cubicBezTo>
                <a:cubicBezTo>
                  <a:pt x="1660436" y="170151"/>
                  <a:pt x="1681680" y="172048"/>
                  <a:pt x="1704874" y="170313"/>
                </a:cubicBezTo>
                <a:lnTo>
                  <a:pt x="1704820" y="170313"/>
                </a:lnTo>
                <a:cubicBezTo>
                  <a:pt x="1699943" y="174974"/>
                  <a:pt x="1696203" y="178550"/>
                  <a:pt x="1690622" y="183970"/>
                </a:cubicBezTo>
                <a:cubicBezTo>
                  <a:pt x="1676965" y="181151"/>
                  <a:pt x="1660382" y="175949"/>
                  <a:pt x="1645587" y="190093"/>
                </a:cubicBezTo>
                <a:cubicBezTo>
                  <a:pt x="1642607" y="192911"/>
                  <a:pt x="1635182" y="190581"/>
                  <a:pt x="1630089" y="191773"/>
                </a:cubicBezTo>
                <a:cubicBezTo>
                  <a:pt x="1623748" y="193291"/>
                  <a:pt x="1617678" y="196000"/>
                  <a:pt x="1609441" y="198927"/>
                </a:cubicBezTo>
                <a:cubicBezTo>
                  <a:pt x="1618871" y="215780"/>
                  <a:pt x="1629058" y="226077"/>
                  <a:pt x="1645046" y="231768"/>
                </a:cubicBezTo>
                <a:cubicBezTo>
                  <a:pt x="1638379" y="234423"/>
                  <a:pt x="1631389" y="235507"/>
                  <a:pt x="1626837" y="239462"/>
                </a:cubicBezTo>
                <a:cubicBezTo>
                  <a:pt x="1622501" y="243256"/>
                  <a:pt x="1620822" y="249976"/>
                  <a:pt x="1618003" y="255286"/>
                </a:cubicBezTo>
                <a:cubicBezTo>
                  <a:pt x="1603263" y="245044"/>
                  <a:pt x="1589010" y="235073"/>
                  <a:pt x="1571073" y="222554"/>
                </a:cubicBezTo>
                <a:cubicBezTo>
                  <a:pt x="1580285" y="219628"/>
                  <a:pt x="1585433" y="218002"/>
                  <a:pt x="1590636" y="216376"/>
                </a:cubicBezTo>
                <a:cubicBezTo>
                  <a:pt x="1589661" y="211987"/>
                  <a:pt x="1574812" y="216214"/>
                  <a:pt x="1584675" y="204400"/>
                </a:cubicBezTo>
                <a:cubicBezTo>
                  <a:pt x="1579906" y="202991"/>
                  <a:pt x="1575408" y="201690"/>
                  <a:pt x="1568634" y="199739"/>
                </a:cubicBezTo>
                <a:cubicBezTo>
                  <a:pt x="1573728" y="194862"/>
                  <a:pt x="1577792" y="191014"/>
                  <a:pt x="1583103" y="185975"/>
                </a:cubicBezTo>
                <a:cubicBezTo>
                  <a:pt x="1576384" y="183644"/>
                  <a:pt x="1570422" y="181585"/>
                  <a:pt x="1562890" y="179038"/>
                </a:cubicBezTo>
                <a:cubicBezTo>
                  <a:pt x="1569663" y="170693"/>
                  <a:pt x="1575137" y="163864"/>
                  <a:pt x="1578930" y="159149"/>
                </a:cubicBezTo>
                <a:cubicBezTo>
                  <a:pt x="1583700" y="163972"/>
                  <a:pt x="1588685" y="169067"/>
                  <a:pt x="1593563" y="174052"/>
                </a:cubicBezTo>
                <a:cubicBezTo>
                  <a:pt x="1598440" y="171397"/>
                  <a:pt x="1600716" y="170475"/>
                  <a:pt x="1602667" y="169067"/>
                </a:cubicBezTo>
                <a:cubicBezTo>
                  <a:pt x="1610524" y="163268"/>
                  <a:pt x="1617732" y="156115"/>
                  <a:pt x="1626295" y="151834"/>
                </a:cubicBezTo>
                <a:cubicBezTo>
                  <a:pt x="1628544" y="150695"/>
                  <a:pt x="1631972" y="150194"/>
                  <a:pt x="1635230" y="150363"/>
                </a:cubicBezTo>
                <a:close/>
                <a:moveTo>
                  <a:pt x="1482414" y="142838"/>
                </a:moveTo>
                <a:cubicBezTo>
                  <a:pt x="1489567" y="141754"/>
                  <a:pt x="1490922" y="156440"/>
                  <a:pt x="1502573" y="150750"/>
                </a:cubicBezTo>
                <a:cubicBezTo>
                  <a:pt x="1509998" y="147119"/>
                  <a:pt x="1519915" y="148744"/>
                  <a:pt x="1529670" y="150913"/>
                </a:cubicBezTo>
                <a:cubicBezTo>
                  <a:pt x="1521649" y="153134"/>
                  <a:pt x="1513629" y="155356"/>
                  <a:pt x="1505608" y="157578"/>
                </a:cubicBezTo>
                <a:cubicBezTo>
                  <a:pt x="1505337" y="159258"/>
                  <a:pt x="1505066" y="160938"/>
                  <a:pt x="1504795" y="162618"/>
                </a:cubicBezTo>
                <a:cubicBezTo>
                  <a:pt x="1513954" y="166086"/>
                  <a:pt x="1523058" y="169555"/>
                  <a:pt x="1532108" y="172969"/>
                </a:cubicBezTo>
                <a:cubicBezTo>
                  <a:pt x="1530103" y="185866"/>
                  <a:pt x="1527393" y="188414"/>
                  <a:pt x="1519698" y="184241"/>
                </a:cubicBezTo>
                <a:cubicBezTo>
                  <a:pt x="1516609" y="182560"/>
                  <a:pt x="1514062" y="179905"/>
                  <a:pt x="1511298" y="177575"/>
                </a:cubicBezTo>
                <a:cubicBezTo>
                  <a:pt x="1494336" y="163485"/>
                  <a:pt x="1476019" y="157795"/>
                  <a:pt x="1454993" y="168525"/>
                </a:cubicBezTo>
                <a:cubicBezTo>
                  <a:pt x="1454234" y="168905"/>
                  <a:pt x="1452283" y="166954"/>
                  <a:pt x="1450820" y="166032"/>
                </a:cubicBezTo>
                <a:lnTo>
                  <a:pt x="1450874" y="166032"/>
                </a:lnTo>
                <a:cubicBezTo>
                  <a:pt x="1452554" y="160993"/>
                  <a:pt x="1452825" y="153405"/>
                  <a:pt x="1456239" y="151400"/>
                </a:cubicBezTo>
                <a:cubicBezTo>
                  <a:pt x="1464096" y="146956"/>
                  <a:pt x="1473363" y="144192"/>
                  <a:pt x="1482414" y="142838"/>
                </a:cubicBezTo>
                <a:close/>
                <a:moveTo>
                  <a:pt x="1360916" y="132162"/>
                </a:moveTo>
                <a:cubicBezTo>
                  <a:pt x="1375655" y="135684"/>
                  <a:pt x="1391099" y="139423"/>
                  <a:pt x="1408929" y="143705"/>
                </a:cubicBezTo>
                <a:cubicBezTo>
                  <a:pt x="1397602" y="159854"/>
                  <a:pt x="1371373" y="155302"/>
                  <a:pt x="1369476" y="178713"/>
                </a:cubicBezTo>
                <a:cubicBezTo>
                  <a:pt x="1371266" y="181531"/>
                  <a:pt x="1373650" y="185270"/>
                  <a:pt x="1376740" y="190256"/>
                </a:cubicBezTo>
                <a:cubicBezTo>
                  <a:pt x="1372838" y="192369"/>
                  <a:pt x="1369261" y="195675"/>
                  <a:pt x="1365304" y="196271"/>
                </a:cubicBezTo>
                <a:cubicBezTo>
                  <a:pt x="1350781" y="198493"/>
                  <a:pt x="1340484" y="205647"/>
                  <a:pt x="1333873" y="220170"/>
                </a:cubicBezTo>
                <a:cubicBezTo>
                  <a:pt x="1339129" y="225101"/>
                  <a:pt x="1344061" y="229708"/>
                  <a:pt x="1351593" y="236807"/>
                </a:cubicBezTo>
                <a:cubicBezTo>
                  <a:pt x="1339726" y="238162"/>
                  <a:pt x="1338858" y="253498"/>
                  <a:pt x="1325745" y="249054"/>
                </a:cubicBezTo>
                <a:cubicBezTo>
                  <a:pt x="1320542" y="259134"/>
                  <a:pt x="1310191" y="269865"/>
                  <a:pt x="1311329" y="279186"/>
                </a:cubicBezTo>
                <a:cubicBezTo>
                  <a:pt x="1312954" y="292842"/>
                  <a:pt x="1308511" y="300971"/>
                  <a:pt x="1300707" y="309859"/>
                </a:cubicBezTo>
                <a:cubicBezTo>
                  <a:pt x="1298484" y="312406"/>
                  <a:pt x="1297022" y="316145"/>
                  <a:pt x="1296425" y="319559"/>
                </a:cubicBezTo>
                <a:cubicBezTo>
                  <a:pt x="1294204" y="332240"/>
                  <a:pt x="1304067" y="340315"/>
                  <a:pt x="1316315" y="335925"/>
                </a:cubicBezTo>
                <a:cubicBezTo>
                  <a:pt x="1319675" y="334733"/>
                  <a:pt x="1322547" y="332294"/>
                  <a:pt x="1325852" y="330832"/>
                </a:cubicBezTo>
                <a:cubicBezTo>
                  <a:pt x="1328886" y="329422"/>
                  <a:pt x="1332138" y="328501"/>
                  <a:pt x="1341135" y="325304"/>
                </a:cubicBezTo>
                <a:cubicBezTo>
                  <a:pt x="1329971" y="339881"/>
                  <a:pt x="1321408" y="349473"/>
                  <a:pt x="1314743" y="360258"/>
                </a:cubicBezTo>
                <a:cubicBezTo>
                  <a:pt x="1309215" y="369199"/>
                  <a:pt x="1303905" y="379117"/>
                  <a:pt x="1301899" y="389305"/>
                </a:cubicBezTo>
                <a:cubicBezTo>
                  <a:pt x="1297997" y="408706"/>
                  <a:pt x="1302929" y="425397"/>
                  <a:pt x="1323901" y="432929"/>
                </a:cubicBezTo>
                <a:cubicBezTo>
                  <a:pt x="1330459" y="435315"/>
                  <a:pt x="1335336" y="438349"/>
                  <a:pt x="1333926" y="446369"/>
                </a:cubicBezTo>
                <a:cubicBezTo>
                  <a:pt x="1313767" y="450759"/>
                  <a:pt x="1305693" y="464090"/>
                  <a:pt x="1306993" y="483708"/>
                </a:cubicBezTo>
                <a:cubicBezTo>
                  <a:pt x="1308023" y="498990"/>
                  <a:pt x="1308077" y="513731"/>
                  <a:pt x="1303146" y="528851"/>
                </a:cubicBezTo>
                <a:cubicBezTo>
                  <a:pt x="1298376" y="543320"/>
                  <a:pt x="1302604" y="549336"/>
                  <a:pt x="1316747" y="556814"/>
                </a:cubicBezTo>
                <a:cubicBezTo>
                  <a:pt x="1327641" y="562558"/>
                  <a:pt x="1338642" y="568032"/>
                  <a:pt x="1351701" y="574698"/>
                </a:cubicBezTo>
                <a:cubicBezTo>
                  <a:pt x="1355388" y="566568"/>
                  <a:pt x="1358639" y="559415"/>
                  <a:pt x="1361891" y="552262"/>
                </a:cubicBezTo>
                <a:cubicBezTo>
                  <a:pt x="1366713" y="554266"/>
                  <a:pt x="1371212" y="556110"/>
                  <a:pt x="1375763" y="557952"/>
                </a:cubicBezTo>
                <a:cubicBezTo>
                  <a:pt x="1377605" y="552587"/>
                  <a:pt x="1380316" y="547330"/>
                  <a:pt x="1380965" y="541802"/>
                </a:cubicBezTo>
                <a:cubicBezTo>
                  <a:pt x="1381453" y="537847"/>
                  <a:pt x="1379177" y="533619"/>
                  <a:pt x="1379124" y="533294"/>
                </a:cubicBezTo>
                <a:cubicBezTo>
                  <a:pt x="1362053" y="524136"/>
                  <a:pt x="1347259" y="516278"/>
                  <a:pt x="1332681" y="508095"/>
                </a:cubicBezTo>
                <a:cubicBezTo>
                  <a:pt x="1331543" y="507444"/>
                  <a:pt x="1331922" y="504031"/>
                  <a:pt x="1331271" y="499749"/>
                </a:cubicBezTo>
                <a:cubicBezTo>
                  <a:pt x="1339292" y="504031"/>
                  <a:pt x="1345199" y="507173"/>
                  <a:pt x="1352082" y="510859"/>
                </a:cubicBezTo>
                <a:cubicBezTo>
                  <a:pt x="1356037" y="484142"/>
                  <a:pt x="1334577" y="493355"/>
                  <a:pt x="1319565" y="489290"/>
                </a:cubicBezTo>
                <a:cubicBezTo>
                  <a:pt x="1333223" y="481757"/>
                  <a:pt x="1342869" y="476392"/>
                  <a:pt x="1352569" y="471027"/>
                </a:cubicBezTo>
                <a:cubicBezTo>
                  <a:pt x="1345633" y="461814"/>
                  <a:pt x="1339779" y="454119"/>
                  <a:pt x="1333981" y="446424"/>
                </a:cubicBezTo>
                <a:cubicBezTo>
                  <a:pt x="1339997" y="447562"/>
                  <a:pt x="1346066" y="448754"/>
                  <a:pt x="1353979" y="450272"/>
                </a:cubicBezTo>
                <a:cubicBezTo>
                  <a:pt x="1353979" y="428757"/>
                  <a:pt x="1345362" y="414179"/>
                  <a:pt x="1323847" y="406321"/>
                </a:cubicBezTo>
                <a:cubicBezTo>
                  <a:pt x="1329267" y="403774"/>
                  <a:pt x="1332410" y="402311"/>
                  <a:pt x="1336420" y="400414"/>
                </a:cubicBezTo>
                <a:cubicBezTo>
                  <a:pt x="1334199" y="395916"/>
                  <a:pt x="1331922" y="391418"/>
                  <a:pt x="1329050" y="385620"/>
                </a:cubicBezTo>
                <a:lnTo>
                  <a:pt x="1344983" y="385620"/>
                </a:lnTo>
                <a:cubicBezTo>
                  <a:pt x="1343899" y="373860"/>
                  <a:pt x="1341676" y="363130"/>
                  <a:pt x="1342219" y="352562"/>
                </a:cubicBezTo>
                <a:cubicBezTo>
                  <a:pt x="1343194" y="333974"/>
                  <a:pt x="1346554" y="332023"/>
                  <a:pt x="1367581" y="333432"/>
                </a:cubicBezTo>
                <a:cubicBezTo>
                  <a:pt x="1380749" y="315440"/>
                  <a:pt x="1364275" y="304928"/>
                  <a:pt x="1357175" y="291813"/>
                </a:cubicBezTo>
                <a:cubicBezTo>
                  <a:pt x="1361620" y="279295"/>
                  <a:pt x="1381724" y="280215"/>
                  <a:pt x="1381779" y="263687"/>
                </a:cubicBezTo>
                <a:cubicBezTo>
                  <a:pt x="1394676" y="256642"/>
                  <a:pt x="1407303" y="254528"/>
                  <a:pt x="1417708" y="268022"/>
                </a:cubicBezTo>
                <a:cubicBezTo>
                  <a:pt x="1438409" y="256371"/>
                  <a:pt x="1444913" y="240926"/>
                  <a:pt x="1436512" y="216756"/>
                </a:cubicBezTo>
                <a:cubicBezTo>
                  <a:pt x="1456455" y="226998"/>
                  <a:pt x="1473092" y="233990"/>
                  <a:pt x="1492222" y="221471"/>
                </a:cubicBezTo>
                <a:lnTo>
                  <a:pt x="1492222" y="246454"/>
                </a:lnTo>
                <a:cubicBezTo>
                  <a:pt x="1475152" y="232743"/>
                  <a:pt x="1468215" y="233555"/>
                  <a:pt x="1457215" y="251276"/>
                </a:cubicBezTo>
                <a:cubicBezTo>
                  <a:pt x="1453421" y="257346"/>
                  <a:pt x="1449952" y="263741"/>
                  <a:pt x="1447297" y="270352"/>
                </a:cubicBezTo>
                <a:cubicBezTo>
                  <a:pt x="1438301" y="292571"/>
                  <a:pt x="1442691" y="302597"/>
                  <a:pt x="1465885" y="314357"/>
                </a:cubicBezTo>
                <a:cubicBezTo>
                  <a:pt x="1469028" y="311267"/>
                  <a:pt x="1472117" y="308125"/>
                  <a:pt x="1475207" y="305035"/>
                </a:cubicBezTo>
                <a:cubicBezTo>
                  <a:pt x="1477103" y="308667"/>
                  <a:pt x="1478620" y="315007"/>
                  <a:pt x="1481004" y="315332"/>
                </a:cubicBezTo>
                <a:cubicBezTo>
                  <a:pt x="1485612" y="316037"/>
                  <a:pt x="1491573" y="314519"/>
                  <a:pt x="1495366" y="311701"/>
                </a:cubicBezTo>
                <a:cubicBezTo>
                  <a:pt x="1498509" y="309425"/>
                  <a:pt x="1499322" y="303952"/>
                  <a:pt x="1501111" y="299887"/>
                </a:cubicBezTo>
                <a:cubicBezTo>
                  <a:pt x="1502302" y="297178"/>
                  <a:pt x="1503386" y="294468"/>
                  <a:pt x="1506584" y="292300"/>
                </a:cubicBezTo>
                <a:cubicBezTo>
                  <a:pt x="1510919" y="310889"/>
                  <a:pt x="1510323" y="328610"/>
                  <a:pt x="1500947" y="345138"/>
                </a:cubicBezTo>
                <a:lnTo>
                  <a:pt x="1492018" y="349630"/>
                </a:lnTo>
                <a:lnTo>
                  <a:pt x="1492982" y="367465"/>
                </a:lnTo>
                <a:cubicBezTo>
                  <a:pt x="1493306" y="371800"/>
                  <a:pt x="1492548" y="378195"/>
                  <a:pt x="1494986" y="379983"/>
                </a:cubicBezTo>
                <a:cubicBezTo>
                  <a:pt x="1500460" y="383940"/>
                  <a:pt x="1508535" y="384373"/>
                  <a:pt x="1513738" y="388546"/>
                </a:cubicBezTo>
                <a:cubicBezTo>
                  <a:pt x="1518832" y="392610"/>
                  <a:pt x="1510052" y="407296"/>
                  <a:pt x="1525985" y="406917"/>
                </a:cubicBezTo>
                <a:cubicBezTo>
                  <a:pt x="1521487" y="408164"/>
                  <a:pt x="1515688" y="411795"/>
                  <a:pt x="1512707" y="410223"/>
                </a:cubicBezTo>
                <a:cubicBezTo>
                  <a:pt x="1485828" y="395591"/>
                  <a:pt x="1479922" y="378141"/>
                  <a:pt x="1490435" y="348118"/>
                </a:cubicBezTo>
                <a:lnTo>
                  <a:pt x="1490435" y="326767"/>
                </a:lnTo>
                <a:cubicBezTo>
                  <a:pt x="1459816" y="340098"/>
                  <a:pt x="1464531" y="355326"/>
                  <a:pt x="1464909" y="377654"/>
                </a:cubicBezTo>
                <a:cubicBezTo>
                  <a:pt x="1465018" y="382314"/>
                  <a:pt x="1468432" y="389576"/>
                  <a:pt x="1472172" y="391094"/>
                </a:cubicBezTo>
                <a:cubicBezTo>
                  <a:pt x="1485828" y="396675"/>
                  <a:pt x="1491084" y="406376"/>
                  <a:pt x="1496287" y="419869"/>
                </a:cubicBezTo>
                <a:cubicBezTo>
                  <a:pt x="1504308" y="440787"/>
                  <a:pt x="1521487" y="441058"/>
                  <a:pt x="1536823" y="423121"/>
                </a:cubicBezTo>
                <a:cubicBezTo>
                  <a:pt x="1537744" y="422037"/>
                  <a:pt x="1539912" y="422037"/>
                  <a:pt x="1543326" y="420953"/>
                </a:cubicBezTo>
                <a:cubicBezTo>
                  <a:pt x="1544465" y="427998"/>
                  <a:pt x="1545006" y="434989"/>
                  <a:pt x="1546794" y="441547"/>
                </a:cubicBezTo>
                <a:cubicBezTo>
                  <a:pt x="1552755" y="463440"/>
                  <a:pt x="1568201" y="467396"/>
                  <a:pt x="1584621" y="451247"/>
                </a:cubicBezTo>
                <a:cubicBezTo>
                  <a:pt x="1588360" y="447562"/>
                  <a:pt x="1591016" y="442685"/>
                  <a:pt x="1596273" y="435422"/>
                </a:cubicBezTo>
                <a:cubicBezTo>
                  <a:pt x="1600174" y="450325"/>
                  <a:pt x="1603101" y="462627"/>
                  <a:pt x="1606623" y="474821"/>
                </a:cubicBezTo>
                <a:cubicBezTo>
                  <a:pt x="1612151" y="494113"/>
                  <a:pt x="1626728" y="503705"/>
                  <a:pt x="1652416" y="505006"/>
                </a:cubicBezTo>
                <a:cubicBezTo>
                  <a:pt x="1642390" y="522835"/>
                  <a:pt x="1632147" y="540231"/>
                  <a:pt x="1622664" y="558061"/>
                </a:cubicBezTo>
                <a:cubicBezTo>
                  <a:pt x="1613397" y="575511"/>
                  <a:pt x="1614806" y="575618"/>
                  <a:pt x="1626945" y="591172"/>
                </a:cubicBezTo>
                <a:cubicBezTo>
                  <a:pt x="1639139" y="606834"/>
                  <a:pt x="1653608" y="621791"/>
                  <a:pt x="1654638" y="643685"/>
                </a:cubicBezTo>
                <a:cubicBezTo>
                  <a:pt x="1655125" y="654198"/>
                  <a:pt x="1661954" y="657774"/>
                  <a:pt x="1671384" y="656311"/>
                </a:cubicBezTo>
                <a:cubicBezTo>
                  <a:pt x="1680216" y="654956"/>
                  <a:pt x="1688887" y="652626"/>
                  <a:pt x="1697504" y="650350"/>
                </a:cubicBezTo>
                <a:cubicBezTo>
                  <a:pt x="1698696" y="650024"/>
                  <a:pt x="1699401" y="647749"/>
                  <a:pt x="1701569" y="644497"/>
                </a:cubicBezTo>
                <a:cubicBezTo>
                  <a:pt x="1693493" y="642925"/>
                  <a:pt x="1686286" y="641517"/>
                  <a:pt x="1672738" y="638915"/>
                </a:cubicBezTo>
                <a:cubicBezTo>
                  <a:pt x="1682818" y="637344"/>
                  <a:pt x="1686936" y="636585"/>
                  <a:pt x="1691055" y="636151"/>
                </a:cubicBezTo>
                <a:cubicBezTo>
                  <a:pt x="1695337" y="635718"/>
                  <a:pt x="1699672" y="635609"/>
                  <a:pt x="1704007" y="632303"/>
                </a:cubicBezTo>
                <a:cubicBezTo>
                  <a:pt x="1693873" y="631437"/>
                  <a:pt x="1683793" y="630516"/>
                  <a:pt x="1674310" y="629703"/>
                </a:cubicBezTo>
                <a:cubicBezTo>
                  <a:pt x="1664880" y="613391"/>
                  <a:pt x="1672413" y="603419"/>
                  <a:pt x="1683902" y="597133"/>
                </a:cubicBezTo>
                <a:cubicBezTo>
                  <a:pt x="1681680" y="578382"/>
                  <a:pt x="1667318" y="583965"/>
                  <a:pt x="1657618" y="580388"/>
                </a:cubicBezTo>
                <a:cubicBezTo>
                  <a:pt x="1666452" y="577028"/>
                  <a:pt x="1661195" y="565213"/>
                  <a:pt x="1672413" y="561312"/>
                </a:cubicBezTo>
                <a:cubicBezTo>
                  <a:pt x="1682168" y="557897"/>
                  <a:pt x="1688454" y="545270"/>
                  <a:pt x="1697125" y="537684"/>
                </a:cubicBezTo>
                <a:cubicBezTo>
                  <a:pt x="1704982" y="530801"/>
                  <a:pt x="1713924" y="525274"/>
                  <a:pt x="1724167" y="517904"/>
                </a:cubicBezTo>
                <a:cubicBezTo>
                  <a:pt x="1728990" y="521859"/>
                  <a:pt x="1734788" y="526683"/>
                  <a:pt x="1740424" y="531289"/>
                </a:cubicBezTo>
                <a:cubicBezTo>
                  <a:pt x="1751209" y="529609"/>
                  <a:pt x="1767033" y="510099"/>
                  <a:pt x="1763077" y="501809"/>
                </a:cubicBezTo>
                <a:cubicBezTo>
                  <a:pt x="1761343" y="498177"/>
                  <a:pt x="1753593" y="497419"/>
                  <a:pt x="1746332" y="494438"/>
                </a:cubicBezTo>
                <a:cubicBezTo>
                  <a:pt x="1758254" y="482679"/>
                  <a:pt x="1770447" y="470648"/>
                  <a:pt x="1783074" y="458184"/>
                </a:cubicBezTo>
                <a:cubicBezTo>
                  <a:pt x="1777980" y="452818"/>
                  <a:pt x="1773916" y="448592"/>
                  <a:pt x="1768768" y="443172"/>
                </a:cubicBezTo>
                <a:cubicBezTo>
                  <a:pt x="1782044" y="438457"/>
                  <a:pt x="1798411" y="445448"/>
                  <a:pt x="1804534" y="427348"/>
                </a:cubicBezTo>
                <a:cubicBezTo>
                  <a:pt x="1805672" y="423988"/>
                  <a:pt x="1817486" y="424205"/>
                  <a:pt x="1826970" y="422200"/>
                </a:cubicBezTo>
                <a:cubicBezTo>
                  <a:pt x="1828216" y="414179"/>
                  <a:pt x="1832443" y="404912"/>
                  <a:pt x="1830384" y="397325"/>
                </a:cubicBezTo>
                <a:cubicBezTo>
                  <a:pt x="1823610" y="371800"/>
                  <a:pt x="1812663" y="348282"/>
                  <a:pt x="1789306" y="332836"/>
                </a:cubicBezTo>
                <a:cubicBezTo>
                  <a:pt x="1782044" y="328068"/>
                  <a:pt x="1776029" y="321510"/>
                  <a:pt x="1771368" y="311160"/>
                </a:cubicBezTo>
                <a:cubicBezTo>
                  <a:pt x="1779443" y="312080"/>
                  <a:pt x="1787518" y="313056"/>
                  <a:pt x="1797056" y="314140"/>
                </a:cubicBezTo>
                <a:cubicBezTo>
                  <a:pt x="1790282" y="296039"/>
                  <a:pt x="1777113" y="286610"/>
                  <a:pt x="1759609" y="284225"/>
                </a:cubicBezTo>
                <a:cubicBezTo>
                  <a:pt x="1747686" y="282599"/>
                  <a:pt x="1740153" y="277560"/>
                  <a:pt x="1734626" y="266938"/>
                </a:cubicBezTo>
                <a:cubicBezTo>
                  <a:pt x="1759609" y="260381"/>
                  <a:pt x="1793912" y="269973"/>
                  <a:pt x="1800036" y="290349"/>
                </a:cubicBezTo>
                <a:cubicBezTo>
                  <a:pt x="1807894" y="316470"/>
                  <a:pt x="1827241" y="315928"/>
                  <a:pt x="1847888" y="319939"/>
                </a:cubicBezTo>
                <a:cubicBezTo>
                  <a:pt x="1841114" y="326224"/>
                  <a:pt x="1835316" y="331644"/>
                  <a:pt x="1827891" y="338473"/>
                </a:cubicBezTo>
                <a:cubicBezTo>
                  <a:pt x="1835316" y="343512"/>
                  <a:pt x="1837429" y="355272"/>
                  <a:pt x="1850869" y="351966"/>
                </a:cubicBezTo>
                <a:cubicBezTo>
                  <a:pt x="1852874" y="351479"/>
                  <a:pt x="1856396" y="355705"/>
                  <a:pt x="1858727" y="358198"/>
                </a:cubicBezTo>
                <a:cubicBezTo>
                  <a:pt x="1867360" y="367412"/>
                  <a:pt x="1877570" y="368278"/>
                  <a:pt x="1889346" y="360800"/>
                </a:cubicBezTo>
                <a:cubicBezTo>
                  <a:pt x="1898450" y="377870"/>
                  <a:pt x="1922186" y="368495"/>
                  <a:pt x="1932646" y="384807"/>
                </a:cubicBezTo>
                <a:cubicBezTo>
                  <a:pt x="1930586" y="389359"/>
                  <a:pt x="1928527" y="393911"/>
                  <a:pt x="1925546" y="400468"/>
                </a:cubicBezTo>
                <a:cubicBezTo>
                  <a:pt x="1932700" y="398301"/>
                  <a:pt x="1937631" y="396838"/>
                  <a:pt x="1943917" y="394941"/>
                </a:cubicBezTo>
                <a:cubicBezTo>
                  <a:pt x="1948632" y="405725"/>
                  <a:pt x="1957682" y="410386"/>
                  <a:pt x="1969550" y="408543"/>
                </a:cubicBezTo>
                <a:cubicBezTo>
                  <a:pt x="1980064" y="406918"/>
                  <a:pt x="1987596" y="412499"/>
                  <a:pt x="1992257" y="420032"/>
                </a:cubicBezTo>
                <a:cubicBezTo>
                  <a:pt x="1995401" y="425126"/>
                  <a:pt x="2007485" y="429028"/>
                  <a:pt x="1998165" y="438566"/>
                </a:cubicBezTo>
                <a:cubicBezTo>
                  <a:pt x="2003095" y="440625"/>
                  <a:pt x="2008081" y="442685"/>
                  <a:pt x="2014476" y="445286"/>
                </a:cubicBezTo>
                <a:cubicBezTo>
                  <a:pt x="2016535" y="450868"/>
                  <a:pt x="2012309" y="461923"/>
                  <a:pt x="2024773" y="464741"/>
                </a:cubicBezTo>
                <a:cubicBezTo>
                  <a:pt x="2027428" y="457804"/>
                  <a:pt x="2030083" y="450759"/>
                  <a:pt x="2032088" y="445394"/>
                </a:cubicBezTo>
                <a:cubicBezTo>
                  <a:pt x="2043306" y="440354"/>
                  <a:pt x="2045637" y="460188"/>
                  <a:pt x="2056367" y="450650"/>
                </a:cubicBezTo>
                <a:cubicBezTo>
                  <a:pt x="2059293" y="454498"/>
                  <a:pt x="2063466" y="457967"/>
                  <a:pt x="2064929" y="462356"/>
                </a:cubicBezTo>
                <a:cubicBezTo>
                  <a:pt x="2069427" y="475741"/>
                  <a:pt x="2072842" y="489452"/>
                  <a:pt x="2080970" y="502242"/>
                </a:cubicBezTo>
                <a:cubicBezTo>
                  <a:pt x="2081621" y="492758"/>
                  <a:pt x="2082217" y="483329"/>
                  <a:pt x="2083192" y="468805"/>
                </a:cubicBezTo>
                <a:cubicBezTo>
                  <a:pt x="2086282" y="476067"/>
                  <a:pt x="2087473" y="479264"/>
                  <a:pt x="2088991" y="482353"/>
                </a:cubicBezTo>
                <a:cubicBezTo>
                  <a:pt x="2090562" y="485550"/>
                  <a:pt x="2092350" y="488640"/>
                  <a:pt x="2094139" y="491945"/>
                </a:cubicBezTo>
                <a:cubicBezTo>
                  <a:pt x="2106332" y="485063"/>
                  <a:pt x="2118147" y="478398"/>
                  <a:pt x="2132074" y="470593"/>
                </a:cubicBezTo>
                <a:cubicBezTo>
                  <a:pt x="2134838" y="479915"/>
                  <a:pt x="2136464" y="485605"/>
                  <a:pt x="2138631" y="492975"/>
                </a:cubicBezTo>
                <a:cubicBezTo>
                  <a:pt x="2144321" y="488748"/>
                  <a:pt x="2149632" y="484792"/>
                  <a:pt x="2155593" y="480348"/>
                </a:cubicBezTo>
                <a:cubicBezTo>
                  <a:pt x="2157056" y="484250"/>
                  <a:pt x="2158249" y="487501"/>
                  <a:pt x="2159495" y="490862"/>
                </a:cubicBezTo>
                <a:cubicBezTo>
                  <a:pt x="2160850" y="491078"/>
                  <a:pt x="2162530" y="491945"/>
                  <a:pt x="2163723" y="491512"/>
                </a:cubicBezTo>
                <a:cubicBezTo>
                  <a:pt x="2171797" y="488531"/>
                  <a:pt x="2179655" y="484955"/>
                  <a:pt x="2187838" y="482245"/>
                </a:cubicBezTo>
                <a:cubicBezTo>
                  <a:pt x="2199490" y="478343"/>
                  <a:pt x="2211357" y="475037"/>
                  <a:pt x="2223930" y="471190"/>
                </a:cubicBezTo>
                <a:cubicBezTo>
                  <a:pt x="2224526" y="472273"/>
                  <a:pt x="2226043" y="474983"/>
                  <a:pt x="2228103" y="478776"/>
                </a:cubicBezTo>
                <a:cubicBezTo>
                  <a:pt x="2231084" y="477043"/>
                  <a:pt x="2234010" y="475308"/>
                  <a:pt x="2236936" y="473519"/>
                </a:cubicBezTo>
                <a:cubicBezTo>
                  <a:pt x="2257259" y="461001"/>
                  <a:pt x="2266471" y="463278"/>
                  <a:pt x="2279911" y="483871"/>
                </a:cubicBezTo>
                <a:cubicBezTo>
                  <a:pt x="2285763" y="492813"/>
                  <a:pt x="2291725" y="501700"/>
                  <a:pt x="2298120" y="511292"/>
                </a:cubicBezTo>
                <a:cubicBezTo>
                  <a:pt x="2297416" y="512105"/>
                  <a:pt x="2294435" y="515356"/>
                  <a:pt x="2290966" y="519259"/>
                </a:cubicBezTo>
                <a:cubicBezTo>
                  <a:pt x="2272866" y="496389"/>
                  <a:pt x="2251569" y="491674"/>
                  <a:pt x="2224039" y="510479"/>
                </a:cubicBezTo>
                <a:cubicBezTo>
                  <a:pt x="2230000" y="520830"/>
                  <a:pt x="2235907" y="531072"/>
                  <a:pt x="2242518" y="542507"/>
                </a:cubicBezTo>
                <a:lnTo>
                  <a:pt x="2214338" y="542507"/>
                </a:lnTo>
                <a:cubicBezTo>
                  <a:pt x="2211466" y="538442"/>
                  <a:pt x="2208268" y="534161"/>
                  <a:pt x="2205233" y="529771"/>
                </a:cubicBezTo>
                <a:cubicBezTo>
                  <a:pt x="2190873" y="509124"/>
                  <a:pt x="2175211" y="506469"/>
                  <a:pt x="2156407" y="522672"/>
                </a:cubicBezTo>
                <a:cubicBezTo>
                  <a:pt x="2150608" y="527658"/>
                  <a:pt x="2147085" y="535299"/>
                  <a:pt x="2141883" y="542724"/>
                </a:cubicBezTo>
                <a:cubicBezTo>
                  <a:pt x="2135704" y="543862"/>
                  <a:pt x="2131965" y="530530"/>
                  <a:pt x="2121940" y="537900"/>
                </a:cubicBezTo>
                <a:cubicBezTo>
                  <a:pt x="2115654" y="542507"/>
                  <a:pt x="2111480" y="545596"/>
                  <a:pt x="2111373" y="554266"/>
                </a:cubicBezTo>
                <a:cubicBezTo>
                  <a:pt x="2111264" y="562667"/>
                  <a:pt x="2106061" y="568736"/>
                  <a:pt x="2096686" y="571229"/>
                </a:cubicBezTo>
                <a:cubicBezTo>
                  <a:pt x="2073438" y="577461"/>
                  <a:pt x="2056367" y="590575"/>
                  <a:pt x="2051598" y="615884"/>
                </a:cubicBezTo>
                <a:cubicBezTo>
                  <a:pt x="2051164" y="618323"/>
                  <a:pt x="2048889" y="620381"/>
                  <a:pt x="2046992" y="623308"/>
                </a:cubicBezTo>
                <a:cubicBezTo>
                  <a:pt x="2024773" y="620056"/>
                  <a:pt x="2001687" y="626072"/>
                  <a:pt x="1979739" y="616317"/>
                </a:cubicBezTo>
                <a:cubicBezTo>
                  <a:pt x="1976378" y="614800"/>
                  <a:pt x="1968521" y="617888"/>
                  <a:pt x="1966191" y="621249"/>
                </a:cubicBezTo>
                <a:cubicBezTo>
                  <a:pt x="1964402" y="623904"/>
                  <a:pt x="1967924" y="630190"/>
                  <a:pt x="1969062" y="634905"/>
                </a:cubicBezTo>
                <a:cubicBezTo>
                  <a:pt x="1969442" y="636422"/>
                  <a:pt x="1969550" y="637940"/>
                  <a:pt x="1969930" y="640379"/>
                </a:cubicBezTo>
                <a:cubicBezTo>
                  <a:pt x="1966407" y="639945"/>
                  <a:pt x="1963156" y="639511"/>
                  <a:pt x="1959850" y="639132"/>
                </a:cubicBezTo>
                <a:cubicBezTo>
                  <a:pt x="1953130" y="652951"/>
                  <a:pt x="1965053" y="649753"/>
                  <a:pt x="1973344" y="652192"/>
                </a:cubicBezTo>
                <a:cubicBezTo>
                  <a:pt x="1968304" y="656907"/>
                  <a:pt x="1964131" y="660809"/>
                  <a:pt x="1960067" y="664603"/>
                </a:cubicBezTo>
                <a:cubicBezTo>
                  <a:pt x="1959199" y="677446"/>
                  <a:pt x="1968629" y="677879"/>
                  <a:pt x="1979902" y="679343"/>
                </a:cubicBezTo>
                <a:cubicBezTo>
                  <a:pt x="1973344" y="683624"/>
                  <a:pt x="1968629" y="686659"/>
                  <a:pt x="1957249" y="694083"/>
                </a:cubicBezTo>
                <a:cubicBezTo>
                  <a:pt x="1965757" y="698581"/>
                  <a:pt x="1971718" y="701725"/>
                  <a:pt x="1979468" y="705789"/>
                </a:cubicBezTo>
                <a:cubicBezTo>
                  <a:pt x="1967545" y="708227"/>
                  <a:pt x="1957737" y="707686"/>
                  <a:pt x="1951667" y="712130"/>
                </a:cubicBezTo>
                <a:cubicBezTo>
                  <a:pt x="1944730" y="717223"/>
                  <a:pt x="1939527" y="726165"/>
                  <a:pt x="1936330" y="734511"/>
                </a:cubicBezTo>
                <a:cubicBezTo>
                  <a:pt x="1933458" y="742098"/>
                  <a:pt x="1934326" y="751094"/>
                  <a:pt x="1933404" y="760632"/>
                </a:cubicBezTo>
                <a:cubicBezTo>
                  <a:pt x="1939961" y="760198"/>
                  <a:pt x="1944893" y="759819"/>
                  <a:pt x="1949987" y="759493"/>
                </a:cubicBezTo>
                <a:cubicBezTo>
                  <a:pt x="1948182" y="770262"/>
                  <a:pt x="1938406" y="780938"/>
                  <a:pt x="1920669" y="791522"/>
                </a:cubicBezTo>
                <a:cubicBezTo>
                  <a:pt x="1924896" y="811518"/>
                  <a:pt x="1915087" y="828426"/>
                  <a:pt x="1904356" y="844847"/>
                </a:cubicBezTo>
                <a:cubicBezTo>
                  <a:pt x="1901593" y="849020"/>
                  <a:pt x="1896878" y="854601"/>
                  <a:pt x="1892814" y="854764"/>
                </a:cubicBezTo>
                <a:cubicBezTo>
                  <a:pt x="1881650" y="855197"/>
                  <a:pt x="1877369" y="863218"/>
                  <a:pt x="1873304" y="870480"/>
                </a:cubicBezTo>
                <a:cubicBezTo>
                  <a:pt x="1868373" y="879367"/>
                  <a:pt x="1862086" y="880830"/>
                  <a:pt x="1856071" y="879639"/>
                </a:cubicBezTo>
                <a:cubicBezTo>
                  <a:pt x="1856505" y="870480"/>
                  <a:pt x="1860406" y="858503"/>
                  <a:pt x="1856667" y="855197"/>
                </a:cubicBezTo>
                <a:cubicBezTo>
                  <a:pt x="1845125" y="845117"/>
                  <a:pt x="1856451" y="832708"/>
                  <a:pt x="1850706" y="822465"/>
                </a:cubicBezTo>
                <a:cubicBezTo>
                  <a:pt x="1849622" y="820514"/>
                  <a:pt x="1857101" y="813740"/>
                  <a:pt x="1863766" y="805124"/>
                </a:cubicBezTo>
                <a:cubicBezTo>
                  <a:pt x="1854500" y="798079"/>
                  <a:pt x="1844149" y="790220"/>
                  <a:pt x="1831522" y="780628"/>
                </a:cubicBezTo>
                <a:cubicBezTo>
                  <a:pt x="1840681" y="777865"/>
                  <a:pt x="1845991" y="776239"/>
                  <a:pt x="1856830" y="772933"/>
                </a:cubicBezTo>
                <a:cubicBezTo>
                  <a:pt x="1847563" y="770224"/>
                  <a:pt x="1843878" y="769140"/>
                  <a:pt x="1838026" y="767460"/>
                </a:cubicBezTo>
                <a:cubicBezTo>
                  <a:pt x="1843770" y="761552"/>
                  <a:pt x="1848864" y="756404"/>
                  <a:pt x="1854012" y="751148"/>
                </a:cubicBezTo>
                <a:cubicBezTo>
                  <a:pt x="1840518" y="738467"/>
                  <a:pt x="1799928" y="772879"/>
                  <a:pt x="1785892" y="808754"/>
                </a:cubicBezTo>
                <a:cubicBezTo>
                  <a:pt x="1784483" y="799705"/>
                  <a:pt x="1783507" y="793364"/>
                  <a:pt x="1781881" y="782904"/>
                </a:cubicBezTo>
                <a:cubicBezTo>
                  <a:pt x="1779335" y="790980"/>
                  <a:pt x="1777926" y="795315"/>
                  <a:pt x="1776571" y="799705"/>
                </a:cubicBezTo>
                <a:cubicBezTo>
                  <a:pt x="1746874" y="798350"/>
                  <a:pt x="1743946" y="799705"/>
                  <a:pt x="1734355" y="820406"/>
                </a:cubicBezTo>
                <a:cubicBezTo>
                  <a:pt x="1729206" y="820623"/>
                  <a:pt x="1723787" y="820894"/>
                  <a:pt x="1718422" y="821165"/>
                </a:cubicBezTo>
                <a:cubicBezTo>
                  <a:pt x="1728719" y="808159"/>
                  <a:pt x="1719073" y="793851"/>
                  <a:pt x="1721132" y="780466"/>
                </a:cubicBezTo>
                <a:cubicBezTo>
                  <a:pt x="1725738" y="776347"/>
                  <a:pt x="1730237" y="772283"/>
                  <a:pt x="1736034" y="767135"/>
                </a:cubicBezTo>
                <a:cubicBezTo>
                  <a:pt x="1728936" y="755809"/>
                  <a:pt x="1722324" y="745349"/>
                  <a:pt x="1715279" y="734077"/>
                </a:cubicBezTo>
                <a:cubicBezTo>
                  <a:pt x="1705904" y="734619"/>
                  <a:pt x="1697233" y="735161"/>
                  <a:pt x="1688454" y="735648"/>
                </a:cubicBezTo>
                <a:cubicBezTo>
                  <a:pt x="1687858" y="731964"/>
                  <a:pt x="1687316" y="728225"/>
                  <a:pt x="1686341" y="721884"/>
                </a:cubicBezTo>
                <a:cubicBezTo>
                  <a:pt x="1680108" y="728441"/>
                  <a:pt x="1675556" y="733319"/>
                  <a:pt x="1671004" y="738088"/>
                </a:cubicBezTo>
                <a:cubicBezTo>
                  <a:pt x="1666180" y="734728"/>
                  <a:pt x="1662062" y="731855"/>
                  <a:pt x="1658215" y="729200"/>
                </a:cubicBezTo>
                <a:cubicBezTo>
                  <a:pt x="1650899" y="734782"/>
                  <a:pt x="1644612" y="739605"/>
                  <a:pt x="1638001" y="744699"/>
                </a:cubicBezTo>
                <a:cubicBezTo>
                  <a:pt x="1635399" y="737221"/>
                  <a:pt x="1633231" y="731097"/>
                  <a:pt x="1630956" y="724594"/>
                </a:cubicBezTo>
                <a:cubicBezTo>
                  <a:pt x="1636050" y="720584"/>
                  <a:pt x="1642119" y="715814"/>
                  <a:pt x="1649219" y="710233"/>
                </a:cubicBezTo>
                <a:cubicBezTo>
                  <a:pt x="1644071" y="704759"/>
                  <a:pt x="1640385" y="700749"/>
                  <a:pt x="1635670" y="695763"/>
                </a:cubicBezTo>
                <a:cubicBezTo>
                  <a:pt x="1629059" y="710395"/>
                  <a:pt x="1623586" y="722588"/>
                  <a:pt x="1615457" y="740689"/>
                </a:cubicBezTo>
                <a:cubicBezTo>
                  <a:pt x="1616865" y="709908"/>
                  <a:pt x="1604618" y="691861"/>
                  <a:pt x="1582616" y="682811"/>
                </a:cubicBezTo>
                <a:cubicBezTo>
                  <a:pt x="1559367" y="673273"/>
                  <a:pt x="1540888" y="690019"/>
                  <a:pt x="1520511" y="701887"/>
                </a:cubicBezTo>
                <a:cubicBezTo>
                  <a:pt x="1515362" y="676362"/>
                  <a:pt x="1502682" y="663193"/>
                  <a:pt x="1477265" y="663519"/>
                </a:cubicBezTo>
                <a:cubicBezTo>
                  <a:pt x="1472388" y="663573"/>
                  <a:pt x="1467348" y="653222"/>
                  <a:pt x="1462363" y="647640"/>
                </a:cubicBezTo>
                <a:cubicBezTo>
                  <a:pt x="1468324" y="642546"/>
                  <a:pt x="1474176" y="637506"/>
                  <a:pt x="1480571" y="632087"/>
                </a:cubicBezTo>
                <a:cubicBezTo>
                  <a:pt x="1477157" y="626397"/>
                  <a:pt x="1471250" y="620978"/>
                  <a:pt x="1472280" y="617672"/>
                </a:cubicBezTo>
                <a:cubicBezTo>
                  <a:pt x="1477265" y="601522"/>
                  <a:pt x="1465777" y="590304"/>
                  <a:pt x="1462145" y="576811"/>
                </a:cubicBezTo>
                <a:cubicBezTo>
                  <a:pt x="1461821" y="575673"/>
                  <a:pt x="1463230" y="574101"/>
                  <a:pt x="1464802" y="570741"/>
                </a:cubicBezTo>
                <a:cubicBezTo>
                  <a:pt x="1469570" y="577624"/>
                  <a:pt x="1473689" y="583585"/>
                  <a:pt x="1478295" y="590197"/>
                </a:cubicBezTo>
                <a:cubicBezTo>
                  <a:pt x="1485828" y="569603"/>
                  <a:pt x="1484527" y="562775"/>
                  <a:pt x="1472821" y="550094"/>
                </a:cubicBezTo>
                <a:cubicBezTo>
                  <a:pt x="1462200" y="538605"/>
                  <a:pt x="1450007" y="536816"/>
                  <a:pt x="1436025" y="542453"/>
                </a:cubicBezTo>
                <a:cubicBezTo>
                  <a:pt x="1430227" y="544783"/>
                  <a:pt x="1423994" y="549607"/>
                  <a:pt x="1418520" y="548847"/>
                </a:cubicBezTo>
                <a:cubicBezTo>
                  <a:pt x="1398957" y="546138"/>
                  <a:pt x="1387306" y="558061"/>
                  <a:pt x="1372945" y="571608"/>
                </a:cubicBezTo>
                <a:cubicBezTo>
                  <a:pt x="1385355" y="576540"/>
                  <a:pt x="1396573" y="581037"/>
                  <a:pt x="1407357" y="585319"/>
                </a:cubicBezTo>
                <a:cubicBezTo>
                  <a:pt x="1407791" y="593394"/>
                  <a:pt x="1405460" y="603582"/>
                  <a:pt x="1409362" y="609922"/>
                </a:cubicBezTo>
                <a:cubicBezTo>
                  <a:pt x="1414132" y="617672"/>
                  <a:pt x="1424048" y="622278"/>
                  <a:pt x="1432882" y="629106"/>
                </a:cubicBezTo>
                <a:cubicBezTo>
                  <a:pt x="1422748" y="642059"/>
                  <a:pt x="1432286" y="651542"/>
                  <a:pt x="1439981" y="660213"/>
                </a:cubicBezTo>
                <a:cubicBezTo>
                  <a:pt x="1432773" y="666716"/>
                  <a:pt x="1426921" y="671973"/>
                  <a:pt x="1420364" y="677879"/>
                </a:cubicBezTo>
                <a:cubicBezTo>
                  <a:pt x="1425132" y="688719"/>
                  <a:pt x="1426921" y="703296"/>
                  <a:pt x="1434237" y="707089"/>
                </a:cubicBezTo>
                <a:cubicBezTo>
                  <a:pt x="1447622" y="713972"/>
                  <a:pt x="1456455" y="727520"/>
                  <a:pt x="1471684" y="730934"/>
                </a:cubicBezTo>
                <a:cubicBezTo>
                  <a:pt x="1474502" y="728496"/>
                  <a:pt x="1477428" y="725948"/>
                  <a:pt x="1480951" y="722913"/>
                </a:cubicBezTo>
                <a:cubicBezTo>
                  <a:pt x="1482848" y="727899"/>
                  <a:pt x="1483985" y="730826"/>
                  <a:pt x="1484961" y="733319"/>
                </a:cubicBezTo>
                <a:cubicBezTo>
                  <a:pt x="1509076" y="734186"/>
                  <a:pt x="1524522" y="721721"/>
                  <a:pt x="1535360" y="705734"/>
                </a:cubicBezTo>
                <a:cubicBezTo>
                  <a:pt x="1547499" y="704542"/>
                  <a:pt x="1557687" y="703567"/>
                  <a:pt x="1566954" y="702700"/>
                </a:cubicBezTo>
                <a:lnTo>
                  <a:pt x="1566954" y="716844"/>
                </a:lnTo>
                <a:cubicBezTo>
                  <a:pt x="1559205" y="715435"/>
                  <a:pt x="1551564" y="714026"/>
                  <a:pt x="1544410" y="712725"/>
                </a:cubicBezTo>
                <a:cubicBezTo>
                  <a:pt x="1535376" y="728658"/>
                  <a:pt x="1533154" y="740092"/>
                  <a:pt x="1537744" y="747030"/>
                </a:cubicBezTo>
                <a:cubicBezTo>
                  <a:pt x="1540996" y="743507"/>
                  <a:pt x="1544247" y="739930"/>
                  <a:pt x="1548312" y="735486"/>
                </a:cubicBezTo>
                <a:cubicBezTo>
                  <a:pt x="1551943" y="747842"/>
                  <a:pt x="1554923" y="758030"/>
                  <a:pt x="1557254" y="765996"/>
                </a:cubicBezTo>
                <a:cubicBezTo>
                  <a:pt x="1568363" y="770982"/>
                  <a:pt x="1577901" y="775263"/>
                  <a:pt x="1586572" y="779165"/>
                </a:cubicBezTo>
                <a:cubicBezTo>
                  <a:pt x="1599415" y="780087"/>
                  <a:pt x="1608953" y="767785"/>
                  <a:pt x="1623315" y="775372"/>
                </a:cubicBezTo>
                <a:cubicBezTo>
                  <a:pt x="1647701" y="788324"/>
                  <a:pt x="1650899" y="786265"/>
                  <a:pt x="1663308" y="761174"/>
                </a:cubicBezTo>
                <a:cubicBezTo>
                  <a:pt x="1660111" y="755538"/>
                  <a:pt x="1656913" y="749956"/>
                  <a:pt x="1651441" y="740363"/>
                </a:cubicBezTo>
                <a:cubicBezTo>
                  <a:pt x="1663417" y="748439"/>
                  <a:pt x="1671058" y="753587"/>
                  <a:pt x="1678103" y="758355"/>
                </a:cubicBezTo>
                <a:cubicBezTo>
                  <a:pt x="1673659" y="779382"/>
                  <a:pt x="1671004" y="798132"/>
                  <a:pt x="1694686" y="808754"/>
                </a:cubicBezTo>
                <a:cubicBezTo>
                  <a:pt x="1700214" y="811247"/>
                  <a:pt x="1704062" y="817371"/>
                  <a:pt x="1708668" y="821815"/>
                </a:cubicBezTo>
                <a:cubicBezTo>
                  <a:pt x="1700539" y="821490"/>
                  <a:pt x="1691814" y="819105"/>
                  <a:pt x="1684497" y="821436"/>
                </a:cubicBezTo>
                <a:cubicBezTo>
                  <a:pt x="1676640" y="823874"/>
                  <a:pt x="1669540" y="830052"/>
                  <a:pt x="1663417" y="835959"/>
                </a:cubicBezTo>
                <a:cubicBezTo>
                  <a:pt x="1661250" y="838073"/>
                  <a:pt x="1662225" y="844250"/>
                  <a:pt x="1662983" y="848369"/>
                </a:cubicBezTo>
                <a:cubicBezTo>
                  <a:pt x="1664772" y="858016"/>
                  <a:pt x="1681951" y="853951"/>
                  <a:pt x="1680596" y="869016"/>
                </a:cubicBezTo>
                <a:cubicBezTo>
                  <a:pt x="1680108" y="874436"/>
                  <a:pt x="1690893" y="880830"/>
                  <a:pt x="1697179" y="887496"/>
                </a:cubicBezTo>
                <a:cubicBezTo>
                  <a:pt x="1714845" y="875249"/>
                  <a:pt x="1730941" y="869287"/>
                  <a:pt x="1743242" y="889826"/>
                </a:cubicBezTo>
                <a:cubicBezTo>
                  <a:pt x="1752509" y="887822"/>
                  <a:pt x="1760367" y="886087"/>
                  <a:pt x="1768171" y="884407"/>
                </a:cubicBezTo>
                <a:cubicBezTo>
                  <a:pt x="1767737" y="878229"/>
                  <a:pt x="1767358" y="872160"/>
                  <a:pt x="1766870" y="864573"/>
                </a:cubicBezTo>
                <a:cubicBezTo>
                  <a:pt x="1764269" y="864952"/>
                  <a:pt x="1759175" y="865657"/>
                  <a:pt x="1752780" y="866524"/>
                </a:cubicBezTo>
                <a:cubicBezTo>
                  <a:pt x="1751534" y="854384"/>
                  <a:pt x="1741617" y="842570"/>
                  <a:pt x="1753593" y="829510"/>
                </a:cubicBezTo>
                <a:cubicBezTo>
                  <a:pt x="1755923" y="826963"/>
                  <a:pt x="1752997" y="819593"/>
                  <a:pt x="1752238" y="811464"/>
                </a:cubicBezTo>
                <a:cubicBezTo>
                  <a:pt x="1762969" y="824362"/>
                  <a:pt x="1771423" y="836880"/>
                  <a:pt x="1789793" y="827776"/>
                </a:cubicBezTo>
                <a:cubicBezTo>
                  <a:pt x="1795050" y="837802"/>
                  <a:pt x="1801011" y="846852"/>
                  <a:pt x="1804643" y="856715"/>
                </a:cubicBezTo>
                <a:cubicBezTo>
                  <a:pt x="1810062" y="871563"/>
                  <a:pt x="1821984" y="879801"/>
                  <a:pt x="1834178" y="887062"/>
                </a:cubicBezTo>
                <a:cubicBezTo>
                  <a:pt x="1840139" y="890639"/>
                  <a:pt x="1848864" y="889610"/>
                  <a:pt x="1856667" y="890748"/>
                </a:cubicBezTo>
                <a:cubicBezTo>
                  <a:pt x="1855963" y="906301"/>
                  <a:pt x="1841439" y="899744"/>
                  <a:pt x="1832335" y="906626"/>
                </a:cubicBezTo>
                <a:cubicBezTo>
                  <a:pt x="1835098" y="911504"/>
                  <a:pt x="1839597" y="916164"/>
                  <a:pt x="1840030" y="921204"/>
                </a:cubicBezTo>
                <a:cubicBezTo>
                  <a:pt x="1840464" y="925810"/>
                  <a:pt x="1836508" y="930796"/>
                  <a:pt x="1833798" y="937137"/>
                </a:cubicBezTo>
                <a:cubicBezTo>
                  <a:pt x="1843607" y="939846"/>
                  <a:pt x="1850056" y="942501"/>
                  <a:pt x="1859377" y="932909"/>
                </a:cubicBezTo>
                <a:cubicBezTo>
                  <a:pt x="1867560" y="924455"/>
                  <a:pt x="1877532" y="912966"/>
                  <a:pt x="1894223" y="917681"/>
                </a:cubicBezTo>
                <a:cubicBezTo>
                  <a:pt x="1905495" y="920878"/>
                  <a:pt x="1913190" y="914863"/>
                  <a:pt x="1913841" y="901911"/>
                </a:cubicBezTo>
                <a:cubicBezTo>
                  <a:pt x="1914003" y="898606"/>
                  <a:pt x="1915629" y="893078"/>
                  <a:pt x="1917580" y="892590"/>
                </a:cubicBezTo>
                <a:cubicBezTo>
                  <a:pt x="1940882" y="886791"/>
                  <a:pt x="1936656" y="870209"/>
                  <a:pt x="1932753" y="854330"/>
                </a:cubicBezTo>
                <a:cubicBezTo>
                  <a:pt x="1942509" y="846852"/>
                  <a:pt x="1955081" y="841649"/>
                  <a:pt x="1959579" y="832437"/>
                </a:cubicBezTo>
                <a:cubicBezTo>
                  <a:pt x="1964076" y="823223"/>
                  <a:pt x="1960554" y="810109"/>
                  <a:pt x="1960554" y="796236"/>
                </a:cubicBezTo>
                <a:cubicBezTo>
                  <a:pt x="1969875" y="791793"/>
                  <a:pt x="1986947" y="791467"/>
                  <a:pt x="1987813" y="774830"/>
                </a:cubicBezTo>
                <a:cubicBezTo>
                  <a:pt x="1988301" y="766051"/>
                  <a:pt x="1987217" y="759439"/>
                  <a:pt x="1998218" y="758084"/>
                </a:cubicBezTo>
                <a:cubicBezTo>
                  <a:pt x="2000332" y="757813"/>
                  <a:pt x="2003962" y="754345"/>
                  <a:pt x="2003691" y="752936"/>
                </a:cubicBezTo>
                <a:cubicBezTo>
                  <a:pt x="2001740" y="742856"/>
                  <a:pt x="2001795" y="735053"/>
                  <a:pt x="2013338" y="729634"/>
                </a:cubicBezTo>
                <a:cubicBezTo>
                  <a:pt x="2016048" y="728333"/>
                  <a:pt x="2013989" y="716790"/>
                  <a:pt x="2014097" y="709962"/>
                </a:cubicBezTo>
                <a:cubicBezTo>
                  <a:pt x="2023201" y="711262"/>
                  <a:pt x="2025477" y="703729"/>
                  <a:pt x="2025477" y="698256"/>
                </a:cubicBezTo>
                <a:cubicBezTo>
                  <a:pt x="2025477" y="690669"/>
                  <a:pt x="2023309" y="682649"/>
                  <a:pt x="2020274" y="675550"/>
                </a:cubicBezTo>
                <a:cubicBezTo>
                  <a:pt x="2017348" y="668721"/>
                  <a:pt x="2015614" y="663790"/>
                  <a:pt x="2025152" y="660538"/>
                </a:cubicBezTo>
                <a:cubicBezTo>
                  <a:pt x="2032143" y="678421"/>
                  <a:pt x="2043035" y="694842"/>
                  <a:pt x="2040380" y="715869"/>
                </a:cubicBezTo>
                <a:cubicBezTo>
                  <a:pt x="2039893" y="719824"/>
                  <a:pt x="2047209" y="724810"/>
                  <a:pt x="2052357" y="731042"/>
                </a:cubicBezTo>
                <a:cubicBezTo>
                  <a:pt x="2045854" y="734836"/>
                  <a:pt x="2039404" y="738575"/>
                  <a:pt x="2031926" y="742911"/>
                </a:cubicBezTo>
                <a:cubicBezTo>
                  <a:pt x="2038646" y="744428"/>
                  <a:pt x="2044986" y="745891"/>
                  <a:pt x="2054687" y="748113"/>
                </a:cubicBezTo>
                <a:cubicBezTo>
                  <a:pt x="2062762" y="737058"/>
                  <a:pt x="2071595" y="724973"/>
                  <a:pt x="2082217" y="710395"/>
                </a:cubicBezTo>
                <a:cubicBezTo>
                  <a:pt x="2088557" y="707523"/>
                  <a:pt x="2098149" y="703187"/>
                  <a:pt x="2107904" y="698744"/>
                </a:cubicBezTo>
                <a:cubicBezTo>
                  <a:pt x="2105574" y="690669"/>
                  <a:pt x="2103894" y="684762"/>
                  <a:pt x="2102268" y="679018"/>
                </a:cubicBezTo>
                <a:cubicBezTo>
                  <a:pt x="2096849" y="681294"/>
                  <a:pt x="2091808" y="683407"/>
                  <a:pt x="2083354" y="686930"/>
                </a:cubicBezTo>
                <a:cubicBezTo>
                  <a:pt x="2085414" y="674411"/>
                  <a:pt x="2086931" y="665253"/>
                  <a:pt x="2088232" y="657558"/>
                </a:cubicBezTo>
                <a:cubicBezTo>
                  <a:pt x="2093814" y="658749"/>
                  <a:pt x="2100100" y="662055"/>
                  <a:pt x="2102701" y="660159"/>
                </a:cubicBezTo>
                <a:cubicBezTo>
                  <a:pt x="2106061" y="657720"/>
                  <a:pt x="2109151" y="648345"/>
                  <a:pt x="2107633" y="646882"/>
                </a:cubicBezTo>
                <a:cubicBezTo>
                  <a:pt x="2097282" y="637127"/>
                  <a:pt x="2103785" y="627372"/>
                  <a:pt x="2105465" y="615070"/>
                </a:cubicBezTo>
                <a:lnTo>
                  <a:pt x="2133700" y="615070"/>
                </a:lnTo>
                <a:cubicBezTo>
                  <a:pt x="2137872" y="602444"/>
                  <a:pt x="2141016" y="586078"/>
                  <a:pt x="2160308" y="578870"/>
                </a:cubicBezTo>
                <a:cubicBezTo>
                  <a:pt x="2164210" y="582338"/>
                  <a:pt x="2170225" y="585482"/>
                  <a:pt x="2172826" y="590413"/>
                </a:cubicBezTo>
                <a:cubicBezTo>
                  <a:pt x="2178734" y="601685"/>
                  <a:pt x="2185562" y="608730"/>
                  <a:pt x="2199652" y="609056"/>
                </a:cubicBezTo>
                <a:cubicBezTo>
                  <a:pt x="2208702" y="609272"/>
                  <a:pt x="2216018" y="615342"/>
                  <a:pt x="2217427" y="626235"/>
                </a:cubicBezTo>
                <a:cubicBezTo>
                  <a:pt x="2218294" y="633171"/>
                  <a:pt x="2220841" y="639891"/>
                  <a:pt x="2222792" y="647369"/>
                </a:cubicBezTo>
                <a:cubicBezTo>
                  <a:pt x="2216072" y="651217"/>
                  <a:pt x="2210219" y="654577"/>
                  <a:pt x="2204367" y="657991"/>
                </a:cubicBezTo>
                <a:cubicBezTo>
                  <a:pt x="2204583" y="659238"/>
                  <a:pt x="2204800" y="660429"/>
                  <a:pt x="2205017" y="661676"/>
                </a:cubicBezTo>
                <a:cubicBezTo>
                  <a:pt x="2211737" y="661242"/>
                  <a:pt x="2218457" y="660809"/>
                  <a:pt x="2228916" y="660104"/>
                </a:cubicBezTo>
                <a:cubicBezTo>
                  <a:pt x="2212983" y="676525"/>
                  <a:pt x="2201278" y="693541"/>
                  <a:pt x="2185291" y="703783"/>
                </a:cubicBezTo>
                <a:cubicBezTo>
                  <a:pt x="2168925" y="714243"/>
                  <a:pt x="2154022" y="725948"/>
                  <a:pt x="2138577" y="737383"/>
                </a:cubicBezTo>
                <a:cubicBezTo>
                  <a:pt x="2128172" y="745078"/>
                  <a:pt x="2114028" y="747788"/>
                  <a:pt x="2101563" y="752774"/>
                </a:cubicBezTo>
                <a:cubicBezTo>
                  <a:pt x="2113052" y="773041"/>
                  <a:pt x="2118092" y="774396"/>
                  <a:pt x="2131098" y="758952"/>
                </a:cubicBezTo>
                <a:cubicBezTo>
                  <a:pt x="2137222" y="751690"/>
                  <a:pt x="2143563" y="750172"/>
                  <a:pt x="2152667" y="747734"/>
                </a:cubicBezTo>
                <a:cubicBezTo>
                  <a:pt x="2167245" y="743886"/>
                  <a:pt x="2182906" y="734944"/>
                  <a:pt x="2184857" y="720150"/>
                </a:cubicBezTo>
                <a:cubicBezTo>
                  <a:pt x="2200410" y="712292"/>
                  <a:pt x="2213363" y="705734"/>
                  <a:pt x="2227127" y="698798"/>
                </a:cubicBezTo>
                <a:cubicBezTo>
                  <a:pt x="2228374" y="699340"/>
                  <a:pt x="2233306" y="702916"/>
                  <a:pt x="2234823" y="701832"/>
                </a:cubicBezTo>
                <a:cubicBezTo>
                  <a:pt x="2239700" y="698256"/>
                  <a:pt x="2247179" y="692620"/>
                  <a:pt x="2246799" y="688339"/>
                </a:cubicBezTo>
                <a:cubicBezTo>
                  <a:pt x="2245336" y="671268"/>
                  <a:pt x="2255686" y="669100"/>
                  <a:pt x="2268259" y="667367"/>
                </a:cubicBezTo>
                <a:cubicBezTo>
                  <a:pt x="2285709" y="664982"/>
                  <a:pt x="2295085" y="650784"/>
                  <a:pt x="2307549" y="638861"/>
                </a:cubicBezTo>
                <a:cubicBezTo>
                  <a:pt x="2314053" y="651975"/>
                  <a:pt x="2320285" y="664548"/>
                  <a:pt x="2326571" y="677121"/>
                </a:cubicBezTo>
                <a:cubicBezTo>
                  <a:pt x="2309663" y="686388"/>
                  <a:pt x="2318550" y="704759"/>
                  <a:pt x="2312751" y="720042"/>
                </a:cubicBezTo>
                <a:cubicBezTo>
                  <a:pt x="2292755" y="725244"/>
                  <a:pt x="2275847" y="735595"/>
                  <a:pt x="2263382" y="754942"/>
                </a:cubicBezTo>
                <a:cubicBezTo>
                  <a:pt x="2256175" y="766160"/>
                  <a:pt x="2242302" y="773638"/>
                  <a:pt x="2230325" y="781062"/>
                </a:cubicBezTo>
                <a:cubicBezTo>
                  <a:pt x="2216722" y="789516"/>
                  <a:pt x="2201928" y="796074"/>
                  <a:pt x="2187459" y="803552"/>
                </a:cubicBezTo>
                <a:cubicBezTo>
                  <a:pt x="2206264" y="827668"/>
                  <a:pt x="2214825" y="826475"/>
                  <a:pt x="2253465" y="794773"/>
                </a:cubicBezTo>
                <a:cubicBezTo>
                  <a:pt x="2252544" y="801330"/>
                  <a:pt x="2251947" y="805991"/>
                  <a:pt x="2250864" y="813794"/>
                </a:cubicBezTo>
                <a:cubicBezTo>
                  <a:pt x="2258343" y="811464"/>
                  <a:pt x="2264845" y="810163"/>
                  <a:pt x="2270699" y="807508"/>
                </a:cubicBezTo>
                <a:cubicBezTo>
                  <a:pt x="2277744" y="804364"/>
                  <a:pt x="2282458" y="801980"/>
                  <a:pt x="2291888" y="805991"/>
                </a:cubicBezTo>
                <a:cubicBezTo>
                  <a:pt x="2303810" y="811030"/>
                  <a:pt x="2315461" y="801601"/>
                  <a:pt x="2323102" y="788161"/>
                </a:cubicBezTo>
                <a:cubicBezTo>
                  <a:pt x="2340390" y="796290"/>
                  <a:pt x="2357678" y="793255"/>
                  <a:pt x="2370087" y="780466"/>
                </a:cubicBezTo>
                <a:cubicBezTo>
                  <a:pt x="2381359" y="768815"/>
                  <a:pt x="2371551" y="755104"/>
                  <a:pt x="2365481" y="741393"/>
                </a:cubicBezTo>
                <a:cubicBezTo>
                  <a:pt x="2374151" y="737058"/>
                  <a:pt x="2382606" y="732885"/>
                  <a:pt x="2391060" y="728658"/>
                </a:cubicBezTo>
                <a:cubicBezTo>
                  <a:pt x="2391872" y="729796"/>
                  <a:pt x="2392685" y="730934"/>
                  <a:pt x="2393498" y="732073"/>
                </a:cubicBezTo>
                <a:cubicBezTo>
                  <a:pt x="2388079" y="737003"/>
                  <a:pt x="2382714" y="741935"/>
                  <a:pt x="2374315" y="749576"/>
                </a:cubicBezTo>
                <a:cubicBezTo>
                  <a:pt x="2382823" y="748872"/>
                  <a:pt x="2387700" y="748439"/>
                  <a:pt x="2394149" y="747897"/>
                </a:cubicBezTo>
                <a:cubicBezTo>
                  <a:pt x="2395178" y="752340"/>
                  <a:pt x="2396262" y="757271"/>
                  <a:pt x="2397833" y="764154"/>
                </a:cubicBezTo>
                <a:cubicBezTo>
                  <a:pt x="2404283" y="763287"/>
                  <a:pt x="2410840" y="762365"/>
                  <a:pt x="2417343" y="761499"/>
                </a:cubicBezTo>
                <a:cubicBezTo>
                  <a:pt x="2414363" y="785452"/>
                  <a:pt x="2411437" y="809025"/>
                  <a:pt x="2408347" y="833954"/>
                </a:cubicBezTo>
                <a:cubicBezTo>
                  <a:pt x="2387862" y="831353"/>
                  <a:pt x="2371876" y="834334"/>
                  <a:pt x="2363855" y="852055"/>
                </a:cubicBezTo>
                <a:cubicBezTo>
                  <a:pt x="2345809" y="844250"/>
                  <a:pt x="2331719" y="844305"/>
                  <a:pt x="2317250" y="856877"/>
                </a:cubicBezTo>
                <a:cubicBezTo>
                  <a:pt x="2300449" y="871509"/>
                  <a:pt x="2281266" y="883378"/>
                  <a:pt x="2263491" y="896980"/>
                </a:cubicBezTo>
                <a:cubicBezTo>
                  <a:pt x="2258884" y="900502"/>
                  <a:pt x="2255795" y="906030"/>
                  <a:pt x="2252002" y="910636"/>
                </a:cubicBezTo>
                <a:cubicBezTo>
                  <a:pt x="2247883" y="908469"/>
                  <a:pt x="2244740" y="906843"/>
                  <a:pt x="2240134" y="904404"/>
                </a:cubicBezTo>
                <a:cubicBezTo>
                  <a:pt x="2234497" y="910420"/>
                  <a:pt x="2228536" y="916706"/>
                  <a:pt x="2222196" y="923480"/>
                </a:cubicBezTo>
                <a:cubicBezTo>
                  <a:pt x="2230054" y="931447"/>
                  <a:pt x="2239700" y="916001"/>
                  <a:pt x="2245444" y="927652"/>
                </a:cubicBezTo>
                <a:cubicBezTo>
                  <a:pt x="2245608" y="927978"/>
                  <a:pt x="2255686" y="925322"/>
                  <a:pt x="2258830" y="921909"/>
                </a:cubicBezTo>
                <a:cubicBezTo>
                  <a:pt x="2263545" y="916814"/>
                  <a:pt x="2266200" y="909878"/>
                  <a:pt x="2270536" y="902345"/>
                </a:cubicBezTo>
                <a:cubicBezTo>
                  <a:pt x="2290804" y="916435"/>
                  <a:pt x="2309880" y="911666"/>
                  <a:pt x="2330256" y="897847"/>
                </a:cubicBezTo>
                <a:cubicBezTo>
                  <a:pt x="2327546" y="905054"/>
                  <a:pt x="2324782" y="912262"/>
                  <a:pt x="2320880" y="922558"/>
                </a:cubicBezTo>
                <a:cubicBezTo>
                  <a:pt x="2349765" y="916760"/>
                  <a:pt x="2360604" y="896654"/>
                  <a:pt x="2370738" y="875791"/>
                </a:cubicBezTo>
                <a:cubicBezTo>
                  <a:pt x="2384936" y="872431"/>
                  <a:pt x="2398593" y="868854"/>
                  <a:pt x="2406722" y="854655"/>
                </a:cubicBezTo>
                <a:cubicBezTo>
                  <a:pt x="2408780" y="851024"/>
                  <a:pt x="2414850" y="849074"/>
                  <a:pt x="2419457" y="847448"/>
                </a:cubicBezTo>
                <a:cubicBezTo>
                  <a:pt x="2438316" y="840782"/>
                  <a:pt x="2456145" y="833521"/>
                  <a:pt x="2454520" y="807670"/>
                </a:cubicBezTo>
                <a:cubicBezTo>
                  <a:pt x="2456253" y="816613"/>
                  <a:pt x="2457988" y="825609"/>
                  <a:pt x="2460317" y="837747"/>
                </a:cubicBezTo>
                <a:cubicBezTo>
                  <a:pt x="2471319" y="835634"/>
                  <a:pt x="2482320" y="833521"/>
                  <a:pt x="2493375" y="831407"/>
                </a:cubicBezTo>
                <a:cubicBezTo>
                  <a:pt x="2497168" y="827830"/>
                  <a:pt x="2500962" y="824200"/>
                  <a:pt x="2504756" y="820623"/>
                </a:cubicBezTo>
                <a:cubicBezTo>
                  <a:pt x="2518142" y="817479"/>
                  <a:pt x="2526162" y="824578"/>
                  <a:pt x="2532015" y="841108"/>
                </a:cubicBezTo>
                <a:cubicBezTo>
                  <a:pt x="2535808" y="830486"/>
                  <a:pt x="2537759" y="825120"/>
                  <a:pt x="2539764" y="819484"/>
                </a:cubicBezTo>
                <a:cubicBezTo>
                  <a:pt x="2540793" y="820894"/>
                  <a:pt x="2542148" y="821977"/>
                  <a:pt x="2542419" y="823278"/>
                </a:cubicBezTo>
                <a:cubicBezTo>
                  <a:pt x="2544208" y="831895"/>
                  <a:pt x="2543774" y="841595"/>
                  <a:pt x="2547730" y="848965"/>
                </a:cubicBezTo>
                <a:cubicBezTo>
                  <a:pt x="2555317" y="863055"/>
                  <a:pt x="2555155" y="876062"/>
                  <a:pt x="2548976" y="890097"/>
                </a:cubicBezTo>
                <a:cubicBezTo>
                  <a:pt x="2545508" y="898009"/>
                  <a:pt x="2543124" y="906409"/>
                  <a:pt x="2540089" y="915080"/>
                </a:cubicBezTo>
                <a:cubicBezTo>
                  <a:pt x="2536947" y="911775"/>
                  <a:pt x="2534019" y="908685"/>
                  <a:pt x="2529684" y="904133"/>
                </a:cubicBezTo>
                <a:cubicBezTo>
                  <a:pt x="2527137" y="908143"/>
                  <a:pt x="2523940" y="911286"/>
                  <a:pt x="2523019" y="915026"/>
                </a:cubicBezTo>
                <a:cubicBezTo>
                  <a:pt x="2519442" y="929170"/>
                  <a:pt x="2516462" y="943476"/>
                  <a:pt x="2513480" y="957784"/>
                </a:cubicBezTo>
                <a:cubicBezTo>
                  <a:pt x="2510446" y="972362"/>
                  <a:pt x="2507357" y="986939"/>
                  <a:pt x="2505135" y="1001625"/>
                </a:cubicBezTo>
                <a:cubicBezTo>
                  <a:pt x="2504756" y="1004009"/>
                  <a:pt x="2508657" y="1007044"/>
                  <a:pt x="2510554" y="1009755"/>
                </a:cubicBezTo>
                <a:cubicBezTo>
                  <a:pt x="2509958" y="1011434"/>
                  <a:pt x="2509741" y="1013385"/>
                  <a:pt x="2508712" y="1014685"/>
                </a:cubicBezTo>
                <a:cubicBezTo>
                  <a:pt x="2491100" y="1037447"/>
                  <a:pt x="2485680" y="1065789"/>
                  <a:pt x="2474245" y="1091368"/>
                </a:cubicBezTo>
                <a:cubicBezTo>
                  <a:pt x="2471806" y="1096841"/>
                  <a:pt x="2473866" y="1104375"/>
                  <a:pt x="2473866" y="1110985"/>
                </a:cubicBezTo>
                <a:cubicBezTo>
                  <a:pt x="2475600" y="1111527"/>
                  <a:pt x="2477280" y="1112124"/>
                  <a:pt x="2479014" y="1112666"/>
                </a:cubicBezTo>
                <a:cubicBezTo>
                  <a:pt x="2481886" y="1108168"/>
                  <a:pt x="2485626" y="1103995"/>
                  <a:pt x="2487523" y="1099118"/>
                </a:cubicBezTo>
                <a:cubicBezTo>
                  <a:pt x="2493971" y="1082155"/>
                  <a:pt x="2491804" y="1062158"/>
                  <a:pt x="2505622" y="1047743"/>
                </a:cubicBezTo>
                <a:cubicBezTo>
                  <a:pt x="2504322" y="1057226"/>
                  <a:pt x="2503076" y="1066711"/>
                  <a:pt x="2501179" y="1080367"/>
                </a:cubicBezTo>
                <a:cubicBezTo>
                  <a:pt x="2505406" y="1074947"/>
                  <a:pt x="2508712" y="1072509"/>
                  <a:pt x="2509470" y="1069474"/>
                </a:cubicBezTo>
                <a:cubicBezTo>
                  <a:pt x="2511855" y="1059936"/>
                  <a:pt x="2513806" y="1051699"/>
                  <a:pt x="2526216" y="1049585"/>
                </a:cubicBezTo>
                <a:cubicBezTo>
                  <a:pt x="2530497" y="1048827"/>
                  <a:pt x="2534507" y="1040807"/>
                  <a:pt x="2536783" y="1035333"/>
                </a:cubicBezTo>
                <a:cubicBezTo>
                  <a:pt x="2540415" y="1026554"/>
                  <a:pt x="2542419" y="1017124"/>
                  <a:pt x="2545834" y="1005582"/>
                </a:cubicBezTo>
                <a:cubicBezTo>
                  <a:pt x="2551144" y="1013439"/>
                  <a:pt x="2555263" y="1019564"/>
                  <a:pt x="2559436" y="1025632"/>
                </a:cubicBezTo>
                <a:cubicBezTo>
                  <a:pt x="2555750" y="1034086"/>
                  <a:pt x="2551795" y="1042433"/>
                  <a:pt x="2548435" y="1051049"/>
                </a:cubicBezTo>
                <a:lnTo>
                  <a:pt x="2542733" y="1069652"/>
                </a:lnTo>
                <a:lnTo>
                  <a:pt x="2542842" y="1069749"/>
                </a:lnTo>
                <a:lnTo>
                  <a:pt x="2542908" y="1069691"/>
                </a:lnTo>
                <a:lnTo>
                  <a:pt x="2542846" y="1069753"/>
                </a:lnTo>
                <a:lnTo>
                  <a:pt x="2550440" y="1076520"/>
                </a:lnTo>
                <a:cubicBezTo>
                  <a:pt x="2557647" y="1072564"/>
                  <a:pt x="2564097" y="1069204"/>
                  <a:pt x="2570383" y="1065573"/>
                </a:cubicBezTo>
                <a:cubicBezTo>
                  <a:pt x="2585665" y="1056740"/>
                  <a:pt x="2585882" y="1054734"/>
                  <a:pt x="2579162" y="1035226"/>
                </a:cubicBezTo>
                <a:cubicBezTo>
                  <a:pt x="2577590" y="1030727"/>
                  <a:pt x="2578999" y="1025199"/>
                  <a:pt x="2578999" y="1020105"/>
                </a:cubicBezTo>
                <a:lnTo>
                  <a:pt x="2578891" y="1020214"/>
                </a:lnTo>
                <a:cubicBezTo>
                  <a:pt x="2583389" y="1010080"/>
                  <a:pt x="2587887" y="999946"/>
                  <a:pt x="2594174" y="985747"/>
                </a:cubicBezTo>
                <a:cubicBezTo>
                  <a:pt x="2602844" y="1002601"/>
                  <a:pt x="2593848" y="1012248"/>
                  <a:pt x="2591355" y="1022544"/>
                </a:cubicBezTo>
                <a:cubicBezTo>
                  <a:pt x="2589621" y="1029698"/>
                  <a:pt x="2589295" y="1029643"/>
                  <a:pt x="2598671" y="1039343"/>
                </a:cubicBezTo>
                <a:cubicBezTo>
                  <a:pt x="2604958" y="1035550"/>
                  <a:pt x="2611298" y="1031702"/>
                  <a:pt x="2621920" y="1025308"/>
                </a:cubicBezTo>
                <a:cubicBezTo>
                  <a:pt x="2617856" y="1039507"/>
                  <a:pt x="2615146" y="1048936"/>
                  <a:pt x="2610919" y="1063730"/>
                </a:cubicBezTo>
                <a:cubicBezTo>
                  <a:pt x="2621595" y="1057769"/>
                  <a:pt x="2627230" y="1054627"/>
                  <a:pt x="2634709" y="1050453"/>
                </a:cubicBezTo>
                <a:cubicBezTo>
                  <a:pt x="2633517" y="1060859"/>
                  <a:pt x="2632433" y="1070179"/>
                  <a:pt x="2631349" y="1079934"/>
                </a:cubicBezTo>
                <a:cubicBezTo>
                  <a:pt x="2653568" y="1083673"/>
                  <a:pt x="2675028" y="1087250"/>
                  <a:pt x="2696488" y="1090881"/>
                </a:cubicBezTo>
                <a:cubicBezTo>
                  <a:pt x="2670584" y="1100148"/>
                  <a:pt x="2644735" y="1105567"/>
                  <a:pt x="2635089" y="1134939"/>
                </a:cubicBezTo>
                <a:cubicBezTo>
                  <a:pt x="2623491" y="1140955"/>
                  <a:pt x="2611786" y="1146212"/>
                  <a:pt x="2596558" y="1141551"/>
                </a:cubicBezTo>
                <a:cubicBezTo>
                  <a:pt x="2602031" y="1121987"/>
                  <a:pt x="2630591" y="1116947"/>
                  <a:pt x="2624900" y="1089580"/>
                </a:cubicBezTo>
                <a:cubicBezTo>
                  <a:pt x="2615688" y="1097926"/>
                  <a:pt x="2608318" y="1105351"/>
                  <a:pt x="2600135" y="1111745"/>
                </a:cubicBezTo>
                <a:lnTo>
                  <a:pt x="2580768" y="1123301"/>
                </a:lnTo>
                <a:lnTo>
                  <a:pt x="2583931" y="1112125"/>
                </a:lnTo>
                <a:cubicBezTo>
                  <a:pt x="2576886" y="1114021"/>
                  <a:pt x="2572822" y="1115267"/>
                  <a:pt x="2568648" y="1116189"/>
                </a:cubicBezTo>
                <a:cubicBezTo>
                  <a:pt x="2541823" y="1122096"/>
                  <a:pt x="2533152" y="1113534"/>
                  <a:pt x="2539168" y="1087304"/>
                </a:cubicBezTo>
                <a:lnTo>
                  <a:pt x="2542582" y="1069975"/>
                </a:lnTo>
                <a:lnTo>
                  <a:pt x="2534561" y="1076953"/>
                </a:lnTo>
                <a:cubicBezTo>
                  <a:pt x="2532394" y="1071101"/>
                  <a:pt x="2530280" y="1065464"/>
                  <a:pt x="2527896" y="1059177"/>
                </a:cubicBezTo>
                <a:cubicBezTo>
                  <a:pt x="2516949" y="1072563"/>
                  <a:pt x="2507466" y="1083998"/>
                  <a:pt x="2498252" y="1095595"/>
                </a:cubicBezTo>
                <a:cubicBezTo>
                  <a:pt x="2496735" y="1097546"/>
                  <a:pt x="2495001" y="1101069"/>
                  <a:pt x="2495760" y="1102748"/>
                </a:cubicBezTo>
                <a:cubicBezTo>
                  <a:pt x="2499120" y="1109794"/>
                  <a:pt x="2496464" y="1114237"/>
                  <a:pt x="2491153" y="1118681"/>
                </a:cubicBezTo>
                <a:cubicBezTo>
                  <a:pt x="2486845" y="1122285"/>
                  <a:pt x="2484800" y="1126620"/>
                  <a:pt x="2483864" y="1131294"/>
                </a:cubicBezTo>
                <a:lnTo>
                  <a:pt x="2483265" y="1145377"/>
                </a:lnTo>
                <a:lnTo>
                  <a:pt x="2482984" y="1145604"/>
                </a:lnTo>
                <a:lnTo>
                  <a:pt x="2459126" y="1114400"/>
                </a:lnTo>
                <a:cubicBezTo>
                  <a:pt x="2438966" y="1119927"/>
                  <a:pt x="2419998" y="1118898"/>
                  <a:pt x="2402332" y="1132338"/>
                </a:cubicBezTo>
                <a:cubicBezTo>
                  <a:pt x="2418589" y="1130874"/>
                  <a:pt x="2431542" y="1129682"/>
                  <a:pt x="2444114" y="1128544"/>
                </a:cubicBezTo>
                <a:cubicBezTo>
                  <a:pt x="2460643" y="1172602"/>
                  <a:pt x="2465467" y="1178835"/>
                  <a:pt x="2485788" y="1181707"/>
                </a:cubicBezTo>
                <a:cubicBezTo>
                  <a:pt x="2489744" y="1169297"/>
                  <a:pt x="2488823" y="1157320"/>
                  <a:pt x="2482970" y="1145614"/>
                </a:cubicBezTo>
                <a:lnTo>
                  <a:pt x="2482984" y="1145604"/>
                </a:lnTo>
                <a:lnTo>
                  <a:pt x="2483241" y="1145940"/>
                </a:lnTo>
                <a:lnTo>
                  <a:pt x="2483265" y="1145377"/>
                </a:lnTo>
                <a:lnTo>
                  <a:pt x="2502154" y="1130170"/>
                </a:lnTo>
                <a:cubicBezTo>
                  <a:pt x="2508603" y="1131579"/>
                  <a:pt x="2513969" y="1132771"/>
                  <a:pt x="2519333" y="1133963"/>
                </a:cubicBezTo>
                <a:lnTo>
                  <a:pt x="2519333" y="1156778"/>
                </a:lnTo>
                <a:cubicBezTo>
                  <a:pt x="2526324" y="1150384"/>
                  <a:pt x="2530280" y="1146753"/>
                  <a:pt x="2534237" y="1143068"/>
                </a:cubicBezTo>
                <a:cubicBezTo>
                  <a:pt x="2535429" y="1143989"/>
                  <a:pt x="2536621" y="1144856"/>
                  <a:pt x="2537813" y="1145778"/>
                </a:cubicBezTo>
                <a:cubicBezTo>
                  <a:pt x="2529576" y="1158892"/>
                  <a:pt x="2521392" y="1172007"/>
                  <a:pt x="2512831" y="1185717"/>
                </a:cubicBezTo>
                <a:cubicBezTo>
                  <a:pt x="2549844" y="1187180"/>
                  <a:pt x="2564042" y="1175800"/>
                  <a:pt x="2569570" y="1140575"/>
                </a:cubicBezTo>
                <a:cubicBezTo>
                  <a:pt x="2570166" y="1136700"/>
                  <a:pt x="2570966" y="1133205"/>
                  <a:pt x="2572625" y="1130359"/>
                </a:cubicBezTo>
                <a:lnTo>
                  <a:pt x="2580659" y="1124187"/>
                </a:lnTo>
                <a:lnTo>
                  <a:pt x="2579257" y="1145249"/>
                </a:lnTo>
                <a:cubicBezTo>
                  <a:pt x="2579352" y="1152551"/>
                  <a:pt x="2580761" y="1160084"/>
                  <a:pt x="2585720" y="1167996"/>
                </a:cubicBezTo>
                <a:cubicBezTo>
                  <a:pt x="2596938" y="1164637"/>
                  <a:pt x="2608426" y="1161222"/>
                  <a:pt x="2620565" y="1157645"/>
                </a:cubicBezTo>
                <a:cubicBezTo>
                  <a:pt x="2620131" y="1164637"/>
                  <a:pt x="2619752" y="1171518"/>
                  <a:pt x="2619319" y="1178347"/>
                </a:cubicBezTo>
                <a:cubicBezTo>
                  <a:pt x="2600893" y="1176396"/>
                  <a:pt x="2602248" y="1190757"/>
                  <a:pt x="2598563" y="1200512"/>
                </a:cubicBezTo>
                <a:cubicBezTo>
                  <a:pt x="2606367" y="1209942"/>
                  <a:pt x="2614224" y="1208966"/>
                  <a:pt x="2620674" y="1203113"/>
                </a:cubicBezTo>
                <a:cubicBezTo>
                  <a:pt x="2627610" y="1196773"/>
                  <a:pt x="2640128" y="1193629"/>
                  <a:pt x="2636823" y="1180027"/>
                </a:cubicBezTo>
                <a:cubicBezTo>
                  <a:pt x="2636715" y="1179594"/>
                  <a:pt x="2635251" y="1179485"/>
                  <a:pt x="2634384" y="1179214"/>
                </a:cubicBezTo>
                <a:cubicBezTo>
                  <a:pt x="2641917" y="1166262"/>
                  <a:pt x="2649450" y="1153310"/>
                  <a:pt x="2656983" y="1140358"/>
                </a:cubicBezTo>
                <a:cubicBezTo>
                  <a:pt x="2658338" y="1144152"/>
                  <a:pt x="2661535" y="1148433"/>
                  <a:pt x="2660722" y="1151739"/>
                </a:cubicBezTo>
                <a:cubicBezTo>
                  <a:pt x="2658771" y="1159325"/>
                  <a:pt x="2654923" y="1166479"/>
                  <a:pt x="2651563" y="1174391"/>
                </a:cubicBezTo>
                <a:cubicBezTo>
                  <a:pt x="2673728" y="1172331"/>
                  <a:pt x="2678930" y="1167563"/>
                  <a:pt x="2693020" y="1136402"/>
                </a:cubicBezTo>
                <a:cubicBezTo>
                  <a:pt x="2694267" y="1144965"/>
                  <a:pt x="2695242" y="1151576"/>
                  <a:pt x="2696489" y="1160247"/>
                </a:cubicBezTo>
                <a:cubicBezTo>
                  <a:pt x="2703425" y="1158512"/>
                  <a:pt x="2709983" y="1158404"/>
                  <a:pt x="2714752" y="1155478"/>
                </a:cubicBezTo>
                <a:cubicBezTo>
                  <a:pt x="2727162" y="1147729"/>
                  <a:pt x="2729438" y="1136402"/>
                  <a:pt x="2723585" y="1121228"/>
                </a:cubicBezTo>
                <a:cubicBezTo>
                  <a:pt x="2714698" y="1123775"/>
                  <a:pt x="2706731" y="1126106"/>
                  <a:pt x="2698819" y="1128382"/>
                </a:cubicBezTo>
                <a:cubicBezTo>
                  <a:pt x="2698277" y="1127515"/>
                  <a:pt x="2697735" y="1126647"/>
                  <a:pt x="2697139" y="1125780"/>
                </a:cubicBezTo>
                <a:cubicBezTo>
                  <a:pt x="2704238" y="1119657"/>
                  <a:pt x="2710850" y="1112829"/>
                  <a:pt x="2718545" y="1107572"/>
                </a:cubicBezTo>
                <a:cubicBezTo>
                  <a:pt x="2725590" y="1102695"/>
                  <a:pt x="2733719" y="1099496"/>
                  <a:pt x="2741685" y="1095379"/>
                </a:cubicBezTo>
                <a:cubicBezTo>
                  <a:pt x="2749977" y="1106163"/>
                  <a:pt x="2739463" y="1113913"/>
                  <a:pt x="2734153" y="1122258"/>
                </a:cubicBezTo>
                <a:cubicBezTo>
                  <a:pt x="2765259" y="1133313"/>
                  <a:pt x="2786882" y="1122258"/>
                  <a:pt x="2792247" y="1094294"/>
                </a:cubicBezTo>
                <a:cubicBezTo>
                  <a:pt x="2795119" y="1079284"/>
                  <a:pt x="2798858" y="1064434"/>
                  <a:pt x="2792572" y="1049206"/>
                </a:cubicBezTo>
                <a:cubicBezTo>
                  <a:pt x="2791055" y="1045521"/>
                  <a:pt x="2792355" y="1040698"/>
                  <a:pt x="2792355" y="1034791"/>
                </a:cubicBezTo>
                <a:cubicBezTo>
                  <a:pt x="2815224" y="1060587"/>
                  <a:pt x="2816146" y="1109305"/>
                  <a:pt x="2795499" y="1134776"/>
                </a:cubicBezTo>
                <a:cubicBezTo>
                  <a:pt x="2791542" y="1139653"/>
                  <a:pt x="2787316" y="1144748"/>
                  <a:pt x="2782168" y="1148162"/>
                </a:cubicBezTo>
                <a:cubicBezTo>
                  <a:pt x="2766885" y="1158241"/>
                  <a:pt x="2755992" y="1170434"/>
                  <a:pt x="2748676" y="1188210"/>
                </a:cubicBezTo>
                <a:cubicBezTo>
                  <a:pt x="2744124" y="1199211"/>
                  <a:pt x="2730631" y="1207827"/>
                  <a:pt x="2719358" y="1214330"/>
                </a:cubicBezTo>
                <a:cubicBezTo>
                  <a:pt x="2708628" y="1220509"/>
                  <a:pt x="2701366" y="1226903"/>
                  <a:pt x="2696922" y="1239043"/>
                </a:cubicBezTo>
                <a:cubicBezTo>
                  <a:pt x="2685597" y="1270204"/>
                  <a:pt x="2659313" y="1286407"/>
                  <a:pt x="2630970" y="1299413"/>
                </a:cubicBezTo>
                <a:cubicBezTo>
                  <a:pt x="2608426" y="1309764"/>
                  <a:pt x="2607830" y="1309330"/>
                  <a:pt x="2610919" y="1334909"/>
                </a:cubicBezTo>
                <a:cubicBezTo>
                  <a:pt x="2612382" y="1347103"/>
                  <a:pt x="2607885" y="1355610"/>
                  <a:pt x="2598617" y="1362656"/>
                </a:cubicBezTo>
                <a:cubicBezTo>
                  <a:pt x="2592223" y="1367479"/>
                  <a:pt x="2585123" y="1371923"/>
                  <a:pt x="2580192" y="1378046"/>
                </a:cubicBezTo>
                <a:cubicBezTo>
                  <a:pt x="2562037" y="1400427"/>
                  <a:pt x="2538518" y="1404763"/>
                  <a:pt x="2511909" y="1400157"/>
                </a:cubicBezTo>
                <a:cubicBezTo>
                  <a:pt x="2505786" y="1399073"/>
                  <a:pt x="2499770" y="1397556"/>
                  <a:pt x="2492020" y="1395821"/>
                </a:cubicBezTo>
                <a:cubicBezTo>
                  <a:pt x="2489149" y="1413597"/>
                  <a:pt x="2485843" y="1430234"/>
                  <a:pt x="2466984" y="1437604"/>
                </a:cubicBezTo>
                <a:cubicBezTo>
                  <a:pt x="2463081" y="1439121"/>
                  <a:pt x="2461672" y="1446545"/>
                  <a:pt x="2458800" y="1451097"/>
                </a:cubicBezTo>
                <a:cubicBezTo>
                  <a:pt x="2442597" y="1476351"/>
                  <a:pt x="2424172" y="1496402"/>
                  <a:pt x="2389543" y="1493205"/>
                </a:cubicBezTo>
                <a:cubicBezTo>
                  <a:pt x="2373176" y="1491688"/>
                  <a:pt x="2356919" y="1497811"/>
                  <a:pt x="2339360" y="1496673"/>
                </a:cubicBezTo>
                <a:cubicBezTo>
                  <a:pt x="2325324" y="1495753"/>
                  <a:pt x="2309392" y="1506591"/>
                  <a:pt x="2296061" y="1515045"/>
                </a:cubicBezTo>
                <a:cubicBezTo>
                  <a:pt x="2263058" y="1536017"/>
                  <a:pt x="2245715" y="1541274"/>
                  <a:pt x="2198188" y="1521764"/>
                </a:cubicBezTo>
                <a:cubicBezTo>
                  <a:pt x="2169575" y="1551570"/>
                  <a:pt x="2137601" y="1573139"/>
                  <a:pt x="2094194" y="1547723"/>
                </a:cubicBezTo>
                <a:cubicBezTo>
                  <a:pt x="2077177" y="1553792"/>
                  <a:pt x="2065634" y="1575849"/>
                  <a:pt x="2043740" y="1564252"/>
                </a:cubicBezTo>
                <a:cubicBezTo>
                  <a:pt x="2031113" y="1597579"/>
                  <a:pt x="1996918" y="1609448"/>
                  <a:pt x="1968250" y="1595033"/>
                </a:cubicBezTo>
                <a:cubicBezTo>
                  <a:pt x="1960446" y="1591131"/>
                  <a:pt x="1953564" y="1591564"/>
                  <a:pt x="1945110" y="1593353"/>
                </a:cubicBezTo>
                <a:cubicBezTo>
                  <a:pt x="1923108" y="1598068"/>
                  <a:pt x="1903707" y="1596604"/>
                  <a:pt x="1888424" y="1574439"/>
                </a:cubicBezTo>
                <a:cubicBezTo>
                  <a:pt x="1881271" y="1564034"/>
                  <a:pt x="1864579" y="1554063"/>
                  <a:pt x="1852386" y="1554334"/>
                </a:cubicBezTo>
                <a:cubicBezTo>
                  <a:pt x="1822905" y="1554931"/>
                  <a:pt x="1803721" y="1538401"/>
                  <a:pt x="1783128" y="1522632"/>
                </a:cubicBezTo>
                <a:cubicBezTo>
                  <a:pt x="1782423" y="1522090"/>
                  <a:pt x="1781503" y="1521873"/>
                  <a:pt x="1780690" y="1521548"/>
                </a:cubicBezTo>
                <a:cubicBezTo>
                  <a:pt x="1743568" y="1529893"/>
                  <a:pt x="1731483" y="1521222"/>
                  <a:pt x="1730995" y="1483776"/>
                </a:cubicBezTo>
                <a:cubicBezTo>
                  <a:pt x="1716498" y="1487840"/>
                  <a:pt x="1704941" y="1494885"/>
                  <a:pt x="1695262" y="1503922"/>
                </a:cubicBezTo>
                <a:lnTo>
                  <a:pt x="1671064" y="1535654"/>
                </a:lnTo>
                <a:lnTo>
                  <a:pt x="1670679" y="1535475"/>
                </a:lnTo>
                <a:lnTo>
                  <a:pt x="1670501" y="1536025"/>
                </a:lnTo>
                <a:lnTo>
                  <a:pt x="1632147" y="1537047"/>
                </a:lnTo>
                <a:cubicBezTo>
                  <a:pt x="1634640" y="1533470"/>
                  <a:pt x="1636483" y="1527563"/>
                  <a:pt x="1639681" y="1526696"/>
                </a:cubicBezTo>
                <a:cubicBezTo>
                  <a:pt x="1659515" y="1521331"/>
                  <a:pt x="1657835" y="1498624"/>
                  <a:pt x="1671491" y="1488653"/>
                </a:cubicBezTo>
                <a:cubicBezTo>
                  <a:pt x="1667102" y="1471907"/>
                  <a:pt x="1680487" y="1464429"/>
                  <a:pt x="1688779" y="1453807"/>
                </a:cubicBezTo>
                <a:cubicBezTo>
                  <a:pt x="1696095" y="1444486"/>
                  <a:pt x="1693006" y="1429637"/>
                  <a:pt x="1683197" y="1423080"/>
                </a:cubicBezTo>
                <a:cubicBezTo>
                  <a:pt x="1675990" y="1418257"/>
                  <a:pt x="1667589" y="1415222"/>
                  <a:pt x="1659677" y="1411375"/>
                </a:cubicBezTo>
                <a:cubicBezTo>
                  <a:pt x="1662821" y="1399669"/>
                  <a:pt x="1672521" y="1404709"/>
                  <a:pt x="1679458" y="1404330"/>
                </a:cubicBezTo>
                <a:cubicBezTo>
                  <a:pt x="1694577" y="1403462"/>
                  <a:pt x="1713491" y="1409369"/>
                  <a:pt x="1710835" y="1382707"/>
                </a:cubicBezTo>
                <a:cubicBezTo>
                  <a:pt x="1710672" y="1381135"/>
                  <a:pt x="1714574" y="1379293"/>
                  <a:pt x="1716471" y="1377396"/>
                </a:cubicBezTo>
                <a:cubicBezTo>
                  <a:pt x="1728556" y="1365582"/>
                  <a:pt x="1730833" y="1343797"/>
                  <a:pt x="1752672" y="1341683"/>
                </a:cubicBezTo>
                <a:cubicBezTo>
                  <a:pt x="1753810" y="1341575"/>
                  <a:pt x="1755164" y="1339082"/>
                  <a:pt x="1755706" y="1337456"/>
                </a:cubicBezTo>
                <a:cubicBezTo>
                  <a:pt x="1762372" y="1317351"/>
                  <a:pt x="1773211" y="1298383"/>
                  <a:pt x="1772398" y="1274701"/>
                </a:cubicBezTo>
                <a:cubicBezTo>
                  <a:pt x="1780690" y="1273184"/>
                  <a:pt x="1788981" y="1271666"/>
                  <a:pt x="1797001" y="1270257"/>
                </a:cubicBezTo>
                <a:cubicBezTo>
                  <a:pt x="1801011" y="1256600"/>
                  <a:pt x="1804914" y="1243540"/>
                  <a:pt x="1808653" y="1230805"/>
                </a:cubicBezTo>
                <a:cubicBezTo>
                  <a:pt x="1794779" y="1237959"/>
                  <a:pt x="1781286" y="1244895"/>
                  <a:pt x="1767846" y="1251778"/>
                </a:cubicBezTo>
                <a:cubicBezTo>
                  <a:pt x="1766979" y="1250585"/>
                  <a:pt x="1766111" y="1249393"/>
                  <a:pt x="1765244" y="1248201"/>
                </a:cubicBezTo>
                <a:cubicBezTo>
                  <a:pt x="1771694" y="1238067"/>
                  <a:pt x="1778142" y="1227987"/>
                  <a:pt x="1785133" y="1216986"/>
                </a:cubicBezTo>
                <a:cubicBezTo>
                  <a:pt x="1773427" y="1210646"/>
                  <a:pt x="1763185" y="1205118"/>
                  <a:pt x="1751967" y="1199102"/>
                </a:cubicBezTo>
                <a:cubicBezTo>
                  <a:pt x="1770285" y="1185229"/>
                  <a:pt x="1797814" y="1181219"/>
                  <a:pt x="1798682" y="1151901"/>
                </a:cubicBezTo>
                <a:cubicBezTo>
                  <a:pt x="1805889" y="1153635"/>
                  <a:pt x="1811146" y="1156399"/>
                  <a:pt x="1815915" y="1155694"/>
                </a:cubicBezTo>
                <a:cubicBezTo>
                  <a:pt x="1821551" y="1154828"/>
                  <a:pt x="1826699" y="1150926"/>
                  <a:pt x="1831522" y="1148595"/>
                </a:cubicBezTo>
                <a:cubicBezTo>
                  <a:pt x="1833256" y="1149896"/>
                  <a:pt x="1834123" y="1150329"/>
                  <a:pt x="1834665" y="1150980"/>
                </a:cubicBezTo>
                <a:cubicBezTo>
                  <a:pt x="1840301" y="1158458"/>
                  <a:pt x="1845991" y="1166750"/>
                  <a:pt x="1855963" y="1156832"/>
                </a:cubicBezTo>
                <a:cubicBezTo>
                  <a:pt x="1862520" y="1150275"/>
                  <a:pt x="1860949" y="1142688"/>
                  <a:pt x="1852819" y="1134018"/>
                </a:cubicBezTo>
                <a:cubicBezTo>
                  <a:pt x="1847997" y="1128869"/>
                  <a:pt x="1843390" y="1123558"/>
                  <a:pt x="1837917" y="1117435"/>
                </a:cubicBezTo>
                <a:cubicBezTo>
                  <a:pt x="1817323" y="1131037"/>
                  <a:pt x="1791582" y="1134993"/>
                  <a:pt x="1782207" y="1161656"/>
                </a:cubicBezTo>
                <a:cubicBezTo>
                  <a:pt x="1780093" y="1167725"/>
                  <a:pt x="1772832" y="1172549"/>
                  <a:pt x="1767033" y="1176559"/>
                </a:cubicBezTo>
                <a:cubicBezTo>
                  <a:pt x="1761667" y="1180243"/>
                  <a:pt x="1754135" y="1181056"/>
                  <a:pt x="1749203" y="1185121"/>
                </a:cubicBezTo>
                <a:cubicBezTo>
                  <a:pt x="1743839" y="1189510"/>
                  <a:pt x="1741346" y="1197369"/>
                  <a:pt x="1735981" y="1201704"/>
                </a:cubicBezTo>
                <a:cubicBezTo>
                  <a:pt x="1721837" y="1213084"/>
                  <a:pt x="1721674" y="1230263"/>
                  <a:pt x="1711485" y="1248960"/>
                </a:cubicBezTo>
                <a:cubicBezTo>
                  <a:pt x="1719777" y="1242131"/>
                  <a:pt x="1723625" y="1238988"/>
                  <a:pt x="1727527" y="1235791"/>
                </a:cubicBezTo>
                <a:cubicBezTo>
                  <a:pt x="1725359" y="1247280"/>
                  <a:pt x="1721186" y="1256167"/>
                  <a:pt x="1716580" y="1264892"/>
                </a:cubicBezTo>
                <a:cubicBezTo>
                  <a:pt x="1715009" y="1267818"/>
                  <a:pt x="1712352" y="1272588"/>
                  <a:pt x="1710348" y="1272533"/>
                </a:cubicBezTo>
                <a:cubicBezTo>
                  <a:pt x="1694686" y="1272100"/>
                  <a:pt x="1689158" y="1283318"/>
                  <a:pt x="1682384" y="1294156"/>
                </a:cubicBezTo>
                <a:cubicBezTo>
                  <a:pt x="1679946" y="1298004"/>
                  <a:pt x="1674634" y="1300443"/>
                  <a:pt x="1670191" y="1302610"/>
                </a:cubicBezTo>
                <a:cubicBezTo>
                  <a:pt x="1651603" y="1311606"/>
                  <a:pt x="1637242" y="1323583"/>
                  <a:pt x="1636104" y="1343905"/>
                </a:cubicBezTo>
                <a:cubicBezTo>
                  <a:pt x="1644558" y="1353606"/>
                  <a:pt x="1651494" y="1361518"/>
                  <a:pt x="1656047" y="1366775"/>
                </a:cubicBezTo>
                <a:cubicBezTo>
                  <a:pt x="1653012" y="1379835"/>
                  <a:pt x="1650628" y="1389915"/>
                  <a:pt x="1648297" y="1399940"/>
                </a:cubicBezTo>
                <a:cubicBezTo>
                  <a:pt x="1645642" y="1403191"/>
                  <a:pt x="1642987" y="1406389"/>
                  <a:pt x="1639193" y="1410941"/>
                </a:cubicBezTo>
                <a:cubicBezTo>
                  <a:pt x="1634370" y="1404601"/>
                  <a:pt x="1630739" y="1399940"/>
                  <a:pt x="1626621" y="1394521"/>
                </a:cubicBezTo>
                <a:cubicBezTo>
                  <a:pt x="1634044" y="1385687"/>
                  <a:pt x="1640656" y="1377721"/>
                  <a:pt x="1648839" y="1367966"/>
                </a:cubicBezTo>
                <a:cubicBezTo>
                  <a:pt x="1643095" y="1366233"/>
                  <a:pt x="1638976" y="1363577"/>
                  <a:pt x="1636971" y="1364660"/>
                </a:cubicBezTo>
                <a:cubicBezTo>
                  <a:pt x="1629167" y="1368942"/>
                  <a:pt x="1620876" y="1373332"/>
                  <a:pt x="1614968" y="1379726"/>
                </a:cubicBezTo>
                <a:cubicBezTo>
                  <a:pt x="1606894" y="1388505"/>
                  <a:pt x="1612584" y="1397556"/>
                  <a:pt x="1621309" y="1405792"/>
                </a:cubicBezTo>
                <a:cubicBezTo>
                  <a:pt x="1616215" y="1409803"/>
                  <a:pt x="1612205" y="1412187"/>
                  <a:pt x="1609278" y="1415493"/>
                </a:cubicBezTo>
                <a:cubicBezTo>
                  <a:pt x="1597411" y="1428879"/>
                  <a:pt x="1597898" y="1431914"/>
                  <a:pt x="1611392" y="1443239"/>
                </a:cubicBezTo>
                <a:cubicBezTo>
                  <a:pt x="1615185" y="1446383"/>
                  <a:pt x="1618112" y="1450555"/>
                  <a:pt x="1622447" y="1455270"/>
                </a:cubicBezTo>
                <a:cubicBezTo>
                  <a:pt x="1617082" y="1458956"/>
                  <a:pt x="1613777" y="1462911"/>
                  <a:pt x="1609929" y="1463617"/>
                </a:cubicBezTo>
                <a:cubicBezTo>
                  <a:pt x="1574270" y="1469902"/>
                  <a:pt x="1553839" y="1504207"/>
                  <a:pt x="1519373" y="1512606"/>
                </a:cubicBezTo>
                <a:cubicBezTo>
                  <a:pt x="1517043" y="1513202"/>
                  <a:pt x="1514767" y="1515587"/>
                  <a:pt x="1513195" y="1517700"/>
                </a:cubicBezTo>
                <a:cubicBezTo>
                  <a:pt x="1504957" y="1528918"/>
                  <a:pt x="1496937" y="1540298"/>
                  <a:pt x="1488375" y="1552329"/>
                </a:cubicBezTo>
                <a:cubicBezTo>
                  <a:pt x="1495312" y="1560621"/>
                  <a:pt x="1502357" y="1569075"/>
                  <a:pt x="1508752" y="1576716"/>
                </a:cubicBezTo>
                <a:cubicBezTo>
                  <a:pt x="1504850" y="1583056"/>
                  <a:pt x="1501435" y="1588692"/>
                  <a:pt x="1495041" y="1599097"/>
                </a:cubicBezTo>
                <a:cubicBezTo>
                  <a:pt x="1491031" y="1584790"/>
                  <a:pt x="1488375" y="1575307"/>
                  <a:pt x="1485828" y="1566256"/>
                </a:cubicBezTo>
                <a:cubicBezTo>
                  <a:pt x="1468448" y="1564414"/>
                  <a:pt x="1452646" y="1572381"/>
                  <a:pt x="1438409" y="1590156"/>
                </a:cubicBezTo>
                <a:cubicBezTo>
                  <a:pt x="1439927" y="1598610"/>
                  <a:pt x="1441391" y="1607010"/>
                  <a:pt x="1443070" y="1616547"/>
                </a:cubicBezTo>
                <a:cubicBezTo>
                  <a:pt x="1447352" y="1615842"/>
                  <a:pt x="1451687" y="1615138"/>
                  <a:pt x="1457486" y="1614163"/>
                </a:cubicBezTo>
                <a:cubicBezTo>
                  <a:pt x="1461387" y="1626302"/>
                  <a:pt x="1466860" y="1638062"/>
                  <a:pt x="1484310" y="1642830"/>
                </a:cubicBezTo>
                <a:cubicBezTo>
                  <a:pt x="1483064" y="1631992"/>
                  <a:pt x="1482088" y="1623809"/>
                  <a:pt x="1481004" y="1614380"/>
                </a:cubicBezTo>
                <a:cubicBezTo>
                  <a:pt x="1485069" y="1612536"/>
                  <a:pt x="1490109" y="1608364"/>
                  <a:pt x="1492819" y="1609503"/>
                </a:cubicBezTo>
                <a:cubicBezTo>
                  <a:pt x="1499864" y="1612591"/>
                  <a:pt x="1505879" y="1618010"/>
                  <a:pt x="1511569" y="1621966"/>
                </a:cubicBezTo>
                <a:cubicBezTo>
                  <a:pt x="1513954" y="1617360"/>
                  <a:pt x="1517314" y="1605600"/>
                  <a:pt x="1520457" y="1605709"/>
                </a:cubicBezTo>
                <a:cubicBezTo>
                  <a:pt x="1539533" y="1606088"/>
                  <a:pt x="1545114" y="1586850"/>
                  <a:pt x="1559476" y="1581377"/>
                </a:cubicBezTo>
                <a:cubicBezTo>
                  <a:pt x="1561047" y="1580780"/>
                  <a:pt x="1562890" y="1581051"/>
                  <a:pt x="1564949" y="1580888"/>
                </a:cubicBezTo>
                <a:cubicBezTo>
                  <a:pt x="1567008" y="1587174"/>
                  <a:pt x="1569122" y="1593461"/>
                  <a:pt x="1572265" y="1602999"/>
                </a:cubicBezTo>
                <a:cubicBezTo>
                  <a:pt x="1586680" y="1584140"/>
                  <a:pt x="1599090" y="1567937"/>
                  <a:pt x="1611500" y="1551733"/>
                </a:cubicBezTo>
                <a:cubicBezTo>
                  <a:pt x="1611880" y="1554280"/>
                  <a:pt x="1612259" y="1556827"/>
                  <a:pt x="1612639" y="1559591"/>
                </a:cubicBezTo>
                <a:cubicBezTo>
                  <a:pt x="1622106" y="1553521"/>
                  <a:pt x="1631460" y="1549999"/>
                  <a:pt x="1640710" y="1549023"/>
                </a:cubicBezTo>
                <a:cubicBezTo>
                  <a:pt x="1638217" y="1551245"/>
                  <a:pt x="1635562" y="1552600"/>
                  <a:pt x="1634315" y="1554767"/>
                </a:cubicBezTo>
                <a:cubicBezTo>
                  <a:pt x="1623423" y="1573627"/>
                  <a:pt x="1611934" y="1592160"/>
                  <a:pt x="1602342" y="1611670"/>
                </a:cubicBezTo>
                <a:cubicBezTo>
                  <a:pt x="1596273" y="1624025"/>
                  <a:pt x="1582128" y="1625109"/>
                  <a:pt x="1574920" y="1635027"/>
                </a:cubicBezTo>
                <a:cubicBezTo>
                  <a:pt x="1566141" y="1626898"/>
                  <a:pt x="1565057" y="1633618"/>
                  <a:pt x="1563324" y="1643210"/>
                </a:cubicBezTo>
                <a:cubicBezTo>
                  <a:pt x="1573240" y="1645486"/>
                  <a:pt x="1582995" y="1647762"/>
                  <a:pt x="1592750" y="1649984"/>
                </a:cubicBezTo>
                <a:cubicBezTo>
                  <a:pt x="1595893" y="1659359"/>
                  <a:pt x="1599362" y="1669764"/>
                  <a:pt x="1602992" y="1680603"/>
                </a:cubicBezTo>
                <a:cubicBezTo>
                  <a:pt x="1580285" y="1683421"/>
                  <a:pt x="1596056" y="1660822"/>
                  <a:pt x="1583429" y="1656487"/>
                </a:cubicBezTo>
                <a:cubicBezTo>
                  <a:pt x="1580827" y="1660009"/>
                  <a:pt x="1577955" y="1663857"/>
                  <a:pt x="1574758" y="1668139"/>
                </a:cubicBezTo>
                <a:cubicBezTo>
                  <a:pt x="1567930" y="1660498"/>
                  <a:pt x="1561155" y="1652964"/>
                  <a:pt x="1552431" y="1643155"/>
                </a:cubicBezTo>
                <a:cubicBezTo>
                  <a:pt x="1543434" y="1664941"/>
                  <a:pt x="1559529" y="1675455"/>
                  <a:pt x="1564786" y="1689111"/>
                </a:cubicBezTo>
                <a:cubicBezTo>
                  <a:pt x="1542621" y="1701900"/>
                  <a:pt x="1544952" y="1696047"/>
                  <a:pt x="1551726" y="1719079"/>
                </a:cubicBezTo>
                <a:cubicBezTo>
                  <a:pt x="1532976" y="1721518"/>
                  <a:pt x="1546090" y="1697565"/>
                  <a:pt x="1533192" y="1696102"/>
                </a:cubicBezTo>
                <a:cubicBezTo>
                  <a:pt x="1529779" y="1712576"/>
                  <a:pt x="1526418" y="1728888"/>
                  <a:pt x="1522029" y="1750294"/>
                </a:cubicBezTo>
                <a:cubicBezTo>
                  <a:pt x="1535685" y="1736475"/>
                  <a:pt x="1550371" y="1730352"/>
                  <a:pt x="1561698" y="1738101"/>
                </a:cubicBezTo>
                <a:cubicBezTo>
                  <a:pt x="1574053" y="1746555"/>
                  <a:pt x="1583158" y="1747042"/>
                  <a:pt x="1593400" y="1738101"/>
                </a:cubicBezTo>
                <a:cubicBezTo>
                  <a:pt x="1604563" y="1750565"/>
                  <a:pt x="1592425" y="1755334"/>
                  <a:pt x="1587655" y="1761457"/>
                </a:cubicBezTo>
                <a:cubicBezTo>
                  <a:pt x="1603751" y="1767798"/>
                  <a:pt x="1595622" y="1784002"/>
                  <a:pt x="1603372" y="1793160"/>
                </a:cubicBezTo>
                <a:cubicBezTo>
                  <a:pt x="1617136" y="1785194"/>
                  <a:pt x="1616594" y="1805300"/>
                  <a:pt x="1626892" y="1805137"/>
                </a:cubicBezTo>
                <a:cubicBezTo>
                  <a:pt x="1630631" y="1802536"/>
                  <a:pt x="1634533" y="1799772"/>
                  <a:pt x="1638705" y="1796900"/>
                </a:cubicBezTo>
                <a:cubicBezTo>
                  <a:pt x="1642498" y="1805245"/>
                  <a:pt x="1631064" y="1814132"/>
                  <a:pt x="1643907" y="1820799"/>
                </a:cubicBezTo>
                <a:cubicBezTo>
                  <a:pt x="1650628" y="1824267"/>
                  <a:pt x="1653987" y="1834130"/>
                  <a:pt x="1660219" y="1843017"/>
                </a:cubicBezTo>
                <a:cubicBezTo>
                  <a:pt x="1665585" y="1842746"/>
                  <a:pt x="1673117" y="1842422"/>
                  <a:pt x="1680487" y="1842042"/>
                </a:cubicBezTo>
                <a:cubicBezTo>
                  <a:pt x="1685744" y="1852664"/>
                  <a:pt x="1680000" y="1859437"/>
                  <a:pt x="1673876" y="1866429"/>
                </a:cubicBezTo>
                <a:cubicBezTo>
                  <a:pt x="1669215" y="1871739"/>
                  <a:pt x="1663417" y="1877051"/>
                  <a:pt x="1661195" y="1883390"/>
                </a:cubicBezTo>
                <a:cubicBezTo>
                  <a:pt x="1654638" y="1902249"/>
                  <a:pt x="1649597" y="1921650"/>
                  <a:pt x="1644341" y="1939480"/>
                </a:cubicBezTo>
                <a:cubicBezTo>
                  <a:pt x="1651819" y="1938829"/>
                  <a:pt x="1660111" y="1938125"/>
                  <a:pt x="1668240" y="1937420"/>
                </a:cubicBezTo>
                <a:lnTo>
                  <a:pt x="1668240" y="1970261"/>
                </a:lnTo>
                <a:cubicBezTo>
                  <a:pt x="1663959" y="1972700"/>
                  <a:pt x="1660166" y="1974868"/>
                  <a:pt x="1655938" y="1977252"/>
                </a:cubicBezTo>
                <a:cubicBezTo>
                  <a:pt x="1662387" y="1986682"/>
                  <a:pt x="1675827" y="1988579"/>
                  <a:pt x="1672413" y="2003427"/>
                </a:cubicBezTo>
                <a:lnTo>
                  <a:pt x="1629221" y="2003427"/>
                </a:lnTo>
                <a:cubicBezTo>
                  <a:pt x="1630522" y="2019522"/>
                  <a:pt x="1645913" y="2021961"/>
                  <a:pt x="1650899" y="2019468"/>
                </a:cubicBezTo>
                <a:cubicBezTo>
                  <a:pt x="1664825" y="2012586"/>
                  <a:pt x="1678916" y="2019468"/>
                  <a:pt x="1688834" y="2016108"/>
                </a:cubicBezTo>
                <a:cubicBezTo>
                  <a:pt x="1698588" y="2003319"/>
                  <a:pt x="1705958" y="1992589"/>
                  <a:pt x="1714412" y="1982834"/>
                </a:cubicBezTo>
                <a:cubicBezTo>
                  <a:pt x="1722758" y="1973187"/>
                  <a:pt x="1730507" y="1963813"/>
                  <a:pt x="1727744" y="1949451"/>
                </a:cubicBezTo>
                <a:cubicBezTo>
                  <a:pt x="1718422" y="1950969"/>
                  <a:pt x="1710294" y="1952324"/>
                  <a:pt x="1699021" y="1954166"/>
                </a:cubicBezTo>
                <a:cubicBezTo>
                  <a:pt x="1704495" y="1944574"/>
                  <a:pt x="1708072" y="1938233"/>
                  <a:pt x="1712245" y="1930972"/>
                </a:cubicBezTo>
                <a:cubicBezTo>
                  <a:pt x="1704711" y="1927395"/>
                  <a:pt x="1699292" y="1924848"/>
                  <a:pt x="1691218" y="1921054"/>
                </a:cubicBezTo>
                <a:cubicBezTo>
                  <a:pt x="1696474" y="1907506"/>
                  <a:pt x="1701460" y="1894717"/>
                  <a:pt x="1707530" y="1879055"/>
                </a:cubicBezTo>
                <a:cubicBezTo>
                  <a:pt x="1702652" y="1872715"/>
                  <a:pt x="1696312" y="1864478"/>
                  <a:pt x="1689700" y="1855861"/>
                </a:cubicBezTo>
                <a:cubicBezTo>
                  <a:pt x="1693386" y="1848057"/>
                  <a:pt x="1697179" y="1839929"/>
                  <a:pt x="1700647" y="1832666"/>
                </a:cubicBezTo>
                <a:cubicBezTo>
                  <a:pt x="1697125" y="1811586"/>
                  <a:pt x="1682330" y="1801452"/>
                  <a:pt x="1664989" y="1792347"/>
                </a:cubicBezTo>
                <a:cubicBezTo>
                  <a:pt x="1669920" y="1760428"/>
                  <a:pt x="1643582" y="1758802"/>
                  <a:pt x="1622881" y="1752841"/>
                </a:cubicBezTo>
                <a:cubicBezTo>
                  <a:pt x="1631172" y="1734578"/>
                  <a:pt x="1645100" y="1735933"/>
                  <a:pt x="1658702" y="1736095"/>
                </a:cubicBezTo>
                <a:cubicBezTo>
                  <a:pt x="1670624" y="1736258"/>
                  <a:pt x="1682547" y="1736095"/>
                  <a:pt x="1694469" y="1736095"/>
                </a:cubicBezTo>
                <a:cubicBezTo>
                  <a:pt x="1664392" y="1717020"/>
                  <a:pt x="1631009" y="1718537"/>
                  <a:pt x="1597953" y="1715557"/>
                </a:cubicBezTo>
                <a:cubicBezTo>
                  <a:pt x="1605810" y="1710625"/>
                  <a:pt x="1613614" y="1706290"/>
                  <a:pt x="1622013" y="1704610"/>
                </a:cubicBezTo>
                <a:cubicBezTo>
                  <a:pt x="1638379" y="1701304"/>
                  <a:pt x="1646509" y="1691495"/>
                  <a:pt x="1648948" y="1675780"/>
                </a:cubicBezTo>
                <a:cubicBezTo>
                  <a:pt x="1669269" y="1668463"/>
                  <a:pt x="1680704" y="1650418"/>
                  <a:pt x="1695608" y="1636598"/>
                </a:cubicBezTo>
                <a:cubicBezTo>
                  <a:pt x="1704115" y="1628740"/>
                  <a:pt x="1705091" y="1617522"/>
                  <a:pt x="1698371" y="1610152"/>
                </a:cubicBezTo>
                <a:cubicBezTo>
                  <a:pt x="1690676" y="1601698"/>
                  <a:pt x="1681733" y="1595792"/>
                  <a:pt x="1670787" y="1605871"/>
                </a:cubicBezTo>
                <a:cubicBezTo>
                  <a:pt x="1664121" y="1601753"/>
                  <a:pt x="1665856" y="1597688"/>
                  <a:pt x="1670679" y="1593353"/>
                </a:cubicBezTo>
                <a:cubicBezTo>
                  <a:pt x="1676261" y="1588313"/>
                  <a:pt x="1686394" y="1587121"/>
                  <a:pt x="1685039" y="1573681"/>
                </a:cubicBezTo>
                <a:cubicBezTo>
                  <a:pt x="1677398" y="1571242"/>
                  <a:pt x="1668836" y="1568533"/>
                  <a:pt x="1660815" y="1565985"/>
                </a:cubicBezTo>
                <a:lnTo>
                  <a:pt x="1670501" y="1536025"/>
                </a:lnTo>
                <a:lnTo>
                  <a:pt x="1670787" y="1536017"/>
                </a:lnTo>
                <a:lnTo>
                  <a:pt x="1671064" y="1535654"/>
                </a:lnTo>
                <a:lnTo>
                  <a:pt x="1681186" y="1540339"/>
                </a:lnTo>
                <a:cubicBezTo>
                  <a:pt x="1684633" y="1541978"/>
                  <a:pt x="1687479" y="1543767"/>
                  <a:pt x="1688074" y="1546097"/>
                </a:cubicBezTo>
                <a:cubicBezTo>
                  <a:pt x="1693927" y="1569996"/>
                  <a:pt x="1716363" y="1584411"/>
                  <a:pt x="1721728" y="1609827"/>
                </a:cubicBezTo>
                <a:cubicBezTo>
                  <a:pt x="1740207" y="1609610"/>
                  <a:pt x="1751100" y="1619907"/>
                  <a:pt x="1757387" y="1636761"/>
                </a:cubicBezTo>
                <a:cubicBezTo>
                  <a:pt x="1759392" y="1642072"/>
                  <a:pt x="1763240" y="1647274"/>
                  <a:pt x="1767521" y="1651122"/>
                </a:cubicBezTo>
                <a:cubicBezTo>
                  <a:pt x="1785458" y="1667271"/>
                  <a:pt x="1788060" y="1678868"/>
                  <a:pt x="1778522" y="1701142"/>
                </a:cubicBezTo>
                <a:cubicBezTo>
                  <a:pt x="1769797" y="1721518"/>
                  <a:pt x="1757495" y="1738751"/>
                  <a:pt x="1735763" y="1748343"/>
                </a:cubicBezTo>
                <a:cubicBezTo>
                  <a:pt x="1740913" y="1758857"/>
                  <a:pt x="1746169" y="1762217"/>
                  <a:pt x="1755815" y="1758477"/>
                </a:cubicBezTo>
                <a:cubicBezTo>
                  <a:pt x="1763240" y="1755605"/>
                  <a:pt x="1771260" y="1754412"/>
                  <a:pt x="1779010" y="1752461"/>
                </a:cubicBezTo>
                <a:cubicBezTo>
                  <a:pt x="1776300" y="1755605"/>
                  <a:pt x="1773645" y="1758748"/>
                  <a:pt x="1770989" y="1761837"/>
                </a:cubicBezTo>
                <a:cubicBezTo>
                  <a:pt x="1779389" y="1771484"/>
                  <a:pt x="1787464" y="1780696"/>
                  <a:pt x="1795809" y="1790234"/>
                </a:cubicBezTo>
                <a:cubicBezTo>
                  <a:pt x="1797760" y="1786386"/>
                  <a:pt x="1799169" y="1783731"/>
                  <a:pt x="1800524" y="1781021"/>
                </a:cubicBezTo>
                <a:cubicBezTo>
                  <a:pt x="1809249" y="1802210"/>
                  <a:pt x="1793696" y="1812182"/>
                  <a:pt x="1779010" y="1822586"/>
                </a:cubicBezTo>
                <a:cubicBezTo>
                  <a:pt x="1791962" y="1831908"/>
                  <a:pt x="1803017" y="1839929"/>
                  <a:pt x="1813964" y="1847841"/>
                </a:cubicBezTo>
                <a:cubicBezTo>
                  <a:pt x="1812338" y="1852013"/>
                  <a:pt x="1810983" y="1855482"/>
                  <a:pt x="1810171" y="1857541"/>
                </a:cubicBezTo>
                <a:cubicBezTo>
                  <a:pt x="1822797" y="1867566"/>
                  <a:pt x="1839163" y="1848654"/>
                  <a:pt x="1849460" y="1866971"/>
                </a:cubicBezTo>
                <a:cubicBezTo>
                  <a:pt x="1839976" y="1875207"/>
                  <a:pt x="1820629" y="1866266"/>
                  <a:pt x="1820412" y="1887834"/>
                </a:cubicBezTo>
                <a:cubicBezTo>
                  <a:pt x="1825127" y="1890382"/>
                  <a:pt x="1831305" y="1893633"/>
                  <a:pt x="1837212" y="1896830"/>
                </a:cubicBezTo>
                <a:cubicBezTo>
                  <a:pt x="1827133" y="1910162"/>
                  <a:pt x="1812609" y="1913793"/>
                  <a:pt x="1815752" y="1928642"/>
                </a:cubicBezTo>
                <a:cubicBezTo>
                  <a:pt x="1818841" y="1930213"/>
                  <a:pt x="1821876" y="1931785"/>
                  <a:pt x="1826861" y="1934385"/>
                </a:cubicBezTo>
                <a:cubicBezTo>
                  <a:pt x="1820847" y="1943707"/>
                  <a:pt x="1815210" y="1952378"/>
                  <a:pt x="1809574" y="1961049"/>
                </a:cubicBezTo>
                <a:cubicBezTo>
                  <a:pt x="1813747" y="1963595"/>
                  <a:pt x="1818136" y="1966305"/>
                  <a:pt x="1822580" y="1969014"/>
                </a:cubicBezTo>
                <a:cubicBezTo>
                  <a:pt x="1805564" y="1984622"/>
                  <a:pt x="1780635" y="1988415"/>
                  <a:pt x="1765570" y="2007004"/>
                </a:cubicBezTo>
                <a:lnTo>
                  <a:pt x="1763359" y="2007188"/>
                </a:lnTo>
                <a:lnTo>
                  <a:pt x="1763240" y="2006949"/>
                </a:lnTo>
                <a:lnTo>
                  <a:pt x="1762935" y="2007186"/>
                </a:lnTo>
                <a:lnTo>
                  <a:pt x="1758030" y="2002208"/>
                </a:lnTo>
                <a:cubicBezTo>
                  <a:pt x="1756384" y="2000582"/>
                  <a:pt x="1754813" y="1999362"/>
                  <a:pt x="1753539" y="1999633"/>
                </a:cubicBezTo>
                <a:cubicBezTo>
                  <a:pt x="1735222" y="2003319"/>
                  <a:pt x="1719073" y="2010960"/>
                  <a:pt x="1709264" y="2029114"/>
                </a:cubicBezTo>
                <a:cubicBezTo>
                  <a:pt x="1734951" y="2037081"/>
                  <a:pt x="1734897" y="2036647"/>
                  <a:pt x="1747145" y="2019414"/>
                </a:cubicBezTo>
                <a:lnTo>
                  <a:pt x="1762935" y="2007186"/>
                </a:lnTo>
                <a:lnTo>
                  <a:pt x="1762969" y="2007220"/>
                </a:lnTo>
                <a:lnTo>
                  <a:pt x="1763359" y="2007188"/>
                </a:lnTo>
                <a:lnTo>
                  <a:pt x="1773584" y="2027529"/>
                </a:lnTo>
                <a:cubicBezTo>
                  <a:pt x="1778739" y="2030266"/>
                  <a:pt x="1785703" y="2028952"/>
                  <a:pt x="1794779" y="2023804"/>
                </a:cubicBezTo>
                <a:cubicBezTo>
                  <a:pt x="1802421" y="2019468"/>
                  <a:pt x="1810441" y="2015892"/>
                  <a:pt x="1818299" y="2011935"/>
                </a:cubicBezTo>
                <a:lnTo>
                  <a:pt x="1827425" y="2017371"/>
                </a:lnTo>
                <a:lnTo>
                  <a:pt x="1835953" y="2005759"/>
                </a:lnTo>
                <a:cubicBezTo>
                  <a:pt x="1842317" y="1995897"/>
                  <a:pt x="1841860" y="1990380"/>
                  <a:pt x="1841006" y="1968310"/>
                </a:cubicBezTo>
                <a:cubicBezTo>
                  <a:pt x="1840735" y="1961158"/>
                  <a:pt x="1834882" y="1949994"/>
                  <a:pt x="1848809" y="1947392"/>
                </a:cubicBezTo>
                <a:cubicBezTo>
                  <a:pt x="1850490" y="1956117"/>
                  <a:pt x="1852170" y="1964897"/>
                  <a:pt x="1853904" y="1973622"/>
                </a:cubicBezTo>
                <a:cubicBezTo>
                  <a:pt x="1856261" y="1985571"/>
                  <a:pt x="1855774" y="1994296"/>
                  <a:pt x="1851594" y="2001199"/>
                </a:cubicBezTo>
                <a:lnTo>
                  <a:pt x="1827639" y="2017499"/>
                </a:lnTo>
                <a:lnTo>
                  <a:pt x="1828216" y="2017842"/>
                </a:lnTo>
                <a:cubicBezTo>
                  <a:pt x="1824477" y="2020064"/>
                  <a:pt x="1819816" y="2021473"/>
                  <a:pt x="1817161" y="2024617"/>
                </a:cubicBezTo>
                <a:cubicBezTo>
                  <a:pt x="1799549" y="2045318"/>
                  <a:pt x="1779768" y="2042554"/>
                  <a:pt x="1760963" y="2031120"/>
                </a:cubicBezTo>
                <a:cubicBezTo>
                  <a:pt x="1743297" y="2036864"/>
                  <a:pt x="1727364" y="2042012"/>
                  <a:pt x="1710672" y="2047377"/>
                </a:cubicBezTo>
                <a:cubicBezTo>
                  <a:pt x="1711485" y="2055398"/>
                  <a:pt x="1712298" y="2062930"/>
                  <a:pt x="1713220" y="2071872"/>
                </a:cubicBezTo>
                <a:cubicBezTo>
                  <a:pt x="1720265" y="2071113"/>
                  <a:pt x="1727038" y="2070355"/>
                  <a:pt x="1735710" y="2069380"/>
                </a:cubicBezTo>
                <a:cubicBezTo>
                  <a:pt x="1735276" y="2074744"/>
                  <a:pt x="1734897" y="2079784"/>
                  <a:pt x="1734409" y="2086341"/>
                </a:cubicBezTo>
                <a:cubicBezTo>
                  <a:pt x="1738311" y="2088834"/>
                  <a:pt x="1743459" y="2092140"/>
                  <a:pt x="1750829" y="2096909"/>
                </a:cubicBezTo>
                <a:cubicBezTo>
                  <a:pt x="1745627" y="2106393"/>
                  <a:pt x="1740262" y="2115985"/>
                  <a:pt x="1734246" y="2126878"/>
                </a:cubicBezTo>
                <a:cubicBezTo>
                  <a:pt x="1738203" y="2128611"/>
                  <a:pt x="1744164" y="2129533"/>
                  <a:pt x="1747307" y="2133001"/>
                </a:cubicBezTo>
                <a:cubicBezTo>
                  <a:pt x="1750992" y="2137065"/>
                  <a:pt x="1755164" y="2144328"/>
                  <a:pt x="1753864" y="2148554"/>
                </a:cubicBezTo>
                <a:cubicBezTo>
                  <a:pt x="1748391" y="2166058"/>
                  <a:pt x="1745735" y="2183130"/>
                  <a:pt x="1750125" y="2201284"/>
                </a:cubicBezTo>
                <a:cubicBezTo>
                  <a:pt x="1750829" y="2204264"/>
                  <a:pt x="1746114" y="2208600"/>
                  <a:pt x="1743893" y="2212340"/>
                </a:cubicBezTo>
                <a:cubicBezTo>
                  <a:pt x="1751967" y="2223666"/>
                  <a:pt x="1754921" y="2236753"/>
                  <a:pt x="1753024" y="2250132"/>
                </a:cubicBezTo>
                <a:lnTo>
                  <a:pt x="1749661" y="2256790"/>
                </a:lnTo>
                <a:lnTo>
                  <a:pt x="1543825" y="2256790"/>
                </a:lnTo>
                <a:lnTo>
                  <a:pt x="1548854" y="2234016"/>
                </a:lnTo>
                <a:cubicBezTo>
                  <a:pt x="1533826" y="2223649"/>
                  <a:pt x="1524180" y="2207965"/>
                  <a:pt x="1519915" y="2186976"/>
                </a:cubicBezTo>
                <a:cubicBezTo>
                  <a:pt x="1511732" y="2201609"/>
                  <a:pt x="1516122" y="2215753"/>
                  <a:pt x="1517422" y="2228055"/>
                </a:cubicBezTo>
                <a:cubicBezTo>
                  <a:pt x="1518452" y="2237756"/>
                  <a:pt x="1522110" y="2246969"/>
                  <a:pt x="1525382" y="2256337"/>
                </a:cubicBezTo>
                <a:lnTo>
                  <a:pt x="1525469" y="2256790"/>
                </a:lnTo>
                <a:lnTo>
                  <a:pt x="1492874" y="2256790"/>
                </a:lnTo>
                <a:lnTo>
                  <a:pt x="1488050" y="2240302"/>
                </a:lnTo>
                <a:lnTo>
                  <a:pt x="1469782" y="2256790"/>
                </a:lnTo>
                <a:lnTo>
                  <a:pt x="1424787" y="2256790"/>
                </a:lnTo>
                <a:lnTo>
                  <a:pt x="1424319" y="2254609"/>
                </a:lnTo>
                <a:cubicBezTo>
                  <a:pt x="1416027" y="2240194"/>
                  <a:pt x="1406165" y="2227242"/>
                  <a:pt x="1417058" y="2208708"/>
                </a:cubicBezTo>
                <a:cubicBezTo>
                  <a:pt x="1421610" y="2201013"/>
                  <a:pt x="1405569" y="2192830"/>
                  <a:pt x="1410284" y="2181828"/>
                </a:cubicBezTo>
                <a:cubicBezTo>
                  <a:pt x="1405244" y="2180528"/>
                  <a:pt x="1400150" y="2179282"/>
                  <a:pt x="1394838" y="2177927"/>
                </a:cubicBezTo>
                <a:cubicBezTo>
                  <a:pt x="1384217" y="2186543"/>
                  <a:pt x="1371320" y="2193263"/>
                  <a:pt x="1364113" y="2203939"/>
                </a:cubicBezTo>
                <a:cubicBezTo>
                  <a:pt x="1356959" y="2214453"/>
                  <a:pt x="1355550" y="2228922"/>
                  <a:pt x="1351269" y="2242687"/>
                </a:cubicBezTo>
                <a:cubicBezTo>
                  <a:pt x="1358423" y="2241386"/>
                  <a:pt x="1362811" y="2240573"/>
                  <a:pt x="1367201" y="2239760"/>
                </a:cubicBezTo>
                <a:cubicBezTo>
                  <a:pt x="1368935" y="2249271"/>
                  <a:pt x="1365223" y="2253349"/>
                  <a:pt x="1360271" y="2256106"/>
                </a:cubicBezTo>
                <a:lnTo>
                  <a:pt x="1359104" y="2256790"/>
                </a:lnTo>
                <a:lnTo>
                  <a:pt x="1314860" y="2256790"/>
                </a:lnTo>
                <a:lnTo>
                  <a:pt x="1317562" y="2253959"/>
                </a:lnTo>
                <a:cubicBezTo>
                  <a:pt x="1322790" y="2249245"/>
                  <a:pt x="1322574" y="2244083"/>
                  <a:pt x="1321707" y="2238684"/>
                </a:cubicBezTo>
                <a:lnTo>
                  <a:pt x="1321948" y="2222093"/>
                </a:lnTo>
                <a:lnTo>
                  <a:pt x="1321950" y="2222094"/>
                </a:lnTo>
                <a:lnTo>
                  <a:pt x="1321950" y="2221985"/>
                </a:lnTo>
                <a:lnTo>
                  <a:pt x="1321948" y="2222093"/>
                </a:lnTo>
                <a:lnTo>
                  <a:pt x="1304669" y="2212115"/>
                </a:lnTo>
                <a:cubicBezTo>
                  <a:pt x="1300545" y="2207868"/>
                  <a:pt x="1298241" y="2202340"/>
                  <a:pt x="1298323" y="2194455"/>
                </a:cubicBezTo>
                <a:cubicBezTo>
                  <a:pt x="1298376" y="2187898"/>
                  <a:pt x="1293499" y="2181232"/>
                  <a:pt x="1290573" y="2174783"/>
                </a:cubicBezTo>
                <a:cubicBezTo>
                  <a:pt x="1290031" y="2173591"/>
                  <a:pt x="1287862" y="2173103"/>
                  <a:pt x="1286021" y="2172074"/>
                </a:cubicBezTo>
                <a:cubicBezTo>
                  <a:pt x="1282499" y="2174133"/>
                  <a:pt x="1278704" y="2176301"/>
                  <a:pt x="1274099" y="2179011"/>
                </a:cubicBezTo>
                <a:cubicBezTo>
                  <a:pt x="1276646" y="2187356"/>
                  <a:pt x="1279951" y="2194781"/>
                  <a:pt x="1280927" y="2202476"/>
                </a:cubicBezTo>
                <a:cubicBezTo>
                  <a:pt x="1282228" y="2212556"/>
                  <a:pt x="1282553" y="2222961"/>
                  <a:pt x="1281686" y="2233040"/>
                </a:cubicBezTo>
                <a:cubicBezTo>
                  <a:pt x="1281306" y="2237430"/>
                  <a:pt x="1269276" y="2235587"/>
                  <a:pt x="1273881" y="2245992"/>
                </a:cubicBezTo>
                <a:cubicBezTo>
                  <a:pt x="1274667" y="2247754"/>
                  <a:pt x="1273204" y="2250355"/>
                  <a:pt x="1271314" y="2253241"/>
                </a:cubicBezTo>
                <a:lnTo>
                  <a:pt x="1269282" y="2256790"/>
                </a:lnTo>
                <a:lnTo>
                  <a:pt x="1239730" y="2256790"/>
                </a:lnTo>
                <a:lnTo>
                  <a:pt x="1259195" y="2221118"/>
                </a:lnTo>
                <a:cubicBezTo>
                  <a:pt x="1251933" y="2222202"/>
                  <a:pt x="1247707" y="2222852"/>
                  <a:pt x="1243480" y="2223503"/>
                </a:cubicBezTo>
                <a:cubicBezTo>
                  <a:pt x="1247273" y="2218788"/>
                  <a:pt x="1251121" y="2214127"/>
                  <a:pt x="1255349" y="2208925"/>
                </a:cubicBezTo>
                <a:cubicBezTo>
                  <a:pt x="1251121" y="2207950"/>
                  <a:pt x="1246895" y="2206919"/>
                  <a:pt x="1241583" y="2205673"/>
                </a:cubicBezTo>
                <a:cubicBezTo>
                  <a:pt x="1244347" y="2190879"/>
                  <a:pt x="1239199" y="2176355"/>
                  <a:pt x="1229932" y="2166600"/>
                </a:cubicBezTo>
                <a:cubicBezTo>
                  <a:pt x="1217684" y="2153702"/>
                  <a:pt x="1220772" y="2143135"/>
                  <a:pt x="1227113" y="2130400"/>
                </a:cubicBezTo>
                <a:cubicBezTo>
                  <a:pt x="1230798" y="2123084"/>
                  <a:pt x="1230419" y="2122867"/>
                  <a:pt x="1227004" y="2109970"/>
                </a:cubicBezTo>
                <a:cubicBezTo>
                  <a:pt x="1214324" y="2119020"/>
                  <a:pt x="1206087" y="2129208"/>
                  <a:pt x="1209880" y="2147958"/>
                </a:cubicBezTo>
                <a:cubicBezTo>
                  <a:pt x="1200180" y="2144977"/>
                  <a:pt x="1193026" y="2142810"/>
                  <a:pt x="1185927" y="2140642"/>
                </a:cubicBezTo>
                <a:cubicBezTo>
                  <a:pt x="1188366" y="2131646"/>
                  <a:pt x="1191021" y="2123952"/>
                  <a:pt x="1192538" y="2116038"/>
                </a:cubicBezTo>
                <a:cubicBezTo>
                  <a:pt x="1195845" y="2098264"/>
                  <a:pt x="1194978" y="2082006"/>
                  <a:pt x="1176443" y="2071764"/>
                </a:cubicBezTo>
                <a:cubicBezTo>
                  <a:pt x="1172054" y="2069325"/>
                  <a:pt x="1169724" y="2063418"/>
                  <a:pt x="1165606" y="2060221"/>
                </a:cubicBezTo>
                <a:cubicBezTo>
                  <a:pt x="1160294" y="2056156"/>
                  <a:pt x="1154496" y="2051712"/>
                  <a:pt x="1148155" y="2050032"/>
                </a:cubicBezTo>
                <a:cubicBezTo>
                  <a:pt x="1116290" y="2041632"/>
                  <a:pt x="1116236" y="2041903"/>
                  <a:pt x="1097430" y="2012531"/>
                </a:cubicBezTo>
                <a:cubicBezTo>
                  <a:pt x="1101224" y="2007600"/>
                  <a:pt x="1105343" y="2002126"/>
                  <a:pt x="1107728" y="1999037"/>
                </a:cubicBezTo>
                <a:cubicBezTo>
                  <a:pt x="1120138" y="1992426"/>
                  <a:pt x="1125610" y="2014048"/>
                  <a:pt x="1137966" y="1999362"/>
                </a:cubicBezTo>
                <a:cubicBezTo>
                  <a:pt x="1125232" y="1988470"/>
                  <a:pt x="1120843" y="1970965"/>
                  <a:pt x="1104205" y="1961320"/>
                </a:cubicBezTo>
                <a:cubicBezTo>
                  <a:pt x="1081824" y="1948313"/>
                  <a:pt x="1081824" y="1940564"/>
                  <a:pt x="1098840" y="1919428"/>
                </a:cubicBezTo>
                <a:cubicBezTo>
                  <a:pt x="1099870" y="1918128"/>
                  <a:pt x="1100140" y="1916231"/>
                  <a:pt x="1102525" y="1909945"/>
                </a:cubicBezTo>
                <a:cubicBezTo>
                  <a:pt x="1096942" y="1906152"/>
                  <a:pt x="1089627" y="1901220"/>
                  <a:pt x="1082961" y="1896668"/>
                </a:cubicBezTo>
                <a:cubicBezTo>
                  <a:pt x="1086972" y="1883554"/>
                  <a:pt x="1098245" y="1873961"/>
                  <a:pt x="1091633" y="1860359"/>
                </a:cubicBezTo>
                <a:cubicBezTo>
                  <a:pt x="1095372" y="1858570"/>
                  <a:pt x="1099111" y="1856782"/>
                  <a:pt x="1102795" y="1855048"/>
                </a:cubicBezTo>
                <a:cubicBezTo>
                  <a:pt x="1106699" y="1864965"/>
                  <a:pt x="1111738" y="1874612"/>
                  <a:pt x="1114285" y="1884854"/>
                </a:cubicBezTo>
                <a:cubicBezTo>
                  <a:pt x="1120572" y="1909891"/>
                  <a:pt x="1138779" y="1918074"/>
                  <a:pt x="1161649" y="1920621"/>
                </a:cubicBezTo>
                <a:cubicBezTo>
                  <a:pt x="1162028" y="1933031"/>
                  <a:pt x="1162842" y="1945441"/>
                  <a:pt x="1162624" y="1957905"/>
                </a:cubicBezTo>
                <a:cubicBezTo>
                  <a:pt x="1162408" y="1972049"/>
                  <a:pt x="1167285" y="1982563"/>
                  <a:pt x="1182893" y="1991179"/>
                </a:cubicBezTo>
                <a:cubicBezTo>
                  <a:pt x="1182893" y="1982671"/>
                  <a:pt x="1185060" y="1975735"/>
                  <a:pt x="1182514" y="1972538"/>
                </a:cubicBezTo>
                <a:cubicBezTo>
                  <a:pt x="1170754" y="1957634"/>
                  <a:pt x="1179479" y="1945170"/>
                  <a:pt x="1188311" y="1931622"/>
                </a:cubicBezTo>
                <a:cubicBezTo>
                  <a:pt x="1178123" y="1927287"/>
                  <a:pt x="1170049" y="1923818"/>
                  <a:pt x="1161975" y="1920350"/>
                </a:cubicBezTo>
                <a:cubicBezTo>
                  <a:pt x="1159319" y="1915202"/>
                  <a:pt x="1156608" y="1910107"/>
                  <a:pt x="1154278" y="1905555"/>
                </a:cubicBezTo>
                <a:cubicBezTo>
                  <a:pt x="1158342" y="1899486"/>
                  <a:pt x="1165877" y="1893308"/>
                  <a:pt x="1165388" y="1887889"/>
                </a:cubicBezTo>
                <a:cubicBezTo>
                  <a:pt x="1163437" y="1866049"/>
                  <a:pt x="1170265" y="1847570"/>
                  <a:pt x="1181701" y="1829849"/>
                </a:cubicBezTo>
                <a:cubicBezTo>
                  <a:pt x="1183109" y="1827681"/>
                  <a:pt x="1181537" y="1823617"/>
                  <a:pt x="1181321" y="1820257"/>
                </a:cubicBezTo>
                <a:cubicBezTo>
                  <a:pt x="1170429" y="1822153"/>
                  <a:pt x="1173409" y="1840471"/>
                  <a:pt x="1159048" y="1836026"/>
                </a:cubicBezTo>
                <a:cubicBezTo>
                  <a:pt x="1171838" y="1816192"/>
                  <a:pt x="1169453" y="1788987"/>
                  <a:pt x="1192918" y="1775277"/>
                </a:cubicBezTo>
                <a:cubicBezTo>
                  <a:pt x="1189071" y="1770724"/>
                  <a:pt x="1185386" y="1765414"/>
                  <a:pt x="1184789" y="1765739"/>
                </a:cubicBezTo>
                <a:cubicBezTo>
                  <a:pt x="1172922" y="1772133"/>
                  <a:pt x="1155253" y="1763030"/>
                  <a:pt x="1146258" y="1780045"/>
                </a:cubicBezTo>
                <a:cubicBezTo>
                  <a:pt x="1151785" y="1780696"/>
                  <a:pt x="1156284" y="1781184"/>
                  <a:pt x="1163274" y="1781997"/>
                </a:cubicBezTo>
                <a:cubicBezTo>
                  <a:pt x="1158452" y="1787958"/>
                  <a:pt x="1154712" y="1791534"/>
                  <a:pt x="1152273" y="1795870"/>
                </a:cubicBezTo>
                <a:cubicBezTo>
                  <a:pt x="1147179" y="1804974"/>
                  <a:pt x="1161162" y="1800856"/>
                  <a:pt x="1160619" y="1807251"/>
                </a:cubicBezTo>
                <a:cubicBezTo>
                  <a:pt x="1153845" y="1815325"/>
                  <a:pt x="1147937" y="1824917"/>
                  <a:pt x="1134931" y="1822695"/>
                </a:cubicBezTo>
                <a:cubicBezTo>
                  <a:pt x="1132113" y="1810773"/>
                  <a:pt x="1129241" y="1798905"/>
                  <a:pt x="1126424" y="1786983"/>
                </a:cubicBezTo>
                <a:cubicBezTo>
                  <a:pt x="1125069" y="1786819"/>
                  <a:pt x="1123660" y="1786657"/>
                  <a:pt x="1122305" y="1786441"/>
                </a:cubicBezTo>
                <a:cubicBezTo>
                  <a:pt x="1120463" y="1795382"/>
                  <a:pt x="1118566" y="1804324"/>
                  <a:pt x="1116724" y="1813212"/>
                </a:cubicBezTo>
                <a:cubicBezTo>
                  <a:pt x="1113797" y="1812399"/>
                  <a:pt x="1110708" y="1811532"/>
                  <a:pt x="1107619" y="1810664"/>
                </a:cubicBezTo>
                <a:cubicBezTo>
                  <a:pt x="1108595" y="1825188"/>
                  <a:pt x="1092175" y="1826056"/>
                  <a:pt x="1087460" y="1836243"/>
                </a:cubicBezTo>
                <a:cubicBezTo>
                  <a:pt x="1082582" y="1846757"/>
                  <a:pt x="1075483" y="1856511"/>
                  <a:pt x="1071961" y="1867404"/>
                </a:cubicBezTo>
                <a:cubicBezTo>
                  <a:pt x="1066054" y="1885938"/>
                  <a:pt x="1062206" y="1905122"/>
                  <a:pt x="1057437" y="1924252"/>
                </a:cubicBezTo>
                <a:cubicBezTo>
                  <a:pt x="1056244" y="1924089"/>
                  <a:pt x="1052831" y="1923547"/>
                  <a:pt x="1047033" y="1922734"/>
                </a:cubicBezTo>
                <a:cubicBezTo>
                  <a:pt x="1049093" y="1934223"/>
                  <a:pt x="1050989" y="1944791"/>
                  <a:pt x="1053644" y="1959585"/>
                </a:cubicBezTo>
                <a:cubicBezTo>
                  <a:pt x="1051368" y="1962620"/>
                  <a:pt x="1046111" y="1969556"/>
                  <a:pt x="1044485" y="1971724"/>
                </a:cubicBezTo>
                <a:cubicBezTo>
                  <a:pt x="1042968" y="1985760"/>
                  <a:pt x="1041993" y="1994540"/>
                  <a:pt x="1040909" y="2004348"/>
                </a:cubicBezTo>
                <a:cubicBezTo>
                  <a:pt x="1022485" y="1996598"/>
                  <a:pt x="1007095" y="1987332"/>
                  <a:pt x="997448" y="1969719"/>
                </a:cubicBezTo>
                <a:cubicBezTo>
                  <a:pt x="987314" y="1951186"/>
                  <a:pt x="988777" y="1935795"/>
                  <a:pt x="1005740" y="1922247"/>
                </a:cubicBezTo>
                <a:cubicBezTo>
                  <a:pt x="1011917" y="1917315"/>
                  <a:pt x="1013597" y="1911625"/>
                  <a:pt x="1016740" y="1905284"/>
                </a:cubicBezTo>
                <a:cubicBezTo>
                  <a:pt x="1024598" y="1889515"/>
                  <a:pt x="1035221" y="1875207"/>
                  <a:pt x="1044648" y="1860250"/>
                </a:cubicBezTo>
                <a:cubicBezTo>
                  <a:pt x="1046978" y="1856566"/>
                  <a:pt x="1051747" y="1851796"/>
                  <a:pt x="1050825" y="1849087"/>
                </a:cubicBezTo>
                <a:cubicBezTo>
                  <a:pt x="1041179" y="1821232"/>
                  <a:pt x="1072123" y="1809364"/>
                  <a:pt x="1074833" y="1786657"/>
                </a:cubicBezTo>
                <a:cubicBezTo>
                  <a:pt x="1085400" y="1782918"/>
                  <a:pt x="1096022" y="1779125"/>
                  <a:pt x="1110654" y="1773922"/>
                </a:cubicBezTo>
                <a:cubicBezTo>
                  <a:pt x="1112605" y="1766498"/>
                  <a:pt x="1117482" y="1755605"/>
                  <a:pt x="1117916" y="1744496"/>
                </a:cubicBezTo>
                <a:cubicBezTo>
                  <a:pt x="1119325" y="1708349"/>
                  <a:pt x="1138996" y="1686835"/>
                  <a:pt x="1175793" y="1683800"/>
                </a:cubicBezTo>
                <a:cubicBezTo>
                  <a:pt x="1178341" y="1683583"/>
                  <a:pt x="1180888" y="1683800"/>
                  <a:pt x="1183218" y="1683800"/>
                </a:cubicBezTo>
                <a:cubicBezTo>
                  <a:pt x="1192918" y="1672203"/>
                  <a:pt x="1183434" y="1660985"/>
                  <a:pt x="1183975" y="1649929"/>
                </a:cubicBezTo>
                <a:cubicBezTo>
                  <a:pt x="1184518" y="1639416"/>
                  <a:pt x="1188041" y="1629066"/>
                  <a:pt x="1190696" y="1616655"/>
                </a:cubicBezTo>
                <a:cubicBezTo>
                  <a:pt x="1173680" y="1601590"/>
                  <a:pt x="1154874" y="1585061"/>
                  <a:pt x="1163492" y="1553251"/>
                </a:cubicBezTo>
                <a:cubicBezTo>
                  <a:pt x="1139754" y="1556719"/>
                  <a:pt x="1119867" y="1542574"/>
                  <a:pt x="1099057" y="1555743"/>
                </a:cubicBezTo>
                <a:cubicBezTo>
                  <a:pt x="1095210" y="1558182"/>
                  <a:pt x="1088110" y="1558073"/>
                  <a:pt x="1083612" y="1556285"/>
                </a:cubicBezTo>
                <a:cubicBezTo>
                  <a:pt x="1073151" y="1552167"/>
                  <a:pt x="1063344" y="1546260"/>
                  <a:pt x="1053264" y="1541111"/>
                </a:cubicBezTo>
                <a:cubicBezTo>
                  <a:pt x="1059605" y="1538672"/>
                  <a:pt x="1065945" y="1536234"/>
                  <a:pt x="1072285" y="1533849"/>
                </a:cubicBezTo>
                <a:cubicBezTo>
                  <a:pt x="1064049" y="1524799"/>
                  <a:pt x="1068872" y="1520247"/>
                  <a:pt x="1077976" y="1517158"/>
                </a:cubicBezTo>
                <a:cubicBezTo>
                  <a:pt x="1084207" y="1521602"/>
                  <a:pt x="1075971" y="1535421"/>
                  <a:pt x="1091524" y="1534717"/>
                </a:cubicBezTo>
                <a:cubicBezTo>
                  <a:pt x="1093692" y="1521711"/>
                  <a:pt x="1099490" y="1510004"/>
                  <a:pt x="1113309" y="1503610"/>
                </a:cubicBezTo>
                <a:cubicBezTo>
                  <a:pt x="1115298" y="1512064"/>
                  <a:pt x="1120068" y="1517483"/>
                  <a:pt x="1127617" y="1519868"/>
                </a:cubicBezTo>
                <a:cubicBezTo>
                  <a:pt x="1126966" y="1515641"/>
                  <a:pt x="1126316" y="1511468"/>
                  <a:pt x="1125665" y="1507349"/>
                </a:cubicBezTo>
                <a:cubicBezTo>
                  <a:pt x="1145066" y="1504965"/>
                  <a:pt x="1135474" y="1492501"/>
                  <a:pt x="1135311" y="1484371"/>
                </a:cubicBezTo>
                <a:cubicBezTo>
                  <a:pt x="1119921" y="1488219"/>
                  <a:pt x="1104800" y="1490441"/>
                  <a:pt x="1090874" y="1495860"/>
                </a:cubicBezTo>
                <a:cubicBezTo>
                  <a:pt x="1068926" y="1504423"/>
                  <a:pt x="1047791" y="1515099"/>
                  <a:pt x="1026332" y="1524908"/>
                </a:cubicBezTo>
                <a:cubicBezTo>
                  <a:pt x="1010888" y="1517700"/>
                  <a:pt x="994684" y="1517158"/>
                  <a:pt x="978969" y="1522306"/>
                </a:cubicBezTo>
                <a:cubicBezTo>
                  <a:pt x="960651" y="1528322"/>
                  <a:pt x="943743" y="1525341"/>
                  <a:pt x="926510" y="1518947"/>
                </a:cubicBezTo>
                <a:cubicBezTo>
                  <a:pt x="916484" y="1515207"/>
                  <a:pt x="906296" y="1511630"/>
                  <a:pt x="895891" y="1509300"/>
                </a:cubicBezTo>
                <a:cubicBezTo>
                  <a:pt x="883156" y="1506482"/>
                  <a:pt x="872805" y="1501172"/>
                  <a:pt x="863864" y="1491200"/>
                </a:cubicBezTo>
                <a:cubicBezTo>
                  <a:pt x="852808" y="1478844"/>
                  <a:pt x="843812" y="1479061"/>
                  <a:pt x="829613" y="1489249"/>
                </a:cubicBezTo>
                <a:cubicBezTo>
                  <a:pt x="819697" y="1496402"/>
                  <a:pt x="809670" y="1502092"/>
                  <a:pt x="803222" y="1514503"/>
                </a:cubicBezTo>
                <a:cubicBezTo>
                  <a:pt x="795580" y="1529298"/>
                  <a:pt x="779106" y="1536288"/>
                  <a:pt x="762307" y="1536072"/>
                </a:cubicBezTo>
                <a:cubicBezTo>
                  <a:pt x="749138" y="1535908"/>
                  <a:pt x="738083" y="1538347"/>
                  <a:pt x="726865" y="1545447"/>
                </a:cubicBezTo>
                <a:cubicBezTo>
                  <a:pt x="707790" y="1557531"/>
                  <a:pt x="698902" y="1556339"/>
                  <a:pt x="681777" y="1540623"/>
                </a:cubicBezTo>
                <a:cubicBezTo>
                  <a:pt x="674678" y="1534120"/>
                  <a:pt x="667524" y="1530110"/>
                  <a:pt x="657933" y="1530327"/>
                </a:cubicBezTo>
                <a:cubicBezTo>
                  <a:pt x="654356" y="1530435"/>
                  <a:pt x="650671" y="1530435"/>
                  <a:pt x="647203" y="1529785"/>
                </a:cubicBezTo>
                <a:cubicBezTo>
                  <a:pt x="622126" y="1525111"/>
                  <a:pt x="612412" y="1519553"/>
                  <a:pt x="609624" y="1502571"/>
                </a:cubicBezTo>
                <a:lnTo>
                  <a:pt x="608843" y="1481634"/>
                </a:lnTo>
                <a:lnTo>
                  <a:pt x="609106" y="1481716"/>
                </a:lnTo>
                <a:lnTo>
                  <a:pt x="609153" y="1481345"/>
                </a:lnTo>
                <a:lnTo>
                  <a:pt x="617470" y="1480147"/>
                </a:lnTo>
                <a:cubicBezTo>
                  <a:pt x="625099" y="1482458"/>
                  <a:pt x="630402" y="1493016"/>
                  <a:pt x="639670" y="1490008"/>
                </a:cubicBezTo>
                <a:cubicBezTo>
                  <a:pt x="642542" y="1498408"/>
                  <a:pt x="645414" y="1506807"/>
                  <a:pt x="647853" y="1513961"/>
                </a:cubicBezTo>
                <a:lnTo>
                  <a:pt x="675816" y="1513961"/>
                </a:lnTo>
                <a:cubicBezTo>
                  <a:pt x="691424" y="1497324"/>
                  <a:pt x="694241" y="1496728"/>
                  <a:pt x="725672" y="1503936"/>
                </a:cubicBezTo>
                <a:cubicBezTo>
                  <a:pt x="728978" y="1498841"/>
                  <a:pt x="732122" y="1494072"/>
                  <a:pt x="735481" y="1488924"/>
                </a:cubicBezTo>
                <a:cubicBezTo>
                  <a:pt x="740467" y="1496619"/>
                  <a:pt x="744369" y="1502689"/>
                  <a:pt x="748217" y="1508704"/>
                </a:cubicBezTo>
                <a:cubicBezTo>
                  <a:pt x="746444" y="1496093"/>
                  <a:pt x="752297" y="1489070"/>
                  <a:pt x="765775" y="1487623"/>
                </a:cubicBezTo>
                <a:cubicBezTo>
                  <a:pt x="768376" y="1487353"/>
                  <a:pt x="770923" y="1486268"/>
                  <a:pt x="774121" y="1485402"/>
                </a:cubicBezTo>
                <a:cubicBezTo>
                  <a:pt x="767780" y="1477814"/>
                  <a:pt x="766913" y="1471799"/>
                  <a:pt x="777372" y="1467627"/>
                </a:cubicBezTo>
                <a:cubicBezTo>
                  <a:pt x="784201" y="1464863"/>
                  <a:pt x="786910" y="1459498"/>
                  <a:pt x="784579" y="1448442"/>
                </a:cubicBezTo>
                <a:cubicBezTo>
                  <a:pt x="773525" y="1457926"/>
                  <a:pt x="764907" y="1465350"/>
                  <a:pt x="756291" y="1472720"/>
                </a:cubicBezTo>
                <a:cubicBezTo>
                  <a:pt x="729032" y="1478032"/>
                  <a:pt x="702262" y="1474997"/>
                  <a:pt x="681019" y="1455163"/>
                </a:cubicBezTo>
                <a:cubicBezTo>
                  <a:pt x="660588" y="1459498"/>
                  <a:pt x="643571" y="1470607"/>
                  <a:pt x="622653" y="1466488"/>
                </a:cubicBezTo>
                <a:cubicBezTo>
                  <a:pt x="619104" y="1465784"/>
                  <a:pt x="614145" y="1465933"/>
                  <a:pt x="610860" y="1468087"/>
                </a:cubicBezTo>
                <a:lnTo>
                  <a:pt x="609153" y="1481345"/>
                </a:lnTo>
                <a:lnTo>
                  <a:pt x="608835" y="1481391"/>
                </a:lnTo>
                <a:lnTo>
                  <a:pt x="608843" y="1481634"/>
                </a:lnTo>
                <a:lnTo>
                  <a:pt x="608075" y="1481391"/>
                </a:lnTo>
                <a:cubicBezTo>
                  <a:pt x="605420" y="1481716"/>
                  <a:pt x="602060" y="1481120"/>
                  <a:pt x="600162" y="1482475"/>
                </a:cubicBezTo>
                <a:cubicBezTo>
                  <a:pt x="578973" y="1497757"/>
                  <a:pt x="553340" y="1498082"/>
                  <a:pt x="529278" y="1502363"/>
                </a:cubicBezTo>
                <a:cubicBezTo>
                  <a:pt x="500990" y="1507404"/>
                  <a:pt x="490260" y="1498679"/>
                  <a:pt x="480505" y="1468547"/>
                </a:cubicBezTo>
                <a:cubicBezTo>
                  <a:pt x="460997" y="1463453"/>
                  <a:pt x="444196" y="1456029"/>
                  <a:pt x="443221" y="1430450"/>
                </a:cubicBezTo>
                <a:cubicBezTo>
                  <a:pt x="442842" y="1420045"/>
                  <a:pt x="434821" y="1409965"/>
                  <a:pt x="428535" y="1395659"/>
                </a:cubicBezTo>
                <a:cubicBezTo>
                  <a:pt x="423224" y="1392515"/>
                  <a:pt x="414228" y="1389155"/>
                  <a:pt x="402577" y="1393545"/>
                </a:cubicBezTo>
                <a:cubicBezTo>
                  <a:pt x="389570" y="1398423"/>
                  <a:pt x="381712" y="1392353"/>
                  <a:pt x="374613" y="1379997"/>
                </a:cubicBezTo>
                <a:cubicBezTo>
                  <a:pt x="369303" y="1370676"/>
                  <a:pt x="358843" y="1362872"/>
                  <a:pt x="348926" y="1358157"/>
                </a:cubicBezTo>
                <a:cubicBezTo>
                  <a:pt x="340472" y="1354147"/>
                  <a:pt x="329308" y="1354744"/>
                  <a:pt x="321613" y="1363577"/>
                </a:cubicBezTo>
                <a:cubicBezTo>
                  <a:pt x="311804" y="1374794"/>
                  <a:pt x="300207" y="1382436"/>
                  <a:pt x="285033" y="1384874"/>
                </a:cubicBezTo>
                <a:cubicBezTo>
                  <a:pt x="280264" y="1385633"/>
                  <a:pt x="275278" y="1389427"/>
                  <a:pt x="271919" y="1393166"/>
                </a:cubicBezTo>
                <a:cubicBezTo>
                  <a:pt x="262381" y="1403842"/>
                  <a:pt x="251813" y="1408069"/>
                  <a:pt x="238807" y="1400482"/>
                </a:cubicBezTo>
                <a:cubicBezTo>
                  <a:pt x="233875" y="1404926"/>
                  <a:pt x="230136" y="1408827"/>
                  <a:pt x="225854" y="1412079"/>
                </a:cubicBezTo>
                <a:cubicBezTo>
                  <a:pt x="217509" y="1418474"/>
                  <a:pt x="208459" y="1421563"/>
                  <a:pt x="198325" y="1415819"/>
                </a:cubicBezTo>
                <a:cubicBezTo>
                  <a:pt x="195995" y="1414464"/>
                  <a:pt x="193665" y="1412946"/>
                  <a:pt x="191172" y="1412025"/>
                </a:cubicBezTo>
                <a:cubicBezTo>
                  <a:pt x="158927" y="1400644"/>
                  <a:pt x="157356" y="1397068"/>
                  <a:pt x="171229" y="1365907"/>
                </a:cubicBezTo>
                <a:cubicBezTo>
                  <a:pt x="170091" y="1364660"/>
                  <a:pt x="169115" y="1363143"/>
                  <a:pt x="167760" y="1362222"/>
                </a:cubicBezTo>
                <a:cubicBezTo>
                  <a:pt x="145000" y="1346939"/>
                  <a:pt x="143103" y="1331278"/>
                  <a:pt x="161962" y="1312419"/>
                </a:cubicBezTo>
                <a:cubicBezTo>
                  <a:pt x="166352" y="1308030"/>
                  <a:pt x="171446" y="1304291"/>
                  <a:pt x="175835" y="1299901"/>
                </a:cubicBezTo>
                <a:cubicBezTo>
                  <a:pt x="189925" y="1285919"/>
                  <a:pt x="188137" y="1276543"/>
                  <a:pt x="170091" y="1267818"/>
                </a:cubicBezTo>
                <a:cubicBezTo>
                  <a:pt x="159740" y="1262833"/>
                  <a:pt x="149444" y="1257631"/>
                  <a:pt x="139146" y="1252536"/>
                </a:cubicBezTo>
                <a:cubicBezTo>
                  <a:pt x="144386" y="1242170"/>
                  <a:pt x="145379" y="1230605"/>
                  <a:pt x="142127" y="1217854"/>
                </a:cubicBezTo>
                <a:cubicBezTo>
                  <a:pt x="129067" y="1229938"/>
                  <a:pt x="117361" y="1227716"/>
                  <a:pt x="107552" y="1214872"/>
                </a:cubicBezTo>
                <a:cubicBezTo>
                  <a:pt x="111780" y="1207502"/>
                  <a:pt x="115899" y="1200295"/>
                  <a:pt x="121967" y="1189619"/>
                </a:cubicBezTo>
                <a:cubicBezTo>
                  <a:pt x="87122" y="1193087"/>
                  <a:pt x="84683" y="1162848"/>
                  <a:pt x="69510" y="1150492"/>
                </a:cubicBezTo>
                <a:cubicBezTo>
                  <a:pt x="72707" y="1126484"/>
                  <a:pt x="86742" y="1106434"/>
                  <a:pt x="80185" y="1080421"/>
                </a:cubicBezTo>
                <a:cubicBezTo>
                  <a:pt x="73357" y="1088550"/>
                  <a:pt x="68534" y="1094241"/>
                  <a:pt x="61922" y="1102098"/>
                </a:cubicBezTo>
                <a:cubicBezTo>
                  <a:pt x="57804" y="1085623"/>
                  <a:pt x="70918" y="1080855"/>
                  <a:pt x="75742" y="1069637"/>
                </a:cubicBezTo>
                <a:cubicBezTo>
                  <a:pt x="70647" y="1062700"/>
                  <a:pt x="57316" y="1054192"/>
                  <a:pt x="74820" y="1042704"/>
                </a:cubicBezTo>
                <a:cubicBezTo>
                  <a:pt x="77259" y="1047581"/>
                  <a:pt x="79589" y="1052295"/>
                  <a:pt x="81865" y="1056955"/>
                </a:cubicBezTo>
                <a:cubicBezTo>
                  <a:pt x="91241" y="1047147"/>
                  <a:pt x="91078" y="1038205"/>
                  <a:pt x="79535" y="1037067"/>
                </a:cubicBezTo>
                <a:cubicBezTo>
                  <a:pt x="65770" y="1035712"/>
                  <a:pt x="64090" y="1024278"/>
                  <a:pt x="56720" y="1017666"/>
                </a:cubicBezTo>
                <a:cubicBezTo>
                  <a:pt x="41655" y="1027800"/>
                  <a:pt x="43606" y="1038856"/>
                  <a:pt x="54661" y="1051970"/>
                </a:cubicBezTo>
                <a:lnTo>
                  <a:pt x="28426" y="1054189"/>
                </a:lnTo>
                <a:lnTo>
                  <a:pt x="28430" y="1054246"/>
                </a:lnTo>
                <a:cubicBezTo>
                  <a:pt x="14286" y="1067361"/>
                  <a:pt x="6754" y="1082968"/>
                  <a:pt x="13528" y="1102044"/>
                </a:cubicBezTo>
                <a:cubicBezTo>
                  <a:pt x="16346" y="1109956"/>
                  <a:pt x="22632" y="1116676"/>
                  <a:pt x="28268" y="1125347"/>
                </a:cubicBezTo>
                <a:cubicBezTo>
                  <a:pt x="6970" y="1115538"/>
                  <a:pt x="-4085" y="1096463"/>
                  <a:pt x="1389" y="1076845"/>
                </a:cubicBezTo>
                <a:cubicBezTo>
                  <a:pt x="4423" y="1066006"/>
                  <a:pt x="11360" y="1056143"/>
                  <a:pt x="17430" y="1046388"/>
                </a:cubicBezTo>
                <a:cubicBezTo>
                  <a:pt x="17837" y="1045738"/>
                  <a:pt x="19570" y="1045928"/>
                  <a:pt x="21656" y="1046347"/>
                </a:cubicBezTo>
                <a:lnTo>
                  <a:pt x="27950" y="1047679"/>
                </a:lnTo>
                <a:lnTo>
                  <a:pt x="27944" y="1047581"/>
                </a:lnTo>
                <a:cubicBezTo>
                  <a:pt x="28702" y="1047039"/>
                  <a:pt x="29895" y="1046659"/>
                  <a:pt x="30057" y="1046009"/>
                </a:cubicBezTo>
                <a:cubicBezTo>
                  <a:pt x="35910" y="1025036"/>
                  <a:pt x="46803" y="1008399"/>
                  <a:pt x="64686" y="1003576"/>
                </a:cubicBezTo>
                <a:cubicBezTo>
                  <a:pt x="75091" y="982549"/>
                  <a:pt x="83762" y="965099"/>
                  <a:pt x="92270" y="947975"/>
                </a:cubicBezTo>
                <a:lnTo>
                  <a:pt x="120071" y="947975"/>
                </a:lnTo>
                <a:cubicBezTo>
                  <a:pt x="121643" y="955183"/>
                  <a:pt x="123540" y="964179"/>
                  <a:pt x="125924" y="975179"/>
                </a:cubicBezTo>
                <a:cubicBezTo>
                  <a:pt x="140935" y="975776"/>
                  <a:pt x="145921" y="991274"/>
                  <a:pt x="145000" y="1003468"/>
                </a:cubicBezTo>
                <a:cubicBezTo>
                  <a:pt x="143753" y="1019346"/>
                  <a:pt x="150690" y="1039994"/>
                  <a:pt x="129338" y="1050507"/>
                </a:cubicBezTo>
                <a:cubicBezTo>
                  <a:pt x="127008" y="1048665"/>
                  <a:pt x="124515" y="1046605"/>
                  <a:pt x="122022" y="1044600"/>
                </a:cubicBezTo>
                <a:cubicBezTo>
                  <a:pt x="116765" y="1059341"/>
                  <a:pt x="117090" y="1059774"/>
                  <a:pt x="133511" y="1060695"/>
                </a:cubicBezTo>
                <a:cubicBezTo>
                  <a:pt x="127550" y="1071967"/>
                  <a:pt x="124569" y="1084432"/>
                  <a:pt x="112104" y="1092126"/>
                </a:cubicBezTo>
                <a:cubicBezTo>
                  <a:pt x="99749" y="1099767"/>
                  <a:pt x="104681" y="1110607"/>
                  <a:pt x="112484" y="1119548"/>
                </a:cubicBezTo>
                <a:cubicBezTo>
                  <a:pt x="96551" y="1135589"/>
                  <a:pt x="96985" y="1143501"/>
                  <a:pt x="114435" y="1151034"/>
                </a:cubicBezTo>
                <a:cubicBezTo>
                  <a:pt x="124244" y="1155261"/>
                  <a:pt x="135191" y="1156995"/>
                  <a:pt x="141423" y="1167292"/>
                </a:cubicBezTo>
                <a:cubicBezTo>
                  <a:pt x="142561" y="1169134"/>
                  <a:pt x="146734" y="1171031"/>
                  <a:pt x="148413" y="1170327"/>
                </a:cubicBezTo>
                <a:cubicBezTo>
                  <a:pt x="162992" y="1164366"/>
                  <a:pt x="182122" y="1167508"/>
                  <a:pt x="190683" y="1149083"/>
                </a:cubicBezTo>
                <a:cubicBezTo>
                  <a:pt x="192851" y="1144423"/>
                  <a:pt x="197729" y="1141062"/>
                  <a:pt x="201197" y="1136998"/>
                </a:cubicBezTo>
                <a:cubicBezTo>
                  <a:pt x="204611" y="1132934"/>
                  <a:pt x="207809" y="1128706"/>
                  <a:pt x="211710" y="1123775"/>
                </a:cubicBezTo>
                <a:cubicBezTo>
                  <a:pt x="207104" y="1117381"/>
                  <a:pt x="202985" y="1111690"/>
                  <a:pt x="198433" y="1105295"/>
                </a:cubicBezTo>
                <a:cubicBezTo>
                  <a:pt x="199463" y="1103399"/>
                  <a:pt x="200439" y="1101069"/>
                  <a:pt x="201901" y="1099063"/>
                </a:cubicBezTo>
                <a:cubicBezTo>
                  <a:pt x="204558" y="1095432"/>
                  <a:pt x="208404" y="1092452"/>
                  <a:pt x="210139" y="1088442"/>
                </a:cubicBezTo>
                <a:cubicBezTo>
                  <a:pt x="219515" y="1066385"/>
                  <a:pt x="206345" y="1048339"/>
                  <a:pt x="182122" y="1049803"/>
                </a:cubicBezTo>
                <a:cubicBezTo>
                  <a:pt x="178761" y="1050019"/>
                  <a:pt x="175510" y="1051211"/>
                  <a:pt x="169658" y="1052512"/>
                </a:cubicBezTo>
                <a:cubicBezTo>
                  <a:pt x="174209" y="1034628"/>
                  <a:pt x="170200" y="1021135"/>
                  <a:pt x="153562" y="1012085"/>
                </a:cubicBezTo>
                <a:cubicBezTo>
                  <a:pt x="167056" y="996531"/>
                  <a:pt x="158764" y="981737"/>
                  <a:pt x="154050" y="971007"/>
                </a:cubicBezTo>
                <a:cubicBezTo>
                  <a:pt x="157680" y="953232"/>
                  <a:pt x="158385" y="938437"/>
                  <a:pt x="163967" y="925810"/>
                </a:cubicBezTo>
                <a:cubicBezTo>
                  <a:pt x="169387" y="913455"/>
                  <a:pt x="184615" y="905705"/>
                  <a:pt x="182771" y="888635"/>
                </a:cubicBezTo>
                <a:cubicBezTo>
                  <a:pt x="184451" y="893945"/>
                  <a:pt x="186077" y="899256"/>
                  <a:pt x="188408" y="906789"/>
                </a:cubicBezTo>
                <a:cubicBezTo>
                  <a:pt x="196049" y="901369"/>
                  <a:pt x="202281" y="896980"/>
                  <a:pt x="208459" y="892645"/>
                </a:cubicBezTo>
                <a:cubicBezTo>
                  <a:pt x="212848" y="897196"/>
                  <a:pt x="204558" y="909282"/>
                  <a:pt x="218051" y="906951"/>
                </a:cubicBezTo>
                <a:lnTo>
                  <a:pt x="218197" y="907094"/>
                </a:lnTo>
                <a:lnTo>
                  <a:pt x="234471" y="898009"/>
                </a:lnTo>
                <a:cubicBezTo>
                  <a:pt x="235826" y="893728"/>
                  <a:pt x="236043" y="885707"/>
                  <a:pt x="240108" y="881861"/>
                </a:cubicBezTo>
                <a:cubicBezTo>
                  <a:pt x="246882" y="875466"/>
                  <a:pt x="246231" y="869017"/>
                  <a:pt x="246665" y="861158"/>
                </a:cubicBezTo>
                <a:cubicBezTo>
                  <a:pt x="246990" y="855143"/>
                  <a:pt x="252085" y="849399"/>
                  <a:pt x="256474" y="840782"/>
                </a:cubicBezTo>
                <a:cubicBezTo>
                  <a:pt x="247099" y="840240"/>
                  <a:pt x="241571" y="839915"/>
                  <a:pt x="234471" y="839482"/>
                </a:cubicBezTo>
                <a:cubicBezTo>
                  <a:pt x="236585" y="836014"/>
                  <a:pt x="237452" y="832816"/>
                  <a:pt x="239078" y="832328"/>
                </a:cubicBezTo>
                <a:cubicBezTo>
                  <a:pt x="243711" y="831001"/>
                  <a:pt x="248209" y="829714"/>
                  <a:pt x="250708" y="827180"/>
                </a:cubicBezTo>
                <a:lnTo>
                  <a:pt x="250353" y="814669"/>
                </a:lnTo>
                <a:lnTo>
                  <a:pt x="258046" y="810326"/>
                </a:lnTo>
                <a:cubicBezTo>
                  <a:pt x="265145" y="787240"/>
                  <a:pt x="264982" y="787186"/>
                  <a:pt x="283462" y="772988"/>
                </a:cubicBezTo>
                <a:cubicBezTo>
                  <a:pt x="286225" y="774992"/>
                  <a:pt x="288989" y="776998"/>
                  <a:pt x="291753" y="779057"/>
                </a:cubicBezTo>
                <a:cubicBezTo>
                  <a:pt x="299232" y="770928"/>
                  <a:pt x="306602" y="762908"/>
                  <a:pt x="313972" y="754887"/>
                </a:cubicBezTo>
                <a:cubicBezTo>
                  <a:pt x="314947" y="755700"/>
                  <a:pt x="315923" y="756459"/>
                  <a:pt x="316898" y="757271"/>
                </a:cubicBezTo>
                <a:cubicBezTo>
                  <a:pt x="312401" y="766484"/>
                  <a:pt x="308228" y="775860"/>
                  <a:pt x="303351" y="784801"/>
                </a:cubicBezTo>
                <a:cubicBezTo>
                  <a:pt x="295872" y="798512"/>
                  <a:pt x="289911" y="810760"/>
                  <a:pt x="300153" y="827234"/>
                </a:cubicBezTo>
                <a:cubicBezTo>
                  <a:pt x="303838" y="833141"/>
                  <a:pt x="307523" y="847285"/>
                  <a:pt x="297932" y="857041"/>
                </a:cubicBezTo>
                <a:cubicBezTo>
                  <a:pt x="294680" y="860345"/>
                  <a:pt x="293921" y="866903"/>
                  <a:pt x="293487" y="872105"/>
                </a:cubicBezTo>
                <a:cubicBezTo>
                  <a:pt x="291862" y="890531"/>
                  <a:pt x="298310" y="897196"/>
                  <a:pt x="319500" y="899960"/>
                </a:cubicBezTo>
                <a:cubicBezTo>
                  <a:pt x="323618" y="917265"/>
                  <a:pt x="332813" y="929804"/>
                  <a:pt x="347083" y="937570"/>
                </a:cubicBezTo>
                <a:cubicBezTo>
                  <a:pt x="340418" y="952256"/>
                  <a:pt x="343886" y="965534"/>
                  <a:pt x="353045" y="979352"/>
                </a:cubicBezTo>
                <a:cubicBezTo>
                  <a:pt x="364262" y="996315"/>
                  <a:pt x="378678" y="990950"/>
                  <a:pt x="392714" y="987644"/>
                </a:cubicBezTo>
                <a:cubicBezTo>
                  <a:pt x="406750" y="1021622"/>
                  <a:pt x="417588" y="1032678"/>
                  <a:pt x="446960" y="1043895"/>
                </a:cubicBezTo>
                <a:cubicBezTo>
                  <a:pt x="434063" y="1062754"/>
                  <a:pt x="446689" y="1076465"/>
                  <a:pt x="456445" y="1090718"/>
                </a:cubicBezTo>
                <a:lnTo>
                  <a:pt x="455631" y="1091422"/>
                </a:lnTo>
                <a:cubicBezTo>
                  <a:pt x="452976" y="1091151"/>
                  <a:pt x="450266" y="1090447"/>
                  <a:pt x="447665" y="1090609"/>
                </a:cubicBezTo>
                <a:cubicBezTo>
                  <a:pt x="427235" y="1092181"/>
                  <a:pt x="427668" y="1091585"/>
                  <a:pt x="414662" y="1082372"/>
                </a:cubicBezTo>
                <a:cubicBezTo>
                  <a:pt x="402686" y="1073864"/>
                  <a:pt x="396182" y="1064976"/>
                  <a:pt x="407074" y="1052078"/>
                </a:cubicBezTo>
                <a:cubicBezTo>
                  <a:pt x="399380" y="1043408"/>
                  <a:pt x="393093" y="1036308"/>
                  <a:pt x="384856" y="1027096"/>
                </a:cubicBezTo>
                <a:cubicBezTo>
                  <a:pt x="382472" y="1037447"/>
                  <a:pt x="380521" y="1045684"/>
                  <a:pt x="377702" y="1057931"/>
                </a:cubicBezTo>
                <a:cubicBezTo>
                  <a:pt x="370766" y="1039289"/>
                  <a:pt x="352611" y="1039560"/>
                  <a:pt x="342369" y="1029047"/>
                </a:cubicBezTo>
                <a:cubicBezTo>
                  <a:pt x="331477" y="1017883"/>
                  <a:pt x="322263" y="1005149"/>
                  <a:pt x="312076" y="992792"/>
                </a:cubicBezTo>
                <a:cubicBezTo>
                  <a:pt x="305031" y="1002114"/>
                  <a:pt x="297119" y="1008724"/>
                  <a:pt x="284057" y="999512"/>
                </a:cubicBezTo>
                <a:cubicBezTo>
                  <a:pt x="276850" y="994472"/>
                  <a:pt x="267746" y="992087"/>
                  <a:pt x="256907" y="987373"/>
                </a:cubicBezTo>
                <a:cubicBezTo>
                  <a:pt x="253331" y="979516"/>
                  <a:pt x="273274" y="970356"/>
                  <a:pt x="258804" y="957513"/>
                </a:cubicBezTo>
                <a:cubicBezTo>
                  <a:pt x="254849" y="963257"/>
                  <a:pt x="251109" y="968622"/>
                  <a:pt x="246990" y="974530"/>
                </a:cubicBezTo>
                <a:cubicBezTo>
                  <a:pt x="245039" y="972904"/>
                  <a:pt x="241571" y="971386"/>
                  <a:pt x="241516" y="969706"/>
                </a:cubicBezTo>
                <a:cubicBezTo>
                  <a:pt x="241138" y="957405"/>
                  <a:pt x="241192" y="945049"/>
                  <a:pt x="241516" y="932747"/>
                </a:cubicBezTo>
                <a:cubicBezTo>
                  <a:pt x="241679" y="927544"/>
                  <a:pt x="242871" y="922342"/>
                  <a:pt x="243847" y="915080"/>
                </a:cubicBezTo>
                <a:lnTo>
                  <a:pt x="222712" y="911504"/>
                </a:lnTo>
                <a:lnTo>
                  <a:pt x="222820" y="911666"/>
                </a:lnTo>
                <a:lnTo>
                  <a:pt x="222688" y="911538"/>
                </a:lnTo>
                <a:lnTo>
                  <a:pt x="181254" y="972037"/>
                </a:lnTo>
                <a:cubicBezTo>
                  <a:pt x="182284" y="963366"/>
                  <a:pt x="182880" y="958271"/>
                  <a:pt x="183693" y="951552"/>
                </a:cubicBezTo>
                <a:cubicBezTo>
                  <a:pt x="173017" y="957946"/>
                  <a:pt x="172313" y="966942"/>
                  <a:pt x="176268" y="973662"/>
                </a:cubicBezTo>
                <a:cubicBezTo>
                  <a:pt x="183368" y="985693"/>
                  <a:pt x="190683" y="996694"/>
                  <a:pt x="178816" y="1009158"/>
                </a:cubicBezTo>
                <a:cubicBezTo>
                  <a:pt x="201468" y="1020430"/>
                  <a:pt x="212252" y="1044004"/>
                  <a:pt x="238156" y="1041023"/>
                </a:cubicBezTo>
                <a:cubicBezTo>
                  <a:pt x="234037" y="1057877"/>
                  <a:pt x="230082" y="1072292"/>
                  <a:pt x="244064" y="1080909"/>
                </a:cubicBezTo>
                <a:cubicBezTo>
                  <a:pt x="248941" y="1083943"/>
                  <a:pt x="258479" y="1079391"/>
                  <a:pt x="269155" y="1077874"/>
                </a:cubicBezTo>
                <a:cubicBezTo>
                  <a:pt x="273003" y="1084052"/>
                  <a:pt x="275549" y="1095921"/>
                  <a:pt x="289640" y="1098196"/>
                </a:cubicBezTo>
                <a:cubicBezTo>
                  <a:pt x="295004" y="1099063"/>
                  <a:pt x="299448" y="1109794"/>
                  <a:pt x="303133" y="1116675"/>
                </a:cubicBezTo>
                <a:cubicBezTo>
                  <a:pt x="311858" y="1132988"/>
                  <a:pt x="315273" y="1134234"/>
                  <a:pt x="336570" y="1124967"/>
                </a:cubicBezTo>
                <a:cubicBezTo>
                  <a:pt x="343236" y="1131904"/>
                  <a:pt x="350389" y="1139437"/>
                  <a:pt x="359276" y="1148758"/>
                </a:cubicBezTo>
                <a:cubicBezTo>
                  <a:pt x="365888" y="1139111"/>
                  <a:pt x="372174" y="1129953"/>
                  <a:pt x="379219" y="1119657"/>
                </a:cubicBezTo>
                <a:cubicBezTo>
                  <a:pt x="386806" y="1130766"/>
                  <a:pt x="395098" y="1141333"/>
                  <a:pt x="401655" y="1152877"/>
                </a:cubicBezTo>
                <a:cubicBezTo>
                  <a:pt x="409513" y="1166695"/>
                  <a:pt x="419538" y="1176071"/>
                  <a:pt x="435038" y="1181978"/>
                </a:cubicBezTo>
                <a:cubicBezTo>
                  <a:pt x="457420" y="1190486"/>
                  <a:pt x="474436" y="1189457"/>
                  <a:pt x="491344" y="1172223"/>
                </a:cubicBezTo>
                <a:cubicBezTo>
                  <a:pt x="506843" y="1156454"/>
                  <a:pt x="521583" y="1139816"/>
                  <a:pt x="536649" y="1123613"/>
                </a:cubicBezTo>
                <a:cubicBezTo>
                  <a:pt x="545970" y="1132717"/>
                  <a:pt x="553666" y="1142851"/>
                  <a:pt x="563745" y="1149408"/>
                </a:cubicBezTo>
                <a:cubicBezTo>
                  <a:pt x="583525" y="1162251"/>
                  <a:pt x="598863" y="1154557"/>
                  <a:pt x="602169" y="1131579"/>
                </a:cubicBezTo>
                <a:cubicBezTo>
                  <a:pt x="602927" y="1126431"/>
                  <a:pt x="603036" y="1121174"/>
                  <a:pt x="603469" y="1115484"/>
                </a:cubicBezTo>
                <a:cubicBezTo>
                  <a:pt x="606450" y="1116675"/>
                  <a:pt x="608726" y="1116839"/>
                  <a:pt x="609539" y="1117977"/>
                </a:cubicBezTo>
                <a:cubicBezTo>
                  <a:pt x="614416" y="1124751"/>
                  <a:pt x="615121" y="1134667"/>
                  <a:pt x="627747" y="1134614"/>
                </a:cubicBezTo>
                <a:cubicBezTo>
                  <a:pt x="639887" y="1134560"/>
                  <a:pt x="648828" y="1130115"/>
                  <a:pt x="655602" y="1121120"/>
                </a:cubicBezTo>
                <a:cubicBezTo>
                  <a:pt x="659830" y="1115538"/>
                  <a:pt x="662593" y="1108872"/>
                  <a:pt x="665791" y="1103128"/>
                </a:cubicBezTo>
                <a:cubicBezTo>
                  <a:pt x="678364" y="1097871"/>
                  <a:pt x="690557" y="1106542"/>
                  <a:pt x="704539" y="1098521"/>
                </a:cubicBezTo>
                <a:cubicBezTo>
                  <a:pt x="718465" y="1090501"/>
                  <a:pt x="726703" y="1081017"/>
                  <a:pt x="732284" y="1067795"/>
                </a:cubicBezTo>
                <a:cubicBezTo>
                  <a:pt x="734073" y="1063567"/>
                  <a:pt x="732229" y="1057823"/>
                  <a:pt x="732067" y="1052783"/>
                </a:cubicBezTo>
                <a:cubicBezTo>
                  <a:pt x="724426" y="1056684"/>
                  <a:pt x="722095" y="1039181"/>
                  <a:pt x="712342" y="1048123"/>
                </a:cubicBezTo>
                <a:cubicBezTo>
                  <a:pt x="709741" y="1050507"/>
                  <a:pt x="703129" y="1048501"/>
                  <a:pt x="698198" y="1048501"/>
                </a:cubicBezTo>
                <a:lnTo>
                  <a:pt x="698198" y="1016040"/>
                </a:lnTo>
                <a:cubicBezTo>
                  <a:pt x="703617" y="1019997"/>
                  <a:pt x="706435" y="1023139"/>
                  <a:pt x="709903" y="1024386"/>
                </a:cubicBezTo>
                <a:cubicBezTo>
                  <a:pt x="718302" y="1027421"/>
                  <a:pt x="725564" y="1026283"/>
                  <a:pt x="730442" y="1017287"/>
                </a:cubicBezTo>
                <a:cubicBezTo>
                  <a:pt x="733747" y="1011163"/>
                  <a:pt x="737432" y="1004877"/>
                  <a:pt x="742418" y="1000216"/>
                </a:cubicBezTo>
                <a:cubicBezTo>
                  <a:pt x="753582" y="989757"/>
                  <a:pt x="760030" y="990516"/>
                  <a:pt x="764474" y="1005636"/>
                </a:cubicBezTo>
                <a:cubicBezTo>
                  <a:pt x="768160" y="1018208"/>
                  <a:pt x="781978" y="1007749"/>
                  <a:pt x="784688" y="1018154"/>
                </a:cubicBezTo>
                <a:cubicBezTo>
                  <a:pt x="796339" y="1014252"/>
                  <a:pt x="794226" y="994526"/>
                  <a:pt x="810483" y="995502"/>
                </a:cubicBezTo>
                <a:cubicBezTo>
                  <a:pt x="811025" y="995502"/>
                  <a:pt x="815036" y="980707"/>
                  <a:pt x="812651" y="978756"/>
                </a:cubicBezTo>
                <a:cubicBezTo>
                  <a:pt x="797748" y="966671"/>
                  <a:pt x="804415" y="949601"/>
                  <a:pt x="800240" y="935240"/>
                </a:cubicBezTo>
                <a:cubicBezTo>
                  <a:pt x="798344" y="928628"/>
                  <a:pt x="793520" y="922884"/>
                  <a:pt x="788807" y="914592"/>
                </a:cubicBezTo>
                <a:cubicBezTo>
                  <a:pt x="790161" y="910257"/>
                  <a:pt x="792599" y="902670"/>
                  <a:pt x="795635" y="893023"/>
                </a:cubicBezTo>
                <a:cubicBezTo>
                  <a:pt x="802409" y="895516"/>
                  <a:pt x="808532" y="897738"/>
                  <a:pt x="815415" y="900286"/>
                </a:cubicBezTo>
                <a:cubicBezTo>
                  <a:pt x="827988" y="892970"/>
                  <a:pt x="827825" y="868150"/>
                  <a:pt x="850098" y="873135"/>
                </a:cubicBezTo>
                <a:cubicBezTo>
                  <a:pt x="849936" y="876278"/>
                  <a:pt x="849720" y="879421"/>
                  <a:pt x="849556" y="882565"/>
                </a:cubicBezTo>
                <a:cubicBezTo>
                  <a:pt x="850586" y="882944"/>
                  <a:pt x="851616" y="883323"/>
                  <a:pt x="852700" y="883703"/>
                </a:cubicBezTo>
                <a:cubicBezTo>
                  <a:pt x="855788" y="877037"/>
                  <a:pt x="858878" y="870372"/>
                  <a:pt x="862075" y="863435"/>
                </a:cubicBezTo>
                <a:cubicBezTo>
                  <a:pt x="856007" y="854655"/>
                  <a:pt x="850478" y="846635"/>
                  <a:pt x="844734" y="838344"/>
                </a:cubicBezTo>
                <a:cubicBezTo>
                  <a:pt x="833787" y="839590"/>
                  <a:pt x="823436" y="840782"/>
                  <a:pt x="813139" y="841975"/>
                </a:cubicBezTo>
                <a:cubicBezTo>
                  <a:pt x="812814" y="840944"/>
                  <a:pt x="812543" y="839861"/>
                  <a:pt x="812218" y="838831"/>
                </a:cubicBezTo>
                <a:cubicBezTo>
                  <a:pt x="814873" y="837422"/>
                  <a:pt x="817529" y="836013"/>
                  <a:pt x="823002" y="833141"/>
                </a:cubicBezTo>
                <a:cubicBezTo>
                  <a:pt x="817854" y="825500"/>
                  <a:pt x="812814" y="817968"/>
                  <a:pt x="807720" y="810380"/>
                </a:cubicBezTo>
                <a:cubicBezTo>
                  <a:pt x="809075" y="790762"/>
                  <a:pt x="800187" y="776076"/>
                  <a:pt x="785662" y="764100"/>
                </a:cubicBezTo>
                <a:cubicBezTo>
                  <a:pt x="779377" y="766755"/>
                  <a:pt x="773145" y="769411"/>
                  <a:pt x="765504" y="772663"/>
                </a:cubicBezTo>
                <a:cubicBezTo>
                  <a:pt x="770977" y="777811"/>
                  <a:pt x="775963" y="782579"/>
                  <a:pt x="780949" y="787294"/>
                </a:cubicBezTo>
                <a:cubicBezTo>
                  <a:pt x="768593" y="794068"/>
                  <a:pt x="783062" y="803335"/>
                  <a:pt x="778944" y="811030"/>
                </a:cubicBezTo>
                <a:cubicBezTo>
                  <a:pt x="770490" y="800789"/>
                  <a:pt x="759868" y="777865"/>
                  <a:pt x="757158" y="766538"/>
                </a:cubicBezTo>
                <a:cubicBezTo>
                  <a:pt x="754123" y="753911"/>
                  <a:pt x="755533" y="737763"/>
                  <a:pt x="735915" y="735161"/>
                </a:cubicBezTo>
                <a:cubicBezTo>
                  <a:pt x="740629" y="733806"/>
                  <a:pt x="745344" y="732451"/>
                  <a:pt x="750059" y="731097"/>
                </a:cubicBezTo>
                <a:cubicBezTo>
                  <a:pt x="750114" y="730067"/>
                  <a:pt x="750167" y="729038"/>
                  <a:pt x="750221" y="727954"/>
                </a:cubicBezTo>
                <a:cubicBezTo>
                  <a:pt x="741984" y="727303"/>
                  <a:pt x="733693" y="726652"/>
                  <a:pt x="725510" y="726003"/>
                </a:cubicBezTo>
                <a:cubicBezTo>
                  <a:pt x="716244" y="691211"/>
                  <a:pt x="712180" y="684004"/>
                  <a:pt x="674732" y="697822"/>
                </a:cubicBezTo>
                <a:cubicBezTo>
                  <a:pt x="679881" y="685900"/>
                  <a:pt x="684161" y="675928"/>
                  <a:pt x="688280" y="666337"/>
                </a:cubicBezTo>
                <a:cubicBezTo>
                  <a:pt x="666929" y="643792"/>
                  <a:pt x="660154" y="618323"/>
                  <a:pt x="666224" y="588029"/>
                </a:cubicBezTo>
                <a:cubicBezTo>
                  <a:pt x="674461" y="589113"/>
                  <a:pt x="681777" y="576540"/>
                  <a:pt x="692182" y="588353"/>
                </a:cubicBezTo>
                <a:cubicBezTo>
                  <a:pt x="694730" y="591226"/>
                  <a:pt x="706381" y="586132"/>
                  <a:pt x="716461" y="584236"/>
                </a:cubicBezTo>
                <a:cubicBezTo>
                  <a:pt x="717814" y="590793"/>
                  <a:pt x="720633" y="597512"/>
                  <a:pt x="720253" y="604015"/>
                </a:cubicBezTo>
                <a:cubicBezTo>
                  <a:pt x="718898" y="625909"/>
                  <a:pt x="718465" y="625855"/>
                  <a:pt x="737757" y="636368"/>
                </a:cubicBezTo>
                <a:cubicBezTo>
                  <a:pt x="739274" y="637181"/>
                  <a:pt x="740413" y="638644"/>
                  <a:pt x="742418" y="640379"/>
                </a:cubicBezTo>
                <a:cubicBezTo>
                  <a:pt x="743014" y="649049"/>
                  <a:pt x="726973" y="656149"/>
                  <a:pt x="737703" y="665957"/>
                </a:cubicBezTo>
                <a:cubicBezTo>
                  <a:pt x="744640" y="672298"/>
                  <a:pt x="753473" y="676633"/>
                  <a:pt x="763878" y="683407"/>
                </a:cubicBezTo>
                <a:cubicBezTo>
                  <a:pt x="764258" y="687472"/>
                  <a:pt x="764312" y="694571"/>
                  <a:pt x="765558" y="701508"/>
                </a:cubicBezTo>
                <a:cubicBezTo>
                  <a:pt x="767726" y="713267"/>
                  <a:pt x="773850" y="721721"/>
                  <a:pt x="787018" y="721613"/>
                </a:cubicBezTo>
                <a:cubicBezTo>
                  <a:pt x="798994" y="721504"/>
                  <a:pt x="807232" y="726328"/>
                  <a:pt x="814006" y="736299"/>
                </a:cubicBezTo>
                <a:cubicBezTo>
                  <a:pt x="828151" y="757000"/>
                  <a:pt x="832541" y="756946"/>
                  <a:pt x="849502" y="738359"/>
                </a:cubicBezTo>
                <a:cubicBezTo>
                  <a:pt x="850640" y="737112"/>
                  <a:pt x="852429" y="736408"/>
                  <a:pt x="855192" y="734565"/>
                </a:cubicBezTo>
                <a:cubicBezTo>
                  <a:pt x="857740" y="740201"/>
                  <a:pt x="860612" y="745512"/>
                  <a:pt x="862617" y="751094"/>
                </a:cubicBezTo>
                <a:cubicBezTo>
                  <a:pt x="871613" y="776456"/>
                  <a:pt x="874106" y="777918"/>
                  <a:pt x="902936" y="773530"/>
                </a:cubicBezTo>
                <a:cubicBezTo>
                  <a:pt x="910794" y="797808"/>
                  <a:pt x="918760" y="822248"/>
                  <a:pt x="933555" y="843654"/>
                </a:cubicBezTo>
                <a:cubicBezTo>
                  <a:pt x="938378" y="843437"/>
                  <a:pt x="942605" y="843221"/>
                  <a:pt x="950137" y="842841"/>
                </a:cubicBezTo>
                <a:cubicBezTo>
                  <a:pt x="945477" y="851891"/>
                  <a:pt x="941683" y="859262"/>
                  <a:pt x="937728" y="867012"/>
                </a:cubicBezTo>
                <a:cubicBezTo>
                  <a:pt x="954419" y="869450"/>
                  <a:pt x="953281" y="884949"/>
                  <a:pt x="956533" y="899039"/>
                </a:cubicBezTo>
                <a:cubicBezTo>
                  <a:pt x="961735" y="894703"/>
                  <a:pt x="965962" y="891235"/>
                  <a:pt x="975663" y="883269"/>
                </a:cubicBezTo>
                <a:cubicBezTo>
                  <a:pt x="966070" y="915893"/>
                  <a:pt x="975066" y="942230"/>
                  <a:pt x="973495" y="970031"/>
                </a:cubicBezTo>
                <a:cubicBezTo>
                  <a:pt x="970189" y="969869"/>
                  <a:pt x="966883" y="969706"/>
                  <a:pt x="962223" y="969489"/>
                </a:cubicBezTo>
                <a:cubicBezTo>
                  <a:pt x="962873" y="974150"/>
                  <a:pt x="963523" y="978919"/>
                  <a:pt x="964336" y="984609"/>
                </a:cubicBezTo>
                <a:lnTo>
                  <a:pt x="952143" y="984609"/>
                </a:lnTo>
                <a:cubicBezTo>
                  <a:pt x="950463" y="992196"/>
                  <a:pt x="948675" y="1000433"/>
                  <a:pt x="946886" y="1008453"/>
                </a:cubicBezTo>
                <a:cubicBezTo>
                  <a:pt x="958229" y="1013368"/>
                  <a:pt x="969431" y="1012952"/>
                  <a:pt x="980485" y="1007207"/>
                </a:cubicBezTo>
                <a:cubicBezTo>
                  <a:pt x="981407" y="1023844"/>
                  <a:pt x="988939" y="1033979"/>
                  <a:pt x="1007311" y="1032732"/>
                </a:cubicBezTo>
                <a:cubicBezTo>
                  <a:pt x="1003518" y="1010946"/>
                  <a:pt x="981624" y="994906"/>
                  <a:pt x="988723" y="967592"/>
                </a:cubicBezTo>
                <a:cubicBezTo>
                  <a:pt x="991866" y="971766"/>
                  <a:pt x="993491" y="974366"/>
                  <a:pt x="995551" y="976534"/>
                </a:cubicBezTo>
                <a:cubicBezTo>
                  <a:pt x="997339" y="978431"/>
                  <a:pt x="999670" y="979840"/>
                  <a:pt x="1003734" y="982984"/>
                </a:cubicBezTo>
                <a:cubicBezTo>
                  <a:pt x="1005685" y="977347"/>
                  <a:pt x="1007528" y="972904"/>
                  <a:pt x="1008666" y="968297"/>
                </a:cubicBezTo>
                <a:cubicBezTo>
                  <a:pt x="1009750" y="963961"/>
                  <a:pt x="1010021" y="959409"/>
                  <a:pt x="1010779" y="953665"/>
                </a:cubicBezTo>
                <a:cubicBezTo>
                  <a:pt x="1006389" y="949601"/>
                  <a:pt x="1001350" y="944831"/>
                  <a:pt x="996148" y="940225"/>
                </a:cubicBezTo>
                <a:cubicBezTo>
                  <a:pt x="987910" y="932909"/>
                  <a:pt x="984333" y="924510"/>
                  <a:pt x="989319" y="913779"/>
                </a:cubicBezTo>
                <a:cubicBezTo>
                  <a:pt x="995822" y="899906"/>
                  <a:pt x="992571" y="889826"/>
                  <a:pt x="978480" y="882619"/>
                </a:cubicBezTo>
                <a:cubicBezTo>
                  <a:pt x="968889" y="877742"/>
                  <a:pt x="964065" y="868637"/>
                  <a:pt x="965366" y="857799"/>
                </a:cubicBezTo>
                <a:cubicBezTo>
                  <a:pt x="968671" y="830648"/>
                  <a:pt x="958484" y="810976"/>
                  <a:pt x="934422" y="798132"/>
                </a:cubicBezTo>
                <a:cubicBezTo>
                  <a:pt x="932200" y="796941"/>
                  <a:pt x="929003" y="794664"/>
                  <a:pt x="928948" y="792822"/>
                </a:cubicBezTo>
                <a:cubicBezTo>
                  <a:pt x="927865" y="770115"/>
                  <a:pt x="911390" y="753478"/>
                  <a:pt x="905754" y="732614"/>
                </a:cubicBezTo>
                <a:cubicBezTo>
                  <a:pt x="905050" y="730067"/>
                  <a:pt x="903966" y="727628"/>
                  <a:pt x="902557" y="723943"/>
                </a:cubicBezTo>
                <a:cubicBezTo>
                  <a:pt x="894103" y="730284"/>
                  <a:pt x="886136" y="736190"/>
                  <a:pt x="874756" y="744753"/>
                </a:cubicBezTo>
                <a:cubicBezTo>
                  <a:pt x="875894" y="721288"/>
                  <a:pt x="865164" y="708119"/>
                  <a:pt x="848852" y="696901"/>
                </a:cubicBezTo>
                <a:cubicBezTo>
                  <a:pt x="845276" y="700153"/>
                  <a:pt x="841482" y="703567"/>
                  <a:pt x="836171" y="708390"/>
                </a:cubicBezTo>
                <a:cubicBezTo>
                  <a:pt x="842242" y="708932"/>
                  <a:pt x="846034" y="709311"/>
                  <a:pt x="853513" y="710015"/>
                </a:cubicBezTo>
                <a:cubicBezTo>
                  <a:pt x="847281" y="717169"/>
                  <a:pt x="842566" y="722588"/>
                  <a:pt x="838773" y="726978"/>
                </a:cubicBezTo>
                <a:cubicBezTo>
                  <a:pt x="822732" y="724052"/>
                  <a:pt x="825549" y="711370"/>
                  <a:pt x="821864" y="702863"/>
                </a:cubicBezTo>
                <a:cubicBezTo>
                  <a:pt x="817691" y="703079"/>
                  <a:pt x="814331" y="703241"/>
                  <a:pt x="809834" y="703458"/>
                </a:cubicBezTo>
                <a:cubicBezTo>
                  <a:pt x="810863" y="696576"/>
                  <a:pt x="811893" y="689856"/>
                  <a:pt x="812922" y="682649"/>
                </a:cubicBezTo>
                <a:cubicBezTo>
                  <a:pt x="799212" y="679505"/>
                  <a:pt x="786423" y="676525"/>
                  <a:pt x="773687" y="673599"/>
                </a:cubicBezTo>
                <a:lnTo>
                  <a:pt x="774121" y="668776"/>
                </a:lnTo>
                <a:cubicBezTo>
                  <a:pt x="780244" y="668776"/>
                  <a:pt x="786584" y="667637"/>
                  <a:pt x="792383" y="668992"/>
                </a:cubicBezTo>
                <a:cubicBezTo>
                  <a:pt x="804197" y="671756"/>
                  <a:pt x="810863" y="670509"/>
                  <a:pt x="812327" y="660593"/>
                </a:cubicBezTo>
                <a:cubicBezTo>
                  <a:pt x="813464" y="652572"/>
                  <a:pt x="824520" y="641950"/>
                  <a:pt x="809563" y="635338"/>
                </a:cubicBezTo>
                <a:cubicBezTo>
                  <a:pt x="821376" y="626884"/>
                  <a:pt x="813789" y="611711"/>
                  <a:pt x="821268" y="601739"/>
                </a:cubicBezTo>
                <a:cubicBezTo>
                  <a:pt x="830860" y="613391"/>
                  <a:pt x="841862" y="610681"/>
                  <a:pt x="859257" y="589166"/>
                </a:cubicBezTo>
                <a:cubicBezTo>
                  <a:pt x="859529" y="598216"/>
                  <a:pt x="860667" y="603690"/>
                  <a:pt x="859691" y="608785"/>
                </a:cubicBezTo>
                <a:cubicBezTo>
                  <a:pt x="854379" y="637289"/>
                  <a:pt x="862725" y="646665"/>
                  <a:pt x="889984" y="643467"/>
                </a:cubicBezTo>
                <a:cubicBezTo>
                  <a:pt x="892152" y="648182"/>
                  <a:pt x="893561" y="652951"/>
                  <a:pt x="896325" y="656636"/>
                </a:cubicBezTo>
                <a:cubicBezTo>
                  <a:pt x="898764" y="659833"/>
                  <a:pt x="903695" y="661242"/>
                  <a:pt x="905971" y="664548"/>
                </a:cubicBezTo>
                <a:cubicBezTo>
                  <a:pt x="917352" y="681185"/>
                  <a:pt x="917189" y="681294"/>
                  <a:pt x="935397" y="672352"/>
                </a:cubicBezTo>
                <a:cubicBezTo>
                  <a:pt x="942280" y="678367"/>
                  <a:pt x="948946" y="684166"/>
                  <a:pt x="954203" y="688826"/>
                </a:cubicBezTo>
                <a:cubicBezTo>
                  <a:pt x="956858" y="699665"/>
                  <a:pt x="957779" y="710286"/>
                  <a:pt x="962494" y="718849"/>
                </a:cubicBezTo>
                <a:cubicBezTo>
                  <a:pt x="964119" y="721775"/>
                  <a:pt x="975392" y="719337"/>
                  <a:pt x="982924" y="719337"/>
                </a:cubicBezTo>
                <a:cubicBezTo>
                  <a:pt x="996093" y="735053"/>
                  <a:pt x="990836" y="756567"/>
                  <a:pt x="996906" y="775209"/>
                </a:cubicBezTo>
                <a:cubicBezTo>
                  <a:pt x="997610" y="777431"/>
                  <a:pt x="997231" y="780900"/>
                  <a:pt x="995931" y="782797"/>
                </a:cubicBezTo>
                <a:cubicBezTo>
                  <a:pt x="987206" y="796019"/>
                  <a:pt x="990728" y="807888"/>
                  <a:pt x="998261" y="820243"/>
                </a:cubicBezTo>
                <a:cubicBezTo>
                  <a:pt x="1000591" y="824036"/>
                  <a:pt x="999182" y="829997"/>
                  <a:pt x="1000266" y="834821"/>
                </a:cubicBezTo>
                <a:cubicBezTo>
                  <a:pt x="1000970" y="838073"/>
                  <a:pt x="1002705" y="843437"/>
                  <a:pt x="1004547" y="843708"/>
                </a:cubicBezTo>
                <a:cubicBezTo>
                  <a:pt x="1026603" y="847014"/>
                  <a:pt x="1028771" y="867824"/>
                  <a:pt x="1039986" y="883107"/>
                </a:cubicBezTo>
                <a:lnTo>
                  <a:pt x="1076891" y="883107"/>
                </a:lnTo>
                <a:cubicBezTo>
                  <a:pt x="1072665" y="891073"/>
                  <a:pt x="1069577" y="896276"/>
                  <a:pt x="1067084" y="901748"/>
                </a:cubicBezTo>
                <a:cubicBezTo>
                  <a:pt x="1065674" y="904892"/>
                  <a:pt x="1063290" y="910473"/>
                  <a:pt x="1064427" y="911504"/>
                </a:cubicBezTo>
                <a:cubicBezTo>
                  <a:pt x="1078789" y="924239"/>
                  <a:pt x="1063073" y="936106"/>
                  <a:pt x="1063994" y="949221"/>
                </a:cubicBezTo>
                <a:cubicBezTo>
                  <a:pt x="1067138" y="954532"/>
                  <a:pt x="1073370" y="960439"/>
                  <a:pt x="1073694" y="966671"/>
                </a:cubicBezTo>
                <a:cubicBezTo>
                  <a:pt x="1074290" y="978160"/>
                  <a:pt x="1082474" y="990245"/>
                  <a:pt x="1071147" y="1002005"/>
                </a:cubicBezTo>
                <a:cubicBezTo>
                  <a:pt x="1067355" y="1005907"/>
                  <a:pt x="1069142" y="1015174"/>
                  <a:pt x="1068384" y="1021893"/>
                </a:cubicBezTo>
                <a:cubicBezTo>
                  <a:pt x="1098406" y="1026174"/>
                  <a:pt x="1103826" y="1012681"/>
                  <a:pt x="1091687" y="966129"/>
                </a:cubicBezTo>
                <a:cubicBezTo>
                  <a:pt x="1098785" y="959897"/>
                  <a:pt x="1106752" y="952906"/>
                  <a:pt x="1115748" y="944994"/>
                </a:cubicBezTo>
                <a:cubicBezTo>
                  <a:pt x="1119541" y="951389"/>
                  <a:pt x="1123389" y="958000"/>
                  <a:pt x="1128592" y="966780"/>
                </a:cubicBezTo>
                <a:cubicBezTo>
                  <a:pt x="1136124" y="953448"/>
                  <a:pt x="1137424" y="938112"/>
                  <a:pt x="1154278" y="925756"/>
                </a:cubicBezTo>
                <a:cubicBezTo>
                  <a:pt x="1152327" y="937028"/>
                  <a:pt x="1151243" y="943205"/>
                  <a:pt x="1150159" y="949384"/>
                </a:cubicBezTo>
                <a:cubicBezTo>
                  <a:pt x="1149130" y="955345"/>
                  <a:pt x="1148155" y="961306"/>
                  <a:pt x="1146582" y="970844"/>
                </a:cubicBezTo>
                <a:cubicBezTo>
                  <a:pt x="1155307" y="967051"/>
                  <a:pt x="1161107" y="964503"/>
                  <a:pt x="1168532" y="961306"/>
                </a:cubicBezTo>
                <a:cubicBezTo>
                  <a:pt x="1170645" y="969380"/>
                  <a:pt x="1172542" y="976751"/>
                  <a:pt x="1173463" y="980274"/>
                </a:cubicBezTo>
                <a:cubicBezTo>
                  <a:pt x="1189830" y="987535"/>
                  <a:pt x="1202999" y="993388"/>
                  <a:pt x="1219418" y="1000704"/>
                </a:cubicBezTo>
                <a:cubicBezTo>
                  <a:pt x="1230906" y="995718"/>
                  <a:pt x="1238873" y="983308"/>
                  <a:pt x="1244293" y="967105"/>
                </a:cubicBezTo>
                <a:cubicBezTo>
                  <a:pt x="1258166" y="972415"/>
                  <a:pt x="1269112" y="968785"/>
                  <a:pt x="1277891" y="957513"/>
                </a:cubicBezTo>
                <a:cubicBezTo>
                  <a:pt x="1276917" y="952365"/>
                  <a:pt x="1275996" y="947324"/>
                  <a:pt x="1274532" y="939359"/>
                </a:cubicBezTo>
                <a:cubicBezTo>
                  <a:pt x="1297834" y="947704"/>
                  <a:pt x="1319186" y="965316"/>
                  <a:pt x="1344602" y="943802"/>
                </a:cubicBezTo>
                <a:cubicBezTo>
                  <a:pt x="1326340" y="938762"/>
                  <a:pt x="1308944" y="933993"/>
                  <a:pt x="1291549" y="929279"/>
                </a:cubicBezTo>
                <a:cubicBezTo>
                  <a:pt x="1289814" y="928790"/>
                  <a:pt x="1287862" y="929279"/>
                  <a:pt x="1286184" y="928790"/>
                </a:cubicBezTo>
                <a:cubicBezTo>
                  <a:pt x="1278054" y="926461"/>
                  <a:pt x="1269870" y="921583"/>
                  <a:pt x="1262014" y="922017"/>
                </a:cubicBezTo>
                <a:cubicBezTo>
                  <a:pt x="1250092" y="922667"/>
                  <a:pt x="1255078" y="937244"/>
                  <a:pt x="1248737" y="943043"/>
                </a:cubicBezTo>
                <a:cubicBezTo>
                  <a:pt x="1245593" y="945969"/>
                  <a:pt x="1240987" y="947324"/>
                  <a:pt x="1235350" y="950251"/>
                </a:cubicBezTo>
                <a:cubicBezTo>
                  <a:pt x="1219798" y="923859"/>
                  <a:pt x="1199584" y="934806"/>
                  <a:pt x="1178232" y="945591"/>
                </a:cubicBezTo>
                <a:cubicBezTo>
                  <a:pt x="1176714" y="914972"/>
                  <a:pt x="1150159" y="910311"/>
                  <a:pt x="1132168" y="897576"/>
                </a:cubicBezTo>
                <a:cubicBezTo>
                  <a:pt x="1128971" y="895300"/>
                  <a:pt x="1119867" y="901315"/>
                  <a:pt x="1112063" y="903970"/>
                </a:cubicBezTo>
                <a:cubicBezTo>
                  <a:pt x="1110274" y="878879"/>
                  <a:pt x="1108541" y="854384"/>
                  <a:pt x="1106590" y="826909"/>
                </a:cubicBezTo>
                <a:cubicBezTo>
                  <a:pt x="1103988" y="823712"/>
                  <a:pt x="1091470" y="832003"/>
                  <a:pt x="1090331" y="819755"/>
                </a:cubicBezTo>
                <a:cubicBezTo>
                  <a:pt x="1089573" y="811789"/>
                  <a:pt x="1088814" y="803877"/>
                  <a:pt x="1087460" y="790275"/>
                </a:cubicBezTo>
                <a:cubicBezTo>
                  <a:pt x="1083179" y="801005"/>
                  <a:pt x="1080740" y="806966"/>
                  <a:pt x="1077163" y="815908"/>
                </a:cubicBezTo>
                <a:cubicBezTo>
                  <a:pt x="1066866" y="800083"/>
                  <a:pt x="1055973" y="788920"/>
                  <a:pt x="1054456" y="771957"/>
                </a:cubicBezTo>
                <a:cubicBezTo>
                  <a:pt x="1053860" y="765238"/>
                  <a:pt x="1050664" y="757597"/>
                  <a:pt x="1046165" y="752556"/>
                </a:cubicBezTo>
                <a:cubicBezTo>
                  <a:pt x="1029964" y="734457"/>
                  <a:pt x="1025465" y="713863"/>
                  <a:pt x="1029584" y="690615"/>
                </a:cubicBezTo>
                <a:cubicBezTo>
                  <a:pt x="1030018" y="688177"/>
                  <a:pt x="1028663" y="685413"/>
                  <a:pt x="1027850" y="681348"/>
                </a:cubicBezTo>
                <a:cubicBezTo>
                  <a:pt x="1038470" y="682865"/>
                  <a:pt x="1048604" y="684329"/>
                  <a:pt x="1060364" y="686062"/>
                </a:cubicBezTo>
                <a:cubicBezTo>
                  <a:pt x="1064645" y="698202"/>
                  <a:pt x="1069142" y="710828"/>
                  <a:pt x="1073586" y="723401"/>
                </a:cubicBezTo>
                <a:cubicBezTo>
                  <a:pt x="1079547" y="740309"/>
                  <a:pt x="1084479" y="756838"/>
                  <a:pt x="1105396" y="763287"/>
                </a:cubicBezTo>
                <a:cubicBezTo>
                  <a:pt x="1114663" y="766160"/>
                  <a:pt x="1121330" y="777214"/>
                  <a:pt x="1130543" y="785831"/>
                </a:cubicBezTo>
                <a:cubicBezTo>
                  <a:pt x="1140025" y="781495"/>
                  <a:pt x="1149563" y="777106"/>
                  <a:pt x="1160727" y="771957"/>
                </a:cubicBezTo>
                <a:cubicBezTo>
                  <a:pt x="1170862" y="785885"/>
                  <a:pt x="1183651" y="799596"/>
                  <a:pt x="1191942" y="815637"/>
                </a:cubicBezTo>
                <a:cubicBezTo>
                  <a:pt x="1206141" y="843059"/>
                  <a:pt x="1205003" y="843654"/>
                  <a:pt x="1233779" y="837098"/>
                </a:cubicBezTo>
                <a:cubicBezTo>
                  <a:pt x="1240716" y="843330"/>
                  <a:pt x="1247978" y="849833"/>
                  <a:pt x="1255456" y="856552"/>
                </a:cubicBezTo>
                <a:cubicBezTo>
                  <a:pt x="1266077" y="855197"/>
                  <a:pt x="1274044" y="847827"/>
                  <a:pt x="1286021" y="849182"/>
                </a:cubicBezTo>
                <a:cubicBezTo>
                  <a:pt x="1294095" y="850049"/>
                  <a:pt x="1303471" y="838127"/>
                  <a:pt x="1315284" y="844088"/>
                </a:cubicBezTo>
                <a:cubicBezTo>
                  <a:pt x="1316857" y="844901"/>
                  <a:pt x="1320054" y="841920"/>
                  <a:pt x="1322655" y="841270"/>
                </a:cubicBezTo>
                <a:cubicBezTo>
                  <a:pt x="1338209" y="837260"/>
                  <a:pt x="1353708" y="833032"/>
                  <a:pt x="1369370" y="829564"/>
                </a:cubicBezTo>
                <a:cubicBezTo>
                  <a:pt x="1381128" y="827017"/>
                  <a:pt x="1389907" y="822899"/>
                  <a:pt x="1386982" y="806804"/>
                </a:cubicBezTo>
                <a:cubicBezTo>
                  <a:pt x="1376413" y="806804"/>
                  <a:pt x="1366063" y="806804"/>
                  <a:pt x="1355766" y="806804"/>
                </a:cubicBezTo>
                <a:cubicBezTo>
                  <a:pt x="1353220" y="806804"/>
                  <a:pt x="1349534" y="808375"/>
                  <a:pt x="1348288" y="807183"/>
                </a:cubicBezTo>
                <a:cubicBezTo>
                  <a:pt x="1332625" y="792551"/>
                  <a:pt x="1326340" y="808537"/>
                  <a:pt x="1317127" y="818509"/>
                </a:cubicBezTo>
                <a:cubicBezTo>
                  <a:pt x="1310516" y="804690"/>
                  <a:pt x="1317127" y="787998"/>
                  <a:pt x="1299840" y="779382"/>
                </a:cubicBezTo>
                <a:cubicBezTo>
                  <a:pt x="1256595" y="796290"/>
                  <a:pt x="1227926" y="770277"/>
                  <a:pt x="1203812" y="735919"/>
                </a:cubicBezTo>
                <a:cubicBezTo>
                  <a:pt x="1197850" y="739388"/>
                  <a:pt x="1193242" y="742098"/>
                  <a:pt x="1185115" y="746866"/>
                </a:cubicBezTo>
                <a:cubicBezTo>
                  <a:pt x="1195303" y="751094"/>
                  <a:pt x="1203052" y="754345"/>
                  <a:pt x="1212373" y="758193"/>
                </a:cubicBezTo>
                <a:cubicBezTo>
                  <a:pt x="1214812" y="777106"/>
                  <a:pt x="1227276" y="789949"/>
                  <a:pt x="1246515" y="796670"/>
                </a:cubicBezTo>
                <a:cubicBezTo>
                  <a:pt x="1243967" y="805340"/>
                  <a:pt x="1241692" y="812927"/>
                  <a:pt x="1238982" y="822248"/>
                </a:cubicBezTo>
                <a:cubicBezTo>
                  <a:pt x="1232748" y="821490"/>
                  <a:pt x="1227058" y="820731"/>
                  <a:pt x="1222127" y="820135"/>
                </a:cubicBezTo>
                <a:cubicBezTo>
                  <a:pt x="1220772" y="817046"/>
                  <a:pt x="1219147" y="815258"/>
                  <a:pt x="1219472" y="813849"/>
                </a:cubicBezTo>
                <a:cubicBezTo>
                  <a:pt x="1225216" y="786102"/>
                  <a:pt x="1202565" y="777106"/>
                  <a:pt x="1186578" y="763721"/>
                </a:cubicBezTo>
                <a:cubicBezTo>
                  <a:pt x="1175956" y="767026"/>
                  <a:pt x="1170591" y="759710"/>
                  <a:pt x="1164684" y="753153"/>
                </a:cubicBezTo>
                <a:cubicBezTo>
                  <a:pt x="1163600" y="751961"/>
                  <a:pt x="1161107" y="750714"/>
                  <a:pt x="1159861" y="751148"/>
                </a:cubicBezTo>
                <a:cubicBezTo>
                  <a:pt x="1141651" y="757813"/>
                  <a:pt x="1133197" y="739985"/>
                  <a:pt x="1118079" y="735486"/>
                </a:cubicBezTo>
                <a:cubicBezTo>
                  <a:pt x="1118675" y="730989"/>
                  <a:pt x="1118837" y="726652"/>
                  <a:pt x="1119867" y="722535"/>
                </a:cubicBezTo>
                <a:cubicBezTo>
                  <a:pt x="1121872" y="714730"/>
                  <a:pt x="1117808" y="708173"/>
                  <a:pt x="1111629" y="708173"/>
                </a:cubicBezTo>
                <a:cubicBezTo>
                  <a:pt x="1092120" y="708173"/>
                  <a:pt x="1089790" y="693000"/>
                  <a:pt x="1084425" y="680264"/>
                </a:cubicBezTo>
                <a:cubicBezTo>
                  <a:pt x="1083070" y="676959"/>
                  <a:pt x="1082690" y="673273"/>
                  <a:pt x="1081552" y="669860"/>
                </a:cubicBezTo>
                <a:cubicBezTo>
                  <a:pt x="1078031" y="659075"/>
                  <a:pt x="1076946" y="646719"/>
                  <a:pt x="1061610" y="644605"/>
                </a:cubicBezTo>
                <a:cubicBezTo>
                  <a:pt x="1058630" y="644227"/>
                  <a:pt x="1056462" y="637994"/>
                  <a:pt x="1055702" y="631762"/>
                </a:cubicBezTo>
                <a:cubicBezTo>
                  <a:pt x="1060201" y="634471"/>
                  <a:pt x="1064753" y="637181"/>
                  <a:pt x="1070552" y="640650"/>
                </a:cubicBezTo>
                <a:cubicBezTo>
                  <a:pt x="1071797" y="636856"/>
                  <a:pt x="1072828" y="633713"/>
                  <a:pt x="1073857" y="630516"/>
                </a:cubicBezTo>
                <a:cubicBezTo>
                  <a:pt x="1081605" y="640866"/>
                  <a:pt x="1083558" y="654414"/>
                  <a:pt x="1096456" y="662326"/>
                </a:cubicBezTo>
                <a:cubicBezTo>
                  <a:pt x="1106481" y="668505"/>
                  <a:pt x="1114610" y="679180"/>
                  <a:pt x="1120843" y="689532"/>
                </a:cubicBezTo>
                <a:cubicBezTo>
                  <a:pt x="1127617" y="700749"/>
                  <a:pt x="1131247" y="713863"/>
                  <a:pt x="1136828" y="727574"/>
                </a:cubicBezTo>
                <a:cubicBezTo>
                  <a:pt x="1151623" y="717603"/>
                  <a:pt x="1163384" y="747788"/>
                  <a:pt x="1179695" y="728225"/>
                </a:cubicBezTo>
                <a:cubicBezTo>
                  <a:pt x="1171567" y="725569"/>
                  <a:pt x="1164468" y="723184"/>
                  <a:pt x="1157151" y="720800"/>
                </a:cubicBezTo>
                <a:cubicBezTo>
                  <a:pt x="1159590" y="715869"/>
                  <a:pt x="1161269" y="712455"/>
                  <a:pt x="1164197" y="706493"/>
                </a:cubicBezTo>
                <a:cubicBezTo>
                  <a:pt x="1154549" y="709799"/>
                  <a:pt x="1148046" y="712021"/>
                  <a:pt x="1141543" y="714188"/>
                </a:cubicBezTo>
                <a:cubicBezTo>
                  <a:pt x="1135853" y="699177"/>
                  <a:pt x="1125828" y="684871"/>
                  <a:pt x="1126478" y="671106"/>
                </a:cubicBezTo>
                <a:cubicBezTo>
                  <a:pt x="1127129" y="657070"/>
                  <a:pt x="1123769" y="645743"/>
                  <a:pt x="1118892" y="633550"/>
                </a:cubicBezTo>
                <a:cubicBezTo>
                  <a:pt x="1117482" y="641028"/>
                  <a:pt x="1116019" y="648507"/>
                  <a:pt x="1113960" y="659238"/>
                </a:cubicBezTo>
                <a:cubicBezTo>
                  <a:pt x="1108161" y="654143"/>
                  <a:pt x="1102470" y="651597"/>
                  <a:pt x="1101277" y="647695"/>
                </a:cubicBezTo>
                <a:cubicBezTo>
                  <a:pt x="1096942" y="633280"/>
                  <a:pt x="1098136" y="619352"/>
                  <a:pt x="1111142" y="610247"/>
                </a:cubicBezTo>
                <a:cubicBezTo>
                  <a:pt x="1102091" y="603636"/>
                  <a:pt x="1095316" y="595128"/>
                  <a:pt x="1087460" y="593990"/>
                </a:cubicBezTo>
                <a:cubicBezTo>
                  <a:pt x="1079764" y="592852"/>
                  <a:pt x="1070984" y="599192"/>
                  <a:pt x="1062856" y="602227"/>
                </a:cubicBezTo>
                <a:lnTo>
                  <a:pt x="1062856" y="619514"/>
                </a:lnTo>
                <a:cubicBezTo>
                  <a:pt x="1057546" y="615017"/>
                  <a:pt x="1052180" y="610518"/>
                  <a:pt x="1048495" y="607376"/>
                </a:cubicBezTo>
                <a:cubicBezTo>
                  <a:pt x="1047358" y="598163"/>
                  <a:pt x="1061935" y="601360"/>
                  <a:pt x="1056028" y="592419"/>
                </a:cubicBezTo>
                <a:cubicBezTo>
                  <a:pt x="1054782" y="590575"/>
                  <a:pt x="1049960" y="591117"/>
                  <a:pt x="1046058" y="590413"/>
                </a:cubicBezTo>
                <a:cubicBezTo>
                  <a:pt x="1044756" y="580388"/>
                  <a:pt x="1043401" y="569657"/>
                  <a:pt x="1041884" y="558006"/>
                </a:cubicBezTo>
                <a:cubicBezTo>
                  <a:pt x="1047195" y="561095"/>
                  <a:pt x="1051368" y="563480"/>
                  <a:pt x="1057058" y="566731"/>
                </a:cubicBezTo>
                <a:cubicBezTo>
                  <a:pt x="1068004" y="548685"/>
                  <a:pt x="1072123" y="529771"/>
                  <a:pt x="1075212" y="510534"/>
                </a:cubicBezTo>
                <a:cubicBezTo>
                  <a:pt x="1075916" y="510534"/>
                  <a:pt x="1076729" y="510370"/>
                  <a:pt x="1077108" y="510696"/>
                </a:cubicBezTo>
                <a:cubicBezTo>
                  <a:pt x="1077704" y="511238"/>
                  <a:pt x="1078031" y="512105"/>
                  <a:pt x="1078464" y="512809"/>
                </a:cubicBezTo>
                <a:cubicBezTo>
                  <a:pt x="1079655" y="514652"/>
                  <a:pt x="1080847" y="516495"/>
                  <a:pt x="1083070" y="520017"/>
                </a:cubicBezTo>
                <a:cubicBezTo>
                  <a:pt x="1084479" y="510912"/>
                  <a:pt x="1085292" y="503813"/>
                  <a:pt x="1086756" y="496877"/>
                </a:cubicBezTo>
                <a:cubicBezTo>
                  <a:pt x="1090711" y="478180"/>
                  <a:pt x="1100248" y="461435"/>
                  <a:pt x="1113797" y="449459"/>
                </a:cubicBezTo>
                <a:cubicBezTo>
                  <a:pt x="1127346" y="437482"/>
                  <a:pt x="1130380" y="425288"/>
                  <a:pt x="1126587" y="408002"/>
                </a:cubicBezTo>
                <a:cubicBezTo>
                  <a:pt x="1117699" y="408380"/>
                  <a:pt x="1109462" y="399710"/>
                  <a:pt x="1098949" y="405671"/>
                </a:cubicBezTo>
                <a:lnTo>
                  <a:pt x="1098949" y="395591"/>
                </a:lnTo>
                <a:cubicBezTo>
                  <a:pt x="1097268" y="394887"/>
                  <a:pt x="1094992" y="393261"/>
                  <a:pt x="1094234" y="393803"/>
                </a:cubicBezTo>
                <a:cubicBezTo>
                  <a:pt x="1081335" y="403016"/>
                  <a:pt x="1061935" y="405887"/>
                  <a:pt x="1062370" y="425181"/>
                </a:cubicBezTo>
                <a:cubicBezTo>
                  <a:pt x="1049309" y="429516"/>
                  <a:pt x="1038036" y="433255"/>
                  <a:pt x="1025140" y="437536"/>
                </a:cubicBezTo>
                <a:cubicBezTo>
                  <a:pt x="1027200" y="430166"/>
                  <a:pt x="1031806" y="422253"/>
                  <a:pt x="1030884" y="415101"/>
                </a:cubicBezTo>
                <a:cubicBezTo>
                  <a:pt x="1029529" y="404587"/>
                  <a:pt x="1044268" y="410819"/>
                  <a:pt x="1042533" y="400794"/>
                </a:cubicBezTo>
                <a:cubicBezTo>
                  <a:pt x="1041016" y="392285"/>
                  <a:pt x="1042209" y="383344"/>
                  <a:pt x="1042209" y="373047"/>
                </a:cubicBezTo>
                <a:cubicBezTo>
                  <a:pt x="1057762" y="370012"/>
                  <a:pt x="1075644" y="370771"/>
                  <a:pt x="1078626" y="348227"/>
                </a:cubicBezTo>
                <a:cubicBezTo>
                  <a:pt x="1079385" y="342645"/>
                  <a:pt x="1090060" y="337009"/>
                  <a:pt x="1099002" y="345734"/>
                </a:cubicBezTo>
                <a:cubicBezTo>
                  <a:pt x="1101007" y="336088"/>
                  <a:pt x="1102904" y="326929"/>
                  <a:pt x="1105018" y="316524"/>
                </a:cubicBezTo>
                <a:cubicBezTo>
                  <a:pt x="1111034" y="319992"/>
                  <a:pt x="1116182" y="323027"/>
                  <a:pt x="1120192" y="325304"/>
                </a:cubicBezTo>
                <a:cubicBezTo>
                  <a:pt x="1128321" y="311918"/>
                  <a:pt x="1136177" y="299020"/>
                  <a:pt x="1143927" y="286285"/>
                </a:cubicBezTo>
                <a:cubicBezTo>
                  <a:pt x="1148317" y="288507"/>
                  <a:pt x="1151189" y="289970"/>
                  <a:pt x="1155849" y="292300"/>
                </a:cubicBezTo>
                <a:cubicBezTo>
                  <a:pt x="1160348" y="271003"/>
                  <a:pt x="1164684" y="250518"/>
                  <a:pt x="1169399" y="228136"/>
                </a:cubicBezTo>
                <a:cubicBezTo>
                  <a:pt x="1177365" y="222879"/>
                  <a:pt x="1192158" y="224397"/>
                  <a:pt x="1196387" y="205971"/>
                </a:cubicBezTo>
                <a:cubicBezTo>
                  <a:pt x="1198717" y="195838"/>
                  <a:pt x="1214866" y="188901"/>
                  <a:pt x="1224294" y="180880"/>
                </a:cubicBezTo>
                <a:cubicBezTo>
                  <a:pt x="1221097" y="175516"/>
                  <a:pt x="1219363" y="172535"/>
                  <a:pt x="1216980" y="168525"/>
                </a:cubicBezTo>
                <a:cubicBezTo>
                  <a:pt x="1221478" y="168091"/>
                  <a:pt x="1223699" y="167170"/>
                  <a:pt x="1224730" y="167929"/>
                </a:cubicBezTo>
                <a:cubicBezTo>
                  <a:pt x="1228360" y="170530"/>
                  <a:pt x="1231557" y="173728"/>
                  <a:pt x="1235026" y="176545"/>
                </a:cubicBezTo>
                <a:cubicBezTo>
                  <a:pt x="1245540" y="185252"/>
                  <a:pt x="1256177" y="184006"/>
                  <a:pt x="1266944" y="172806"/>
                </a:cubicBezTo>
                <a:cubicBezTo>
                  <a:pt x="1281035" y="175895"/>
                  <a:pt x="1295126" y="179472"/>
                  <a:pt x="1307264" y="164243"/>
                </a:cubicBezTo>
                <a:cubicBezTo>
                  <a:pt x="1301737" y="163323"/>
                  <a:pt x="1297943" y="162672"/>
                  <a:pt x="1293228" y="161859"/>
                </a:cubicBezTo>
                <a:cubicBezTo>
                  <a:pt x="1294800" y="159475"/>
                  <a:pt x="1295613" y="156765"/>
                  <a:pt x="1297400" y="155573"/>
                </a:cubicBezTo>
                <a:cubicBezTo>
                  <a:pt x="1311708" y="146089"/>
                  <a:pt x="1311763" y="146198"/>
                  <a:pt x="1323089" y="152538"/>
                </a:cubicBezTo>
                <a:cubicBezTo>
                  <a:pt x="1329591" y="147824"/>
                  <a:pt x="1330945" y="133300"/>
                  <a:pt x="1343737" y="137690"/>
                </a:cubicBezTo>
                <a:cubicBezTo>
                  <a:pt x="1345958" y="138448"/>
                  <a:pt x="1347096" y="142512"/>
                  <a:pt x="1349914" y="146956"/>
                </a:cubicBezTo>
                <a:cubicBezTo>
                  <a:pt x="1353274" y="142458"/>
                  <a:pt x="1356579" y="138015"/>
                  <a:pt x="1360916" y="132162"/>
                </a:cubicBezTo>
                <a:close/>
                <a:moveTo>
                  <a:pt x="1235620" y="121215"/>
                </a:moveTo>
                <a:cubicBezTo>
                  <a:pt x="1243926" y="119913"/>
                  <a:pt x="1252773" y="121051"/>
                  <a:pt x="1262066" y="123762"/>
                </a:cubicBezTo>
                <a:cubicBezTo>
                  <a:pt x="1265210" y="135088"/>
                  <a:pt x="1263584" y="143054"/>
                  <a:pt x="1248518" y="148744"/>
                </a:cubicBezTo>
                <a:cubicBezTo>
                  <a:pt x="1252691" y="140887"/>
                  <a:pt x="1255238" y="136064"/>
                  <a:pt x="1258490" y="129940"/>
                </a:cubicBezTo>
                <a:cubicBezTo>
                  <a:pt x="1242666" y="125604"/>
                  <a:pt x="1234320" y="131891"/>
                  <a:pt x="1228846" y="147390"/>
                </a:cubicBezTo>
                <a:lnTo>
                  <a:pt x="1228846" y="147444"/>
                </a:lnTo>
                <a:cubicBezTo>
                  <a:pt x="1225975" y="140778"/>
                  <a:pt x="1224944" y="138339"/>
                  <a:pt x="1223102" y="134113"/>
                </a:cubicBezTo>
                <a:cubicBezTo>
                  <a:pt x="1219472" y="136172"/>
                  <a:pt x="1216057" y="138068"/>
                  <a:pt x="1211451" y="140670"/>
                </a:cubicBezTo>
                <a:cubicBezTo>
                  <a:pt x="1211776" y="137635"/>
                  <a:pt x="1211180" y="134546"/>
                  <a:pt x="1212426" y="133300"/>
                </a:cubicBezTo>
                <a:cubicBezTo>
                  <a:pt x="1219552" y="126254"/>
                  <a:pt x="1227316" y="122515"/>
                  <a:pt x="1235620" y="121215"/>
                </a:cubicBezTo>
                <a:close/>
                <a:moveTo>
                  <a:pt x="1207496" y="111406"/>
                </a:moveTo>
                <a:cubicBezTo>
                  <a:pt x="1201535" y="118993"/>
                  <a:pt x="1199802" y="122244"/>
                  <a:pt x="1197091" y="124412"/>
                </a:cubicBezTo>
                <a:cubicBezTo>
                  <a:pt x="1191996" y="128530"/>
                  <a:pt x="1181268" y="134221"/>
                  <a:pt x="1181810" y="135468"/>
                </a:cubicBezTo>
                <a:cubicBezTo>
                  <a:pt x="1186958" y="147444"/>
                  <a:pt x="1174710" y="141537"/>
                  <a:pt x="1172272" y="145438"/>
                </a:cubicBezTo>
                <a:cubicBezTo>
                  <a:pt x="1167719" y="152809"/>
                  <a:pt x="1159644" y="149015"/>
                  <a:pt x="1153194" y="150479"/>
                </a:cubicBezTo>
                <a:cubicBezTo>
                  <a:pt x="1147071" y="151834"/>
                  <a:pt x="1142248" y="158987"/>
                  <a:pt x="1136557" y="163756"/>
                </a:cubicBezTo>
                <a:cubicBezTo>
                  <a:pt x="1133198" y="161426"/>
                  <a:pt x="1129622" y="158933"/>
                  <a:pt x="1125719" y="156277"/>
                </a:cubicBezTo>
                <a:cubicBezTo>
                  <a:pt x="1106915" y="167170"/>
                  <a:pt x="1095697" y="181477"/>
                  <a:pt x="1103554" y="204617"/>
                </a:cubicBezTo>
                <a:cubicBezTo>
                  <a:pt x="1092788" y="206387"/>
                  <a:pt x="1084712" y="202088"/>
                  <a:pt x="1079331" y="191720"/>
                </a:cubicBezTo>
                <a:cubicBezTo>
                  <a:pt x="1085400" y="195459"/>
                  <a:pt x="1088707" y="197517"/>
                  <a:pt x="1092067" y="199577"/>
                </a:cubicBezTo>
                <a:cubicBezTo>
                  <a:pt x="1098406" y="195079"/>
                  <a:pt x="1088761" y="177141"/>
                  <a:pt x="1070118" y="159962"/>
                </a:cubicBezTo>
                <a:cubicBezTo>
                  <a:pt x="1088923" y="150804"/>
                  <a:pt x="1102525" y="132704"/>
                  <a:pt x="1126099" y="134113"/>
                </a:cubicBezTo>
                <a:cubicBezTo>
                  <a:pt x="1128809" y="134275"/>
                  <a:pt x="1132005" y="130373"/>
                  <a:pt x="1134660" y="128043"/>
                </a:cubicBezTo>
                <a:cubicBezTo>
                  <a:pt x="1154658" y="110647"/>
                  <a:pt x="1178937" y="113248"/>
                  <a:pt x="1207496" y="111406"/>
                </a:cubicBezTo>
                <a:close/>
                <a:moveTo>
                  <a:pt x="1723733" y="92981"/>
                </a:moveTo>
                <a:cubicBezTo>
                  <a:pt x="1755598" y="86640"/>
                  <a:pt x="1780906" y="99700"/>
                  <a:pt x="1789035" y="124466"/>
                </a:cubicBezTo>
                <a:cubicBezTo>
                  <a:pt x="1768225" y="114441"/>
                  <a:pt x="1746602" y="103981"/>
                  <a:pt x="1723733" y="92981"/>
                </a:cubicBezTo>
                <a:close/>
                <a:moveTo>
                  <a:pt x="1483725" y="71286"/>
                </a:moveTo>
                <a:cubicBezTo>
                  <a:pt x="1488324" y="69800"/>
                  <a:pt x="1493497" y="69650"/>
                  <a:pt x="1499701" y="71954"/>
                </a:cubicBezTo>
                <a:cubicBezTo>
                  <a:pt x="1495746" y="77319"/>
                  <a:pt x="1492277" y="82088"/>
                  <a:pt x="1488809" y="86857"/>
                </a:cubicBezTo>
                <a:cubicBezTo>
                  <a:pt x="1489947" y="88049"/>
                  <a:pt x="1490976" y="90217"/>
                  <a:pt x="1492277" y="90433"/>
                </a:cubicBezTo>
                <a:cubicBezTo>
                  <a:pt x="1500027" y="91626"/>
                  <a:pt x="1507884" y="92006"/>
                  <a:pt x="1515580" y="93361"/>
                </a:cubicBezTo>
                <a:cubicBezTo>
                  <a:pt x="1519915" y="94119"/>
                  <a:pt x="1524955" y="98562"/>
                  <a:pt x="1528098" y="97316"/>
                </a:cubicBezTo>
                <a:cubicBezTo>
                  <a:pt x="1552213" y="87833"/>
                  <a:pt x="1568959" y="104415"/>
                  <a:pt x="1590041" y="114766"/>
                </a:cubicBezTo>
                <a:lnTo>
                  <a:pt x="1590095" y="114820"/>
                </a:lnTo>
                <a:cubicBezTo>
                  <a:pt x="1592587" y="109943"/>
                  <a:pt x="1594159" y="106854"/>
                  <a:pt x="1597194" y="100893"/>
                </a:cubicBezTo>
                <a:cubicBezTo>
                  <a:pt x="1608683" y="104795"/>
                  <a:pt x="1620876" y="108643"/>
                  <a:pt x="1632744" y="113195"/>
                </a:cubicBezTo>
                <a:cubicBezTo>
                  <a:pt x="1640061" y="116012"/>
                  <a:pt x="1646022" y="122569"/>
                  <a:pt x="1655180" y="117963"/>
                </a:cubicBezTo>
                <a:cubicBezTo>
                  <a:pt x="1664284" y="113357"/>
                  <a:pt x="1659786" y="124900"/>
                  <a:pt x="1664230" y="126309"/>
                </a:cubicBezTo>
                <a:cubicBezTo>
                  <a:pt x="1680216" y="131349"/>
                  <a:pt x="1695878" y="137635"/>
                  <a:pt x="1713274" y="133354"/>
                </a:cubicBezTo>
                <a:cubicBezTo>
                  <a:pt x="1719073" y="131945"/>
                  <a:pt x="1725196" y="132107"/>
                  <a:pt x="1732784" y="131403"/>
                </a:cubicBezTo>
                <a:cubicBezTo>
                  <a:pt x="1730291" y="135631"/>
                  <a:pt x="1728990" y="137852"/>
                  <a:pt x="1727364" y="140561"/>
                </a:cubicBezTo>
                <a:cubicBezTo>
                  <a:pt x="1744597" y="151455"/>
                  <a:pt x="1763673" y="154652"/>
                  <a:pt x="1783345" y="154001"/>
                </a:cubicBezTo>
                <a:lnTo>
                  <a:pt x="1783345" y="183970"/>
                </a:lnTo>
                <a:cubicBezTo>
                  <a:pt x="1790444" y="186463"/>
                  <a:pt x="1799169" y="189497"/>
                  <a:pt x="1808219" y="192695"/>
                </a:cubicBezTo>
                <a:cubicBezTo>
                  <a:pt x="1795267" y="212259"/>
                  <a:pt x="1782803" y="183970"/>
                  <a:pt x="1770989" y="195675"/>
                </a:cubicBezTo>
                <a:cubicBezTo>
                  <a:pt x="1760747" y="160884"/>
                  <a:pt x="1741346" y="148528"/>
                  <a:pt x="1722053" y="160884"/>
                </a:cubicBezTo>
                <a:cubicBezTo>
                  <a:pt x="1704874" y="152917"/>
                  <a:pt x="1689429" y="142134"/>
                  <a:pt x="1672575" y="139044"/>
                </a:cubicBezTo>
                <a:cubicBezTo>
                  <a:pt x="1656914" y="136173"/>
                  <a:pt x="1641903" y="131512"/>
                  <a:pt x="1626675" y="128423"/>
                </a:cubicBezTo>
                <a:cubicBezTo>
                  <a:pt x="1610525" y="125171"/>
                  <a:pt x="1592587" y="130807"/>
                  <a:pt x="1574378" y="132649"/>
                </a:cubicBezTo>
                <a:cubicBezTo>
                  <a:pt x="1572482" y="123545"/>
                  <a:pt x="1564841" y="122028"/>
                  <a:pt x="1554815" y="122191"/>
                </a:cubicBezTo>
                <a:cubicBezTo>
                  <a:pt x="1546958" y="122298"/>
                  <a:pt x="1543868" y="134655"/>
                  <a:pt x="1533355" y="128260"/>
                </a:cubicBezTo>
                <a:cubicBezTo>
                  <a:pt x="1526256" y="123924"/>
                  <a:pt x="1516501" y="124195"/>
                  <a:pt x="1508210" y="121486"/>
                </a:cubicBezTo>
                <a:cubicBezTo>
                  <a:pt x="1500785" y="119047"/>
                  <a:pt x="1493795" y="115308"/>
                  <a:pt x="1484257" y="111081"/>
                </a:cubicBezTo>
                <a:cubicBezTo>
                  <a:pt x="1475856" y="116284"/>
                  <a:pt x="1466102" y="122298"/>
                  <a:pt x="1453529" y="130048"/>
                </a:cubicBezTo>
                <a:cubicBezTo>
                  <a:pt x="1449465" y="125117"/>
                  <a:pt x="1445075" y="118939"/>
                  <a:pt x="1439710" y="113682"/>
                </a:cubicBezTo>
                <a:cubicBezTo>
                  <a:pt x="1435212" y="109293"/>
                  <a:pt x="1424753" y="109130"/>
                  <a:pt x="1431256" y="97154"/>
                </a:cubicBezTo>
                <a:cubicBezTo>
                  <a:pt x="1417600" y="95474"/>
                  <a:pt x="1404702" y="93848"/>
                  <a:pt x="1390287" y="92059"/>
                </a:cubicBezTo>
                <a:cubicBezTo>
                  <a:pt x="1407032" y="79108"/>
                  <a:pt x="1433207" y="101760"/>
                  <a:pt x="1445346" y="75369"/>
                </a:cubicBezTo>
                <a:lnTo>
                  <a:pt x="1445346" y="90650"/>
                </a:lnTo>
                <a:cubicBezTo>
                  <a:pt x="1461279" y="92236"/>
                  <a:pt x="1469926" y="75745"/>
                  <a:pt x="1483725" y="71286"/>
                </a:cubicBezTo>
                <a:close/>
                <a:moveTo>
                  <a:pt x="1624215" y="149"/>
                </a:moveTo>
                <a:cubicBezTo>
                  <a:pt x="1634681" y="826"/>
                  <a:pt x="1644938" y="3833"/>
                  <a:pt x="1654909" y="9687"/>
                </a:cubicBezTo>
                <a:cubicBezTo>
                  <a:pt x="1668078" y="17436"/>
                  <a:pt x="1681300" y="25294"/>
                  <a:pt x="1693548" y="34344"/>
                </a:cubicBezTo>
                <a:cubicBezTo>
                  <a:pt x="1701840" y="40468"/>
                  <a:pt x="1709319" y="48271"/>
                  <a:pt x="1712028" y="64746"/>
                </a:cubicBezTo>
                <a:cubicBezTo>
                  <a:pt x="1703520" y="58785"/>
                  <a:pt x="1698750" y="55858"/>
                  <a:pt x="1694415" y="52282"/>
                </a:cubicBezTo>
                <a:cubicBezTo>
                  <a:pt x="1676314" y="37324"/>
                  <a:pt x="1658160" y="22693"/>
                  <a:pt x="1634749" y="16190"/>
                </a:cubicBezTo>
                <a:cubicBezTo>
                  <a:pt x="1621851" y="12613"/>
                  <a:pt x="1608791" y="11096"/>
                  <a:pt x="1598440" y="19387"/>
                </a:cubicBezTo>
                <a:cubicBezTo>
                  <a:pt x="1584513" y="30550"/>
                  <a:pt x="1570965" y="30225"/>
                  <a:pt x="1556224" y="22530"/>
                </a:cubicBezTo>
                <a:cubicBezTo>
                  <a:pt x="1549884" y="27895"/>
                  <a:pt x="1544790" y="32881"/>
                  <a:pt x="1538937" y="36891"/>
                </a:cubicBezTo>
                <a:cubicBezTo>
                  <a:pt x="1536227" y="38733"/>
                  <a:pt x="1530646" y="40468"/>
                  <a:pt x="1528911" y="39113"/>
                </a:cubicBezTo>
                <a:cubicBezTo>
                  <a:pt x="1511623" y="25186"/>
                  <a:pt x="1492873" y="46267"/>
                  <a:pt x="1476236" y="36674"/>
                </a:cubicBezTo>
                <a:cubicBezTo>
                  <a:pt x="1470546" y="33369"/>
                  <a:pt x="1467024" y="26215"/>
                  <a:pt x="1461604" y="19766"/>
                </a:cubicBezTo>
                <a:cubicBezTo>
                  <a:pt x="1445346" y="22801"/>
                  <a:pt x="1428276" y="35753"/>
                  <a:pt x="1410230" y="18248"/>
                </a:cubicBezTo>
                <a:cubicBezTo>
                  <a:pt x="1414674" y="15106"/>
                  <a:pt x="1418900" y="10554"/>
                  <a:pt x="1423994" y="9036"/>
                </a:cubicBezTo>
                <a:cubicBezTo>
                  <a:pt x="1430714" y="6977"/>
                  <a:pt x="1438463" y="5676"/>
                  <a:pt x="1445292" y="6814"/>
                </a:cubicBezTo>
                <a:cubicBezTo>
                  <a:pt x="1472172" y="11475"/>
                  <a:pt x="1501327" y="2100"/>
                  <a:pt x="1527286" y="21067"/>
                </a:cubicBezTo>
                <a:lnTo>
                  <a:pt x="1527286" y="21121"/>
                </a:lnTo>
                <a:cubicBezTo>
                  <a:pt x="1543055" y="13480"/>
                  <a:pt x="1556224" y="3021"/>
                  <a:pt x="1574378" y="9307"/>
                </a:cubicBezTo>
                <a:cubicBezTo>
                  <a:pt x="1579202" y="10987"/>
                  <a:pt x="1586302" y="6489"/>
                  <a:pt x="1592263" y="4592"/>
                </a:cubicBezTo>
                <a:cubicBezTo>
                  <a:pt x="1603074" y="1124"/>
                  <a:pt x="1613750" y="-530"/>
                  <a:pt x="1624215" y="149"/>
                </a:cubicBezTo>
                <a:close/>
              </a:path>
            </a:pathLst>
          </a:custGeom>
          <a:solidFill>
            <a:schemeClr val="tx1">
              <a:alpha val="4000"/>
            </a:schemeClr>
          </a:solidFill>
          <a:ln w="5573" cap="flat">
            <a:noFill/>
            <a:prstDash val="solid"/>
            <a:miter/>
          </a:ln>
          <a:effectLst/>
        </p:spPr>
        <p:txBody>
          <a:bodyPr wrap="square" rtlCol="0" anchor="ctr">
            <a:noAutofit/>
          </a:bodyPr>
          <a:lstStyle/>
          <a:p>
            <a:endParaRPr lang="en-VI" dirty="0">
              <a:latin typeface="Montserrat" pitchFamily="2" charset="0"/>
            </a:endParaRPr>
          </a:p>
        </p:txBody>
      </p:sp>
      <p:grpSp>
        <p:nvGrpSpPr>
          <p:cNvPr id="4" name="Group 3">
            <a:extLst>
              <a:ext uri="{FF2B5EF4-FFF2-40B4-BE49-F238E27FC236}">
                <a16:creationId xmlns:a16="http://schemas.microsoft.com/office/drawing/2014/main" id="{BF29F554-9D4A-FD11-6048-57C01A21E1C4}"/>
              </a:ext>
            </a:extLst>
          </p:cNvPr>
          <p:cNvGrpSpPr/>
          <p:nvPr userDrawn="1"/>
        </p:nvGrpSpPr>
        <p:grpSpPr>
          <a:xfrm>
            <a:off x="0" y="162644"/>
            <a:ext cx="6289616" cy="6668210"/>
            <a:chOff x="0" y="162644"/>
            <a:chExt cx="6289616" cy="6668210"/>
          </a:xfrm>
        </p:grpSpPr>
        <p:sp>
          <p:nvSpPr>
            <p:cNvPr id="5" name="Freeform: Shape 4">
              <a:extLst>
                <a:ext uri="{FF2B5EF4-FFF2-40B4-BE49-F238E27FC236}">
                  <a16:creationId xmlns:a16="http://schemas.microsoft.com/office/drawing/2014/main" id="{3F881D8F-7971-30A5-C31A-510AF6AB932A}"/>
                </a:ext>
              </a:extLst>
            </p:cNvPr>
            <p:cNvSpPr/>
            <p:nvPr/>
          </p:nvSpPr>
          <p:spPr>
            <a:xfrm>
              <a:off x="0" y="162644"/>
              <a:ext cx="6289616" cy="6532341"/>
            </a:xfrm>
            <a:custGeom>
              <a:avLst/>
              <a:gdLst>
                <a:gd name="connsiteX0" fmla="*/ 1078611 w 6289616"/>
                <a:gd name="connsiteY0" fmla="*/ 5501556 h 6532341"/>
                <a:gd name="connsiteX1" fmla="*/ 1078788 w 6289616"/>
                <a:gd name="connsiteY1" fmla="*/ 5501583 h 6532341"/>
                <a:gd name="connsiteX2" fmla="*/ 1079566 w 6289616"/>
                <a:gd name="connsiteY2" fmla="*/ 5505413 h 6532341"/>
                <a:gd name="connsiteX3" fmla="*/ 1080564 w 6289616"/>
                <a:gd name="connsiteY3" fmla="*/ 5510348 h 6532341"/>
                <a:gd name="connsiteX4" fmla="*/ 1081599 w 6289616"/>
                <a:gd name="connsiteY4" fmla="*/ 5511439 h 6532341"/>
                <a:gd name="connsiteX5" fmla="*/ 1083322 w 6289616"/>
                <a:gd name="connsiteY5" fmla="*/ 5510979 h 6532341"/>
                <a:gd name="connsiteX6" fmla="*/ 1083322 w 6289616"/>
                <a:gd name="connsiteY6" fmla="*/ 5510290 h 6532341"/>
                <a:gd name="connsiteX7" fmla="*/ 1081311 w 6289616"/>
                <a:gd name="connsiteY7" fmla="*/ 5501958 h 6532341"/>
                <a:gd name="connsiteX8" fmla="*/ 1078788 w 6289616"/>
                <a:gd name="connsiteY8" fmla="*/ 5501583 h 6532341"/>
                <a:gd name="connsiteX9" fmla="*/ 1078783 w 6289616"/>
                <a:gd name="connsiteY9" fmla="*/ 5501556 h 6532341"/>
                <a:gd name="connsiteX10" fmla="*/ 1088897 w 6289616"/>
                <a:gd name="connsiteY10" fmla="*/ 5499545 h 6532341"/>
                <a:gd name="connsiteX11" fmla="*/ 1086425 w 6289616"/>
                <a:gd name="connsiteY11" fmla="*/ 5500121 h 6532341"/>
                <a:gd name="connsiteX12" fmla="*/ 1085678 w 6289616"/>
                <a:gd name="connsiteY12" fmla="*/ 5500408 h 6532341"/>
                <a:gd name="connsiteX13" fmla="*/ 1087286 w 6289616"/>
                <a:gd name="connsiteY13" fmla="*/ 5507014 h 6532341"/>
                <a:gd name="connsiteX14" fmla="*/ 1088897 w 6289616"/>
                <a:gd name="connsiteY14" fmla="*/ 5513623 h 6532341"/>
                <a:gd name="connsiteX15" fmla="*/ 1095217 w 6289616"/>
                <a:gd name="connsiteY15" fmla="*/ 5512129 h 6532341"/>
                <a:gd name="connsiteX16" fmla="*/ 1095217 w 6289616"/>
                <a:gd name="connsiteY16" fmla="*/ 5507934 h 6532341"/>
                <a:gd name="connsiteX17" fmla="*/ 1097399 w 6289616"/>
                <a:gd name="connsiteY17" fmla="*/ 5507417 h 6532341"/>
                <a:gd name="connsiteX18" fmla="*/ 1100387 w 6289616"/>
                <a:gd name="connsiteY18" fmla="*/ 5506671 h 6532341"/>
                <a:gd name="connsiteX19" fmla="*/ 1099983 w 6289616"/>
                <a:gd name="connsiteY19" fmla="*/ 5504889 h 6532341"/>
                <a:gd name="connsiteX20" fmla="*/ 2286471 w 6289616"/>
                <a:gd name="connsiteY20" fmla="*/ 5132683 h 6532341"/>
                <a:gd name="connsiteX21" fmla="*/ 2288426 w 6289616"/>
                <a:gd name="connsiteY21" fmla="*/ 5141474 h 6532341"/>
                <a:gd name="connsiteX22" fmla="*/ 2289403 w 6289616"/>
                <a:gd name="connsiteY22" fmla="*/ 5142451 h 6532341"/>
                <a:gd name="connsiteX23" fmla="*/ 2291125 w 6289616"/>
                <a:gd name="connsiteY23" fmla="*/ 5142106 h 6532341"/>
                <a:gd name="connsiteX24" fmla="*/ 2291125 w 6289616"/>
                <a:gd name="connsiteY24" fmla="*/ 5141360 h 6532341"/>
                <a:gd name="connsiteX25" fmla="*/ 2289001 w 6289616"/>
                <a:gd name="connsiteY25" fmla="*/ 5132971 h 6532341"/>
                <a:gd name="connsiteX26" fmla="*/ 2289172 w 6289616"/>
                <a:gd name="connsiteY26" fmla="*/ 5132683 h 6532341"/>
                <a:gd name="connsiteX27" fmla="*/ 2286471 w 6289616"/>
                <a:gd name="connsiteY27" fmla="*/ 5132683 h 6532341"/>
                <a:gd name="connsiteX28" fmla="*/ 2296585 w 6289616"/>
                <a:gd name="connsiteY28" fmla="*/ 5130443 h 6532341"/>
                <a:gd name="connsiteX29" fmla="*/ 2294172 w 6289616"/>
                <a:gd name="connsiteY29" fmla="*/ 5131074 h 6532341"/>
                <a:gd name="connsiteX30" fmla="*/ 2293367 w 6289616"/>
                <a:gd name="connsiteY30" fmla="*/ 5131419 h 6532341"/>
                <a:gd name="connsiteX31" fmla="*/ 2295089 w 6289616"/>
                <a:gd name="connsiteY31" fmla="*/ 5138027 h 6532341"/>
                <a:gd name="connsiteX32" fmla="*/ 2296756 w 6289616"/>
                <a:gd name="connsiteY32" fmla="*/ 5144692 h 6532341"/>
                <a:gd name="connsiteX33" fmla="*/ 2303135 w 6289616"/>
                <a:gd name="connsiteY33" fmla="*/ 5143083 h 6532341"/>
                <a:gd name="connsiteX34" fmla="*/ 2303135 w 6289616"/>
                <a:gd name="connsiteY34" fmla="*/ 5138832 h 6532341"/>
                <a:gd name="connsiteX35" fmla="*/ 2305319 w 6289616"/>
                <a:gd name="connsiteY35" fmla="*/ 5138315 h 6532341"/>
                <a:gd name="connsiteX36" fmla="*/ 2308307 w 6289616"/>
                <a:gd name="connsiteY36" fmla="*/ 5137510 h 6532341"/>
                <a:gd name="connsiteX37" fmla="*/ 2307790 w 6289616"/>
                <a:gd name="connsiteY37" fmla="*/ 5135728 h 6532341"/>
                <a:gd name="connsiteX38" fmla="*/ 2194319 w 6289616"/>
                <a:gd name="connsiteY38" fmla="*/ 4663129 h 6532341"/>
                <a:gd name="connsiteX39" fmla="*/ 2179889 w 6289616"/>
                <a:gd name="connsiteY39" fmla="*/ 4663317 h 6532341"/>
                <a:gd name="connsiteX40" fmla="*/ 2166156 w 6289616"/>
                <a:gd name="connsiteY40" fmla="*/ 4672855 h 6532341"/>
                <a:gd name="connsiteX41" fmla="*/ 2165696 w 6289616"/>
                <a:gd name="connsiteY41" fmla="*/ 4684979 h 6532341"/>
                <a:gd name="connsiteX42" fmla="*/ 2131511 w 6289616"/>
                <a:gd name="connsiteY42" fmla="*/ 4721924 h 6532341"/>
                <a:gd name="connsiteX43" fmla="*/ 2150414 w 6289616"/>
                <a:gd name="connsiteY43" fmla="*/ 4707846 h 6532341"/>
                <a:gd name="connsiteX44" fmla="*/ 2181039 w 6289616"/>
                <a:gd name="connsiteY44" fmla="*/ 4703940 h 6532341"/>
                <a:gd name="connsiteX45" fmla="*/ 2187460 w 6289616"/>
                <a:gd name="connsiteY45" fmla="*/ 4705095 h 6532341"/>
                <a:gd name="connsiteX46" fmla="*/ 2189206 w 6289616"/>
                <a:gd name="connsiteY46" fmla="*/ 4694521 h 6532341"/>
                <a:gd name="connsiteX47" fmla="*/ 2321534 w 6289616"/>
                <a:gd name="connsiteY47" fmla="*/ 4033942 h 6532341"/>
                <a:gd name="connsiteX48" fmla="*/ 2320255 w 6289616"/>
                <a:gd name="connsiteY48" fmla="*/ 4042510 h 6532341"/>
                <a:gd name="connsiteX49" fmla="*/ 2322325 w 6289616"/>
                <a:gd name="connsiteY49" fmla="*/ 4040369 h 6532341"/>
                <a:gd name="connsiteX50" fmla="*/ 2322325 w 6289616"/>
                <a:gd name="connsiteY50" fmla="*/ 4034222 h 6532341"/>
                <a:gd name="connsiteX51" fmla="*/ 2301940 w 6289616"/>
                <a:gd name="connsiteY51" fmla="*/ 3988097 h 6532341"/>
                <a:gd name="connsiteX52" fmla="*/ 2299400 w 6289616"/>
                <a:gd name="connsiteY52" fmla="*/ 3991395 h 6532341"/>
                <a:gd name="connsiteX53" fmla="*/ 2290437 w 6289616"/>
                <a:gd name="connsiteY53" fmla="*/ 3999748 h 6532341"/>
                <a:gd name="connsiteX54" fmla="*/ 2287335 w 6289616"/>
                <a:gd name="connsiteY54" fmla="*/ 4017732 h 6532341"/>
                <a:gd name="connsiteX55" fmla="*/ 2279693 w 6289616"/>
                <a:gd name="connsiteY55" fmla="*/ 4046460 h 6532341"/>
                <a:gd name="connsiteX56" fmla="*/ 2274578 w 6289616"/>
                <a:gd name="connsiteY56" fmla="*/ 4076683 h 6532341"/>
                <a:gd name="connsiteX57" fmla="*/ 2265788 w 6289616"/>
                <a:gd name="connsiteY57" fmla="*/ 4095873 h 6532341"/>
                <a:gd name="connsiteX58" fmla="*/ 2257054 w 6289616"/>
                <a:gd name="connsiteY58" fmla="*/ 4100871 h 6532341"/>
                <a:gd name="connsiteX59" fmla="*/ 2250504 w 6289616"/>
                <a:gd name="connsiteY59" fmla="*/ 4115006 h 6532341"/>
                <a:gd name="connsiteX60" fmla="*/ 2253262 w 6289616"/>
                <a:gd name="connsiteY60" fmla="*/ 4130807 h 6532341"/>
                <a:gd name="connsiteX61" fmla="*/ 2253262 w 6289616"/>
                <a:gd name="connsiteY61" fmla="*/ 4148043 h 6532341"/>
                <a:gd name="connsiteX62" fmla="*/ 2259698 w 6289616"/>
                <a:gd name="connsiteY62" fmla="*/ 4142298 h 6532341"/>
                <a:gd name="connsiteX63" fmla="*/ 2266419 w 6289616"/>
                <a:gd name="connsiteY63" fmla="*/ 4129428 h 6532341"/>
                <a:gd name="connsiteX64" fmla="*/ 2272166 w 6289616"/>
                <a:gd name="connsiteY64" fmla="*/ 4120580 h 6532341"/>
                <a:gd name="connsiteX65" fmla="*/ 2276245 w 6289616"/>
                <a:gd name="connsiteY65" fmla="*/ 4109089 h 6532341"/>
                <a:gd name="connsiteX66" fmla="*/ 2280784 w 6289616"/>
                <a:gd name="connsiteY66" fmla="*/ 4088174 h 6532341"/>
                <a:gd name="connsiteX67" fmla="*/ 2288426 w 6289616"/>
                <a:gd name="connsiteY67" fmla="*/ 4075820 h 6532341"/>
                <a:gd name="connsiteX68" fmla="*/ 2288987 w 6289616"/>
                <a:gd name="connsiteY68" fmla="*/ 4075197 h 6532341"/>
                <a:gd name="connsiteX69" fmla="*/ 2289117 w 6289616"/>
                <a:gd name="connsiteY69" fmla="*/ 4074385 h 6532341"/>
                <a:gd name="connsiteX70" fmla="*/ 2358933 w 6289616"/>
                <a:gd name="connsiteY70" fmla="*/ 3898674 h 6532341"/>
                <a:gd name="connsiteX71" fmla="*/ 2356225 w 6289616"/>
                <a:gd name="connsiteY71" fmla="*/ 3903622 h 6532341"/>
                <a:gd name="connsiteX72" fmla="*/ 2349331 w 6289616"/>
                <a:gd name="connsiteY72" fmla="*/ 3913045 h 6532341"/>
                <a:gd name="connsiteX73" fmla="*/ 2343125 w 6289616"/>
                <a:gd name="connsiteY73" fmla="*/ 3926433 h 6532341"/>
                <a:gd name="connsiteX74" fmla="*/ 2337380 w 6289616"/>
                <a:gd name="connsiteY74" fmla="*/ 3932867 h 6532341"/>
                <a:gd name="connsiteX75" fmla="*/ 2336574 w 6289616"/>
                <a:gd name="connsiteY75" fmla="*/ 3938097 h 6532341"/>
                <a:gd name="connsiteX76" fmla="*/ 2335541 w 6289616"/>
                <a:gd name="connsiteY76" fmla="*/ 3939935 h 6532341"/>
                <a:gd name="connsiteX77" fmla="*/ 2333780 w 6289616"/>
                <a:gd name="connsiteY77" fmla="*/ 3951922 h 6532341"/>
                <a:gd name="connsiteX78" fmla="*/ 2327333 w 6289616"/>
                <a:gd name="connsiteY78" fmla="*/ 3995102 h 6532341"/>
                <a:gd name="connsiteX79" fmla="*/ 2330785 w 6289616"/>
                <a:gd name="connsiteY79" fmla="*/ 3988817 h 6532341"/>
                <a:gd name="connsiteX80" fmla="*/ 2337034 w 6289616"/>
                <a:gd name="connsiteY80" fmla="*/ 3977282 h 6532341"/>
                <a:gd name="connsiteX81" fmla="*/ 2343182 w 6289616"/>
                <a:gd name="connsiteY81" fmla="*/ 3966193 h 6532341"/>
                <a:gd name="connsiteX82" fmla="*/ 2348927 w 6289616"/>
                <a:gd name="connsiteY82" fmla="*/ 3951311 h 6532341"/>
                <a:gd name="connsiteX83" fmla="*/ 2353410 w 6289616"/>
                <a:gd name="connsiteY83" fmla="*/ 3939245 h 6532341"/>
                <a:gd name="connsiteX84" fmla="*/ 2355708 w 6289616"/>
                <a:gd name="connsiteY84" fmla="*/ 3927409 h 6532341"/>
                <a:gd name="connsiteX85" fmla="*/ 2359729 w 6289616"/>
                <a:gd name="connsiteY85" fmla="*/ 3915400 h 6532341"/>
                <a:gd name="connsiteX86" fmla="*/ 2359787 w 6289616"/>
                <a:gd name="connsiteY86" fmla="*/ 3915056 h 6532341"/>
                <a:gd name="connsiteX87" fmla="*/ 2359787 w 6289616"/>
                <a:gd name="connsiteY87" fmla="*/ 3900749 h 6532341"/>
                <a:gd name="connsiteX88" fmla="*/ 2358933 w 6289616"/>
                <a:gd name="connsiteY88" fmla="*/ 3898674 h 6532341"/>
                <a:gd name="connsiteX89" fmla="*/ 2414378 w 6289616"/>
                <a:gd name="connsiteY89" fmla="*/ 3397011 h 6532341"/>
                <a:gd name="connsiteX90" fmla="*/ 2407591 w 6289616"/>
                <a:gd name="connsiteY90" fmla="*/ 3444325 h 6532341"/>
                <a:gd name="connsiteX91" fmla="*/ 2415348 w 6289616"/>
                <a:gd name="connsiteY91" fmla="*/ 3438565 h 6532341"/>
                <a:gd name="connsiteX92" fmla="*/ 2420288 w 6289616"/>
                <a:gd name="connsiteY92" fmla="*/ 3434199 h 6532341"/>
                <a:gd name="connsiteX93" fmla="*/ 2417186 w 6289616"/>
                <a:gd name="connsiteY93" fmla="*/ 3412653 h 6532341"/>
                <a:gd name="connsiteX94" fmla="*/ 2417186 w 6289616"/>
                <a:gd name="connsiteY94" fmla="*/ 3405069 h 6532341"/>
                <a:gd name="connsiteX95" fmla="*/ 2416728 w 6289616"/>
                <a:gd name="connsiteY95" fmla="*/ 3398001 h 6532341"/>
                <a:gd name="connsiteX96" fmla="*/ 2029236 w 6289616"/>
                <a:gd name="connsiteY96" fmla="*/ 2473118 h 6532341"/>
                <a:gd name="connsiteX97" fmla="*/ 2168227 w 6289616"/>
                <a:gd name="connsiteY97" fmla="*/ 2528966 h 6532341"/>
                <a:gd name="connsiteX98" fmla="*/ 2168227 w 6289616"/>
                <a:gd name="connsiteY98" fmla="*/ 2483000 h 6532341"/>
                <a:gd name="connsiteX99" fmla="*/ 2168227 w 6289616"/>
                <a:gd name="connsiteY99" fmla="*/ 2482943 h 6532341"/>
                <a:gd name="connsiteX100" fmla="*/ 2029236 w 6289616"/>
                <a:gd name="connsiteY100" fmla="*/ 2473118 h 6532341"/>
                <a:gd name="connsiteX101" fmla="*/ 1411461 w 6289616"/>
                <a:gd name="connsiteY101" fmla="*/ 2442723 h 6532341"/>
                <a:gd name="connsiteX102" fmla="*/ 1411518 w 6289616"/>
                <a:gd name="connsiteY102" fmla="*/ 2521841 h 6532341"/>
                <a:gd name="connsiteX103" fmla="*/ 1515916 w 6289616"/>
                <a:gd name="connsiteY103" fmla="*/ 2564877 h 6532341"/>
                <a:gd name="connsiteX104" fmla="*/ 1561882 w 6289616"/>
                <a:gd name="connsiteY104" fmla="*/ 2500755 h 6532341"/>
                <a:gd name="connsiteX105" fmla="*/ 1465066 w 6289616"/>
                <a:gd name="connsiteY105" fmla="*/ 2500755 h 6532341"/>
                <a:gd name="connsiteX106" fmla="*/ 1462137 w 6289616"/>
                <a:gd name="connsiteY106" fmla="*/ 2463523 h 6532341"/>
                <a:gd name="connsiteX107" fmla="*/ 1427663 w 6289616"/>
                <a:gd name="connsiteY107" fmla="*/ 2463523 h 6532341"/>
                <a:gd name="connsiteX108" fmla="*/ 1421917 w 6289616"/>
                <a:gd name="connsiteY108" fmla="*/ 2442723 h 6532341"/>
                <a:gd name="connsiteX109" fmla="*/ 1253626 w 6289616"/>
                <a:gd name="connsiteY109" fmla="*/ 2435197 h 6532341"/>
                <a:gd name="connsiteX110" fmla="*/ 1372790 w 6289616"/>
                <a:gd name="connsiteY110" fmla="*/ 2511155 h 6532341"/>
                <a:gd name="connsiteX111" fmla="*/ 1372790 w 6289616"/>
                <a:gd name="connsiteY111" fmla="*/ 2442723 h 6532341"/>
                <a:gd name="connsiteX112" fmla="*/ 1253626 w 6289616"/>
                <a:gd name="connsiteY112" fmla="*/ 2435197 h 6532341"/>
                <a:gd name="connsiteX113" fmla="*/ 459455 w 6289616"/>
                <a:gd name="connsiteY113" fmla="*/ 2400033 h 6532341"/>
                <a:gd name="connsiteX114" fmla="*/ 248645 w 6289616"/>
                <a:gd name="connsiteY114" fmla="*/ 2408996 h 6532341"/>
                <a:gd name="connsiteX115" fmla="*/ 65818 w 6289616"/>
                <a:gd name="connsiteY115" fmla="*/ 2578263 h 6532341"/>
                <a:gd name="connsiteX116" fmla="*/ 73690 w 6289616"/>
                <a:gd name="connsiteY116" fmla="*/ 2608602 h 6532341"/>
                <a:gd name="connsiteX117" fmla="*/ 130226 w 6289616"/>
                <a:gd name="connsiteY117" fmla="*/ 2383427 h 6532341"/>
                <a:gd name="connsiteX118" fmla="*/ 73575 w 6289616"/>
                <a:gd name="connsiteY118" fmla="*/ 2513625 h 6532341"/>
                <a:gd name="connsiteX119" fmla="*/ 186823 w 6289616"/>
                <a:gd name="connsiteY119" fmla="*/ 2389173 h 6532341"/>
                <a:gd name="connsiteX120" fmla="*/ 1163187 w 6289616"/>
                <a:gd name="connsiteY120" fmla="*/ 478789 h 6532341"/>
                <a:gd name="connsiteX121" fmla="*/ 1071257 w 6289616"/>
                <a:gd name="connsiteY121" fmla="*/ 526649 h 6532341"/>
                <a:gd name="connsiteX122" fmla="*/ 1071257 w 6289616"/>
                <a:gd name="connsiteY122" fmla="*/ 567789 h 6532341"/>
                <a:gd name="connsiteX123" fmla="*/ 1116130 w 6289616"/>
                <a:gd name="connsiteY123" fmla="*/ 552850 h 6532341"/>
                <a:gd name="connsiteX124" fmla="*/ 1116130 w 6289616"/>
                <a:gd name="connsiteY124" fmla="*/ 530385 h 6532341"/>
                <a:gd name="connsiteX125" fmla="*/ 1163341 w 6289616"/>
                <a:gd name="connsiteY125" fmla="*/ 533535 h 6532341"/>
                <a:gd name="connsiteX126" fmla="*/ 1172905 w 6289616"/>
                <a:gd name="connsiteY126" fmla="*/ 534859 h 6532341"/>
                <a:gd name="connsiteX127" fmla="*/ 1172899 w 6289616"/>
                <a:gd name="connsiteY127" fmla="*/ 534866 h 6532341"/>
                <a:gd name="connsiteX128" fmla="*/ 1172955 w 6289616"/>
                <a:gd name="connsiteY128" fmla="*/ 534866 h 6532341"/>
                <a:gd name="connsiteX129" fmla="*/ 1172905 w 6289616"/>
                <a:gd name="connsiteY129" fmla="*/ 534859 h 6532341"/>
                <a:gd name="connsiteX130" fmla="*/ 1175361 w 6289616"/>
                <a:gd name="connsiteY130" fmla="*/ 531589 h 6532341"/>
                <a:gd name="connsiteX131" fmla="*/ 1182610 w 6289616"/>
                <a:gd name="connsiteY131" fmla="*/ 513895 h 6532341"/>
                <a:gd name="connsiteX132" fmla="*/ 5803645 w 6289616"/>
                <a:gd name="connsiteY132" fmla="*/ 0 h 6532341"/>
                <a:gd name="connsiteX133" fmla="*/ 6289616 w 6289616"/>
                <a:gd name="connsiteY133" fmla="*/ 127841 h 6532341"/>
                <a:gd name="connsiteX134" fmla="*/ 2175695 w 6289616"/>
                <a:gd name="connsiteY134" fmla="*/ 412942 h 6532341"/>
                <a:gd name="connsiteX135" fmla="*/ 2107494 w 6289616"/>
                <a:gd name="connsiteY135" fmla="*/ 382490 h 6532341"/>
                <a:gd name="connsiteX136" fmla="*/ 1708341 w 6289616"/>
                <a:gd name="connsiteY136" fmla="*/ 430122 h 6532341"/>
                <a:gd name="connsiteX137" fmla="*/ 1925757 w 6289616"/>
                <a:gd name="connsiteY137" fmla="*/ 430122 h 6532341"/>
                <a:gd name="connsiteX138" fmla="*/ 5488091 w 6289616"/>
                <a:gd name="connsiteY138" fmla="*/ 483729 h 6532341"/>
                <a:gd name="connsiteX139" fmla="*/ 5648970 w 6289616"/>
                <a:gd name="connsiteY139" fmla="*/ 543255 h 6532341"/>
                <a:gd name="connsiteX140" fmla="*/ 1496898 w 6289616"/>
                <a:gd name="connsiteY140" fmla="*/ 489705 h 6532341"/>
                <a:gd name="connsiteX141" fmla="*/ 1412953 w 6289616"/>
                <a:gd name="connsiteY141" fmla="*/ 488843 h 6532341"/>
                <a:gd name="connsiteX142" fmla="*/ 1404049 w 6289616"/>
                <a:gd name="connsiteY142" fmla="*/ 488843 h 6532341"/>
                <a:gd name="connsiteX143" fmla="*/ 1399565 w 6289616"/>
                <a:gd name="connsiteY143" fmla="*/ 500335 h 6532341"/>
                <a:gd name="connsiteX144" fmla="*/ 1356934 w 6289616"/>
                <a:gd name="connsiteY144" fmla="*/ 498093 h 6532341"/>
                <a:gd name="connsiteX145" fmla="*/ 1322173 w 6289616"/>
                <a:gd name="connsiteY145" fmla="*/ 475685 h 6532341"/>
                <a:gd name="connsiteX146" fmla="*/ 1305337 w 6289616"/>
                <a:gd name="connsiteY146" fmla="*/ 487981 h 6532341"/>
                <a:gd name="connsiteX147" fmla="*/ 1307578 w 6289616"/>
                <a:gd name="connsiteY147" fmla="*/ 557504 h 6532341"/>
                <a:gd name="connsiteX148" fmla="*/ 1373769 w 6289616"/>
                <a:gd name="connsiteY148" fmla="*/ 582153 h 6532341"/>
                <a:gd name="connsiteX149" fmla="*/ 1407379 w 6289616"/>
                <a:gd name="connsiteY149" fmla="*/ 609100 h 6532341"/>
                <a:gd name="connsiteX150" fmla="*/ 1414103 w 6289616"/>
                <a:gd name="connsiteY150" fmla="*/ 496945 h 6532341"/>
                <a:gd name="connsiteX151" fmla="*/ 1425595 w 6289616"/>
                <a:gd name="connsiteY151" fmla="*/ 495796 h 6532341"/>
                <a:gd name="connsiteX152" fmla="*/ 1419850 w 6289616"/>
                <a:gd name="connsiteY152" fmla="*/ 555264 h 6532341"/>
                <a:gd name="connsiteX153" fmla="*/ 1414103 w 6289616"/>
                <a:gd name="connsiteY153" fmla="*/ 630417 h 6532341"/>
                <a:gd name="connsiteX154" fmla="*/ 1368139 w 6289616"/>
                <a:gd name="connsiteY154" fmla="*/ 640472 h 6532341"/>
                <a:gd name="connsiteX155" fmla="*/ 1334525 w 6289616"/>
                <a:gd name="connsiteY155" fmla="*/ 620304 h 6532341"/>
                <a:gd name="connsiteX156" fmla="*/ 1323034 w 6289616"/>
                <a:gd name="connsiteY156" fmla="*/ 640472 h 6532341"/>
                <a:gd name="connsiteX157" fmla="*/ 1344350 w 6289616"/>
                <a:gd name="connsiteY157" fmla="*/ 662938 h 6532341"/>
                <a:gd name="connsiteX158" fmla="*/ 1365607 w 6289616"/>
                <a:gd name="connsiteY158" fmla="*/ 687587 h 6532341"/>
                <a:gd name="connsiteX159" fmla="*/ 1451793 w 6289616"/>
                <a:gd name="connsiteY159" fmla="*/ 693332 h 6532341"/>
                <a:gd name="connsiteX160" fmla="*/ 1497759 w 6289616"/>
                <a:gd name="connsiteY160" fmla="*/ 704823 h 6532341"/>
                <a:gd name="connsiteX161" fmla="*/ 1599804 w 6289616"/>
                <a:gd name="connsiteY161" fmla="*/ 698101 h 6532341"/>
                <a:gd name="connsiteX162" fmla="*/ 1838941 w 6289616"/>
                <a:gd name="connsiteY162" fmla="*/ 931204 h 6532341"/>
                <a:gd name="connsiteX163" fmla="*/ 2077272 w 6289616"/>
                <a:gd name="connsiteY163" fmla="*/ 949074 h 6532341"/>
                <a:gd name="connsiteX164" fmla="*/ 2193393 w 6289616"/>
                <a:gd name="connsiteY164" fmla="*/ 987856 h 6532341"/>
                <a:gd name="connsiteX165" fmla="*/ 2306581 w 6289616"/>
                <a:gd name="connsiteY165" fmla="*/ 1050369 h 6532341"/>
                <a:gd name="connsiteX166" fmla="*/ 2364672 w 6289616"/>
                <a:gd name="connsiteY166" fmla="*/ 1102540 h 6532341"/>
                <a:gd name="connsiteX167" fmla="*/ 2404893 w 6289616"/>
                <a:gd name="connsiteY167" fmla="*/ 1135348 h 6532341"/>
                <a:gd name="connsiteX168" fmla="*/ 2434712 w 6289616"/>
                <a:gd name="connsiteY168" fmla="*/ 1233542 h 6532341"/>
                <a:gd name="connsiteX169" fmla="*/ 2419773 w 6289616"/>
                <a:gd name="connsiteY169" fmla="*/ 1318464 h 6532341"/>
                <a:gd name="connsiteX170" fmla="*/ 2372141 w 6289616"/>
                <a:gd name="connsiteY170" fmla="*/ 1330358 h 6532341"/>
                <a:gd name="connsiteX171" fmla="*/ 2372141 w 6289616"/>
                <a:gd name="connsiteY171" fmla="*/ 1357132 h 6532341"/>
                <a:gd name="connsiteX172" fmla="*/ 2395929 w 6289616"/>
                <a:gd name="connsiteY172" fmla="*/ 1373622 h 6532341"/>
                <a:gd name="connsiteX173" fmla="*/ 2713149 w 6289616"/>
                <a:gd name="connsiteY173" fmla="*/ 1455441 h 6532341"/>
                <a:gd name="connsiteX174" fmla="*/ 2935048 w 6289616"/>
                <a:gd name="connsiteY174" fmla="*/ 1570354 h 6532341"/>
                <a:gd name="connsiteX175" fmla="*/ 2963373 w 6289616"/>
                <a:gd name="connsiteY175" fmla="*/ 1643325 h 6532341"/>
                <a:gd name="connsiteX176" fmla="*/ 3066394 w 6289616"/>
                <a:gd name="connsiteY176" fmla="*/ 1569953 h 6532341"/>
                <a:gd name="connsiteX177" fmla="*/ 3069323 w 6289616"/>
                <a:gd name="connsiteY177" fmla="*/ 1543063 h 6532341"/>
                <a:gd name="connsiteX178" fmla="*/ 3137870 w 6289616"/>
                <a:gd name="connsiteY178" fmla="*/ 1548808 h 6532341"/>
                <a:gd name="connsiteX179" fmla="*/ 3140858 w 6289616"/>
                <a:gd name="connsiteY179" fmla="*/ 1577077 h 6532341"/>
                <a:gd name="connsiteX180" fmla="*/ 3097650 w 6289616"/>
                <a:gd name="connsiteY180" fmla="*/ 1577077 h 6532341"/>
                <a:gd name="connsiteX181" fmla="*/ 3069323 w 6289616"/>
                <a:gd name="connsiteY181" fmla="*/ 1617297 h 6532341"/>
                <a:gd name="connsiteX182" fmla="*/ 2983137 w 6289616"/>
                <a:gd name="connsiteY182" fmla="*/ 1672398 h 6532341"/>
                <a:gd name="connsiteX183" fmla="*/ 3085929 w 6289616"/>
                <a:gd name="connsiteY183" fmla="*/ 1880852 h 6532341"/>
                <a:gd name="connsiteX184" fmla="*/ 3127644 w 6289616"/>
                <a:gd name="connsiteY184" fmla="*/ 1894297 h 6532341"/>
                <a:gd name="connsiteX185" fmla="*/ 3151429 w 6289616"/>
                <a:gd name="connsiteY185" fmla="*/ 1947904 h 6532341"/>
                <a:gd name="connsiteX186" fmla="*/ 3179757 w 6289616"/>
                <a:gd name="connsiteY186" fmla="*/ 1968762 h 6532341"/>
                <a:gd name="connsiteX187" fmla="*/ 3193200 w 6289616"/>
                <a:gd name="connsiteY187" fmla="*/ 2084882 h 6532341"/>
                <a:gd name="connsiteX188" fmla="*/ 3212564 w 6289616"/>
                <a:gd name="connsiteY188" fmla="*/ 2303851 h 6532341"/>
                <a:gd name="connsiteX189" fmla="*/ 2987677 w 6289616"/>
                <a:gd name="connsiteY189" fmla="*/ 2433358 h 6532341"/>
                <a:gd name="connsiteX190" fmla="*/ 2986125 w 6289616"/>
                <a:gd name="connsiteY190" fmla="*/ 2454215 h 6532341"/>
                <a:gd name="connsiteX191" fmla="*/ 2829785 w 6289616"/>
                <a:gd name="connsiteY191" fmla="*/ 2470590 h 6532341"/>
                <a:gd name="connsiteX192" fmla="*/ 2700221 w 6289616"/>
                <a:gd name="connsiteY192" fmla="*/ 2481105 h 6532341"/>
                <a:gd name="connsiteX193" fmla="*/ 2725561 w 6289616"/>
                <a:gd name="connsiteY193" fmla="*/ 2513797 h 6532341"/>
                <a:gd name="connsiteX194" fmla="*/ 2706197 w 6289616"/>
                <a:gd name="connsiteY194" fmla="*/ 2531667 h 6532341"/>
                <a:gd name="connsiteX195" fmla="*/ 2665976 w 6289616"/>
                <a:gd name="connsiteY195" fmla="*/ 2519716 h 6532341"/>
                <a:gd name="connsiteX196" fmla="*/ 2652533 w 6289616"/>
                <a:gd name="connsiteY196" fmla="*/ 2482540 h 6532341"/>
                <a:gd name="connsiteX197" fmla="*/ 2540892 w 6289616"/>
                <a:gd name="connsiteY197" fmla="*/ 2497480 h 6532341"/>
                <a:gd name="connsiteX198" fmla="*/ 2449160 w 6289616"/>
                <a:gd name="connsiteY198" fmla="*/ 3152904 h 6532341"/>
                <a:gd name="connsiteX199" fmla="*/ 2422705 w 6289616"/>
                <a:gd name="connsiteY199" fmla="*/ 3338910 h 6532341"/>
                <a:gd name="connsiteX200" fmla="*/ 2423802 w 6289616"/>
                <a:gd name="connsiteY200" fmla="*/ 3336214 h 6532341"/>
                <a:gd name="connsiteX201" fmla="*/ 2432414 w 6289616"/>
                <a:gd name="connsiteY201" fmla="*/ 3322445 h 6532341"/>
                <a:gd name="connsiteX202" fmla="*/ 2462750 w 6289616"/>
                <a:gd name="connsiteY202" fmla="*/ 3309173 h 6532341"/>
                <a:gd name="connsiteX203" fmla="*/ 2492685 w 6289616"/>
                <a:gd name="connsiteY203" fmla="*/ 3314287 h 6532341"/>
                <a:gd name="connsiteX204" fmla="*/ 2523941 w 6289616"/>
                <a:gd name="connsiteY204" fmla="*/ 3332213 h 6532341"/>
                <a:gd name="connsiteX205" fmla="*/ 2534285 w 6289616"/>
                <a:gd name="connsiteY205" fmla="*/ 3360424 h 6532341"/>
                <a:gd name="connsiteX206" fmla="*/ 2536238 w 6289616"/>
                <a:gd name="connsiteY206" fmla="*/ 3381167 h 6532341"/>
                <a:gd name="connsiteX207" fmla="*/ 2538651 w 6289616"/>
                <a:gd name="connsiteY207" fmla="*/ 3397600 h 6532341"/>
                <a:gd name="connsiteX208" fmla="*/ 2536409 w 6289616"/>
                <a:gd name="connsiteY208" fmla="*/ 3410297 h 6532341"/>
                <a:gd name="connsiteX209" fmla="*/ 2534972 w 6289616"/>
                <a:gd name="connsiteY209" fmla="*/ 3419088 h 6532341"/>
                <a:gd name="connsiteX210" fmla="*/ 2527274 w 6289616"/>
                <a:gd name="connsiteY210" fmla="*/ 3433568 h 6532341"/>
                <a:gd name="connsiteX211" fmla="*/ 2516933 w 6289616"/>
                <a:gd name="connsiteY211" fmla="*/ 3430177 h 6532341"/>
                <a:gd name="connsiteX212" fmla="*/ 2511188 w 6289616"/>
                <a:gd name="connsiteY212" fmla="*/ 3429890 h 6532341"/>
                <a:gd name="connsiteX213" fmla="*/ 2513140 w 6289616"/>
                <a:gd name="connsiteY213" fmla="*/ 3435636 h 6532341"/>
                <a:gd name="connsiteX214" fmla="*/ 2517564 w 6289616"/>
                <a:gd name="connsiteY214" fmla="*/ 3443507 h 6532341"/>
                <a:gd name="connsiteX215" fmla="*/ 2520381 w 6289616"/>
                <a:gd name="connsiteY215" fmla="*/ 3449253 h 6532341"/>
                <a:gd name="connsiteX216" fmla="*/ 2534972 w 6289616"/>
                <a:gd name="connsiteY216" fmla="*/ 3462525 h 6532341"/>
                <a:gd name="connsiteX217" fmla="*/ 2548879 w 6289616"/>
                <a:gd name="connsiteY217" fmla="*/ 3470684 h 6532341"/>
                <a:gd name="connsiteX218" fmla="*/ 2554626 w 6289616"/>
                <a:gd name="connsiteY218" fmla="*/ 3476832 h 6532341"/>
                <a:gd name="connsiteX219" fmla="*/ 2557093 w 6289616"/>
                <a:gd name="connsiteY219" fmla="*/ 3484647 h 6532341"/>
                <a:gd name="connsiteX220" fmla="*/ 2571918 w 6289616"/>
                <a:gd name="connsiteY220" fmla="*/ 3504871 h 6532341"/>
                <a:gd name="connsiteX221" fmla="*/ 2588409 w 6289616"/>
                <a:gd name="connsiteY221" fmla="*/ 3529463 h 6532341"/>
                <a:gd name="connsiteX222" fmla="*/ 2588005 w 6289616"/>
                <a:gd name="connsiteY222" fmla="*/ 3529176 h 6532341"/>
                <a:gd name="connsiteX223" fmla="*/ 2591338 w 6289616"/>
                <a:gd name="connsiteY223" fmla="*/ 3541471 h 6532341"/>
                <a:gd name="connsiteX224" fmla="*/ 2584560 w 6289616"/>
                <a:gd name="connsiteY224" fmla="*/ 3558709 h 6532341"/>
                <a:gd name="connsiteX225" fmla="*/ 2577319 w 6289616"/>
                <a:gd name="connsiteY225" fmla="*/ 3573762 h 6532341"/>
                <a:gd name="connsiteX226" fmla="*/ 2569045 w 6289616"/>
                <a:gd name="connsiteY226" fmla="*/ 3601801 h 6532341"/>
                <a:gd name="connsiteX227" fmla="*/ 2562784 w 6289616"/>
                <a:gd name="connsiteY227" fmla="*/ 3614327 h 6532341"/>
                <a:gd name="connsiteX228" fmla="*/ 2555427 w 6289616"/>
                <a:gd name="connsiteY228" fmla="*/ 3620417 h 6532341"/>
                <a:gd name="connsiteX229" fmla="*/ 2547673 w 6289616"/>
                <a:gd name="connsiteY229" fmla="*/ 3648341 h 6532341"/>
                <a:gd name="connsiteX230" fmla="*/ 2542270 w 6289616"/>
                <a:gd name="connsiteY230" fmla="*/ 3660752 h 6532341"/>
                <a:gd name="connsiteX231" fmla="*/ 2535432 w 6289616"/>
                <a:gd name="connsiteY231" fmla="*/ 3665866 h 6532341"/>
                <a:gd name="connsiteX232" fmla="*/ 2532734 w 6289616"/>
                <a:gd name="connsiteY232" fmla="*/ 3678161 h 6532341"/>
                <a:gd name="connsiteX233" fmla="*/ 2538135 w 6289616"/>
                <a:gd name="connsiteY233" fmla="*/ 3692985 h 6532341"/>
                <a:gd name="connsiteX234" fmla="*/ 2535837 w 6289616"/>
                <a:gd name="connsiteY234" fmla="*/ 3711141 h 6532341"/>
                <a:gd name="connsiteX235" fmla="*/ 2532734 w 6289616"/>
                <a:gd name="connsiteY235" fmla="*/ 3727746 h 6532341"/>
                <a:gd name="connsiteX236" fmla="*/ 2526988 w 6289616"/>
                <a:gd name="connsiteY236" fmla="*/ 3729183 h 6532341"/>
                <a:gd name="connsiteX237" fmla="*/ 2532099 w 6289616"/>
                <a:gd name="connsiteY237" fmla="*/ 3748834 h 6532341"/>
                <a:gd name="connsiteX238" fmla="*/ 2527044 w 6289616"/>
                <a:gd name="connsiteY238" fmla="*/ 3784801 h 6532341"/>
                <a:gd name="connsiteX239" fmla="*/ 2523941 w 6289616"/>
                <a:gd name="connsiteY239" fmla="*/ 3812610 h 6532341"/>
                <a:gd name="connsiteX240" fmla="*/ 2514461 w 6289616"/>
                <a:gd name="connsiteY240" fmla="*/ 3815081 h 6532341"/>
                <a:gd name="connsiteX241" fmla="*/ 2509406 w 6289616"/>
                <a:gd name="connsiteY241" fmla="*/ 3823987 h 6532341"/>
                <a:gd name="connsiteX242" fmla="*/ 2493145 w 6289616"/>
                <a:gd name="connsiteY242" fmla="*/ 3855645 h 6532341"/>
                <a:gd name="connsiteX243" fmla="*/ 2481022 w 6289616"/>
                <a:gd name="connsiteY243" fmla="*/ 3870412 h 6532341"/>
                <a:gd name="connsiteX244" fmla="*/ 2477288 w 6289616"/>
                <a:gd name="connsiteY244" fmla="*/ 3876560 h 6532341"/>
                <a:gd name="connsiteX245" fmla="*/ 2471542 w 6289616"/>
                <a:gd name="connsiteY245" fmla="*/ 3885581 h 6532341"/>
                <a:gd name="connsiteX246" fmla="*/ 2455798 w 6289616"/>
                <a:gd name="connsiteY246" fmla="*/ 3912126 h 6532341"/>
                <a:gd name="connsiteX247" fmla="*/ 2455453 w 6289616"/>
                <a:gd name="connsiteY247" fmla="*/ 3925398 h 6532341"/>
                <a:gd name="connsiteX248" fmla="*/ 2443330 w 6289616"/>
                <a:gd name="connsiteY248" fmla="*/ 3932638 h 6532341"/>
                <a:gd name="connsiteX249" fmla="*/ 2436033 w 6289616"/>
                <a:gd name="connsiteY249" fmla="*/ 3941659 h 6532341"/>
                <a:gd name="connsiteX250" fmla="*/ 2432470 w 6289616"/>
                <a:gd name="connsiteY250" fmla="*/ 3951139 h 6532341"/>
                <a:gd name="connsiteX251" fmla="*/ 2433906 w 6289616"/>
                <a:gd name="connsiteY251" fmla="*/ 3962630 h 6532341"/>
                <a:gd name="connsiteX252" fmla="*/ 2431608 w 6289616"/>
                <a:gd name="connsiteY252" fmla="*/ 3972513 h 6532341"/>
                <a:gd name="connsiteX253" fmla="*/ 2420117 w 6289616"/>
                <a:gd name="connsiteY253" fmla="*/ 3986877 h 6532341"/>
                <a:gd name="connsiteX254" fmla="*/ 2413395 w 6289616"/>
                <a:gd name="connsiteY254" fmla="*/ 4003770 h 6532341"/>
                <a:gd name="connsiteX255" fmla="*/ 2400754 w 6289616"/>
                <a:gd name="connsiteY255" fmla="*/ 4026752 h 6532341"/>
                <a:gd name="connsiteX256" fmla="*/ 2391849 w 6289616"/>
                <a:gd name="connsiteY256" fmla="*/ 4043645 h 6532341"/>
                <a:gd name="connsiteX257" fmla="*/ 2385814 w 6289616"/>
                <a:gd name="connsiteY257" fmla="*/ 4056285 h 6532341"/>
                <a:gd name="connsiteX258" fmla="*/ 2379036 w 6289616"/>
                <a:gd name="connsiteY258" fmla="*/ 4067088 h 6532341"/>
                <a:gd name="connsiteX259" fmla="*/ 2366279 w 6289616"/>
                <a:gd name="connsiteY259" fmla="*/ 4068811 h 6532341"/>
                <a:gd name="connsiteX260" fmla="*/ 2348121 w 6289616"/>
                <a:gd name="connsiteY260" fmla="*/ 4086048 h 6532341"/>
                <a:gd name="connsiteX261" fmla="*/ 2334448 w 6289616"/>
                <a:gd name="connsiteY261" fmla="*/ 4105526 h 6532341"/>
                <a:gd name="connsiteX262" fmla="*/ 2325484 w 6289616"/>
                <a:gd name="connsiteY262" fmla="*/ 4122418 h 6532341"/>
                <a:gd name="connsiteX263" fmla="*/ 2316179 w 6289616"/>
                <a:gd name="connsiteY263" fmla="*/ 4157926 h 6532341"/>
                <a:gd name="connsiteX264" fmla="*/ 2312672 w 6289616"/>
                <a:gd name="connsiteY264" fmla="*/ 4172003 h 6532341"/>
                <a:gd name="connsiteX265" fmla="*/ 2301814 w 6289616"/>
                <a:gd name="connsiteY265" fmla="*/ 4194182 h 6532341"/>
                <a:gd name="connsiteX266" fmla="*/ 2299350 w 6289616"/>
                <a:gd name="connsiteY266" fmla="*/ 4198714 h 6532341"/>
                <a:gd name="connsiteX267" fmla="*/ 2296636 w 6289616"/>
                <a:gd name="connsiteY267" fmla="*/ 4199530 h 6532341"/>
                <a:gd name="connsiteX268" fmla="*/ 2276995 w 6289616"/>
                <a:gd name="connsiteY268" fmla="*/ 4328227 h 6532341"/>
                <a:gd name="connsiteX269" fmla="*/ 2218264 w 6289616"/>
                <a:gd name="connsiteY269" fmla="*/ 4689312 h 6532341"/>
                <a:gd name="connsiteX270" fmla="*/ 2214952 w 6289616"/>
                <a:gd name="connsiteY270" fmla="*/ 4707557 h 6532341"/>
                <a:gd name="connsiteX271" fmla="*/ 2216791 w 6289616"/>
                <a:gd name="connsiteY271" fmla="*/ 4707589 h 6532341"/>
                <a:gd name="connsiteX272" fmla="*/ 2236195 w 6289616"/>
                <a:gd name="connsiteY272" fmla="*/ 4708537 h 6532341"/>
                <a:gd name="connsiteX273" fmla="*/ 2260904 w 6289616"/>
                <a:gd name="connsiteY273" fmla="*/ 4719281 h 6532341"/>
                <a:gd name="connsiteX274" fmla="*/ 2264467 w 6289616"/>
                <a:gd name="connsiteY274" fmla="*/ 4682853 h 6532341"/>
                <a:gd name="connsiteX275" fmla="*/ 2288196 w 6289616"/>
                <a:gd name="connsiteY275" fmla="*/ 4655216 h 6532341"/>
                <a:gd name="connsiteX276" fmla="*/ 2338873 w 6289616"/>
                <a:gd name="connsiteY276" fmla="*/ 4637979 h 6532341"/>
                <a:gd name="connsiteX277" fmla="*/ 2377771 w 6289616"/>
                <a:gd name="connsiteY277" fmla="*/ 4666707 h 6532341"/>
                <a:gd name="connsiteX278" fmla="*/ 2394202 w 6289616"/>
                <a:gd name="connsiteY278" fmla="*/ 4706295 h 6532341"/>
                <a:gd name="connsiteX279" fmla="*/ 2378806 w 6289616"/>
                <a:gd name="connsiteY279" fmla="*/ 4746803 h 6532341"/>
                <a:gd name="connsiteX280" fmla="*/ 2346113 w 6289616"/>
                <a:gd name="connsiteY280" fmla="*/ 4770475 h 6532341"/>
                <a:gd name="connsiteX281" fmla="*/ 2361855 w 6289616"/>
                <a:gd name="connsiteY281" fmla="*/ 4777254 h 6532341"/>
                <a:gd name="connsiteX282" fmla="*/ 2379092 w 6289616"/>
                <a:gd name="connsiteY282" fmla="*/ 4795009 h 6532341"/>
                <a:gd name="connsiteX283" fmla="*/ 2383287 w 6289616"/>
                <a:gd name="connsiteY283" fmla="*/ 4811384 h 6532341"/>
                <a:gd name="connsiteX284" fmla="*/ 2384147 w 6289616"/>
                <a:gd name="connsiteY284" fmla="*/ 4846375 h 6532341"/>
                <a:gd name="connsiteX285" fmla="*/ 2383575 w 6289616"/>
                <a:gd name="connsiteY285" fmla="*/ 4848157 h 6532341"/>
                <a:gd name="connsiteX286" fmla="*/ 2394607 w 6289616"/>
                <a:gd name="connsiteY286" fmla="*/ 4869761 h 6532341"/>
                <a:gd name="connsiteX287" fmla="*/ 2368752 w 6289616"/>
                <a:gd name="connsiteY287" fmla="*/ 4899523 h 6532341"/>
                <a:gd name="connsiteX288" fmla="*/ 2325255 w 6289616"/>
                <a:gd name="connsiteY288" fmla="*/ 4946925 h 6532341"/>
                <a:gd name="connsiteX289" fmla="*/ 2308017 w 6289616"/>
                <a:gd name="connsiteY289" fmla="*/ 4991799 h 6532341"/>
                <a:gd name="connsiteX290" fmla="*/ 2292620 w 6289616"/>
                <a:gd name="connsiteY290" fmla="*/ 5032019 h 6532341"/>
                <a:gd name="connsiteX291" fmla="*/ 2276704 w 6289616"/>
                <a:gd name="connsiteY291" fmla="*/ 5043510 h 6532341"/>
                <a:gd name="connsiteX292" fmla="*/ 2277451 w 6289616"/>
                <a:gd name="connsiteY292" fmla="*/ 5044832 h 6532341"/>
                <a:gd name="connsiteX293" fmla="*/ 2278601 w 6289616"/>
                <a:gd name="connsiteY293" fmla="*/ 5049198 h 6532341"/>
                <a:gd name="connsiteX294" fmla="*/ 2279633 w 6289616"/>
                <a:gd name="connsiteY294" fmla="*/ 5054944 h 6532341"/>
                <a:gd name="connsiteX295" fmla="*/ 2280554 w 6289616"/>
                <a:gd name="connsiteY295" fmla="*/ 5059023 h 6532341"/>
                <a:gd name="connsiteX296" fmla="*/ 2281704 w 6289616"/>
                <a:gd name="connsiteY296" fmla="*/ 5065861 h 6532341"/>
                <a:gd name="connsiteX297" fmla="*/ 2282621 w 6289616"/>
                <a:gd name="connsiteY297" fmla="*/ 5070343 h 6532341"/>
                <a:gd name="connsiteX298" fmla="*/ 2283772 w 6289616"/>
                <a:gd name="connsiteY298" fmla="*/ 5076088 h 6532341"/>
                <a:gd name="connsiteX299" fmla="*/ 2284978 w 6289616"/>
                <a:gd name="connsiteY299" fmla="*/ 5081201 h 6532341"/>
                <a:gd name="connsiteX300" fmla="*/ 2285955 w 6289616"/>
                <a:gd name="connsiteY300" fmla="*/ 5087579 h 6532341"/>
                <a:gd name="connsiteX301" fmla="*/ 2286931 w 6289616"/>
                <a:gd name="connsiteY301" fmla="*/ 5091315 h 6532341"/>
                <a:gd name="connsiteX302" fmla="*/ 2286931 w 6289616"/>
                <a:gd name="connsiteY302" fmla="*/ 5095164 h 6532341"/>
                <a:gd name="connsiteX303" fmla="*/ 2289288 w 6289616"/>
                <a:gd name="connsiteY303" fmla="*/ 5096428 h 6532341"/>
                <a:gd name="connsiteX304" fmla="*/ 2290781 w 6289616"/>
                <a:gd name="connsiteY304" fmla="*/ 5098037 h 6532341"/>
                <a:gd name="connsiteX305" fmla="*/ 2292160 w 6289616"/>
                <a:gd name="connsiteY305" fmla="*/ 5103036 h 6532341"/>
                <a:gd name="connsiteX306" fmla="*/ 2293768 w 6289616"/>
                <a:gd name="connsiteY306" fmla="*/ 5110850 h 6532341"/>
                <a:gd name="connsiteX307" fmla="*/ 2291930 w 6289616"/>
                <a:gd name="connsiteY307" fmla="*/ 5112287 h 6532341"/>
                <a:gd name="connsiteX308" fmla="*/ 2290725 w 6289616"/>
                <a:gd name="connsiteY308" fmla="*/ 5113722 h 6532341"/>
                <a:gd name="connsiteX309" fmla="*/ 2289804 w 6289616"/>
                <a:gd name="connsiteY309" fmla="*/ 5113722 h 6532341"/>
                <a:gd name="connsiteX310" fmla="*/ 2292620 w 6289616"/>
                <a:gd name="connsiteY310" fmla="*/ 5123835 h 6532341"/>
                <a:gd name="connsiteX311" fmla="*/ 2294229 w 6289616"/>
                <a:gd name="connsiteY311" fmla="*/ 5123835 h 6532341"/>
                <a:gd name="connsiteX312" fmla="*/ 2317210 w 6289616"/>
                <a:gd name="connsiteY312" fmla="*/ 5134062 h 6532341"/>
                <a:gd name="connsiteX313" fmla="*/ 2317210 w 6289616"/>
                <a:gd name="connsiteY313" fmla="*/ 5141992 h 6532341"/>
                <a:gd name="connsiteX314" fmla="*/ 2314627 w 6289616"/>
                <a:gd name="connsiteY314" fmla="*/ 5143198 h 6532341"/>
                <a:gd name="connsiteX315" fmla="*/ 2291125 w 6289616"/>
                <a:gd name="connsiteY315" fmla="*/ 5148944 h 6532341"/>
                <a:gd name="connsiteX316" fmla="*/ 2302616 w 6289616"/>
                <a:gd name="connsiteY316" fmla="*/ 5201057 h 6532341"/>
                <a:gd name="connsiteX317" fmla="*/ 2304513 w 6289616"/>
                <a:gd name="connsiteY317" fmla="*/ 5202666 h 6532341"/>
                <a:gd name="connsiteX318" fmla="*/ 2305260 w 6289616"/>
                <a:gd name="connsiteY318" fmla="*/ 5205481 h 6532341"/>
                <a:gd name="connsiteX319" fmla="*/ 2304973 w 6289616"/>
                <a:gd name="connsiteY319" fmla="*/ 5205941 h 6532341"/>
                <a:gd name="connsiteX320" fmla="*/ 2305894 w 6289616"/>
                <a:gd name="connsiteY320" fmla="*/ 5206516 h 6532341"/>
                <a:gd name="connsiteX321" fmla="*/ 2306410 w 6289616"/>
                <a:gd name="connsiteY321" fmla="*/ 5209101 h 6532341"/>
                <a:gd name="connsiteX322" fmla="*/ 2305894 w 6289616"/>
                <a:gd name="connsiteY322" fmla="*/ 5209790 h 6532341"/>
                <a:gd name="connsiteX323" fmla="*/ 2306985 w 6289616"/>
                <a:gd name="connsiteY323" fmla="*/ 5210595 h 6532341"/>
                <a:gd name="connsiteX324" fmla="*/ 2309973 w 6289616"/>
                <a:gd name="connsiteY324" fmla="*/ 5223695 h 6532341"/>
                <a:gd name="connsiteX325" fmla="*/ 2298827 w 6289616"/>
                <a:gd name="connsiteY325" fmla="*/ 5226568 h 6532341"/>
                <a:gd name="connsiteX326" fmla="*/ 2295204 w 6289616"/>
                <a:gd name="connsiteY326" fmla="*/ 5212089 h 6532341"/>
                <a:gd name="connsiteX327" fmla="*/ 2296240 w 6289616"/>
                <a:gd name="connsiteY327" fmla="*/ 5211284 h 6532341"/>
                <a:gd name="connsiteX328" fmla="*/ 2296240 w 6289616"/>
                <a:gd name="connsiteY328" fmla="*/ 5210883 h 6532341"/>
                <a:gd name="connsiteX329" fmla="*/ 2294862 w 6289616"/>
                <a:gd name="connsiteY329" fmla="*/ 5210883 h 6532341"/>
                <a:gd name="connsiteX330" fmla="*/ 2294517 w 6289616"/>
                <a:gd name="connsiteY330" fmla="*/ 5209446 h 6532341"/>
                <a:gd name="connsiteX331" fmla="*/ 2295608 w 6289616"/>
                <a:gd name="connsiteY331" fmla="*/ 5208354 h 6532341"/>
                <a:gd name="connsiteX332" fmla="*/ 2295320 w 6289616"/>
                <a:gd name="connsiteY332" fmla="*/ 5207837 h 6532341"/>
                <a:gd name="connsiteX333" fmla="*/ 2294113 w 6289616"/>
                <a:gd name="connsiteY333" fmla="*/ 5207837 h 6532341"/>
                <a:gd name="connsiteX334" fmla="*/ 2293711 w 6289616"/>
                <a:gd name="connsiteY334" fmla="*/ 5206285 h 6532341"/>
                <a:gd name="connsiteX335" fmla="*/ 2294804 w 6289616"/>
                <a:gd name="connsiteY335" fmla="*/ 5205079 h 6532341"/>
                <a:gd name="connsiteX336" fmla="*/ 2294804 w 6289616"/>
                <a:gd name="connsiteY336" fmla="*/ 5203068 h 6532341"/>
                <a:gd name="connsiteX337" fmla="*/ 2295379 w 6289616"/>
                <a:gd name="connsiteY337" fmla="*/ 5202666 h 6532341"/>
                <a:gd name="connsiteX338" fmla="*/ 2283887 w 6289616"/>
                <a:gd name="connsiteY338" fmla="*/ 5149748 h 6532341"/>
                <a:gd name="connsiteX339" fmla="*/ 2283371 w 6289616"/>
                <a:gd name="connsiteY339" fmla="*/ 5149748 h 6532341"/>
                <a:gd name="connsiteX340" fmla="*/ 2283371 w 6289616"/>
                <a:gd name="connsiteY340" fmla="*/ 5153023 h 6532341"/>
                <a:gd name="connsiteX341" fmla="*/ 2281761 w 6289616"/>
                <a:gd name="connsiteY341" fmla="*/ 5153943 h 6532341"/>
                <a:gd name="connsiteX342" fmla="*/ 2279348 w 6289616"/>
                <a:gd name="connsiteY342" fmla="*/ 5154402 h 6532341"/>
                <a:gd name="connsiteX343" fmla="*/ 2278313 w 6289616"/>
                <a:gd name="connsiteY343" fmla="*/ 5150323 h 6532341"/>
                <a:gd name="connsiteX344" fmla="*/ 2276416 w 6289616"/>
                <a:gd name="connsiteY344" fmla="*/ 5150323 h 6532341"/>
                <a:gd name="connsiteX345" fmla="*/ 2275153 w 6289616"/>
                <a:gd name="connsiteY345" fmla="*/ 5145266 h 6532341"/>
                <a:gd name="connsiteX346" fmla="*/ 2279061 w 6289616"/>
                <a:gd name="connsiteY346" fmla="*/ 5144117 h 6532341"/>
                <a:gd name="connsiteX347" fmla="*/ 2280383 w 6289616"/>
                <a:gd name="connsiteY347" fmla="*/ 5144462 h 6532341"/>
                <a:gd name="connsiteX348" fmla="*/ 2281589 w 6289616"/>
                <a:gd name="connsiteY348" fmla="*/ 5142911 h 6532341"/>
                <a:gd name="connsiteX349" fmla="*/ 2282507 w 6289616"/>
                <a:gd name="connsiteY349" fmla="*/ 5141819 h 6532341"/>
                <a:gd name="connsiteX350" fmla="*/ 2280094 w 6289616"/>
                <a:gd name="connsiteY350" fmla="*/ 5133717 h 6532341"/>
                <a:gd name="connsiteX351" fmla="*/ 2278716 w 6289616"/>
                <a:gd name="connsiteY351" fmla="*/ 5133258 h 6532341"/>
                <a:gd name="connsiteX352" fmla="*/ 2277738 w 6289616"/>
                <a:gd name="connsiteY352" fmla="*/ 5133258 h 6532341"/>
                <a:gd name="connsiteX353" fmla="*/ 2274809 w 6289616"/>
                <a:gd name="connsiteY353" fmla="*/ 5134005 h 6532341"/>
                <a:gd name="connsiteX354" fmla="*/ 2273658 w 6289616"/>
                <a:gd name="connsiteY354" fmla="*/ 5133316 h 6532341"/>
                <a:gd name="connsiteX355" fmla="*/ 2272797 w 6289616"/>
                <a:gd name="connsiteY355" fmla="*/ 5130787 h 6532341"/>
                <a:gd name="connsiteX356" fmla="*/ 2271821 w 6289616"/>
                <a:gd name="connsiteY356" fmla="*/ 5128834 h 6532341"/>
                <a:gd name="connsiteX357" fmla="*/ 2273085 w 6289616"/>
                <a:gd name="connsiteY357" fmla="*/ 5128201 h 6532341"/>
                <a:gd name="connsiteX358" fmla="*/ 2273832 w 6289616"/>
                <a:gd name="connsiteY358" fmla="*/ 5127224 h 6532341"/>
                <a:gd name="connsiteX359" fmla="*/ 2271475 w 6289616"/>
                <a:gd name="connsiteY359" fmla="*/ 5117744 h 6532341"/>
                <a:gd name="connsiteX360" fmla="*/ 2269006 w 6289616"/>
                <a:gd name="connsiteY360" fmla="*/ 5117744 h 6532341"/>
                <a:gd name="connsiteX361" fmla="*/ 2266074 w 6289616"/>
                <a:gd name="connsiteY361" fmla="*/ 5115791 h 6532341"/>
                <a:gd name="connsiteX362" fmla="*/ 2265614 w 6289616"/>
                <a:gd name="connsiteY362" fmla="*/ 5098554 h 6532341"/>
                <a:gd name="connsiteX363" fmla="*/ 2265614 w 6289616"/>
                <a:gd name="connsiteY363" fmla="*/ 5097634 h 6532341"/>
                <a:gd name="connsiteX364" fmla="*/ 2255158 w 6289616"/>
                <a:gd name="connsiteY364" fmla="*/ 5061437 h 6532341"/>
                <a:gd name="connsiteX365" fmla="*/ 2231544 w 6289616"/>
                <a:gd name="connsiteY365" fmla="*/ 5076261 h 6532341"/>
                <a:gd name="connsiteX366" fmla="*/ 2225339 w 6289616"/>
                <a:gd name="connsiteY366" fmla="*/ 5102978 h 6532341"/>
                <a:gd name="connsiteX367" fmla="*/ 2171270 w 6289616"/>
                <a:gd name="connsiteY367" fmla="*/ 5199276 h 6532341"/>
                <a:gd name="connsiteX368" fmla="*/ 2172821 w 6289616"/>
                <a:gd name="connsiteY368" fmla="*/ 5228005 h 6532341"/>
                <a:gd name="connsiteX369" fmla="*/ 2157136 w 6289616"/>
                <a:gd name="connsiteY369" fmla="*/ 5279715 h 6532341"/>
                <a:gd name="connsiteX370" fmla="*/ 2142026 w 6289616"/>
                <a:gd name="connsiteY370" fmla="*/ 5310340 h 6532341"/>
                <a:gd name="connsiteX371" fmla="*/ 2132717 w 6289616"/>
                <a:gd name="connsiteY371" fmla="*/ 5332461 h 6532341"/>
                <a:gd name="connsiteX372" fmla="*/ 2120365 w 6289616"/>
                <a:gd name="connsiteY372" fmla="*/ 5355444 h 6532341"/>
                <a:gd name="connsiteX373" fmla="*/ 2120365 w 6289616"/>
                <a:gd name="connsiteY373" fmla="*/ 5361649 h 6532341"/>
                <a:gd name="connsiteX374" fmla="*/ 2111285 w 6289616"/>
                <a:gd name="connsiteY374" fmla="*/ 5365901 h 6532341"/>
                <a:gd name="connsiteX375" fmla="*/ 2105885 w 6289616"/>
                <a:gd name="connsiteY375" fmla="*/ 5403420 h 6532341"/>
                <a:gd name="connsiteX376" fmla="*/ 2111631 w 6289616"/>
                <a:gd name="connsiteY376" fmla="*/ 5414222 h 6532341"/>
                <a:gd name="connsiteX377" fmla="*/ 2148002 w 6289616"/>
                <a:gd name="connsiteY377" fmla="*/ 5422152 h 6532341"/>
                <a:gd name="connsiteX378" fmla="*/ 2162077 w 6289616"/>
                <a:gd name="connsiteY378" fmla="*/ 5441227 h 6532341"/>
                <a:gd name="connsiteX379" fmla="*/ 2149553 w 6289616"/>
                <a:gd name="connsiteY379" fmla="*/ 5450535 h 6532341"/>
                <a:gd name="connsiteX380" fmla="*/ 2127488 w 6289616"/>
                <a:gd name="connsiteY380" fmla="*/ 5454901 h 6532341"/>
                <a:gd name="connsiteX381" fmla="*/ 2086351 w 6289616"/>
                <a:gd name="connsiteY381" fmla="*/ 5451627 h 6532341"/>
                <a:gd name="connsiteX382" fmla="*/ 2076927 w 6289616"/>
                <a:gd name="connsiteY382" fmla="*/ 5449616 h 6532341"/>
                <a:gd name="connsiteX383" fmla="*/ 2083073 w 6289616"/>
                <a:gd name="connsiteY383" fmla="*/ 5459900 h 6532341"/>
                <a:gd name="connsiteX384" fmla="*/ 2075891 w 6289616"/>
                <a:gd name="connsiteY384" fmla="*/ 5476333 h 6532341"/>
                <a:gd name="connsiteX385" fmla="*/ 2038718 w 6289616"/>
                <a:gd name="connsiteY385" fmla="*/ 5464841 h 6532341"/>
                <a:gd name="connsiteX386" fmla="*/ 2038456 w 6289616"/>
                <a:gd name="connsiteY386" fmla="*/ 5464469 h 6532341"/>
                <a:gd name="connsiteX387" fmla="*/ 2010814 w 6289616"/>
                <a:gd name="connsiteY387" fmla="*/ 5578615 h 6532341"/>
                <a:gd name="connsiteX388" fmla="*/ 1952533 w 6289616"/>
                <a:gd name="connsiteY388" fmla="*/ 5818433 h 6532341"/>
                <a:gd name="connsiteX389" fmla="*/ 1970286 w 6289616"/>
                <a:gd name="connsiteY389" fmla="*/ 5811940 h 6532341"/>
                <a:gd name="connsiteX390" fmla="*/ 1972470 w 6289616"/>
                <a:gd name="connsiteY390" fmla="*/ 5773789 h 6532341"/>
                <a:gd name="connsiteX391" fmla="*/ 2005047 w 6289616"/>
                <a:gd name="connsiteY391" fmla="*/ 5739314 h 6532341"/>
                <a:gd name="connsiteX392" fmla="*/ 2037569 w 6289616"/>
                <a:gd name="connsiteY392" fmla="*/ 5731500 h 6532341"/>
                <a:gd name="connsiteX393" fmla="*/ 2085775 w 6289616"/>
                <a:gd name="connsiteY393" fmla="*/ 5746037 h 6532341"/>
                <a:gd name="connsiteX394" fmla="*/ 2112664 w 6289616"/>
                <a:gd name="connsiteY394" fmla="*/ 5789762 h 6532341"/>
                <a:gd name="connsiteX395" fmla="*/ 2113758 w 6289616"/>
                <a:gd name="connsiteY395" fmla="*/ 5818835 h 6532341"/>
                <a:gd name="connsiteX396" fmla="*/ 2096978 w 6289616"/>
                <a:gd name="connsiteY396" fmla="*/ 5830326 h 6532341"/>
                <a:gd name="connsiteX397" fmla="*/ 2103703 w 6289616"/>
                <a:gd name="connsiteY397" fmla="*/ 5846126 h 6532341"/>
                <a:gd name="connsiteX398" fmla="*/ 2112664 w 6289616"/>
                <a:gd name="connsiteY398" fmla="*/ 5866352 h 6532341"/>
                <a:gd name="connsiteX399" fmla="*/ 2113758 w 6289616"/>
                <a:gd name="connsiteY399" fmla="*/ 5906571 h 6532341"/>
                <a:gd name="connsiteX400" fmla="*/ 2117203 w 6289616"/>
                <a:gd name="connsiteY400" fmla="*/ 5964890 h 6532341"/>
                <a:gd name="connsiteX401" fmla="*/ 2108183 w 6289616"/>
                <a:gd name="connsiteY401" fmla="*/ 6022348 h 6532341"/>
                <a:gd name="connsiteX402" fmla="*/ 2081292 w 6289616"/>
                <a:gd name="connsiteY402" fmla="*/ 6054811 h 6532341"/>
                <a:gd name="connsiteX403" fmla="*/ 2079054 w 6289616"/>
                <a:gd name="connsiteY403" fmla="*/ 6089284 h 6532341"/>
                <a:gd name="connsiteX404" fmla="*/ 2094510 w 6289616"/>
                <a:gd name="connsiteY404" fmla="*/ 6113704 h 6532341"/>
                <a:gd name="connsiteX405" fmla="*/ 2092554 w 6289616"/>
                <a:gd name="connsiteY405" fmla="*/ 6183226 h 6532341"/>
                <a:gd name="connsiteX406" fmla="*/ 2116400 w 6289616"/>
                <a:gd name="connsiteY406" fmla="*/ 6250738 h 6532341"/>
                <a:gd name="connsiteX407" fmla="*/ 2118353 w 6289616"/>
                <a:gd name="connsiteY407" fmla="*/ 6316239 h 6532341"/>
                <a:gd name="connsiteX408" fmla="*/ 2140186 w 6289616"/>
                <a:gd name="connsiteY408" fmla="*/ 6441380 h 6532341"/>
                <a:gd name="connsiteX409" fmla="*/ 2181901 w 6289616"/>
                <a:gd name="connsiteY409" fmla="*/ 6481084 h 6532341"/>
                <a:gd name="connsiteX410" fmla="*/ 2203734 w 6289616"/>
                <a:gd name="connsiteY410" fmla="*/ 6510846 h 6532341"/>
                <a:gd name="connsiteX411" fmla="*/ 2162022 w 6289616"/>
                <a:gd name="connsiteY411" fmla="*/ 6526762 h 6532341"/>
                <a:gd name="connsiteX412" fmla="*/ 2052853 w 6289616"/>
                <a:gd name="connsiteY412" fmla="*/ 6514868 h 6532341"/>
                <a:gd name="connsiteX413" fmla="*/ 2036938 w 6289616"/>
                <a:gd name="connsiteY413" fmla="*/ 6433394 h 6532341"/>
                <a:gd name="connsiteX414" fmla="*/ 2013149 w 6289616"/>
                <a:gd name="connsiteY414" fmla="*/ 6350025 h 6532341"/>
                <a:gd name="connsiteX415" fmla="*/ 2007403 w 6289616"/>
                <a:gd name="connsiteY415" fmla="*/ 6304403 h 6532341"/>
                <a:gd name="connsiteX416" fmla="*/ 1985512 w 6289616"/>
                <a:gd name="connsiteY416" fmla="*/ 6365939 h 6532341"/>
                <a:gd name="connsiteX417" fmla="*/ 2001428 w 6289616"/>
                <a:gd name="connsiteY417" fmla="*/ 6502917 h 6532341"/>
                <a:gd name="connsiteX418" fmla="*/ 1933916 w 6289616"/>
                <a:gd name="connsiteY418" fmla="*/ 6510846 h 6532341"/>
                <a:gd name="connsiteX419" fmla="*/ 1892259 w 6289616"/>
                <a:gd name="connsiteY419" fmla="*/ 6455285 h 6532341"/>
                <a:gd name="connsiteX420" fmla="*/ 1916048 w 6289616"/>
                <a:gd name="connsiteY420" fmla="*/ 6294405 h 6532341"/>
                <a:gd name="connsiteX421" fmla="*/ 1918059 w 6289616"/>
                <a:gd name="connsiteY421" fmla="*/ 6224941 h 6532341"/>
                <a:gd name="connsiteX422" fmla="*/ 1921965 w 6289616"/>
                <a:gd name="connsiteY422" fmla="*/ 6141513 h 6532341"/>
                <a:gd name="connsiteX423" fmla="*/ 1894212 w 6289616"/>
                <a:gd name="connsiteY423" fmla="*/ 6153406 h 6532341"/>
                <a:gd name="connsiteX424" fmla="*/ 1872380 w 6289616"/>
                <a:gd name="connsiteY424" fmla="*/ 6155418 h 6532341"/>
                <a:gd name="connsiteX425" fmla="*/ 1896167 w 6289616"/>
                <a:gd name="connsiteY425" fmla="*/ 6036252 h 6532341"/>
                <a:gd name="connsiteX426" fmla="*/ 1901914 w 6289616"/>
                <a:gd name="connsiteY426" fmla="*/ 5927084 h 6532341"/>
                <a:gd name="connsiteX427" fmla="*/ 1921735 w 6289616"/>
                <a:gd name="connsiteY427" fmla="*/ 5843656 h 6532341"/>
                <a:gd name="connsiteX428" fmla="*/ 1923746 w 6289616"/>
                <a:gd name="connsiteY428" fmla="*/ 5748335 h 6532341"/>
                <a:gd name="connsiteX429" fmla="*/ 2015161 w 6289616"/>
                <a:gd name="connsiteY429" fmla="*/ 5476334 h 6532341"/>
                <a:gd name="connsiteX430" fmla="*/ 2022399 w 6289616"/>
                <a:gd name="connsiteY430" fmla="*/ 5440107 h 6532341"/>
                <a:gd name="connsiteX431" fmla="*/ 2021826 w 6289616"/>
                <a:gd name="connsiteY431" fmla="*/ 5439159 h 6532341"/>
                <a:gd name="connsiteX432" fmla="*/ 2024699 w 6289616"/>
                <a:gd name="connsiteY432" fmla="*/ 5388137 h 6532341"/>
                <a:gd name="connsiteX433" fmla="*/ 2031536 w 6289616"/>
                <a:gd name="connsiteY433" fmla="*/ 5356190 h 6532341"/>
                <a:gd name="connsiteX434" fmla="*/ 2030041 w 6289616"/>
                <a:gd name="connsiteY434" fmla="*/ 5317120 h 6532341"/>
                <a:gd name="connsiteX435" fmla="*/ 2030041 w 6289616"/>
                <a:gd name="connsiteY435" fmla="*/ 5312121 h 6532341"/>
                <a:gd name="connsiteX436" fmla="*/ 2024295 w 6289616"/>
                <a:gd name="connsiteY436" fmla="*/ 5312466 h 6532341"/>
                <a:gd name="connsiteX437" fmla="*/ 2021596 w 6289616"/>
                <a:gd name="connsiteY437" fmla="*/ 5303330 h 6532341"/>
                <a:gd name="connsiteX438" fmla="*/ 2026536 w 6289616"/>
                <a:gd name="connsiteY438" fmla="*/ 5205653 h 6532341"/>
                <a:gd name="connsiteX439" fmla="*/ 2041647 w 6289616"/>
                <a:gd name="connsiteY439" fmla="*/ 5187497 h 6532341"/>
                <a:gd name="connsiteX440" fmla="*/ 2043600 w 6289616"/>
                <a:gd name="connsiteY440" fmla="*/ 5163883 h 6532341"/>
                <a:gd name="connsiteX441" fmla="*/ 2047968 w 6289616"/>
                <a:gd name="connsiteY441" fmla="*/ 5142738 h 6532341"/>
                <a:gd name="connsiteX442" fmla="*/ 2044290 w 6289616"/>
                <a:gd name="connsiteY442" fmla="*/ 5035351 h 6532341"/>
                <a:gd name="connsiteX443" fmla="*/ 2042338 w 6289616"/>
                <a:gd name="connsiteY443" fmla="*/ 5020125 h 6532341"/>
                <a:gd name="connsiteX444" fmla="*/ 2018033 w 6289616"/>
                <a:gd name="connsiteY444" fmla="*/ 5017023 h 6532341"/>
                <a:gd name="connsiteX445" fmla="*/ 2005105 w 6289616"/>
                <a:gd name="connsiteY445" fmla="*/ 5002371 h 6532341"/>
                <a:gd name="connsiteX446" fmla="*/ 2009013 w 6289616"/>
                <a:gd name="connsiteY446" fmla="*/ 4934112 h 6532341"/>
                <a:gd name="connsiteX447" fmla="*/ 2021192 w 6289616"/>
                <a:gd name="connsiteY447" fmla="*/ 4914692 h 6532341"/>
                <a:gd name="connsiteX448" fmla="*/ 2029524 w 6289616"/>
                <a:gd name="connsiteY448" fmla="*/ 4906532 h 6532341"/>
                <a:gd name="connsiteX449" fmla="*/ 2034178 w 6289616"/>
                <a:gd name="connsiteY449" fmla="*/ 4890847 h 6532341"/>
                <a:gd name="connsiteX450" fmla="*/ 2047278 w 6289616"/>
                <a:gd name="connsiteY450" fmla="*/ 4889181 h 6532341"/>
                <a:gd name="connsiteX451" fmla="*/ 2058194 w 6289616"/>
                <a:gd name="connsiteY451" fmla="*/ 4888491 h 6532341"/>
                <a:gd name="connsiteX452" fmla="*/ 2058999 w 6289616"/>
                <a:gd name="connsiteY452" fmla="*/ 4862119 h 6532341"/>
                <a:gd name="connsiteX453" fmla="*/ 2080085 w 6289616"/>
                <a:gd name="connsiteY453" fmla="*/ 4867864 h 6532341"/>
                <a:gd name="connsiteX454" fmla="*/ 2086235 w 6289616"/>
                <a:gd name="connsiteY454" fmla="*/ 4858729 h 6532341"/>
                <a:gd name="connsiteX455" fmla="*/ 2128408 w 6289616"/>
                <a:gd name="connsiteY455" fmla="*/ 4826783 h 6532341"/>
                <a:gd name="connsiteX456" fmla="*/ 2138864 w 6289616"/>
                <a:gd name="connsiteY456" fmla="*/ 4796561 h 6532341"/>
                <a:gd name="connsiteX457" fmla="*/ 2126511 w 6289616"/>
                <a:gd name="connsiteY457" fmla="*/ 4792826 h 6532341"/>
                <a:gd name="connsiteX458" fmla="*/ 2071871 w 6289616"/>
                <a:gd name="connsiteY458" fmla="*/ 4797997 h 6532341"/>
                <a:gd name="connsiteX459" fmla="*/ 2049290 w 6289616"/>
                <a:gd name="connsiteY459" fmla="*/ 4786103 h 6532341"/>
                <a:gd name="connsiteX460" fmla="*/ 2046646 w 6289616"/>
                <a:gd name="connsiteY460" fmla="*/ 4757374 h 6532341"/>
                <a:gd name="connsiteX461" fmla="*/ 2071986 w 6289616"/>
                <a:gd name="connsiteY461" fmla="*/ 4718649 h 6532341"/>
                <a:gd name="connsiteX462" fmla="*/ 2105481 w 6289616"/>
                <a:gd name="connsiteY462" fmla="*/ 4668547 h 6532341"/>
                <a:gd name="connsiteX463" fmla="*/ 2126857 w 6289616"/>
                <a:gd name="connsiteY463" fmla="*/ 4657515 h 6532341"/>
                <a:gd name="connsiteX464" fmla="*/ 2141566 w 6289616"/>
                <a:gd name="connsiteY464" fmla="*/ 4645679 h 6532341"/>
                <a:gd name="connsiteX465" fmla="*/ 2150585 w 6289616"/>
                <a:gd name="connsiteY465" fmla="*/ 4629820 h 6532341"/>
                <a:gd name="connsiteX466" fmla="*/ 2169604 w 6289616"/>
                <a:gd name="connsiteY466" fmla="*/ 4615629 h 6532341"/>
                <a:gd name="connsiteX467" fmla="*/ 2193527 w 6289616"/>
                <a:gd name="connsiteY467" fmla="*/ 4619198 h 6532341"/>
                <a:gd name="connsiteX468" fmla="*/ 2201240 w 6289616"/>
                <a:gd name="connsiteY468" fmla="*/ 4620547 h 6532341"/>
                <a:gd name="connsiteX469" fmla="*/ 2210647 w 6289616"/>
                <a:gd name="connsiteY469" fmla="*/ 4562454 h 6532341"/>
                <a:gd name="connsiteX470" fmla="*/ 2264191 w 6289616"/>
                <a:gd name="connsiteY470" fmla="*/ 4229791 h 6532341"/>
                <a:gd name="connsiteX471" fmla="*/ 2269264 w 6289616"/>
                <a:gd name="connsiteY471" fmla="*/ 4198178 h 6532341"/>
                <a:gd name="connsiteX472" fmla="*/ 2254297 w 6289616"/>
                <a:gd name="connsiteY472" fmla="*/ 4194699 h 6532341"/>
                <a:gd name="connsiteX473" fmla="*/ 2248551 w 6289616"/>
                <a:gd name="connsiteY473" fmla="*/ 4194699 h 6532341"/>
                <a:gd name="connsiteX474" fmla="*/ 2235164 w 6289616"/>
                <a:gd name="connsiteY474" fmla="*/ 4200444 h 6532341"/>
                <a:gd name="connsiteX475" fmla="*/ 2192702 w 6289616"/>
                <a:gd name="connsiteY475" fmla="*/ 4196193 h 6532341"/>
                <a:gd name="connsiteX476" fmla="*/ 2181210 w 6289616"/>
                <a:gd name="connsiteY476" fmla="*/ 4187172 h 6532341"/>
                <a:gd name="connsiteX477" fmla="*/ 2180349 w 6289616"/>
                <a:gd name="connsiteY477" fmla="*/ 4177807 h 6532341"/>
                <a:gd name="connsiteX478" fmla="*/ 2185634 w 6289616"/>
                <a:gd name="connsiteY478" fmla="*/ 4168786 h 6532341"/>
                <a:gd name="connsiteX479" fmla="*/ 2193448 w 6289616"/>
                <a:gd name="connsiteY479" fmla="*/ 4160110 h 6532341"/>
                <a:gd name="connsiteX480" fmla="*/ 2200745 w 6289616"/>
                <a:gd name="connsiteY480" fmla="*/ 4151721 h 6532341"/>
                <a:gd name="connsiteX481" fmla="*/ 2202816 w 6289616"/>
                <a:gd name="connsiteY481" fmla="*/ 4139368 h 6532341"/>
                <a:gd name="connsiteX482" fmla="*/ 2207296 w 6289616"/>
                <a:gd name="connsiteY482" fmla="*/ 4123337 h 6532341"/>
                <a:gd name="connsiteX483" fmla="*/ 2209593 w 6289616"/>
                <a:gd name="connsiteY483" fmla="*/ 4109548 h 6532341"/>
                <a:gd name="connsiteX484" fmla="*/ 2210112 w 6289616"/>
                <a:gd name="connsiteY484" fmla="*/ 4096850 h 6532341"/>
                <a:gd name="connsiteX485" fmla="*/ 2200860 w 6289616"/>
                <a:gd name="connsiteY485" fmla="*/ 4082256 h 6532341"/>
                <a:gd name="connsiteX486" fmla="*/ 2199194 w 6289616"/>
                <a:gd name="connsiteY486" fmla="*/ 4067604 h 6532341"/>
                <a:gd name="connsiteX487" fmla="*/ 2203792 w 6289616"/>
                <a:gd name="connsiteY487" fmla="*/ 4050367 h 6532341"/>
                <a:gd name="connsiteX488" fmla="*/ 2211891 w 6289616"/>
                <a:gd name="connsiteY488" fmla="*/ 4036635 h 6532341"/>
                <a:gd name="connsiteX489" fmla="*/ 2218157 w 6289616"/>
                <a:gd name="connsiteY489" fmla="*/ 3995209 h 6532341"/>
                <a:gd name="connsiteX490" fmla="*/ 2218902 w 6289616"/>
                <a:gd name="connsiteY490" fmla="*/ 3981074 h 6532341"/>
                <a:gd name="connsiteX491" fmla="*/ 2228212 w 6289616"/>
                <a:gd name="connsiteY491" fmla="*/ 3967515 h 6532341"/>
                <a:gd name="connsiteX492" fmla="*/ 2232980 w 6289616"/>
                <a:gd name="connsiteY492" fmla="*/ 3951541 h 6532341"/>
                <a:gd name="connsiteX493" fmla="*/ 2239127 w 6289616"/>
                <a:gd name="connsiteY493" fmla="*/ 3942004 h 6532341"/>
                <a:gd name="connsiteX494" fmla="*/ 2243723 w 6289616"/>
                <a:gd name="connsiteY494" fmla="*/ 3924766 h 6532341"/>
                <a:gd name="connsiteX495" fmla="*/ 2242631 w 6289616"/>
                <a:gd name="connsiteY495" fmla="*/ 3906955 h 6532341"/>
                <a:gd name="connsiteX496" fmla="*/ 2254583 w 6289616"/>
                <a:gd name="connsiteY496" fmla="*/ 3889717 h 6532341"/>
                <a:gd name="connsiteX497" fmla="*/ 2275268 w 6289616"/>
                <a:gd name="connsiteY497" fmla="*/ 3854841 h 6532341"/>
                <a:gd name="connsiteX498" fmla="*/ 2287851 w 6289616"/>
                <a:gd name="connsiteY498" fmla="*/ 3821803 h 6532341"/>
                <a:gd name="connsiteX499" fmla="*/ 2293596 w 6289616"/>
                <a:gd name="connsiteY499" fmla="*/ 3798820 h 6532341"/>
                <a:gd name="connsiteX500" fmla="*/ 2315833 w 6289616"/>
                <a:gd name="connsiteY500" fmla="*/ 3769575 h 6532341"/>
                <a:gd name="connsiteX501" fmla="*/ 2299172 w 6289616"/>
                <a:gd name="connsiteY501" fmla="*/ 3752338 h 6532341"/>
                <a:gd name="connsiteX502" fmla="*/ 2327439 w 6289616"/>
                <a:gd name="connsiteY502" fmla="*/ 3713842 h 6532341"/>
                <a:gd name="connsiteX503" fmla="*/ 2333702 w 6289616"/>
                <a:gd name="connsiteY503" fmla="*/ 3698558 h 6532341"/>
                <a:gd name="connsiteX504" fmla="*/ 2335999 w 6289616"/>
                <a:gd name="connsiteY504" fmla="*/ 3685056 h 6532341"/>
                <a:gd name="connsiteX505" fmla="*/ 2345423 w 6289616"/>
                <a:gd name="connsiteY505" fmla="*/ 3668336 h 6532341"/>
                <a:gd name="connsiteX506" fmla="*/ 2346745 w 6289616"/>
                <a:gd name="connsiteY506" fmla="*/ 3660350 h 6532341"/>
                <a:gd name="connsiteX507" fmla="*/ 2324622 w 6289616"/>
                <a:gd name="connsiteY507" fmla="*/ 3648858 h 6532341"/>
                <a:gd name="connsiteX508" fmla="*/ 2324622 w 6289616"/>
                <a:gd name="connsiteY508" fmla="*/ 3641159 h 6532341"/>
                <a:gd name="connsiteX509" fmla="*/ 2288311 w 6289616"/>
                <a:gd name="connsiteY509" fmla="*/ 3626278 h 6532341"/>
                <a:gd name="connsiteX510" fmla="*/ 2279922 w 6289616"/>
                <a:gd name="connsiteY510" fmla="*/ 3596400 h 6532341"/>
                <a:gd name="connsiteX511" fmla="*/ 2302905 w 6289616"/>
                <a:gd name="connsiteY511" fmla="*/ 3573417 h 6532341"/>
                <a:gd name="connsiteX512" fmla="*/ 2315889 w 6289616"/>
                <a:gd name="connsiteY512" fmla="*/ 3549917 h 6532341"/>
                <a:gd name="connsiteX513" fmla="*/ 2322210 w 6289616"/>
                <a:gd name="connsiteY513" fmla="*/ 3534692 h 6532341"/>
                <a:gd name="connsiteX514" fmla="*/ 2332151 w 6289616"/>
                <a:gd name="connsiteY514" fmla="*/ 3529405 h 6532341"/>
                <a:gd name="connsiteX515" fmla="*/ 2335309 w 6289616"/>
                <a:gd name="connsiteY515" fmla="*/ 3520499 h 6532341"/>
                <a:gd name="connsiteX516" fmla="*/ 2341804 w 6289616"/>
                <a:gd name="connsiteY516" fmla="*/ 3499183 h 6532341"/>
                <a:gd name="connsiteX517" fmla="*/ 2336574 w 6289616"/>
                <a:gd name="connsiteY517" fmla="*/ 3498321 h 6532341"/>
                <a:gd name="connsiteX518" fmla="*/ 2353812 w 6289616"/>
                <a:gd name="connsiteY518" fmla="*/ 3477809 h 6532341"/>
                <a:gd name="connsiteX519" fmla="*/ 2374152 w 6289616"/>
                <a:gd name="connsiteY519" fmla="*/ 3456780 h 6532341"/>
                <a:gd name="connsiteX520" fmla="*/ 2380580 w 6289616"/>
                <a:gd name="connsiteY520" fmla="*/ 3452815 h 6532341"/>
                <a:gd name="connsiteX521" fmla="*/ 2381534 w 6289616"/>
                <a:gd name="connsiteY521" fmla="*/ 3452483 h 6532341"/>
                <a:gd name="connsiteX522" fmla="*/ 2422186 w 6289616"/>
                <a:gd name="connsiteY522" fmla="*/ 3178918 h 6532341"/>
                <a:gd name="connsiteX523" fmla="*/ 2505557 w 6289616"/>
                <a:gd name="connsiteY523" fmla="*/ 2483689 h 6532341"/>
                <a:gd name="connsiteX524" fmla="*/ 2316926 w 6289616"/>
                <a:gd name="connsiteY524" fmla="*/ 2489435 h 6532341"/>
                <a:gd name="connsiteX525" fmla="*/ 2312961 w 6289616"/>
                <a:gd name="connsiteY525" fmla="*/ 2558901 h 6532341"/>
                <a:gd name="connsiteX526" fmla="*/ 2312961 w 6289616"/>
                <a:gd name="connsiteY526" fmla="*/ 2596650 h 6532341"/>
                <a:gd name="connsiteX527" fmla="*/ 2326866 w 6289616"/>
                <a:gd name="connsiteY527" fmla="*/ 2626356 h 6532341"/>
                <a:gd name="connsiteX528" fmla="*/ 2328818 w 6289616"/>
                <a:gd name="connsiteY528" fmla="*/ 2711793 h 6532341"/>
                <a:gd name="connsiteX529" fmla="*/ 2356629 w 6289616"/>
                <a:gd name="connsiteY529" fmla="*/ 2735581 h 6532341"/>
                <a:gd name="connsiteX530" fmla="*/ 2352662 w 6289616"/>
                <a:gd name="connsiteY530" fmla="*/ 2777295 h 6532341"/>
                <a:gd name="connsiteX531" fmla="*/ 2382485 w 6289616"/>
                <a:gd name="connsiteY531" fmla="*/ 2822916 h 6532341"/>
                <a:gd name="connsiteX532" fmla="*/ 2396330 w 6289616"/>
                <a:gd name="connsiteY532" fmla="*/ 2884510 h 6532341"/>
                <a:gd name="connsiteX533" fmla="*/ 2392366 w 6289616"/>
                <a:gd name="connsiteY533" fmla="*/ 2965925 h 6532341"/>
                <a:gd name="connsiteX534" fmla="*/ 2334909 w 6289616"/>
                <a:gd name="connsiteY534" fmla="*/ 3043435 h 6532341"/>
                <a:gd name="connsiteX535" fmla="*/ 2255504 w 6289616"/>
                <a:gd name="connsiteY535" fmla="*/ 3055329 h 6532341"/>
                <a:gd name="connsiteX536" fmla="*/ 2223729 w 6289616"/>
                <a:gd name="connsiteY536" fmla="*/ 3035448 h 6532341"/>
                <a:gd name="connsiteX537" fmla="*/ 2199885 w 6289616"/>
                <a:gd name="connsiteY537" fmla="*/ 3059293 h 6532341"/>
                <a:gd name="connsiteX538" fmla="*/ 2088649 w 6289616"/>
                <a:gd name="connsiteY538" fmla="*/ 3017637 h 6532341"/>
                <a:gd name="connsiteX539" fmla="*/ 2125134 w 6289616"/>
                <a:gd name="connsiteY539" fmla="*/ 2764022 h 6532341"/>
                <a:gd name="connsiteX540" fmla="*/ 2202472 w 6289616"/>
                <a:gd name="connsiteY540" fmla="*/ 2758277 h 6532341"/>
                <a:gd name="connsiteX541" fmla="*/ 2230510 w 6289616"/>
                <a:gd name="connsiteY541" fmla="*/ 2778387 h 6532341"/>
                <a:gd name="connsiteX542" fmla="*/ 2257401 w 6289616"/>
                <a:gd name="connsiteY542" fmla="*/ 2768388 h 6532341"/>
                <a:gd name="connsiteX543" fmla="*/ 2251655 w 6289616"/>
                <a:gd name="connsiteY543" fmla="*/ 2716677 h 6532341"/>
                <a:gd name="connsiteX544" fmla="*/ 2248263 w 6289616"/>
                <a:gd name="connsiteY544" fmla="*/ 2654912 h 6532341"/>
                <a:gd name="connsiteX545" fmla="*/ 2248263 w 6289616"/>
                <a:gd name="connsiteY545" fmla="*/ 2578666 h 6532341"/>
                <a:gd name="connsiteX546" fmla="*/ 2231486 w 6289616"/>
                <a:gd name="connsiteY546" fmla="*/ 2558556 h 6532341"/>
                <a:gd name="connsiteX547" fmla="*/ 2200115 w 6289616"/>
                <a:gd name="connsiteY547" fmla="*/ 2573094 h 6532341"/>
                <a:gd name="connsiteX548" fmla="*/ 2164204 w 6289616"/>
                <a:gd name="connsiteY548" fmla="*/ 2560797 h 6532341"/>
                <a:gd name="connsiteX549" fmla="*/ 1976953 w 6289616"/>
                <a:gd name="connsiteY549" fmla="*/ 2476680 h 6532341"/>
                <a:gd name="connsiteX550" fmla="*/ 1975802 w 6289616"/>
                <a:gd name="connsiteY550" fmla="*/ 2464327 h 6532341"/>
                <a:gd name="connsiteX551" fmla="*/ 1799753 w 6289616"/>
                <a:gd name="connsiteY551" fmla="*/ 2479955 h 6532341"/>
                <a:gd name="connsiteX552" fmla="*/ 1853591 w 6289616"/>
                <a:gd name="connsiteY552" fmla="*/ 2693063 h 6532341"/>
                <a:gd name="connsiteX553" fmla="*/ 1633818 w 6289616"/>
                <a:gd name="connsiteY553" fmla="*/ 2875834 h 6532341"/>
                <a:gd name="connsiteX554" fmla="*/ 1508218 w 6289616"/>
                <a:gd name="connsiteY554" fmla="*/ 2623540 h 6532341"/>
                <a:gd name="connsiteX555" fmla="*/ 1196973 w 6289616"/>
                <a:gd name="connsiteY555" fmla="*/ 2526783 h 6532341"/>
                <a:gd name="connsiteX556" fmla="*/ 1167210 w 6289616"/>
                <a:gd name="connsiteY556" fmla="*/ 3100604 h 6532341"/>
                <a:gd name="connsiteX557" fmla="*/ 1194962 w 6289616"/>
                <a:gd name="connsiteY557" fmla="*/ 3142319 h 6532341"/>
                <a:gd name="connsiteX558" fmla="*/ 1193009 w 6289616"/>
                <a:gd name="connsiteY558" fmla="*/ 3160129 h 6532341"/>
                <a:gd name="connsiteX559" fmla="*/ 1230699 w 6289616"/>
                <a:gd name="connsiteY559" fmla="*/ 3195925 h 6532341"/>
                <a:gd name="connsiteX560" fmla="*/ 1254545 w 6289616"/>
                <a:gd name="connsiteY560" fmla="*/ 3233617 h 6532341"/>
                <a:gd name="connsiteX561" fmla="*/ 1268220 w 6289616"/>
                <a:gd name="connsiteY561" fmla="*/ 3336639 h 6532341"/>
                <a:gd name="connsiteX562" fmla="*/ 1286203 w 6289616"/>
                <a:gd name="connsiteY562" fmla="*/ 3353530 h 6532341"/>
                <a:gd name="connsiteX563" fmla="*/ 1261498 w 6289616"/>
                <a:gd name="connsiteY563" fmla="*/ 3419721 h 6532341"/>
                <a:gd name="connsiteX564" fmla="*/ 1237996 w 6289616"/>
                <a:gd name="connsiteY564" fmla="*/ 3454194 h 6532341"/>
                <a:gd name="connsiteX565" fmla="*/ 1241329 w 6289616"/>
                <a:gd name="connsiteY565" fmla="*/ 3552906 h 6532341"/>
                <a:gd name="connsiteX566" fmla="*/ 1226794 w 6289616"/>
                <a:gd name="connsiteY566" fmla="*/ 3598872 h 6532341"/>
                <a:gd name="connsiteX567" fmla="*/ 1216680 w 6289616"/>
                <a:gd name="connsiteY567" fmla="*/ 3624785 h 6532341"/>
                <a:gd name="connsiteX568" fmla="*/ 1207716 w 6289616"/>
                <a:gd name="connsiteY568" fmla="*/ 3644895 h 6532341"/>
                <a:gd name="connsiteX569" fmla="*/ 1197605 w 6289616"/>
                <a:gd name="connsiteY569" fmla="*/ 3667475 h 6532341"/>
                <a:gd name="connsiteX570" fmla="*/ 1195364 w 6289616"/>
                <a:gd name="connsiteY570" fmla="*/ 3703213 h 6532341"/>
                <a:gd name="connsiteX571" fmla="*/ 1183872 w 6289616"/>
                <a:gd name="connsiteY571" fmla="*/ 3715566 h 6532341"/>
                <a:gd name="connsiteX572" fmla="*/ 1179447 w 6289616"/>
                <a:gd name="connsiteY572" fmla="*/ 3741307 h 6532341"/>
                <a:gd name="connsiteX573" fmla="*/ 1169336 w 6289616"/>
                <a:gd name="connsiteY573" fmla="*/ 3782848 h 6532341"/>
                <a:gd name="connsiteX574" fmla="*/ 1145779 w 6289616"/>
                <a:gd name="connsiteY574" fmla="*/ 3795202 h 6532341"/>
                <a:gd name="connsiteX575" fmla="*/ 1158132 w 6289616"/>
                <a:gd name="connsiteY575" fmla="*/ 3833296 h 6532341"/>
                <a:gd name="connsiteX576" fmla="*/ 1163877 w 6289616"/>
                <a:gd name="connsiteY576" fmla="*/ 3864725 h 6532341"/>
                <a:gd name="connsiteX577" fmla="*/ 1125725 w 6289616"/>
                <a:gd name="connsiteY577" fmla="*/ 3863576 h 6532341"/>
                <a:gd name="connsiteX578" fmla="*/ 1114523 w 6289616"/>
                <a:gd name="connsiteY578" fmla="*/ 3869321 h 6532341"/>
                <a:gd name="connsiteX579" fmla="*/ 1020120 w 6289616"/>
                <a:gd name="connsiteY579" fmla="*/ 4924460 h 6532341"/>
                <a:gd name="connsiteX580" fmla="*/ 1012651 w 6289616"/>
                <a:gd name="connsiteY580" fmla="*/ 5039374 h 6532341"/>
                <a:gd name="connsiteX581" fmla="*/ 1001687 w 6289616"/>
                <a:gd name="connsiteY581" fmla="*/ 5098357 h 6532341"/>
                <a:gd name="connsiteX582" fmla="*/ 998943 w 6289616"/>
                <a:gd name="connsiteY582" fmla="*/ 5113074 h 6532341"/>
                <a:gd name="connsiteX583" fmla="*/ 1013571 w 6289616"/>
                <a:gd name="connsiteY583" fmla="*/ 5121077 h 6532341"/>
                <a:gd name="connsiteX584" fmla="*/ 1037701 w 6289616"/>
                <a:gd name="connsiteY584" fmla="*/ 5131591 h 6532341"/>
                <a:gd name="connsiteX585" fmla="*/ 1089413 w 6289616"/>
                <a:gd name="connsiteY585" fmla="*/ 5134694 h 6532341"/>
                <a:gd name="connsiteX586" fmla="*/ 1119462 w 6289616"/>
                <a:gd name="connsiteY586" fmla="*/ 5164284 h 6532341"/>
                <a:gd name="connsiteX587" fmla="*/ 1138826 w 6289616"/>
                <a:gd name="connsiteY587" fmla="*/ 5201229 h 6532341"/>
                <a:gd name="connsiteX588" fmla="*/ 1163647 w 6289616"/>
                <a:gd name="connsiteY588" fmla="*/ 5245126 h 6532341"/>
                <a:gd name="connsiteX589" fmla="*/ 1151695 w 6289616"/>
                <a:gd name="connsiteY589" fmla="*/ 5299422 h 6532341"/>
                <a:gd name="connsiteX590" fmla="*/ 1151639 w 6289616"/>
                <a:gd name="connsiteY590" fmla="*/ 5301836 h 6532341"/>
                <a:gd name="connsiteX591" fmla="*/ 1144398 w 6289616"/>
                <a:gd name="connsiteY591" fmla="*/ 5329071 h 6532341"/>
                <a:gd name="connsiteX592" fmla="*/ 1108431 w 6289616"/>
                <a:gd name="connsiteY592" fmla="*/ 5327175 h 6532341"/>
                <a:gd name="connsiteX593" fmla="*/ 1103777 w 6289616"/>
                <a:gd name="connsiteY593" fmla="*/ 5338667 h 6532341"/>
                <a:gd name="connsiteX594" fmla="*/ 1098031 w 6289616"/>
                <a:gd name="connsiteY594" fmla="*/ 5338667 h 6532341"/>
                <a:gd name="connsiteX595" fmla="*/ 1080393 w 6289616"/>
                <a:gd name="connsiteY595" fmla="*/ 5378426 h 6532341"/>
                <a:gd name="connsiteX596" fmla="*/ 1073382 w 6289616"/>
                <a:gd name="connsiteY596" fmla="*/ 5378426 h 6532341"/>
                <a:gd name="connsiteX597" fmla="*/ 1066144 w 6289616"/>
                <a:gd name="connsiteY597" fmla="*/ 5387678 h 6532341"/>
                <a:gd name="connsiteX598" fmla="*/ 1066144 w 6289616"/>
                <a:gd name="connsiteY598" fmla="*/ 5388309 h 6532341"/>
                <a:gd name="connsiteX599" fmla="*/ 1066604 w 6289616"/>
                <a:gd name="connsiteY599" fmla="*/ 5391469 h 6532341"/>
                <a:gd name="connsiteX600" fmla="*/ 1068040 w 6289616"/>
                <a:gd name="connsiteY600" fmla="*/ 5392734 h 6532341"/>
                <a:gd name="connsiteX601" fmla="*/ 1068902 w 6289616"/>
                <a:gd name="connsiteY601" fmla="*/ 5397043 h 6532341"/>
                <a:gd name="connsiteX602" fmla="*/ 1068267 w 6289616"/>
                <a:gd name="connsiteY602" fmla="*/ 5398594 h 6532341"/>
                <a:gd name="connsiteX603" fmla="*/ 1068557 w 6289616"/>
                <a:gd name="connsiteY603" fmla="*/ 5401008 h 6532341"/>
                <a:gd name="connsiteX604" fmla="*/ 1069592 w 6289616"/>
                <a:gd name="connsiteY604" fmla="*/ 5402845 h 6532341"/>
                <a:gd name="connsiteX605" fmla="*/ 1070339 w 6289616"/>
                <a:gd name="connsiteY605" fmla="*/ 5408132 h 6532341"/>
                <a:gd name="connsiteX606" fmla="*/ 1071084 w 6289616"/>
                <a:gd name="connsiteY606" fmla="*/ 5413877 h 6532341"/>
                <a:gd name="connsiteX607" fmla="*/ 1072120 w 6289616"/>
                <a:gd name="connsiteY607" fmla="*/ 5418244 h 6532341"/>
                <a:gd name="connsiteX608" fmla="*/ 1073037 w 6289616"/>
                <a:gd name="connsiteY608" fmla="*/ 5423989 h 6532341"/>
                <a:gd name="connsiteX609" fmla="*/ 1073901 w 6289616"/>
                <a:gd name="connsiteY609" fmla="*/ 5428069 h 6532341"/>
                <a:gd name="connsiteX610" fmla="*/ 1074993 w 6289616"/>
                <a:gd name="connsiteY610" fmla="*/ 5434849 h 6532341"/>
                <a:gd name="connsiteX611" fmla="*/ 1075910 w 6289616"/>
                <a:gd name="connsiteY611" fmla="*/ 5439274 h 6532341"/>
                <a:gd name="connsiteX612" fmla="*/ 1076830 w 6289616"/>
                <a:gd name="connsiteY612" fmla="*/ 5445019 h 6532341"/>
                <a:gd name="connsiteX613" fmla="*/ 1078037 w 6289616"/>
                <a:gd name="connsiteY613" fmla="*/ 5450133 h 6532341"/>
                <a:gd name="connsiteX614" fmla="*/ 1078898 w 6289616"/>
                <a:gd name="connsiteY614" fmla="*/ 5456510 h 6532341"/>
                <a:gd name="connsiteX615" fmla="*/ 1079818 w 6289616"/>
                <a:gd name="connsiteY615" fmla="*/ 5460188 h 6532341"/>
                <a:gd name="connsiteX616" fmla="*/ 1079818 w 6289616"/>
                <a:gd name="connsiteY616" fmla="*/ 5463979 h 6532341"/>
                <a:gd name="connsiteX617" fmla="*/ 1082174 w 6289616"/>
                <a:gd name="connsiteY617" fmla="*/ 5465187 h 6532341"/>
                <a:gd name="connsiteX618" fmla="*/ 1083667 w 6289616"/>
                <a:gd name="connsiteY618" fmla="*/ 5466967 h 6532341"/>
                <a:gd name="connsiteX619" fmla="*/ 1084933 w 6289616"/>
                <a:gd name="connsiteY619" fmla="*/ 5471908 h 6532341"/>
                <a:gd name="connsiteX620" fmla="*/ 1086425 w 6289616"/>
                <a:gd name="connsiteY620" fmla="*/ 5479780 h 6532341"/>
                <a:gd name="connsiteX621" fmla="*/ 1084587 w 6289616"/>
                <a:gd name="connsiteY621" fmla="*/ 5481044 h 6532341"/>
                <a:gd name="connsiteX622" fmla="*/ 1083381 w 6289616"/>
                <a:gd name="connsiteY622" fmla="*/ 5482538 h 6532341"/>
                <a:gd name="connsiteX623" fmla="*/ 1082461 w 6289616"/>
                <a:gd name="connsiteY623" fmla="*/ 5482538 h 6532341"/>
                <a:gd name="connsiteX624" fmla="*/ 1085047 w 6289616"/>
                <a:gd name="connsiteY624" fmla="*/ 5492708 h 6532341"/>
                <a:gd name="connsiteX625" fmla="*/ 1086655 w 6289616"/>
                <a:gd name="connsiteY625" fmla="*/ 5492708 h 6532341"/>
                <a:gd name="connsiteX626" fmla="*/ 1109178 w 6289616"/>
                <a:gd name="connsiteY626" fmla="*/ 5503223 h 6532341"/>
                <a:gd name="connsiteX627" fmla="*/ 1109178 w 6289616"/>
                <a:gd name="connsiteY627" fmla="*/ 5511153 h 6532341"/>
                <a:gd name="connsiteX628" fmla="*/ 1106594 w 6289616"/>
                <a:gd name="connsiteY628" fmla="*/ 5512301 h 6532341"/>
                <a:gd name="connsiteX629" fmla="*/ 1083207 w 6289616"/>
                <a:gd name="connsiteY629" fmla="*/ 5518046 h 6532341"/>
                <a:gd name="connsiteX630" fmla="*/ 1093952 w 6289616"/>
                <a:gd name="connsiteY630" fmla="*/ 5569758 h 6532341"/>
                <a:gd name="connsiteX631" fmla="*/ 1095849 w 6289616"/>
                <a:gd name="connsiteY631" fmla="*/ 5571424 h 6532341"/>
                <a:gd name="connsiteX632" fmla="*/ 1096539 w 6289616"/>
                <a:gd name="connsiteY632" fmla="*/ 5574240 h 6532341"/>
                <a:gd name="connsiteX633" fmla="*/ 1096539 w 6289616"/>
                <a:gd name="connsiteY633" fmla="*/ 5574584 h 6532341"/>
                <a:gd name="connsiteX634" fmla="*/ 1097399 w 6289616"/>
                <a:gd name="connsiteY634" fmla="*/ 5575331 h 6532341"/>
                <a:gd name="connsiteX635" fmla="*/ 1097916 w 6289616"/>
                <a:gd name="connsiteY635" fmla="*/ 5577860 h 6532341"/>
                <a:gd name="connsiteX636" fmla="*/ 1097399 w 6289616"/>
                <a:gd name="connsiteY636" fmla="*/ 5578491 h 6532341"/>
                <a:gd name="connsiteX637" fmla="*/ 1098432 w 6289616"/>
                <a:gd name="connsiteY637" fmla="*/ 5579296 h 6532341"/>
                <a:gd name="connsiteX638" fmla="*/ 1101249 w 6289616"/>
                <a:gd name="connsiteY638" fmla="*/ 5592453 h 6532341"/>
                <a:gd name="connsiteX639" fmla="*/ 1090159 w 6289616"/>
                <a:gd name="connsiteY639" fmla="*/ 5595096 h 6532341"/>
                <a:gd name="connsiteX640" fmla="*/ 1086714 w 6289616"/>
                <a:gd name="connsiteY640" fmla="*/ 5580675 h 6532341"/>
                <a:gd name="connsiteX641" fmla="*/ 1087746 w 6289616"/>
                <a:gd name="connsiteY641" fmla="*/ 5579928 h 6532341"/>
                <a:gd name="connsiteX642" fmla="*/ 1087746 w 6289616"/>
                <a:gd name="connsiteY642" fmla="*/ 5579411 h 6532341"/>
                <a:gd name="connsiteX643" fmla="*/ 1086484 w 6289616"/>
                <a:gd name="connsiteY643" fmla="*/ 5579411 h 6532341"/>
                <a:gd name="connsiteX644" fmla="*/ 1086080 w 6289616"/>
                <a:gd name="connsiteY644" fmla="*/ 5577917 h 6532341"/>
                <a:gd name="connsiteX645" fmla="*/ 1087115 w 6289616"/>
                <a:gd name="connsiteY645" fmla="*/ 5576940 h 6532341"/>
                <a:gd name="connsiteX646" fmla="*/ 1087115 w 6289616"/>
                <a:gd name="connsiteY646" fmla="*/ 5576366 h 6532341"/>
                <a:gd name="connsiteX647" fmla="*/ 1085849 w 6289616"/>
                <a:gd name="connsiteY647" fmla="*/ 5576366 h 6532341"/>
                <a:gd name="connsiteX648" fmla="*/ 1085505 w 6289616"/>
                <a:gd name="connsiteY648" fmla="*/ 5574700 h 6532341"/>
                <a:gd name="connsiteX649" fmla="*/ 1086655 w 6289616"/>
                <a:gd name="connsiteY649" fmla="*/ 5573608 h 6532341"/>
                <a:gd name="connsiteX650" fmla="*/ 1086655 w 6289616"/>
                <a:gd name="connsiteY650" fmla="*/ 5571539 h 6532341"/>
                <a:gd name="connsiteX651" fmla="*/ 1087115 w 6289616"/>
                <a:gd name="connsiteY651" fmla="*/ 5571137 h 6532341"/>
                <a:gd name="connsiteX652" fmla="*/ 1076715 w 6289616"/>
                <a:gd name="connsiteY652" fmla="*/ 5518392 h 6532341"/>
                <a:gd name="connsiteX653" fmla="*/ 1076199 w 6289616"/>
                <a:gd name="connsiteY653" fmla="*/ 5518736 h 6532341"/>
                <a:gd name="connsiteX654" fmla="*/ 1076199 w 6289616"/>
                <a:gd name="connsiteY654" fmla="*/ 5521954 h 6532341"/>
                <a:gd name="connsiteX655" fmla="*/ 1074647 w 6289616"/>
                <a:gd name="connsiteY655" fmla="*/ 5522815 h 6532341"/>
                <a:gd name="connsiteX656" fmla="*/ 1072176 w 6289616"/>
                <a:gd name="connsiteY656" fmla="*/ 5523276 h 6532341"/>
                <a:gd name="connsiteX657" fmla="*/ 1071255 w 6289616"/>
                <a:gd name="connsiteY657" fmla="*/ 5519139 h 6532341"/>
                <a:gd name="connsiteX658" fmla="*/ 1069361 w 6289616"/>
                <a:gd name="connsiteY658" fmla="*/ 5519139 h 6532341"/>
                <a:gd name="connsiteX659" fmla="*/ 1068155 w 6289616"/>
                <a:gd name="connsiteY659" fmla="*/ 5514197 h 6532341"/>
                <a:gd name="connsiteX660" fmla="*/ 1072120 w 6289616"/>
                <a:gd name="connsiteY660" fmla="*/ 5513106 h 6532341"/>
                <a:gd name="connsiteX661" fmla="*/ 1073325 w 6289616"/>
                <a:gd name="connsiteY661" fmla="*/ 5513106 h 6532341"/>
                <a:gd name="connsiteX662" fmla="*/ 1074647 w 6289616"/>
                <a:gd name="connsiteY662" fmla="*/ 5511669 h 6532341"/>
                <a:gd name="connsiteX663" fmla="*/ 1075509 w 6289616"/>
                <a:gd name="connsiteY663" fmla="*/ 5510578 h 6532341"/>
                <a:gd name="connsiteX664" fmla="*/ 1073211 w 6289616"/>
                <a:gd name="connsiteY664" fmla="*/ 5502533 h 6532341"/>
                <a:gd name="connsiteX665" fmla="*/ 1071890 w 6289616"/>
                <a:gd name="connsiteY665" fmla="*/ 5501958 h 6532341"/>
                <a:gd name="connsiteX666" fmla="*/ 1070914 w 6289616"/>
                <a:gd name="connsiteY666" fmla="*/ 5501958 h 6532341"/>
                <a:gd name="connsiteX667" fmla="*/ 1068040 w 6289616"/>
                <a:gd name="connsiteY667" fmla="*/ 5502706 h 6532341"/>
                <a:gd name="connsiteX668" fmla="*/ 1066831 w 6289616"/>
                <a:gd name="connsiteY668" fmla="*/ 5501958 h 6532341"/>
                <a:gd name="connsiteX669" fmla="*/ 1065970 w 6289616"/>
                <a:gd name="connsiteY669" fmla="*/ 5499545 h 6532341"/>
                <a:gd name="connsiteX670" fmla="*/ 1065053 w 6289616"/>
                <a:gd name="connsiteY670" fmla="*/ 5497593 h 6532341"/>
                <a:gd name="connsiteX671" fmla="*/ 1066374 w 6289616"/>
                <a:gd name="connsiteY671" fmla="*/ 5496902 h 6532341"/>
                <a:gd name="connsiteX672" fmla="*/ 1067061 w 6289616"/>
                <a:gd name="connsiteY672" fmla="*/ 5495983 h 6532341"/>
                <a:gd name="connsiteX673" fmla="*/ 1064994 w 6289616"/>
                <a:gd name="connsiteY673" fmla="*/ 5486503 h 6532341"/>
                <a:gd name="connsiteX674" fmla="*/ 1062466 w 6289616"/>
                <a:gd name="connsiteY674" fmla="*/ 5486503 h 6532341"/>
                <a:gd name="connsiteX675" fmla="*/ 1059537 w 6289616"/>
                <a:gd name="connsiteY675" fmla="*/ 5484492 h 6532341"/>
                <a:gd name="connsiteX676" fmla="*/ 1059537 w 6289616"/>
                <a:gd name="connsiteY676" fmla="*/ 5467255 h 6532341"/>
                <a:gd name="connsiteX677" fmla="*/ 1059537 w 6289616"/>
                <a:gd name="connsiteY677" fmla="*/ 5466278 h 6532341"/>
                <a:gd name="connsiteX678" fmla="*/ 1048045 w 6289616"/>
                <a:gd name="connsiteY678" fmla="*/ 5424966 h 6532341"/>
                <a:gd name="connsiteX679" fmla="*/ 1048045 w 6289616"/>
                <a:gd name="connsiteY679" fmla="*/ 5426116 h 6532341"/>
                <a:gd name="connsiteX680" fmla="*/ 1037645 w 6289616"/>
                <a:gd name="connsiteY680" fmla="*/ 5454844 h 6532341"/>
                <a:gd name="connsiteX681" fmla="*/ 1011330 w 6289616"/>
                <a:gd name="connsiteY681" fmla="*/ 5486043 h 6532341"/>
                <a:gd name="connsiteX682" fmla="*/ 989668 w 6289616"/>
                <a:gd name="connsiteY682" fmla="*/ 5489433 h 6532341"/>
                <a:gd name="connsiteX683" fmla="*/ 949448 w 6289616"/>
                <a:gd name="connsiteY683" fmla="*/ 5533331 h 6532341"/>
                <a:gd name="connsiteX684" fmla="*/ 936691 w 6289616"/>
                <a:gd name="connsiteY684" fmla="*/ 5549246 h 6532341"/>
                <a:gd name="connsiteX685" fmla="*/ 924225 w 6289616"/>
                <a:gd name="connsiteY685" fmla="*/ 5558612 h 6532341"/>
                <a:gd name="connsiteX686" fmla="*/ 916065 w 6289616"/>
                <a:gd name="connsiteY686" fmla="*/ 5562806 h 6532341"/>
                <a:gd name="connsiteX687" fmla="*/ 900321 w 6289616"/>
                <a:gd name="connsiteY687" fmla="*/ 5569241 h 6532341"/>
                <a:gd name="connsiteX688" fmla="*/ 908423 w 6289616"/>
                <a:gd name="connsiteY688" fmla="*/ 5613713 h 6532341"/>
                <a:gd name="connsiteX689" fmla="*/ 908768 w 6289616"/>
                <a:gd name="connsiteY689" fmla="*/ 5638017 h 6532341"/>
                <a:gd name="connsiteX690" fmla="*/ 897277 w 6289616"/>
                <a:gd name="connsiteY690" fmla="*/ 5688579 h 6532341"/>
                <a:gd name="connsiteX691" fmla="*/ 888142 w 6289616"/>
                <a:gd name="connsiteY691" fmla="*/ 5708747 h 6532341"/>
                <a:gd name="connsiteX692" fmla="*/ 889634 w 6289616"/>
                <a:gd name="connsiteY692" fmla="*/ 5713171 h 6532341"/>
                <a:gd name="connsiteX693" fmla="*/ 888314 w 6289616"/>
                <a:gd name="connsiteY693" fmla="*/ 5719951 h 6532341"/>
                <a:gd name="connsiteX694" fmla="*/ 883889 w 6289616"/>
                <a:gd name="connsiteY694" fmla="*/ 5722938 h 6532341"/>
                <a:gd name="connsiteX695" fmla="*/ 880671 w 6289616"/>
                <a:gd name="connsiteY695" fmla="*/ 5722938 h 6532341"/>
                <a:gd name="connsiteX696" fmla="*/ 870905 w 6289616"/>
                <a:gd name="connsiteY696" fmla="*/ 5742588 h 6532341"/>
                <a:gd name="connsiteX697" fmla="*/ 866710 w 6289616"/>
                <a:gd name="connsiteY697" fmla="*/ 5765169 h 6532341"/>
                <a:gd name="connsiteX698" fmla="*/ 864584 w 6289616"/>
                <a:gd name="connsiteY698" fmla="*/ 5777810 h 6532341"/>
                <a:gd name="connsiteX699" fmla="*/ 864584 w 6289616"/>
                <a:gd name="connsiteY699" fmla="*/ 5796713 h 6532341"/>
                <a:gd name="connsiteX700" fmla="*/ 863608 w 6289616"/>
                <a:gd name="connsiteY700" fmla="*/ 5803493 h 6532341"/>
                <a:gd name="connsiteX701" fmla="*/ 856081 w 6289616"/>
                <a:gd name="connsiteY701" fmla="*/ 5808549 h 6532341"/>
                <a:gd name="connsiteX702" fmla="*/ 848383 w 6289616"/>
                <a:gd name="connsiteY702" fmla="*/ 5808894 h 6532341"/>
                <a:gd name="connsiteX703" fmla="*/ 839991 w 6289616"/>
                <a:gd name="connsiteY703" fmla="*/ 5805561 h 6532341"/>
                <a:gd name="connsiteX704" fmla="*/ 836661 w 6289616"/>
                <a:gd name="connsiteY704" fmla="*/ 5818375 h 6532341"/>
                <a:gd name="connsiteX705" fmla="*/ 836661 w 6289616"/>
                <a:gd name="connsiteY705" fmla="*/ 5821879 h 6532341"/>
                <a:gd name="connsiteX706" fmla="*/ 826261 w 6289616"/>
                <a:gd name="connsiteY706" fmla="*/ 5826935 h 6532341"/>
                <a:gd name="connsiteX707" fmla="*/ 815481 w 6289616"/>
                <a:gd name="connsiteY707" fmla="*/ 5824285 h 6532341"/>
                <a:gd name="connsiteX708" fmla="*/ 810991 w 6289616"/>
                <a:gd name="connsiteY708" fmla="*/ 5821906 h 6532341"/>
                <a:gd name="connsiteX709" fmla="*/ 806604 w 6289616"/>
                <a:gd name="connsiteY709" fmla="*/ 5834551 h 6532341"/>
                <a:gd name="connsiteX710" fmla="*/ 802645 w 6289616"/>
                <a:gd name="connsiteY710" fmla="*/ 5845092 h 6532341"/>
                <a:gd name="connsiteX711" fmla="*/ 744616 w 6289616"/>
                <a:gd name="connsiteY711" fmla="*/ 6055097 h 6532341"/>
                <a:gd name="connsiteX712" fmla="*/ 789260 w 6289616"/>
                <a:gd name="connsiteY712" fmla="*/ 6245625 h 6532341"/>
                <a:gd name="connsiteX713" fmla="*/ 848840 w 6289616"/>
                <a:gd name="connsiteY713" fmla="*/ 6349966 h 6532341"/>
                <a:gd name="connsiteX714" fmla="*/ 880096 w 6289616"/>
                <a:gd name="connsiteY714" fmla="*/ 6413973 h 6532341"/>
                <a:gd name="connsiteX715" fmla="*/ 976912 w 6289616"/>
                <a:gd name="connsiteY715" fmla="*/ 6448448 h 6532341"/>
                <a:gd name="connsiteX716" fmla="*/ 1017132 w 6289616"/>
                <a:gd name="connsiteY716" fmla="*/ 6478210 h 6532341"/>
                <a:gd name="connsiteX717" fmla="*/ 1103893 w 6289616"/>
                <a:gd name="connsiteY717" fmla="*/ 6437990 h 6532341"/>
                <a:gd name="connsiteX718" fmla="*/ 1198811 w 6289616"/>
                <a:gd name="connsiteY718" fmla="*/ 6423052 h 6532341"/>
                <a:gd name="connsiteX719" fmla="*/ 1228575 w 6289616"/>
                <a:gd name="connsiteY719" fmla="*/ 6503491 h 6532341"/>
                <a:gd name="connsiteX720" fmla="*/ 1139228 w 6289616"/>
                <a:gd name="connsiteY720" fmla="*/ 6521418 h 6532341"/>
                <a:gd name="connsiteX721" fmla="*/ 1149687 w 6289616"/>
                <a:gd name="connsiteY721" fmla="*/ 6440978 h 6532341"/>
                <a:gd name="connsiteX722" fmla="*/ 1091596 w 6289616"/>
                <a:gd name="connsiteY722" fmla="*/ 6519924 h 6532341"/>
                <a:gd name="connsiteX723" fmla="*/ 903943 w 6289616"/>
                <a:gd name="connsiteY723" fmla="*/ 6521418 h 6532341"/>
                <a:gd name="connsiteX724" fmla="*/ 629872 w 6289616"/>
                <a:gd name="connsiteY724" fmla="*/ 6497573 h 6532341"/>
                <a:gd name="connsiteX725" fmla="*/ 594192 w 6289616"/>
                <a:gd name="connsiteY725" fmla="*/ 6469305 h 6532341"/>
                <a:gd name="connsiteX726" fmla="*/ 647800 w 6289616"/>
                <a:gd name="connsiteY726" fmla="*/ 6449827 h 6532341"/>
                <a:gd name="connsiteX727" fmla="*/ 677620 w 6289616"/>
                <a:gd name="connsiteY727" fmla="*/ 6429027 h 6532341"/>
                <a:gd name="connsiteX728" fmla="*/ 735652 w 6289616"/>
                <a:gd name="connsiteY728" fmla="*/ 6430464 h 6532341"/>
                <a:gd name="connsiteX729" fmla="*/ 778859 w 6289616"/>
                <a:gd name="connsiteY729" fmla="*/ 6418628 h 6532341"/>
                <a:gd name="connsiteX730" fmla="*/ 829479 w 6289616"/>
                <a:gd name="connsiteY730" fmla="*/ 6412881 h 6532341"/>
                <a:gd name="connsiteX731" fmla="*/ 823734 w 6289616"/>
                <a:gd name="connsiteY731" fmla="*/ 6374271 h 6532341"/>
                <a:gd name="connsiteX732" fmla="*/ 728411 w 6289616"/>
                <a:gd name="connsiteY732" fmla="*/ 6155245 h 6532341"/>
                <a:gd name="connsiteX733" fmla="*/ 725423 w 6289616"/>
                <a:gd name="connsiteY733" fmla="*/ 5973566 h 6532341"/>
                <a:gd name="connsiteX734" fmla="*/ 764354 w 6289616"/>
                <a:gd name="connsiteY734" fmla="*/ 5855972 h 6532341"/>
                <a:gd name="connsiteX735" fmla="*/ 783305 w 6289616"/>
                <a:gd name="connsiteY735" fmla="*/ 5801334 h 6532341"/>
                <a:gd name="connsiteX736" fmla="*/ 764494 w 6289616"/>
                <a:gd name="connsiteY736" fmla="*/ 5793208 h 6532341"/>
                <a:gd name="connsiteX737" fmla="*/ 726744 w 6289616"/>
                <a:gd name="connsiteY737" fmla="*/ 5769536 h 6532341"/>
                <a:gd name="connsiteX738" fmla="*/ 718989 w 6289616"/>
                <a:gd name="connsiteY738" fmla="*/ 5754597 h 6532341"/>
                <a:gd name="connsiteX739" fmla="*/ 718585 w 6289616"/>
                <a:gd name="connsiteY739" fmla="*/ 5744829 h 6532341"/>
                <a:gd name="connsiteX740" fmla="*/ 721803 w 6289616"/>
                <a:gd name="connsiteY740" fmla="*/ 5735809 h 6532341"/>
                <a:gd name="connsiteX741" fmla="*/ 726172 w 6289616"/>
                <a:gd name="connsiteY741" fmla="*/ 5734430 h 6532341"/>
                <a:gd name="connsiteX742" fmla="*/ 729386 w 6289616"/>
                <a:gd name="connsiteY742" fmla="*/ 5732362 h 6532341"/>
                <a:gd name="connsiteX743" fmla="*/ 735536 w 6289616"/>
                <a:gd name="connsiteY743" fmla="*/ 5729431 h 6532341"/>
                <a:gd name="connsiteX744" fmla="*/ 755703 w 6289616"/>
                <a:gd name="connsiteY744" fmla="*/ 5735866 h 6532341"/>
                <a:gd name="connsiteX745" fmla="*/ 771733 w 6289616"/>
                <a:gd name="connsiteY745" fmla="*/ 5740577 h 6532341"/>
                <a:gd name="connsiteX746" fmla="*/ 790811 w 6289616"/>
                <a:gd name="connsiteY746" fmla="*/ 5742359 h 6532341"/>
                <a:gd name="connsiteX747" fmla="*/ 798969 w 6289616"/>
                <a:gd name="connsiteY747" fmla="*/ 5741497 h 6532341"/>
                <a:gd name="connsiteX748" fmla="*/ 810862 w 6289616"/>
                <a:gd name="connsiteY748" fmla="*/ 5708056 h 6532341"/>
                <a:gd name="connsiteX749" fmla="*/ 813964 w 6289616"/>
                <a:gd name="connsiteY749" fmla="*/ 5698001 h 6532341"/>
                <a:gd name="connsiteX750" fmla="*/ 808850 w 6289616"/>
                <a:gd name="connsiteY750" fmla="*/ 5689613 h 6532341"/>
                <a:gd name="connsiteX751" fmla="*/ 808162 w 6289616"/>
                <a:gd name="connsiteY751" fmla="*/ 5680248 h 6532341"/>
                <a:gd name="connsiteX752" fmla="*/ 814770 w 6289616"/>
                <a:gd name="connsiteY752" fmla="*/ 5669159 h 6532341"/>
                <a:gd name="connsiteX753" fmla="*/ 817183 w 6289616"/>
                <a:gd name="connsiteY753" fmla="*/ 5626468 h 6532341"/>
                <a:gd name="connsiteX754" fmla="*/ 819825 w 6289616"/>
                <a:gd name="connsiteY754" fmla="*/ 5612277 h 6532341"/>
                <a:gd name="connsiteX755" fmla="*/ 803163 w 6289616"/>
                <a:gd name="connsiteY755" fmla="*/ 5587972 h 6532341"/>
                <a:gd name="connsiteX756" fmla="*/ 811782 w 6289616"/>
                <a:gd name="connsiteY756" fmla="*/ 5562001 h 6532341"/>
                <a:gd name="connsiteX757" fmla="*/ 831777 w 6289616"/>
                <a:gd name="connsiteY757" fmla="*/ 5517932 h 6532341"/>
                <a:gd name="connsiteX758" fmla="*/ 858092 w 6289616"/>
                <a:gd name="connsiteY758" fmla="*/ 5452833 h 6532341"/>
                <a:gd name="connsiteX759" fmla="*/ 882682 w 6289616"/>
                <a:gd name="connsiteY759" fmla="*/ 5426920 h 6532341"/>
                <a:gd name="connsiteX760" fmla="*/ 890900 w 6289616"/>
                <a:gd name="connsiteY760" fmla="*/ 5406982 h 6532341"/>
                <a:gd name="connsiteX761" fmla="*/ 890900 w 6289616"/>
                <a:gd name="connsiteY761" fmla="*/ 5398364 h 6532341"/>
                <a:gd name="connsiteX762" fmla="*/ 871365 w 6289616"/>
                <a:gd name="connsiteY762" fmla="*/ 5382735 h 6532341"/>
                <a:gd name="connsiteX763" fmla="*/ 861311 w 6289616"/>
                <a:gd name="connsiteY763" fmla="*/ 5355961 h 6532341"/>
                <a:gd name="connsiteX764" fmla="*/ 854760 w 6289616"/>
                <a:gd name="connsiteY764" fmla="*/ 5336942 h 6532341"/>
                <a:gd name="connsiteX765" fmla="*/ 862056 w 6289616"/>
                <a:gd name="connsiteY765" fmla="*/ 5309765 h 6532341"/>
                <a:gd name="connsiteX766" fmla="*/ 837522 w 6289616"/>
                <a:gd name="connsiteY766" fmla="*/ 5289024 h 6532341"/>
                <a:gd name="connsiteX767" fmla="*/ 842463 w 6289616"/>
                <a:gd name="connsiteY767" fmla="*/ 5252251 h 6532341"/>
                <a:gd name="connsiteX768" fmla="*/ 840970 w 6289616"/>
                <a:gd name="connsiteY768" fmla="*/ 5245931 h 6532341"/>
                <a:gd name="connsiteX769" fmla="*/ 852462 w 6289616"/>
                <a:gd name="connsiteY769" fmla="*/ 5222948 h 6532341"/>
                <a:gd name="connsiteX770" fmla="*/ 854128 w 6289616"/>
                <a:gd name="connsiteY770" fmla="*/ 5202321 h 6532341"/>
                <a:gd name="connsiteX771" fmla="*/ 858664 w 6289616"/>
                <a:gd name="connsiteY771" fmla="*/ 5186175 h 6532341"/>
                <a:gd name="connsiteX772" fmla="*/ 868319 w 6289616"/>
                <a:gd name="connsiteY772" fmla="*/ 5171639 h 6532341"/>
                <a:gd name="connsiteX773" fmla="*/ 862573 w 6289616"/>
                <a:gd name="connsiteY773" fmla="*/ 5165376 h 6532341"/>
                <a:gd name="connsiteX774" fmla="*/ 858033 w 6289616"/>
                <a:gd name="connsiteY774" fmla="*/ 5166525 h 6532341"/>
                <a:gd name="connsiteX775" fmla="*/ 854529 w 6289616"/>
                <a:gd name="connsiteY775" fmla="*/ 5160090 h 6532341"/>
                <a:gd name="connsiteX776" fmla="*/ 851081 w 6289616"/>
                <a:gd name="connsiteY776" fmla="*/ 5158711 h 6532341"/>
                <a:gd name="connsiteX777" fmla="*/ 844820 w 6289616"/>
                <a:gd name="connsiteY777" fmla="*/ 5162159 h 6532341"/>
                <a:gd name="connsiteX778" fmla="*/ 839764 w 6289616"/>
                <a:gd name="connsiteY778" fmla="*/ 5155838 h 6532341"/>
                <a:gd name="connsiteX779" fmla="*/ 815861 w 6289616"/>
                <a:gd name="connsiteY779" fmla="*/ 5142394 h 6532341"/>
                <a:gd name="connsiteX780" fmla="*/ 812242 w 6289616"/>
                <a:gd name="connsiteY780" fmla="*/ 5139923 h 6532341"/>
                <a:gd name="connsiteX781" fmla="*/ 812242 w 6289616"/>
                <a:gd name="connsiteY781" fmla="*/ 5136131 h 6532341"/>
                <a:gd name="connsiteX782" fmla="*/ 810000 w 6289616"/>
                <a:gd name="connsiteY782" fmla="*/ 5136131 h 6532341"/>
                <a:gd name="connsiteX783" fmla="*/ 801092 w 6289616"/>
                <a:gd name="connsiteY783" fmla="*/ 5138084 h 6532341"/>
                <a:gd name="connsiteX784" fmla="*/ 799199 w 6289616"/>
                <a:gd name="connsiteY784" fmla="*/ 5130155 h 6532341"/>
                <a:gd name="connsiteX785" fmla="*/ 800576 w 6289616"/>
                <a:gd name="connsiteY785" fmla="*/ 5125328 h 6532341"/>
                <a:gd name="connsiteX786" fmla="*/ 801323 w 6289616"/>
                <a:gd name="connsiteY786" fmla="*/ 5073215 h 6532341"/>
                <a:gd name="connsiteX787" fmla="*/ 829535 w 6289616"/>
                <a:gd name="connsiteY787" fmla="*/ 5043280 h 6532341"/>
                <a:gd name="connsiteX788" fmla="*/ 858780 w 6289616"/>
                <a:gd name="connsiteY788" fmla="*/ 5030122 h 6532341"/>
                <a:gd name="connsiteX789" fmla="*/ 883028 w 6289616"/>
                <a:gd name="connsiteY789" fmla="*/ 5034432 h 6532341"/>
                <a:gd name="connsiteX790" fmla="*/ 891991 w 6289616"/>
                <a:gd name="connsiteY790" fmla="*/ 5042705 h 6532341"/>
                <a:gd name="connsiteX791" fmla="*/ 900610 w 6289616"/>
                <a:gd name="connsiteY791" fmla="*/ 5041902 h 6532341"/>
                <a:gd name="connsiteX792" fmla="*/ 910895 w 6289616"/>
                <a:gd name="connsiteY792" fmla="*/ 5046268 h 6532341"/>
                <a:gd name="connsiteX793" fmla="*/ 910895 w 6289616"/>
                <a:gd name="connsiteY793" fmla="*/ 5051554 h 6532341"/>
                <a:gd name="connsiteX794" fmla="*/ 921525 w 6289616"/>
                <a:gd name="connsiteY794" fmla="*/ 5053048 h 6532341"/>
                <a:gd name="connsiteX795" fmla="*/ 933703 w 6289616"/>
                <a:gd name="connsiteY795" fmla="*/ 5057415 h 6532341"/>
                <a:gd name="connsiteX796" fmla="*/ 929683 w 6289616"/>
                <a:gd name="connsiteY796" fmla="*/ 5077754 h 6532341"/>
                <a:gd name="connsiteX797" fmla="*/ 926351 w 6289616"/>
                <a:gd name="connsiteY797" fmla="*/ 5089878 h 6532341"/>
                <a:gd name="connsiteX798" fmla="*/ 926926 w 6289616"/>
                <a:gd name="connsiteY798" fmla="*/ 5103782 h 6532341"/>
                <a:gd name="connsiteX799" fmla="*/ 935831 w 6289616"/>
                <a:gd name="connsiteY799" fmla="*/ 5111597 h 6532341"/>
                <a:gd name="connsiteX800" fmla="*/ 950369 w 6289616"/>
                <a:gd name="connsiteY800" fmla="*/ 5101944 h 6532341"/>
                <a:gd name="connsiteX801" fmla="*/ 975764 w 6289616"/>
                <a:gd name="connsiteY801" fmla="*/ 5100393 h 6532341"/>
                <a:gd name="connsiteX802" fmla="*/ 980829 w 6289616"/>
                <a:gd name="connsiteY802" fmla="*/ 5103163 h 6532341"/>
                <a:gd name="connsiteX803" fmla="*/ 987887 w 6289616"/>
                <a:gd name="connsiteY803" fmla="*/ 5065076 h 6532341"/>
                <a:gd name="connsiteX804" fmla="*/ 995010 w 6289616"/>
                <a:gd name="connsiteY804" fmla="*/ 5024895 h 6532341"/>
                <a:gd name="connsiteX805" fmla="*/ 995010 w 6289616"/>
                <a:gd name="connsiteY805" fmla="*/ 4932561 h 6532341"/>
                <a:gd name="connsiteX806" fmla="*/ 1014374 w 6289616"/>
                <a:gd name="connsiteY806" fmla="*/ 4639531 h 6532341"/>
                <a:gd name="connsiteX807" fmla="*/ 1090334 w 6289616"/>
                <a:gd name="connsiteY807" fmla="*/ 3847200 h 6532341"/>
                <a:gd name="connsiteX808" fmla="*/ 1070970 w 6289616"/>
                <a:gd name="connsiteY808" fmla="*/ 3824792 h 6532341"/>
                <a:gd name="connsiteX809" fmla="*/ 1059077 w 6289616"/>
                <a:gd name="connsiteY809" fmla="*/ 3787618 h 6532341"/>
                <a:gd name="connsiteX810" fmla="*/ 1042642 w 6289616"/>
                <a:gd name="connsiteY810" fmla="*/ 3756303 h 6532341"/>
                <a:gd name="connsiteX811" fmla="*/ 1044138 w 6289616"/>
                <a:gd name="connsiteY811" fmla="*/ 3707235 h 6532341"/>
                <a:gd name="connsiteX812" fmla="*/ 1054594 w 6289616"/>
                <a:gd name="connsiteY812" fmla="*/ 3656501 h 6532341"/>
                <a:gd name="connsiteX813" fmla="*/ 1062006 w 6289616"/>
                <a:gd name="connsiteY813" fmla="*/ 3527165 h 6532341"/>
                <a:gd name="connsiteX814" fmla="*/ 1023913 w 6289616"/>
                <a:gd name="connsiteY814" fmla="*/ 3524924 h 6532341"/>
                <a:gd name="connsiteX815" fmla="*/ 1010410 w 6289616"/>
                <a:gd name="connsiteY815" fmla="*/ 3570890 h 6532341"/>
                <a:gd name="connsiteX816" fmla="*/ 994725 w 6289616"/>
                <a:gd name="connsiteY816" fmla="*/ 3635931 h 6532341"/>
                <a:gd name="connsiteX817" fmla="*/ 988979 w 6289616"/>
                <a:gd name="connsiteY817" fmla="*/ 3623578 h 6532341"/>
                <a:gd name="connsiteX818" fmla="*/ 1000184 w 6289616"/>
                <a:gd name="connsiteY818" fmla="*/ 3550722 h 6532341"/>
                <a:gd name="connsiteX819" fmla="*/ 999092 w 6289616"/>
                <a:gd name="connsiteY819" fmla="*/ 3513720 h 6532341"/>
                <a:gd name="connsiteX820" fmla="*/ 1009147 w 6289616"/>
                <a:gd name="connsiteY820" fmla="*/ 3464365 h 6532341"/>
                <a:gd name="connsiteX821" fmla="*/ 1022591 w 6289616"/>
                <a:gd name="connsiteY821" fmla="*/ 3392543 h 6532341"/>
                <a:gd name="connsiteX822" fmla="*/ 1016846 w 6289616"/>
                <a:gd name="connsiteY822" fmla="*/ 3374675 h 6532341"/>
                <a:gd name="connsiteX823" fmla="*/ 1020235 w 6289616"/>
                <a:gd name="connsiteY823" fmla="*/ 3320837 h 6532341"/>
                <a:gd name="connsiteX824" fmla="*/ 1021271 w 6289616"/>
                <a:gd name="connsiteY824" fmla="*/ 3308541 h 6532341"/>
                <a:gd name="connsiteX825" fmla="*/ 1031440 w 6289616"/>
                <a:gd name="connsiteY825" fmla="*/ 3295039 h 6532341"/>
                <a:gd name="connsiteX826" fmla="*/ 1020235 w 6289616"/>
                <a:gd name="connsiteY826" fmla="*/ 3267000 h 6532341"/>
                <a:gd name="connsiteX827" fmla="*/ 1004549 w 6289616"/>
                <a:gd name="connsiteY827" fmla="*/ 3234479 h 6532341"/>
                <a:gd name="connsiteX828" fmla="*/ 1020235 w 6289616"/>
                <a:gd name="connsiteY828" fmla="*/ 3200005 h 6532341"/>
                <a:gd name="connsiteX829" fmla="*/ 992196 w 6289616"/>
                <a:gd name="connsiteY829" fmla="*/ 3178631 h 6532341"/>
                <a:gd name="connsiteX830" fmla="*/ 978694 w 6289616"/>
                <a:gd name="connsiteY830" fmla="*/ 3155131 h 6532341"/>
                <a:gd name="connsiteX831" fmla="*/ 982026 w 6289616"/>
                <a:gd name="connsiteY831" fmla="*/ 3103420 h 6532341"/>
                <a:gd name="connsiteX832" fmla="*/ 1068212 w 6289616"/>
                <a:gd name="connsiteY832" fmla="*/ 3075381 h 6532341"/>
                <a:gd name="connsiteX833" fmla="*/ 1111935 w 6289616"/>
                <a:gd name="connsiteY833" fmla="*/ 3121347 h 6532341"/>
                <a:gd name="connsiteX834" fmla="*/ 1115269 w 6289616"/>
                <a:gd name="connsiteY834" fmla="*/ 3141456 h 6532341"/>
                <a:gd name="connsiteX835" fmla="*/ 1127622 w 6289616"/>
                <a:gd name="connsiteY835" fmla="*/ 3141456 h 6532341"/>
                <a:gd name="connsiteX836" fmla="*/ 1118658 w 6289616"/>
                <a:gd name="connsiteY836" fmla="*/ 3100030 h 6532341"/>
                <a:gd name="connsiteX837" fmla="*/ 1126530 w 6289616"/>
                <a:gd name="connsiteY837" fmla="*/ 3097732 h 6532341"/>
                <a:gd name="connsiteX838" fmla="*/ 1137676 w 6289616"/>
                <a:gd name="connsiteY838" fmla="*/ 3073082 h 6532341"/>
                <a:gd name="connsiteX839" fmla="*/ 1170198 w 6289616"/>
                <a:gd name="connsiteY839" fmla="*/ 2514315 h 6532341"/>
                <a:gd name="connsiteX840" fmla="*/ 907102 w 6289616"/>
                <a:gd name="connsiteY840" fmla="*/ 2451342 h 6532341"/>
                <a:gd name="connsiteX841" fmla="*/ 883259 w 6289616"/>
                <a:gd name="connsiteY841" fmla="*/ 2427555 h 6532341"/>
                <a:gd name="connsiteX842" fmla="*/ 512372 w 6289616"/>
                <a:gd name="connsiteY842" fmla="*/ 2406698 h 6532341"/>
                <a:gd name="connsiteX843" fmla="*/ 83055 w 6289616"/>
                <a:gd name="connsiteY843" fmla="*/ 2636525 h 6532341"/>
                <a:gd name="connsiteX844" fmla="*/ 81043 w 6289616"/>
                <a:gd name="connsiteY844" fmla="*/ 2783443 h 6532341"/>
                <a:gd name="connsiteX845" fmla="*/ 28420 w 6289616"/>
                <a:gd name="connsiteY845" fmla="*/ 2871194 h 6532341"/>
                <a:gd name="connsiteX846" fmla="*/ 0 w 6289616"/>
                <a:gd name="connsiteY846" fmla="*/ 2892174 h 6532341"/>
                <a:gd name="connsiteX847" fmla="*/ 0 w 6289616"/>
                <a:gd name="connsiteY847" fmla="*/ 2503872 h 6532341"/>
                <a:gd name="connsiteX848" fmla="*/ 9567 w 6289616"/>
                <a:gd name="connsiteY848" fmla="*/ 2515406 h 6532341"/>
                <a:gd name="connsiteX849" fmla="*/ 69091 w 6289616"/>
                <a:gd name="connsiteY849" fmla="*/ 2384405 h 6532341"/>
                <a:gd name="connsiteX850" fmla="*/ 143 w 6289616"/>
                <a:gd name="connsiteY850" fmla="*/ 2383047 h 6532341"/>
                <a:gd name="connsiteX851" fmla="*/ 0 w 6289616"/>
                <a:gd name="connsiteY851" fmla="*/ 2383003 h 6532341"/>
                <a:gd name="connsiteX852" fmla="*/ 0 w 6289616"/>
                <a:gd name="connsiteY852" fmla="*/ 850667 h 6532341"/>
                <a:gd name="connsiteX853" fmla="*/ 4575 w 6289616"/>
                <a:gd name="connsiteY853" fmla="*/ 850982 h 6532341"/>
                <a:gd name="connsiteX854" fmla="*/ 308113 w 6289616"/>
                <a:gd name="connsiteY854" fmla="*/ 871793 h 6532341"/>
                <a:gd name="connsiteX855" fmla="*/ 308113 w 6289616"/>
                <a:gd name="connsiteY855" fmla="*/ 827207 h 6532341"/>
                <a:gd name="connsiteX856" fmla="*/ 367697 w 6289616"/>
                <a:gd name="connsiteY856" fmla="*/ 827207 h 6532341"/>
                <a:gd name="connsiteX857" fmla="*/ 477897 w 6289616"/>
                <a:gd name="connsiteY857" fmla="*/ 660582 h 6532341"/>
                <a:gd name="connsiteX858" fmla="*/ 701293 w 6289616"/>
                <a:gd name="connsiteY858" fmla="*/ 627774 h 6532341"/>
                <a:gd name="connsiteX859" fmla="*/ 906817 w 6289616"/>
                <a:gd name="connsiteY859" fmla="*/ 639667 h 6532341"/>
                <a:gd name="connsiteX860" fmla="*/ 963409 w 6289616"/>
                <a:gd name="connsiteY860" fmla="*/ 595023 h 6532341"/>
                <a:gd name="connsiteX861" fmla="*/ 1025981 w 6289616"/>
                <a:gd name="connsiteY861" fmla="*/ 583072 h 6532341"/>
                <a:gd name="connsiteX862" fmla="*/ 1025981 w 6289616"/>
                <a:gd name="connsiteY862" fmla="*/ 460976 h 6532341"/>
                <a:gd name="connsiteX863" fmla="*/ 748924 w 6289616"/>
                <a:gd name="connsiteY863" fmla="*/ 440119 h 6532341"/>
                <a:gd name="connsiteX864" fmla="*/ 737029 w 6289616"/>
                <a:gd name="connsiteY864" fmla="*/ 416275 h 6532341"/>
                <a:gd name="connsiteX865" fmla="*/ 492781 w 6289616"/>
                <a:gd name="connsiteY865" fmla="*/ 383582 h 6532341"/>
                <a:gd name="connsiteX866" fmla="*/ 352757 w 6289616"/>
                <a:gd name="connsiteY866" fmla="*/ 362668 h 6532341"/>
                <a:gd name="connsiteX867" fmla="*/ 200898 w 6289616"/>
                <a:gd name="connsiteY867" fmla="*/ 332905 h 6532341"/>
                <a:gd name="connsiteX868" fmla="*/ 183029 w 6289616"/>
                <a:gd name="connsiteY868" fmla="*/ 356693 h 6532341"/>
                <a:gd name="connsiteX869" fmla="*/ 0 w 6289616"/>
                <a:gd name="connsiteY869" fmla="*/ 335203 h 6532341"/>
                <a:gd name="connsiteX870" fmla="*/ 0 w 6289616"/>
                <a:gd name="connsiteY870" fmla="*/ 263698 h 6532341"/>
                <a:gd name="connsiteX871" fmla="*/ 156313 w 6289616"/>
                <a:gd name="connsiteY871" fmla="*/ 282228 h 6532341"/>
                <a:gd name="connsiteX872" fmla="*/ 216241 w 6289616"/>
                <a:gd name="connsiteY872" fmla="*/ 301476 h 6532341"/>
                <a:gd name="connsiteX873" fmla="*/ 400104 w 6289616"/>
                <a:gd name="connsiteY873" fmla="*/ 313772 h 6532341"/>
                <a:gd name="connsiteX874" fmla="*/ 414639 w 6289616"/>
                <a:gd name="connsiteY874" fmla="*/ 279010 h 6532341"/>
                <a:gd name="connsiteX875" fmla="*/ 569427 w 6289616"/>
                <a:gd name="connsiteY875" fmla="*/ 311588 h 6532341"/>
                <a:gd name="connsiteX876" fmla="*/ 570519 w 6289616"/>
                <a:gd name="connsiteY876" fmla="*/ 328423 h 6532341"/>
                <a:gd name="connsiteX877" fmla="*/ 619876 w 6289616"/>
                <a:gd name="connsiteY877" fmla="*/ 331756 h 6532341"/>
                <a:gd name="connsiteX878" fmla="*/ 638951 w 6289616"/>
                <a:gd name="connsiteY878" fmla="*/ 311588 h 6532341"/>
                <a:gd name="connsiteX879" fmla="*/ 682675 w 6289616"/>
                <a:gd name="connsiteY879" fmla="*/ 318254 h 6532341"/>
                <a:gd name="connsiteX880" fmla="*/ 715197 w 6289616"/>
                <a:gd name="connsiteY880" fmla="*/ 353015 h 6532341"/>
                <a:gd name="connsiteX881" fmla="*/ 770126 w 6289616"/>
                <a:gd name="connsiteY881" fmla="*/ 345258 h 6532341"/>
                <a:gd name="connsiteX882" fmla="*/ 760070 w 6289616"/>
                <a:gd name="connsiteY882" fmla="*/ 323884 h 6532341"/>
                <a:gd name="connsiteX883" fmla="*/ 742088 w 6289616"/>
                <a:gd name="connsiteY883" fmla="*/ 321701 h 6532341"/>
                <a:gd name="connsiteX884" fmla="*/ 744326 w 6289616"/>
                <a:gd name="connsiteY884" fmla="*/ 294754 h 6532341"/>
                <a:gd name="connsiteX885" fmla="*/ 802645 w 6289616"/>
                <a:gd name="connsiteY885" fmla="*/ 290272 h 6532341"/>
                <a:gd name="connsiteX886" fmla="*/ 807184 w 6289616"/>
                <a:gd name="connsiteY886" fmla="*/ 271197 h 6532341"/>
                <a:gd name="connsiteX887" fmla="*/ 807184 w 6289616"/>
                <a:gd name="connsiteY887" fmla="*/ 246547 h 6532341"/>
                <a:gd name="connsiteX888" fmla="*/ 836317 w 6289616"/>
                <a:gd name="connsiteY888" fmla="*/ 252293 h 6532341"/>
                <a:gd name="connsiteX889" fmla="*/ 847463 w 6289616"/>
                <a:gd name="connsiteY889" fmla="*/ 283722 h 6532341"/>
                <a:gd name="connsiteX890" fmla="*/ 875560 w 6289616"/>
                <a:gd name="connsiteY890" fmla="*/ 280389 h 6532341"/>
                <a:gd name="connsiteX891" fmla="*/ 875560 w 6289616"/>
                <a:gd name="connsiteY891" fmla="*/ 244479 h 6532341"/>
                <a:gd name="connsiteX892" fmla="*/ 884981 w 6289616"/>
                <a:gd name="connsiteY892" fmla="*/ 220864 h 6532341"/>
                <a:gd name="connsiteX893" fmla="*/ 914745 w 6289616"/>
                <a:gd name="connsiteY893" fmla="*/ 218910 h 6532341"/>
                <a:gd name="connsiteX894" fmla="*/ 922674 w 6289616"/>
                <a:gd name="connsiteY894" fmla="*/ 183115 h 6532341"/>
                <a:gd name="connsiteX895" fmla="*/ 954448 w 6289616"/>
                <a:gd name="connsiteY895" fmla="*/ 189148 h 6532341"/>
                <a:gd name="connsiteX896" fmla="*/ 952493 w 6289616"/>
                <a:gd name="connsiteY896" fmla="*/ 212992 h 6532341"/>
                <a:gd name="connsiteX897" fmla="*/ 1025981 w 6289616"/>
                <a:gd name="connsiteY897" fmla="*/ 218738 h 6532341"/>
                <a:gd name="connsiteX898" fmla="*/ 1025981 w 6289616"/>
                <a:gd name="connsiteY898" fmla="*/ 264359 h 6532341"/>
                <a:gd name="connsiteX899" fmla="*/ 1170888 w 6289616"/>
                <a:gd name="connsiteY899" fmla="*/ 266370 h 6532341"/>
                <a:gd name="connsiteX900" fmla="*/ 1190768 w 6289616"/>
                <a:gd name="connsiteY900" fmla="*/ 226667 h 6532341"/>
                <a:gd name="connsiteX901" fmla="*/ 1244376 w 6289616"/>
                <a:gd name="connsiteY901" fmla="*/ 228678 h 6532341"/>
                <a:gd name="connsiteX902" fmla="*/ 1268220 w 6289616"/>
                <a:gd name="connsiteY902" fmla="*/ 248500 h 6532341"/>
                <a:gd name="connsiteX903" fmla="*/ 1286089 w 6289616"/>
                <a:gd name="connsiteY903" fmla="*/ 232643 h 6532341"/>
                <a:gd name="connsiteX904" fmla="*/ 1433008 w 6289616"/>
                <a:gd name="connsiteY904" fmla="*/ 244594 h 6532341"/>
                <a:gd name="connsiteX905" fmla="*/ 1458804 w 6289616"/>
                <a:gd name="connsiteY905" fmla="*/ 290157 h 6532341"/>
                <a:gd name="connsiteX906" fmla="*/ 1524364 w 6289616"/>
                <a:gd name="connsiteY906" fmla="*/ 288204 h 6532341"/>
                <a:gd name="connsiteX907" fmla="*/ 1546196 w 6289616"/>
                <a:gd name="connsiteY907" fmla="*/ 262463 h 6532341"/>
                <a:gd name="connsiteX908" fmla="*/ 1617672 w 6289616"/>
                <a:gd name="connsiteY908" fmla="*/ 264359 h 6532341"/>
                <a:gd name="connsiteX909" fmla="*/ 1645483 w 6289616"/>
                <a:gd name="connsiteY909" fmla="*/ 270105 h 6532341"/>
                <a:gd name="connsiteX910" fmla="*/ 1645483 w 6289616"/>
                <a:gd name="connsiteY910" fmla="*/ 329803 h 6532341"/>
                <a:gd name="connsiteX911" fmla="*/ 1625600 w 6289616"/>
                <a:gd name="connsiteY911" fmla="*/ 343707 h 6532341"/>
                <a:gd name="connsiteX912" fmla="*/ 1645483 w 6289616"/>
                <a:gd name="connsiteY912" fmla="*/ 349452 h 6532341"/>
                <a:gd name="connsiteX913" fmla="*/ 1858074 w 6289616"/>
                <a:gd name="connsiteY913" fmla="*/ 349452 h 6532341"/>
                <a:gd name="connsiteX914" fmla="*/ 5803645 w 6289616"/>
                <a:gd name="connsiteY914" fmla="*/ 0 h 653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Lst>
              <a:rect l="l" t="t" r="r" b="b"/>
              <a:pathLst>
                <a:path w="6289616" h="6532341">
                  <a:moveTo>
                    <a:pt x="1078611" y="5501556"/>
                  </a:moveTo>
                  <a:lnTo>
                    <a:pt x="1078788" y="5501583"/>
                  </a:lnTo>
                  <a:lnTo>
                    <a:pt x="1079566" y="5505413"/>
                  </a:lnTo>
                  <a:cubicBezTo>
                    <a:pt x="1079976" y="5507432"/>
                    <a:pt x="1080421" y="5509630"/>
                    <a:pt x="1080564" y="5510348"/>
                  </a:cubicBezTo>
                  <a:cubicBezTo>
                    <a:pt x="1080853" y="5511784"/>
                    <a:pt x="1081195" y="5511381"/>
                    <a:pt x="1081599" y="5511439"/>
                  </a:cubicBezTo>
                  <a:cubicBezTo>
                    <a:pt x="1082001" y="5511496"/>
                    <a:pt x="1082862" y="5511095"/>
                    <a:pt x="1083322" y="5510979"/>
                  </a:cubicBezTo>
                  <a:cubicBezTo>
                    <a:pt x="1083782" y="5510865"/>
                    <a:pt x="1083322" y="5510290"/>
                    <a:pt x="1083322" y="5510290"/>
                  </a:cubicBezTo>
                  <a:cubicBezTo>
                    <a:pt x="1083322" y="5510290"/>
                    <a:pt x="1081311" y="5501958"/>
                    <a:pt x="1081311" y="5501958"/>
                  </a:cubicBezTo>
                  <a:lnTo>
                    <a:pt x="1078788" y="5501583"/>
                  </a:lnTo>
                  <a:lnTo>
                    <a:pt x="1078783" y="5501556"/>
                  </a:lnTo>
                  <a:close/>
                  <a:moveTo>
                    <a:pt x="1088897" y="5499545"/>
                  </a:moveTo>
                  <a:lnTo>
                    <a:pt x="1086425" y="5500121"/>
                  </a:lnTo>
                  <a:lnTo>
                    <a:pt x="1085678" y="5500408"/>
                  </a:lnTo>
                  <a:cubicBezTo>
                    <a:pt x="1086080" y="5502648"/>
                    <a:pt x="1086599" y="5504831"/>
                    <a:pt x="1087286" y="5507014"/>
                  </a:cubicBezTo>
                  <a:cubicBezTo>
                    <a:pt x="1087977" y="5509198"/>
                    <a:pt x="1088493" y="5511381"/>
                    <a:pt x="1088897" y="5513623"/>
                  </a:cubicBezTo>
                  <a:lnTo>
                    <a:pt x="1095217" y="5512129"/>
                  </a:lnTo>
                  <a:cubicBezTo>
                    <a:pt x="1095333" y="5510750"/>
                    <a:pt x="1095333" y="5509313"/>
                    <a:pt x="1095217" y="5507934"/>
                  </a:cubicBezTo>
                  <a:cubicBezTo>
                    <a:pt x="1095158" y="5506383"/>
                    <a:pt x="1096595" y="5507417"/>
                    <a:pt x="1097399" y="5507417"/>
                  </a:cubicBezTo>
                  <a:lnTo>
                    <a:pt x="1100387" y="5506671"/>
                  </a:lnTo>
                  <a:lnTo>
                    <a:pt x="1099983" y="5504889"/>
                  </a:lnTo>
                  <a:close/>
                  <a:moveTo>
                    <a:pt x="2286471" y="5132683"/>
                  </a:moveTo>
                  <a:cubicBezTo>
                    <a:pt x="2286471" y="5132683"/>
                    <a:pt x="2288137" y="5140095"/>
                    <a:pt x="2288426" y="5141474"/>
                  </a:cubicBezTo>
                  <a:cubicBezTo>
                    <a:pt x="2288712" y="5142853"/>
                    <a:pt x="2289001" y="5142336"/>
                    <a:pt x="2289403" y="5142451"/>
                  </a:cubicBezTo>
                  <a:cubicBezTo>
                    <a:pt x="2289804" y="5142566"/>
                    <a:pt x="2290665" y="5142279"/>
                    <a:pt x="2291125" y="5142106"/>
                  </a:cubicBezTo>
                  <a:cubicBezTo>
                    <a:pt x="2291585" y="5141934"/>
                    <a:pt x="2291125" y="5141360"/>
                    <a:pt x="2291125" y="5141360"/>
                  </a:cubicBezTo>
                  <a:cubicBezTo>
                    <a:pt x="2291125" y="5141360"/>
                    <a:pt x="2289001" y="5132971"/>
                    <a:pt x="2289001" y="5132971"/>
                  </a:cubicBezTo>
                  <a:lnTo>
                    <a:pt x="2289172" y="5132683"/>
                  </a:lnTo>
                  <a:cubicBezTo>
                    <a:pt x="2288253" y="5132626"/>
                    <a:pt x="2287391" y="5132626"/>
                    <a:pt x="2286471" y="5132683"/>
                  </a:cubicBezTo>
                  <a:close/>
                  <a:moveTo>
                    <a:pt x="2296585" y="5130443"/>
                  </a:moveTo>
                  <a:lnTo>
                    <a:pt x="2294172" y="5131074"/>
                  </a:lnTo>
                  <a:lnTo>
                    <a:pt x="2293367" y="5131419"/>
                  </a:lnTo>
                  <a:cubicBezTo>
                    <a:pt x="2293827" y="5133660"/>
                    <a:pt x="2294402" y="5135844"/>
                    <a:pt x="2295089" y="5138027"/>
                  </a:cubicBezTo>
                  <a:cubicBezTo>
                    <a:pt x="2295780" y="5140210"/>
                    <a:pt x="2296355" y="5142451"/>
                    <a:pt x="2296756" y="5144692"/>
                  </a:cubicBezTo>
                  <a:lnTo>
                    <a:pt x="2303135" y="5143083"/>
                  </a:lnTo>
                  <a:cubicBezTo>
                    <a:pt x="2303135" y="5143083"/>
                    <a:pt x="2303307" y="5140440"/>
                    <a:pt x="2303135" y="5138832"/>
                  </a:cubicBezTo>
                  <a:cubicBezTo>
                    <a:pt x="2302962" y="5137222"/>
                    <a:pt x="2304572" y="5138601"/>
                    <a:pt x="2305319" y="5138315"/>
                  </a:cubicBezTo>
                  <a:cubicBezTo>
                    <a:pt x="2306064" y="5138027"/>
                    <a:pt x="2308307" y="5137510"/>
                    <a:pt x="2308307" y="5137510"/>
                  </a:cubicBezTo>
                  <a:lnTo>
                    <a:pt x="2307790" y="5135728"/>
                  </a:lnTo>
                  <a:close/>
                  <a:moveTo>
                    <a:pt x="2194319" y="4663129"/>
                  </a:moveTo>
                  <a:lnTo>
                    <a:pt x="2179889" y="4663317"/>
                  </a:lnTo>
                  <a:cubicBezTo>
                    <a:pt x="2175465" y="4662456"/>
                    <a:pt x="2166156" y="4672855"/>
                    <a:pt x="2166156" y="4672855"/>
                  </a:cubicBezTo>
                  <a:lnTo>
                    <a:pt x="2165696" y="4684979"/>
                  </a:lnTo>
                  <a:cubicBezTo>
                    <a:pt x="2165696" y="4684979"/>
                    <a:pt x="2134613" y="4717270"/>
                    <a:pt x="2131511" y="4721924"/>
                  </a:cubicBezTo>
                  <a:cubicBezTo>
                    <a:pt x="2128408" y="4726578"/>
                    <a:pt x="2147252" y="4711351"/>
                    <a:pt x="2150414" y="4707846"/>
                  </a:cubicBezTo>
                  <a:cubicBezTo>
                    <a:pt x="2153573" y="4704342"/>
                    <a:pt x="2181039" y="4703940"/>
                    <a:pt x="2181039" y="4703940"/>
                  </a:cubicBezTo>
                  <a:lnTo>
                    <a:pt x="2187460" y="4705095"/>
                  </a:lnTo>
                  <a:lnTo>
                    <a:pt x="2189206" y="4694521"/>
                  </a:lnTo>
                  <a:close/>
                  <a:moveTo>
                    <a:pt x="2321534" y="4033942"/>
                  </a:moveTo>
                  <a:lnTo>
                    <a:pt x="2320255" y="4042510"/>
                  </a:lnTo>
                  <a:lnTo>
                    <a:pt x="2322325" y="4040369"/>
                  </a:lnTo>
                  <a:cubicBezTo>
                    <a:pt x="2322440" y="4038324"/>
                    <a:pt x="2322440" y="4036267"/>
                    <a:pt x="2322325" y="4034222"/>
                  </a:cubicBezTo>
                  <a:close/>
                  <a:moveTo>
                    <a:pt x="2301940" y="3988097"/>
                  </a:moveTo>
                  <a:lnTo>
                    <a:pt x="2299400" y="3991395"/>
                  </a:lnTo>
                  <a:cubicBezTo>
                    <a:pt x="2296053" y="3994735"/>
                    <a:pt x="2292390" y="3997938"/>
                    <a:pt x="2290437" y="3999748"/>
                  </a:cubicBezTo>
                  <a:cubicBezTo>
                    <a:pt x="2286529" y="4003367"/>
                    <a:pt x="2290208" y="4007217"/>
                    <a:pt x="2287335" y="4017732"/>
                  </a:cubicBezTo>
                  <a:cubicBezTo>
                    <a:pt x="2284462" y="4028246"/>
                    <a:pt x="2282681" y="4038244"/>
                    <a:pt x="2279693" y="4046460"/>
                  </a:cubicBezTo>
                  <a:cubicBezTo>
                    <a:pt x="2276705" y="4054677"/>
                    <a:pt x="2277395" y="4066283"/>
                    <a:pt x="2274578" y="4076683"/>
                  </a:cubicBezTo>
                  <a:cubicBezTo>
                    <a:pt x="2272625" y="4083479"/>
                    <a:pt x="2269637" y="4089943"/>
                    <a:pt x="2265788" y="4095873"/>
                  </a:cubicBezTo>
                  <a:cubicBezTo>
                    <a:pt x="2264178" y="4098861"/>
                    <a:pt x="2257571" y="4099378"/>
                    <a:pt x="2257054" y="4100871"/>
                  </a:cubicBezTo>
                  <a:cubicBezTo>
                    <a:pt x="2253952" y="4105112"/>
                    <a:pt x="2251769" y="4109915"/>
                    <a:pt x="2250504" y="4115006"/>
                  </a:cubicBezTo>
                  <a:cubicBezTo>
                    <a:pt x="2249183" y="4123051"/>
                    <a:pt x="2253262" y="4128336"/>
                    <a:pt x="2253262" y="4130807"/>
                  </a:cubicBezTo>
                  <a:cubicBezTo>
                    <a:pt x="2253262" y="4133277"/>
                    <a:pt x="2253893" y="4144309"/>
                    <a:pt x="2253262" y="4148043"/>
                  </a:cubicBezTo>
                  <a:cubicBezTo>
                    <a:pt x="2255675" y="4146423"/>
                    <a:pt x="2257801" y="4144487"/>
                    <a:pt x="2259698" y="4142298"/>
                  </a:cubicBezTo>
                  <a:cubicBezTo>
                    <a:pt x="2262626" y="4138408"/>
                    <a:pt x="2264924" y="4134059"/>
                    <a:pt x="2266419" y="4129428"/>
                  </a:cubicBezTo>
                  <a:cubicBezTo>
                    <a:pt x="2267109" y="4124257"/>
                    <a:pt x="2268662" y="4124429"/>
                    <a:pt x="2272166" y="4120580"/>
                  </a:cubicBezTo>
                  <a:cubicBezTo>
                    <a:pt x="2274693" y="4117281"/>
                    <a:pt x="2276129" y="4113254"/>
                    <a:pt x="2276245" y="4109089"/>
                  </a:cubicBezTo>
                  <a:cubicBezTo>
                    <a:pt x="2277105" y="4104951"/>
                    <a:pt x="2279693" y="4094379"/>
                    <a:pt x="2280784" y="4088174"/>
                  </a:cubicBezTo>
                  <a:cubicBezTo>
                    <a:pt x="2281875" y="4081968"/>
                    <a:pt x="2285494" y="4079957"/>
                    <a:pt x="2288426" y="4075820"/>
                  </a:cubicBezTo>
                  <a:lnTo>
                    <a:pt x="2288987" y="4075197"/>
                  </a:lnTo>
                  <a:lnTo>
                    <a:pt x="2289117" y="4074385"/>
                  </a:lnTo>
                  <a:close/>
                  <a:moveTo>
                    <a:pt x="2358933" y="3898674"/>
                  </a:moveTo>
                  <a:cubicBezTo>
                    <a:pt x="2358121" y="3900117"/>
                    <a:pt x="2357000" y="3902732"/>
                    <a:pt x="2356225" y="3903622"/>
                  </a:cubicBezTo>
                  <a:cubicBezTo>
                    <a:pt x="2354673" y="3905404"/>
                    <a:pt x="2353121" y="3908736"/>
                    <a:pt x="2349331" y="3913045"/>
                  </a:cubicBezTo>
                  <a:cubicBezTo>
                    <a:pt x="2345538" y="3917354"/>
                    <a:pt x="2345594" y="3924480"/>
                    <a:pt x="2343125" y="3926433"/>
                  </a:cubicBezTo>
                  <a:cubicBezTo>
                    <a:pt x="2340654" y="3928386"/>
                    <a:pt x="2339963" y="3930397"/>
                    <a:pt x="2337380" y="3932867"/>
                  </a:cubicBezTo>
                  <a:cubicBezTo>
                    <a:pt x="2334793" y="3935338"/>
                    <a:pt x="2337436" y="3936832"/>
                    <a:pt x="2336574" y="3938097"/>
                  </a:cubicBezTo>
                  <a:lnTo>
                    <a:pt x="2335541" y="3939935"/>
                  </a:lnTo>
                  <a:lnTo>
                    <a:pt x="2333780" y="3951922"/>
                  </a:lnTo>
                  <a:lnTo>
                    <a:pt x="2327333" y="3995102"/>
                  </a:lnTo>
                  <a:lnTo>
                    <a:pt x="2330785" y="3988817"/>
                  </a:lnTo>
                  <a:cubicBezTo>
                    <a:pt x="2332896" y="3985125"/>
                    <a:pt x="2335396" y="3980701"/>
                    <a:pt x="2337034" y="3977282"/>
                  </a:cubicBezTo>
                  <a:cubicBezTo>
                    <a:pt x="2338297" y="3973202"/>
                    <a:pt x="2340367" y="3969427"/>
                    <a:pt x="2343182" y="3966193"/>
                  </a:cubicBezTo>
                  <a:cubicBezTo>
                    <a:pt x="2346801" y="3962079"/>
                    <a:pt x="2348871" y="3956798"/>
                    <a:pt x="2348927" y="3951311"/>
                  </a:cubicBezTo>
                  <a:cubicBezTo>
                    <a:pt x="2349502" y="3945509"/>
                    <a:pt x="2351284" y="3945566"/>
                    <a:pt x="2353410" y="3939245"/>
                  </a:cubicBezTo>
                  <a:cubicBezTo>
                    <a:pt x="2354903" y="3935482"/>
                    <a:pt x="2355708" y="3931466"/>
                    <a:pt x="2355708" y="3927409"/>
                  </a:cubicBezTo>
                  <a:cubicBezTo>
                    <a:pt x="2356109" y="3923157"/>
                    <a:pt x="2357489" y="3919055"/>
                    <a:pt x="2359729" y="3915400"/>
                  </a:cubicBezTo>
                  <a:lnTo>
                    <a:pt x="2359787" y="3915056"/>
                  </a:lnTo>
                  <a:cubicBezTo>
                    <a:pt x="2361568" y="3910804"/>
                    <a:pt x="2358867" y="3908333"/>
                    <a:pt x="2359787" y="3900749"/>
                  </a:cubicBezTo>
                  <a:cubicBezTo>
                    <a:pt x="2360247" y="3896957"/>
                    <a:pt x="2359744" y="3897230"/>
                    <a:pt x="2358933" y="3898674"/>
                  </a:cubicBezTo>
                  <a:close/>
                  <a:moveTo>
                    <a:pt x="2414378" y="3397011"/>
                  </a:moveTo>
                  <a:lnTo>
                    <a:pt x="2407591" y="3444325"/>
                  </a:lnTo>
                  <a:lnTo>
                    <a:pt x="2415348" y="3438565"/>
                  </a:lnTo>
                  <a:cubicBezTo>
                    <a:pt x="2415348" y="3438565"/>
                    <a:pt x="2420232" y="3436037"/>
                    <a:pt x="2420288" y="3434199"/>
                  </a:cubicBezTo>
                  <a:cubicBezTo>
                    <a:pt x="2420347" y="3432360"/>
                    <a:pt x="2416038" y="3417422"/>
                    <a:pt x="2417186" y="3412653"/>
                  </a:cubicBezTo>
                  <a:cubicBezTo>
                    <a:pt x="2417761" y="3410159"/>
                    <a:pt x="2417761" y="3407563"/>
                    <a:pt x="2417186" y="3405069"/>
                  </a:cubicBezTo>
                  <a:lnTo>
                    <a:pt x="2416728" y="3398001"/>
                  </a:lnTo>
                  <a:close/>
                  <a:moveTo>
                    <a:pt x="2029236" y="2473118"/>
                  </a:moveTo>
                  <a:lnTo>
                    <a:pt x="2168227" y="2528966"/>
                  </a:lnTo>
                  <a:lnTo>
                    <a:pt x="2168227" y="2483000"/>
                  </a:lnTo>
                  <a:lnTo>
                    <a:pt x="2168227" y="2482943"/>
                  </a:lnTo>
                  <a:cubicBezTo>
                    <a:pt x="2168227" y="2482943"/>
                    <a:pt x="2038200" y="2477369"/>
                    <a:pt x="2029236" y="2473118"/>
                  </a:cubicBezTo>
                  <a:close/>
                  <a:moveTo>
                    <a:pt x="1411461" y="2442723"/>
                  </a:moveTo>
                  <a:lnTo>
                    <a:pt x="1411518" y="2521841"/>
                  </a:lnTo>
                  <a:cubicBezTo>
                    <a:pt x="1417263" y="2523221"/>
                    <a:pt x="1515916" y="2564877"/>
                    <a:pt x="1515916" y="2564877"/>
                  </a:cubicBezTo>
                  <a:lnTo>
                    <a:pt x="1561882" y="2500755"/>
                  </a:lnTo>
                  <a:cubicBezTo>
                    <a:pt x="1561882" y="2500755"/>
                    <a:pt x="1466502" y="2511212"/>
                    <a:pt x="1465066" y="2500755"/>
                  </a:cubicBezTo>
                  <a:cubicBezTo>
                    <a:pt x="1463630" y="2490297"/>
                    <a:pt x="1462137" y="2463523"/>
                    <a:pt x="1462137" y="2463523"/>
                  </a:cubicBezTo>
                  <a:lnTo>
                    <a:pt x="1427663" y="2463523"/>
                  </a:lnTo>
                  <a:lnTo>
                    <a:pt x="1421917" y="2442723"/>
                  </a:lnTo>
                  <a:close/>
                  <a:moveTo>
                    <a:pt x="1253626" y="2435197"/>
                  </a:moveTo>
                  <a:cubicBezTo>
                    <a:pt x="1253626" y="2435197"/>
                    <a:pt x="1374285" y="2506672"/>
                    <a:pt x="1372790" y="2511155"/>
                  </a:cubicBezTo>
                  <a:cubicBezTo>
                    <a:pt x="1371297" y="2515636"/>
                    <a:pt x="1372790" y="2442723"/>
                    <a:pt x="1372790" y="2442723"/>
                  </a:cubicBezTo>
                  <a:cubicBezTo>
                    <a:pt x="1372790" y="2442723"/>
                    <a:pt x="1259371" y="2435197"/>
                    <a:pt x="1253626" y="2435197"/>
                  </a:cubicBezTo>
                  <a:close/>
                  <a:moveTo>
                    <a:pt x="459455" y="2400033"/>
                  </a:moveTo>
                  <a:lnTo>
                    <a:pt x="248645" y="2408996"/>
                  </a:lnTo>
                  <a:lnTo>
                    <a:pt x="65818" y="2578263"/>
                  </a:lnTo>
                  <a:lnTo>
                    <a:pt x="73690" y="2608602"/>
                  </a:lnTo>
                  <a:close/>
                  <a:moveTo>
                    <a:pt x="130226" y="2383427"/>
                  </a:moveTo>
                  <a:lnTo>
                    <a:pt x="73575" y="2513625"/>
                  </a:lnTo>
                  <a:cubicBezTo>
                    <a:pt x="76908" y="2509143"/>
                    <a:pt x="186823" y="2389173"/>
                    <a:pt x="186823" y="2389173"/>
                  </a:cubicBezTo>
                  <a:close/>
                  <a:moveTo>
                    <a:pt x="1163187" y="478789"/>
                  </a:moveTo>
                  <a:cubicBezTo>
                    <a:pt x="1163187" y="478789"/>
                    <a:pt x="1074244" y="524409"/>
                    <a:pt x="1071257" y="526649"/>
                  </a:cubicBezTo>
                  <a:lnTo>
                    <a:pt x="1071257" y="567789"/>
                  </a:lnTo>
                  <a:cubicBezTo>
                    <a:pt x="1071257" y="570776"/>
                    <a:pt x="1116130" y="552850"/>
                    <a:pt x="1116130" y="552850"/>
                  </a:cubicBezTo>
                  <a:cubicBezTo>
                    <a:pt x="1115383" y="545381"/>
                    <a:pt x="1115383" y="537854"/>
                    <a:pt x="1116130" y="530385"/>
                  </a:cubicBezTo>
                  <a:cubicBezTo>
                    <a:pt x="1117251" y="527023"/>
                    <a:pt x="1147394" y="531225"/>
                    <a:pt x="1163341" y="533535"/>
                  </a:cubicBezTo>
                  <a:lnTo>
                    <a:pt x="1172905" y="534859"/>
                  </a:lnTo>
                  <a:lnTo>
                    <a:pt x="1172899" y="534866"/>
                  </a:lnTo>
                  <a:lnTo>
                    <a:pt x="1172955" y="534866"/>
                  </a:lnTo>
                  <a:lnTo>
                    <a:pt x="1172905" y="534859"/>
                  </a:lnTo>
                  <a:lnTo>
                    <a:pt x="1175361" y="531589"/>
                  </a:lnTo>
                  <a:cubicBezTo>
                    <a:pt x="1178408" y="525691"/>
                    <a:pt x="1182610" y="513895"/>
                    <a:pt x="1182610" y="513895"/>
                  </a:cubicBezTo>
                  <a:close/>
                  <a:moveTo>
                    <a:pt x="5803645" y="0"/>
                  </a:moveTo>
                  <a:cubicBezTo>
                    <a:pt x="5824215" y="0"/>
                    <a:pt x="6208256" y="111121"/>
                    <a:pt x="6289616" y="127841"/>
                  </a:cubicBezTo>
                  <a:cubicBezTo>
                    <a:pt x="6024279" y="129967"/>
                    <a:pt x="2175695" y="412942"/>
                    <a:pt x="2175695" y="412942"/>
                  </a:cubicBezTo>
                  <a:lnTo>
                    <a:pt x="2107494" y="382490"/>
                  </a:lnTo>
                  <a:lnTo>
                    <a:pt x="1708341" y="430122"/>
                  </a:lnTo>
                  <a:lnTo>
                    <a:pt x="1925757" y="430122"/>
                  </a:lnTo>
                  <a:lnTo>
                    <a:pt x="5488091" y="483729"/>
                  </a:lnTo>
                  <a:lnTo>
                    <a:pt x="5648970" y="543255"/>
                  </a:lnTo>
                  <a:lnTo>
                    <a:pt x="1496898" y="489705"/>
                  </a:lnTo>
                  <a:lnTo>
                    <a:pt x="1412953" y="488843"/>
                  </a:lnTo>
                  <a:lnTo>
                    <a:pt x="1404049" y="488843"/>
                  </a:lnTo>
                  <a:cubicBezTo>
                    <a:pt x="1404049" y="488843"/>
                    <a:pt x="1410771" y="500335"/>
                    <a:pt x="1399565" y="500335"/>
                  </a:cubicBezTo>
                  <a:cubicBezTo>
                    <a:pt x="1388363" y="500335"/>
                    <a:pt x="1363600" y="499243"/>
                    <a:pt x="1356934" y="498093"/>
                  </a:cubicBezTo>
                  <a:cubicBezTo>
                    <a:pt x="1350267" y="496945"/>
                    <a:pt x="1322173" y="475685"/>
                    <a:pt x="1322173" y="475685"/>
                  </a:cubicBezTo>
                  <a:cubicBezTo>
                    <a:pt x="1322173" y="475685"/>
                    <a:pt x="1306428" y="484591"/>
                    <a:pt x="1305337" y="487981"/>
                  </a:cubicBezTo>
                  <a:cubicBezTo>
                    <a:pt x="1304246" y="491372"/>
                    <a:pt x="1294076" y="557504"/>
                    <a:pt x="1307578" y="557504"/>
                  </a:cubicBezTo>
                  <a:cubicBezTo>
                    <a:pt x="1321079" y="557504"/>
                    <a:pt x="1367045" y="570892"/>
                    <a:pt x="1373769" y="582153"/>
                  </a:cubicBezTo>
                  <a:cubicBezTo>
                    <a:pt x="1380491" y="593415"/>
                    <a:pt x="1405140" y="621397"/>
                    <a:pt x="1407379" y="609100"/>
                  </a:cubicBezTo>
                  <a:cubicBezTo>
                    <a:pt x="1409620" y="596804"/>
                    <a:pt x="1414103" y="496945"/>
                    <a:pt x="1414103" y="496945"/>
                  </a:cubicBezTo>
                  <a:lnTo>
                    <a:pt x="1425595" y="495796"/>
                  </a:lnTo>
                  <a:cubicBezTo>
                    <a:pt x="1422377" y="515469"/>
                    <a:pt x="1420482" y="535338"/>
                    <a:pt x="1419850" y="555264"/>
                  </a:cubicBezTo>
                  <a:cubicBezTo>
                    <a:pt x="1418584" y="590197"/>
                    <a:pt x="1412953" y="621454"/>
                    <a:pt x="1414103" y="630417"/>
                  </a:cubicBezTo>
                  <a:cubicBezTo>
                    <a:pt x="1415252" y="639381"/>
                    <a:pt x="1375952" y="640472"/>
                    <a:pt x="1368139" y="640472"/>
                  </a:cubicBezTo>
                  <a:cubicBezTo>
                    <a:pt x="1360322" y="640472"/>
                    <a:pt x="1335904" y="616972"/>
                    <a:pt x="1334525" y="620304"/>
                  </a:cubicBezTo>
                  <a:cubicBezTo>
                    <a:pt x="1333145" y="623637"/>
                    <a:pt x="1323034" y="640472"/>
                    <a:pt x="1323034" y="640472"/>
                  </a:cubicBezTo>
                  <a:cubicBezTo>
                    <a:pt x="1330618" y="647476"/>
                    <a:pt x="1337744" y="654980"/>
                    <a:pt x="1344350" y="662938"/>
                  </a:cubicBezTo>
                  <a:cubicBezTo>
                    <a:pt x="1352164" y="673050"/>
                    <a:pt x="1339982" y="681841"/>
                    <a:pt x="1365607" y="687587"/>
                  </a:cubicBezTo>
                  <a:cubicBezTo>
                    <a:pt x="1391236" y="693332"/>
                    <a:pt x="1428238" y="684369"/>
                    <a:pt x="1451793" y="693332"/>
                  </a:cubicBezTo>
                  <a:cubicBezTo>
                    <a:pt x="1466561" y="699181"/>
                    <a:pt x="1482017" y="703043"/>
                    <a:pt x="1497759" y="704823"/>
                  </a:cubicBezTo>
                  <a:cubicBezTo>
                    <a:pt x="1505631" y="705973"/>
                    <a:pt x="1595324" y="695918"/>
                    <a:pt x="1599804" y="698101"/>
                  </a:cubicBezTo>
                  <a:cubicBezTo>
                    <a:pt x="1604285" y="700284"/>
                    <a:pt x="1828597" y="700399"/>
                    <a:pt x="1838941" y="931204"/>
                  </a:cubicBezTo>
                  <a:cubicBezTo>
                    <a:pt x="1838941" y="931204"/>
                    <a:pt x="2071353" y="949074"/>
                    <a:pt x="2077272" y="949074"/>
                  </a:cubicBezTo>
                  <a:cubicBezTo>
                    <a:pt x="2083189" y="949074"/>
                    <a:pt x="2174029" y="968493"/>
                    <a:pt x="2193393" y="987856"/>
                  </a:cubicBezTo>
                  <a:cubicBezTo>
                    <a:pt x="2212756" y="1007220"/>
                    <a:pt x="2273833" y="1019055"/>
                    <a:pt x="2306581" y="1050369"/>
                  </a:cubicBezTo>
                  <a:cubicBezTo>
                    <a:pt x="2339333" y="1081684"/>
                    <a:pt x="2360189" y="1102540"/>
                    <a:pt x="2364672" y="1102540"/>
                  </a:cubicBezTo>
                  <a:cubicBezTo>
                    <a:pt x="2369153" y="1102540"/>
                    <a:pt x="2401905" y="1126500"/>
                    <a:pt x="2404893" y="1135348"/>
                  </a:cubicBezTo>
                  <a:cubicBezTo>
                    <a:pt x="2407881" y="1144197"/>
                    <a:pt x="2433217" y="1202229"/>
                    <a:pt x="2434712" y="1233542"/>
                  </a:cubicBezTo>
                  <a:cubicBezTo>
                    <a:pt x="2436205" y="1264857"/>
                    <a:pt x="2422761" y="1314039"/>
                    <a:pt x="2419773" y="1318464"/>
                  </a:cubicBezTo>
                  <a:cubicBezTo>
                    <a:pt x="2416785" y="1322888"/>
                    <a:pt x="2372141" y="1322888"/>
                    <a:pt x="2372141" y="1330358"/>
                  </a:cubicBezTo>
                  <a:cubicBezTo>
                    <a:pt x="2372141" y="1337827"/>
                    <a:pt x="2363177" y="1348283"/>
                    <a:pt x="2372141" y="1357132"/>
                  </a:cubicBezTo>
                  <a:cubicBezTo>
                    <a:pt x="2379323" y="1363653"/>
                    <a:pt x="2387310" y="1369198"/>
                    <a:pt x="2395929" y="1373622"/>
                  </a:cubicBezTo>
                  <a:cubicBezTo>
                    <a:pt x="2395929" y="1373622"/>
                    <a:pt x="2652129" y="1422518"/>
                    <a:pt x="2713149" y="1455441"/>
                  </a:cubicBezTo>
                  <a:cubicBezTo>
                    <a:pt x="2774169" y="1488364"/>
                    <a:pt x="2918673" y="1534617"/>
                    <a:pt x="2935048" y="1570354"/>
                  </a:cubicBezTo>
                  <a:cubicBezTo>
                    <a:pt x="2945735" y="1594165"/>
                    <a:pt x="2955215" y="1618521"/>
                    <a:pt x="2963373" y="1643325"/>
                  </a:cubicBezTo>
                  <a:lnTo>
                    <a:pt x="3066394" y="1569953"/>
                  </a:lnTo>
                  <a:lnTo>
                    <a:pt x="3069323" y="1543063"/>
                  </a:lnTo>
                  <a:cubicBezTo>
                    <a:pt x="3069323" y="1543063"/>
                    <a:pt x="3134883" y="1538467"/>
                    <a:pt x="3137870" y="1548808"/>
                  </a:cubicBezTo>
                  <a:cubicBezTo>
                    <a:pt x="3140858" y="1559151"/>
                    <a:pt x="3170678" y="1577077"/>
                    <a:pt x="3140858" y="1577077"/>
                  </a:cubicBezTo>
                  <a:cubicBezTo>
                    <a:pt x="3111038" y="1577077"/>
                    <a:pt x="3102133" y="1572653"/>
                    <a:pt x="3097650" y="1577077"/>
                  </a:cubicBezTo>
                  <a:cubicBezTo>
                    <a:pt x="3093170" y="1581502"/>
                    <a:pt x="3085469" y="1600922"/>
                    <a:pt x="3069323" y="1617297"/>
                  </a:cubicBezTo>
                  <a:cubicBezTo>
                    <a:pt x="3053181" y="1633672"/>
                    <a:pt x="2983137" y="1672398"/>
                    <a:pt x="2983137" y="1672398"/>
                  </a:cubicBezTo>
                  <a:lnTo>
                    <a:pt x="3085929" y="1880852"/>
                  </a:lnTo>
                  <a:cubicBezTo>
                    <a:pt x="3085929" y="1880852"/>
                    <a:pt x="3124656" y="1885334"/>
                    <a:pt x="3127644" y="1894297"/>
                  </a:cubicBezTo>
                  <a:cubicBezTo>
                    <a:pt x="3130632" y="1903260"/>
                    <a:pt x="3149878" y="1943422"/>
                    <a:pt x="3151429" y="1947904"/>
                  </a:cubicBezTo>
                  <a:cubicBezTo>
                    <a:pt x="3152981" y="1952386"/>
                    <a:pt x="3178265" y="1961292"/>
                    <a:pt x="3179757" y="1968762"/>
                  </a:cubicBezTo>
                  <a:cubicBezTo>
                    <a:pt x="3181250" y="1976230"/>
                    <a:pt x="3188720" y="2084882"/>
                    <a:pt x="3193200" y="2084882"/>
                  </a:cubicBezTo>
                  <a:cubicBezTo>
                    <a:pt x="3197684" y="2084882"/>
                    <a:pt x="3294500" y="2202611"/>
                    <a:pt x="3212564" y="2303851"/>
                  </a:cubicBezTo>
                  <a:cubicBezTo>
                    <a:pt x="3130632" y="2405089"/>
                    <a:pt x="2987677" y="2433358"/>
                    <a:pt x="2987677" y="2433358"/>
                  </a:cubicBezTo>
                  <a:lnTo>
                    <a:pt x="2986125" y="2454215"/>
                  </a:lnTo>
                  <a:cubicBezTo>
                    <a:pt x="2986125" y="2454215"/>
                    <a:pt x="2841681" y="2470590"/>
                    <a:pt x="2829785" y="2470590"/>
                  </a:cubicBezTo>
                  <a:cubicBezTo>
                    <a:pt x="2817892" y="2470590"/>
                    <a:pt x="2700221" y="2472256"/>
                    <a:pt x="2700221" y="2481105"/>
                  </a:cubicBezTo>
                  <a:cubicBezTo>
                    <a:pt x="2700221" y="2489952"/>
                    <a:pt x="2725561" y="2509316"/>
                    <a:pt x="2725561" y="2513797"/>
                  </a:cubicBezTo>
                  <a:cubicBezTo>
                    <a:pt x="2725561" y="2518279"/>
                    <a:pt x="2718090" y="2534596"/>
                    <a:pt x="2706197" y="2531667"/>
                  </a:cubicBezTo>
                  <a:cubicBezTo>
                    <a:pt x="2694301" y="2528736"/>
                    <a:pt x="2665976" y="2528621"/>
                    <a:pt x="2665976" y="2519716"/>
                  </a:cubicBezTo>
                  <a:cubicBezTo>
                    <a:pt x="2665976" y="2510810"/>
                    <a:pt x="2667413" y="2475129"/>
                    <a:pt x="2652533" y="2482540"/>
                  </a:cubicBezTo>
                  <a:cubicBezTo>
                    <a:pt x="2637650" y="2489952"/>
                    <a:pt x="2540892" y="2497480"/>
                    <a:pt x="2540892" y="2497480"/>
                  </a:cubicBezTo>
                  <a:cubicBezTo>
                    <a:pt x="2540892" y="2497480"/>
                    <a:pt x="2501729" y="2781867"/>
                    <a:pt x="2449160" y="3152904"/>
                  </a:cubicBezTo>
                  <a:lnTo>
                    <a:pt x="2422705" y="3338910"/>
                  </a:lnTo>
                  <a:lnTo>
                    <a:pt x="2423802" y="3336214"/>
                  </a:lnTo>
                  <a:cubicBezTo>
                    <a:pt x="2426179" y="3330576"/>
                    <a:pt x="2429196" y="3324600"/>
                    <a:pt x="2432414" y="3322445"/>
                  </a:cubicBezTo>
                  <a:cubicBezTo>
                    <a:pt x="2438847" y="3318136"/>
                    <a:pt x="2456028" y="3308483"/>
                    <a:pt x="2462750" y="3309173"/>
                  </a:cubicBezTo>
                  <a:cubicBezTo>
                    <a:pt x="2472920" y="3309374"/>
                    <a:pt x="2483033" y="3311098"/>
                    <a:pt x="2492685" y="3314287"/>
                  </a:cubicBezTo>
                  <a:cubicBezTo>
                    <a:pt x="2501477" y="3318251"/>
                    <a:pt x="2521413" y="3326467"/>
                    <a:pt x="2523941" y="3332213"/>
                  </a:cubicBezTo>
                  <a:cubicBezTo>
                    <a:pt x="2527905" y="3341417"/>
                    <a:pt x="2531353" y="3350835"/>
                    <a:pt x="2534285" y="3360424"/>
                  </a:cubicBezTo>
                  <a:cubicBezTo>
                    <a:pt x="2535893" y="3367216"/>
                    <a:pt x="2536524" y="3374197"/>
                    <a:pt x="2536238" y="3381167"/>
                  </a:cubicBezTo>
                  <a:cubicBezTo>
                    <a:pt x="2536698" y="3386682"/>
                    <a:pt x="2539857" y="3389268"/>
                    <a:pt x="2538651" y="3397600"/>
                  </a:cubicBezTo>
                  <a:cubicBezTo>
                    <a:pt x="2537444" y="3405930"/>
                    <a:pt x="2535951" y="3406678"/>
                    <a:pt x="2536409" y="3410297"/>
                  </a:cubicBezTo>
                  <a:cubicBezTo>
                    <a:pt x="2536869" y="3413916"/>
                    <a:pt x="2535547" y="3412882"/>
                    <a:pt x="2534972" y="3419088"/>
                  </a:cubicBezTo>
                  <a:cubicBezTo>
                    <a:pt x="2534400" y="3425293"/>
                    <a:pt x="2530321" y="3433337"/>
                    <a:pt x="2527274" y="3433568"/>
                  </a:cubicBezTo>
                  <a:cubicBezTo>
                    <a:pt x="2524230" y="3433797"/>
                    <a:pt x="2518599" y="3430464"/>
                    <a:pt x="2516933" y="3430177"/>
                  </a:cubicBezTo>
                  <a:cubicBezTo>
                    <a:pt x="2515267" y="3429890"/>
                    <a:pt x="2511129" y="3428798"/>
                    <a:pt x="2511188" y="3429890"/>
                  </a:cubicBezTo>
                  <a:cubicBezTo>
                    <a:pt x="2511244" y="3430981"/>
                    <a:pt x="2510612" y="3431614"/>
                    <a:pt x="2513140" y="3435636"/>
                  </a:cubicBezTo>
                  <a:cubicBezTo>
                    <a:pt x="2514862" y="3438101"/>
                    <a:pt x="2516358" y="3440738"/>
                    <a:pt x="2517564" y="3443507"/>
                  </a:cubicBezTo>
                  <a:cubicBezTo>
                    <a:pt x="2518140" y="3444943"/>
                    <a:pt x="2520381" y="3449253"/>
                    <a:pt x="2520381" y="3449253"/>
                  </a:cubicBezTo>
                  <a:cubicBezTo>
                    <a:pt x="2524861" y="3454114"/>
                    <a:pt x="2529746" y="3458555"/>
                    <a:pt x="2534972" y="3462525"/>
                  </a:cubicBezTo>
                  <a:cubicBezTo>
                    <a:pt x="2539857" y="3464749"/>
                    <a:pt x="2544570" y="3467483"/>
                    <a:pt x="2548879" y="3470684"/>
                  </a:cubicBezTo>
                  <a:cubicBezTo>
                    <a:pt x="2550717" y="3472925"/>
                    <a:pt x="2554336" y="3473500"/>
                    <a:pt x="2554626" y="3476832"/>
                  </a:cubicBezTo>
                  <a:cubicBezTo>
                    <a:pt x="2554967" y="3479567"/>
                    <a:pt x="2555773" y="3482222"/>
                    <a:pt x="2557093" y="3484647"/>
                  </a:cubicBezTo>
                  <a:cubicBezTo>
                    <a:pt x="2558070" y="3486715"/>
                    <a:pt x="2570252" y="3501941"/>
                    <a:pt x="2571918" y="3504871"/>
                  </a:cubicBezTo>
                  <a:cubicBezTo>
                    <a:pt x="2573584" y="3507802"/>
                    <a:pt x="2586052" y="3520902"/>
                    <a:pt x="2588409" y="3529463"/>
                  </a:cubicBezTo>
                  <a:lnTo>
                    <a:pt x="2588005" y="3529176"/>
                  </a:lnTo>
                  <a:cubicBezTo>
                    <a:pt x="2590362" y="3537794"/>
                    <a:pt x="2594500" y="3534519"/>
                    <a:pt x="2591338" y="3541471"/>
                  </a:cubicBezTo>
                  <a:cubicBezTo>
                    <a:pt x="2588179" y="3548423"/>
                    <a:pt x="2586283" y="3554974"/>
                    <a:pt x="2584560" y="3558709"/>
                  </a:cubicBezTo>
                  <a:cubicBezTo>
                    <a:pt x="2582433" y="3563868"/>
                    <a:pt x="2580020" y="3568895"/>
                    <a:pt x="2577319" y="3573762"/>
                  </a:cubicBezTo>
                  <a:cubicBezTo>
                    <a:pt x="2574275" y="3578818"/>
                    <a:pt x="2571517" y="3597089"/>
                    <a:pt x="2569045" y="3601801"/>
                  </a:cubicBezTo>
                  <a:cubicBezTo>
                    <a:pt x="2566573" y="3606512"/>
                    <a:pt x="2565367" y="3608983"/>
                    <a:pt x="2562784" y="3614327"/>
                  </a:cubicBezTo>
                  <a:cubicBezTo>
                    <a:pt x="2560197" y="3619669"/>
                    <a:pt x="2556292" y="3613752"/>
                    <a:pt x="2555427" y="3620417"/>
                  </a:cubicBezTo>
                  <a:cubicBezTo>
                    <a:pt x="2553531" y="3629898"/>
                    <a:pt x="2550888" y="3639229"/>
                    <a:pt x="2547673" y="3648341"/>
                  </a:cubicBezTo>
                  <a:cubicBezTo>
                    <a:pt x="2546237" y="3652133"/>
                    <a:pt x="2543364" y="3658282"/>
                    <a:pt x="2542270" y="3660752"/>
                  </a:cubicBezTo>
                  <a:cubicBezTo>
                    <a:pt x="2541179" y="3663222"/>
                    <a:pt x="2537158" y="3658856"/>
                    <a:pt x="2535432" y="3665866"/>
                  </a:cubicBezTo>
                  <a:cubicBezTo>
                    <a:pt x="2533710" y="3672875"/>
                    <a:pt x="2533078" y="3676667"/>
                    <a:pt x="2532734" y="3678161"/>
                  </a:cubicBezTo>
                  <a:cubicBezTo>
                    <a:pt x="2532388" y="3679655"/>
                    <a:pt x="2538135" y="3687239"/>
                    <a:pt x="2538135" y="3692985"/>
                  </a:cubicBezTo>
                  <a:cubicBezTo>
                    <a:pt x="2538135" y="3699110"/>
                    <a:pt x="2537329" y="3705206"/>
                    <a:pt x="2535837" y="3711141"/>
                  </a:cubicBezTo>
                  <a:cubicBezTo>
                    <a:pt x="2534111" y="3716255"/>
                    <a:pt x="2534972" y="3726311"/>
                    <a:pt x="2532734" y="3727746"/>
                  </a:cubicBezTo>
                  <a:cubicBezTo>
                    <a:pt x="2530492" y="3729183"/>
                    <a:pt x="2526469" y="3724184"/>
                    <a:pt x="2526988" y="3729183"/>
                  </a:cubicBezTo>
                  <a:cubicBezTo>
                    <a:pt x="2527504" y="3734182"/>
                    <a:pt x="2532043" y="3747684"/>
                    <a:pt x="2532099" y="3748834"/>
                  </a:cubicBezTo>
                  <a:cubicBezTo>
                    <a:pt x="2532159" y="3749983"/>
                    <a:pt x="2528424" y="3778481"/>
                    <a:pt x="2527044" y="3784801"/>
                  </a:cubicBezTo>
                  <a:cubicBezTo>
                    <a:pt x="2525667" y="3791121"/>
                    <a:pt x="2526011" y="3810542"/>
                    <a:pt x="2523941" y="3812610"/>
                  </a:cubicBezTo>
                  <a:cubicBezTo>
                    <a:pt x="2521873" y="3814679"/>
                    <a:pt x="2514806" y="3812955"/>
                    <a:pt x="2514461" y="3815081"/>
                  </a:cubicBezTo>
                  <a:cubicBezTo>
                    <a:pt x="2513485" y="3818402"/>
                    <a:pt x="2511763" y="3821453"/>
                    <a:pt x="2509406" y="3823987"/>
                  </a:cubicBezTo>
                  <a:cubicBezTo>
                    <a:pt x="2507795" y="3825424"/>
                    <a:pt x="2499292" y="3851164"/>
                    <a:pt x="2493145" y="3855645"/>
                  </a:cubicBezTo>
                  <a:cubicBezTo>
                    <a:pt x="2487686" y="3859202"/>
                    <a:pt x="2483435" y="3864356"/>
                    <a:pt x="2481022" y="3870412"/>
                  </a:cubicBezTo>
                  <a:cubicBezTo>
                    <a:pt x="2479757" y="3874778"/>
                    <a:pt x="2480046" y="3872883"/>
                    <a:pt x="2477288" y="3876560"/>
                  </a:cubicBezTo>
                  <a:cubicBezTo>
                    <a:pt x="2475162" y="3879445"/>
                    <a:pt x="2473265" y="3882461"/>
                    <a:pt x="2471542" y="3885581"/>
                  </a:cubicBezTo>
                  <a:cubicBezTo>
                    <a:pt x="2465797" y="3894113"/>
                    <a:pt x="2460508" y="3902979"/>
                    <a:pt x="2455798" y="3912126"/>
                  </a:cubicBezTo>
                  <a:cubicBezTo>
                    <a:pt x="2454476" y="3916780"/>
                    <a:pt x="2462405" y="3921492"/>
                    <a:pt x="2455453" y="3925398"/>
                  </a:cubicBezTo>
                  <a:cubicBezTo>
                    <a:pt x="2448500" y="3929305"/>
                    <a:pt x="2445571" y="3927639"/>
                    <a:pt x="2443330" y="3932638"/>
                  </a:cubicBezTo>
                  <a:cubicBezTo>
                    <a:pt x="2441088" y="3937637"/>
                    <a:pt x="2438100" y="3938786"/>
                    <a:pt x="2436033" y="3941659"/>
                  </a:cubicBezTo>
                  <a:cubicBezTo>
                    <a:pt x="2434366" y="3944618"/>
                    <a:pt x="2433160" y="3947812"/>
                    <a:pt x="2432470" y="3951139"/>
                  </a:cubicBezTo>
                  <a:cubicBezTo>
                    <a:pt x="2432470" y="3951139"/>
                    <a:pt x="2433906" y="3959815"/>
                    <a:pt x="2433906" y="3962630"/>
                  </a:cubicBezTo>
                  <a:cubicBezTo>
                    <a:pt x="2433446" y="3965986"/>
                    <a:pt x="2432644" y="3969289"/>
                    <a:pt x="2431608" y="3972513"/>
                  </a:cubicBezTo>
                  <a:cubicBezTo>
                    <a:pt x="2431608" y="3974065"/>
                    <a:pt x="2421093" y="3984809"/>
                    <a:pt x="2420117" y="3986877"/>
                  </a:cubicBezTo>
                  <a:cubicBezTo>
                    <a:pt x="2419141" y="3988945"/>
                    <a:pt x="2414832" y="4001816"/>
                    <a:pt x="2413395" y="4003770"/>
                  </a:cubicBezTo>
                  <a:cubicBezTo>
                    <a:pt x="2411959" y="4005723"/>
                    <a:pt x="2402364" y="4023879"/>
                    <a:pt x="2400754" y="4026752"/>
                  </a:cubicBezTo>
                  <a:cubicBezTo>
                    <a:pt x="2399146" y="4029625"/>
                    <a:pt x="2392881" y="4041002"/>
                    <a:pt x="2391849" y="4043645"/>
                  </a:cubicBezTo>
                  <a:cubicBezTo>
                    <a:pt x="2390814" y="4046287"/>
                    <a:pt x="2386849" y="4053700"/>
                    <a:pt x="2385814" y="4056285"/>
                  </a:cubicBezTo>
                  <a:cubicBezTo>
                    <a:pt x="2384782" y="4058870"/>
                    <a:pt x="2382885" y="4066628"/>
                    <a:pt x="2379036" y="4067088"/>
                  </a:cubicBezTo>
                  <a:cubicBezTo>
                    <a:pt x="2375187" y="4067547"/>
                    <a:pt x="2367890" y="4065651"/>
                    <a:pt x="2366279" y="4068811"/>
                  </a:cubicBezTo>
                  <a:cubicBezTo>
                    <a:pt x="2360592" y="4074935"/>
                    <a:pt x="2354557" y="4080693"/>
                    <a:pt x="2348121" y="4086048"/>
                  </a:cubicBezTo>
                  <a:lnTo>
                    <a:pt x="2334448" y="4105526"/>
                  </a:lnTo>
                  <a:cubicBezTo>
                    <a:pt x="2331114" y="4110978"/>
                    <a:pt x="2328126" y="4116621"/>
                    <a:pt x="2325484" y="4122418"/>
                  </a:cubicBezTo>
                  <a:cubicBezTo>
                    <a:pt x="2325083" y="4125062"/>
                    <a:pt x="2316866" y="4153675"/>
                    <a:pt x="2316179" y="4157926"/>
                  </a:cubicBezTo>
                  <a:cubicBezTo>
                    <a:pt x="2315488" y="4162179"/>
                    <a:pt x="2313535" y="4166775"/>
                    <a:pt x="2312672" y="4172003"/>
                  </a:cubicBezTo>
                  <a:cubicBezTo>
                    <a:pt x="2309972" y="4179806"/>
                    <a:pt x="2306295" y="4187258"/>
                    <a:pt x="2301814" y="4194182"/>
                  </a:cubicBezTo>
                  <a:cubicBezTo>
                    <a:pt x="2300693" y="4195906"/>
                    <a:pt x="2300392" y="4197515"/>
                    <a:pt x="2299350" y="4198714"/>
                  </a:cubicBezTo>
                  <a:lnTo>
                    <a:pt x="2296636" y="4199530"/>
                  </a:lnTo>
                  <a:lnTo>
                    <a:pt x="2276995" y="4328227"/>
                  </a:lnTo>
                  <a:cubicBezTo>
                    <a:pt x="2254652" y="4472643"/>
                    <a:pt x="2234454" y="4597772"/>
                    <a:pt x="2218264" y="4689312"/>
                  </a:cubicBezTo>
                  <a:lnTo>
                    <a:pt x="2214952" y="4707557"/>
                  </a:lnTo>
                  <a:lnTo>
                    <a:pt x="2216791" y="4707589"/>
                  </a:lnTo>
                  <a:cubicBezTo>
                    <a:pt x="2225453" y="4707775"/>
                    <a:pt x="2234531" y="4708077"/>
                    <a:pt x="2236195" y="4708537"/>
                  </a:cubicBezTo>
                  <a:cubicBezTo>
                    <a:pt x="2239529" y="4709455"/>
                    <a:pt x="2260904" y="4719281"/>
                    <a:pt x="2260904" y="4719281"/>
                  </a:cubicBezTo>
                  <a:cubicBezTo>
                    <a:pt x="2260904" y="4719281"/>
                    <a:pt x="2262742" y="4690610"/>
                    <a:pt x="2264467" y="4682853"/>
                  </a:cubicBezTo>
                  <a:cubicBezTo>
                    <a:pt x="2266189" y="4675097"/>
                    <a:pt x="2280784" y="4660043"/>
                    <a:pt x="2288196" y="4655216"/>
                  </a:cubicBezTo>
                  <a:cubicBezTo>
                    <a:pt x="2303537" y="4645621"/>
                    <a:pt x="2320889" y="4639760"/>
                    <a:pt x="2338873" y="4637979"/>
                  </a:cubicBezTo>
                  <a:cubicBezTo>
                    <a:pt x="2363923" y="4635509"/>
                    <a:pt x="2377771" y="4666707"/>
                    <a:pt x="2377771" y="4666707"/>
                  </a:cubicBezTo>
                  <a:lnTo>
                    <a:pt x="2394202" y="4706295"/>
                  </a:lnTo>
                  <a:cubicBezTo>
                    <a:pt x="2394202" y="4706295"/>
                    <a:pt x="2381735" y="4740367"/>
                    <a:pt x="2378806" y="4746803"/>
                  </a:cubicBezTo>
                  <a:cubicBezTo>
                    <a:pt x="2375875" y="4753238"/>
                    <a:pt x="2346113" y="4770475"/>
                    <a:pt x="2346113" y="4770475"/>
                  </a:cubicBezTo>
                  <a:lnTo>
                    <a:pt x="2361855" y="4777254"/>
                  </a:lnTo>
                  <a:cubicBezTo>
                    <a:pt x="2361855" y="4777254"/>
                    <a:pt x="2376738" y="4791906"/>
                    <a:pt x="2379092" y="4795009"/>
                  </a:cubicBezTo>
                  <a:cubicBezTo>
                    <a:pt x="2381850" y="4800007"/>
                    <a:pt x="2383287" y="4805639"/>
                    <a:pt x="2383287" y="4811384"/>
                  </a:cubicBezTo>
                  <a:cubicBezTo>
                    <a:pt x="2383690" y="4817647"/>
                    <a:pt x="2378402" y="4843387"/>
                    <a:pt x="2384147" y="4846375"/>
                  </a:cubicBezTo>
                  <a:lnTo>
                    <a:pt x="2383575" y="4848157"/>
                  </a:lnTo>
                  <a:cubicBezTo>
                    <a:pt x="2389147" y="4851202"/>
                    <a:pt x="2394318" y="4864130"/>
                    <a:pt x="2394607" y="4869761"/>
                  </a:cubicBezTo>
                  <a:cubicBezTo>
                    <a:pt x="2394893" y="4875391"/>
                    <a:pt x="2373978" y="4893777"/>
                    <a:pt x="2368752" y="4899523"/>
                  </a:cubicBezTo>
                  <a:cubicBezTo>
                    <a:pt x="2363522" y="4905269"/>
                    <a:pt x="2328243" y="4942386"/>
                    <a:pt x="2325255" y="4946925"/>
                  </a:cubicBezTo>
                  <a:cubicBezTo>
                    <a:pt x="2318303" y="4961404"/>
                    <a:pt x="2312556" y="4976400"/>
                    <a:pt x="2308017" y="4991799"/>
                  </a:cubicBezTo>
                  <a:cubicBezTo>
                    <a:pt x="2308191" y="4995016"/>
                    <a:pt x="2301240" y="5028284"/>
                    <a:pt x="2292620" y="5032019"/>
                  </a:cubicBezTo>
                  <a:cubicBezTo>
                    <a:pt x="2286931" y="5035294"/>
                    <a:pt x="2281589" y="5039143"/>
                    <a:pt x="2276704" y="5043510"/>
                  </a:cubicBezTo>
                  <a:cubicBezTo>
                    <a:pt x="2276876" y="5043970"/>
                    <a:pt x="2277165" y="5044429"/>
                    <a:pt x="2277451" y="5044832"/>
                  </a:cubicBezTo>
                  <a:lnTo>
                    <a:pt x="2278601" y="5049198"/>
                  </a:lnTo>
                  <a:cubicBezTo>
                    <a:pt x="2278601" y="5049198"/>
                    <a:pt x="2276531" y="5051382"/>
                    <a:pt x="2279633" y="5054944"/>
                  </a:cubicBezTo>
                  <a:lnTo>
                    <a:pt x="2280554" y="5059023"/>
                  </a:lnTo>
                  <a:cubicBezTo>
                    <a:pt x="2279519" y="5061322"/>
                    <a:pt x="2279979" y="5064022"/>
                    <a:pt x="2281704" y="5065861"/>
                  </a:cubicBezTo>
                  <a:lnTo>
                    <a:pt x="2282621" y="5070343"/>
                  </a:lnTo>
                  <a:cubicBezTo>
                    <a:pt x="2282621" y="5070343"/>
                    <a:pt x="2280669" y="5072411"/>
                    <a:pt x="2283772" y="5076088"/>
                  </a:cubicBezTo>
                  <a:lnTo>
                    <a:pt x="2284978" y="5081201"/>
                  </a:lnTo>
                  <a:cubicBezTo>
                    <a:pt x="2284978" y="5081201"/>
                    <a:pt x="2282796" y="5083500"/>
                    <a:pt x="2285955" y="5087579"/>
                  </a:cubicBezTo>
                  <a:lnTo>
                    <a:pt x="2286931" y="5091315"/>
                  </a:lnTo>
                  <a:cubicBezTo>
                    <a:pt x="2286931" y="5091315"/>
                    <a:pt x="2285324" y="5093958"/>
                    <a:pt x="2286931" y="5095164"/>
                  </a:cubicBezTo>
                  <a:lnTo>
                    <a:pt x="2289288" y="5096428"/>
                  </a:lnTo>
                  <a:cubicBezTo>
                    <a:pt x="2289804" y="5096945"/>
                    <a:pt x="2290323" y="5097463"/>
                    <a:pt x="2290781" y="5098037"/>
                  </a:cubicBezTo>
                  <a:cubicBezTo>
                    <a:pt x="2290895" y="5098324"/>
                    <a:pt x="2292160" y="5103036"/>
                    <a:pt x="2292160" y="5103036"/>
                  </a:cubicBezTo>
                  <a:lnTo>
                    <a:pt x="2293768" y="5110850"/>
                  </a:lnTo>
                  <a:lnTo>
                    <a:pt x="2291930" y="5112287"/>
                  </a:lnTo>
                  <a:cubicBezTo>
                    <a:pt x="2291585" y="5112803"/>
                    <a:pt x="2291184" y="5113264"/>
                    <a:pt x="2290725" y="5113722"/>
                  </a:cubicBezTo>
                  <a:lnTo>
                    <a:pt x="2289804" y="5113722"/>
                  </a:lnTo>
                  <a:lnTo>
                    <a:pt x="2292620" y="5123835"/>
                  </a:lnTo>
                  <a:lnTo>
                    <a:pt x="2294229" y="5123835"/>
                  </a:lnTo>
                  <a:lnTo>
                    <a:pt x="2317210" y="5134062"/>
                  </a:lnTo>
                  <a:cubicBezTo>
                    <a:pt x="2317210" y="5134062"/>
                    <a:pt x="2320889" y="5139521"/>
                    <a:pt x="2317210" y="5141992"/>
                  </a:cubicBezTo>
                  <a:lnTo>
                    <a:pt x="2314627" y="5143198"/>
                  </a:lnTo>
                  <a:lnTo>
                    <a:pt x="2291125" y="5148944"/>
                  </a:lnTo>
                  <a:lnTo>
                    <a:pt x="2302616" y="5201057"/>
                  </a:lnTo>
                  <a:lnTo>
                    <a:pt x="2304513" y="5202666"/>
                  </a:lnTo>
                  <a:lnTo>
                    <a:pt x="2305260" y="5205481"/>
                  </a:lnTo>
                  <a:lnTo>
                    <a:pt x="2304973" y="5205941"/>
                  </a:lnTo>
                  <a:lnTo>
                    <a:pt x="2305894" y="5206516"/>
                  </a:lnTo>
                  <a:lnTo>
                    <a:pt x="2306410" y="5209101"/>
                  </a:lnTo>
                  <a:lnTo>
                    <a:pt x="2305894" y="5209790"/>
                  </a:lnTo>
                  <a:lnTo>
                    <a:pt x="2306985" y="5210595"/>
                  </a:lnTo>
                  <a:lnTo>
                    <a:pt x="2309973" y="5223695"/>
                  </a:lnTo>
                  <a:cubicBezTo>
                    <a:pt x="2306870" y="5226280"/>
                    <a:pt x="2302791" y="5227314"/>
                    <a:pt x="2298827" y="5226568"/>
                  </a:cubicBezTo>
                  <a:lnTo>
                    <a:pt x="2295204" y="5212089"/>
                  </a:lnTo>
                  <a:lnTo>
                    <a:pt x="2296240" y="5211284"/>
                  </a:lnTo>
                  <a:lnTo>
                    <a:pt x="2296240" y="5210883"/>
                  </a:lnTo>
                  <a:lnTo>
                    <a:pt x="2294862" y="5210883"/>
                  </a:lnTo>
                  <a:lnTo>
                    <a:pt x="2294517" y="5209446"/>
                  </a:lnTo>
                  <a:lnTo>
                    <a:pt x="2295608" y="5208354"/>
                  </a:lnTo>
                  <a:lnTo>
                    <a:pt x="2295320" y="5207837"/>
                  </a:lnTo>
                  <a:lnTo>
                    <a:pt x="2294113" y="5207837"/>
                  </a:lnTo>
                  <a:lnTo>
                    <a:pt x="2293711" y="5206285"/>
                  </a:lnTo>
                  <a:lnTo>
                    <a:pt x="2294804" y="5205079"/>
                  </a:lnTo>
                  <a:lnTo>
                    <a:pt x="2294804" y="5203068"/>
                  </a:lnTo>
                  <a:lnTo>
                    <a:pt x="2295379" y="5202666"/>
                  </a:lnTo>
                  <a:lnTo>
                    <a:pt x="2283887" y="5149748"/>
                  </a:lnTo>
                  <a:lnTo>
                    <a:pt x="2283371" y="5149748"/>
                  </a:lnTo>
                  <a:lnTo>
                    <a:pt x="2283371" y="5153023"/>
                  </a:lnTo>
                  <a:cubicBezTo>
                    <a:pt x="2282852" y="5153368"/>
                    <a:pt x="2282336" y="5153655"/>
                    <a:pt x="2281761" y="5153943"/>
                  </a:cubicBezTo>
                  <a:cubicBezTo>
                    <a:pt x="2280955" y="5154172"/>
                    <a:pt x="2280152" y="5154288"/>
                    <a:pt x="2279348" y="5154402"/>
                  </a:cubicBezTo>
                  <a:lnTo>
                    <a:pt x="2278313" y="5150323"/>
                  </a:lnTo>
                  <a:cubicBezTo>
                    <a:pt x="2278313" y="5150323"/>
                    <a:pt x="2276531" y="5150553"/>
                    <a:pt x="2276416" y="5150323"/>
                  </a:cubicBezTo>
                  <a:cubicBezTo>
                    <a:pt x="2276301" y="5150092"/>
                    <a:pt x="2275153" y="5145266"/>
                    <a:pt x="2275153" y="5145266"/>
                  </a:cubicBezTo>
                  <a:lnTo>
                    <a:pt x="2279061" y="5144117"/>
                  </a:lnTo>
                  <a:lnTo>
                    <a:pt x="2280383" y="5144462"/>
                  </a:lnTo>
                  <a:lnTo>
                    <a:pt x="2281589" y="5142911"/>
                  </a:lnTo>
                  <a:lnTo>
                    <a:pt x="2282507" y="5141819"/>
                  </a:lnTo>
                  <a:lnTo>
                    <a:pt x="2280094" y="5133717"/>
                  </a:lnTo>
                  <a:lnTo>
                    <a:pt x="2278716" y="5133258"/>
                  </a:lnTo>
                  <a:lnTo>
                    <a:pt x="2277738" y="5133258"/>
                  </a:lnTo>
                  <a:lnTo>
                    <a:pt x="2274809" y="5134005"/>
                  </a:lnTo>
                  <a:lnTo>
                    <a:pt x="2273658" y="5133316"/>
                  </a:lnTo>
                  <a:cubicBezTo>
                    <a:pt x="2273316" y="5132511"/>
                    <a:pt x="2273027" y="5131649"/>
                    <a:pt x="2272797" y="5130787"/>
                  </a:cubicBezTo>
                  <a:lnTo>
                    <a:pt x="2271821" y="5128834"/>
                  </a:lnTo>
                  <a:lnTo>
                    <a:pt x="2273085" y="5128201"/>
                  </a:lnTo>
                  <a:cubicBezTo>
                    <a:pt x="2273316" y="5128144"/>
                    <a:pt x="2273832" y="5127224"/>
                    <a:pt x="2273832" y="5127224"/>
                  </a:cubicBezTo>
                  <a:lnTo>
                    <a:pt x="2271475" y="5117744"/>
                  </a:lnTo>
                  <a:lnTo>
                    <a:pt x="2269006" y="5117744"/>
                  </a:lnTo>
                  <a:cubicBezTo>
                    <a:pt x="2269006" y="5117744"/>
                    <a:pt x="2266535" y="5116078"/>
                    <a:pt x="2266074" y="5115791"/>
                  </a:cubicBezTo>
                  <a:cubicBezTo>
                    <a:pt x="2265614" y="5115504"/>
                    <a:pt x="2259869" y="5100507"/>
                    <a:pt x="2265614" y="5098554"/>
                  </a:cubicBezTo>
                  <a:lnTo>
                    <a:pt x="2265614" y="5097634"/>
                  </a:lnTo>
                  <a:lnTo>
                    <a:pt x="2255158" y="5061437"/>
                  </a:lnTo>
                  <a:cubicBezTo>
                    <a:pt x="2247345" y="5066895"/>
                    <a:pt x="2231544" y="5076261"/>
                    <a:pt x="2231544" y="5076261"/>
                  </a:cubicBezTo>
                  <a:cubicBezTo>
                    <a:pt x="2230969" y="5085454"/>
                    <a:pt x="2228843" y="5094475"/>
                    <a:pt x="2225339" y="5102978"/>
                  </a:cubicBezTo>
                  <a:cubicBezTo>
                    <a:pt x="2220339" y="5111999"/>
                    <a:pt x="2179718" y="5193071"/>
                    <a:pt x="2171270" y="5199276"/>
                  </a:cubicBezTo>
                  <a:cubicBezTo>
                    <a:pt x="2162822" y="5205481"/>
                    <a:pt x="2174603" y="5220133"/>
                    <a:pt x="2172821" y="5228005"/>
                  </a:cubicBezTo>
                  <a:cubicBezTo>
                    <a:pt x="2171040" y="5235876"/>
                    <a:pt x="2157136" y="5279715"/>
                    <a:pt x="2157136" y="5279715"/>
                  </a:cubicBezTo>
                  <a:cubicBezTo>
                    <a:pt x="2157136" y="5279715"/>
                    <a:pt x="2145586" y="5303388"/>
                    <a:pt x="2142026" y="5310340"/>
                  </a:cubicBezTo>
                  <a:cubicBezTo>
                    <a:pt x="2138463" y="5317292"/>
                    <a:pt x="2133578" y="5329933"/>
                    <a:pt x="2132717" y="5332461"/>
                  </a:cubicBezTo>
                  <a:cubicBezTo>
                    <a:pt x="2131856" y="5334989"/>
                    <a:pt x="2122603" y="5351594"/>
                    <a:pt x="2120365" y="5355444"/>
                  </a:cubicBezTo>
                  <a:cubicBezTo>
                    <a:pt x="2119043" y="5357282"/>
                    <a:pt x="2119043" y="5359810"/>
                    <a:pt x="2120365" y="5361649"/>
                  </a:cubicBezTo>
                  <a:lnTo>
                    <a:pt x="2111285" y="5365901"/>
                  </a:lnTo>
                  <a:lnTo>
                    <a:pt x="2105885" y="5403420"/>
                  </a:lnTo>
                  <a:cubicBezTo>
                    <a:pt x="2107322" y="5407270"/>
                    <a:pt x="2109274" y="5410889"/>
                    <a:pt x="2111631" y="5414222"/>
                  </a:cubicBezTo>
                  <a:cubicBezTo>
                    <a:pt x="2114214" y="5417267"/>
                    <a:pt x="2133578" y="5419221"/>
                    <a:pt x="2148002" y="5422152"/>
                  </a:cubicBezTo>
                  <a:cubicBezTo>
                    <a:pt x="2162422" y="5425081"/>
                    <a:pt x="2159148" y="5433355"/>
                    <a:pt x="2162077" y="5441227"/>
                  </a:cubicBezTo>
                  <a:cubicBezTo>
                    <a:pt x="2165009" y="5449099"/>
                    <a:pt x="2153113" y="5447145"/>
                    <a:pt x="2149553" y="5450535"/>
                  </a:cubicBezTo>
                  <a:cubicBezTo>
                    <a:pt x="2145990" y="5453924"/>
                    <a:pt x="2129328" y="5454844"/>
                    <a:pt x="2127488" y="5454901"/>
                  </a:cubicBezTo>
                  <a:cubicBezTo>
                    <a:pt x="2125650" y="5454959"/>
                    <a:pt x="2086351" y="5451627"/>
                    <a:pt x="2086351" y="5451627"/>
                  </a:cubicBezTo>
                  <a:lnTo>
                    <a:pt x="2076927" y="5449616"/>
                  </a:lnTo>
                  <a:lnTo>
                    <a:pt x="2083073" y="5459900"/>
                  </a:lnTo>
                  <a:cubicBezTo>
                    <a:pt x="2083935" y="5464152"/>
                    <a:pt x="2086808" y="5472541"/>
                    <a:pt x="2075891" y="5476333"/>
                  </a:cubicBezTo>
                  <a:cubicBezTo>
                    <a:pt x="2064975" y="5480126"/>
                    <a:pt x="2042163" y="5470817"/>
                    <a:pt x="2038718" y="5464841"/>
                  </a:cubicBezTo>
                  <a:lnTo>
                    <a:pt x="2038456" y="5464469"/>
                  </a:lnTo>
                  <a:lnTo>
                    <a:pt x="2010814" y="5578615"/>
                  </a:lnTo>
                  <a:cubicBezTo>
                    <a:pt x="1976829" y="5718760"/>
                    <a:pt x="1952533" y="5818433"/>
                    <a:pt x="1952533" y="5818433"/>
                  </a:cubicBezTo>
                  <a:cubicBezTo>
                    <a:pt x="1952533" y="5818433"/>
                    <a:pt x="1955751" y="5847793"/>
                    <a:pt x="1970286" y="5811940"/>
                  </a:cubicBezTo>
                  <a:cubicBezTo>
                    <a:pt x="1984823" y="5776086"/>
                    <a:pt x="1966839" y="5784706"/>
                    <a:pt x="1972470" y="5773789"/>
                  </a:cubicBezTo>
                  <a:cubicBezTo>
                    <a:pt x="1978100" y="5762871"/>
                    <a:pt x="1999301" y="5741497"/>
                    <a:pt x="2005047" y="5739314"/>
                  </a:cubicBezTo>
                  <a:cubicBezTo>
                    <a:pt x="2015218" y="5734430"/>
                    <a:pt x="2026307" y="5731787"/>
                    <a:pt x="2037569" y="5731500"/>
                  </a:cubicBezTo>
                  <a:cubicBezTo>
                    <a:pt x="2053254" y="5731500"/>
                    <a:pt x="2077963" y="5735867"/>
                    <a:pt x="2085775" y="5746037"/>
                  </a:cubicBezTo>
                  <a:cubicBezTo>
                    <a:pt x="2093589" y="5756207"/>
                    <a:pt x="2111573" y="5778557"/>
                    <a:pt x="2112664" y="5789762"/>
                  </a:cubicBezTo>
                  <a:cubicBezTo>
                    <a:pt x="2113758" y="5800965"/>
                    <a:pt x="2117088" y="5810618"/>
                    <a:pt x="2113758" y="5818835"/>
                  </a:cubicBezTo>
                  <a:cubicBezTo>
                    <a:pt x="2110424" y="5827051"/>
                    <a:pt x="2099220" y="5822339"/>
                    <a:pt x="2096978" y="5830326"/>
                  </a:cubicBezTo>
                  <a:cubicBezTo>
                    <a:pt x="2094680" y="5836531"/>
                    <a:pt x="2097612" y="5843484"/>
                    <a:pt x="2103703" y="5846126"/>
                  </a:cubicBezTo>
                  <a:cubicBezTo>
                    <a:pt x="2108183" y="5847276"/>
                    <a:pt x="2113758" y="5848310"/>
                    <a:pt x="2112664" y="5866352"/>
                  </a:cubicBezTo>
                  <a:cubicBezTo>
                    <a:pt x="2111746" y="5879739"/>
                    <a:pt x="2112148" y="5893242"/>
                    <a:pt x="2113758" y="5906571"/>
                  </a:cubicBezTo>
                  <a:cubicBezTo>
                    <a:pt x="2115940" y="5925934"/>
                    <a:pt x="2117088" y="5945412"/>
                    <a:pt x="2117203" y="5964890"/>
                  </a:cubicBezTo>
                  <a:cubicBezTo>
                    <a:pt x="2117203" y="5987470"/>
                    <a:pt x="2127258" y="6006776"/>
                    <a:pt x="2108183" y="6022348"/>
                  </a:cubicBezTo>
                  <a:cubicBezTo>
                    <a:pt x="2089109" y="6037918"/>
                    <a:pt x="2082442" y="6040504"/>
                    <a:pt x="2081292" y="6054811"/>
                  </a:cubicBezTo>
                  <a:cubicBezTo>
                    <a:pt x="2080145" y="6069117"/>
                    <a:pt x="2075721" y="6079172"/>
                    <a:pt x="2079054" y="6089284"/>
                  </a:cubicBezTo>
                  <a:cubicBezTo>
                    <a:pt x="2082384" y="6099397"/>
                    <a:pt x="2094510" y="6090146"/>
                    <a:pt x="2094510" y="6113704"/>
                  </a:cubicBezTo>
                  <a:cubicBezTo>
                    <a:pt x="2094510" y="6137261"/>
                    <a:pt x="2082614" y="6147489"/>
                    <a:pt x="2092554" y="6183226"/>
                  </a:cubicBezTo>
                  <a:cubicBezTo>
                    <a:pt x="2102494" y="6218965"/>
                    <a:pt x="2118409" y="6215058"/>
                    <a:pt x="2116400" y="6250738"/>
                  </a:cubicBezTo>
                  <a:cubicBezTo>
                    <a:pt x="2114389" y="6286419"/>
                    <a:pt x="2116341" y="6278490"/>
                    <a:pt x="2118353" y="6316239"/>
                  </a:cubicBezTo>
                  <a:cubicBezTo>
                    <a:pt x="2120365" y="6353988"/>
                    <a:pt x="2142197" y="6425522"/>
                    <a:pt x="2140186" y="6441380"/>
                  </a:cubicBezTo>
                  <a:cubicBezTo>
                    <a:pt x="2138177" y="6457238"/>
                    <a:pt x="2175981" y="6477119"/>
                    <a:pt x="2181901" y="6481084"/>
                  </a:cubicBezTo>
                  <a:cubicBezTo>
                    <a:pt x="2187819" y="6485047"/>
                    <a:pt x="2195806" y="6504870"/>
                    <a:pt x="2203734" y="6510846"/>
                  </a:cubicBezTo>
                  <a:cubicBezTo>
                    <a:pt x="2211662" y="6516821"/>
                    <a:pt x="2207642" y="6536702"/>
                    <a:pt x="2162022" y="6526762"/>
                  </a:cubicBezTo>
                  <a:cubicBezTo>
                    <a:pt x="2116400" y="6516821"/>
                    <a:pt x="2066757" y="6548653"/>
                    <a:pt x="2052853" y="6514868"/>
                  </a:cubicBezTo>
                  <a:cubicBezTo>
                    <a:pt x="2038949" y="6481084"/>
                    <a:pt x="2030962" y="6449195"/>
                    <a:pt x="2036938" y="6433394"/>
                  </a:cubicBezTo>
                  <a:cubicBezTo>
                    <a:pt x="2042913" y="6417594"/>
                    <a:pt x="2013149" y="6359964"/>
                    <a:pt x="2013149" y="6350025"/>
                  </a:cubicBezTo>
                  <a:cubicBezTo>
                    <a:pt x="2013149" y="6340084"/>
                    <a:pt x="2007403" y="6304403"/>
                    <a:pt x="2007403" y="6304403"/>
                  </a:cubicBezTo>
                  <a:cubicBezTo>
                    <a:pt x="2007403" y="6304403"/>
                    <a:pt x="1969596" y="6308425"/>
                    <a:pt x="1985512" y="6365939"/>
                  </a:cubicBezTo>
                  <a:cubicBezTo>
                    <a:pt x="2001428" y="6423453"/>
                    <a:pt x="2001428" y="6502917"/>
                    <a:pt x="2001428" y="6502917"/>
                  </a:cubicBezTo>
                  <a:cubicBezTo>
                    <a:pt x="2001428" y="6502917"/>
                    <a:pt x="1939836" y="6516764"/>
                    <a:pt x="1933916" y="6510846"/>
                  </a:cubicBezTo>
                  <a:cubicBezTo>
                    <a:pt x="1927999" y="6504928"/>
                    <a:pt x="1876403" y="6492977"/>
                    <a:pt x="1892259" y="6455285"/>
                  </a:cubicBezTo>
                  <a:cubicBezTo>
                    <a:pt x="1908119" y="6417594"/>
                    <a:pt x="1916048" y="6294405"/>
                    <a:pt x="1916048" y="6294405"/>
                  </a:cubicBezTo>
                  <a:cubicBezTo>
                    <a:pt x="1916048" y="6294405"/>
                    <a:pt x="1916104" y="6242809"/>
                    <a:pt x="1918059" y="6224941"/>
                  </a:cubicBezTo>
                  <a:cubicBezTo>
                    <a:pt x="1920012" y="6207071"/>
                    <a:pt x="1921965" y="6141513"/>
                    <a:pt x="1921965" y="6141513"/>
                  </a:cubicBezTo>
                  <a:lnTo>
                    <a:pt x="1894212" y="6153406"/>
                  </a:lnTo>
                  <a:cubicBezTo>
                    <a:pt x="1894212" y="6153406"/>
                    <a:pt x="1872380" y="6173286"/>
                    <a:pt x="1872380" y="6155418"/>
                  </a:cubicBezTo>
                  <a:cubicBezTo>
                    <a:pt x="1872380" y="6137548"/>
                    <a:pt x="1896167" y="6046134"/>
                    <a:pt x="1896167" y="6036252"/>
                  </a:cubicBezTo>
                  <a:cubicBezTo>
                    <a:pt x="1896167" y="6026369"/>
                    <a:pt x="1901914" y="5937024"/>
                    <a:pt x="1901914" y="5927084"/>
                  </a:cubicBezTo>
                  <a:cubicBezTo>
                    <a:pt x="1901914" y="5917143"/>
                    <a:pt x="1919726" y="5857560"/>
                    <a:pt x="1921735" y="5843656"/>
                  </a:cubicBezTo>
                  <a:cubicBezTo>
                    <a:pt x="1923746" y="5829752"/>
                    <a:pt x="1905818" y="5780108"/>
                    <a:pt x="1923746" y="5748335"/>
                  </a:cubicBezTo>
                  <a:cubicBezTo>
                    <a:pt x="1941673" y="5716561"/>
                    <a:pt x="1995337" y="5573666"/>
                    <a:pt x="2015161" y="5476334"/>
                  </a:cubicBezTo>
                  <a:lnTo>
                    <a:pt x="2022399" y="5440107"/>
                  </a:lnTo>
                  <a:lnTo>
                    <a:pt x="2021826" y="5439159"/>
                  </a:lnTo>
                  <a:cubicBezTo>
                    <a:pt x="2021596" y="5435482"/>
                    <a:pt x="2025501" y="5392447"/>
                    <a:pt x="2024699" y="5388137"/>
                  </a:cubicBezTo>
                  <a:cubicBezTo>
                    <a:pt x="2023894" y="5383827"/>
                    <a:pt x="2031651" y="5368659"/>
                    <a:pt x="2031536" y="5356190"/>
                  </a:cubicBezTo>
                  <a:cubicBezTo>
                    <a:pt x="2031421" y="5343723"/>
                    <a:pt x="2030386" y="5323900"/>
                    <a:pt x="2030041" y="5317120"/>
                  </a:cubicBezTo>
                  <a:cubicBezTo>
                    <a:pt x="2029810" y="5315454"/>
                    <a:pt x="2029810" y="5313787"/>
                    <a:pt x="2030041" y="5312121"/>
                  </a:cubicBezTo>
                  <a:lnTo>
                    <a:pt x="2024295" y="5312466"/>
                  </a:lnTo>
                  <a:lnTo>
                    <a:pt x="2021596" y="5303330"/>
                  </a:lnTo>
                  <a:cubicBezTo>
                    <a:pt x="2013263" y="5249205"/>
                    <a:pt x="2022457" y="5210193"/>
                    <a:pt x="2026536" y="5205653"/>
                  </a:cubicBezTo>
                  <a:cubicBezTo>
                    <a:pt x="2030616" y="5201114"/>
                    <a:pt x="2041706" y="5189336"/>
                    <a:pt x="2041647" y="5187497"/>
                  </a:cubicBezTo>
                  <a:cubicBezTo>
                    <a:pt x="2041591" y="5185658"/>
                    <a:pt x="2041647" y="5167330"/>
                    <a:pt x="2043600" y="5163883"/>
                  </a:cubicBezTo>
                  <a:cubicBezTo>
                    <a:pt x="2046245" y="5157103"/>
                    <a:pt x="2047681" y="5149978"/>
                    <a:pt x="2047968" y="5142738"/>
                  </a:cubicBezTo>
                  <a:cubicBezTo>
                    <a:pt x="2047681" y="5138372"/>
                    <a:pt x="2045727" y="5061609"/>
                    <a:pt x="2044290" y="5035351"/>
                  </a:cubicBezTo>
                  <a:cubicBezTo>
                    <a:pt x="2042854" y="5009093"/>
                    <a:pt x="2042338" y="5020125"/>
                    <a:pt x="2042338" y="5020125"/>
                  </a:cubicBezTo>
                  <a:cubicBezTo>
                    <a:pt x="2034178" y="5019781"/>
                    <a:pt x="2026020" y="5018746"/>
                    <a:pt x="2018033" y="5017023"/>
                  </a:cubicBezTo>
                  <a:cubicBezTo>
                    <a:pt x="2013550" y="5015068"/>
                    <a:pt x="2005796" y="5015529"/>
                    <a:pt x="2005105" y="5002371"/>
                  </a:cubicBezTo>
                  <a:cubicBezTo>
                    <a:pt x="2004415" y="4989214"/>
                    <a:pt x="2008323" y="4939743"/>
                    <a:pt x="2009013" y="4934112"/>
                  </a:cubicBezTo>
                  <a:cubicBezTo>
                    <a:pt x="2009700" y="4928481"/>
                    <a:pt x="2021192" y="4914692"/>
                    <a:pt x="2021192" y="4914692"/>
                  </a:cubicBezTo>
                  <a:lnTo>
                    <a:pt x="2029524" y="4906532"/>
                  </a:lnTo>
                  <a:cubicBezTo>
                    <a:pt x="2031822" y="4901533"/>
                    <a:pt x="2033374" y="4896248"/>
                    <a:pt x="2034178" y="4890847"/>
                  </a:cubicBezTo>
                  <a:cubicBezTo>
                    <a:pt x="2033949" y="4886308"/>
                    <a:pt x="2043889" y="4887227"/>
                    <a:pt x="2047278" y="4889181"/>
                  </a:cubicBezTo>
                  <a:cubicBezTo>
                    <a:pt x="2050669" y="4891135"/>
                    <a:pt x="2058194" y="4888491"/>
                    <a:pt x="2058194" y="4888491"/>
                  </a:cubicBezTo>
                  <a:lnTo>
                    <a:pt x="2058999" y="4862119"/>
                  </a:lnTo>
                  <a:lnTo>
                    <a:pt x="2080085" y="4867864"/>
                  </a:lnTo>
                  <a:lnTo>
                    <a:pt x="2086235" y="4858729"/>
                  </a:lnTo>
                  <a:cubicBezTo>
                    <a:pt x="2086235" y="4858729"/>
                    <a:pt x="2128579" y="4830000"/>
                    <a:pt x="2128408" y="4826783"/>
                  </a:cubicBezTo>
                  <a:cubicBezTo>
                    <a:pt x="2128236" y="4823566"/>
                    <a:pt x="2138117" y="4802134"/>
                    <a:pt x="2138864" y="4796561"/>
                  </a:cubicBezTo>
                  <a:cubicBezTo>
                    <a:pt x="2139613" y="4790986"/>
                    <a:pt x="2126511" y="4792826"/>
                    <a:pt x="2126511" y="4792826"/>
                  </a:cubicBezTo>
                  <a:cubicBezTo>
                    <a:pt x="2108413" y="4795527"/>
                    <a:pt x="2090140" y="4797250"/>
                    <a:pt x="2071871" y="4797997"/>
                  </a:cubicBezTo>
                  <a:cubicBezTo>
                    <a:pt x="2053253" y="4797939"/>
                    <a:pt x="2055035" y="4791849"/>
                    <a:pt x="2049290" y="4786103"/>
                  </a:cubicBezTo>
                  <a:cubicBezTo>
                    <a:pt x="2043544" y="4780357"/>
                    <a:pt x="2047162" y="4767372"/>
                    <a:pt x="2046646" y="4757374"/>
                  </a:cubicBezTo>
                  <a:cubicBezTo>
                    <a:pt x="2046130" y="4747377"/>
                    <a:pt x="2064688" y="4725544"/>
                    <a:pt x="2071986" y="4718649"/>
                  </a:cubicBezTo>
                  <a:cubicBezTo>
                    <a:pt x="2079284" y="4711754"/>
                    <a:pt x="2105481" y="4668547"/>
                    <a:pt x="2105481" y="4668547"/>
                  </a:cubicBezTo>
                  <a:lnTo>
                    <a:pt x="2126857" y="4657515"/>
                  </a:lnTo>
                  <a:lnTo>
                    <a:pt x="2141566" y="4645679"/>
                  </a:lnTo>
                  <a:cubicBezTo>
                    <a:pt x="2141566" y="4645679"/>
                    <a:pt x="2146621" y="4637692"/>
                    <a:pt x="2150585" y="4629820"/>
                  </a:cubicBezTo>
                  <a:cubicBezTo>
                    <a:pt x="2154954" y="4622867"/>
                    <a:pt x="2161731" y="4617811"/>
                    <a:pt x="2169604" y="4615629"/>
                  </a:cubicBezTo>
                  <a:cubicBezTo>
                    <a:pt x="2171241" y="4615485"/>
                    <a:pt x="2182589" y="4617323"/>
                    <a:pt x="2193527" y="4619198"/>
                  </a:cubicBezTo>
                  <a:lnTo>
                    <a:pt x="2201240" y="4620547"/>
                  </a:lnTo>
                  <a:lnTo>
                    <a:pt x="2210647" y="4562454"/>
                  </a:lnTo>
                  <a:cubicBezTo>
                    <a:pt x="2227564" y="4457774"/>
                    <a:pt x="2248289" y="4328844"/>
                    <a:pt x="2264191" y="4229791"/>
                  </a:cubicBezTo>
                  <a:lnTo>
                    <a:pt x="2269264" y="4198178"/>
                  </a:lnTo>
                  <a:lnTo>
                    <a:pt x="2254297" y="4194699"/>
                  </a:lnTo>
                  <a:cubicBezTo>
                    <a:pt x="2252171" y="4192573"/>
                    <a:pt x="2248837" y="4193205"/>
                    <a:pt x="2248551" y="4194699"/>
                  </a:cubicBezTo>
                  <a:cubicBezTo>
                    <a:pt x="2248262" y="4196193"/>
                    <a:pt x="2235164" y="4200444"/>
                    <a:pt x="2235164" y="4200444"/>
                  </a:cubicBezTo>
                  <a:cubicBezTo>
                    <a:pt x="2233611" y="4200158"/>
                    <a:pt x="2204193" y="4198836"/>
                    <a:pt x="2192702" y="4196193"/>
                  </a:cubicBezTo>
                  <a:cubicBezTo>
                    <a:pt x="2187357" y="4194986"/>
                    <a:pt x="2182071" y="4188206"/>
                    <a:pt x="2181210" y="4187172"/>
                  </a:cubicBezTo>
                  <a:cubicBezTo>
                    <a:pt x="2180349" y="4186138"/>
                    <a:pt x="2178396" y="4179588"/>
                    <a:pt x="2180349" y="4177807"/>
                  </a:cubicBezTo>
                  <a:cubicBezTo>
                    <a:pt x="2182302" y="4176025"/>
                    <a:pt x="2180693" y="4171314"/>
                    <a:pt x="2185634" y="4168786"/>
                  </a:cubicBezTo>
                  <a:cubicBezTo>
                    <a:pt x="2190575" y="4166258"/>
                    <a:pt x="2189082" y="4163787"/>
                    <a:pt x="2193448" y="4160110"/>
                  </a:cubicBezTo>
                  <a:cubicBezTo>
                    <a:pt x="2197816" y="4156432"/>
                    <a:pt x="2200745" y="4155398"/>
                    <a:pt x="2200745" y="4151721"/>
                  </a:cubicBezTo>
                  <a:cubicBezTo>
                    <a:pt x="2199999" y="4147486"/>
                    <a:pt x="2200689" y="4143120"/>
                    <a:pt x="2202816" y="4139368"/>
                  </a:cubicBezTo>
                  <a:cubicBezTo>
                    <a:pt x="2205113" y="4134277"/>
                    <a:pt x="2206605" y="4128870"/>
                    <a:pt x="2207296" y="4123337"/>
                  </a:cubicBezTo>
                  <a:cubicBezTo>
                    <a:pt x="2208677" y="4117476"/>
                    <a:pt x="2208733" y="4112248"/>
                    <a:pt x="2209593" y="4109548"/>
                  </a:cubicBezTo>
                  <a:cubicBezTo>
                    <a:pt x="2210169" y="4105342"/>
                    <a:pt x="2210340" y="4101090"/>
                    <a:pt x="2210112" y="4096850"/>
                  </a:cubicBezTo>
                  <a:cubicBezTo>
                    <a:pt x="2210225" y="4094092"/>
                    <a:pt x="2202526" y="4088691"/>
                    <a:pt x="2200860" y="4082256"/>
                  </a:cubicBezTo>
                  <a:cubicBezTo>
                    <a:pt x="2199194" y="4075820"/>
                    <a:pt x="2197701" y="4074384"/>
                    <a:pt x="2199194" y="4067604"/>
                  </a:cubicBezTo>
                  <a:cubicBezTo>
                    <a:pt x="2199999" y="4061686"/>
                    <a:pt x="2201550" y="4055894"/>
                    <a:pt x="2203792" y="4050367"/>
                  </a:cubicBezTo>
                  <a:cubicBezTo>
                    <a:pt x="2207352" y="4046362"/>
                    <a:pt x="2210112" y="4041697"/>
                    <a:pt x="2211891" y="4036635"/>
                  </a:cubicBezTo>
                  <a:cubicBezTo>
                    <a:pt x="2212410" y="4031866"/>
                    <a:pt x="2217006" y="4001931"/>
                    <a:pt x="2218157" y="3995209"/>
                  </a:cubicBezTo>
                  <a:cubicBezTo>
                    <a:pt x="2219304" y="3988486"/>
                    <a:pt x="2213788" y="3989635"/>
                    <a:pt x="2218902" y="3981074"/>
                  </a:cubicBezTo>
                  <a:cubicBezTo>
                    <a:pt x="2221776" y="3976391"/>
                    <a:pt x="2224878" y="3971864"/>
                    <a:pt x="2228212" y="3967515"/>
                  </a:cubicBezTo>
                  <a:cubicBezTo>
                    <a:pt x="2230565" y="3962441"/>
                    <a:pt x="2232176" y="3957063"/>
                    <a:pt x="2232980" y="3951541"/>
                  </a:cubicBezTo>
                  <a:cubicBezTo>
                    <a:pt x="2234473" y="3948048"/>
                    <a:pt x="2236599" y="3944830"/>
                    <a:pt x="2239127" y="3942004"/>
                  </a:cubicBezTo>
                  <a:cubicBezTo>
                    <a:pt x="2241080" y="3936378"/>
                    <a:pt x="2242631" y="3930616"/>
                    <a:pt x="2243723" y="3924766"/>
                  </a:cubicBezTo>
                  <a:cubicBezTo>
                    <a:pt x="2244126" y="3922353"/>
                    <a:pt x="2242172" y="3911092"/>
                    <a:pt x="2242631" y="3906955"/>
                  </a:cubicBezTo>
                  <a:cubicBezTo>
                    <a:pt x="2243091" y="3902817"/>
                    <a:pt x="2253491" y="3891556"/>
                    <a:pt x="2254583" y="3889717"/>
                  </a:cubicBezTo>
                  <a:cubicBezTo>
                    <a:pt x="2255675" y="3887879"/>
                    <a:pt x="2272395" y="3864609"/>
                    <a:pt x="2275268" y="3854841"/>
                  </a:cubicBezTo>
                  <a:cubicBezTo>
                    <a:pt x="2278427" y="3843459"/>
                    <a:pt x="2282621" y="3832405"/>
                    <a:pt x="2287851" y="3821803"/>
                  </a:cubicBezTo>
                  <a:cubicBezTo>
                    <a:pt x="2292275" y="3813759"/>
                    <a:pt x="2291240" y="3802843"/>
                    <a:pt x="2293596" y="3798820"/>
                  </a:cubicBezTo>
                  <a:cubicBezTo>
                    <a:pt x="2295953" y="3794798"/>
                    <a:pt x="2315833" y="3769575"/>
                    <a:pt x="2315833" y="3769575"/>
                  </a:cubicBezTo>
                  <a:cubicBezTo>
                    <a:pt x="2315833" y="3769575"/>
                    <a:pt x="2298941" y="3753947"/>
                    <a:pt x="2299172" y="3752338"/>
                  </a:cubicBezTo>
                  <a:cubicBezTo>
                    <a:pt x="2299398" y="3750729"/>
                    <a:pt x="2326404" y="3714934"/>
                    <a:pt x="2327439" y="3713842"/>
                  </a:cubicBezTo>
                  <a:cubicBezTo>
                    <a:pt x="2329908" y="3708901"/>
                    <a:pt x="2331979" y="3703799"/>
                    <a:pt x="2333702" y="3698558"/>
                  </a:cubicBezTo>
                  <a:cubicBezTo>
                    <a:pt x="2333873" y="3697409"/>
                    <a:pt x="2335023" y="3688504"/>
                    <a:pt x="2335999" y="3685056"/>
                  </a:cubicBezTo>
                  <a:cubicBezTo>
                    <a:pt x="2336975" y="3681608"/>
                    <a:pt x="2345193" y="3669888"/>
                    <a:pt x="2345423" y="3668336"/>
                  </a:cubicBezTo>
                  <a:cubicBezTo>
                    <a:pt x="2345653" y="3666785"/>
                    <a:pt x="2346745" y="3660350"/>
                    <a:pt x="2346745" y="3660350"/>
                  </a:cubicBezTo>
                  <a:cubicBezTo>
                    <a:pt x="2346745" y="3660350"/>
                    <a:pt x="2325083" y="3650927"/>
                    <a:pt x="2324622" y="3648858"/>
                  </a:cubicBezTo>
                  <a:cubicBezTo>
                    <a:pt x="2324393" y="3646296"/>
                    <a:pt x="2324393" y="3643722"/>
                    <a:pt x="2324622" y="3641159"/>
                  </a:cubicBezTo>
                  <a:cubicBezTo>
                    <a:pt x="2324622" y="3641159"/>
                    <a:pt x="2290839" y="3630817"/>
                    <a:pt x="2288311" y="3626278"/>
                  </a:cubicBezTo>
                  <a:cubicBezTo>
                    <a:pt x="2284978" y="3616487"/>
                    <a:pt x="2282162" y="3606507"/>
                    <a:pt x="2279922" y="3596400"/>
                  </a:cubicBezTo>
                  <a:cubicBezTo>
                    <a:pt x="2279922" y="3596400"/>
                    <a:pt x="2301410" y="3574796"/>
                    <a:pt x="2302905" y="3573417"/>
                  </a:cubicBezTo>
                  <a:cubicBezTo>
                    <a:pt x="2304398" y="3572038"/>
                    <a:pt x="2312731" y="3553652"/>
                    <a:pt x="2315889" y="3549917"/>
                  </a:cubicBezTo>
                  <a:cubicBezTo>
                    <a:pt x="2319051" y="3546183"/>
                    <a:pt x="2317845" y="3536357"/>
                    <a:pt x="2322210" y="3534692"/>
                  </a:cubicBezTo>
                  <a:cubicBezTo>
                    <a:pt x="2325829" y="3533565"/>
                    <a:pt x="2329221" y="3531773"/>
                    <a:pt x="2332151" y="3529405"/>
                  </a:cubicBezTo>
                  <a:cubicBezTo>
                    <a:pt x="2333758" y="3526659"/>
                    <a:pt x="2334793" y="3523643"/>
                    <a:pt x="2335309" y="3520499"/>
                  </a:cubicBezTo>
                  <a:lnTo>
                    <a:pt x="2341804" y="3499183"/>
                  </a:lnTo>
                  <a:cubicBezTo>
                    <a:pt x="2341804" y="3499183"/>
                    <a:pt x="2335943" y="3500332"/>
                    <a:pt x="2336574" y="3498321"/>
                  </a:cubicBezTo>
                  <a:cubicBezTo>
                    <a:pt x="2337206" y="3496310"/>
                    <a:pt x="2348927" y="3484819"/>
                    <a:pt x="2353812" y="3477809"/>
                  </a:cubicBezTo>
                  <a:cubicBezTo>
                    <a:pt x="2359787" y="3470086"/>
                    <a:pt x="2366624" y="3463036"/>
                    <a:pt x="2374152" y="3456780"/>
                  </a:cubicBezTo>
                  <a:cubicBezTo>
                    <a:pt x="2375530" y="3456004"/>
                    <a:pt x="2377973" y="3454294"/>
                    <a:pt x="2380580" y="3452815"/>
                  </a:cubicBezTo>
                  <a:lnTo>
                    <a:pt x="2381534" y="3452483"/>
                  </a:lnTo>
                  <a:lnTo>
                    <a:pt x="2422186" y="3178918"/>
                  </a:lnTo>
                  <a:lnTo>
                    <a:pt x="2505557" y="2483689"/>
                  </a:lnTo>
                  <a:lnTo>
                    <a:pt x="2316926" y="2489435"/>
                  </a:lnTo>
                  <a:cubicBezTo>
                    <a:pt x="2316926" y="2489435"/>
                    <a:pt x="2312961" y="2543043"/>
                    <a:pt x="2312961" y="2558901"/>
                  </a:cubicBezTo>
                  <a:lnTo>
                    <a:pt x="2312961" y="2596650"/>
                  </a:lnTo>
                  <a:cubicBezTo>
                    <a:pt x="2312961" y="2614519"/>
                    <a:pt x="2326866" y="2618369"/>
                    <a:pt x="2326866" y="2626356"/>
                  </a:cubicBezTo>
                  <a:cubicBezTo>
                    <a:pt x="2326866" y="2634342"/>
                    <a:pt x="2326806" y="2705876"/>
                    <a:pt x="2328818" y="2711793"/>
                  </a:cubicBezTo>
                  <a:cubicBezTo>
                    <a:pt x="2330829" y="2717712"/>
                    <a:pt x="2354848" y="2719666"/>
                    <a:pt x="2356629" y="2735581"/>
                  </a:cubicBezTo>
                  <a:cubicBezTo>
                    <a:pt x="2358408" y="2751497"/>
                    <a:pt x="2356629" y="2769308"/>
                    <a:pt x="2352662" y="2777295"/>
                  </a:cubicBezTo>
                  <a:cubicBezTo>
                    <a:pt x="2348698" y="2785282"/>
                    <a:pt x="2376739" y="2807057"/>
                    <a:pt x="2382485" y="2822916"/>
                  </a:cubicBezTo>
                  <a:cubicBezTo>
                    <a:pt x="2390989" y="2842381"/>
                    <a:pt x="2395640" y="2863284"/>
                    <a:pt x="2396330" y="2884510"/>
                  </a:cubicBezTo>
                  <a:cubicBezTo>
                    <a:pt x="2398112" y="2918295"/>
                    <a:pt x="2402135" y="2948057"/>
                    <a:pt x="2392366" y="2965925"/>
                  </a:cubicBezTo>
                  <a:cubicBezTo>
                    <a:pt x="2382597" y="2983795"/>
                    <a:pt x="2358753" y="3029530"/>
                    <a:pt x="2334909" y="3043435"/>
                  </a:cubicBezTo>
                  <a:cubicBezTo>
                    <a:pt x="2311065" y="3057339"/>
                    <a:pt x="2267456" y="3057339"/>
                    <a:pt x="2255504" y="3055329"/>
                  </a:cubicBezTo>
                  <a:cubicBezTo>
                    <a:pt x="2243553" y="3053318"/>
                    <a:pt x="2223729" y="3027462"/>
                    <a:pt x="2223729" y="3035448"/>
                  </a:cubicBezTo>
                  <a:cubicBezTo>
                    <a:pt x="2223729" y="3043435"/>
                    <a:pt x="2227693" y="3059293"/>
                    <a:pt x="2199885" y="3059293"/>
                  </a:cubicBezTo>
                  <a:cubicBezTo>
                    <a:pt x="2172076" y="3059293"/>
                    <a:pt x="2096577" y="3045503"/>
                    <a:pt x="2088649" y="3017637"/>
                  </a:cubicBezTo>
                  <a:cubicBezTo>
                    <a:pt x="2080720" y="2989770"/>
                    <a:pt x="2002924" y="2876178"/>
                    <a:pt x="2125134" y="2764022"/>
                  </a:cubicBezTo>
                  <a:cubicBezTo>
                    <a:pt x="2125134" y="2764022"/>
                    <a:pt x="2187934" y="2749313"/>
                    <a:pt x="2202472" y="2758277"/>
                  </a:cubicBezTo>
                  <a:cubicBezTo>
                    <a:pt x="2212237" y="2764372"/>
                    <a:pt x="2221605" y="2771089"/>
                    <a:pt x="2230510" y="2778387"/>
                  </a:cubicBezTo>
                  <a:cubicBezTo>
                    <a:pt x="2230510" y="2778387"/>
                    <a:pt x="2256307" y="2775054"/>
                    <a:pt x="2257401" y="2768388"/>
                  </a:cubicBezTo>
                  <a:cubicBezTo>
                    <a:pt x="2257628" y="2750980"/>
                    <a:pt x="2255734" y="2733610"/>
                    <a:pt x="2251655" y="2716677"/>
                  </a:cubicBezTo>
                  <a:cubicBezTo>
                    <a:pt x="2248263" y="2707658"/>
                    <a:pt x="2246024" y="2663818"/>
                    <a:pt x="2248263" y="2654912"/>
                  </a:cubicBezTo>
                  <a:cubicBezTo>
                    <a:pt x="2250505" y="2646006"/>
                    <a:pt x="2248263" y="2578666"/>
                    <a:pt x="2248263" y="2578666"/>
                  </a:cubicBezTo>
                  <a:lnTo>
                    <a:pt x="2231486" y="2558556"/>
                  </a:lnTo>
                  <a:lnTo>
                    <a:pt x="2200115" y="2573094"/>
                  </a:lnTo>
                  <a:lnTo>
                    <a:pt x="2164204" y="2560797"/>
                  </a:lnTo>
                  <a:lnTo>
                    <a:pt x="1976953" y="2476680"/>
                  </a:lnTo>
                  <a:lnTo>
                    <a:pt x="1975802" y="2464327"/>
                  </a:lnTo>
                  <a:lnTo>
                    <a:pt x="1799753" y="2479955"/>
                  </a:lnTo>
                  <a:cubicBezTo>
                    <a:pt x="1799753" y="2479955"/>
                    <a:pt x="1906278" y="2550512"/>
                    <a:pt x="1853591" y="2693063"/>
                  </a:cubicBezTo>
                  <a:cubicBezTo>
                    <a:pt x="1800904" y="2835614"/>
                    <a:pt x="1740344" y="2876925"/>
                    <a:pt x="1633818" y="2875834"/>
                  </a:cubicBezTo>
                  <a:cubicBezTo>
                    <a:pt x="1527293" y="2874742"/>
                    <a:pt x="1507067" y="2757013"/>
                    <a:pt x="1508218" y="2623540"/>
                  </a:cubicBezTo>
                  <a:lnTo>
                    <a:pt x="1196973" y="2526783"/>
                  </a:lnTo>
                  <a:lnTo>
                    <a:pt x="1167210" y="3100604"/>
                  </a:lnTo>
                  <a:lnTo>
                    <a:pt x="1194962" y="3142319"/>
                  </a:lnTo>
                  <a:cubicBezTo>
                    <a:pt x="1194962" y="3142319"/>
                    <a:pt x="1185137" y="3146168"/>
                    <a:pt x="1193009" y="3160129"/>
                  </a:cubicBezTo>
                  <a:cubicBezTo>
                    <a:pt x="1200879" y="3174092"/>
                    <a:pt x="1224726" y="3178056"/>
                    <a:pt x="1230699" y="3195925"/>
                  </a:cubicBezTo>
                  <a:cubicBezTo>
                    <a:pt x="1236675" y="3213795"/>
                    <a:pt x="1248570" y="3213738"/>
                    <a:pt x="1254545" y="3233617"/>
                  </a:cubicBezTo>
                  <a:cubicBezTo>
                    <a:pt x="1260521" y="3253497"/>
                    <a:pt x="1268220" y="3329801"/>
                    <a:pt x="1268220" y="3336639"/>
                  </a:cubicBezTo>
                  <a:cubicBezTo>
                    <a:pt x="1268220" y="3343475"/>
                    <a:pt x="1285112" y="3346808"/>
                    <a:pt x="1286203" y="3353530"/>
                  </a:cubicBezTo>
                  <a:cubicBezTo>
                    <a:pt x="1287295" y="3360253"/>
                    <a:pt x="1263737" y="3414435"/>
                    <a:pt x="1261498" y="3419721"/>
                  </a:cubicBezTo>
                  <a:cubicBezTo>
                    <a:pt x="1259256" y="3425007"/>
                    <a:pt x="1237996" y="3454194"/>
                    <a:pt x="1237996" y="3454194"/>
                  </a:cubicBezTo>
                  <a:cubicBezTo>
                    <a:pt x="1237996" y="3454194"/>
                    <a:pt x="1242479" y="3541414"/>
                    <a:pt x="1241329" y="3552906"/>
                  </a:cubicBezTo>
                  <a:cubicBezTo>
                    <a:pt x="1238515" y="3568799"/>
                    <a:pt x="1233631" y="3584255"/>
                    <a:pt x="1226794" y="3598872"/>
                  </a:cubicBezTo>
                  <a:cubicBezTo>
                    <a:pt x="1223345" y="3603468"/>
                    <a:pt x="1221219" y="3617028"/>
                    <a:pt x="1216680" y="3624785"/>
                  </a:cubicBezTo>
                  <a:cubicBezTo>
                    <a:pt x="1212141" y="3632541"/>
                    <a:pt x="1209958" y="3641505"/>
                    <a:pt x="1207716" y="3644895"/>
                  </a:cubicBezTo>
                  <a:cubicBezTo>
                    <a:pt x="1205477" y="3648285"/>
                    <a:pt x="1197605" y="3667475"/>
                    <a:pt x="1197605" y="3667475"/>
                  </a:cubicBezTo>
                  <a:cubicBezTo>
                    <a:pt x="1197605" y="3667475"/>
                    <a:pt x="1198982" y="3699881"/>
                    <a:pt x="1195364" y="3703213"/>
                  </a:cubicBezTo>
                  <a:cubicBezTo>
                    <a:pt x="1191744" y="3706546"/>
                    <a:pt x="1185022" y="3707638"/>
                    <a:pt x="1183872" y="3715566"/>
                  </a:cubicBezTo>
                  <a:cubicBezTo>
                    <a:pt x="1183872" y="3724335"/>
                    <a:pt x="1182379" y="3733045"/>
                    <a:pt x="1179447" y="3741307"/>
                  </a:cubicBezTo>
                  <a:cubicBezTo>
                    <a:pt x="1173817" y="3759291"/>
                    <a:pt x="1177209" y="3774977"/>
                    <a:pt x="1169336" y="3782848"/>
                  </a:cubicBezTo>
                  <a:cubicBezTo>
                    <a:pt x="1161464" y="3790720"/>
                    <a:pt x="1145779" y="3782906"/>
                    <a:pt x="1145779" y="3795202"/>
                  </a:cubicBezTo>
                  <a:cubicBezTo>
                    <a:pt x="1145779" y="3807498"/>
                    <a:pt x="1152386" y="3818702"/>
                    <a:pt x="1158132" y="3833296"/>
                  </a:cubicBezTo>
                  <a:cubicBezTo>
                    <a:pt x="1163877" y="3847889"/>
                    <a:pt x="1182954" y="3859152"/>
                    <a:pt x="1163877" y="3864725"/>
                  </a:cubicBezTo>
                  <a:cubicBezTo>
                    <a:pt x="1144802" y="3870298"/>
                    <a:pt x="1129117" y="3863576"/>
                    <a:pt x="1125725" y="3863576"/>
                  </a:cubicBezTo>
                  <a:cubicBezTo>
                    <a:pt x="1122337" y="3863576"/>
                    <a:pt x="1114523" y="3864839"/>
                    <a:pt x="1114523" y="3869321"/>
                  </a:cubicBezTo>
                  <a:cubicBezTo>
                    <a:pt x="1114523" y="3873803"/>
                    <a:pt x="1020120" y="4924460"/>
                    <a:pt x="1020120" y="4924460"/>
                  </a:cubicBezTo>
                  <a:lnTo>
                    <a:pt x="1012651" y="5039374"/>
                  </a:lnTo>
                  <a:cubicBezTo>
                    <a:pt x="1012651" y="5039374"/>
                    <a:pt x="1008285" y="5062920"/>
                    <a:pt x="1001687" y="5098357"/>
                  </a:cubicBezTo>
                  <a:lnTo>
                    <a:pt x="998943" y="5113074"/>
                  </a:lnTo>
                  <a:lnTo>
                    <a:pt x="1013571" y="5121077"/>
                  </a:lnTo>
                  <a:cubicBezTo>
                    <a:pt x="1013571" y="5121077"/>
                    <a:pt x="1029142" y="5135785"/>
                    <a:pt x="1037701" y="5131591"/>
                  </a:cubicBezTo>
                  <a:cubicBezTo>
                    <a:pt x="1046264" y="5127398"/>
                    <a:pt x="1085505" y="5133487"/>
                    <a:pt x="1089413" y="5134694"/>
                  </a:cubicBezTo>
                  <a:cubicBezTo>
                    <a:pt x="1100848" y="5143025"/>
                    <a:pt x="1110958" y="5152966"/>
                    <a:pt x="1119462" y="5164284"/>
                  </a:cubicBezTo>
                  <a:cubicBezTo>
                    <a:pt x="1121589" y="5169226"/>
                    <a:pt x="1131243" y="5188071"/>
                    <a:pt x="1138826" y="5201229"/>
                  </a:cubicBezTo>
                  <a:cubicBezTo>
                    <a:pt x="1146409" y="5214387"/>
                    <a:pt x="1165658" y="5231567"/>
                    <a:pt x="1163647" y="5245126"/>
                  </a:cubicBezTo>
                  <a:cubicBezTo>
                    <a:pt x="1161635" y="5258686"/>
                    <a:pt x="1152845" y="5294252"/>
                    <a:pt x="1151695" y="5299422"/>
                  </a:cubicBezTo>
                  <a:lnTo>
                    <a:pt x="1151639" y="5301836"/>
                  </a:lnTo>
                  <a:cubicBezTo>
                    <a:pt x="1150604" y="5306950"/>
                    <a:pt x="1168876" y="5326887"/>
                    <a:pt x="1144398" y="5329071"/>
                  </a:cubicBezTo>
                  <a:cubicBezTo>
                    <a:pt x="1119922" y="5331254"/>
                    <a:pt x="1110902" y="5326658"/>
                    <a:pt x="1108431" y="5327175"/>
                  </a:cubicBezTo>
                  <a:cubicBezTo>
                    <a:pt x="1105960" y="5327692"/>
                    <a:pt x="1103777" y="5338667"/>
                    <a:pt x="1103777" y="5338667"/>
                  </a:cubicBezTo>
                  <a:cubicBezTo>
                    <a:pt x="1103777" y="5338667"/>
                    <a:pt x="1098432" y="5334816"/>
                    <a:pt x="1098031" y="5338667"/>
                  </a:cubicBezTo>
                  <a:cubicBezTo>
                    <a:pt x="1097630" y="5342516"/>
                    <a:pt x="1083611" y="5378943"/>
                    <a:pt x="1080393" y="5378426"/>
                  </a:cubicBezTo>
                  <a:cubicBezTo>
                    <a:pt x="1078095" y="5378082"/>
                    <a:pt x="1075680" y="5378082"/>
                    <a:pt x="1073382" y="5378426"/>
                  </a:cubicBezTo>
                  <a:lnTo>
                    <a:pt x="1066144" y="5387678"/>
                  </a:lnTo>
                  <a:cubicBezTo>
                    <a:pt x="1066200" y="5387906"/>
                    <a:pt x="1066200" y="5388080"/>
                    <a:pt x="1066144" y="5388309"/>
                  </a:cubicBezTo>
                  <a:cubicBezTo>
                    <a:pt x="1066144" y="5389400"/>
                    <a:pt x="1066258" y="5390435"/>
                    <a:pt x="1066604" y="5391469"/>
                  </a:cubicBezTo>
                  <a:cubicBezTo>
                    <a:pt x="1067061" y="5391929"/>
                    <a:pt x="1067521" y="5392331"/>
                    <a:pt x="1068040" y="5392734"/>
                  </a:cubicBezTo>
                  <a:lnTo>
                    <a:pt x="1068902" y="5397043"/>
                  </a:lnTo>
                  <a:cubicBezTo>
                    <a:pt x="1068557" y="5397502"/>
                    <a:pt x="1068383" y="5398020"/>
                    <a:pt x="1068267" y="5398594"/>
                  </a:cubicBezTo>
                  <a:cubicBezTo>
                    <a:pt x="1068155" y="5399398"/>
                    <a:pt x="1068267" y="5400260"/>
                    <a:pt x="1068557" y="5401008"/>
                  </a:cubicBezTo>
                  <a:cubicBezTo>
                    <a:pt x="1068842" y="5401639"/>
                    <a:pt x="1069188" y="5402271"/>
                    <a:pt x="1069592" y="5402845"/>
                  </a:cubicBezTo>
                  <a:lnTo>
                    <a:pt x="1070339" y="5408132"/>
                  </a:lnTo>
                  <a:cubicBezTo>
                    <a:pt x="1070339" y="5408132"/>
                    <a:pt x="1068442" y="5410258"/>
                    <a:pt x="1071084" y="5413877"/>
                  </a:cubicBezTo>
                  <a:lnTo>
                    <a:pt x="1072120" y="5418244"/>
                  </a:lnTo>
                  <a:cubicBezTo>
                    <a:pt x="1072120" y="5418244"/>
                    <a:pt x="1070049" y="5420427"/>
                    <a:pt x="1073037" y="5423989"/>
                  </a:cubicBezTo>
                  <a:lnTo>
                    <a:pt x="1073901" y="5428069"/>
                  </a:lnTo>
                  <a:cubicBezTo>
                    <a:pt x="1072865" y="5430367"/>
                    <a:pt x="1073325" y="5433010"/>
                    <a:pt x="1074993" y="5434849"/>
                  </a:cubicBezTo>
                  <a:lnTo>
                    <a:pt x="1075910" y="5439274"/>
                  </a:lnTo>
                  <a:cubicBezTo>
                    <a:pt x="1075910" y="5439274"/>
                    <a:pt x="1073901" y="5441284"/>
                    <a:pt x="1076830" y="5445019"/>
                  </a:cubicBezTo>
                  <a:lnTo>
                    <a:pt x="1078037" y="5450133"/>
                  </a:lnTo>
                  <a:cubicBezTo>
                    <a:pt x="1078037" y="5450133"/>
                    <a:pt x="1075854" y="5452430"/>
                    <a:pt x="1078898" y="5456510"/>
                  </a:cubicBezTo>
                  <a:lnTo>
                    <a:pt x="1079818" y="5460188"/>
                  </a:lnTo>
                  <a:cubicBezTo>
                    <a:pt x="1079818" y="5460188"/>
                    <a:pt x="1078266" y="5462831"/>
                    <a:pt x="1079818" y="5463979"/>
                  </a:cubicBezTo>
                  <a:lnTo>
                    <a:pt x="1082174" y="5465187"/>
                  </a:lnTo>
                  <a:lnTo>
                    <a:pt x="1083667" y="5466967"/>
                  </a:lnTo>
                  <a:cubicBezTo>
                    <a:pt x="1083782" y="5467198"/>
                    <a:pt x="1084933" y="5471908"/>
                    <a:pt x="1084933" y="5471908"/>
                  </a:cubicBezTo>
                  <a:lnTo>
                    <a:pt x="1086425" y="5479780"/>
                  </a:lnTo>
                  <a:lnTo>
                    <a:pt x="1084587" y="5481044"/>
                  </a:lnTo>
                  <a:cubicBezTo>
                    <a:pt x="1084587" y="5481044"/>
                    <a:pt x="1083381" y="5482538"/>
                    <a:pt x="1083381" y="5482538"/>
                  </a:cubicBezTo>
                  <a:lnTo>
                    <a:pt x="1082461" y="5482538"/>
                  </a:lnTo>
                  <a:lnTo>
                    <a:pt x="1085047" y="5492708"/>
                  </a:lnTo>
                  <a:lnTo>
                    <a:pt x="1086655" y="5492708"/>
                  </a:lnTo>
                  <a:lnTo>
                    <a:pt x="1109178" y="5503223"/>
                  </a:lnTo>
                  <a:cubicBezTo>
                    <a:pt x="1109178" y="5503223"/>
                    <a:pt x="1112855" y="5508739"/>
                    <a:pt x="1109178" y="5511153"/>
                  </a:cubicBezTo>
                  <a:lnTo>
                    <a:pt x="1106594" y="5512301"/>
                  </a:lnTo>
                  <a:lnTo>
                    <a:pt x="1083207" y="5518046"/>
                  </a:lnTo>
                  <a:lnTo>
                    <a:pt x="1093952" y="5569758"/>
                  </a:lnTo>
                  <a:lnTo>
                    <a:pt x="1095849" y="5571424"/>
                  </a:lnTo>
                  <a:lnTo>
                    <a:pt x="1096539" y="5574240"/>
                  </a:lnTo>
                  <a:lnTo>
                    <a:pt x="1096539" y="5574584"/>
                  </a:lnTo>
                  <a:lnTo>
                    <a:pt x="1097399" y="5575331"/>
                  </a:lnTo>
                  <a:lnTo>
                    <a:pt x="1097916" y="5577860"/>
                  </a:lnTo>
                  <a:lnTo>
                    <a:pt x="1097399" y="5578491"/>
                  </a:lnTo>
                  <a:lnTo>
                    <a:pt x="1098432" y="5579296"/>
                  </a:lnTo>
                  <a:lnTo>
                    <a:pt x="1101249" y="5592453"/>
                  </a:lnTo>
                  <a:cubicBezTo>
                    <a:pt x="1098090" y="5594924"/>
                    <a:pt x="1094067" y="5595901"/>
                    <a:pt x="1090159" y="5595096"/>
                  </a:cubicBezTo>
                  <a:lnTo>
                    <a:pt x="1086714" y="5580675"/>
                  </a:lnTo>
                  <a:lnTo>
                    <a:pt x="1087746" y="5579928"/>
                  </a:lnTo>
                  <a:lnTo>
                    <a:pt x="1087746" y="5579411"/>
                  </a:lnTo>
                  <a:lnTo>
                    <a:pt x="1086484" y="5579411"/>
                  </a:lnTo>
                  <a:lnTo>
                    <a:pt x="1086080" y="5577917"/>
                  </a:lnTo>
                  <a:lnTo>
                    <a:pt x="1087115" y="5576940"/>
                  </a:lnTo>
                  <a:lnTo>
                    <a:pt x="1087115" y="5576366"/>
                  </a:lnTo>
                  <a:lnTo>
                    <a:pt x="1085849" y="5576366"/>
                  </a:lnTo>
                  <a:lnTo>
                    <a:pt x="1085505" y="5574700"/>
                  </a:lnTo>
                  <a:lnTo>
                    <a:pt x="1086655" y="5573608"/>
                  </a:lnTo>
                  <a:lnTo>
                    <a:pt x="1086655" y="5571539"/>
                  </a:lnTo>
                  <a:lnTo>
                    <a:pt x="1087115" y="5571137"/>
                  </a:lnTo>
                  <a:lnTo>
                    <a:pt x="1076715" y="5518392"/>
                  </a:lnTo>
                  <a:lnTo>
                    <a:pt x="1076199" y="5518736"/>
                  </a:lnTo>
                  <a:lnTo>
                    <a:pt x="1076199" y="5521954"/>
                  </a:lnTo>
                  <a:cubicBezTo>
                    <a:pt x="1075680" y="5522299"/>
                    <a:pt x="1075163" y="5522587"/>
                    <a:pt x="1074647" y="5522815"/>
                  </a:cubicBezTo>
                  <a:lnTo>
                    <a:pt x="1072176" y="5523276"/>
                  </a:lnTo>
                  <a:lnTo>
                    <a:pt x="1071255" y="5519139"/>
                  </a:lnTo>
                  <a:cubicBezTo>
                    <a:pt x="1071255" y="5519139"/>
                    <a:pt x="1069477" y="5519311"/>
                    <a:pt x="1069361" y="5519139"/>
                  </a:cubicBezTo>
                  <a:cubicBezTo>
                    <a:pt x="1069246" y="5518966"/>
                    <a:pt x="1068155" y="5514197"/>
                    <a:pt x="1068155" y="5514197"/>
                  </a:cubicBezTo>
                  <a:lnTo>
                    <a:pt x="1072120" y="5513106"/>
                  </a:lnTo>
                  <a:lnTo>
                    <a:pt x="1073325" y="5513106"/>
                  </a:lnTo>
                  <a:lnTo>
                    <a:pt x="1074647" y="5511669"/>
                  </a:lnTo>
                  <a:lnTo>
                    <a:pt x="1075509" y="5510578"/>
                  </a:lnTo>
                  <a:lnTo>
                    <a:pt x="1073211" y="5502533"/>
                  </a:lnTo>
                  <a:lnTo>
                    <a:pt x="1071890" y="5501958"/>
                  </a:lnTo>
                  <a:lnTo>
                    <a:pt x="1070914" y="5501958"/>
                  </a:lnTo>
                  <a:lnTo>
                    <a:pt x="1068040" y="5502706"/>
                  </a:lnTo>
                  <a:lnTo>
                    <a:pt x="1066831" y="5501958"/>
                  </a:lnTo>
                  <a:cubicBezTo>
                    <a:pt x="1066489" y="5501155"/>
                    <a:pt x="1066200" y="5500350"/>
                    <a:pt x="1065970" y="5499545"/>
                  </a:cubicBezTo>
                  <a:lnTo>
                    <a:pt x="1065053" y="5497593"/>
                  </a:lnTo>
                  <a:lnTo>
                    <a:pt x="1066374" y="5496902"/>
                  </a:lnTo>
                  <a:cubicBezTo>
                    <a:pt x="1066604" y="5496902"/>
                    <a:pt x="1067061" y="5495983"/>
                    <a:pt x="1067061" y="5495983"/>
                  </a:cubicBezTo>
                  <a:lnTo>
                    <a:pt x="1064994" y="5486503"/>
                  </a:lnTo>
                  <a:lnTo>
                    <a:pt x="1062466" y="5486503"/>
                  </a:lnTo>
                  <a:cubicBezTo>
                    <a:pt x="1062466" y="5486503"/>
                    <a:pt x="1059537" y="5484894"/>
                    <a:pt x="1059537" y="5484492"/>
                  </a:cubicBezTo>
                  <a:cubicBezTo>
                    <a:pt x="1059537" y="5484090"/>
                    <a:pt x="1053791" y="5469035"/>
                    <a:pt x="1059537" y="5467255"/>
                  </a:cubicBezTo>
                  <a:lnTo>
                    <a:pt x="1059537" y="5466278"/>
                  </a:lnTo>
                  <a:lnTo>
                    <a:pt x="1048045" y="5424966"/>
                  </a:lnTo>
                  <a:lnTo>
                    <a:pt x="1048045" y="5426116"/>
                  </a:lnTo>
                  <a:cubicBezTo>
                    <a:pt x="1048272" y="5431861"/>
                    <a:pt x="1040574" y="5449099"/>
                    <a:pt x="1037645" y="5454844"/>
                  </a:cubicBezTo>
                  <a:cubicBezTo>
                    <a:pt x="1030519" y="5466566"/>
                    <a:pt x="1021671" y="5477080"/>
                    <a:pt x="1011330" y="5486043"/>
                  </a:cubicBezTo>
                  <a:cubicBezTo>
                    <a:pt x="1004549" y="5489030"/>
                    <a:pt x="997080" y="5490238"/>
                    <a:pt x="989668" y="5489433"/>
                  </a:cubicBezTo>
                  <a:lnTo>
                    <a:pt x="949448" y="5533331"/>
                  </a:lnTo>
                  <a:cubicBezTo>
                    <a:pt x="949448" y="5533331"/>
                    <a:pt x="939738" y="5545798"/>
                    <a:pt x="936691" y="5549246"/>
                  </a:cubicBezTo>
                  <a:cubicBezTo>
                    <a:pt x="932786" y="5552636"/>
                    <a:pt x="928592" y="5555796"/>
                    <a:pt x="924225" y="5558612"/>
                  </a:cubicBezTo>
                  <a:cubicBezTo>
                    <a:pt x="924225" y="5558612"/>
                    <a:pt x="916007" y="5560852"/>
                    <a:pt x="916065" y="5562806"/>
                  </a:cubicBezTo>
                  <a:cubicBezTo>
                    <a:pt x="916121" y="5564760"/>
                    <a:pt x="900321" y="5569241"/>
                    <a:pt x="900321" y="5569241"/>
                  </a:cubicBezTo>
                  <a:cubicBezTo>
                    <a:pt x="900321" y="5569241"/>
                    <a:pt x="907388" y="5602222"/>
                    <a:pt x="908423" y="5613713"/>
                  </a:cubicBezTo>
                  <a:cubicBezTo>
                    <a:pt x="909919" y="5621757"/>
                    <a:pt x="910034" y="5629973"/>
                    <a:pt x="908768" y="5638017"/>
                  </a:cubicBezTo>
                  <a:cubicBezTo>
                    <a:pt x="907046" y="5644567"/>
                    <a:pt x="900149" y="5681511"/>
                    <a:pt x="897277" y="5688579"/>
                  </a:cubicBezTo>
                  <a:cubicBezTo>
                    <a:pt x="894404" y="5695646"/>
                    <a:pt x="888142" y="5708747"/>
                    <a:pt x="888142" y="5708747"/>
                  </a:cubicBezTo>
                  <a:cubicBezTo>
                    <a:pt x="888142" y="5708747"/>
                    <a:pt x="888945" y="5711332"/>
                    <a:pt x="889634" y="5713171"/>
                  </a:cubicBezTo>
                  <a:cubicBezTo>
                    <a:pt x="890325" y="5715009"/>
                    <a:pt x="888314" y="5719951"/>
                    <a:pt x="888314" y="5719951"/>
                  </a:cubicBezTo>
                  <a:lnTo>
                    <a:pt x="883889" y="5722938"/>
                  </a:lnTo>
                  <a:lnTo>
                    <a:pt x="880671" y="5722938"/>
                  </a:lnTo>
                  <a:cubicBezTo>
                    <a:pt x="880671" y="5722938"/>
                    <a:pt x="870846" y="5741669"/>
                    <a:pt x="870905" y="5742588"/>
                  </a:cubicBezTo>
                  <a:cubicBezTo>
                    <a:pt x="870961" y="5743508"/>
                    <a:pt x="867457" y="5761664"/>
                    <a:pt x="866710" y="5765169"/>
                  </a:cubicBezTo>
                  <a:cubicBezTo>
                    <a:pt x="865732" y="5769306"/>
                    <a:pt x="865044" y="5773557"/>
                    <a:pt x="864584" y="5777810"/>
                  </a:cubicBezTo>
                  <a:cubicBezTo>
                    <a:pt x="864584" y="5779016"/>
                    <a:pt x="864584" y="5796713"/>
                    <a:pt x="864584" y="5796713"/>
                  </a:cubicBezTo>
                  <a:cubicBezTo>
                    <a:pt x="864584" y="5796713"/>
                    <a:pt x="864871" y="5802057"/>
                    <a:pt x="863608" y="5803493"/>
                  </a:cubicBezTo>
                  <a:cubicBezTo>
                    <a:pt x="861195" y="5805332"/>
                    <a:pt x="858724" y="5806998"/>
                    <a:pt x="856081" y="5808549"/>
                  </a:cubicBezTo>
                  <a:lnTo>
                    <a:pt x="848383" y="5808894"/>
                  </a:lnTo>
                  <a:lnTo>
                    <a:pt x="839991" y="5805561"/>
                  </a:lnTo>
                  <a:cubicBezTo>
                    <a:pt x="839991" y="5805561"/>
                    <a:pt x="836661" y="5817512"/>
                    <a:pt x="836661" y="5818375"/>
                  </a:cubicBezTo>
                  <a:cubicBezTo>
                    <a:pt x="836661" y="5819237"/>
                    <a:pt x="836661" y="5821879"/>
                    <a:pt x="836661" y="5821879"/>
                  </a:cubicBezTo>
                  <a:cubicBezTo>
                    <a:pt x="833384" y="5823948"/>
                    <a:pt x="829936" y="5825671"/>
                    <a:pt x="826261" y="5826935"/>
                  </a:cubicBezTo>
                  <a:cubicBezTo>
                    <a:pt x="825054" y="5826964"/>
                    <a:pt x="820444" y="5825973"/>
                    <a:pt x="815481" y="5824285"/>
                  </a:cubicBezTo>
                  <a:lnTo>
                    <a:pt x="810991" y="5821906"/>
                  </a:lnTo>
                  <a:lnTo>
                    <a:pt x="806604" y="5834551"/>
                  </a:lnTo>
                  <a:cubicBezTo>
                    <a:pt x="804913" y="5839287"/>
                    <a:pt x="803575" y="5842859"/>
                    <a:pt x="802645" y="5845092"/>
                  </a:cubicBezTo>
                  <a:cubicBezTo>
                    <a:pt x="787764" y="5880831"/>
                    <a:pt x="738696" y="6010453"/>
                    <a:pt x="744616" y="6055097"/>
                  </a:cubicBezTo>
                  <a:cubicBezTo>
                    <a:pt x="750532" y="6099741"/>
                    <a:pt x="765413" y="6218734"/>
                    <a:pt x="789260" y="6245625"/>
                  </a:cubicBezTo>
                  <a:cubicBezTo>
                    <a:pt x="813103" y="6272515"/>
                    <a:pt x="841428" y="6323134"/>
                    <a:pt x="848840" y="6349966"/>
                  </a:cubicBezTo>
                  <a:cubicBezTo>
                    <a:pt x="854356" y="6373351"/>
                    <a:pt x="865045" y="6395243"/>
                    <a:pt x="880096" y="6413973"/>
                  </a:cubicBezTo>
                  <a:cubicBezTo>
                    <a:pt x="897968" y="6437990"/>
                    <a:pt x="962032" y="6433624"/>
                    <a:pt x="976912" y="6448448"/>
                  </a:cubicBezTo>
                  <a:cubicBezTo>
                    <a:pt x="991796" y="6463272"/>
                    <a:pt x="994840" y="6475223"/>
                    <a:pt x="1017132" y="6478210"/>
                  </a:cubicBezTo>
                  <a:cubicBezTo>
                    <a:pt x="1039428" y="6481198"/>
                    <a:pt x="1084933" y="6445517"/>
                    <a:pt x="1103893" y="6437990"/>
                  </a:cubicBezTo>
                  <a:cubicBezTo>
                    <a:pt x="1122852" y="6430464"/>
                    <a:pt x="1170543" y="6388578"/>
                    <a:pt x="1198811" y="6423052"/>
                  </a:cubicBezTo>
                  <a:cubicBezTo>
                    <a:pt x="1227080" y="6457525"/>
                    <a:pt x="1265748" y="6478153"/>
                    <a:pt x="1228575" y="6503491"/>
                  </a:cubicBezTo>
                  <a:cubicBezTo>
                    <a:pt x="1191400" y="6528830"/>
                    <a:pt x="1124347" y="6543769"/>
                    <a:pt x="1139228" y="6521418"/>
                  </a:cubicBezTo>
                  <a:cubicBezTo>
                    <a:pt x="1154111" y="6499067"/>
                    <a:pt x="1179447" y="6409722"/>
                    <a:pt x="1149687" y="6440978"/>
                  </a:cubicBezTo>
                  <a:cubicBezTo>
                    <a:pt x="1119924" y="6472235"/>
                    <a:pt x="1118371" y="6512685"/>
                    <a:pt x="1091596" y="6519924"/>
                  </a:cubicBezTo>
                  <a:cubicBezTo>
                    <a:pt x="1064823" y="6527164"/>
                    <a:pt x="962032" y="6522912"/>
                    <a:pt x="903943" y="6521418"/>
                  </a:cubicBezTo>
                  <a:cubicBezTo>
                    <a:pt x="845853" y="6519924"/>
                    <a:pt x="661129" y="6509524"/>
                    <a:pt x="629872" y="6497573"/>
                  </a:cubicBezTo>
                  <a:cubicBezTo>
                    <a:pt x="598617" y="6485623"/>
                    <a:pt x="582299" y="6479762"/>
                    <a:pt x="594192" y="6469305"/>
                  </a:cubicBezTo>
                  <a:cubicBezTo>
                    <a:pt x="606085" y="6458847"/>
                    <a:pt x="635904" y="6446781"/>
                    <a:pt x="647800" y="6449827"/>
                  </a:cubicBezTo>
                  <a:cubicBezTo>
                    <a:pt x="659693" y="6452871"/>
                    <a:pt x="658256" y="6429027"/>
                    <a:pt x="677620" y="6429027"/>
                  </a:cubicBezTo>
                  <a:cubicBezTo>
                    <a:pt x="696983" y="6429027"/>
                    <a:pt x="729676" y="6430464"/>
                    <a:pt x="735652" y="6430464"/>
                  </a:cubicBezTo>
                  <a:cubicBezTo>
                    <a:pt x="741628" y="6430464"/>
                    <a:pt x="755015" y="6417191"/>
                    <a:pt x="778859" y="6418628"/>
                  </a:cubicBezTo>
                  <a:cubicBezTo>
                    <a:pt x="795923" y="6420523"/>
                    <a:pt x="813219" y="6418512"/>
                    <a:pt x="829479" y="6412881"/>
                  </a:cubicBezTo>
                  <a:cubicBezTo>
                    <a:pt x="841659" y="6408400"/>
                    <a:pt x="843094" y="6402654"/>
                    <a:pt x="823734" y="6374271"/>
                  </a:cubicBezTo>
                  <a:cubicBezTo>
                    <a:pt x="804370" y="6345886"/>
                    <a:pt x="734386" y="6177539"/>
                    <a:pt x="728411" y="6155245"/>
                  </a:cubicBezTo>
                  <a:cubicBezTo>
                    <a:pt x="722435" y="6132952"/>
                    <a:pt x="698591" y="6064290"/>
                    <a:pt x="725423" y="5973566"/>
                  </a:cubicBezTo>
                  <a:cubicBezTo>
                    <a:pt x="732131" y="5950885"/>
                    <a:pt x="746474" y="5907994"/>
                    <a:pt x="764354" y="5855972"/>
                  </a:cubicBezTo>
                  <a:lnTo>
                    <a:pt x="783305" y="5801334"/>
                  </a:lnTo>
                  <a:lnTo>
                    <a:pt x="764494" y="5793208"/>
                  </a:lnTo>
                  <a:cubicBezTo>
                    <a:pt x="760011" y="5789761"/>
                    <a:pt x="731398" y="5779706"/>
                    <a:pt x="726744" y="5769536"/>
                  </a:cubicBezTo>
                  <a:cubicBezTo>
                    <a:pt x="722089" y="5759366"/>
                    <a:pt x="718989" y="5759136"/>
                    <a:pt x="718989" y="5754597"/>
                  </a:cubicBezTo>
                  <a:lnTo>
                    <a:pt x="718585" y="5744829"/>
                  </a:lnTo>
                  <a:lnTo>
                    <a:pt x="721803" y="5735809"/>
                  </a:lnTo>
                  <a:lnTo>
                    <a:pt x="726172" y="5734430"/>
                  </a:lnTo>
                  <a:cubicBezTo>
                    <a:pt x="727204" y="5733683"/>
                    <a:pt x="728295" y="5732993"/>
                    <a:pt x="729386" y="5732362"/>
                  </a:cubicBezTo>
                  <a:cubicBezTo>
                    <a:pt x="731342" y="5731154"/>
                    <a:pt x="733409" y="5730179"/>
                    <a:pt x="735536" y="5729431"/>
                  </a:cubicBezTo>
                  <a:cubicBezTo>
                    <a:pt x="742488" y="5730695"/>
                    <a:pt x="749269" y="5732878"/>
                    <a:pt x="755703" y="5735866"/>
                  </a:cubicBezTo>
                  <a:cubicBezTo>
                    <a:pt x="760415" y="5739083"/>
                    <a:pt x="766046" y="5740693"/>
                    <a:pt x="771733" y="5740577"/>
                  </a:cubicBezTo>
                  <a:cubicBezTo>
                    <a:pt x="778744" y="5740462"/>
                    <a:pt x="785752" y="5742474"/>
                    <a:pt x="790811" y="5742359"/>
                  </a:cubicBezTo>
                  <a:cubicBezTo>
                    <a:pt x="795866" y="5742244"/>
                    <a:pt x="797819" y="5743048"/>
                    <a:pt x="798969" y="5741497"/>
                  </a:cubicBezTo>
                  <a:cubicBezTo>
                    <a:pt x="800116" y="5739945"/>
                    <a:pt x="809712" y="5710987"/>
                    <a:pt x="810862" y="5708056"/>
                  </a:cubicBezTo>
                  <a:cubicBezTo>
                    <a:pt x="812012" y="5705127"/>
                    <a:pt x="813964" y="5698001"/>
                    <a:pt x="813964" y="5698001"/>
                  </a:cubicBezTo>
                  <a:cubicBezTo>
                    <a:pt x="812126" y="5695302"/>
                    <a:pt x="810401" y="5692486"/>
                    <a:pt x="808850" y="5689613"/>
                  </a:cubicBezTo>
                  <a:cubicBezTo>
                    <a:pt x="808449" y="5688407"/>
                    <a:pt x="805346" y="5681569"/>
                    <a:pt x="808162" y="5680248"/>
                  </a:cubicBezTo>
                  <a:cubicBezTo>
                    <a:pt x="810976" y="5678926"/>
                    <a:pt x="814539" y="5670193"/>
                    <a:pt x="814770" y="5669159"/>
                  </a:cubicBezTo>
                  <a:cubicBezTo>
                    <a:pt x="814999" y="5668124"/>
                    <a:pt x="816091" y="5629398"/>
                    <a:pt x="817183" y="5626468"/>
                  </a:cubicBezTo>
                  <a:cubicBezTo>
                    <a:pt x="818504" y="5621815"/>
                    <a:pt x="819424" y="5617102"/>
                    <a:pt x="819825" y="5612277"/>
                  </a:cubicBezTo>
                  <a:cubicBezTo>
                    <a:pt x="819766" y="5610955"/>
                    <a:pt x="803163" y="5594292"/>
                    <a:pt x="803163" y="5587972"/>
                  </a:cubicBezTo>
                  <a:cubicBezTo>
                    <a:pt x="804484" y="5578893"/>
                    <a:pt x="807413" y="5570104"/>
                    <a:pt x="811782" y="5562001"/>
                  </a:cubicBezTo>
                  <a:cubicBezTo>
                    <a:pt x="813908" y="5558612"/>
                    <a:pt x="823790" y="5535858"/>
                    <a:pt x="831777" y="5517932"/>
                  </a:cubicBezTo>
                  <a:cubicBezTo>
                    <a:pt x="839764" y="5500005"/>
                    <a:pt x="852919" y="5460417"/>
                    <a:pt x="858092" y="5452833"/>
                  </a:cubicBezTo>
                  <a:cubicBezTo>
                    <a:pt x="865331" y="5443353"/>
                    <a:pt x="873604" y="5434677"/>
                    <a:pt x="882682" y="5426920"/>
                  </a:cubicBezTo>
                  <a:cubicBezTo>
                    <a:pt x="885957" y="5420543"/>
                    <a:pt x="888715" y="5413820"/>
                    <a:pt x="890900" y="5406982"/>
                  </a:cubicBezTo>
                  <a:cubicBezTo>
                    <a:pt x="892278" y="5402731"/>
                    <a:pt x="900551" y="5406695"/>
                    <a:pt x="890900" y="5398364"/>
                  </a:cubicBezTo>
                  <a:cubicBezTo>
                    <a:pt x="881247" y="5390033"/>
                    <a:pt x="871365" y="5382735"/>
                    <a:pt x="871365" y="5382735"/>
                  </a:cubicBezTo>
                  <a:lnTo>
                    <a:pt x="861311" y="5355961"/>
                  </a:lnTo>
                  <a:cubicBezTo>
                    <a:pt x="861311" y="5355961"/>
                    <a:pt x="846657" y="5343665"/>
                    <a:pt x="854760" y="5336942"/>
                  </a:cubicBezTo>
                  <a:cubicBezTo>
                    <a:pt x="862859" y="5330220"/>
                    <a:pt x="866135" y="5316028"/>
                    <a:pt x="862056" y="5309765"/>
                  </a:cubicBezTo>
                  <a:cubicBezTo>
                    <a:pt x="857977" y="5303503"/>
                    <a:pt x="837753" y="5295459"/>
                    <a:pt x="837522" y="5289024"/>
                  </a:cubicBezTo>
                  <a:cubicBezTo>
                    <a:pt x="837293" y="5282589"/>
                    <a:pt x="842463" y="5252251"/>
                    <a:pt x="842463" y="5252251"/>
                  </a:cubicBezTo>
                  <a:cubicBezTo>
                    <a:pt x="842463" y="5252251"/>
                    <a:pt x="840970" y="5255067"/>
                    <a:pt x="840970" y="5245931"/>
                  </a:cubicBezTo>
                  <a:cubicBezTo>
                    <a:pt x="840970" y="5236795"/>
                    <a:pt x="850105" y="5227545"/>
                    <a:pt x="852462" y="5222948"/>
                  </a:cubicBezTo>
                  <a:cubicBezTo>
                    <a:pt x="854816" y="5218351"/>
                    <a:pt x="853725" y="5207492"/>
                    <a:pt x="854128" y="5202321"/>
                  </a:cubicBezTo>
                  <a:cubicBezTo>
                    <a:pt x="854585" y="5196690"/>
                    <a:pt x="856137" y="5191232"/>
                    <a:pt x="858664" y="5186175"/>
                  </a:cubicBezTo>
                  <a:cubicBezTo>
                    <a:pt x="861080" y="5182211"/>
                    <a:pt x="868319" y="5171639"/>
                    <a:pt x="868319" y="5171639"/>
                  </a:cubicBezTo>
                  <a:lnTo>
                    <a:pt x="862573" y="5165376"/>
                  </a:lnTo>
                  <a:cubicBezTo>
                    <a:pt x="862573" y="5165376"/>
                    <a:pt x="858895" y="5167674"/>
                    <a:pt x="858033" y="5166525"/>
                  </a:cubicBezTo>
                  <a:cubicBezTo>
                    <a:pt x="857172" y="5165376"/>
                    <a:pt x="854529" y="5160090"/>
                    <a:pt x="854529" y="5160090"/>
                  </a:cubicBezTo>
                  <a:lnTo>
                    <a:pt x="851081" y="5158711"/>
                  </a:lnTo>
                  <a:cubicBezTo>
                    <a:pt x="849070" y="5160033"/>
                    <a:pt x="847002" y="5161182"/>
                    <a:pt x="844820" y="5162159"/>
                  </a:cubicBezTo>
                  <a:cubicBezTo>
                    <a:pt x="841947" y="5161412"/>
                    <a:pt x="839876" y="5158826"/>
                    <a:pt x="839764" y="5155838"/>
                  </a:cubicBezTo>
                  <a:cubicBezTo>
                    <a:pt x="839764" y="5155838"/>
                    <a:pt x="816262" y="5144864"/>
                    <a:pt x="815861" y="5142394"/>
                  </a:cubicBezTo>
                  <a:cubicBezTo>
                    <a:pt x="815457" y="5139923"/>
                    <a:pt x="812242" y="5139923"/>
                    <a:pt x="812242" y="5139923"/>
                  </a:cubicBezTo>
                  <a:lnTo>
                    <a:pt x="812242" y="5136131"/>
                  </a:lnTo>
                  <a:cubicBezTo>
                    <a:pt x="811493" y="5136303"/>
                    <a:pt x="810747" y="5136303"/>
                    <a:pt x="810000" y="5136131"/>
                  </a:cubicBezTo>
                  <a:cubicBezTo>
                    <a:pt x="806953" y="5136533"/>
                    <a:pt x="804024" y="5137164"/>
                    <a:pt x="801092" y="5138084"/>
                  </a:cubicBezTo>
                  <a:cubicBezTo>
                    <a:pt x="801092" y="5138084"/>
                    <a:pt x="797992" y="5133085"/>
                    <a:pt x="799199" y="5130155"/>
                  </a:cubicBezTo>
                  <a:cubicBezTo>
                    <a:pt x="799830" y="5128604"/>
                    <a:pt x="800291" y="5126995"/>
                    <a:pt x="800576" y="5125328"/>
                  </a:cubicBezTo>
                  <a:cubicBezTo>
                    <a:pt x="800576" y="5125328"/>
                    <a:pt x="793049" y="5084592"/>
                    <a:pt x="801323" y="5073215"/>
                  </a:cubicBezTo>
                  <a:cubicBezTo>
                    <a:pt x="809599" y="5061839"/>
                    <a:pt x="809712" y="5052703"/>
                    <a:pt x="829535" y="5043280"/>
                  </a:cubicBezTo>
                  <a:cubicBezTo>
                    <a:pt x="849359" y="5033858"/>
                    <a:pt x="851140" y="5030468"/>
                    <a:pt x="858780" y="5030122"/>
                  </a:cubicBezTo>
                  <a:cubicBezTo>
                    <a:pt x="867112" y="5029663"/>
                    <a:pt x="875386" y="5031157"/>
                    <a:pt x="883028" y="5034432"/>
                  </a:cubicBezTo>
                  <a:cubicBezTo>
                    <a:pt x="886246" y="5036960"/>
                    <a:pt x="891991" y="5042705"/>
                    <a:pt x="891991" y="5042705"/>
                  </a:cubicBezTo>
                  <a:lnTo>
                    <a:pt x="900610" y="5041902"/>
                  </a:lnTo>
                  <a:lnTo>
                    <a:pt x="910895" y="5046268"/>
                  </a:lnTo>
                  <a:lnTo>
                    <a:pt x="910895" y="5051554"/>
                  </a:lnTo>
                  <a:lnTo>
                    <a:pt x="921525" y="5053048"/>
                  </a:lnTo>
                  <a:cubicBezTo>
                    <a:pt x="923938" y="5053508"/>
                    <a:pt x="933703" y="5057415"/>
                    <a:pt x="933703" y="5057415"/>
                  </a:cubicBezTo>
                  <a:cubicBezTo>
                    <a:pt x="933303" y="5064367"/>
                    <a:pt x="931981" y="5071204"/>
                    <a:pt x="929683" y="5077754"/>
                  </a:cubicBezTo>
                  <a:cubicBezTo>
                    <a:pt x="926351" y="5086488"/>
                    <a:pt x="926351" y="5087465"/>
                    <a:pt x="926351" y="5089878"/>
                  </a:cubicBezTo>
                  <a:cubicBezTo>
                    <a:pt x="925489" y="5094475"/>
                    <a:pt x="925660" y="5099243"/>
                    <a:pt x="926926" y="5103782"/>
                  </a:cubicBezTo>
                  <a:cubicBezTo>
                    <a:pt x="928993" y="5108092"/>
                    <a:pt x="932037" y="5113205"/>
                    <a:pt x="935831" y="5111597"/>
                  </a:cubicBezTo>
                  <a:cubicBezTo>
                    <a:pt x="939623" y="5109988"/>
                    <a:pt x="945080" y="5101944"/>
                    <a:pt x="950369" y="5101944"/>
                  </a:cubicBezTo>
                  <a:lnTo>
                    <a:pt x="975764" y="5100393"/>
                  </a:lnTo>
                  <a:lnTo>
                    <a:pt x="980829" y="5103163"/>
                  </a:lnTo>
                  <a:lnTo>
                    <a:pt x="987887" y="5065076"/>
                  </a:lnTo>
                  <a:cubicBezTo>
                    <a:pt x="991564" y="5044915"/>
                    <a:pt x="994264" y="5029736"/>
                    <a:pt x="995010" y="5024895"/>
                  </a:cubicBezTo>
                  <a:cubicBezTo>
                    <a:pt x="997998" y="5005532"/>
                    <a:pt x="995010" y="4932561"/>
                    <a:pt x="995010" y="4932561"/>
                  </a:cubicBezTo>
                  <a:lnTo>
                    <a:pt x="1014374" y="4639531"/>
                  </a:lnTo>
                  <a:lnTo>
                    <a:pt x="1090334" y="3847200"/>
                  </a:lnTo>
                  <a:cubicBezTo>
                    <a:pt x="1083267" y="3840300"/>
                    <a:pt x="1076775" y="3832801"/>
                    <a:pt x="1070970" y="3824792"/>
                  </a:cubicBezTo>
                  <a:cubicBezTo>
                    <a:pt x="1067982" y="3818874"/>
                    <a:pt x="1054594" y="3793593"/>
                    <a:pt x="1059077" y="3787618"/>
                  </a:cubicBezTo>
                  <a:cubicBezTo>
                    <a:pt x="1063558" y="3781642"/>
                    <a:pt x="1050113" y="3768140"/>
                    <a:pt x="1042642" y="3756303"/>
                  </a:cubicBezTo>
                  <a:cubicBezTo>
                    <a:pt x="1035174" y="3744468"/>
                    <a:pt x="1039654" y="3720623"/>
                    <a:pt x="1044138" y="3707235"/>
                  </a:cubicBezTo>
                  <a:cubicBezTo>
                    <a:pt x="1048503" y="3690515"/>
                    <a:pt x="1052010" y="3673583"/>
                    <a:pt x="1054594" y="3656501"/>
                  </a:cubicBezTo>
                  <a:cubicBezTo>
                    <a:pt x="1054594" y="3656501"/>
                    <a:pt x="1060859" y="3531704"/>
                    <a:pt x="1062006" y="3527165"/>
                  </a:cubicBezTo>
                  <a:cubicBezTo>
                    <a:pt x="1063156" y="3522626"/>
                    <a:pt x="1023913" y="3524924"/>
                    <a:pt x="1023913" y="3524924"/>
                  </a:cubicBezTo>
                  <a:cubicBezTo>
                    <a:pt x="1023913" y="3524924"/>
                    <a:pt x="1010410" y="3560892"/>
                    <a:pt x="1010410" y="3570890"/>
                  </a:cubicBezTo>
                  <a:cubicBezTo>
                    <a:pt x="1010410" y="3580887"/>
                    <a:pt x="994725" y="3635931"/>
                    <a:pt x="994725" y="3635931"/>
                  </a:cubicBezTo>
                  <a:lnTo>
                    <a:pt x="988979" y="3623578"/>
                  </a:lnTo>
                  <a:cubicBezTo>
                    <a:pt x="988979" y="3623578"/>
                    <a:pt x="997942" y="3555261"/>
                    <a:pt x="1000184" y="3550722"/>
                  </a:cubicBezTo>
                  <a:cubicBezTo>
                    <a:pt x="1002423" y="3546183"/>
                    <a:pt x="999092" y="3513720"/>
                    <a:pt x="999092" y="3513720"/>
                  </a:cubicBezTo>
                  <a:cubicBezTo>
                    <a:pt x="999092" y="3513720"/>
                    <a:pt x="1003517" y="3496885"/>
                    <a:pt x="1009147" y="3464365"/>
                  </a:cubicBezTo>
                  <a:cubicBezTo>
                    <a:pt x="1014779" y="3431844"/>
                    <a:pt x="1027072" y="3395991"/>
                    <a:pt x="1022591" y="3392543"/>
                  </a:cubicBezTo>
                  <a:cubicBezTo>
                    <a:pt x="1017132" y="3388372"/>
                    <a:pt x="1014835" y="3381248"/>
                    <a:pt x="1016846" y="3374675"/>
                  </a:cubicBezTo>
                  <a:cubicBezTo>
                    <a:pt x="1019087" y="3366803"/>
                    <a:pt x="1019202" y="3324170"/>
                    <a:pt x="1020235" y="3320837"/>
                  </a:cubicBezTo>
                  <a:cubicBezTo>
                    <a:pt x="1021271" y="3317505"/>
                    <a:pt x="1014604" y="3311817"/>
                    <a:pt x="1021271" y="3308541"/>
                  </a:cubicBezTo>
                  <a:cubicBezTo>
                    <a:pt x="1026039" y="3305261"/>
                    <a:pt x="1029600" y="3300526"/>
                    <a:pt x="1031440" y="3295039"/>
                  </a:cubicBezTo>
                  <a:cubicBezTo>
                    <a:pt x="1031440" y="3295039"/>
                    <a:pt x="1030175" y="3273723"/>
                    <a:pt x="1020235" y="3267000"/>
                  </a:cubicBezTo>
                  <a:cubicBezTo>
                    <a:pt x="1010295" y="3260278"/>
                    <a:pt x="997884" y="3249993"/>
                    <a:pt x="1004549" y="3234479"/>
                  </a:cubicBezTo>
                  <a:cubicBezTo>
                    <a:pt x="1011216" y="3218966"/>
                    <a:pt x="1029258" y="3206843"/>
                    <a:pt x="1020235" y="3200005"/>
                  </a:cubicBezTo>
                  <a:cubicBezTo>
                    <a:pt x="1011216" y="3193168"/>
                    <a:pt x="997828" y="3186503"/>
                    <a:pt x="992196" y="3178631"/>
                  </a:cubicBezTo>
                  <a:cubicBezTo>
                    <a:pt x="986566" y="3170760"/>
                    <a:pt x="984269" y="3148581"/>
                    <a:pt x="978694" y="3155131"/>
                  </a:cubicBezTo>
                  <a:cubicBezTo>
                    <a:pt x="973122" y="3161682"/>
                    <a:pt x="976626" y="3112383"/>
                    <a:pt x="982026" y="3103420"/>
                  </a:cubicBezTo>
                  <a:cubicBezTo>
                    <a:pt x="987427" y="3094457"/>
                    <a:pt x="1027821" y="3046308"/>
                    <a:pt x="1068212" y="3075381"/>
                  </a:cubicBezTo>
                  <a:cubicBezTo>
                    <a:pt x="1108603" y="3104454"/>
                    <a:pt x="1111935" y="3112728"/>
                    <a:pt x="1111935" y="3121347"/>
                  </a:cubicBezTo>
                  <a:cubicBezTo>
                    <a:pt x="1111935" y="3129965"/>
                    <a:pt x="1110729" y="3141456"/>
                    <a:pt x="1115269" y="3141456"/>
                  </a:cubicBezTo>
                  <a:cubicBezTo>
                    <a:pt x="1119809" y="3141456"/>
                    <a:pt x="1127622" y="3153753"/>
                    <a:pt x="1127622" y="3141456"/>
                  </a:cubicBezTo>
                  <a:cubicBezTo>
                    <a:pt x="1127622" y="3129161"/>
                    <a:pt x="1110788" y="3102328"/>
                    <a:pt x="1118658" y="3100030"/>
                  </a:cubicBezTo>
                  <a:cubicBezTo>
                    <a:pt x="1126530" y="3097732"/>
                    <a:pt x="1123197" y="3104454"/>
                    <a:pt x="1126530" y="3097732"/>
                  </a:cubicBezTo>
                  <a:cubicBezTo>
                    <a:pt x="1129863" y="3091009"/>
                    <a:pt x="1137676" y="3073082"/>
                    <a:pt x="1137676" y="3073082"/>
                  </a:cubicBezTo>
                  <a:lnTo>
                    <a:pt x="1170198" y="2514315"/>
                  </a:lnTo>
                  <a:lnTo>
                    <a:pt x="907102" y="2451342"/>
                  </a:lnTo>
                  <a:lnTo>
                    <a:pt x="883259" y="2427555"/>
                  </a:lnTo>
                  <a:lnTo>
                    <a:pt x="512372" y="2406698"/>
                  </a:lnTo>
                  <a:lnTo>
                    <a:pt x="83055" y="2636525"/>
                  </a:lnTo>
                  <a:cubicBezTo>
                    <a:pt x="83055" y="2636525"/>
                    <a:pt x="96903" y="2717712"/>
                    <a:pt x="81043" y="2783443"/>
                  </a:cubicBezTo>
                  <a:cubicBezTo>
                    <a:pt x="73115" y="2816308"/>
                    <a:pt x="52258" y="2848110"/>
                    <a:pt x="28420" y="2871194"/>
                  </a:cubicBezTo>
                  <a:lnTo>
                    <a:pt x="0" y="2892174"/>
                  </a:lnTo>
                  <a:lnTo>
                    <a:pt x="0" y="2503872"/>
                  </a:lnTo>
                  <a:lnTo>
                    <a:pt x="9567" y="2515406"/>
                  </a:lnTo>
                  <a:lnTo>
                    <a:pt x="69091" y="2384405"/>
                  </a:lnTo>
                  <a:cubicBezTo>
                    <a:pt x="69091" y="2384405"/>
                    <a:pt x="37849" y="2388800"/>
                    <a:pt x="143" y="2383047"/>
                  </a:cubicBezTo>
                  <a:lnTo>
                    <a:pt x="0" y="2383003"/>
                  </a:lnTo>
                  <a:lnTo>
                    <a:pt x="0" y="850667"/>
                  </a:lnTo>
                  <a:lnTo>
                    <a:pt x="4575" y="850982"/>
                  </a:lnTo>
                  <a:cubicBezTo>
                    <a:pt x="180423" y="863068"/>
                    <a:pt x="308113" y="871793"/>
                    <a:pt x="308113" y="871793"/>
                  </a:cubicBezTo>
                  <a:lnTo>
                    <a:pt x="308113" y="827207"/>
                  </a:lnTo>
                  <a:cubicBezTo>
                    <a:pt x="308113" y="827207"/>
                    <a:pt x="364765" y="838698"/>
                    <a:pt x="367697" y="827207"/>
                  </a:cubicBezTo>
                  <a:cubicBezTo>
                    <a:pt x="370626" y="815715"/>
                    <a:pt x="463018" y="669545"/>
                    <a:pt x="477897" y="660582"/>
                  </a:cubicBezTo>
                  <a:cubicBezTo>
                    <a:pt x="492781" y="651618"/>
                    <a:pt x="701293" y="627774"/>
                    <a:pt x="701293" y="627774"/>
                  </a:cubicBezTo>
                  <a:lnTo>
                    <a:pt x="906817" y="639667"/>
                  </a:lnTo>
                  <a:cubicBezTo>
                    <a:pt x="906817" y="639667"/>
                    <a:pt x="954504" y="597954"/>
                    <a:pt x="963409" y="595023"/>
                  </a:cubicBezTo>
                  <a:cubicBezTo>
                    <a:pt x="972317" y="592093"/>
                    <a:pt x="1025981" y="583072"/>
                    <a:pt x="1025981" y="583072"/>
                  </a:cubicBezTo>
                  <a:lnTo>
                    <a:pt x="1025981" y="460976"/>
                  </a:lnTo>
                  <a:lnTo>
                    <a:pt x="748924" y="440119"/>
                  </a:lnTo>
                  <a:lnTo>
                    <a:pt x="737029" y="416275"/>
                  </a:lnTo>
                  <a:lnTo>
                    <a:pt x="492781" y="383582"/>
                  </a:lnTo>
                  <a:lnTo>
                    <a:pt x="352757" y="362668"/>
                  </a:lnTo>
                  <a:lnTo>
                    <a:pt x="200898" y="332905"/>
                  </a:lnTo>
                  <a:lnTo>
                    <a:pt x="183029" y="356693"/>
                  </a:lnTo>
                  <a:lnTo>
                    <a:pt x="0" y="335203"/>
                  </a:lnTo>
                  <a:lnTo>
                    <a:pt x="0" y="263698"/>
                  </a:lnTo>
                  <a:lnTo>
                    <a:pt x="156313" y="282228"/>
                  </a:lnTo>
                  <a:cubicBezTo>
                    <a:pt x="156313" y="282228"/>
                    <a:pt x="210496" y="301476"/>
                    <a:pt x="216241" y="301476"/>
                  </a:cubicBezTo>
                  <a:cubicBezTo>
                    <a:pt x="221987" y="301476"/>
                    <a:pt x="400104" y="313772"/>
                    <a:pt x="400104" y="313772"/>
                  </a:cubicBezTo>
                  <a:lnTo>
                    <a:pt x="414639" y="279010"/>
                  </a:lnTo>
                  <a:cubicBezTo>
                    <a:pt x="414639" y="279010"/>
                    <a:pt x="570519" y="307049"/>
                    <a:pt x="569427" y="311588"/>
                  </a:cubicBezTo>
                  <a:cubicBezTo>
                    <a:pt x="569083" y="317225"/>
                    <a:pt x="569427" y="322879"/>
                    <a:pt x="570519" y="328423"/>
                  </a:cubicBezTo>
                  <a:cubicBezTo>
                    <a:pt x="570519" y="328423"/>
                    <a:pt x="616544" y="331756"/>
                    <a:pt x="619876" y="331756"/>
                  </a:cubicBezTo>
                  <a:cubicBezTo>
                    <a:pt x="623207" y="331756"/>
                    <a:pt x="635447" y="309405"/>
                    <a:pt x="638951" y="311588"/>
                  </a:cubicBezTo>
                  <a:cubicBezTo>
                    <a:pt x="642455" y="313772"/>
                    <a:pt x="675897" y="295845"/>
                    <a:pt x="682675" y="318254"/>
                  </a:cubicBezTo>
                  <a:cubicBezTo>
                    <a:pt x="689456" y="340662"/>
                    <a:pt x="689456" y="356348"/>
                    <a:pt x="715197" y="353015"/>
                  </a:cubicBezTo>
                  <a:cubicBezTo>
                    <a:pt x="740937" y="349683"/>
                    <a:pt x="771218" y="355141"/>
                    <a:pt x="770126" y="345258"/>
                  </a:cubicBezTo>
                  <a:cubicBezTo>
                    <a:pt x="769034" y="335376"/>
                    <a:pt x="778054" y="326067"/>
                    <a:pt x="760070" y="323884"/>
                  </a:cubicBezTo>
                  <a:cubicBezTo>
                    <a:pt x="742088" y="321701"/>
                    <a:pt x="744326" y="329629"/>
                    <a:pt x="742088" y="321701"/>
                  </a:cubicBezTo>
                  <a:cubicBezTo>
                    <a:pt x="739846" y="313772"/>
                    <a:pt x="739846" y="296994"/>
                    <a:pt x="744326" y="294754"/>
                  </a:cubicBezTo>
                  <a:cubicBezTo>
                    <a:pt x="748810" y="292512"/>
                    <a:pt x="802645" y="290272"/>
                    <a:pt x="802645" y="290272"/>
                  </a:cubicBezTo>
                  <a:cubicBezTo>
                    <a:pt x="804541" y="284009"/>
                    <a:pt x="806036" y="277638"/>
                    <a:pt x="807184" y="271197"/>
                  </a:cubicBezTo>
                  <a:cubicBezTo>
                    <a:pt x="807184" y="267864"/>
                    <a:pt x="794946" y="245283"/>
                    <a:pt x="807184" y="246547"/>
                  </a:cubicBezTo>
                  <a:cubicBezTo>
                    <a:pt x="819424" y="247811"/>
                    <a:pt x="831833" y="228736"/>
                    <a:pt x="836317" y="252293"/>
                  </a:cubicBezTo>
                  <a:cubicBezTo>
                    <a:pt x="840797" y="275850"/>
                    <a:pt x="837293" y="285963"/>
                    <a:pt x="847463" y="283722"/>
                  </a:cubicBezTo>
                  <a:cubicBezTo>
                    <a:pt x="857632" y="281481"/>
                    <a:pt x="874466" y="283780"/>
                    <a:pt x="875560" y="280389"/>
                  </a:cubicBezTo>
                  <a:cubicBezTo>
                    <a:pt x="876652" y="276999"/>
                    <a:pt x="875560" y="244479"/>
                    <a:pt x="875560" y="244479"/>
                  </a:cubicBezTo>
                  <a:lnTo>
                    <a:pt x="884981" y="220864"/>
                  </a:lnTo>
                  <a:lnTo>
                    <a:pt x="914745" y="218910"/>
                  </a:lnTo>
                  <a:cubicBezTo>
                    <a:pt x="914745" y="218910"/>
                    <a:pt x="916698" y="183115"/>
                    <a:pt x="922674" y="183115"/>
                  </a:cubicBezTo>
                  <a:cubicBezTo>
                    <a:pt x="928648" y="183115"/>
                    <a:pt x="952493" y="179151"/>
                    <a:pt x="954448" y="189148"/>
                  </a:cubicBezTo>
                  <a:cubicBezTo>
                    <a:pt x="955366" y="197146"/>
                    <a:pt x="954678" y="205247"/>
                    <a:pt x="952493" y="212992"/>
                  </a:cubicBezTo>
                  <a:lnTo>
                    <a:pt x="1025981" y="218738"/>
                  </a:lnTo>
                  <a:cubicBezTo>
                    <a:pt x="1025981" y="218738"/>
                    <a:pt x="1014088" y="264359"/>
                    <a:pt x="1025981" y="264359"/>
                  </a:cubicBezTo>
                  <a:cubicBezTo>
                    <a:pt x="1037876" y="264359"/>
                    <a:pt x="1170888" y="266370"/>
                    <a:pt x="1170888" y="266370"/>
                  </a:cubicBezTo>
                  <a:cubicBezTo>
                    <a:pt x="1170888" y="266370"/>
                    <a:pt x="1184792" y="226667"/>
                    <a:pt x="1190768" y="226667"/>
                  </a:cubicBezTo>
                  <a:cubicBezTo>
                    <a:pt x="1196744" y="226667"/>
                    <a:pt x="1244376" y="218738"/>
                    <a:pt x="1244376" y="228678"/>
                  </a:cubicBezTo>
                  <a:cubicBezTo>
                    <a:pt x="1244376" y="238619"/>
                    <a:pt x="1268220" y="248500"/>
                    <a:pt x="1268220" y="248500"/>
                  </a:cubicBezTo>
                  <a:cubicBezTo>
                    <a:pt x="1268220" y="248500"/>
                    <a:pt x="1274196" y="232643"/>
                    <a:pt x="1286089" y="232643"/>
                  </a:cubicBezTo>
                  <a:cubicBezTo>
                    <a:pt x="1297984" y="232643"/>
                    <a:pt x="1415137" y="240687"/>
                    <a:pt x="1433008" y="244594"/>
                  </a:cubicBezTo>
                  <a:cubicBezTo>
                    <a:pt x="1450876" y="248500"/>
                    <a:pt x="1458804" y="290157"/>
                    <a:pt x="1458804" y="290157"/>
                  </a:cubicBezTo>
                  <a:lnTo>
                    <a:pt x="1524364" y="288204"/>
                  </a:lnTo>
                  <a:cubicBezTo>
                    <a:pt x="1524364" y="288204"/>
                    <a:pt x="1536256" y="262463"/>
                    <a:pt x="1546196" y="262463"/>
                  </a:cubicBezTo>
                  <a:cubicBezTo>
                    <a:pt x="1556136" y="262463"/>
                    <a:pt x="1601757" y="262463"/>
                    <a:pt x="1617672" y="264359"/>
                  </a:cubicBezTo>
                  <a:cubicBezTo>
                    <a:pt x="1627096" y="265450"/>
                    <a:pt x="1636405" y="267375"/>
                    <a:pt x="1645483" y="270105"/>
                  </a:cubicBezTo>
                  <a:lnTo>
                    <a:pt x="1645483" y="329803"/>
                  </a:lnTo>
                  <a:lnTo>
                    <a:pt x="1625600" y="343707"/>
                  </a:lnTo>
                  <a:lnTo>
                    <a:pt x="1645483" y="349452"/>
                  </a:lnTo>
                  <a:lnTo>
                    <a:pt x="1858074" y="349452"/>
                  </a:lnTo>
                  <a:cubicBezTo>
                    <a:pt x="1858074" y="349452"/>
                    <a:pt x="5779800" y="0"/>
                    <a:pt x="5803645" y="0"/>
                  </a:cubicBezTo>
                  <a:close/>
                </a:path>
              </a:pathLst>
            </a:custGeom>
            <a:solidFill>
              <a:srgbClr val="4C413A"/>
            </a:solidFill>
            <a:ln w="5733" cap="flat">
              <a:noFill/>
              <a:prstDash val="solid"/>
              <a:miter/>
            </a:ln>
          </p:spPr>
          <p:txBody>
            <a:bodyPr wrap="square" rtlCol="0" anchor="ctr">
              <a:noAutofit/>
            </a:bodyPr>
            <a:lstStyle/>
            <a:p>
              <a:endParaRPr lang="en-US" dirty="0">
                <a:latin typeface="Montserrat" pitchFamily="2" charset="0"/>
              </a:endParaRPr>
            </a:p>
          </p:txBody>
        </p:sp>
        <p:grpSp>
          <p:nvGrpSpPr>
            <p:cNvPr id="6" name="Group 5">
              <a:extLst>
                <a:ext uri="{FF2B5EF4-FFF2-40B4-BE49-F238E27FC236}">
                  <a16:creationId xmlns:a16="http://schemas.microsoft.com/office/drawing/2014/main" id="{F128E96F-A6E1-95DF-7F7C-AD80FFC6FCF5}"/>
                </a:ext>
              </a:extLst>
            </p:cNvPr>
            <p:cNvGrpSpPr/>
            <p:nvPr/>
          </p:nvGrpSpPr>
          <p:grpSpPr>
            <a:xfrm>
              <a:off x="2363576" y="4929679"/>
              <a:ext cx="2756482" cy="1901175"/>
              <a:chOff x="2363576" y="4929679"/>
              <a:chExt cx="2756482" cy="1901175"/>
            </a:xfrm>
          </p:grpSpPr>
          <p:sp>
            <p:nvSpPr>
              <p:cNvPr id="9" name="Freeform: Shape 8">
                <a:extLst>
                  <a:ext uri="{FF2B5EF4-FFF2-40B4-BE49-F238E27FC236}">
                    <a16:creationId xmlns:a16="http://schemas.microsoft.com/office/drawing/2014/main" id="{28131321-971C-190B-C237-91789D35B4C6}"/>
                  </a:ext>
                </a:extLst>
              </p:cNvPr>
              <p:cNvSpPr/>
              <p:nvPr/>
            </p:nvSpPr>
            <p:spPr>
              <a:xfrm>
                <a:off x="3749698" y="4929679"/>
                <a:ext cx="1370360" cy="1901175"/>
              </a:xfrm>
              <a:custGeom>
                <a:avLst/>
                <a:gdLst>
                  <a:gd name="connsiteX0" fmla="*/ 12855 w 1758354"/>
                  <a:gd name="connsiteY0" fmla="*/ 730196 h 2439459"/>
                  <a:gd name="connsiteX1" fmla="*/ -3085 w 1758354"/>
                  <a:gd name="connsiteY1" fmla="*/ 772801 h 2439459"/>
                  <a:gd name="connsiteX2" fmla="*/ 37054 w 1758354"/>
                  <a:gd name="connsiteY2" fmla="*/ 827391 h 2439459"/>
                  <a:gd name="connsiteX3" fmla="*/ 89348 w 1758354"/>
                  <a:gd name="connsiteY3" fmla="*/ 849410 h 2439459"/>
                  <a:gd name="connsiteX4" fmla="*/ 77250 w 1758354"/>
                  <a:gd name="connsiteY4" fmla="*/ 861395 h 2439459"/>
                  <a:gd name="connsiteX5" fmla="*/ 93134 w 1758354"/>
                  <a:gd name="connsiteY5" fmla="*/ 889722 h 2439459"/>
                  <a:gd name="connsiteX6" fmla="*/ 98524 w 1758354"/>
                  <a:gd name="connsiteY6" fmla="*/ 924529 h 2439459"/>
                  <a:gd name="connsiteX7" fmla="*/ 159192 w 1758354"/>
                  <a:gd name="connsiteY7" fmla="*/ 994256 h 2439459"/>
                  <a:gd name="connsiteX8" fmla="*/ 190330 w 1758354"/>
                  <a:gd name="connsiteY8" fmla="*/ 1020117 h 2439459"/>
                  <a:gd name="connsiteX9" fmla="*/ 333685 w 1758354"/>
                  <a:gd name="connsiteY9" fmla="*/ 1011000 h 2439459"/>
                  <a:gd name="connsiteX10" fmla="*/ 345898 w 1758354"/>
                  <a:gd name="connsiteY10" fmla="*/ 1052000 h 2439459"/>
                  <a:gd name="connsiteX11" fmla="*/ 351173 w 1758354"/>
                  <a:gd name="connsiteY11" fmla="*/ 1061060 h 2439459"/>
                  <a:gd name="connsiteX12" fmla="*/ 370843 w 1758354"/>
                  <a:gd name="connsiteY12" fmla="*/ 1107278 h 2439459"/>
                  <a:gd name="connsiteX13" fmla="*/ 384604 w 1758354"/>
                  <a:gd name="connsiteY13" fmla="*/ 1171845 h 2439459"/>
                  <a:gd name="connsiteX14" fmla="*/ 411097 w 1758354"/>
                  <a:gd name="connsiteY14" fmla="*/ 1184002 h 2439459"/>
                  <a:gd name="connsiteX15" fmla="*/ 390624 w 1758354"/>
                  <a:gd name="connsiteY15" fmla="*/ 1215138 h 2439459"/>
                  <a:gd name="connsiteX16" fmla="*/ 369350 w 1758354"/>
                  <a:gd name="connsiteY16" fmla="*/ 1264395 h 2439459"/>
                  <a:gd name="connsiteX17" fmla="*/ 361782 w 1758354"/>
                  <a:gd name="connsiteY17" fmla="*/ 1298800 h 2439459"/>
                  <a:gd name="connsiteX18" fmla="*/ 383056 w 1758354"/>
                  <a:gd name="connsiteY18" fmla="*/ 1300463 h 2439459"/>
                  <a:gd name="connsiteX19" fmla="*/ 403526 w 1758354"/>
                  <a:gd name="connsiteY19" fmla="*/ 1375466 h 2439459"/>
                  <a:gd name="connsiteX20" fmla="*/ 461157 w 1758354"/>
                  <a:gd name="connsiteY20" fmla="*/ 1518821 h 2439459"/>
                  <a:gd name="connsiteX21" fmla="*/ 458920 w 1758354"/>
                  <a:gd name="connsiteY21" fmla="*/ 1584765 h 2439459"/>
                  <a:gd name="connsiteX22" fmla="*/ 477956 w 1758354"/>
                  <a:gd name="connsiteY22" fmla="*/ 1619170 h 2439459"/>
                  <a:gd name="connsiteX23" fmla="*/ 475663 w 1758354"/>
                  <a:gd name="connsiteY23" fmla="*/ 1658679 h 2439459"/>
                  <a:gd name="connsiteX24" fmla="*/ 491547 w 1758354"/>
                  <a:gd name="connsiteY24" fmla="*/ 1742169 h 2439459"/>
                  <a:gd name="connsiteX25" fmla="*/ 496881 w 1758354"/>
                  <a:gd name="connsiteY25" fmla="*/ 1766425 h 2439459"/>
                  <a:gd name="connsiteX26" fmla="*/ 503015 w 1758354"/>
                  <a:gd name="connsiteY26" fmla="*/ 1786208 h 2439459"/>
                  <a:gd name="connsiteX27" fmla="*/ 491547 w 1758354"/>
                  <a:gd name="connsiteY27" fmla="*/ 1796874 h 2439459"/>
                  <a:gd name="connsiteX28" fmla="*/ 461960 w 1758354"/>
                  <a:gd name="connsiteY28" fmla="*/ 1823423 h 2439459"/>
                  <a:gd name="connsiteX29" fmla="*/ 431626 w 1758354"/>
                  <a:gd name="connsiteY29" fmla="*/ 1843091 h 2439459"/>
                  <a:gd name="connsiteX30" fmla="*/ 408115 w 1758354"/>
                  <a:gd name="connsiteY30" fmla="*/ 1862817 h 2439459"/>
                  <a:gd name="connsiteX31" fmla="*/ 379444 w 1758354"/>
                  <a:gd name="connsiteY31" fmla="*/ 1877209 h 2439459"/>
                  <a:gd name="connsiteX32" fmla="*/ 355533 w 1758354"/>
                  <a:gd name="connsiteY32" fmla="*/ 1890857 h 2439459"/>
                  <a:gd name="connsiteX33" fmla="*/ 346988 w 1758354"/>
                  <a:gd name="connsiteY33" fmla="*/ 1898828 h 2439459"/>
                  <a:gd name="connsiteX34" fmla="*/ 349340 w 1758354"/>
                  <a:gd name="connsiteY34" fmla="*/ 1914253 h 2439459"/>
                  <a:gd name="connsiteX35" fmla="*/ 336782 w 1758354"/>
                  <a:gd name="connsiteY35" fmla="*/ 1922739 h 2439459"/>
                  <a:gd name="connsiteX36" fmla="*/ 315105 w 1758354"/>
                  <a:gd name="connsiteY36" fmla="*/ 1940917 h 2439459"/>
                  <a:gd name="connsiteX37" fmla="*/ 262237 w 1758354"/>
                  <a:gd name="connsiteY37" fmla="*/ 1981343 h 2439459"/>
                  <a:gd name="connsiteX38" fmla="*/ 227487 w 1758354"/>
                  <a:gd name="connsiteY38" fmla="*/ 1985300 h 2439459"/>
                  <a:gd name="connsiteX39" fmla="*/ 185914 w 1758354"/>
                  <a:gd name="connsiteY39" fmla="*/ 1987077 h 2439459"/>
                  <a:gd name="connsiteX40" fmla="*/ 171176 w 1758354"/>
                  <a:gd name="connsiteY40" fmla="*/ 1988798 h 2439459"/>
                  <a:gd name="connsiteX41" fmla="*/ 131381 w 1758354"/>
                  <a:gd name="connsiteY41" fmla="*/ 2005255 h 2439459"/>
                  <a:gd name="connsiteX42" fmla="*/ 121060 w 1758354"/>
                  <a:gd name="connsiteY42" fmla="*/ 2038800 h 2439459"/>
                  <a:gd name="connsiteX43" fmla="*/ 129031 w 1758354"/>
                  <a:gd name="connsiteY43" fmla="*/ 2116212 h 2439459"/>
                  <a:gd name="connsiteX44" fmla="*/ 152999 w 1758354"/>
                  <a:gd name="connsiteY44" fmla="*/ 2147004 h 2439459"/>
                  <a:gd name="connsiteX45" fmla="*/ 164812 w 1758354"/>
                  <a:gd name="connsiteY45" fmla="*/ 2155433 h 2439459"/>
                  <a:gd name="connsiteX46" fmla="*/ 169972 w 1758354"/>
                  <a:gd name="connsiteY46" fmla="*/ 2232903 h 2439459"/>
                  <a:gd name="connsiteX47" fmla="*/ 212634 w 1758354"/>
                  <a:gd name="connsiteY47" fmla="*/ 2328492 h 2439459"/>
                  <a:gd name="connsiteX48" fmla="*/ 340738 w 1758354"/>
                  <a:gd name="connsiteY48" fmla="*/ 2372302 h 2439459"/>
                  <a:gd name="connsiteX49" fmla="*/ 353755 w 1758354"/>
                  <a:gd name="connsiteY49" fmla="*/ 2251138 h 2439459"/>
                  <a:gd name="connsiteX50" fmla="*/ 372047 w 1758354"/>
                  <a:gd name="connsiteY50" fmla="*/ 2107209 h 2439459"/>
                  <a:gd name="connsiteX51" fmla="*/ 382196 w 1758354"/>
                  <a:gd name="connsiteY51" fmla="*/ 2094651 h 2439459"/>
                  <a:gd name="connsiteX52" fmla="*/ 405534 w 1758354"/>
                  <a:gd name="connsiteY52" fmla="*/ 2093447 h 2439459"/>
                  <a:gd name="connsiteX53" fmla="*/ 482430 w 1758354"/>
                  <a:gd name="connsiteY53" fmla="*/ 2044534 h 2439459"/>
                  <a:gd name="connsiteX54" fmla="*/ 524519 w 1758354"/>
                  <a:gd name="connsiteY54" fmla="*/ 2001240 h 2439459"/>
                  <a:gd name="connsiteX55" fmla="*/ 600841 w 1758354"/>
                  <a:gd name="connsiteY55" fmla="*/ 1978591 h 2439459"/>
                  <a:gd name="connsiteX56" fmla="*/ 706121 w 1758354"/>
                  <a:gd name="connsiteY56" fmla="*/ 1911959 h 2439459"/>
                  <a:gd name="connsiteX57" fmla="*/ 747579 w 1758354"/>
                  <a:gd name="connsiteY57" fmla="*/ 1865283 h 2439459"/>
                  <a:gd name="connsiteX58" fmla="*/ 744197 w 1758354"/>
                  <a:gd name="connsiteY58" fmla="*/ 1913680 h 2439459"/>
                  <a:gd name="connsiteX59" fmla="*/ 748153 w 1758354"/>
                  <a:gd name="connsiteY59" fmla="*/ 1980139 h 2439459"/>
                  <a:gd name="connsiteX60" fmla="*/ 744827 w 1758354"/>
                  <a:gd name="connsiteY60" fmla="*/ 2006459 h 2439459"/>
                  <a:gd name="connsiteX61" fmla="*/ 752798 w 1758354"/>
                  <a:gd name="connsiteY61" fmla="*/ 2035130 h 2439459"/>
                  <a:gd name="connsiteX62" fmla="*/ 748727 w 1758354"/>
                  <a:gd name="connsiteY62" fmla="*/ 2049981 h 2439459"/>
                  <a:gd name="connsiteX63" fmla="*/ 759621 w 1758354"/>
                  <a:gd name="connsiteY63" fmla="*/ 2067528 h 2439459"/>
                  <a:gd name="connsiteX64" fmla="*/ 750505 w 1758354"/>
                  <a:gd name="connsiteY64" fmla="*/ 2089146 h 2439459"/>
                  <a:gd name="connsiteX65" fmla="*/ 755609 w 1758354"/>
                  <a:gd name="connsiteY65" fmla="*/ 2141614 h 2439459"/>
                  <a:gd name="connsiteX66" fmla="*/ 751079 w 1758354"/>
                  <a:gd name="connsiteY66" fmla="*/ 2203716 h 2439459"/>
                  <a:gd name="connsiteX67" fmla="*/ 764726 w 1758354"/>
                  <a:gd name="connsiteY67" fmla="*/ 2222925 h 2439459"/>
                  <a:gd name="connsiteX68" fmla="*/ 749931 w 1758354"/>
                  <a:gd name="connsiteY68" fmla="*/ 2241218 h 2439459"/>
                  <a:gd name="connsiteX69" fmla="*/ 753313 w 1758354"/>
                  <a:gd name="connsiteY69" fmla="*/ 2254808 h 2439459"/>
                  <a:gd name="connsiteX70" fmla="*/ 748727 w 1758354"/>
                  <a:gd name="connsiteY70" fmla="*/ 2263982 h 2439459"/>
                  <a:gd name="connsiteX71" fmla="*/ 738003 w 1758354"/>
                  <a:gd name="connsiteY71" fmla="*/ 2303204 h 2439459"/>
                  <a:gd name="connsiteX72" fmla="*/ 731695 w 1758354"/>
                  <a:gd name="connsiteY72" fmla="*/ 2372015 h 2439459"/>
                  <a:gd name="connsiteX73" fmla="*/ 723209 w 1758354"/>
                  <a:gd name="connsiteY73" fmla="*/ 2377175 h 2439459"/>
                  <a:gd name="connsiteX74" fmla="*/ 727509 w 1758354"/>
                  <a:gd name="connsiteY74" fmla="*/ 2410147 h 2439459"/>
                  <a:gd name="connsiteX75" fmla="*/ 745345 w 1758354"/>
                  <a:gd name="connsiteY75" fmla="*/ 2422762 h 2439459"/>
                  <a:gd name="connsiteX76" fmla="*/ 825050 w 1758354"/>
                  <a:gd name="connsiteY76" fmla="*/ 2438646 h 2439459"/>
                  <a:gd name="connsiteX77" fmla="*/ 869949 w 1758354"/>
                  <a:gd name="connsiteY77" fmla="*/ 2425572 h 2439459"/>
                  <a:gd name="connsiteX78" fmla="*/ 888756 w 1758354"/>
                  <a:gd name="connsiteY78" fmla="*/ 2413530 h 2439459"/>
                  <a:gd name="connsiteX79" fmla="*/ 986238 w 1758354"/>
                  <a:gd name="connsiteY79" fmla="*/ 2434002 h 2439459"/>
                  <a:gd name="connsiteX80" fmla="*/ 1132060 w 1758354"/>
                  <a:gd name="connsiteY80" fmla="*/ 2415881 h 2439459"/>
                  <a:gd name="connsiteX81" fmla="*/ 1162220 w 1758354"/>
                  <a:gd name="connsiteY81" fmla="*/ 2386866 h 2439459"/>
                  <a:gd name="connsiteX82" fmla="*/ 1164457 w 1758354"/>
                  <a:gd name="connsiteY82" fmla="*/ 2372015 h 2439459"/>
                  <a:gd name="connsiteX83" fmla="*/ 1152530 w 1758354"/>
                  <a:gd name="connsiteY83" fmla="*/ 2360145 h 2439459"/>
                  <a:gd name="connsiteX84" fmla="*/ 1145706 w 1758354"/>
                  <a:gd name="connsiteY84" fmla="*/ 2334456 h 2439459"/>
                  <a:gd name="connsiteX85" fmla="*/ 1111016 w 1758354"/>
                  <a:gd name="connsiteY85" fmla="*/ 2323676 h 2439459"/>
                  <a:gd name="connsiteX86" fmla="*/ 1057456 w 1758354"/>
                  <a:gd name="connsiteY86" fmla="*/ 2323676 h 2439459"/>
                  <a:gd name="connsiteX87" fmla="*/ 1005103 w 1758354"/>
                  <a:gd name="connsiteY87" fmla="*/ 2300739 h 2439459"/>
                  <a:gd name="connsiteX88" fmla="*/ 960148 w 1758354"/>
                  <a:gd name="connsiteY88" fmla="*/ 2269257 h 2439459"/>
                  <a:gd name="connsiteX89" fmla="*/ 921498 w 1758354"/>
                  <a:gd name="connsiteY89" fmla="*/ 2246722 h 2439459"/>
                  <a:gd name="connsiteX90" fmla="*/ 923676 w 1758354"/>
                  <a:gd name="connsiteY90" fmla="*/ 2229520 h 2439459"/>
                  <a:gd name="connsiteX91" fmla="*/ 910604 w 1758354"/>
                  <a:gd name="connsiteY91" fmla="*/ 2219313 h 2439459"/>
                  <a:gd name="connsiteX92" fmla="*/ 911752 w 1758354"/>
                  <a:gd name="connsiteY92" fmla="*/ 2209106 h 2439459"/>
                  <a:gd name="connsiteX93" fmla="*/ 908367 w 1758354"/>
                  <a:gd name="connsiteY93" fmla="*/ 2176076 h 2439459"/>
                  <a:gd name="connsiteX94" fmla="*/ 909456 w 1758354"/>
                  <a:gd name="connsiteY94" fmla="*/ 2145399 h 2439459"/>
                  <a:gd name="connsiteX95" fmla="*/ 909456 w 1758354"/>
                  <a:gd name="connsiteY95" fmla="*/ 2119767 h 2439459"/>
                  <a:gd name="connsiteX96" fmla="*/ 915764 w 1758354"/>
                  <a:gd name="connsiteY96" fmla="*/ 2092587 h 2439459"/>
                  <a:gd name="connsiteX97" fmla="*/ 927692 w 1758354"/>
                  <a:gd name="connsiteY97" fmla="*/ 2072517 h 2439459"/>
                  <a:gd name="connsiteX98" fmla="*/ 922531 w 1758354"/>
                  <a:gd name="connsiteY98" fmla="*/ 2053766 h 2439459"/>
                  <a:gd name="connsiteX99" fmla="*/ 938586 w 1758354"/>
                  <a:gd name="connsiteY99" fmla="*/ 2041782 h 2439459"/>
                  <a:gd name="connsiteX100" fmla="*/ 959574 w 1758354"/>
                  <a:gd name="connsiteY100" fmla="*/ 2000266 h 2439459"/>
                  <a:gd name="connsiteX101" fmla="*/ 961867 w 1758354"/>
                  <a:gd name="connsiteY101" fmla="*/ 1961503 h 2439459"/>
                  <a:gd name="connsiteX102" fmla="*/ 959000 w 1758354"/>
                  <a:gd name="connsiteY102" fmla="*/ 1889883 h 2439459"/>
                  <a:gd name="connsiteX103" fmla="*/ 960148 w 1758354"/>
                  <a:gd name="connsiteY103" fmla="*/ 1843149 h 2439459"/>
                  <a:gd name="connsiteX104" fmla="*/ 976088 w 1758354"/>
                  <a:gd name="connsiteY104" fmla="*/ 1801060 h 2439459"/>
                  <a:gd name="connsiteX105" fmla="*/ 986982 w 1758354"/>
                  <a:gd name="connsiteY105" fmla="*/ 1706560 h 2439459"/>
                  <a:gd name="connsiteX106" fmla="*/ 976088 w 1758354"/>
                  <a:gd name="connsiteY106" fmla="*/ 1669058 h 2439459"/>
                  <a:gd name="connsiteX107" fmla="*/ 973795 w 1758354"/>
                  <a:gd name="connsiteY107" fmla="*/ 1630983 h 2439459"/>
                  <a:gd name="connsiteX108" fmla="*/ 921498 w 1758354"/>
                  <a:gd name="connsiteY108" fmla="*/ 1486424 h 2439459"/>
                  <a:gd name="connsiteX109" fmla="*/ 897587 w 1758354"/>
                  <a:gd name="connsiteY109" fmla="*/ 1420366 h 2439459"/>
                  <a:gd name="connsiteX110" fmla="*/ 873046 w 1758354"/>
                  <a:gd name="connsiteY110" fmla="*/ 1340087 h 2439459"/>
                  <a:gd name="connsiteX111" fmla="*/ 848617 w 1758354"/>
                  <a:gd name="connsiteY111" fmla="*/ 1299144 h 2439459"/>
                  <a:gd name="connsiteX112" fmla="*/ 837778 w 1758354"/>
                  <a:gd name="connsiteY112" fmla="*/ 1234749 h 2439459"/>
                  <a:gd name="connsiteX113" fmla="*/ 821894 w 1758354"/>
                  <a:gd name="connsiteY113" fmla="*/ 1203497 h 2439459"/>
                  <a:gd name="connsiteX114" fmla="*/ 835485 w 1758354"/>
                  <a:gd name="connsiteY114" fmla="*/ 1191570 h 2439459"/>
                  <a:gd name="connsiteX115" fmla="*/ 818282 w 1758354"/>
                  <a:gd name="connsiteY115" fmla="*/ 1134629 h 2439459"/>
                  <a:gd name="connsiteX116" fmla="*/ 812548 w 1758354"/>
                  <a:gd name="connsiteY116" fmla="*/ 1117026 h 2439459"/>
                  <a:gd name="connsiteX117" fmla="*/ 840875 w 1758354"/>
                  <a:gd name="connsiteY117" fmla="*/ 1114216 h 2439459"/>
                  <a:gd name="connsiteX118" fmla="*/ 879640 w 1758354"/>
                  <a:gd name="connsiteY118" fmla="*/ 1025393 h 2439459"/>
                  <a:gd name="connsiteX119" fmla="*/ 885833 w 1758354"/>
                  <a:gd name="connsiteY119" fmla="*/ 955435 h 2439459"/>
                  <a:gd name="connsiteX120" fmla="*/ 893860 w 1758354"/>
                  <a:gd name="connsiteY120" fmla="*/ 946892 h 2439459"/>
                  <a:gd name="connsiteX121" fmla="*/ 909744 w 1758354"/>
                  <a:gd name="connsiteY121" fmla="*/ 935423 h 2439459"/>
                  <a:gd name="connsiteX122" fmla="*/ 897301 w 1758354"/>
                  <a:gd name="connsiteY122" fmla="*/ 893219 h 2439459"/>
                  <a:gd name="connsiteX123" fmla="*/ 886404 w 1758354"/>
                  <a:gd name="connsiteY123" fmla="*/ 866555 h 2439459"/>
                  <a:gd name="connsiteX124" fmla="*/ 884170 w 1758354"/>
                  <a:gd name="connsiteY124" fmla="*/ 847805 h 2439459"/>
                  <a:gd name="connsiteX125" fmla="*/ 929699 w 1758354"/>
                  <a:gd name="connsiteY125" fmla="*/ 879056 h 2439459"/>
                  <a:gd name="connsiteX126" fmla="*/ 966683 w 1758354"/>
                  <a:gd name="connsiteY126" fmla="*/ 875616 h 2439459"/>
                  <a:gd name="connsiteX127" fmla="*/ 1015597 w 1758354"/>
                  <a:gd name="connsiteY127" fmla="*/ 877967 h 2439459"/>
                  <a:gd name="connsiteX128" fmla="*/ 1124833 w 1758354"/>
                  <a:gd name="connsiteY128" fmla="*/ 843562 h 2439459"/>
                  <a:gd name="connsiteX129" fmla="*/ 1220537 w 1758354"/>
                  <a:gd name="connsiteY129" fmla="*/ 786793 h 2439459"/>
                  <a:gd name="connsiteX130" fmla="*/ 1250641 w 1758354"/>
                  <a:gd name="connsiteY130" fmla="*/ 736045 h 2439459"/>
                  <a:gd name="connsiteX131" fmla="*/ 1278568 w 1758354"/>
                  <a:gd name="connsiteY131" fmla="*/ 736045 h 2439459"/>
                  <a:gd name="connsiteX132" fmla="*/ 1287054 w 1758354"/>
                  <a:gd name="connsiteY132" fmla="*/ 727501 h 2439459"/>
                  <a:gd name="connsiteX133" fmla="*/ 1314351 w 1758354"/>
                  <a:gd name="connsiteY133" fmla="*/ 737765 h 2439459"/>
                  <a:gd name="connsiteX134" fmla="*/ 1337747 w 1758354"/>
                  <a:gd name="connsiteY134" fmla="*/ 729795 h 2439459"/>
                  <a:gd name="connsiteX135" fmla="*/ 1371290 w 1758354"/>
                  <a:gd name="connsiteY135" fmla="*/ 658633 h 2439459"/>
                  <a:gd name="connsiteX136" fmla="*/ 1440789 w 1758354"/>
                  <a:gd name="connsiteY136" fmla="*/ 655709 h 2439459"/>
                  <a:gd name="connsiteX137" fmla="*/ 1474391 w 1758354"/>
                  <a:gd name="connsiteY137" fmla="*/ 626120 h 2439459"/>
                  <a:gd name="connsiteX138" fmla="*/ 1482877 w 1758354"/>
                  <a:gd name="connsiteY138" fmla="*/ 611498 h 2439459"/>
                  <a:gd name="connsiteX139" fmla="*/ 1517282 w 1758354"/>
                  <a:gd name="connsiteY139" fmla="*/ 609147 h 2439459"/>
                  <a:gd name="connsiteX140" fmla="*/ 1549798 w 1758354"/>
                  <a:gd name="connsiteY140" fmla="*/ 597679 h 2439459"/>
                  <a:gd name="connsiteX141" fmla="*/ 1571931 w 1758354"/>
                  <a:gd name="connsiteY141" fmla="*/ 569008 h 2439459"/>
                  <a:gd name="connsiteX142" fmla="*/ 1579958 w 1758354"/>
                  <a:gd name="connsiteY142" fmla="*/ 546071 h 2439459"/>
                  <a:gd name="connsiteX143" fmla="*/ 1595901 w 1758354"/>
                  <a:gd name="connsiteY143" fmla="*/ 531276 h 2439459"/>
                  <a:gd name="connsiteX144" fmla="*/ 1595901 w 1758354"/>
                  <a:gd name="connsiteY144" fmla="*/ 522159 h 2439459"/>
                  <a:gd name="connsiteX145" fmla="*/ 1681970 w 1758354"/>
                  <a:gd name="connsiteY145" fmla="*/ 522159 h 2439459"/>
                  <a:gd name="connsiteX146" fmla="*/ 1689712 w 1758354"/>
                  <a:gd name="connsiteY146" fmla="*/ 528754 h 2439459"/>
                  <a:gd name="connsiteX147" fmla="*/ 1748429 w 1758354"/>
                  <a:gd name="connsiteY147" fmla="*/ 530818 h 2439459"/>
                  <a:gd name="connsiteX148" fmla="*/ 1748429 w 1758354"/>
                  <a:gd name="connsiteY148" fmla="*/ 497961 h 2439459"/>
                  <a:gd name="connsiteX149" fmla="*/ 1687704 w 1758354"/>
                  <a:gd name="connsiteY149" fmla="*/ 497961 h 2439459"/>
                  <a:gd name="connsiteX150" fmla="*/ 1679103 w 1758354"/>
                  <a:gd name="connsiteY150" fmla="*/ 502147 h 2439459"/>
                  <a:gd name="connsiteX151" fmla="*/ 1591312 w 1758354"/>
                  <a:gd name="connsiteY151" fmla="*/ 497961 h 2439459"/>
                  <a:gd name="connsiteX152" fmla="*/ 1587011 w 1758354"/>
                  <a:gd name="connsiteY152" fmla="*/ 494864 h 2439459"/>
                  <a:gd name="connsiteX153" fmla="*/ 1577951 w 1758354"/>
                  <a:gd name="connsiteY153" fmla="*/ 491825 h 2439459"/>
                  <a:gd name="connsiteX154" fmla="*/ 1579729 w 1758354"/>
                  <a:gd name="connsiteY154" fmla="*/ 459713 h 2439459"/>
                  <a:gd name="connsiteX155" fmla="*/ 1571587 w 1758354"/>
                  <a:gd name="connsiteY155" fmla="*/ 443428 h 2439459"/>
                  <a:gd name="connsiteX156" fmla="*/ 1557422 w 1758354"/>
                  <a:gd name="connsiteY156" fmla="*/ 443428 h 2439459"/>
                  <a:gd name="connsiteX157" fmla="*/ 1548821 w 1758354"/>
                  <a:gd name="connsiteY157" fmla="*/ 446009 h 2439459"/>
                  <a:gd name="connsiteX158" fmla="*/ 1542400 w 1758354"/>
                  <a:gd name="connsiteY158" fmla="*/ 449048 h 2439459"/>
                  <a:gd name="connsiteX159" fmla="*/ 1538615 w 1758354"/>
                  <a:gd name="connsiteY159" fmla="*/ 453349 h 2439459"/>
                  <a:gd name="connsiteX160" fmla="*/ 1531792 w 1758354"/>
                  <a:gd name="connsiteY160" fmla="*/ 451170 h 2439459"/>
                  <a:gd name="connsiteX161" fmla="*/ 1521412 w 1758354"/>
                  <a:gd name="connsiteY161" fmla="*/ 440504 h 2439459"/>
                  <a:gd name="connsiteX162" fmla="*/ 1509025 w 1758354"/>
                  <a:gd name="connsiteY162" fmla="*/ 440504 h 2439459"/>
                  <a:gd name="connsiteX163" fmla="*/ 1505184 w 1758354"/>
                  <a:gd name="connsiteY163" fmla="*/ 447270 h 2439459"/>
                  <a:gd name="connsiteX164" fmla="*/ 1491078 w 1758354"/>
                  <a:gd name="connsiteY164" fmla="*/ 445665 h 2439459"/>
                  <a:gd name="connsiteX165" fmla="*/ 1470493 w 1758354"/>
                  <a:gd name="connsiteY165" fmla="*/ 448532 h 2439459"/>
                  <a:gd name="connsiteX166" fmla="*/ 1462351 w 1758354"/>
                  <a:gd name="connsiteY166" fmla="*/ 451685 h 2439459"/>
                  <a:gd name="connsiteX167" fmla="*/ 1446923 w 1758354"/>
                  <a:gd name="connsiteY167" fmla="*/ 454725 h 2439459"/>
                  <a:gd name="connsiteX168" fmla="*/ 1399160 w 1758354"/>
                  <a:gd name="connsiteY168" fmla="*/ 445263 h 2439459"/>
                  <a:gd name="connsiteX169" fmla="*/ 1399160 w 1758354"/>
                  <a:gd name="connsiteY169" fmla="*/ 346979 h 2439459"/>
                  <a:gd name="connsiteX170" fmla="*/ 1389525 w 1758354"/>
                  <a:gd name="connsiteY170" fmla="*/ 331554 h 2439459"/>
                  <a:gd name="connsiteX171" fmla="*/ 1353687 w 1758354"/>
                  <a:gd name="connsiteY171" fmla="*/ 327483 h 2439459"/>
                  <a:gd name="connsiteX172" fmla="*/ 1316129 w 1758354"/>
                  <a:gd name="connsiteY172" fmla="*/ 330407 h 2439459"/>
                  <a:gd name="connsiteX173" fmla="*/ 1292732 w 1758354"/>
                  <a:gd name="connsiteY173" fmla="*/ 350821 h 2439459"/>
                  <a:gd name="connsiteX174" fmla="*/ 1262054 w 1758354"/>
                  <a:gd name="connsiteY174" fmla="*/ 358276 h 2439459"/>
                  <a:gd name="connsiteX175" fmla="*/ 1246114 w 1758354"/>
                  <a:gd name="connsiteY175" fmla="*/ 369744 h 2439459"/>
                  <a:gd name="connsiteX176" fmla="*/ 1238831 w 1758354"/>
                  <a:gd name="connsiteY176" fmla="*/ 380467 h 2439459"/>
                  <a:gd name="connsiteX177" fmla="*/ 1212568 w 1758354"/>
                  <a:gd name="connsiteY177" fmla="*/ 381671 h 2439459"/>
                  <a:gd name="connsiteX178" fmla="*/ 1210790 w 1758354"/>
                  <a:gd name="connsiteY178" fmla="*/ 395261 h 2439459"/>
                  <a:gd name="connsiteX179" fmla="*/ 1200011 w 1758354"/>
                  <a:gd name="connsiteY179" fmla="*/ 396293 h 2439459"/>
                  <a:gd name="connsiteX180" fmla="*/ 1193703 w 1758354"/>
                  <a:gd name="connsiteY180" fmla="*/ 420262 h 2439459"/>
                  <a:gd name="connsiteX181" fmla="*/ 1184642 w 1758354"/>
                  <a:gd name="connsiteY181" fmla="*/ 432132 h 2439459"/>
                  <a:gd name="connsiteX182" fmla="*/ 1152244 w 1758354"/>
                  <a:gd name="connsiteY182" fmla="*/ 428233 h 2439459"/>
                  <a:gd name="connsiteX183" fmla="*/ 1145421 w 1758354"/>
                  <a:gd name="connsiteY183" fmla="*/ 424219 h 2439459"/>
                  <a:gd name="connsiteX184" fmla="*/ 1066861 w 1758354"/>
                  <a:gd name="connsiteY184" fmla="*/ 420262 h 2439459"/>
                  <a:gd name="connsiteX185" fmla="*/ 1067376 w 1758354"/>
                  <a:gd name="connsiteY185" fmla="*/ 408794 h 2439459"/>
                  <a:gd name="connsiteX186" fmla="*/ 1062331 w 1758354"/>
                  <a:gd name="connsiteY186" fmla="*/ 403059 h 2439459"/>
                  <a:gd name="connsiteX187" fmla="*/ 1076496 w 1758354"/>
                  <a:gd name="connsiteY187" fmla="*/ 395089 h 2439459"/>
                  <a:gd name="connsiteX188" fmla="*/ 1077699 w 1758354"/>
                  <a:gd name="connsiteY188" fmla="*/ 369572 h 2439459"/>
                  <a:gd name="connsiteX189" fmla="*/ 1097024 w 1758354"/>
                  <a:gd name="connsiteY189" fmla="*/ 364296 h 2439459"/>
                  <a:gd name="connsiteX190" fmla="*/ 1099833 w 1758354"/>
                  <a:gd name="connsiteY190" fmla="*/ 352828 h 2439459"/>
                  <a:gd name="connsiteX191" fmla="*/ 1093639 w 1758354"/>
                  <a:gd name="connsiteY191" fmla="*/ 334593 h 2439459"/>
                  <a:gd name="connsiteX192" fmla="*/ 1088479 w 1758354"/>
                  <a:gd name="connsiteY192" fmla="*/ 300188 h 2439459"/>
                  <a:gd name="connsiteX193" fmla="*/ 1095361 w 1758354"/>
                  <a:gd name="connsiteY193" fmla="*/ 295600 h 2439459"/>
                  <a:gd name="connsiteX194" fmla="*/ 1165261 w 1758354"/>
                  <a:gd name="connsiteY194" fmla="*/ 298983 h 2439459"/>
                  <a:gd name="connsiteX195" fmla="*/ 1170421 w 1758354"/>
                  <a:gd name="connsiteY195" fmla="*/ 270312 h 2439459"/>
                  <a:gd name="connsiteX196" fmla="*/ 1164687 w 1758354"/>
                  <a:gd name="connsiteY196" fmla="*/ 231549 h 2439459"/>
                  <a:gd name="connsiteX197" fmla="*/ 1162968 w 1758354"/>
                  <a:gd name="connsiteY197" fmla="*/ 206491 h 2439459"/>
                  <a:gd name="connsiteX198" fmla="*/ 1018809 w 1758354"/>
                  <a:gd name="connsiteY198" fmla="*/ 15370 h 2439459"/>
                  <a:gd name="connsiteX199" fmla="*/ 792708 w 1758354"/>
                  <a:gd name="connsiteY199" fmla="*/ 133781 h 2439459"/>
                  <a:gd name="connsiteX200" fmla="*/ 763463 w 1758354"/>
                  <a:gd name="connsiteY200" fmla="*/ 159871 h 2439459"/>
                  <a:gd name="connsiteX201" fmla="*/ 788292 w 1758354"/>
                  <a:gd name="connsiteY201" fmla="*/ 195825 h 2439459"/>
                  <a:gd name="connsiteX202" fmla="*/ 789211 w 1758354"/>
                  <a:gd name="connsiteY202" fmla="*/ 216755 h 2439459"/>
                  <a:gd name="connsiteX203" fmla="*/ 785311 w 1758354"/>
                  <a:gd name="connsiteY203" fmla="*/ 262629 h 2439459"/>
                  <a:gd name="connsiteX204" fmla="*/ 784107 w 1758354"/>
                  <a:gd name="connsiteY204" fmla="*/ 286541 h 2439459"/>
                  <a:gd name="connsiteX205" fmla="*/ 781869 w 1758354"/>
                  <a:gd name="connsiteY205" fmla="*/ 303399 h 2439459"/>
                  <a:gd name="connsiteX206" fmla="*/ 731354 w 1758354"/>
                  <a:gd name="connsiteY206" fmla="*/ 285738 h 2439459"/>
                  <a:gd name="connsiteX207" fmla="*/ 707269 w 1758354"/>
                  <a:gd name="connsiteY207" fmla="*/ 308101 h 2439459"/>
                  <a:gd name="connsiteX208" fmla="*/ 705146 w 1758354"/>
                  <a:gd name="connsiteY208" fmla="*/ 327712 h 2439459"/>
                  <a:gd name="connsiteX209" fmla="*/ 654628 w 1758354"/>
                  <a:gd name="connsiteY209" fmla="*/ 335052 h 2439459"/>
                  <a:gd name="connsiteX210" fmla="*/ 613973 w 1758354"/>
                  <a:gd name="connsiteY210" fmla="*/ 327253 h 2439459"/>
                  <a:gd name="connsiteX211" fmla="*/ 586506 w 1758354"/>
                  <a:gd name="connsiteY211" fmla="*/ 304660 h 2439459"/>
                  <a:gd name="connsiteX212" fmla="*/ 526470 w 1758354"/>
                  <a:gd name="connsiteY212" fmla="*/ 330809 h 2439459"/>
                  <a:gd name="connsiteX213" fmla="*/ 488739 w 1758354"/>
                  <a:gd name="connsiteY213" fmla="*/ 317046 h 2439459"/>
                  <a:gd name="connsiteX214" fmla="*/ 454333 w 1758354"/>
                  <a:gd name="connsiteY214" fmla="*/ 274728 h 2439459"/>
                  <a:gd name="connsiteX215" fmla="*/ 357767 w 1758354"/>
                  <a:gd name="connsiteY215" fmla="*/ 263259 h 2439459"/>
                  <a:gd name="connsiteX216" fmla="*/ 252317 w 1758354"/>
                  <a:gd name="connsiteY216" fmla="*/ 293708 h 2439459"/>
                  <a:gd name="connsiteX217" fmla="*/ 184022 w 1758354"/>
                  <a:gd name="connsiteY217" fmla="*/ 352082 h 2439459"/>
                  <a:gd name="connsiteX218" fmla="*/ 162804 w 1758354"/>
                  <a:gd name="connsiteY218" fmla="*/ 450711 h 2439459"/>
                  <a:gd name="connsiteX219" fmla="*/ 162804 w 1758354"/>
                  <a:gd name="connsiteY219" fmla="*/ 496928 h 2439459"/>
                  <a:gd name="connsiteX220" fmla="*/ 155866 w 1758354"/>
                  <a:gd name="connsiteY220" fmla="*/ 522102 h 2439459"/>
                  <a:gd name="connsiteX221" fmla="*/ 130921 w 1758354"/>
                  <a:gd name="connsiteY221" fmla="*/ 540337 h 2439459"/>
                  <a:gd name="connsiteX222" fmla="*/ 106551 w 1758354"/>
                  <a:gd name="connsiteY222" fmla="*/ 550715 h 2439459"/>
                  <a:gd name="connsiteX223" fmla="*/ 77880 w 1758354"/>
                  <a:gd name="connsiteY223" fmla="*/ 608459 h 2439459"/>
                  <a:gd name="connsiteX224" fmla="*/ 64233 w 1758354"/>
                  <a:gd name="connsiteY224" fmla="*/ 649458 h 2439459"/>
                  <a:gd name="connsiteX225" fmla="*/ 36195 w 1758354"/>
                  <a:gd name="connsiteY225" fmla="*/ 667751 h 2439459"/>
                  <a:gd name="connsiteX226" fmla="*/ 12625 w 1758354"/>
                  <a:gd name="connsiteY226" fmla="*/ 728361 h 2439459"/>
                  <a:gd name="connsiteX227" fmla="*/ 1305805 w 1758354"/>
                  <a:gd name="connsiteY227" fmla="*/ 576749 h 2439459"/>
                  <a:gd name="connsiteX228" fmla="*/ 1313203 w 1758354"/>
                  <a:gd name="connsiteY228" fmla="*/ 554156 h 2439459"/>
                  <a:gd name="connsiteX229" fmla="*/ 1333102 w 1758354"/>
                  <a:gd name="connsiteY229" fmla="*/ 554156 h 2439459"/>
                  <a:gd name="connsiteX230" fmla="*/ 1326278 w 1758354"/>
                  <a:gd name="connsiteY230" fmla="*/ 566771 h 2439459"/>
                  <a:gd name="connsiteX231" fmla="*/ 1148803 w 1758354"/>
                  <a:gd name="connsiteY231" fmla="*/ 596761 h 2439459"/>
                  <a:gd name="connsiteX232" fmla="*/ 1142495 w 1758354"/>
                  <a:gd name="connsiteY232" fmla="*/ 555819 h 2439459"/>
                  <a:gd name="connsiteX233" fmla="*/ 1150982 w 1758354"/>
                  <a:gd name="connsiteY233" fmla="*/ 532424 h 2439459"/>
                  <a:gd name="connsiteX234" fmla="*/ 1240951 w 1758354"/>
                  <a:gd name="connsiteY234" fmla="*/ 532424 h 2439459"/>
                  <a:gd name="connsiteX235" fmla="*/ 1251101 w 1758354"/>
                  <a:gd name="connsiteY235" fmla="*/ 550601 h 2439459"/>
                  <a:gd name="connsiteX236" fmla="*/ 1247718 w 1758354"/>
                  <a:gd name="connsiteY236" fmla="*/ 565453 h 2439459"/>
                  <a:gd name="connsiteX237" fmla="*/ 1235217 w 1758354"/>
                  <a:gd name="connsiteY237" fmla="*/ 566771 h 2439459"/>
                  <a:gd name="connsiteX238" fmla="*/ 1218014 w 1758354"/>
                  <a:gd name="connsiteY238" fmla="*/ 566771 h 2439459"/>
                  <a:gd name="connsiteX239" fmla="*/ 1201500 w 1758354"/>
                  <a:gd name="connsiteY239" fmla="*/ 566771 h 2439459"/>
                  <a:gd name="connsiteX240" fmla="*/ 1187280 w 1758354"/>
                  <a:gd name="connsiteY240" fmla="*/ 595041 h 2439459"/>
                  <a:gd name="connsiteX241" fmla="*/ 1169618 w 1758354"/>
                  <a:gd name="connsiteY241" fmla="*/ 600087 h 2439459"/>
                  <a:gd name="connsiteX242" fmla="*/ 1148632 w 1758354"/>
                  <a:gd name="connsiteY242" fmla="*/ 596761 h 2439459"/>
                  <a:gd name="connsiteX243" fmla="*/ 960204 w 1758354"/>
                  <a:gd name="connsiteY243" fmla="*/ 620672 h 2439459"/>
                  <a:gd name="connsiteX244" fmla="*/ 960204 w 1758354"/>
                  <a:gd name="connsiteY244" fmla="*/ 605936 h 2439459"/>
                  <a:gd name="connsiteX245" fmla="*/ 972190 w 1758354"/>
                  <a:gd name="connsiteY245" fmla="*/ 605936 h 2439459"/>
                  <a:gd name="connsiteX246" fmla="*/ 1002866 w 1758354"/>
                  <a:gd name="connsiteY246" fmla="*/ 614307 h 2439459"/>
                  <a:gd name="connsiteX247" fmla="*/ 1019383 w 1758354"/>
                  <a:gd name="connsiteY247" fmla="*/ 605936 h 2439459"/>
                  <a:gd name="connsiteX248" fmla="*/ 1048396 w 1758354"/>
                  <a:gd name="connsiteY248" fmla="*/ 623138 h 2439459"/>
                  <a:gd name="connsiteX249" fmla="*/ 1051781 w 1758354"/>
                  <a:gd name="connsiteY249" fmla="*/ 681799 h 2439459"/>
                  <a:gd name="connsiteX250" fmla="*/ 1048396 w 1758354"/>
                  <a:gd name="connsiteY250" fmla="*/ 690343 h 2439459"/>
                  <a:gd name="connsiteX251" fmla="*/ 1027869 w 1758354"/>
                  <a:gd name="connsiteY251" fmla="*/ 687419 h 2439459"/>
                  <a:gd name="connsiteX252" fmla="*/ 1005677 w 1758354"/>
                  <a:gd name="connsiteY252" fmla="*/ 693153 h 2439459"/>
                  <a:gd name="connsiteX253" fmla="*/ 994839 w 1758354"/>
                  <a:gd name="connsiteY253" fmla="*/ 682889 h 2439459"/>
                  <a:gd name="connsiteX254" fmla="*/ 960434 w 1758354"/>
                  <a:gd name="connsiteY254" fmla="*/ 620845 h 2439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758354" h="2439459">
                    <a:moveTo>
                      <a:pt x="12855" y="730196"/>
                    </a:moveTo>
                    <a:cubicBezTo>
                      <a:pt x="2994" y="747399"/>
                      <a:pt x="-5322" y="767469"/>
                      <a:pt x="-3085" y="772801"/>
                    </a:cubicBezTo>
                    <a:cubicBezTo>
                      <a:pt x="-851" y="778134"/>
                      <a:pt x="15148" y="817528"/>
                      <a:pt x="37054" y="827391"/>
                    </a:cubicBezTo>
                    <a:cubicBezTo>
                      <a:pt x="58958" y="837254"/>
                      <a:pt x="89348" y="849410"/>
                      <a:pt x="89348" y="849410"/>
                    </a:cubicBezTo>
                    <a:cubicBezTo>
                      <a:pt x="89348" y="849410"/>
                      <a:pt x="76505" y="856234"/>
                      <a:pt x="77250" y="861395"/>
                    </a:cubicBezTo>
                    <a:cubicBezTo>
                      <a:pt x="77995" y="866555"/>
                      <a:pt x="92389" y="885765"/>
                      <a:pt x="93134" y="889722"/>
                    </a:cubicBezTo>
                    <a:cubicBezTo>
                      <a:pt x="93879" y="893679"/>
                      <a:pt x="94682" y="915468"/>
                      <a:pt x="98524" y="924529"/>
                    </a:cubicBezTo>
                    <a:cubicBezTo>
                      <a:pt x="102365" y="933588"/>
                      <a:pt x="150132" y="981412"/>
                      <a:pt x="159192" y="994256"/>
                    </a:cubicBezTo>
                    <a:cubicBezTo>
                      <a:pt x="168253" y="1007101"/>
                      <a:pt x="181155" y="1019315"/>
                      <a:pt x="190330" y="1020117"/>
                    </a:cubicBezTo>
                    <a:cubicBezTo>
                      <a:pt x="199505" y="1020920"/>
                      <a:pt x="333685" y="1011000"/>
                      <a:pt x="333685" y="1011000"/>
                    </a:cubicBezTo>
                    <a:cubicBezTo>
                      <a:pt x="333685" y="1011000"/>
                      <a:pt x="344294" y="1049591"/>
                      <a:pt x="345898" y="1052000"/>
                    </a:cubicBezTo>
                    <a:cubicBezTo>
                      <a:pt x="347503" y="1054408"/>
                      <a:pt x="351173" y="1058881"/>
                      <a:pt x="351173" y="1061060"/>
                    </a:cubicBezTo>
                    <a:cubicBezTo>
                      <a:pt x="351173" y="1063239"/>
                      <a:pt x="370154" y="1103608"/>
                      <a:pt x="370843" y="1107278"/>
                    </a:cubicBezTo>
                    <a:cubicBezTo>
                      <a:pt x="371532" y="1110947"/>
                      <a:pt x="381508" y="1169494"/>
                      <a:pt x="384604" y="1171845"/>
                    </a:cubicBezTo>
                    <a:cubicBezTo>
                      <a:pt x="387701" y="1174196"/>
                      <a:pt x="411097" y="1184002"/>
                      <a:pt x="411097" y="1184002"/>
                    </a:cubicBezTo>
                    <a:lnTo>
                      <a:pt x="390624" y="1215138"/>
                    </a:lnTo>
                    <a:cubicBezTo>
                      <a:pt x="390624" y="1215138"/>
                      <a:pt x="370843" y="1261012"/>
                      <a:pt x="369350" y="1264395"/>
                    </a:cubicBezTo>
                    <a:cubicBezTo>
                      <a:pt x="367861" y="1267778"/>
                      <a:pt x="361782" y="1298800"/>
                      <a:pt x="361782" y="1298800"/>
                    </a:cubicBezTo>
                    <a:cubicBezTo>
                      <a:pt x="361782" y="1298800"/>
                      <a:pt x="382196" y="1297252"/>
                      <a:pt x="383056" y="1300463"/>
                    </a:cubicBezTo>
                    <a:cubicBezTo>
                      <a:pt x="383916" y="1303675"/>
                      <a:pt x="386842" y="1345821"/>
                      <a:pt x="403526" y="1375466"/>
                    </a:cubicBezTo>
                    <a:cubicBezTo>
                      <a:pt x="420214" y="1405112"/>
                      <a:pt x="460412" y="1504486"/>
                      <a:pt x="461157" y="1518821"/>
                    </a:cubicBezTo>
                    <a:cubicBezTo>
                      <a:pt x="461901" y="1533157"/>
                      <a:pt x="458920" y="1578802"/>
                      <a:pt x="458920" y="1584765"/>
                    </a:cubicBezTo>
                    <a:cubicBezTo>
                      <a:pt x="458920" y="1590729"/>
                      <a:pt x="478645" y="1612289"/>
                      <a:pt x="477956" y="1619170"/>
                    </a:cubicBezTo>
                    <a:cubicBezTo>
                      <a:pt x="477270" y="1626052"/>
                      <a:pt x="475663" y="1658679"/>
                      <a:pt x="475663" y="1658679"/>
                    </a:cubicBezTo>
                    <a:cubicBezTo>
                      <a:pt x="475663" y="1658679"/>
                      <a:pt x="488565" y="1732307"/>
                      <a:pt x="491547" y="1742169"/>
                    </a:cubicBezTo>
                    <a:cubicBezTo>
                      <a:pt x="494529" y="1752032"/>
                      <a:pt x="491547" y="1756505"/>
                      <a:pt x="496881" y="1766425"/>
                    </a:cubicBezTo>
                    <a:cubicBezTo>
                      <a:pt x="499804" y="1772732"/>
                      <a:pt x="501870" y="1779384"/>
                      <a:pt x="503015" y="1786208"/>
                    </a:cubicBezTo>
                    <a:cubicBezTo>
                      <a:pt x="504393" y="1789935"/>
                      <a:pt x="493784" y="1792229"/>
                      <a:pt x="491547" y="1796874"/>
                    </a:cubicBezTo>
                    <a:cubicBezTo>
                      <a:pt x="489310" y="1801518"/>
                      <a:pt x="466547" y="1818836"/>
                      <a:pt x="461960" y="1823423"/>
                    </a:cubicBezTo>
                    <a:cubicBezTo>
                      <a:pt x="457371" y="1828010"/>
                      <a:pt x="439023" y="1837815"/>
                      <a:pt x="431626" y="1843091"/>
                    </a:cubicBezTo>
                    <a:cubicBezTo>
                      <a:pt x="424229" y="1848367"/>
                      <a:pt x="425547" y="1852954"/>
                      <a:pt x="408115" y="1862817"/>
                    </a:cubicBezTo>
                    <a:cubicBezTo>
                      <a:pt x="390683" y="1872680"/>
                      <a:pt x="386842" y="1876120"/>
                      <a:pt x="379444" y="1877209"/>
                    </a:cubicBezTo>
                    <a:cubicBezTo>
                      <a:pt x="372047" y="1878299"/>
                      <a:pt x="358971" y="1888678"/>
                      <a:pt x="355533" y="1890857"/>
                    </a:cubicBezTo>
                    <a:cubicBezTo>
                      <a:pt x="352092" y="1893036"/>
                      <a:pt x="346988" y="1892635"/>
                      <a:pt x="346988" y="1898828"/>
                    </a:cubicBezTo>
                    <a:cubicBezTo>
                      <a:pt x="347332" y="1904046"/>
                      <a:pt x="348136" y="1909207"/>
                      <a:pt x="349340" y="1914253"/>
                    </a:cubicBezTo>
                    <a:cubicBezTo>
                      <a:pt x="349799" y="1918782"/>
                      <a:pt x="341883" y="1918209"/>
                      <a:pt x="336782" y="1922739"/>
                    </a:cubicBezTo>
                    <a:cubicBezTo>
                      <a:pt x="330645" y="1930022"/>
                      <a:pt x="323306" y="1936157"/>
                      <a:pt x="315105" y="1940917"/>
                    </a:cubicBezTo>
                    <a:cubicBezTo>
                      <a:pt x="297443" y="1952386"/>
                      <a:pt x="266709" y="1979106"/>
                      <a:pt x="262237" y="1981343"/>
                    </a:cubicBezTo>
                    <a:cubicBezTo>
                      <a:pt x="250884" y="1984153"/>
                      <a:pt x="239186" y="1985471"/>
                      <a:pt x="227487" y="1985300"/>
                    </a:cubicBezTo>
                    <a:cubicBezTo>
                      <a:pt x="216708" y="1985300"/>
                      <a:pt x="191075" y="1984726"/>
                      <a:pt x="185914" y="1987077"/>
                    </a:cubicBezTo>
                    <a:cubicBezTo>
                      <a:pt x="180754" y="1989428"/>
                      <a:pt x="176280" y="1986561"/>
                      <a:pt x="171176" y="1988798"/>
                    </a:cubicBezTo>
                    <a:cubicBezTo>
                      <a:pt x="166074" y="1991034"/>
                      <a:pt x="132470" y="2003649"/>
                      <a:pt x="131381" y="2005255"/>
                    </a:cubicBezTo>
                    <a:cubicBezTo>
                      <a:pt x="130291" y="2006861"/>
                      <a:pt x="118767" y="2010989"/>
                      <a:pt x="121060" y="2038800"/>
                    </a:cubicBezTo>
                    <a:cubicBezTo>
                      <a:pt x="123353" y="2066611"/>
                      <a:pt x="126220" y="2106521"/>
                      <a:pt x="129031" y="2116212"/>
                    </a:cubicBezTo>
                    <a:cubicBezTo>
                      <a:pt x="131840" y="2125902"/>
                      <a:pt x="152999" y="2147004"/>
                      <a:pt x="152999" y="2147004"/>
                    </a:cubicBezTo>
                    <a:cubicBezTo>
                      <a:pt x="152999" y="2147004"/>
                      <a:pt x="164467" y="2151535"/>
                      <a:pt x="164812" y="2155433"/>
                    </a:cubicBezTo>
                    <a:cubicBezTo>
                      <a:pt x="165156" y="2159333"/>
                      <a:pt x="169972" y="2232903"/>
                      <a:pt x="169972" y="2232903"/>
                    </a:cubicBezTo>
                    <a:cubicBezTo>
                      <a:pt x="169972" y="2232903"/>
                      <a:pt x="171635" y="2279637"/>
                      <a:pt x="212634" y="2328492"/>
                    </a:cubicBezTo>
                    <a:cubicBezTo>
                      <a:pt x="253636" y="2377348"/>
                      <a:pt x="295780" y="2424770"/>
                      <a:pt x="340738" y="2372302"/>
                    </a:cubicBezTo>
                    <a:cubicBezTo>
                      <a:pt x="347618" y="2364446"/>
                      <a:pt x="373136" y="2347816"/>
                      <a:pt x="353755" y="2251138"/>
                    </a:cubicBezTo>
                    <a:cubicBezTo>
                      <a:pt x="334374" y="2154459"/>
                      <a:pt x="372047" y="2108872"/>
                      <a:pt x="372047" y="2107209"/>
                    </a:cubicBezTo>
                    <a:cubicBezTo>
                      <a:pt x="372047" y="2105546"/>
                      <a:pt x="380018" y="2094651"/>
                      <a:pt x="382196" y="2094651"/>
                    </a:cubicBezTo>
                    <a:cubicBezTo>
                      <a:pt x="384375" y="2094651"/>
                      <a:pt x="401577" y="2100385"/>
                      <a:pt x="405534" y="2093447"/>
                    </a:cubicBezTo>
                    <a:cubicBezTo>
                      <a:pt x="409490" y="2086508"/>
                      <a:pt x="482430" y="2044534"/>
                      <a:pt x="482430" y="2044534"/>
                    </a:cubicBezTo>
                    <a:cubicBezTo>
                      <a:pt x="482430" y="2044534"/>
                      <a:pt x="522570" y="2002904"/>
                      <a:pt x="524519" y="2001240"/>
                    </a:cubicBezTo>
                    <a:cubicBezTo>
                      <a:pt x="526470" y="1999578"/>
                      <a:pt x="599063" y="1980139"/>
                      <a:pt x="600841" y="1978591"/>
                    </a:cubicBezTo>
                    <a:cubicBezTo>
                      <a:pt x="602619" y="1977042"/>
                      <a:pt x="688462" y="1924460"/>
                      <a:pt x="706121" y="1911959"/>
                    </a:cubicBezTo>
                    <a:cubicBezTo>
                      <a:pt x="723783" y="1899458"/>
                      <a:pt x="747579" y="1865283"/>
                      <a:pt x="747579" y="1865283"/>
                    </a:cubicBezTo>
                    <a:cubicBezTo>
                      <a:pt x="747579" y="1865283"/>
                      <a:pt x="740814" y="1895903"/>
                      <a:pt x="744197" y="1913680"/>
                    </a:cubicBezTo>
                    <a:cubicBezTo>
                      <a:pt x="747579" y="1931456"/>
                      <a:pt x="744197" y="1969874"/>
                      <a:pt x="748153" y="1980139"/>
                    </a:cubicBezTo>
                    <a:cubicBezTo>
                      <a:pt x="752109" y="1990403"/>
                      <a:pt x="746549" y="1998373"/>
                      <a:pt x="744827" y="2006459"/>
                    </a:cubicBezTo>
                    <a:cubicBezTo>
                      <a:pt x="743108" y="2014544"/>
                      <a:pt x="752798" y="2030313"/>
                      <a:pt x="752798" y="2035130"/>
                    </a:cubicBezTo>
                    <a:cubicBezTo>
                      <a:pt x="752798" y="2039946"/>
                      <a:pt x="738577" y="2040348"/>
                      <a:pt x="748727" y="2049981"/>
                    </a:cubicBezTo>
                    <a:cubicBezTo>
                      <a:pt x="758877" y="2059615"/>
                      <a:pt x="762948" y="2061450"/>
                      <a:pt x="759621" y="2067528"/>
                    </a:cubicBezTo>
                    <a:cubicBezTo>
                      <a:pt x="755780" y="2074352"/>
                      <a:pt x="752742" y="2081634"/>
                      <a:pt x="750505" y="2089146"/>
                    </a:cubicBezTo>
                    <a:cubicBezTo>
                      <a:pt x="749357" y="2094364"/>
                      <a:pt x="755609" y="2138173"/>
                      <a:pt x="755609" y="2141614"/>
                    </a:cubicBezTo>
                    <a:cubicBezTo>
                      <a:pt x="755609" y="2145055"/>
                      <a:pt x="748727" y="2198497"/>
                      <a:pt x="751079" y="2203716"/>
                    </a:cubicBezTo>
                    <a:cubicBezTo>
                      <a:pt x="753428" y="2208934"/>
                      <a:pt x="765815" y="2219026"/>
                      <a:pt x="764726" y="2222925"/>
                    </a:cubicBezTo>
                    <a:cubicBezTo>
                      <a:pt x="763636" y="2226825"/>
                      <a:pt x="750505" y="2235942"/>
                      <a:pt x="749931" y="2241218"/>
                    </a:cubicBezTo>
                    <a:cubicBezTo>
                      <a:pt x="749990" y="2245977"/>
                      <a:pt x="751135" y="2250621"/>
                      <a:pt x="753313" y="2254808"/>
                    </a:cubicBezTo>
                    <a:cubicBezTo>
                      <a:pt x="754461" y="2257675"/>
                      <a:pt x="749357" y="2262319"/>
                      <a:pt x="748727" y="2263982"/>
                    </a:cubicBezTo>
                    <a:cubicBezTo>
                      <a:pt x="748097" y="2265645"/>
                      <a:pt x="739151" y="2297470"/>
                      <a:pt x="738003" y="2303204"/>
                    </a:cubicBezTo>
                    <a:cubicBezTo>
                      <a:pt x="736858" y="2308938"/>
                      <a:pt x="727168" y="2345350"/>
                      <a:pt x="731695" y="2372015"/>
                    </a:cubicBezTo>
                    <a:lnTo>
                      <a:pt x="723209" y="2377175"/>
                    </a:lnTo>
                    <a:lnTo>
                      <a:pt x="727509" y="2410147"/>
                    </a:lnTo>
                    <a:cubicBezTo>
                      <a:pt x="732728" y="2415308"/>
                      <a:pt x="738748" y="2419551"/>
                      <a:pt x="745345" y="2422762"/>
                    </a:cubicBezTo>
                    <a:cubicBezTo>
                      <a:pt x="756124" y="2427808"/>
                      <a:pt x="803488" y="2442603"/>
                      <a:pt x="825050" y="2438646"/>
                    </a:cubicBezTo>
                    <a:cubicBezTo>
                      <a:pt x="846609" y="2434690"/>
                      <a:pt x="863067" y="2431306"/>
                      <a:pt x="869949" y="2425572"/>
                    </a:cubicBezTo>
                    <a:cubicBezTo>
                      <a:pt x="875913" y="2421042"/>
                      <a:pt x="882162" y="2417028"/>
                      <a:pt x="888756" y="2413530"/>
                    </a:cubicBezTo>
                    <a:cubicBezTo>
                      <a:pt x="917942" y="2431306"/>
                      <a:pt x="952348" y="2438531"/>
                      <a:pt x="986238" y="2434002"/>
                    </a:cubicBezTo>
                    <a:cubicBezTo>
                      <a:pt x="1041516" y="2426146"/>
                      <a:pt x="1132060" y="2415881"/>
                      <a:pt x="1132060" y="2415881"/>
                    </a:cubicBezTo>
                    <a:cubicBezTo>
                      <a:pt x="1132060" y="2415881"/>
                      <a:pt x="1161590" y="2390307"/>
                      <a:pt x="1162220" y="2386866"/>
                    </a:cubicBezTo>
                    <a:cubicBezTo>
                      <a:pt x="1163483" y="2381992"/>
                      <a:pt x="1164228" y="2377003"/>
                      <a:pt x="1164457" y="2372015"/>
                    </a:cubicBezTo>
                    <a:cubicBezTo>
                      <a:pt x="1163942" y="2369205"/>
                      <a:pt x="1152530" y="2360145"/>
                      <a:pt x="1152530" y="2360145"/>
                    </a:cubicBezTo>
                    <a:cubicBezTo>
                      <a:pt x="1152530" y="2360145"/>
                      <a:pt x="1148000" y="2336233"/>
                      <a:pt x="1145706" y="2334456"/>
                    </a:cubicBezTo>
                    <a:cubicBezTo>
                      <a:pt x="1134983" y="2328607"/>
                      <a:pt x="1123170" y="2324937"/>
                      <a:pt x="1111016" y="2323676"/>
                    </a:cubicBezTo>
                    <a:cubicBezTo>
                      <a:pt x="1096736" y="2323044"/>
                      <a:pt x="1072251" y="2323676"/>
                      <a:pt x="1057456" y="2323676"/>
                    </a:cubicBezTo>
                    <a:cubicBezTo>
                      <a:pt x="1042661" y="2323676"/>
                      <a:pt x="1017661" y="2308881"/>
                      <a:pt x="1005103" y="2300739"/>
                    </a:cubicBezTo>
                    <a:cubicBezTo>
                      <a:pt x="992546" y="2292596"/>
                      <a:pt x="965823" y="2275623"/>
                      <a:pt x="960148" y="2269257"/>
                    </a:cubicBezTo>
                    <a:cubicBezTo>
                      <a:pt x="954470" y="2262892"/>
                      <a:pt x="926544" y="2253488"/>
                      <a:pt x="921498" y="2246722"/>
                    </a:cubicBezTo>
                    <a:cubicBezTo>
                      <a:pt x="916453" y="2239956"/>
                      <a:pt x="933941" y="2237490"/>
                      <a:pt x="923676" y="2229520"/>
                    </a:cubicBezTo>
                    <a:cubicBezTo>
                      <a:pt x="913415" y="2221549"/>
                      <a:pt x="912208" y="2225047"/>
                      <a:pt x="910604" y="2219313"/>
                    </a:cubicBezTo>
                    <a:cubicBezTo>
                      <a:pt x="908999" y="2213578"/>
                      <a:pt x="916853" y="2220976"/>
                      <a:pt x="911752" y="2209106"/>
                    </a:cubicBezTo>
                    <a:cubicBezTo>
                      <a:pt x="907336" y="2198670"/>
                      <a:pt x="906188" y="2187201"/>
                      <a:pt x="908367" y="2176076"/>
                    </a:cubicBezTo>
                    <a:cubicBezTo>
                      <a:pt x="910030" y="2165813"/>
                      <a:pt x="904410" y="2152165"/>
                      <a:pt x="909456" y="2145399"/>
                    </a:cubicBezTo>
                    <a:cubicBezTo>
                      <a:pt x="914504" y="2138633"/>
                      <a:pt x="905558" y="2132898"/>
                      <a:pt x="909456" y="2119767"/>
                    </a:cubicBezTo>
                    <a:cubicBezTo>
                      <a:pt x="913356" y="2106635"/>
                      <a:pt x="919149" y="2104342"/>
                      <a:pt x="915764" y="2092587"/>
                    </a:cubicBezTo>
                    <a:cubicBezTo>
                      <a:pt x="912382" y="2080831"/>
                      <a:pt x="927692" y="2082207"/>
                      <a:pt x="927692" y="2072517"/>
                    </a:cubicBezTo>
                    <a:cubicBezTo>
                      <a:pt x="927406" y="2065980"/>
                      <a:pt x="925628" y="2059558"/>
                      <a:pt x="922531" y="2053766"/>
                    </a:cubicBezTo>
                    <a:cubicBezTo>
                      <a:pt x="928495" y="2050727"/>
                      <a:pt x="933941" y="2046656"/>
                      <a:pt x="938586" y="2041782"/>
                    </a:cubicBezTo>
                    <a:cubicBezTo>
                      <a:pt x="947017" y="2033238"/>
                      <a:pt x="962441" y="2008810"/>
                      <a:pt x="959574" y="2000266"/>
                    </a:cubicBezTo>
                    <a:cubicBezTo>
                      <a:pt x="956707" y="1991722"/>
                      <a:pt x="962441" y="1963223"/>
                      <a:pt x="961867" y="1961503"/>
                    </a:cubicBezTo>
                    <a:cubicBezTo>
                      <a:pt x="961293" y="1959782"/>
                      <a:pt x="959000" y="1903587"/>
                      <a:pt x="959000" y="1889883"/>
                    </a:cubicBezTo>
                    <a:cubicBezTo>
                      <a:pt x="959000" y="1876178"/>
                      <a:pt x="967545" y="1859663"/>
                      <a:pt x="960148" y="1843149"/>
                    </a:cubicBezTo>
                    <a:cubicBezTo>
                      <a:pt x="952751" y="1826634"/>
                      <a:pt x="974943" y="1822104"/>
                      <a:pt x="976088" y="1801060"/>
                    </a:cubicBezTo>
                    <a:cubicBezTo>
                      <a:pt x="977236" y="1780015"/>
                      <a:pt x="998221" y="1722558"/>
                      <a:pt x="986982" y="1706560"/>
                    </a:cubicBezTo>
                    <a:cubicBezTo>
                      <a:pt x="975744" y="1690561"/>
                      <a:pt x="982340" y="1679323"/>
                      <a:pt x="976088" y="1669058"/>
                    </a:cubicBezTo>
                    <a:cubicBezTo>
                      <a:pt x="969839" y="1658794"/>
                      <a:pt x="982911" y="1643484"/>
                      <a:pt x="973795" y="1630983"/>
                    </a:cubicBezTo>
                    <a:cubicBezTo>
                      <a:pt x="964678" y="1618482"/>
                      <a:pt x="928839" y="1499497"/>
                      <a:pt x="921498" y="1486424"/>
                    </a:cubicBezTo>
                    <a:cubicBezTo>
                      <a:pt x="914160" y="1473350"/>
                      <a:pt x="897587" y="1420366"/>
                      <a:pt x="897587" y="1420366"/>
                    </a:cubicBezTo>
                    <a:cubicBezTo>
                      <a:pt x="897587" y="1420366"/>
                      <a:pt x="877576" y="1344100"/>
                      <a:pt x="873046" y="1340087"/>
                    </a:cubicBezTo>
                    <a:cubicBezTo>
                      <a:pt x="862666" y="1327930"/>
                      <a:pt x="854410" y="1314053"/>
                      <a:pt x="848617" y="1299144"/>
                    </a:cubicBezTo>
                    <a:cubicBezTo>
                      <a:pt x="845119" y="1286643"/>
                      <a:pt x="842882" y="1249027"/>
                      <a:pt x="837778" y="1234749"/>
                    </a:cubicBezTo>
                    <a:cubicBezTo>
                      <a:pt x="833421" y="1223912"/>
                      <a:pt x="828088" y="1213418"/>
                      <a:pt x="821894" y="1203497"/>
                    </a:cubicBezTo>
                    <a:cubicBezTo>
                      <a:pt x="819601" y="1199541"/>
                      <a:pt x="838352" y="1196731"/>
                      <a:pt x="835485" y="1191570"/>
                    </a:cubicBezTo>
                    <a:cubicBezTo>
                      <a:pt x="828776" y="1172934"/>
                      <a:pt x="822986" y="1153897"/>
                      <a:pt x="818282" y="1134629"/>
                    </a:cubicBezTo>
                    <a:cubicBezTo>
                      <a:pt x="816793" y="1128609"/>
                      <a:pt x="814841" y="1122760"/>
                      <a:pt x="812548" y="1117026"/>
                    </a:cubicBezTo>
                    <a:cubicBezTo>
                      <a:pt x="812548" y="1117026"/>
                      <a:pt x="836918" y="1123333"/>
                      <a:pt x="840875" y="1114216"/>
                    </a:cubicBezTo>
                    <a:cubicBezTo>
                      <a:pt x="844831" y="1105099"/>
                      <a:pt x="878436" y="1036804"/>
                      <a:pt x="879640" y="1025393"/>
                    </a:cubicBezTo>
                    <a:cubicBezTo>
                      <a:pt x="880843" y="1013982"/>
                      <a:pt x="886978" y="957672"/>
                      <a:pt x="885833" y="955435"/>
                    </a:cubicBezTo>
                    <a:cubicBezTo>
                      <a:pt x="884685" y="953200"/>
                      <a:pt x="891567" y="949185"/>
                      <a:pt x="893860" y="946892"/>
                    </a:cubicBezTo>
                    <a:cubicBezTo>
                      <a:pt x="896153" y="944598"/>
                      <a:pt x="911463" y="947466"/>
                      <a:pt x="909744" y="935423"/>
                    </a:cubicBezTo>
                    <a:cubicBezTo>
                      <a:pt x="906992" y="920974"/>
                      <a:pt x="902862" y="906809"/>
                      <a:pt x="897301" y="893219"/>
                    </a:cubicBezTo>
                    <a:cubicBezTo>
                      <a:pt x="894375" y="888173"/>
                      <a:pt x="886978" y="868218"/>
                      <a:pt x="886404" y="866555"/>
                    </a:cubicBezTo>
                    <a:cubicBezTo>
                      <a:pt x="885085" y="860363"/>
                      <a:pt x="884341" y="854112"/>
                      <a:pt x="884170" y="847805"/>
                    </a:cubicBezTo>
                    <a:cubicBezTo>
                      <a:pt x="885315" y="850557"/>
                      <a:pt x="914904" y="876132"/>
                      <a:pt x="929699" y="879056"/>
                    </a:cubicBezTo>
                    <a:cubicBezTo>
                      <a:pt x="944494" y="881981"/>
                      <a:pt x="957511" y="875616"/>
                      <a:pt x="966683" y="875616"/>
                    </a:cubicBezTo>
                    <a:cubicBezTo>
                      <a:pt x="975858" y="875616"/>
                      <a:pt x="1009919" y="877967"/>
                      <a:pt x="1015597" y="877967"/>
                    </a:cubicBezTo>
                    <a:cubicBezTo>
                      <a:pt x="1021273" y="877967"/>
                      <a:pt x="1094157" y="860764"/>
                      <a:pt x="1124833" y="843562"/>
                    </a:cubicBezTo>
                    <a:cubicBezTo>
                      <a:pt x="1155512" y="826359"/>
                      <a:pt x="1210846" y="808239"/>
                      <a:pt x="1220537" y="786793"/>
                    </a:cubicBezTo>
                    <a:cubicBezTo>
                      <a:pt x="1229253" y="769131"/>
                      <a:pt x="1239288" y="752158"/>
                      <a:pt x="1250641" y="736045"/>
                    </a:cubicBezTo>
                    <a:lnTo>
                      <a:pt x="1278568" y="736045"/>
                    </a:lnTo>
                    <a:lnTo>
                      <a:pt x="1287054" y="727501"/>
                    </a:lnTo>
                    <a:cubicBezTo>
                      <a:pt x="1287054" y="727501"/>
                      <a:pt x="1312687" y="737765"/>
                      <a:pt x="1314351" y="737765"/>
                    </a:cubicBezTo>
                    <a:cubicBezTo>
                      <a:pt x="1316014" y="737765"/>
                      <a:pt x="1337747" y="729795"/>
                      <a:pt x="1337747" y="729795"/>
                    </a:cubicBezTo>
                    <a:lnTo>
                      <a:pt x="1371290" y="658633"/>
                    </a:lnTo>
                    <a:cubicBezTo>
                      <a:pt x="1371290" y="658633"/>
                      <a:pt x="1430468" y="660869"/>
                      <a:pt x="1440789" y="655709"/>
                    </a:cubicBezTo>
                    <a:cubicBezTo>
                      <a:pt x="1453405" y="647566"/>
                      <a:pt x="1464700" y="637589"/>
                      <a:pt x="1474391" y="626120"/>
                    </a:cubicBezTo>
                    <a:cubicBezTo>
                      <a:pt x="1475424" y="623368"/>
                      <a:pt x="1482877" y="611498"/>
                      <a:pt x="1482877" y="611498"/>
                    </a:cubicBezTo>
                    <a:lnTo>
                      <a:pt x="1517282" y="609147"/>
                    </a:lnTo>
                    <a:cubicBezTo>
                      <a:pt x="1517282" y="609147"/>
                      <a:pt x="1544635" y="603413"/>
                      <a:pt x="1549798" y="597679"/>
                    </a:cubicBezTo>
                    <a:cubicBezTo>
                      <a:pt x="1554958" y="591945"/>
                      <a:pt x="1567975" y="573767"/>
                      <a:pt x="1571931" y="569008"/>
                    </a:cubicBezTo>
                    <a:cubicBezTo>
                      <a:pt x="1575887" y="564248"/>
                      <a:pt x="1578239" y="547963"/>
                      <a:pt x="1579958" y="546071"/>
                    </a:cubicBezTo>
                    <a:cubicBezTo>
                      <a:pt x="1581677" y="544178"/>
                      <a:pt x="1596416" y="533513"/>
                      <a:pt x="1595901" y="531276"/>
                    </a:cubicBezTo>
                    <a:cubicBezTo>
                      <a:pt x="1595613" y="528237"/>
                      <a:pt x="1595613" y="525198"/>
                      <a:pt x="1595901" y="522159"/>
                    </a:cubicBezTo>
                    <a:lnTo>
                      <a:pt x="1681970" y="522159"/>
                    </a:lnTo>
                    <a:lnTo>
                      <a:pt x="1689712" y="528754"/>
                    </a:lnTo>
                    <a:lnTo>
                      <a:pt x="1748429" y="530818"/>
                    </a:lnTo>
                    <a:cubicBezTo>
                      <a:pt x="1748429" y="530818"/>
                      <a:pt x="1762994" y="513615"/>
                      <a:pt x="1748429" y="497961"/>
                    </a:cubicBezTo>
                    <a:lnTo>
                      <a:pt x="1687704" y="497961"/>
                    </a:lnTo>
                    <a:lnTo>
                      <a:pt x="1679103" y="502147"/>
                    </a:lnTo>
                    <a:lnTo>
                      <a:pt x="1591312" y="497961"/>
                    </a:lnTo>
                    <a:lnTo>
                      <a:pt x="1587011" y="494864"/>
                    </a:lnTo>
                    <a:lnTo>
                      <a:pt x="1577951" y="491825"/>
                    </a:lnTo>
                    <a:cubicBezTo>
                      <a:pt x="1577951" y="491825"/>
                      <a:pt x="1580188" y="463154"/>
                      <a:pt x="1579729" y="459713"/>
                    </a:cubicBezTo>
                    <a:cubicBezTo>
                      <a:pt x="1577895" y="453922"/>
                      <a:pt x="1575143" y="448417"/>
                      <a:pt x="1571587" y="443428"/>
                    </a:cubicBezTo>
                    <a:cubicBezTo>
                      <a:pt x="1569867" y="441823"/>
                      <a:pt x="1560118" y="444747"/>
                      <a:pt x="1557422" y="443428"/>
                    </a:cubicBezTo>
                    <a:cubicBezTo>
                      <a:pt x="1554728" y="442110"/>
                      <a:pt x="1548821" y="443944"/>
                      <a:pt x="1548821" y="446009"/>
                    </a:cubicBezTo>
                    <a:cubicBezTo>
                      <a:pt x="1548821" y="448073"/>
                      <a:pt x="1544579" y="448245"/>
                      <a:pt x="1542400" y="449048"/>
                    </a:cubicBezTo>
                    <a:cubicBezTo>
                      <a:pt x="1540219" y="449851"/>
                      <a:pt x="1538615" y="453349"/>
                      <a:pt x="1538615" y="453349"/>
                    </a:cubicBezTo>
                    <a:lnTo>
                      <a:pt x="1531792" y="451170"/>
                    </a:lnTo>
                    <a:cubicBezTo>
                      <a:pt x="1531792" y="451170"/>
                      <a:pt x="1524450" y="440504"/>
                      <a:pt x="1521412" y="440504"/>
                    </a:cubicBezTo>
                    <a:cubicBezTo>
                      <a:pt x="1518374" y="440504"/>
                      <a:pt x="1510747" y="437006"/>
                      <a:pt x="1509025" y="440504"/>
                    </a:cubicBezTo>
                    <a:cubicBezTo>
                      <a:pt x="1507306" y="444002"/>
                      <a:pt x="1507306" y="446926"/>
                      <a:pt x="1505184" y="447270"/>
                    </a:cubicBezTo>
                    <a:cubicBezTo>
                      <a:pt x="1503062" y="447614"/>
                      <a:pt x="1493716" y="444747"/>
                      <a:pt x="1491078" y="445665"/>
                    </a:cubicBezTo>
                    <a:cubicBezTo>
                      <a:pt x="1488441" y="446582"/>
                      <a:pt x="1471697" y="448245"/>
                      <a:pt x="1470493" y="448532"/>
                    </a:cubicBezTo>
                    <a:lnTo>
                      <a:pt x="1462351" y="451685"/>
                    </a:lnTo>
                    <a:lnTo>
                      <a:pt x="1446923" y="454725"/>
                    </a:lnTo>
                    <a:lnTo>
                      <a:pt x="1399160" y="445263"/>
                    </a:lnTo>
                    <a:cubicBezTo>
                      <a:pt x="1399160" y="445263"/>
                      <a:pt x="1399790" y="348642"/>
                      <a:pt x="1399160" y="346979"/>
                    </a:cubicBezTo>
                    <a:cubicBezTo>
                      <a:pt x="1398527" y="345316"/>
                      <a:pt x="1389525" y="331554"/>
                      <a:pt x="1389525" y="331554"/>
                    </a:cubicBezTo>
                    <a:lnTo>
                      <a:pt x="1353687" y="327483"/>
                    </a:lnTo>
                    <a:cubicBezTo>
                      <a:pt x="1353687" y="327483"/>
                      <a:pt x="1317792" y="329318"/>
                      <a:pt x="1316129" y="330407"/>
                    </a:cubicBezTo>
                    <a:cubicBezTo>
                      <a:pt x="1314465" y="331497"/>
                      <a:pt x="1293936" y="347609"/>
                      <a:pt x="1292732" y="350821"/>
                    </a:cubicBezTo>
                    <a:cubicBezTo>
                      <a:pt x="1291529" y="354032"/>
                      <a:pt x="1264061" y="358276"/>
                      <a:pt x="1262054" y="358276"/>
                    </a:cubicBezTo>
                    <a:cubicBezTo>
                      <a:pt x="1256149" y="361199"/>
                      <a:pt x="1250756" y="365042"/>
                      <a:pt x="1246114" y="369744"/>
                    </a:cubicBezTo>
                    <a:cubicBezTo>
                      <a:pt x="1245596" y="371406"/>
                      <a:pt x="1245826" y="380467"/>
                      <a:pt x="1238831" y="380467"/>
                    </a:cubicBezTo>
                    <a:cubicBezTo>
                      <a:pt x="1231834" y="380467"/>
                      <a:pt x="1212568" y="381671"/>
                      <a:pt x="1212568" y="381671"/>
                    </a:cubicBezTo>
                    <a:lnTo>
                      <a:pt x="1210790" y="395261"/>
                    </a:lnTo>
                    <a:cubicBezTo>
                      <a:pt x="1210790" y="395261"/>
                      <a:pt x="1201156" y="394630"/>
                      <a:pt x="1200011" y="396293"/>
                    </a:cubicBezTo>
                    <a:cubicBezTo>
                      <a:pt x="1198863" y="397956"/>
                      <a:pt x="1196570" y="417510"/>
                      <a:pt x="1193703" y="420262"/>
                    </a:cubicBezTo>
                    <a:cubicBezTo>
                      <a:pt x="1190491" y="424047"/>
                      <a:pt x="1187450" y="428003"/>
                      <a:pt x="1184642" y="432132"/>
                    </a:cubicBezTo>
                    <a:lnTo>
                      <a:pt x="1152244" y="428233"/>
                    </a:lnTo>
                    <a:cubicBezTo>
                      <a:pt x="1150122" y="426627"/>
                      <a:pt x="1147829" y="425308"/>
                      <a:pt x="1145421" y="424219"/>
                    </a:cubicBezTo>
                    <a:cubicBezTo>
                      <a:pt x="1143125" y="423702"/>
                      <a:pt x="1066861" y="420262"/>
                      <a:pt x="1066861" y="420262"/>
                    </a:cubicBezTo>
                    <a:cubicBezTo>
                      <a:pt x="1066861" y="420262"/>
                      <a:pt x="1069728" y="411661"/>
                      <a:pt x="1067376" y="408794"/>
                    </a:cubicBezTo>
                    <a:cubicBezTo>
                      <a:pt x="1065828" y="406787"/>
                      <a:pt x="1064109" y="404895"/>
                      <a:pt x="1062331" y="403059"/>
                    </a:cubicBezTo>
                    <a:cubicBezTo>
                      <a:pt x="1062331" y="403059"/>
                      <a:pt x="1076496" y="396809"/>
                      <a:pt x="1076496" y="395089"/>
                    </a:cubicBezTo>
                    <a:cubicBezTo>
                      <a:pt x="1076496" y="393369"/>
                      <a:pt x="1077699" y="369572"/>
                      <a:pt x="1077699" y="369572"/>
                    </a:cubicBezTo>
                    <a:cubicBezTo>
                      <a:pt x="1077699" y="369572"/>
                      <a:pt x="1095876" y="366590"/>
                      <a:pt x="1097024" y="364296"/>
                    </a:cubicBezTo>
                    <a:cubicBezTo>
                      <a:pt x="1098914" y="360798"/>
                      <a:pt x="1099892" y="356842"/>
                      <a:pt x="1099833" y="352828"/>
                    </a:cubicBezTo>
                    <a:cubicBezTo>
                      <a:pt x="1098629" y="346463"/>
                      <a:pt x="1096565" y="340328"/>
                      <a:pt x="1093639" y="334593"/>
                    </a:cubicBezTo>
                    <a:cubicBezTo>
                      <a:pt x="1090772" y="330063"/>
                      <a:pt x="1088479" y="300188"/>
                      <a:pt x="1088479" y="300188"/>
                    </a:cubicBezTo>
                    <a:lnTo>
                      <a:pt x="1095361" y="295600"/>
                    </a:lnTo>
                    <a:cubicBezTo>
                      <a:pt x="1095361" y="295600"/>
                      <a:pt x="1147540" y="314237"/>
                      <a:pt x="1165261" y="298983"/>
                    </a:cubicBezTo>
                    <a:cubicBezTo>
                      <a:pt x="1169332" y="295600"/>
                      <a:pt x="1174378" y="276849"/>
                      <a:pt x="1170421" y="270312"/>
                    </a:cubicBezTo>
                    <a:cubicBezTo>
                      <a:pt x="1166465" y="263775"/>
                      <a:pt x="1164687" y="231549"/>
                      <a:pt x="1164687" y="231549"/>
                    </a:cubicBezTo>
                    <a:cubicBezTo>
                      <a:pt x="1164687" y="223177"/>
                      <a:pt x="1164113" y="214806"/>
                      <a:pt x="1162968" y="206491"/>
                    </a:cubicBezTo>
                    <a:cubicBezTo>
                      <a:pt x="1161305" y="196227"/>
                      <a:pt x="1185905" y="85155"/>
                      <a:pt x="1018809" y="15370"/>
                    </a:cubicBezTo>
                    <a:cubicBezTo>
                      <a:pt x="851713" y="-54416"/>
                      <a:pt x="792708" y="133781"/>
                      <a:pt x="792708" y="133781"/>
                    </a:cubicBezTo>
                    <a:cubicBezTo>
                      <a:pt x="792708" y="133781"/>
                      <a:pt x="763463" y="154711"/>
                      <a:pt x="763463" y="159871"/>
                    </a:cubicBezTo>
                    <a:cubicBezTo>
                      <a:pt x="763463" y="165032"/>
                      <a:pt x="787833" y="193188"/>
                      <a:pt x="788292" y="195825"/>
                    </a:cubicBezTo>
                    <a:cubicBezTo>
                      <a:pt x="789555" y="202707"/>
                      <a:pt x="789841" y="209759"/>
                      <a:pt x="789211" y="216755"/>
                    </a:cubicBezTo>
                    <a:cubicBezTo>
                      <a:pt x="787833" y="224955"/>
                      <a:pt x="785714" y="256264"/>
                      <a:pt x="785311" y="262629"/>
                    </a:cubicBezTo>
                    <a:cubicBezTo>
                      <a:pt x="784910" y="268994"/>
                      <a:pt x="784107" y="277595"/>
                      <a:pt x="784107" y="286541"/>
                    </a:cubicBezTo>
                    <a:cubicBezTo>
                      <a:pt x="784107" y="295486"/>
                      <a:pt x="786629" y="303743"/>
                      <a:pt x="781869" y="303399"/>
                    </a:cubicBezTo>
                    <a:cubicBezTo>
                      <a:pt x="777112" y="303055"/>
                      <a:pt x="735996" y="283674"/>
                      <a:pt x="731354" y="285738"/>
                    </a:cubicBezTo>
                    <a:cubicBezTo>
                      <a:pt x="722579" y="292389"/>
                      <a:pt x="714551" y="299844"/>
                      <a:pt x="707269" y="308101"/>
                    </a:cubicBezTo>
                    <a:cubicBezTo>
                      <a:pt x="706868" y="309420"/>
                      <a:pt x="716329" y="323469"/>
                      <a:pt x="705146" y="327712"/>
                    </a:cubicBezTo>
                    <a:cubicBezTo>
                      <a:pt x="693966" y="331955"/>
                      <a:pt x="660191" y="336829"/>
                      <a:pt x="654628" y="335052"/>
                    </a:cubicBezTo>
                    <a:cubicBezTo>
                      <a:pt x="649067" y="333274"/>
                      <a:pt x="616095" y="328630"/>
                      <a:pt x="613973" y="327253"/>
                    </a:cubicBezTo>
                    <a:cubicBezTo>
                      <a:pt x="611851" y="325877"/>
                      <a:pt x="591036" y="303399"/>
                      <a:pt x="586506" y="304660"/>
                    </a:cubicBezTo>
                    <a:cubicBezTo>
                      <a:pt x="581976" y="305922"/>
                      <a:pt x="528189" y="330809"/>
                      <a:pt x="526470" y="330809"/>
                    </a:cubicBezTo>
                    <a:cubicBezTo>
                      <a:pt x="524748" y="330809"/>
                      <a:pt x="489999" y="321003"/>
                      <a:pt x="488739" y="317046"/>
                    </a:cubicBezTo>
                    <a:cubicBezTo>
                      <a:pt x="487476" y="313090"/>
                      <a:pt x="458864" y="275989"/>
                      <a:pt x="454333" y="274728"/>
                    </a:cubicBezTo>
                    <a:cubicBezTo>
                      <a:pt x="449803" y="273466"/>
                      <a:pt x="378296" y="258901"/>
                      <a:pt x="357767" y="263259"/>
                    </a:cubicBezTo>
                    <a:cubicBezTo>
                      <a:pt x="337241" y="267617"/>
                      <a:pt x="284141" y="277652"/>
                      <a:pt x="252317" y="293708"/>
                    </a:cubicBezTo>
                    <a:cubicBezTo>
                      <a:pt x="220491" y="309764"/>
                      <a:pt x="193082" y="318709"/>
                      <a:pt x="184022" y="352082"/>
                    </a:cubicBezTo>
                    <a:cubicBezTo>
                      <a:pt x="174961" y="385456"/>
                      <a:pt x="165786" y="419574"/>
                      <a:pt x="162804" y="450711"/>
                    </a:cubicBezTo>
                    <a:cubicBezTo>
                      <a:pt x="159822" y="481847"/>
                      <a:pt x="164296" y="487123"/>
                      <a:pt x="162804" y="496928"/>
                    </a:cubicBezTo>
                    <a:cubicBezTo>
                      <a:pt x="161314" y="506734"/>
                      <a:pt x="174272" y="512927"/>
                      <a:pt x="155866" y="522102"/>
                    </a:cubicBezTo>
                    <a:cubicBezTo>
                      <a:pt x="137459" y="531276"/>
                      <a:pt x="130921" y="529614"/>
                      <a:pt x="130921" y="540337"/>
                    </a:cubicBezTo>
                    <a:cubicBezTo>
                      <a:pt x="130921" y="551060"/>
                      <a:pt x="114926" y="541025"/>
                      <a:pt x="106551" y="550715"/>
                    </a:cubicBezTo>
                    <a:cubicBezTo>
                      <a:pt x="98179" y="560406"/>
                      <a:pt x="88433" y="597162"/>
                      <a:pt x="77880" y="608459"/>
                    </a:cubicBezTo>
                    <a:cubicBezTo>
                      <a:pt x="67330" y="619755"/>
                      <a:pt x="64978" y="642864"/>
                      <a:pt x="64233" y="649458"/>
                    </a:cubicBezTo>
                    <a:cubicBezTo>
                      <a:pt x="63488" y="656053"/>
                      <a:pt x="39922" y="650146"/>
                      <a:pt x="36195" y="667751"/>
                    </a:cubicBezTo>
                    <a:cubicBezTo>
                      <a:pt x="30976" y="688852"/>
                      <a:pt x="23005" y="709266"/>
                      <a:pt x="12625" y="728361"/>
                    </a:cubicBezTo>
                    <a:moveTo>
                      <a:pt x="1305805" y="576749"/>
                    </a:moveTo>
                    <a:cubicBezTo>
                      <a:pt x="1309190" y="569581"/>
                      <a:pt x="1311713" y="561954"/>
                      <a:pt x="1313203" y="554156"/>
                    </a:cubicBezTo>
                    <a:cubicBezTo>
                      <a:pt x="1313203" y="547791"/>
                      <a:pt x="1330806" y="554156"/>
                      <a:pt x="1333102" y="554156"/>
                    </a:cubicBezTo>
                    <a:lnTo>
                      <a:pt x="1326278" y="566771"/>
                    </a:lnTo>
                    <a:close/>
                    <a:moveTo>
                      <a:pt x="1148803" y="596761"/>
                    </a:moveTo>
                    <a:cubicBezTo>
                      <a:pt x="1147025" y="594525"/>
                      <a:pt x="1143069" y="559718"/>
                      <a:pt x="1142495" y="555819"/>
                    </a:cubicBezTo>
                    <a:cubicBezTo>
                      <a:pt x="1141921" y="551919"/>
                      <a:pt x="1150982" y="532424"/>
                      <a:pt x="1150982" y="532424"/>
                    </a:cubicBezTo>
                    <a:lnTo>
                      <a:pt x="1240951" y="532424"/>
                    </a:lnTo>
                    <a:cubicBezTo>
                      <a:pt x="1244966" y="538100"/>
                      <a:pt x="1248407" y="544178"/>
                      <a:pt x="1251101" y="550601"/>
                    </a:cubicBezTo>
                    <a:cubicBezTo>
                      <a:pt x="1250756" y="555704"/>
                      <a:pt x="1249611" y="560693"/>
                      <a:pt x="1247718" y="565453"/>
                    </a:cubicBezTo>
                    <a:lnTo>
                      <a:pt x="1235217" y="566771"/>
                    </a:lnTo>
                    <a:cubicBezTo>
                      <a:pt x="1229483" y="566083"/>
                      <a:pt x="1223748" y="566083"/>
                      <a:pt x="1218014" y="566771"/>
                    </a:cubicBezTo>
                    <a:cubicBezTo>
                      <a:pt x="1216295" y="568205"/>
                      <a:pt x="1207178" y="566771"/>
                      <a:pt x="1201500" y="566771"/>
                    </a:cubicBezTo>
                    <a:cubicBezTo>
                      <a:pt x="1195825" y="566771"/>
                      <a:pt x="1189517" y="585235"/>
                      <a:pt x="1187280" y="595041"/>
                    </a:cubicBezTo>
                    <a:cubicBezTo>
                      <a:pt x="1185042" y="604847"/>
                      <a:pt x="1176500" y="600087"/>
                      <a:pt x="1169618" y="600087"/>
                    </a:cubicBezTo>
                    <a:cubicBezTo>
                      <a:pt x="1162738" y="600087"/>
                      <a:pt x="1150237" y="598940"/>
                      <a:pt x="1148632" y="596761"/>
                    </a:cubicBezTo>
                    <a:moveTo>
                      <a:pt x="960204" y="620672"/>
                    </a:moveTo>
                    <a:cubicBezTo>
                      <a:pt x="949424" y="592001"/>
                      <a:pt x="958485" y="608115"/>
                      <a:pt x="960204" y="605936"/>
                    </a:cubicBezTo>
                    <a:cubicBezTo>
                      <a:pt x="961926" y="603757"/>
                      <a:pt x="969895" y="604215"/>
                      <a:pt x="972190" y="605936"/>
                    </a:cubicBezTo>
                    <a:cubicBezTo>
                      <a:pt x="982167" y="609663"/>
                      <a:pt x="992431" y="612473"/>
                      <a:pt x="1002866" y="614307"/>
                    </a:cubicBezTo>
                    <a:cubicBezTo>
                      <a:pt x="1006251" y="614307"/>
                      <a:pt x="1017661" y="605936"/>
                      <a:pt x="1019383" y="605936"/>
                    </a:cubicBezTo>
                    <a:cubicBezTo>
                      <a:pt x="1021102" y="605936"/>
                      <a:pt x="1048396" y="623138"/>
                      <a:pt x="1048396" y="623138"/>
                    </a:cubicBezTo>
                    <a:cubicBezTo>
                      <a:pt x="1056023" y="627955"/>
                      <a:pt x="1051781" y="673255"/>
                      <a:pt x="1051781" y="681799"/>
                    </a:cubicBezTo>
                    <a:cubicBezTo>
                      <a:pt x="1051781" y="690343"/>
                      <a:pt x="1048396" y="690343"/>
                      <a:pt x="1048396" y="690343"/>
                    </a:cubicBezTo>
                    <a:cubicBezTo>
                      <a:pt x="1041457" y="690114"/>
                      <a:pt x="1034578" y="689139"/>
                      <a:pt x="1027869" y="687419"/>
                    </a:cubicBezTo>
                    <a:cubicBezTo>
                      <a:pt x="1021046" y="685240"/>
                      <a:pt x="1015368" y="689827"/>
                      <a:pt x="1005677" y="693153"/>
                    </a:cubicBezTo>
                    <a:cubicBezTo>
                      <a:pt x="995987" y="696479"/>
                      <a:pt x="997191" y="691949"/>
                      <a:pt x="994839" y="682889"/>
                    </a:cubicBezTo>
                    <a:cubicBezTo>
                      <a:pt x="992487" y="673829"/>
                      <a:pt x="971043" y="649287"/>
                      <a:pt x="960434" y="620845"/>
                    </a:cubicBezTo>
                  </a:path>
                </a:pathLst>
              </a:custGeom>
              <a:solidFill>
                <a:srgbClr val="4C413A"/>
              </a:solidFill>
              <a:ln w="5733" cap="flat">
                <a:noFill/>
                <a:prstDash val="solid"/>
                <a:miter/>
              </a:ln>
            </p:spPr>
            <p:txBody>
              <a:bodyPr rtlCol="0" anchor="ctr"/>
              <a:lstStyle/>
              <a:p>
                <a:endParaRPr lang="en-US" dirty="0">
                  <a:latin typeface="Montserrat" pitchFamily="2" charset="0"/>
                </a:endParaRPr>
              </a:p>
            </p:txBody>
          </p:sp>
          <p:sp>
            <p:nvSpPr>
              <p:cNvPr id="10" name="Freeform: Shape 9">
                <a:extLst>
                  <a:ext uri="{FF2B5EF4-FFF2-40B4-BE49-F238E27FC236}">
                    <a16:creationId xmlns:a16="http://schemas.microsoft.com/office/drawing/2014/main" id="{7D176C03-C2C4-728C-C62C-4DB3E4EB1FD6}"/>
                  </a:ext>
                </a:extLst>
              </p:cNvPr>
              <p:cNvSpPr/>
              <p:nvPr/>
            </p:nvSpPr>
            <p:spPr>
              <a:xfrm>
                <a:off x="2363576" y="5950485"/>
                <a:ext cx="819508" cy="773653"/>
              </a:xfrm>
              <a:custGeom>
                <a:avLst/>
                <a:gdLst>
                  <a:gd name="connsiteX0" fmla="*/ 1044381 w 1051537"/>
                  <a:gd name="connsiteY0" fmla="*/ 221894 h 992699"/>
                  <a:gd name="connsiteX1" fmla="*/ 1013243 w 1051537"/>
                  <a:gd name="connsiteY1" fmla="*/ 222812 h 992699"/>
                  <a:gd name="connsiteX2" fmla="*/ 1010891 w 1051537"/>
                  <a:gd name="connsiteY2" fmla="*/ 224934 h 992699"/>
                  <a:gd name="connsiteX3" fmla="*/ 1009687 w 1051537"/>
                  <a:gd name="connsiteY3" fmla="*/ 223385 h 992699"/>
                  <a:gd name="connsiteX4" fmla="*/ 1003953 w 1051537"/>
                  <a:gd name="connsiteY4" fmla="*/ 223385 h 992699"/>
                  <a:gd name="connsiteX5" fmla="*/ 1001889 w 1051537"/>
                  <a:gd name="connsiteY5" fmla="*/ 225163 h 992699"/>
                  <a:gd name="connsiteX6" fmla="*/ 1000971 w 1051537"/>
                  <a:gd name="connsiteY6" fmla="*/ 224188 h 992699"/>
                  <a:gd name="connsiteX7" fmla="*/ 994377 w 1051537"/>
                  <a:gd name="connsiteY7" fmla="*/ 224819 h 992699"/>
                  <a:gd name="connsiteX8" fmla="*/ 989847 w 1051537"/>
                  <a:gd name="connsiteY8" fmla="*/ 228260 h 992699"/>
                  <a:gd name="connsiteX9" fmla="*/ 866505 w 1051537"/>
                  <a:gd name="connsiteY9" fmla="*/ 231528 h 992699"/>
                  <a:gd name="connsiteX10" fmla="*/ 862949 w 1051537"/>
                  <a:gd name="connsiteY10" fmla="*/ 175620 h 992699"/>
                  <a:gd name="connsiteX11" fmla="*/ 861345 w 1051537"/>
                  <a:gd name="connsiteY11" fmla="*/ 169255 h 992699"/>
                  <a:gd name="connsiteX12" fmla="*/ 843280 w 1051537"/>
                  <a:gd name="connsiteY12" fmla="*/ 165585 h 992699"/>
                  <a:gd name="connsiteX13" fmla="*/ 809852 w 1051537"/>
                  <a:gd name="connsiteY13" fmla="*/ 212949 h 992699"/>
                  <a:gd name="connsiteX14" fmla="*/ 808760 w 1051537"/>
                  <a:gd name="connsiteY14" fmla="*/ 216619 h 992699"/>
                  <a:gd name="connsiteX15" fmla="*/ 784504 w 1051537"/>
                  <a:gd name="connsiteY15" fmla="*/ 218397 h 992699"/>
                  <a:gd name="connsiteX16" fmla="*/ 784504 w 1051537"/>
                  <a:gd name="connsiteY16" fmla="*/ 216103 h 992699"/>
                  <a:gd name="connsiteX17" fmla="*/ 781696 w 1051537"/>
                  <a:gd name="connsiteY17" fmla="*/ 212720 h 992699"/>
                  <a:gd name="connsiteX18" fmla="*/ 779518 w 1051537"/>
                  <a:gd name="connsiteY18" fmla="*/ 208018 h 992699"/>
                  <a:gd name="connsiteX19" fmla="*/ 760823 w 1051537"/>
                  <a:gd name="connsiteY19" fmla="*/ 208018 h 992699"/>
                  <a:gd name="connsiteX20" fmla="*/ 749010 w 1051537"/>
                  <a:gd name="connsiteY20" fmla="*/ 208878 h 992699"/>
                  <a:gd name="connsiteX21" fmla="*/ 744423 w 1051537"/>
                  <a:gd name="connsiteY21" fmla="*/ 211573 h 992699"/>
                  <a:gd name="connsiteX22" fmla="*/ 740638 w 1051537"/>
                  <a:gd name="connsiteY22" fmla="*/ 216390 h 992699"/>
                  <a:gd name="connsiteX23" fmla="*/ 731922 w 1051537"/>
                  <a:gd name="connsiteY23" fmla="*/ 214555 h 992699"/>
                  <a:gd name="connsiteX24" fmla="*/ 723206 w 1051537"/>
                  <a:gd name="connsiteY24" fmla="*/ 215128 h 992699"/>
                  <a:gd name="connsiteX25" fmla="*/ 708181 w 1051537"/>
                  <a:gd name="connsiteY25" fmla="*/ 214555 h 992699"/>
                  <a:gd name="connsiteX26" fmla="*/ 696027 w 1051537"/>
                  <a:gd name="connsiteY26" fmla="*/ 215128 h 992699"/>
                  <a:gd name="connsiteX27" fmla="*/ 682265 w 1051537"/>
                  <a:gd name="connsiteY27" fmla="*/ 215128 h 992699"/>
                  <a:gd name="connsiteX28" fmla="*/ 671657 w 1051537"/>
                  <a:gd name="connsiteY28" fmla="*/ 215128 h 992699"/>
                  <a:gd name="connsiteX29" fmla="*/ 655714 w 1051537"/>
                  <a:gd name="connsiteY29" fmla="*/ 215128 h 992699"/>
                  <a:gd name="connsiteX30" fmla="*/ 645909 w 1051537"/>
                  <a:gd name="connsiteY30" fmla="*/ 215128 h 992699"/>
                  <a:gd name="connsiteX31" fmla="*/ 631976 w 1051537"/>
                  <a:gd name="connsiteY31" fmla="*/ 215128 h 992699"/>
                  <a:gd name="connsiteX32" fmla="*/ 621367 w 1051537"/>
                  <a:gd name="connsiteY32" fmla="*/ 215816 h 992699"/>
                  <a:gd name="connsiteX33" fmla="*/ 608407 w 1051537"/>
                  <a:gd name="connsiteY33" fmla="*/ 215186 h 992699"/>
                  <a:gd name="connsiteX34" fmla="*/ 596023 w 1051537"/>
                  <a:gd name="connsiteY34" fmla="*/ 214498 h 992699"/>
                  <a:gd name="connsiteX35" fmla="*/ 591378 w 1051537"/>
                  <a:gd name="connsiteY35" fmla="*/ 216275 h 992699"/>
                  <a:gd name="connsiteX36" fmla="*/ 585643 w 1051537"/>
                  <a:gd name="connsiteY36" fmla="*/ 215931 h 992699"/>
                  <a:gd name="connsiteX37" fmla="*/ 582258 w 1051537"/>
                  <a:gd name="connsiteY37" fmla="*/ 213924 h 992699"/>
                  <a:gd name="connsiteX38" fmla="*/ 572109 w 1051537"/>
                  <a:gd name="connsiteY38" fmla="*/ 213924 h 992699"/>
                  <a:gd name="connsiteX39" fmla="*/ 568556 w 1051537"/>
                  <a:gd name="connsiteY39" fmla="*/ 216677 h 992699"/>
                  <a:gd name="connsiteX40" fmla="*/ 561043 w 1051537"/>
                  <a:gd name="connsiteY40" fmla="*/ 216677 h 992699"/>
                  <a:gd name="connsiteX41" fmla="*/ 556513 w 1051537"/>
                  <a:gd name="connsiteY41" fmla="*/ 215472 h 992699"/>
                  <a:gd name="connsiteX42" fmla="*/ 536673 w 1051537"/>
                  <a:gd name="connsiteY42" fmla="*/ 215071 h 992699"/>
                  <a:gd name="connsiteX43" fmla="*/ 522567 w 1051537"/>
                  <a:gd name="connsiteY43" fmla="*/ 216103 h 992699"/>
                  <a:gd name="connsiteX44" fmla="*/ 516488 w 1051537"/>
                  <a:gd name="connsiteY44" fmla="*/ 221838 h 992699"/>
                  <a:gd name="connsiteX45" fmla="*/ 514310 w 1051537"/>
                  <a:gd name="connsiteY45" fmla="*/ 217020 h 992699"/>
                  <a:gd name="connsiteX46" fmla="*/ 508576 w 1051537"/>
                  <a:gd name="connsiteY46" fmla="*/ 214555 h 992699"/>
                  <a:gd name="connsiteX47" fmla="*/ 503183 w 1051537"/>
                  <a:gd name="connsiteY47" fmla="*/ 215472 h 992699"/>
                  <a:gd name="connsiteX48" fmla="*/ 503872 w 1051537"/>
                  <a:gd name="connsiteY48" fmla="*/ 204004 h 992699"/>
                  <a:gd name="connsiteX49" fmla="*/ 494870 w 1051537"/>
                  <a:gd name="connsiteY49" fmla="*/ 189554 h 992699"/>
                  <a:gd name="connsiteX50" fmla="*/ 469811 w 1051537"/>
                  <a:gd name="connsiteY50" fmla="*/ 189554 h 992699"/>
                  <a:gd name="connsiteX51" fmla="*/ 467689 w 1051537"/>
                  <a:gd name="connsiteY51" fmla="*/ 186285 h 992699"/>
                  <a:gd name="connsiteX52" fmla="*/ 460580 w 1051537"/>
                  <a:gd name="connsiteY52" fmla="*/ 168394 h 992699"/>
                  <a:gd name="connsiteX53" fmla="*/ 462702 w 1051537"/>
                  <a:gd name="connsiteY53" fmla="*/ 164151 h 992699"/>
                  <a:gd name="connsiteX54" fmla="*/ 466314 w 1051537"/>
                  <a:gd name="connsiteY54" fmla="*/ 147809 h 992699"/>
                  <a:gd name="connsiteX55" fmla="*/ 474971 w 1051537"/>
                  <a:gd name="connsiteY55" fmla="*/ 128312 h 992699"/>
                  <a:gd name="connsiteX56" fmla="*/ 474112 w 1051537"/>
                  <a:gd name="connsiteY56" fmla="*/ 111511 h 992699"/>
                  <a:gd name="connsiteX57" fmla="*/ 458858 w 1051537"/>
                  <a:gd name="connsiteY57" fmla="*/ 57265 h 992699"/>
                  <a:gd name="connsiteX58" fmla="*/ 446300 w 1051537"/>
                  <a:gd name="connsiteY58" fmla="*/ 39088 h 992699"/>
                  <a:gd name="connsiteX59" fmla="*/ 431394 w 1051537"/>
                  <a:gd name="connsiteY59" fmla="*/ 38629 h 992699"/>
                  <a:gd name="connsiteX60" fmla="*/ 360461 w 1051537"/>
                  <a:gd name="connsiteY60" fmla="*/ 37425 h 992699"/>
                  <a:gd name="connsiteX61" fmla="*/ 343258 w 1051537"/>
                  <a:gd name="connsiteY61" fmla="*/ 31691 h 992699"/>
                  <a:gd name="connsiteX62" fmla="*/ 338843 w 1051537"/>
                  <a:gd name="connsiteY62" fmla="*/ 25154 h 992699"/>
                  <a:gd name="connsiteX63" fmla="*/ 317510 w 1051537"/>
                  <a:gd name="connsiteY63" fmla="*/ 18789 h 992699"/>
                  <a:gd name="connsiteX64" fmla="*/ 302085 w 1051537"/>
                  <a:gd name="connsiteY64" fmla="*/ 15807 h 992699"/>
                  <a:gd name="connsiteX65" fmla="*/ 274562 w 1051537"/>
                  <a:gd name="connsiteY65" fmla="*/ 18674 h 992699"/>
                  <a:gd name="connsiteX66" fmla="*/ 265961 w 1051537"/>
                  <a:gd name="connsiteY66" fmla="*/ 15234 h 992699"/>
                  <a:gd name="connsiteX67" fmla="*/ 248240 w 1051537"/>
                  <a:gd name="connsiteY67" fmla="*/ 17298 h 992699"/>
                  <a:gd name="connsiteX68" fmla="*/ 234538 w 1051537"/>
                  <a:gd name="connsiteY68" fmla="*/ 23032 h 992699"/>
                  <a:gd name="connsiteX69" fmla="*/ 223985 w 1051537"/>
                  <a:gd name="connsiteY69" fmla="*/ 26415 h 992699"/>
                  <a:gd name="connsiteX70" fmla="*/ 211716 w 1051537"/>
                  <a:gd name="connsiteY70" fmla="*/ 15750 h 992699"/>
                  <a:gd name="connsiteX71" fmla="*/ 200247 w 1051537"/>
                  <a:gd name="connsiteY71" fmla="*/ 17241 h 992699"/>
                  <a:gd name="connsiteX72" fmla="*/ 186942 w 1051537"/>
                  <a:gd name="connsiteY72" fmla="*/ 22459 h 992699"/>
                  <a:gd name="connsiteX73" fmla="*/ 57177 w 1051537"/>
                  <a:gd name="connsiteY73" fmla="*/ -134 h 992699"/>
                  <a:gd name="connsiteX74" fmla="*/ 48976 w 1051537"/>
                  <a:gd name="connsiteY74" fmla="*/ 9729 h 992699"/>
                  <a:gd name="connsiteX75" fmla="*/ 43242 w 1051537"/>
                  <a:gd name="connsiteY75" fmla="*/ 26931 h 992699"/>
                  <a:gd name="connsiteX76" fmla="*/ 40034 w 1051537"/>
                  <a:gd name="connsiteY76" fmla="*/ 44650 h 992699"/>
                  <a:gd name="connsiteX77" fmla="*/ 38712 w 1051537"/>
                  <a:gd name="connsiteY77" fmla="*/ 61853 h 992699"/>
                  <a:gd name="connsiteX78" fmla="*/ 37682 w 1051537"/>
                  <a:gd name="connsiteY78" fmla="*/ 72691 h 992699"/>
                  <a:gd name="connsiteX79" fmla="*/ 34411 w 1051537"/>
                  <a:gd name="connsiteY79" fmla="*/ 100559 h 992699"/>
                  <a:gd name="connsiteX80" fmla="*/ 35044 w 1051537"/>
                  <a:gd name="connsiteY80" fmla="*/ 112027 h 992699"/>
                  <a:gd name="connsiteX81" fmla="*/ 41867 w 1051537"/>
                  <a:gd name="connsiteY81" fmla="*/ 123496 h 992699"/>
                  <a:gd name="connsiteX82" fmla="*/ 54254 w 1051537"/>
                  <a:gd name="connsiteY82" fmla="*/ 124413 h 992699"/>
                  <a:gd name="connsiteX83" fmla="*/ 59988 w 1051537"/>
                  <a:gd name="connsiteY83" fmla="*/ 137430 h 992699"/>
                  <a:gd name="connsiteX84" fmla="*/ 69220 w 1051537"/>
                  <a:gd name="connsiteY84" fmla="*/ 144024 h 992699"/>
                  <a:gd name="connsiteX85" fmla="*/ 80688 w 1051537"/>
                  <a:gd name="connsiteY85" fmla="*/ 147236 h 992699"/>
                  <a:gd name="connsiteX86" fmla="*/ 68131 w 1051537"/>
                  <a:gd name="connsiteY86" fmla="*/ 160080 h 992699"/>
                  <a:gd name="connsiteX87" fmla="*/ 48806 w 1051537"/>
                  <a:gd name="connsiteY87" fmla="*/ 175734 h 992699"/>
                  <a:gd name="connsiteX88" fmla="*/ 32463 w 1051537"/>
                  <a:gd name="connsiteY88" fmla="*/ 189382 h 992699"/>
                  <a:gd name="connsiteX89" fmla="*/ 18701 w 1051537"/>
                  <a:gd name="connsiteY89" fmla="*/ 211344 h 992699"/>
                  <a:gd name="connsiteX90" fmla="*/ 1784 w 1051537"/>
                  <a:gd name="connsiteY90" fmla="*/ 221780 h 992699"/>
                  <a:gd name="connsiteX91" fmla="*/ 4422 w 1051537"/>
                  <a:gd name="connsiteY91" fmla="*/ 245176 h 992699"/>
                  <a:gd name="connsiteX92" fmla="*/ 2358 w 1051537"/>
                  <a:gd name="connsiteY92" fmla="*/ 267252 h 992699"/>
                  <a:gd name="connsiteX93" fmla="*/ -3376 w 1051537"/>
                  <a:gd name="connsiteY93" fmla="*/ 280842 h 992699"/>
                  <a:gd name="connsiteX94" fmla="*/ 8092 w 1051537"/>
                  <a:gd name="connsiteY94" fmla="*/ 301314 h 992699"/>
                  <a:gd name="connsiteX95" fmla="*/ 17038 w 1051537"/>
                  <a:gd name="connsiteY95" fmla="*/ 309972 h 992699"/>
                  <a:gd name="connsiteX96" fmla="*/ 32348 w 1051537"/>
                  <a:gd name="connsiteY96" fmla="*/ 315707 h 992699"/>
                  <a:gd name="connsiteX97" fmla="*/ 52936 w 1051537"/>
                  <a:gd name="connsiteY97" fmla="*/ 345295 h 992699"/>
                  <a:gd name="connsiteX98" fmla="*/ 58381 w 1051537"/>
                  <a:gd name="connsiteY98" fmla="*/ 356018 h 992699"/>
                  <a:gd name="connsiteX99" fmla="*/ 60733 w 1051537"/>
                  <a:gd name="connsiteY99" fmla="*/ 363415 h 992699"/>
                  <a:gd name="connsiteX100" fmla="*/ 59415 w 1051537"/>
                  <a:gd name="connsiteY100" fmla="*/ 402178 h 992699"/>
                  <a:gd name="connsiteX101" fmla="*/ 53680 w 1051537"/>
                  <a:gd name="connsiteY101" fmla="*/ 401605 h 992699"/>
                  <a:gd name="connsiteX102" fmla="*/ 28162 w 1051537"/>
                  <a:gd name="connsiteY102" fmla="*/ 417890 h 992699"/>
                  <a:gd name="connsiteX103" fmla="*/ 31144 w 1051537"/>
                  <a:gd name="connsiteY103" fmla="*/ 429358 h 992699"/>
                  <a:gd name="connsiteX104" fmla="*/ 33611 w 1051537"/>
                  <a:gd name="connsiteY104" fmla="*/ 437444 h 992699"/>
                  <a:gd name="connsiteX105" fmla="*/ 38886 w 1051537"/>
                  <a:gd name="connsiteY105" fmla="*/ 445472 h 992699"/>
                  <a:gd name="connsiteX106" fmla="*/ 27417 w 1051537"/>
                  <a:gd name="connsiteY106" fmla="*/ 462674 h 992699"/>
                  <a:gd name="connsiteX107" fmla="*/ 34470 w 1051537"/>
                  <a:gd name="connsiteY107" fmla="*/ 484636 h 992699"/>
                  <a:gd name="connsiteX108" fmla="*/ 41408 w 1051537"/>
                  <a:gd name="connsiteY108" fmla="*/ 502814 h 992699"/>
                  <a:gd name="connsiteX109" fmla="*/ 25468 w 1051537"/>
                  <a:gd name="connsiteY109" fmla="*/ 537907 h 992699"/>
                  <a:gd name="connsiteX110" fmla="*/ 37796 w 1051537"/>
                  <a:gd name="connsiteY110" fmla="*/ 560844 h 992699"/>
                  <a:gd name="connsiteX111" fmla="*/ 59585 w 1051537"/>
                  <a:gd name="connsiteY111" fmla="*/ 521220 h 992699"/>
                  <a:gd name="connsiteX112" fmla="*/ 63312 w 1051537"/>
                  <a:gd name="connsiteY112" fmla="*/ 534008 h 992699"/>
                  <a:gd name="connsiteX113" fmla="*/ 79999 w 1051537"/>
                  <a:gd name="connsiteY113" fmla="*/ 564685 h 992699"/>
                  <a:gd name="connsiteX114" fmla="*/ 121228 w 1051537"/>
                  <a:gd name="connsiteY114" fmla="*/ 575351 h 992699"/>
                  <a:gd name="connsiteX115" fmla="*/ 122606 w 1051537"/>
                  <a:gd name="connsiteY115" fmla="*/ 582461 h 992699"/>
                  <a:gd name="connsiteX116" fmla="*/ 115438 w 1051537"/>
                  <a:gd name="connsiteY116" fmla="*/ 598747 h 992699"/>
                  <a:gd name="connsiteX117" fmla="*/ 110390 w 1051537"/>
                  <a:gd name="connsiteY117" fmla="*/ 620422 h 992699"/>
                  <a:gd name="connsiteX118" fmla="*/ 121228 w 1051537"/>
                  <a:gd name="connsiteY118" fmla="*/ 643015 h 992699"/>
                  <a:gd name="connsiteX119" fmla="*/ 124095 w 1051537"/>
                  <a:gd name="connsiteY119" fmla="*/ 672374 h 992699"/>
                  <a:gd name="connsiteX120" fmla="*/ 121746 w 1051537"/>
                  <a:gd name="connsiteY120" fmla="*/ 722261 h 992699"/>
                  <a:gd name="connsiteX121" fmla="*/ 125932 w 1051537"/>
                  <a:gd name="connsiteY121" fmla="*/ 750302 h 992699"/>
                  <a:gd name="connsiteX122" fmla="*/ 130804 w 1051537"/>
                  <a:gd name="connsiteY122" fmla="*/ 802369 h 992699"/>
                  <a:gd name="connsiteX123" fmla="*/ 136538 w 1051537"/>
                  <a:gd name="connsiteY123" fmla="*/ 828459 h 992699"/>
                  <a:gd name="connsiteX124" fmla="*/ 130804 w 1051537"/>
                  <a:gd name="connsiteY124" fmla="*/ 841075 h 992699"/>
                  <a:gd name="connsiteX125" fmla="*/ 134130 w 1051537"/>
                  <a:gd name="connsiteY125" fmla="*/ 861030 h 992699"/>
                  <a:gd name="connsiteX126" fmla="*/ 149384 w 1051537"/>
                  <a:gd name="connsiteY126" fmla="*/ 876741 h 992699"/>
                  <a:gd name="connsiteX127" fmla="*/ 149728 w 1051537"/>
                  <a:gd name="connsiteY127" fmla="*/ 882476 h 992699"/>
                  <a:gd name="connsiteX128" fmla="*/ 151506 w 1051537"/>
                  <a:gd name="connsiteY128" fmla="*/ 890847 h 992699"/>
                  <a:gd name="connsiteX129" fmla="*/ 154259 w 1051537"/>
                  <a:gd name="connsiteY129" fmla="*/ 906903 h 992699"/>
                  <a:gd name="connsiteX130" fmla="*/ 213379 w 1051537"/>
                  <a:gd name="connsiteY130" fmla="*/ 928865 h 992699"/>
                  <a:gd name="connsiteX131" fmla="*/ 263494 w 1051537"/>
                  <a:gd name="connsiteY131" fmla="*/ 900194 h 992699"/>
                  <a:gd name="connsiteX132" fmla="*/ 272040 w 1051537"/>
                  <a:gd name="connsiteY132" fmla="*/ 883737 h 992699"/>
                  <a:gd name="connsiteX133" fmla="*/ 272325 w 1051537"/>
                  <a:gd name="connsiteY133" fmla="*/ 878576 h 992699"/>
                  <a:gd name="connsiteX134" fmla="*/ 278059 w 1051537"/>
                  <a:gd name="connsiteY134" fmla="*/ 874275 h 992699"/>
                  <a:gd name="connsiteX135" fmla="*/ 299277 w 1051537"/>
                  <a:gd name="connsiteY135" fmla="*/ 852256 h 992699"/>
                  <a:gd name="connsiteX136" fmla="*/ 308049 w 1051537"/>
                  <a:gd name="connsiteY136" fmla="*/ 828975 h 992699"/>
                  <a:gd name="connsiteX137" fmla="*/ 309483 w 1051537"/>
                  <a:gd name="connsiteY137" fmla="*/ 820775 h 992699"/>
                  <a:gd name="connsiteX138" fmla="*/ 314758 w 1051537"/>
                  <a:gd name="connsiteY138" fmla="*/ 821865 h 992699"/>
                  <a:gd name="connsiteX139" fmla="*/ 329093 w 1051537"/>
                  <a:gd name="connsiteY139" fmla="*/ 821865 h 992699"/>
                  <a:gd name="connsiteX140" fmla="*/ 341881 w 1051537"/>
                  <a:gd name="connsiteY140" fmla="*/ 823298 h 992699"/>
                  <a:gd name="connsiteX141" fmla="*/ 351341 w 1051537"/>
                  <a:gd name="connsiteY141" fmla="*/ 823298 h 992699"/>
                  <a:gd name="connsiteX142" fmla="*/ 353808 w 1051537"/>
                  <a:gd name="connsiteY142" fmla="*/ 827140 h 992699"/>
                  <a:gd name="connsiteX143" fmla="*/ 357535 w 1051537"/>
                  <a:gd name="connsiteY143" fmla="*/ 830122 h 992699"/>
                  <a:gd name="connsiteX144" fmla="*/ 374737 w 1051537"/>
                  <a:gd name="connsiteY144" fmla="*/ 839297 h 992699"/>
                  <a:gd name="connsiteX145" fmla="*/ 390621 w 1051537"/>
                  <a:gd name="connsiteY145" fmla="*/ 838666 h 992699"/>
                  <a:gd name="connsiteX146" fmla="*/ 391999 w 1051537"/>
                  <a:gd name="connsiteY146" fmla="*/ 846465 h 992699"/>
                  <a:gd name="connsiteX147" fmla="*/ 388213 w 1051537"/>
                  <a:gd name="connsiteY147" fmla="*/ 858678 h 992699"/>
                  <a:gd name="connsiteX148" fmla="*/ 383454 w 1051537"/>
                  <a:gd name="connsiteY148" fmla="*/ 878060 h 992699"/>
                  <a:gd name="connsiteX149" fmla="*/ 381390 w 1051537"/>
                  <a:gd name="connsiteY149" fmla="*/ 898072 h 992699"/>
                  <a:gd name="connsiteX150" fmla="*/ 380990 w 1051537"/>
                  <a:gd name="connsiteY150" fmla="*/ 915275 h 992699"/>
                  <a:gd name="connsiteX151" fmla="*/ 378638 w 1051537"/>
                  <a:gd name="connsiteY151" fmla="*/ 930012 h 992699"/>
                  <a:gd name="connsiteX152" fmla="*/ 386321 w 1051537"/>
                  <a:gd name="connsiteY152" fmla="*/ 945150 h 992699"/>
                  <a:gd name="connsiteX153" fmla="*/ 402949 w 1051537"/>
                  <a:gd name="connsiteY153" fmla="*/ 950884 h 992699"/>
                  <a:gd name="connsiteX154" fmla="*/ 417918 w 1051537"/>
                  <a:gd name="connsiteY154" fmla="*/ 975542 h 992699"/>
                  <a:gd name="connsiteX155" fmla="*/ 444122 w 1051537"/>
                  <a:gd name="connsiteY155" fmla="*/ 989820 h 992699"/>
                  <a:gd name="connsiteX156" fmla="*/ 474742 w 1051537"/>
                  <a:gd name="connsiteY156" fmla="*/ 990737 h 992699"/>
                  <a:gd name="connsiteX157" fmla="*/ 523656 w 1051537"/>
                  <a:gd name="connsiteY157" fmla="*/ 981734 h 992699"/>
                  <a:gd name="connsiteX158" fmla="*/ 526809 w 1051537"/>
                  <a:gd name="connsiteY158" fmla="*/ 973477 h 992699"/>
                  <a:gd name="connsiteX159" fmla="*/ 526809 w 1051537"/>
                  <a:gd name="connsiteY159" fmla="*/ 965220 h 992699"/>
                  <a:gd name="connsiteX160" fmla="*/ 523771 w 1051537"/>
                  <a:gd name="connsiteY160" fmla="*/ 963213 h 992699"/>
                  <a:gd name="connsiteX161" fmla="*/ 524401 w 1051537"/>
                  <a:gd name="connsiteY161" fmla="*/ 957020 h 992699"/>
                  <a:gd name="connsiteX162" fmla="*/ 520789 w 1051537"/>
                  <a:gd name="connsiteY162" fmla="*/ 950770 h 992699"/>
                  <a:gd name="connsiteX163" fmla="*/ 519067 w 1051537"/>
                  <a:gd name="connsiteY163" fmla="*/ 943028 h 992699"/>
                  <a:gd name="connsiteX164" fmla="*/ 504216 w 1051537"/>
                  <a:gd name="connsiteY164" fmla="*/ 933568 h 992699"/>
                  <a:gd name="connsiteX165" fmla="*/ 497564 w 1051537"/>
                  <a:gd name="connsiteY165" fmla="*/ 925080 h 992699"/>
                  <a:gd name="connsiteX166" fmla="*/ 487759 w 1051537"/>
                  <a:gd name="connsiteY166" fmla="*/ 906387 h 992699"/>
                  <a:gd name="connsiteX167" fmla="*/ 482024 w 1051537"/>
                  <a:gd name="connsiteY167" fmla="*/ 896409 h 992699"/>
                  <a:gd name="connsiteX168" fmla="*/ 476290 w 1051537"/>
                  <a:gd name="connsiteY168" fmla="*/ 888496 h 992699"/>
                  <a:gd name="connsiteX169" fmla="*/ 473653 w 1051537"/>
                  <a:gd name="connsiteY169" fmla="*/ 882189 h 992699"/>
                  <a:gd name="connsiteX170" fmla="*/ 468551 w 1051537"/>
                  <a:gd name="connsiteY170" fmla="*/ 867567 h 992699"/>
                  <a:gd name="connsiteX171" fmla="*/ 471875 w 1051537"/>
                  <a:gd name="connsiteY171" fmla="*/ 857245 h 992699"/>
                  <a:gd name="connsiteX172" fmla="*/ 475030 w 1051537"/>
                  <a:gd name="connsiteY172" fmla="*/ 844801 h 992699"/>
                  <a:gd name="connsiteX173" fmla="*/ 477494 w 1051537"/>
                  <a:gd name="connsiteY173" fmla="*/ 824503 h 992699"/>
                  <a:gd name="connsiteX174" fmla="*/ 479961 w 1051537"/>
                  <a:gd name="connsiteY174" fmla="*/ 804834 h 992699"/>
                  <a:gd name="connsiteX175" fmla="*/ 484662 w 1051537"/>
                  <a:gd name="connsiteY175" fmla="*/ 802942 h 992699"/>
                  <a:gd name="connsiteX176" fmla="*/ 486039 w 1051537"/>
                  <a:gd name="connsiteY176" fmla="*/ 792162 h 992699"/>
                  <a:gd name="connsiteX177" fmla="*/ 487473 w 1051537"/>
                  <a:gd name="connsiteY177" fmla="*/ 783560 h 992699"/>
                  <a:gd name="connsiteX178" fmla="*/ 484547 w 1051537"/>
                  <a:gd name="connsiteY178" fmla="*/ 771690 h 992699"/>
                  <a:gd name="connsiteX179" fmla="*/ 487073 w 1051537"/>
                  <a:gd name="connsiteY179" fmla="*/ 752997 h 992699"/>
                  <a:gd name="connsiteX180" fmla="*/ 506165 w 1051537"/>
                  <a:gd name="connsiteY180" fmla="*/ 612050 h 992699"/>
                  <a:gd name="connsiteX181" fmla="*/ 512244 w 1051537"/>
                  <a:gd name="connsiteY181" fmla="*/ 588540 h 992699"/>
                  <a:gd name="connsiteX182" fmla="*/ 526235 w 1051537"/>
                  <a:gd name="connsiteY182" fmla="*/ 570592 h 992699"/>
                  <a:gd name="connsiteX183" fmla="*/ 522682 w 1051537"/>
                  <a:gd name="connsiteY183" fmla="*/ 547655 h 992699"/>
                  <a:gd name="connsiteX184" fmla="*/ 487014 w 1051537"/>
                  <a:gd name="connsiteY184" fmla="*/ 518468 h 992699"/>
                  <a:gd name="connsiteX185" fmla="*/ 474341 w 1051537"/>
                  <a:gd name="connsiteY185" fmla="*/ 507000 h 992699"/>
                  <a:gd name="connsiteX186" fmla="*/ 467059 w 1051537"/>
                  <a:gd name="connsiteY186" fmla="*/ 502240 h 992699"/>
                  <a:gd name="connsiteX187" fmla="*/ 471304 w 1051537"/>
                  <a:gd name="connsiteY187" fmla="*/ 495072 h 992699"/>
                  <a:gd name="connsiteX188" fmla="*/ 486095 w 1051537"/>
                  <a:gd name="connsiteY188" fmla="*/ 471792 h 992699"/>
                  <a:gd name="connsiteX189" fmla="*/ 493437 w 1051537"/>
                  <a:gd name="connsiteY189" fmla="*/ 448339 h 992699"/>
                  <a:gd name="connsiteX190" fmla="*/ 500546 w 1051537"/>
                  <a:gd name="connsiteY190" fmla="*/ 432340 h 992699"/>
                  <a:gd name="connsiteX191" fmla="*/ 497278 w 1051537"/>
                  <a:gd name="connsiteY191" fmla="*/ 425115 h 992699"/>
                  <a:gd name="connsiteX192" fmla="*/ 503012 w 1051537"/>
                  <a:gd name="connsiteY192" fmla="*/ 415596 h 992699"/>
                  <a:gd name="connsiteX193" fmla="*/ 512877 w 1051537"/>
                  <a:gd name="connsiteY193" fmla="*/ 370353 h 992699"/>
                  <a:gd name="connsiteX194" fmla="*/ 525090 w 1051537"/>
                  <a:gd name="connsiteY194" fmla="*/ 348735 h 992699"/>
                  <a:gd name="connsiteX195" fmla="*/ 536558 w 1051537"/>
                  <a:gd name="connsiteY195" fmla="*/ 332049 h 992699"/>
                  <a:gd name="connsiteX196" fmla="*/ 541489 w 1051537"/>
                  <a:gd name="connsiteY196" fmla="*/ 327404 h 992699"/>
                  <a:gd name="connsiteX197" fmla="*/ 544356 w 1051537"/>
                  <a:gd name="connsiteY197" fmla="*/ 317713 h 992699"/>
                  <a:gd name="connsiteX198" fmla="*/ 542922 w 1051537"/>
                  <a:gd name="connsiteY198" fmla="*/ 307048 h 992699"/>
                  <a:gd name="connsiteX199" fmla="*/ 542578 w 1051537"/>
                  <a:gd name="connsiteY199" fmla="*/ 299651 h 992699"/>
                  <a:gd name="connsiteX200" fmla="*/ 556513 w 1051537"/>
                  <a:gd name="connsiteY200" fmla="*/ 295522 h 992699"/>
                  <a:gd name="connsiteX201" fmla="*/ 587307 w 1051537"/>
                  <a:gd name="connsiteY201" fmla="*/ 281187 h 992699"/>
                  <a:gd name="connsiteX202" fmla="*/ 739949 w 1051537"/>
                  <a:gd name="connsiteY202" fmla="*/ 267367 h 992699"/>
                  <a:gd name="connsiteX203" fmla="*/ 742186 w 1051537"/>
                  <a:gd name="connsiteY203" fmla="*/ 268227 h 992699"/>
                  <a:gd name="connsiteX204" fmla="*/ 781066 w 1051537"/>
                  <a:gd name="connsiteY204" fmla="*/ 274879 h 992699"/>
                  <a:gd name="connsiteX205" fmla="*/ 786800 w 1051537"/>
                  <a:gd name="connsiteY205" fmla="*/ 269145 h 992699"/>
                  <a:gd name="connsiteX206" fmla="*/ 787256 w 1051537"/>
                  <a:gd name="connsiteY206" fmla="*/ 263411 h 992699"/>
                  <a:gd name="connsiteX207" fmla="*/ 809678 w 1051537"/>
                  <a:gd name="connsiteY207" fmla="*/ 262493 h 992699"/>
                  <a:gd name="connsiteX208" fmla="*/ 811742 w 1051537"/>
                  <a:gd name="connsiteY208" fmla="*/ 264672 h 992699"/>
                  <a:gd name="connsiteX209" fmla="*/ 812545 w 1051537"/>
                  <a:gd name="connsiteY209" fmla="*/ 267711 h 992699"/>
                  <a:gd name="connsiteX210" fmla="*/ 817361 w 1051537"/>
                  <a:gd name="connsiteY210" fmla="*/ 266334 h 992699"/>
                  <a:gd name="connsiteX211" fmla="*/ 823498 w 1051537"/>
                  <a:gd name="connsiteY211" fmla="*/ 265589 h 992699"/>
                  <a:gd name="connsiteX212" fmla="*/ 825621 w 1051537"/>
                  <a:gd name="connsiteY212" fmla="*/ 263238 h 992699"/>
                  <a:gd name="connsiteX213" fmla="*/ 825218 w 1051537"/>
                  <a:gd name="connsiteY213" fmla="*/ 256128 h 992699"/>
                  <a:gd name="connsiteX214" fmla="*/ 825733 w 1051537"/>
                  <a:gd name="connsiteY214" fmla="*/ 254064 h 992699"/>
                  <a:gd name="connsiteX215" fmla="*/ 827455 w 1051537"/>
                  <a:gd name="connsiteY215" fmla="*/ 251253 h 992699"/>
                  <a:gd name="connsiteX216" fmla="*/ 846836 w 1051537"/>
                  <a:gd name="connsiteY216" fmla="*/ 249247 h 992699"/>
                  <a:gd name="connsiteX217" fmla="*/ 848843 w 1051537"/>
                  <a:gd name="connsiteY217" fmla="*/ 251885 h 992699"/>
                  <a:gd name="connsiteX218" fmla="*/ 851825 w 1051537"/>
                  <a:gd name="connsiteY218" fmla="*/ 255383 h 992699"/>
                  <a:gd name="connsiteX219" fmla="*/ 850506 w 1051537"/>
                  <a:gd name="connsiteY219" fmla="*/ 258077 h 992699"/>
                  <a:gd name="connsiteX220" fmla="*/ 851425 w 1051537"/>
                  <a:gd name="connsiteY220" fmla="*/ 267539 h 992699"/>
                  <a:gd name="connsiteX221" fmla="*/ 863464 w 1051537"/>
                  <a:gd name="connsiteY221" fmla="*/ 266966 h 992699"/>
                  <a:gd name="connsiteX222" fmla="*/ 863809 w 1051537"/>
                  <a:gd name="connsiteY222" fmla="*/ 262493 h 992699"/>
                  <a:gd name="connsiteX223" fmla="*/ 873558 w 1051537"/>
                  <a:gd name="connsiteY223" fmla="*/ 261920 h 992699"/>
                  <a:gd name="connsiteX224" fmla="*/ 873558 w 1051537"/>
                  <a:gd name="connsiteY224" fmla="*/ 256185 h 992699"/>
                  <a:gd name="connsiteX225" fmla="*/ 872181 w 1051537"/>
                  <a:gd name="connsiteY225" fmla="*/ 252286 h 992699"/>
                  <a:gd name="connsiteX226" fmla="*/ 864957 w 1051537"/>
                  <a:gd name="connsiteY226" fmla="*/ 250451 h 992699"/>
                  <a:gd name="connsiteX227" fmla="*/ 864554 w 1051537"/>
                  <a:gd name="connsiteY227" fmla="*/ 249189 h 992699"/>
                  <a:gd name="connsiteX228" fmla="*/ 989617 w 1051537"/>
                  <a:gd name="connsiteY228" fmla="*/ 246896 h 992699"/>
                  <a:gd name="connsiteX229" fmla="*/ 990306 w 1051537"/>
                  <a:gd name="connsiteY229" fmla="*/ 248330 h 992699"/>
                  <a:gd name="connsiteX230" fmla="*/ 995007 w 1051537"/>
                  <a:gd name="connsiteY230" fmla="*/ 248903 h 992699"/>
                  <a:gd name="connsiteX231" fmla="*/ 997188 w 1051537"/>
                  <a:gd name="connsiteY231" fmla="*/ 252056 h 992699"/>
                  <a:gd name="connsiteX232" fmla="*/ 1000856 w 1051537"/>
                  <a:gd name="connsiteY232" fmla="*/ 252056 h 992699"/>
                  <a:gd name="connsiteX233" fmla="*/ 1001489 w 1051537"/>
                  <a:gd name="connsiteY233" fmla="*/ 249075 h 992699"/>
                  <a:gd name="connsiteX234" fmla="*/ 1002978 w 1051537"/>
                  <a:gd name="connsiteY234" fmla="*/ 249075 h 992699"/>
                  <a:gd name="connsiteX235" fmla="*/ 1004756 w 1051537"/>
                  <a:gd name="connsiteY235" fmla="*/ 251942 h 992699"/>
                  <a:gd name="connsiteX236" fmla="*/ 1008312 w 1051537"/>
                  <a:gd name="connsiteY236" fmla="*/ 251942 h 992699"/>
                  <a:gd name="connsiteX237" fmla="*/ 1009228 w 1051537"/>
                  <a:gd name="connsiteY237" fmla="*/ 248960 h 992699"/>
                  <a:gd name="connsiteX238" fmla="*/ 1010090 w 1051537"/>
                  <a:gd name="connsiteY238" fmla="*/ 248960 h 992699"/>
                  <a:gd name="connsiteX239" fmla="*/ 1011409 w 1051537"/>
                  <a:gd name="connsiteY239" fmla="*/ 251770 h 992699"/>
                  <a:gd name="connsiteX240" fmla="*/ 1045814 w 1051537"/>
                  <a:gd name="connsiteY240" fmla="*/ 249706 h 992699"/>
                  <a:gd name="connsiteX241" fmla="*/ 1044322 w 1051537"/>
                  <a:gd name="connsiteY241" fmla="*/ 223328 h 992699"/>
                  <a:gd name="connsiteX242" fmla="*/ 379153 w 1051537"/>
                  <a:gd name="connsiteY242" fmla="*/ 724613 h 992699"/>
                  <a:gd name="connsiteX243" fmla="*/ 389532 w 1051537"/>
                  <a:gd name="connsiteY243" fmla="*/ 754545 h 992699"/>
                  <a:gd name="connsiteX244" fmla="*/ 390507 w 1051537"/>
                  <a:gd name="connsiteY244" fmla="*/ 772780 h 992699"/>
                  <a:gd name="connsiteX245" fmla="*/ 378464 w 1051537"/>
                  <a:gd name="connsiteY245" fmla="*/ 763204 h 992699"/>
                  <a:gd name="connsiteX246" fmla="*/ 365450 w 1051537"/>
                  <a:gd name="connsiteY246" fmla="*/ 756380 h 992699"/>
                  <a:gd name="connsiteX247" fmla="*/ 357479 w 1051537"/>
                  <a:gd name="connsiteY247" fmla="*/ 748180 h 992699"/>
                  <a:gd name="connsiteX248" fmla="*/ 349163 w 1051537"/>
                  <a:gd name="connsiteY248" fmla="*/ 742446 h 992699"/>
                  <a:gd name="connsiteX249" fmla="*/ 348418 w 1051537"/>
                  <a:gd name="connsiteY249" fmla="*/ 729774 h 992699"/>
                  <a:gd name="connsiteX250" fmla="*/ 347788 w 1051537"/>
                  <a:gd name="connsiteY250" fmla="*/ 719509 h 992699"/>
                  <a:gd name="connsiteX251" fmla="*/ 341536 w 1051537"/>
                  <a:gd name="connsiteY251" fmla="*/ 711195 h 992699"/>
                  <a:gd name="connsiteX252" fmla="*/ 336376 w 1051537"/>
                  <a:gd name="connsiteY252" fmla="*/ 701102 h 992699"/>
                  <a:gd name="connsiteX253" fmla="*/ 326571 w 1051537"/>
                  <a:gd name="connsiteY253" fmla="*/ 690723 h 992699"/>
                  <a:gd name="connsiteX254" fmla="*/ 308968 w 1051537"/>
                  <a:gd name="connsiteY254" fmla="*/ 685333 h 992699"/>
                  <a:gd name="connsiteX255" fmla="*/ 285572 w 1051537"/>
                  <a:gd name="connsiteY255" fmla="*/ 687340 h 992699"/>
                  <a:gd name="connsiteX256" fmla="*/ 273358 w 1051537"/>
                  <a:gd name="connsiteY256" fmla="*/ 707009 h 992699"/>
                  <a:gd name="connsiteX257" fmla="*/ 275363 w 1051537"/>
                  <a:gd name="connsiteY257" fmla="*/ 710334 h 992699"/>
                  <a:gd name="connsiteX258" fmla="*/ 271580 w 1051537"/>
                  <a:gd name="connsiteY258" fmla="*/ 726104 h 992699"/>
                  <a:gd name="connsiteX259" fmla="*/ 270262 w 1051537"/>
                  <a:gd name="connsiteY259" fmla="*/ 702593 h 992699"/>
                  <a:gd name="connsiteX260" fmla="*/ 277429 w 1051537"/>
                  <a:gd name="connsiteY260" fmla="*/ 667041 h 992699"/>
                  <a:gd name="connsiteX261" fmla="*/ 284253 w 1051537"/>
                  <a:gd name="connsiteY261" fmla="*/ 634930 h 992699"/>
                  <a:gd name="connsiteX262" fmla="*/ 289987 w 1051537"/>
                  <a:gd name="connsiteY262" fmla="*/ 626615 h 992699"/>
                  <a:gd name="connsiteX263" fmla="*/ 304667 w 1051537"/>
                  <a:gd name="connsiteY263" fmla="*/ 632349 h 992699"/>
                  <a:gd name="connsiteX264" fmla="*/ 363499 w 1051537"/>
                  <a:gd name="connsiteY264" fmla="*/ 644563 h 992699"/>
                  <a:gd name="connsiteX265" fmla="*/ 374967 w 1051537"/>
                  <a:gd name="connsiteY265" fmla="*/ 640148 h 992699"/>
                  <a:gd name="connsiteX266" fmla="*/ 374967 w 1051537"/>
                  <a:gd name="connsiteY266" fmla="*/ 639173 h 992699"/>
                  <a:gd name="connsiteX267" fmla="*/ 374967 w 1051537"/>
                  <a:gd name="connsiteY267" fmla="*/ 640148 h 992699"/>
                  <a:gd name="connsiteX268" fmla="*/ 385461 w 1051537"/>
                  <a:gd name="connsiteY268" fmla="*/ 668016 h 992699"/>
                  <a:gd name="connsiteX269" fmla="*/ 378293 w 1051537"/>
                  <a:gd name="connsiteY269" fmla="*/ 692099 h 992699"/>
                  <a:gd name="connsiteX270" fmla="*/ 378982 w 1051537"/>
                  <a:gd name="connsiteY270" fmla="*/ 724900 h 992699"/>
                  <a:gd name="connsiteX271" fmla="*/ 424856 w 1051537"/>
                  <a:gd name="connsiteY271" fmla="*/ 320064 h 992699"/>
                  <a:gd name="connsiteX272" fmla="*/ 422504 w 1051537"/>
                  <a:gd name="connsiteY272" fmla="*/ 328035 h 992699"/>
                  <a:gd name="connsiteX273" fmla="*/ 418377 w 1051537"/>
                  <a:gd name="connsiteY273" fmla="*/ 328035 h 992699"/>
                  <a:gd name="connsiteX274" fmla="*/ 401516 w 1051537"/>
                  <a:gd name="connsiteY274" fmla="*/ 328035 h 992699"/>
                  <a:gd name="connsiteX275" fmla="*/ 401516 w 1051537"/>
                  <a:gd name="connsiteY275" fmla="*/ 322645 h 992699"/>
                  <a:gd name="connsiteX276" fmla="*/ 399281 w 1051537"/>
                  <a:gd name="connsiteY276" fmla="*/ 315305 h 992699"/>
                  <a:gd name="connsiteX277" fmla="*/ 399855 w 1051537"/>
                  <a:gd name="connsiteY277" fmla="*/ 310947 h 992699"/>
                  <a:gd name="connsiteX278" fmla="*/ 404613 w 1051537"/>
                  <a:gd name="connsiteY278" fmla="*/ 311234 h 992699"/>
                  <a:gd name="connsiteX279" fmla="*/ 412183 w 1051537"/>
                  <a:gd name="connsiteY279" fmla="*/ 308367 h 992699"/>
                  <a:gd name="connsiteX280" fmla="*/ 415221 w 1051537"/>
                  <a:gd name="connsiteY280" fmla="*/ 303664 h 992699"/>
                  <a:gd name="connsiteX281" fmla="*/ 419292 w 1051537"/>
                  <a:gd name="connsiteY281" fmla="*/ 304410 h 992699"/>
                  <a:gd name="connsiteX282" fmla="*/ 425545 w 1051537"/>
                  <a:gd name="connsiteY282" fmla="*/ 308080 h 992699"/>
                  <a:gd name="connsiteX283" fmla="*/ 425141 w 1051537"/>
                  <a:gd name="connsiteY283" fmla="*/ 319548 h 992699"/>
                  <a:gd name="connsiteX284" fmla="*/ 490111 w 1051537"/>
                  <a:gd name="connsiteY284" fmla="*/ 217766 h 992699"/>
                  <a:gd name="connsiteX285" fmla="*/ 483458 w 1051537"/>
                  <a:gd name="connsiteY285" fmla="*/ 220289 h 992699"/>
                  <a:gd name="connsiteX286" fmla="*/ 453297 w 1051537"/>
                  <a:gd name="connsiteY286" fmla="*/ 222067 h 992699"/>
                  <a:gd name="connsiteX287" fmla="*/ 458631 w 1051537"/>
                  <a:gd name="connsiteY287" fmla="*/ 212605 h 992699"/>
                  <a:gd name="connsiteX288" fmla="*/ 455820 w 1051537"/>
                  <a:gd name="connsiteY288" fmla="*/ 209394 h 992699"/>
                  <a:gd name="connsiteX289" fmla="*/ 448652 w 1051537"/>
                  <a:gd name="connsiteY289" fmla="*/ 203660 h 992699"/>
                  <a:gd name="connsiteX290" fmla="*/ 444752 w 1051537"/>
                  <a:gd name="connsiteY290" fmla="*/ 197352 h 992699"/>
                  <a:gd name="connsiteX291" fmla="*/ 482428 w 1051537"/>
                  <a:gd name="connsiteY291" fmla="*/ 197754 h 992699"/>
                  <a:gd name="connsiteX292" fmla="*/ 487817 w 1051537"/>
                  <a:gd name="connsiteY292" fmla="*/ 200162 h 992699"/>
                  <a:gd name="connsiteX293" fmla="*/ 494526 w 1051537"/>
                  <a:gd name="connsiteY293" fmla="*/ 208821 h 992699"/>
                  <a:gd name="connsiteX294" fmla="*/ 490111 w 1051537"/>
                  <a:gd name="connsiteY294" fmla="*/ 217995 h 992699"/>
                  <a:gd name="connsiteX295" fmla="*/ 847639 w 1051537"/>
                  <a:gd name="connsiteY295" fmla="*/ 233363 h 992699"/>
                  <a:gd name="connsiteX296" fmla="*/ 844887 w 1051537"/>
                  <a:gd name="connsiteY296" fmla="*/ 235198 h 992699"/>
                  <a:gd name="connsiteX297" fmla="*/ 824014 w 1051537"/>
                  <a:gd name="connsiteY297" fmla="*/ 235714 h 992699"/>
                  <a:gd name="connsiteX298" fmla="*/ 825962 w 1051537"/>
                  <a:gd name="connsiteY298" fmla="*/ 229980 h 992699"/>
                  <a:gd name="connsiteX299" fmla="*/ 845976 w 1051537"/>
                  <a:gd name="connsiteY299" fmla="*/ 228776 h 992699"/>
                  <a:gd name="connsiteX300" fmla="*/ 847410 w 1051537"/>
                  <a:gd name="connsiteY300" fmla="*/ 229636 h 992699"/>
                  <a:gd name="connsiteX301" fmla="*/ 847410 w 1051537"/>
                  <a:gd name="connsiteY301" fmla="*/ 233650 h 992699"/>
                  <a:gd name="connsiteX302" fmla="*/ 855611 w 1051537"/>
                  <a:gd name="connsiteY302" fmla="*/ 217938 h 992699"/>
                  <a:gd name="connsiteX303" fmla="*/ 839727 w 1051537"/>
                  <a:gd name="connsiteY303" fmla="*/ 218798 h 992699"/>
                  <a:gd name="connsiteX304" fmla="*/ 823843 w 1051537"/>
                  <a:gd name="connsiteY304" fmla="*/ 219715 h 992699"/>
                  <a:gd name="connsiteX305" fmla="*/ 823843 w 1051537"/>
                  <a:gd name="connsiteY305" fmla="*/ 217480 h 992699"/>
                  <a:gd name="connsiteX306" fmla="*/ 823498 w 1051537"/>
                  <a:gd name="connsiteY306" fmla="*/ 211745 h 992699"/>
                  <a:gd name="connsiteX307" fmla="*/ 840413 w 1051537"/>
                  <a:gd name="connsiteY307" fmla="*/ 188809 h 992699"/>
                  <a:gd name="connsiteX308" fmla="*/ 844657 w 1051537"/>
                  <a:gd name="connsiteY308" fmla="*/ 188809 h 992699"/>
                  <a:gd name="connsiteX309" fmla="*/ 845002 w 1051537"/>
                  <a:gd name="connsiteY309" fmla="*/ 195976 h 992699"/>
                  <a:gd name="connsiteX310" fmla="*/ 845402 w 1051537"/>
                  <a:gd name="connsiteY310" fmla="*/ 201137 h 992699"/>
                  <a:gd name="connsiteX311" fmla="*/ 854922 w 1051537"/>
                  <a:gd name="connsiteY311" fmla="*/ 203373 h 99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Lst>
                <a:rect l="l" t="t" r="r" b="b"/>
                <a:pathLst>
                  <a:path w="1051537" h="992699">
                    <a:moveTo>
                      <a:pt x="1044381" y="221894"/>
                    </a:moveTo>
                    <a:lnTo>
                      <a:pt x="1013243" y="222812"/>
                    </a:lnTo>
                    <a:lnTo>
                      <a:pt x="1010891" y="224934"/>
                    </a:lnTo>
                    <a:lnTo>
                      <a:pt x="1009687" y="223385"/>
                    </a:lnTo>
                    <a:lnTo>
                      <a:pt x="1003953" y="223385"/>
                    </a:lnTo>
                    <a:lnTo>
                      <a:pt x="1001889" y="225163"/>
                    </a:lnTo>
                    <a:lnTo>
                      <a:pt x="1000971" y="224188"/>
                    </a:lnTo>
                    <a:lnTo>
                      <a:pt x="994377" y="224819"/>
                    </a:lnTo>
                    <a:lnTo>
                      <a:pt x="989847" y="228260"/>
                    </a:lnTo>
                    <a:lnTo>
                      <a:pt x="866505" y="231528"/>
                    </a:lnTo>
                    <a:lnTo>
                      <a:pt x="862949" y="175620"/>
                    </a:lnTo>
                    <a:lnTo>
                      <a:pt x="861345" y="169255"/>
                    </a:lnTo>
                    <a:cubicBezTo>
                      <a:pt x="857386" y="159563"/>
                      <a:pt x="843280" y="165585"/>
                      <a:pt x="843280" y="165585"/>
                    </a:cubicBezTo>
                    <a:lnTo>
                      <a:pt x="809852" y="212949"/>
                    </a:lnTo>
                    <a:lnTo>
                      <a:pt x="808760" y="216619"/>
                    </a:lnTo>
                    <a:lnTo>
                      <a:pt x="784504" y="218397"/>
                    </a:lnTo>
                    <a:cubicBezTo>
                      <a:pt x="784504" y="218397"/>
                      <a:pt x="784504" y="216619"/>
                      <a:pt x="784504" y="216103"/>
                    </a:cubicBezTo>
                    <a:cubicBezTo>
                      <a:pt x="783645" y="214899"/>
                      <a:pt x="782726" y="213752"/>
                      <a:pt x="781696" y="212720"/>
                    </a:cubicBezTo>
                    <a:lnTo>
                      <a:pt x="779518" y="208018"/>
                    </a:lnTo>
                    <a:lnTo>
                      <a:pt x="760823" y="208018"/>
                    </a:lnTo>
                    <a:cubicBezTo>
                      <a:pt x="760823" y="208018"/>
                      <a:pt x="749354" y="208649"/>
                      <a:pt x="749010" y="208878"/>
                    </a:cubicBezTo>
                    <a:cubicBezTo>
                      <a:pt x="748665" y="209107"/>
                      <a:pt x="744423" y="211573"/>
                      <a:pt x="744423" y="211573"/>
                    </a:cubicBezTo>
                    <a:lnTo>
                      <a:pt x="740638" y="216390"/>
                    </a:lnTo>
                    <a:cubicBezTo>
                      <a:pt x="737197" y="219372"/>
                      <a:pt x="731922" y="214555"/>
                      <a:pt x="731922" y="214555"/>
                    </a:cubicBezTo>
                    <a:lnTo>
                      <a:pt x="723206" y="215128"/>
                    </a:lnTo>
                    <a:cubicBezTo>
                      <a:pt x="712482" y="220863"/>
                      <a:pt x="708181" y="214555"/>
                      <a:pt x="708181" y="214555"/>
                    </a:cubicBezTo>
                    <a:lnTo>
                      <a:pt x="696027" y="215128"/>
                    </a:lnTo>
                    <a:cubicBezTo>
                      <a:pt x="686278" y="220461"/>
                      <a:pt x="682265" y="215128"/>
                      <a:pt x="682265" y="215128"/>
                    </a:cubicBezTo>
                    <a:lnTo>
                      <a:pt x="671657" y="215128"/>
                    </a:lnTo>
                    <a:cubicBezTo>
                      <a:pt x="666838" y="218397"/>
                      <a:pt x="660533" y="218397"/>
                      <a:pt x="655714" y="215128"/>
                    </a:cubicBezTo>
                    <a:lnTo>
                      <a:pt x="645909" y="215128"/>
                    </a:lnTo>
                    <a:cubicBezTo>
                      <a:pt x="636504" y="220863"/>
                      <a:pt x="631976" y="215128"/>
                      <a:pt x="631976" y="215128"/>
                    </a:cubicBezTo>
                    <a:lnTo>
                      <a:pt x="621367" y="215816"/>
                    </a:lnTo>
                    <a:cubicBezTo>
                      <a:pt x="612133" y="220289"/>
                      <a:pt x="608407" y="215186"/>
                      <a:pt x="608407" y="215186"/>
                    </a:cubicBezTo>
                    <a:lnTo>
                      <a:pt x="596023" y="214498"/>
                    </a:lnTo>
                    <a:cubicBezTo>
                      <a:pt x="594530" y="215243"/>
                      <a:pt x="592982" y="215874"/>
                      <a:pt x="591378" y="216275"/>
                    </a:cubicBezTo>
                    <a:cubicBezTo>
                      <a:pt x="589485" y="216677"/>
                      <a:pt x="587477" y="216562"/>
                      <a:pt x="585643" y="215931"/>
                    </a:cubicBezTo>
                    <a:cubicBezTo>
                      <a:pt x="584381" y="215529"/>
                      <a:pt x="583236" y="214841"/>
                      <a:pt x="582258" y="213924"/>
                    </a:cubicBezTo>
                    <a:lnTo>
                      <a:pt x="572109" y="213924"/>
                    </a:lnTo>
                    <a:cubicBezTo>
                      <a:pt x="571020" y="214956"/>
                      <a:pt x="569816" y="215874"/>
                      <a:pt x="568556" y="216677"/>
                    </a:cubicBezTo>
                    <a:cubicBezTo>
                      <a:pt x="566089" y="217078"/>
                      <a:pt x="563507" y="217078"/>
                      <a:pt x="561043" y="216677"/>
                    </a:cubicBezTo>
                    <a:cubicBezTo>
                      <a:pt x="559551" y="216160"/>
                      <a:pt x="558062" y="215759"/>
                      <a:pt x="556513" y="215472"/>
                    </a:cubicBezTo>
                    <a:lnTo>
                      <a:pt x="536673" y="215071"/>
                    </a:lnTo>
                    <a:lnTo>
                      <a:pt x="522567" y="216103"/>
                    </a:lnTo>
                    <a:cubicBezTo>
                      <a:pt x="522108" y="216103"/>
                      <a:pt x="516833" y="222697"/>
                      <a:pt x="516488" y="221838"/>
                    </a:cubicBezTo>
                    <a:cubicBezTo>
                      <a:pt x="515973" y="220117"/>
                      <a:pt x="515226" y="218511"/>
                      <a:pt x="514310" y="217020"/>
                    </a:cubicBezTo>
                    <a:cubicBezTo>
                      <a:pt x="512877" y="214383"/>
                      <a:pt x="511443" y="215587"/>
                      <a:pt x="508576" y="214555"/>
                    </a:cubicBezTo>
                    <a:cubicBezTo>
                      <a:pt x="506739" y="213924"/>
                      <a:pt x="504732" y="214268"/>
                      <a:pt x="503183" y="215472"/>
                    </a:cubicBezTo>
                    <a:lnTo>
                      <a:pt x="503872" y="204004"/>
                    </a:lnTo>
                    <a:cubicBezTo>
                      <a:pt x="503528" y="199130"/>
                      <a:pt x="494870" y="189554"/>
                      <a:pt x="494870" y="189554"/>
                    </a:cubicBezTo>
                    <a:lnTo>
                      <a:pt x="469811" y="189554"/>
                    </a:lnTo>
                    <a:lnTo>
                      <a:pt x="467689" y="186285"/>
                    </a:lnTo>
                    <a:lnTo>
                      <a:pt x="460580" y="168394"/>
                    </a:lnTo>
                    <a:lnTo>
                      <a:pt x="462702" y="164151"/>
                    </a:lnTo>
                    <a:cubicBezTo>
                      <a:pt x="464477" y="158875"/>
                      <a:pt x="465740" y="153371"/>
                      <a:pt x="466314" y="147809"/>
                    </a:cubicBezTo>
                    <a:cubicBezTo>
                      <a:pt x="467977" y="140813"/>
                      <a:pt x="470900" y="134219"/>
                      <a:pt x="474971" y="128312"/>
                    </a:cubicBezTo>
                    <a:cubicBezTo>
                      <a:pt x="478757" y="121775"/>
                      <a:pt x="475660" y="119080"/>
                      <a:pt x="474112" y="111511"/>
                    </a:cubicBezTo>
                    <a:cubicBezTo>
                      <a:pt x="472563" y="103942"/>
                      <a:pt x="465511" y="82840"/>
                      <a:pt x="458858" y="57265"/>
                    </a:cubicBezTo>
                    <a:cubicBezTo>
                      <a:pt x="452208" y="31691"/>
                      <a:pt x="448137" y="39490"/>
                      <a:pt x="446300" y="39088"/>
                    </a:cubicBezTo>
                    <a:cubicBezTo>
                      <a:pt x="441370" y="38572"/>
                      <a:pt x="436380" y="38400"/>
                      <a:pt x="431394" y="38629"/>
                    </a:cubicBezTo>
                    <a:cubicBezTo>
                      <a:pt x="428468" y="38629"/>
                      <a:pt x="360461" y="37425"/>
                      <a:pt x="360461" y="37425"/>
                    </a:cubicBezTo>
                    <a:cubicBezTo>
                      <a:pt x="360461" y="37425"/>
                      <a:pt x="344118" y="33297"/>
                      <a:pt x="343258" y="31691"/>
                    </a:cubicBezTo>
                    <a:cubicBezTo>
                      <a:pt x="342169" y="29282"/>
                      <a:pt x="340677" y="27046"/>
                      <a:pt x="338843" y="25154"/>
                    </a:cubicBezTo>
                    <a:cubicBezTo>
                      <a:pt x="336376" y="22344"/>
                      <a:pt x="317510" y="18789"/>
                      <a:pt x="317510" y="18789"/>
                    </a:cubicBezTo>
                    <a:lnTo>
                      <a:pt x="302085" y="15807"/>
                    </a:lnTo>
                    <a:cubicBezTo>
                      <a:pt x="292854" y="16037"/>
                      <a:pt x="283623" y="17011"/>
                      <a:pt x="274562" y="18674"/>
                    </a:cubicBezTo>
                    <a:cubicBezTo>
                      <a:pt x="273703" y="18674"/>
                      <a:pt x="271292" y="17183"/>
                      <a:pt x="265961" y="15234"/>
                    </a:cubicBezTo>
                    <a:cubicBezTo>
                      <a:pt x="260627" y="13284"/>
                      <a:pt x="254493" y="16553"/>
                      <a:pt x="248240" y="17298"/>
                    </a:cubicBezTo>
                    <a:cubicBezTo>
                      <a:pt x="243369" y="18387"/>
                      <a:pt x="238723" y="20337"/>
                      <a:pt x="234538" y="23032"/>
                    </a:cubicBezTo>
                    <a:cubicBezTo>
                      <a:pt x="231097" y="24466"/>
                      <a:pt x="227599" y="25555"/>
                      <a:pt x="223985" y="26415"/>
                    </a:cubicBezTo>
                    <a:cubicBezTo>
                      <a:pt x="222666" y="26415"/>
                      <a:pt x="216702" y="18387"/>
                      <a:pt x="211716" y="15750"/>
                    </a:cubicBezTo>
                    <a:cubicBezTo>
                      <a:pt x="206726" y="13112"/>
                      <a:pt x="204892" y="16208"/>
                      <a:pt x="200247" y="17241"/>
                    </a:cubicBezTo>
                    <a:cubicBezTo>
                      <a:pt x="195658" y="18502"/>
                      <a:pt x="191187" y="20280"/>
                      <a:pt x="186942" y="22459"/>
                    </a:cubicBezTo>
                    <a:cubicBezTo>
                      <a:pt x="186942" y="22459"/>
                      <a:pt x="60159" y="-822"/>
                      <a:pt x="57177" y="-134"/>
                    </a:cubicBezTo>
                    <a:cubicBezTo>
                      <a:pt x="54195" y="554"/>
                      <a:pt x="52992" y="5600"/>
                      <a:pt x="48976" y="9729"/>
                    </a:cubicBezTo>
                    <a:cubicBezTo>
                      <a:pt x="44964" y="13858"/>
                      <a:pt x="44561" y="23147"/>
                      <a:pt x="43242" y="26931"/>
                    </a:cubicBezTo>
                    <a:cubicBezTo>
                      <a:pt x="41923" y="30716"/>
                      <a:pt x="41867" y="37081"/>
                      <a:pt x="40034" y="44650"/>
                    </a:cubicBezTo>
                    <a:cubicBezTo>
                      <a:pt x="39000" y="50327"/>
                      <a:pt x="38600" y="56061"/>
                      <a:pt x="38712" y="61853"/>
                    </a:cubicBezTo>
                    <a:cubicBezTo>
                      <a:pt x="38026" y="65408"/>
                      <a:pt x="37682" y="69078"/>
                      <a:pt x="37682" y="72691"/>
                    </a:cubicBezTo>
                    <a:cubicBezTo>
                      <a:pt x="37682" y="76877"/>
                      <a:pt x="34526" y="95628"/>
                      <a:pt x="34411" y="100559"/>
                    </a:cubicBezTo>
                    <a:cubicBezTo>
                      <a:pt x="34299" y="105490"/>
                      <a:pt x="34700" y="105777"/>
                      <a:pt x="35044" y="112027"/>
                    </a:cubicBezTo>
                    <a:cubicBezTo>
                      <a:pt x="35674" y="116614"/>
                      <a:pt x="38141" y="120743"/>
                      <a:pt x="41867" y="123496"/>
                    </a:cubicBezTo>
                    <a:cubicBezTo>
                      <a:pt x="42842" y="124126"/>
                      <a:pt x="54254" y="123496"/>
                      <a:pt x="54254" y="124413"/>
                    </a:cubicBezTo>
                    <a:cubicBezTo>
                      <a:pt x="55514" y="129000"/>
                      <a:pt x="57463" y="133416"/>
                      <a:pt x="59988" y="137430"/>
                    </a:cubicBezTo>
                    <a:cubicBezTo>
                      <a:pt x="62797" y="140010"/>
                      <a:pt x="65894" y="142189"/>
                      <a:pt x="69220" y="144024"/>
                    </a:cubicBezTo>
                    <a:lnTo>
                      <a:pt x="80688" y="147236"/>
                    </a:lnTo>
                    <a:cubicBezTo>
                      <a:pt x="80688" y="147236"/>
                      <a:pt x="69220" y="159335"/>
                      <a:pt x="68131" y="160080"/>
                    </a:cubicBezTo>
                    <a:cubicBezTo>
                      <a:pt x="67041" y="160826"/>
                      <a:pt x="51443" y="173613"/>
                      <a:pt x="48806" y="175734"/>
                    </a:cubicBezTo>
                    <a:lnTo>
                      <a:pt x="32463" y="189382"/>
                    </a:lnTo>
                    <a:cubicBezTo>
                      <a:pt x="28336" y="197008"/>
                      <a:pt x="23746" y="204348"/>
                      <a:pt x="18701" y="211344"/>
                    </a:cubicBezTo>
                    <a:cubicBezTo>
                      <a:pt x="15949" y="213752"/>
                      <a:pt x="2072" y="220347"/>
                      <a:pt x="1784" y="221780"/>
                    </a:cubicBezTo>
                    <a:cubicBezTo>
                      <a:pt x="1498" y="223214"/>
                      <a:pt x="3906" y="241964"/>
                      <a:pt x="4422" y="245176"/>
                    </a:cubicBezTo>
                    <a:cubicBezTo>
                      <a:pt x="4881" y="252573"/>
                      <a:pt x="4195" y="260027"/>
                      <a:pt x="2358" y="267252"/>
                    </a:cubicBezTo>
                    <a:cubicBezTo>
                      <a:pt x="409" y="272413"/>
                      <a:pt x="-2287" y="276140"/>
                      <a:pt x="-3376" y="280842"/>
                    </a:cubicBezTo>
                    <a:cubicBezTo>
                      <a:pt x="-4465" y="285545"/>
                      <a:pt x="6488" y="299421"/>
                      <a:pt x="8092" y="301314"/>
                    </a:cubicBezTo>
                    <a:lnTo>
                      <a:pt x="17038" y="309972"/>
                    </a:lnTo>
                    <a:lnTo>
                      <a:pt x="32348" y="315707"/>
                    </a:lnTo>
                    <a:cubicBezTo>
                      <a:pt x="32348" y="315707"/>
                      <a:pt x="52821" y="344378"/>
                      <a:pt x="52936" y="345295"/>
                    </a:cubicBezTo>
                    <a:cubicBezTo>
                      <a:pt x="54540" y="348965"/>
                      <a:pt x="56374" y="352520"/>
                      <a:pt x="58381" y="356018"/>
                    </a:cubicBezTo>
                    <a:cubicBezTo>
                      <a:pt x="58381" y="356018"/>
                      <a:pt x="60674" y="362440"/>
                      <a:pt x="60733" y="363415"/>
                    </a:cubicBezTo>
                    <a:cubicBezTo>
                      <a:pt x="60789" y="364390"/>
                      <a:pt x="59415" y="402178"/>
                      <a:pt x="59415" y="402178"/>
                    </a:cubicBezTo>
                    <a:lnTo>
                      <a:pt x="53680" y="401605"/>
                    </a:lnTo>
                    <a:cubicBezTo>
                      <a:pt x="43416" y="403554"/>
                      <a:pt x="34299" y="409403"/>
                      <a:pt x="28162" y="417890"/>
                    </a:cubicBezTo>
                    <a:lnTo>
                      <a:pt x="31144" y="429358"/>
                    </a:lnTo>
                    <a:lnTo>
                      <a:pt x="33611" y="437444"/>
                    </a:lnTo>
                    <a:cubicBezTo>
                      <a:pt x="33611" y="437444"/>
                      <a:pt x="40834" y="439623"/>
                      <a:pt x="38886" y="445472"/>
                    </a:cubicBezTo>
                    <a:cubicBezTo>
                      <a:pt x="36937" y="451320"/>
                      <a:pt x="35389" y="451894"/>
                      <a:pt x="27417" y="462674"/>
                    </a:cubicBezTo>
                    <a:cubicBezTo>
                      <a:pt x="19446" y="473454"/>
                      <a:pt x="29425" y="475920"/>
                      <a:pt x="34470" y="484636"/>
                    </a:cubicBezTo>
                    <a:cubicBezTo>
                      <a:pt x="39516" y="493352"/>
                      <a:pt x="43186" y="501151"/>
                      <a:pt x="41408" y="502814"/>
                    </a:cubicBezTo>
                    <a:cubicBezTo>
                      <a:pt x="35330" y="514167"/>
                      <a:pt x="29999" y="525865"/>
                      <a:pt x="25468" y="537907"/>
                    </a:cubicBezTo>
                    <a:cubicBezTo>
                      <a:pt x="25468" y="539570"/>
                      <a:pt x="37796" y="560844"/>
                      <a:pt x="37796" y="560844"/>
                    </a:cubicBezTo>
                    <a:lnTo>
                      <a:pt x="59585" y="521220"/>
                    </a:lnTo>
                    <a:cubicBezTo>
                      <a:pt x="59585" y="521220"/>
                      <a:pt x="62052" y="528961"/>
                      <a:pt x="63312" y="534008"/>
                    </a:cubicBezTo>
                    <a:cubicBezTo>
                      <a:pt x="66523" y="545361"/>
                      <a:pt x="72258" y="555798"/>
                      <a:pt x="79999" y="564685"/>
                    </a:cubicBezTo>
                    <a:cubicBezTo>
                      <a:pt x="88945" y="573574"/>
                      <a:pt x="100643" y="573000"/>
                      <a:pt x="121228" y="575351"/>
                    </a:cubicBezTo>
                    <a:cubicBezTo>
                      <a:pt x="141816" y="577702"/>
                      <a:pt x="122891" y="580684"/>
                      <a:pt x="122606" y="582461"/>
                    </a:cubicBezTo>
                    <a:cubicBezTo>
                      <a:pt x="120713" y="588081"/>
                      <a:pt x="118305" y="593529"/>
                      <a:pt x="115438" y="598747"/>
                    </a:cubicBezTo>
                    <a:cubicBezTo>
                      <a:pt x="112627" y="605628"/>
                      <a:pt x="110908" y="612968"/>
                      <a:pt x="110390" y="620422"/>
                    </a:cubicBezTo>
                    <a:cubicBezTo>
                      <a:pt x="110619" y="629138"/>
                      <a:pt x="114578" y="637338"/>
                      <a:pt x="121228" y="643015"/>
                    </a:cubicBezTo>
                    <a:cubicBezTo>
                      <a:pt x="126962" y="648118"/>
                      <a:pt x="124095" y="665952"/>
                      <a:pt x="124095" y="672374"/>
                    </a:cubicBezTo>
                    <a:cubicBezTo>
                      <a:pt x="124095" y="678796"/>
                      <a:pt x="121572" y="717387"/>
                      <a:pt x="121746" y="722261"/>
                    </a:cubicBezTo>
                    <a:cubicBezTo>
                      <a:pt x="121917" y="727136"/>
                      <a:pt x="125184" y="743191"/>
                      <a:pt x="125932" y="750302"/>
                    </a:cubicBezTo>
                    <a:cubicBezTo>
                      <a:pt x="126677" y="757412"/>
                      <a:pt x="130804" y="801451"/>
                      <a:pt x="130804" y="802369"/>
                    </a:cubicBezTo>
                    <a:cubicBezTo>
                      <a:pt x="130804" y="803286"/>
                      <a:pt x="136538" y="828459"/>
                      <a:pt x="136538" y="828459"/>
                    </a:cubicBezTo>
                    <a:cubicBezTo>
                      <a:pt x="134189" y="832473"/>
                      <a:pt x="132296" y="836659"/>
                      <a:pt x="130804" y="841075"/>
                    </a:cubicBezTo>
                    <a:cubicBezTo>
                      <a:pt x="129429" y="846006"/>
                      <a:pt x="132123" y="853403"/>
                      <a:pt x="134130" y="861030"/>
                    </a:cubicBezTo>
                    <a:cubicBezTo>
                      <a:pt x="136138" y="868656"/>
                      <a:pt x="146861" y="872498"/>
                      <a:pt x="149384" y="876741"/>
                    </a:cubicBezTo>
                    <a:cubicBezTo>
                      <a:pt x="151907" y="880985"/>
                      <a:pt x="149384" y="881272"/>
                      <a:pt x="149728" y="882476"/>
                    </a:cubicBezTo>
                    <a:cubicBezTo>
                      <a:pt x="150073" y="883679"/>
                      <a:pt x="151506" y="890847"/>
                      <a:pt x="151506" y="890847"/>
                    </a:cubicBezTo>
                    <a:cubicBezTo>
                      <a:pt x="151506" y="890847"/>
                      <a:pt x="147721" y="887407"/>
                      <a:pt x="154259" y="906903"/>
                    </a:cubicBezTo>
                    <a:cubicBezTo>
                      <a:pt x="160794" y="926400"/>
                      <a:pt x="189694" y="927661"/>
                      <a:pt x="213379" y="928865"/>
                    </a:cubicBezTo>
                    <a:cubicBezTo>
                      <a:pt x="237060" y="930069"/>
                      <a:pt x="259938" y="905125"/>
                      <a:pt x="263494" y="900194"/>
                    </a:cubicBezTo>
                    <a:cubicBezTo>
                      <a:pt x="267050" y="895263"/>
                      <a:pt x="272325" y="889586"/>
                      <a:pt x="272040" y="883737"/>
                    </a:cubicBezTo>
                    <a:cubicBezTo>
                      <a:pt x="271751" y="877888"/>
                      <a:pt x="272325" y="878576"/>
                      <a:pt x="272325" y="878576"/>
                    </a:cubicBezTo>
                    <a:cubicBezTo>
                      <a:pt x="272325" y="878576"/>
                      <a:pt x="277026" y="874333"/>
                      <a:pt x="278059" y="874275"/>
                    </a:cubicBezTo>
                    <a:cubicBezTo>
                      <a:pt x="279093" y="874218"/>
                      <a:pt x="299277" y="852256"/>
                      <a:pt x="299277" y="852256"/>
                    </a:cubicBezTo>
                    <a:cubicBezTo>
                      <a:pt x="302774" y="844687"/>
                      <a:pt x="305697" y="836946"/>
                      <a:pt x="308049" y="828975"/>
                    </a:cubicBezTo>
                    <a:cubicBezTo>
                      <a:pt x="308738" y="824044"/>
                      <a:pt x="309483" y="820775"/>
                      <a:pt x="309483" y="820775"/>
                    </a:cubicBezTo>
                    <a:cubicBezTo>
                      <a:pt x="311202" y="821349"/>
                      <a:pt x="312980" y="821750"/>
                      <a:pt x="314758" y="821865"/>
                    </a:cubicBezTo>
                    <a:cubicBezTo>
                      <a:pt x="316709" y="821865"/>
                      <a:pt x="327775" y="821865"/>
                      <a:pt x="329093" y="821865"/>
                    </a:cubicBezTo>
                    <a:cubicBezTo>
                      <a:pt x="330412" y="821865"/>
                      <a:pt x="335976" y="822840"/>
                      <a:pt x="341881" y="823298"/>
                    </a:cubicBezTo>
                    <a:cubicBezTo>
                      <a:pt x="345036" y="823757"/>
                      <a:pt x="348189" y="823757"/>
                      <a:pt x="351341" y="823298"/>
                    </a:cubicBezTo>
                    <a:lnTo>
                      <a:pt x="353808" y="827140"/>
                    </a:lnTo>
                    <a:cubicBezTo>
                      <a:pt x="354438" y="828115"/>
                      <a:pt x="355872" y="829950"/>
                      <a:pt x="357535" y="830122"/>
                    </a:cubicBezTo>
                    <a:cubicBezTo>
                      <a:pt x="359198" y="830294"/>
                      <a:pt x="369348" y="837634"/>
                      <a:pt x="374737" y="839297"/>
                    </a:cubicBezTo>
                    <a:cubicBezTo>
                      <a:pt x="380013" y="840042"/>
                      <a:pt x="385405" y="839813"/>
                      <a:pt x="390621" y="838666"/>
                    </a:cubicBezTo>
                    <a:lnTo>
                      <a:pt x="391999" y="846465"/>
                    </a:lnTo>
                    <a:cubicBezTo>
                      <a:pt x="391139" y="850650"/>
                      <a:pt x="389877" y="854722"/>
                      <a:pt x="388213" y="858678"/>
                    </a:cubicBezTo>
                    <a:cubicBezTo>
                      <a:pt x="385576" y="864814"/>
                      <a:pt x="383972" y="871408"/>
                      <a:pt x="383454" y="878060"/>
                    </a:cubicBezTo>
                    <a:cubicBezTo>
                      <a:pt x="382880" y="884998"/>
                      <a:pt x="381390" y="893887"/>
                      <a:pt x="381390" y="898072"/>
                    </a:cubicBezTo>
                    <a:cubicBezTo>
                      <a:pt x="381790" y="903807"/>
                      <a:pt x="381676" y="909541"/>
                      <a:pt x="380990" y="915275"/>
                    </a:cubicBezTo>
                    <a:cubicBezTo>
                      <a:pt x="379268" y="919977"/>
                      <a:pt x="378464" y="924966"/>
                      <a:pt x="378638" y="930012"/>
                    </a:cubicBezTo>
                    <a:cubicBezTo>
                      <a:pt x="379383" y="935803"/>
                      <a:pt x="382079" y="941136"/>
                      <a:pt x="386321" y="945150"/>
                    </a:cubicBezTo>
                    <a:cubicBezTo>
                      <a:pt x="389706" y="947272"/>
                      <a:pt x="398192" y="948132"/>
                      <a:pt x="402949" y="950884"/>
                    </a:cubicBezTo>
                    <a:cubicBezTo>
                      <a:pt x="407709" y="953637"/>
                      <a:pt x="415566" y="968087"/>
                      <a:pt x="417918" y="975542"/>
                    </a:cubicBezTo>
                    <a:cubicBezTo>
                      <a:pt x="420267" y="982996"/>
                      <a:pt x="432998" y="983971"/>
                      <a:pt x="444122" y="989820"/>
                    </a:cubicBezTo>
                    <a:cubicBezTo>
                      <a:pt x="455246" y="995669"/>
                      <a:pt x="460350" y="990222"/>
                      <a:pt x="474742" y="990737"/>
                    </a:cubicBezTo>
                    <a:cubicBezTo>
                      <a:pt x="489136" y="991253"/>
                      <a:pt x="523656" y="981734"/>
                      <a:pt x="523656" y="981734"/>
                    </a:cubicBezTo>
                    <a:cubicBezTo>
                      <a:pt x="524916" y="979039"/>
                      <a:pt x="525949" y="976287"/>
                      <a:pt x="526809" y="973477"/>
                    </a:cubicBezTo>
                    <a:cubicBezTo>
                      <a:pt x="527097" y="970725"/>
                      <a:pt x="527097" y="967973"/>
                      <a:pt x="526809" y="965220"/>
                    </a:cubicBezTo>
                    <a:lnTo>
                      <a:pt x="523771" y="963213"/>
                    </a:lnTo>
                    <a:cubicBezTo>
                      <a:pt x="524171" y="961149"/>
                      <a:pt x="524345" y="959084"/>
                      <a:pt x="524401" y="957020"/>
                    </a:cubicBezTo>
                    <a:cubicBezTo>
                      <a:pt x="524401" y="955128"/>
                      <a:pt x="521534" y="951974"/>
                      <a:pt x="520789" y="950770"/>
                    </a:cubicBezTo>
                    <a:cubicBezTo>
                      <a:pt x="520044" y="949565"/>
                      <a:pt x="519815" y="945036"/>
                      <a:pt x="519067" y="943028"/>
                    </a:cubicBezTo>
                    <a:cubicBezTo>
                      <a:pt x="515055" y="938556"/>
                      <a:pt x="509951" y="935287"/>
                      <a:pt x="504216" y="933568"/>
                    </a:cubicBezTo>
                    <a:cubicBezTo>
                      <a:pt x="500431" y="932420"/>
                      <a:pt x="497793" y="929037"/>
                      <a:pt x="497564" y="925080"/>
                    </a:cubicBezTo>
                    <a:cubicBezTo>
                      <a:pt x="497564" y="923647"/>
                      <a:pt x="487932" y="910057"/>
                      <a:pt x="487759" y="906387"/>
                    </a:cubicBezTo>
                    <a:cubicBezTo>
                      <a:pt x="486669" y="902660"/>
                      <a:pt x="484721" y="899219"/>
                      <a:pt x="482024" y="896409"/>
                    </a:cubicBezTo>
                    <a:cubicBezTo>
                      <a:pt x="480305" y="893772"/>
                      <a:pt x="479216" y="892338"/>
                      <a:pt x="476290" y="888496"/>
                    </a:cubicBezTo>
                    <a:cubicBezTo>
                      <a:pt x="474571" y="886834"/>
                      <a:pt x="473597" y="884597"/>
                      <a:pt x="473653" y="882189"/>
                    </a:cubicBezTo>
                    <a:cubicBezTo>
                      <a:pt x="473137" y="879551"/>
                      <a:pt x="468607" y="868541"/>
                      <a:pt x="468551" y="867567"/>
                    </a:cubicBezTo>
                    <a:cubicBezTo>
                      <a:pt x="468492" y="866592"/>
                      <a:pt x="470844" y="861833"/>
                      <a:pt x="471875" y="857245"/>
                    </a:cubicBezTo>
                    <a:cubicBezTo>
                      <a:pt x="472908" y="852657"/>
                      <a:pt x="473941" y="849274"/>
                      <a:pt x="475030" y="844801"/>
                    </a:cubicBezTo>
                    <a:cubicBezTo>
                      <a:pt x="476119" y="840329"/>
                      <a:pt x="476864" y="825879"/>
                      <a:pt x="477494" y="824503"/>
                    </a:cubicBezTo>
                    <a:cubicBezTo>
                      <a:pt x="478127" y="823127"/>
                      <a:pt x="479961" y="804834"/>
                      <a:pt x="479961" y="804834"/>
                    </a:cubicBezTo>
                    <a:cubicBezTo>
                      <a:pt x="479961" y="804834"/>
                      <a:pt x="483861" y="803343"/>
                      <a:pt x="484662" y="802942"/>
                    </a:cubicBezTo>
                    <a:cubicBezTo>
                      <a:pt x="485465" y="802540"/>
                      <a:pt x="486325" y="797208"/>
                      <a:pt x="486039" y="792162"/>
                    </a:cubicBezTo>
                    <a:cubicBezTo>
                      <a:pt x="485810" y="789237"/>
                      <a:pt x="486325" y="786255"/>
                      <a:pt x="487473" y="783560"/>
                    </a:cubicBezTo>
                    <a:lnTo>
                      <a:pt x="484547" y="771690"/>
                    </a:lnTo>
                    <a:lnTo>
                      <a:pt x="487073" y="752997"/>
                    </a:lnTo>
                    <a:lnTo>
                      <a:pt x="506165" y="612050"/>
                    </a:lnTo>
                    <a:cubicBezTo>
                      <a:pt x="506165" y="612050"/>
                      <a:pt x="512359" y="589859"/>
                      <a:pt x="512244" y="588540"/>
                    </a:cubicBezTo>
                    <a:cubicBezTo>
                      <a:pt x="517807" y="583322"/>
                      <a:pt x="522567" y="577301"/>
                      <a:pt x="526235" y="570592"/>
                    </a:cubicBezTo>
                    <a:cubicBezTo>
                      <a:pt x="531398" y="559123"/>
                      <a:pt x="525490" y="556887"/>
                      <a:pt x="522682" y="547655"/>
                    </a:cubicBezTo>
                    <a:cubicBezTo>
                      <a:pt x="519871" y="538423"/>
                      <a:pt x="487014" y="518468"/>
                      <a:pt x="487014" y="518468"/>
                    </a:cubicBezTo>
                    <a:lnTo>
                      <a:pt x="474341" y="507000"/>
                    </a:lnTo>
                    <a:cubicBezTo>
                      <a:pt x="471990" y="505279"/>
                      <a:pt x="469582" y="503673"/>
                      <a:pt x="467059" y="502240"/>
                    </a:cubicBezTo>
                    <a:lnTo>
                      <a:pt x="471304" y="495072"/>
                    </a:lnTo>
                    <a:cubicBezTo>
                      <a:pt x="471304" y="495072"/>
                      <a:pt x="484606" y="475347"/>
                      <a:pt x="486095" y="471792"/>
                    </a:cubicBezTo>
                    <a:cubicBezTo>
                      <a:pt x="489192" y="464222"/>
                      <a:pt x="491659" y="456366"/>
                      <a:pt x="493437" y="448339"/>
                    </a:cubicBezTo>
                    <a:cubicBezTo>
                      <a:pt x="493437" y="445472"/>
                      <a:pt x="498656" y="439336"/>
                      <a:pt x="500546" y="432340"/>
                    </a:cubicBezTo>
                    <a:cubicBezTo>
                      <a:pt x="502439" y="425345"/>
                      <a:pt x="497278" y="425115"/>
                      <a:pt x="497278" y="425115"/>
                    </a:cubicBezTo>
                    <a:lnTo>
                      <a:pt x="503012" y="415596"/>
                    </a:lnTo>
                    <a:cubicBezTo>
                      <a:pt x="504102" y="413819"/>
                      <a:pt x="512877" y="370353"/>
                      <a:pt x="512877" y="370353"/>
                    </a:cubicBezTo>
                    <a:cubicBezTo>
                      <a:pt x="520789" y="366110"/>
                      <a:pt x="525549" y="357681"/>
                      <a:pt x="525090" y="348735"/>
                    </a:cubicBezTo>
                    <a:cubicBezTo>
                      <a:pt x="532199" y="346384"/>
                      <a:pt x="536903" y="339560"/>
                      <a:pt x="536558" y="332049"/>
                    </a:cubicBezTo>
                    <a:cubicBezTo>
                      <a:pt x="536558" y="332049"/>
                      <a:pt x="539826" y="329182"/>
                      <a:pt x="541489" y="327404"/>
                    </a:cubicBezTo>
                    <a:cubicBezTo>
                      <a:pt x="543841" y="324766"/>
                      <a:pt x="544871" y="321211"/>
                      <a:pt x="544356" y="317713"/>
                    </a:cubicBezTo>
                    <a:cubicBezTo>
                      <a:pt x="543782" y="313528"/>
                      <a:pt x="542922" y="307048"/>
                      <a:pt x="542922" y="307048"/>
                    </a:cubicBezTo>
                    <a:lnTo>
                      <a:pt x="542578" y="299651"/>
                    </a:lnTo>
                    <a:lnTo>
                      <a:pt x="556513" y="295522"/>
                    </a:lnTo>
                    <a:lnTo>
                      <a:pt x="587307" y="281187"/>
                    </a:lnTo>
                    <a:lnTo>
                      <a:pt x="739949" y="267367"/>
                    </a:lnTo>
                    <a:lnTo>
                      <a:pt x="742186" y="268227"/>
                    </a:lnTo>
                    <a:cubicBezTo>
                      <a:pt x="743964" y="282448"/>
                      <a:pt x="780836" y="275280"/>
                      <a:pt x="781066" y="274879"/>
                    </a:cubicBezTo>
                    <a:cubicBezTo>
                      <a:pt x="781293" y="274477"/>
                      <a:pt x="786800" y="269145"/>
                      <a:pt x="786800" y="269145"/>
                    </a:cubicBezTo>
                    <a:lnTo>
                      <a:pt x="787256" y="263411"/>
                    </a:lnTo>
                    <a:lnTo>
                      <a:pt x="809678" y="262493"/>
                    </a:lnTo>
                    <a:cubicBezTo>
                      <a:pt x="809678" y="262493"/>
                      <a:pt x="811742" y="263984"/>
                      <a:pt x="811742" y="264672"/>
                    </a:cubicBezTo>
                    <a:cubicBezTo>
                      <a:pt x="811971" y="265704"/>
                      <a:pt x="812201" y="266736"/>
                      <a:pt x="812545" y="267711"/>
                    </a:cubicBezTo>
                    <a:lnTo>
                      <a:pt x="817361" y="266334"/>
                    </a:lnTo>
                    <a:cubicBezTo>
                      <a:pt x="819427" y="266220"/>
                      <a:pt x="821491" y="265933"/>
                      <a:pt x="823498" y="265589"/>
                    </a:cubicBezTo>
                    <a:cubicBezTo>
                      <a:pt x="823958" y="265188"/>
                      <a:pt x="825621" y="263238"/>
                      <a:pt x="825621" y="263238"/>
                    </a:cubicBezTo>
                    <a:lnTo>
                      <a:pt x="825218" y="256128"/>
                    </a:lnTo>
                    <a:lnTo>
                      <a:pt x="825733" y="254064"/>
                    </a:lnTo>
                    <a:lnTo>
                      <a:pt x="827455" y="251253"/>
                    </a:lnTo>
                    <a:lnTo>
                      <a:pt x="846836" y="249247"/>
                    </a:lnTo>
                    <a:lnTo>
                      <a:pt x="848843" y="251885"/>
                    </a:lnTo>
                    <a:lnTo>
                      <a:pt x="851825" y="255383"/>
                    </a:lnTo>
                    <a:lnTo>
                      <a:pt x="850506" y="258077"/>
                    </a:lnTo>
                    <a:lnTo>
                      <a:pt x="851425" y="267539"/>
                    </a:lnTo>
                    <a:cubicBezTo>
                      <a:pt x="851425" y="267539"/>
                      <a:pt x="862893" y="267080"/>
                      <a:pt x="863464" y="266966"/>
                    </a:cubicBezTo>
                    <a:cubicBezTo>
                      <a:pt x="863753" y="265475"/>
                      <a:pt x="863868" y="263984"/>
                      <a:pt x="863809" y="262493"/>
                    </a:cubicBezTo>
                    <a:lnTo>
                      <a:pt x="873558" y="261920"/>
                    </a:lnTo>
                    <a:lnTo>
                      <a:pt x="873558" y="256185"/>
                    </a:lnTo>
                    <a:cubicBezTo>
                      <a:pt x="873214" y="254866"/>
                      <a:pt x="872754" y="253547"/>
                      <a:pt x="872181" y="252286"/>
                    </a:cubicBezTo>
                    <a:lnTo>
                      <a:pt x="864957" y="250451"/>
                    </a:lnTo>
                    <a:lnTo>
                      <a:pt x="864554" y="249189"/>
                    </a:lnTo>
                    <a:lnTo>
                      <a:pt x="989617" y="246896"/>
                    </a:lnTo>
                    <a:lnTo>
                      <a:pt x="990306" y="248330"/>
                    </a:lnTo>
                    <a:lnTo>
                      <a:pt x="995007" y="248903"/>
                    </a:lnTo>
                    <a:lnTo>
                      <a:pt x="997188" y="252056"/>
                    </a:lnTo>
                    <a:lnTo>
                      <a:pt x="1000856" y="252056"/>
                    </a:lnTo>
                    <a:lnTo>
                      <a:pt x="1001489" y="249075"/>
                    </a:lnTo>
                    <a:lnTo>
                      <a:pt x="1002978" y="249075"/>
                    </a:lnTo>
                    <a:lnTo>
                      <a:pt x="1004756" y="251942"/>
                    </a:lnTo>
                    <a:lnTo>
                      <a:pt x="1008312" y="251942"/>
                    </a:lnTo>
                    <a:lnTo>
                      <a:pt x="1009228" y="248960"/>
                    </a:lnTo>
                    <a:lnTo>
                      <a:pt x="1010090" y="248960"/>
                    </a:lnTo>
                    <a:lnTo>
                      <a:pt x="1011409" y="251770"/>
                    </a:lnTo>
                    <a:lnTo>
                      <a:pt x="1045814" y="249706"/>
                    </a:lnTo>
                    <a:cubicBezTo>
                      <a:pt x="1049311" y="241162"/>
                      <a:pt x="1048737" y="231471"/>
                      <a:pt x="1044322" y="223328"/>
                    </a:cubicBezTo>
                    <a:moveTo>
                      <a:pt x="379153" y="724613"/>
                    </a:moveTo>
                    <a:cubicBezTo>
                      <a:pt x="379786" y="735336"/>
                      <a:pt x="383339" y="745715"/>
                      <a:pt x="389532" y="754545"/>
                    </a:cubicBezTo>
                    <a:cubicBezTo>
                      <a:pt x="391081" y="760509"/>
                      <a:pt x="391366" y="766702"/>
                      <a:pt x="390507" y="772780"/>
                    </a:cubicBezTo>
                    <a:cubicBezTo>
                      <a:pt x="390507" y="772780"/>
                      <a:pt x="382709" y="766415"/>
                      <a:pt x="378464" y="763204"/>
                    </a:cubicBezTo>
                    <a:cubicBezTo>
                      <a:pt x="374737" y="759878"/>
                      <a:pt x="370266" y="757584"/>
                      <a:pt x="365450" y="756380"/>
                    </a:cubicBezTo>
                    <a:cubicBezTo>
                      <a:pt x="361491" y="755233"/>
                      <a:pt x="358509" y="752137"/>
                      <a:pt x="357479" y="748180"/>
                    </a:cubicBezTo>
                    <a:cubicBezTo>
                      <a:pt x="356790" y="746518"/>
                      <a:pt x="349163" y="742446"/>
                      <a:pt x="349163" y="742446"/>
                    </a:cubicBezTo>
                    <a:cubicBezTo>
                      <a:pt x="349163" y="738203"/>
                      <a:pt x="348878" y="733959"/>
                      <a:pt x="348418" y="729774"/>
                    </a:cubicBezTo>
                    <a:cubicBezTo>
                      <a:pt x="347903" y="726391"/>
                      <a:pt x="347730" y="722949"/>
                      <a:pt x="347788" y="719509"/>
                    </a:cubicBezTo>
                    <a:cubicBezTo>
                      <a:pt x="346411" y="716241"/>
                      <a:pt x="344288" y="713431"/>
                      <a:pt x="341536" y="711195"/>
                    </a:cubicBezTo>
                    <a:cubicBezTo>
                      <a:pt x="337983" y="709073"/>
                      <a:pt x="337695" y="704543"/>
                      <a:pt x="336376" y="701102"/>
                    </a:cubicBezTo>
                    <a:cubicBezTo>
                      <a:pt x="335057" y="697662"/>
                      <a:pt x="329667" y="695368"/>
                      <a:pt x="326571" y="690723"/>
                    </a:cubicBezTo>
                    <a:cubicBezTo>
                      <a:pt x="323474" y="686079"/>
                      <a:pt x="316021" y="687856"/>
                      <a:pt x="308968" y="685333"/>
                    </a:cubicBezTo>
                    <a:cubicBezTo>
                      <a:pt x="301915" y="682810"/>
                      <a:pt x="285572" y="687340"/>
                      <a:pt x="285572" y="687340"/>
                    </a:cubicBezTo>
                    <a:cubicBezTo>
                      <a:pt x="281097" y="693648"/>
                      <a:pt x="277026" y="700185"/>
                      <a:pt x="273358" y="707009"/>
                    </a:cubicBezTo>
                    <a:cubicBezTo>
                      <a:pt x="273644" y="708328"/>
                      <a:pt x="274333" y="709474"/>
                      <a:pt x="275363" y="710334"/>
                    </a:cubicBezTo>
                    <a:lnTo>
                      <a:pt x="271580" y="726104"/>
                    </a:lnTo>
                    <a:cubicBezTo>
                      <a:pt x="271580" y="726104"/>
                      <a:pt x="270491" y="706034"/>
                      <a:pt x="270262" y="702593"/>
                    </a:cubicBezTo>
                    <a:cubicBezTo>
                      <a:pt x="270032" y="699153"/>
                      <a:pt x="275996" y="676388"/>
                      <a:pt x="277429" y="667041"/>
                    </a:cubicBezTo>
                    <a:cubicBezTo>
                      <a:pt x="279093" y="656204"/>
                      <a:pt x="281327" y="645480"/>
                      <a:pt x="284253" y="634930"/>
                    </a:cubicBezTo>
                    <a:cubicBezTo>
                      <a:pt x="285686" y="631834"/>
                      <a:pt x="287579" y="629023"/>
                      <a:pt x="289987" y="626615"/>
                    </a:cubicBezTo>
                    <a:lnTo>
                      <a:pt x="304667" y="632349"/>
                    </a:lnTo>
                    <a:cubicBezTo>
                      <a:pt x="304667" y="632349"/>
                      <a:pt x="349048" y="644219"/>
                      <a:pt x="363499" y="644563"/>
                    </a:cubicBezTo>
                    <a:cubicBezTo>
                      <a:pt x="374222" y="644563"/>
                      <a:pt x="374967" y="641811"/>
                      <a:pt x="374967" y="640148"/>
                    </a:cubicBezTo>
                    <a:cubicBezTo>
                      <a:pt x="374967" y="639803"/>
                      <a:pt x="374967" y="639517"/>
                      <a:pt x="374967" y="639173"/>
                    </a:cubicBezTo>
                    <a:cubicBezTo>
                      <a:pt x="374967" y="639173"/>
                      <a:pt x="374967" y="639746"/>
                      <a:pt x="374967" y="640148"/>
                    </a:cubicBezTo>
                    <a:cubicBezTo>
                      <a:pt x="377663" y="649724"/>
                      <a:pt x="381160" y="659071"/>
                      <a:pt x="385461" y="668016"/>
                    </a:cubicBezTo>
                    <a:cubicBezTo>
                      <a:pt x="389706" y="674668"/>
                      <a:pt x="380760" y="684358"/>
                      <a:pt x="378293" y="692099"/>
                    </a:cubicBezTo>
                    <a:cubicBezTo>
                      <a:pt x="375827" y="699841"/>
                      <a:pt x="378008" y="707123"/>
                      <a:pt x="378982" y="724900"/>
                    </a:cubicBezTo>
                    <a:moveTo>
                      <a:pt x="424856" y="320064"/>
                    </a:moveTo>
                    <a:cubicBezTo>
                      <a:pt x="424226" y="322760"/>
                      <a:pt x="423478" y="325454"/>
                      <a:pt x="422504" y="328035"/>
                    </a:cubicBezTo>
                    <a:cubicBezTo>
                      <a:pt x="421129" y="327977"/>
                      <a:pt x="419752" y="327977"/>
                      <a:pt x="418377" y="328035"/>
                    </a:cubicBezTo>
                    <a:lnTo>
                      <a:pt x="401516" y="328035"/>
                    </a:lnTo>
                    <a:cubicBezTo>
                      <a:pt x="401975" y="326257"/>
                      <a:pt x="401975" y="324422"/>
                      <a:pt x="401516" y="322645"/>
                    </a:cubicBezTo>
                    <a:cubicBezTo>
                      <a:pt x="400371" y="320351"/>
                      <a:pt x="399567" y="317886"/>
                      <a:pt x="399281" y="315305"/>
                    </a:cubicBezTo>
                    <a:cubicBezTo>
                      <a:pt x="399396" y="313814"/>
                      <a:pt x="399567" y="312380"/>
                      <a:pt x="399855" y="310947"/>
                    </a:cubicBezTo>
                    <a:lnTo>
                      <a:pt x="404613" y="311234"/>
                    </a:lnTo>
                    <a:cubicBezTo>
                      <a:pt x="407250" y="310718"/>
                      <a:pt x="409832" y="309743"/>
                      <a:pt x="412183" y="308367"/>
                    </a:cubicBezTo>
                    <a:cubicBezTo>
                      <a:pt x="416943" y="305843"/>
                      <a:pt x="415221" y="303664"/>
                      <a:pt x="415221" y="303664"/>
                    </a:cubicBezTo>
                    <a:cubicBezTo>
                      <a:pt x="416599" y="303836"/>
                      <a:pt x="417974" y="304066"/>
                      <a:pt x="419292" y="304410"/>
                    </a:cubicBezTo>
                    <a:cubicBezTo>
                      <a:pt x="421530" y="305385"/>
                      <a:pt x="423652" y="306589"/>
                      <a:pt x="425545" y="308080"/>
                    </a:cubicBezTo>
                    <a:cubicBezTo>
                      <a:pt x="425545" y="308710"/>
                      <a:pt x="425256" y="318401"/>
                      <a:pt x="425141" y="319548"/>
                    </a:cubicBezTo>
                    <a:moveTo>
                      <a:pt x="490111" y="217766"/>
                    </a:moveTo>
                    <a:lnTo>
                      <a:pt x="483458" y="220289"/>
                    </a:lnTo>
                    <a:cubicBezTo>
                      <a:pt x="483458" y="220289"/>
                      <a:pt x="452035" y="222812"/>
                      <a:pt x="453297" y="222067"/>
                    </a:cubicBezTo>
                    <a:cubicBezTo>
                      <a:pt x="455649" y="219257"/>
                      <a:pt x="457424" y="216046"/>
                      <a:pt x="458631" y="212605"/>
                    </a:cubicBezTo>
                    <a:cubicBezTo>
                      <a:pt x="458631" y="211631"/>
                      <a:pt x="455820" y="209394"/>
                      <a:pt x="455820" y="209394"/>
                    </a:cubicBezTo>
                    <a:lnTo>
                      <a:pt x="448652" y="203660"/>
                    </a:lnTo>
                    <a:lnTo>
                      <a:pt x="444752" y="197352"/>
                    </a:lnTo>
                    <a:lnTo>
                      <a:pt x="482428" y="197754"/>
                    </a:lnTo>
                    <a:cubicBezTo>
                      <a:pt x="482428" y="197754"/>
                      <a:pt x="484721" y="197065"/>
                      <a:pt x="487817" y="200162"/>
                    </a:cubicBezTo>
                    <a:cubicBezTo>
                      <a:pt x="490914" y="203258"/>
                      <a:pt x="494355" y="206584"/>
                      <a:pt x="494526" y="208821"/>
                    </a:cubicBezTo>
                    <a:cubicBezTo>
                      <a:pt x="493608" y="212089"/>
                      <a:pt x="492118" y="215186"/>
                      <a:pt x="490111" y="217995"/>
                    </a:cubicBezTo>
                    <a:moveTo>
                      <a:pt x="847639" y="233363"/>
                    </a:moveTo>
                    <a:cubicBezTo>
                      <a:pt x="847236" y="234223"/>
                      <a:pt x="848269" y="235198"/>
                      <a:pt x="844887" y="235198"/>
                    </a:cubicBezTo>
                    <a:lnTo>
                      <a:pt x="824014" y="235714"/>
                    </a:lnTo>
                    <a:cubicBezTo>
                      <a:pt x="824473" y="233765"/>
                      <a:pt x="825162" y="231815"/>
                      <a:pt x="825962" y="229980"/>
                    </a:cubicBezTo>
                    <a:cubicBezTo>
                      <a:pt x="826536" y="229980"/>
                      <a:pt x="845976" y="228776"/>
                      <a:pt x="845976" y="228776"/>
                    </a:cubicBezTo>
                    <a:cubicBezTo>
                      <a:pt x="845976" y="228776"/>
                      <a:pt x="847351" y="228202"/>
                      <a:pt x="847410" y="229636"/>
                    </a:cubicBezTo>
                    <a:cubicBezTo>
                      <a:pt x="847466" y="231070"/>
                      <a:pt x="848154" y="232789"/>
                      <a:pt x="847410" y="233650"/>
                    </a:cubicBezTo>
                    <a:moveTo>
                      <a:pt x="855611" y="217938"/>
                    </a:moveTo>
                    <a:cubicBezTo>
                      <a:pt x="850277" y="217881"/>
                      <a:pt x="845002" y="218168"/>
                      <a:pt x="839727" y="218798"/>
                    </a:cubicBezTo>
                    <a:cubicBezTo>
                      <a:pt x="834449" y="219429"/>
                      <a:pt x="829174" y="219715"/>
                      <a:pt x="823843" y="219715"/>
                    </a:cubicBezTo>
                    <a:lnTo>
                      <a:pt x="823843" y="217480"/>
                    </a:lnTo>
                    <a:lnTo>
                      <a:pt x="823498" y="211745"/>
                    </a:lnTo>
                    <a:lnTo>
                      <a:pt x="840413" y="188809"/>
                    </a:lnTo>
                    <a:lnTo>
                      <a:pt x="844657" y="188809"/>
                    </a:lnTo>
                    <a:cubicBezTo>
                      <a:pt x="844657" y="188809"/>
                      <a:pt x="844657" y="194084"/>
                      <a:pt x="845002" y="195976"/>
                    </a:cubicBezTo>
                    <a:cubicBezTo>
                      <a:pt x="845346" y="197868"/>
                      <a:pt x="841790" y="200735"/>
                      <a:pt x="845402" y="201137"/>
                    </a:cubicBezTo>
                    <a:cubicBezTo>
                      <a:pt x="848614" y="201653"/>
                      <a:pt x="851825" y="202456"/>
                      <a:pt x="854922" y="203373"/>
                    </a:cubicBezTo>
                    <a:close/>
                  </a:path>
                </a:pathLst>
              </a:custGeom>
              <a:solidFill>
                <a:srgbClr val="4C413A"/>
              </a:solidFill>
              <a:ln w="5733" cap="flat">
                <a:noFill/>
                <a:prstDash val="solid"/>
                <a:miter/>
              </a:ln>
            </p:spPr>
            <p:txBody>
              <a:bodyPr rtlCol="0" anchor="ctr"/>
              <a:lstStyle/>
              <a:p>
                <a:endParaRPr lang="en-US" dirty="0">
                  <a:latin typeface="Montserrat" pitchFamily="2" charset="0"/>
                </a:endParaRPr>
              </a:p>
            </p:txBody>
          </p:sp>
          <p:sp>
            <p:nvSpPr>
              <p:cNvPr id="11" name="Freeform: Shape 10">
                <a:extLst>
                  <a:ext uri="{FF2B5EF4-FFF2-40B4-BE49-F238E27FC236}">
                    <a16:creationId xmlns:a16="http://schemas.microsoft.com/office/drawing/2014/main" id="{9AE6E6EF-7E3A-7583-463D-8DDFBB088EDA}"/>
                  </a:ext>
                </a:extLst>
              </p:cNvPr>
              <p:cNvSpPr/>
              <p:nvPr/>
            </p:nvSpPr>
            <p:spPr>
              <a:xfrm>
                <a:off x="3164529" y="5364713"/>
                <a:ext cx="507550" cy="1404244"/>
              </a:xfrm>
              <a:custGeom>
                <a:avLst/>
                <a:gdLst>
                  <a:gd name="connsiteX0" fmla="*/ 647300 w 651254"/>
                  <a:gd name="connsiteY0" fmla="*/ 333637 h 1801831"/>
                  <a:gd name="connsiteX1" fmla="*/ 581528 w 651254"/>
                  <a:gd name="connsiteY1" fmla="*/ 291204 h 1801831"/>
                  <a:gd name="connsiteX2" fmla="*/ 501249 w 651254"/>
                  <a:gd name="connsiteY2" fmla="*/ 258404 h 1801831"/>
                  <a:gd name="connsiteX3" fmla="*/ 419307 w 651254"/>
                  <a:gd name="connsiteY3" fmla="*/ 258404 h 1801831"/>
                  <a:gd name="connsiteX4" fmla="*/ 412254 w 651254"/>
                  <a:gd name="connsiteY4" fmla="*/ 253243 h 1801831"/>
                  <a:gd name="connsiteX5" fmla="*/ 404915 w 651254"/>
                  <a:gd name="connsiteY5" fmla="*/ 243266 h 1801831"/>
                  <a:gd name="connsiteX6" fmla="*/ 393847 w 651254"/>
                  <a:gd name="connsiteY6" fmla="*/ 229618 h 1801831"/>
                  <a:gd name="connsiteX7" fmla="*/ 388113 w 651254"/>
                  <a:gd name="connsiteY7" fmla="*/ 219240 h 1801831"/>
                  <a:gd name="connsiteX8" fmla="*/ 399581 w 651254"/>
                  <a:gd name="connsiteY8" fmla="*/ 217462 h 1801831"/>
                  <a:gd name="connsiteX9" fmla="*/ 420511 w 651254"/>
                  <a:gd name="connsiteY9" fmla="*/ 220673 h 1801831"/>
                  <a:gd name="connsiteX10" fmla="*/ 430604 w 651254"/>
                  <a:gd name="connsiteY10" fmla="*/ 190224 h 1801831"/>
                  <a:gd name="connsiteX11" fmla="*/ 430604 w 651254"/>
                  <a:gd name="connsiteY11" fmla="*/ 173022 h 1801831"/>
                  <a:gd name="connsiteX12" fmla="*/ 430604 w 651254"/>
                  <a:gd name="connsiteY12" fmla="*/ 147849 h 1801831"/>
                  <a:gd name="connsiteX13" fmla="*/ 420569 w 651254"/>
                  <a:gd name="connsiteY13" fmla="*/ 116770 h 1801831"/>
                  <a:gd name="connsiteX14" fmla="*/ 410131 w 651254"/>
                  <a:gd name="connsiteY14" fmla="*/ 77433 h 1801831"/>
                  <a:gd name="connsiteX15" fmla="*/ 380716 w 651254"/>
                  <a:gd name="connsiteY15" fmla="*/ 26456 h 1801831"/>
                  <a:gd name="connsiteX16" fmla="*/ 314543 w 651254"/>
                  <a:gd name="connsiteY16" fmla="*/ 2200 h 1801831"/>
                  <a:gd name="connsiteX17" fmla="*/ 255196 w 651254"/>
                  <a:gd name="connsiteY17" fmla="*/ 2200 h 1801831"/>
                  <a:gd name="connsiteX18" fmla="*/ 201006 w 651254"/>
                  <a:gd name="connsiteY18" fmla="*/ 37982 h 1801831"/>
                  <a:gd name="connsiteX19" fmla="*/ 183804 w 651254"/>
                  <a:gd name="connsiteY19" fmla="*/ 91596 h 1801831"/>
                  <a:gd name="connsiteX20" fmla="*/ 172335 w 651254"/>
                  <a:gd name="connsiteY20" fmla="*/ 103695 h 1801831"/>
                  <a:gd name="connsiteX21" fmla="*/ 151291 w 651254"/>
                  <a:gd name="connsiteY21" fmla="*/ 167689 h 1801831"/>
                  <a:gd name="connsiteX22" fmla="*/ 166542 w 651254"/>
                  <a:gd name="connsiteY22" fmla="*/ 182541 h 1801831"/>
                  <a:gd name="connsiteX23" fmla="*/ 195902 w 651254"/>
                  <a:gd name="connsiteY23" fmla="*/ 188906 h 1801831"/>
                  <a:gd name="connsiteX24" fmla="*/ 199113 w 651254"/>
                  <a:gd name="connsiteY24" fmla="*/ 202496 h 1801831"/>
                  <a:gd name="connsiteX25" fmla="*/ 201236 w 651254"/>
                  <a:gd name="connsiteY25" fmla="*/ 217233 h 1801831"/>
                  <a:gd name="connsiteX26" fmla="*/ 214309 w 651254"/>
                  <a:gd name="connsiteY26" fmla="*/ 257373 h 1801831"/>
                  <a:gd name="connsiteX27" fmla="*/ 210352 w 651254"/>
                  <a:gd name="connsiteY27" fmla="*/ 263852 h 1801831"/>
                  <a:gd name="connsiteX28" fmla="*/ 193150 w 651254"/>
                  <a:gd name="connsiteY28" fmla="*/ 262246 h 1801831"/>
                  <a:gd name="connsiteX29" fmla="*/ 133456 w 651254"/>
                  <a:gd name="connsiteY29" fmla="*/ 262246 h 1801831"/>
                  <a:gd name="connsiteX30" fmla="*/ 88271 w 651254"/>
                  <a:gd name="connsiteY30" fmla="*/ 278876 h 1801831"/>
                  <a:gd name="connsiteX31" fmla="*/ 107136 w 651254"/>
                  <a:gd name="connsiteY31" fmla="*/ 351470 h 1801831"/>
                  <a:gd name="connsiteX32" fmla="*/ 100484 w 651254"/>
                  <a:gd name="connsiteY32" fmla="*/ 363512 h 1801831"/>
                  <a:gd name="connsiteX33" fmla="*/ 74509 w 651254"/>
                  <a:gd name="connsiteY33" fmla="*/ 408411 h 1801831"/>
                  <a:gd name="connsiteX34" fmla="*/ 84659 w 651254"/>
                  <a:gd name="connsiteY34" fmla="*/ 408411 h 1801831"/>
                  <a:gd name="connsiteX35" fmla="*/ 79210 w 651254"/>
                  <a:gd name="connsiteY35" fmla="*/ 451762 h 1801831"/>
                  <a:gd name="connsiteX36" fmla="*/ 76113 w 651254"/>
                  <a:gd name="connsiteY36" fmla="*/ 469939 h 1801831"/>
                  <a:gd name="connsiteX37" fmla="*/ 58911 w 651254"/>
                  <a:gd name="connsiteY37" fmla="*/ 483300 h 1801831"/>
                  <a:gd name="connsiteX38" fmla="*/ 51858 w 651254"/>
                  <a:gd name="connsiteY38" fmla="*/ 514838 h 1801831"/>
                  <a:gd name="connsiteX39" fmla="*/ 34655 w 651254"/>
                  <a:gd name="connsiteY39" fmla="*/ 564496 h 1801831"/>
                  <a:gd name="connsiteX40" fmla="*/ -1755 w 651254"/>
                  <a:gd name="connsiteY40" fmla="*/ 616620 h 1801831"/>
                  <a:gd name="connsiteX41" fmla="*/ 24279 w 651254"/>
                  <a:gd name="connsiteY41" fmla="*/ 671612 h 1801831"/>
                  <a:gd name="connsiteX42" fmla="*/ 99165 w 651254"/>
                  <a:gd name="connsiteY42" fmla="*/ 688240 h 1801831"/>
                  <a:gd name="connsiteX43" fmla="*/ 101576 w 651254"/>
                  <a:gd name="connsiteY43" fmla="*/ 703092 h 1801831"/>
                  <a:gd name="connsiteX44" fmla="*/ 148021 w 651254"/>
                  <a:gd name="connsiteY44" fmla="*/ 718173 h 1801831"/>
                  <a:gd name="connsiteX45" fmla="*/ 148021 w 651254"/>
                  <a:gd name="connsiteY45" fmla="*/ 733885 h 1801831"/>
                  <a:gd name="connsiteX46" fmla="*/ 135407 w 651254"/>
                  <a:gd name="connsiteY46" fmla="*/ 769322 h 1801831"/>
                  <a:gd name="connsiteX47" fmla="*/ 135407 w 651254"/>
                  <a:gd name="connsiteY47" fmla="*/ 796101 h 1801831"/>
                  <a:gd name="connsiteX48" fmla="*/ 128295 w 651254"/>
                  <a:gd name="connsiteY48" fmla="*/ 827754 h 1801831"/>
                  <a:gd name="connsiteX49" fmla="*/ 86608 w 651254"/>
                  <a:gd name="connsiteY49" fmla="*/ 911301 h 1801831"/>
                  <a:gd name="connsiteX50" fmla="*/ 124398 w 651254"/>
                  <a:gd name="connsiteY50" fmla="*/ 938883 h 1801831"/>
                  <a:gd name="connsiteX51" fmla="*/ 91253 w 651254"/>
                  <a:gd name="connsiteY51" fmla="*/ 1002705 h 1801831"/>
                  <a:gd name="connsiteX52" fmla="*/ 87355 w 651254"/>
                  <a:gd name="connsiteY52" fmla="*/ 1049209 h 1801831"/>
                  <a:gd name="connsiteX53" fmla="*/ 73994 w 651254"/>
                  <a:gd name="connsiteY53" fmla="*/ 1116987 h 1801831"/>
                  <a:gd name="connsiteX54" fmla="*/ 45608 w 651254"/>
                  <a:gd name="connsiteY54" fmla="*/ 1191073 h 1801831"/>
                  <a:gd name="connsiteX55" fmla="*/ 28120 w 651254"/>
                  <a:gd name="connsiteY55" fmla="*/ 1228116 h 1801831"/>
                  <a:gd name="connsiteX56" fmla="*/ 36204 w 651254"/>
                  <a:gd name="connsiteY56" fmla="*/ 1262006 h 1801831"/>
                  <a:gd name="connsiteX57" fmla="*/ 32995 w 651254"/>
                  <a:gd name="connsiteY57" fmla="*/ 1296411 h 1801831"/>
                  <a:gd name="connsiteX58" fmla="*/ 24279 w 651254"/>
                  <a:gd name="connsiteY58" fmla="*/ 1316882 h 1801831"/>
                  <a:gd name="connsiteX59" fmla="*/ 20378 w 651254"/>
                  <a:gd name="connsiteY59" fmla="*/ 1349223 h 1801831"/>
                  <a:gd name="connsiteX60" fmla="*/ 6961 w 651254"/>
                  <a:gd name="connsiteY60" fmla="*/ 1378410 h 1801831"/>
                  <a:gd name="connsiteX61" fmla="*/ 10058 w 651254"/>
                  <a:gd name="connsiteY61" fmla="*/ 1405934 h 1801831"/>
                  <a:gd name="connsiteX62" fmla="*/ 11718 w 651254"/>
                  <a:gd name="connsiteY62" fmla="*/ 1487991 h 1801831"/>
                  <a:gd name="connsiteX63" fmla="*/ 653 w 651254"/>
                  <a:gd name="connsiteY63" fmla="*/ 1517063 h 1801831"/>
                  <a:gd name="connsiteX64" fmla="*/ -2502 w 651254"/>
                  <a:gd name="connsiteY64" fmla="*/ 1551468 h 1801831"/>
                  <a:gd name="connsiteX65" fmla="*/ 5413 w 651254"/>
                  <a:gd name="connsiteY65" fmla="*/ 1579108 h 1801831"/>
                  <a:gd name="connsiteX66" fmla="*/ 28350 w 651254"/>
                  <a:gd name="connsiteY66" fmla="*/ 1604338 h 1801831"/>
                  <a:gd name="connsiteX67" fmla="*/ 31617 w 651254"/>
                  <a:gd name="connsiteY67" fmla="*/ 1628823 h 1801831"/>
                  <a:gd name="connsiteX68" fmla="*/ 31617 w 651254"/>
                  <a:gd name="connsiteY68" fmla="*/ 1656290 h 1801831"/>
                  <a:gd name="connsiteX69" fmla="*/ 28350 w 651254"/>
                  <a:gd name="connsiteY69" fmla="*/ 1688631 h 1801831"/>
                  <a:gd name="connsiteX70" fmla="*/ 28350 w 651254"/>
                  <a:gd name="connsiteY70" fmla="*/ 1713116 h 1801831"/>
                  <a:gd name="connsiteX71" fmla="*/ 16881 w 651254"/>
                  <a:gd name="connsiteY71" fmla="*/ 1731752 h 1801831"/>
                  <a:gd name="connsiteX72" fmla="*/ 4551 w 651254"/>
                  <a:gd name="connsiteY72" fmla="*/ 1750904 h 1801831"/>
                  <a:gd name="connsiteX73" fmla="*/ -2502 w 651254"/>
                  <a:gd name="connsiteY73" fmla="*/ 1769999 h 1801831"/>
                  <a:gd name="connsiteX74" fmla="*/ 2257 w 651254"/>
                  <a:gd name="connsiteY74" fmla="*/ 1788004 h 1801831"/>
                  <a:gd name="connsiteX75" fmla="*/ 26972 w 651254"/>
                  <a:gd name="connsiteY75" fmla="*/ 1801480 h 1801831"/>
                  <a:gd name="connsiteX76" fmla="*/ 110292 w 651254"/>
                  <a:gd name="connsiteY76" fmla="*/ 1795745 h 1801831"/>
                  <a:gd name="connsiteX77" fmla="*/ 134030 w 651254"/>
                  <a:gd name="connsiteY77" fmla="*/ 1779862 h 1801831"/>
                  <a:gd name="connsiteX78" fmla="*/ 145498 w 651254"/>
                  <a:gd name="connsiteY78" fmla="*/ 1777740 h 1801831"/>
                  <a:gd name="connsiteX79" fmla="*/ 221132 w 651254"/>
                  <a:gd name="connsiteY79" fmla="*/ 1776651 h 1801831"/>
                  <a:gd name="connsiteX80" fmla="*/ 237016 w 651254"/>
                  <a:gd name="connsiteY80" fmla="*/ 1760939 h 1801831"/>
                  <a:gd name="connsiteX81" fmla="*/ 250607 w 651254"/>
                  <a:gd name="connsiteY81" fmla="*/ 1714721 h 1801831"/>
                  <a:gd name="connsiteX82" fmla="*/ 252729 w 651254"/>
                  <a:gd name="connsiteY82" fmla="*/ 1686050 h 1801831"/>
                  <a:gd name="connsiteX83" fmla="*/ 258978 w 651254"/>
                  <a:gd name="connsiteY83" fmla="*/ 1614602 h 1801831"/>
                  <a:gd name="connsiteX84" fmla="*/ 270447 w 651254"/>
                  <a:gd name="connsiteY84" fmla="*/ 1578935 h 1801831"/>
                  <a:gd name="connsiteX85" fmla="*/ 290402 w 651254"/>
                  <a:gd name="connsiteY85" fmla="*/ 1536846 h 1801831"/>
                  <a:gd name="connsiteX86" fmla="*/ 319762 w 651254"/>
                  <a:gd name="connsiteY86" fmla="*/ 1497968 h 1801831"/>
                  <a:gd name="connsiteX87" fmla="*/ 344017 w 651254"/>
                  <a:gd name="connsiteY87" fmla="*/ 1490686 h 1801831"/>
                  <a:gd name="connsiteX88" fmla="*/ 353422 w 651254"/>
                  <a:gd name="connsiteY88" fmla="*/ 1467749 h 1801831"/>
                  <a:gd name="connsiteX89" fmla="*/ 360819 w 651254"/>
                  <a:gd name="connsiteY89" fmla="*/ 1441429 h 1801831"/>
                  <a:gd name="connsiteX90" fmla="*/ 372288 w 651254"/>
                  <a:gd name="connsiteY90" fmla="*/ 1405762 h 1801831"/>
                  <a:gd name="connsiteX91" fmla="*/ 389087 w 651254"/>
                  <a:gd name="connsiteY91" fmla="*/ 1357365 h 1801831"/>
                  <a:gd name="connsiteX92" fmla="*/ 396429 w 651254"/>
                  <a:gd name="connsiteY92" fmla="*/ 1322673 h 1801831"/>
                  <a:gd name="connsiteX93" fmla="*/ 414320 w 651254"/>
                  <a:gd name="connsiteY93" fmla="*/ 1291250 h 1801831"/>
                  <a:gd name="connsiteX94" fmla="*/ 415350 w 651254"/>
                  <a:gd name="connsiteY94" fmla="*/ 1271238 h 1801831"/>
                  <a:gd name="connsiteX95" fmla="*/ 409042 w 651254"/>
                  <a:gd name="connsiteY95" fmla="*/ 1250193 h 1801831"/>
                  <a:gd name="connsiteX96" fmla="*/ 412713 w 651254"/>
                  <a:gd name="connsiteY96" fmla="*/ 1230754 h 1801831"/>
                  <a:gd name="connsiteX97" fmla="*/ 423781 w 651254"/>
                  <a:gd name="connsiteY97" fmla="*/ 1210799 h 1801831"/>
                  <a:gd name="connsiteX98" fmla="*/ 444766 w 651254"/>
                  <a:gd name="connsiteY98" fmla="*/ 1192908 h 1801831"/>
                  <a:gd name="connsiteX99" fmla="*/ 441098 w 651254"/>
                  <a:gd name="connsiteY99" fmla="*/ 1167219 h 1801831"/>
                  <a:gd name="connsiteX100" fmla="*/ 462658 w 651254"/>
                  <a:gd name="connsiteY100" fmla="*/ 1110909 h 1801831"/>
                  <a:gd name="connsiteX101" fmla="*/ 470973 w 651254"/>
                  <a:gd name="connsiteY101" fmla="*/ 1091470 h 1801831"/>
                  <a:gd name="connsiteX102" fmla="*/ 476304 w 651254"/>
                  <a:gd name="connsiteY102" fmla="*/ 1078396 h 1801831"/>
                  <a:gd name="connsiteX103" fmla="*/ 494711 w 651254"/>
                  <a:gd name="connsiteY103" fmla="*/ 1045711 h 1801831"/>
                  <a:gd name="connsiteX104" fmla="*/ 515699 w 651254"/>
                  <a:gd name="connsiteY104" fmla="*/ 979481 h 1801831"/>
                  <a:gd name="connsiteX105" fmla="*/ 522637 w 651254"/>
                  <a:gd name="connsiteY105" fmla="*/ 960730 h 1801831"/>
                  <a:gd name="connsiteX106" fmla="*/ 539840 w 651254"/>
                  <a:gd name="connsiteY106" fmla="*/ 952759 h 1801831"/>
                  <a:gd name="connsiteX107" fmla="*/ 536743 w 651254"/>
                  <a:gd name="connsiteY107" fmla="*/ 898113 h 1801831"/>
                  <a:gd name="connsiteX108" fmla="*/ 534680 w 651254"/>
                  <a:gd name="connsiteY108" fmla="*/ 827295 h 1801831"/>
                  <a:gd name="connsiteX109" fmla="*/ 531642 w 651254"/>
                  <a:gd name="connsiteY109" fmla="*/ 820815 h 1801831"/>
                  <a:gd name="connsiteX110" fmla="*/ 598215 w 651254"/>
                  <a:gd name="connsiteY110" fmla="*/ 791513 h 1801831"/>
                  <a:gd name="connsiteX111" fmla="*/ 625968 w 651254"/>
                  <a:gd name="connsiteY111" fmla="*/ 725399 h 1801831"/>
                  <a:gd name="connsiteX112" fmla="*/ 628090 w 651254"/>
                  <a:gd name="connsiteY112" fmla="*/ 668057 h 1801831"/>
                  <a:gd name="connsiteX113" fmla="*/ 617425 w 651254"/>
                  <a:gd name="connsiteY113" fmla="*/ 599819 h 1801831"/>
                  <a:gd name="connsiteX114" fmla="*/ 581413 w 651254"/>
                  <a:gd name="connsiteY114" fmla="*/ 543051 h 1801831"/>
                  <a:gd name="connsiteX115" fmla="*/ 608536 w 651254"/>
                  <a:gd name="connsiteY115" fmla="*/ 503886 h 1801831"/>
                  <a:gd name="connsiteX116" fmla="*/ 621667 w 651254"/>
                  <a:gd name="connsiteY116" fmla="*/ 421543 h 1801831"/>
                  <a:gd name="connsiteX117" fmla="*/ 640878 w 651254"/>
                  <a:gd name="connsiteY117" fmla="*/ 396713 h 1801831"/>
                  <a:gd name="connsiteX118" fmla="*/ 647300 w 651254"/>
                  <a:gd name="connsiteY118" fmla="*/ 333637 h 1801831"/>
                  <a:gd name="connsiteX119" fmla="*/ 257374 w 651254"/>
                  <a:gd name="connsiteY119" fmla="*/ 1205696 h 1801831"/>
                  <a:gd name="connsiteX120" fmla="*/ 253474 w 651254"/>
                  <a:gd name="connsiteY120" fmla="*/ 1230180 h 1801831"/>
                  <a:gd name="connsiteX121" fmla="*/ 253073 w 651254"/>
                  <a:gd name="connsiteY121" fmla="*/ 1253805 h 1801831"/>
                  <a:gd name="connsiteX122" fmla="*/ 248313 w 651254"/>
                  <a:gd name="connsiteY122" fmla="*/ 1278635 h 1801831"/>
                  <a:gd name="connsiteX123" fmla="*/ 242005 w 651254"/>
                  <a:gd name="connsiteY123" fmla="*/ 1309428 h 1801831"/>
                  <a:gd name="connsiteX124" fmla="*/ 233748 w 651254"/>
                  <a:gd name="connsiteY124" fmla="*/ 1332364 h 1801831"/>
                  <a:gd name="connsiteX125" fmla="*/ 220331 w 651254"/>
                  <a:gd name="connsiteY125" fmla="*/ 1371758 h 1801831"/>
                  <a:gd name="connsiteX126" fmla="*/ 213623 w 651254"/>
                  <a:gd name="connsiteY126" fmla="*/ 1396702 h 1801831"/>
                  <a:gd name="connsiteX127" fmla="*/ 204906 w 651254"/>
                  <a:gd name="connsiteY127" fmla="*/ 1425373 h 1801831"/>
                  <a:gd name="connsiteX128" fmla="*/ 212130 w 651254"/>
                  <a:gd name="connsiteY128" fmla="*/ 1435981 h 1801831"/>
                  <a:gd name="connsiteX129" fmla="*/ 210123 w 651254"/>
                  <a:gd name="connsiteY129" fmla="*/ 1442691 h 1801831"/>
                  <a:gd name="connsiteX130" fmla="*/ 217120 w 651254"/>
                  <a:gd name="connsiteY130" fmla="*/ 1446246 h 1801831"/>
                  <a:gd name="connsiteX131" fmla="*/ 224747 w 651254"/>
                  <a:gd name="connsiteY131" fmla="*/ 1447507 h 1801831"/>
                  <a:gd name="connsiteX132" fmla="*/ 226637 w 651254"/>
                  <a:gd name="connsiteY132" fmla="*/ 1458975 h 1801831"/>
                  <a:gd name="connsiteX133" fmla="*/ 173080 w 651254"/>
                  <a:gd name="connsiteY133" fmla="*/ 1538566 h 1801831"/>
                  <a:gd name="connsiteX134" fmla="*/ 162356 w 651254"/>
                  <a:gd name="connsiteY134" fmla="*/ 1565058 h 1801831"/>
                  <a:gd name="connsiteX135" fmla="*/ 160466 w 651254"/>
                  <a:gd name="connsiteY135" fmla="*/ 1606746 h 1801831"/>
                  <a:gd name="connsiteX136" fmla="*/ 156566 w 651254"/>
                  <a:gd name="connsiteY136" fmla="*/ 1630428 h 1801831"/>
                  <a:gd name="connsiteX137" fmla="*/ 147791 w 651254"/>
                  <a:gd name="connsiteY137" fmla="*/ 1649466 h 1801831"/>
                  <a:gd name="connsiteX138" fmla="*/ 139134 w 651254"/>
                  <a:gd name="connsiteY138" fmla="*/ 1676532 h 1801831"/>
                  <a:gd name="connsiteX139" fmla="*/ 128699 w 651254"/>
                  <a:gd name="connsiteY139" fmla="*/ 1689777 h 1801831"/>
                  <a:gd name="connsiteX140" fmla="*/ 123421 w 651254"/>
                  <a:gd name="connsiteY140" fmla="*/ 1656060 h 1801831"/>
                  <a:gd name="connsiteX141" fmla="*/ 112871 w 651254"/>
                  <a:gd name="connsiteY141" fmla="*/ 1626758 h 1801831"/>
                  <a:gd name="connsiteX142" fmla="*/ 120783 w 651254"/>
                  <a:gd name="connsiteY142" fmla="*/ 1597342 h 1801831"/>
                  <a:gd name="connsiteX143" fmla="*/ 135981 w 651254"/>
                  <a:gd name="connsiteY143" fmla="*/ 1584727 h 1801831"/>
                  <a:gd name="connsiteX144" fmla="*/ 146416 w 651254"/>
                  <a:gd name="connsiteY144" fmla="*/ 1544588 h 1801831"/>
                  <a:gd name="connsiteX145" fmla="*/ 146416 w 651254"/>
                  <a:gd name="connsiteY145" fmla="*/ 1484665 h 1801831"/>
                  <a:gd name="connsiteX146" fmla="*/ 151691 w 651254"/>
                  <a:gd name="connsiteY146" fmla="*/ 1426807 h 1801831"/>
                  <a:gd name="connsiteX147" fmla="*/ 151691 w 651254"/>
                  <a:gd name="connsiteY147" fmla="*/ 1391025 h 1801831"/>
                  <a:gd name="connsiteX148" fmla="*/ 176921 w 651254"/>
                  <a:gd name="connsiteY148" fmla="*/ 1352205 h 1801831"/>
                  <a:gd name="connsiteX149" fmla="*/ 197050 w 651254"/>
                  <a:gd name="connsiteY149" fmla="*/ 1292340 h 1801831"/>
                  <a:gd name="connsiteX150" fmla="*/ 203243 w 651254"/>
                  <a:gd name="connsiteY150" fmla="*/ 1282878 h 1801831"/>
                  <a:gd name="connsiteX151" fmla="*/ 203243 w 651254"/>
                  <a:gd name="connsiteY151" fmla="*/ 1319635 h 1801831"/>
                  <a:gd name="connsiteX152" fmla="*/ 200203 w 651254"/>
                  <a:gd name="connsiteY152" fmla="*/ 1321584 h 1801831"/>
                  <a:gd name="connsiteX153" fmla="*/ 199399 w 651254"/>
                  <a:gd name="connsiteY153" fmla="*/ 1360978 h 1801831"/>
                  <a:gd name="connsiteX154" fmla="*/ 217923 w 651254"/>
                  <a:gd name="connsiteY154" fmla="*/ 1358742 h 1801831"/>
                  <a:gd name="connsiteX155" fmla="*/ 216431 w 651254"/>
                  <a:gd name="connsiteY155" fmla="*/ 1319233 h 1801831"/>
                  <a:gd name="connsiteX156" fmla="*/ 214079 w 651254"/>
                  <a:gd name="connsiteY156" fmla="*/ 1317341 h 1801831"/>
                  <a:gd name="connsiteX157" fmla="*/ 214768 w 651254"/>
                  <a:gd name="connsiteY157" fmla="*/ 1273990 h 1801831"/>
                  <a:gd name="connsiteX158" fmla="*/ 220502 w 651254"/>
                  <a:gd name="connsiteY158" fmla="*/ 1256787 h 1801831"/>
                  <a:gd name="connsiteX159" fmla="*/ 220502 w 651254"/>
                  <a:gd name="connsiteY159" fmla="*/ 1246466 h 1801831"/>
                  <a:gd name="connsiteX160" fmla="*/ 229218 w 651254"/>
                  <a:gd name="connsiteY160" fmla="*/ 1232302 h 1801831"/>
                  <a:gd name="connsiteX161" fmla="*/ 236671 w 651254"/>
                  <a:gd name="connsiteY161" fmla="*/ 1204377 h 1801831"/>
                  <a:gd name="connsiteX162" fmla="*/ 246880 w 651254"/>
                  <a:gd name="connsiteY162" fmla="*/ 1183906 h 1801831"/>
                  <a:gd name="connsiteX163" fmla="*/ 252614 w 651254"/>
                  <a:gd name="connsiteY163" fmla="*/ 1177082 h 1801831"/>
                  <a:gd name="connsiteX164" fmla="*/ 257315 w 651254"/>
                  <a:gd name="connsiteY164" fmla="*/ 1205696 h 180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651254" h="1801831">
                    <a:moveTo>
                      <a:pt x="647300" y="333637"/>
                    </a:moveTo>
                    <a:cubicBezTo>
                      <a:pt x="653609" y="307891"/>
                      <a:pt x="596208" y="297569"/>
                      <a:pt x="581528" y="291204"/>
                    </a:cubicBezTo>
                    <a:cubicBezTo>
                      <a:pt x="566848" y="284839"/>
                      <a:pt x="529920" y="271994"/>
                      <a:pt x="501249" y="258404"/>
                    </a:cubicBezTo>
                    <a:cubicBezTo>
                      <a:pt x="481868" y="249287"/>
                      <a:pt x="442818" y="254218"/>
                      <a:pt x="419307" y="258404"/>
                    </a:cubicBezTo>
                    <a:cubicBezTo>
                      <a:pt x="415180" y="255480"/>
                      <a:pt x="412254" y="253243"/>
                      <a:pt x="412254" y="253243"/>
                    </a:cubicBezTo>
                    <a:cubicBezTo>
                      <a:pt x="412254" y="253243"/>
                      <a:pt x="406520" y="245904"/>
                      <a:pt x="404915" y="243266"/>
                    </a:cubicBezTo>
                    <a:cubicBezTo>
                      <a:pt x="401704" y="238392"/>
                      <a:pt x="397977" y="233804"/>
                      <a:pt x="393847" y="229618"/>
                    </a:cubicBezTo>
                    <a:cubicBezTo>
                      <a:pt x="387539" y="222795"/>
                      <a:pt x="388687" y="221189"/>
                      <a:pt x="388113" y="219240"/>
                    </a:cubicBezTo>
                    <a:cubicBezTo>
                      <a:pt x="387539" y="217290"/>
                      <a:pt x="395969" y="217462"/>
                      <a:pt x="399581" y="217462"/>
                    </a:cubicBezTo>
                    <a:cubicBezTo>
                      <a:pt x="403193" y="217462"/>
                      <a:pt x="414776" y="222222"/>
                      <a:pt x="420511" y="220673"/>
                    </a:cubicBezTo>
                    <a:cubicBezTo>
                      <a:pt x="426245" y="219125"/>
                      <a:pt x="431579" y="202324"/>
                      <a:pt x="430604" y="190224"/>
                    </a:cubicBezTo>
                    <a:cubicBezTo>
                      <a:pt x="429630" y="178125"/>
                      <a:pt x="432668" y="179674"/>
                      <a:pt x="430604" y="173022"/>
                    </a:cubicBezTo>
                    <a:cubicBezTo>
                      <a:pt x="428541" y="166371"/>
                      <a:pt x="431120" y="164077"/>
                      <a:pt x="430604" y="147849"/>
                    </a:cubicBezTo>
                    <a:cubicBezTo>
                      <a:pt x="430089" y="131621"/>
                      <a:pt x="423263" y="127378"/>
                      <a:pt x="420569" y="116770"/>
                    </a:cubicBezTo>
                    <a:cubicBezTo>
                      <a:pt x="417873" y="106161"/>
                      <a:pt x="417988" y="93833"/>
                      <a:pt x="410131" y="77433"/>
                    </a:cubicBezTo>
                    <a:cubicBezTo>
                      <a:pt x="402278" y="61033"/>
                      <a:pt x="387483" y="36949"/>
                      <a:pt x="380716" y="26456"/>
                    </a:cubicBezTo>
                    <a:cubicBezTo>
                      <a:pt x="373951" y="15962"/>
                      <a:pt x="332893" y="6959"/>
                      <a:pt x="314543" y="2200"/>
                    </a:cubicBezTo>
                    <a:cubicBezTo>
                      <a:pt x="296195" y="-2560"/>
                      <a:pt x="268210" y="1225"/>
                      <a:pt x="255196" y="2200"/>
                    </a:cubicBezTo>
                    <a:cubicBezTo>
                      <a:pt x="242179" y="3175"/>
                      <a:pt x="212074" y="27545"/>
                      <a:pt x="201006" y="37982"/>
                    </a:cubicBezTo>
                    <a:cubicBezTo>
                      <a:pt x="189938" y="48418"/>
                      <a:pt x="185752" y="87984"/>
                      <a:pt x="183804" y="91596"/>
                    </a:cubicBezTo>
                    <a:cubicBezTo>
                      <a:pt x="181855" y="95209"/>
                      <a:pt x="176521" y="97904"/>
                      <a:pt x="172335" y="103695"/>
                    </a:cubicBezTo>
                    <a:cubicBezTo>
                      <a:pt x="168149" y="109487"/>
                      <a:pt x="158114" y="157253"/>
                      <a:pt x="151291" y="167689"/>
                    </a:cubicBezTo>
                    <a:cubicBezTo>
                      <a:pt x="144468" y="178125"/>
                      <a:pt x="164938" y="182942"/>
                      <a:pt x="166542" y="182541"/>
                    </a:cubicBezTo>
                    <a:cubicBezTo>
                      <a:pt x="168149" y="182140"/>
                      <a:pt x="195902" y="188906"/>
                      <a:pt x="195902" y="188906"/>
                    </a:cubicBezTo>
                    <a:lnTo>
                      <a:pt x="199113" y="202496"/>
                    </a:lnTo>
                    <a:cubicBezTo>
                      <a:pt x="200947" y="207198"/>
                      <a:pt x="201695" y="212244"/>
                      <a:pt x="201236" y="217233"/>
                    </a:cubicBezTo>
                    <a:cubicBezTo>
                      <a:pt x="200721" y="226580"/>
                      <a:pt x="213849" y="254046"/>
                      <a:pt x="214309" y="257373"/>
                    </a:cubicBezTo>
                    <a:cubicBezTo>
                      <a:pt x="214597" y="259265"/>
                      <a:pt x="212475" y="261845"/>
                      <a:pt x="210352" y="263852"/>
                    </a:cubicBezTo>
                    <a:cubicBezTo>
                      <a:pt x="204562" y="263909"/>
                      <a:pt x="198828" y="263336"/>
                      <a:pt x="193150" y="262246"/>
                    </a:cubicBezTo>
                    <a:cubicBezTo>
                      <a:pt x="180133" y="257086"/>
                      <a:pt x="148365" y="257028"/>
                      <a:pt x="133456" y="262246"/>
                    </a:cubicBezTo>
                    <a:cubicBezTo>
                      <a:pt x="118549" y="267464"/>
                      <a:pt x="86493" y="271937"/>
                      <a:pt x="88271" y="278876"/>
                    </a:cubicBezTo>
                    <a:cubicBezTo>
                      <a:pt x="89360" y="283119"/>
                      <a:pt x="99453" y="321996"/>
                      <a:pt x="107136" y="351470"/>
                    </a:cubicBezTo>
                    <a:cubicBezTo>
                      <a:pt x="104499" y="355886"/>
                      <a:pt x="102091" y="360072"/>
                      <a:pt x="100484" y="363512"/>
                    </a:cubicBezTo>
                    <a:cubicBezTo>
                      <a:pt x="93375" y="378422"/>
                      <a:pt x="74509" y="404454"/>
                      <a:pt x="74509" y="408411"/>
                    </a:cubicBezTo>
                    <a:cubicBezTo>
                      <a:pt x="74509" y="412368"/>
                      <a:pt x="84659" y="408411"/>
                      <a:pt x="84659" y="408411"/>
                    </a:cubicBezTo>
                    <a:lnTo>
                      <a:pt x="79210" y="451762"/>
                    </a:lnTo>
                    <a:cubicBezTo>
                      <a:pt x="79325" y="457955"/>
                      <a:pt x="78295" y="464148"/>
                      <a:pt x="76113" y="469939"/>
                    </a:cubicBezTo>
                    <a:cubicBezTo>
                      <a:pt x="71298" y="475444"/>
                      <a:pt x="65449" y="479974"/>
                      <a:pt x="58911" y="483300"/>
                    </a:cubicBezTo>
                    <a:cubicBezTo>
                      <a:pt x="50998" y="488002"/>
                      <a:pt x="56503" y="506237"/>
                      <a:pt x="51858" y="514838"/>
                    </a:cubicBezTo>
                    <a:cubicBezTo>
                      <a:pt x="47216" y="523439"/>
                      <a:pt x="36892" y="561400"/>
                      <a:pt x="34655" y="564496"/>
                    </a:cubicBezTo>
                    <a:cubicBezTo>
                      <a:pt x="32421" y="567593"/>
                      <a:pt x="-1755" y="616620"/>
                      <a:pt x="-1755" y="616620"/>
                    </a:cubicBezTo>
                    <a:cubicBezTo>
                      <a:pt x="-1755" y="616620"/>
                      <a:pt x="17971" y="663813"/>
                      <a:pt x="24279" y="671612"/>
                    </a:cubicBezTo>
                    <a:cubicBezTo>
                      <a:pt x="30584" y="679410"/>
                      <a:pt x="99165" y="688240"/>
                      <a:pt x="99165" y="688240"/>
                    </a:cubicBezTo>
                    <a:cubicBezTo>
                      <a:pt x="99453" y="693286"/>
                      <a:pt x="100257" y="698219"/>
                      <a:pt x="101576" y="703092"/>
                    </a:cubicBezTo>
                    <a:cubicBezTo>
                      <a:pt x="103065" y="707221"/>
                      <a:pt x="148021" y="718173"/>
                      <a:pt x="148021" y="718173"/>
                    </a:cubicBezTo>
                    <a:lnTo>
                      <a:pt x="148021" y="733885"/>
                    </a:lnTo>
                    <a:cubicBezTo>
                      <a:pt x="148021" y="737096"/>
                      <a:pt x="136211" y="762556"/>
                      <a:pt x="135407" y="769322"/>
                    </a:cubicBezTo>
                    <a:cubicBezTo>
                      <a:pt x="134604" y="776089"/>
                      <a:pt x="135407" y="793865"/>
                      <a:pt x="135407" y="796101"/>
                    </a:cubicBezTo>
                    <a:cubicBezTo>
                      <a:pt x="133859" y="806824"/>
                      <a:pt x="131451" y="817375"/>
                      <a:pt x="128295" y="827754"/>
                    </a:cubicBezTo>
                    <a:cubicBezTo>
                      <a:pt x="126806" y="830105"/>
                      <a:pt x="86608" y="908033"/>
                      <a:pt x="86608" y="911301"/>
                    </a:cubicBezTo>
                    <a:cubicBezTo>
                      <a:pt x="86608" y="914570"/>
                      <a:pt x="124398" y="938883"/>
                      <a:pt x="124398" y="938883"/>
                    </a:cubicBezTo>
                    <a:cubicBezTo>
                      <a:pt x="124398" y="938883"/>
                      <a:pt x="94464" y="994046"/>
                      <a:pt x="91253" y="1002705"/>
                    </a:cubicBezTo>
                    <a:cubicBezTo>
                      <a:pt x="88041" y="1011364"/>
                      <a:pt x="93660" y="1031892"/>
                      <a:pt x="87355" y="1049209"/>
                    </a:cubicBezTo>
                    <a:cubicBezTo>
                      <a:pt x="81047" y="1066527"/>
                      <a:pt x="76402" y="1097319"/>
                      <a:pt x="73994" y="1116987"/>
                    </a:cubicBezTo>
                    <a:cubicBezTo>
                      <a:pt x="71586" y="1136656"/>
                      <a:pt x="47157" y="1187116"/>
                      <a:pt x="45608" y="1191073"/>
                    </a:cubicBezTo>
                    <a:cubicBezTo>
                      <a:pt x="44060" y="1195030"/>
                      <a:pt x="28406" y="1220203"/>
                      <a:pt x="28120" y="1228116"/>
                    </a:cubicBezTo>
                    <a:cubicBezTo>
                      <a:pt x="27832" y="1236029"/>
                      <a:pt x="36204" y="1257246"/>
                      <a:pt x="36204" y="1262006"/>
                    </a:cubicBezTo>
                    <a:cubicBezTo>
                      <a:pt x="35974" y="1273531"/>
                      <a:pt x="34885" y="1285057"/>
                      <a:pt x="32995" y="1296411"/>
                    </a:cubicBezTo>
                    <a:cubicBezTo>
                      <a:pt x="31388" y="1300367"/>
                      <a:pt x="25080" y="1309083"/>
                      <a:pt x="24279" y="1316882"/>
                    </a:cubicBezTo>
                    <a:cubicBezTo>
                      <a:pt x="23475" y="1324681"/>
                      <a:pt x="24279" y="1340564"/>
                      <a:pt x="20378" y="1349223"/>
                    </a:cubicBezTo>
                    <a:cubicBezTo>
                      <a:pt x="15389" y="1358684"/>
                      <a:pt x="10918" y="1368432"/>
                      <a:pt x="6961" y="1378410"/>
                    </a:cubicBezTo>
                    <a:cubicBezTo>
                      <a:pt x="-150" y="1396587"/>
                      <a:pt x="10058" y="1392631"/>
                      <a:pt x="10058" y="1405934"/>
                    </a:cubicBezTo>
                    <a:cubicBezTo>
                      <a:pt x="10058" y="1419238"/>
                      <a:pt x="11718" y="1478415"/>
                      <a:pt x="11718" y="1487991"/>
                    </a:cubicBezTo>
                    <a:cubicBezTo>
                      <a:pt x="11718" y="1497567"/>
                      <a:pt x="3750" y="1510928"/>
                      <a:pt x="653" y="1517063"/>
                    </a:cubicBezTo>
                    <a:cubicBezTo>
                      <a:pt x="-2444" y="1523199"/>
                      <a:pt x="-1755" y="1538337"/>
                      <a:pt x="-2502" y="1551468"/>
                    </a:cubicBezTo>
                    <a:cubicBezTo>
                      <a:pt x="-3247" y="1564600"/>
                      <a:pt x="653" y="1567295"/>
                      <a:pt x="5413" y="1579108"/>
                    </a:cubicBezTo>
                    <a:cubicBezTo>
                      <a:pt x="10170" y="1590920"/>
                      <a:pt x="27487" y="1598776"/>
                      <a:pt x="28350" y="1604338"/>
                    </a:cubicBezTo>
                    <a:cubicBezTo>
                      <a:pt x="30184" y="1612366"/>
                      <a:pt x="31273" y="1620566"/>
                      <a:pt x="31617" y="1628823"/>
                    </a:cubicBezTo>
                    <a:cubicBezTo>
                      <a:pt x="30814" y="1634557"/>
                      <a:pt x="32362" y="1644534"/>
                      <a:pt x="31617" y="1656290"/>
                    </a:cubicBezTo>
                    <a:cubicBezTo>
                      <a:pt x="30873" y="1668044"/>
                      <a:pt x="32362" y="1677621"/>
                      <a:pt x="28350" y="1688631"/>
                    </a:cubicBezTo>
                    <a:cubicBezTo>
                      <a:pt x="25597" y="1696544"/>
                      <a:pt x="25597" y="1705203"/>
                      <a:pt x="28350" y="1713116"/>
                    </a:cubicBezTo>
                    <a:cubicBezTo>
                      <a:pt x="29898" y="1720112"/>
                      <a:pt x="24335" y="1723036"/>
                      <a:pt x="16881" y="1731752"/>
                    </a:cubicBezTo>
                    <a:cubicBezTo>
                      <a:pt x="9425" y="1740468"/>
                      <a:pt x="13267" y="1744654"/>
                      <a:pt x="4551" y="1750904"/>
                    </a:cubicBezTo>
                    <a:cubicBezTo>
                      <a:pt x="-4166" y="1757154"/>
                      <a:pt x="653" y="1766100"/>
                      <a:pt x="-2502" y="1769999"/>
                    </a:cubicBezTo>
                    <a:cubicBezTo>
                      <a:pt x="-5655" y="1773898"/>
                      <a:pt x="-150" y="1786285"/>
                      <a:pt x="2257" y="1788004"/>
                    </a:cubicBezTo>
                    <a:cubicBezTo>
                      <a:pt x="4665" y="1789725"/>
                      <a:pt x="16708" y="1800964"/>
                      <a:pt x="26972" y="1801480"/>
                    </a:cubicBezTo>
                    <a:cubicBezTo>
                      <a:pt x="49565" y="1802971"/>
                      <a:pt x="107251" y="1795745"/>
                      <a:pt x="110292" y="1795745"/>
                    </a:cubicBezTo>
                    <a:cubicBezTo>
                      <a:pt x="110292" y="1795745"/>
                      <a:pt x="134030" y="1783073"/>
                      <a:pt x="134030" y="1779862"/>
                    </a:cubicBezTo>
                    <a:cubicBezTo>
                      <a:pt x="134030" y="1776651"/>
                      <a:pt x="140397" y="1774644"/>
                      <a:pt x="145498" y="1777740"/>
                    </a:cubicBezTo>
                    <a:cubicBezTo>
                      <a:pt x="150602" y="1780837"/>
                      <a:pt x="205307" y="1779862"/>
                      <a:pt x="221132" y="1776651"/>
                    </a:cubicBezTo>
                    <a:cubicBezTo>
                      <a:pt x="236960" y="1773439"/>
                      <a:pt x="233804" y="1768336"/>
                      <a:pt x="237016" y="1760939"/>
                    </a:cubicBezTo>
                    <a:cubicBezTo>
                      <a:pt x="240227" y="1753542"/>
                      <a:pt x="250607" y="1725215"/>
                      <a:pt x="250607" y="1714721"/>
                    </a:cubicBezTo>
                    <a:cubicBezTo>
                      <a:pt x="250607" y="1704228"/>
                      <a:pt x="252729" y="1694824"/>
                      <a:pt x="252729" y="1686050"/>
                    </a:cubicBezTo>
                    <a:cubicBezTo>
                      <a:pt x="252729" y="1677277"/>
                      <a:pt x="258978" y="1619820"/>
                      <a:pt x="258978" y="1614602"/>
                    </a:cubicBezTo>
                    <a:cubicBezTo>
                      <a:pt x="258978" y="1609384"/>
                      <a:pt x="270447" y="1578935"/>
                      <a:pt x="270447" y="1578935"/>
                    </a:cubicBezTo>
                    <a:lnTo>
                      <a:pt x="290402" y="1536846"/>
                    </a:lnTo>
                    <a:cubicBezTo>
                      <a:pt x="290402" y="1536846"/>
                      <a:pt x="317754" y="1504276"/>
                      <a:pt x="319762" y="1497968"/>
                    </a:cubicBezTo>
                    <a:cubicBezTo>
                      <a:pt x="321769" y="1491661"/>
                      <a:pt x="336679" y="1492635"/>
                      <a:pt x="344017" y="1490686"/>
                    </a:cubicBezTo>
                    <a:cubicBezTo>
                      <a:pt x="351356" y="1488736"/>
                      <a:pt x="352448" y="1472738"/>
                      <a:pt x="353422" y="1467749"/>
                    </a:cubicBezTo>
                    <a:cubicBezTo>
                      <a:pt x="354396" y="1462760"/>
                      <a:pt x="359786" y="1446704"/>
                      <a:pt x="360819" y="1441429"/>
                    </a:cubicBezTo>
                    <a:cubicBezTo>
                      <a:pt x="361850" y="1436153"/>
                      <a:pt x="370336" y="1412070"/>
                      <a:pt x="372288" y="1405762"/>
                    </a:cubicBezTo>
                    <a:cubicBezTo>
                      <a:pt x="374237" y="1399454"/>
                      <a:pt x="387024" y="1361551"/>
                      <a:pt x="389087" y="1357365"/>
                    </a:cubicBezTo>
                    <a:cubicBezTo>
                      <a:pt x="391154" y="1353180"/>
                      <a:pt x="395395" y="1326974"/>
                      <a:pt x="396429" y="1322673"/>
                    </a:cubicBezTo>
                    <a:cubicBezTo>
                      <a:pt x="397459" y="1318373"/>
                      <a:pt x="414320" y="1294289"/>
                      <a:pt x="414320" y="1291250"/>
                    </a:cubicBezTo>
                    <a:cubicBezTo>
                      <a:pt x="415236" y="1284598"/>
                      <a:pt x="415580" y="1277947"/>
                      <a:pt x="415350" y="1271238"/>
                    </a:cubicBezTo>
                    <a:cubicBezTo>
                      <a:pt x="414320" y="1265848"/>
                      <a:pt x="409042" y="1250193"/>
                      <a:pt x="409042" y="1250193"/>
                    </a:cubicBezTo>
                    <a:cubicBezTo>
                      <a:pt x="409216" y="1243542"/>
                      <a:pt x="410476" y="1237005"/>
                      <a:pt x="412713" y="1230754"/>
                    </a:cubicBezTo>
                    <a:cubicBezTo>
                      <a:pt x="415866" y="1224389"/>
                      <a:pt x="421199" y="1221350"/>
                      <a:pt x="423781" y="1210799"/>
                    </a:cubicBezTo>
                    <a:cubicBezTo>
                      <a:pt x="426360" y="1200248"/>
                      <a:pt x="432727" y="1202886"/>
                      <a:pt x="444766" y="1192908"/>
                    </a:cubicBezTo>
                    <a:cubicBezTo>
                      <a:pt x="456809" y="1182931"/>
                      <a:pt x="440009" y="1176681"/>
                      <a:pt x="441098" y="1167219"/>
                    </a:cubicBezTo>
                    <a:cubicBezTo>
                      <a:pt x="442188" y="1157757"/>
                      <a:pt x="462658" y="1110909"/>
                      <a:pt x="462658" y="1110909"/>
                    </a:cubicBezTo>
                    <a:cubicBezTo>
                      <a:pt x="465066" y="1104257"/>
                      <a:pt x="467877" y="1097778"/>
                      <a:pt x="470973" y="1091470"/>
                    </a:cubicBezTo>
                    <a:cubicBezTo>
                      <a:pt x="475330" y="1083614"/>
                      <a:pt x="475330" y="1087227"/>
                      <a:pt x="476304" y="1078396"/>
                    </a:cubicBezTo>
                    <a:cubicBezTo>
                      <a:pt x="478942" y="1065896"/>
                      <a:pt x="485365" y="1054484"/>
                      <a:pt x="494711" y="1045711"/>
                    </a:cubicBezTo>
                    <a:cubicBezTo>
                      <a:pt x="505205" y="1035275"/>
                      <a:pt x="513062" y="982635"/>
                      <a:pt x="515699" y="979481"/>
                    </a:cubicBezTo>
                    <a:cubicBezTo>
                      <a:pt x="519370" y="973804"/>
                      <a:pt x="521722" y="967439"/>
                      <a:pt x="522637" y="960730"/>
                    </a:cubicBezTo>
                    <a:cubicBezTo>
                      <a:pt x="522637" y="956372"/>
                      <a:pt x="536743" y="957519"/>
                      <a:pt x="539840" y="952759"/>
                    </a:cubicBezTo>
                    <a:cubicBezTo>
                      <a:pt x="542937" y="948000"/>
                      <a:pt x="536172" y="910728"/>
                      <a:pt x="536743" y="898113"/>
                    </a:cubicBezTo>
                    <a:cubicBezTo>
                      <a:pt x="537317" y="885497"/>
                      <a:pt x="535195" y="829302"/>
                      <a:pt x="534680" y="827295"/>
                    </a:cubicBezTo>
                    <a:cubicBezTo>
                      <a:pt x="534680" y="826664"/>
                      <a:pt x="533305" y="824141"/>
                      <a:pt x="531642" y="820815"/>
                    </a:cubicBezTo>
                    <a:cubicBezTo>
                      <a:pt x="555724" y="818120"/>
                      <a:pt x="590303" y="799427"/>
                      <a:pt x="598215" y="791513"/>
                    </a:cubicBezTo>
                    <a:cubicBezTo>
                      <a:pt x="606128" y="783600"/>
                      <a:pt x="628090" y="753095"/>
                      <a:pt x="625968" y="725399"/>
                    </a:cubicBezTo>
                    <a:cubicBezTo>
                      <a:pt x="624364" y="706246"/>
                      <a:pt x="625052" y="687036"/>
                      <a:pt x="628090" y="668057"/>
                    </a:cubicBezTo>
                    <a:cubicBezTo>
                      <a:pt x="629465" y="644833"/>
                      <a:pt x="625853" y="621551"/>
                      <a:pt x="617425" y="599819"/>
                    </a:cubicBezTo>
                    <a:cubicBezTo>
                      <a:pt x="608880" y="578488"/>
                      <a:pt x="587606" y="557214"/>
                      <a:pt x="581413" y="543051"/>
                    </a:cubicBezTo>
                    <a:cubicBezTo>
                      <a:pt x="575220" y="528887"/>
                      <a:pt x="593971" y="525217"/>
                      <a:pt x="608536" y="503886"/>
                    </a:cubicBezTo>
                    <a:cubicBezTo>
                      <a:pt x="623101" y="482554"/>
                      <a:pt x="617425" y="439892"/>
                      <a:pt x="621667" y="421543"/>
                    </a:cubicBezTo>
                    <a:cubicBezTo>
                      <a:pt x="625912" y="403193"/>
                      <a:pt x="625968" y="403652"/>
                      <a:pt x="640878" y="396713"/>
                    </a:cubicBezTo>
                    <a:cubicBezTo>
                      <a:pt x="655787" y="389775"/>
                      <a:pt x="640992" y="359556"/>
                      <a:pt x="647300" y="333637"/>
                    </a:cubicBezTo>
                    <a:close/>
                    <a:moveTo>
                      <a:pt x="257374" y="1205696"/>
                    </a:moveTo>
                    <a:cubicBezTo>
                      <a:pt x="255366" y="1214469"/>
                      <a:pt x="252270" y="1218712"/>
                      <a:pt x="253474" y="1230180"/>
                    </a:cubicBezTo>
                    <a:cubicBezTo>
                      <a:pt x="254907" y="1237979"/>
                      <a:pt x="254736" y="1246007"/>
                      <a:pt x="253073" y="1253805"/>
                    </a:cubicBezTo>
                    <a:cubicBezTo>
                      <a:pt x="251066" y="1266707"/>
                      <a:pt x="247339" y="1267224"/>
                      <a:pt x="248313" y="1278635"/>
                    </a:cubicBezTo>
                    <a:cubicBezTo>
                      <a:pt x="249803" y="1289300"/>
                      <a:pt x="247569" y="1300196"/>
                      <a:pt x="242005" y="1309428"/>
                    </a:cubicBezTo>
                    <a:cubicBezTo>
                      <a:pt x="234896" y="1322330"/>
                      <a:pt x="237649" y="1318430"/>
                      <a:pt x="233748" y="1332364"/>
                    </a:cubicBezTo>
                    <a:cubicBezTo>
                      <a:pt x="229848" y="1346298"/>
                      <a:pt x="220331" y="1369866"/>
                      <a:pt x="220331" y="1371758"/>
                    </a:cubicBezTo>
                    <a:cubicBezTo>
                      <a:pt x="218724" y="1380245"/>
                      <a:pt x="216490" y="1388559"/>
                      <a:pt x="213623" y="1396702"/>
                    </a:cubicBezTo>
                    <a:cubicBezTo>
                      <a:pt x="210526" y="1405648"/>
                      <a:pt x="204218" y="1421015"/>
                      <a:pt x="204906" y="1425373"/>
                    </a:cubicBezTo>
                    <a:cubicBezTo>
                      <a:pt x="205592" y="1429731"/>
                      <a:pt x="213623" y="1432483"/>
                      <a:pt x="212130" y="1435981"/>
                    </a:cubicBezTo>
                    <a:cubicBezTo>
                      <a:pt x="210641" y="1439479"/>
                      <a:pt x="207314" y="1440454"/>
                      <a:pt x="210123" y="1442691"/>
                    </a:cubicBezTo>
                    <a:cubicBezTo>
                      <a:pt x="212074" y="1444525"/>
                      <a:pt x="214482" y="1445787"/>
                      <a:pt x="217120" y="1446246"/>
                    </a:cubicBezTo>
                    <a:cubicBezTo>
                      <a:pt x="219127" y="1446762"/>
                      <a:pt x="224747" y="1447507"/>
                      <a:pt x="224747" y="1447507"/>
                    </a:cubicBezTo>
                    <a:cubicBezTo>
                      <a:pt x="225606" y="1451292"/>
                      <a:pt x="226236" y="1455134"/>
                      <a:pt x="226637" y="1458975"/>
                    </a:cubicBezTo>
                    <a:cubicBezTo>
                      <a:pt x="226295" y="1460294"/>
                      <a:pt x="177381" y="1529908"/>
                      <a:pt x="173080" y="1538566"/>
                    </a:cubicBezTo>
                    <a:cubicBezTo>
                      <a:pt x="168779" y="1547225"/>
                      <a:pt x="162356" y="1552787"/>
                      <a:pt x="162356" y="1565058"/>
                    </a:cubicBezTo>
                    <a:cubicBezTo>
                      <a:pt x="162356" y="1577330"/>
                      <a:pt x="160808" y="1598489"/>
                      <a:pt x="160466" y="1606746"/>
                    </a:cubicBezTo>
                    <a:cubicBezTo>
                      <a:pt x="160122" y="1615003"/>
                      <a:pt x="161956" y="1621712"/>
                      <a:pt x="156566" y="1630428"/>
                    </a:cubicBezTo>
                    <a:cubicBezTo>
                      <a:pt x="151176" y="1639145"/>
                      <a:pt x="147791" y="1639030"/>
                      <a:pt x="147791" y="1649466"/>
                    </a:cubicBezTo>
                    <a:cubicBezTo>
                      <a:pt x="147791" y="1659902"/>
                      <a:pt x="139937" y="1673435"/>
                      <a:pt x="139134" y="1676532"/>
                    </a:cubicBezTo>
                    <a:cubicBezTo>
                      <a:pt x="136267" y="1681406"/>
                      <a:pt x="132711" y="1685821"/>
                      <a:pt x="128699" y="1689777"/>
                    </a:cubicBezTo>
                    <a:cubicBezTo>
                      <a:pt x="128699" y="1682437"/>
                      <a:pt x="123421" y="1661451"/>
                      <a:pt x="123421" y="1656060"/>
                    </a:cubicBezTo>
                    <a:cubicBezTo>
                      <a:pt x="123421" y="1650670"/>
                      <a:pt x="112871" y="1642470"/>
                      <a:pt x="112871" y="1626758"/>
                    </a:cubicBezTo>
                    <a:cubicBezTo>
                      <a:pt x="113445" y="1616494"/>
                      <a:pt x="116141" y="1606517"/>
                      <a:pt x="120783" y="1597342"/>
                    </a:cubicBezTo>
                    <a:cubicBezTo>
                      <a:pt x="121301" y="1594131"/>
                      <a:pt x="133800" y="1590920"/>
                      <a:pt x="135981" y="1584727"/>
                    </a:cubicBezTo>
                    <a:cubicBezTo>
                      <a:pt x="141486" y="1571940"/>
                      <a:pt x="144983" y="1558406"/>
                      <a:pt x="146416" y="1544588"/>
                    </a:cubicBezTo>
                    <a:cubicBezTo>
                      <a:pt x="148653" y="1523600"/>
                      <a:pt x="143320" y="1501524"/>
                      <a:pt x="146416" y="1484665"/>
                    </a:cubicBezTo>
                    <a:cubicBezTo>
                      <a:pt x="149513" y="1467806"/>
                      <a:pt x="149628" y="1447966"/>
                      <a:pt x="151691" y="1426807"/>
                    </a:cubicBezTo>
                    <a:cubicBezTo>
                      <a:pt x="153755" y="1405648"/>
                      <a:pt x="145442" y="1399569"/>
                      <a:pt x="151691" y="1391025"/>
                    </a:cubicBezTo>
                    <a:cubicBezTo>
                      <a:pt x="157941" y="1382481"/>
                      <a:pt x="175891" y="1361666"/>
                      <a:pt x="176921" y="1352205"/>
                    </a:cubicBezTo>
                    <a:cubicBezTo>
                      <a:pt x="177955" y="1342743"/>
                      <a:pt x="197050" y="1292340"/>
                      <a:pt x="197050" y="1292340"/>
                    </a:cubicBezTo>
                    <a:lnTo>
                      <a:pt x="203243" y="1282878"/>
                    </a:lnTo>
                    <a:lnTo>
                      <a:pt x="203243" y="1319635"/>
                    </a:lnTo>
                    <a:lnTo>
                      <a:pt x="200203" y="1321584"/>
                    </a:lnTo>
                    <a:lnTo>
                      <a:pt x="199399" y="1360978"/>
                    </a:lnTo>
                    <a:cubicBezTo>
                      <a:pt x="199399" y="1360978"/>
                      <a:pt x="216602" y="1372045"/>
                      <a:pt x="217923" y="1358742"/>
                    </a:cubicBezTo>
                    <a:cubicBezTo>
                      <a:pt x="218438" y="1354785"/>
                      <a:pt x="216431" y="1319233"/>
                      <a:pt x="216431" y="1319233"/>
                    </a:cubicBezTo>
                    <a:lnTo>
                      <a:pt x="214079" y="1317341"/>
                    </a:lnTo>
                    <a:cubicBezTo>
                      <a:pt x="214079" y="1317341"/>
                      <a:pt x="214079" y="1275596"/>
                      <a:pt x="214768" y="1273990"/>
                    </a:cubicBezTo>
                    <a:cubicBezTo>
                      <a:pt x="215457" y="1272384"/>
                      <a:pt x="219127" y="1259712"/>
                      <a:pt x="220502" y="1256787"/>
                    </a:cubicBezTo>
                    <a:cubicBezTo>
                      <a:pt x="221880" y="1253863"/>
                      <a:pt x="216201" y="1252143"/>
                      <a:pt x="220502" y="1246466"/>
                    </a:cubicBezTo>
                    <a:cubicBezTo>
                      <a:pt x="224803" y="1240789"/>
                      <a:pt x="225262" y="1236775"/>
                      <a:pt x="229218" y="1232302"/>
                    </a:cubicBezTo>
                    <a:cubicBezTo>
                      <a:pt x="233174" y="1227830"/>
                      <a:pt x="230710" y="1213838"/>
                      <a:pt x="236671" y="1204377"/>
                    </a:cubicBezTo>
                    <a:cubicBezTo>
                      <a:pt x="242635" y="1194916"/>
                      <a:pt x="244587" y="1187862"/>
                      <a:pt x="246880" y="1183906"/>
                    </a:cubicBezTo>
                    <a:cubicBezTo>
                      <a:pt x="249173" y="1179949"/>
                      <a:pt x="251984" y="1162173"/>
                      <a:pt x="252614" y="1177082"/>
                    </a:cubicBezTo>
                    <a:cubicBezTo>
                      <a:pt x="253244" y="1191991"/>
                      <a:pt x="259552" y="1196750"/>
                      <a:pt x="257315" y="1205696"/>
                    </a:cubicBezTo>
                    <a:close/>
                  </a:path>
                </a:pathLst>
              </a:custGeom>
              <a:solidFill>
                <a:srgbClr val="4C413A"/>
              </a:solidFill>
              <a:ln w="5733" cap="flat">
                <a:noFill/>
                <a:prstDash val="solid"/>
                <a:miter/>
              </a:ln>
            </p:spPr>
            <p:txBody>
              <a:bodyPr rtlCol="0" anchor="ctr"/>
              <a:lstStyle/>
              <a:p>
                <a:endParaRPr lang="en-US" dirty="0">
                  <a:latin typeface="Montserrat" pitchFamily="2" charset="0"/>
                </a:endParaRPr>
              </a:p>
            </p:txBody>
          </p:sp>
        </p:grpSp>
      </p:grpSp>
    </p:spTree>
    <p:extLst>
      <p:ext uri="{BB962C8B-B14F-4D97-AF65-F5344CB8AC3E}">
        <p14:creationId xmlns:p14="http://schemas.microsoft.com/office/powerpoint/2010/main" val="27033560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lement-Slide-02">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EDF4FDD-E915-F266-0CD4-89BB2AECA9DA}"/>
              </a:ext>
            </a:extLst>
          </p:cNvPr>
          <p:cNvGrpSpPr/>
          <p:nvPr userDrawn="1"/>
        </p:nvGrpSpPr>
        <p:grpSpPr>
          <a:xfrm>
            <a:off x="349446" y="1626498"/>
            <a:ext cx="3407613" cy="3334271"/>
            <a:chOff x="920296" y="2046352"/>
            <a:chExt cx="2805584" cy="2745200"/>
          </a:xfrm>
          <a:solidFill>
            <a:srgbClr val="4C413A"/>
          </a:solidFill>
        </p:grpSpPr>
        <p:sp>
          <p:nvSpPr>
            <p:cNvPr id="8" name="Freeform: Shape 7">
              <a:extLst>
                <a:ext uri="{FF2B5EF4-FFF2-40B4-BE49-F238E27FC236}">
                  <a16:creationId xmlns:a16="http://schemas.microsoft.com/office/drawing/2014/main" id="{10520F65-568B-82AD-C98C-999CDBA23112}"/>
                </a:ext>
              </a:extLst>
            </p:cNvPr>
            <p:cNvSpPr/>
            <p:nvPr/>
          </p:nvSpPr>
          <p:spPr>
            <a:xfrm>
              <a:off x="1922630" y="2046352"/>
              <a:ext cx="1338003" cy="2645532"/>
            </a:xfrm>
            <a:custGeom>
              <a:avLst/>
              <a:gdLst>
                <a:gd name="connsiteX0" fmla="*/ 14 w 1338003"/>
                <a:gd name="connsiteY0" fmla="*/ 1107773 h 2645532"/>
                <a:gd name="connsiteX1" fmla="*/ 14 w 1338003"/>
                <a:gd name="connsiteY1" fmla="*/ 1098708 h 2645532"/>
                <a:gd name="connsiteX2" fmla="*/ 161372 w 1338003"/>
                <a:gd name="connsiteY2" fmla="*/ 1022561 h 2645532"/>
                <a:gd name="connsiteX3" fmla="*/ 79787 w 1338003"/>
                <a:gd name="connsiteY3" fmla="*/ 937350 h 2645532"/>
                <a:gd name="connsiteX4" fmla="*/ 79787 w 1338003"/>
                <a:gd name="connsiteY4" fmla="*/ 876614 h 2645532"/>
                <a:gd name="connsiteX5" fmla="*/ 181315 w 1338003"/>
                <a:gd name="connsiteY5" fmla="*/ 665399 h 2645532"/>
                <a:gd name="connsiteX6" fmla="*/ 209417 w 1338003"/>
                <a:gd name="connsiteY6" fmla="*/ 552086 h 2645532"/>
                <a:gd name="connsiteX7" fmla="*/ 329982 w 1338003"/>
                <a:gd name="connsiteY7" fmla="*/ 397979 h 2645532"/>
                <a:gd name="connsiteX8" fmla="*/ 351739 w 1338003"/>
                <a:gd name="connsiteY8" fmla="*/ 391634 h 2645532"/>
                <a:gd name="connsiteX9" fmla="*/ 376214 w 1338003"/>
                <a:gd name="connsiteY9" fmla="*/ 359906 h 2645532"/>
                <a:gd name="connsiteX10" fmla="*/ 455080 w 1338003"/>
                <a:gd name="connsiteY10" fmla="*/ 359906 h 2645532"/>
                <a:gd name="connsiteX11" fmla="*/ 459613 w 1338003"/>
                <a:gd name="connsiteY11" fmla="*/ 359906 h 2645532"/>
                <a:gd name="connsiteX12" fmla="*/ 459613 w 1338003"/>
                <a:gd name="connsiteY12" fmla="*/ 359906 h 2645532"/>
                <a:gd name="connsiteX13" fmla="*/ 495873 w 1338003"/>
                <a:gd name="connsiteY13" fmla="*/ 325459 h 2645532"/>
                <a:gd name="connsiteX14" fmla="*/ 534853 w 1338003"/>
                <a:gd name="connsiteY14" fmla="*/ 325459 h 2645532"/>
                <a:gd name="connsiteX15" fmla="*/ 534853 w 1338003"/>
                <a:gd name="connsiteY15" fmla="*/ 299171 h 2645532"/>
                <a:gd name="connsiteX16" fmla="*/ 503125 w 1338003"/>
                <a:gd name="connsiteY16" fmla="*/ 261098 h 2645532"/>
                <a:gd name="connsiteX17" fmla="*/ 496780 w 1338003"/>
                <a:gd name="connsiteY17" fmla="*/ 220304 h 2645532"/>
                <a:gd name="connsiteX18" fmla="*/ 496780 w 1338003"/>
                <a:gd name="connsiteY18" fmla="*/ 181325 h 2645532"/>
                <a:gd name="connsiteX19" fmla="*/ 511284 w 1338003"/>
                <a:gd name="connsiteY19" fmla="*/ 140532 h 2645532"/>
                <a:gd name="connsiteX20" fmla="*/ 519442 w 1338003"/>
                <a:gd name="connsiteY20" fmla="*/ 105179 h 2645532"/>
                <a:gd name="connsiteX21" fmla="*/ 604654 w 1338003"/>
                <a:gd name="connsiteY21" fmla="*/ 14528 h 2645532"/>
                <a:gd name="connsiteX22" fmla="*/ 620065 w 1338003"/>
                <a:gd name="connsiteY22" fmla="*/ 14528 h 2645532"/>
                <a:gd name="connsiteX23" fmla="*/ 675361 w 1338003"/>
                <a:gd name="connsiteY23" fmla="*/ 14528 h 2645532"/>
                <a:gd name="connsiteX24" fmla="*/ 683520 w 1338003"/>
                <a:gd name="connsiteY24" fmla="*/ 14528 h 2645532"/>
                <a:gd name="connsiteX25" fmla="*/ 704370 w 1338003"/>
                <a:gd name="connsiteY25" fmla="*/ 14528 h 2645532"/>
                <a:gd name="connsiteX26" fmla="*/ 746069 w 1338003"/>
                <a:gd name="connsiteY26" fmla="*/ 1837 h 2645532"/>
                <a:gd name="connsiteX27" fmla="*/ 759666 w 1338003"/>
                <a:gd name="connsiteY27" fmla="*/ 28125 h 2645532"/>
                <a:gd name="connsiteX28" fmla="*/ 815870 w 1338003"/>
                <a:gd name="connsiteY28" fmla="*/ 79797 h 2645532"/>
                <a:gd name="connsiteX29" fmla="*/ 815870 w 1338003"/>
                <a:gd name="connsiteY29" fmla="*/ 154130 h 2645532"/>
                <a:gd name="connsiteX30" fmla="*/ 810431 w 1338003"/>
                <a:gd name="connsiteY30" fmla="*/ 184044 h 2645532"/>
                <a:gd name="connsiteX31" fmla="*/ 810431 w 1338003"/>
                <a:gd name="connsiteY31" fmla="*/ 203987 h 2645532"/>
                <a:gd name="connsiteX32" fmla="*/ 795927 w 1338003"/>
                <a:gd name="connsiteY32" fmla="*/ 242967 h 2645532"/>
                <a:gd name="connsiteX33" fmla="*/ 789581 w 1338003"/>
                <a:gd name="connsiteY33" fmla="*/ 269256 h 2645532"/>
                <a:gd name="connsiteX34" fmla="*/ 789581 w 1338003"/>
                <a:gd name="connsiteY34" fmla="*/ 269256 h 2645532"/>
                <a:gd name="connsiteX35" fmla="*/ 789581 w 1338003"/>
                <a:gd name="connsiteY35" fmla="*/ 269256 h 2645532"/>
                <a:gd name="connsiteX36" fmla="*/ 731565 w 1338003"/>
                <a:gd name="connsiteY36" fmla="*/ 297357 h 2645532"/>
                <a:gd name="connsiteX37" fmla="*/ 727032 w 1338003"/>
                <a:gd name="connsiteY37" fmla="*/ 315488 h 2645532"/>
                <a:gd name="connsiteX38" fmla="*/ 756040 w 1338003"/>
                <a:gd name="connsiteY38" fmla="*/ 349935 h 2645532"/>
                <a:gd name="connsiteX39" fmla="*/ 792301 w 1338003"/>
                <a:gd name="connsiteY39" fmla="*/ 335431 h 2645532"/>
                <a:gd name="connsiteX40" fmla="*/ 852130 w 1338003"/>
                <a:gd name="connsiteY40" fmla="*/ 372597 h 2645532"/>
                <a:gd name="connsiteX41" fmla="*/ 852130 w 1338003"/>
                <a:gd name="connsiteY41" fmla="*/ 386195 h 2645532"/>
                <a:gd name="connsiteX42" fmla="*/ 988532 w 1338003"/>
                <a:gd name="connsiteY42" fmla="*/ 619801 h 2645532"/>
                <a:gd name="connsiteX43" fmla="*/ 987199 w 1338003"/>
                <a:gd name="connsiteY43" fmla="*/ 624605 h 2645532"/>
                <a:gd name="connsiteX44" fmla="*/ 1024366 w 1338003"/>
                <a:gd name="connsiteY44" fmla="*/ 612821 h 2645532"/>
                <a:gd name="connsiteX45" fmla="*/ 1029805 w 1338003"/>
                <a:gd name="connsiteY45" fmla="*/ 612821 h 2645532"/>
                <a:gd name="connsiteX46" fmla="*/ 1029805 w 1338003"/>
                <a:gd name="connsiteY46" fmla="*/ 606476 h 2645532"/>
                <a:gd name="connsiteX47" fmla="*/ 1076037 w 1338003"/>
                <a:gd name="connsiteY47" fmla="*/ 522171 h 2645532"/>
                <a:gd name="connsiteX48" fmla="*/ 1105045 w 1338003"/>
                <a:gd name="connsiteY48" fmla="*/ 598317 h 2645532"/>
                <a:gd name="connsiteX49" fmla="*/ 1241021 w 1338003"/>
                <a:gd name="connsiteY49" fmla="*/ 534862 h 2645532"/>
                <a:gd name="connsiteX50" fmla="*/ 1247367 w 1338003"/>
                <a:gd name="connsiteY50" fmla="*/ 524890 h 2645532"/>
                <a:gd name="connsiteX51" fmla="*/ 1257338 w 1338003"/>
                <a:gd name="connsiteY51" fmla="*/ 524890 h 2645532"/>
                <a:gd name="connsiteX52" fmla="*/ 1270936 w 1338003"/>
                <a:gd name="connsiteY52" fmla="*/ 517638 h 2645532"/>
                <a:gd name="connsiteX53" fmla="*/ 1330765 w 1338003"/>
                <a:gd name="connsiteY53" fmla="*/ 494975 h 2645532"/>
                <a:gd name="connsiteX54" fmla="*/ 1330765 w 1338003"/>
                <a:gd name="connsiteY54" fmla="*/ 494975 h 2645532"/>
                <a:gd name="connsiteX55" fmla="*/ 1330765 w 1338003"/>
                <a:gd name="connsiteY55" fmla="*/ 494975 h 2645532"/>
                <a:gd name="connsiteX56" fmla="*/ 1330765 w 1338003"/>
                <a:gd name="connsiteY56" fmla="*/ 509480 h 2645532"/>
                <a:gd name="connsiteX57" fmla="*/ 1338017 w 1338003"/>
                <a:gd name="connsiteY57" fmla="*/ 509480 h 2645532"/>
                <a:gd name="connsiteX58" fmla="*/ 1338017 w 1338003"/>
                <a:gd name="connsiteY58" fmla="*/ 509480 h 2645532"/>
                <a:gd name="connsiteX59" fmla="*/ 1338017 w 1338003"/>
                <a:gd name="connsiteY59" fmla="*/ 514918 h 2645532"/>
                <a:gd name="connsiteX60" fmla="*/ 1284534 w 1338003"/>
                <a:gd name="connsiteY60" fmla="*/ 542114 h 2645532"/>
                <a:gd name="connsiteX61" fmla="*/ 1284534 w 1338003"/>
                <a:gd name="connsiteY61" fmla="*/ 542114 h 2645532"/>
                <a:gd name="connsiteX62" fmla="*/ 1269123 w 1338003"/>
                <a:gd name="connsiteY62" fmla="*/ 550272 h 2645532"/>
                <a:gd name="connsiteX63" fmla="*/ 1269123 w 1338003"/>
                <a:gd name="connsiteY63" fmla="*/ 550272 h 2645532"/>
                <a:gd name="connsiteX64" fmla="*/ 1255525 w 1338003"/>
                <a:gd name="connsiteY64" fmla="*/ 550272 h 2645532"/>
                <a:gd name="connsiteX65" fmla="*/ 1112297 w 1338003"/>
                <a:gd name="connsiteY65" fmla="*/ 614634 h 2645532"/>
                <a:gd name="connsiteX66" fmla="*/ 1112297 w 1338003"/>
                <a:gd name="connsiteY66" fmla="*/ 621886 h 2645532"/>
                <a:gd name="connsiteX67" fmla="*/ 1107765 w 1338003"/>
                <a:gd name="connsiteY67" fmla="*/ 621886 h 2645532"/>
                <a:gd name="connsiteX68" fmla="*/ 1107765 w 1338003"/>
                <a:gd name="connsiteY68" fmla="*/ 621886 h 2645532"/>
                <a:gd name="connsiteX69" fmla="*/ 1107765 w 1338003"/>
                <a:gd name="connsiteY69" fmla="*/ 627325 h 2645532"/>
                <a:gd name="connsiteX70" fmla="*/ 1098700 w 1338003"/>
                <a:gd name="connsiteY70" fmla="*/ 627325 h 2645532"/>
                <a:gd name="connsiteX71" fmla="*/ 1091448 w 1338003"/>
                <a:gd name="connsiteY71" fmla="*/ 618260 h 2645532"/>
                <a:gd name="connsiteX72" fmla="*/ 1065159 w 1338003"/>
                <a:gd name="connsiteY72" fmla="*/ 629138 h 2645532"/>
                <a:gd name="connsiteX73" fmla="*/ 1065159 w 1338003"/>
                <a:gd name="connsiteY73" fmla="*/ 629138 h 2645532"/>
                <a:gd name="connsiteX74" fmla="*/ 1055187 w 1338003"/>
                <a:gd name="connsiteY74" fmla="*/ 634577 h 2645532"/>
                <a:gd name="connsiteX75" fmla="*/ 1055187 w 1338003"/>
                <a:gd name="connsiteY75" fmla="*/ 634577 h 2645532"/>
                <a:gd name="connsiteX76" fmla="*/ 1066972 w 1338003"/>
                <a:gd name="connsiteY76" fmla="*/ 653614 h 2645532"/>
                <a:gd name="connsiteX77" fmla="*/ 1053375 w 1338003"/>
                <a:gd name="connsiteY77" fmla="*/ 647268 h 2645532"/>
                <a:gd name="connsiteX78" fmla="*/ 1001704 w 1338003"/>
                <a:gd name="connsiteY78" fmla="*/ 678996 h 2645532"/>
                <a:gd name="connsiteX79" fmla="*/ 1047029 w 1338003"/>
                <a:gd name="connsiteY79" fmla="*/ 831288 h 2645532"/>
                <a:gd name="connsiteX80" fmla="*/ 1039777 w 1338003"/>
                <a:gd name="connsiteY80" fmla="*/ 869362 h 2645532"/>
                <a:gd name="connsiteX81" fmla="*/ 1030712 w 1338003"/>
                <a:gd name="connsiteY81" fmla="*/ 905622 h 2645532"/>
                <a:gd name="connsiteX82" fmla="*/ 988106 w 1338003"/>
                <a:gd name="connsiteY82" fmla="*/ 930098 h 2645532"/>
                <a:gd name="connsiteX83" fmla="*/ 938248 w 1338003"/>
                <a:gd name="connsiteY83" fmla="*/ 919219 h 2645532"/>
                <a:gd name="connsiteX84" fmla="*/ 918305 w 1338003"/>
                <a:gd name="connsiteY84" fmla="*/ 919219 h 2645532"/>
                <a:gd name="connsiteX85" fmla="*/ 911959 w 1338003"/>
                <a:gd name="connsiteY85" fmla="*/ 978142 h 2645532"/>
                <a:gd name="connsiteX86" fmla="*/ 911959 w 1338003"/>
                <a:gd name="connsiteY86" fmla="*/ 978142 h 2645532"/>
                <a:gd name="connsiteX87" fmla="*/ 907427 w 1338003"/>
                <a:gd name="connsiteY87" fmla="*/ 978142 h 2645532"/>
                <a:gd name="connsiteX88" fmla="*/ 907427 w 1338003"/>
                <a:gd name="connsiteY88" fmla="*/ 1006244 h 2645532"/>
                <a:gd name="connsiteX89" fmla="*/ 914679 w 1338003"/>
                <a:gd name="connsiteY89" fmla="*/ 1006244 h 2645532"/>
                <a:gd name="connsiteX90" fmla="*/ 914679 w 1338003"/>
                <a:gd name="connsiteY90" fmla="*/ 1012589 h 2645532"/>
                <a:gd name="connsiteX91" fmla="*/ 910146 w 1338003"/>
                <a:gd name="connsiteY91" fmla="*/ 1023468 h 2645532"/>
                <a:gd name="connsiteX92" fmla="*/ 922838 w 1338003"/>
                <a:gd name="connsiteY92" fmla="*/ 1063354 h 2645532"/>
                <a:gd name="connsiteX93" fmla="*/ 922838 w 1338003"/>
                <a:gd name="connsiteY93" fmla="*/ 1063354 h 2645532"/>
                <a:gd name="connsiteX94" fmla="*/ 922838 w 1338003"/>
                <a:gd name="connsiteY94" fmla="*/ 1185732 h 2645532"/>
                <a:gd name="connsiteX95" fmla="*/ 911959 w 1338003"/>
                <a:gd name="connsiteY95" fmla="*/ 1230151 h 2645532"/>
                <a:gd name="connsiteX96" fmla="*/ 911959 w 1338003"/>
                <a:gd name="connsiteY96" fmla="*/ 1248281 h 2645532"/>
                <a:gd name="connsiteX97" fmla="*/ 911959 w 1338003"/>
                <a:gd name="connsiteY97" fmla="*/ 1248281 h 2645532"/>
                <a:gd name="connsiteX98" fmla="*/ 882951 w 1338003"/>
                <a:gd name="connsiteY98" fmla="*/ 1248281 h 2645532"/>
                <a:gd name="connsiteX99" fmla="*/ 856663 w 1338003"/>
                <a:gd name="connsiteY99" fmla="*/ 1300859 h 2645532"/>
                <a:gd name="connsiteX100" fmla="*/ 861195 w 1338003"/>
                <a:gd name="connsiteY100" fmla="*/ 1498476 h 2645532"/>
                <a:gd name="connsiteX101" fmla="*/ 867541 w 1338003"/>
                <a:gd name="connsiteY101" fmla="*/ 1498476 h 2645532"/>
                <a:gd name="connsiteX102" fmla="*/ 867541 w 1338003"/>
                <a:gd name="connsiteY102" fmla="*/ 1535643 h 2645532"/>
                <a:gd name="connsiteX103" fmla="*/ 867541 w 1338003"/>
                <a:gd name="connsiteY103" fmla="*/ 1556492 h 2645532"/>
                <a:gd name="connsiteX104" fmla="*/ 867541 w 1338003"/>
                <a:gd name="connsiteY104" fmla="*/ 1572810 h 2645532"/>
                <a:gd name="connsiteX105" fmla="*/ 861195 w 1338003"/>
                <a:gd name="connsiteY105" fmla="*/ 1572810 h 2645532"/>
                <a:gd name="connsiteX106" fmla="*/ 838532 w 1338003"/>
                <a:gd name="connsiteY106" fmla="*/ 1713317 h 2645532"/>
                <a:gd name="connsiteX107" fmla="*/ 832187 w 1338003"/>
                <a:gd name="connsiteY107" fmla="*/ 1738700 h 2645532"/>
                <a:gd name="connsiteX108" fmla="*/ 826748 w 1338003"/>
                <a:gd name="connsiteY108" fmla="*/ 1779493 h 2645532"/>
                <a:gd name="connsiteX109" fmla="*/ 826748 w 1338003"/>
                <a:gd name="connsiteY109" fmla="*/ 1878302 h 2645532"/>
                <a:gd name="connsiteX110" fmla="*/ 806805 w 1338003"/>
                <a:gd name="connsiteY110" fmla="*/ 2026968 h 2645532"/>
                <a:gd name="connsiteX111" fmla="*/ 795020 w 1338003"/>
                <a:gd name="connsiteY111" fmla="*/ 2191045 h 2645532"/>
                <a:gd name="connsiteX112" fmla="*/ 766012 w 1338003"/>
                <a:gd name="connsiteY112" fmla="*/ 2295294 h 2645532"/>
                <a:gd name="connsiteX113" fmla="*/ 760573 w 1338003"/>
                <a:gd name="connsiteY113" fmla="*/ 2346964 h 2645532"/>
                <a:gd name="connsiteX114" fmla="*/ 725219 w 1338003"/>
                <a:gd name="connsiteY114" fmla="*/ 2360563 h 2645532"/>
                <a:gd name="connsiteX115" fmla="*/ 725219 w 1338003"/>
                <a:gd name="connsiteY115" fmla="*/ 2385945 h 2645532"/>
                <a:gd name="connsiteX116" fmla="*/ 773264 w 1338003"/>
                <a:gd name="connsiteY116" fmla="*/ 2501977 h 2645532"/>
                <a:gd name="connsiteX117" fmla="*/ 773264 w 1338003"/>
                <a:gd name="connsiteY117" fmla="*/ 2501977 h 2645532"/>
                <a:gd name="connsiteX118" fmla="*/ 826748 w 1338003"/>
                <a:gd name="connsiteY118" fmla="*/ 2592628 h 2645532"/>
                <a:gd name="connsiteX119" fmla="*/ 736097 w 1338003"/>
                <a:gd name="connsiteY119" fmla="*/ 2645205 h 2645532"/>
                <a:gd name="connsiteX120" fmla="*/ 685333 w 1338003"/>
                <a:gd name="connsiteY120" fmla="*/ 2633420 h 2645532"/>
                <a:gd name="connsiteX121" fmla="*/ 678987 w 1338003"/>
                <a:gd name="connsiteY121" fmla="*/ 2624354 h 2645532"/>
                <a:gd name="connsiteX122" fmla="*/ 670829 w 1338003"/>
                <a:gd name="connsiteY122" fmla="*/ 2624354 h 2645532"/>
                <a:gd name="connsiteX123" fmla="*/ 670829 w 1338003"/>
                <a:gd name="connsiteY123" fmla="*/ 2617102 h 2645532"/>
                <a:gd name="connsiteX124" fmla="*/ 662670 w 1338003"/>
                <a:gd name="connsiteY124" fmla="*/ 2617102 h 2645532"/>
                <a:gd name="connsiteX125" fmla="*/ 662670 w 1338003"/>
                <a:gd name="connsiteY125" fmla="*/ 2608944 h 2645532"/>
                <a:gd name="connsiteX126" fmla="*/ 646353 w 1338003"/>
                <a:gd name="connsiteY126" fmla="*/ 2608944 h 2645532"/>
                <a:gd name="connsiteX127" fmla="*/ 646353 w 1338003"/>
                <a:gd name="connsiteY127" fmla="*/ 2600786 h 2645532"/>
                <a:gd name="connsiteX128" fmla="*/ 639101 w 1338003"/>
                <a:gd name="connsiteY128" fmla="*/ 2600786 h 2645532"/>
                <a:gd name="connsiteX129" fmla="*/ 639101 w 1338003"/>
                <a:gd name="connsiteY129" fmla="*/ 2596253 h 2645532"/>
                <a:gd name="connsiteX130" fmla="*/ 639101 w 1338003"/>
                <a:gd name="connsiteY130" fmla="*/ 2589908 h 2645532"/>
                <a:gd name="connsiteX131" fmla="*/ 632756 w 1338003"/>
                <a:gd name="connsiteY131" fmla="*/ 2589908 h 2645532"/>
                <a:gd name="connsiteX132" fmla="*/ 632756 w 1338003"/>
                <a:gd name="connsiteY132" fmla="*/ 2589908 h 2645532"/>
                <a:gd name="connsiteX133" fmla="*/ 632756 w 1338003"/>
                <a:gd name="connsiteY133" fmla="*/ 2581749 h 2645532"/>
                <a:gd name="connsiteX134" fmla="*/ 632756 w 1338003"/>
                <a:gd name="connsiteY134" fmla="*/ 2581749 h 2645532"/>
                <a:gd name="connsiteX135" fmla="*/ 626410 w 1338003"/>
                <a:gd name="connsiteY135" fmla="*/ 2581749 h 2645532"/>
                <a:gd name="connsiteX136" fmla="*/ 626410 w 1338003"/>
                <a:gd name="connsiteY136" fmla="*/ 2572684 h 2645532"/>
                <a:gd name="connsiteX137" fmla="*/ 620971 w 1338003"/>
                <a:gd name="connsiteY137" fmla="*/ 2572684 h 2645532"/>
                <a:gd name="connsiteX138" fmla="*/ 620971 w 1338003"/>
                <a:gd name="connsiteY138" fmla="*/ 2572684 h 2645532"/>
                <a:gd name="connsiteX139" fmla="*/ 620971 w 1338003"/>
                <a:gd name="connsiteY139" fmla="*/ 2562713 h 2645532"/>
                <a:gd name="connsiteX140" fmla="*/ 620971 w 1338003"/>
                <a:gd name="connsiteY140" fmla="*/ 2562713 h 2645532"/>
                <a:gd name="connsiteX141" fmla="*/ 614626 w 1338003"/>
                <a:gd name="connsiteY141" fmla="*/ 2558180 h 2645532"/>
                <a:gd name="connsiteX142" fmla="*/ 614626 w 1338003"/>
                <a:gd name="connsiteY142" fmla="*/ 2550928 h 2645532"/>
                <a:gd name="connsiteX143" fmla="*/ 614626 w 1338003"/>
                <a:gd name="connsiteY143" fmla="*/ 2541864 h 2645532"/>
                <a:gd name="connsiteX144" fmla="*/ 614626 w 1338003"/>
                <a:gd name="connsiteY144" fmla="*/ 2541864 h 2645532"/>
                <a:gd name="connsiteX145" fmla="*/ 621878 w 1338003"/>
                <a:gd name="connsiteY145" fmla="*/ 2492006 h 2645532"/>
                <a:gd name="connsiteX146" fmla="*/ 630036 w 1338003"/>
                <a:gd name="connsiteY146" fmla="*/ 2368721 h 2645532"/>
                <a:gd name="connsiteX147" fmla="*/ 636382 w 1338003"/>
                <a:gd name="connsiteY147" fmla="*/ 2355122 h 2645532"/>
                <a:gd name="connsiteX148" fmla="*/ 598308 w 1338003"/>
                <a:gd name="connsiteY148" fmla="*/ 2201017 h 2645532"/>
                <a:gd name="connsiteX149" fmla="*/ 592869 w 1338003"/>
                <a:gd name="connsiteY149" fmla="*/ 1897339 h 2645532"/>
                <a:gd name="connsiteX150" fmla="*/ 592869 w 1338003"/>
                <a:gd name="connsiteY150" fmla="*/ 1830257 h 2645532"/>
                <a:gd name="connsiteX151" fmla="*/ 600121 w 1338003"/>
                <a:gd name="connsiteY151" fmla="*/ 1788557 h 2645532"/>
                <a:gd name="connsiteX152" fmla="*/ 600121 w 1338003"/>
                <a:gd name="connsiteY152" fmla="*/ 1578249 h 2645532"/>
                <a:gd name="connsiteX153" fmla="*/ 592869 w 1338003"/>
                <a:gd name="connsiteY153" fmla="*/ 1739606 h 2645532"/>
                <a:gd name="connsiteX154" fmla="*/ 567487 w 1338003"/>
                <a:gd name="connsiteY154" fmla="*/ 1830257 h 2645532"/>
                <a:gd name="connsiteX155" fmla="*/ 567487 w 1338003"/>
                <a:gd name="connsiteY155" fmla="*/ 1869236 h 2645532"/>
                <a:gd name="connsiteX156" fmla="*/ 535759 w 1338003"/>
                <a:gd name="connsiteY156" fmla="*/ 1989801 h 2645532"/>
                <a:gd name="connsiteX157" fmla="*/ 508564 w 1338003"/>
                <a:gd name="connsiteY157" fmla="*/ 2096769 h 2645532"/>
                <a:gd name="connsiteX158" fmla="*/ 508564 w 1338003"/>
                <a:gd name="connsiteY158" fmla="*/ 2102208 h 2645532"/>
                <a:gd name="connsiteX159" fmla="*/ 489528 w 1338003"/>
                <a:gd name="connsiteY159" fmla="*/ 2178354 h 2645532"/>
                <a:gd name="connsiteX160" fmla="*/ 455987 w 1338003"/>
                <a:gd name="connsiteY160" fmla="*/ 2199204 h 2645532"/>
                <a:gd name="connsiteX161" fmla="*/ 460519 w 1338003"/>
                <a:gd name="connsiteY161" fmla="*/ 2248156 h 2645532"/>
                <a:gd name="connsiteX162" fmla="*/ 471398 w 1338003"/>
                <a:gd name="connsiteY162" fmla="*/ 2278070 h 2645532"/>
                <a:gd name="connsiteX163" fmla="*/ 505845 w 1338003"/>
                <a:gd name="connsiteY163" fmla="*/ 2459371 h 2645532"/>
                <a:gd name="connsiteX164" fmla="*/ 492682 w 1338003"/>
                <a:gd name="connsiteY164" fmla="*/ 2498260 h 2645532"/>
                <a:gd name="connsiteX165" fmla="*/ 476837 w 1338003"/>
                <a:gd name="connsiteY165" fmla="*/ 2501070 h 2645532"/>
                <a:gd name="connsiteX166" fmla="*/ 413381 w 1338003"/>
                <a:gd name="connsiteY166" fmla="*/ 2501070 h 2645532"/>
                <a:gd name="connsiteX167" fmla="*/ 387999 w 1338003"/>
                <a:gd name="connsiteY167" fmla="*/ 2501070 h 2645532"/>
                <a:gd name="connsiteX168" fmla="*/ 378027 w 1338003"/>
                <a:gd name="connsiteY168" fmla="*/ 2492912 h 2645532"/>
                <a:gd name="connsiteX169" fmla="*/ 373495 w 1338003"/>
                <a:gd name="connsiteY169" fmla="*/ 2492912 h 2645532"/>
                <a:gd name="connsiteX170" fmla="*/ 358991 w 1338003"/>
                <a:gd name="connsiteY170" fmla="*/ 2480221 h 2645532"/>
                <a:gd name="connsiteX171" fmla="*/ 353552 w 1338003"/>
                <a:gd name="connsiteY171" fmla="*/ 2474782 h 2645532"/>
                <a:gd name="connsiteX172" fmla="*/ 330889 w 1338003"/>
                <a:gd name="connsiteY172" fmla="*/ 2393196 h 2645532"/>
                <a:gd name="connsiteX173" fmla="*/ 330889 w 1338003"/>
                <a:gd name="connsiteY173" fmla="*/ 2393196 h 2645532"/>
                <a:gd name="connsiteX174" fmla="*/ 330889 w 1338003"/>
                <a:gd name="connsiteY174" fmla="*/ 2381412 h 2645532"/>
                <a:gd name="connsiteX175" fmla="*/ 330889 w 1338003"/>
                <a:gd name="connsiteY175" fmla="*/ 2348778 h 2645532"/>
                <a:gd name="connsiteX176" fmla="*/ 330889 w 1338003"/>
                <a:gd name="connsiteY176" fmla="*/ 2311611 h 2645532"/>
                <a:gd name="connsiteX177" fmla="*/ 337234 w 1338003"/>
                <a:gd name="connsiteY177" fmla="*/ 2274444 h 2645532"/>
                <a:gd name="connsiteX178" fmla="*/ 342674 w 1338003"/>
                <a:gd name="connsiteY178" fmla="*/ 2212802 h 2645532"/>
                <a:gd name="connsiteX179" fmla="*/ 342674 w 1338003"/>
                <a:gd name="connsiteY179" fmla="*/ 2191953 h 2645532"/>
                <a:gd name="connsiteX180" fmla="*/ 301881 w 1338003"/>
                <a:gd name="connsiteY180" fmla="*/ 2147534 h 2645532"/>
                <a:gd name="connsiteX181" fmla="*/ 309133 w 1338003"/>
                <a:gd name="connsiteY181" fmla="*/ 2062322 h 2645532"/>
                <a:gd name="connsiteX182" fmla="*/ 309133 w 1338003"/>
                <a:gd name="connsiteY182" fmla="*/ 1893712 h 2645532"/>
                <a:gd name="connsiteX183" fmla="*/ 339048 w 1338003"/>
                <a:gd name="connsiteY183" fmla="*/ 1810314 h 2645532"/>
                <a:gd name="connsiteX184" fmla="*/ 357178 w 1338003"/>
                <a:gd name="connsiteY184" fmla="*/ 1762269 h 2645532"/>
                <a:gd name="connsiteX185" fmla="*/ 339048 w 1338003"/>
                <a:gd name="connsiteY185" fmla="*/ 1700626 h 2645532"/>
                <a:gd name="connsiteX186" fmla="*/ 339048 w 1338003"/>
                <a:gd name="connsiteY186" fmla="*/ 1658022 h 2645532"/>
                <a:gd name="connsiteX187" fmla="*/ 334515 w 1338003"/>
                <a:gd name="connsiteY187" fmla="*/ 1552867 h 2645532"/>
                <a:gd name="connsiteX188" fmla="*/ 329076 w 1338003"/>
                <a:gd name="connsiteY188" fmla="*/ 1503009 h 2645532"/>
                <a:gd name="connsiteX189" fmla="*/ 336328 w 1338003"/>
                <a:gd name="connsiteY189" fmla="*/ 1425955 h 2645532"/>
                <a:gd name="connsiteX190" fmla="*/ 343580 w 1338003"/>
                <a:gd name="connsiteY190" fmla="*/ 1291793 h 2645532"/>
                <a:gd name="connsiteX191" fmla="*/ 335422 w 1338003"/>
                <a:gd name="connsiteY191" fmla="*/ 1284541 h 2645532"/>
                <a:gd name="connsiteX192" fmla="*/ 327263 w 1338003"/>
                <a:gd name="connsiteY192" fmla="*/ 1175760 h 2645532"/>
                <a:gd name="connsiteX193" fmla="*/ 327263 w 1338003"/>
                <a:gd name="connsiteY193" fmla="*/ 1175760 h 2645532"/>
                <a:gd name="connsiteX194" fmla="*/ 314572 w 1338003"/>
                <a:gd name="connsiteY194" fmla="*/ 1175760 h 2645532"/>
                <a:gd name="connsiteX195" fmla="*/ 242051 w 1338003"/>
                <a:gd name="connsiteY195" fmla="*/ 1378818 h 2645532"/>
                <a:gd name="connsiteX196" fmla="*/ 232080 w 1338003"/>
                <a:gd name="connsiteY196" fmla="*/ 1391509 h 2645532"/>
                <a:gd name="connsiteX197" fmla="*/ 221202 w 1338003"/>
                <a:gd name="connsiteY197" fmla="*/ 1369752 h 2645532"/>
                <a:gd name="connsiteX198" fmla="*/ 212137 w 1338003"/>
                <a:gd name="connsiteY198" fmla="*/ 1345276 h 2645532"/>
                <a:gd name="connsiteX199" fmla="*/ 220295 w 1338003"/>
                <a:gd name="connsiteY199" fmla="*/ 1221992 h 2645532"/>
                <a:gd name="connsiteX200" fmla="*/ 213950 w 1338003"/>
                <a:gd name="connsiteY200" fmla="*/ 1221992 h 2645532"/>
                <a:gd name="connsiteX201" fmla="*/ 213950 w 1338003"/>
                <a:gd name="connsiteY201" fmla="*/ 1221992 h 2645532"/>
                <a:gd name="connsiteX202" fmla="*/ 228454 w 1338003"/>
                <a:gd name="connsiteY202" fmla="*/ 1191171 h 2645532"/>
                <a:gd name="connsiteX203" fmla="*/ 228454 w 1338003"/>
                <a:gd name="connsiteY203" fmla="*/ 1158537 h 2645532"/>
                <a:gd name="connsiteX204" fmla="*/ 188568 w 1338003"/>
                <a:gd name="connsiteY204" fmla="*/ 1144940 h 2645532"/>
                <a:gd name="connsiteX205" fmla="*/ 135084 w 1338003"/>
                <a:gd name="connsiteY205" fmla="*/ 1189358 h 2645532"/>
                <a:gd name="connsiteX206" fmla="*/ 135084 w 1338003"/>
                <a:gd name="connsiteY206" fmla="*/ 1189358 h 2645532"/>
                <a:gd name="connsiteX207" fmla="*/ 144149 w 1338003"/>
                <a:gd name="connsiteY207" fmla="*/ 1200236 h 2645532"/>
                <a:gd name="connsiteX208" fmla="*/ 144149 w 1338003"/>
                <a:gd name="connsiteY208" fmla="*/ 1200236 h 2645532"/>
                <a:gd name="connsiteX209" fmla="*/ 135990 w 1338003"/>
                <a:gd name="connsiteY209" fmla="*/ 1190265 h 2645532"/>
                <a:gd name="connsiteX210" fmla="*/ 113328 w 1338003"/>
                <a:gd name="connsiteY210" fmla="*/ 1206581 h 2645532"/>
                <a:gd name="connsiteX211" fmla="*/ 75254 w 1338003"/>
                <a:gd name="connsiteY211" fmla="*/ 1206581 h 2645532"/>
                <a:gd name="connsiteX212" fmla="*/ 14 w 1338003"/>
                <a:gd name="connsiteY212" fmla="*/ 1062447 h 2645532"/>
                <a:gd name="connsiteX213" fmla="*/ 1066972 w 1338003"/>
                <a:gd name="connsiteY213" fmla="*/ 563870 h 2645532"/>
                <a:gd name="connsiteX214" fmla="*/ 1041590 w 1338003"/>
                <a:gd name="connsiteY214" fmla="*/ 619167 h 2645532"/>
                <a:gd name="connsiteX215" fmla="*/ 1041590 w 1338003"/>
                <a:gd name="connsiteY215" fmla="*/ 619167 h 2645532"/>
                <a:gd name="connsiteX216" fmla="*/ 1095074 w 1338003"/>
                <a:gd name="connsiteY216" fmla="*/ 593785 h 2645532"/>
                <a:gd name="connsiteX217" fmla="*/ 1086009 w 1338003"/>
                <a:gd name="connsiteY217" fmla="*/ 570215 h 2645532"/>
                <a:gd name="connsiteX218" fmla="*/ 1072411 w 1338003"/>
                <a:gd name="connsiteY218" fmla="*/ 554805 h 2645532"/>
                <a:gd name="connsiteX219" fmla="*/ 1072411 w 1338003"/>
                <a:gd name="connsiteY219" fmla="*/ 554805 h 2645532"/>
                <a:gd name="connsiteX220" fmla="*/ 777797 w 1338003"/>
                <a:gd name="connsiteY220" fmla="*/ 275601 h 2645532"/>
                <a:gd name="connsiteX221" fmla="*/ 753321 w 1338003"/>
                <a:gd name="connsiteY221" fmla="*/ 291918 h 2645532"/>
                <a:gd name="connsiteX222" fmla="*/ 778703 w 1338003"/>
                <a:gd name="connsiteY222" fmla="*/ 285573 h 2645532"/>
                <a:gd name="connsiteX223" fmla="*/ 778703 w 1338003"/>
                <a:gd name="connsiteY223" fmla="*/ 275601 h 2645532"/>
                <a:gd name="connsiteX224" fmla="*/ 301881 w 1338003"/>
                <a:gd name="connsiteY224" fmla="*/ 858484 h 2645532"/>
                <a:gd name="connsiteX225" fmla="*/ 301881 w 1338003"/>
                <a:gd name="connsiteY225" fmla="*/ 837634 h 2645532"/>
                <a:gd name="connsiteX226" fmla="*/ 290096 w 1338003"/>
                <a:gd name="connsiteY226" fmla="*/ 852138 h 2645532"/>
                <a:gd name="connsiteX227" fmla="*/ 1083289 w 1338003"/>
                <a:gd name="connsiteY227" fmla="*/ 611008 h 2645532"/>
                <a:gd name="connsiteX228" fmla="*/ 1083289 w 1338003"/>
                <a:gd name="connsiteY228" fmla="*/ 611008 h 2645532"/>
                <a:gd name="connsiteX229" fmla="*/ 1057907 w 1338003"/>
                <a:gd name="connsiteY229" fmla="*/ 624605 h 2645532"/>
                <a:gd name="connsiteX230" fmla="*/ 1086009 w 1338003"/>
                <a:gd name="connsiteY230" fmla="*/ 611008 h 2645532"/>
                <a:gd name="connsiteX231" fmla="*/ 780516 w 1338003"/>
                <a:gd name="connsiteY231" fmla="*/ 265630 h 2645532"/>
                <a:gd name="connsiteX232" fmla="*/ 780516 w 1338003"/>
                <a:gd name="connsiteY232" fmla="*/ 270163 h 2645532"/>
                <a:gd name="connsiteX233" fmla="*/ 780516 w 1338003"/>
                <a:gd name="connsiteY233" fmla="*/ 262004 h 2645532"/>
                <a:gd name="connsiteX234" fmla="*/ 907427 w 1338003"/>
                <a:gd name="connsiteY234" fmla="*/ 1048850 h 2645532"/>
                <a:gd name="connsiteX235" fmla="*/ 907427 w 1338003"/>
                <a:gd name="connsiteY235" fmla="*/ 1048850 h 2645532"/>
                <a:gd name="connsiteX236" fmla="*/ 907427 w 1338003"/>
                <a:gd name="connsiteY236" fmla="*/ 1048850 h 2645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338003" h="2645532">
                  <a:moveTo>
                    <a:pt x="14" y="1107773"/>
                  </a:moveTo>
                  <a:cubicBezTo>
                    <a:pt x="14" y="1107773"/>
                    <a:pt x="14" y="1102334"/>
                    <a:pt x="14" y="1098708"/>
                  </a:cubicBezTo>
                  <a:cubicBezTo>
                    <a:pt x="51685" y="1068793"/>
                    <a:pt x="107889" y="1048850"/>
                    <a:pt x="161372" y="1022561"/>
                  </a:cubicBezTo>
                  <a:cubicBezTo>
                    <a:pt x="122782" y="1007785"/>
                    <a:pt x="92831" y="976511"/>
                    <a:pt x="79787" y="937350"/>
                  </a:cubicBezTo>
                  <a:cubicBezTo>
                    <a:pt x="79787" y="917407"/>
                    <a:pt x="79787" y="895651"/>
                    <a:pt x="79787" y="876614"/>
                  </a:cubicBezTo>
                  <a:cubicBezTo>
                    <a:pt x="92396" y="797839"/>
                    <a:pt x="127678" y="724412"/>
                    <a:pt x="181315" y="665399"/>
                  </a:cubicBezTo>
                  <a:cubicBezTo>
                    <a:pt x="196590" y="629319"/>
                    <a:pt x="206081" y="591065"/>
                    <a:pt x="209417" y="552086"/>
                  </a:cubicBezTo>
                  <a:cubicBezTo>
                    <a:pt x="227393" y="486636"/>
                    <a:pt x="270815" y="431158"/>
                    <a:pt x="329982" y="397979"/>
                  </a:cubicBezTo>
                  <a:cubicBezTo>
                    <a:pt x="336328" y="392540"/>
                    <a:pt x="344487" y="393447"/>
                    <a:pt x="351739" y="391634"/>
                  </a:cubicBezTo>
                  <a:cubicBezTo>
                    <a:pt x="358991" y="389821"/>
                    <a:pt x="361710" y="364439"/>
                    <a:pt x="376214" y="359906"/>
                  </a:cubicBezTo>
                  <a:cubicBezTo>
                    <a:pt x="390718" y="355373"/>
                    <a:pt x="434231" y="329991"/>
                    <a:pt x="455080" y="359906"/>
                  </a:cubicBezTo>
                  <a:lnTo>
                    <a:pt x="459613" y="359906"/>
                  </a:lnTo>
                  <a:lnTo>
                    <a:pt x="459613" y="359906"/>
                  </a:lnTo>
                  <a:cubicBezTo>
                    <a:pt x="472567" y="349391"/>
                    <a:pt x="484687" y="337879"/>
                    <a:pt x="495873" y="325459"/>
                  </a:cubicBezTo>
                  <a:cubicBezTo>
                    <a:pt x="508800" y="323646"/>
                    <a:pt x="521926" y="323646"/>
                    <a:pt x="534853" y="325459"/>
                  </a:cubicBezTo>
                  <a:cubicBezTo>
                    <a:pt x="534853" y="316394"/>
                    <a:pt x="534853" y="305516"/>
                    <a:pt x="534853" y="299171"/>
                  </a:cubicBezTo>
                  <a:cubicBezTo>
                    <a:pt x="520584" y="290106"/>
                    <a:pt x="509498" y="276780"/>
                    <a:pt x="503125" y="261098"/>
                  </a:cubicBezTo>
                  <a:cubicBezTo>
                    <a:pt x="499980" y="247681"/>
                    <a:pt x="497858" y="234083"/>
                    <a:pt x="496780" y="220304"/>
                  </a:cubicBezTo>
                  <a:cubicBezTo>
                    <a:pt x="499445" y="207432"/>
                    <a:pt x="499445" y="194197"/>
                    <a:pt x="496780" y="181325"/>
                  </a:cubicBezTo>
                  <a:cubicBezTo>
                    <a:pt x="499272" y="167002"/>
                    <a:pt x="504177" y="153223"/>
                    <a:pt x="511284" y="140532"/>
                  </a:cubicBezTo>
                  <a:cubicBezTo>
                    <a:pt x="513042" y="128566"/>
                    <a:pt x="515771" y="116691"/>
                    <a:pt x="519442" y="105179"/>
                  </a:cubicBezTo>
                  <a:cubicBezTo>
                    <a:pt x="528081" y="61123"/>
                    <a:pt x="561196" y="25860"/>
                    <a:pt x="604654" y="14528"/>
                  </a:cubicBezTo>
                  <a:cubicBezTo>
                    <a:pt x="610093" y="14528"/>
                    <a:pt x="614626" y="14528"/>
                    <a:pt x="620065" y="14528"/>
                  </a:cubicBezTo>
                  <a:cubicBezTo>
                    <a:pt x="638222" y="9995"/>
                    <a:pt x="657204" y="9995"/>
                    <a:pt x="675361" y="14528"/>
                  </a:cubicBezTo>
                  <a:cubicBezTo>
                    <a:pt x="675361" y="14528"/>
                    <a:pt x="680800" y="14528"/>
                    <a:pt x="683520" y="14528"/>
                  </a:cubicBezTo>
                  <a:cubicBezTo>
                    <a:pt x="686239" y="14528"/>
                    <a:pt x="698024" y="14528"/>
                    <a:pt x="704370" y="14528"/>
                  </a:cubicBezTo>
                  <a:cubicBezTo>
                    <a:pt x="730658" y="-1789"/>
                    <a:pt x="704370" y="-1789"/>
                    <a:pt x="746069" y="1837"/>
                  </a:cubicBezTo>
                  <a:cubicBezTo>
                    <a:pt x="746069" y="10902"/>
                    <a:pt x="757853" y="18154"/>
                    <a:pt x="759666" y="28125"/>
                  </a:cubicBezTo>
                  <a:cubicBezTo>
                    <a:pt x="795927" y="41723"/>
                    <a:pt x="795020" y="50788"/>
                    <a:pt x="815870" y="79797"/>
                  </a:cubicBezTo>
                  <a:cubicBezTo>
                    <a:pt x="822206" y="104181"/>
                    <a:pt x="822206" y="129745"/>
                    <a:pt x="815870" y="154130"/>
                  </a:cubicBezTo>
                  <a:cubicBezTo>
                    <a:pt x="815870" y="164101"/>
                    <a:pt x="815870" y="174073"/>
                    <a:pt x="810431" y="184044"/>
                  </a:cubicBezTo>
                  <a:cubicBezTo>
                    <a:pt x="804992" y="194016"/>
                    <a:pt x="810431" y="197642"/>
                    <a:pt x="810431" y="203987"/>
                  </a:cubicBezTo>
                  <a:cubicBezTo>
                    <a:pt x="810431" y="210333"/>
                    <a:pt x="804085" y="231183"/>
                    <a:pt x="795927" y="242967"/>
                  </a:cubicBezTo>
                  <a:cubicBezTo>
                    <a:pt x="794676" y="251941"/>
                    <a:pt x="792545" y="260735"/>
                    <a:pt x="789581" y="269256"/>
                  </a:cubicBezTo>
                  <a:lnTo>
                    <a:pt x="789581" y="269256"/>
                  </a:lnTo>
                  <a:lnTo>
                    <a:pt x="789581" y="269256"/>
                  </a:lnTo>
                  <a:cubicBezTo>
                    <a:pt x="779610" y="297357"/>
                    <a:pt x="760573" y="301890"/>
                    <a:pt x="731565" y="297357"/>
                  </a:cubicBezTo>
                  <a:cubicBezTo>
                    <a:pt x="731565" y="303703"/>
                    <a:pt x="723406" y="310048"/>
                    <a:pt x="727032" y="315488"/>
                  </a:cubicBezTo>
                  <a:cubicBezTo>
                    <a:pt x="730658" y="320927"/>
                    <a:pt x="748788" y="338150"/>
                    <a:pt x="756040" y="349935"/>
                  </a:cubicBezTo>
                  <a:cubicBezTo>
                    <a:pt x="768731" y="333618"/>
                    <a:pt x="768731" y="323646"/>
                    <a:pt x="792301" y="335431"/>
                  </a:cubicBezTo>
                  <a:cubicBezTo>
                    <a:pt x="815870" y="347215"/>
                    <a:pt x="840346" y="347215"/>
                    <a:pt x="852130" y="372597"/>
                  </a:cubicBezTo>
                  <a:lnTo>
                    <a:pt x="852130" y="386195"/>
                  </a:lnTo>
                  <a:cubicBezTo>
                    <a:pt x="954302" y="413027"/>
                    <a:pt x="1015374" y="517638"/>
                    <a:pt x="988532" y="619801"/>
                  </a:cubicBezTo>
                  <a:cubicBezTo>
                    <a:pt x="988106" y="621433"/>
                    <a:pt x="987662" y="622974"/>
                    <a:pt x="987199" y="624605"/>
                  </a:cubicBezTo>
                  <a:cubicBezTo>
                    <a:pt x="999891" y="624605"/>
                    <a:pt x="1010769" y="611914"/>
                    <a:pt x="1024366" y="612821"/>
                  </a:cubicBezTo>
                  <a:lnTo>
                    <a:pt x="1029805" y="612821"/>
                  </a:lnTo>
                  <a:cubicBezTo>
                    <a:pt x="1029805" y="612821"/>
                    <a:pt x="1029805" y="612821"/>
                    <a:pt x="1029805" y="606476"/>
                  </a:cubicBezTo>
                  <a:cubicBezTo>
                    <a:pt x="1046122" y="580187"/>
                    <a:pt x="1051561" y="541207"/>
                    <a:pt x="1076037" y="522171"/>
                  </a:cubicBezTo>
                  <a:cubicBezTo>
                    <a:pt x="1096887" y="538488"/>
                    <a:pt x="1091448" y="574748"/>
                    <a:pt x="1105045" y="598317"/>
                  </a:cubicBezTo>
                  <a:lnTo>
                    <a:pt x="1241021" y="534862"/>
                  </a:lnTo>
                  <a:cubicBezTo>
                    <a:pt x="1246460" y="534862"/>
                    <a:pt x="1248273" y="534862"/>
                    <a:pt x="1247367" y="524890"/>
                  </a:cubicBezTo>
                  <a:cubicBezTo>
                    <a:pt x="1250603" y="523802"/>
                    <a:pt x="1254102" y="523802"/>
                    <a:pt x="1257338" y="524890"/>
                  </a:cubicBezTo>
                  <a:cubicBezTo>
                    <a:pt x="1257338" y="524890"/>
                    <a:pt x="1264590" y="524890"/>
                    <a:pt x="1270936" y="517638"/>
                  </a:cubicBezTo>
                  <a:cubicBezTo>
                    <a:pt x="1292003" y="513468"/>
                    <a:pt x="1312218" y="505763"/>
                    <a:pt x="1330765" y="494975"/>
                  </a:cubicBezTo>
                  <a:lnTo>
                    <a:pt x="1330765" y="494975"/>
                  </a:lnTo>
                  <a:lnTo>
                    <a:pt x="1330765" y="494975"/>
                  </a:lnTo>
                  <a:cubicBezTo>
                    <a:pt x="1335298" y="501321"/>
                    <a:pt x="1341643" y="507666"/>
                    <a:pt x="1330765" y="509480"/>
                  </a:cubicBezTo>
                  <a:cubicBezTo>
                    <a:pt x="1330765" y="509480"/>
                    <a:pt x="1330765" y="509480"/>
                    <a:pt x="1338017" y="509480"/>
                  </a:cubicBezTo>
                  <a:lnTo>
                    <a:pt x="1338017" y="509480"/>
                  </a:lnTo>
                  <a:lnTo>
                    <a:pt x="1338017" y="514918"/>
                  </a:lnTo>
                  <a:lnTo>
                    <a:pt x="1284534" y="542114"/>
                  </a:lnTo>
                  <a:lnTo>
                    <a:pt x="1284534" y="542114"/>
                  </a:lnTo>
                  <a:cubicBezTo>
                    <a:pt x="1279122" y="544289"/>
                    <a:pt x="1273955" y="547009"/>
                    <a:pt x="1269123" y="550272"/>
                  </a:cubicBezTo>
                  <a:lnTo>
                    <a:pt x="1269123" y="550272"/>
                  </a:lnTo>
                  <a:cubicBezTo>
                    <a:pt x="1262777" y="557524"/>
                    <a:pt x="1261871" y="555712"/>
                    <a:pt x="1255525" y="550272"/>
                  </a:cubicBezTo>
                  <a:cubicBezTo>
                    <a:pt x="1206574" y="568403"/>
                    <a:pt x="1160342" y="593785"/>
                    <a:pt x="1112297" y="614634"/>
                  </a:cubicBezTo>
                  <a:lnTo>
                    <a:pt x="1112297" y="621886"/>
                  </a:lnTo>
                  <a:lnTo>
                    <a:pt x="1107765" y="621886"/>
                  </a:lnTo>
                  <a:lnTo>
                    <a:pt x="1107765" y="621886"/>
                  </a:lnTo>
                  <a:lnTo>
                    <a:pt x="1107765" y="627325"/>
                  </a:lnTo>
                  <a:lnTo>
                    <a:pt x="1098700" y="627325"/>
                  </a:lnTo>
                  <a:cubicBezTo>
                    <a:pt x="1098700" y="627325"/>
                    <a:pt x="1098700" y="620979"/>
                    <a:pt x="1091448" y="618260"/>
                  </a:cubicBezTo>
                  <a:cubicBezTo>
                    <a:pt x="1084196" y="615541"/>
                    <a:pt x="1074224" y="626419"/>
                    <a:pt x="1065159" y="629138"/>
                  </a:cubicBezTo>
                  <a:lnTo>
                    <a:pt x="1065159" y="629138"/>
                  </a:lnTo>
                  <a:lnTo>
                    <a:pt x="1055187" y="634577"/>
                  </a:lnTo>
                  <a:lnTo>
                    <a:pt x="1055187" y="634577"/>
                  </a:lnTo>
                  <a:cubicBezTo>
                    <a:pt x="1055187" y="642736"/>
                    <a:pt x="1066972" y="644549"/>
                    <a:pt x="1066972" y="653614"/>
                  </a:cubicBezTo>
                  <a:cubicBezTo>
                    <a:pt x="1066972" y="662678"/>
                    <a:pt x="1057907" y="653614"/>
                    <a:pt x="1053375" y="647268"/>
                  </a:cubicBezTo>
                  <a:cubicBezTo>
                    <a:pt x="1041590" y="663585"/>
                    <a:pt x="1018927" y="669025"/>
                    <a:pt x="1001704" y="678996"/>
                  </a:cubicBezTo>
                  <a:cubicBezTo>
                    <a:pt x="1010769" y="732480"/>
                    <a:pt x="1050655" y="776898"/>
                    <a:pt x="1047029" y="831288"/>
                  </a:cubicBezTo>
                  <a:cubicBezTo>
                    <a:pt x="1047029" y="843979"/>
                    <a:pt x="1042496" y="856671"/>
                    <a:pt x="1039777" y="869362"/>
                  </a:cubicBezTo>
                  <a:cubicBezTo>
                    <a:pt x="1037610" y="881690"/>
                    <a:pt x="1034583" y="893747"/>
                    <a:pt x="1030712" y="905622"/>
                  </a:cubicBezTo>
                  <a:cubicBezTo>
                    <a:pt x="1025273" y="923752"/>
                    <a:pt x="1003517" y="927378"/>
                    <a:pt x="988106" y="930098"/>
                  </a:cubicBezTo>
                  <a:cubicBezTo>
                    <a:pt x="971082" y="928647"/>
                    <a:pt x="954320" y="925021"/>
                    <a:pt x="938248" y="919219"/>
                  </a:cubicBezTo>
                  <a:cubicBezTo>
                    <a:pt x="931903" y="919219"/>
                    <a:pt x="925557" y="919219"/>
                    <a:pt x="918305" y="919219"/>
                  </a:cubicBezTo>
                  <a:cubicBezTo>
                    <a:pt x="918532" y="939072"/>
                    <a:pt x="916401" y="958834"/>
                    <a:pt x="911959" y="978142"/>
                  </a:cubicBezTo>
                  <a:lnTo>
                    <a:pt x="911959" y="978142"/>
                  </a:lnTo>
                  <a:lnTo>
                    <a:pt x="907427" y="978142"/>
                  </a:lnTo>
                  <a:cubicBezTo>
                    <a:pt x="908324" y="987479"/>
                    <a:pt x="908324" y="996907"/>
                    <a:pt x="907427" y="1006244"/>
                  </a:cubicBezTo>
                  <a:lnTo>
                    <a:pt x="914679" y="1006244"/>
                  </a:lnTo>
                  <a:lnTo>
                    <a:pt x="914679" y="1012589"/>
                  </a:lnTo>
                  <a:lnTo>
                    <a:pt x="910146" y="1023468"/>
                  </a:lnTo>
                  <a:cubicBezTo>
                    <a:pt x="920118" y="1033439"/>
                    <a:pt x="920118" y="1050663"/>
                    <a:pt x="922838" y="1063354"/>
                  </a:cubicBezTo>
                  <a:lnTo>
                    <a:pt x="922838" y="1063354"/>
                  </a:lnTo>
                  <a:cubicBezTo>
                    <a:pt x="930552" y="1103784"/>
                    <a:pt x="930552" y="1145302"/>
                    <a:pt x="922838" y="1185732"/>
                  </a:cubicBezTo>
                  <a:cubicBezTo>
                    <a:pt x="922838" y="1202048"/>
                    <a:pt x="913772" y="1214739"/>
                    <a:pt x="911959" y="1230151"/>
                  </a:cubicBezTo>
                  <a:cubicBezTo>
                    <a:pt x="910146" y="1245562"/>
                    <a:pt x="911959" y="1242842"/>
                    <a:pt x="911959" y="1248281"/>
                  </a:cubicBezTo>
                  <a:lnTo>
                    <a:pt x="911959" y="1248281"/>
                  </a:lnTo>
                  <a:cubicBezTo>
                    <a:pt x="902314" y="1247374"/>
                    <a:pt x="892596" y="1247374"/>
                    <a:pt x="882951" y="1248281"/>
                  </a:cubicBezTo>
                  <a:cubicBezTo>
                    <a:pt x="887892" y="1269855"/>
                    <a:pt x="876878" y="1291884"/>
                    <a:pt x="856663" y="1300859"/>
                  </a:cubicBezTo>
                  <a:cubicBezTo>
                    <a:pt x="864060" y="1366489"/>
                    <a:pt x="865574" y="1432573"/>
                    <a:pt x="861195" y="1498476"/>
                  </a:cubicBezTo>
                  <a:cubicBezTo>
                    <a:pt x="863262" y="1499111"/>
                    <a:pt x="865474" y="1499111"/>
                    <a:pt x="867541" y="1498476"/>
                  </a:cubicBezTo>
                  <a:cubicBezTo>
                    <a:pt x="867541" y="1511167"/>
                    <a:pt x="867541" y="1524765"/>
                    <a:pt x="867541" y="1535643"/>
                  </a:cubicBezTo>
                  <a:cubicBezTo>
                    <a:pt x="867541" y="1546520"/>
                    <a:pt x="867541" y="1550147"/>
                    <a:pt x="867541" y="1556492"/>
                  </a:cubicBezTo>
                  <a:cubicBezTo>
                    <a:pt x="867541" y="1562838"/>
                    <a:pt x="867541" y="1567371"/>
                    <a:pt x="867541" y="1572810"/>
                  </a:cubicBezTo>
                  <a:lnTo>
                    <a:pt x="861195" y="1572810"/>
                  </a:lnTo>
                  <a:cubicBezTo>
                    <a:pt x="853037" y="1619947"/>
                    <a:pt x="847598" y="1663460"/>
                    <a:pt x="838532" y="1713317"/>
                  </a:cubicBezTo>
                  <a:cubicBezTo>
                    <a:pt x="837164" y="1721929"/>
                    <a:pt x="835042" y="1730451"/>
                    <a:pt x="832187" y="1738700"/>
                  </a:cubicBezTo>
                  <a:cubicBezTo>
                    <a:pt x="832187" y="1751391"/>
                    <a:pt x="832187" y="1768614"/>
                    <a:pt x="826748" y="1779493"/>
                  </a:cubicBezTo>
                  <a:cubicBezTo>
                    <a:pt x="828561" y="1812398"/>
                    <a:pt x="828561" y="1845395"/>
                    <a:pt x="826748" y="1878302"/>
                  </a:cubicBezTo>
                  <a:cubicBezTo>
                    <a:pt x="817683" y="1928160"/>
                    <a:pt x="813150" y="1977110"/>
                    <a:pt x="806805" y="2026968"/>
                  </a:cubicBezTo>
                  <a:cubicBezTo>
                    <a:pt x="800459" y="2076826"/>
                    <a:pt x="806805" y="2137562"/>
                    <a:pt x="795020" y="2191045"/>
                  </a:cubicBezTo>
                  <a:cubicBezTo>
                    <a:pt x="784142" y="2225493"/>
                    <a:pt x="775077" y="2260847"/>
                    <a:pt x="766012" y="2295294"/>
                  </a:cubicBezTo>
                  <a:cubicBezTo>
                    <a:pt x="766012" y="2311611"/>
                    <a:pt x="766012" y="2329740"/>
                    <a:pt x="760573" y="2346964"/>
                  </a:cubicBezTo>
                  <a:cubicBezTo>
                    <a:pt x="755134" y="2364188"/>
                    <a:pt x="737004" y="2356936"/>
                    <a:pt x="725219" y="2360563"/>
                  </a:cubicBezTo>
                  <a:cubicBezTo>
                    <a:pt x="725700" y="2368992"/>
                    <a:pt x="725700" y="2377514"/>
                    <a:pt x="725219" y="2385945"/>
                  </a:cubicBezTo>
                  <a:cubicBezTo>
                    <a:pt x="730359" y="2428278"/>
                    <a:pt x="746966" y="2468436"/>
                    <a:pt x="773264" y="2501977"/>
                  </a:cubicBezTo>
                  <a:lnTo>
                    <a:pt x="773264" y="2501977"/>
                  </a:lnTo>
                  <a:cubicBezTo>
                    <a:pt x="802272" y="2538237"/>
                    <a:pt x="818589" y="2547302"/>
                    <a:pt x="826748" y="2592628"/>
                  </a:cubicBezTo>
                  <a:cubicBezTo>
                    <a:pt x="834906" y="2637953"/>
                    <a:pt x="774170" y="2647017"/>
                    <a:pt x="736097" y="2645205"/>
                  </a:cubicBezTo>
                  <a:cubicBezTo>
                    <a:pt x="717967" y="2645205"/>
                    <a:pt x="703463" y="2631607"/>
                    <a:pt x="685333" y="2633420"/>
                  </a:cubicBezTo>
                  <a:lnTo>
                    <a:pt x="678987" y="2624354"/>
                  </a:lnTo>
                  <a:lnTo>
                    <a:pt x="670829" y="2624354"/>
                  </a:lnTo>
                  <a:lnTo>
                    <a:pt x="670829" y="2617102"/>
                  </a:lnTo>
                  <a:lnTo>
                    <a:pt x="662670" y="2617102"/>
                  </a:lnTo>
                  <a:cubicBezTo>
                    <a:pt x="662670" y="2612571"/>
                    <a:pt x="662670" y="2612571"/>
                    <a:pt x="662670" y="2608944"/>
                  </a:cubicBezTo>
                  <a:lnTo>
                    <a:pt x="646353" y="2608944"/>
                  </a:lnTo>
                  <a:cubicBezTo>
                    <a:pt x="645193" y="2606316"/>
                    <a:pt x="645193" y="2603414"/>
                    <a:pt x="646353" y="2600786"/>
                  </a:cubicBezTo>
                  <a:cubicBezTo>
                    <a:pt x="644105" y="2599516"/>
                    <a:pt x="641349" y="2599516"/>
                    <a:pt x="639101" y="2600786"/>
                  </a:cubicBezTo>
                  <a:lnTo>
                    <a:pt x="639101" y="2596253"/>
                  </a:lnTo>
                  <a:lnTo>
                    <a:pt x="639101" y="2589908"/>
                  </a:lnTo>
                  <a:lnTo>
                    <a:pt x="632756" y="2589908"/>
                  </a:lnTo>
                  <a:lnTo>
                    <a:pt x="632756" y="2589908"/>
                  </a:lnTo>
                  <a:lnTo>
                    <a:pt x="632756" y="2581749"/>
                  </a:lnTo>
                  <a:lnTo>
                    <a:pt x="632756" y="2581749"/>
                  </a:lnTo>
                  <a:lnTo>
                    <a:pt x="626410" y="2581749"/>
                  </a:lnTo>
                  <a:lnTo>
                    <a:pt x="626410" y="2572684"/>
                  </a:lnTo>
                  <a:lnTo>
                    <a:pt x="620971" y="2572684"/>
                  </a:lnTo>
                  <a:lnTo>
                    <a:pt x="620971" y="2572684"/>
                  </a:lnTo>
                  <a:lnTo>
                    <a:pt x="620971" y="2562713"/>
                  </a:lnTo>
                  <a:lnTo>
                    <a:pt x="620971" y="2562713"/>
                  </a:lnTo>
                  <a:cubicBezTo>
                    <a:pt x="620971" y="2562713"/>
                    <a:pt x="620971" y="2558180"/>
                    <a:pt x="614626" y="2558180"/>
                  </a:cubicBezTo>
                  <a:lnTo>
                    <a:pt x="614626" y="2550928"/>
                  </a:lnTo>
                  <a:cubicBezTo>
                    <a:pt x="614626" y="2550928"/>
                    <a:pt x="614626" y="2545489"/>
                    <a:pt x="614626" y="2541864"/>
                  </a:cubicBezTo>
                  <a:lnTo>
                    <a:pt x="614626" y="2541864"/>
                  </a:lnTo>
                  <a:cubicBezTo>
                    <a:pt x="615641" y="2525092"/>
                    <a:pt x="618070" y="2508413"/>
                    <a:pt x="621878" y="2492006"/>
                  </a:cubicBezTo>
                  <a:cubicBezTo>
                    <a:pt x="620463" y="2450759"/>
                    <a:pt x="623201" y="2409422"/>
                    <a:pt x="630036" y="2368721"/>
                  </a:cubicBezTo>
                  <a:cubicBezTo>
                    <a:pt x="636382" y="2368721"/>
                    <a:pt x="630036" y="2359655"/>
                    <a:pt x="636382" y="2355122"/>
                  </a:cubicBezTo>
                  <a:cubicBezTo>
                    <a:pt x="575646" y="2307078"/>
                    <a:pt x="602841" y="2264472"/>
                    <a:pt x="598308" y="2201017"/>
                  </a:cubicBezTo>
                  <a:cubicBezTo>
                    <a:pt x="585164" y="2100305"/>
                    <a:pt x="583333" y="1998413"/>
                    <a:pt x="592869" y="1897339"/>
                  </a:cubicBezTo>
                  <a:cubicBezTo>
                    <a:pt x="596042" y="1875128"/>
                    <a:pt x="596042" y="1852466"/>
                    <a:pt x="592869" y="1830257"/>
                  </a:cubicBezTo>
                  <a:cubicBezTo>
                    <a:pt x="594401" y="1816206"/>
                    <a:pt x="596831" y="1802245"/>
                    <a:pt x="600121" y="1788557"/>
                  </a:cubicBezTo>
                  <a:cubicBezTo>
                    <a:pt x="606467" y="1718576"/>
                    <a:pt x="606467" y="1648231"/>
                    <a:pt x="600121" y="1578249"/>
                  </a:cubicBezTo>
                  <a:cubicBezTo>
                    <a:pt x="600121" y="1631732"/>
                    <a:pt x="600121" y="1686123"/>
                    <a:pt x="592869" y="1739606"/>
                  </a:cubicBezTo>
                  <a:cubicBezTo>
                    <a:pt x="587430" y="1771335"/>
                    <a:pt x="574739" y="1802155"/>
                    <a:pt x="567487" y="1830257"/>
                  </a:cubicBezTo>
                  <a:cubicBezTo>
                    <a:pt x="567487" y="1843854"/>
                    <a:pt x="567487" y="1855639"/>
                    <a:pt x="567487" y="1869236"/>
                  </a:cubicBezTo>
                  <a:cubicBezTo>
                    <a:pt x="560235" y="1909122"/>
                    <a:pt x="542105" y="1949915"/>
                    <a:pt x="535759" y="1989801"/>
                  </a:cubicBezTo>
                  <a:cubicBezTo>
                    <a:pt x="529414" y="2029688"/>
                    <a:pt x="513097" y="2060508"/>
                    <a:pt x="508564" y="2096769"/>
                  </a:cubicBezTo>
                  <a:cubicBezTo>
                    <a:pt x="508564" y="2096769"/>
                    <a:pt x="508564" y="2101302"/>
                    <a:pt x="508564" y="2102208"/>
                  </a:cubicBezTo>
                  <a:cubicBezTo>
                    <a:pt x="503125" y="2127590"/>
                    <a:pt x="496780" y="2152972"/>
                    <a:pt x="489528" y="2178354"/>
                  </a:cubicBezTo>
                  <a:cubicBezTo>
                    <a:pt x="484089" y="2192859"/>
                    <a:pt x="467771" y="2192859"/>
                    <a:pt x="455987" y="2199204"/>
                  </a:cubicBezTo>
                  <a:cubicBezTo>
                    <a:pt x="444202" y="2205550"/>
                    <a:pt x="455987" y="2231838"/>
                    <a:pt x="460519" y="2248156"/>
                  </a:cubicBezTo>
                  <a:cubicBezTo>
                    <a:pt x="465052" y="2264472"/>
                    <a:pt x="468678" y="2266285"/>
                    <a:pt x="471398" y="2278070"/>
                  </a:cubicBezTo>
                  <a:cubicBezTo>
                    <a:pt x="478650" y="2338806"/>
                    <a:pt x="498593" y="2398636"/>
                    <a:pt x="505845" y="2459371"/>
                  </a:cubicBezTo>
                  <a:cubicBezTo>
                    <a:pt x="512943" y="2473693"/>
                    <a:pt x="507050" y="2491098"/>
                    <a:pt x="492682" y="2498260"/>
                  </a:cubicBezTo>
                  <a:cubicBezTo>
                    <a:pt x="487778" y="2500617"/>
                    <a:pt x="482285" y="2501615"/>
                    <a:pt x="476837" y="2501070"/>
                  </a:cubicBezTo>
                  <a:cubicBezTo>
                    <a:pt x="455932" y="2505603"/>
                    <a:pt x="434285" y="2505603"/>
                    <a:pt x="413381" y="2501070"/>
                  </a:cubicBezTo>
                  <a:cubicBezTo>
                    <a:pt x="404978" y="2499710"/>
                    <a:pt x="396402" y="2499710"/>
                    <a:pt x="387999" y="2501070"/>
                  </a:cubicBezTo>
                  <a:cubicBezTo>
                    <a:pt x="383466" y="2501070"/>
                    <a:pt x="381653" y="2495631"/>
                    <a:pt x="378027" y="2492912"/>
                  </a:cubicBezTo>
                  <a:cubicBezTo>
                    <a:pt x="374401" y="2490192"/>
                    <a:pt x="378027" y="2492912"/>
                    <a:pt x="373495" y="2492912"/>
                  </a:cubicBezTo>
                  <a:cubicBezTo>
                    <a:pt x="368962" y="2492912"/>
                    <a:pt x="366243" y="2482034"/>
                    <a:pt x="358991" y="2480221"/>
                  </a:cubicBezTo>
                  <a:cubicBezTo>
                    <a:pt x="355990" y="2480221"/>
                    <a:pt x="353552" y="2477774"/>
                    <a:pt x="353552" y="2474782"/>
                  </a:cubicBezTo>
                  <a:cubicBezTo>
                    <a:pt x="342429" y="2448675"/>
                    <a:pt x="334805" y="2421298"/>
                    <a:pt x="330889" y="2393196"/>
                  </a:cubicBezTo>
                  <a:cubicBezTo>
                    <a:pt x="330889" y="2393196"/>
                    <a:pt x="330889" y="2393196"/>
                    <a:pt x="330889" y="2393196"/>
                  </a:cubicBezTo>
                  <a:cubicBezTo>
                    <a:pt x="329964" y="2389298"/>
                    <a:pt x="329964" y="2385310"/>
                    <a:pt x="330889" y="2381412"/>
                  </a:cubicBezTo>
                  <a:cubicBezTo>
                    <a:pt x="329982" y="2370533"/>
                    <a:pt x="329982" y="2359655"/>
                    <a:pt x="330889" y="2348778"/>
                  </a:cubicBezTo>
                  <a:cubicBezTo>
                    <a:pt x="321824" y="2337900"/>
                    <a:pt x="330889" y="2324302"/>
                    <a:pt x="330889" y="2311611"/>
                  </a:cubicBezTo>
                  <a:cubicBezTo>
                    <a:pt x="331596" y="2299011"/>
                    <a:pt x="333726" y="2286591"/>
                    <a:pt x="337234" y="2274444"/>
                  </a:cubicBezTo>
                  <a:cubicBezTo>
                    <a:pt x="337207" y="2253776"/>
                    <a:pt x="339020" y="2233108"/>
                    <a:pt x="342674" y="2212802"/>
                  </a:cubicBezTo>
                  <a:cubicBezTo>
                    <a:pt x="342674" y="2205550"/>
                    <a:pt x="347206" y="2199204"/>
                    <a:pt x="342674" y="2191953"/>
                  </a:cubicBezTo>
                  <a:cubicBezTo>
                    <a:pt x="327888" y="2178264"/>
                    <a:pt x="314246" y="2163398"/>
                    <a:pt x="301881" y="2147534"/>
                  </a:cubicBezTo>
                  <a:cubicBezTo>
                    <a:pt x="291909" y="2118525"/>
                    <a:pt x="309133" y="2091331"/>
                    <a:pt x="309133" y="2062322"/>
                  </a:cubicBezTo>
                  <a:cubicBezTo>
                    <a:pt x="314572" y="2006119"/>
                    <a:pt x="302787" y="1949009"/>
                    <a:pt x="309133" y="1893712"/>
                  </a:cubicBezTo>
                  <a:cubicBezTo>
                    <a:pt x="314572" y="1864704"/>
                    <a:pt x="332702" y="1839322"/>
                    <a:pt x="339048" y="1810314"/>
                  </a:cubicBezTo>
                  <a:cubicBezTo>
                    <a:pt x="343036" y="1793633"/>
                    <a:pt x="349128" y="1777407"/>
                    <a:pt x="357178" y="1762269"/>
                  </a:cubicBezTo>
                  <a:cubicBezTo>
                    <a:pt x="357178" y="1741420"/>
                    <a:pt x="343580" y="1720569"/>
                    <a:pt x="339048" y="1700626"/>
                  </a:cubicBezTo>
                  <a:cubicBezTo>
                    <a:pt x="336763" y="1686485"/>
                    <a:pt x="336763" y="1672162"/>
                    <a:pt x="339048" y="1658022"/>
                  </a:cubicBezTo>
                  <a:cubicBezTo>
                    <a:pt x="339048" y="1623574"/>
                    <a:pt x="339048" y="1588220"/>
                    <a:pt x="334515" y="1552867"/>
                  </a:cubicBezTo>
                  <a:cubicBezTo>
                    <a:pt x="320011" y="1539268"/>
                    <a:pt x="334515" y="1519325"/>
                    <a:pt x="329076" y="1503009"/>
                  </a:cubicBezTo>
                  <a:cubicBezTo>
                    <a:pt x="328741" y="1477173"/>
                    <a:pt x="331170" y="1451337"/>
                    <a:pt x="336328" y="1425955"/>
                  </a:cubicBezTo>
                  <a:cubicBezTo>
                    <a:pt x="332829" y="1381084"/>
                    <a:pt x="335267" y="1336031"/>
                    <a:pt x="343580" y="1291793"/>
                  </a:cubicBezTo>
                  <a:cubicBezTo>
                    <a:pt x="343580" y="1291793"/>
                    <a:pt x="339048" y="1285448"/>
                    <a:pt x="335422" y="1284541"/>
                  </a:cubicBezTo>
                  <a:cubicBezTo>
                    <a:pt x="324099" y="1249460"/>
                    <a:pt x="321298" y="1212111"/>
                    <a:pt x="327263" y="1175760"/>
                  </a:cubicBezTo>
                  <a:lnTo>
                    <a:pt x="327263" y="1175760"/>
                  </a:lnTo>
                  <a:lnTo>
                    <a:pt x="314572" y="1175760"/>
                  </a:lnTo>
                  <a:cubicBezTo>
                    <a:pt x="294629" y="1231963"/>
                    <a:pt x="288283" y="1344370"/>
                    <a:pt x="242051" y="1378818"/>
                  </a:cubicBezTo>
                  <a:cubicBezTo>
                    <a:pt x="241036" y="1384438"/>
                    <a:pt x="237301" y="1389152"/>
                    <a:pt x="232080" y="1391509"/>
                  </a:cubicBezTo>
                  <a:cubicBezTo>
                    <a:pt x="225861" y="1385888"/>
                    <a:pt x="221981" y="1378092"/>
                    <a:pt x="221202" y="1369752"/>
                  </a:cubicBezTo>
                  <a:cubicBezTo>
                    <a:pt x="217249" y="1361957"/>
                    <a:pt x="214204" y="1353798"/>
                    <a:pt x="212137" y="1345276"/>
                  </a:cubicBezTo>
                  <a:cubicBezTo>
                    <a:pt x="208937" y="1304030"/>
                    <a:pt x="211693" y="1262513"/>
                    <a:pt x="220295" y="1221992"/>
                  </a:cubicBezTo>
                  <a:lnTo>
                    <a:pt x="213950" y="1221992"/>
                  </a:lnTo>
                  <a:lnTo>
                    <a:pt x="213950" y="1221992"/>
                  </a:lnTo>
                  <a:cubicBezTo>
                    <a:pt x="213950" y="1211114"/>
                    <a:pt x="229360" y="1204769"/>
                    <a:pt x="228454" y="1191171"/>
                  </a:cubicBezTo>
                  <a:cubicBezTo>
                    <a:pt x="227547" y="1177573"/>
                    <a:pt x="228454" y="1170322"/>
                    <a:pt x="228454" y="1158537"/>
                  </a:cubicBezTo>
                  <a:cubicBezTo>
                    <a:pt x="214476" y="1156362"/>
                    <a:pt x="200978" y="1151738"/>
                    <a:pt x="188568" y="1144940"/>
                  </a:cubicBezTo>
                  <a:cubicBezTo>
                    <a:pt x="169531" y="1157631"/>
                    <a:pt x="153214" y="1174854"/>
                    <a:pt x="135084" y="1189358"/>
                  </a:cubicBezTo>
                  <a:lnTo>
                    <a:pt x="135084" y="1189358"/>
                  </a:lnTo>
                  <a:cubicBezTo>
                    <a:pt x="138791" y="1192349"/>
                    <a:pt x="141873" y="1196066"/>
                    <a:pt x="144149" y="1200236"/>
                  </a:cubicBezTo>
                  <a:lnTo>
                    <a:pt x="144149" y="1200236"/>
                  </a:lnTo>
                  <a:lnTo>
                    <a:pt x="135990" y="1190265"/>
                  </a:lnTo>
                  <a:lnTo>
                    <a:pt x="113328" y="1206581"/>
                  </a:lnTo>
                  <a:lnTo>
                    <a:pt x="75254" y="1206581"/>
                  </a:lnTo>
                  <a:cubicBezTo>
                    <a:pt x="47325" y="1160078"/>
                    <a:pt x="22196" y="1111942"/>
                    <a:pt x="14" y="1062447"/>
                  </a:cubicBezTo>
                  <a:close/>
                  <a:moveTo>
                    <a:pt x="1066972" y="563870"/>
                  </a:moveTo>
                  <a:cubicBezTo>
                    <a:pt x="1059720" y="582000"/>
                    <a:pt x="1049748" y="601037"/>
                    <a:pt x="1041590" y="619167"/>
                  </a:cubicBezTo>
                  <a:lnTo>
                    <a:pt x="1041590" y="619167"/>
                  </a:lnTo>
                  <a:lnTo>
                    <a:pt x="1095074" y="593785"/>
                  </a:lnTo>
                  <a:cubicBezTo>
                    <a:pt x="1090541" y="587439"/>
                    <a:pt x="1095074" y="572028"/>
                    <a:pt x="1086009" y="570215"/>
                  </a:cubicBezTo>
                  <a:cubicBezTo>
                    <a:pt x="1076944" y="568403"/>
                    <a:pt x="1076037" y="561150"/>
                    <a:pt x="1072411" y="554805"/>
                  </a:cubicBezTo>
                  <a:lnTo>
                    <a:pt x="1072411" y="554805"/>
                  </a:lnTo>
                  <a:close/>
                  <a:moveTo>
                    <a:pt x="777797" y="275601"/>
                  </a:moveTo>
                  <a:cubicBezTo>
                    <a:pt x="770545" y="281947"/>
                    <a:pt x="761479" y="285573"/>
                    <a:pt x="753321" y="291918"/>
                  </a:cubicBezTo>
                  <a:cubicBezTo>
                    <a:pt x="763292" y="291918"/>
                    <a:pt x="772358" y="291918"/>
                    <a:pt x="778703" y="285573"/>
                  </a:cubicBezTo>
                  <a:lnTo>
                    <a:pt x="778703" y="275601"/>
                  </a:lnTo>
                  <a:close/>
                  <a:moveTo>
                    <a:pt x="301881" y="858484"/>
                  </a:moveTo>
                  <a:cubicBezTo>
                    <a:pt x="301881" y="851232"/>
                    <a:pt x="301881" y="843073"/>
                    <a:pt x="301881" y="837634"/>
                  </a:cubicBezTo>
                  <a:lnTo>
                    <a:pt x="290096" y="852138"/>
                  </a:lnTo>
                  <a:close/>
                  <a:moveTo>
                    <a:pt x="1083289" y="611008"/>
                  </a:moveTo>
                  <a:lnTo>
                    <a:pt x="1083289" y="611008"/>
                  </a:lnTo>
                  <a:cubicBezTo>
                    <a:pt x="1075131" y="611008"/>
                    <a:pt x="1064253" y="617353"/>
                    <a:pt x="1057907" y="624605"/>
                  </a:cubicBezTo>
                  <a:cubicBezTo>
                    <a:pt x="1067833" y="621342"/>
                    <a:pt x="1077288" y="616810"/>
                    <a:pt x="1086009" y="611008"/>
                  </a:cubicBezTo>
                  <a:close/>
                  <a:moveTo>
                    <a:pt x="780516" y="265630"/>
                  </a:moveTo>
                  <a:lnTo>
                    <a:pt x="780516" y="270163"/>
                  </a:lnTo>
                  <a:cubicBezTo>
                    <a:pt x="780516" y="270163"/>
                    <a:pt x="780516" y="265630"/>
                    <a:pt x="780516" y="262004"/>
                  </a:cubicBezTo>
                  <a:close/>
                  <a:moveTo>
                    <a:pt x="907427" y="1048850"/>
                  </a:moveTo>
                  <a:lnTo>
                    <a:pt x="907427" y="1048850"/>
                  </a:lnTo>
                  <a:lnTo>
                    <a:pt x="907427" y="1048850"/>
                  </a:lnTo>
                  <a:close/>
                </a:path>
              </a:pathLst>
            </a:custGeom>
            <a:grpFill/>
            <a:ln w="90646" cap="flat">
              <a:noFill/>
              <a:prstDash val="solid"/>
              <a:miter/>
            </a:ln>
          </p:spPr>
          <p:txBody>
            <a:bodyPr rtlCol="0" anchor="ctr"/>
            <a:lstStyle/>
            <a:p>
              <a:endParaRPr lang="en-US" dirty="0">
                <a:latin typeface="Montserrat" pitchFamily="2" charset="0"/>
              </a:endParaRPr>
            </a:p>
          </p:txBody>
        </p:sp>
        <p:sp>
          <p:nvSpPr>
            <p:cNvPr id="14" name="Freeform: Shape 13">
              <a:extLst>
                <a:ext uri="{FF2B5EF4-FFF2-40B4-BE49-F238E27FC236}">
                  <a16:creationId xmlns:a16="http://schemas.microsoft.com/office/drawing/2014/main" id="{8CF69CD5-60E3-88E9-9236-43BB5A3A9383}"/>
                </a:ext>
              </a:extLst>
            </p:cNvPr>
            <p:cNvSpPr/>
            <p:nvPr/>
          </p:nvSpPr>
          <p:spPr>
            <a:xfrm>
              <a:off x="3059389" y="2052957"/>
              <a:ext cx="666491" cy="2738595"/>
            </a:xfrm>
            <a:custGeom>
              <a:avLst/>
              <a:gdLst>
                <a:gd name="connsiteX0" fmla="*/ 666506 w 666491"/>
                <a:gd name="connsiteY0" fmla="*/ 669838 h 2738595"/>
                <a:gd name="connsiteX1" fmla="*/ 666506 w 666491"/>
                <a:gd name="connsiteY1" fmla="*/ 669838 h 2738595"/>
                <a:gd name="connsiteX2" fmla="*/ 666506 w 666491"/>
                <a:gd name="connsiteY2" fmla="*/ 669838 h 2738595"/>
                <a:gd name="connsiteX3" fmla="*/ 666506 w 666491"/>
                <a:gd name="connsiteY3" fmla="*/ 678904 h 2738595"/>
                <a:gd name="connsiteX4" fmla="*/ 644750 w 666491"/>
                <a:gd name="connsiteY4" fmla="*/ 691595 h 2738595"/>
                <a:gd name="connsiteX5" fmla="*/ 644750 w 666491"/>
                <a:gd name="connsiteY5" fmla="*/ 691595 h 2738595"/>
                <a:gd name="connsiteX6" fmla="*/ 644750 w 666491"/>
                <a:gd name="connsiteY6" fmla="*/ 691595 h 2738595"/>
                <a:gd name="connsiteX7" fmla="*/ 644750 w 666491"/>
                <a:gd name="connsiteY7" fmla="*/ 691595 h 2738595"/>
                <a:gd name="connsiteX8" fmla="*/ 644750 w 666491"/>
                <a:gd name="connsiteY8" fmla="*/ 691595 h 2738595"/>
                <a:gd name="connsiteX9" fmla="*/ 638404 w 666491"/>
                <a:gd name="connsiteY9" fmla="*/ 691595 h 2738595"/>
                <a:gd name="connsiteX10" fmla="*/ 638404 w 666491"/>
                <a:gd name="connsiteY10" fmla="*/ 691595 h 2738595"/>
                <a:gd name="connsiteX11" fmla="*/ 624807 w 666491"/>
                <a:gd name="connsiteY11" fmla="*/ 696127 h 2738595"/>
                <a:gd name="connsiteX12" fmla="*/ 617554 w 666491"/>
                <a:gd name="connsiteY12" fmla="*/ 696127 h 2738595"/>
                <a:gd name="connsiteX13" fmla="*/ 592172 w 666491"/>
                <a:gd name="connsiteY13" fmla="*/ 709724 h 2738595"/>
                <a:gd name="connsiteX14" fmla="*/ 592172 w 666491"/>
                <a:gd name="connsiteY14" fmla="*/ 709724 h 2738595"/>
                <a:gd name="connsiteX15" fmla="*/ 575855 w 666491"/>
                <a:gd name="connsiteY15" fmla="*/ 720603 h 2738595"/>
                <a:gd name="connsiteX16" fmla="*/ 561351 w 666491"/>
                <a:gd name="connsiteY16" fmla="*/ 712444 h 2738595"/>
                <a:gd name="connsiteX17" fmla="*/ 561351 w 666491"/>
                <a:gd name="connsiteY17" fmla="*/ 723322 h 2738595"/>
                <a:gd name="connsiteX18" fmla="*/ 561351 w 666491"/>
                <a:gd name="connsiteY18" fmla="*/ 723322 h 2738595"/>
                <a:gd name="connsiteX19" fmla="*/ 561351 w 666491"/>
                <a:gd name="connsiteY19" fmla="*/ 736013 h 2738595"/>
                <a:gd name="connsiteX20" fmla="*/ 561351 w 666491"/>
                <a:gd name="connsiteY20" fmla="*/ 736013 h 2738595"/>
                <a:gd name="connsiteX21" fmla="*/ 561351 w 666491"/>
                <a:gd name="connsiteY21" fmla="*/ 736013 h 2738595"/>
                <a:gd name="connsiteX22" fmla="*/ 575855 w 666491"/>
                <a:gd name="connsiteY22" fmla="*/ 752330 h 2738595"/>
                <a:gd name="connsiteX23" fmla="*/ 587640 w 666491"/>
                <a:gd name="connsiteY23" fmla="*/ 765928 h 2738595"/>
                <a:gd name="connsiteX24" fmla="*/ 595799 w 666491"/>
                <a:gd name="connsiteY24" fmla="*/ 759582 h 2738595"/>
                <a:gd name="connsiteX25" fmla="*/ 603957 w 666491"/>
                <a:gd name="connsiteY25" fmla="*/ 771367 h 2738595"/>
                <a:gd name="connsiteX26" fmla="*/ 598518 w 666491"/>
                <a:gd name="connsiteY26" fmla="*/ 777712 h 2738595"/>
                <a:gd name="connsiteX27" fmla="*/ 588546 w 666491"/>
                <a:gd name="connsiteY27" fmla="*/ 804001 h 2738595"/>
                <a:gd name="connsiteX28" fmla="*/ 528717 w 666491"/>
                <a:gd name="connsiteY28" fmla="*/ 794936 h 2738595"/>
                <a:gd name="connsiteX29" fmla="*/ 523278 w 666491"/>
                <a:gd name="connsiteY29" fmla="*/ 800375 h 2738595"/>
                <a:gd name="connsiteX30" fmla="*/ 466168 w 666491"/>
                <a:gd name="connsiteY30" fmla="*/ 833009 h 2738595"/>
                <a:gd name="connsiteX31" fmla="*/ 466168 w 666491"/>
                <a:gd name="connsiteY31" fmla="*/ 839355 h 2738595"/>
                <a:gd name="connsiteX32" fmla="*/ 477046 w 666491"/>
                <a:gd name="connsiteY32" fmla="*/ 849326 h 2738595"/>
                <a:gd name="connsiteX33" fmla="*/ 477046 w 666491"/>
                <a:gd name="connsiteY33" fmla="*/ 855672 h 2738595"/>
                <a:gd name="connsiteX34" fmla="*/ 488831 w 666491"/>
                <a:gd name="connsiteY34" fmla="*/ 872895 h 2738595"/>
                <a:gd name="connsiteX35" fmla="*/ 488831 w 666491"/>
                <a:gd name="connsiteY35" fmla="*/ 892839 h 2738595"/>
                <a:gd name="connsiteX36" fmla="*/ 550473 w 666491"/>
                <a:gd name="connsiteY36" fmla="*/ 947229 h 2738595"/>
                <a:gd name="connsiteX37" fmla="*/ 565884 w 666491"/>
                <a:gd name="connsiteY37" fmla="*/ 975330 h 2738595"/>
                <a:gd name="connsiteX38" fmla="*/ 575855 w 666491"/>
                <a:gd name="connsiteY38" fmla="*/ 995273 h 2738595"/>
                <a:gd name="connsiteX39" fmla="*/ 568603 w 666491"/>
                <a:gd name="connsiteY39" fmla="*/ 995273 h 2738595"/>
                <a:gd name="connsiteX40" fmla="*/ 593079 w 666491"/>
                <a:gd name="connsiteY40" fmla="*/ 1060542 h 2738595"/>
                <a:gd name="connsiteX41" fmla="*/ 599425 w 666491"/>
                <a:gd name="connsiteY41" fmla="*/ 1197424 h 2738595"/>
                <a:gd name="connsiteX42" fmla="*/ 606677 w 666491"/>
                <a:gd name="connsiteY42" fmla="*/ 1197424 h 2738595"/>
                <a:gd name="connsiteX43" fmla="*/ 589453 w 666491"/>
                <a:gd name="connsiteY43" fmla="*/ 1242749 h 2738595"/>
                <a:gd name="connsiteX44" fmla="*/ 589453 w 666491"/>
                <a:gd name="connsiteY44" fmla="*/ 1250908 h 2738595"/>
                <a:gd name="connsiteX45" fmla="*/ 593985 w 666491"/>
                <a:gd name="connsiteY45" fmla="*/ 1250908 h 2738595"/>
                <a:gd name="connsiteX46" fmla="*/ 593985 w 666491"/>
                <a:gd name="connsiteY46" fmla="*/ 1261786 h 2738595"/>
                <a:gd name="connsiteX47" fmla="*/ 576762 w 666491"/>
                <a:gd name="connsiteY47" fmla="*/ 1292608 h 2738595"/>
                <a:gd name="connsiteX48" fmla="*/ 576762 w 666491"/>
                <a:gd name="connsiteY48" fmla="*/ 1306205 h 2738595"/>
                <a:gd name="connsiteX49" fmla="*/ 582201 w 666491"/>
                <a:gd name="connsiteY49" fmla="*/ 1306205 h 2738595"/>
                <a:gd name="connsiteX50" fmla="*/ 582201 w 666491"/>
                <a:gd name="connsiteY50" fmla="*/ 1329773 h 2738595"/>
                <a:gd name="connsiteX51" fmla="*/ 570416 w 666491"/>
                <a:gd name="connsiteY51" fmla="*/ 1345184 h 2738595"/>
                <a:gd name="connsiteX52" fmla="*/ 564977 w 666491"/>
                <a:gd name="connsiteY52" fmla="*/ 1385070 h 2738595"/>
                <a:gd name="connsiteX53" fmla="*/ 559538 w 666491"/>
                <a:gd name="connsiteY53" fmla="*/ 1423143 h 2738595"/>
                <a:gd name="connsiteX54" fmla="*/ 559538 w 666491"/>
                <a:gd name="connsiteY54" fmla="*/ 1433115 h 2738595"/>
                <a:gd name="connsiteX55" fmla="*/ 586733 w 666491"/>
                <a:gd name="connsiteY55" fmla="*/ 1473908 h 2738595"/>
                <a:gd name="connsiteX56" fmla="*/ 581294 w 666491"/>
                <a:gd name="connsiteY56" fmla="*/ 1532831 h 2738595"/>
                <a:gd name="connsiteX57" fmla="*/ 581294 w 666491"/>
                <a:gd name="connsiteY57" fmla="*/ 1532831 h 2738595"/>
                <a:gd name="connsiteX58" fmla="*/ 556819 w 666491"/>
                <a:gd name="connsiteY58" fmla="*/ 1616229 h 2738595"/>
                <a:gd name="connsiteX59" fmla="*/ 516026 w 666491"/>
                <a:gd name="connsiteY59" fmla="*/ 1608071 h 2738595"/>
                <a:gd name="connsiteX60" fmla="*/ 516026 w 666491"/>
                <a:gd name="connsiteY60" fmla="*/ 1608071 h 2738595"/>
                <a:gd name="connsiteX61" fmla="*/ 516026 w 666491"/>
                <a:gd name="connsiteY61" fmla="*/ 1608071 h 2738595"/>
                <a:gd name="connsiteX62" fmla="*/ 516026 w 666491"/>
                <a:gd name="connsiteY62" fmla="*/ 1608071 h 2738595"/>
                <a:gd name="connsiteX63" fmla="*/ 516026 w 666491"/>
                <a:gd name="connsiteY63" fmla="*/ 1608071 h 2738595"/>
                <a:gd name="connsiteX64" fmla="*/ 528717 w 666491"/>
                <a:gd name="connsiteY64" fmla="*/ 1655209 h 2738595"/>
                <a:gd name="connsiteX65" fmla="*/ 534156 w 666491"/>
                <a:gd name="connsiteY65" fmla="*/ 1671526 h 2738595"/>
                <a:gd name="connsiteX66" fmla="*/ 534156 w 666491"/>
                <a:gd name="connsiteY66" fmla="*/ 1692375 h 2738595"/>
                <a:gd name="connsiteX67" fmla="*/ 534156 w 666491"/>
                <a:gd name="connsiteY67" fmla="*/ 1709599 h 2738595"/>
                <a:gd name="connsiteX68" fmla="*/ 527811 w 666491"/>
                <a:gd name="connsiteY68" fmla="*/ 1771242 h 2738595"/>
                <a:gd name="connsiteX69" fmla="*/ 515120 w 666491"/>
                <a:gd name="connsiteY69" fmla="*/ 2043193 h 2738595"/>
                <a:gd name="connsiteX70" fmla="*/ 466168 w 666491"/>
                <a:gd name="connsiteY70" fmla="*/ 2182794 h 2738595"/>
                <a:gd name="connsiteX71" fmla="*/ 446225 w 666491"/>
                <a:gd name="connsiteY71" fmla="*/ 2293388 h 2738595"/>
                <a:gd name="connsiteX72" fmla="*/ 430814 w 666491"/>
                <a:gd name="connsiteY72" fmla="*/ 2412140 h 2738595"/>
                <a:gd name="connsiteX73" fmla="*/ 424469 w 666491"/>
                <a:gd name="connsiteY73" fmla="*/ 2465623 h 2738595"/>
                <a:gd name="connsiteX74" fmla="*/ 416310 w 666491"/>
                <a:gd name="connsiteY74" fmla="*/ 2494632 h 2738595"/>
                <a:gd name="connsiteX75" fmla="*/ 416310 w 666491"/>
                <a:gd name="connsiteY75" fmla="*/ 2502790 h 2738595"/>
                <a:gd name="connsiteX76" fmla="*/ 416310 w 666491"/>
                <a:gd name="connsiteY76" fmla="*/ 2502790 h 2738595"/>
                <a:gd name="connsiteX77" fmla="*/ 416310 w 666491"/>
                <a:gd name="connsiteY77" fmla="*/ 2508229 h 2738595"/>
                <a:gd name="connsiteX78" fmla="*/ 416310 w 666491"/>
                <a:gd name="connsiteY78" fmla="*/ 2508229 h 2738595"/>
                <a:gd name="connsiteX79" fmla="*/ 416310 w 666491"/>
                <a:gd name="connsiteY79" fmla="*/ 2508229 h 2738595"/>
                <a:gd name="connsiteX80" fmla="*/ 416310 w 666491"/>
                <a:gd name="connsiteY80" fmla="*/ 2508229 h 2738595"/>
                <a:gd name="connsiteX81" fmla="*/ 416310 w 666491"/>
                <a:gd name="connsiteY81" fmla="*/ 2508229 h 2738595"/>
                <a:gd name="connsiteX82" fmla="*/ 416310 w 666491"/>
                <a:gd name="connsiteY82" fmla="*/ 2508229 h 2738595"/>
                <a:gd name="connsiteX83" fmla="*/ 416310 w 666491"/>
                <a:gd name="connsiteY83" fmla="*/ 2517295 h 2738595"/>
                <a:gd name="connsiteX84" fmla="*/ 423562 w 666491"/>
                <a:gd name="connsiteY84" fmla="*/ 2517295 h 2738595"/>
                <a:gd name="connsiteX85" fmla="*/ 423562 w 666491"/>
                <a:gd name="connsiteY85" fmla="*/ 2517295 h 2738595"/>
                <a:gd name="connsiteX86" fmla="*/ 423562 w 666491"/>
                <a:gd name="connsiteY86" fmla="*/ 2527266 h 2738595"/>
                <a:gd name="connsiteX87" fmla="*/ 431721 w 666491"/>
                <a:gd name="connsiteY87" fmla="*/ 2527266 h 2738595"/>
                <a:gd name="connsiteX88" fmla="*/ 431721 w 666491"/>
                <a:gd name="connsiteY88" fmla="*/ 2534519 h 2738595"/>
                <a:gd name="connsiteX89" fmla="*/ 438973 w 666491"/>
                <a:gd name="connsiteY89" fmla="*/ 2534519 h 2738595"/>
                <a:gd name="connsiteX90" fmla="*/ 438973 w 666491"/>
                <a:gd name="connsiteY90" fmla="*/ 2534519 h 2738595"/>
                <a:gd name="connsiteX91" fmla="*/ 445319 w 666491"/>
                <a:gd name="connsiteY91" fmla="*/ 2539957 h 2738595"/>
                <a:gd name="connsiteX92" fmla="*/ 445319 w 666491"/>
                <a:gd name="connsiteY92" fmla="*/ 2539957 h 2738595"/>
                <a:gd name="connsiteX93" fmla="*/ 574949 w 666491"/>
                <a:gd name="connsiteY93" fmla="*/ 2591628 h 2738595"/>
                <a:gd name="connsiteX94" fmla="*/ 574949 w 666491"/>
                <a:gd name="connsiteY94" fmla="*/ 2619730 h 2738595"/>
                <a:gd name="connsiteX95" fmla="*/ 517839 w 666491"/>
                <a:gd name="connsiteY95" fmla="*/ 2652365 h 2738595"/>
                <a:gd name="connsiteX96" fmla="*/ 542315 w 666491"/>
                <a:gd name="connsiteY96" fmla="*/ 2694063 h 2738595"/>
                <a:gd name="connsiteX97" fmla="*/ 542315 w 666491"/>
                <a:gd name="connsiteY97" fmla="*/ 2720352 h 2738595"/>
                <a:gd name="connsiteX98" fmla="*/ 483392 w 666491"/>
                <a:gd name="connsiteY98" fmla="*/ 2731230 h 2738595"/>
                <a:gd name="connsiteX99" fmla="*/ 446225 w 666491"/>
                <a:gd name="connsiteY99" fmla="*/ 2731230 h 2738595"/>
                <a:gd name="connsiteX100" fmla="*/ 427188 w 666491"/>
                <a:gd name="connsiteY100" fmla="*/ 2736669 h 2738595"/>
                <a:gd name="connsiteX101" fmla="*/ 427188 w 666491"/>
                <a:gd name="connsiteY101" fmla="*/ 2731230 h 2738595"/>
                <a:gd name="connsiteX102" fmla="*/ 405432 w 666491"/>
                <a:gd name="connsiteY102" fmla="*/ 2737575 h 2738595"/>
                <a:gd name="connsiteX103" fmla="*/ 405432 w 666491"/>
                <a:gd name="connsiteY103" fmla="*/ 2730323 h 2738595"/>
                <a:gd name="connsiteX104" fmla="*/ 385489 w 666491"/>
                <a:gd name="connsiteY104" fmla="*/ 2730323 h 2738595"/>
                <a:gd name="connsiteX105" fmla="*/ 385489 w 666491"/>
                <a:gd name="connsiteY105" fmla="*/ 2723978 h 2738595"/>
                <a:gd name="connsiteX106" fmla="*/ 370078 w 666491"/>
                <a:gd name="connsiteY106" fmla="*/ 2728511 h 2738595"/>
                <a:gd name="connsiteX107" fmla="*/ 370078 w 666491"/>
                <a:gd name="connsiteY107" fmla="*/ 2721258 h 2738595"/>
                <a:gd name="connsiteX108" fmla="*/ 356481 w 666491"/>
                <a:gd name="connsiteY108" fmla="*/ 2721258 h 2738595"/>
                <a:gd name="connsiteX109" fmla="*/ 356481 w 666491"/>
                <a:gd name="connsiteY109" fmla="*/ 2713100 h 2738595"/>
                <a:gd name="connsiteX110" fmla="*/ 341977 w 666491"/>
                <a:gd name="connsiteY110" fmla="*/ 2713100 h 2738595"/>
                <a:gd name="connsiteX111" fmla="*/ 341977 w 666491"/>
                <a:gd name="connsiteY111" fmla="*/ 2707660 h 2738595"/>
                <a:gd name="connsiteX112" fmla="*/ 327473 w 666491"/>
                <a:gd name="connsiteY112" fmla="*/ 2707660 h 2738595"/>
                <a:gd name="connsiteX113" fmla="*/ 327473 w 666491"/>
                <a:gd name="connsiteY113" fmla="*/ 2700409 h 2738595"/>
                <a:gd name="connsiteX114" fmla="*/ 316594 w 666491"/>
                <a:gd name="connsiteY114" fmla="*/ 2700409 h 2738595"/>
                <a:gd name="connsiteX115" fmla="*/ 316594 w 666491"/>
                <a:gd name="connsiteY115" fmla="*/ 2700409 h 2738595"/>
                <a:gd name="connsiteX116" fmla="*/ 303903 w 666491"/>
                <a:gd name="connsiteY116" fmla="*/ 2700409 h 2738595"/>
                <a:gd name="connsiteX117" fmla="*/ 303903 w 666491"/>
                <a:gd name="connsiteY117" fmla="*/ 2694969 h 2738595"/>
                <a:gd name="connsiteX118" fmla="*/ 293932 w 666491"/>
                <a:gd name="connsiteY118" fmla="*/ 2694969 h 2738595"/>
                <a:gd name="connsiteX119" fmla="*/ 293932 w 666491"/>
                <a:gd name="connsiteY119" fmla="*/ 2694969 h 2738595"/>
                <a:gd name="connsiteX120" fmla="*/ 283054 w 666491"/>
                <a:gd name="connsiteY120" fmla="*/ 2694969 h 2738595"/>
                <a:gd name="connsiteX121" fmla="*/ 283054 w 666491"/>
                <a:gd name="connsiteY121" fmla="*/ 2689530 h 2738595"/>
                <a:gd name="connsiteX122" fmla="*/ 273082 w 666491"/>
                <a:gd name="connsiteY122" fmla="*/ 2689530 h 2738595"/>
                <a:gd name="connsiteX123" fmla="*/ 273082 w 666491"/>
                <a:gd name="connsiteY123" fmla="*/ 2637860 h 2738595"/>
                <a:gd name="connsiteX124" fmla="*/ 273082 w 666491"/>
                <a:gd name="connsiteY124" fmla="*/ 2565339 h 2738595"/>
                <a:gd name="connsiteX125" fmla="*/ 273082 w 666491"/>
                <a:gd name="connsiteY125" fmla="*/ 2510949 h 2738595"/>
                <a:gd name="connsiteX126" fmla="*/ 242651 w 666491"/>
                <a:gd name="connsiteY126" fmla="*/ 2489556 h 2738595"/>
                <a:gd name="connsiteX127" fmla="*/ 242261 w 666491"/>
                <a:gd name="connsiteY127" fmla="*/ 2484661 h 2738595"/>
                <a:gd name="connsiteX128" fmla="*/ 242261 w 666491"/>
                <a:gd name="connsiteY128" fmla="*/ 2422112 h 2738595"/>
                <a:gd name="connsiteX129" fmla="*/ 229570 w 666491"/>
                <a:gd name="connsiteY129" fmla="*/ 2219054 h 2738595"/>
                <a:gd name="connsiteX130" fmla="*/ 229570 w 666491"/>
                <a:gd name="connsiteY130" fmla="*/ 2128404 h 2738595"/>
                <a:gd name="connsiteX131" fmla="*/ 239542 w 666491"/>
                <a:gd name="connsiteY131" fmla="*/ 2064042 h 2738595"/>
                <a:gd name="connsiteX132" fmla="*/ 239542 w 666491"/>
                <a:gd name="connsiteY132" fmla="*/ 2056790 h 2738595"/>
                <a:gd name="connsiteX133" fmla="*/ 239542 w 666491"/>
                <a:gd name="connsiteY133" fmla="*/ 2047725 h 2738595"/>
                <a:gd name="connsiteX134" fmla="*/ 229570 w 666491"/>
                <a:gd name="connsiteY134" fmla="*/ 2030502 h 2738595"/>
                <a:gd name="connsiteX135" fmla="*/ 229570 w 666491"/>
                <a:gd name="connsiteY135" fmla="*/ 2013278 h 2738595"/>
                <a:gd name="connsiteX136" fmla="*/ 229570 w 666491"/>
                <a:gd name="connsiteY136" fmla="*/ 1940758 h 2738595"/>
                <a:gd name="connsiteX137" fmla="*/ 196936 w 666491"/>
                <a:gd name="connsiteY137" fmla="*/ 1802969 h 2738595"/>
                <a:gd name="connsiteX138" fmla="*/ 177899 w 666491"/>
                <a:gd name="connsiteY138" fmla="*/ 1712318 h 2738595"/>
                <a:gd name="connsiteX139" fmla="*/ 145265 w 666491"/>
                <a:gd name="connsiteY139" fmla="*/ 1587222 h 2738595"/>
                <a:gd name="connsiteX140" fmla="*/ 145265 w 666491"/>
                <a:gd name="connsiteY140" fmla="*/ 1502916 h 2738595"/>
                <a:gd name="connsiteX141" fmla="*/ 106285 w 666491"/>
                <a:gd name="connsiteY141" fmla="*/ 1495664 h 2738595"/>
                <a:gd name="connsiteX142" fmla="*/ 106285 w 666491"/>
                <a:gd name="connsiteY142" fmla="*/ 1500197 h 2738595"/>
                <a:gd name="connsiteX143" fmla="*/ 106285 w 666491"/>
                <a:gd name="connsiteY143" fmla="*/ 1500197 h 2738595"/>
                <a:gd name="connsiteX144" fmla="*/ 34671 w 666491"/>
                <a:gd name="connsiteY144" fmla="*/ 1500197 h 2738595"/>
                <a:gd name="connsiteX145" fmla="*/ 30138 w 666491"/>
                <a:gd name="connsiteY145" fmla="*/ 1494758 h 2738595"/>
                <a:gd name="connsiteX146" fmla="*/ 4756 w 666491"/>
                <a:gd name="connsiteY146" fmla="*/ 1469376 h 2738595"/>
                <a:gd name="connsiteX147" fmla="*/ 4756 w 666491"/>
                <a:gd name="connsiteY147" fmla="*/ 1469376 h 2738595"/>
                <a:gd name="connsiteX148" fmla="*/ 224 w 666491"/>
                <a:gd name="connsiteY148" fmla="*/ 1446713 h 2738595"/>
                <a:gd name="connsiteX149" fmla="*/ 224 w 666491"/>
                <a:gd name="connsiteY149" fmla="*/ 1446713 h 2738595"/>
                <a:gd name="connsiteX150" fmla="*/ 224 w 666491"/>
                <a:gd name="connsiteY150" fmla="*/ 1424956 h 2738595"/>
                <a:gd name="connsiteX151" fmla="*/ 224 w 666491"/>
                <a:gd name="connsiteY151" fmla="*/ 1424956 h 2738595"/>
                <a:gd name="connsiteX152" fmla="*/ 6569 w 666491"/>
                <a:gd name="connsiteY152" fmla="*/ 1414079 h 2738595"/>
                <a:gd name="connsiteX153" fmla="*/ 12915 w 666491"/>
                <a:gd name="connsiteY153" fmla="*/ 1384164 h 2738595"/>
                <a:gd name="connsiteX154" fmla="*/ 12915 w 666491"/>
                <a:gd name="connsiteY154" fmla="*/ 1366034 h 2738595"/>
                <a:gd name="connsiteX155" fmla="*/ 38297 w 666491"/>
                <a:gd name="connsiteY155" fmla="*/ 1310737 h 2738595"/>
                <a:gd name="connsiteX156" fmla="*/ 54614 w 666491"/>
                <a:gd name="connsiteY156" fmla="*/ 1305299 h 2738595"/>
                <a:gd name="connsiteX157" fmla="*/ 54614 w 666491"/>
                <a:gd name="connsiteY157" fmla="*/ 1299858 h 2738595"/>
                <a:gd name="connsiteX158" fmla="*/ 54614 w 666491"/>
                <a:gd name="connsiteY158" fmla="*/ 1294420 h 2738595"/>
                <a:gd name="connsiteX159" fmla="*/ 54614 w 666491"/>
                <a:gd name="connsiteY159" fmla="*/ 1294420 h 2738595"/>
                <a:gd name="connsiteX160" fmla="*/ 63679 w 666491"/>
                <a:gd name="connsiteY160" fmla="*/ 1294420 h 2738595"/>
                <a:gd name="connsiteX161" fmla="*/ 63679 w 666491"/>
                <a:gd name="connsiteY161" fmla="*/ 1294420 h 2738595"/>
                <a:gd name="connsiteX162" fmla="*/ 76370 w 666491"/>
                <a:gd name="connsiteY162" fmla="*/ 1265411 h 2738595"/>
                <a:gd name="connsiteX163" fmla="*/ 109911 w 666491"/>
                <a:gd name="connsiteY163" fmla="*/ 1269944 h 2738595"/>
                <a:gd name="connsiteX164" fmla="*/ 109911 w 666491"/>
                <a:gd name="connsiteY164" fmla="*/ 1039692 h 2738595"/>
                <a:gd name="connsiteX165" fmla="*/ 119883 w 666491"/>
                <a:gd name="connsiteY165" fmla="*/ 924566 h 2738595"/>
                <a:gd name="connsiteX166" fmla="*/ 128041 w 666491"/>
                <a:gd name="connsiteY166" fmla="*/ 924566 h 2738595"/>
                <a:gd name="connsiteX167" fmla="*/ 218692 w 666491"/>
                <a:gd name="connsiteY167" fmla="*/ 772273 h 2738595"/>
                <a:gd name="connsiteX168" fmla="*/ 229570 w 666491"/>
                <a:gd name="connsiteY168" fmla="*/ 772273 h 2738595"/>
                <a:gd name="connsiteX169" fmla="*/ 269456 w 666491"/>
                <a:gd name="connsiteY169" fmla="*/ 765021 h 2738595"/>
                <a:gd name="connsiteX170" fmla="*/ 284867 w 666491"/>
                <a:gd name="connsiteY170" fmla="*/ 697940 h 2738595"/>
                <a:gd name="connsiteX171" fmla="*/ 295745 w 666491"/>
                <a:gd name="connsiteY171" fmla="*/ 647175 h 2738595"/>
                <a:gd name="connsiteX172" fmla="*/ 328379 w 666491"/>
                <a:gd name="connsiteY172" fmla="*/ 581908 h 2738595"/>
                <a:gd name="connsiteX173" fmla="*/ 328379 w 666491"/>
                <a:gd name="connsiteY173" fmla="*/ 567403 h 2738595"/>
                <a:gd name="connsiteX174" fmla="*/ 378237 w 666491"/>
                <a:gd name="connsiteY174" fmla="*/ 290013 h 2738595"/>
                <a:gd name="connsiteX175" fmla="*/ 385489 w 666491"/>
                <a:gd name="connsiteY175" fmla="*/ 252846 h 2738595"/>
                <a:gd name="connsiteX176" fmla="*/ 390928 w 666491"/>
                <a:gd name="connsiteY176" fmla="*/ 252846 h 2738595"/>
                <a:gd name="connsiteX177" fmla="*/ 353761 w 666491"/>
                <a:gd name="connsiteY177" fmla="*/ 201175 h 2738595"/>
                <a:gd name="connsiteX178" fmla="*/ 353761 w 666491"/>
                <a:gd name="connsiteY178" fmla="*/ 193923 h 2738595"/>
                <a:gd name="connsiteX179" fmla="*/ 404526 w 666491"/>
                <a:gd name="connsiteY179" fmla="*/ 193923 h 2738595"/>
                <a:gd name="connsiteX180" fmla="*/ 411778 w 666491"/>
                <a:gd name="connsiteY180" fmla="*/ 193923 h 2738595"/>
                <a:gd name="connsiteX181" fmla="*/ 430814 w 666491"/>
                <a:gd name="connsiteY181" fmla="*/ 55228 h 2738595"/>
                <a:gd name="connsiteX182" fmla="*/ 430814 w 666491"/>
                <a:gd name="connsiteY182" fmla="*/ 55228 h 2738595"/>
                <a:gd name="connsiteX183" fmla="*/ 430814 w 666491"/>
                <a:gd name="connsiteY183" fmla="*/ 55228 h 2738595"/>
                <a:gd name="connsiteX184" fmla="*/ 430814 w 666491"/>
                <a:gd name="connsiteY184" fmla="*/ 55228 h 2738595"/>
                <a:gd name="connsiteX185" fmla="*/ 430814 w 666491"/>
                <a:gd name="connsiteY185" fmla="*/ 55228 h 2738595"/>
                <a:gd name="connsiteX186" fmla="*/ 435347 w 666491"/>
                <a:gd name="connsiteY186" fmla="*/ 55228 h 2738595"/>
                <a:gd name="connsiteX187" fmla="*/ 435347 w 666491"/>
                <a:gd name="connsiteY187" fmla="*/ 55228 h 2738595"/>
                <a:gd name="connsiteX188" fmla="*/ 435347 w 666491"/>
                <a:gd name="connsiteY188" fmla="*/ 55228 h 2738595"/>
                <a:gd name="connsiteX189" fmla="*/ 440786 w 666491"/>
                <a:gd name="connsiteY189" fmla="*/ 55228 h 2738595"/>
                <a:gd name="connsiteX190" fmla="*/ 440786 w 666491"/>
                <a:gd name="connsiteY190" fmla="*/ 55228 h 2738595"/>
                <a:gd name="connsiteX191" fmla="*/ 440786 w 666491"/>
                <a:gd name="connsiteY191" fmla="*/ 55228 h 2738595"/>
                <a:gd name="connsiteX192" fmla="*/ 440786 w 666491"/>
                <a:gd name="connsiteY192" fmla="*/ 40724 h 2738595"/>
                <a:gd name="connsiteX193" fmla="*/ 446225 w 666491"/>
                <a:gd name="connsiteY193" fmla="*/ 15342 h 2738595"/>
                <a:gd name="connsiteX194" fmla="*/ 446225 w 666491"/>
                <a:gd name="connsiteY194" fmla="*/ 838 h 2738595"/>
                <a:gd name="connsiteX195" fmla="*/ 451664 w 666491"/>
                <a:gd name="connsiteY195" fmla="*/ 838 h 2738595"/>
                <a:gd name="connsiteX196" fmla="*/ 451664 w 666491"/>
                <a:gd name="connsiteY196" fmla="*/ 838 h 2738595"/>
                <a:gd name="connsiteX197" fmla="*/ 467074 w 666491"/>
                <a:gd name="connsiteY197" fmla="*/ 838 h 2738595"/>
                <a:gd name="connsiteX198" fmla="*/ 461636 w 666491"/>
                <a:gd name="connsiteY198" fmla="*/ 54322 h 2738595"/>
                <a:gd name="connsiteX199" fmla="*/ 461636 w 666491"/>
                <a:gd name="connsiteY199" fmla="*/ 54322 h 2738595"/>
                <a:gd name="connsiteX200" fmla="*/ 461636 w 666491"/>
                <a:gd name="connsiteY200" fmla="*/ 54322 h 2738595"/>
                <a:gd name="connsiteX201" fmla="*/ 461636 w 666491"/>
                <a:gd name="connsiteY201" fmla="*/ 54322 h 2738595"/>
                <a:gd name="connsiteX202" fmla="*/ 461636 w 666491"/>
                <a:gd name="connsiteY202" fmla="*/ 54322 h 2738595"/>
                <a:gd name="connsiteX203" fmla="*/ 461636 w 666491"/>
                <a:gd name="connsiteY203" fmla="*/ 54322 h 2738595"/>
                <a:gd name="connsiteX204" fmla="*/ 456196 w 666491"/>
                <a:gd name="connsiteY204" fmla="*/ 54322 h 2738595"/>
                <a:gd name="connsiteX205" fmla="*/ 456196 w 666491"/>
                <a:gd name="connsiteY205" fmla="*/ 54322 h 2738595"/>
                <a:gd name="connsiteX206" fmla="*/ 456196 w 666491"/>
                <a:gd name="connsiteY206" fmla="*/ 54322 h 2738595"/>
                <a:gd name="connsiteX207" fmla="*/ 456196 w 666491"/>
                <a:gd name="connsiteY207" fmla="*/ 54322 h 2738595"/>
                <a:gd name="connsiteX208" fmla="*/ 456196 w 666491"/>
                <a:gd name="connsiteY208" fmla="*/ 54322 h 2738595"/>
                <a:gd name="connsiteX209" fmla="*/ 456196 w 666491"/>
                <a:gd name="connsiteY209" fmla="*/ 54322 h 2738595"/>
                <a:gd name="connsiteX210" fmla="*/ 439879 w 666491"/>
                <a:gd name="connsiteY210" fmla="*/ 168541 h 2738595"/>
                <a:gd name="connsiteX211" fmla="*/ 439879 w 666491"/>
                <a:gd name="connsiteY211" fmla="*/ 189391 h 2738595"/>
                <a:gd name="connsiteX212" fmla="*/ 445319 w 666491"/>
                <a:gd name="connsiteY212" fmla="*/ 198456 h 2738595"/>
                <a:gd name="connsiteX213" fmla="*/ 445319 w 666491"/>
                <a:gd name="connsiteY213" fmla="*/ 198456 h 2738595"/>
                <a:gd name="connsiteX214" fmla="*/ 445319 w 666491"/>
                <a:gd name="connsiteY214" fmla="*/ 206614 h 2738595"/>
                <a:gd name="connsiteX215" fmla="*/ 445319 w 666491"/>
                <a:gd name="connsiteY215" fmla="*/ 206614 h 2738595"/>
                <a:gd name="connsiteX216" fmla="*/ 437160 w 666491"/>
                <a:gd name="connsiteY216" fmla="*/ 212054 h 2738595"/>
                <a:gd name="connsiteX217" fmla="*/ 437160 w 666491"/>
                <a:gd name="connsiteY217" fmla="*/ 237436 h 2738595"/>
                <a:gd name="connsiteX218" fmla="*/ 437160 w 666491"/>
                <a:gd name="connsiteY218" fmla="*/ 237436 h 2738595"/>
                <a:gd name="connsiteX219" fmla="*/ 437160 w 666491"/>
                <a:gd name="connsiteY219" fmla="*/ 237436 h 2738595"/>
                <a:gd name="connsiteX220" fmla="*/ 457103 w 666491"/>
                <a:gd name="connsiteY220" fmla="*/ 237436 h 2738595"/>
                <a:gd name="connsiteX221" fmla="*/ 457103 w 666491"/>
                <a:gd name="connsiteY221" fmla="*/ 237436 h 2738595"/>
                <a:gd name="connsiteX222" fmla="*/ 447132 w 666491"/>
                <a:gd name="connsiteY222" fmla="*/ 237436 h 2738595"/>
                <a:gd name="connsiteX223" fmla="*/ 438973 w 666491"/>
                <a:gd name="connsiteY223" fmla="*/ 237436 h 2738595"/>
                <a:gd name="connsiteX224" fmla="*/ 438973 w 666491"/>
                <a:gd name="connsiteY224" fmla="*/ 237436 h 2738595"/>
                <a:gd name="connsiteX225" fmla="*/ 448038 w 666491"/>
                <a:gd name="connsiteY225" fmla="*/ 292732 h 2738595"/>
                <a:gd name="connsiteX226" fmla="*/ 425375 w 666491"/>
                <a:gd name="connsiteY226" fmla="*/ 536582 h 2738595"/>
                <a:gd name="connsiteX227" fmla="*/ 534156 w 666491"/>
                <a:gd name="connsiteY227" fmla="*/ 549273 h 2738595"/>
                <a:gd name="connsiteX228" fmla="*/ 545941 w 666491"/>
                <a:gd name="connsiteY228" fmla="*/ 541114 h 2738595"/>
                <a:gd name="connsiteX229" fmla="*/ 556819 w 666491"/>
                <a:gd name="connsiteY229" fmla="*/ 541114 h 2738595"/>
                <a:gd name="connsiteX230" fmla="*/ 578575 w 666491"/>
                <a:gd name="connsiteY230" fmla="*/ 567403 h 2738595"/>
                <a:gd name="connsiteX231" fmla="*/ 578575 w 666491"/>
                <a:gd name="connsiteY231" fmla="*/ 567403 h 2738595"/>
                <a:gd name="connsiteX232" fmla="*/ 578575 w 666491"/>
                <a:gd name="connsiteY232" fmla="*/ 567403 h 2738595"/>
                <a:gd name="connsiteX233" fmla="*/ 583107 w 666491"/>
                <a:gd name="connsiteY233" fmla="*/ 567403 h 2738595"/>
                <a:gd name="connsiteX234" fmla="*/ 578575 w 666491"/>
                <a:gd name="connsiteY234" fmla="*/ 573749 h 2738595"/>
                <a:gd name="connsiteX235" fmla="*/ 590359 w 666491"/>
                <a:gd name="connsiteY235" fmla="*/ 581001 h 2738595"/>
                <a:gd name="connsiteX236" fmla="*/ 590359 w 666491"/>
                <a:gd name="connsiteY236" fmla="*/ 581001 h 2738595"/>
                <a:gd name="connsiteX237" fmla="*/ 595799 w 666491"/>
                <a:gd name="connsiteY237" fmla="*/ 574655 h 2738595"/>
                <a:gd name="connsiteX238" fmla="*/ 601237 w 666491"/>
                <a:gd name="connsiteY238" fmla="*/ 582814 h 2738595"/>
                <a:gd name="connsiteX239" fmla="*/ 626620 w 666491"/>
                <a:gd name="connsiteY239" fmla="*/ 568310 h 2738595"/>
                <a:gd name="connsiteX240" fmla="*/ 633872 w 666491"/>
                <a:gd name="connsiteY240" fmla="*/ 568310 h 2738595"/>
                <a:gd name="connsiteX241" fmla="*/ 640217 w 666491"/>
                <a:gd name="connsiteY241" fmla="*/ 568310 h 2738595"/>
                <a:gd name="connsiteX242" fmla="*/ 640217 w 666491"/>
                <a:gd name="connsiteY242" fmla="*/ 568310 h 2738595"/>
                <a:gd name="connsiteX243" fmla="*/ 640217 w 666491"/>
                <a:gd name="connsiteY243" fmla="*/ 568310 h 2738595"/>
                <a:gd name="connsiteX244" fmla="*/ 652908 w 666491"/>
                <a:gd name="connsiteY244" fmla="*/ 590066 h 2738595"/>
                <a:gd name="connsiteX245" fmla="*/ 529624 w 666491"/>
                <a:gd name="connsiteY245" fmla="*/ 804001 h 2738595"/>
                <a:gd name="connsiteX246" fmla="*/ 562258 w 666491"/>
                <a:gd name="connsiteY246" fmla="*/ 813066 h 2738595"/>
                <a:gd name="connsiteX247" fmla="*/ 576762 w 666491"/>
                <a:gd name="connsiteY247" fmla="*/ 797655 h 2738595"/>
                <a:gd name="connsiteX248" fmla="*/ 554099 w 666491"/>
                <a:gd name="connsiteY248" fmla="*/ 776806 h 2738595"/>
                <a:gd name="connsiteX249" fmla="*/ 544128 w 666491"/>
                <a:gd name="connsiteY249" fmla="*/ 771367 h 2738595"/>
                <a:gd name="connsiteX250" fmla="*/ 528717 w 666491"/>
                <a:gd name="connsiteY250" fmla="*/ 791310 h 2738595"/>
                <a:gd name="connsiteX251" fmla="*/ 379144 w 666491"/>
                <a:gd name="connsiteY251" fmla="*/ 260098 h 2738595"/>
                <a:gd name="connsiteX252" fmla="*/ 379144 w 666491"/>
                <a:gd name="connsiteY252" fmla="*/ 269163 h 2738595"/>
                <a:gd name="connsiteX253" fmla="*/ 404526 w 666491"/>
                <a:gd name="connsiteY253" fmla="*/ 302704 h 2738595"/>
                <a:gd name="connsiteX254" fmla="*/ 404526 w 666491"/>
                <a:gd name="connsiteY254" fmla="*/ 290919 h 2738595"/>
                <a:gd name="connsiteX255" fmla="*/ 410871 w 666491"/>
                <a:gd name="connsiteY255" fmla="*/ 251939 h 2738595"/>
                <a:gd name="connsiteX256" fmla="*/ 394554 w 666491"/>
                <a:gd name="connsiteY256" fmla="*/ 251939 h 2738595"/>
                <a:gd name="connsiteX257" fmla="*/ 394554 w 666491"/>
                <a:gd name="connsiteY257" fmla="*/ 261005 h 2738595"/>
                <a:gd name="connsiteX258" fmla="*/ 560445 w 666491"/>
                <a:gd name="connsiteY258" fmla="*/ 692501 h 2738595"/>
                <a:gd name="connsiteX259" fmla="*/ 568603 w 666491"/>
                <a:gd name="connsiteY259" fmla="*/ 685249 h 2738595"/>
                <a:gd name="connsiteX260" fmla="*/ 583107 w 666491"/>
                <a:gd name="connsiteY260" fmla="*/ 675277 h 2738595"/>
                <a:gd name="connsiteX261" fmla="*/ 583107 w 666491"/>
                <a:gd name="connsiteY261" fmla="*/ 675277 h 2738595"/>
                <a:gd name="connsiteX262" fmla="*/ 583107 w 666491"/>
                <a:gd name="connsiteY262" fmla="*/ 675277 h 2738595"/>
                <a:gd name="connsiteX263" fmla="*/ 578575 w 666491"/>
                <a:gd name="connsiteY263" fmla="*/ 667119 h 2738595"/>
                <a:gd name="connsiteX264" fmla="*/ 570416 w 666491"/>
                <a:gd name="connsiteY264" fmla="*/ 667119 h 2738595"/>
                <a:gd name="connsiteX265" fmla="*/ 570416 w 666491"/>
                <a:gd name="connsiteY265" fmla="*/ 667119 h 2738595"/>
                <a:gd name="connsiteX266" fmla="*/ 541408 w 666491"/>
                <a:gd name="connsiteY266" fmla="*/ 687968 h 2738595"/>
                <a:gd name="connsiteX267" fmla="*/ 548660 w 666491"/>
                <a:gd name="connsiteY267" fmla="*/ 687968 h 2738595"/>
                <a:gd name="connsiteX268" fmla="*/ 548660 w 666491"/>
                <a:gd name="connsiteY268" fmla="*/ 701566 h 2738595"/>
                <a:gd name="connsiteX269" fmla="*/ 548660 w 666491"/>
                <a:gd name="connsiteY269" fmla="*/ 701566 h 2738595"/>
                <a:gd name="connsiteX270" fmla="*/ 548660 w 666491"/>
                <a:gd name="connsiteY270" fmla="*/ 692501 h 2738595"/>
                <a:gd name="connsiteX271" fmla="*/ 555912 w 666491"/>
                <a:gd name="connsiteY271" fmla="*/ 692501 h 2738595"/>
                <a:gd name="connsiteX272" fmla="*/ 585827 w 666491"/>
                <a:gd name="connsiteY272" fmla="*/ 810346 h 2738595"/>
                <a:gd name="connsiteX273" fmla="*/ 574949 w 666491"/>
                <a:gd name="connsiteY273" fmla="*/ 821225 h 2738595"/>
                <a:gd name="connsiteX274" fmla="*/ 590359 w 666491"/>
                <a:gd name="connsiteY274" fmla="*/ 821225 h 2738595"/>
                <a:gd name="connsiteX275" fmla="*/ 586733 w 666491"/>
                <a:gd name="connsiteY275" fmla="*/ 806720 h 2738595"/>
                <a:gd name="connsiteX276" fmla="*/ 54614 w 666491"/>
                <a:gd name="connsiteY276" fmla="*/ 1362407 h 2738595"/>
                <a:gd name="connsiteX277" fmla="*/ 54614 w 666491"/>
                <a:gd name="connsiteY277" fmla="*/ 1362407 h 2738595"/>
                <a:gd name="connsiteX278" fmla="*/ 64586 w 666491"/>
                <a:gd name="connsiteY278" fmla="*/ 1362407 h 2738595"/>
                <a:gd name="connsiteX279" fmla="*/ 56427 w 666491"/>
                <a:gd name="connsiteY279" fmla="*/ 1362407 h 2738595"/>
                <a:gd name="connsiteX280" fmla="*/ 444412 w 666491"/>
                <a:gd name="connsiteY280" fmla="*/ 301797 h 2738595"/>
                <a:gd name="connsiteX281" fmla="*/ 444412 w 666491"/>
                <a:gd name="connsiteY281" fmla="*/ 301797 h 2738595"/>
                <a:gd name="connsiteX282" fmla="*/ 444412 w 666491"/>
                <a:gd name="connsiteY282" fmla="*/ 301797 h 2738595"/>
                <a:gd name="connsiteX283" fmla="*/ 444412 w 666491"/>
                <a:gd name="connsiteY283" fmla="*/ 301797 h 2738595"/>
                <a:gd name="connsiteX284" fmla="*/ 224 w 666491"/>
                <a:gd name="connsiteY284" fmla="*/ 1531925 h 2738595"/>
                <a:gd name="connsiteX285" fmla="*/ 224 w 666491"/>
                <a:gd name="connsiteY285" fmla="*/ 1531925 h 2738595"/>
                <a:gd name="connsiteX286" fmla="*/ 2943 w 666491"/>
                <a:gd name="connsiteY286" fmla="*/ 1528298 h 2738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666491" h="2738595">
                  <a:moveTo>
                    <a:pt x="666506" y="669838"/>
                  </a:moveTo>
                  <a:cubicBezTo>
                    <a:pt x="666506" y="669838"/>
                    <a:pt x="666506" y="669838"/>
                    <a:pt x="666506" y="669838"/>
                  </a:cubicBezTo>
                  <a:lnTo>
                    <a:pt x="666506" y="669838"/>
                  </a:lnTo>
                  <a:cubicBezTo>
                    <a:pt x="666506" y="675277"/>
                    <a:pt x="666506" y="675277"/>
                    <a:pt x="666506" y="678904"/>
                  </a:cubicBezTo>
                  <a:cubicBezTo>
                    <a:pt x="659879" y="684161"/>
                    <a:pt x="652555" y="688421"/>
                    <a:pt x="644750" y="691595"/>
                  </a:cubicBezTo>
                  <a:lnTo>
                    <a:pt x="644750" y="691595"/>
                  </a:lnTo>
                  <a:lnTo>
                    <a:pt x="644750" y="691595"/>
                  </a:lnTo>
                  <a:lnTo>
                    <a:pt x="644750" y="691595"/>
                  </a:lnTo>
                  <a:lnTo>
                    <a:pt x="644750" y="691595"/>
                  </a:lnTo>
                  <a:lnTo>
                    <a:pt x="638404" y="691595"/>
                  </a:lnTo>
                  <a:lnTo>
                    <a:pt x="638404" y="691595"/>
                  </a:lnTo>
                  <a:cubicBezTo>
                    <a:pt x="633872" y="691595"/>
                    <a:pt x="633872" y="691595"/>
                    <a:pt x="624807" y="696127"/>
                  </a:cubicBezTo>
                  <a:lnTo>
                    <a:pt x="617554" y="696127"/>
                  </a:lnTo>
                  <a:cubicBezTo>
                    <a:pt x="609396" y="702472"/>
                    <a:pt x="598518" y="701566"/>
                    <a:pt x="592172" y="709724"/>
                  </a:cubicBezTo>
                  <a:cubicBezTo>
                    <a:pt x="585827" y="717883"/>
                    <a:pt x="592172" y="709724"/>
                    <a:pt x="592172" y="709724"/>
                  </a:cubicBezTo>
                  <a:cubicBezTo>
                    <a:pt x="592172" y="709724"/>
                    <a:pt x="578575" y="715163"/>
                    <a:pt x="575855" y="720603"/>
                  </a:cubicBezTo>
                  <a:cubicBezTo>
                    <a:pt x="573136" y="726041"/>
                    <a:pt x="566790" y="715163"/>
                    <a:pt x="561351" y="712444"/>
                  </a:cubicBezTo>
                  <a:cubicBezTo>
                    <a:pt x="555912" y="709724"/>
                    <a:pt x="561351" y="719696"/>
                    <a:pt x="561351" y="723322"/>
                  </a:cubicBezTo>
                  <a:cubicBezTo>
                    <a:pt x="561351" y="726948"/>
                    <a:pt x="561351" y="723322"/>
                    <a:pt x="561351" y="723322"/>
                  </a:cubicBezTo>
                  <a:cubicBezTo>
                    <a:pt x="561351" y="723322"/>
                    <a:pt x="561351" y="730574"/>
                    <a:pt x="561351" y="736013"/>
                  </a:cubicBezTo>
                  <a:lnTo>
                    <a:pt x="561351" y="736013"/>
                  </a:lnTo>
                  <a:lnTo>
                    <a:pt x="561351" y="736013"/>
                  </a:lnTo>
                  <a:cubicBezTo>
                    <a:pt x="561351" y="741452"/>
                    <a:pt x="574949" y="745078"/>
                    <a:pt x="575855" y="752330"/>
                  </a:cubicBezTo>
                  <a:lnTo>
                    <a:pt x="587640" y="765928"/>
                  </a:lnTo>
                  <a:lnTo>
                    <a:pt x="595799" y="759582"/>
                  </a:lnTo>
                  <a:lnTo>
                    <a:pt x="603957" y="771367"/>
                  </a:lnTo>
                  <a:lnTo>
                    <a:pt x="598518" y="777712"/>
                  </a:lnTo>
                  <a:cubicBezTo>
                    <a:pt x="606677" y="789497"/>
                    <a:pt x="598518" y="797655"/>
                    <a:pt x="588546" y="804001"/>
                  </a:cubicBezTo>
                  <a:cubicBezTo>
                    <a:pt x="578575" y="810346"/>
                    <a:pt x="548660" y="794936"/>
                    <a:pt x="528717" y="794936"/>
                  </a:cubicBezTo>
                  <a:lnTo>
                    <a:pt x="523278" y="800375"/>
                  </a:lnTo>
                  <a:cubicBezTo>
                    <a:pt x="534156" y="850233"/>
                    <a:pt x="501522" y="843887"/>
                    <a:pt x="466168" y="833009"/>
                  </a:cubicBezTo>
                  <a:cubicBezTo>
                    <a:pt x="466930" y="835094"/>
                    <a:pt x="466930" y="837269"/>
                    <a:pt x="466168" y="839355"/>
                  </a:cubicBezTo>
                  <a:cubicBezTo>
                    <a:pt x="466168" y="839355"/>
                    <a:pt x="472514" y="845700"/>
                    <a:pt x="477046" y="849326"/>
                  </a:cubicBezTo>
                  <a:lnTo>
                    <a:pt x="477046" y="855672"/>
                  </a:lnTo>
                  <a:cubicBezTo>
                    <a:pt x="483392" y="855672"/>
                    <a:pt x="477046" y="870176"/>
                    <a:pt x="488831" y="872895"/>
                  </a:cubicBezTo>
                  <a:cubicBezTo>
                    <a:pt x="500615" y="875615"/>
                    <a:pt x="488831" y="885586"/>
                    <a:pt x="488831" y="892839"/>
                  </a:cubicBezTo>
                  <a:cubicBezTo>
                    <a:pt x="513732" y="905348"/>
                    <a:pt x="534963" y="924113"/>
                    <a:pt x="550473" y="947229"/>
                  </a:cubicBezTo>
                  <a:cubicBezTo>
                    <a:pt x="556819" y="955387"/>
                    <a:pt x="556819" y="968985"/>
                    <a:pt x="565884" y="975330"/>
                  </a:cubicBezTo>
                  <a:cubicBezTo>
                    <a:pt x="572220" y="979954"/>
                    <a:pt x="575928" y="987387"/>
                    <a:pt x="575855" y="995273"/>
                  </a:cubicBezTo>
                  <a:cubicBezTo>
                    <a:pt x="575855" y="995273"/>
                    <a:pt x="575855" y="995273"/>
                    <a:pt x="568603" y="995273"/>
                  </a:cubicBezTo>
                  <a:cubicBezTo>
                    <a:pt x="585827" y="1032440"/>
                    <a:pt x="589453" y="995273"/>
                    <a:pt x="593079" y="1060542"/>
                  </a:cubicBezTo>
                  <a:cubicBezTo>
                    <a:pt x="599307" y="1105867"/>
                    <a:pt x="601428" y="1151736"/>
                    <a:pt x="599425" y="1197424"/>
                  </a:cubicBezTo>
                  <a:lnTo>
                    <a:pt x="606677" y="1197424"/>
                  </a:lnTo>
                  <a:cubicBezTo>
                    <a:pt x="608662" y="1214466"/>
                    <a:pt x="602235" y="1231327"/>
                    <a:pt x="589453" y="1242749"/>
                  </a:cubicBezTo>
                  <a:lnTo>
                    <a:pt x="589453" y="1250908"/>
                  </a:lnTo>
                  <a:lnTo>
                    <a:pt x="593985" y="1250908"/>
                  </a:lnTo>
                  <a:cubicBezTo>
                    <a:pt x="593985" y="1250908"/>
                    <a:pt x="593985" y="1258160"/>
                    <a:pt x="593985" y="1261786"/>
                  </a:cubicBezTo>
                  <a:cubicBezTo>
                    <a:pt x="592200" y="1273842"/>
                    <a:pt x="586072" y="1284811"/>
                    <a:pt x="576762" y="1292608"/>
                  </a:cubicBezTo>
                  <a:lnTo>
                    <a:pt x="576762" y="1306205"/>
                  </a:lnTo>
                  <a:lnTo>
                    <a:pt x="582201" y="1306205"/>
                  </a:lnTo>
                  <a:cubicBezTo>
                    <a:pt x="584367" y="1313909"/>
                    <a:pt x="584367" y="1322069"/>
                    <a:pt x="582201" y="1329773"/>
                  </a:cubicBezTo>
                  <a:cubicBezTo>
                    <a:pt x="580560" y="1336301"/>
                    <a:pt x="576300" y="1341921"/>
                    <a:pt x="570416" y="1345184"/>
                  </a:cubicBezTo>
                  <a:cubicBezTo>
                    <a:pt x="570416" y="1356969"/>
                    <a:pt x="570416" y="1372379"/>
                    <a:pt x="564977" y="1385070"/>
                  </a:cubicBezTo>
                  <a:cubicBezTo>
                    <a:pt x="559538" y="1397761"/>
                    <a:pt x="564977" y="1414079"/>
                    <a:pt x="559538" y="1423143"/>
                  </a:cubicBezTo>
                  <a:cubicBezTo>
                    <a:pt x="560282" y="1426407"/>
                    <a:pt x="560282" y="1429852"/>
                    <a:pt x="559538" y="1433115"/>
                  </a:cubicBezTo>
                  <a:cubicBezTo>
                    <a:pt x="573235" y="1442996"/>
                    <a:pt x="582899" y="1457501"/>
                    <a:pt x="586733" y="1473908"/>
                  </a:cubicBezTo>
                  <a:cubicBezTo>
                    <a:pt x="586733" y="1492944"/>
                    <a:pt x="593985" y="1517420"/>
                    <a:pt x="581294" y="1532831"/>
                  </a:cubicBezTo>
                  <a:lnTo>
                    <a:pt x="581294" y="1532831"/>
                  </a:lnTo>
                  <a:cubicBezTo>
                    <a:pt x="574949" y="1558213"/>
                    <a:pt x="599425" y="1623481"/>
                    <a:pt x="556819" y="1616229"/>
                  </a:cubicBezTo>
                  <a:cubicBezTo>
                    <a:pt x="543221" y="1616229"/>
                    <a:pt x="525998" y="1621668"/>
                    <a:pt x="516026" y="1608071"/>
                  </a:cubicBezTo>
                  <a:lnTo>
                    <a:pt x="516026" y="1608071"/>
                  </a:lnTo>
                  <a:lnTo>
                    <a:pt x="516026" y="1608071"/>
                  </a:lnTo>
                  <a:lnTo>
                    <a:pt x="516026" y="1608071"/>
                  </a:lnTo>
                  <a:cubicBezTo>
                    <a:pt x="516026" y="1608071"/>
                    <a:pt x="516026" y="1608071"/>
                    <a:pt x="516026" y="1608071"/>
                  </a:cubicBezTo>
                  <a:cubicBezTo>
                    <a:pt x="520558" y="1624387"/>
                    <a:pt x="523278" y="1639798"/>
                    <a:pt x="528717" y="1655209"/>
                  </a:cubicBezTo>
                  <a:cubicBezTo>
                    <a:pt x="534156" y="1670620"/>
                    <a:pt x="535969" y="1665180"/>
                    <a:pt x="534156" y="1671526"/>
                  </a:cubicBezTo>
                  <a:cubicBezTo>
                    <a:pt x="532343" y="1677872"/>
                    <a:pt x="534156" y="1685123"/>
                    <a:pt x="534156" y="1692375"/>
                  </a:cubicBezTo>
                  <a:cubicBezTo>
                    <a:pt x="534156" y="1699627"/>
                    <a:pt x="539595" y="1704160"/>
                    <a:pt x="534156" y="1709599"/>
                  </a:cubicBezTo>
                  <a:cubicBezTo>
                    <a:pt x="534156" y="1730448"/>
                    <a:pt x="520558" y="1751299"/>
                    <a:pt x="527811" y="1771242"/>
                  </a:cubicBezTo>
                  <a:cubicBezTo>
                    <a:pt x="520558" y="1861892"/>
                    <a:pt x="527811" y="1952543"/>
                    <a:pt x="515120" y="2043193"/>
                  </a:cubicBezTo>
                  <a:cubicBezTo>
                    <a:pt x="505148" y="2092144"/>
                    <a:pt x="477046" y="2133844"/>
                    <a:pt x="466168" y="2182794"/>
                  </a:cubicBezTo>
                  <a:cubicBezTo>
                    <a:pt x="463204" y="2220233"/>
                    <a:pt x="456523" y="2257310"/>
                    <a:pt x="446225" y="2293388"/>
                  </a:cubicBezTo>
                  <a:cubicBezTo>
                    <a:pt x="436534" y="2332277"/>
                    <a:pt x="431367" y="2372072"/>
                    <a:pt x="430814" y="2412140"/>
                  </a:cubicBezTo>
                  <a:cubicBezTo>
                    <a:pt x="413591" y="2440241"/>
                    <a:pt x="412684" y="2433897"/>
                    <a:pt x="424469" y="2465623"/>
                  </a:cubicBezTo>
                  <a:cubicBezTo>
                    <a:pt x="424469" y="2476502"/>
                    <a:pt x="404526" y="2483755"/>
                    <a:pt x="416310" y="2494632"/>
                  </a:cubicBezTo>
                  <a:cubicBezTo>
                    <a:pt x="417987" y="2497079"/>
                    <a:pt x="417987" y="2500344"/>
                    <a:pt x="416310" y="2502790"/>
                  </a:cubicBezTo>
                  <a:lnTo>
                    <a:pt x="416310" y="2502790"/>
                  </a:lnTo>
                  <a:cubicBezTo>
                    <a:pt x="415920" y="2504604"/>
                    <a:pt x="415920" y="2506417"/>
                    <a:pt x="416310" y="2508229"/>
                  </a:cubicBezTo>
                  <a:lnTo>
                    <a:pt x="416310" y="2508229"/>
                  </a:lnTo>
                  <a:lnTo>
                    <a:pt x="416310" y="2508229"/>
                  </a:lnTo>
                  <a:lnTo>
                    <a:pt x="416310" y="2508229"/>
                  </a:lnTo>
                  <a:lnTo>
                    <a:pt x="416310" y="2508229"/>
                  </a:lnTo>
                  <a:lnTo>
                    <a:pt x="416310" y="2508229"/>
                  </a:lnTo>
                  <a:lnTo>
                    <a:pt x="416310" y="2517295"/>
                  </a:lnTo>
                  <a:cubicBezTo>
                    <a:pt x="416310" y="2517295"/>
                    <a:pt x="421749" y="2517295"/>
                    <a:pt x="423562" y="2517295"/>
                  </a:cubicBezTo>
                  <a:lnTo>
                    <a:pt x="423562" y="2517295"/>
                  </a:lnTo>
                  <a:cubicBezTo>
                    <a:pt x="423562" y="2517295"/>
                    <a:pt x="423562" y="2524547"/>
                    <a:pt x="423562" y="2527266"/>
                  </a:cubicBezTo>
                  <a:cubicBezTo>
                    <a:pt x="423562" y="2529986"/>
                    <a:pt x="429908" y="2521828"/>
                    <a:pt x="431721" y="2527266"/>
                  </a:cubicBezTo>
                  <a:cubicBezTo>
                    <a:pt x="433534" y="2532705"/>
                    <a:pt x="431721" y="2527266"/>
                    <a:pt x="431721" y="2534519"/>
                  </a:cubicBezTo>
                  <a:lnTo>
                    <a:pt x="438973" y="2534519"/>
                  </a:lnTo>
                  <a:lnTo>
                    <a:pt x="438973" y="2534519"/>
                  </a:lnTo>
                  <a:lnTo>
                    <a:pt x="445319" y="2539957"/>
                  </a:lnTo>
                  <a:lnTo>
                    <a:pt x="445319" y="2539957"/>
                  </a:lnTo>
                  <a:cubicBezTo>
                    <a:pt x="483392" y="2569872"/>
                    <a:pt x="535969" y="2558993"/>
                    <a:pt x="574949" y="2591628"/>
                  </a:cubicBezTo>
                  <a:cubicBezTo>
                    <a:pt x="578529" y="2600693"/>
                    <a:pt x="578529" y="2610665"/>
                    <a:pt x="574949" y="2619730"/>
                  </a:cubicBezTo>
                  <a:cubicBezTo>
                    <a:pt x="590359" y="2660523"/>
                    <a:pt x="543221" y="2651457"/>
                    <a:pt x="517839" y="2652365"/>
                  </a:cubicBezTo>
                  <a:cubicBezTo>
                    <a:pt x="533249" y="2661429"/>
                    <a:pt x="547753" y="2674120"/>
                    <a:pt x="542315" y="2694063"/>
                  </a:cubicBezTo>
                  <a:cubicBezTo>
                    <a:pt x="550473" y="2694063"/>
                    <a:pt x="549567" y="2713100"/>
                    <a:pt x="542315" y="2720352"/>
                  </a:cubicBezTo>
                  <a:cubicBezTo>
                    <a:pt x="523387" y="2727151"/>
                    <a:pt x="503489" y="2730776"/>
                    <a:pt x="483392" y="2731230"/>
                  </a:cubicBezTo>
                  <a:cubicBezTo>
                    <a:pt x="470701" y="2731230"/>
                    <a:pt x="455290" y="2747546"/>
                    <a:pt x="446225" y="2731230"/>
                  </a:cubicBezTo>
                  <a:cubicBezTo>
                    <a:pt x="440142" y="2733858"/>
                    <a:pt x="433742" y="2735671"/>
                    <a:pt x="427188" y="2736669"/>
                  </a:cubicBezTo>
                  <a:lnTo>
                    <a:pt x="427188" y="2731230"/>
                  </a:lnTo>
                  <a:lnTo>
                    <a:pt x="405432" y="2737575"/>
                  </a:lnTo>
                  <a:lnTo>
                    <a:pt x="405432" y="2730323"/>
                  </a:lnTo>
                  <a:lnTo>
                    <a:pt x="385489" y="2730323"/>
                  </a:lnTo>
                  <a:lnTo>
                    <a:pt x="385489" y="2723978"/>
                  </a:lnTo>
                  <a:lnTo>
                    <a:pt x="370078" y="2728511"/>
                  </a:lnTo>
                  <a:cubicBezTo>
                    <a:pt x="369371" y="2726154"/>
                    <a:pt x="369371" y="2723615"/>
                    <a:pt x="370078" y="2721258"/>
                  </a:cubicBezTo>
                  <a:lnTo>
                    <a:pt x="356481" y="2721258"/>
                  </a:lnTo>
                  <a:cubicBezTo>
                    <a:pt x="356481" y="2721258"/>
                    <a:pt x="356481" y="2721258"/>
                    <a:pt x="356481" y="2713100"/>
                  </a:cubicBezTo>
                  <a:cubicBezTo>
                    <a:pt x="351803" y="2714822"/>
                    <a:pt x="346654" y="2714822"/>
                    <a:pt x="341977" y="2713100"/>
                  </a:cubicBezTo>
                  <a:lnTo>
                    <a:pt x="341977" y="2707660"/>
                  </a:lnTo>
                  <a:cubicBezTo>
                    <a:pt x="337444" y="2707660"/>
                    <a:pt x="332912" y="2707660"/>
                    <a:pt x="327473" y="2707660"/>
                  </a:cubicBezTo>
                  <a:lnTo>
                    <a:pt x="327473" y="2700409"/>
                  </a:lnTo>
                  <a:lnTo>
                    <a:pt x="316594" y="2700409"/>
                  </a:lnTo>
                  <a:lnTo>
                    <a:pt x="316594" y="2700409"/>
                  </a:lnTo>
                  <a:lnTo>
                    <a:pt x="303903" y="2700409"/>
                  </a:lnTo>
                  <a:cubicBezTo>
                    <a:pt x="303903" y="2700409"/>
                    <a:pt x="303903" y="2700409"/>
                    <a:pt x="303903" y="2694969"/>
                  </a:cubicBezTo>
                  <a:lnTo>
                    <a:pt x="293932" y="2694969"/>
                  </a:lnTo>
                  <a:lnTo>
                    <a:pt x="293932" y="2694969"/>
                  </a:lnTo>
                  <a:lnTo>
                    <a:pt x="283054" y="2694969"/>
                  </a:lnTo>
                  <a:lnTo>
                    <a:pt x="283054" y="2689530"/>
                  </a:lnTo>
                  <a:lnTo>
                    <a:pt x="273082" y="2689530"/>
                  </a:lnTo>
                  <a:cubicBezTo>
                    <a:pt x="263029" y="2673757"/>
                    <a:pt x="263029" y="2653633"/>
                    <a:pt x="273082" y="2637860"/>
                  </a:cubicBezTo>
                  <a:cubicBezTo>
                    <a:pt x="268550" y="2613928"/>
                    <a:pt x="268550" y="2589271"/>
                    <a:pt x="273082" y="2565339"/>
                  </a:cubicBezTo>
                  <a:cubicBezTo>
                    <a:pt x="278648" y="2547662"/>
                    <a:pt x="278648" y="2528626"/>
                    <a:pt x="273082" y="2510949"/>
                  </a:cubicBezTo>
                  <a:cubicBezTo>
                    <a:pt x="258778" y="2513487"/>
                    <a:pt x="245153" y="2503879"/>
                    <a:pt x="242651" y="2489556"/>
                  </a:cubicBezTo>
                  <a:cubicBezTo>
                    <a:pt x="242370" y="2487924"/>
                    <a:pt x="242234" y="2486293"/>
                    <a:pt x="242261" y="2484661"/>
                  </a:cubicBezTo>
                  <a:cubicBezTo>
                    <a:pt x="247256" y="2464083"/>
                    <a:pt x="247256" y="2442690"/>
                    <a:pt x="242261" y="2422112"/>
                  </a:cubicBezTo>
                  <a:cubicBezTo>
                    <a:pt x="220469" y="2356662"/>
                    <a:pt x="216090" y="2286680"/>
                    <a:pt x="229570" y="2219054"/>
                  </a:cubicBezTo>
                  <a:cubicBezTo>
                    <a:pt x="238082" y="2189412"/>
                    <a:pt x="238082" y="2158047"/>
                    <a:pt x="229570" y="2128404"/>
                  </a:cubicBezTo>
                  <a:cubicBezTo>
                    <a:pt x="229570" y="2105741"/>
                    <a:pt x="240448" y="2086705"/>
                    <a:pt x="239542" y="2064042"/>
                  </a:cubicBezTo>
                  <a:cubicBezTo>
                    <a:pt x="239542" y="2064042"/>
                    <a:pt x="239542" y="2059510"/>
                    <a:pt x="239542" y="2056790"/>
                  </a:cubicBezTo>
                  <a:cubicBezTo>
                    <a:pt x="239542" y="2054071"/>
                    <a:pt x="239542" y="2051351"/>
                    <a:pt x="239542" y="2047725"/>
                  </a:cubicBezTo>
                  <a:cubicBezTo>
                    <a:pt x="239542" y="2044099"/>
                    <a:pt x="231383" y="2036847"/>
                    <a:pt x="229570" y="2030502"/>
                  </a:cubicBezTo>
                  <a:cubicBezTo>
                    <a:pt x="227766" y="2024881"/>
                    <a:pt x="227766" y="2018898"/>
                    <a:pt x="229570" y="2013278"/>
                  </a:cubicBezTo>
                  <a:cubicBezTo>
                    <a:pt x="233631" y="1989256"/>
                    <a:pt x="233631" y="1964780"/>
                    <a:pt x="229570" y="1940758"/>
                  </a:cubicBezTo>
                  <a:cubicBezTo>
                    <a:pt x="215175" y="1895705"/>
                    <a:pt x="204260" y="1849654"/>
                    <a:pt x="196936" y="1802969"/>
                  </a:cubicBezTo>
                  <a:cubicBezTo>
                    <a:pt x="192240" y="1772420"/>
                    <a:pt x="185885" y="1742143"/>
                    <a:pt x="177899" y="1712318"/>
                  </a:cubicBezTo>
                  <a:cubicBezTo>
                    <a:pt x="160195" y="1672704"/>
                    <a:pt x="149172" y="1630461"/>
                    <a:pt x="145265" y="1587222"/>
                  </a:cubicBezTo>
                  <a:cubicBezTo>
                    <a:pt x="147078" y="1559119"/>
                    <a:pt x="147078" y="1531017"/>
                    <a:pt x="145265" y="1502916"/>
                  </a:cubicBezTo>
                  <a:cubicBezTo>
                    <a:pt x="131912" y="1503188"/>
                    <a:pt x="118659" y="1500650"/>
                    <a:pt x="106285" y="1495664"/>
                  </a:cubicBezTo>
                  <a:cubicBezTo>
                    <a:pt x="106847" y="1497115"/>
                    <a:pt x="106847" y="1498746"/>
                    <a:pt x="106285" y="1500197"/>
                  </a:cubicBezTo>
                  <a:lnTo>
                    <a:pt x="106285" y="1500197"/>
                  </a:lnTo>
                  <a:cubicBezTo>
                    <a:pt x="92687" y="1529204"/>
                    <a:pt x="57334" y="1500197"/>
                    <a:pt x="34671" y="1500197"/>
                  </a:cubicBezTo>
                  <a:cubicBezTo>
                    <a:pt x="34671" y="1500197"/>
                    <a:pt x="30138" y="1500197"/>
                    <a:pt x="30138" y="1494758"/>
                  </a:cubicBezTo>
                  <a:cubicBezTo>
                    <a:pt x="30138" y="1489319"/>
                    <a:pt x="12008" y="1479347"/>
                    <a:pt x="4756" y="1469376"/>
                  </a:cubicBezTo>
                  <a:lnTo>
                    <a:pt x="4756" y="1469376"/>
                  </a:lnTo>
                  <a:cubicBezTo>
                    <a:pt x="985" y="1462486"/>
                    <a:pt x="-592" y="1454509"/>
                    <a:pt x="224" y="1446713"/>
                  </a:cubicBezTo>
                  <a:lnTo>
                    <a:pt x="224" y="1446713"/>
                  </a:lnTo>
                  <a:cubicBezTo>
                    <a:pt x="224" y="1439461"/>
                    <a:pt x="224" y="1432209"/>
                    <a:pt x="224" y="1424956"/>
                  </a:cubicBezTo>
                  <a:lnTo>
                    <a:pt x="224" y="1424956"/>
                  </a:lnTo>
                  <a:cubicBezTo>
                    <a:pt x="224" y="1424956"/>
                    <a:pt x="224" y="1414079"/>
                    <a:pt x="6569" y="1414079"/>
                  </a:cubicBezTo>
                  <a:cubicBezTo>
                    <a:pt x="12915" y="1414079"/>
                    <a:pt x="6569" y="1394136"/>
                    <a:pt x="12915" y="1384164"/>
                  </a:cubicBezTo>
                  <a:cubicBezTo>
                    <a:pt x="19261" y="1374192"/>
                    <a:pt x="12915" y="1372379"/>
                    <a:pt x="12915" y="1366034"/>
                  </a:cubicBezTo>
                  <a:cubicBezTo>
                    <a:pt x="12915" y="1359688"/>
                    <a:pt x="27419" y="1327961"/>
                    <a:pt x="38297" y="1310737"/>
                  </a:cubicBezTo>
                  <a:cubicBezTo>
                    <a:pt x="44643" y="1310737"/>
                    <a:pt x="49175" y="1310737"/>
                    <a:pt x="54614" y="1305299"/>
                  </a:cubicBezTo>
                  <a:cubicBezTo>
                    <a:pt x="60053" y="1299858"/>
                    <a:pt x="54614" y="1305299"/>
                    <a:pt x="54614" y="1299858"/>
                  </a:cubicBezTo>
                  <a:lnTo>
                    <a:pt x="54614" y="1294420"/>
                  </a:lnTo>
                  <a:lnTo>
                    <a:pt x="54614" y="1294420"/>
                  </a:lnTo>
                  <a:lnTo>
                    <a:pt x="63679" y="1294420"/>
                  </a:lnTo>
                  <a:cubicBezTo>
                    <a:pt x="63679" y="1294420"/>
                    <a:pt x="63679" y="1294420"/>
                    <a:pt x="63679" y="1294420"/>
                  </a:cubicBezTo>
                  <a:cubicBezTo>
                    <a:pt x="64649" y="1283633"/>
                    <a:pt x="69100" y="1273480"/>
                    <a:pt x="76370" y="1265411"/>
                  </a:cubicBezTo>
                  <a:cubicBezTo>
                    <a:pt x="87738" y="1264777"/>
                    <a:pt x="99115" y="1266318"/>
                    <a:pt x="109911" y="1269944"/>
                  </a:cubicBezTo>
                  <a:cubicBezTo>
                    <a:pt x="109911" y="1192892"/>
                    <a:pt x="109911" y="1115839"/>
                    <a:pt x="109911" y="1039692"/>
                  </a:cubicBezTo>
                  <a:cubicBezTo>
                    <a:pt x="108116" y="1001075"/>
                    <a:pt x="111470" y="962367"/>
                    <a:pt x="119883" y="924566"/>
                  </a:cubicBezTo>
                  <a:lnTo>
                    <a:pt x="128041" y="924566"/>
                  </a:lnTo>
                  <a:cubicBezTo>
                    <a:pt x="110818" y="845700"/>
                    <a:pt x="155236" y="806720"/>
                    <a:pt x="218692" y="772273"/>
                  </a:cubicBezTo>
                  <a:cubicBezTo>
                    <a:pt x="218692" y="772273"/>
                    <a:pt x="225037" y="772273"/>
                    <a:pt x="229570" y="772273"/>
                  </a:cubicBezTo>
                  <a:cubicBezTo>
                    <a:pt x="242234" y="767197"/>
                    <a:pt x="255804" y="764749"/>
                    <a:pt x="269456" y="765021"/>
                  </a:cubicBezTo>
                  <a:cubicBezTo>
                    <a:pt x="276708" y="743265"/>
                    <a:pt x="278521" y="719696"/>
                    <a:pt x="284867" y="697940"/>
                  </a:cubicBezTo>
                  <a:cubicBezTo>
                    <a:pt x="291212" y="676183"/>
                    <a:pt x="292119" y="662586"/>
                    <a:pt x="295745" y="647175"/>
                  </a:cubicBezTo>
                  <a:cubicBezTo>
                    <a:pt x="299063" y="622428"/>
                    <a:pt x="310548" y="599403"/>
                    <a:pt x="328379" y="581908"/>
                  </a:cubicBezTo>
                  <a:cubicBezTo>
                    <a:pt x="327019" y="577194"/>
                    <a:pt x="327019" y="572117"/>
                    <a:pt x="328379" y="567403"/>
                  </a:cubicBezTo>
                  <a:cubicBezTo>
                    <a:pt x="343790" y="476753"/>
                    <a:pt x="361013" y="386102"/>
                    <a:pt x="378237" y="290013"/>
                  </a:cubicBezTo>
                  <a:cubicBezTo>
                    <a:pt x="378808" y="277322"/>
                    <a:pt x="381256" y="264812"/>
                    <a:pt x="385489" y="252846"/>
                  </a:cubicBezTo>
                  <a:lnTo>
                    <a:pt x="390928" y="252846"/>
                  </a:lnTo>
                  <a:cubicBezTo>
                    <a:pt x="373704" y="241968"/>
                    <a:pt x="367359" y="216586"/>
                    <a:pt x="353761" y="201175"/>
                  </a:cubicBezTo>
                  <a:lnTo>
                    <a:pt x="353761" y="193923"/>
                  </a:lnTo>
                  <a:cubicBezTo>
                    <a:pt x="368265" y="184858"/>
                    <a:pt x="388209" y="193923"/>
                    <a:pt x="404526" y="193923"/>
                  </a:cubicBezTo>
                  <a:cubicBezTo>
                    <a:pt x="406873" y="193108"/>
                    <a:pt x="409430" y="193108"/>
                    <a:pt x="411778" y="193923"/>
                  </a:cubicBezTo>
                  <a:cubicBezTo>
                    <a:pt x="417217" y="146785"/>
                    <a:pt x="426282" y="103273"/>
                    <a:pt x="430814" y="55228"/>
                  </a:cubicBezTo>
                  <a:lnTo>
                    <a:pt x="430814" y="55228"/>
                  </a:lnTo>
                  <a:lnTo>
                    <a:pt x="430814" y="55228"/>
                  </a:lnTo>
                  <a:lnTo>
                    <a:pt x="430814" y="55228"/>
                  </a:lnTo>
                  <a:lnTo>
                    <a:pt x="430814" y="55228"/>
                  </a:lnTo>
                  <a:lnTo>
                    <a:pt x="435347" y="55228"/>
                  </a:lnTo>
                  <a:lnTo>
                    <a:pt x="435347" y="55228"/>
                  </a:lnTo>
                  <a:lnTo>
                    <a:pt x="435347" y="55228"/>
                  </a:lnTo>
                  <a:lnTo>
                    <a:pt x="440786" y="55228"/>
                  </a:lnTo>
                  <a:lnTo>
                    <a:pt x="440786" y="55228"/>
                  </a:lnTo>
                  <a:cubicBezTo>
                    <a:pt x="440786" y="55228"/>
                    <a:pt x="440786" y="55228"/>
                    <a:pt x="440786" y="55228"/>
                  </a:cubicBezTo>
                  <a:cubicBezTo>
                    <a:pt x="440786" y="55228"/>
                    <a:pt x="440786" y="45256"/>
                    <a:pt x="440786" y="40724"/>
                  </a:cubicBezTo>
                  <a:cubicBezTo>
                    <a:pt x="440786" y="36191"/>
                    <a:pt x="440786" y="23500"/>
                    <a:pt x="446225" y="15342"/>
                  </a:cubicBezTo>
                  <a:cubicBezTo>
                    <a:pt x="444756" y="10628"/>
                    <a:pt x="444756" y="5552"/>
                    <a:pt x="446225" y="838"/>
                  </a:cubicBezTo>
                  <a:cubicBezTo>
                    <a:pt x="446225" y="838"/>
                    <a:pt x="450757" y="838"/>
                    <a:pt x="451664" y="838"/>
                  </a:cubicBezTo>
                  <a:lnTo>
                    <a:pt x="451664" y="838"/>
                  </a:lnTo>
                  <a:cubicBezTo>
                    <a:pt x="456722" y="-431"/>
                    <a:pt x="462016" y="-431"/>
                    <a:pt x="467074" y="838"/>
                  </a:cubicBezTo>
                  <a:cubicBezTo>
                    <a:pt x="467074" y="18062"/>
                    <a:pt x="467074" y="36191"/>
                    <a:pt x="461636" y="54322"/>
                  </a:cubicBezTo>
                  <a:lnTo>
                    <a:pt x="461636" y="54322"/>
                  </a:lnTo>
                  <a:lnTo>
                    <a:pt x="461636" y="54322"/>
                  </a:lnTo>
                  <a:lnTo>
                    <a:pt x="461636" y="54322"/>
                  </a:lnTo>
                  <a:lnTo>
                    <a:pt x="461636" y="54322"/>
                  </a:lnTo>
                  <a:lnTo>
                    <a:pt x="461636" y="54322"/>
                  </a:lnTo>
                  <a:lnTo>
                    <a:pt x="456196" y="54322"/>
                  </a:lnTo>
                  <a:lnTo>
                    <a:pt x="456196" y="54322"/>
                  </a:lnTo>
                  <a:lnTo>
                    <a:pt x="456196" y="54322"/>
                  </a:lnTo>
                  <a:lnTo>
                    <a:pt x="456196" y="54322"/>
                  </a:lnTo>
                  <a:lnTo>
                    <a:pt x="456196" y="54322"/>
                  </a:lnTo>
                  <a:lnTo>
                    <a:pt x="456196" y="54322"/>
                  </a:lnTo>
                  <a:cubicBezTo>
                    <a:pt x="449851" y="92395"/>
                    <a:pt x="446225" y="131375"/>
                    <a:pt x="439879" y="168541"/>
                  </a:cubicBezTo>
                  <a:cubicBezTo>
                    <a:pt x="439879" y="175793"/>
                    <a:pt x="439879" y="183045"/>
                    <a:pt x="439879" y="189391"/>
                  </a:cubicBezTo>
                  <a:cubicBezTo>
                    <a:pt x="439879" y="195736"/>
                    <a:pt x="439879" y="189391"/>
                    <a:pt x="445319" y="198456"/>
                  </a:cubicBezTo>
                  <a:lnTo>
                    <a:pt x="445319" y="198456"/>
                  </a:lnTo>
                  <a:lnTo>
                    <a:pt x="445319" y="206614"/>
                  </a:lnTo>
                  <a:lnTo>
                    <a:pt x="445319" y="206614"/>
                  </a:lnTo>
                  <a:lnTo>
                    <a:pt x="437160" y="212054"/>
                  </a:lnTo>
                  <a:lnTo>
                    <a:pt x="437160" y="237436"/>
                  </a:lnTo>
                  <a:lnTo>
                    <a:pt x="437160" y="237436"/>
                  </a:lnTo>
                  <a:lnTo>
                    <a:pt x="437160" y="237436"/>
                  </a:lnTo>
                  <a:cubicBezTo>
                    <a:pt x="443478" y="234444"/>
                    <a:pt x="450785" y="234444"/>
                    <a:pt x="457103" y="237436"/>
                  </a:cubicBezTo>
                  <a:lnTo>
                    <a:pt x="457103" y="237436"/>
                  </a:lnTo>
                  <a:cubicBezTo>
                    <a:pt x="457103" y="237436"/>
                    <a:pt x="450757" y="237436"/>
                    <a:pt x="447132" y="237436"/>
                  </a:cubicBezTo>
                  <a:cubicBezTo>
                    <a:pt x="443505" y="237436"/>
                    <a:pt x="441692" y="237436"/>
                    <a:pt x="438973" y="237436"/>
                  </a:cubicBezTo>
                  <a:lnTo>
                    <a:pt x="438973" y="237436"/>
                  </a:lnTo>
                  <a:cubicBezTo>
                    <a:pt x="461636" y="237436"/>
                    <a:pt x="445319" y="275509"/>
                    <a:pt x="448038" y="292732"/>
                  </a:cubicBezTo>
                  <a:cubicBezTo>
                    <a:pt x="438973" y="373411"/>
                    <a:pt x="434440" y="454997"/>
                    <a:pt x="425375" y="536582"/>
                  </a:cubicBezTo>
                  <a:cubicBezTo>
                    <a:pt x="459823" y="550179"/>
                    <a:pt x="500615" y="527517"/>
                    <a:pt x="534156" y="549273"/>
                  </a:cubicBezTo>
                  <a:cubicBezTo>
                    <a:pt x="538743" y="547641"/>
                    <a:pt x="542813" y="544831"/>
                    <a:pt x="545941" y="541114"/>
                  </a:cubicBezTo>
                  <a:cubicBezTo>
                    <a:pt x="549249" y="538939"/>
                    <a:pt x="553510" y="538939"/>
                    <a:pt x="556819" y="541114"/>
                  </a:cubicBezTo>
                  <a:cubicBezTo>
                    <a:pt x="566192" y="547914"/>
                    <a:pt x="573680" y="556979"/>
                    <a:pt x="578575" y="567403"/>
                  </a:cubicBezTo>
                  <a:lnTo>
                    <a:pt x="578575" y="567403"/>
                  </a:lnTo>
                  <a:lnTo>
                    <a:pt x="578575" y="567403"/>
                  </a:lnTo>
                  <a:cubicBezTo>
                    <a:pt x="578575" y="567403"/>
                    <a:pt x="578575" y="567403"/>
                    <a:pt x="583107" y="567403"/>
                  </a:cubicBezTo>
                  <a:cubicBezTo>
                    <a:pt x="580968" y="569035"/>
                    <a:pt x="579381" y="571210"/>
                    <a:pt x="578575" y="573749"/>
                  </a:cubicBezTo>
                  <a:cubicBezTo>
                    <a:pt x="583107" y="573749"/>
                    <a:pt x="587640" y="573749"/>
                    <a:pt x="590359" y="581001"/>
                  </a:cubicBezTo>
                  <a:lnTo>
                    <a:pt x="590359" y="581001"/>
                  </a:lnTo>
                  <a:cubicBezTo>
                    <a:pt x="590359" y="581001"/>
                    <a:pt x="590359" y="581001"/>
                    <a:pt x="595799" y="574655"/>
                  </a:cubicBezTo>
                  <a:cubicBezTo>
                    <a:pt x="599053" y="576106"/>
                    <a:pt x="601174" y="579278"/>
                    <a:pt x="601237" y="582814"/>
                  </a:cubicBezTo>
                  <a:cubicBezTo>
                    <a:pt x="610176" y="578825"/>
                    <a:pt x="618679" y="574020"/>
                    <a:pt x="626620" y="568310"/>
                  </a:cubicBezTo>
                  <a:cubicBezTo>
                    <a:pt x="628868" y="569579"/>
                    <a:pt x="631624" y="569579"/>
                    <a:pt x="633872" y="568310"/>
                  </a:cubicBezTo>
                  <a:cubicBezTo>
                    <a:pt x="633872" y="568310"/>
                    <a:pt x="639311" y="568310"/>
                    <a:pt x="640217" y="568310"/>
                  </a:cubicBezTo>
                  <a:lnTo>
                    <a:pt x="640217" y="568310"/>
                  </a:lnTo>
                  <a:lnTo>
                    <a:pt x="640217" y="568310"/>
                  </a:lnTo>
                  <a:cubicBezTo>
                    <a:pt x="644976" y="575199"/>
                    <a:pt x="649219" y="582542"/>
                    <a:pt x="652908" y="590066"/>
                  </a:cubicBezTo>
                  <a:close/>
                  <a:moveTo>
                    <a:pt x="529624" y="804001"/>
                  </a:moveTo>
                  <a:lnTo>
                    <a:pt x="562258" y="813066"/>
                  </a:lnTo>
                  <a:cubicBezTo>
                    <a:pt x="562258" y="806720"/>
                    <a:pt x="572229" y="803094"/>
                    <a:pt x="576762" y="797655"/>
                  </a:cubicBezTo>
                  <a:cubicBezTo>
                    <a:pt x="581294" y="792217"/>
                    <a:pt x="559538" y="784964"/>
                    <a:pt x="554099" y="776806"/>
                  </a:cubicBezTo>
                  <a:cubicBezTo>
                    <a:pt x="548660" y="768647"/>
                    <a:pt x="547753" y="776806"/>
                    <a:pt x="544128" y="771367"/>
                  </a:cubicBezTo>
                  <a:cubicBezTo>
                    <a:pt x="540502" y="765928"/>
                    <a:pt x="538689" y="788591"/>
                    <a:pt x="528717" y="791310"/>
                  </a:cubicBezTo>
                  <a:close/>
                  <a:moveTo>
                    <a:pt x="379144" y="260098"/>
                  </a:moveTo>
                  <a:cubicBezTo>
                    <a:pt x="379144" y="260098"/>
                    <a:pt x="379144" y="266444"/>
                    <a:pt x="379144" y="269163"/>
                  </a:cubicBezTo>
                  <a:cubicBezTo>
                    <a:pt x="379144" y="271882"/>
                    <a:pt x="393648" y="298171"/>
                    <a:pt x="404526" y="302704"/>
                  </a:cubicBezTo>
                  <a:cubicBezTo>
                    <a:pt x="404979" y="298806"/>
                    <a:pt x="404979" y="294818"/>
                    <a:pt x="404526" y="290919"/>
                  </a:cubicBezTo>
                  <a:cubicBezTo>
                    <a:pt x="404526" y="278228"/>
                    <a:pt x="404526" y="264631"/>
                    <a:pt x="410871" y="251939"/>
                  </a:cubicBezTo>
                  <a:cubicBezTo>
                    <a:pt x="405468" y="251033"/>
                    <a:pt x="399957" y="251033"/>
                    <a:pt x="394554" y="251939"/>
                  </a:cubicBezTo>
                  <a:lnTo>
                    <a:pt x="394554" y="261005"/>
                  </a:lnTo>
                  <a:close/>
                  <a:moveTo>
                    <a:pt x="560445" y="692501"/>
                  </a:moveTo>
                  <a:cubicBezTo>
                    <a:pt x="560445" y="692501"/>
                    <a:pt x="564977" y="686155"/>
                    <a:pt x="568603" y="685249"/>
                  </a:cubicBezTo>
                  <a:cubicBezTo>
                    <a:pt x="572229" y="684342"/>
                    <a:pt x="578575" y="677997"/>
                    <a:pt x="583107" y="675277"/>
                  </a:cubicBezTo>
                  <a:lnTo>
                    <a:pt x="583107" y="675277"/>
                  </a:lnTo>
                  <a:lnTo>
                    <a:pt x="583107" y="675277"/>
                  </a:lnTo>
                  <a:lnTo>
                    <a:pt x="578575" y="667119"/>
                  </a:lnTo>
                  <a:cubicBezTo>
                    <a:pt x="575919" y="666303"/>
                    <a:pt x="573072" y="666303"/>
                    <a:pt x="570416" y="667119"/>
                  </a:cubicBezTo>
                  <a:lnTo>
                    <a:pt x="570416" y="667119"/>
                  </a:lnTo>
                  <a:cubicBezTo>
                    <a:pt x="560327" y="673464"/>
                    <a:pt x="550636" y="680444"/>
                    <a:pt x="541408" y="687968"/>
                  </a:cubicBezTo>
                  <a:lnTo>
                    <a:pt x="548660" y="687968"/>
                  </a:lnTo>
                  <a:cubicBezTo>
                    <a:pt x="549612" y="692410"/>
                    <a:pt x="549612" y="697124"/>
                    <a:pt x="548660" y="701566"/>
                  </a:cubicBezTo>
                  <a:lnTo>
                    <a:pt x="548660" y="701566"/>
                  </a:lnTo>
                  <a:lnTo>
                    <a:pt x="548660" y="692501"/>
                  </a:lnTo>
                  <a:cubicBezTo>
                    <a:pt x="548660" y="692501"/>
                    <a:pt x="548660" y="692501"/>
                    <a:pt x="555912" y="692501"/>
                  </a:cubicBezTo>
                  <a:close/>
                  <a:moveTo>
                    <a:pt x="585827" y="810346"/>
                  </a:moveTo>
                  <a:cubicBezTo>
                    <a:pt x="585827" y="814879"/>
                    <a:pt x="577668" y="816692"/>
                    <a:pt x="574949" y="821225"/>
                  </a:cubicBezTo>
                  <a:cubicBezTo>
                    <a:pt x="580007" y="822494"/>
                    <a:pt x="585301" y="822494"/>
                    <a:pt x="590359" y="821225"/>
                  </a:cubicBezTo>
                  <a:cubicBezTo>
                    <a:pt x="590822" y="816148"/>
                    <a:pt x="589544" y="810981"/>
                    <a:pt x="586733" y="806720"/>
                  </a:cubicBezTo>
                  <a:close/>
                  <a:moveTo>
                    <a:pt x="54614" y="1362407"/>
                  </a:moveTo>
                  <a:lnTo>
                    <a:pt x="54614" y="1362407"/>
                  </a:lnTo>
                  <a:cubicBezTo>
                    <a:pt x="54614" y="1362407"/>
                    <a:pt x="60960" y="1362407"/>
                    <a:pt x="64586" y="1362407"/>
                  </a:cubicBezTo>
                  <a:cubicBezTo>
                    <a:pt x="62120" y="1360777"/>
                    <a:pt x="58893" y="1360777"/>
                    <a:pt x="56427" y="1362407"/>
                  </a:cubicBezTo>
                  <a:close/>
                  <a:moveTo>
                    <a:pt x="444412" y="301797"/>
                  </a:moveTo>
                  <a:lnTo>
                    <a:pt x="444412" y="301797"/>
                  </a:lnTo>
                  <a:close/>
                  <a:moveTo>
                    <a:pt x="444412" y="301797"/>
                  </a:moveTo>
                  <a:lnTo>
                    <a:pt x="444412" y="301797"/>
                  </a:lnTo>
                  <a:close/>
                  <a:moveTo>
                    <a:pt x="224" y="1531925"/>
                  </a:moveTo>
                  <a:lnTo>
                    <a:pt x="224" y="1531925"/>
                  </a:lnTo>
                  <a:cubicBezTo>
                    <a:pt x="224" y="1531925"/>
                    <a:pt x="2943" y="1529204"/>
                    <a:pt x="2943" y="1528298"/>
                  </a:cubicBezTo>
                  <a:close/>
                </a:path>
              </a:pathLst>
            </a:custGeom>
            <a:grpFill/>
            <a:ln w="90646" cap="flat">
              <a:noFill/>
              <a:prstDash val="solid"/>
              <a:miter/>
            </a:ln>
          </p:spPr>
          <p:txBody>
            <a:bodyPr rtlCol="0" anchor="ctr"/>
            <a:lstStyle/>
            <a:p>
              <a:endParaRPr lang="en-US" dirty="0">
                <a:latin typeface="Montserrat" pitchFamily="2" charset="0"/>
              </a:endParaRPr>
            </a:p>
          </p:txBody>
        </p:sp>
        <p:sp>
          <p:nvSpPr>
            <p:cNvPr id="15" name="Freeform: Shape 14">
              <a:extLst>
                <a:ext uri="{FF2B5EF4-FFF2-40B4-BE49-F238E27FC236}">
                  <a16:creationId xmlns:a16="http://schemas.microsoft.com/office/drawing/2014/main" id="{36E6EDD6-9F27-ECE3-A42B-48D0B1985EE9}"/>
                </a:ext>
              </a:extLst>
            </p:cNvPr>
            <p:cNvSpPr/>
            <p:nvPr/>
          </p:nvSpPr>
          <p:spPr>
            <a:xfrm>
              <a:off x="920296" y="2526631"/>
              <a:ext cx="1062791" cy="2080201"/>
            </a:xfrm>
            <a:custGeom>
              <a:avLst/>
              <a:gdLst>
                <a:gd name="connsiteX0" fmla="*/ 39360 w 1062791"/>
                <a:gd name="connsiteY0" fmla="*/ 378946 h 2080201"/>
                <a:gd name="connsiteX1" fmla="*/ 39360 w 1062791"/>
                <a:gd name="connsiteY1" fmla="*/ 378946 h 2080201"/>
                <a:gd name="connsiteX2" fmla="*/ 39360 w 1062791"/>
                <a:gd name="connsiteY2" fmla="*/ 378946 h 2080201"/>
                <a:gd name="connsiteX3" fmla="*/ 39360 w 1062791"/>
                <a:gd name="connsiteY3" fmla="*/ 378946 h 2080201"/>
                <a:gd name="connsiteX4" fmla="*/ 39360 w 1062791"/>
                <a:gd name="connsiteY4" fmla="*/ 378946 h 2080201"/>
                <a:gd name="connsiteX5" fmla="*/ 39360 w 1062791"/>
                <a:gd name="connsiteY5" fmla="*/ 378946 h 2080201"/>
                <a:gd name="connsiteX6" fmla="*/ 39360 w 1062791"/>
                <a:gd name="connsiteY6" fmla="*/ 378946 h 2080201"/>
                <a:gd name="connsiteX7" fmla="*/ 381 w 1062791"/>
                <a:gd name="connsiteY7" fmla="*/ 344498 h 2080201"/>
                <a:gd name="connsiteX8" fmla="*/ 381 w 1062791"/>
                <a:gd name="connsiteY8" fmla="*/ 337247 h 2080201"/>
                <a:gd name="connsiteX9" fmla="*/ 381 w 1062791"/>
                <a:gd name="connsiteY9" fmla="*/ 337247 h 2080201"/>
                <a:gd name="connsiteX10" fmla="*/ 33921 w 1062791"/>
                <a:gd name="connsiteY10" fmla="*/ 363535 h 2080201"/>
                <a:gd name="connsiteX11" fmla="*/ 33921 w 1062791"/>
                <a:gd name="connsiteY11" fmla="*/ 363535 h 2080201"/>
                <a:gd name="connsiteX12" fmla="*/ 381 w 1062791"/>
                <a:gd name="connsiteY12" fmla="*/ 335433 h 2080201"/>
                <a:gd name="connsiteX13" fmla="*/ 381 w 1062791"/>
                <a:gd name="connsiteY13" fmla="*/ 335433 h 2080201"/>
                <a:gd name="connsiteX14" fmla="*/ 4007 w 1062791"/>
                <a:gd name="connsiteY14" fmla="*/ 313677 h 2080201"/>
                <a:gd name="connsiteX15" fmla="*/ 44799 w 1062791"/>
                <a:gd name="connsiteY15" fmla="*/ 345405 h 2080201"/>
                <a:gd name="connsiteX16" fmla="*/ 44799 w 1062791"/>
                <a:gd name="connsiteY16" fmla="*/ 345405 h 2080201"/>
                <a:gd name="connsiteX17" fmla="*/ 44799 w 1062791"/>
                <a:gd name="connsiteY17" fmla="*/ 345405 h 2080201"/>
                <a:gd name="connsiteX18" fmla="*/ 44799 w 1062791"/>
                <a:gd name="connsiteY18" fmla="*/ 345405 h 2080201"/>
                <a:gd name="connsiteX19" fmla="*/ 44799 w 1062791"/>
                <a:gd name="connsiteY19" fmla="*/ 345405 h 2080201"/>
                <a:gd name="connsiteX20" fmla="*/ 44799 w 1062791"/>
                <a:gd name="connsiteY20" fmla="*/ 345405 h 2080201"/>
                <a:gd name="connsiteX21" fmla="*/ 44799 w 1062791"/>
                <a:gd name="connsiteY21" fmla="*/ 345405 h 2080201"/>
                <a:gd name="connsiteX22" fmla="*/ 44799 w 1062791"/>
                <a:gd name="connsiteY22" fmla="*/ 345405 h 2080201"/>
                <a:gd name="connsiteX23" fmla="*/ 44799 w 1062791"/>
                <a:gd name="connsiteY23" fmla="*/ 345405 h 2080201"/>
                <a:gd name="connsiteX24" fmla="*/ 44799 w 1062791"/>
                <a:gd name="connsiteY24" fmla="*/ 345405 h 2080201"/>
                <a:gd name="connsiteX25" fmla="*/ 44799 w 1062791"/>
                <a:gd name="connsiteY25" fmla="*/ 345405 h 2080201"/>
                <a:gd name="connsiteX26" fmla="*/ 147235 w 1062791"/>
                <a:gd name="connsiteY26" fmla="*/ 436055 h 2080201"/>
                <a:gd name="connsiteX27" fmla="*/ 175336 w 1062791"/>
                <a:gd name="connsiteY27" fmla="*/ 403421 h 2080201"/>
                <a:gd name="connsiteX28" fmla="*/ 196186 w 1062791"/>
                <a:gd name="connsiteY28" fmla="*/ 383478 h 2080201"/>
                <a:gd name="connsiteX29" fmla="*/ 202532 w 1062791"/>
                <a:gd name="connsiteY29" fmla="*/ 388917 h 2080201"/>
                <a:gd name="connsiteX30" fmla="*/ 202532 w 1062791"/>
                <a:gd name="connsiteY30" fmla="*/ 464157 h 2080201"/>
                <a:gd name="connsiteX31" fmla="*/ 230633 w 1062791"/>
                <a:gd name="connsiteY31" fmla="*/ 464157 h 2080201"/>
                <a:gd name="connsiteX32" fmla="*/ 345760 w 1062791"/>
                <a:gd name="connsiteY32" fmla="*/ 554808 h 2080201"/>
                <a:gd name="connsiteX33" fmla="*/ 455447 w 1062791"/>
                <a:gd name="connsiteY33" fmla="*/ 321836 h 2080201"/>
                <a:gd name="connsiteX34" fmla="*/ 506211 w 1062791"/>
                <a:gd name="connsiteY34" fmla="*/ 298267 h 2080201"/>
                <a:gd name="connsiteX35" fmla="*/ 549724 w 1062791"/>
                <a:gd name="connsiteY35" fmla="*/ 264726 h 2080201"/>
                <a:gd name="connsiteX36" fmla="*/ 549724 w 1062791"/>
                <a:gd name="connsiteY36" fmla="*/ 264726 h 2080201"/>
                <a:gd name="connsiteX37" fmla="*/ 506211 w 1062791"/>
                <a:gd name="connsiteY37" fmla="*/ 241157 h 2080201"/>
                <a:gd name="connsiteX38" fmla="*/ 500772 w 1062791"/>
                <a:gd name="connsiteY38" fmla="*/ 223027 h 2080201"/>
                <a:gd name="connsiteX39" fmla="*/ 500772 w 1062791"/>
                <a:gd name="connsiteY39" fmla="*/ 223027 h 2080201"/>
                <a:gd name="connsiteX40" fmla="*/ 500772 w 1062791"/>
                <a:gd name="connsiteY40" fmla="*/ 218494 h 2080201"/>
                <a:gd name="connsiteX41" fmla="*/ 492614 w 1062791"/>
                <a:gd name="connsiteY41" fmla="*/ 208523 h 2080201"/>
                <a:gd name="connsiteX42" fmla="*/ 431878 w 1062791"/>
                <a:gd name="connsiteY42" fmla="*/ 238437 h 2080201"/>
                <a:gd name="connsiteX43" fmla="*/ 424626 w 1062791"/>
                <a:gd name="connsiteY43" fmla="*/ 219401 h 2080201"/>
                <a:gd name="connsiteX44" fmla="*/ 416467 w 1062791"/>
                <a:gd name="connsiteY44" fmla="*/ 209429 h 2080201"/>
                <a:gd name="connsiteX45" fmla="*/ 422813 w 1062791"/>
                <a:gd name="connsiteY45" fmla="*/ 193112 h 2080201"/>
                <a:gd name="connsiteX46" fmla="*/ 445475 w 1062791"/>
                <a:gd name="connsiteY46" fmla="*/ 202177 h 2080201"/>
                <a:gd name="connsiteX47" fmla="*/ 461792 w 1062791"/>
                <a:gd name="connsiteY47" fmla="*/ 186767 h 2080201"/>
                <a:gd name="connsiteX48" fmla="*/ 461792 w 1062791"/>
                <a:gd name="connsiteY48" fmla="*/ 186767 h 2080201"/>
                <a:gd name="connsiteX49" fmla="*/ 479922 w 1062791"/>
                <a:gd name="connsiteY49" fmla="*/ 165917 h 2080201"/>
                <a:gd name="connsiteX50" fmla="*/ 494427 w 1062791"/>
                <a:gd name="connsiteY50" fmla="*/ 132376 h 2080201"/>
                <a:gd name="connsiteX51" fmla="*/ 452727 w 1062791"/>
                <a:gd name="connsiteY51" fmla="*/ 85239 h 2080201"/>
                <a:gd name="connsiteX52" fmla="*/ 435504 w 1062791"/>
                <a:gd name="connsiteY52" fmla="*/ 66201 h 2080201"/>
                <a:gd name="connsiteX53" fmla="*/ 447288 w 1062791"/>
                <a:gd name="connsiteY53" fmla="*/ 35380 h 2080201"/>
                <a:gd name="connsiteX54" fmla="*/ 447288 w 1062791"/>
                <a:gd name="connsiteY54" fmla="*/ 16344 h 2080201"/>
                <a:gd name="connsiteX55" fmla="*/ 447288 w 1062791"/>
                <a:gd name="connsiteY55" fmla="*/ 16344 h 2080201"/>
                <a:gd name="connsiteX56" fmla="*/ 447288 w 1062791"/>
                <a:gd name="connsiteY56" fmla="*/ 10905 h 2080201"/>
                <a:gd name="connsiteX57" fmla="*/ 461792 w 1062791"/>
                <a:gd name="connsiteY57" fmla="*/ 4559 h 2080201"/>
                <a:gd name="connsiteX58" fmla="*/ 517996 w 1062791"/>
                <a:gd name="connsiteY58" fmla="*/ 10905 h 2080201"/>
                <a:gd name="connsiteX59" fmla="*/ 550630 w 1062791"/>
                <a:gd name="connsiteY59" fmla="*/ 10905 h 2080201"/>
                <a:gd name="connsiteX60" fmla="*/ 629496 w 1062791"/>
                <a:gd name="connsiteY60" fmla="*/ 934 h 2080201"/>
                <a:gd name="connsiteX61" fmla="*/ 720147 w 1062791"/>
                <a:gd name="connsiteY61" fmla="*/ 91584 h 2080201"/>
                <a:gd name="connsiteX62" fmla="*/ 714708 w 1062791"/>
                <a:gd name="connsiteY62" fmla="*/ 162291 h 2080201"/>
                <a:gd name="connsiteX63" fmla="*/ 709269 w 1062791"/>
                <a:gd name="connsiteY63" fmla="*/ 252942 h 2080201"/>
                <a:gd name="connsiteX64" fmla="*/ 731931 w 1062791"/>
                <a:gd name="connsiteY64" fmla="*/ 252942 h 2080201"/>
                <a:gd name="connsiteX65" fmla="*/ 756407 w 1062791"/>
                <a:gd name="connsiteY65" fmla="*/ 274698 h 2080201"/>
                <a:gd name="connsiteX66" fmla="*/ 894196 w 1062791"/>
                <a:gd name="connsiteY66" fmla="*/ 415206 h 2080201"/>
                <a:gd name="connsiteX67" fmla="*/ 886944 w 1062791"/>
                <a:gd name="connsiteY67" fmla="*/ 415206 h 2080201"/>
                <a:gd name="connsiteX68" fmla="*/ 894196 w 1062791"/>
                <a:gd name="connsiteY68" fmla="*/ 454186 h 2080201"/>
                <a:gd name="connsiteX69" fmla="*/ 901448 w 1062791"/>
                <a:gd name="connsiteY69" fmla="*/ 475942 h 2080201"/>
                <a:gd name="connsiteX70" fmla="*/ 901448 w 1062791"/>
                <a:gd name="connsiteY70" fmla="*/ 517641 h 2080201"/>
                <a:gd name="connsiteX71" fmla="*/ 927737 w 1062791"/>
                <a:gd name="connsiteY71" fmla="*/ 808630 h 2080201"/>
                <a:gd name="connsiteX72" fmla="*/ 945867 w 1062791"/>
                <a:gd name="connsiteY72" fmla="*/ 808630 h 2080201"/>
                <a:gd name="connsiteX73" fmla="*/ 966716 w 1062791"/>
                <a:gd name="connsiteY73" fmla="*/ 854861 h 2080201"/>
                <a:gd name="connsiteX74" fmla="*/ 972155 w 1062791"/>
                <a:gd name="connsiteY74" fmla="*/ 876617 h 2080201"/>
                <a:gd name="connsiteX75" fmla="*/ 972155 w 1062791"/>
                <a:gd name="connsiteY75" fmla="*/ 876617 h 2080201"/>
                <a:gd name="connsiteX76" fmla="*/ 978501 w 1062791"/>
                <a:gd name="connsiteY76" fmla="*/ 911064 h 2080201"/>
                <a:gd name="connsiteX77" fmla="*/ 984846 w 1062791"/>
                <a:gd name="connsiteY77" fmla="*/ 924662 h 2080201"/>
                <a:gd name="connsiteX78" fmla="*/ 984846 w 1062791"/>
                <a:gd name="connsiteY78" fmla="*/ 924662 h 2080201"/>
                <a:gd name="connsiteX79" fmla="*/ 984846 w 1062791"/>
                <a:gd name="connsiteY79" fmla="*/ 962735 h 2080201"/>
                <a:gd name="connsiteX80" fmla="*/ 978501 w 1062791"/>
                <a:gd name="connsiteY80" fmla="*/ 968174 h 2080201"/>
                <a:gd name="connsiteX81" fmla="*/ 971249 w 1062791"/>
                <a:gd name="connsiteY81" fmla="*/ 976332 h 2080201"/>
                <a:gd name="connsiteX82" fmla="*/ 933176 w 1062791"/>
                <a:gd name="connsiteY82" fmla="*/ 990836 h 2080201"/>
                <a:gd name="connsiteX83" fmla="*/ 876972 w 1062791"/>
                <a:gd name="connsiteY83" fmla="*/ 995369 h 2080201"/>
                <a:gd name="connsiteX84" fmla="*/ 876972 w 1062791"/>
                <a:gd name="connsiteY84" fmla="*/ 995369 h 2080201"/>
                <a:gd name="connsiteX85" fmla="*/ 860655 w 1062791"/>
                <a:gd name="connsiteY85" fmla="*/ 965454 h 2080201"/>
                <a:gd name="connsiteX86" fmla="*/ 850684 w 1062791"/>
                <a:gd name="connsiteY86" fmla="*/ 965454 h 2080201"/>
                <a:gd name="connsiteX87" fmla="*/ 856123 w 1062791"/>
                <a:gd name="connsiteY87" fmla="*/ 979959 h 2080201"/>
                <a:gd name="connsiteX88" fmla="*/ 860655 w 1062791"/>
                <a:gd name="connsiteY88" fmla="*/ 998089 h 2080201"/>
                <a:gd name="connsiteX89" fmla="*/ 942241 w 1062791"/>
                <a:gd name="connsiteY89" fmla="*/ 1067890 h 2080201"/>
                <a:gd name="connsiteX90" fmla="*/ 942241 w 1062791"/>
                <a:gd name="connsiteY90" fmla="*/ 1077860 h 2080201"/>
                <a:gd name="connsiteX91" fmla="*/ 878785 w 1062791"/>
                <a:gd name="connsiteY91" fmla="*/ 1265507 h 2080201"/>
                <a:gd name="connsiteX92" fmla="*/ 878785 w 1062791"/>
                <a:gd name="connsiteY92" fmla="*/ 1282731 h 2080201"/>
                <a:gd name="connsiteX93" fmla="*/ 890570 w 1062791"/>
                <a:gd name="connsiteY93" fmla="*/ 1403296 h 2080201"/>
                <a:gd name="connsiteX94" fmla="*/ 905980 w 1062791"/>
                <a:gd name="connsiteY94" fmla="*/ 1432304 h 2080201"/>
                <a:gd name="connsiteX95" fmla="*/ 931363 w 1062791"/>
                <a:gd name="connsiteY95" fmla="*/ 1503918 h 2080201"/>
                <a:gd name="connsiteX96" fmla="*/ 1006603 w 1062791"/>
                <a:gd name="connsiteY96" fmla="*/ 1752300 h 2080201"/>
                <a:gd name="connsiteX97" fmla="*/ 1022920 w 1062791"/>
                <a:gd name="connsiteY97" fmla="*/ 1788561 h 2080201"/>
                <a:gd name="connsiteX98" fmla="*/ 1012948 w 1062791"/>
                <a:gd name="connsiteY98" fmla="*/ 1820288 h 2080201"/>
                <a:gd name="connsiteX99" fmla="*/ 1012948 w 1062791"/>
                <a:gd name="connsiteY99" fmla="*/ 1820288 h 2080201"/>
                <a:gd name="connsiteX100" fmla="*/ 1012948 w 1062791"/>
                <a:gd name="connsiteY100" fmla="*/ 1820288 h 2080201"/>
                <a:gd name="connsiteX101" fmla="*/ 1022920 w 1062791"/>
                <a:gd name="connsiteY101" fmla="*/ 1830259 h 2080201"/>
                <a:gd name="connsiteX102" fmla="*/ 1042863 w 1062791"/>
                <a:gd name="connsiteY102" fmla="*/ 1867426 h 2080201"/>
                <a:gd name="connsiteX103" fmla="*/ 1062806 w 1062791"/>
                <a:gd name="connsiteY103" fmla="*/ 1906407 h 2080201"/>
                <a:gd name="connsiteX104" fmla="*/ 1062806 w 1062791"/>
                <a:gd name="connsiteY104" fmla="*/ 1906407 h 2080201"/>
                <a:gd name="connsiteX105" fmla="*/ 1062806 w 1062791"/>
                <a:gd name="connsiteY105" fmla="*/ 1912751 h 2080201"/>
                <a:gd name="connsiteX106" fmla="*/ 1062806 w 1062791"/>
                <a:gd name="connsiteY106" fmla="*/ 1921817 h 2080201"/>
                <a:gd name="connsiteX107" fmla="*/ 1051021 w 1062791"/>
                <a:gd name="connsiteY107" fmla="*/ 1921817 h 2080201"/>
                <a:gd name="connsiteX108" fmla="*/ 1051021 w 1062791"/>
                <a:gd name="connsiteY108" fmla="*/ 1933601 h 2080201"/>
                <a:gd name="connsiteX109" fmla="*/ 1040143 w 1062791"/>
                <a:gd name="connsiteY109" fmla="*/ 1933601 h 2080201"/>
                <a:gd name="connsiteX110" fmla="*/ 1040143 w 1062791"/>
                <a:gd name="connsiteY110" fmla="*/ 1945386 h 2080201"/>
                <a:gd name="connsiteX111" fmla="*/ 1030172 w 1062791"/>
                <a:gd name="connsiteY111" fmla="*/ 1945386 h 2080201"/>
                <a:gd name="connsiteX112" fmla="*/ 1016574 w 1062791"/>
                <a:gd name="connsiteY112" fmla="*/ 1959890 h 2080201"/>
                <a:gd name="connsiteX113" fmla="*/ 1016574 w 1062791"/>
                <a:gd name="connsiteY113" fmla="*/ 1966235 h 2080201"/>
                <a:gd name="connsiteX114" fmla="*/ 1004790 w 1062791"/>
                <a:gd name="connsiteY114" fmla="*/ 1975301 h 2080201"/>
                <a:gd name="connsiteX115" fmla="*/ 994818 w 1062791"/>
                <a:gd name="connsiteY115" fmla="*/ 1997057 h 2080201"/>
                <a:gd name="connsiteX116" fmla="*/ 981220 w 1062791"/>
                <a:gd name="connsiteY116" fmla="*/ 2005215 h 2080201"/>
                <a:gd name="connsiteX117" fmla="*/ 981220 w 1062791"/>
                <a:gd name="connsiteY117" fmla="*/ 2012468 h 2080201"/>
                <a:gd name="connsiteX118" fmla="*/ 971249 w 1062791"/>
                <a:gd name="connsiteY118" fmla="*/ 2012468 h 2080201"/>
                <a:gd name="connsiteX119" fmla="*/ 971249 w 1062791"/>
                <a:gd name="connsiteY119" fmla="*/ 2020626 h 2080201"/>
                <a:gd name="connsiteX120" fmla="*/ 971249 w 1062791"/>
                <a:gd name="connsiteY120" fmla="*/ 2026065 h 2080201"/>
                <a:gd name="connsiteX121" fmla="*/ 955838 w 1062791"/>
                <a:gd name="connsiteY121" fmla="*/ 2032411 h 2080201"/>
                <a:gd name="connsiteX122" fmla="*/ 955838 w 1062791"/>
                <a:gd name="connsiteY122" fmla="*/ 2041475 h 2080201"/>
                <a:gd name="connsiteX123" fmla="*/ 933176 w 1062791"/>
                <a:gd name="connsiteY123" fmla="*/ 2056885 h 2080201"/>
                <a:gd name="connsiteX124" fmla="*/ 911419 w 1062791"/>
                <a:gd name="connsiteY124" fmla="*/ 2056885 h 2080201"/>
                <a:gd name="connsiteX125" fmla="*/ 906887 w 1062791"/>
                <a:gd name="connsiteY125" fmla="*/ 2062324 h 2080201"/>
                <a:gd name="connsiteX126" fmla="*/ 893289 w 1062791"/>
                <a:gd name="connsiteY126" fmla="*/ 2062324 h 2080201"/>
                <a:gd name="connsiteX127" fmla="*/ 877879 w 1062791"/>
                <a:gd name="connsiteY127" fmla="*/ 2062324 h 2080201"/>
                <a:gd name="connsiteX128" fmla="*/ 802639 w 1062791"/>
                <a:gd name="connsiteY128" fmla="*/ 2035130 h 2080201"/>
                <a:gd name="connsiteX129" fmla="*/ 802639 w 1062791"/>
                <a:gd name="connsiteY129" fmla="*/ 2011560 h 2080201"/>
                <a:gd name="connsiteX130" fmla="*/ 802639 w 1062791"/>
                <a:gd name="connsiteY130" fmla="*/ 1997963 h 2080201"/>
                <a:gd name="connsiteX131" fmla="*/ 831647 w 1062791"/>
                <a:gd name="connsiteY131" fmla="*/ 1975301 h 2080201"/>
                <a:gd name="connsiteX132" fmla="*/ 882411 w 1062791"/>
                <a:gd name="connsiteY132" fmla="*/ 1911845 h 2080201"/>
                <a:gd name="connsiteX133" fmla="*/ 882411 w 1062791"/>
                <a:gd name="connsiteY133" fmla="*/ 1900966 h 2080201"/>
                <a:gd name="connsiteX134" fmla="*/ 882411 w 1062791"/>
                <a:gd name="connsiteY134" fmla="*/ 1900966 h 2080201"/>
                <a:gd name="connsiteX135" fmla="*/ 886944 w 1062791"/>
                <a:gd name="connsiteY135" fmla="*/ 1900966 h 2080201"/>
                <a:gd name="connsiteX136" fmla="*/ 886944 w 1062791"/>
                <a:gd name="connsiteY136" fmla="*/ 1900966 h 2080201"/>
                <a:gd name="connsiteX137" fmla="*/ 886944 w 1062791"/>
                <a:gd name="connsiteY137" fmla="*/ 1887369 h 2080201"/>
                <a:gd name="connsiteX138" fmla="*/ 891476 w 1062791"/>
                <a:gd name="connsiteY138" fmla="*/ 1887369 h 2080201"/>
                <a:gd name="connsiteX139" fmla="*/ 891476 w 1062791"/>
                <a:gd name="connsiteY139" fmla="*/ 1887369 h 2080201"/>
                <a:gd name="connsiteX140" fmla="*/ 896915 w 1062791"/>
                <a:gd name="connsiteY140" fmla="*/ 1872865 h 2080201"/>
                <a:gd name="connsiteX141" fmla="*/ 896915 w 1062791"/>
                <a:gd name="connsiteY141" fmla="*/ 1872865 h 2080201"/>
                <a:gd name="connsiteX142" fmla="*/ 896915 w 1062791"/>
                <a:gd name="connsiteY142" fmla="*/ 1865613 h 2080201"/>
                <a:gd name="connsiteX143" fmla="*/ 903261 w 1062791"/>
                <a:gd name="connsiteY143" fmla="*/ 1857455 h 2080201"/>
                <a:gd name="connsiteX144" fmla="*/ 891476 w 1062791"/>
                <a:gd name="connsiteY144" fmla="*/ 1838419 h 2080201"/>
                <a:gd name="connsiteX145" fmla="*/ 884224 w 1062791"/>
                <a:gd name="connsiteY145" fmla="*/ 1794000 h 2080201"/>
                <a:gd name="connsiteX146" fmla="*/ 845244 w 1062791"/>
                <a:gd name="connsiteY146" fmla="*/ 1707882 h 2080201"/>
                <a:gd name="connsiteX147" fmla="*/ 794480 w 1062791"/>
                <a:gd name="connsiteY147" fmla="*/ 1634455 h 2080201"/>
                <a:gd name="connsiteX148" fmla="*/ 736464 w 1062791"/>
                <a:gd name="connsiteY148" fmla="*/ 1564654 h 2080201"/>
                <a:gd name="connsiteX149" fmla="*/ 682980 w 1062791"/>
                <a:gd name="connsiteY149" fmla="*/ 1402389 h 2080201"/>
                <a:gd name="connsiteX150" fmla="*/ 682980 w 1062791"/>
                <a:gd name="connsiteY150" fmla="*/ 1493039 h 2080201"/>
                <a:gd name="connsiteX151" fmla="*/ 696578 w 1062791"/>
                <a:gd name="connsiteY151" fmla="*/ 1598194 h 2080201"/>
                <a:gd name="connsiteX152" fmla="*/ 687512 w 1062791"/>
                <a:gd name="connsiteY152" fmla="*/ 1704255 h 2080201"/>
                <a:gd name="connsiteX153" fmla="*/ 678447 w 1062791"/>
                <a:gd name="connsiteY153" fmla="*/ 1800344 h 2080201"/>
                <a:gd name="connsiteX154" fmla="*/ 639468 w 1062791"/>
                <a:gd name="connsiteY154" fmla="*/ 1890995 h 2080201"/>
                <a:gd name="connsiteX155" fmla="*/ 639468 w 1062791"/>
                <a:gd name="connsiteY155" fmla="*/ 1910938 h 2080201"/>
                <a:gd name="connsiteX156" fmla="*/ 651252 w 1062791"/>
                <a:gd name="connsiteY156" fmla="*/ 1948105 h 2080201"/>
                <a:gd name="connsiteX157" fmla="*/ 651252 w 1062791"/>
                <a:gd name="connsiteY157" fmla="*/ 1994336 h 2080201"/>
                <a:gd name="connsiteX158" fmla="*/ 656691 w 1062791"/>
                <a:gd name="connsiteY158" fmla="*/ 1994336 h 2080201"/>
                <a:gd name="connsiteX159" fmla="*/ 647626 w 1062791"/>
                <a:gd name="connsiteY159" fmla="*/ 2040569 h 2080201"/>
                <a:gd name="connsiteX160" fmla="*/ 637655 w 1062791"/>
                <a:gd name="connsiteY160" fmla="*/ 2035130 h 2080201"/>
                <a:gd name="connsiteX161" fmla="*/ 637655 w 1062791"/>
                <a:gd name="connsiteY161" fmla="*/ 2045102 h 2080201"/>
                <a:gd name="connsiteX162" fmla="*/ 624964 w 1062791"/>
                <a:gd name="connsiteY162" fmla="*/ 2045102 h 2080201"/>
                <a:gd name="connsiteX163" fmla="*/ 624964 w 1062791"/>
                <a:gd name="connsiteY163" fmla="*/ 2055979 h 2080201"/>
                <a:gd name="connsiteX164" fmla="*/ 613179 w 1062791"/>
                <a:gd name="connsiteY164" fmla="*/ 2050541 h 2080201"/>
                <a:gd name="connsiteX165" fmla="*/ 613179 w 1062791"/>
                <a:gd name="connsiteY165" fmla="*/ 2060512 h 2080201"/>
                <a:gd name="connsiteX166" fmla="*/ 599581 w 1062791"/>
                <a:gd name="connsiteY166" fmla="*/ 2054166 h 2080201"/>
                <a:gd name="connsiteX167" fmla="*/ 585077 w 1062791"/>
                <a:gd name="connsiteY167" fmla="*/ 2054166 h 2080201"/>
                <a:gd name="connsiteX168" fmla="*/ 585077 w 1062791"/>
                <a:gd name="connsiteY168" fmla="*/ 2054166 h 2080201"/>
                <a:gd name="connsiteX169" fmla="*/ 585077 w 1062791"/>
                <a:gd name="connsiteY169" fmla="*/ 2063232 h 2080201"/>
                <a:gd name="connsiteX170" fmla="*/ 572386 w 1062791"/>
                <a:gd name="connsiteY170" fmla="*/ 2057793 h 2080201"/>
                <a:gd name="connsiteX171" fmla="*/ 572386 w 1062791"/>
                <a:gd name="connsiteY171" fmla="*/ 2068670 h 2080201"/>
                <a:gd name="connsiteX172" fmla="*/ 572386 w 1062791"/>
                <a:gd name="connsiteY172" fmla="*/ 2068670 h 2080201"/>
                <a:gd name="connsiteX173" fmla="*/ 555163 w 1062791"/>
                <a:gd name="connsiteY173" fmla="*/ 2074109 h 2080201"/>
                <a:gd name="connsiteX174" fmla="*/ 542471 w 1062791"/>
                <a:gd name="connsiteY174" fmla="*/ 2067764 h 2080201"/>
                <a:gd name="connsiteX175" fmla="*/ 537032 w 1062791"/>
                <a:gd name="connsiteY175" fmla="*/ 2079548 h 2080201"/>
                <a:gd name="connsiteX176" fmla="*/ 517996 w 1062791"/>
                <a:gd name="connsiteY176" fmla="*/ 2079548 h 2080201"/>
                <a:gd name="connsiteX177" fmla="*/ 498959 w 1062791"/>
                <a:gd name="connsiteY177" fmla="*/ 2079548 h 2080201"/>
                <a:gd name="connsiteX178" fmla="*/ 479922 w 1062791"/>
                <a:gd name="connsiteY178" fmla="*/ 2079548 h 2080201"/>
                <a:gd name="connsiteX179" fmla="*/ 462699 w 1062791"/>
                <a:gd name="connsiteY179" fmla="*/ 2079548 h 2080201"/>
                <a:gd name="connsiteX180" fmla="*/ 457260 w 1062791"/>
                <a:gd name="connsiteY180" fmla="*/ 2079548 h 2080201"/>
                <a:gd name="connsiteX181" fmla="*/ 407402 w 1062791"/>
                <a:gd name="connsiteY181" fmla="*/ 2079548 h 2080201"/>
                <a:gd name="connsiteX182" fmla="*/ 383833 w 1062791"/>
                <a:gd name="connsiteY182" fmla="*/ 2040569 h 2080201"/>
                <a:gd name="connsiteX183" fmla="*/ 502585 w 1062791"/>
                <a:gd name="connsiteY183" fmla="*/ 1939039 h 2080201"/>
                <a:gd name="connsiteX184" fmla="*/ 502585 w 1062791"/>
                <a:gd name="connsiteY184" fmla="*/ 1939039 h 2080201"/>
                <a:gd name="connsiteX185" fmla="*/ 508024 w 1062791"/>
                <a:gd name="connsiteY185" fmla="*/ 1939039 h 2080201"/>
                <a:gd name="connsiteX186" fmla="*/ 513463 w 1062791"/>
                <a:gd name="connsiteY186" fmla="*/ 1932695 h 2080201"/>
                <a:gd name="connsiteX187" fmla="*/ 513463 w 1062791"/>
                <a:gd name="connsiteY187" fmla="*/ 1932695 h 2080201"/>
                <a:gd name="connsiteX188" fmla="*/ 513463 w 1062791"/>
                <a:gd name="connsiteY188" fmla="*/ 1932695 h 2080201"/>
                <a:gd name="connsiteX189" fmla="*/ 517996 w 1062791"/>
                <a:gd name="connsiteY189" fmla="*/ 1932695 h 2080201"/>
                <a:gd name="connsiteX190" fmla="*/ 517996 w 1062791"/>
                <a:gd name="connsiteY190" fmla="*/ 1932695 h 2080201"/>
                <a:gd name="connsiteX191" fmla="*/ 525248 w 1062791"/>
                <a:gd name="connsiteY191" fmla="*/ 1923629 h 2080201"/>
                <a:gd name="connsiteX192" fmla="*/ 525248 w 1062791"/>
                <a:gd name="connsiteY192" fmla="*/ 1923629 h 2080201"/>
                <a:gd name="connsiteX193" fmla="*/ 525248 w 1062791"/>
                <a:gd name="connsiteY193" fmla="*/ 1923629 h 2080201"/>
                <a:gd name="connsiteX194" fmla="*/ 525248 w 1062791"/>
                <a:gd name="connsiteY194" fmla="*/ 1923629 h 2080201"/>
                <a:gd name="connsiteX195" fmla="*/ 525248 w 1062791"/>
                <a:gd name="connsiteY195" fmla="*/ 1923629 h 2080201"/>
                <a:gd name="connsiteX196" fmla="*/ 531593 w 1062791"/>
                <a:gd name="connsiteY196" fmla="*/ 1918190 h 2080201"/>
                <a:gd name="connsiteX197" fmla="*/ 531593 w 1062791"/>
                <a:gd name="connsiteY197" fmla="*/ 1918190 h 2080201"/>
                <a:gd name="connsiteX198" fmla="*/ 531593 w 1062791"/>
                <a:gd name="connsiteY198" fmla="*/ 1918190 h 2080201"/>
                <a:gd name="connsiteX199" fmla="*/ 531593 w 1062791"/>
                <a:gd name="connsiteY199" fmla="*/ 1918190 h 2080201"/>
                <a:gd name="connsiteX200" fmla="*/ 536126 w 1062791"/>
                <a:gd name="connsiteY200" fmla="*/ 1906407 h 2080201"/>
                <a:gd name="connsiteX201" fmla="*/ 536126 w 1062791"/>
                <a:gd name="connsiteY201" fmla="*/ 1887369 h 2080201"/>
                <a:gd name="connsiteX202" fmla="*/ 536126 w 1062791"/>
                <a:gd name="connsiteY202" fmla="*/ 1881023 h 2080201"/>
                <a:gd name="connsiteX203" fmla="*/ 536126 w 1062791"/>
                <a:gd name="connsiteY203" fmla="*/ 1833886 h 2080201"/>
                <a:gd name="connsiteX204" fmla="*/ 517089 w 1062791"/>
                <a:gd name="connsiteY204" fmla="*/ 1754113 h 2080201"/>
                <a:gd name="connsiteX205" fmla="*/ 501679 w 1062791"/>
                <a:gd name="connsiteY205" fmla="*/ 1572812 h 2080201"/>
                <a:gd name="connsiteX206" fmla="*/ 473577 w 1062791"/>
                <a:gd name="connsiteY206" fmla="*/ 1323523 h 2080201"/>
                <a:gd name="connsiteX207" fmla="*/ 473577 w 1062791"/>
                <a:gd name="connsiteY207" fmla="*/ 1186642 h 2080201"/>
                <a:gd name="connsiteX208" fmla="*/ 473577 w 1062791"/>
                <a:gd name="connsiteY208" fmla="*/ 1182109 h 2080201"/>
                <a:gd name="connsiteX209" fmla="*/ 479016 w 1062791"/>
                <a:gd name="connsiteY209" fmla="*/ 1100523 h 2080201"/>
                <a:gd name="connsiteX210" fmla="*/ 490801 w 1062791"/>
                <a:gd name="connsiteY210" fmla="*/ 1076048 h 2080201"/>
                <a:gd name="connsiteX211" fmla="*/ 506211 w 1062791"/>
                <a:gd name="connsiteY211" fmla="*/ 1017124 h 2080201"/>
                <a:gd name="connsiteX212" fmla="*/ 506211 w 1062791"/>
                <a:gd name="connsiteY212" fmla="*/ 1009872 h 2080201"/>
                <a:gd name="connsiteX213" fmla="*/ 495333 w 1062791"/>
                <a:gd name="connsiteY213" fmla="*/ 945511 h 2080201"/>
                <a:gd name="connsiteX214" fmla="*/ 476296 w 1062791"/>
                <a:gd name="connsiteY214" fmla="*/ 1040694 h 2080201"/>
                <a:gd name="connsiteX215" fmla="*/ 440036 w 1062791"/>
                <a:gd name="connsiteY215" fmla="*/ 1040694 h 2080201"/>
                <a:gd name="connsiteX216" fmla="*/ 421000 w 1062791"/>
                <a:gd name="connsiteY216" fmla="*/ 960016 h 2080201"/>
                <a:gd name="connsiteX217" fmla="*/ 411028 w 1062791"/>
                <a:gd name="connsiteY217" fmla="*/ 932820 h 2080201"/>
                <a:gd name="connsiteX218" fmla="*/ 405589 w 1062791"/>
                <a:gd name="connsiteY218" fmla="*/ 932820 h 2080201"/>
                <a:gd name="connsiteX219" fmla="*/ 370235 w 1062791"/>
                <a:gd name="connsiteY219" fmla="*/ 863926 h 2080201"/>
                <a:gd name="connsiteX220" fmla="*/ 411028 w 1062791"/>
                <a:gd name="connsiteY220" fmla="*/ 836731 h 2080201"/>
                <a:gd name="connsiteX221" fmla="*/ 375674 w 1062791"/>
                <a:gd name="connsiteY221" fmla="*/ 830385 h 2080201"/>
                <a:gd name="connsiteX222" fmla="*/ 371423 w 1062791"/>
                <a:gd name="connsiteY222" fmla="*/ 815609 h 2080201"/>
                <a:gd name="connsiteX223" fmla="*/ 375674 w 1062791"/>
                <a:gd name="connsiteY223" fmla="*/ 811349 h 2080201"/>
                <a:gd name="connsiteX224" fmla="*/ 441849 w 1062791"/>
                <a:gd name="connsiteY224" fmla="*/ 811349 h 2080201"/>
                <a:gd name="connsiteX225" fmla="*/ 441849 w 1062791"/>
                <a:gd name="connsiteY225" fmla="*/ 811349 h 2080201"/>
                <a:gd name="connsiteX226" fmla="*/ 441849 w 1062791"/>
                <a:gd name="connsiteY226" fmla="*/ 783246 h 2080201"/>
                <a:gd name="connsiteX227" fmla="*/ 423719 w 1062791"/>
                <a:gd name="connsiteY227" fmla="*/ 766930 h 2080201"/>
                <a:gd name="connsiteX228" fmla="*/ 423719 w 1062791"/>
                <a:gd name="connsiteY228" fmla="*/ 746080 h 2080201"/>
                <a:gd name="connsiteX229" fmla="*/ 423719 w 1062791"/>
                <a:gd name="connsiteY229" fmla="*/ 746080 h 2080201"/>
                <a:gd name="connsiteX230" fmla="*/ 423719 w 1062791"/>
                <a:gd name="connsiteY230" fmla="*/ 738828 h 2080201"/>
                <a:gd name="connsiteX231" fmla="*/ 423719 w 1062791"/>
                <a:gd name="connsiteY231" fmla="*/ 727951 h 2080201"/>
                <a:gd name="connsiteX232" fmla="*/ 411028 w 1062791"/>
                <a:gd name="connsiteY232" fmla="*/ 727951 h 2080201"/>
                <a:gd name="connsiteX233" fmla="*/ 340321 w 1062791"/>
                <a:gd name="connsiteY233" fmla="*/ 742454 h 2080201"/>
                <a:gd name="connsiteX234" fmla="*/ 286837 w 1062791"/>
                <a:gd name="connsiteY234" fmla="*/ 666308 h 2080201"/>
                <a:gd name="connsiteX235" fmla="*/ 286837 w 1062791"/>
                <a:gd name="connsiteY235" fmla="*/ 627329 h 2080201"/>
                <a:gd name="connsiteX236" fmla="*/ 286837 w 1062791"/>
                <a:gd name="connsiteY236" fmla="*/ 582003 h 2080201"/>
                <a:gd name="connsiteX237" fmla="*/ 206158 w 1062791"/>
                <a:gd name="connsiteY237" fmla="*/ 508576 h 2080201"/>
                <a:gd name="connsiteX238" fmla="*/ 206158 w 1062791"/>
                <a:gd name="connsiteY238" fmla="*/ 502231 h 2080201"/>
                <a:gd name="connsiteX239" fmla="*/ 206158 w 1062791"/>
                <a:gd name="connsiteY239" fmla="*/ 502231 h 2080201"/>
                <a:gd name="connsiteX240" fmla="*/ 206158 w 1062791"/>
                <a:gd name="connsiteY240" fmla="*/ 502231 h 2080201"/>
                <a:gd name="connsiteX241" fmla="*/ 206158 w 1062791"/>
                <a:gd name="connsiteY241" fmla="*/ 502231 h 2080201"/>
                <a:gd name="connsiteX242" fmla="*/ 197093 w 1062791"/>
                <a:gd name="connsiteY242" fmla="*/ 509483 h 2080201"/>
                <a:gd name="connsiteX243" fmla="*/ 185308 w 1062791"/>
                <a:gd name="connsiteY243" fmla="*/ 509483 h 2080201"/>
                <a:gd name="connsiteX244" fmla="*/ 185308 w 1062791"/>
                <a:gd name="connsiteY244" fmla="*/ 509483 h 2080201"/>
                <a:gd name="connsiteX245" fmla="*/ 192560 w 1062791"/>
                <a:gd name="connsiteY245" fmla="*/ 504043 h 2080201"/>
                <a:gd name="connsiteX246" fmla="*/ 192560 w 1062791"/>
                <a:gd name="connsiteY246" fmla="*/ 504043 h 2080201"/>
                <a:gd name="connsiteX247" fmla="*/ 192560 w 1062791"/>
                <a:gd name="connsiteY247" fmla="*/ 504043 h 2080201"/>
                <a:gd name="connsiteX248" fmla="*/ 185308 w 1062791"/>
                <a:gd name="connsiteY248" fmla="*/ 502231 h 2080201"/>
                <a:gd name="connsiteX249" fmla="*/ 185308 w 1062791"/>
                <a:gd name="connsiteY249" fmla="*/ 502231 h 2080201"/>
                <a:gd name="connsiteX250" fmla="*/ 165365 w 1062791"/>
                <a:gd name="connsiteY250" fmla="*/ 485913 h 2080201"/>
                <a:gd name="connsiteX251" fmla="*/ 154487 w 1062791"/>
                <a:gd name="connsiteY251" fmla="*/ 492259 h 2080201"/>
                <a:gd name="connsiteX252" fmla="*/ 148141 w 1062791"/>
                <a:gd name="connsiteY252" fmla="*/ 485913 h 2080201"/>
                <a:gd name="connsiteX253" fmla="*/ 148141 w 1062791"/>
                <a:gd name="connsiteY253" fmla="*/ 485913 h 2080201"/>
                <a:gd name="connsiteX254" fmla="*/ 142702 w 1062791"/>
                <a:gd name="connsiteY254" fmla="*/ 480474 h 2080201"/>
                <a:gd name="connsiteX255" fmla="*/ 142702 w 1062791"/>
                <a:gd name="connsiteY255" fmla="*/ 480474 h 2080201"/>
                <a:gd name="connsiteX256" fmla="*/ 142702 w 1062791"/>
                <a:gd name="connsiteY256" fmla="*/ 480474 h 2080201"/>
                <a:gd name="connsiteX257" fmla="*/ 142702 w 1062791"/>
                <a:gd name="connsiteY257" fmla="*/ 480474 h 2080201"/>
                <a:gd name="connsiteX258" fmla="*/ 39360 w 1062791"/>
                <a:gd name="connsiteY258" fmla="*/ 389823 h 2080201"/>
                <a:gd name="connsiteX259" fmla="*/ 39360 w 1062791"/>
                <a:gd name="connsiteY259" fmla="*/ 389823 h 2080201"/>
                <a:gd name="connsiteX260" fmla="*/ 39360 w 1062791"/>
                <a:gd name="connsiteY260" fmla="*/ 389823 h 2080201"/>
                <a:gd name="connsiteX261" fmla="*/ 39360 w 1062791"/>
                <a:gd name="connsiteY261" fmla="*/ 389823 h 2080201"/>
                <a:gd name="connsiteX262" fmla="*/ 39360 w 1062791"/>
                <a:gd name="connsiteY262" fmla="*/ 389823 h 2080201"/>
                <a:gd name="connsiteX263" fmla="*/ 39360 w 1062791"/>
                <a:gd name="connsiteY263" fmla="*/ 389823 h 2080201"/>
                <a:gd name="connsiteX264" fmla="*/ 185308 w 1062791"/>
                <a:gd name="connsiteY264" fmla="*/ 519454 h 2080201"/>
                <a:gd name="connsiteX265" fmla="*/ 185308 w 1062791"/>
                <a:gd name="connsiteY265" fmla="*/ 519454 h 2080201"/>
                <a:gd name="connsiteX266" fmla="*/ 185308 w 1062791"/>
                <a:gd name="connsiteY266" fmla="*/ 519454 h 2080201"/>
                <a:gd name="connsiteX267" fmla="*/ 185308 w 1062791"/>
                <a:gd name="connsiteY267" fmla="*/ 519454 h 2080201"/>
                <a:gd name="connsiteX268" fmla="*/ 555163 w 1062791"/>
                <a:gd name="connsiteY268" fmla="*/ 280136 h 2080201"/>
                <a:gd name="connsiteX269" fmla="*/ 560602 w 1062791"/>
                <a:gd name="connsiteY269" fmla="*/ 280136 h 2080201"/>
                <a:gd name="connsiteX270" fmla="*/ 560602 w 1062791"/>
                <a:gd name="connsiteY270" fmla="*/ 280136 h 2080201"/>
                <a:gd name="connsiteX271" fmla="*/ 560602 w 1062791"/>
                <a:gd name="connsiteY271" fmla="*/ 280136 h 2080201"/>
                <a:gd name="connsiteX272" fmla="*/ 560602 w 1062791"/>
                <a:gd name="connsiteY272" fmla="*/ 280136 h 2080201"/>
                <a:gd name="connsiteX273" fmla="*/ 555163 w 1062791"/>
                <a:gd name="connsiteY273" fmla="*/ 280136 h 2080201"/>
                <a:gd name="connsiteX274" fmla="*/ 555163 w 1062791"/>
                <a:gd name="connsiteY274" fmla="*/ 280136 h 2080201"/>
                <a:gd name="connsiteX275" fmla="*/ 555163 w 1062791"/>
                <a:gd name="connsiteY275" fmla="*/ 280136 h 2080201"/>
                <a:gd name="connsiteX276" fmla="*/ 555163 w 1062791"/>
                <a:gd name="connsiteY276" fmla="*/ 280136 h 2080201"/>
                <a:gd name="connsiteX277" fmla="*/ 554256 w 1062791"/>
                <a:gd name="connsiteY277" fmla="*/ 280136 h 2080201"/>
                <a:gd name="connsiteX278" fmla="*/ 446382 w 1062791"/>
                <a:gd name="connsiteY278" fmla="*/ 55324 h 2080201"/>
                <a:gd name="connsiteX279" fmla="*/ 440943 w 1062791"/>
                <a:gd name="connsiteY279" fmla="*/ 61669 h 2080201"/>
                <a:gd name="connsiteX280" fmla="*/ 440943 w 1062791"/>
                <a:gd name="connsiteY280" fmla="*/ 61669 h 2080201"/>
                <a:gd name="connsiteX281" fmla="*/ 212503 w 1062791"/>
                <a:gd name="connsiteY281" fmla="*/ 423364 h 2080201"/>
                <a:gd name="connsiteX282" fmla="*/ 204345 w 1062791"/>
                <a:gd name="connsiteY282" fmla="*/ 431523 h 2080201"/>
                <a:gd name="connsiteX283" fmla="*/ 204345 w 1062791"/>
                <a:gd name="connsiteY283" fmla="*/ 431523 h 2080201"/>
                <a:gd name="connsiteX284" fmla="*/ 196186 w 1062791"/>
                <a:gd name="connsiteY284" fmla="*/ 431523 h 2080201"/>
                <a:gd name="connsiteX285" fmla="*/ 183495 w 1062791"/>
                <a:gd name="connsiteY285" fmla="*/ 449653 h 2080201"/>
                <a:gd name="connsiteX286" fmla="*/ 221568 w 1062791"/>
                <a:gd name="connsiteY286" fmla="*/ 481381 h 2080201"/>
                <a:gd name="connsiteX287" fmla="*/ 221568 w 1062791"/>
                <a:gd name="connsiteY287" fmla="*/ 481381 h 2080201"/>
                <a:gd name="connsiteX288" fmla="*/ 217036 w 1062791"/>
                <a:gd name="connsiteY288" fmla="*/ 429710 h 2080201"/>
                <a:gd name="connsiteX289" fmla="*/ 203438 w 1062791"/>
                <a:gd name="connsiteY289" fmla="*/ 480474 h 2080201"/>
                <a:gd name="connsiteX290" fmla="*/ 185308 w 1062791"/>
                <a:gd name="connsiteY290" fmla="*/ 463251 h 2080201"/>
                <a:gd name="connsiteX291" fmla="*/ 185308 w 1062791"/>
                <a:gd name="connsiteY291" fmla="*/ 463251 h 2080201"/>
                <a:gd name="connsiteX292" fmla="*/ 205251 w 1062791"/>
                <a:gd name="connsiteY292" fmla="*/ 479568 h 2080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1062791" h="2080201">
                  <a:moveTo>
                    <a:pt x="39360" y="378946"/>
                  </a:moveTo>
                  <a:lnTo>
                    <a:pt x="39360" y="378946"/>
                  </a:lnTo>
                  <a:lnTo>
                    <a:pt x="39360" y="378946"/>
                  </a:lnTo>
                  <a:cubicBezTo>
                    <a:pt x="39360" y="378946"/>
                    <a:pt x="39360" y="378946"/>
                    <a:pt x="39360" y="378946"/>
                  </a:cubicBezTo>
                  <a:lnTo>
                    <a:pt x="39360" y="378946"/>
                  </a:lnTo>
                  <a:lnTo>
                    <a:pt x="39360" y="378946"/>
                  </a:lnTo>
                  <a:lnTo>
                    <a:pt x="39360" y="378946"/>
                  </a:lnTo>
                  <a:lnTo>
                    <a:pt x="381" y="344498"/>
                  </a:lnTo>
                  <a:cubicBezTo>
                    <a:pt x="-108" y="342142"/>
                    <a:pt x="-108" y="339604"/>
                    <a:pt x="381" y="337247"/>
                  </a:cubicBezTo>
                  <a:lnTo>
                    <a:pt x="381" y="337247"/>
                  </a:lnTo>
                  <a:cubicBezTo>
                    <a:pt x="12159" y="345224"/>
                    <a:pt x="23367" y="354017"/>
                    <a:pt x="33921" y="363535"/>
                  </a:cubicBezTo>
                  <a:lnTo>
                    <a:pt x="33921" y="363535"/>
                  </a:lnTo>
                  <a:lnTo>
                    <a:pt x="381" y="335433"/>
                  </a:lnTo>
                  <a:lnTo>
                    <a:pt x="381" y="335433"/>
                  </a:lnTo>
                  <a:lnTo>
                    <a:pt x="4007" y="313677"/>
                  </a:lnTo>
                  <a:cubicBezTo>
                    <a:pt x="18511" y="322742"/>
                    <a:pt x="31202" y="335433"/>
                    <a:pt x="44799" y="345405"/>
                  </a:cubicBezTo>
                  <a:lnTo>
                    <a:pt x="44799" y="345405"/>
                  </a:lnTo>
                  <a:lnTo>
                    <a:pt x="44799" y="345405"/>
                  </a:lnTo>
                  <a:lnTo>
                    <a:pt x="44799" y="345405"/>
                  </a:lnTo>
                  <a:lnTo>
                    <a:pt x="44799" y="345405"/>
                  </a:lnTo>
                  <a:lnTo>
                    <a:pt x="44799" y="345405"/>
                  </a:lnTo>
                  <a:lnTo>
                    <a:pt x="44799" y="345405"/>
                  </a:lnTo>
                  <a:lnTo>
                    <a:pt x="44799" y="345405"/>
                  </a:lnTo>
                  <a:lnTo>
                    <a:pt x="44799" y="345405"/>
                  </a:lnTo>
                  <a:lnTo>
                    <a:pt x="44799" y="345405"/>
                  </a:lnTo>
                  <a:lnTo>
                    <a:pt x="44799" y="345405"/>
                  </a:lnTo>
                  <a:cubicBezTo>
                    <a:pt x="78340" y="375320"/>
                    <a:pt x="113694" y="402515"/>
                    <a:pt x="147235" y="436055"/>
                  </a:cubicBezTo>
                  <a:cubicBezTo>
                    <a:pt x="158223" y="426719"/>
                    <a:pt x="167702" y="415659"/>
                    <a:pt x="175336" y="403421"/>
                  </a:cubicBezTo>
                  <a:cubicBezTo>
                    <a:pt x="181682" y="397076"/>
                    <a:pt x="186214" y="384385"/>
                    <a:pt x="196186" y="383478"/>
                  </a:cubicBezTo>
                  <a:lnTo>
                    <a:pt x="202532" y="388917"/>
                  </a:lnTo>
                  <a:cubicBezTo>
                    <a:pt x="203884" y="413937"/>
                    <a:pt x="203884" y="439138"/>
                    <a:pt x="202532" y="464157"/>
                  </a:cubicBezTo>
                  <a:lnTo>
                    <a:pt x="230633" y="464157"/>
                  </a:lnTo>
                  <a:cubicBezTo>
                    <a:pt x="271426" y="489539"/>
                    <a:pt x="306780" y="524893"/>
                    <a:pt x="345760" y="554808"/>
                  </a:cubicBezTo>
                  <a:cubicBezTo>
                    <a:pt x="393804" y="483194"/>
                    <a:pt x="384739" y="380759"/>
                    <a:pt x="455447" y="321836"/>
                  </a:cubicBezTo>
                  <a:cubicBezTo>
                    <a:pt x="469044" y="307332"/>
                    <a:pt x="488988" y="306425"/>
                    <a:pt x="506211" y="298267"/>
                  </a:cubicBezTo>
                  <a:cubicBezTo>
                    <a:pt x="516563" y="282584"/>
                    <a:pt x="531883" y="270709"/>
                    <a:pt x="549724" y="264726"/>
                  </a:cubicBezTo>
                  <a:lnTo>
                    <a:pt x="549724" y="264726"/>
                  </a:lnTo>
                  <a:cubicBezTo>
                    <a:pt x="532500" y="271978"/>
                    <a:pt x="502585" y="275604"/>
                    <a:pt x="506211" y="241157"/>
                  </a:cubicBezTo>
                  <a:cubicBezTo>
                    <a:pt x="506211" y="233905"/>
                    <a:pt x="506211" y="228466"/>
                    <a:pt x="500772" y="223027"/>
                  </a:cubicBezTo>
                  <a:cubicBezTo>
                    <a:pt x="495333" y="217588"/>
                    <a:pt x="500772" y="223027"/>
                    <a:pt x="500772" y="223027"/>
                  </a:cubicBezTo>
                  <a:lnTo>
                    <a:pt x="500772" y="218494"/>
                  </a:lnTo>
                  <a:cubicBezTo>
                    <a:pt x="495333" y="218494"/>
                    <a:pt x="494427" y="213055"/>
                    <a:pt x="492614" y="208523"/>
                  </a:cubicBezTo>
                  <a:cubicBezTo>
                    <a:pt x="470857" y="214869"/>
                    <a:pt x="453634" y="233905"/>
                    <a:pt x="431878" y="238437"/>
                  </a:cubicBezTo>
                  <a:cubicBezTo>
                    <a:pt x="410121" y="242970"/>
                    <a:pt x="416467" y="228466"/>
                    <a:pt x="424626" y="219401"/>
                  </a:cubicBezTo>
                  <a:lnTo>
                    <a:pt x="416467" y="209429"/>
                  </a:lnTo>
                  <a:cubicBezTo>
                    <a:pt x="416467" y="203084"/>
                    <a:pt x="416467" y="198552"/>
                    <a:pt x="422813" y="193112"/>
                  </a:cubicBezTo>
                  <a:cubicBezTo>
                    <a:pt x="429158" y="187673"/>
                    <a:pt x="437317" y="199458"/>
                    <a:pt x="445475" y="202177"/>
                  </a:cubicBezTo>
                  <a:cubicBezTo>
                    <a:pt x="453634" y="204897"/>
                    <a:pt x="456353" y="192206"/>
                    <a:pt x="461792" y="186767"/>
                  </a:cubicBezTo>
                  <a:lnTo>
                    <a:pt x="461792" y="186767"/>
                  </a:lnTo>
                  <a:cubicBezTo>
                    <a:pt x="470876" y="183231"/>
                    <a:pt x="477647" y="175435"/>
                    <a:pt x="479922" y="165917"/>
                  </a:cubicBezTo>
                  <a:cubicBezTo>
                    <a:pt x="479922" y="154132"/>
                    <a:pt x="494427" y="145067"/>
                    <a:pt x="494427" y="132376"/>
                  </a:cubicBezTo>
                  <a:cubicBezTo>
                    <a:pt x="482769" y="114790"/>
                    <a:pt x="468736" y="98926"/>
                    <a:pt x="452727" y="85239"/>
                  </a:cubicBezTo>
                  <a:cubicBezTo>
                    <a:pt x="446382" y="79799"/>
                    <a:pt x="444569" y="68921"/>
                    <a:pt x="435504" y="66201"/>
                  </a:cubicBezTo>
                  <a:cubicBezTo>
                    <a:pt x="432902" y="54508"/>
                    <a:pt x="437534" y="42361"/>
                    <a:pt x="447288" y="35380"/>
                  </a:cubicBezTo>
                  <a:lnTo>
                    <a:pt x="447288" y="16344"/>
                  </a:lnTo>
                  <a:lnTo>
                    <a:pt x="447288" y="16344"/>
                  </a:lnTo>
                  <a:lnTo>
                    <a:pt x="447288" y="10905"/>
                  </a:lnTo>
                  <a:cubicBezTo>
                    <a:pt x="447288" y="4559"/>
                    <a:pt x="456353" y="4559"/>
                    <a:pt x="461792" y="4559"/>
                  </a:cubicBezTo>
                  <a:cubicBezTo>
                    <a:pt x="477285" y="18338"/>
                    <a:pt x="499811" y="20967"/>
                    <a:pt x="517996" y="10905"/>
                  </a:cubicBezTo>
                  <a:cubicBezTo>
                    <a:pt x="528874" y="4559"/>
                    <a:pt x="539752" y="10905"/>
                    <a:pt x="550630" y="10905"/>
                  </a:cubicBezTo>
                  <a:cubicBezTo>
                    <a:pt x="575749" y="1387"/>
                    <a:pt x="602790" y="-2058"/>
                    <a:pt x="629496" y="934"/>
                  </a:cubicBezTo>
                  <a:cubicBezTo>
                    <a:pt x="675420" y="9727"/>
                    <a:pt x="711335" y="45624"/>
                    <a:pt x="720147" y="91584"/>
                  </a:cubicBezTo>
                  <a:cubicBezTo>
                    <a:pt x="721951" y="115334"/>
                    <a:pt x="720119" y="139175"/>
                    <a:pt x="714708" y="162291"/>
                  </a:cubicBezTo>
                  <a:cubicBezTo>
                    <a:pt x="700956" y="190574"/>
                    <a:pt x="698998" y="223208"/>
                    <a:pt x="709269" y="252942"/>
                  </a:cubicBezTo>
                  <a:cubicBezTo>
                    <a:pt x="717427" y="252942"/>
                    <a:pt x="723773" y="252942"/>
                    <a:pt x="731931" y="252942"/>
                  </a:cubicBezTo>
                  <a:lnTo>
                    <a:pt x="756407" y="274698"/>
                  </a:lnTo>
                  <a:cubicBezTo>
                    <a:pt x="834366" y="263819"/>
                    <a:pt x="885131" y="347218"/>
                    <a:pt x="894196" y="415206"/>
                  </a:cubicBezTo>
                  <a:cubicBezTo>
                    <a:pt x="891948" y="416475"/>
                    <a:pt x="889192" y="416475"/>
                    <a:pt x="886944" y="415206"/>
                  </a:cubicBezTo>
                  <a:cubicBezTo>
                    <a:pt x="890307" y="427988"/>
                    <a:pt x="892727" y="441041"/>
                    <a:pt x="894196" y="454186"/>
                  </a:cubicBezTo>
                  <a:cubicBezTo>
                    <a:pt x="904167" y="454186"/>
                    <a:pt x="903261" y="467783"/>
                    <a:pt x="901448" y="475942"/>
                  </a:cubicBezTo>
                  <a:cubicBezTo>
                    <a:pt x="899635" y="484100"/>
                    <a:pt x="901448" y="503137"/>
                    <a:pt x="901448" y="517641"/>
                  </a:cubicBezTo>
                  <a:cubicBezTo>
                    <a:pt x="924110" y="627329"/>
                    <a:pt x="986659" y="690784"/>
                    <a:pt x="927737" y="808630"/>
                  </a:cubicBezTo>
                  <a:cubicBezTo>
                    <a:pt x="934082" y="808630"/>
                    <a:pt x="939521" y="814068"/>
                    <a:pt x="945867" y="808630"/>
                  </a:cubicBezTo>
                  <a:cubicBezTo>
                    <a:pt x="957651" y="821321"/>
                    <a:pt x="958558" y="840356"/>
                    <a:pt x="966716" y="854861"/>
                  </a:cubicBezTo>
                  <a:cubicBezTo>
                    <a:pt x="971684" y="860934"/>
                    <a:pt x="973678" y="868911"/>
                    <a:pt x="972155" y="876617"/>
                  </a:cubicBezTo>
                  <a:lnTo>
                    <a:pt x="972155" y="876617"/>
                  </a:lnTo>
                  <a:cubicBezTo>
                    <a:pt x="972155" y="888401"/>
                    <a:pt x="977594" y="899280"/>
                    <a:pt x="978501" y="911064"/>
                  </a:cubicBezTo>
                  <a:cubicBezTo>
                    <a:pt x="979407" y="922849"/>
                    <a:pt x="983940" y="919222"/>
                    <a:pt x="984846" y="924662"/>
                  </a:cubicBezTo>
                  <a:lnTo>
                    <a:pt x="984846" y="924662"/>
                  </a:lnTo>
                  <a:cubicBezTo>
                    <a:pt x="983940" y="937353"/>
                    <a:pt x="983940" y="950044"/>
                    <a:pt x="984846" y="962735"/>
                  </a:cubicBezTo>
                  <a:cubicBezTo>
                    <a:pt x="984846" y="962735"/>
                    <a:pt x="978501" y="962735"/>
                    <a:pt x="978501" y="968174"/>
                  </a:cubicBezTo>
                  <a:lnTo>
                    <a:pt x="971249" y="976332"/>
                  </a:lnTo>
                  <a:cubicBezTo>
                    <a:pt x="959682" y="983676"/>
                    <a:pt x="946719" y="988661"/>
                    <a:pt x="933176" y="990836"/>
                  </a:cubicBezTo>
                  <a:cubicBezTo>
                    <a:pt x="916858" y="995369"/>
                    <a:pt x="892383" y="1009872"/>
                    <a:pt x="876972" y="995369"/>
                  </a:cubicBezTo>
                  <a:lnTo>
                    <a:pt x="876972" y="995369"/>
                  </a:lnTo>
                  <a:cubicBezTo>
                    <a:pt x="870654" y="985941"/>
                    <a:pt x="865197" y="975878"/>
                    <a:pt x="860655" y="965454"/>
                  </a:cubicBezTo>
                  <a:lnTo>
                    <a:pt x="850684" y="965454"/>
                  </a:lnTo>
                  <a:cubicBezTo>
                    <a:pt x="850684" y="970893"/>
                    <a:pt x="856123" y="974519"/>
                    <a:pt x="856123" y="979959"/>
                  </a:cubicBezTo>
                  <a:cubicBezTo>
                    <a:pt x="858588" y="985760"/>
                    <a:pt x="860120" y="991834"/>
                    <a:pt x="860655" y="998089"/>
                  </a:cubicBezTo>
                  <a:cubicBezTo>
                    <a:pt x="887850" y="1020751"/>
                    <a:pt x="916858" y="1042506"/>
                    <a:pt x="942241" y="1067890"/>
                  </a:cubicBezTo>
                  <a:lnTo>
                    <a:pt x="942241" y="1077860"/>
                  </a:lnTo>
                  <a:cubicBezTo>
                    <a:pt x="857029" y="1173043"/>
                    <a:pt x="862468" y="1133157"/>
                    <a:pt x="878785" y="1265507"/>
                  </a:cubicBezTo>
                  <a:cubicBezTo>
                    <a:pt x="879220" y="1271219"/>
                    <a:pt x="879220" y="1277020"/>
                    <a:pt x="878785" y="1282731"/>
                  </a:cubicBezTo>
                  <a:cubicBezTo>
                    <a:pt x="877226" y="1323251"/>
                    <a:pt x="881187" y="1363864"/>
                    <a:pt x="890570" y="1403296"/>
                  </a:cubicBezTo>
                  <a:cubicBezTo>
                    <a:pt x="893289" y="1414084"/>
                    <a:pt x="898583" y="1424054"/>
                    <a:pt x="905980" y="1432304"/>
                  </a:cubicBezTo>
                  <a:cubicBezTo>
                    <a:pt x="898529" y="1459137"/>
                    <a:pt x="908673" y="1487782"/>
                    <a:pt x="931363" y="1503918"/>
                  </a:cubicBezTo>
                  <a:cubicBezTo>
                    <a:pt x="954025" y="1594569"/>
                    <a:pt x="1012948" y="1643520"/>
                    <a:pt x="1006603" y="1752300"/>
                  </a:cubicBezTo>
                  <a:cubicBezTo>
                    <a:pt x="1017127" y="1761365"/>
                    <a:pt x="1023092" y="1774691"/>
                    <a:pt x="1022920" y="1788561"/>
                  </a:cubicBezTo>
                  <a:cubicBezTo>
                    <a:pt x="1027207" y="1800163"/>
                    <a:pt x="1023101" y="1813218"/>
                    <a:pt x="1012948" y="1820288"/>
                  </a:cubicBezTo>
                  <a:lnTo>
                    <a:pt x="1012948" y="1820288"/>
                  </a:lnTo>
                  <a:cubicBezTo>
                    <a:pt x="1012948" y="1820288"/>
                    <a:pt x="1012948" y="1820288"/>
                    <a:pt x="1012948" y="1820288"/>
                  </a:cubicBezTo>
                  <a:cubicBezTo>
                    <a:pt x="1012948" y="1820288"/>
                    <a:pt x="1019294" y="1826634"/>
                    <a:pt x="1022920" y="1830259"/>
                  </a:cubicBezTo>
                  <a:cubicBezTo>
                    <a:pt x="1032166" y="1841047"/>
                    <a:pt x="1038965" y="1853738"/>
                    <a:pt x="1042863" y="1867426"/>
                  </a:cubicBezTo>
                  <a:cubicBezTo>
                    <a:pt x="1054122" y="1877489"/>
                    <a:pt x="1061238" y="1891359"/>
                    <a:pt x="1062806" y="1906407"/>
                  </a:cubicBezTo>
                  <a:lnTo>
                    <a:pt x="1062806" y="1906407"/>
                  </a:lnTo>
                  <a:cubicBezTo>
                    <a:pt x="1062806" y="1906407"/>
                    <a:pt x="1062806" y="1906407"/>
                    <a:pt x="1062806" y="1912751"/>
                  </a:cubicBezTo>
                  <a:cubicBezTo>
                    <a:pt x="1062806" y="1919098"/>
                    <a:pt x="1062806" y="1919098"/>
                    <a:pt x="1062806" y="1921817"/>
                  </a:cubicBezTo>
                  <a:cubicBezTo>
                    <a:pt x="1062806" y="1924536"/>
                    <a:pt x="1054647" y="1921817"/>
                    <a:pt x="1051021" y="1921817"/>
                  </a:cubicBezTo>
                  <a:lnTo>
                    <a:pt x="1051021" y="1933601"/>
                  </a:lnTo>
                  <a:cubicBezTo>
                    <a:pt x="1051021" y="1933601"/>
                    <a:pt x="1043769" y="1933601"/>
                    <a:pt x="1040143" y="1933601"/>
                  </a:cubicBezTo>
                  <a:cubicBezTo>
                    <a:pt x="1039690" y="1937499"/>
                    <a:pt x="1039690" y="1941488"/>
                    <a:pt x="1040143" y="1945386"/>
                  </a:cubicBezTo>
                  <a:lnTo>
                    <a:pt x="1030172" y="1945386"/>
                  </a:lnTo>
                  <a:cubicBezTo>
                    <a:pt x="1030172" y="1962610"/>
                    <a:pt x="1030172" y="1956263"/>
                    <a:pt x="1016574" y="1959890"/>
                  </a:cubicBezTo>
                  <a:cubicBezTo>
                    <a:pt x="1016574" y="1959890"/>
                    <a:pt x="1016574" y="1959890"/>
                    <a:pt x="1016574" y="1966235"/>
                  </a:cubicBezTo>
                  <a:cubicBezTo>
                    <a:pt x="1016574" y="1972581"/>
                    <a:pt x="1004790" y="1966235"/>
                    <a:pt x="1004790" y="1975301"/>
                  </a:cubicBezTo>
                  <a:cubicBezTo>
                    <a:pt x="1004790" y="1984365"/>
                    <a:pt x="986659" y="1975301"/>
                    <a:pt x="994818" y="1997057"/>
                  </a:cubicBezTo>
                  <a:cubicBezTo>
                    <a:pt x="994818" y="1997057"/>
                    <a:pt x="983033" y="1997057"/>
                    <a:pt x="981220" y="2005215"/>
                  </a:cubicBezTo>
                  <a:cubicBezTo>
                    <a:pt x="979407" y="2013374"/>
                    <a:pt x="981220" y="2005215"/>
                    <a:pt x="981220" y="2012468"/>
                  </a:cubicBezTo>
                  <a:lnTo>
                    <a:pt x="971249" y="2012468"/>
                  </a:lnTo>
                  <a:cubicBezTo>
                    <a:pt x="969273" y="2014825"/>
                    <a:pt x="969273" y="2018269"/>
                    <a:pt x="971249" y="2020626"/>
                  </a:cubicBezTo>
                  <a:cubicBezTo>
                    <a:pt x="971249" y="2020626"/>
                    <a:pt x="971249" y="2020626"/>
                    <a:pt x="971249" y="2026065"/>
                  </a:cubicBezTo>
                  <a:cubicBezTo>
                    <a:pt x="971249" y="2031503"/>
                    <a:pt x="958558" y="2026065"/>
                    <a:pt x="955838" y="2032411"/>
                  </a:cubicBezTo>
                  <a:lnTo>
                    <a:pt x="955838" y="2041475"/>
                  </a:lnTo>
                  <a:cubicBezTo>
                    <a:pt x="946773" y="2046008"/>
                    <a:pt x="935895" y="2041475"/>
                    <a:pt x="933176" y="2056885"/>
                  </a:cubicBezTo>
                  <a:cubicBezTo>
                    <a:pt x="925951" y="2057793"/>
                    <a:pt x="918644" y="2057793"/>
                    <a:pt x="911419" y="2056885"/>
                  </a:cubicBezTo>
                  <a:cubicBezTo>
                    <a:pt x="911419" y="2056885"/>
                    <a:pt x="911419" y="2056885"/>
                    <a:pt x="906887" y="2062324"/>
                  </a:cubicBezTo>
                  <a:cubicBezTo>
                    <a:pt x="902400" y="2063232"/>
                    <a:pt x="897777" y="2063232"/>
                    <a:pt x="893289" y="2062324"/>
                  </a:cubicBezTo>
                  <a:cubicBezTo>
                    <a:pt x="887850" y="2062324"/>
                    <a:pt x="883318" y="2069576"/>
                    <a:pt x="877879" y="2062324"/>
                  </a:cubicBezTo>
                  <a:cubicBezTo>
                    <a:pt x="852496" y="2055073"/>
                    <a:pt x="821675" y="2062324"/>
                    <a:pt x="802639" y="2035130"/>
                  </a:cubicBezTo>
                  <a:cubicBezTo>
                    <a:pt x="802639" y="2026971"/>
                    <a:pt x="797200" y="2017906"/>
                    <a:pt x="802639" y="2011560"/>
                  </a:cubicBezTo>
                  <a:cubicBezTo>
                    <a:pt x="802195" y="2007027"/>
                    <a:pt x="802195" y="2002496"/>
                    <a:pt x="802639" y="1997963"/>
                  </a:cubicBezTo>
                  <a:cubicBezTo>
                    <a:pt x="809438" y="1987357"/>
                    <a:pt x="819672" y="1979288"/>
                    <a:pt x="831647" y="1975301"/>
                  </a:cubicBezTo>
                  <a:cubicBezTo>
                    <a:pt x="851472" y="1956626"/>
                    <a:pt x="868560" y="1935324"/>
                    <a:pt x="882411" y="1911845"/>
                  </a:cubicBezTo>
                  <a:cubicBezTo>
                    <a:pt x="882411" y="1911845"/>
                    <a:pt x="882411" y="1904593"/>
                    <a:pt x="882411" y="1900966"/>
                  </a:cubicBezTo>
                  <a:cubicBezTo>
                    <a:pt x="882411" y="1897341"/>
                    <a:pt x="882411" y="1900966"/>
                    <a:pt x="882411" y="1900966"/>
                  </a:cubicBezTo>
                  <a:lnTo>
                    <a:pt x="886944" y="1900966"/>
                  </a:lnTo>
                  <a:lnTo>
                    <a:pt x="886944" y="1900966"/>
                  </a:lnTo>
                  <a:cubicBezTo>
                    <a:pt x="894196" y="1900966"/>
                    <a:pt x="886944" y="1891902"/>
                    <a:pt x="886944" y="1887369"/>
                  </a:cubicBezTo>
                  <a:cubicBezTo>
                    <a:pt x="886944" y="1882837"/>
                    <a:pt x="886944" y="1887369"/>
                    <a:pt x="891476" y="1887369"/>
                  </a:cubicBezTo>
                  <a:lnTo>
                    <a:pt x="891476" y="1887369"/>
                  </a:lnTo>
                  <a:cubicBezTo>
                    <a:pt x="891476" y="1882837"/>
                    <a:pt x="891476" y="1874678"/>
                    <a:pt x="896915" y="1872865"/>
                  </a:cubicBezTo>
                  <a:lnTo>
                    <a:pt x="896915" y="1872865"/>
                  </a:lnTo>
                  <a:lnTo>
                    <a:pt x="896915" y="1865613"/>
                  </a:lnTo>
                  <a:lnTo>
                    <a:pt x="903261" y="1857455"/>
                  </a:lnTo>
                  <a:cubicBezTo>
                    <a:pt x="903261" y="1847483"/>
                    <a:pt x="896915" y="1844764"/>
                    <a:pt x="891476" y="1838419"/>
                  </a:cubicBezTo>
                  <a:cubicBezTo>
                    <a:pt x="886037" y="1832073"/>
                    <a:pt x="876972" y="1807597"/>
                    <a:pt x="884224" y="1794000"/>
                  </a:cubicBezTo>
                  <a:cubicBezTo>
                    <a:pt x="877507" y="1762815"/>
                    <a:pt x="864218" y="1733445"/>
                    <a:pt x="845244" y="1707882"/>
                  </a:cubicBezTo>
                  <a:cubicBezTo>
                    <a:pt x="825691" y="1685309"/>
                    <a:pt x="808667" y="1660743"/>
                    <a:pt x="794480" y="1634455"/>
                  </a:cubicBezTo>
                  <a:cubicBezTo>
                    <a:pt x="778163" y="1609072"/>
                    <a:pt x="753687" y="1590036"/>
                    <a:pt x="736464" y="1564654"/>
                  </a:cubicBezTo>
                  <a:cubicBezTo>
                    <a:pt x="710447" y="1513618"/>
                    <a:pt x="692408" y="1458864"/>
                    <a:pt x="682980" y="1402389"/>
                  </a:cubicBezTo>
                  <a:cubicBezTo>
                    <a:pt x="682980" y="1431398"/>
                    <a:pt x="688419" y="1460405"/>
                    <a:pt x="682980" y="1493039"/>
                  </a:cubicBezTo>
                  <a:cubicBezTo>
                    <a:pt x="683424" y="1528484"/>
                    <a:pt x="687984" y="1563747"/>
                    <a:pt x="696578" y="1598194"/>
                  </a:cubicBezTo>
                  <a:cubicBezTo>
                    <a:pt x="698073" y="1633820"/>
                    <a:pt x="695027" y="1669445"/>
                    <a:pt x="687512" y="1704255"/>
                  </a:cubicBezTo>
                  <a:cubicBezTo>
                    <a:pt x="681801" y="1735983"/>
                    <a:pt x="678774" y="1768074"/>
                    <a:pt x="678447" y="1800344"/>
                  </a:cubicBezTo>
                  <a:cubicBezTo>
                    <a:pt x="682980" y="1837511"/>
                    <a:pt x="678447" y="1877398"/>
                    <a:pt x="639468" y="1890995"/>
                  </a:cubicBezTo>
                  <a:cubicBezTo>
                    <a:pt x="638996" y="1897614"/>
                    <a:pt x="638996" y="1904321"/>
                    <a:pt x="639468" y="1910938"/>
                  </a:cubicBezTo>
                  <a:cubicBezTo>
                    <a:pt x="645677" y="1922451"/>
                    <a:pt x="649675" y="1935052"/>
                    <a:pt x="651252" y="1948105"/>
                  </a:cubicBezTo>
                  <a:cubicBezTo>
                    <a:pt x="653518" y="1963426"/>
                    <a:pt x="653518" y="1979017"/>
                    <a:pt x="651252" y="1994336"/>
                  </a:cubicBezTo>
                  <a:cubicBezTo>
                    <a:pt x="651252" y="1994336"/>
                    <a:pt x="651252" y="1994336"/>
                    <a:pt x="656691" y="1994336"/>
                  </a:cubicBezTo>
                  <a:cubicBezTo>
                    <a:pt x="656691" y="2009748"/>
                    <a:pt x="662130" y="2029690"/>
                    <a:pt x="647626" y="2040569"/>
                  </a:cubicBezTo>
                  <a:lnTo>
                    <a:pt x="637655" y="2035130"/>
                  </a:lnTo>
                  <a:lnTo>
                    <a:pt x="637655" y="2045102"/>
                  </a:lnTo>
                  <a:cubicBezTo>
                    <a:pt x="633122" y="2049633"/>
                    <a:pt x="629496" y="2045102"/>
                    <a:pt x="624964" y="2045102"/>
                  </a:cubicBezTo>
                  <a:cubicBezTo>
                    <a:pt x="620431" y="2045102"/>
                    <a:pt x="624964" y="2052353"/>
                    <a:pt x="624964" y="2055979"/>
                  </a:cubicBezTo>
                  <a:cubicBezTo>
                    <a:pt x="624964" y="2059605"/>
                    <a:pt x="617711" y="2051447"/>
                    <a:pt x="613179" y="2050541"/>
                  </a:cubicBezTo>
                  <a:cubicBezTo>
                    <a:pt x="608646" y="2049633"/>
                    <a:pt x="613179" y="2057793"/>
                    <a:pt x="613179" y="2060512"/>
                  </a:cubicBezTo>
                  <a:cubicBezTo>
                    <a:pt x="613179" y="2063232"/>
                    <a:pt x="604114" y="2060512"/>
                    <a:pt x="599581" y="2054166"/>
                  </a:cubicBezTo>
                  <a:cubicBezTo>
                    <a:pt x="599581" y="2067764"/>
                    <a:pt x="592329" y="2060512"/>
                    <a:pt x="585077" y="2054166"/>
                  </a:cubicBezTo>
                  <a:lnTo>
                    <a:pt x="585077" y="2054166"/>
                  </a:lnTo>
                  <a:cubicBezTo>
                    <a:pt x="585077" y="2054166"/>
                    <a:pt x="585077" y="2060512"/>
                    <a:pt x="585077" y="2063232"/>
                  </a:cubicBezTo>
                  <a:cubicBezTo>
                    <a:pt x="585077" y="2065951"/>
                    <a:pt x="576919" y="2058699"/>
                    <a:pt x="572386" y="2057793"/>
                  </a:cubicBezTo>
                  <a:cubicBezTo>
                    <a:pt x="571144" y="2061328"/>
                    <a:pt x="571144" y="2065135"/>
                    <a:pt x="572386" y="2068670"/>
                  </a:cubicBezTo>
                  <a:lnTo>
                    <a:pt x="572386" y="2068670"/>
                  </a:lnTo>
                  <a:cubicBezTo>
                    <a:pt x="560602" y="2060512"/>
                    <a:pt x="559695" y="2060512"/>
                    <a:pt x="555163" y="2074109"/>
                  </a:cubicBezTo>
                  <a:lnTo>
                    <a:pt x="542471" y="2067764"/>
                  </a:lnTo>
                  <a:cubicBezTo>
                    <a:pt x="542471" y="2067764"/>
                    <a:pt x="542471" y="2075923"/>
                    <a:pt x="537032" y="2079548"/>
                  </a:cubicBezTo>
                  <a:cubicBezTo>
                    <a:pt x="531593" y="2083175"/>
                    <a:pt x="524341" y="2066857"/>
                    <a:pt x="517996" y="2079548"/>
                  </a:cubicBezTo>
                  <a:cubicBezTo>
                    <a:pt x="508024" y="2073203"/>
                    <a:pt x="505305" y="2069576"/>
                    <a:pt x="498959" y="2079548"/>
                  </a:cubicBezTo>
                  <a:cubicBezTo>
                    <a:pt x="490801" y="2075015"/>
                    <a:pt x="485362" y="2069576"/>
                    <a:pt x="479922" y="2079548"/>
                  </a:cubicBezTo>
                  <a:cubicBezTo>
                    <a:pt x="474483" y="2079548"/>
                    <a:pt x="466325" y="2069576"/>
                    <a:pt x="462699" y="2079548"/>
                  </a:cubicBezTo>
                  <a:lnTo>
                    <a:pt x="457260" y="2079548"/>
                  </a:lnTo>
                  <a:cubicBezTo>
                    <a:pt x="440943" y="2071390"/>
                    <a:pt x="423719" y="2079548"/>
                    <a:pt x="407402" y="2079548"/>
                  </a:cubicBezTo>
                  <a:cubicBezTo>
                    <a:pt x="391085" y="2079548"/>
                    <a:pt x="371142" y="2057793"/>
                    <a:pt x="383833" y="2040569"/>
                  </a:cubicBezTo>
                  <a:cubicBezTo>
                    <a:pt x="375674" y="1968954"/>
                    <a:pt x="487175" y="1990711"/>
                    <a:pt x="502585" y="1939039"/>
                  </a:cubicBezTo>
                  <a:lnTo>
                    <a:pt x="502585" y="1939039"/>
                  </a:lnTo>
                  <a:lnTo>
                    <a:pt x="508024" y="1939039"/>
                  </a:lnTo>
                  <a:cubicBezTo>
                    <a:pt x="508024" y="1939039"/>
                    <a:pt x="512557" y="1939039"/>
                    <a:pt x="513463" y="1932695"/>
                  </a:cubicBezTo>
                  <a:lnTo>
                    <a:pt x="513463" y="1932695"/>
                  </a:lnTo>
                  <a:lnTo>
                    <a:pt x="513463" y="1932695"/>
                  </a:lnTo>
                  <a:lnTo>
                    <a:pt x="517996" y="1932695"/>
                  </a:lnTo>
                  <a:lnTo>
                    <a:pt x="517996" y="1932695"/>
                  </a:lnTo>
                  <a:cubicBezTo>
                    <a:pt x="519047" y="1928797"/>
                    <a:pt x="521676" y="1925534"/>
                    <a:pt x="525248" y="1923629"/>
                  </a:cubicBezTo>
                  <a:lnTo>
                    <a:pt x="525248" y="1923629"/>
                  </a:lnTo>
                  <a:lnTo>
                    <a:pt x="525248" y="1923629"/>
                  </a:lnTo>
                  <a:cubicBezTo>
                    <a:pt x="525248" y="1923629"/>
                    <a:pt x="525248" y="1923629"/>
                    <a:pt x="525248" y="1923629"/>
                  </a:cubicBezTo>
                  <a:cubicBezTo>
                    <a:pt x="525248" y="1923629"/>
                    <a:pt x="525248" y="1923629"/>
                    <a:pt x="525248" y="1923629"/>
                  </a:cubicBezTo>
                  <a:lnTo>
                    <a:pt x="531593" y="1918190"/>
                  </a:lnTo>
                  <a:lnTo>
                    <a:pt x="531593" y="1918190"/>
                  </a:lnTo>
                  <a:cubicBezTo>
                    <a:pt x="531593" y="1918190"/>
                    <a:pt x="531593" y="1918190"/>
                    <a:pt x="531593" y="1918190"/>
                  </a:cubicBezTo>
                  <a:lnTo>
                    <a:pt x="531593" y="1918190"/>
                  </a:lnTo>
                  <a:cubicBezTo>
                    <a:pt x="531593" y="1918190"/>
                    <a:pt x="531593" y="1908219"/>
                    <a:pt x="536126" y="1906407"/>
                  </a:cubicBezTo>
                  <a:cubicBezTo>
                    <a:pt x="540658" y="1904593"/>
                    <a:pt x="536126" y="1893714"/>
                    <a:pt x="536126" y="1887369"/>
                  </a:cubicBezTo>
                  <a:cubicBezTo>
                    <a:pt x="537486" y="1885466"/>
                    <a:pt x="537486" y="1882928"/>
                    <a:pt x="536126" y="1881023"/>
                  </a:cubicBezTo>
                  <a:cubicBezTo>
                    <a:pt x="514370" y="1870146"/>
                    <a:pt x="531593" y="1851110"/>
                    <a:pt x="536126" y="1833886"/>
                  </a:cubicBezTo>
                  <a:cubicBezTo>
                    <a:pt x="514370" y="1813943"/>
                    <a:pt x="524341" y="1780401"/>
                    <a:pt x="517089" y="1754113"/>
                  </a:cubicBezTo>
                  <a:cubicBezTo>
                    <a:pt x="500772" y="1696097"/>
                    <a:pt x="517089" y="1634455"/>
                    <a:pt x="501679" y="1572812"/>
                  </a:cubicBezTo>
                  <a:cubicBezTo>
                    <a:pt x="471564" y="1493403"/>
                    <a:pt x="461901" y="1407647"/>
                    <a:pt x="473577" y="1323523"/>
                  </a:cubicBezTo>
                  <a:cubicBezTo>
                    <a:pt x="473577" y="1278198"/>
                    <a:pt x="468138" y="1232873"/>
                    <a:pt x="473577" y="1186642"/>
                  </a:cubicBezTo>
                  <a:lnTo>
                    <a:pt x="473577" y="1182109"/>
                  </a:lnTo>
                  <a:cubicBezTo>
                    <a:pt x="468555" y="1154914"/>
                    <a:pt x="470422" y="1126812"/>
                    <a:pt x="479016" y="1100523"/>
                  </a:cubicBezTo>
                  <a:cubicBezTo>
                    <a:pt x="479016" y="1091459"/>
                    <a:pt x="488081" y="1084206"/>
                    <a:pt x="490801" y="1076048"/>
                  </a:cubicBezTo>
                  <a:cubicBezTo>
                    <a:pt x="493520" y="1067890"/>
                    <a:pt x="508024" y="1037975"/>
                    <a:pt x="506211" y="1017124"/>
                  </a:cubicBezTo>
                  <a:cubicBezTo>
                    <a:pt x="506211" y="1017124"/>
                    <a:pt x="506211" y="1012593"/>
                    <a:pt x="506211" y="1009872"/>
                  </a:cubicBezTo>
                  <a:cubicBezTo>
                    <a:pt x="507725" y="987845"/>
                    <a:pt x="503990" y="965817"/>
                    <a:pt x="495333" y="945511"/>
                  </a:cubicBezTo>
                  <a:cubicBezTo>
                    <a:pt x="496919" y="978327"/>
                    <a:pt x="490384" y="1011051"/>
                    <a:pt x="476296" y="1040694"/>
                  </a:cubicBezTo>
                  <a:cubicBezTo>
                    <a:pt x="468138" y="1049759"/>
                    <a:pt x="450914" y="1045227"/>
                    <a:pt x="440036" y="1040694"/>
                  </a:cubicBezTo>
                  <a:cubicBezTo>
                    <a:pt x="403776" y="1040694"/>
                    <a:pt x="426439" y="984490"/>
                    <a:pt x="421000" y="960016"/>
                  </a:cubicBezTo>
                  <a:cubicBezTo>
                    <a:pt x="409215" y="960016"/>
                    <a:pt x="411935" y="940978"/>
                    <a:pt x="411028" y="932820"/>
                  </a:cubicBezTo>
                  <a:lnTo>
                    <a:pt x="405589" y="932820"/>
                  </a:lnTo>
                  <a:cubicBezTo>
                    <a:pt x="394711" y="909252"/>
                    <a:pt x="379300" y="887495"/>
                    <a:pt x="370235" y="863926"/>
                  </a:cubicBezTo>
                  <a:cubicBezTo>
                    <a:pt x="384313" y="855586"/>
                    <a:pt x="397929" y="846521"/>
                    <a:pt x="411028" y="836731"/>
                  </a:cubicBezTo>
                  <a:cubicBezTo>
                    <a:pt x="398990" y="836458"/>
                    <a:pt x="387060" y="834283"/>
                    <a:pt x="375674" y="830385"/>
                  </a:cubicBezTo>
                  <a:cubicBezTo>
                    <a:pt x="370417" y="827484"/>
                    <a:pt x="368513" y="820867"/>
                    <a:pt x="371423" y="815609"/>
                  </a:cubicBezTo>
                  <a:cubicBezTo>
                    <a:pt x="372411" y="813796"/>
                    <a:pt x="373888" y="812346"/>
                    <a:pt x="375674" y="811349"/>
                  </a:cubicBezTo>
                  <a:cubicBezTo>
                    <a:pt x="397430" y="806816"/>
                    <a:pt x="420093" y="811349"/>
                    <a:pt x="441849" y="811349"/>
                  </a:cubicBezTo>
                  <a:lnTo>
                    <a:pt x="441849" y="811349"/>
                  </a:lnTo>
                  <a:cubicBezTo>
                    <a:pt x="442719" y="802011"/>
                    <a:pt x="442719" y="792584"/>
                    <a:pt x="441849" y="783246"/>
                  </a:cubicBezTo>
                  <a:cubicBezTo>
                    <a:pt x="429158" y="783246"/>
                    <a:pt x="425532" y="777807"/>
                    <a:pt x="423719" y="766930"/>
                  </a:cubicBezTo>
                  <a:cubicBezTo>
                    <a:pt x="421906" y="756052"/>
                    <a:pt x="423719" y="751519"/>
                    <a:pt x="423719" y="746080"/>
                  </a:cubicBezTo>
                  <a:lnTo>
                    <a:pt x="423719" y="746080"/>
                  </a:lnTo>
                  <a:cubicBezTo>
                    <a:pt x="423719" y="746080"/>
                    <a:pt x="423719" y="740642"/>
                    <a:pt x="423719" y="738828"/>
                  </a:cubicBezTo>
                  <a:lnTo>
                    <a:pt x="423719" y="727951"/>
                  </a:lnTo>
                  <a:cubicBezTo>
                    <a:pt x="419187" y="727951"/>
                    <a:pt x="413748" y="727951"/>
                    <a:pt x="411028" y="727951"/>
                  </a:cubicBezTo>
                  <a:lnTo>
                    <a:pt x="340321" y="742454"/>
                  </a:lnTo>
                  <a:cubicBezTo>
                    <a:pt x="297715" y="731576"/>
                    <a:pt x="287743" y="708913"/>
                    <a:pt x="286837" y="666308"/>
                  </a:cubicBezTo>
                  <a:cubicBezTo>
                    <a:pt x="283688" y="653525"/>
                    <a:pt x="283688" y="640110"/>
                    <a:pt x="286837" y="627329"/>
                  </a:cubicBezTo>
                  <a:cubicBezTo>
                    <a:pt x="278133" y="613459"/>
                    <a:pt x="278133" y="595873"/>
                    <a:pt x="286837" y="582003"/>
                  </a:cubicBezTo>
                  <a:cubicBezTo>
                    <a:pt x="258670" y="558978"/>
                    <a:pt x="231739" y="534411"/>
                    <a:pt x="206158" y="508576"/>
                  </a:cubicBezTo>
                  <a:lnTo>
                    <a:pt x="206158" y="502231"/>
                  </a:lnTo>
                  <a:cubicBezTo>
                    <a:pt x="206158" y="502231"/>
                    <a:pt x="206158" y="502231"/>
                    <a:pt x="206158" y="502231"/>
                  </a:cubicBezTo>
                  <a:lnTo>
                    <a:pt x="206158" y="502231"/>
                  </a:lnTo>
                  <a:cubicBezTo>
                    <a:pt x="206158" y="502231"/>
                    <a:pt x="206158" y="502231"/>
                    <a:pt x="206158" y="502231"/>
                  </a:cubicBezTo>
                  <a:cubicBezTo>
                    <a:pt x="202920" y="504406"/>
                    <a:pt x="199886" y="506763"/>
                    <a:pt x="197093" y="509483"/>
                  </a:cubicBezTo>
                  <a:lnTo>
                    <a:pt x="185308" y="509483"/>
                  </a:lnTo>
                  <a:lnTo>
                    <a:pt x="185308" y="509483"/>
                  </a:lnTo>
                  <a:lnTo>
                    <a:pt x="192560" y="504043"/>
                  </a:lnTo>
                  <a:cubicBezTo>
                    <a:pt x="192560" y="504043"/>
                    <a:pt x="192560" y="504043"/>
                    <a:pt x="192560" y="504043"/>
                  </a:cubicBezTo>
                  <a:cubicBezTo>
                    <a:pt x="192560" y="504043"/>
                    <a:pt x="192560" y="504043"/>
                    <a:pt x="192560" y="504043"/>
                  </a:cubicBezTo>
                  <a:lnTo>
                    <a:pt x="185308" y="502231"/>
                  </a:lnTo>
                  <a:lnTo>
                    <a:pt x="185308" y="502231"/>
                  </a:lnTo>
                  <a:lnTo>
                    <a:pt x="165365" y="485913"/>
                  </a:lnTo>
                  <a:cubicBezTo>
                    <a:pt x="165365" y="485913"/>
                    <a:pt x="157206" y="485913"/>
                    <a:pt x="154487" y="492259"/>
                  </a:cubicBezTo>
                  <a:lnTo>
                    <a:pt x="148141" y="485913"/>
                  </a:lnTo>
                  <a:cubicBezTo>
                    <a:pt x="148141" y="485913"/>
                    <a:pt x="148141" y="485913"/>
                    <a:pt x="148141" y="485913"/>
                  </a:cubicBezTo>
                  <a:cubicBezTo>
                    <a:pt x="148141" y="485913"/>
                    <a:pt x="148141" y="485913"/>
                    <a:pt x="142702" y="480474"/>
                  </a:cubicBezTo>
                  <a:lnTo>
                    <a:pt x="142702" y="480474"/>
                  </a:lnTo>
                  <a:lnTo>
                    <a:pt x="142702" y="480474"/>
                  </a:lnTo>
                  <a:lnTo>
                    <a:pt x="142702" y="480474"/>
                  </a:lnTo>
                  <a:cubicBezTo>
                    <a:pt x="108255" y="452372"/>
                    <a:pt x="74714" y="422458"/>
                    <a:pt x="39360" y="389823"/>
                  </a:cubicBezTo>
                  <a:lnTo>
                    <a:pt x="39360" y="389823"/>
                  </a:lnTo>
                  <a:lnTo>
                    <a:pt x="39360" y="389823"/>
                  </a:lnTo>
                  <a:lnTo>
                    <a:pt x="39360" y="389823"/>
                  </a:lnTo>
                  <a:lnTo>
                    <a:pt x="39360" y="389823"/>
                  </a:lnTo>
                  <a:lnTo>
                    <a:pt x="39360" y="389823"/>
                  </a:lnTo>
                  <a:close/>
                  <a:moveTo>
                    <a:pt x="185308" y="519454"/>
                  </a:moveTo>
                  <a:cubicBezTo>
                    <a:pt x="185308" y="519454"/>
                    <a:pt x="185308" y="519454"/>
                    <a:pt x="185308" y="519454"/>
                  </a:cubicBezTo>
                  <a:lnTo>
                    <a:pt x="185308" y="519454"/>
                  </a:lnTo>
                  <a:cubicBezTo>
                    <a:pt x="185308" y="519454"/>
                    <a:pt x="185308" y="519454"/>
                    <a:pt x="185308" y="519454"/>
                  </a:cubicBezTo>
                  <a:close/>
                  <a:moveTo>
                    <a:pt x="555163" y="280136"/>
                  </a:moveTo>
                  <a:cubicBezTo>
                    <a:pt x="556849" y="281134"/>
                    <a:pt x="558915" y="281134"/>
                    <a:pt x="560602" y="280136"/>
                  </a:cubicBezTo>
                  <a:cubicBezTo>
                    <a:pt x="560602" y="280136"/>
                    <a:pt x="560602" y="280136"/>
                    <a:pt x="560602" y="280136"/>
                  </a:cubicBezTo>
                  <a:lnTo>
                    <a:pt x="560602" y="280136"/>
                  </a:lnTo>
                  <a:cubicBezTo>
                    <a:pt x="560602" y="280136"/>
                    <a:pt x="560602" y="280136"/>
                    <a:pt x="560602" y="280136"/>
                  </a:cubicBezTo>
                  <a:lnTo>
                    <a:pt x="555163" y="280136"/>
                  </a:lnTo>
                  <a:cubicBezTo>
                    <a:pt x="555163" y="280136"/>
                    <a:pt x="555163" y="280136"/>
                    <a:pt x="555163" y="280136"/>
                  </a:cubicBezTo>
                  <a:cubicBezTo>
                    <a:pt x="555163" y="280136"/>
                    <a:pt x="555163" y="280136"/>
                    <a:pt x="555163" y="280136"/>
                  </a:cubicBezTo>
                  <a:cubicBezTo>
                    <a:pt x="555163" y="280136"/>
                    <a:pt x="555163" y="280136"/>
                    <a:pt x="555163" y="280136"/>
                  </a:cubicBezTo>
                  <a:cubicBezTo>
                    <a:pt x="555163" y="280136"/>
                    <a:pt x="554256" y="281950"/>
                    <a:pt x="554256" y="280136"/>
                  </a:cubicBezTo>
                  <a:close/>
                  <a:moveTo>
                    <a:pt x="446382" y="55324"/>
                  </a:moveTo>
                  <a:cubicBezTo>
                    <a:pt x="446382" y="55324"/>
                    <a:pt x="446382" y="55324"/>
                    <a:pt x="440943" y="61669"/>
                  </a:cubicBezTo>
                  <a:lnTo>
                    <a:pt x="440943" y="61669"/>
                  </a:lnTo>
                  <a:close/>
                  <a:moveTo>
                    <a:pt x="212503" y="423364"/>
                  </a:moveTo>
                  <a:cubicBezTo>
                    <a:pt x="212503" y="423364"/>
                    <a:pt x="207064" y="428803"/>
                    <a:pt x="204345" y="431523"/>
                  </a:cubicBezTo>
                  <a:cubicBezTo>
                    <a:pt x="201625" y="434243"/>
                    <a:pt x="204345" y="431523"/>
                    <a:pt x="204345" y="431523"/>
                  </a:cubicBezTo>
                  <a:cubicBezTo>
                    <a:pt x="204345" y="431523"/>
                    <a:pt x="199812" y="431523"/>
                    <a:pt x="196186" y="431523"/>
                  </a:cubicBezTo>
                  <a:cubicBezTo>
                    <a:pt x="192560" y="431523"/>
                    <a:pt x="185308" y="442401"/>
                    <a:pt x="183495" y="449653"/>
                  </a:cubicBezTo>
                  <a:lnTo>
                    <a:pt x="221568" y="481381"/>
                  </a:lnTo>
                  <a:lnTo>
                    <a:pt x="221568" y="481381"/>
                  </a:lnTo>
                  <a:cubicBezTo>
                    <a:pt x="221568" y="464157"/>
                    <a:pt x="221568" y="446934"/>
                    <a:pt x="217036" y="429710"/>
                  </a:cubicBezTo>
                  <a:close/>
                  <a:moveTo>
                    <a:pt x="203438" y="480474"/>
                  </a:moveTo>
                  <a:lnTo>
                    <a:pt x="185308" y="463251"/>
                  </a:lnTo>
                  <a:cubicBezTo>
                    <a:pt x="185308" y="463251"/>
                    <a:pt x="185308" y="463251"/>
                    <a:pt x="185308" y="463251"/>
                  </a:cubicBezTo>
                  <a:lnTo>
                    <a:pt x="205251" y="479568"/>
                  </a:lnTo>
                  <a:close/>
                </a:path>
              </a:pathLst>
            </a:custGeom>
            <a:grpFill/>
            <a:ln w="90646" cap="flat">
              <a:noFill/>
              <a:prstDash val="solid"/>
              <a:miter/>
            </a:ln>
          </p:spPr>
          <p:txBody>
            <a:bodyPr rtlCol="0" anchor="ctr"/>
            <a:lstStyle/>
            <a:p>
              <a:endParaRPr lang="en-US" dirty="0">
                <a:latin typeface="Montserrat" pitchFamily="2" charset="0"/>
              </a:endParaRPr>
            </a:p>
          </p:txBody>
        </p:sp>
      </p:grpSp>
      <p:sp>
        <p:nvSpPr>
          <p:cNvPr id="17" name="Freeform: Shape 16">
            <a:extLst>
              <a:ext uri="{FF2B5EF4-FFF2-40B4-BE49-F238E27FC236}">
                <a16:creationId xmlns:a16="http://schemas.microsoft.com/office/drawing/2014/main" id="{0FDC5B24-DDF5-378A-53AA-E425EE1CF9A4}"/>
              </a:ext>
            </a:extLst>
          </p:cNvPr>
          <p:cNvSpPr/>
          <p:nvPr userDrawn="1"/>
        </p:nvSpPr>
        <p:spPr>
          <a:xfrm>
            <a:off x="-58056" y="555623"/>
            <a:ext cx="4606274" cy="4702268"/>
          </a:xfrm>
          <a:custGeom>
            <a:avLst/>
            <a:gdLst>
              <a:gd name="connsiteX0" fmla="*/ 1885224 w 2918889"/>
              <a:gd name="connsiteY0" fmla="*/ 2956004 h 2979720"/>
              <a:gd name="connsiteX1" fmla="*/ 1885280 w 2918889"/>
              <a:gd name="connsiteY1" fmla="*/ 2956060 h 2979720"/>
              <a:gd name="connsiteX2" fmla="*/ 1885233 w 2918889"/>
              <a:gd name="connsiteY2" fmla="*/ 2956052 h 2979720"/>
              <a:gd name="connsiteX3" fmla="*/ 1863462 w 2918889"/>
              <a:gd name="connsiteY3" fmla="*/ 2938762 h 2979720"/>
              <a:gd name="connsiteX4" fmla="*/ 1862904 w 2918889"/>
              <a:gd name="connsiteY4" fmla="*/ 2951931 h 2979720"/>
              <a:gd name="connsiteX5" fmla="*/ 1885233 w 2918889"/>
              <a:gd name="connsiteY5" fmla="*/ 2956052 h 2979720"/>
              <a:gd name="connsiteX6" fmla="*/ 1889744 w 2918889"/>
              <a:gd name="connsiteY6" fmla="*/ 2979720 h 2979720"/>
              <a:gd name="connsiteX7" fmla="*/ 1839244 w 2918889"/>
              <a:gd name="connsiteY7" fmla="*/ 2956563 h 2979720"/>
              <a:gd name="connsiteX8" fmla="*/ 1863462 w 2918889"/>
              <a:gd name="connsiteY8" fmla="*/ 2938762 h 2979720"/>
              <a:gd name="connsiteX9" fmla="*/ 2243804 w 2918889"/>
              <a:gd name="connsiteY9" fmla="*/ 2923807 h 2979720"/>
              <a:gd name="connsiteX10" fmla="*/ 2256136 w 2918889"/>
              <a:gd name="connsiteY10" fmla="*/ 2949866 h 2979720"/>
              <a:gd name="connsiteX11" fmla="*/ 2211439 w 2918889"/>
              <a:gd name="connsiteY11" fmla="*/ 2965714 h 2979720"/>
              <a:gd name="connsiteX12" fmla="*/ 2243804 w 2918889"/>
              <a:gd name="connsiteY12" fmla="*/ 2923807 h 2979720"/>
              <a:gd name="connsiteX13" fmla="*/ 508550 w 2918889"/>
              <a:gd name="connsiteY13" fmla="*/ 2909207 h 2979720"/>
              <a:gd name="connsiteX14" fmla="*/ 508550 w 2918889"/>
              <a:gd name="connsiteY14" fmla="*/ 2909243 h 2979720"/>
              <a:gd name="connsiteX15" fmla="*/ 523784 w 2918889"/>
              <a:gd name="connsiteY15" fmla="*/ 2940268 h 2979720"/>
              <a:gd name="connsiteX16" fmla="*/ 473563 w 2918889"/>
              <a:gd name="connsiteY16" fmla="*/ 2935972 h 2979720"/>
              <a:gd name="connsiteX17" fmla="*/ 235514 w 2918889"/>
              <a:gd name="connsiteY17" fmla="*/ 2893507 h 2979720"/>
              <a:gd name="connsiteX18" fmla="*/ 235522 w 2918889"/>
              <a:gd name="connsiteY18" fmla="*/ 2893517 h 2979720"/>
              <a:gd name="connsiteX19" fmla="*/ 235458 w 2918889"/>
              <a:gd name="connsiteY19" fmla="*/ 2893562 h 2979720"/>
              <a:gd name="connsiteX20" fmla="*/ 307721 w 2918889"/>
              <a:gd name="connsiteY20" fmla="*/ 2866443 h 2979720"/>
              <a:gd name="connsiteX21" fmla="*/ 308335 w 2918889"/>
              <a:gd name="connsiteY21" fmla="*/ 2877380 h 2979720"/>
              <a:gd name="connsiteX22" fmla="*/ 288079 w 2918889"/>
              <a:gd name="connsiteY22" fmla="*/ 2891107 h 2979720"/>
              <a:gd name="connsiteX23" fmla="*/ 282889 w 2918889"/>
              <a:gd name="connsiteY23" fmla="*/ 2892726 h 2979720"/>
              <a:gd name="connsiteX24" fmla="*/ 237969 w 2918889"/>
              <a:gd name="connsiteY24" fmla="*/ 2896743 h 2979720"/>
              <a:gd name="connsiteX25" fmla="*/ 235522 w 2918889"/>
              <a:gd name="connsiteY25" fmla="*/ 2893517 h 2979720"/>
              <a:gd name="connsiteX26" fmla="*/ 257500 w 2918889"/>
              <a:gd name="connsiteY26" fmla="*/ 2877826 h 2979720"/>
              <a:gd name="connsiteX27" fmla="*/ 281717 w 2918889"/>
              <a:gd name="connsiteY27" fmla="*/ 2882849 h 2979720"/>
              <a:gd name="connsiteX28" fmla="*/ 307721 w 2918889"/>
              <a:gd name="connsiteY28" fmla="*/ 2866443 h 2979720"/>
              <a:gd name="connsiteX29" fmla="*/ 2412882 w 2918889"/>
              <a:gd name="connsiteY29" fmla="*/ 2831065 h 2979720"/>
              <a:gd name="connsiteX30" fmla="*/ 2412711 w 2918889"/>
              <a:gd name="connsiteY30" fmla="*/ 2831214 h 2979720"/>
              <a:gd name="connsiteX31" fmla="*/ 2412548 w 2918889"/>
              <a:gd name="connsiteY31" fmla="*/ 2831288 h 2979720"/>
              <a:gd name="connsiteX32" fmla="*/ 2411510 w 2918889"/>
              <a:gd name="connsiteY32" fmla="*/ 2830718 h 2979720"/>
              <a:gd name="connsiteX33" fmla="*/ 2411655 w 2918889"/>
              <a:gd name="connsiteY33" fmla="*/ 2830898 h 2979720"/>
              <a:gd name="connsiteX34" fmla="*/ 2411543 w 2918889"/>
              <a:gd name="connsiteY34" fmla="*/ 2830953 h 2979720"/>
              <a:gd name="connsiteX35" fmla="*/ 2411208 w 2918889"/>
              <a:gd name="connsiteY35" fmla="*/ 2831176 h 2979720"/>
              <a:gd name="connsiteX36" fmla="*/ 1759058 w 2918889"/>
              <a:gd name="connsiteY36" fmla="*/ 2791167 h 2979720"/>
              <a:gd name="connsiteX37" fmla="*/ 1739918 w 2918889"/>
              <a:gd name="connsiteY37" fmla="*/ 2796413 h 2979720"/>
              <a:gd name="connsiteX38" fmla="*/ 1709730 w 2918889"/>
              <a:gd name="connsiteY38" fmla="*/ 2801825 h 2979720"/>
              <a:gd name="connsiteX39" fmla="*/ 1698793 w 2918889"/>
              <a:gd name="connsiteY39" fmla="*/ 2844067 h 2979720"/>
              <a:gd name="connsiteX40" fmla="*/ 1711348 w 2918889"/>
              <a:gd name="connsiteY40" fmla="*/ 2861979 h 2979720"/>
              <a:gd name="connsiteX41" fmla="*/ 1715644 w 2918889"/>
              <a:gd name="connsiteY41" fmla="*/ 2852493 h 2979720"/>
              <a:gd name="connsiteX42" fmla="*/ 1745889 w 2918889"/>
              <a:gd name="connsiteY42" fmla="*/ 2843900 h 2979720"/>
              <a:gd name="connsiteX43" fmla="*/ 1740532 w 2918889"/>
              <a:gd name="connsiteY43" fmla="*/ 2830898 h 2979720"/>
              <a:gd name="connsiteX44" fmla="*/ 1766089 w 2918889"/>
              <a:gd name="connsiteY44" fmla="*/ 2849257 h 2979720"/>
              <a:gd name="connsiteX45" fmla="*/ 1800183 w 2918889"/>
              <a:gd name="connsiteY45" fmla="*/ 2856287 h 2979720"/>
              <a:gd name="connsiteX46" fmla="*/ 1795856 w 2918889"/>
              <a:gd name="connsiteY46" fmla="*/ 2837033 h 2979720"/>
              <a:gd name="connsiteX47" fmla="*/ 1795887 w 2918889"/>
              <a:gd name="connsiteY47" fmla="*/ 2837036 h 2979720"/>
              <a:gd name="connsiteX48" fmla="*/ 1795831 w 2918889"/>
              <a:gd name="connsiteY48" fmla="*/ 2836924 h 2979720"/>
              <a:gd name="connsiteX49" fmla="*/ 1795856 w 2918889"/>
              <a:gd name="connsiteY49" fmla="*/ 2837033 h 2979720"/>
              <a:gd name="connsiteX50" fmla="*/ 1777703 w 2918889"/>
              <a:gd name="connsiteY50" fmla="*/ 2835425 h 2979720"/>
              <a:gd name="connsiteX51" fmla="*/ 1768265 w 2918889"/>
              <a:gd name="connsiteY51" fmla="*/ 2820630 h 2979720"/>
              <a:gd name="connsiteX52" fmla="*/ 1759058 w 2918889"/>
              <a:gd name="connsiteY52" fmla="*/ 2791167 h 2979720"/>
              <a:gd name="connsiteX53" fmla="*/ 1973782 w 2918889"/>
              <a:gd name="connsiteY53" fmla="*/ 2786257 h 2979720"/>
              <a:gd name="connsiteX54" fmla="*/ 1940859 w 2918889"/>
              <a:gd name="connsiteY54" fmla="*/ 2807852 h 2979720"/>
              <a:gd name="connsiteX55" fmla="*/ 1926071 w 2918889"/>
              <a:gd name="connsiteY55" fmla="*/ 2819682 h 2979720"/>
              <a:gd name="connsiteX56" fmla="*/ 1920882 w 2918889"/>
              <a:gd name="connsiteY56" fmla="*/ 2808354 h 2979720"/>
              <a:gd name="connsiteX57" fmla="*/ 1892479 w 2918889"/>
              <a:gd name="connsiteY57" fmla="*/ 2855171 h 2979720"/>
              <a:gd name="connsiteX58" fmla="*/ 1931707 w 2918889"/>
              <a:gd name="connsiteY58" fmla="*/ 2847192 h 2979720"/>
              <a:gd name="connsiteX59" fmla="*/ 1968034 w 2918889"/>
              <a:gd name="connsiteY59" fmla="*/ 2844569 h 2979720"/>
              <a:gd name="connsiteX60" fmla="*/ 2010052 w 2918889"/>
              <a:gd name="connsiteY60" fmla="*/ 2854279 h 2979720"/>
              <a:gd name="connsiteX61" fmla="*/ 2010052 w 2918889"/>
              <a:gd name="connsiteY61" fmla="*/ 2854334 h 2979720"/>
              <a:gd name="connsiteX62" fmla="*/ 2040018 w 2918889"/>
              <a:gd name="connsiteY62" fmla="*/ 2880561 h 2979720"/>
              <a:gd name="connsiteX63" fmla="*/ 1998446 w 2918889"/>
              <a:gd name="connsiteY63" fmla="*/ 2833465 h 2979720"/>
              <a:gd name="connsiteX64" fmla="*/ 2002631 w 2918889"/>
              <a:gd name="connsiteY64" fmla="*/ 2808019 h 2979720"/>
              <a:gd name="connsiteX65" fmla="*/ 1973782 w 2918889"/>
              <a:gd name="connsiteY65" fmla="*/ 2786257 h 2979720"/>
              <a:gd name="connsiteX66" fmla="*/ 1843820 w 2918889"/>
              <a:gd name="connsiteY66" fmla="*/ 2778835 h 2979720"/>
              <a:gd name="connsiteX67" fmla="*/ 1843820 w 2918889"/>
              <a:gd name="connsiteY67" fmla="*/ 2778891 h 2979720"/>
              <a:gd name="connsiteX68" fmla="*/ 1796277 w 2918889"/>
              <a:gd name="connsiteY68" fmla="*/ 2800542 h 2979720"/>
              <a:gd name="connsiteX69" fmla="*/ 1807717 w 2918889"/>
              <a:gd name="connsiteY69" fmla="*/ 2806289 h 2979720"/>
              <a:gd name="connsiteX70" fmla="*/ 1791478 w 2918889"/>
              <a:gd name="connsiteY70" fmla="*/ 2829168 h 2979720"/>
              <a:gd name="connsiteX71" fmla="*/ 1813353 w 2918889"/>
              <a:gd name="connsiteY71" fmla="*/ 2821858 h 2979720"/>
              <a:gd name="connsiteX72" fmla="*/ 1828698 w 2918889"/>
              <a:gd name="connsiteY72" fmla="*/ 2844960 h 2979720"/>
              <a:gd name="connsiteX73" fmla="*/ 1856431 w 2918889"/>
              <a:gd name="connsiteY73" fmla="*/ 2834860 h 2979720"/>
              <a:gd name="connsiteX74" fmla="*/ 1843820 w 2918889"/>
              <a:gd name="connsiteY74" fmla="*/ 2778835 h 2979720"/>
              <a:gd name="connsiteX75" fmla="*/ 913491 w 2918889"/>
              <a:gd name="connsiteY75" fmla="*/ 2750042 h 2979720"/>
              <a:gd name="connsiteX76" fmla="*/ 891629 w 2918889"/>
              <a:gd name="connsiteY76" fmla="*/ 2775655 h 2979720"/>
              <a:gd name="connsiteX77" fmla="*/ 940065 w 2918889"/>
              <a:gd name="connsiteY77" fmla="*/ 2753278 h 2979720"/>
              <a:gd name="connsiteX78" fmla="*/ 913491 w 2918889"/>
              <a:gd name="connsiteY78" fmla="*/ 2750042 h 2979720"/>
              <a:gd name="connsiteX79" fmla="*/ 2374045 w 2918889"/>
              <a:gd name="connsiteY79" fmla="*/ 2749595 h 2979720"/>
              <a:gd name="connsiteX80" fmla="*/ 2398374 w 2918889"/>
              <a:gd name="connsiteY80" fmla="*/ 2779393 h 2979720"/>
              <a:gd name="connsiteX81" fmla="*/ 2396309 w 2918889"/>
              <a:gd name="connsiteY81" fmla="*/ 2755175 h 2979720"/>
              <a:gd name="connsiteX82" fmla="*/ 2400104 w 2918889"/>
              <a:gd name="connsiteY82" fmla="*/ 2756068 h 2979720"/>
              <a:gd name="connsiteX83" fmla="*/ 2411766 w 2918889"/>
              <a:gd name="connsiteY83" fmla="*/ 2774873 h 2979720"/>
              <a:gd name="connsiteX84" fmla="*/ 2420527 w 2918889"/>
              <a:gd name="connsiteY84" fmla="*/ 2796245 h 2979720"/>
              <a:gd name="connsiteX85" fmla="*/ 2421559 w 2918889"/>
              <a:gd name="connsiteY85" fmla="*/ 2815427 h 2979720"/>
              <a:gd name="connsiteX86" fmla="*/ 2411510 w 2918889"/>
              <a:gd name="connsiteY86" fmla="*/ 2830718 h 2979720"/>
              <a:gd name="connsiteX87" fmla="*/ 2386488 w 2918889"/>
              <a:gd name="connsiteY87" fmla="*/ 2799649 h 2979720"/>
              <a:gd name="connsiteX88" fmla="*/ 2380294 w 2918889"/>
              <a:gd name="connsiteY88" fmla="*/ 2791613 h 2979720"/>
              <a:gd name="connsiteX89" fmla="*/ 2373040 w 2918889"/>
              <a:gd name="connsiteY89" fmla="*/ 2759751 h 2979720"/>
              <a:gd name="connsiteX90" fmla="*/ 2374045 w 2918889"/>
              <a:gd name="connsiteY90" fmla="*/ 2749595 h 2979720"/>
              <a:gd name="connsiteX91" fmla="*/ 1045353 w 2918889"/>
              <a:gd name="connsiteY91" fmla="*/ 2680527 h 2979720"/>
              <a:gd name="connsiteX92" fmla="*/ 1054400 w 2918889"/>
              <a:gd name="connsiteY92" fmla="*/ 2689497 h 2979720"/>
              <a:gd name="connsiteX93" fmla="*/ 1079063 w 2918889"/>
              <a:gd name="connsiteY93" fmla="*/ 2700155 h 2979720"/>
              <a:gd name="connsiteX94" fmla="*/ 1095189 w 2918889"/>
              <a:gd name="connsiteY94" fmla="*/ 2723592 h 2979720"/>
              <a:gd name="connsiteX95" fmla="*/ 1091283 w 2918889"/>
              <a:gd name="connsiteY95" fmla="*/ 2728168 h 2979720"/>
              <a:gd name="connsiteX96" fmla="*/ 1062881 w 2918889"/>
              <a:gd name="connsiteY96" fmla="*/ 2708358 h 2979720"/>
              <a:gd name="connsiteX97" fmla="*/ 1057859 w 2918889"/>
              <a:gd name="connsiteY97" fmla="*/ 2716505 h 2979720"/>
              <a:gd name="connsiteX98" fmla="*/ 1029568 w 2918889"/>
              <a:gd name="connsiteY98" fmla="*/ 2681350 h 2979720"/>
              <a:gd name="connsiteX99" fmla="*/ 1045353 w 2918889"/>
              <a:gd name="connsiteY99" fmla="*/ 2680527 h 2979720"/>
              <a:gd name="connsiteX100" fmla="*/ 713566 w 2918889"/>
              <a:gd name="connsiteY100" fmla="*/ 2666005 h 2979720"/>
              <a:gd name="connsiteX101" fmla="*/ 713622 w 2918889"/>
              <a:gd name="connsiteY101" fmla="*/ 2666061 h 2979720"/>
              <a:gd name="connsiteX102" fmla="*/ 713499 w 2918889"/>
              <a:gd name="connsiteY102" fmla="*/ 2666049 h 2979720"/>
              <a:gd name="connsiteX103" fmla="*/ 638556 w 2918889"/>
              <a:gd name="connsiteY103" fmla="*/ 2655487 h 2979720"/>
              <a:gd name="connsiteX104" fmla="*/ 657654 w 2918889"/>
              <a:gd name="connsiteY104" fmla="*/ 2655570 h 2979720"/>
              <a:gd name="connsiteX105" fmla="*/ 682855 w 2918889"/>
              <a:gd name="connsiteY105" fmla="*/ 2662888 h 2979720"/>
              <a:gd name="connsiteX106" fmla="*/ 713499 w 2918889"/>
              <a:gd name="connsiteY106" fmla="*/ 2666049 h 2979720"/>
              <a:gd name="connsiteX107" fmla="*/ 690354 w 2918889"/>
              <a:gd name="connsiteY107" fmla="*/ 2680932 h 2979720"/>
              <a:gd name="connsiteX108" fmla="*/ 667308 w 2918889"/>
              <a:gd name="connsiteY108" fmla="*/ 2682801 h 2979720"/>
              <a:gd name="connsiteX109" fmla="*/ 641360 w 2918889"/>
              <a:gd name="connsiteY109" fmla="*/ 2686038 h 2979720"/>
              <a:gd name="connsiteX110" fmla="*/ 626237 w 2918889"/>
              <a:gd name="connsiteY110" fmla="*/ 2669130 h 2979720"/>
              <a:gd name="connsiteX111" fmla="*/ 638556 w 2918889"/>
              <a:gd name="connsiteY111" fmla="*/ 2655487 h 2979720"/>
              <a:gd name="connsiteX112" fmla="*/ 2249326 w 2918889"/>
              <a:gd name="connsiteY112" fmla="*/ 2632092 h 2979720"/>
              <a:gd name="connsiteX113" fmla="*/ 2261493 w 2918889"/>
              <a:gd name="connsiteY113" fmla="*/ 2635091 h 2979720"/>
              <a:gd name="connsiteX114" fmla="*/ 2262497 w 2918889"/>
              <a:gd name="connsiteY114" fmla="*/ 2640002 h 2979720"/>
              <a:gd name="connsiteX115" fmla="*/ 2257475 w 2918889"/>
              <a:gd name="connsiteY115" fmla="*/ 2659030 h 2979720"/>
              <a:gd name="connsiteX116" fmla="*/ 2273546 w 2918889"/>
              <a:gd name="connsiteY116" fmla="*/ 2666898 h 2979720"/>
              <a:gd name="connsiteX117" fmla="*/ 2303846 w 2918889"/>
              <a:gd name="connsiteY117" fmla="*/ 2665615 h 2979720"/>
              <a:gd name="connsiteX118" fmla="*/ 2294248 w 2918889"/>
              <a:gd name="connsiteY118" fmla="*/ 2679509 h 2979720"/>
              <a:gd name="connsiteX119" fmla="*/ 2259595 w 2918889"/>
              <a:gd name="connsiteY119" fmla="*/ 2678393 h 2979720"/>
              <a:gd name="connsiteX120" fmla="*/ 2244752 w 2918889"/>
              <a:gd name="connsiteY120" fmla="*/ 2664387 h 2979720"/>
              <a:gd name="connsiteX121" fmla="*/ 2249272 w 2918889"/>
              <a:gd name="connsiteY121" fmla="*/ 2632078 h 2979720"/>
              <a:gd name="connsiteX122" fmla="*/ 2249328 w 2918889"/>
              <a:gd name="connsiteY122" fmla="*/ 2632078 h 2979720"/>
              <a:gd name="connsiteX123" fmla="*/ 2249326 w 2918889"/>
              <a:gd name="connsiteY123" fmla="*/ 2632092 h 2979720"/>
              <a:gd name="connsiteX124" fmla="*/ 1863742 w 2918889"/>
              <a:gd name="connsiteY124" fmla="*/ 2603563 h 2979720"/>
              <a:gd name="connsiteX125" fmla="*/ 1863742 w 2918889"/>
              <a:gd name="connsiteY125" fmla="*/ 2603619 h 2979720"/>
              <a:gd name="connsiteX126" fmla="*/ 1863684 w 2918889"/>
              <a:gd name="connsiteY126" fmla="*/ 2603627 h 2979720"/>
              <a:gd name="connsiteX127" fmla="*/ 736974 w 2918889"/>
              <a:gd name="connsiteY127" fmla="*/ 2602140 h 2979720"/>
              <a:gd name="connsiteX128" fmla="*/ 783987 w 2918889"/>
              <a:gd name="connsiteY128" fmla="*/ 2602224 h 2979720"/>
              <a:gd name="connsiteX129" fmla="*/ 740797 w 2918889"/>
              <a:gd name="connsiteY129" fmla="*/ 2630236 h 2979720"/>
              <a:gd name="connsiteX130" fmla="*/ 711557 w 2918889"/>
              <a:gd name="connsiteY130" fmla="*/ 2622479 h 2979720"/>
              <a:gd name="connsiteX131" fmla="*/ 736974 w 2918889"/>
              <a:gd name="connsiteY131" fmla="*/ 2602140 h 2979720"/>
              <a:gd name="connsiteX132" fmla="*/ 1761507 w 2918889"/>
              <a:gd name="connsiteY132" fmla="*/ 2593756 h 2979720"/>
              <a:gd name="connsiteX133" fmla="*/ 1778366 w 2918889"/>
              <a:gd name="connsiteY133" fmla="*/ 2599545 h 2979720"/>
              <a:gd name="connsiteX134" fmla="*/ 1812070 w 2918889"/>
              <a:gd name="connsiteY134" fmla="*/ 2611431 h 2979720"/>
              <a:gd name="connsiteX135" fmla="*/ 1838185 w 2918889"/>
              <a:gd name="connsiteY135" fmla="*/ 2604958 h 2979720"/>
              <a:gd name="connsiteX136" fmla="*/ 1849561 w 2918889"/>
              <a:gd name="connsiteY136" fmla="*/ 2605628 h 2979720"/>
              <a:gd name="connsiteX137" fmla="*/ 1863684 w 2918889"/>
              <a:gd name="connsiteY137" fmla="*/ 2603627 h 2979720"/>
              <a:gd name="connsiteX138" fmla="*/ 1852198 w 2918889"/>
              <a:gd name="connsiteY138" fmla="*/ 2616321 h 2979720"/>
              <a:gd name="connsiteX139" fmla="*/ 1837348 w 2918889"/>
              <a:gd name="connsiteY139" fmla="*/ 2619745 h 2979720"/>
              <a:gd name="connsiteX140" fmla="*/ 1777919 w 2918889"/>
              <a:gd name="connsiteY140" fmla="*/ 2612379 h 2979720"/>
              <a:gd name="connsiteX141" fmla="*/ 1744271 w 2918889"/>
              <a:gd name="connsiteY141" fmla="*/ 2599601 h 2979720"/>
              <a:gd name="connsiteX142" fmla="*/ 1761507 w 2918889"/>
              <a:gd name="connsiteY142" fmla="*/ 2593756 h 2979720"/>
              <a:gd name="connsiteX143" fmla="*/ 2107314 w 2918889"/>
              <a:gd name="connsiteY143" fmla="*/ 2563554 h 2979720"/>
              <a:gd name="connsiteX144" fmla="*/ 2115238 w 2918889"/>
              <a:gd name="connsiteY144" fmla="*/ 2573264 h 2979720"/>
              <a:gd name="connsiteX145" fmla="*/ 2132090 w 2918889"/>
              <a:gd name="connsiteY145" fmla="*/ 2585763 h 2979720"/>
              <a:gd name="connsiteX146" fmla="*/ 2142971 w 2918889"/>
              <a:gd name="connsiteY146" fmla="*/ 2602336 h 2979720"/>
              <a:gd name="connsiteX147" fmla="*/ 2143418 w 2918889"/>
              <a:gd name="connsiteY147" fmla="*/ 2626777 h 2979720"/>
              <a:gd name="connsiteX148" fmla="*/ 2137056 w 2918889"/>
              <a:gd name="connsiteY148" fmla="*/ 2601834 h 2979720"/>
              <a:gd name="connsiteX149" fmla="*/ 2137001 w 2918889"/>
              <a:gd name="connsiteY149" fmla="*/ 2601834 h 2979720"/>
              <a:gd name="connsiteX150" fmla="*/ 2096154 w 2918889"/>
              <a:gd name="connsiteY150" fmla="*/ 2587102 h 2979720"/>
              <a:gd name="connsiteX151" fmla="*/ 2107314 w 2918889"/>
              <a:gd name="connsiteY151" fmla="*/ 2563554 h 2979720"/>
              <a:gd name="connsiteX152" fmla="*/ 526017 w 2918889"/>
              <a:gd name="connsiteY152" fmla="*/ 2561322 h 2979720"/>
              <a:gd name="connsiteX153" fmla="*/ 521107 w 2918889"/>
              <a:gd name="connsiteY153" fmla="*/ 2582471 h 2979720"/>
              <a:gd name="connsiteX154" fmla="*/ 554588 w 2918889"/>
              <a:gd name="connsiteY154" fmla="*/ 2590897 h 2979720"/>
              <a:gd name="connsiteX155" fmla="*/ 563460 w 2918889"/>
              <a:gd name="connsiteY155" fmla="*/ 2601834 h 2979720"/>
              <a:gd name="connsiteX156" fmla="*/ 512011 w 2918889"/>
              <a:gd name="connsiteY156" fmla="*/ 2609590 h 2979720"/>
              <a:gd name="connsiteX157" fmla="*/ 506654 w 2918889"/>
              <a:gd name="connsiteY157" fmla="*/ 2610929 h 2979720"/>
              <a:gd name="connsiteX158" fmla="*/ 469993 w 2918889"/>
              <a:gd name="connsiteY158" fmla="*/ 2618184 h 2979720"/>
              <a:gd name="connsiteX159" fmla="*/ 469937 w 2918889"/>
              <a:gd name="connsiteY159" fmla="*/ 2618128 h 2979720"/>
              <a:gd name="connsiteX160" fmla="*/ 475461 w 2918889"/>
              <a:gd name="connsiteY160" fmla="*/ 2588553 h 2979720"/>
              <a:gd name="connsiteX161" fmla="*/ 492369 w 2918889"/>
              <a:gd name="connsiteY161" fmla="*/ 2595249 h 2979720"/>
              <a:gd name="connsiteX162" fmla="*/ 526017 w 2918889"/>
              <a:gd name="connsiteY162" fmla="*/ 2561322 h 2979720"/>
              <a:gd name="connsiteX163" fmla="*/ 652135 w 2918889"/>
              <a:gd name="connsiteY163" fmla="*/ 2560759 h 2979720"/>
              <a:gd name="connsiteX164" fmla="*/ 653362 w 2918889"/>
              <a:gd name="connsiteY164" fmla="*/ 2578195 h 2979720"/>
              <a:gd name="connsiteX165" fmla="*/ 654806 w 2918889"/>
              <a:gd name="connsiteY165" fmla="*/ 2598541 h 2979720"/>
              <a:gd name="connsiteX166" fmla="*/ 632597 w 2918889"/>
              <a:gd name="connsiteY166" fmla="*/ 2578676 h 2979720"/>
              <a:gd name="connsiteX167" fmla="*/ 590858 w 2918889"/>
              <a:gd name="connsiteY167" fmla="*/ 2571422 h 2979720"/>
              <a:gd name="connsiteX168" fmla="*/ 640410 w 2918889"/>
              <a:gd name="connsiteY168" fmla="*/ 2571031 h 2979720"/>
              <a:gd name="connsiteX169" fmla="*/ 645648 w 2918889"/>
              <a:gd name="connsiteY169" fmla="*/ 2567565 h 2979720"/>
              <a:gd name="connsiteX170" fmla="*/ 652128 w 2918889"/>
              <a:gd name="connsiteY170" fmla="*/ 2560652 h 2979720"/>
              <a:gd name="connsiteX171" fmla="*/ 652184 w 2918889"/>
              <a:gd name="connsiteY171" fmla="*/ 2560708 h 2979720"/>
              <a:gd name="connsiteX172" fmla="*/ 652135 w 2918889"/>
              <a:gd name="connsiteY172" fmla="*/ 2560759 h 2979720"/>
              <a:gd name="connsiteX173" fmla="*/ 1996716 w 2918889"/>
              <a:gd name="connsiteY173" fmla="*/ 2558197 h 2979720"/>
              <a:gd name="connsiteX174" fmla="*/ 2005589 w 2918889"/>
              <a:gd name="connsiteY174" fmla="*/ 2559313 h 2979720"/>
              <a:gd name="connsiteX175" fmla="*/ 2015187 w 2918889"/>
              <a:gd name="connsiteY175" fmla="*/ 2581299 h 2979720"/>
              <a:gd name="connsiteX176" fmla="*/ 1984161 w 2918889"/>
              <a:gd name="connsiteY176" fmla="*/ 2599323 h 2979720"/>
              <a:gd name="connsiteX177" fmla="*/ 1974898 w 2918889"/>
              <a:gd name="connsiteY177" fmla="*/ 2566288 h 2979720"/>
              <a:gd name="connsiteX178" fmla="*/ 1984998 w 2918889"/>
              <a:gd name="connsiteY178" fmla="*/ 2581355 h 2979720"/>
              <a:gd name="connsiteX179" fmla="*/ 1984942 w 2918889"/>
              <a:gd name="connsiteY179" fmla="*/ 2581410 h 2979720"/>
              <a:gd name="connsiteX180" fmla="*/ 1997665 w 2918889"/>
              <a:gd name="connsiteY180" fmla="*/ 2575272 h 2979720"/>
              <a:gd name="connsiteX181" fmla="*/ 1996716 w 2918889"/>
              <a:gd name="connsiteY181" fmla="*/ 2558197 h 2979720"/>
              <a:gd name="connsiteX182" fmla="*/ 1187318 w 2918889"/>
              <a:gd name="connsiteY182" fmla="*/ 2542740 h 2979720"/>
              <a:gd name="connsiteX183" fmla="*/ 1216001 w 2918889"/>
              <a:gd name="connsiteY183" fmla="*/ 2578062 h 2979720"/>
              <a:gd name="connsiteX184" fmla="*/ 1193958 w 2918889"/>
              <a:gd name="connsiteY184" fmla="*/ 2581187 h 2979720"/>
              <a:gd name="connsiteX185" fmla="*/ 1196748 w 2918889"/>
              <a:gd name="connsiteY185" fmla="*/ 2592905 h 2979720"/>
              <a:gd name="connsiteX186" fmla="*/ 1180677 w 2918889"/>
              <a:gd name="connsiteY186" fmla="*/ 2660313 h 2979720"/>
              <a:gd name="connsiteX187" fmla="*/ 1170745 w 2918889"/>
              <a:gd name="connsiteY187" fmla="*/ 2633640 h 2979720"/>
              <a:gd name="connsiteX188" fmla="*/ 1154507 w 2918889"/>
              <a:gd name="connsiteY188" fmla="*/ 2663773 h 2979720"/>
              <a:gd name="connsiteX189" fmla="*/ 1144854 w 2918889"/>
              <a:gd name="connsiteY189" fmla="*/ 2606465 h 2979720"/>
              <a:gd name="connsiteX190" fmla="*/ 1188545 w 2918889"/>
              <a:gd name="connsiteY190" fmla="*/ 2563442 h 2979720"/>
              <a:gd name="connsiteX191" fmla="*/ 1160701 w 2918889"/>
              <a:gd name="connsiteY191" fmla="*/ 2579457 h 2979720"/>
              <a:gd name="connsiteX192" fmla="*/ 1187318 w 2918889"/>
              <a:gd name="connsiteY192" fmla="*/ 2542740 h 2979720"/>
              <a:gd name="connsiteX193" fmla="*/ 1206636 w 2918889"/>
              <a:gd name="connsiteY193" fmla="*/ 2523923 h 2979720"/>
              <a:gd name="connsiteX194" fmla="*/ 1206681 w 2918889"/>
              <a:gd name="connsiteY194" fmla="*/ 2523934 h 2979720"/>
              <a:gd name="connsiteX195" fmla="*/ 1206625 w 2918889"/>
              <a:gd name="connsiteY195" fmla="*/ 2523934 h 2979720"/>
              <a:gd name="connsiteX196" fmla="*/ 878905 w 2918889"/>
              <a:gd name="connsiteY196" fmla="*/ 2511435 h 2979720"/>
              <a:gd name="connsiteX197" fmla="*/ 892911 w 2918889"/>
              <a:gd name="connsiteY197" fmla="*/ 2538945 h 2979720"/>
              <a:gd name="connsiteX198" fmla="*/ 864564 w 2918889"/>
              <a:gd name="connsiteY198" fmla="*/ 2553007 h 2979720"/>
              <a:gd name="connsiteX199" fmla="*/ 835492 w 2918889"/>
              <a:gd name="connsiteY199" fmla="*/ 2557750 h 2979720"/>
              <a:gd name="connsiteX200" fmla="*/ 801285 w 2918889"/>
              <a:gd name="connsiteY200" fmla="*/ 2564558 h 2979720"/>
              <a:gd name="connsiteX201" fmla="*/ 834208 w 2918889"/>
              <a:gd name="connsiteY201" fmla="*/ 2546869 h 2979720"/>
              <a:gd name="connsiteX202" fmla="*/ 834208 w 2918889"/>
              <a:gd name="connsiteY202" fmla="*/ 2540117 h 2979720"/>
              <a:gd name="connsiteX203" fmla="*/ 848549 w 2918889"/>
              <a:gd name="connsiteY203" fmla="*/ 2525497 h 2979720"/>
              <a:gd name="connsiteX204" fmla="*/ 878905 w 2918889"/>
              <a:gd name="connsiteY204" fmla="*/ 2511435 h 2979720"/>
              <a:gd name="connsiteX205" fmla="*/ 1254112 w 2918889"/>
              <a:gd name="connsiteY205" fmla="*/ 2464506 h 2979720"/>
              <a:gd name="connsiteX206" fmla="*/ 1231903 w 2918889"/>
              <a:gd name="connsiteY206" fmla="*/ 2485990 h 2979720"/>
              <a:gd name="connsiteX207" fmla="*/ 1232126 w 2918889"/>
              <a:gd name="connsiteY207" fmla="*/ 2502953 h 2979720"/>
              <a:gd name="connsiteX208" fmla="*/ 1218330 w 2918889"/>
              <a:gd name="connsiteY208" fmla="*/ 2512209 h 2979720"/>
              <a:gd name="connsiteX209" fmla="*/ 1206636 w 2918889"/>
              <a:gd name="connsiteY209" fmla="*/ 2523923 h 2979720"/>
              <a:gd name="connsiteX210" fmla="*/ 1187485 w 2918889"/>
              <a:gd name="connsiteY210" fmla="*/ 2519303 h 2979720"/>
              <a:gd name="connsiteX211" fmla="*/ 1214772 w 2918889"/>
              <a:gd name="connsiteY211" fmla="*/ 2467408 h 2979720"/>
              <a:gd name="connsiteX212" fmla="*/ 1254112 w 2918889"/>
              <a:gd name="connsiteY212" fmla="*/ 2464506 h 2979720"/>
              <a:gd name="connsiteX213" fmla="*/ 1384185 w 2918889"/>
              <a:gd name="connsiteY213" fmla="*/ 2454574 h 2979720"/>
              <a:gd name="connsiteX214" fmla="*/ 1373304 w 2918889"/>
              <a:gd name="connsiteY214" fmla="*/ 2484539 h 2979720"/>
              <a:gd name="connsiteX215" fmla="*/ 1410635 w 2918889"/>
              <a:gd name="connsiteY215" fmla="*/ 2507194 h 2979720"/>
              <a:gd name="connsiteX216" fmla="*/ 1426817 w 2918889"/>
              <a:gd name="connsiteY216" fmla="*/ 2482307 h 2979720"/>
              <a:gd name="connsiteX217" fmla="*/ 1397801 w 2918889"/>
              <a:gd name="connsiteY217" fmla="*/ 2476169 h 2979720"/>
              <a:gd name="connsiteX218" fmla="*/ 1384185 w 2918889"/>
              <a:gd name="connsiteY218" fmla="*/ 2454574 h 2979720"/>
              <a:gd name="connsiteX219" fmla="*/ 1890749 w 2918889"/>
              <a:gd name="connsiteY219" fmla="*/ 2388338 h 2979720"/>
              <a:gd name="connsiteX220" fmla="*/ 1893092 w 2918889"/>
              <a:gd name="connsiteY220" fmla="*/ 2411328 h 2979720"/>
              <a:gd name="connsiteX221" fmla="*/ 1872669 w 2918889"/>
              <a:gd name="connsiteY221" fmla="*/ 2421930 h 2979720"/>
              <a:gd name="connsiteX222" fmla="*/ 1828028 w 2918889"/>
              <a:gd name="connsiteY222" fmla="*/ 2414286 h 2979720"/>
              <a:gd name="connsiteX223" fmla="*/ 1890749 w 2918889"/>
              <a:gd name="connsiteY223" fmla="*/ 2388338 h 2979720"/>
              <a:gd name="connsiteX224" fmla="*/ 1211440 w 2918889"/>
              <a:gd name="connsiteY224" fmla="*/ 2344828 h 2979720"/>
              <a:gd name="connsiteX225" fmla="*/ 1224315 w 2918889"/>
              <a:gd name="connsiteY225" fmla="*/ 2357480 h 2979720"/>
              <a:gd name="connsiteX226" fmla="*/ 1203724 w 2918889"/>
              <a:gd name="connsiteY226" fmla="*/ 2401730 h 2979720"/>
              <a:gd name="connsiteX227" fmla="*/ 1199538 w 2918889"/>
              <a:gd name="connsiteY227" fmla="*/ 2408426 h 2979720"/>
              <a:gd name="connsiteX228" fmla="*/ 1174204 w 2918889"/>
              <a:gd name="connsiteY228" fmla="*/ 2418973 h 2979720"/>
              <a:gd name="connsiteX229" fmla="*/ 1161426 w 2918889"/>
              <a:gd name="connsiteY229" fmla="*/ 2447208 h 2979720"/>
              <a:gd name="connsiteX230" fmla="*/ 1177106 w 2918889"/>
              <a:gd name="connsiteY230" fmla="*/ 2455188 h 2979720"/>
              <a:gd name="connsiteX231" fmla="*/ 1144575 w 2918889"/>
              <a:gd name="connsiteY231" fmla="*/ 2494918 h 2979720"/>
              <a:gd name="connsiteX232" fmla="*/ 1106462 w 2918889"/>
              <a:gd name="connsiteY232" fmla="*/ 2524437 h 2979720"/>
              <a:gd name="connsiteX233" fmla="*/ 1064279 w 2918889"/>
              <a:gd name="connsiteY233" fmla="*/ 2504070 h 2979720"/>
              <a:gd name="connsiteX234" fmla="*/ 1073707 w 2918889"/>
              <a:gd name="connsiteY234" fmla="*/ 2462219 h 2979720"/>
              <a:gd name="connsiteX235" fmla="*/ 1073707 w 2918889"/>
              <a:gd name="connsiteY235" fmla="*/ 2494695 h 2979720"/>
              <a:gd name="connsiteX236" fmla="*/ 1096084 w 2918889"/>
              <a:gd name="connsiteY236" fmla="*/ 2466906 h 2979720"/>
              <a:gd name="connsiteX237" fmla="*/ 1140446 w 2918889"/>
              <a:gd name="connsiteY237" fmla="*/ 2426729 h 2979720"/>
              <a:gd name="connsiteX238" fmla="*/ 1149318 w 2918889"/>
              <a:gd name="connsiteY238" fmla="*/ 2416573 h 2979720"/>
              <a:gd name="connsiteX239" fmla="*/ 1174986 w 2918889"/>
              <a:gd name="connsiteY239" fmla="*/ 2362111 h 2979720"/>
              <a:gd name="connsiteX240" fmla="*/ 1199595 w 2918889"/>
              <a:gd name="connsiteY240" fmla="*/ 2350839 h 2979720"/>
              <a:gd name="connsiteX241" fmla="*/ 1204533 w 2918889"/>
              <a:gd name="connsiteY241" fmla="*/ 2347387 h 2979720"/>
              <a:gd name="connsiteX242" fmla="*/ 1211425 w 2918889"/>
              <a:gd name="connsiteY242" fmla="*/ 2344813 h 2979720"/>
              <a:gd name="connsiteX243" fmla="*/ 1211480 w 2918889"/>
              <a:gd name="connsiteY243" fmla="*/ 2344813 h 2979720"/>
              <a:gd name="connsiteX244" fmla="*/ 1211440 w 2918889"/>
              <a:gd name="connsiteY244" fmla="*/ 2344828 h 2979720"/>
              <a:gd name="connsiteX245" fmla="*/ 1532226 w 2918889"/>
              <a:gd name="connsiteY245" fmla="*/ 2306812 h 2979720"/>
              <a:gd name="connsiteX246" fmla="*/ 1510463 w 2918889"/>
              <a:gd name="connsiteY246" fmla="*/ 2326454 h 2979720"/>
              <a:gd name="connsiteX247" fmla="*/ 1521567 w 2918889"/>
              <a:gd name="connsiteY247" fmla="*/ 2353406 h 2979720"/>
              <a:gd name="connsiteX248" fmla="*/ 1544502 w 2918889"/>
              <a:gd name="connsiteY248" fmla="*/ 2348775 h 2979720"/>
              <a:gd name="connsiteX249" fmla="*/ 1532226 w 2918889"/>
              <a:gd name="connsiteY249" fmla="*/ 2306812 h 2979720"/>
              <a:gd name="connsiteX250" fmla="*/ 1565037 w 2918889"/>
              <a:gd name="connsiteY250" fmla="*/ 2251903 h 2979720"/>
              <a:gd name="connsiteX251" fmla="*/ 1562470 w 2918889"/>
              <a:gd name="connsiteY251" fmla="*/ 2294201 h 2979720"/>
              <a:gd name="connsiteX252" fmla="*/ 1576476 w 2918889"/>
              <a:gd name="connsiteY252" fmla="*/ 2353406 h 2979720"/>
              <a:gd name="connsiteX253" fmla="*/ 1581889 w 2918889"/>
              <a:gd name="connsiteY253" fmla="*/ 2358651 h 2979720"/>
              <a:gd name="connsiteX254" fmla="*/ 1581945 w 2918889"/>
              <a:gd name="connsiteY254" fmla="*/ 2358707 h 2979720"/>
              <a:gd name="connsiteX255" fmla="*/ 1594835 w 2918889"/>
              <a:gd name="connsiteY255" fmla="*/ 2300339 h 2979720"/>
              <a:gd name="connsiteX256" fmla="*/ 1565037 w 2918889"/>
              <a:gd name="connsiteY256" fmla="*/ 2251903 h 2979720"/>
              <a:gd name="connsiteX257" fmla="*/ 1436247 w 2918889"/>
              <a:gd name="connsiteY257" fmla="*/ 2242585 h 2979720"/>
              <a:gd name="connsiteX258" fmla="*/ 1404609 w 2918889"/>
              <a:gd name="connsiteY258" fmla="*/ 2269369 h 2979720"/>
              <a:gd name="connsiteX259" fmla="*/ 1391384 w 2918889"/>
              <a:gd name="connsiteY259" fmla="*/ 2309267 h 2979720"/>
              <a:gd name="connsiteX260" fmla="*/ 1407789 w 2918889"/>
              <a:gd name="connsiteY260" fmla="*/ 2306254 h 2979720"/>
              <a:gd name="connsiteX261" fmla="*/ 1385860 w 2918889"/>
              <a:gd name="connsiteY261" fmla="*/ 2331755 h 2979720"/>
              <a:gd name="connsiteX262" fmla="*/ 1364041 w 2918889"/>
              <a:gd name="connsiteY262" fmla="*/ 2369756 h 2979720"/>
              <a:gd name="connsiteX263" fmla="*/ 1367222 w 2918889"/>
              <a:gd name="connsiteY263" fmla="*/ 2372490 h 2979720"/>
              <a:gd name="connsiteX264" fmla="*/ 1378996 w 2918889"/>
              <a:gd name="connsiteY264" fmla="*/ 2365013 h 2979720"/>
              <a:gd name="connsiteX265" fmla="*/ 1374365 w 2918889"/>
              <a:gd name="connsiteY265" fmla="*/ 2417912 h 2979720"/>
              <a:gd name="connsiteX266" fmla="*/ 1406506 w 2918889"/>
              <a:gd name="connsiteY266" fmla="*/ 2420144 h 2979720"/>
              <a:gd name="connsiteX267" fmla="*/ 1437865 w 2918889"/>
              <a:gd name="connsiteY267" fmla="*/ 2402734 h 2979720"/>
              <a:gd name="connsiteX268" fmla="*/ 1426928 w 2918889"/>
              <a:gd name="connsiteY268" fmla="*/ 2389230 h 2979720"/>
              <a:gd name="connsiteX269" fmla="*/ 1432285 w 2918889"/>
              <a:gd name="connsiteY269" fmla="*/ 2366296 h 2979720"/>
              <a:gd name="connsiteX270" fmla="*/ 1428602 w 2918889"/>
              <a:gd name="connsiteY270" fmla="*/ 2333150 h 2979720"/>
              <a:gd name="connsiteX271" fmla="*/ 1423636 w 2918889"/>
              <a:gd name="connsiteY271" fmla="*/ 2315405 h 2979720"/>
              <a:gd name="connsiteX272" fmla="*/ 1417611 w 2918889"/>
              <a:gd name="connsiteY272" fmla="*/ 2300897 h 2979720"/>
              <a:gd name="connsiteX273" fmla="*/ 1417666 w 2918889"/>
              <a:gd name="connsiteY273" fmla="*/ 2300785 h 2979720"/>
              <a:gd name="connsiteX274" fmla="*/ 1431895 w 2918889"/>
              <a:gd name="connsiteY274" fmla="*/ 2309100 h 2979720"/>
              <a:gd name="connsiteX275" fmla="*/ 1449695 w 2918889"/>
              <a:gd name="connsiteY275" fmla="*/ 2302125 h 2979720"/>
              <a:gd name="connsiteX276" fmla="*/ 1448021 w 2918889"/>
              <a:gd name="connsiteY276" fmla="*/ 2343027 h 2979720"/>
              <a:gd name="connsiteX277" fmla="*/ 1469058 w 2918889"/>
              <a:gd name="connsiteY277" fmla="*/ 2332983 h 2979720"/>
              <a:gd name="connsiteX278" fmla="*/ 1466603 w 2918889"/>
              <a:gd name="connsiteY278" fmla="*/ 2321543 h 2979720"/>
              <a:gd name="connsiteX279" fmla="*/ 1459126 w 2918889"/>
              <a:gd name="connsiteY279" fmla="*/ 2274280 h 2979720"/>
              <a:gd name="connsiteX280" fmla="*/ 1452151 w 2918889"/>
              <a:gd name="connsiteY280" fmla="*/ 2246602 h 2979720"/>
              <a:gd name="connsiteX281" fmla="*/ 1436247 w 2918889"/>
              <a:gd name="connsiteY281" fmla="*/ 2242585 h 2979720"/>
              <a:gd name="connsiteX282" fmla="*/ 1324199 w 2918889"/>
              <a:gd name="connsiteY282" fmla="*/ 2236558 h 2979720"/>
              <a:gd name="connsiteX283" fmla="*/ 1311923 w 2918889"/>
              <a:gd name="connsiteY283" fmla="*/ 2243701 h 2979720"/>
              <a:gd name="connsiteX284" fmla="*/ 1318954 w 2918889"/>
              <a:gd name="connsiteY284" fmla="*/ 2267863 h 2979720"/>
              <a:gd name="connsiteX285" fmla="*/ 1319735 w 2918889"/>
              <a:gd name="connsiteY285" fmla="*/ 2299334 h 2979720"/>
              <a:gd name="connsiteX286" fmla="*/ 1311699 w 2918889"/>
              <a:gd name="connsiteY286" fmla="*/ 2312671 h 2979720"/>
              <a:gd name="connsiteX287" fmla="*/ 1303775 w 2918889"/>
              <a:gd name="connsiteY287" fmla="*/ 2329356 h 2979720"/>
              <a:gd name="connsiteX288" fmla="*/ 1303497 w 2918889"/>
              <a:gd name="connsiteY288" fmla="*/ 2346654 h 2979720"/>
              <a:gd name="connsiteX289" fmla="*/ 1320070 w 2918889"/>
              <a:gd name="connsiteY289" fmla="*/ 2330304 h 2979720"/>
              <a:gd name="connsiteX290" fmla="*/ 1335805 w 2918889"/>
              <a:gd name="connsiteY290" fmla="*/ 2342748 h 2979720"/>
              <a:gd name="connsiteX291" fmla="*/ 1356676 w 2918889"/>
              <a:gd name="connsiteY291" fmla="*/ 2320874 h 2979720"/>
              <a:gd name="connsiteX292" fmla="*/ 1360944 w 2918889"/>
              <a:gd name="connsiteY292" fmla="*/ 2305146 h 2979720"/>
              <a:gd name="connsiteX293" fmla="*/ 1361193 w 2918889"/>
              <a:gd name="connsiteY293" fmla="*/ 2288062 h 2979720"/>
              <a:gd name="connsiteX294" fmla="*/ 1361195 w 2918889"/>
              <a:gd name="connsiteY294" fmla="*/ 2288063 h 2979720"/>
              <a:gd name="connsiteX295" fmla="*/ 1361195 w 2918889"/>
              <a:gd name="connsiteY295" fmla="*/ 2287951 h 2979720"/>
              <a:gd name="connsiteX296" fmla="*/ 1361193 w 2918889"/>
              <a:gd name="connsiteY296" fmla="*/ 2288062 h 2979720"/>
              <a:gd name="connsiteX297" fmla="*/ 1343401 w 2918889"/>
              <a:gd name="connsiteY297" fmla="*/ 2277788 h 2979720"/>
              <a:gd name="connsiteX298" fmla="*/ 1336866 w 2918889"/>
              <a:gd name="connsiteY298" fmla="*/ 2259604 h 2979720"/>
              <a:gd name="connsiteX299" fmla="*/ 1328886 w 2918889"/>
              <a:gd name="connsiteY299" fmla="*/ 2239348 h 2979720"/>
              <a:gd name="connsiteX300" fmla="*/ 1324199 w 2918889"/>
              <a:gd name="connsiteY300" fmla="*/ 2236558 h 2979720"/>
              <a:gd name="connsiteX301" fmla="*/ 1648683 w 2918889"/>
              <a:gd name="connsiteY301" fmla="*/ 2222050 h 2979720"/>
              <a:gd name="connsiteX302" fmla="*/ 1651361 w 2918889"/>
              <a:gd name="connsiteY302" fmla="*/ 2250229 h 2979720"/>
              <a:gd name="connsiteX303" fmla="*/ 1648683 w 2918889"/>
              <a:gd name="connsiteY303" fmla="*/ 2302459 h 2979720"/>
              <a:gd name="connsiteX304" fmla="*/ 1671338 w 2918889"/>
              <a:gd name="connsiteY304" fmla="*/ 2254359 h 2979720"/>
              <a:gd name="connsiteX305" fmla="*/ 1648683 w 2918889"/>
              <a:gd name="connsiteY305" fmla="*/ 2222050 h 2979720"/>
              <a:gd name="connsiteX306" fmla="*/ 1744326 w 2918889"/>
              <a:gd name="connsiteY306" fmla="*/ 2089912 h 2979720"/>
              <a:gd name="connsiteX307" fmla="*/ 1684228 w 2918889"/>
              <a:gd name="connsiteY307" fmla="*/ 2108438 h 2979720"/>
              <a:gd name="connsiteX308" fmla="*/ 1703703 w 2918889"/>
              <a:gd name="connsiteY308" fmla="*/ 2107211 h 2979720"/>
              <a:gd name="connsiteX309" fmla="*/ 1730711 w 2918889"/>
              <a:gd name="connsiteY309" fmla="*/ 2116808 h 2979720"/>
              <a:gd name="connsiteX310" fmla="*/ 1700467 w 2918889"/>
              <a:gd name="connsiteY310" fmla="*/ 2162510 h 2979720"/>
              <a:gd name="connsiteX311" fmla="*/ 1706493 w 2918889"/>
              <a:gd name="connsiteY311" fmla="*/ 2199897 h 2979720"/>
              <a:gd name="connsiteX312" fmla="*/ 1709897 w 2918889"/>
              <a:gd name="connsiteY312" fmla="*/ 2176181 h 2979720"/>
              <a:gd name="connsiteX313" fmla="*/ 1712631 w 2918889"/>
              <a:gd name="connsiteY313" fmla="*/ 2176181 h 2979720"/>
              <a:gd name="connsiteX314" fmla="*/ 1717040 w 2918889"/>
              <a:gd name="connsiteY314" fmla="*/ 2200957 h 2979720"/>
              <a:gd name="connsiteX315" fmla="*/ 1697621 w 2918889"/>
              <a:gd name="connsiteY315" fmla="*/ 2211057 h 2979720"/>
              <a:gd name="connsiteX316" fmla="*/ 1698011 w 2918889"/>
              <a:gd name="connsiteY316" fmla="*/ 2256200 h 2979720"/>
              <a:gd name="connsiteX317" fmla="*/ 1742764 w 2918889"/>
              <a:gd name="connsiteY317" fmla="*/ 2247997 h 2979720"/>
              <a:gd name="connsiteX318" fmla="*/ 1713636 w 2918889"/>
              <a:gd name="connsiteY318" fmla="*/ 2262617 h 2979720"/>
              <a:gd name="connsiteX319" fmla="*/ 1706047 w 2918889"/>
              <a:gd name="connsiteY319" fmla="*/ 2282985 h 2979720"/>
              <a:gd name="connsiteX320" fmla="*/ 1755598 w 2918889"/>
              <a:gd name="connsiteY320" fmla="*/ 2249337 h 2979720"/>
              <a:gd name="connsiteX321" fmla="*/ 1755487 w 2918889"/>
              <a:gd name="connsiteY321" fmla="*/ 2236781 h 2979720"/>
              <a:gd name="connsiteX322" fmla="*/ 1754650 w 2918889"/>
              <a:gd name="connsiteY322" fmla="*/ 2217027 h 2979720"/>
              <a:gd name="connsiteX323" fmla="*/ 1757663 w 2918889"/>
              <a:gd name="connsiteY323" fmla="*/ 2201459 h 2979720"/>
              <a:gd name="connsiteX324" fmla="*/ 1763857 w 2918889"/>
              <a:gd name="connsiteY324" fmla="*/ 2168425 h 2979720"/>
              <a:gd name="connsiteX325" fmla="*/ 1737686 w 2918889"/>
              <a:gd name="connsiteY325" fmla="*/ 2148336 h 2979720"/>
              <a:gd name="connsiteX326" fmla="*/ 1750409 w 2918889"/>
              <a:gd name="connsiteY326" fmla="*/ 2126406 h 2979720"/>
              <a:gd name="connsiteX327" fmla="*/ 1741592 w 2918889"/>
              <a:gd name="connsiteY327" fmla="*/ 2106820 h 2979720"/>
              <a:gd name="connsiteX328" fmla="*/ 1741536 w 2918889"/>
              <a:gd name="connsiteY328" fmla="*/ 2106820 h 2979720"/>
              <a:gd name="connsiteX329" fmla="*/ 1744326 w 2918889"/>
              <a:gd name="connsiteY329" fmla="*/ 2089912 h 2979720"/>
              <a:gd name="connsiteX330" fmla="*/ 1351228 w 2918889"/>
              <a:gd name="connsiteY330" fmla="*/ 2021764 h 2979720"/>
              <a:gd name="connsiteX331" fmla="*/ 1351262 w 2918889"/>
              <a:gd name="connsiteY331" fmla="*/ 2021835 h 2979720"/>
              <a:gd name="connsiteX332" fmla="*/ 1351207 w 2918889"/>
              <a:gd name="connsiteY332" fmla="*/ 2021835 h 2979720"/>
              <a:gd name="connsiteX333" fmla="*/ 1903962 w 2918889"/>
              <a:gd name="connsiteY333" fmla="*/ 2004701 h 2979720"/>
              <a:gd name="connsiteX334" fmla="*/ 1903807 w 2918889"/>
              <a:gd name="connsiteY334" fmla="*/ 2005038 h 2979720"/>
              <a:gd name="connsiteX335" fmla="*/ 1903751 w 2918889"/>
              <a:gd name="connsiteY335" fmla="*/ 2004927 h 2979720"/>
              <a:gd name="connsiteX336" fmla="*/ 1182798 w 2918889"/>
              <a:gd name="connsiteY336" fmla="*/ 1905768 h 2979720"/>
              <a:gd name="connsiteX337" fmla="*/ 1182296 w 2918889"/>
              <a:gd name="connsiteY337" fmla="*/ 1943992 h 2979720"/>
              <a:gd name="connsiteX338" fmla="*/ 1175599 w 2918889"/>
              <a:gd name="connsiteY338" fmla="*/ 1969995 h 2979720"/>
              <a:gd name="connsiteX339" fmla="*/ 1157353 w 2918889"/>
              <a:gd name="connsiteY339" fmla="*/ 1925968 h 2979720"/>
              <a:gd name="connsiteX340" fmla="*/ 1182798 w 2918889"/>
              <a:gd name="connsiteY340" fmla="*/ 1905768 h 2979720"/>
              <a:gd name="connsiteX341" fmla="*/ 1327758 w 2918889"/>
              <a:gd name="connsiteY341" fmla="*/ 1860709 h 2979720"/>
              <a:gd name="connsiteX342" fmla="*/ 1354610 w 2918889"/>
              <a:gd name="connsiteY342" fmla="*/ 1866986 h 2979720"/>
              <a:gd name="connsiteX343" fmla="*/ 1359186 w 2918889"/>
              <a:gd name="connsiteY343" fmla="*/ 1901360 h 2979720"/>
              <a:gd name="connsiteX344" fmla="*/ 1344677 w 2918889"/>
              <a:gd name="connsiteY344" fmla="*/ 1929930 h 2979720"/>
              <a:gd name="connsiteX345" fmla="*/ 1306788 w 2918889"/>
              <a:gd name="connsiteY345" fmla="*/ 1959784 h 2979720"/>
              <a:gd name="connsiteX346" fmla="*/ 1300259 w 2918889"/>
              <a:gd name="connsiteY346" fmla="*/ 1979537 h 2979720"/>
              <a:gd name="connsiteX347" fmla="*/ 1290829 w 2918889"/>
              <a:gd name="connsiteY347" fmla="*/ 1964024 h 2979720"/>
              <a:gd name="connsiteX348" fmla="*/ 1302491 w 2918889"/>
              <a:gd name="connsiteY348" fmla="*/ 1931102 h 2979720"/>
              <a:gd name="connsiteX349" fmla="*/ 1310192 w 2918889"/>
              <a:gd name="connsiteY349" fmla="*/ 1920499 h 2979720"/>
              <a:gd name="connsiteX350" fmla="*/ 1317837 w 2918889"/>
              <a:gd name="connsiteY350" fmla="*/ 1869999 h 2979720"/>
              <a:gd name="connsiteX351" fmla="*/ 1317837 w 2918889"/>
              <a:gd name="connsiteY351" fmla="*/ 1864754 h 2979720"/>
              <a:gd name="connsiteX352" fmla="*/ 1327758 w 2918889"/>
              <a:gd name="connsiteY352" fmla="*/ 1860709 h 2979720"/>
              <a:gd name="connsiteX353" fmla="*/ 1903081 w 2918889"/>
              <a:gd name="connsiteY353" fmla="*/ 1848627 h 2979720"/>
              <a:gd name="connsiteX354" fmla="*/ 1909052 w 2918889"/>
              <a:gd name="connsiteY354" fmla="*/ 1865312 h 2979720"/>
              <a:gd name="connsiteX355" fmla="*/ 1924230 w 2918889"/>
              <a:gd name="connsiteY355" fmla="*/ 1904931 h 2979720"/>
              <a:gd name="connsiteX356" fmla="*/ 1935725 w 2918889"/>
              <a:gd name="connsiteY356" fmla="*/ 1965308 h 2979720"/>
              <a:gd name="connsiteX357" fmla="*/ 1921496 w 2918889"/>
              <a:gd name="connsiteY357" fmla="*/ 1985871 h 2979720"/>
              <a:gd name="connsiteX358" fmla="*/ 1903962 w 2918889"/>
              <a:gd name="connsiteY358" fmla="*/ 2004701 h 2979720"/>
              <a:gd name="connsiteX359" fmla="*/ 1913977 w 2918889"/>
              <a:gd name="connsiteY359" fmla="*/ 1982885 h 2979720"/>
              <a:gd name="connsiteX360" fmla="*/ 1928750 w 2918889"/>
              <a:gd name="connsiteY360" fmla="*/ 1963745 h 2979720"/>
              <a:gd name="connsiteX361" fmla="*/ 1924453 w 2918889"/>
              <a:gd name="connsiteY361" fmla="*/ 1951636 h 2979720"/>
              <a:gd name="connsiteX362" fmla="*/ 1927299 w 2918889"/>
              <a:gd name="connsiteY362" fmla="*/ 1929037 h 2979720"/>
              <a:gd name="connsiteX363" fmla="*/ 1909834 w 2918889"/>
              <a:gd name="connsiteY363" fmla="*/ 1905210 h 2979720"/>
              <a:gd name="connsiteX364" fmla="*/ 1900849 w 2918889"/>
              <a:gd name="connsiteY364" fmla="*/ 1870389 h 2979720"/>
              <a:gd name="connsiteX365" fmla="*/ 1903081 w 2918889"/>
              <a:gd name="connsiteY365" fmla="*/ 1848627 h 2979720"/>
              <a:gd name="connsiteX366" fmla="*/ 1337982 w 2918889"/>
              <a:gd name="connsiteY366" fmla="*/ 1839908 h 2979720"/>
              <a:gd name="connsiteX367" fmla="*/ 1317447 w 2918889"/>
              <a:gd name="connsiteY367" fmla="*/ 1841261 h 2979720"/>
              <a:gd name="connsiteX368" fmla="*/ 1292727 w 2918889"/>
              <a:gd name="connsiteY368" fmla="*/ 1876193 h 2979720"/>
              <a:gd name="connsiteX369" fmla="*/ 1257684 w 2918889"/>
              <a:gd name="connsiteY369" fmla="*/ 1863694 h 2979720"/>
              <a:gd name="connsiteX370" fmla="*/ 1235755 w 2918889"/>
              <a:gd name="connsiteY370" fmla="*/ 1907386 h 2979720"/>
              <a:gd name="connsiteX371" fmla="*/ 1227662 w 2918889"/>
              <a:gd name="connsiteY371" fmla="*/ 1946726 h 2979720"/>
              <a:gd name="connsiteX372" fmla="*/ 1234805 w 2918889"/>
              <a:gd name="connsiteY372" fmla="*/ 1970218 h 2979720"/>
              <a:gd name="connsiteX373" fmla="*/ 1266946 w 2918889"/>
              <a:gd name="connsiteY373" fmla="*/ 1987070 h 2979720"/>
              <a:gd name="connsiteX374" fmla="*/ 1251044 w 2918889"/>
              <a:gd name="connsiteY374" fmla="*/ 2021109 h 2979720"/>
              <a:gd name="connsiteX375" fmla="*/ 1255005 w 2918889"/>
              <a:gd name="connsiteY375" fmla="*/ 2001858 h 2979720"/>
              <a:gd name="connsiteX376" fmla="*/ 1224538 w 2918889"/>
              <a:gd name="connsiteY376" fmla="*/ 2038910 h 2979720"/>
              <a:gd name="connsiteX377" fmla="*/ 1229616 w 2918889"/>
              <a:gd name="connsiteY377" fmla="*/ 2059779 h 2979720"/>
              <a:gd name="connsiteX378" fmla="*/ 1229672 w 2918889"/>
              <a:gd name="connsiteY378" fmla="*/ 2059835 h 2979720"/>
              <a:gd name="connsiteX379" fmla="*/ 1281344 w 2918889"/>
              <a:gd name="connsiteY379" fmla="*/ 2014301 h 2979720"/>
              <a:gd name="connsiteX380" fmla="*/ 1273922 w 2918889"/>
              <a:gd name="connsiteY380" fmla="*/ 2050070 h 2979720"/>
              <a:gd name="connsiteX381" fmla="*/ 1274982 w 2918889"/>
              <a:gd name="connsiteY381" fmla="*/ 2067201 h 2979720"/>
              <a:gd name="connsiteX382" fmla="*/ 1292727 w 2918889"/>
              <a:gd name="connsiteY382" fmla="*/ 2068987 h 2979720"/>
              <a:gd name="connsiteX383" fmla="*/ 1308073 w 2918889"/>
              <a:gd name="connsiteY383" fmla="*/ 2050684 h 2979720"/>
              <a:gd name="connsiteX384" fmla="*/ 1322916 w 2918889"/>
              <a:gd name="connsiteY384" fmla="*/ 1980932 h 2979720"/>
              <a:gd name="connsiteX385" fmla="*/ 1335192 w 2918889"/>
              <a:gd name="connsiteY385" fmla="*/ 1958556 h 2979720"/>
              <a:gd name="connsiteX386" fmla="*/ 1383571 w 2918889"/>
              <a:gd name="connsiteY386" fmla="*/ 1913524 h 2979720"/>
              <a:gd name="connsiteX387" fmla="*/ 1379721 w 2918889"/>
              <a:gd name="connsiteY387" fmla="*/ 1883112 h 2979720"/>
              <a:gd name="connsiteX388" fmla="*/ 1358015 w 2918889"/>
              <a:gd name="connsiteY388" fmla="*/ 1847344 h 2979720"/>
              <a:gd name="connsiteX389" fmla="*/ 1337982 w 2918889"/>
              <a:gd name="connsiteY389" fmla="*/ 1839908 h 2979720"/>
              <a:gd name="connsiteX390" fmla="*/ 1523409 w 2918889"/>
              <a:gd name="connsiteY390" fmla="*/ 1786744 h 2979720"/>
              <a:gd name="connsiteX391" fmla="*/ 1481446 w 2918889"/>
              <a:gd name="connsiteY391" fmla="*/ 1834398 h 2979720"/>
              <a:gd name="connsiteX392" fmla="*/ 1518610 w 2918889"/>
              <a:gd name="connsiteY392" fmla="*/ 1804042 h 2979720"/>
              <a:gd name="connsiteX393" fmla="*/ 1507282 w 2918889"/>
              <a:gd name="connsiteY393" fmla="*/ 1874184 h 2979720"/>
              <a:gd name="connsiteX394" fmla="*/ 1520396 w 2918889"/>
              <a:gd name="connsiteY394" fmla="*/ 1870892 h 2979720"/>
              <a:gd name="connsiteX395" fmla="*/ 1516713 w 2918889"/>
              <a:gd name="connsiteY395" fmla="*/ 1918825 h 2979720"/>
              <a:gd name="connsiteX396" fmla="*/ 1535964 w 2918889"/>
              <a:gd name="connsiteY396" fmla="*/ 1895891 h 2979720"/>
              <a:gd name="connsiteX397" fmla="*/ 1528654 w 2918889"/>
              <a:gd name="connsiteY397" fmla="*/ 1938244 h 2979720"/>
              <a:gd name="connsiteX398" fmla="*/ 1516657 w 2918889"/>
              <a:gd name="connsiteY398" fmla="*/ 1962295 h 2979720"/>
              <a:gd name="connsiteX399" fmla="*/ 1498187 w 2918889"/>
              <a:gd name="connsiteY399" fmla="*/ 1978756 h 2979720"/>
              <a:gd name="connsiteX400" fmla="*/ 1500586 w 2918889"/>
              <a:gd name="connsiteY400" fmla="*/ 2003699 h 2979720"/>
              <a:gd name="connsiteX401" fmla="*/ 1484571 w 2918889"/>
              <a:gd name="connsiteY401" fmla="*/ 2017259 h 2979720"/>
              <a:gd name="connsiteX402" fmla="*/ 1474136 w 2918889"/>
              <a:gd name="connsiteY402" fmla="*/ 2027136 h 2979720"/>
              <a:gd name="connsiteX403" fmla="*/ 1475922 w 2918889"/>
              <a:gd name="connsiteY403" fmla="*/ 2016701 h 2979720"/>
              <a:gd name="connsiteX404" fmla="*/ 1472630 w 2918889"/>
              <a:gd name="connsiteY404" fmla="*/ 1993767 h 2979720"/>
              <a:gd name="connsiteX405" fmla="*/ 1450477 w 2918889"/>
              <a:gd name="connsiteY405" fmla="*/ 1982327 h 2979720"/>
              <a:gd name="connsiteX406" fmla="*/ 1419730 w 2918889"/>
              <a:gd name="connsiteY406" fmla="*/ 2009112 h 2979720"/>
              <a:gd name="connsiteX407" fmla="*/ 1409184 w 2918889"/>
              <a:gd name="connsiteY407" fmla="*/ 1980597 h 2979720"/>
              <a:gd name="connsiteX408" fmla="*/ 1395289 w 2918889"/>
              <a:gd name="connsiteY408" fmla="*/ 2002695 h 2979720"/>
              <a:gd name="connsiteX409" fmla="*/ 1357065 w 2918889"/>
              <a:gd name="connsiteY409" fmla="*/ 2002695 h 2979720"/>
              <a:gd name="connsiteX410" fmla="*/ 1351228 w 2918889"/>
              <a:gd name="connsiteY410" fmla="*/ 2021764 h 2979720"/>
              <a:gd name="connsiteX411" fmla="*/ 1347621 w 2918889"/>
              <a:gd name="connsiteY411" fmla="*/ 2014232 h 2979720"/>
              <a:gd name="connsiteX412" fmla="*/ 1346408 w 2918889"/>
              <a:gd name="connsiteY412" fmla="*/ 2007717 h 2979720"/>
              <a:gd name="connsiteX413" fmla="*/ 1360916 w 2918889"/>
              <a:gd name="connsiteY413" fmla="*/ 1988465 h 2979720"/>
              <a:gd name="connsiteX414" fmla="*/ 1378159 w 2918889"/>
              <a:gd name="connsiteY414" fmla="*/ 1979984 h 2979720"/>
              <a:gd name="connsiteX415" fmla="*/ 1392277 w 2918889"/>
              <a:gd name="connsiteY415" fmla="*/ 1956714 h 2979720"/>
              <a:gd name="connsiteX416" fmla="*/ 1371741 w 2918889"/>
              <a:gd name="connsiteY416" fmla="*/ 1949126 h 2979720"/>
              <a:gd name="connsiteX417" fmla="*/ 1345627 w 2918889"/>
              <a:gd name="connsiteY417" fmla="*/ 1974627 h 2979720"/>
              <a:gd name="connsiteX418" fmla="*/ 1337424 w 2918889"/>
              <a:gd name="connsiteY418" fmla="*/ 2031321 h 2979720"/>
              <a:gd name="connsiteX419" fmla="*/ 1350761 w 2918889"/>
              <a:gd name="connsiteY419" fmla="*/ 2040528 h 2979720"/>
              <a:gd name="connsiteX420" fmla="*/ 1373205 w 2918889"/>
              <a:gd name="connsiteY420" fmla="*/ 2049440 h 2979720"/>
              <a:gd name="connsiteX421" fmla="*/ 1361752 w 2918889"/>
              <a:gd name="connsiteY421" fmla="*/ 2032939 h 2979720"/>
              <a:gd name="connsiteX422" fmla="*/ 1405333 w 2918889"/>
              <a:gd name="connsiteY422" fmla="*/ 2059836 h 2979720"/>
              <a:gd name="connsiteX423" fmla="*/ 1443334 w 2918889"/>
              <a:gd name="connsiteY423" fmla="*/ 2047001 h 2979720"/>
              <a:gd name="connsiteX424" fmla="*/ 1438646 w 2918889"/>
              <a:gd name="connsiteY424" fmla="*/ 2076018 h 2979720"/>
              <a:gd name="connsiteX425" fmla="*/ 1416047 w 2918889"/>
              <a:gd name="connsiteY425" fmla="*/ 2077804 h 2979720"/>
              <a:gd name="connsiteX426" fmla="*/ 1381450 w 2918889"/>
              <a:gd name="connsiteY426" fmla="*/ 2057157 h 2979720"/>
              <a:gd name="connsiteX427" fmla="*/ 1373930 w 2918889"/>
              <a:gd name="connsiteY427" fmla="*/ 2050268 h 2979720"/>
              <a:gd name="connsiteX428" fmla="*/ 1378208 w 2918889"/>
              <a:gd name="connsiteY428" fmla="*/ 2070766 h 2979720"/>
              <a:gd name="connsiteX429" fmla="*/ 1396294 w 2918889"/>
              <a:gd name="connsiteY429" fmla="*/ 2082937 h 2979720"/>
              <a:gd name="connsiteX430" fmla="*/ 1462809 w 2918889"/>
              <a:gd name="connsiteY430" fmla="*/ 2079422 h 2979720"/>
              <a:gd name="connsiteX431" fmla="*/ 1474527 w 2918889"/>
              <a:gd name="connsiteY431" fmla="*/ 2074344 h 2979720"/>
              <a:gd name="connsiteX432" fmla="*/ 1536411 w 2918889"/>
              <a:gd name="connsiteY432" fmla="*/ 2090805 h 2979720"/>
              <a:gd name="connsiteX433" fmla="*/ 1540652 w 2918889"/>
              <a:gd name="connsiteY433" fmla="*/ 2097445 h 2979720"/>
              <a:gd name="connsiteX434" fmla="*/ 1572458 w 2918889"/>
              <a:gd name="connsiteY434" fmla="*/ 2093372 h 2979720"/>
              <a:gd name="connsiteX435" fmla="*/ 1588473 w 2918889"/>
              <a:gd name="connsiteY435" fmla="*/ 2075794 h 2979720"/>
              <a:gd name="connsiteX436" fmla="*/ 1592993 w 2918889"/>
              <a:gd name="connsiteY436" fmla="*/ 2052079 h 2979720"/>
              <a:gd name="connsiteX437" fmla="*/ 1582558 w 2918889"/>
              <a:gd name="connsiteY437" fmla="*/ 2037459 h 2979720"/>
              <a:gd name="connsiteX438" fmla="*/ 1594723 w 2918889"/>
              <a:gd name="connsiteY438" fmla="*/ 1979649 h 2979720"/>
              <a:gd name="connsiteX439" fmla="*/ 1603261 w 2918889"/>
              <a:gd name="connsiteY439" fmla="*/ 1927195 h 2979720"/>
              <a:gd name="connsiteX440" fmla="*/ 1626474 w 2918889"/>
              <a:gd name="connsiteY440" fmla="*/ 1916928 h 2979720"/>
              <a:gd name="connsiteX441" fmla="*/ 1638750 w 2918889"/>
              <a:gd name="connsiteY441" fmla="*/ 1900857 h 2979720"/>
              <a:gd name="connsiteX442" fmla="*/ 1606553 w 2918889"/>
              <a:gd name="connsiteY442" fmla="*/ 1884061 h 2979720"/>
              <a:gd name="connsiteX443" fmla="*/ 1615760 w 2918889"/>
              <a:gd name="connsiteY443" fmla="*/ 1848292 h 2979720"/>
              <a:gd name="connsiteX444" fmla="*/ 1593551 w 2918889"/>
              <a:gd name="connsiteY444" fmla="*/ 1862131 h 2979720"/>
              <a:gd name="connsiteX445" fmla="*/ 1589924 w 2918889"/>
              <a:gd name="connsiteY445" fmla="*/ 1857109 h 2979720"/>
              <a:gd name="connsiteX446" fmla="*/ 1606776 w 2918889"/>
              <a:gd name="connsiteY446" fmla="*/ 1838695 h 2979720"/>
              <a:gd name="connsiteX447" fmla="*/ 1551142 w 2918889"/>
              <a:gd name="connsiteY447" fmla="*/ 1885456 h 2979720"/>
              <a:gd name="connsiteX448" fmla="*/ 1529715 w 2918889"/>
              <a:gd name="connsiteY448" fmla="*/ 1881717 h 2979720"/>
              <a:gd name="connsiteX449" fmla="*/ 1524748 w 2918889"/>
              <a:gd name="connsiteY449" fmla="*/ 1871338 h 2979720"/>
              <a:gd name="connsiteX450" fmla="*/ 1530998 w 2918889"/>
              <a:gd name="connsiteY450" fmla="*/ 1861127 h 2979720"/>
              <a:gd name="connsiteX451" fmla="*/ 1535908 w 2918889"/>
              <a:gd name="connsiteY451" fmla="*/ 1812691 h 2979720"/>
              <a:gd name="connsiteX452" fmla="*/ 1548520 w 2918889"/>
              <a:gd name="connsiteY452" fmla="*/ 1820113 h 2979720"/>
              <a:gd name="connsiteX453" fmla="*/ 1555550 w 2918889"/>
              <a:gd name="connsiteY453" fmla="*/ 1801754 h 2979720"/>
              <a:gd name="connsiteX454" fmla="*/ 1550752 w 2918889"/>
              <a:gd name="connsiteY454" fmla="*/ 1790817 h 2979720"/>
              <a:gd name="connsiteX455" fmla="*/ 1523409 w 2918889"/>
              <a:gd name="connsiteY455" fmla="*/ 1786744 h 2979720"/>
              <a:gd name="connsiteX456" fmla="*/ 2115852 w 2918889"/>
              <a:gd name="connsiteY456" fmla="*/ 1542111 h 2979720"/>
              <a:gd name="connsiteX457" fmla="*/ 2077349 w 2918889"/>
              <a:gd name="connsiteY457" fmla="*/ 1562088 h 2979720"/>
              <a:gd name="connsiteX458" fmla="*/ 2093029 w 2918889"/>
              <a:gd name="connsiteY458" fmla="*/ 1595847 h 2979720"/>
              <a:gd name="connsiteX459" fmla="*/ 2115852 w 2918889"/>
              <a:gd name="connsiteY459" fmla="*/ 1542111 h 2979720"/>
              <a:gd name="connsiteX460" fmla="*/ 1976683 w 2918889"/>
              <a:gd name="connsiteY460" fmla="*/ 1539209 h 2979720"/>
              <a:gd name="connsiteX461" fmla="*/ 1996828 w 2918889"/>
              <a:gd name="connsiteY461" fmla="*/ 1580167 h 2979720"/>
              <a:gd name="connsiteX462" fmla="*/ 2020320 w 2918889"/>
              <a:gd name="connsiteY462" fmla="*/ 1548026 h 2979720"/>
              <a:gd name="connsiteX463" fmla="*/ 1996995 w 2918889"/>
              <a:gd name="connsiteY463" fmla="*/ 1547747 h 2979720"/>
              <a:gd name="connsiteX464" fmla="*/ 1976683 w 2918889"/>
              <a:gd name="connsiteY464" fmla="*/ 1539209 h 2979720"/>
              <a:gd name="connsiteX465" fmla="*/ 2376835 w 2918889"/>
              <a:gd name="connsiteY465" fmla="*/ 1488430 h 2979720"/>
              <a:gd name="connsiteX466" fmla="*/ 2376890 w 2918889"/>
              <a:gd name="connsiteY466" fmla="*/ 1488430 h 2979720"/>
              <a:gd name="connsiteX467" fmla="*/ 2376864 w 2918889"/>
              <a:gd name="connsiteY467" fmla="*/ 1488446 h 2979720"/>
              <a:gd name="connsiteX468" fmla="*/ 1019861 w 2918889"/>
              <a:gd name="connsiteY468" fmla="*/ 1486756 h 2979720"/>
              <a:gd name="connsiteX469" fmla="*/ 1006412 w 2918889"/>
              <a:gd name="connsiteY469" fmla="*/ 1493173 h 2979720"/>
              <a:gd name="connsiteX470" fmla="*/ 980744 w 2918889"/>
              <a:gd name="connsiteY470" fmla="*/ 1500873 h 2979720"/>
              <a:gd name="connsiteX471" fmla="*/ 951392 w 2918889"/>
              <a:gd name="connsiteY471" fmla="*/ 1500706 h 2979720"/>
              <a:gd name="connsiteX472" fmla="*/ 963390 w 2918889"/>
              <a:gd name="connsiteY472" fmla="*/ 1520516 h 2979720"/>
              <a:gd name="connsiteX473" fmla="*/ 984985 w 2918889"/>
              <a:gd name="connsiteY473" fmla="*/ 1536698 h 2979720"/>
              <a:gd name="connsiteX474" fmla="*/ 1047371 w 2918889"/>
              <a:gd name="connsiteY474" fmla="*/ 1509578 h 2979720"/>
              <a:gd name="connsiteX475" fmla="*/ 1047315 w 2918889"/>
              <a:gd name="connsiteY475" fmla="*/ 1509634 h 2979720"/>
              <a:gd name="connsiteX476" fmla="*/ 1053732 w 2918889"/>
              <a:gd name="connsiteY476" fmla="*/ 1531620 h 2979720"/>
              <a:gd name="connsiteX477" fmla="*/ 1065618 w 2918889"/>
              <a:gd name="connsiteY477" fmla="*/ 1508853 h 2979720"/>
              <a:gd name="connsiteX478" fmla="*/ 1075325 w 2918889"/>
              <a:gd name="connsiteY478" fmla="*/ 1515493 h 2979720"/>
              <a:gd name="connsiteX479" fmla="*/ 1084700 w 2918889"/>
              <a:gd name="connsiteY479" fmla="*/ 1490215 h 2979720"/>
              <a:gd name="connsiteX480" fmla="*/ 1052895 w 2918889"/>
              <a:gd name="connsiteY480" fmla="*/ 1488263 h 2979720"/>
              <a:gd name="connsiteX481" fmla="*/ 1019861 w 2918889"/>
              <a:gd name="connsiteY481" fmla="*/ 1486756 h 2979720"/>
              <a:gd name="connsiteX482" fmla="*/ 1223422 w 2918889"/>
              <a:gd name="connsiteY482" fmla="*/ 1465942 h 2979720"/>
              <a:gd name="connsiteX483" fmla="*/ 1219516 w 2918889"/>
              <a:gd name="connsiteY483" fmla="*/ 1466388 h 2979720"/>
              <a:gd name="connsiteX484" fmla="*/ 1219516 w 2918889"/>
              <a:gd name="connsiteY484" fmla="*/ 1492559 h 2979720"/>
              <a:gd name="connsiteX485" fmla="*/ 1219516 w 2918889"/>
              <a:gd name="connsiteY485" fmla="*/ 1492615 h 2979720"/>
              <a:gd name="connsiteX486" fmla="*/ 1197251 w 2918889"/>
              <a:gd name="connsiteY486" fmla="*/ 1508686 h 2979720"/>
              <a:gd name="connsiteX487" fmla="*/ 1199762 w 2918889"/>
              <a:gd name="connsiteY487" fmla="*/ 1540381 h 2979720"/>
              <a:gd name="connsiteX488" fmla="*/ 1227885 w 2918889"/>
              <a:gd name="connsiteY488" fmla="*/ 1496967 h 2979720"/>
              <a:gd name="connsiteX489" fmla="*/ 1223422 w 2918889"/>
              <a:gd name="connsiteY489" fmla="*/ 1465942 h 2979720"/>
              <a:gd name="connsiteX490" fmla="*/ 1127723 w 2918889"/>
              <a:gd name="connsiteY490" fmla="*/ 1460808 h 2979720"/>
              <a:gd name="connsiteX491" fmla="*/ 1089388 w 2918889"/>
              <a:gd name="connsiteY491" fmla="*/ 1505840 h 2979720"/>
              <a:gd name="connsiteX492" fmla="*/ 1107522 w 2918889"/>
              <a:gd name="connsiteY492" fmla="*/ 1494233 h 2979720"/>
              <a:gd name="connsiteX493" fmla="*/ 1123984 w 2918889"/>
              <a:gd name="connsiteY493" fmla="*/ 1503329 h 2979720"/>
              <a:gd name="connsiteX494" fmla="*/ 1127723 w 2918889"/>
              <a:gd name="connsiteY494" fmla="*/ 1460808 h 2979720"/>
              <a:gd name="connsiteX495" fmla="*/ 901652 w 2918889"/>
              <a:gd name="connsiteY495" fmla="*/ 1450813 h 2979720"/>
              <a:gd name="connsiteX496" fmla="*/ 872489 w 2918889"/>
              <a:gd name="connsiteY496" fmla="*/ 1456735 h 2979720"/>
              <a:gd name="connsiteX497" fmla="*/ 893583 w 2918889"/>
              <a:gd name="connsiteY497" fmla="*/ 1464380 h 2979720"/>
              <a:gd name="connsiteX498" fmla="*/ 885491 w 2918889"/>
              <a:gd name="connsiteY498" fmla="*/ 1477270 h 2979720"/>
              <a:gd name="connsiteX499" fmla="*/ 885548 w 2918889"/>
              <a:gd name="connsiteY499" fmla="*/ 1477325 h 2979720"/>
              <a:gd name="connsiteX500" fmla="*/ 889341 w 2918889"/>
              <a:gd name="connsiteY500" fmla="*/ 1481231 h 2979720"/>
              <a:gd name="connsiteX501" fmla="*/ 910992 w 2918889"/>
              <a:gd name="connsiteY501" fmla="*/ 1471020 h 2979720"/>
              <a:gd name="connsiteX502" fmla="*/ 933536 w 2918889"/>
              <a:gd name="connsiteY502" fmla="*/ 1454893 h 2979720"/>
              <a:gd name="connsiteX503" fmla="*/ 901652 w 2918889"/>
              <a:gd name="connsiteY503" fmla="*/ 1450813 h 2979720"/>
              <a:gd name="connsiteX504" fmla="*/ 2081590 w 2918889"/>
              <a:gd name="connsiteY504" fmla="*/ 1435865 h 2979720"/>
              <a:gd name="connsiteX505" fmla="*/ 2057762 w 2918889"/>
              <a:gd name="connsiteY505" fmla="*/ 1453498 h 2979720"/>
              <a:gd name="connsiteX506" fmla="*/ 2044761 w 2918889"/>
              <a:gd name="connsiteY506" fmla="*/ 1478162 h 2979720"/>
              <a:gd name="connsiteX507" fmla="*/ 2042752 w 2918889"/>
              <a:gd name="connsiteY507" fmla="*/ 1479613 h 2979720"/>
              <a:gd name="connsiteX508" fmla="*/ 2038065 w 2918889"/>
              <a:gd name="connsiteY508" fmla="*/ 1497581 h 2979720"/>
              <a:gd name="connsiteX509" fmla="*/ 2045933 w 2918889"/>
              <a:gd name="connsiteY509" fmla="*/ 1504668 h 2979720"/>
              <a:gd name="connsiteX510" fmla="*/ 2075507 w 2918889"/>
              <a:gd name="connsiteY510" fmla="*/ 1481510 h 2979720"/>
              <a:gd name="connsiteX511" fmla="*/ 2091857 w 2918889"/>
              <a:gd name="connsiteY511" fmla="*/ 1454782 h 2979720"/>
              <a:gd name="connsiteX512" fmla="*/ 2081590 w 2918889"/>
              <a:gd name="connsiteY512" fmla="*/ 1435865 h 2979720"/>
              <a:gd name="connsiteX513" fmla="*/ 1036043 w 2918889"/>
              <a:gd name="connsiteY513" fmla="*/ 1424091 h 2979720"/>
              <a:gd name="connsiteX514" fmla="*/ 1007975 w 2918889"/>
              <a:gd name="connsiteY514" fmla="*/ 1434303 h 2979720"/>
              <a:gd name="connsiteX515" fmla="*/ 967128 w 2918889"/>
              <a:gd name="connsiteY515" fmla="*/ 1439046 h 2979720"/>
              <a:gd name="connsiteX516" fmla="*/ 950443 w 2918889"/>
              <a:gd name="connsiteY516" fmla="*/ 1444242 h 2979720"/>
              <a:gd name="connsiteX517" fmla="*/ 939824 w 2918889"/>
              <a:gd name="connsiteY517" fmla="*/ 1458469 h 2979720"/>
              <a:gd name="connsiteX518" fmla="*/ 939786 w 2918889"/>
              <a:gd name="connsiteY518" fmla="*/ 1458464 h 2979720"/>
              <a:gd name="connsiteX519" fmla="*/ 939786 w 2918889"/>
              <a:gd name="connsiteY519" fmla="*/ 1458520 h 2979720"/>
              <a:gd name="connsiteX520" fmla="*/ 939824 w 2918889"/>
              <a:gd name="connsiteY520" fmla="*/ 1458469 h 2979720"/>
              <a:gd name="connsiteX521" fmla="*/ 957150 w 2918889"/>
              <a:gd name="connsiteY521" fmla="*/ 1460481 h 2979720"/>
              <a:gd name="connsiteX522" fmla="*/ 1005966 w 2918889"/>
              <a:gd name="connsiteY522" fmla="*/ 1446914 h 2979720"/>
              <a:gd name="connsiteX523" fmla="*/ 1042572 w 2918889"/>
              <a:gd name="connsiteY523" fmla="*/ 1440217 h 2979720"/>
              <a:gd name="connsiteX524" fmla="*/ 1047371 w 2918889"/>
              <a:gd name="connsiteY524" fmla="*/ 1437595 h 2979720"/>
              <a:gd name="connsiteX525" fmla="*/ 1036043 w 2918889"/>
              <a:gd name="connsiteY525" fmla="*/ 1424091 h 2979720"/>
              <a:gd name="connsiteX526" fmla="*/ 782705 w 2918889"/>
              <a:gd name="connsiteY526" fmla="*/ 1415330 h 2979720"/>
              <a:gd name="connsiteX527" fmla="*/ 693703 w 2918889"/>
              <a:gd name="connsiteY527" fmla="*/ 1427662 h 2979720"/>
              <a:gd name="connsiteX528" fmla="*/ 659608 w 2918889"/>
              <a:gd name="connsiteY528" fmla="*/ 1439827 h 2979720"/>
              <a:gd name="connsiteX529" fmla="*/ 669094 w 2918889"/>
              <a:gd name="connsiteY529" fmla="*/ 1463375 h 2979720"/>
              <a:gd name="connsiteX530" fmla="*/ 712117 w 2918889"/>
              <a:gd name="connsiteY530" fmla="*/ 1444737 h 2979720"/>
              <a:gd name="connsiteX531" fmla="*/ 710668 w 2918889"/>
              <a:gd name="connsiteY531" fmla="*/ 1461732 h 2979720"/>
              <a:gd name="connsiteX532" fmla="*/ 710611 w 2918889"/>
              <a:gd name="connsiteY532" fmla="*/ 1461757 h 2979720"/>
              <a:gd name="connsiteX533" fmla="*/ 710666 w 2918889"/>
              <a:gd name="connsiteY533" fmla="*/ 1461757 h 2979720"/>
              <a:gd name="connsiteX534" fmla="*/ 710668 w 2918889"/>
              <a:gd name="connsiteY534" fmla="*/ 1461732 h 2979720"/>
              <a:gd name="connsiteX535" fmla="*/ 725342 w 2918889"/>
              <a:gd name="connsiteY535" fmla="*/ 1455340 h 2979720"/>
              <a:gd name="connsiteX536" fmla="*/ 739738 w 2918889"/>
              <a:gd name="connsiteY536" fmla="*/ 1448978 h 2979720"/>
              <a:gd name="connsiteX537" fmla="*/ 735219 w 2918889"/>
              <a:gd name="connsiteY537" fmla="*/ 1437539 h 2979720"/>
              <a:gd name="connsiteX538" fmla="*/ 764960 w 2918889"/>
              <a:gd name="connsiteY538" fmla="*/ 1433466 h 2979720"/>
              <a:gd name="connsiteX539" fmla="*/ 782705 w 2918889"/>
              <a:gd name="connsiteY539" fmla="*/ 1415330 h 2979720"/>
              <a:gd name="connsiteX540" fmla="*/ 2217075 w 2918889"/>
              <a:gd name="connsiteY540" fmla="*/ 1393233 h 2979720"/>
              <a:gd name="connsiteX541" fmla="*/ 2193416 w 2918889"/>
              <a:gd name="connsiteY541" fmla="*/ 1414772 h 2979720"/>
              <a:gd name="connsiteX542" fmla="*/ 2212053 w 2918889"/>
              <a:gd name="connsiteY542" fmla="*/ 1418901 h 2979720"/>
              <a:gd name="connsiteX543" fmla="*/ 2188784 w 2918889"/>
              <a:gd name="connsiteY543" fmla="*/ 1439548 h 2979720"/>
              <a:gd name="connsiteX544" fmla="*/ 2218080 w 2918889"/>
              <a:gd name="connsiteY544" fmla="*/ 1434470 h 2979720"/>
              <a:gd name="connsiteX545" fmla="*/ 2200670 w 2918889"/>
              <a:gd name="connsiteY545" fmla="*/ 1450373 h 2979720"/>
              <a:gd name="connsiteX546" fmla="*/ 2187278 w 2918889"/>
              <a:gd name="connsiteY546" fmla="*/ 1476098 h 2979720"/>
              <a:gd name="connsiteX547" fmla="*/ 2181976 w 2918889"/>
              <a:gd name="connsiteY547" fmla="*/ 1477046 h 2979720"/>
              <a:gd name="connsiteX548" fmla="*/ 2145259 w 2918889"/>
              <a:gd name="connsiteY548" fmla="*/ 1552490 h 2979720"/>
              <a:gd name="connsiteX549" fmla="*/ 2145538 w 2918889"/>
              <a:gd name="connsiteY549" fmla="*/ 1563259 h 2979720"/>
              <a:gd name="connsiteX550" fmla="*/ 2157089 w 2918889"/>
              <a:gd name="connsiteY550" fmla="*/ 1570904 h 2979720"/>
              <a:gd name="connsiteX551" fmla="*/ 2162892 w 2918889"/>
              <a:gd name="connsiteY551" fmla="*/ 1545236 h 2979720"/>
              <a:gd name="connsiteX552" fmla="*/ 2174443 w 2918889"/>
              <a:gd name="connsiteY552" fmla="*/ 1576373 h 2979720"/>
              <a:gd name="connsiteX553" fmla="*/ 2204018 w 2918889"/>
              <a:gd name="connsiteY553" fmla="*/ 1553717 h 2979720"/>
              <a:gd name="connsiteX554" fmla="*/ 2244864 w 2918889"/>
              <a:gd name="connsiteY554" fmla="*/ 1540771 h 2979720"/>
              <a:gd name="connsiteX555" fmla="*/ 2258313 w 2918889"/>
              <a:gd name="connsiteY555" fmla="*/ 1500873 h 2979720"/>
              <a:gd name="connsiteX556" fmla="*/ 2281303 w 2918889"/>
              <a:gd name="connsiteY556" fmla="*/ 1504389 h 2979720"/>
              <a:gd name="connsiteX557" fmla="*/ 2264283 w 2918889"/>
              <a:gd name="connsiteY557" fmla="*/ 1515493 h 2979720"/>
              <a:gd name="connsiteX558" fmla="*/ 2266236 w 2918889"/>
              <a:gd name="connsiteY558" fmla="*/ 1519678 h 2979720"/>
              <a:gd name="connsiteX559" fmla="*/ 2316402 w 2918889"/>
              <a:gd name="connsiteY559" fmla="*/ 1501878 h 2979720"/>
              <a:gd name="connsiteX560" fmla="*/ 2316402 w 2918889"/>
              <a:gd name="connsiteY560" fmla="*/ 1501822 h 2979720"/>
              <a:gd name="connsiteX561" fmla="*/ 2333923 w 2918889"/>
              <a:gd name="connsiteY561" fmla="*/ 1476935 h 2979720"/>
              <a:gd name="connsiteX562" fmla="*/ 2356690 w 2918889"/>
              <a:gd name="connsiteY562" fmla="*/ 1454503 h 2979720"/>
              <a:gd name="connsiteX563" fmla="*/ 2383196 w 2918889"/>
              <a:gd name="connsiteY563" fmla="*/ 1432796 h 2979720"/>
              <a:gd name="connsiteX564" fmla="*/ 2385986 w 2918889"/>
              <a:gd name="connsiteY564" fmla="*/ 1427997 h 2979720"/>
              <a:gd name="connsiteX565" fmla="*/ 2359592 w 2918889"/>
              <a:gd name="connsiteY565" fmla="*/ 1428778 h 2979720"/>
              <a:gd name="connsiteX566" fmla="*/ 2333254 w 2918889"/>
              <a:gd name="connsiteY566" fmla="*/ 1412149 h 2979720"/>
              <a:gd name="connsiteX567" fmla="*/ 2325330 w 2918889"/>
              <a:gd name="connsiteY567" fmla="*/ 1426881 h 2979720"/>
              <a:gd name="connsiteX568" fmla="*/ 2305911 w 2918889"/>
              <a:gd name="connsiteY568" fmla="*/ 1434526 h 2979720"/>
              <a:gd name="connsiteX569" fmla="*/ 2329459 w 2918889"/>
              <a:gd name="connsiteY569" fmla="*/ 1445351 h 2979720"/>
              <a:gd name="connsiteX570" fmla="*/ 2291012 w 2918889"/>
              <a:gd name="connsiteY570" fmla="*/ 1452494 h 2979720"/>
              <a:gd name="connsiteX571" fmla="*/ 2272151 w 2918889"/>
              <a:gd name="connsiteY571" fmla="*/ 1423979 h 2979720"/>
              <a:gd name="connsiteX572" fmla="*/ 2283814 w 2918889"/>
              <a:gd name="connsiteY572" fmla="*/ 1404616 h 2979720"/>
              <a:gd name="connsiteX573" fmla="*/ 2241461 w 2918889"/>
              <a:gd name="connsiteY573" fmla="*/ 1425319 h 2979720"/>
              <a:gd name="connsiteX574" fmla="*/ 2254574 w 2918889"/>
              <a:gd name="connsiteY574" fmla="*/ 1399259 h 2979720"/>
              <a:gd name="connsiteX575" fmla="*/ 2229463 w 2918889"/>
              <a:gd name="connsiteY575" fmla="*/ 1413321 h 2979720"/>
              <a:gd name="connsiteX576" fmla="*/ 2217075 w 2918889"/>
              <a:gd name="connsiteY576" fmla="*/ 1393233 h 2979720"/>
              <a:gd name="connsiteX577" fmla="*/ 1234617 w 2918889"/>
              <a:gd name="connsiteY577" fmla="*/ 1386719 h 2979720"/>
              <a:gd name="connsiteX578" fmla="*/ 1228556 w 2918889"/>
              <a:gd name="connsiteY578" fmla="*/ 1397139 h 2979720"/>
              <a:gd name="connsiteX579" fmla="*/ 1221469 w 2918889"/>
              <a:gd name="connsiteY579" fmla="*/ 1431512 h 2979720"/>
              <a:gd name="connsiteX580" fmla="*/ 1246189 w 2918889"/>
              <a:gd name="connsiteY580" fmla="*/ 1454614 h 2979720"/>
              <a:gd name="connsiteX581" fmla="*/ 1246245 w 2918889"/>
              <a:gd name="connsiteY581" fmla="*/ 1454614 h 2979720"/>
              <a:gd name="connsiteX582" fmla="*/ 1246747 w 2918889"/>
              <a:gd name="connsiteY582" fmla="*/ 1387597 h 2979720"/>
              <a:gd name="connsiteX583" fmla="*/ 1234617 w 2918889"/>
              <a:gd name="connsiteY583" fmla="*/ 1386719 h 2979720"/>
              <a:gd name="connsiteX584" fmla="*/ 2531070 w 2918889"/>
              <a:gd name="connsiteY584" fmla="*/ 1360422 h 2979720"/>
              <a:gd name="connsiteX585" fmla="*/ 2481351 w 2918889"/>
              <a:gd name="connsiteY585" fmla="*/ 1387262 h 2979720"/>
              <a:gd name="connsiteX586" fmla="*/ 2434198 w 2918889"/>
              <a:gd name="connsiteY586" fmla="*/ 1409583 h 2979720"/>
              <a:gd name="connsiteX587" fmla="*/ 2460648 w 2918889"/>
              <a:gd name="connsiteY587" fmla="*/ 1412484 h 2979720"/>
              <a:gd name="connsiteX588" fmla="*/ 2415058 w 2918889"/>
              <a:gd name="connsiteY588" fmla="*/ 1447025 h 2979720"/>
              <a:gd name="connsiteX589" fmla="*/ 2411934 w 2918889"/>
              <a:gd name="connsiteY589" fmla="*/ 1429839 h 2979720"/>
              <a:gd name="connsiteX590" fmla="*/ 2351668 w 2918889"/>
              <a:gd name="connsiteY590" fmla="*/ 1504110 h 2979720"/>
              <a:gd name="connsiteX591" fmla="*/ 2376864 w 2918889"/>
              <a:gd name="connsiteY591" fmla="*/ 1488446 h 2979720"/>
              <a:gd name="connsiteX592" fmla="*/ 2394747 w 2918889"/>
              <a:gd name="connsiteY592" fmla="*/ 1498384 h 2979720"/>
              <a:gd name="connsiteX593" fmla="*/ 2415170 w 2918889"/>
              <a:gd name="connsiteY593" fmla="*/ 1495405 h 2979720"/>
              <a:gd name="connsiteX594" fmla="*/ 2420973 w 2918889"/>
              <a:gd name="connsiteY594" fmla="*/ 1507068 h 2979720"/>
              <a:gd name="connsiteX595" fmla="*/ 2490558 w 2918889"/>
              <a:gd name="connsiteY595" fmla="*/ 1483854 h 2979720"/>
              <a:gd name="connsiteX596" fmla="*/ 2470972 w 2918889"/>
              <a:gd name="connsiteY596" fmla="*/ 1470573 h 2979720"/>
              <a:gd name="connsiteX597" fmla="*/ 2513492 w 2918889"/>
              <a:gd name="connsiteY597" fmla="*/ 1468341 h 2979720"/>
              <a:gd name="connsiteX598" fmla="*/ 2487545 w 2918889"/>
              <a:gd name="connsiteY598" fmla="*/ 1455172 h 2979720"/>
              <a:gd name="connsiteX599" fmla="*/ 2544239 w 2918889"/>
              <a:gd name="connsiteY599" fmla="*/ 1429559 h 2979720"/>
              <a:gd name="connsiteX600" fmla="*/ 2497645 w 2918889"/>
              <a:gd name="connsiteY600" fmla="*/ 1425542 h 2979720"/>
              <a:gd name="connsiteX601" fmla="*/ 2513436 w 2918889"/>
              <a:gd name="connsiteY601" fmla="*/ 1407127 h 2979720"/>
              <a:gd name="connsiteX602" fmla="*/ 2525768 w 2918889"/>
              <a:gd name="connsiteY602" fmla="*/ 1387485 h 2979720"/>
              <a:gd name="connsiteX603" fmla="*/ 2541951 w 2918889"/>
              <a:gd name="connsiteY603" fmla="*/ 1372252 h 2979720"/>
              <a:gd name="connsiteX604" fmla="*/ 2531070 w 2918889"/>
              <a:gd name="connsiteY604" fmla="*/ 1360422 h 2979720"/>
              <a:gd name="connsiteX605" fmla="*/ 967073 w 2918889"/>
              <a:gd name="connsiteY605" fmla="*/ 1350880 h 2979720"/>
              <a:gd name="connsiteX606" fmla="*/ 913168 w 2918889"/>
              <a:gd name="connsiteY606" fmla="*/ 1361705 h 2979720"/>
              <a:gd name="connsiteX607" fmla="*/ 885770 w 2918889"/>
              <a:gd name="connsiteY607" fmla="*/ 1359919 h 2979720"/>
              <a:gd name="connsiteX608" fmla="*/ 867969 w 2918889"/>
              <a:gd name="connsiteY608" fmla="*/ 1385197 h 2979720"/>
              <a:gd name="connsiteX609" fmla="*/ 865291 w 2918889"/>
              <a:gd name="connsiteY609" fmla="*/ 1385588 h 2979720"/>
              <a:gd name="connsiteX610" fmla="*/ 849782 w 2918889"/>
              <a:gd name="connsiteY610" fmla="*/ 1383309 h 2979720"/>
              <a:gd name="connsiteX611" fmla="*/ 849778 w 2918889"/>
              <a:gd name="connsiteY611" fmla="*/ 1383300 h 2979720"/>
              <a:gd name="connsiteX612" fmla="*/ 849722 w 2918889"/>
              <a:gd name="connsiteY612" fmla="*/ 1383300 h 2979720"/>
              <a:gd name="connsiteX613" fmla="*/ 849782 w 2918889"/>
              <a:gd name="connsiteY613" fmla="*/ 1383309 h 2979720"/>
              <a:gd name="connsiteX614" fmla="*/ 855944 w 2918889"/>
              <a:gd name="connsiteY614" fmla="*/ 1397369 h 2979720"/>
              <a:gd name="connsiteX615" fmla="*/ 868806 w 2918889"/>
              <a:gd name="connsiteY615" fmla="*/ 1402775 h 2979720"/>
              <a:gd name="connsiteX616" fmla="*/ 900725 w 2918889"/>
              <a:gd name="connsiteY616" fmla="*/ 1375376 h 2979720"/>
              <a:gd name="connsiteX617" fmla="*/ 947263 w 2918889"/>
              <a:gd name="connsiteY617" fmla="*/ 1359919 h 2979720"/>
              <a:gd name="connsiteX618" fmla="*/ 967073 w 2918889"/>
              <a:gd name="connsiteY618" fmla="*/ 1350880 h 2979720"/>
              <a:gd name="connsiteX619" fmla="*/ 1237986 w 2918889"/>
              <a:gd name="connsiteY619" fmla="*/ 1333079 h 2979720"/>
              <a:gd name="connsiteX620" fmla="*/ 1238042 w 2918889"/>
              <a:gd name="connsiteY620" fmla="*/ 1333135 h 2979720"/>
              <a:gd name="connsiteX621" fmla="*/ 1238009 w 2918889"/>
              <a:gd name="connsiteY621" fmla="*/ 1333151 h 2979720"/>
              <a:gd name="connsiteX622" fmla="*/ 2630005 w 2918889"/>
              <a:gd name="connsiteY622" fmla="*/ 1332409 h 2979720"/>
              <a:gd name="connsiteX623" fmla="*/ 2620742 w 2918889"/>
              <a:gd name="connsiteY623" fmla="*/ 1337711 h 2979720"/>
              <a:gd name="connsiteX624" fmla="*/ 2626099 w 2918889"/>
              <a:gd name="connsiteY624" fmla="*/ 1345579 h 2979720"/>
              <a:gd name="connsiteX625" fmla="*/ 2576157 w 2918889"/>
              <a:gd name="connsiteY625" fmla="*/ 1366839 h 2979720"/>
              <a:gd name="connsiteX626" fmla="*/ 2595688 w 2918889"/>
              <a:gd name="connsiteY626" fmla="*/ 1377608 h 2979720"/>
              <a:gd name="connsiteX627" fmla="*/ 2623086 w 2918889"/>
              <a:gd name="connsiteY627" fmla="*/ 1356795 h 2979720"/>
              <a:gd name="connsiteX628" fmla="*/ 2633800 w 2918889"/>
              <a:gd name="connsiteY628" fmla="*/ 1336148 h 2979720"/>
              <a:gd name="connsiteX629" fmla="*/ 2630005 w 2918889"/>
              <a:gd name="connsiteY629" fmla="*/ 1332409 h 2979720"/>
              <a:gd name="connsiteX630" fmla="*/ 2307041 w 2918889"/>
              <a:gd name="connsiteY630" fmla="*/ 1331036 h 2979720"/>
              <a:gd name="connsiteX631" fmla="*/ 2259038 w 2918889"/>
              <a:gd name="connsiteY631" fmla="*/ 1331572 h 2979720"/>
              <a:gd name="connsiteX632" fmla="*/ 2267687 w 2918889"/>
              <a:gd name="connsiteY632" fmla="*/ 1348536 h 2979720"/>
              <a:gd name="connsiteX633" fmla="*/ 2296481 w 2918889"/>
              <a:gd name="connsiteY633" fmla="*/ 1355344 h 2979720"/>
              <a:gd name="connsiteX634" fmla="*/ 2322261 w 2918889"/>
              <a:gd name="connsiteY634" fmla="*/ 1354451 h 2979720"/>
              <a:gd name="connsiteX635" fmla="*/ 2345743 w 2918889"/>
              <a:gd name="connsiteY635" fmla="*/ 1358569 h 2979720"/>
              <a:gd name="connsiteX636" fmla="*/ 2345753 w 2918889"/>
              <a:gd name="connsiteY636" fmla="*/ 1358580 h 2979720"/>
              <a:gd name="connsiteX637" fmla="*/ 2345809 w 2918889"/>
              <a:gd name="connsiteY637" fmla="*/ 1358580 h 2979720"/>
              <a:gd name="connsiteX638" fmla="*/ 2345743 w 2918889"/>
              <a:gd name="connsiteY638" fmla="*/ 1358569 h 2979720"/>
              <a:gd name="connsiteX639" fmla="*/ 2327935 w 2918889"/>
              <a:gd name="connsiteY639" fmla="*/ 1338721 h 2979720"/>
              <a:gd name="connsiteX640" fmla="*/ 2307041 w 2918889"/>
              <a:gd name="connsiteY640" fmla="*/ 1331036 h 2979720"/>
              <a:gd name="connsiteX641" fmla="*/ 2173216 w 2918889"/>
              <a:gd name="connsiteY641" fmla="*/ 1322923 h 2979720"/>
              <a:gd name="connsiteX642" fmla="*/ 2133206 w 2918889"/>
              <a:gd name="connsiteY642" fmla="*/ 1353223 h 2979720"/>
              <a:gd name="connsiteX643" fmla="*/ 2133150 w 2918889"/>
              <a:gd name="connsiteY643" fmla="*/ 1353223 h 2979720"/>
              <a:gd name="connsiteX644" fmla="*/ 2136442 w 2918889"/>
              <a:gd name="connsiteY644" fmla="*/ 1361147 h 2979720"/>
              <a:gd name="connsiteX645" fmla="*/ 2178238 w 2918889"/>
              <a:gd name="connsiteY645" fmla="*/ 1362598 h 2979720"/>
              <a:gd name="connsiteX646" fmla="*/ 2173216 w 2918889"/>
              <a:gd name="connsiteY646" fmla="*/ 1322923 h 2979720"/>
              <a:gd name="connsiteX647" fmla="*/ 988028 w 2918889"/>
              <a:gd name="connsiteY647" fmla="*/ 1309531 h 2979720"/>
              <a:gd name="connsiteX648" fmla="*/ 976112 w 2918889"/>
              <a:gd name="connsiteY648" fmla="*/ 1311986 h 2979720"/>
              <a:gd name="connsiteX649" fmla="*/ 971369 w 2918889"/>
              <a:gd name="connsiteY649" fmla="*/ 1342063 h 2979720"/>
              <a:gd name="connsiteX650" fmla="*/ 1007584 w 2918889"/>
              <a:gd name="connsiteY650" fmla="*/ 1346360 h 2979720"/>
              <a:gd name="connsiteX651" fmla="*/ 1015062 w 2918889"/>
              <a:gd name="connsiteY651" fmla="*/ 1324597 h 2979720"/>
              <a:gd name="connsiteX652" fmla="*/ 988028 w 2918889"/>
              <a:gd name="connsiteY652" fmla="*/ 1309531 h 2979720"/>
              <a:gd name="connsiteX653" fmla="*/ 600011 w 2918889"/>
              <a:gd name="connsiteY653" fmla="*/ 1307020 h 2979720"/>
              <a:gd name="connsiteX654" fmla="*/ 600030 w 2918889"/>
              <a:gd name="connsiteY654" fmla="*/ 1307035 h 2979720"/>
              <a:gd name="connsiteX655" fmla="*/ 580369 w 2918889"/>
              <a:gd name="connsiteY655" fmla="*/ 1315055 h 2979720"/>
              <a:gd name="connsiteX656" fmla="*/ 625067 w 2918889"/>
              <a:gd name="connsiteY656" fmla="*/ 1326997 h 2979720"/>
              <a:gd name="connsiteX657" fmla="*/ 600030 w 2918889"/>
              <a:gd name="connsiteY657" fmla="*/ 1307035 h 2979720"/>
              <a:gd name="connsiteX658" fmla="*/ 600067 w 2918889"/>
              <a:gd name="connsiteY658" fmla="*/ 1307020 h 2979720"/>
              <a:gd name="connsiteX659" fmla="*/ 2357096 w 2918889"/>
              <a:gd name="connsiteY659" fmla="*/ 1290938 h 2979720"/>
              <a:gd name="connsiteX660" fmla="*/ 2357137 w 2918889"/>
              <a:gd name="connsiteY660" fmla="*/ 1291005 h 2979720"/>
              <a:gd name="connsiteX661" fmla="*/ 2357025 w 2918889"/>
              <a:gd name="connsiteY661" fmla="*/ 1290949 h 2979720"/>
              <a:gd name="connsiteX662" fmla="*/ 502144 w 2918889"/>
              <a:gd name="connsiteY662" fmla="*/ 1286497 h 2979720"/>
              <a:gd name="connsiteX663" fmla="*/ 468990 w 2918889"/>
              <a:gd name="connsiteY663" fmla="*/ 1294744 h 2979720"/>
              <a:gd name="connsiteX664" fmla="*/ 436179 w 2918889"/>
              <a:gd name="connsiteY664" fmla="*/ 1309029 h 2979720"/>
              <a:gd name="connsiteX665" fmla="*/ 398792 w 2918889"/>
              <a:gd name="connsiteY665" fmla="*/ 1336148 h 2979720"/>
              <a:gd name="connsiteX666" fmla="*/ 367097 w 2918889"/>
              <a:gd name="connsiteY666" fmla="*/ 1329563 h 2979720"/>
              <a:gd name="connsiteX667" fmla="*/ 362911 w 2918889"/>
              <a:gd name="connsiteY667" fmla="*/ 1357074 h 2979720"/>
              <a:gd name="connsiteX668" fmla="*/ 373402 w 2918889"/>
              <a:gd name="connsiteY668" fmla="*/ 1356962 h 2979720"/>
              <a:gd name="connsiteX669" fmla="*/ 414137 w 2918889"/>
              <a:gd name="connsiteY669" fmla="*/ 1365611 h 2979720"/>
              <a:gd name="connsiteX670" fmla="*/ 419103 w 2918889"/>
              <a:gd name="connsiteY670" fmla="*/ 1363658 h 2979720"/>
              <a:gd name="connsiteX671" fmla="*/ 422396 w 2918889"/>
              <a:gd name="connsiteY671" fmla="*/ 1370689 h 2979720"/>
              <a:gd name="connsiteX672" fmla="*/ 460062 w 2918889"/>
              <a:gd name="connsiteY672" fmla="*/ 1380957 h 2979720"/>
              <a:gd name="connsiteX673" fmla="*/ 483666 w 2918889"/>
              <a:gd name="connsiteY673" fmla="*/ 1376046 h 2979720"/>
              <a:gd name="connsiteX674" fmla="*/ 533273 w 2918889"/>
              <a:gd name="connsiteY674" fmla="*/ 1372307 h 2979720"/>
              <a:gd name="connsiteX675" fmla="*/ 542703 w 2918889"/>
              <a:gd name="connsiteY675" fmla="*/ 1372028 h 2979720"/>
              <a:gd name="connsiteX676" fmla="*/ 569488 w 2918889"/>
              <a:gd name="connsiteY676" fmla="*/ 1379896 h 2979720"/>
              <a:gd name="connsiteX677" fmla="*/ 578026 w 2918889"/>
              <a:gd name="connsiteY677" fmla="*/ 1401380 h 2979720"/>
              <a:gd name="connsiteX678" fmla="*/ 595938 w 2918889"/>
              <a:gd name="connsiteY678" fmla="*/ 1423533 h 2979720"/>
              <a:gd name="connsiteX679" fmla="*/ 606763 w 2918889"/>
              <a:gd name="connsiteY679" fmla="*/ 1429727 h 2979720"/>
              <a:gd name="connsiteX680" fmla="*/ 635167 w 2918889"/>
              <a:gd name="connsiteY680" fmla="*/ 1414772 h 2979720"/>
              <a:gd name="connsiteX681" fmla="*/ 568707 w 2918889"/>
              <a:gd name="connsiteY681" fmla="*/ 1356125 h 2979720"/>
              <a:gd name="connsiteX682" fmla="*/ 523396 w 2918889"/>
              <a:gd name="connsiteY682" fmla="*/ 1343960 h 2979720"/>
              <a:gd name="connsiteX683" fmla="*/ 474179 w 2918889"/>
              <a:gd name="connsiteY683" fmla="*/ 1363212 h 2979720"/>
              <a:gd name="connsiteX684" fmla="*/ 425074 w 2918889"/>
              <a:gd name="connsiteY684" fmla="*/ 1357743 h 2979720"/>
              <a:gd name="connsiteX685" fmla="*/ 425186 w 2918889"/>
              <a:gd name="connsiteY685" fmla="*/ 1357576 h 2979720"/>
              <a:gd name="connsiteX686" fmla="*/ 447953 w 2918889"/>
              <a:gd name="connsiteY686" fmla="*/ 1354953 h 2979720"/>
              <a:gd name="connsiteX687" fmla="*/ 485730 w 2918889"/>
              <a:gd name="connsiteY687" fmla="*/ 1358971 h 2979720"/>
              <a:gd name="connsiteX688" fmla="*/ 428422 w 2918889"/>
              <a:gd name="connsiteY688" fmla="*/ 1346415 h 2979720"/>
              <a:gd name="connsiteX689" fmla="*/ 452584 w 2918889"/>
              <a:gd name="connsiteY689" fmla="*/ 1320747 h 2979720"/>
              <a:gd name="connsiteX690" fmla="*/ 480262 w 2918889"/>
              <a:gd name="connsiteY690" fmla="*/ 1320524 h 2979720"/>
              <a:gd name="connsiteX691" fmla="*/ 491366 w 2918889"/>
              <a:gd name="connsiteY691" fmla="*/ 1315613 h 2979720"/>
              <a:gd name="connsiteX692" fmla="*/ 513687 w 2918889"/>
              <a:gd name="connsiteY692" fmla="*/ 1295748 h 2979720"/>
              <a:gd name="connsiteX693" fmla="*/ 502144 w 2918889"/>
              <a:gd name="connsiteY693" fmla="*/ 1286497 h 2979720"/>
              <a:gd name="connsiteX694" fmla="*/ 2183371 w 2918889"/>
              <a:gd name="connsiteY694" fmla="*/ 1278617 h 2979720"/>
              <a:gd name="connsiteX695" fmla="*/ 2213058 w 2918889"/>
              <a:gd name="connsiteY695" fmla="*/ 1297645 h 2979720"/>
              <a:gd name="connsiteX696" fmla="*/ 2241963 w 2918889"/>
              <a:gd name="connsiteY696" fmla="*/ 1318738 h 2979720"/>
              <a:gd name="connsiteX697" fmla="*/ 2183371 w 2918889"/>
              <a:gd name="connsiteY697" fmla="*/ 1278617 h 2979720"/>
              <a:gd name="connsiteX698" fmla="*/ 2182665 w 2918889"/>
              <a:gd name="connsiteY698" fmla="*/ 1251276 h 2979720"/>
              <a:gd name="connsiteX699" fmla="*/ 2147212 w 2918889"/>
              <a:gd name="connsiteY699" fmla="*/ 1263439 h 2979720"/>
              <a:gd name="connsiteX700" fmla="*/ 2145482 w 2918889"/>
              <a:gd name="connsiteY700" fmla="*/ 1270079 h 2979720"/>
              <a:gd name="connsiteX701" fmla="*/ 2159712 w 2918889"/>
              <a:gd name="connsiteY701" fmla="*/ 1278673 h 2979720"/>
              <a:gd name="connsiteX702" fmla="*/ 2159712 w 2918889"/>
              <a:gd name="connsiteY702" fmla="*/ 1278617 h 2979720"/>
              <a:gd name="connsiteX703" fmla="*/ 2195313 w 2918889"/>
              <a:gd name="connsiteY703" fmla="*/ 1256296 h 2979720"/>
              <a:gd name="connsiteX704" fmla="*/ 2182665 w 2918889"/>
              <a:gd name="connsiteY704" fmla="*/ 1251276 h 2979720"/>
              <a:gd name="connsiteX705" fmla="*/ 213252 w 2918889"/>
              <a:gd name="connsiteY705" fmla="*/ 1237938 h 2979720"/>
              <a:gd name="connsiteX706" fmla="*/ 168388 w 2918889"/>
              <a:gd name="connsiteY706" fmla="*/ 1242737 h 2979720"/>
              <a:gd name="connsiteX707" fmla="*/ 168332 w 2918889"/>
              <a:gd name="connsiteY707" fmla="*/ 1242737 h 2979720"/>
              <a:gd name="connsiteX708" fmla="*/ 188811 w 2918889"/>
              <a:gd name="connsiteY708" fmla="*/ 1259477 h 2979720"/>
              <a:gd name="connsiteX709" fmla="*/ 208621 w 2918889"/>
              <a:gd name="connsiteY709" fmla="*/ 1271977 h 2979720"/>
              <a:gd name="connsiteX710" fmla="*/ 213252 w 2918889"/>
              <a:gd name="connsiteY710" fmla="*/ 1237938 h 2979720"/>
              <a:gd name="connsiteX711" fmla="*/ 1219913 w 2918889"/>
              <a:gd name="connsiteY711" fmla="*/ 1231228 h 2979720"/>
              <a:gd name="connsiteX712" fmla="*/ 1209918 w 2918889"/>
              <a:gd name="connsiteY712" fmla="*/ 1235706 h 2979720"/>
              <a:gd name="connsiteX713" fmla="*/ 1220017 w 2918889"/>
              <a:gd name="connsiteY713" fmla="*/ 1308582 h 2979720"/>
              <a:gd name="connsiteX714" fmla="*/ 1227997 w 2918889"/>
              <a:gd name="connsiteY714" fmla="*/ 1306183 h 2979720"/>
              <a:gd name="connsiteX715" fmla="*/ 1229783 w 2918889"/>
              <a:gd name="connsiteY715" fmla="*/ 1337097 h 2979720"/>
              <a:gd name="connsiteX716" fmla="*/ 1238009 w 2918889"/>
              <a:gd name="connsiteY716" fmla="*/ 1333151 h 2979720"/>
              <a:gd name="connsiteX717" fmla="*/ 1243678 w 2918889"/>
              <a:gd name="connsiteY717" fmla="*/ 1350433 h 2979720"/>
              <a:gd name="connsiteX718" fmla="*/ 1204449 w 2918889"/>
              <a:gd name="connsiteY718" fmla="*/ 1346750 h 2979720"/>
              <a:gd name="connsiteX719" fmla="*/ 1224704 w 2918889"/>
              <a:gd name="connsiteY719" fmla="*/ 1369294 h 2979720"/>
              <a:gd name="connsiteX720" fmla="*/ 1254838 w 2918889"/>
              <a:gd name="connsiteY720" fmla="*/ 1376492 h 2979720"/>
              <a:gd name="connsiteX721" fmla="*/ 1258075 w 2918889"/>
              <a:gd name="connsiteY721" fmla="*/ 1348703 h 2979720"/>
              <a:gd name="connsiteX722" fmla="*/ 1282683 w 2918889"/>
              <a:gd name="connsiteY722" fmla="*/ 1373702 h 2979720"/>
              <a:gd name="connsiteX723" fmla="*/ 1281455 w 2918889"/>
              <a:gd name="connsiteY723" fmla="*/ 1359752 h 2979720"/>
              <a:gd name="connsiteX724" fmla="*/ 1250765 w 2918889"/>
              <a:gd name="connsiteY724" fmla="*/ 1316339 h 2979720"/>
              <a:gd name="connsiteX725" fmla="*/ 1240051 w 2918889"/>
              <a:gd name="connsiteY725" fmla="*/ 1297924 h 2979720"/>
              <a:gd name="connsiteX726" fmla="*/ 1226435 w 2918889"/>
              <a:gd name="connsiteY726" fmla="*/ 1239221 h 2979720"/>
              <a:gd name="connsiteX727" fmla="*/ 1219913 w 2918889"/>
              <a:gd name="connsiteY727" fmla="*/ 1231228 h 2979720"/>
              <a:gd name="connsiteX728" fmla="*/ 2218917 w 2918889"/>
              <a:gd name="connsiteY728" fmla="*/ 1230572 h 2979720"/>
              <a:gd name="connsiteX729" fmla="*/ 2246148 w 2918889"/>
              <a:gd name="connsiteY729" fmla="*/ 1248484 h 2979720"/>
              <a:gd name="connsiteX730" fmla="*/ 2224553 w 2918889"/>
              <a:gd name="connsiteY730" fmla="*/ 1248484 h 2979720"/>
              <a:gd name="connsiteX731" fmla="*/ 2245478 w 2918889"/>
              <a:gd name="connsiteY731" fmla="*/ 1261988 h 2979720"/>
              <a:gd name="connsiteX732" fmla="*/ 2272765 w 2918889"/>
              <a:gd name="connsiteY732" fmla="*/ 1266062 h 2979720"/>
              <a:gd name="connsiteX733" fmla="*/ 2312384 w 2918889"/>
              <a:gd name="connsiteY733" fmla="*/ 1264890 h 2979720"/>
              <a:gd name="connsiteX734" fmla="*/ 2342628 w 2918889"/>
              <a:gd name="connsiteY734" fmla="*/ 1300882 h 2979720"/>
              <a:gd name="connsiteX735" fmla="*/ 2351836 w 2918889"/>
              <a:gd name="connsiteY735" fmla="*/ 1306071 h 2979720"/>
              <a:gd name="connsiteX736" fmla="*/ 2372371 w 2918889"/>
              <a:gd name="connsiteY736" fmla="*/ 1320970 h 2979720"/>
              <a:gd name="connsiteX737" fmla="*/ 2413663 w 2918889"/>
              <a:gd name="connsiteY737" fmla="*/ 1332019 h 2979720"/>
              <a:gd name="connsiteX738" fmla="*/ 2436207 w 2918889"/>
              <a:gd name="connsiteY738" fmla="*/ 1328280 h 2979720"/>
              <a:gd name="connsiteX739" fmla="*/ 2463717 w 2918889"/>
              <a:gd name="connsiteY739" fmla="*/ 1320301 h 2979720"/>
              <a:gd name="connsiteX740" fmla="*/ 2486596 w 2918889"/>
              <a:gd name="connsiteY740" fmla="*/ 1305123 h 2979720"/>
              <a:gd name="connsiteX741" fmla="*/ 2503225 w 2918889"/>
              <a:gd name="connsiteY741" fmla="*/ 1295692 h 2979720"/>
              <a:gd name="connsiteX742" fmla="*/ 2490223 w 2918889"/>
              <a:gd name="connsiteY742" fmla="*/ 1288661 h 2979720"/>
              <a:gd name="connsiteX743" fmla="*/ 2459476 w 2918889"/>
              <a:gd name="connsiteY743" fmla="*/ 1301328 h 2979720"/>
              <a:gd name="connsiteX744" fmla="*/ 2401499 w 2918889"/>
              <a:gd name="connsiteY744" fmla="*/ 1316394 h 2979720"/>
              <a:gd name="connsiteX745" fmla="*/ 2379680 w 2918889"/>
              <a:gd name="connsiteY745" fmla="*/ 1287378 h 2979720"/>
              <a:gd name="connsiteX746" fmla="*/ 2357096 w 2918889"/>
              <a:gd name="connsiteY746" fmla="*/ 1290938 h 2979720"/>
              <a:gd name="connsiteX747" fmla="*/ 2346925 w 2918889"/>
              <a:gd name="connsiteY747" fmla="*/ 1274320 h 2979720"/>
              <a:gd name="connsiteX748" fmla="*/ 2284372 w 2918889"/>
              <a:gd name="connsiteY748" fmla="*/ 1242234 h 2979720"/>
              <a:gd name="connsiteX749" fmla="*/ 2232365 w 2918889"/>
              <a:gd name="connsiteY749" fmla="*/ 1232804 h 2979720"/>
              <a:gd name="connsiteX750" fmla="*/ 2218917 w 2918889"/>
              <a:gd name="connsiteY750" fmla="*/ 1230572 h 2979720"/>
              <a:gd name="connsiteX751" fmla="*/ 325915 w 2918889"/>
              <a:gd name="connsiteY751" fmla="*/ 1198988 h 2979720"/>
              <a:gd name="connsiteX752" fmla="*/ 304376 w 2918889"/>
              <a:gd name="connsiteY752" fmla="*/ 1211600 h 2979720"/>
              <a:gd name="connsiteX753" fmla="*/ 296731 w 2918889"/>
              <a:gd name="connsiteY753" fmla="*/ 1233418 h 2979720"/>
              <a:gd name="connsiteX754" fmla="*/ 253039 w 2918889"/>
              <a:gd name="connsiteY754" fmla="*/ 1236431 h 2979720"/>
              <a:gd name="connsiteX755" fmla="*/ 256945 w 2918889"/>
              <a:gd name="connsiteY755" fmla="*/ 1262435 h 2979720"/>
              <a:gd name="connsiteX756" fmla="*/ 293718 w 2918889"/>
              <a:gd name="connsiteY756" fmla="*/ 1264611 h 2979720"/>
              <a:gd name="connsiteX757" fmla="*/ 301084 w 2918889"/>
              <a:gd name="connsiteY757" fmla="*/ 1307076 h 2979720"/>
              <a:gd name="connsiteX758" fmla="*/ 301139 w 2918889"/>
              <a:gd name="connsiteY758" fmla="*/ 1307187 h 2979720"/>
              <a:gd name="connsiteX759" fmla="*/ 315257 w 2918889"/>
              <a:gd name="connsiteY759" fmla="*/ 1296306 h 2979720"/>
              <a:gd name="connsiteX760" fmla="*/ 318773 w 2918889"/>
              <a:gd name="connsiteY760" fmla="*/ 1324932 h 2979720"/>
              <a:gd name="connsiteX761" fmla="*/ 280270 w 2918889"/>
              <a:gd name="connsiteY761" fmla="*/ 1310145 h 2979720"/>
              <a:gd name="connsiteX762" fmla="*/ 255047 w 2918889"/>
              <a:gd name="connsiteY762" fmla="*/ 1334028 h 2979720"/>
              <a:gd name="connsiteX763" fmla="*/ 244947 w 2918889"/>
              <a:gd name="connsiteY763" fmla="*/ 1319631 h 2979720"/>
              <a:gd name="connsiteX764" fmla="*/ 231443 w 2918889"/>
              <a:gd name="connsiteY764" fmla="*/ 1281909 h 2979720"/>
              <a:gd name="connsiteX765" fmla="*/ 202259 w 2918889"/>
              <a:gd name="connsiteY765" fmla="*/ 1324318 h 2979720"/>
              <a:gd name="connsiteX766" fmla="*/ 228207 w 2918889"/>
              <a:gd name="connsiteY766" fmla="*/ 1314553 h 2979720"/>
              <a:gd name="connsiteX767" fmla="*/ 234457 w 2918889"/>
              <a:gd name="connsiteY767" fmla="*/ 1317176 h 2979720"/>
              <a:gd name="connsiteX768" fmla="*/ 222236 w 2918889"/>
              <a:gd name="connsiteY768" fmla="*/ 1326885 h 2979720"/>
              <a:gd name="connsiteX769" fmla="*/ 225250 w 2918889"/>
              <a:gd name="connsiteY769" fmla="*/ 1355734 h 2979720"/>
              <a:gd name="connsiteX770" fmla="*/ 259735 w 2918889"/>
              <a:gd name="connsiteY770" fmla="*/ 1372028 h 2979720"/>
              <a:gd name="connsiteX771" fmla="*/ 317545 w 2918889"/>
              <a:gd name="connsiteY771" fmla="*/ 1337543 h 2979720"/>
              <a:gd name="connsiteX772" fmla="*/ 345948 w 2918889"/>
              <a:gd name="connsiteY772" fmla="*/ 1340222 h 2979720"/>
              <a:gd name="connsiteX773" fmla="*/ 352532 w 2918889"/>
              <a:gd name="connsiteY773" fmla="*/ 1277166 h 2979720"/>
              <a:gd name="connsiteX774" fmla="*/ 340926 w 2918889"/>
              <a:gd name="connsiteY774" fmla="*/ 1282244 h 2979720"/>
              <a:gd name="connsiteX775" fmla="*/ 344385 w 2918889"/>
              <a:gd name="connsiteY775" fmla="*/ 1260035 h 2979720"/>
              <a:gd name="connsiteX776" fmla="*/ 349742 w 2918889"/>
              <a:gd name="connsiteY776" fmla="*/ 1243964 h 2979720"/>
              <a:gd name="connsiteX777" fmla="*/ 340144 w 2918889"/>
              <a:gd name="connsiteY777" fmla="*/ 1223095 h 2979720"/>
              <a:gd name="connsiteX778" fmla="*/ 362856 w 2918889"/>
              <a:gd name="connsiteY778" fmla="*/ 1220137 h 2979720"/>
              <a:gd name="connsiteX779" fmla="*/ 325915 w 2918889"/>
              <a:gd name="connsiteY779" fmla="*/ 1198988 h 2979720"/>
              <a:gd name="connsiteX780" fmla="*/ 2387477 w 2918889"/>
              <a:gd name="connsiteY780" fmla="*/ 1187463 h 2979720"/>
              <a:gd name="connsiteX781" fmla="*/ 2387493 w 2918889"/>
              <a:gd name="connsiteY781" fmla="*/ 1187605 h 2979720"/>
              <a:gd name="connsiteX782" fmla="*/ 2387437 w 2918889"/>
              <a:gd name="connsiteY782" fmla="*/ 1187493 h 2979720"/>
              <a:gd name="connsiteX783" fmla="*/ 920478 w 2918889"/>
              <a:gd name="connsiteY783" fmla="*/ 1186322 h 2979720"/>
              <a:gd name="connsiteX784" fmla="*/ 920488 w 2918889"/>
              <a:gd name="connsiteY784" fmla="*/ 1186339 h 2979720"/>
              <a:gd name="connsiteX785" fmla="*/ 912499 w 2918889"/>
              <a:gd name="connsiteY785" fmla="*/ 1189279 h 2979720"/>
              <a:gd name="connsiteX786" fmla="*/ 895536 w 2918889"/>
              <a:gd name="connsiteY786" fmla="*/ 1209479 h 2979720"/>
              <a:gd name="connsiteX787" fmla="*/ 920311 w 2918889"/>
              <a:gd name="connsiteY787" fmla="*/ 1210204 h 2979720"/>
              <a:gd name="connsiteX788" fmla="*/ 943748 w 2918889"/>
              <a:gd name="connsiteY788" fmla="*/ 1225996 h 2979720"/>
              <a:gd name="connsiteX789" fmla="*/ 920488 w 2918889"/>
              <a:gd name="connsiteY789" fmla="*/ 1186339 h 2979720"/>
              <a:gd name="connsiteX790" fmla="*/ 920534 w 2918889"/>
              <a:gd name="connsiteY790" fmla="*/ 1186322 h 2979720"/>
              <a:gd name="connsiteX791" fmla="*/ 1479605 w 2918889"/>
              <a:gd name="connsiteY791" fmla="*/ 1173431 h 2979720"/>
              <a:gd name="connsiteX792" fmla="*/ 1479735 w 2918889"/>
              <a:gd name="connsiteY792" fmla="*/ 1173668 h 2979720"/>
              <a:gd name="connsiteX793" fmla="*/ 1479661 w 2918889"/>
              <a:gd name="connsiteY793" fmla="*/ 1173710 h 2979720"/>
              <a:gd name="connsiteX794" fmla="*/ 2657292 w 2918889"/>
              <a:gd name="connsiteY794" fmla="*/ 1157249 h 2979720"/>
              <a:gd name="connsiteX795" fmla="*/ 2657460 w 2918889"/>
              <a:gd name="connsiteY795" fmla="*/ 1157416 h 2979720"/>
              <a:gd name="connsiteX796" fmla="*/ 2657271 w 2918889"/>
              <a:gd name="connsiteY796" fmla="*/ 1157561 h 2979720"/>
              <a:gd name="connsiteX797" fmla="*/ 2657383 w 2918889"/>
              <a:gd name="connsiteY797" fmla="*/ 1156649 h 2979720"/>
              <a:gd name="connsiteX798" fmla="*/ 2657292 w 2918889"/>
              <a:gd name="connsiteY798" fmla="*/ 1156971 h 2979720"/>
              <a:gd name="connsiteX799" fmla="*/ 2657125 w 2918889"/>
              <a:gd name="connsiteY799" fmla="*/ 1156803 h 2979720"/>
              <a:gd name="connsiteX800" fmla="*/ 1739751 w 2918889"/>
              <a:gd name="connsiteY800" fmla="*/ 1124438 h 2979720"/>
              <a:gd name="connsiteX801" fmla="*/ 1728869 w 2918889"/>
              <a:gd name="connsiteY801" fmla="*/ 1129516 h 2979720"/>
              <a:gd name="connsiteX802" fmla="*/ 1728479 w 2918889"/>
              <a:gd name="connsiteY802" fmla="*/ 1163610 h 2979720"/>
              <a:gd name="connsiteX803" fmla="*/ 1710399 w 2918889"/>
              <a:gd name="connsiteY803" fmla="*/ 1197091 h 2979720"/>
              <a:gd name="connsiteX804" fmla="*/ 1686237 w 2918889"/>
              <a:gd name="connsiteY804" fmla="*/ 1229568 h 2979720"/>
              <a:gd name="connsiteX805" fmla="*/ 1718267 w 2918889"/>
              <a:gd name="connsiteY805" fmla="*/ 1216677 h 2979720"/>
              <a:gd name="connsiteX806" fmla="*/ 1741034 w 2918889"/>
              <a:gd name="connsiteY806" fmla="*/ 1166791 h 2979720"/>
              <a:gd name="connsiteX807" fmla="*/ 1744271 w 2918889"/>
              <a:gd name="connsiteY807" fmla="*/ 1178342 h 2979720"/>
              <a:gd name="connsiteX808" fmla="*/ 1739137 w 2918889"/>
              <a:gd name="connsiteY808" fmla="*/ 1191065 h 2979720"/>
              <a:gd name="connsiteX809" fmla="*/ 1740197 w 2918889"/>
              <a:gd name="connsiteY809" fmla="*/ 1206577 h 2979720"/>
              <a:gd name="connsiteX810" fmla="*/ 1730320 w 2918889"/>
              <a:gd name="connsiteY810" fmla="*/ 1214724 h 2979720"/>
              <a:gd name="connsiteX811" fmla="*/ 1726916 w 2918889"/>
              <a:gd name="connsiteY811" fmla="*/ 1225661 h 2979720"/>
              <a:gd name="connsiteX812" fmla="*/ 1736012 w 2918889"/>
              <a:gd name="connsiteY812" fmla="*/ 1222034 h 2979720"/>
              <a:gd name="connsiteX813" fmla="*/ 1733334 w 2918889"/>
              <a:gd name="connsiteY813" fmla="*/ 1243016 h 2979720"/>
              <a:gd name="connsiteX814" fmla="*/ 1737407 w 2918889"/>
              <a:gd name="connsiteY814" fmla="*/ 1243964 h 2979720"/>
              <a:gd name="connsiteX815" fmla="*/ 1754315 w 2918889"/>
              <a:gd name="connsiteY815" fmla="*/ 1205461 h 2979720"/>
              <a:gd name="connsiteX816" fmla="*/ 1807159 w 2918889"/>
              <a:gd name="connsiteY816" fmla="*/ 1184424 h 2979720"/>
              <a:gd name="connsiteX817" fmla="*/ 1789470 w 2918889"/>
              <a:gd name="connsiteY817" fmla="*/ 1146200 h 2979720"/>
              <a:gd name="connsiteX818" fmla="*/ 1789414 w 2918889"/>
              <a:gd name="connsiteY818" fmla="*/ 1146145 h 2979720"/>
              <a:gd name="connsiteX819" fmla="*/ 1752194 w 2918889"/>
              <a:gd name="connsiteY819" fmla="*/ 1154515 h 2979720"/>
              <a:gd name="connsiteX820" fmla="*/ 1787293 w 2918889"/>
              <a:gd name="connsiteY820" fmla="*/ 1129014 h 2979720"/>
              <a:gd name="connsiteX821" fmla="*/ 1757328 w 2918889"/>
              <a:gd name="connsiteY821" fmla="*/ 1125107 h 2979720"/>
              <a:gd name="connsiteX822" fmla="*/ 1744215 w 2918889"/>
              <a:gd name="connsiteY822" fmla="*/ 1156077 h 2979720"/>
              <a:gd name="connsiteX823" fmla="*/ 1739751 w 2918889"/>
              <a:gd name="connsiteY823" fmla="*/ 1124438 h 2979720"/>
              <a:gd name="connsiteX824" fmla="*/ 470048 w 2918889"/>
              <a:gd name="connsiteY824" fmla="*/ 1123155 h 2979720"/>
              <a:gd name="connsiteX825" fmla="*/ 472671 w 2918889"/>
              <a:gd name="connsiteY825" fmla="*/ 1124048 h 2979720"/>
              <a:gd name="connsiteX826" fmla="*/ 476075 w 2918889"/>
              <a:gd name="connsiteY826" fmla="*/ 1152004 h 2979720"/>
              <a:gd name="connsiteX827" fmla="*/ 486621 w 2918889"/>
              <a:gd name="connsiteY827" fmla="*/ 1179012 h 2979720"/>
              <a:gd name="connsiteX828" fmla="*/ 468988 w 2918889"/>
              <a:gd name="connsiteY828" fmla="*/ 1194469 h 2979720"/>
              <a:gd name="connsiteX829" fmla="*/ 447337 w 2918889"/>
              <a:gd name="connsiteY829" fmla="*/ 1196087 h 2979720"/>
              <a:gd name="connsiteX830" fmla="*/ 475070 w 2918889"/>
              <a:gd name="connsiteY830" fmla="*/ 1175608 h 2979720"/>
              <a:gd name="connsiteX831" fmla="*/ 461566 w 2918889"/>
              <a:gd name="connsiteY831" fmla="*/ 1136436 h 2979720"/>
              <a:gd name="connsiteX832" fmla="*/ 469211 w 2918889"/>
              <a:gd name="connsiteY832" fmla="*/ 1123936 h 2979720"/>
              <a:gd name="connsiteX833" fmla="*/ 470048 w 2918889"/>
              <a:gd name="connsiteY833" fmla="*/ 1123211 h 2979720"/>
              <a:gd name="connsiteX834" fmla="*/ 2246427 w 2918889"/>
              <a:gd name="connsiteY834" fmla="*/ 1113333 h 2979720"/>
              <a:gd name="connsiteX835" fmla="*/ 2215290 w 2918889"/>
              <a:gd name="connsiteY835" fmla="*/ 1130241 h 2979720"/>
              <a:gd name="connsiteX836" fmla="*/ 2178405 w 2918889"/>
              <a:gd name="connsiteY836" fmla="*/ 1134929 h 2979720"/>
              <a:gd name="connsiteX837" fmla="*/ 2208147 w 2918889"/>
              <a:gd name="connsiteY837" fmla="*/ 1160430 h 2979720"/>
              <a:gd name="connsiteX838" fmla="*/ 2248045 w 2918889"/>
              <a:gd name="connsiteY838" fmla="*/ 1157528 h 2979720"/>
              <a:gd name="connsiteX839" fmla="*/ 2260489 w 2918889"/>
              <a:gd name="connsiteY839" fmla="*/ 1159704 h 2979720"/>
              <a:gd name="connsiteX840" fmla="*/ 2284986 w 2918889"/>
              <a:gd name="connsiteY840" fmla="*/ 1173599 h 2979720"/>
              <a:gd name="connsiteX841" fmla="*/ 2337383 w 2918889"/>
              <a:gd name="connsiteY841" fmla="*/ 1181913 h 2979720"/>
              <a:gd name="connsiteX842" fmla="*/ 2400773 w 2918889"/>
              <a:gd name="connsiteY842" fmla="*/ 1224880 h 2979720"/>
              <a:gd name="connsiteX843" fmla="*/ 2387102 w 2918889"/>
              <a:gd name="connsiteY843" fmla="*/ 1244969 h 2979720"/>
              <a:gd name="connsiteX844" fmla="*/ 2377951 w 2918889"/>
              <a:gd name="connsiteY844" fmla="*/ 1265894 h 2979720"/>
              <a:gd name="connsiteX845" fmla="*/ 2357583 w 2918889"/>
              <a:gd name="connsiteY845" fmla="*/ 1257970 h 2979720"/>
              <a:gd name="connsiteX846" fmla="*/ 2350329 w 2918889"/>
              <a:gd name="connsiteY846" fmla="*/ 1262323 h 2979720"/>
              <a:gd name="connsiteX847" fmla="*/ 2362326 w 2918889"/>
              <a:gd name="connsiteY847" fmla="*/ 1279454 h 2979720"/>
              <a:gd name="connsiteX848" fmla="*/ 2393966 w 2918889"/>
              <a:gd name="connsiteY848" fmla="*/ 1279566 h 2979720"/>
              <a:gd name="connsiteX849" fmla="*/ 2414556 w 2918889"/>
              <a:gd name="connsiteY849" fmla="*/ 1258752 h 2979720"/>
              <a:gd name="connsiteX850" fmla="*/ 2449042 w 2918889"/>
              <a:gd name="connsiteY850" fmla="*/ 1242681 h 2979720"/>
              <a:gd name="connsiteX851" fmla="*/ 2436765 w 2918889"/>
              <a:gd name="connsiteY851" fmla="*/ 1219691 h 2979720"/>
              <a:gd name="connsiteX852" fmla="*/ 2470748 w 2918889"/>
              <a:gd name="connsiteY852" fmla="*/ 1212939 h 2979720"/>
              <a:gd name="connsiteX853" fmla="*/ 2440616 w 2918889"/>
              <a:gd name="connsiteY853" fmla="*/ 1192460 h 2979720"/>
              <a:gd name="connsiteX854" fmla="*/ 2428060 w 2918889"/>
              <a:gd name="connsiteY854" fmla="*/ 1162439 h 2979720"/>
              <a:gd name="connsiteX855" fmla="*/ 2404066 w 2918889"/>
              <a:gd name="connsiteY855" fmla="*/ 1174882 h 2979720"/>
              <a:gd name="connsiteX856" fmla="*/ 2387477 w 2918889"/>
              <a:gd name="connsiteY856" fmla="*/ 1187463 h 2979720"/>
              <a:gd name="connsiteX857" fmla="*/ 2384479 w 2918889"/>
              <a:gd name="connsiteY857" fmla="*/ 1161881 h 2979720"/>
              <a:gd name="connsiteX858" fmla="*/ 2277787 w 2918889"/>
              <a:gd name="connsiteY858" fmla="*/ 1150553 h 2979720"/>
              <a:gd name="connsiteX859" fmla="*/ 2278903 w 2918889"/>
              <a:gd name="connsiteY859" fmla="*/ 1134705 h 2979720"/>
              <a:gd name="connsiteX860" fmla="*/ 2246427 w 2918889"/>
              <a:gd name="connsiteY860" fmla="*/ 1113333 h 2979720"/>
              <a:gd name="connsiteX861" fmla="*/ 2542286 w 2918889"/>
              <a:gd name="connsiteY861" fmla="*/ 1095589 h 2979720"/>
              <a:gd name="connsiteX862" fmla="*/ 2513269 w 2918889"/>
              <a:gd name="connsiteY862" fmla="*/ 1098490 h 2979720"/>
              <a:gd name="connsiteX863" fmla="*/ 2484978 w 2918889"/>
              <a:gd name="connsiteY863" fmla="*/ 1108758 h 2979720"/>
              <a:gd name="connsiteX864" fmla="*/ 2466731 w 2918889"/>
              <a:gd name="connsiteY864" fmla="*/ 1126893 h 2979720"/>
              <a:gd name="connsiteX865" fmla="*/ 2536259 w 2918889"/>
              <a:gd name="connsiteY865" fmla="*/ 1111325 h 2979720"/>
              <a:gd name="connsiteX866" fmla="*/ 2545801 w 2918889"/>
              <a:gd name="connsiteY866" fmla="*/ 1102173 h 2979720"/>
              <a:gd name="connsiteX867" fmla="*/ 2545801 w 2918889"/>
              <a:gd name="connsiteY867" fmla="*/ 1102117 h 2979720"/>
              <a:gd name="connsiteX868" fmla="*/ 2542286 w 2918889"/>
              <a:gd name="connsiteY868" fmla="*/ 1095589 h 2979720"/>
              <a:gd name="connsiteX869" fmla="*/ 2095373 w 2918889"/>
              <a:gd name="connsiteY869" fmla="*/ 1074384 h 2979720"/>
              <a:gd name="connsiteX870" fmla="*/ 2074670 w 2918889"/>
              <a:gd name="connsiteY870" fmla="*/ 1102899 h 2979720"/>
              <a:gd name="connsiteX871" fmla="*/ 2038065 w 2918889"/>
              <a:gd name="connsiteY871" fmla="*/ 1103959 h 2979720"/>
              <a:gd name="connsiteX872" fmla="*/ 2041636 w 2918889"/>
              <a:gd name="connsiteY872" fmla="*/ 1131859 h 2979720"/>
              <a:gd name="connsiteX873" fmla="*/ 2020766 w 2918889"/>
              <a:gd name="connsiteY873" fmla="*/ 1163722 h 2979720"/>
              <a:gd name="connsiteX874" fmla="*/ 2033545 w 2918889"/>
              <a:gd name="connsiteY874" fmla="*/ 1199435 h 2979720"/>
              <a:gd name="connsiteX875" fmla="*/ 2076289 w 2918889"/>
              <a:gd name="connsiteY875" fmla="*/ 1185596 h 2979720"/>
              <a:gd name="connsiteX876" fmla="*/ 2114791 w 2918889"/>
              <a:gd name="connsiteY876" fmla="*/ 1175273 h 2979720"/>
              <a:gd name="connsiteX877" fmla="*/ 2119758 w 2918889"/>
              <a:gd name="connsiteY877" fmla="*/ 1177282 h 2979720"/>
              <a:gd name="connsiteX878" fmla="*/ 2140181 w 2918889"/>
              <a:gd name="connsiteY878" fmla="*/ 1173766 h 2979720"/>
              <a:gd name="connsiteX879" fmla="*/ 2121153 w 2918889"/>
              <a:gd name="connsiteY879" fmla="*/ 1157919 h 2979720"/>
              <a:gd name="connsiteX880" fmla="*/ 2121041 w 2918889"/>
              <a:gd name="connsiteY880" fmla="*/ 1158030 h 2979720"/>
              <a:gd name="connsiteX881" fmla="*/ 2059102 w 2918889"/>
              <a:gd name="connsiteY881" fmla="*/ 1154459 h 2979720"/>
              <a:gd name="connsiteX882" fmla="*/ 2069146 w 2918889"/>
              <a:gd name="connsiteY882" fmla="*/ 1114338 h 2979720"/>
              <a:gd name="connsiteX883" fmla="*/ 2095373 w 2918889"/>
              <a:gd name="connsiteY883" fmla="*/ 1074384 h 2979720"/>
              <a:gd name="connsiteX884" fmla="*/ 877009 w 2918889"/>
              <a:gd name="connsiteY884" fmla="*/ 1071761 h 2979720"/>
              <a:gd name="connsiteX885" fmla="*/ 836386 w 2918889"/>
              <a:gd name="connsiteY885" fmla="*/ 1106247 h 2979720"/>
              <a:gd name="connsiteX886" fmla="*/ 801677 w 2918889"/>
              <a:gd name="connsiteY886" fmla="*/ 1122541 h 2979720"/>
              <a:gd name="connsiteX887" fmla="*/ 801677 w 2918889"/>
              <a:gd name="connsiteY887" fmla="*/ 1108479 h 2979720"/>
              <a:gd name="connsiteX888" fmla="*/ 758543 w 2918889"/>
              <a:gd name="connsiteY888" fmla="*/ 1166010 h 2979720"/>
              <a:gd name="connsiteX889" fmla="*/ 717418 w 2918889"/>
              <a:gd name="connsiteY889" fmla="*/ 1188944 h 2979720"/>
              <a:gd name="connsiteX890" fmla="*/ 728802 w 2918889"/>
              <a:gd name="connsiteY890" fmla="*/ 1199435 h 2979720"/>
              <a:gd name="connsiteX891" fmla="*/ 710108 w 2918889"/>
              <a:gd name="connsiteY891" fmla="*/ 1219021 h 2979720"/>
              <a:gd name="connsiteX892" fmla="*/ 703412 w 2918889"/>
              <a:gd name="connsiteY892" fmla="*/ 1207247 h 2979720"/>
              <a:gd name="connsiteX893" fmla="*/ 699116 w 2918889"/>
              <a:gd name="connsiteY893" fmla="*/ 1210595 h 2979720"/>
              <a:gd name="connsiteX894" fmla="*/ 611675 w 2918889"/>
              <a:gd name="connsiteY894" fmla="*/ 1253227 h 2979720"/>
              <a:gd name="connsiteX895" fmla="*/ 599342 w 2918889"/>
              <a:gd name="connsiteY895" fmla="*/ 1258249 h 2979720"/>
              <a:gd name="connsiteX896" fmla="*/ 586675 w 2918889"/>
              <a:gd name="connsiteY896" fmla="*/ 1264722 h 2979720"/>
              <a:gd name="connsiteX897" fmla="*/ 589297 w 2918889"/>
              <a:gd name="connsiteY897" fmla="*/ 1279789 h 2979720"/>
              <a:gd name="connsiteX898" fmla="*/ 587233 w 2918889"/>
              <a:gd name="connsiteY898" fmla="*/ 1298203 h 2979720"/>
              <a:gd name="connsiteX899" fmla="*/ 589465 w 2918889"/>
              <a:gd name="connsiteY899" fmla="*/ 1298594 h 2979720"/>
              <a:gd name="connsiteX900" fmla="*/ 595882 w 2918889"/>
              <a:gd name="connsiteY900" fmla="*/ 1285257 h 2979720"/>
              <a:gd name="connsiteX901" fmla="*/ 661115 w 2918889"/>
              <a:gd name="connsiteY901" fmla="*/ 1290837 h 2979720"/>
              <a:gd name="connsiteX902" fmla="*/ 704249 w 2918889"/>
              <a:gd name="connsiteY902" fmla="*/ 1309866 h 2979720"/>
              <a:gd name="connsiteX903" fmla="*/ 730364 w 2918889"/>
              <a:gd name="connsiteY903" fmla="*/ 1304788 h 2979720"/>
              <a:gd name="connsiteX904" fmla="*/ 765909 w 2918889"/>
              <a:gd name="connsiteY904" fmla="*/ 1295580 h 2979720"/>
              <a:gd name="connsiteX905" fmla="*/ 796209 w 2918889"/>
              <a:gd name="connsiteY905" fmla="*/ 1282969 h 2979720"/>
              <a:gd name="connsiteX906" fmla="*/ 822603 w 2918889"/>
              <a:gd name="connsiteY906" fmla="*/ 1261318 h 2979720"/>
              <a:gd name="connsiteX907" fmla="*/ 836330 w 2918889"/>
              <a:gd name="connsiteY907" fmla="*/ 1251553 h 2979720"/>
              <a:gd name="connsiteX908" fmla="*/ 803686 w 2918889"/>
              <a:gd name="connsiteY908" fmla="*/ 1255738 h 2979720"/>
              <a:gd name="connsiteX909" fmla="*/ 802124 w 2918889"/>
              <a:gd name="connsiteY909" fmla="*/ 1254455 h 2979720"/>
              <a:gd name="connsiteX910" fmla="*/ 809266 w 2918889"/>
              <a:gd name="connsiteY910" fmla="*/ 1235873 h 2979720"/>
              <a:gd name="connsiteX911" fmla="*/ 792582 w 2918889"/>
              <a:gd name="connsiteY911" fmla="*/ 1244969 h 2979720"/>
              <a:gd name="connsiteX912" fmla="*/ 785439 w 2918889"/>
              <a:gd name="connsiteY912" fmla="*/ 1228563 h 2979720"/>
              <a:gd name="connsiteX913" fmla="*/ 758655 w 2918889"/>
              <a:gd name="connsiteY913" fmla="*/ 1284532 h 2979720"/>
              <a:gd name="connsiteX914" fmla="*/ 706425 w 2918889"/>
              <a:gd name="connsiteY914" fmla="*/ 1289331 h 2979720"/>
              <a:gd name="connsiteX915" fmla="*/ 718200 w 2918889"/>
              <a:gd name="connsiteY915" fmla="*/ 1273372 h 2979720"/>
              <a:gd name="connsiteX916" fmla="*/ 653135 w 2918889"/>
              <a:gd name="connsiteY916" fmla="*/ 1284364 h 2979720"/>
              <a:gd name="connsiteX917" fmla="*/ 652800 w 2918889"/>
              <a:gd name="connsiteY917" fmla="*/ 1281351 h 2979720"/>
              <a:gd name="connsiteX918" fmla="*/ 679641 w 2918889"/>
              <a:gd name="connsiteY918" fmla="*/ 1265057 h 2979720"/>
              <a:gd name="connsiteX919" fmla="*/ 677688 w 2918889"/>
              <a:gd name="connsiteY919" fmla="*/ 1260537 h 2979720"/>
              <a:gd name="connsiteX920" fmla="*/ 651852 w 2918889"/>
              <a:gd name="connsiteY920" fmla="*/ 1266341 h 2979720"/>
              <a:gd name="connsiteX921" fmla="*/ 680255 w 2918889"/>
              <a:gd name="connsiteY921" fmla="*/ 1252669 h 2979720"/>
              <a:gd name="connsiteX922" fmla="*/ 718144 w 2918889"/>
              <a:gd name="connsiteY922" fmla="*/ 1229791 h 2979720"/>
              <a:gd name="connsiteX923" fmla="*/ 744761 w 2918889"/>
              <a:gd name="connsiteY923" fmla="*/ 1210874 h 2979720"/>
              <a:gd name="connsiteX924" fmla="*/ 776455 w 2918889"/>
              <a:gd name="connsiteY924" fmla="*/ 1190786 h 2979720"/>
              <a:gd name="connsiteX925" fmla="*/ 793251 w 2918889"/>
              <a:gd name="connsiteY925" fmla="*/ 1142908 h 2979720"/>
              <a:gd name="connsiteX926" fmla="*/ 798050 w 2918889"/>
              <a:gd name="connsiteY926" fmla="*/ 1135486 h 2979720"/>
              <a:gd name="connsiteX927" fmla="*/ 818976 w 2918889"/>
              <a:gd name="connsiteY927" fmla="*/ 1145754 h 2979720"/>
              <a:gd name="connsiteX928" fmla="*/ 877121 w 2918889"/>
              <a:gd name="connsiteY928" fmla="*/ 1071761 h 2979720"/>
              <a:gd name="connsiteX929" fmla="*/ 2418239 w 2918889"/>
              <a:gd name="connsiteY929" fmla="*/ 1048548 h 2979720"/>
              <a:gd name="connsiteX930" fmla="*/ 2347651 w 2918889"/>
              <a:gd name="connsiteY930" fmla="*/ 1070757 h 2979720"/>
              <a:gd name="connsiteX931" fmla="*/ 2310264 w 2918889"/>
              <a:gd name="connsiteY931" fmla="*/ 1111101 h 2979720"/>
              <a:gd name="connsiteX932" fmla="*/ 2354347 w 2918889"/>
              <a:gd name="connsiteY932" fmla="*/ 1083647 h 2979720"/>
              <a:gd name="connsiteX933" fmla="*/ 2380852 w 2918889"/>
              <a:gd name="connsiteY933" fmla="*/ 1094919 h 2979720"/>
              <a:gd name="connsiteX934" fmla="*/ 2418239 w 2918889"/>
              <a:gd name="connsiteY934" fmla="*/ 1048604 h 2979720"/>
              <a:gd name="connsiteX935" fmla="*/ 2546192 w 2918889"/>
              <a:gd name="connsiteY935" fmla="*/ 1029743 h 2979720"/>
              <a:gd name="connsiteX936" fmla="*/ 2520133 w 2918889"/>
              <a:gd name="connsiteY936" fmla="*/ 1054519 h 2979720"/>
              <a:gd name="connsiteX937" fmla="*/ 2515145 w 2918889"/>
              <a:gd name="connsiteY937" fmla="*/ 1070555 h 2979720"/>
              <a:gd name="connsiteX938" fmla="*/ 2512385 w 2918889"/>
              <a:gd name="connsiteY938" fmla="*/ 1087496 h 2979720"/>
              <a:gd name="connsiteX939" fmla="*/ 2512376 w 2918889"/>
              <a:gd name="connsiteY939" fmla="*/ 1087497 h 2979720"/>
              <a:gd name="connsiteX940" fmla="*/ 2512376 w 2918889"/>
              <a:gd name="connsiteY940" fmla="*/ 1087553 h 2979720"/>
              <a:gd name="connsiteX941" fmla="*/ 2512385 w 2918889"/>
              <a:gd name="connsiteY941" fmla="*/ 1087496 h 2979720"/>
              <a:gd name="connsiteX942" fmla="*/ 2528482 w 2918889"/>
              <a:gd name="connsiteY942" fmla="*/ 1085803 h 2979720"/>
              <a:gd name="connsiteX943" fmla="*/ 2534585 w 2918889"/>
              <a:gd name="connsiteY943" fmla="*/ 1074105 h 2979720"/>
              <a:gd name="connsiteX944" fmla="*/ 2546192 w 2918889"/>
              <a:gd name="connsiteY944" fmla="*/ 1029743 h 2979720"/>
              <a:gd name="connsiteX945" fmla="*/ 592533 w 2918889"/>
              <a:gd name="connsiteY945" fmla="*/ 1028571 h 2979720"/>
              <a:gd name="connsiteX946" fmla="*/ 592580 w 2918889"/>
              <a:gd name="connsiteY946" fmla="*/ 1028927 h 2979720"/>
              <a:gd name="connsiteX947" fmla="*/ 592254 w 2918889"/>
              <a:gd name="connsiteY947" fmla="*/ 1028794 h 2979720"/>
              <a:gd name="connsiteX948" fmla="*/ 592424 w 2918889"/>
              <a:gd name="connsiteY948" fmla="*/ 1028215 h 2979720"/>
              <a:gd name="connsiteX949" fmla="*/ 592646 w 2918889"/>
              <a:gd name="connsiteY949" fmla="*/ 1028460 h 2979720"/>
              <a:gd name="connsiteX950" fmla="*/ 592367 w 2918889"/>
              <a:gd name="connsiteY950" fmla="*/ 1028683 h 2979720"/>
              <a:gd name="connsiteX951" fmla="*/ 2145427 w 2918889"/>
              <a:gd name="connsiteY951" fmla="*/ 1021429 h 2979720"/>
              <a:gd name="connsiteX952" fmla="*/ 2119702 w 2918889"/>
              <a:gd name="connsiteY952" fmla="*/ 1089116 h 2979720"/>
              <a:gd name="connsiteX953" fmla="*/ 2119702 w 2918889"/>
              <a:gd name="connsiteY953" fmla="*/ 1089171 h 2979720"/>
              <a:gd name="connsiteX954" fmla="*/ 2148272 w 2918889"/>
              <a:gd name="connsiteY954" fmla="*/ 1075277 h 2979720"/>
              <a:gd name="connsiteX955" fmla="*/ 2161776 w 2918889"/>
              <a:gd name="connsiteY955" fmla="*/ 1052231 h 2979720"/>
              <a:gd name="connsiteX956" fmla="*/ 2165292 w 2918889"/>
              <a:gd name="connsiteY956" fmla="*/ 1042912 h 2979720"/>
              <a:gd name="connsiteX957" fmla="*/ 2151565 w 2918889"/>
              <a:gd name="connsiteY957" fmla="*/ 1041796 h 2979720"/>
              <a:gd name="connsiteX958" fmla="*/ 2145427 w 2918889"/>
              <a:gd name="connsiteY958" fmla="*/ 1021429 h 2979720"/>
              <a:gd name="connsiteX959" fmla="*/ 1693212 w 2918889"/>
              <a:gd name="connsiteY959" fmla="*/ 1013449 h 2979720"/>
              <a:gd name="connsiteX960" fmla="*/ 1667432 w 2918889"/>
              <a:gd name="connsiteY960" fmla="*/ 1032645 h 2979720"/>
              <a:gd name="connsiteX961" fmla="*/ 1632947 w 2918889"/>
              <a:gd name="connsiteY961" fmla="*/ 1031473 h 2979720"/>
              <a:gd name="connsiteX962" fmla="*/ 1632947 w 2918889"/>
              <a:gd name="connsiteY962" fmla="*/ 1031529 h 2979720"/>
              <a:gd name="connsiteX963" fmla="*/ 1680880 w 2918889"/>
              <a:gd name="connsiteY963" fmla="*/ 1044698 h 2979720"/>
              <a:gd name="connsiteX964" fmla="*/ 1693212 w 2918889"/>
              <a:gd name="connsiteY964" fmla="*/ 1013449 h 2979720"/>
              <a:gd name="connsiteX965" fmla="*/ 1831934 w 2918889"/>
              <a:gd name="connsiteY965" fmla="*/ 1013114 h 2979720"/>
              <a:gd name="connsiteX966" fmla="*/ 1827582 w 2918889"/>
              <a:gd name="connsiteY966" fmla="*/ 1015570 h 2979720"/>
              <a:gd name="connsiteX967" fmla="*/ 1828307 w 2918889"/>
              <a:gd name="connsiteY967" fmla="*/ 1020257 h 2979720"/>
              <a:gd name="connsiteX968" fmla="*/ 1832437 w 2918889"/>
              <a:gd name="connsiteY968" fmla="*/ 1017076 h 2979720"/>
              <a:gd name="connsiteX969" fmla="*/ 1831934 w 2918889"/>
              <a:gd name="connsiteY969" fmla="*/ 1013170 h 2979720"/>
              <a:gd name="connsiteX970" fmla="*/ 2847686 w 2918889"/>
              <a:gd name="connsiteY970" fmla="*/ 1008483 h 2979720"/>
              <a:gd name="connsiteX971" fmla="*/ 2839372 w 2918889"/>
              <a:gd name="connsiteY971" fmla="*/ 1024163 h 2979720"/>
              <a:gd name="connsiteX972" fmla="*/ 2859126 w 2918889"/>
              <a:gd name="connsiteY972" fmla="*/ 1039732 h 2979720"/>
              <a:gd name="connsiteX973" fmla="*/ 2862362 w 2918889"/>
              <a:gd name="connsiteY973" fmla="*/ 1061327 h 2979720"/>
              <a:gd name="connsiteX974" fmla="*/ 2839672 w 2918889"/>
              <a:gd name="connsiteY974" fmla="*/ 1042205 h 2979720"/>
              <a:gd name="connsiteX975" fmla="*/ 2839707 w 2918889"/>
              <a:gd name="connsiteY975" fmla="*/ 1042187 h 2979720"/>
              <a:gd name="connsiteX976" fmla="*/ 2839651 w 2918889"/>
              <a:gd name="connsiteY976" fmla="*/ 1042187 h 2979720"/>
              <a:gd name="connsiteX977" fmla="*/ 2839672 w 2918889"/>
              <a:gd name="connsiteY977" fmla="*/ 1042205 h 2979720"/>
              <a:gd name="connsiteX978" fmla="*/ 2821962 w 2918889"/>
              <a:gd name="connsiteY978" fmla="*/ 1051283 h 2979720"/>
              <a:gd name="connsiteX979" fmla="*/ 2813927 w 2918889"/>
              <a:gd name="connsiteY979" fmla="*/ 1031975 h 2979720"/>
              <a:gd name="connsiteX980" fmla="*/ 2847686 w 2918889"/>
              <a:gd name="connsiteY980" fmla="*/ 1008483 h 2979720"/>
              <a:gd name="connsiteX981" fmla="*/ 1616876 w 2918889"/>
              <a:gd name="connsiteY981" fmla="*/ 1008036 h 2979720"/>
              <a:gd name="connsiteX982" fmla="*/ 1589254 w 2918889"/>
              <a:gd name="connsiteY982" fmla="*/ 1025112 h 2979720"/>
              <a:gd name="connsiteX983" fmla="*/ 1594723 w 2918889"/>
              <a:gd name="connsiteY983" fmla="*/ 1048157 h 2979720"/>
              <a:gd name="connsiteX984" fmla="*/ 1549189 w 2918889"/>
              <a:gd name="connsiteY984" fmla="*/ 1058425 h 2979720"/>
              <a:gd name="connsiteX985" fmla="*/ 1536522 w 2918889"/>
              <a:gd name="connsiteY985" fmla="*/ 1050055 h 2979720"/>
              <a:gd name="connsiteX986" fmla="*/ 1446124 w 2918889"/>
              <a:gd name="connsiteY986" fmla="*/ 1056137 h 2979720"/>
              <a:gd name="connsiteX987" fmla="*/ 1440321 w 2918889"/>
              <a:gd name="connsiteY987" fmla="*/ 1041964 h 2979720"/>
              <a:gd name="connsiteX988" fmla="*/ 1424864 w 2918889"/>
              <a:gd name="connsiteY988" fmla="*/ 1048157 h 2979720"/>
              <a:gd name="connsiteX989" fmla="*/ 1420401 w 2918889"/>
              <a:gd name="connsiteY989" fmla="*/ 1036997 h 2979720"/>
              <a:gd name="connsiteX990" fmla="*/ 1399307 w 2918889"/>
              <a:gd name="connsiteY990" fmla="*/ 1056193 h 2979720"/>
              <a:gd name="connsiteX991" fmla="*/ 1404330 w 2918889"/>
              <a:gd name="connsiteY991" fmla="*/ 1065288 h 2979720"/>
              <a:gd name="connsiteX992" fmla="*/ 1385748 w 2918889"/>
              <a:gd name="connsiteY992" fmla="*/ 1065623 h 2979720"/>
              <a:gd name="connsiteX993" fmla="*/ 1365269 w 2918889"/>
              <a:gd name="connsiteY993" fmla="*/ 1076002 h 2979720"/>
              <a:gd name="connsiteX994" fmla="*/ 1381675 w 2918889"/>
              <a:gd name="connsiteY994" fmla="*/ 1037611 h 2979720"/>
              <a:gd name="connsiteX995" fmla="*/ 1337312 w 2918889"/>
              <a:gd name="connsiteY995" fmla="*/ 1034654 h 2979720"/>
              <a:gd name="connsiteX996" fmla="*/ 1312703 w 2918889"/>
              <a:gd name="connsiteY996" fmla="*/ 1037611 h 2979720"/>
              <a:gd name="connsiteX997" fmla="*/ 1282236 w 2918889"/>
              <a:gd name="connsiteY997" fmla="*/ 1048604 h 2979720"/>
              <a:gd name="connsiteX998" fmla="*/ 1274257 w 2918889"/>
              <a:gd name="connsiteY998" fmla="*/ 1057978 h 2979720"/>
              <a:gd name="connsiteX999" fmla="*/ 1279781 w 2918889"/>
              <a:gd name="connsiteY999" fmla="*/ 1069362 h 2979720"/>
              <a:gd name="connsiteX1000" fmla="*/ 1302158 w 2918889"/>
              <a:gd name="connsiteY1000" fmla="*/ 1075891 h 2979720"/>
              <a:gd name="connsiteX1001" fmla="*/ 1314992 w 2918889"/>
              <a:gd name="connsiteY1001" fmla="*/ 1062164 h 2979720"/>
              <a:gd name="connsiteX1002" fmla="*/ 1310359 w 2918889"/>
              <a:gd name="connsiteY1002" fmla="*/ 1120588 h 2979720"/>
              <a:gd name="connsiteX1003" fmla="*/ 1298419 w 2918889"/>
              <a:gd name="connsiteY1003" fmla="*/ 1140843 h 2979720"/>
              <a:gd name="connsiteX1004" fmla="*/ 1298531 w 2918889"/>
              <a:gd name="connsiteY1004" fmla="*/ 1164950 h 2979720"/>
              <a:gd name="connsiteX1005" fmla="*/ 1314880 w 2918889"/>
              <a:gd name="connsiteY1005" fmla="*/ 1183364 h 2979720"/>
              <a:gd name="connsiteX1006" fmla="*/ 1322636 w 2918889"/>
              <a:gd name="connsiteY1006" fmla="*/ 1200049 h 2979720"/>
              <a:gd name="connsiteX1007" fmla="*/ 1317559 w 2918889"/>
              <a:gd name="connsiteY1007" fmla="*/ 1201444 h 2979720"/>
              <a:gd name="connsiteX1008" fmla="*/ 1298809 w 2918889"/>
              <a:gd name="connsiteY1008" fmla="*/ 1250381 h 2979720"/>
              <a:gd name="connsiteX1009" fmla="*/ 1311308 w 2918889"/>
              <a:gd name="connsiteY1009" fmla="*/ 1273930 h 2979720"/>
              <a:gd name="connsiteX1010" fmla="*/ 1323362 w 2918889"/>
              <a:gd name="connsiteY1010" fmla="*/ 1296250 h 2979720"/>
              <a:gd name="connsiteX1011" fmla="*/ 1326264 w 2918889"/>
              <a:gd name="connsiteY1011" fmla="*/ 1309531 h 2979720"/>
              <a:gd name="connsiteX1012" fmla="*/ 1335024 w 2918889"/>
              <a:gd name="connsiteY1012" fmla="*/ 1319408 h 2979720"/>
              <a:gd name="connsiteX1013" fmla="*/ 1341219 w 2918889"/>
              <a:gd name="connsiteY1013" fmla="*/ 1307578 h 2979720"/>
              <a:gd name="connsiteX1014" fmla="*/ 1359745 w 2918889"/>
              <a:gd name="connsiteY1014" fmla="*/ 1324597 h 2979720"/>
              <a:gd name="connsiteX1015" fmla="*/ 1378382 w 2918889"/>
              <a:gd name="connsiteY1015" fmla="*/ 1334083 h 2979720"/>
              <a:gd name="connsiteX1016" fmla="*/ 1361586 w 2918889"/>
              <a:gd name="connsiteY1016" fmla="*/ 1356013 h 2979720"/>
              <a:gd name="connsiteX1017" fmla="*/ 1386306 w 2918889"/>
              <a:gd name="connsiteY1017" fmla="*/ 1360645 h 2979720"/>
              <a:gd name="connsiteX1018" fmla="*/ 1387366 w 2918889"/>
              <a:gd name="connsiteY1018" fmla="*/ 1343235 h 2979720"/>
              <a:gd name="connsiteX1019" fmla="*/ 1440990 w 2918889"/>
              <a:gd name="connsiteY1019" fmla="*/ 1343012 h 2979720"/>
              <a:gd name="connsiteX1020" fmla="*/ 1437307 w 2918889"/>
              <a:gd name="connsiteY1020" fmla="*/ 1360366 h 2979720"/>
              <a:gd name="connsiteX1021" fmla="*/ 1446515 w 2918889"/>
              <a:gd name="connsiteY1021" fmla="*/ 1372977 h 2979720"/>
              <a:gd name="connsiteX1022" fmla="*/ 1405166 w 2918889"/>
              <a:gd name="connsiteY1022" fmla="*/ 1402105 h 2979720"/>
              <a:gd name="connsiteX1023" fmla="*/ 1389821 w 2918889"/>
              <a:gd name="connsiteY1023" fmla="*/ 1437762 h 2979720"/>
              <a:gd name="connsiteX1024" fmla="*/ 1384297 w 2918889"/>
              <a:gd name="connsiteY1024" fmla="*/ 1454726 h 2979720"/>
              <a:gd name="connsiteX1025" fmla="*/ 1409408 w 2918889"/>
              <a:gd name="connsiteY1025" fmla="*/ 1439492 h 2979720"/>
              <a:gd name="connsiteX1026" fmla="*/ 1415155 w 2918889"/>
              <a:gd name="connsiteY1026" fmla="*/ 1467783 h 2979720"/>
              <a:gd name="connsiteX1027" fmla="*/ 1378940 w 2918889"/>
              <a:gd name="connsiteY1027" fmla="*/ 1483854 h 2979720"/>
              <a:gd name="connsiteX1028" fmla="*/ 1357401 w 2918889"/>
              <a:gd name="connsiteY1028" fmla="*/ 1496298 h 2979720"/>
              <a:gd name="connsiteX1029" fmla="*/ 1364209 w 2918889"/>
              <a:gd name="connsiteY1029" fmla="*/ 1527212 h 2979720"/>
              <a:gd name="connsiteX1030" fmla="*/ 1375425 w 2918889"/>
              <a:gd name="connsiteY1030" fmla="*/ 1511532 h 2979720"/>
              <a:gd name="connsiteX1031" fmla="*/ 1379442 w 2918889"/>
              <a:gd name="connsiteY1031" fmla="*/ 1513819 h 2979720"/>
              <a:gd name="connsiteX1032" fmla="*/ 1372523 w 2918889"/>
              <a:gd name="connsiteY1032" fmla="*/ 1534578 h 2979720"/>
              <a:gd name="connsiteX1033" fmla="*/ 1347357 w 2918889"/>
              <a:gd name="connsiteY1033" fmla="*/ 1538818 h 2979720"/>
              <a:gd name="connsiteX1034" fmla="*/ 1371016 w 2918889"/>
              <a:gd name="connsiteY1034" fmla="*/ 1578047 h 2979720"/>
              <a:gd name="connsiteX1035" fmla="*/ 1328049 w 2918889"/>
              <a:gd name="connsiteY1035" fmla="*/ 1624083 h 2979720"/>
              <a:gd name="connsiteX1036" fmla="*/ 1345794 w 2918889"/>
              <a:gd name="connsiteY1036" fmla="*/ 1640488 h 2979720"/>
              <a:gd name="connsiteX1037" fmla="*/ 1358125 w 2918889"/>
              <a:gd name="connsiteY1037" fmla="*/ 1670844 h 2979720"/>
              <a:gd name="connsiteX1038" fmla="*/ 1367724 w 2918889"/>
              <a:gd name="connsiteY1038" fmla="*/ 1674806 h 2979720"/>
              <a:gd name="connsiteX1039" fmla="*/ 1367222 w 2918889"/>
              <a:gd name="connsiteY1039" fmla="*/ 1703711 h 2979720"/>
              <a:gd name="connsiteX1040" fmla="*/ 1370626 w 2918889"/>
              <a:gd name="connsiteY1040" fmla="*/ 1707785 h 2979720"/>
              <a:gd name="connsiteX1041" fmla="*/ 1369844 w 2918889"/>
              <a:gd name="connsiteY1041" fmla="*/ 1710352 h 2979720"/>
              <a:gd name="connsiteX1042" fmla="*/ 1368560 w 2918889"/>
              <a:gd name="connsiteY1042" fmla="*/ 1712807 h 2979720"/>
              <a:gd name="connsiteX1043" fmla="*/ 1365548 w 2918889"/>
              <a:gd name="connsiteY1043" fmla="*/ 1717383 h 2979720"/>
              <a:gd name="connsiteX1044" fmla="*/ 1349087 w 2918889"/>
              <a:gd name="connsiteY1044" fmla="*/ 1727650 h 2979720"/>
              <a:gd name="connsiteX1045" fmla="*/ 1340102 w 2918889"/>
              <a:gd name="connsiteY1045" fmla="*/ 1746232 h 2979720"/>
              <a:gd name="connsiteX1046" fmla="*/ 1346576 w 2918889"/>
              <a:gd name="connsiteY1046" fmla="*/ 1770227 h 2979720"/>
              <a:gd name="connsiteX1047" fmla="*/ 1329612 w 2918889"/>
              <a:gd name="connsiteY1047" fmla="*/ 1806553 h 2979720"/>
              <a:gd name="connsiteX1048" fmla="*/ 1354220 w 2918889"/>
              <a:gd name="connsiteY1048" fmla="*/ 1791654 h 2979720"/>
              <a:gd name="connsiteX1049" fmla="*/ 1345292 w 2918889"/>
              <a:gd name="connsiteY1049" fmla="*/ 1815147 h 2979720"/>
              <a:gd name="connsiteX1050" fmla="*/ 1371350 w 2918889"/>
              <a:gd name="connsiteY1050" fmla="*/ 1807000 h 2979720"/>
              <a:gd name="connsiteX1051" fmla="*/ 1382400 w 2918889"/>
              <a:gd name="connsiteY1051" fmla="*/ 1795505 h 2979720"/>
              <a:gd name="connsiteX1052" fmla="*/ 1371519 w 2918889"/>
              <a:gd name="connsiteY1052" fmla="*/ 1779490 h 2979720"/>
              <a:gd name="connsiteX1053" fmla="*/ 1393393 w 2918889"/>
              <a:gd name="connsiteY1053" fmla="*/ 1755160 h 2979720"/>
              <a:gd name="connsiteX1054" fmla="*/ 1399140 w 2918889"/>
              <a:gd name="connsiteY1054" fmla="*/ 1733398 h 2979720"/>
              <a:gd name="connsiteX1055" fmla="*/ 1392388 w 2918889"/>
              <a:gd name="connsiteY1055" fmla="*/ 1723465 h 2979720"/>
              <a:gd name="connsiteX1056" fmla="*/ 1412365 w 2918889"/>
              <a:gd name="connsiteY1056" fmla="*/ 1687250 h 2979720"/>
              <a:gd name="connsiteX1057" fmla="*/ 1427821 w 2918889"/>
              <a:gd name="connsiteY1057" fmla="*/ 1688087 h 2979720"/>
              <a:gd name="connsiteX1058" fmla="*/ 1455722 w 2918889"/>
              <a:gd name="connsiteY1058" fmla="*/ 1718722 h 2979720"/>
              <a:gd name="connsiteX1059" fmla="*/ 1476089 w 2918889"/>
              <a:gd name="connsiteY1059" fmla="*/ 1762526 h 2979720"/>
              <a:gd name="connsiteX1060" fmla="*/ 1454438 w 2918889"/>
              <a:gd name="connsiteY1060" fmla="*/ 1777983 h 2979720"/>
              <a:gd name="connsiteX1061" fmla="*/ 1453880 w 2918889"/>
              <a:gd name="connsiteY1061" fmla="*/ 1796732 h 2979720"/>
              <a:gd name="connsiteX1062" fmla="*/ 1450588 w 2918889"/>
              <a:gd name="connsiteY1062" fmla="*/ 1814142 h 2979720"/>
              <a:gd name="connsiteX1063" fmla="*/ 1446570 w 2918889"/>
              <a:gd name="connsiteY1063" fmla="*/ 1827925 h 2979720"/>
              <a:gd name="connsiteX1064" fmla="*/ 1469728 w 2918889"/>
              <a:gd name="connsiteY1064" fmla="*/ 1812580 h 2979720"/>
              <a:gd name="connsiteX1065" fmla="*/ 1489482 w 2918889"/>
              <a:gd name="connsiteY1065" fmla="*/ 1789255 h 2979720"/>
              <a:gd name="connsiteX1066" fmla="*/ 1506613 w 2918889"/>
              <a:gd name="connsiteY1066" fmla="*/ 1767381 h 2979720"/>
              <a:gd name="connsiteX1067" fmla="*/ 1489259 w 2918889"/>
              <a:gd name="connsiteY1067" fmla="*/ 1765707 h 2979720"/>
              <a:gd name="connsiteX1068" fmla="*/ 1480553 w 2918889"/>
              <a:gd name="connsiteY1068" fmla="*/ 1693555 h 2979720"/>
              <a:gd name="connsiteX1069" fmla="*/ 1448356 w 2918889"/>
              <a:gd name="connsiteY1069" fmla="*/ 1665264 h 2979720"/>
              <a:gd name="connsiteX1070" fmla="*/ 1416216 w 2918889"/>
              <a:gd name="connsiteY1070" fmla="*/ 1664762 h 2979720"/>
              <a:gd name="connsiteX1071" fmla="*/ 1387087 w 2918889"/>
              <a:gd name="connsiteY1071" fmla="*/ 1650923 h 2979720"/>
              <a:gd name="connsiteX1072" fmla="*/ 1353830 w 2918889"/>
              <a:gd name="connsiteY1072" fmla="*/ 1657675 h 2979720"/>
              <a:gd name="connsiteX1073" fmla="*/ 1365660 w 2918889"/>
              <a:gd name="connsiteY1073" fmla="*/ 1617498 h 2979720"/>
              <a:gd name="connsiteX1074" fmla="*/ 1352824 w 2918889"/>
              <a:gd name="connsiteY1074" fmla="*/ 1610244 h 2979720"/>
              <a:gd name="connsiteX1075" fmla="*/ 1382177 w 2918889"/>
              <a:gd name="connsiteY1075" fmla="*/ 1601037 h 2979720"/>
              <a:gd name="connsiteX1076" fmla="*/ 1390547 w 2918889"/>
              <a:gd name="connsiteY1076" fmla="*/ 1626929 h 2979720"/>
              <a:gd name="connsiteX1077" fmla="*/ 1435131 w 2918889"/>
              <a:gd name="connsiteY1077" fmla="*/ 1630444 h 2979720"/>
              <a:gd name="connsiteX1078" fmla="*/ 1442497 w 2918889"/>
              <a:gd name="connsiteY1078" fmla="*/ 1628268 h 2979720"/>
              <a:gd name="connsiteX1079" fmla="*/ 1482004 w 2918889"/>
              <a:gd name="connsiteY1079" fmla="*/ 1607845 h 2979720"/>
              <a:gd name="connsiteX1080" fmla="*/ 1495787 w 2918889"/>
              <a:gd name="connsiteY1080" fmla="*/ 1575647 h 2979720"/>
              <a:gd name="connsiteX1081" fmla="*/ 1486580 w 2918889"/>
              <a:gd name="connsiteY1081" fmla="*/ 1559967 h 2979720"/>
              <a:gd name="connsiteX1082" fmla="*/ 1588752 w 2918889"/>
              <a:gd name="connsiteY1082" fmla="*/ 1513987 h 2979720"/>
              <a:gd name="connsiteX1083" fmla="*/ 1590091 w 2918889"/>
              <a:gd name="connsiteY1083" fmla="*/ 1492224 h 2979720"/>
              <a:gd name="connsiteX1084" fmla="*/ 1611575 w 2918889"/>
              <a:gd name="connsiteY1084" fmla="*/ 1482905 h 2979720"/>
              <a:gd name="connsiteX1085" fmla="*/ 1588250 w 2918889"/>
              <a:gd name="connsiteY1085" fmla="*/ 1472136 h 2979720"/>
              <a:gd name="connsiteX1086" fmla="*/ 1582726 w 2918889"/>
              <a:gd name="connsiteY1086" fmla="*/ 1442171 h 2979720"/>
              <a:gd name="connsiteX1087" fmla="*/ 1605939 w 2918889"/>
              <a:gd name="connsiteY1087" fmla="*/ 1418176 h 2979720"/>
              <a:gd name="connsiteX1088" fmla="*/ 1615593 w 2918889"/>
              <a:gd name="connsiteY1088" fmla="*/ 1376213 h 2979720"/>
              <a:gd name="connsiteX1089" fmla="*/ 1647455 w 2918889"/>
              <a:gd name="connsiteY1089" fmla="*/ 1354172 h 2979720"/>
              <a:gd name="connsiteX1090" fmla="*/ 1644219 w 2918889"/>
              <a:gd name="connsiteY1090" fmla="*/ 1303449 h 2979720"/>
              <a:gd name="connsiteX1091" fmla="*/ 1599578 w 2918889"/>
              <a:gd name="connsiteY1091" fmla="*/ 1277501 h 2979720"/>
              <a:gd name="connsiteX1092" fmla="*/ 1615872 w 2918889"/>
              <a:gd name="connsiteY1092" fmla="*/ 1272256 h 2979720"/>
              <a:gd name="connsiteX1093" fmla="*/ 1629766 w 2918889"/>
              <a:gd name="connsiteY1093" fmla="*/ 1278171 h 2979720"/>
              <a:gd name="connsiteX1094" fmla="*/ 1658727 w 2918889"/>
              <a:gd name="connsiteY1094" fmla="*/ 1260147 h 2979720"/>
              <a:gd name="connsiteX1095" fmla="*/ 1621619 w 2918889"/>
              <a:gd name="connsiteY1095" fmla="*/ 1241676 h 2979720"/>
              <a:gd name="connsiteX1096" fmla="*/ 1630045 w 2918889"/>
              <a:gd name="connsiteY1096" fmla="*/ 1221253 h 2979720"/>
              <a:gd name="connsiteX1097" fmla="*/ 1583340 w 2918889"/>
              <a:gd name="connsiteY1097" fmla="*/ 1205517 h 2979720"/>
              <a:gd name="connsiteX1098" fmla="*/ 1587692 w 2918889"/>
              <a:gd name="connsiteY1098" fmla="*/ 1196701 h 2979720"/>
              <a:gd name="connsiteX1099" fmla="*/ 1566376 w 2918889"/>
              <a:gd name="connsiteY1099" fmla="*/ 1152952 h 2979720"/>
              <a:gd name="connsiteX1100" fmla="*/ 1532672 w 2918889"/>
              <a:gd name="connsiteY1100" fmla="*/ 1176166 h 2979720"/>
              <a:gd name="connsiteX1101" fmla="*/ 1505664 w 2918889"/>
              <a:gd name="connsiteY1101" fmla="*/ 1186880 h 2979720"/>
              <a:gd name="connsiteX1102" fmla="*/ 1492272 w 2918889"/>
              <a:gd name="connsiteY1102" fmla="*/ 1196589 h 2979720"/>
              <a:gd name="connsiteX1103" fmla="*/ 1479735 w 2918889"/>
              <a:gd name="connsiteY1103" fmla="*/ 1173668 h 2979720"/>
              <a:gd name="connsiteX1104" fmla="*/ 1493276 w 2918889"/>
              <a:gd name="connsiteY1104" fmla="*/ 1165884 h 2979720"/>
              <a:gd name="connsiteX1105" fmla="*/ 1499638 w 2918889"/>
              <a:gd name="connsiteY1105" fmla="*/ 1149548 h 2979720"/>
              <a:gd name="connsiteX1106" fmla="*/ 1469840 w 2918889"/>
              <a:gd name="connsiteY1106" fmla="*/ 1149548 h 2979720"/>
              <a:gd name="connsiteX1107" fmla="*/ 1484460 w 2918889"/>
              <a:gd name="connsiteY1107" fmla="*/ 1141792 h 2979720"/>
              <a:gd name="connsiteX1108" fmla="*/ 1480833 w 2918889"/>
              <a:gd name="connsiteY1108" fmla="*/ 1135933 h 2979720"/>
              <a:gd name="connsiteX1109" fmla="*/ 1462809 w 2918889"/>
              <a:gd name="connsiteY1109" fmla="*/ 1123657 h 2979720"/>
              <a:gd name="connsiteX1110" fmla="*/ 1464873 w 2918889"/>
              <a:gd name="connsiteY1110" fmla="*/ 1104963 h 2979720"/>
              <a:gd name="connsiteX1111" fmla="*/ 1450588 w 2918889"/>
              <a:gd name="connsiteY1111" fmla="*/ 1103289 h 2979720"/>
              <a:gd name="connsiteX1112" fmla="*/ 1427486 w 2918889"/>
              <a:gd name="connsiteY1112" fmla="*/ 1150553 h 2979720"/>
              <a:gd name="connsiteX1113" fmla="*/ 1429495 w 2918889"/>
              <a:gd name="connsiteY1113" fmla="*/ 1164057 h 2979720"/>
              <a:gd name="connsiteX1114" fmla="*/ 1494113 w 2918889"/>
              <a:gd name="connsiteY1114" fmla="*/ 1256743 h 2979720"/>
              <a:gd name="connsiteX1115" fmla="*/ 1531110 w 2918889"/>
              <a:gd name="connsiteY1115" fmla="*/ 1299431 h 2979720"/>
              <a:gd name="connsiteX1116" fmla="*/ 1516936 w 2918889"/>
              <a:gd name="connsiteY1116" fmla="*/ 1325378 h 2979720"/>
              <a:gd name="connsiteX1117" fmla="*/ 1519447 w 2918889"/>
              <a:gd name="connsiteY1117" fmla="*/ 1353279 h 2979720"/>
              <a:gd name="connsiteX1118" fmla="*/ 1504102 w 2918889"/>
              <a:gd name="connsiteY1118" fmla="*/ 1371359 h 2979720"/>
              <a:gd name="connsiteX1119" fmla="*/ 1508845 w 2918889"/>
              <a:gd name="connsiteY1119" fmla="*/ 1382296 h 2979720"/>
              <a:gd name="connsiteX1120" fmla="*/ 1513142 w 2918889"/>
              <a:gd name="connsiteY1120" fmla="*/ 1423254 h 2979720"/>
              <a:gd name="connsiteX1121" fmla="*/ 1506669 w 2918889"/>
              <a:gd name="connsiteY1121" fmla="*/ 1457293 h 2979720"/>
              <a:gd name="connsiteX1122" fmla="*/ 1488645 w 2918889"/>
              <a:gd name="connsiteY1122" fmla="*/ 1499423 h 2979720"/>
              <a:gd name="connsiteX1123" fmla="*/ 1484404 w 2918889"/>
              <a:gd name="connsiteY1123" fmla="*/ 1499869 h 2979720"/>
              <a:gd name="connsiteX1124" fmla="*/ 1479326 w 2918889"/>
              <a:gd name="connsiteY1124" fmla="*/ 1479558 h 2979720"/>
              <a:gd name="connsiteX1125" fmla="*/ 1454885 w 2918889"/>
              <a:gd name="connsiteY1125" fmla="*/ 1496688 h 2979720"/>
              <a:gd name="connsiteX1126" fmla="*/ 1483232 w 2918889"/>
              <a:gd name="connsiteY1126" fmla="*/ 1550258 h 2979720"/>
              <a:gd name="connsiteX1127" fmla="*/ 1464818 w 2918889"/>
              <a:gd name="connsiteY1127" fmla="*/ 1562199 h 2979720"/>
              <a:gd name="connsiteX1128" fmla="*/ 1428826 w 2918889"/>
              <a:gd name="connsiteY1128" fmla="*/ 1549923 h 2979720"/>
              <a:gd name="connsiteX1129" fmla="*/ 1408123 w 2918889"/>
              <a:gd name="connsiteY1129" fmla="*/ 1557847 h 2979720"/>
              <a:gd name="connsiteX1130" fmla="*/ 1403325 w 2918889"/>
              <a:gd name="connsiteY1130" fmla="*/ 1555615 h 2979720"/>
              <a:gd name="connsiteX1131" fmla="*/ 1409965 w 2918889"/>
              <a:gd name="connsiteY1131" fmla="*/ 1538093 h 2979720"/>
              <a:gd name="connsiteX1132" fmla="*/ 1428435 w 2918889"/>
              <a:gd name="connsiteY1132" fmla="*/ 1539934 h 2979720"/>
              <a:gd name="connsiteX1133" fmla="*/ 1436080 w 2918889"/>
              <a:gd name="connsiteY1133" fmla="*/ 1478162 h 2979720"/>
              <a:gd name="connsiteX1134" fmla="*/ 1444171 w 2918889"/>
              <a:gd name="connsiteY1134" fmla="*/ 1456846 h 2979720"/>
              <a:gd name="connsiteX1135" fmla="*/ 1466380 w 2918889"/>
              <a:gd name="connsiteY1135" fmla="*/ 1445407 h 2979720"/>
              <a:gd name="connsiteX1136" fmla="*/ 1485408 w 2918889"/>
              <a:gd name="connsiteY1136" fmla="*/ 1423310 h 2979720"/>
              <a:gd name="connsiteX1137" fmla="*/ 1491491 w 2918889"/>
              <a:gd name="connsiteY1137" fmla="*/ 1404895 h 2979720"/>
              <a:gd name="connsiteX1138" fmla="*/ 1486692 w 2918889"/>
              <a:gd name="connsiteY1138" fmla="*/ 1372084 h 2979720"/>
              <a:gd name="connsiteX1139" fmla="*/ 1480777 w 2918889"/>
              <a:gd name="connsiteY1139" fmla="*/ 1352609 h 2979720"/>
              <a:gd name="connsiteX1140" fmla="*/ 1470230 w 2918889"/>
              <a:gd name="connsiteY1140" fmla="*/ 1316339 h 2979720"/>
              <a:gd name="connsiteX1141" fmla="*/ 1466770 w 2918889"/>
              <a:gd name="connsiteY1141" fmla="*/ 1280124 h 2979720"/>
              <a:gd name="connsiteX1142" fmla="*/ 1446794 w 2918889"/>
              <a:gd name="connsiteY1142" fmla="*/ 1284030 h 2979720"/>
              <a:gd name="connsiteX1143" fmla="*/ 1426538 w 2918889"/>
              <a:gd name="connsiteY1143" fmla="*/ 1262769 h 2979720"/>
              <a:gd name="connsiteX1144" fmla="*/ 1410747 w 2918889"/>
              <a:gd name="connsiteY1144" fmla="*/ 1219300 h 2979720"/>
              <a:gd name="connsiteX1145" fmla="*/ 1389151 w 2918889"/>
              <a:gd name="connsiteY1145" fmla="*/ 1206856 h 2979720"/>
              <a:gd name="connsiteX1146" fmla="*/ 1352100 w 2918889"/>
              <a:gd name="connsiteY1146" fmla="*/ 1187717 h 2979720"/>
              <a:gd name="connsiteX1147" fmla="*/ 1337144 w 2918889"/>
              <a:gd name="connsiteY1147" fmla="*/ 1166121 h 2979720"/>
              <a:gd name="connsiteX1148" fmla="*/ 1345627 w 2918889"/>
              <a:gd name="connsiteY1148" fmla="*/ 1139672 h 2979720"/>
              <a:gd name="connsiteX1149" fmla="*/ 1336866 w 2918889"/>
              <a:gd name="connsiteY1149" fmla="*/ 1131301 h 2979720"/>
              <a:gd name="connsiteX1150" fmla="*/ 1330505 w 2918889"/>
              <a:gd name="connsiteY1150" fmla="*/ 1125386 h 2979720"/>
              <a:gd name="connsiteX1151" fmla="*/ 1349310 w 2918889"/>
              <a:gd name="connsiteY1151" fmla="*/ 1097765 h 2979720"/>
              <a:gd name="connsiteX1152" fmla="*/ 1337925 w 2918889"/>
              <a:gd name="connsiteY1152" fmla="*/ 1068246 h 2979720"/>
              <a:gd name="connsiteX1153" fmla="*/ 1379331 w 2918889"/>
              <a:gd name="connsiteY1153" fmla="*/ 1099718 h 2979720"/>
              <a:gd name="connsiteX1154" fmla="*/ 1375536 w 2918889"/>
              <a:gd name="connsiteY1154" fmla="*/ 1123433 h 2979720"/>
              <a:gd name="connsiteX1155" fmla="*/ 1366385 w 2918889"/>
              <a:gd name="connsiteY1155" fmla="*/ 1149046 h 2979720"/>
              <a:gd name="connsiteX1156" fmla="*/ 1383962 w 2918889"/>
              <a:gd name="connsiteY1156" fmla="*/ 1143243 h 2979720"/>
              <a:gd name="connsiteX1157" fmla="*/ 1383962 w 2918889"/>
              <a:gd name="connsiteY1157" fmla="*/ 1170641 h 2979720"/>
              <a:gd name="connsiteX1158" fmla="*/ 1389319 w 2918889"/>
              <a:gd name="connsiteY1158" fmla="*/ 1171423 h 2979720"/>
              <a:gd name="connsiteX1159" fmla="*/ 1396462 w 2918889"/>
              <a:gd name="connsiteY1159" fmla="*/ 1135654 h 2979720"/>
              <a:gd name="connsiteX1160" fmla="*/ 1405836 w 2918889"/>
              <a:gd name="connsiteY1160" fmla="*/ 1143020 h 2979720"/>
              <a:gd name="connsiteX1161" fmla="*/ 1408402 w 2918889"/>
              <a:gd name="connsiteY1161" fmla="*/ 1121257 h 2979720"/>
              <a:gd name="connsiteX1162" fmla="*/ 1419228 w 2918889"/>
              <a:gd name="connsiteY1162" fmla="*/ 1127619 h 2979720"/>
              <a:gd name="connsiteX1163" fmla="*/ 1417944 w 2918889"/>
              <a:gd name="connsiteY1163" fmla="*/ 1059932 h 2979720"/>
              <a:gd name="connsiteX1164" fmla="*/ 1434964 w 2918889"/>
              <a:gd name="connsiteY1164" fmla="*/ 1067521 h 2979720"/>
              <a:gd name="connsiteX1165" fmla="*/ 1437140 w 2918889"/>
              <a:gd name="connsiteY1165" fmla="*/ 1093915 h 2979720"/>
              <a:gd name="connsiteX1166" fmla="*/ 1444618 w 2918889"/>
              <a:gd name="connsiteY1166" fmla="*/ 1086381 h 2979720"/>
              <a:gd name="connsiteX1167" fmla="*/ 1475364 w 2918889"/>
              <a:gd name="connsiteY1167" fmla="*/ 1067632 h 2979720"/>
              <a:gd name="connsiteX1168" fmla="*/ 1494281 w 2918889"/>
              <a:gd name="connsiteY1168" fmla="*/ 1043861 h 2979720"/>
              <a:gd name="connsiteX1169" fmla="*/ 1504102 w 2918889"/>
              <a:gd name="connsiteY1169" fmla="*/ 1051282 h 2979720"/>
              <a:gd name="connsiteX1170" fmla="*/ 1533174 w 2918889"/>
              <a:gd name="connsiteY1170" fmla="*/ 1069306 h 2979720"/>
              <a:gd name="connsiteX1171" fmla="*/ 1575862 w 2918889"/>
              <a:gd name="connsiteY1171" fmla="*/ 1079853 h 2979720"/>
              <a:gd name="connsiteX1172" fmla="*/ 1618829 w 2918889"/>
              <a:gd name="connsiteY1172" fmla="*/ 1070199 h 2979720"/>
              <a:gd name="connsiteX1173" fmla="*/ 1617992 w 2918889"/>
              <a:gd name="connsiteY1173" fmla="*/ 1031138 h 2979720"/>
              <a:gd name="connsiteX1174" fmla="*/ 1630659 w 2918889"/>
              <a:gd name="connsiteY1174" fmla="*/ 1015681 h 2979720"/>
              <a:gd name="connsiteX1175" fmla="*/ 1616876 w 2918889"/>
              <a:gd name="connsiteY1175" fmla="*/ 1008036 h 2979720"/>
              <a:gd name="connsiteX1176" fmla="*/ 2456735 w 2918889"/>
              <a:gd name="connsiteY1176" fmla="*/ 975295 h 2979720"/>
              <a:gd name="connsiteX1177" fmla="*/ 2435314 w 2918889"/>
              <a:gd name="connsiteY1177" fmla="*/ 989678 h 2979720"/>
              <a:gd name="connsiteX1178" fmla="*/ 2431408 w 2918889"/>
              <a:gd name="connsiteY1178" fmla="*/ 995872 h 2979720"/>
              <a:gd name="connsiteX1179" fmla="*/ 2454399 w 2918889"/>
              <a:gd name="connsiteY1179" fmla="*/ 1006139 h 2979720"/>
              <a:gd name="connsiteX1180" fmla="*/ 2454343 w 2918889"/>
              <a:gd name="connsiteY1180" fmla="*/ 1006083 h 2979720"/>
              <a:gd name="connsiteX1181" fmla="*/ 2492790 w 2918889"/>
              <a:gd name="connsiteY1181" fmla="*/ 986106 h 2979720"/>
              <a:gd name="connsiteX1182" fmla="*/ 2481295 w 2918889"/>
              <a:gd name="connsiteY1182" fmla="*/ 983763 h 2979720"/>
              <a:gd name="connsiteX1183" fmla="*/ 2456735 w 2918889"/>
              <a:gd name="connsiteY1183" fmla="*/ 975295 h 2979720"/>
              <a:gd name="connsiteX1184" fmla="*/ 2809634 w 2918889"/>
              <a:gd name="connsiteY1184" fmla="*/ 961747 h 2979720"/>
              <a:gd name="connsiteX1185" fmla="*/ 2812478 w 2918889"/>
              <a:gd name="connsiteY1185" fmla="*/ 983391 h 2979720"/>
              <a:gd name="connsiteX1186" fmla="*/ 2793001 w 2918889"/>
              <a:gd name="connsiteY1186" fmla="*/ 1005692 h 2979720"/>
              <a:gd name="connsiteX1187" fmla="*/ 2785133 w 2918889"/>
              <a:gd name="connsiteY1187" fmla="*/ 1036718 h 2979720"/>
              <a:gd name="connsiteX1188" fmla="*/ 2782678 w 2918889"/>
              <a:gd name="connsiteY1188" fmla="*/ 1036160 h 2979720"/>
              <a:gd name="connsiteX1189" fmla="*/ 2785635 w 2918889"/>
              <a:gd name="connsiteY1189" fmla="*/ 983372 h 2979720"/>
              <a:gd name="connsiteX1190" fmla="*/ 2796441 w 2918889"/>
              <a:gd name="connsiteY1190" fmla="*/ 968204 h 2979720"/>
              <a:gd name="connsiteX1191" fmla="*/ 2809630 w 2918889"/>
              <a:gd name="connsiteY1191" fmla="*/ 961721 h 2979720"/>
              <a:gd name="connsiteX1192" fmla="*/ 2809686 w 2918889"/>
              <a:gd name="connsiteY1192" fmla="*/ 961721 h 2979720"/>
              <a:gd name="connsiteX1193" fmla="*/ 2809634 w 2918889"/>
              <a:gd name="connsiteY1193" fmla="*/ 961747 h 2979720"/>
              <a:gd name="connsiteX1194" fmla="*/ 103935 w 2918889"/>
              <a:gd name="connsiteY1194" fmla="*/ 924222 h 2979720"/>
              <a:gd name="connsiteX1195" fmla="*/ 104002 w 2918889"/>
              <a:gd name="connsiteY1195" fmla="*/ 924260 h 2979720"/>
              <a:gd name="connsiteX1196" fmla="*/ 103935 w 2918889"/>
              <a:gd name="connsiteY1196" fmla="*/ 924278 h 2979720"/>
              <a:gd name="connsiteX1197" fmla="*/ 531264 w 2918889"/>
              <a:gd name="connsiteY1197" fmla="*/ 909156 h 2979720"/>
              <a:gd name="connsiteX1198" fmla="*/ 506600 w 2918889"/>
              <a:gd name="connsiteY1198" fmla="*/ 912170 h 2979720"/>
              <a:gd name="connsiteX1199" fmla="*/ 494435 w 2918889"/>
              <a:gd name="connsiteY1199" fmla="*/ 924725 h 2979720"/>
              <a:gd name="connsiteX1200" fmla="*/ 503810 w 2918889"/>
              <a:gd name="connsiteY1200" fmla="*/ 937169 h 2979720"/>
              <a:gd name="connsiteX1201" fmla="*/ 472840 w 2918889"/>
              <a:gd name="connsiteY1201" fmla="*/ 952904 h 2979720"/>
              <a:gd name="connsiteX1202" fmla="*/ 472282 w 2918889"/>
              <a:gd name="connsiteY1202" fmla="*/ 957536 h 2979720"/>
              <a:gd name="connsiteX1203" fmla="*/ 492148 w 2918889"/>
              <a:gd name="connsiteY1203" fmla="*/ 953630 h 2979720"/>
              <a:gd name="connsiteX1204" fmla="*/ 483052 w 2918889"/>
              <a:gd name="connsiteY1204" fmla="*/ 971654 h 2979720"/>
              <a:gd name="connsiteX1205" fmla="*/ 518318 w 2918889"/>
              <a:gd name="connsiteY1205" fmla="*/ 983595 h 2979720"/>
              <a:gd name="connsiteX1206" fmla="*/ 518318 w 2918889"/>
              <a:gd name="connsiteY1206" fmla="*/ 983651 h 2979720"/>
              <a:gd name="connsiteX1207" fmla="*/ 525126 w 2918889"/>
              <a:gd name="connsiteY1207" fmla="*/ 966632 h 2979720"/>
              <a:gd name="connsiteX1208" fmla="*/ 545326 w 2918889"/>
              <a:gd name="connsiteY1208" fmla="*/ 971319 h 2979720"/>
              <a:gd name="connsiteX1209" fmla="*/ 532548 w 2918889"/>
              <a:gd name="connsiteY1209" fmla="*/ 977848 h 2979720"/>
              <a:gd name="connsiteX1210" fmla="*/ 562401 w 2918889"/>
              <a:gd name="connsiteY1210" fmla="*/ 971375 h 2979720"/>
              <a:gd name="connsiteX1211" fmla="*/ 552805 w 2918889"/>
              <a:gd name="connsiteY1211" fmla="*/ 966297 h 2979720"/>
              <a:gd name="connsiteX1212" fmla="*/ 578974 w 2918889"/>
              <a:gd name="connsiteY1212" fmla="*/ 949835 h 2979720"/>
              <a:gd name="connsiteX1213" fmla="*/ 577579 w 2918889"/>
              <a:gd name="connsiteY1213" fmla="*/ 946655 h 2979720"/>
              <a:gd name="connsiteX1214" fmla="*/ 529869 w 2918889"/>
              <a:gd name="connsiteY1214" fmla="*/ 962168 h 2979720"/>
              <a:gd name="connsiteX1215" fmla="*/ 527916 w 2918889"/>
              <a:gd name="connsiteY1215" fmla="*/ 932481 h 2979720"/>
              <a:gd name="connsiteX1216" fmla="*/ 531264 w 2918889"/>
              <a:gd name="connsiteY1216" fmla="*/ 909156 h 2979720"/>
              <a:gd name="connsiteX1217" fmla="*/ 2216350 w 2918889"/>
              <a:gd name="connsiteY1217" fmla="*/ 908822 h 2979720"/>
              <a:gd name="connsiteX1218" fmla="*/ 2177847 w 2918889"/>
              <a:gd name="connsiteY1218" fmla="*/ 985158 h 2979720"/>
              <a:gd name="connsiteX1219" fmla="*/ 2206696 w 2918889"/>
              <a:gd name="connsiteY1219" fmla="*/ 977792 h 2979720"/>
              <a:gd name="connsiteX1220" fmla="*/ 2216238 w 2918889"/>
              <a:gd name="connsiteY1220" fmla="*/ 941186 h 2979720"/>
              <a:gd name="connsiteX1221" fmla="*/ 2216350 w 2918889"/>
              <a:gd name="connsiteY1221" fmla="*/ 908822 h 2979720"/>
              <a:gd name="connsiteX1222" fmla="*/ 144112 w 2918889"/>
              <a:gd name="connsiteY1222" fmla="*/ 897940 h 2979720"/>
              <a:gd name="connsiteX1223" fmla="*/ 148688 w 2918889"/>
              <a:gd name="connsiteY1223" fmla="*/ 920149 h 2979720"/>
              <a:gd name="connsiteX1224" fmla="*/ 132617 w 2918889"/>
              <a:gd name="connsiteY1224" fmla="*/ 924278 h 2979720"/>
              <a:gd name="connsiteX1225" fmla="*/ 131557 w 2918889"/>
              <a:gd name="connsiteY1225" fmla="*/ 931198 h 2979720"/>
              <a:gd name="connsiteX1226" fmla="*/ 118722 w 2918889"/>
              <a:gd name="connsiteY1226" fmla="*/ 952123 h 2979720"/>
              <a:gd name="connsiteX1227" fmla="*/ 121847 w 2918889"/>
              <a:gd name="connsiteY1227" fmla="*/ 934155 h 2979720"/>
              <a:gd name="connsiteX1228" fmla="*/ 104002 w 2918889"/>
              <a:gd name="connsiteY1228" fmla="*/ 924260 h 2979720"/>
              <a:gd name="connsiteX1229" fmla="*/ 128940 w 2918889"/>
              <a:gd name="connsiteY1229" fmla="*/ 917492 h 2979720"/>
              <a:gd name="connsiteX1230" fmla="*/ 144112 w 2918889"/>
              <a:gd name="connsiteY1230" fmla="*/ 897940 h 2979720"/>
              <a:gd name="connsiteX1231" fmla="*/ 1524190 w 2918889"/>
              <a:gd name="connsiteY1231" fmla="*/ 883863 h 2979720"/>
              <a:gd name="connsiteX1232" fmla="*/ 1524134 w 2918889"/>
              <a:gd name="connsiteY1232" fmla="*/ 883934 h 2979720"/>
              <a:gd name="connsiteX1233" fmla="*/ 1524079 w 2918889"/>
              <a:gd name="connsiteY1233" fmla="*/ 883878 h 2979720"/>
              <a:gd name="connsiteX1234" fmla="*/ 2111855 w 2918889"/>
              <a:gd name="connsiteY1234" fmla="*/ 865576 h 2979720"/>
              <a:gd name="connsiteX1235" fmla="*/ 2088788 w 2918889"/>
              <a:gd name="connsiteY1235" fmla="*/ 875731 h 2979720"/>
              <a:gd name="connsiteX1236" fmla="*/ 2083878 w 2918889"/>
              <a:gd name="connsiteY1236" fmla="*/ 879693 h 2979720"/>
              <a:gd name="connsiteX1237" fmla="*/ 2057874 w 2918889"/>
              <a:gd name="connsiteY1237" fmla="*/ 885776 h 2979720"/>
              <a:gd name="connsiteX1238" fmla="*/ 2057093 w 2918889"/>
              <a:gd name="connsiteY1238" fmla="*/ 890240 h 2979720"/>
              <a:gd name="connsiteX1239" fmla="*/ 2068923 w 2918889"/>
              <a:gd name="connsiteY1239" fmla="*/ 891635 h 2979720"/>
              <a:gd name="connsiteX1240" fmla="*/ 2037842 w 2918889"/>
              <a:gd name="connsiteY1240" fmla="*/ 927794 h 2979720"/>
              <a:gd name="connsiteX1241" fmla="*/ 2017306 w 2918889"/>
              <a:gd name="connsiteY1241" fmla="*/ 967971 h 2979720"/>
              <a:gd name="connsiteX1242" fmla="*/ 1995488 w 2918889"/>
              <a:gd name="connsiteY1242" fmla="*/ 974277 h 2979720"/>
              <a:gd name="connsiteX1243" fmla="*/ 1982375 w 2918889"/>
              <a:gd name="connsiteY1243" fmla="*/ 1001173 h 2979720"/>
              <a:gd name="connsiteX1244" fmla="*/ 1954976 w 2918889"/>
              <a:gd name="connsiteY1244" fmla="*/ 998327 h 2979720"/>
              <a:gd name="connsiteX1245" fmla="*/ 1931428 w 2918889"/>
              <a:gd name="connsiteY1245" fmla="*/ 1018136 h 2979720"/>
              <a:gd name="connsiteX1246" fmla="*/ 1947667 w 2918889"/>
              <a:gd name="connsiteY1246" fmla="*/ 1026562 h 2979720"/>
              <a:gd name="connsiteX1247" fmla="*/ 1926908 w 2918889"/>
              <a:gd name="connsiteY1247" fmla="*/ 1039229 h 2979720"/>
              <a:gd name="connsiteX1248" fmla="*/ 1906206 w 2918889"/>
              <a:gd name="connsiteY1248" fmla="*/ 1021819 h 2979720"/>
              <a:gd name="connsiteX1249" fmla="*/ 1906206 w 2918889"/>
              <a:gd name="connsiteY1249" fmla="*/ 1069418 h 2979720"/>
              <a:gd name="connsiteX1250" fmla="*/ 1889410 w 2918889"/>
              <a:gd name="connsiteY1250" fmla="*/ 1049553 h 2979720"/>
              <a:gd name="connsiteX1251" fmla="*/ 1907211 w 2918889"/>
              <a:gd name="connsiteY1251" fmla="*/ 1082475 h 2979720"/>
              <a:gd name="connsiteX1252" fmla="*/ 1933047 w 2918889"/>
              <a:gd name="connsiteY1252" fmla="*/ 1060266 h 2979720"/>
              <a:gd name="connsiteX1253" fmla="*/ 1947778 w 2918889"/>
              <a:gd name="connsiteY1253" fmla="*/ 1098434 h 2979720"/>
              <a:gd name="connsiteX1254" fmla="*/ 1961561 w 2918889"/>
              <a:gd name="connsiteY1254" fmla="*/ 1109539 h 2979720"/>
              <a:gd name="connsiteX1255" fmla="*/ 1963123 w 2918889"/>
              <a:gd name="connsiteY1255" fmla="*/ 1123489 h 2979720"/>
              <a:gd name="connsiteX1256" fmla="*/ 1988234 w 2918889"/>
              <a:gd name="connsiteY1256" fmla="*/ 1119639 h 2979720"/>
              <a:gd name="connsiteX1257" fmla="*/ 1994707 w 2918889"/>
              <a:gd name="connsiteY1257" fmla="*/ 1131692 h 2979720"/>
              <a:gd name="connsiteX1258" fmla="*/ 2002408 w 2918889"/>
              <a:gd name="connsiteY1258" fmla="*/ 1133645 h 2979720"/>
              <a:gd name="connsiteX1259" fmla="*/ 2012284 w 2918889"/>
              <a:gd name="connsiteY1259" fmla="*/ 1129237 h 2979720"/>
              <a:gd name="connsiteX1260" fmla="*/ 2031257 w 2918889"/>
              <a:gd name="connsiteY1260" fmla="*/ 1087944 h 2979720"/>
              <a:gd name="connsiteX1261" fmla="*/ 2008155 w 2918889"/>
              <a:gd name="connsiteY1261" fmla="*/ 1087386 h 2979720"/>
              <a:gd name="connsiteX1262" fmla="*/ 1985835 w 2918889"/>
              <a:gd name="connsiteY1262" fmla="*/ 1100834 h 2979720"/>
              <a:gd name="connsiteX1263" fmla="*/ 1979975 w 2918889"/>
              <a:gd name="connsiteY1263" fmla="*/ 1078904 h 2979720"/>
              <a:gd name="connsiteX1264" fmla="*/ 1966527 w 2918889"/>
              <a:gd name="connsiteY1264" fmla="*/ 1040066 h 2979720"/>
              <a:gd name="connsiteX1265" fmla="*/ 2012675 w 2918889"/>
              <a:gd name="connsiteY1265" fmla="*/ 1014230 h 2979720"/>
              <a:gd name="connsiteX1266" fmla="*/ 2038120 w 2918889"/>
              <a:gd name="connsiteY1266" fmla="*/ 1012891 h 2979720"/>
              <a:gd name="connsiteX1267" fmla="*/ 2065296 w 2918889"/>
              <a:gd name="connsiteY1267" fmla="*/ 950952 h 2979720"/>
              <a:gd name="connsiteX1268" fmla="*/ 2068923 w 2918889"/>
              <a:gd name="connsiteY1268" fmla="*/ 947771 h 2979720"/>
              <a:gd name="connsiteX1269" fmla="*/ 2078855 w 2918889"/>
              <a:gd name="connsiteY1269" fmla="*/ 959712 h 2979720"/>
              <a:gd name="connsiteX1270" fmla="*/ 2078911 w 2918889"/>
              <a:gd name="connsiteY1270" fmla="*/ 959657 h 2979720"/>
              <a:gd name="connsiteX1271" fmla="*/ 2092694 w 2918889"/>
              <a:gd name="connsiteY1271" fmla="*/ 933709 h 2979720"/>
              <a:gd name="connsiteX1272" fmla="*/ 2101734 w 2918889"/>
              <a:gd name="connsiteY1272" fmla="*/ 903353 h 2979720"/>
              <a:gd name="connsiteX1273" fmla="*/ 2107481 w 2918889"/>
              <a:gd name="connsiteY1273" fmla="*/ 966576 h 2979720"/>
              <a:gd name="connsiteX1274" fmla="*/ 2124724 w 2918889"/>
              <a:gd name="connsiteY1274" fmla="*/ 957704 h 2979720"/>
              <a:gd name="connsiteX1275" fmla="*/ 2129858 w 2918889"/>
              <a:gd name="connsiteY1275" fmla="*/ 975114 h 2979720"/>
              <a:gd name="connsiteX1276" fmla="*/ 2167859 w 2918889"/>
              <a:gd name="connsiteY1276" fmla="*/ 940182 h 2979720"/>
              <a:gd name="connsiteX1277" fmla="*/ 2173439 w 2918889"/>
              <a:gd name="connsiteY1277" fmla="*/ 912895 h 2979720"/>
              <a:gd name="connsiteX1278" fmla="*/ 2146654 w 2918889"/>
              <a:gd name="connsiteY1278" fmla="*/ 936555 h 2979720"/>
              <a:gd name="connsiteX1279" fmla="*/ 2110551 w 2918889"/>
              <a:gd name="connsiteY1279" fmla="*/ 898219 h 2979720"/>
              <a:gd name="connsiteX1280" fmla="*/ 2126175 w 2918889"/>
              <a:gd name="connsiteY1280" fmla="*/ 890575 h 2979720"/>
              <a:gd name="connsiteX1281" fmla="*/ 2111855 w 2918889"/>
              <a:gd name="connsiteY1281" fmla="*/ 865576 h 2979720"/>
              <a:gd name="connsiteX1282" fmla="*/ 623002 w 2918889"/>
              <a:gd name="connsiteY1282" fmla="*/ 864167 h 2979720"/>
              <a:gd name="connsiteX1283" fmla="*/ 610950 w 2918889"/>
              <a:gd name="connsiteY1283" fmla="*/ 867640 h 2979720"/>
              <a:gd name="connsiteX1284" fmla="*/ 611451 w 2918889"/>
              <a:gd name="connsiteY1284" fmla="*/ 887338 h 2979720"/>
              <a:gd name="connsiteX1285" fmla="*/ 634833 w 2918889"/>
              <a:gd name="connsiteY1285" fmla="*/ 905473 h 2979720"/>
              <a:gd name="connsiteX1286" fmla="*/ 668537 w 2918889"/>
              <a:gd name="connsiteY1286" fmla="*/ 914681 h 2979720"/>
              <a:gd name="connsiteX1287" fmla="*/ 668592 w 2918889"/>
              <a:gd name="connsiteY1287" fmla="*/ 914625 h 2979720"/>
              <a:gd name="connsiteX1288" fmla="*/ 640469 w 2918889"/>
              <a:gd name="connsiteY1288" fmla="*/ 874838 h 2979720"/>
              <a:gd name="connsiteX1289" fmla="*/ 635391 w 2918889"/>
              <a:gd name="connsiteY1289" fmla="*/ 868310 h 2979720"/>
              <a:gd name="connsiteX1290" fmla="*/ 623002 w 2918889"/>
              <a:gd name="connsiteY1290" fmla="*/ 864167 h 2979720"/>
              <a:gd name="connsiteX1291" fmla="*/ 919362 w 2918889"/>
              <a:gd name="connsiteY1291" fmla="*/ 858489 h 2979720"/>
              <a:gd name="connsiteX1292" fmla="*/ 919362 w 2918889"/>
              <a:gd name="connsiteY1292" fmla="*/ 858545 h 2979720"/>
              <a:gd name="connsiteX1293" fmla="*/ 930858 w 2918889"/>
              <a:gd name="connsiteY1293" fmla="*/ 900284 h 2979720"/>
              <a:gd name="connsiteX1294" fmla="*/ 947765 w 2918889"/>
              <a:gd name="connsiteY1294" fmla="*/ 861502 h 2979720"/>
              <a:gd name="connsiteX1295" fmla="*/ 922990 w 2918889"/>
              <a:gd name="connsiteY1295" fmla="*/ 866859 h 2979720"/>
              <a:gd name="connsiteX1296" fmla="*/ 919362 w 2918889"/>
              <a:gd name="connsiteY1296" fmla="*/ 858489 h 2979720"/>
              <a:gd name="connsiteX1297" fmla="*/ 257194 w 2918889"/>
              <a:gd name="connsiteY1297" fmla="*/ 838646 h 2979720"/>
              <a:gd name="connsiteX1298" fmla="*/ 257781 w 2918889"/>
              <a:gd name="connsiteY1298" fmla="*/ 838736 h 2979720"/>
              <a:gd name="connsiteX1299" fmla="*/ 257782 w 2918889"/>
              <a:gd name="connsiteY1299" fmla="*/ 838735 h 2979720"/>
              <a:gd name="connsiteX1300" fmla="*/ 257785 w 2918889"/>
              <a:gd name="connsiteY1300" fmla="*/ 838855 h 2979720"/>
              <a:gd name="connsiteX1301" fmla="*/ 257504 w 2918889"/>
              <a:gd name="connsiteY1301" fmla="*/ 839014 h 2979720"/>
              <a:gd name="connsiteX1302" fmla="*/ 257502 w 2918889"/>
              <a:gd name="connsiteY1302" fmla="*/ 839015 h 2979720"/>
              <a:gd name="connsiteX1303" fmla="*/ 1056242 w 2918889"/>
              <a:gd name="connsiteY1303" fmla="*/ 833378 h 2979720"/>
              <a:gd name="connsiteX1304" fmla="*/ 1082133 w 2918889"/>
              <a:gd name="connsiteY1304" fmla="*/ 845431 h 2979720"/>
              <a:gd name="connsiteX1305" fmla="*/ 1111093 w 2918889"/>
              <a:gd name="connsiteY1305" fmla="*/ 859605 h 2979720"/>
              <a:gd name="connsiteX1306" fmla="*/ 1085983 w 2918889"/>
              <a:gd name="connsiteY1306" fmla="*/ 869202 h 2979720"/>
              <a:gd name="connsiteX1307" fmla="*/ 1082522 w 2918889"/>
              <a:gd name="connsiteY1307" fmla="*/ 889905 h 2979720"/>
              <a:gd name="connsiteX1308" fmla="*/ 1056242 w 2918889"/>
              <a:gd name="connsiteY1308" fmla="*/ 833378 h 2979720"/>
              <a:gd name="connsiteX1309" fmla="*/ 2647548 w 2918889"/>
              <a:gd name="connsiteY1309" fmla="*/ 807326 h 2979720"/>
              <a:gd name="connsiteX1310" fmla="*/ 2661142 w 2918889"/>
              <a:gd name="connsiteY1310" fmla="*/ 807430 h 2979720"/>
              <a:gd name="connsiteX1311" fmla="*/ 2670963 w 2918889"/>
              <a:gd name="connsiteY1311" fmla="*/ 829472 h 2979720"/>
              <a:gd name="connsiteX1312" fmla="*/ 2709187 w 2918889"/>
              <a:gd name="connsiteY1312" fmla="*/ 818256 h 2979720"/>
              <a:gd name="connsiteX1313" fmla="*/ 2746463 w 2918889"/>
              <a:gd name="connsiteY1313" fmla="*/ 839237 h 2979720"/>
              <a:gd name="connsiteX1314" fmla="*/ 2772968 w 2918889"/>
              <a:gd name="connsiteY1314" fmla="*/ 845989 h 2979720"/>
              <a:gd name="connsiteX1315" fmla="*/ 2736139 w 2918889"/>
              <a:gd name="connsiteY1315" fmla="*/ 872160 h 2979720"/>
              <a:gd name="connsiteX1316" fmla="*/ 2720850 w 2918889"/>
              <a:gd name="connsiteY1316" fmla="*/ 856145 h 2979720"/>
              <a:gd name="connsiteX1317" fmla="*/ 2701319 w 2918889"/>
              <a:gd name="connsiteY1317" fmla="*/ 866078 h 2979720"/>
              <a:gd name="connsiteX1318" fmla="*/ 2664658 w 2918889"/>
              <a:gd name="connsiteY1318" fmla="*/ 847496 h 2979720"/>
              <a:gd name="connsiteX1319" fmla="*/ 2637929 w 2918889"/>
              <a:gd name="connsiteY1319" fmla="*/ 817475 h 2979720"/>
              <a:gd name="connsiteX1320" fmla="*/ 2647548 w 2918889"/>
              <a:gd name="connsiteY1320" fmla="*/ 807326 h 2979720"/>
              <a:gd name="connsiteX1321" fmla="*/ 1492941 w 2918889"/>
              <a:gd name="connsiteY1321" fmla="*/ 806649 h 2979720"/>
              <a:gd name="connsiteX1322" fmla="*/ 1498466 w 2918889"/>
              <a:gd name="connsiteY1322" fmla="*/ 835108 h 2979720"/>
              <a:gd name="connsiteX1323" fmla="*/ 1483343 w 2918889"/>
              <a:gd name="connsiteY1323" fmla="*/ 837787 h 2979720"/>
              <a:gd name="connsiteX1324" fmla="*/ 1496066 w 2918889"/>
              <a:gd name="connsiteY1324" fmla="*/ 857150 h 2979720"/>
              <a:gd name="connsiteX1325" fmla="*/ 1483511 w 2918889"/>
              <a:gd name="connsiteY1325" fmla="*/ 885050 h 2979720"/>
              <a:gd name="connsiteX1326" fmla="*/ 1473857 w 2918889"/>
              <a:gd name="connsiteY1326" fmla="*/ 867026 h 2979720"/>
              <a:gd name="connsiteX1327" fmla="*/ 1454996 w 2918889"/>
              <a:gd name="connsiteY1327" fmla="*/ 864794 h 2979720"/>
              <a:gd name="connsiteX1328" fmla="*/ 1418558 w 2918889"/>
              <a:gd name="connsiteY1328" fmla="*/ 880195 h 2979720"/>
              <a:gd name="connsiteX1329" fmla="*/ 1413425 w 2918889"/>
              <a:gd name="connsiteY1329" fmla="*/ 881870 h 2979720"/>
              <a:gd name="connsiteX1330" fmla="*/ 1397522 w 2918889"/>
              <a:gd name="connsiteY1330" fmla="*/ 887115 h 2979720"/>
              <a:gd name="connsiteX1331" fmla="*/ 1349812 w 2918889"/>
              <a:gd name="connsiteY1331" fmla="*/ 910105 h 2979720"/>
              <a:gd name="connsiteX1332" fmla="*/ 1321074 w 2918889"/>
              <a:gd name="connsiteY1332" fmla="*/ 920372 h 2979720"/>
              <a:gd name="connsiteX1333" fmla="*/ 1308127 w 2918889"/>
              <a:gd name="connsiteY1333" fmla="*/ 915964 h 2979720"/>
              <a:gd name="connsiteX1334" fmla="*/ 1303663 w 2918889"/>
              <a:gd name="connsiteY1334" fmla="*/ 927571 h 2979720"/>
              <a:gd name="connsiteX1335" fmla="*/ 1341999 w 2918889"/>
              <a:gd name="connsiteY1335" fmla="*/ 937224 h 2979720"/>
              <a:gd name="connsiteX1336" fmla="*/ 1398248 w 2918889"/>
              <a:gd name="connsiteY1336" fmla="*/ 894481 h 2979720"/>
              <a:gd name="connsiteX1337" fmla="*/ 1458456 w 2918889"/>
              <a:gd name="connsiteY1337" fmla="*/ 903855 h 2979720"/>
              <a:gd name="connsiteX1338" fmla="*/ 1479437 w 2918889"/>
              <a:gd name="connsiteY1338" fmla="*/ 905920 h 2979720"/>
              <a:gd name="connsiteX1339" fmla="*/ 1424194 w 2918889"/>
              <a:gd name="connsiteY1339" fmla="*/ 961331 h 2979720"/>
              <a:gd name="connsiteX1340" fmla="*/ 1456224 w 2918889"/>
              <a:gd name="connsiteY1340" fmla="*/ 971598 h 2979720"/>
              <a:gd name="connsiteX1341" fmla="*/ 1484404 w 2918889"/>
              <a:gd name="connsiteY1341" fmla="*/ 943697 h 2979720"/>
              <a:gd name="connsiteX1342" fmla="*/ 1539870 w 2918889"/>
              <a:gd name="connsiteY1342" fmla="*/ 905362 h 2979720"/>
              <a:gd name="connsiteX1343" fmla="*/ 1611184 w 2918889"/>
              <a:gd name="connsiteY1343" fmla="*/ 905473 h 2979720"/>
              <a:gd name="connsiteX1344" fmla="*/ 1580717 w 2918889"/>
              <a:gd name="connsiteY1344" fmla="*/ 897103 h 2979720"/>
              <a:gd name="connsiteX1345" fmla="*/ 1578876 w 2918889"/>
              <a:gd name="connsiteY1345" fmla="*/ 864236 h 2979720"/>
              <a:gd name="connsiteX1346" fmla="*/ 1590873 w 2918889"/>
              <a:gd name="connsiteY1346" fmla="*/ 849003 h 2979720"/>
              <a:gd name="connsiteX1347" fmla="*/ 1577369 w 2918889"/>
              <a:gd name="connsiteY1347" fmla="*/ 855699 h 2979720"/>
              <a:gd name="connsiteX1348" fmla="*/ 1539962 w 2918889"/>
              <a:gd name="connsiteY1348" fmla="*/ 881688 h 2979720"/>
              <a:gd name="connsiteX1349" fmla="*/ 1524190 w 2918889"/>
              <a:gd name="connsiteY1349" fmla="*/ 883863 h 2979720"/>
              <a:gd name="connsiteX1350" fmla="*/ 1535504 w 2918889"/>
              <a:gd name="connsiteY1350" fmla="*/ 869356 h 2979720"/>
              <a:gd name="connsiteX1351" fmla="*/ 1545618 w 2918889"/>
              <a:gd name="connsiteY1351" fmla="*/ 851011 h 2979720"/>
              <a:gd name="connsiteX1352" fmla="*/ 1516489 w 2918889"/>
              <a:gd name="connsiteY1352" fmla="*/ 868031 h 2979720"/>
              <a:gd name="connsiteX1353" fmla="*/ 1514146 w 2918889"/>
              <a:gd name="connsiteY1353" fmla="*/ 833099 h 2979720"/>
              <a:gd name="connsiteX1354" fmla="*/ 1492941 w 2918889"/>
              <a:gd name="connsiteY1354" fmla="*/ 806649 h 2979720"/>
              <a:gd name="connsiteX1355" fmla="*/ 249466 w 2918889"/>
              <a:gd name="connsiteY1355" fmla="*/ 779363 h 2979720"/>
              <a:gd name="connsiteX1356" fmla="*/ 245002 w 2918889"/>
              <a:gd name="connsiteY1356" fmla="*/ 796215 h 2979720"/>
              <a:gd name="connsiteX1357" fmla="*/ 241982 w 2918889"/>
              <a:gd name="connsiteY1357" fmla="*/ 820419 h 2979720"/>
              <a:gd name="connsiteX1358" fmla="*/ 257194 w 2918889"/>
              <a:gd name="connsiteY1358" fmla="*/ 838646 h 2979720"/>
              <a:gd name="connsiteX1359" fmla="*/ 230885 w 2918889"/>
              <a:gd name="connsiteY1359" fmla="*/ 834606 h 2979720"/>
              <a:gd name="connsiteX1360" fmla="*/ 215818 w 2918889"/>
              <a:gd name="connsiteY1360" fmla="*/ 885162 h 2979720"/>
              <a:gd name="connsiteX1361" fmla="*/ 202928 w 2918889"/>
              <a:gd name="connsiteY1361" fmla="*/ 868422 h 2979720"/>
              <a:gd name="connsiteX1362" fmla="*/ 169392 w 2918889"/>
              <a:gd name="connsiteY1362" fmla="*/ 875509 h 2979720"/>
              <a:gd name="connsiteX1363" fmla="*/ 141379 w 2918889"/>
              <a:gd name="connsiteY1363" fmla="*/ 851514 h 2979720"/>
              <a:gd name="connsiteX1364" fmla="*/ 152037 w 2918889"/>
              <a:gd name="connsiteY1364" fmla="*/ 826515 h 2979720"/>
              <a:gd name="connsiteX1365" fmla="*/ 174190 w 2918889"/>
              <a:gd name="connsiteY1365" fmla="*/ 852463 h 2979720"/>
              <a:gd name="connsiteX1366" fmla="*/ 198241 w 2918889"/>
              <a:gd name="connsiteY1366" fmla="*/ 850175 h 2979720"/>
              <a:gd name="connsiteX1367" fmla="*/ 219501 w 2918889"/>
              <a:gd name="connsiteY1367" fmla="*/ 806148 h 2979720"/>
              <a:gd name="connsiteX1368" fmla="*/ 249466 w 2918889"/>
              <a:gd name="connsiteY1368" fmla="*/ 779363 h 2979720"/>
              <a:gd name="connsiteX1369" fmla="*/ 2586815 w 2918889"/>
              <a:gd name="connsiteY1369" fmla="*/ 778303 h 2979720"/>
              <a:gd name="connsiteX1370" fmla="*/ 2603109 w 2918889"/>
              <a:gd name="connsiteY1370" fmla="*/ 778972 h 2979720"/>
              <a:gd name="connsiteX1371" fmla="*/ 2614102 w 2918889"/>
              <a:gd name="connsiteY1371" fmla="*/ 792755 h 2979720"/>
              <a:gd name="connsiteX1372" fmla="*/ 2607183 w 2918889"/>
              <a:gd name="connsiteY1372" fmla="*/ 809217 h 2979720"/>
              <a:gd name="connsiteX1373" fmla="*/ 2571191 w 2918889"/>
              <a:gd name="connsiteY1373" fmla="*/ 826348 h 2979720"/>
              <a:gd name="connsiteX1374" fmla="*/ 2579003 w 2918889"/>
              <a:gd name="connsiteY1374" fmla="*/ 844316 h 2979720"/>
              <a:gd name="connsiteX1375" fmla="*/ 2579003 w 2918889"/>
              <a:gd name="connsiteY1375" fmla="*/ 844371 h 2979720"/>
              <a:gd name="connsiteX1376" fmla="*/ 2567285 w 2918889"/>
              <a:gd name="connsiteY1376" fmla="*/ 855476 h 2979720"/>
              <a:gd name="connsiteX1377" fmla="*/ 2540779 w 2918889"/>
              <a:gd name="connsiteY1377" fmla="*/ 803023 h 2979720"/>
              <a:gd name="connsiteX1378" fmla="*/ 2559696 w 2918889"/>
              <a:gd name="connsiteY1378" fmla="*/ 782823 h 2979720"/>
              <a:gd name="connsiteX1379" fmla="*/ 2586815 w 2918889"/>
              <a:gd name="connsiteY1379" fmla="*/ 778303 h 2979720"/>
              <a:gd name="connsiteX1380" fmla="*/ 215093 w 2918889"/>
              <a:gd name="connsiteY1380" fmla="*/ 719265 h 2979720"/>
              <a:gd name="connsiteX1381" fmla="*/ 220338 w 2918889"/>
              <a:gd name="connsiteY1381" fmla="*/ 739577 h 2979720"/>
              <a:gd name="connsiteX1382" fmla="*/ 220338 w 2918889"/>
              <a:gd name="connsiteY1382" fmla="*/ 764018 h 2979720"/>
              <a:gd name="connsiteX1383" fmla="*/ 206221 w 2918889"/>
              <a:gd name="connsiteY1383" fmla="*/ 782990 h 2979720"/>
              <a:gd name="connsiteX1384" fmla="*/ 185072 w 2918889"/>
              <a:gd name="connsiteY1384" fmla="*/ 781372 h 2979720"/>
              <a:gd name="connsiteX1385" fmla="*/ 185016 w 2918889"/>
              <a:gd name="connsiteY1385" fmla="*/ 781316 h 2979720"/>
              <a:gd name="connsiteX1386" fmla="*/ 191210 w 2918889"/>
              <a:gd name="connsiteY1386" fmla="*/ 767366 h 2979720"/>
              <a:gd name="connsiteX1387" fmla="*/ 209959 w 2918889"/>
              <a:gd name="connsiteY1387" fmla="*/ 777745 h 2979720"/>
              <a:gd name="connsiteX1388" fmla="*/ 194112 w 2918889"/>
              <a:gd name="connsiteY1388" fmla="*/ 749342 h 2979720"/>
              <a:gd name="connsiteX1389" fmla="*/ 202370 w 2918889"/>
              <a:gd name="connsiteY1389" fmla="*/ 734945 h 2979720"/>
              <a:gd name="connsiteX1390" fmla="*/ 215093 w 2918889"/>
              <a:gd name="connsiteY1390" fmla="*/ 719265 h 2979720"/>
              <a:gd name="connsiteX1391" fmla="*/ 571497 w 2918889"/>
              <a:gd name="connsiteY1391" fmla="*/ 717981 h 2979720"/>
              <a:gd name="connsiteX1392" fmla="*/ 585671 w 2918889"/>
              <a:gd name="connsiteY1392" fmla="*/ 774173 h 2979720"/>
              <a:gd name="connsiteX1393" fmla="*/ 557045 w 2918889"/>
              <a:gd name="connsiteY1393" fmla="*/ 786226 h 2979720"/>
              <a:gd name="connsiteX1394" fmla="*/ 579421 w 2918889"/>
              <a:gd name="connsiteY1394" fmla="*/ 812229 h 2979720"/>
              <a:gd name="connsiteX1395" fmla="*/ 555706 w 2918889"/>
              <a:gd name="connsiteY1395" fmla="*/ 833434 h 2979720"/>
              <a:gd name="connsiteX1396" fmla="*/ 585503 w 2918889"/>
              <a:gd name="connsiteY1396" fmla="*/ 862004 h 2979720"/>
              <a:gd name="connsiteX1397" fmla="*/ 576519 w 2918889"/>
              <a:gd name="connsiteY1397" fmla="*/ 844092 h 2979720"/>
              <a:gd name="connsiteX1398" fmla="*/ 597166 w 2918889"/>
              <a:gd name="connsiteY1398" fmla="*/ 853690 h 2979720"/>
              <a:gd name="connsiteX1399" fmla="*/ 601072 w 2918889"/>
              <a:gd name="connsiteY1399" fmla="*/ 850677 h 2979720"/>
              <a:gd name="connsiteX1400" fmla="*/ 590023 w 2918889"/>
              <a:gd name="connsiteY1400" fmla="*/ 830755 h 2979720"/>
              <a:gd name="connsiteX1401" fmla="*/ 590414 w 2918889"/>
              <a:gd name="connsiteY1401" fmla="*/ 804361 h 2979720"/>
              <a:gd name="connsiteX1402" fmla="*/ 592423 w 2918889"/>
              <a:gd name="connsiteY1402" fmla="*/ 794540 h 2979720"/>
              <a:gd name="connsiteX1403" fmla="*/ 621775 w 2918889"/>
              <a:gd name="connsiteY1403" fmla="*/ 751406 h 2979720"/>
              <a:gd name="connsiteX1404" fmla="*/ 659218 w 2918889"/>
              <a:gd name="connsiteY1404" fmla="*/ 811058 h 2979720"/>
              <a:gd name="connsiteX1405" fmla="*/ 671048 w 2918889"/>
              <a:gd name="connsiteY1405" fmla="*/ 842529 h 2979720"/>
              <a:gd name="connsiteX1406" fmla="*/ 699172 w 2918889"/>
              <a:gd name="connsiteY1406" fmla="*/ 851514 h 2979720"/>
              <a:gd name="connsiteX1407" fmla="*/ 756646 w 2918889"/>
              <a:gd name="connsiteY1407" fmla="*/ 890072 h 2979720"/>
              <a:gd name="connsiteX1408" fmla="*/ 770429 w 2918889"/>
              <a:gd name="connsiteY1408" fmla="*/ 921433 h 2979720"/>
              <a:gd name="connsiteX1409" fmla="*/ 750285 w 2918889"/>
              <a:gd name="connsiteY1409" fmla="*/ 950059 h 2979720"/>
              <a:gd name="connsiteX1410" fmla="*/ 766188 w 2918889"/>
              <a:gd name="connsiteY1410" fmla="*/ 979801 h 2979720"/>
              <a:gd name="connsiteX1411" fmla="*/ 744928 w 2918889"/>
              <a:gd name="connsiteY1411" fmla="*/ 929635 h 2979720"/>
              <a:gd name="connsiteX1412" fmla="*/ 727184 w 2918889"/>
              <a:gd name="connsiteY1412" fmla="*/ 953965 h 2979720"/>
              <a:gd name="connsiteX1413" fmla="*/ 714517 w 2918889"/>
              <a:gd name="connsiteY1413" fmla="*/ 936834 h 2979720"/>
              <a:gd name="connsiteX1414" fmla="*/ 686616 w 2918889"/>
              <a:gd name="connsiteY1414" fmla="*/ 935215 h 2979720"/>
              <a:gd name="connsiteX1415" fmla="*/ 688960 w 2918889"/>
              <a:gd name="connsiteY1415" fmla="*/ 924892 h 2979720"/>
              <a:gd name="connsiteX1416" fmla="*/ 589856 w 2918889"/>
              <a:gd name="connsiteY1416" fmla="*/ 949835 h 2979720"/>
              <a:gd name="connsiteX1417" fmla="*/ 637176 w 2918889"/>
              <a:gd name="connsiteY1417" fmla="*/ 944813 h 2979720"/>
              <a:gd name="connsiteX1418" fmla="*/ 600960 w 2918889"/>
              <a:gd name="connsiteY1418" fmla="*/ 956029 h 2979720"/>
              <a:gd name="connsiteX1419" fmla="*/ 567814 w 2918889"/>
              <a:gd name="connsiteY1419" fmla="*/ 966911 h 2979720"/>
              <a:gd name="connsiteX1420" fmla="*/ 582490 w 2918889"/>
              <a:gd name="connsiteY1420" fmla="*/ 975113 h 2979720"/>
              <a:gd name="connsiteX1421" fmla="*/ 568093 w 2918889"/>
              <a:gd name="connsiteY1421" fmla="*/ 985325 h 2979720"/>
              <a:gd name="connsiteX1422" fmla="*/ 588014 w 2918889"/>
              <a:gd name="connsiteY1422" fmla="*/ 990068 h 2979720"/>
              <a:gd name="connsiteX1423" fmla="*/ 588024 w 2918889"/>
              <a:gd name="connsiteY1423" fmla="*/ 990075 h 2979720"/>
              <a:gd name="connsiteX1424" fmla="*/ 607319 w 2918889"/>
              <a:gd name="connsiteY1424" fmla="*/ 975895 h 2979720"/>
              <a:gd name="connsiteX1425" fmla="*/ 594709 w 2918889"/>
              <a:gd name="connsiteY1425" fmla="*/ 969031 h 2979720"/>
              <a:gd name="connsiteX1426" fmla="*/ 637340 w 2918889"/>
              <a:gd name="connsiteY1426" fmla="*/ 960159 h 2979720"/>
              <a:gd name="connsiteX1427" fmla="*/ 638624 w 2918889"/>
              <a:gd name="connsiteY1427" fmla="*/ 964065 h 2979720"/>
              <a:gd name="connsiteX1428" fmla="*/ 617253 w 2918889"/>
              <a:gd name="connsiteY1428" fmla="*/ 973830 h 2979720"/>
              <a:gd name="connsiteX1429" fmla="*/ 618257 w 2918889"/>
              <a:gd name="connsiteY1429" fmla="*/ 976844 h 2979720"/>
              <a:gd name="connsiteX1430" fmla="*/ 670320 w 2918889"/>
              <a:gd name="connsiteY1430" fmla="*/ 966074 h 2979720"/>
              <a:gd name="connsiteX1431" fmla="*/ 610222 w 2918889"/>
              <a:gd name="connsiteY1431" fmla="*/ 995481 h 2979720"/>
              <a:gd name="connsiteX1432" fmla="*/ 610175 w 2918889"/>
              <a:gd name="connsiteY1432" fmla="*/ 995389 h 2979720"/>
              <a:gd name="connsiteX1433" fmla="*/ 603360 w 2918889"/>
              <a:gd name="connsiteY1433" fmla="*/ 1005972 h 2979720"/>
              <a:gd name="connsiteX1434" fmla="*/ 593951 w 2918889"/>
              <a:gd name="connsiteY1434" fmla="*/ 1015612 h 2979720"/>
              <a:gd name="connsiteX1435" fmla="*/ 592424 w 2918889"/>
              <a:gd name="connsiteY1435" fmla="*/ 1028215 h 2979720"/>
              <a:gd name="connsiteX1436" fmla="*/ 577245 w 2918889"/>
              <a:gd name="connsiteY1436" fmla="*/ 1011496 h 2979720"/>
              <a:gd name="connsiteX1437" fmla="*/ 554590 w 2918889"/>
              <a:gd name="connsiteY1437" fmla="*/ 997211 h 2979720"/>
              <a:gd name="connsiteX1438" fmla="*/ 557435 w 2918889"/>
              <a:gd name="connsiteY1438" fmla="*/ 1014732 h 2979720"/>
              <a:gd name="connsiteX1439" fmla="*/ 521276 w 2918889"/>
              <a:gd name="connsiteY1439" fmla="*/ 1030747 h 2979720"/>
              <a:gd name="connsiteX1440" fmla="*/ 563517 w 2918889"/>
              <a:gd name="connsiteY1440" fmla="*/ 1025390 h 2979720"/>
              <a:gd name="connsiteX1441" fmla="*/ 563517 w 2918889"/>
              <a:gd name="connsiteY1441" fmla="*/ 1044140 h 2979720"/>
              <a:gd name="connsiteX1442" fmla="*/ 575682 w 2918889"/>
              <a:gd name="connsiteY1442" fmla="*/ 1044921 h 2979720"/>
              <a:gd name="connsiteX1443" fmla="*/ 570046 w 2918889"/>
              <a:gd name="connsiteY1443" fmla="*/ 1056807 h 2979720"/>
              <a:gd name="connsiteX1444" fmla="*/ 570046 w 2918889"/>
              <a:gd name="connsiteY1444" fmla="*/ 1056860 h 2979720"/>
              <a:gd name="connsiteX1445" fmla="*/ 575681 w 2918889"/>
              <a:gd name="connsiteY1445" fmla="*/ 1044977 h 2979720"/>
              <a:gd name="connsiteX1446" fmla="*/ 594709 w 2918889"/>
              <a:gd name="connsiteY1446" fmla="*/ 1044977 h 2979720"/>
              <a:gd name="connsiteX1447" fmla="*/ 592580 w 2918889"/>
              <a:gd name="connsiteY1447" fmla="*/ 1028927 h 2979720"/>
              <a:gd name="connsiteX1448" fmla="*/ 604587 w 2918889"/>
              <a:gd name="connsiteY1448" fmla="*/ 1033817 h 2979720"/>
              <a:gd name="connsiteX1449" fmla="*/ 640300 w 2918889"/>
              <a:gd name="connsiteY1449" fmla="*/ 1018750 h 2979720"/>
              <a:gd name="connsiteX1450" fmla="*/ 623949 w 2918889"/>
              <a:gd name="connsiteY1450" fmla="*/ 1040624 h 2979720"/>
              <a:gd name="connsiteX1451" fmla="*/ 601740 w 2918889"/>
              <a:gd name="connsiteY1451" fmla="*/ 1050836 h 2979720"/>
              <a:gd name="connsiteX1452" fmla="*/ 649506 w 2918889"/>
              <a:gd name="connsiteY1452" fmla="*/ 1060768 h 2979720"/>
              <a:gd name="connsiteX1453" fmla="*/ 625846 w 2918889"/>
              <a:gd name="connsiteY1453" fmla="*/ 1079350 h 2979720"/>
              <a:gd name="connsiteX1454" fmla="*/ 672832 w 2918889"/>
              <a:gd name="connsiteY1454" fmla="*/ 1087720 h 2979720"/>
              <a:gd name="connsiteX1455" fmla="*/ 595044 w 2918889"/>
              <a:gd name="connsiteY1455" fmla="*/ 1057030 h 2979720"/>
              <a:gd name="connsiteX1456" fmla="*/ 569989 w 2918889"/>
              <a:gd name="connsiteY1456" fmla="*/ 1057030 h 2979720"/>
              <a:gd name="connsiteX1457" fmla="*/ 570039 w 2918889"/>
              <a:gd name="connsiteY1457" fmla="*/ 1056879 h 2979720"/>
              <a:gd name="connsiteX1458" fmla="*/ 564354 w 2918889"/>
              <a:gd name="connsiteY1458" fmla="*/ 1071371 h 2979720"/>
              <a:gd name="connsiteX1459" fmla="*/ 537681 w 2918889"/>
              <a:gd name="connsiteY1459" fmla="*/ 1093970 h 2979720"/>
              <a:gd name="connsiteX1460" fmla="*/ 538239 w 2918889"/>
              <a:gd name="connsiteY1460" fmla="*/ 1153845 h 2979720"/>
              <a:gd name="connsiteX1461" fmla="*/ 515752 w 2918889"/>
              <a:gd name="connsiteY1461" fmla="*/ 1174715 h 2979720"/>
              <a:gd name="connsiteX1462" fmla="*/ 518374 w 2918889"/>
              <a:gd name="connsiteY1462" fmla="*/ 1125554 h 2979720"/>
              <a:gd name="connsiteX1463" fmla="*/ 504870 w 2918889"/>
              <a:gd name="connsiteY1463" fmla="*/ 1085935 h 2979720"/>
              <a:gd name="connsiteX1464" fmla="*/ 470720 w 2918889"/>
              <a:gd name="connsiteY1464" fmla="*/ 1059039 h 2979720"/>
              <a:gd name="connsiteX1465" fmla="*/ 437518 w 2918889"/>
              <a:gd name="connsiteY1465" fmla="*/ 1030859 h 2979720"/>
              <a:gd name="connsiteX1466" fmla="*/ 435174 w 2918889"/>
              <a:gd name="connsiteY1466" fmla="*/ 1006585 h 2979720"/>
              <a:gd name="connsiteX1467" fmla="*/ 406716 w 2918889"/>
              <a:gd name="connsiteY1467" fmla="*/ 983651 h 2979720"/>
              <a:gd name="connsiteX1468" fmla="*/ 411961 w 2918889"/>
              <a:gd name="connsiteY1468" fmla="*/ 948050 h 2979720"/>
              <a:gd name="connsiteX1469" fmla="*/ 400243 w 2918889"/>
              <a:gd name="connsiteY1469" fmla="*/ 949389 h 2979720"/>
              <a:gd name="connsiteX1470" fmla="*/ 398569 w 2918889"/>
              <a:gd name="connsiteY1470" fmla="*/ 943251 h 2979720"/>
              <a:gd name="connsiteX1471" fmla="*/ 405321 w 2918889"/>
              <a:gd name="connsiteY1471" fmla="*/ 922158 h 2979720"/>
              <a:gd name="connsiteX1472" fmla="*/ 407469 w 2918889"/>
              <a:gd name="connsiteY1472" fmla="*/ 908668 h 2979720"/>
              <a:gd name="connsiteX1473" fmla="*/ 401607 w 2918889"/>
              <a:gd name="connsiteY1473" fmla="*/ 896487 h 2979720"/>
              <a:gd name="connsiteX1474" fmla="*/ 374908 w 2918889"/>
              <a:gd name="connsiteY1474" fmla="*/ 893142 h 2979720"/>
              <a:gd name="connsiteX1475" fmla="*/ 384729 w 2918889"/>
              <a:gd name="connsiteY1475" fmla="*/ 873165 h 2979720"/>
              <a:gd name="connsiteX1476" fmla="*/ 380935 w 2918889"/>
              <a:gd name="connsiteY1476" fmla="*/ 852128 h 2979720"/>
              <a:gd name="connsiteX1477" fmla="*/ 390923 w 2918889"/>
              <a:gd name="connsiteY1477" fmla="*/ 831369 h 2979720"/>
              <a:gd name="connsiteX1478" fmla="*/ 421670 w 2918889"/>
              <a:gd name="connsiteY1478" fmla="*/ 825064 h 2979720"/>
              <a:gd name="connsiteX1479" fmla="*/ 422953 w 2918889"/>
              <a:gd name="connsiteY1479" fmla="*/ 857987 h 2979720"/>
              <a:gd name="connsiteX1480" fmla="*/ 424837 w 2918889"/>
              <a:gd name="connsiteY1480" fmla="*/ 878715 h 2979720"/>
              <a:gd name="connsiteX1481" fmla="*/ 439248 w 2918889"/>
              <a:gd name="connsiteY1481" fmla="*/ 868477 h 2979720"/>
              <a:gd name="connsiteX1482" fmla="*/ 439750 w 2918889"/>
              <a:gd name="connsiteY1482" fmla="*/ 860777 h 2979720"/>
              <a:gd name="connsiteX1483" fmla="*/ 452529 w 2918889"/>
              <a:gd name="connsiteY1483" fmla="*/ 831313 h 2979720"/>
              <a:gd name="connsiteX1484" fmla="*/ 461847 w 2918889"/>
              <a:gd name="connsiteY1484" fmla="*/ 800288 h 2979720"/>
              <a:gd name="connsiteX1485" fmla="*/ 474291 w 2918889"/>
              <a:gd name="connsiteY1485" fmla="*/ 814350 h 2979720"/>
              <a:gd name="connsiteX1486" fmla="*/ 495328 w 2918889"/>
              <a:gd name="connsiteY1486" fmla="*/ 813011 h 2979720"/>
              <a:gd name="connsiteX1487" fmla="*/ 497114 w 2918889"/>
              <a:gd name="connsiteY1487" fmla="*/ 807654 h 2979720"/>
              <a:gd name="connsiteX1488" fmla="*/ 496723 w 2918889"/>
              <a:gd name="connsiteY1488" fmla="*/ 775959 h 2979720"/>
              <a:gd name="connsiteX1489" fmla="*/ 534501 w 2918889"/>
              <a:gd name="connsiteY1489" fmla="*/ 745156 h 2979720"/>
              <a:gd name="connsiteX1490" fmla="*/ 556655 w 2918889"/>
              <a:gd name="connsiteY1490" fmla="*/ 739911 h 2979720"/>
              <a:gd name="connsiteX1491" fmla="*/ 571497 w 2918889"/>
              <a:gd name="connsiteY1491" fmla="*/ 717981 h 2979720"/>
              <a:gd name="connsiteX1492" fmla="*/ 2546250 w 2918889"/>
              <a:gd name="connsiteY1492" fmla="*/ 699131 h 2979720"/>
              <a:gd name="connsiteX1493" fmla="*/ 2545578 w 2918889"/>
              <a:gd name="connsiteY1493" fmla="*/ 699511 h 2979720"/>
              <a:gd name="connsiteX1494" fmla="*/ 2545634 w 2918889"/>
              <a:gd name="connsiteY1494" fmla="*/ 699455 h 2979720"/>
              <a:gd name="connsiteX1495" fmla="*/ 2545355 w 2918889"/>
              <a:gd name="connsiteY1495" fmla="*/ 699176 h 2979720"/>
              <a:gd name="connsiteX1496" fmla="*/ 2625207 w 2918889"/>
              <a:gd name="connsiteY1496" fmla="*/ 678251 h 2979720"/>
              <a:gd name="connsiteX1497" fmla="*/ 2621636 w 2918889"/>
              <a:gd name="connsiteY1497" fmla="*/ 686342 h 2979720"/>
              <a:gd name="connsiteX1498" fmla="*/ 2636311 w 2918889"/>
              <a:gd name="connsiteY1498" fmla="*/ 690360 h 2979720"/>
              <a:gd name="connsiteX1499" fmla="*/ 2590938 w 2918889"/>
              <a:gd name="connsiteY1499" fmla="*/ 696882 h 2979720"/>
              <a:gd name="connsiteX1500" fmla="*/ 2546250 w 2918889"/>
              <a:gd name="connsiteY1500" fmla="*/ 699131 h 2979720"/>
              <a:gd name="connsiteX1501" fmla="*/ 2582442 w 2918889"/>
              <a:gd name="connsiteY1501" fmla="*/ 678649 h 2979720"/>
              <a:gd name="connsiteX1502" fmla="*/ 2625207 w 2918889"/>
              <a:gd name="connsiteY1502" fmla="*/ 678251 h 2979720"/>
              <a:gd name="connsiteX1503" fmla="*/ 2517286 w 2918889"/>
              <a:gd name="connsiteY1503" fmla="*/ 669099 h 2979720"/>
              <a:gd name="connsiteX1504" fmla="*/ 2534250 w 2918889"/>
              <a:gd name="connsiteY1504" fmla="*/ 697837 h 2979720"/>
              <a:gd name="connsiteX1505" fmla="*/ 2545522 w 2918889"/>
              <a:gd name="connsiteY1505" fmla="*/ 699567 h 2979720"/>
              <a:gd name="connsiteX1506" fmla="*/ 2545243 w 2918889"/>
              <a:gd name="connsiteY1506" fmla="*/ 699287 h 2979720"/>
              <a:gd name="connsiteX1507" fmla="*/ 2545299 w 2918889"/>
              <a:gd name="connsiteY1507" fmla="*/ 699232 h 2979720"/>
              <a:gd name="connsiteX1508" fmla="*/ 2554394 w 2918889"/>
              <a:gd name="connsiteY1508" fmla="*/ 709164 h 2979720"/>
              <a:gd name="connsiteX1509" fmla="*/ 2535757 w 2918889"/>
              <a:gd name="connsiteY1509" fmla="*/ 711062 h 2979720"/>
              <a:gd name="connsiteX1510" fmla="*/ 2518960 w 2918889"/>
              <a:gd name="connsiteY1510" fmla="*/ 714521 h 2979720"/>
              <a:gd name="connsiteX1511" fmla="*/ 2484643 w 2918889"/>
              <a:gd name="connsiteY1511" fmla="*/ 700459 h 2979720"/>
              <a:gd name="connsiteX1512" fmla="*/ 2449711 w 2918889"/>
              <a:gd name="connsiteY1512" fmla="*/ 702468 h 2979720"/>
              <a:gd name="connsiteX1513" fmla="*/ 2482020 w 2918889"/>
              <a:gd name="connsiteY1513" fmla="*/ 688183 h 2979720"/>
              <a:gd name="connsiteX1514" fmla="*/ 2517286 w 2918889"/>
              <a:gd name="connsiteY1514" fmla="*/ 669099 h 2979720"/>
              <a:gd name="connsiteX1515" fmla="*/ 637119 w 2918889"/>
              <a:gd name="connsiteY1515" fmla="*/ 661789 h 2979720"/>
              <a:gd name="connsiteX1516" fmla="*/ 641192 w 2918889"/>
              <a:gd name="connsiteY1516" fmla="*/ 664021 h 2979720"/>
              <a:gd name="connsiteX1517" fmla="*/ 632766 w 2918889"/>
              <a:gd name="connsiteY1517" fmla="*/ 683831 h 2979720"/>
              <a:gd name="connsiteX1518" fmla="*/ 671883 w 2918889"/>
              <a:gd name="connsiteY1518" fmla="*/ 693986 h 2979720"/>
              <a:gd name="connsiteX1519" fmla="*/ 649618 w 2918889"/>
              <a:gd name="connsiteY1519" fmla="*/ 709164 h 2979720"/>
              <a:gd name="connsiteX1520" fmla="*/ 670097 w 2918889"/>
              <a:gd name="connsiteY1520" fmla="*/ 726072 h 2979720"/>
              <a:gd name="connsiteX1521" fmla="*/ 660240 w 2918889"/>
              <a:gd name="connsiteY1521" fmla="*/ 746569 h 2979720"/>
              <a:gd name="connsiteX1522" fmla="*/ 660221 w 2918889"/>
              <a:gd name="connsiteY1522" fmla="*/ 746551 h 2979720"/>
              <a:gd name="connsiteX1523" fmla="*/ 660221 w 2918889"/>
              <a:gd name="connsiteY1523" fmla="*/ 746607 h 2979720"/>
              <a:gd name="connsiteX1524" fmla="*/ 660240 w 2918889"/>
              <a:gd name="connsiteY1524" fmla="*/ 746569 h 2979720"/>
              <a:gd name="connsiteX1525" fmla="*/ 675622 w 2918889"/>
              <a:gd name="connsiteY1525" fmla="*/ 761283 h 2979720"/>
              <a:gd name="connsiteX1526" fmla="*/ 670934 w 2918889"/>
              <a:gd name="connsiteY1526" fmla="*/ 765245 h 2979720"/>
              <a:gd name="connsiteX1527" fmla="*/ 642866 w 2918889"/>
              <a:gd name="connsiteY1527" fmla="*/ 757153 h 2979720"/>
              <a:gd name="connsiteX1528" fmla="*/ 649228 w 2918889"/>
              <a:gd name="connsiteY1528" fmla="*/ 736507 h 2979720"/>
              <a:gd name="connsiteX1529" fmla="*/ 617979 w 2918889"/>
              <a:gd name="connsiteY1529" fmla="*/ 684110 h 2979720"/>
              <a:gd name="connsiteX1530" fmla="*/ 637119 w 2918889"/>
              <a:gd name="connsiteY1530" fmla="*/ 661789 h 2979720"/>
              <a:gd name="connsiteX1531" fmla="*/ 2584304 w 2918889"/>
              <a:gd name="connsiteY1531" fmla="*/ 654591 h 2979720"/>
              <a:gd name="connsiteX1532" fmla="*/ 2585596 w 2918889"/>
              <a:gd name="connsiteY1532" fmla="*/ 654652 h 2979720"/>
              <a:gd name="connsiteX1533" fmla="*/ 2584583 w 2918889"/>
              <a:gd name="connsiteY1533" fmla="*/ 654814 h 2979720"/>
              <a:gd name="connsiteX1534" fmla="*/ 2584472 w 2918889"/>
              <a:gd name="connsiteY1534" fmla="*/ 654759 h 2979720"/>
              <a:gd name="connsiteX1535" fmla="*/ 2584583 w 2918889"/>
              <a:gd name="connsiteY1535" fmla="*/ 654870 h 2979720"/>
              <a:gd name="connsiteX1536" fmla="*/ 2584317 w 2918889"/>
              <a:gd name="connsiteY1536" fmla="*/ 654725 h 2979720"/>
              <a:gd name="connsiteX1537" fmla="*/ 2584384 w 2918889"/>
              <a:gd name="connsiteY1537" fmla="*/ 654671 h 2979720"/>
              <a:gd name="connsiteX1538" fmla="*/ 2620798 w 2918889"/>
              <a:gd name="connsiteY1538" fmla="*/ 649011 h 2979720"/>
              <a:gd name="connsiteX1539" fmla="*/ 2657013 w 2918889"/>
              <a:gd name="connsiteY1539" fmla="*/ 670829 h 2979720"/>
              <a:gd name="connsiteX1540" fmla="*/ 2677269 w 2918889"/>
              <a:gd name="connsiteY1540" fmla="*/ 659055 h 2979720"/>
              <a:gd name="connsiteX1541" fmla="*/ 2688708 w 2918889"/>
              <a:gd name="connsiteY1541" fmla="*/ 704087 h 2979720"/>
              <a:gd name="connsiteX1542" fmla="*/ 2704165 w 2918889"/>
              <a:gd name="connsiteY1542" fmla="*/ 738907 h 2979720"/>
              <a:gd name="connsiteX1543" fmla="*/ 2737255 w 2918889"/>
              <a:gd name="connsiteY1543" fmla="*/ 755703 h 2979720"/>
              <a:gd name="connsiteX1544" fmla="*/ 2757176 w 2918889"/>
              <a:gd name="connsiteY1544" fmla="*/ 763627 h 2979720"/>
              <a:gd name="connsiteX1545" fmla="*/ 2714935 w 2918889"/>
              <a:gd name="connsiteY1545" fmla="*/ 763627 h 2979720"/>
              <a:gd name="connsiteX1546" fmla="*/ 2671354 w 2918889"/>
              <a:gd name="connsiteY1546" fmla="*/ 733103 h 2979720"/>
              <a:gd name="connsiteX1547" fmla="*/ 2675762 w 2918889"/>
              <a:gd name="connsiteY1547" fmla="*/ 746161 h 2979720"/>
              <a:gd name="connsiteX1548" fmla="*/ 2671633 w 2918889"/>
              <a:gd name="connsiteY1548" fmla="*/ 758772 h 2979720"/>
              <a:gd name="connsiteX1549" fmla="*/ 2704277 w 2918889"/>
              <a:gd name="connsiteY1549" fmla="*/ 762288 h 2979720"/>
              <a:gd name="connsiteX1550" fmla="*/ 2667560 w 2918889"/>
              <a:gd name="connsiteY1550" fmla="*/ 767589 h 2979720"/>
              <a:gd name="connsiteX1551" fmla="*/ 2645183 w 2918889"/>
              <a:gd name="connsiteY1551" fmla="*/ 751295 h 2979720"/>
              <a:gd name="connsiteX1552" fmla="*/ 2603221 w 2918889"/>
              <a:gd name="connsiteY1552" fmla="*/ 729755 h 2979720"/>
              <a:gd name="connsiteX1553" fmla="*/ 2591000 w 2918889"/>
              <a:gd name="connsiteY1553" fmla="*/ 727300 h 2979720"/>
              <a:gd name="connsiteX1554" fmla="*/ 2608075 w 2918889"/>
              <a:gd name="connsiteY1554" fmla="*/ 712401 h 2979720"/>
              <a:gd name="connsiteX1555" fmla="*/ 2654502 w 2918889"/>
              <a:gd name="connsiteY1555" fmla="*/ 713852 h 2979720"/>
              <a:gd name="connsiteX1556" fmla="*/ 2661477 w 2918889"/>
              <a:gd name="connsiteY1556" fmla="*/ 717144 h 2979720"/>
              <a:gd name="connsiteX1557" fmla="*/ 2688764 w 2918889"/>
              <a:gd name="connsiteY1557" fmla="*/ 722892 h 2979720"/>
              <a:gd name="connsiteX1558" fmla="*/ 2662649 w 2918889"/>
              <a:gd name="connsiteY1558" fmla="*/ 701018 h 2979720"/>
              <a:gd name="connsiteX1559" fmla="*/ 2647639 w 2918889"/>
              <a:gd name="connsiteY1559" fmla="*/ 686398 h 2979720"/>
              <a:gd name="connsiteX1560" fmla="*/ 2592618 w 2918889"/>
              <a:gd name="connsiteY1560" fmla="*/ 654982 h 2979720"/>
              <a:gd name="connsiteX1561" fmla="*/ 2585596 w 2918889"/>
              <a:gd name="connsiteY1561" fmla="*/ 654652 h 2979720"/>
              <a:gd name="connsiteX1562" fmla="*/ 1315995 w 2918889"/>
              <a:gd name="connsiteY1562" fmla="*/ 644100 h 2979720"/>
              <a:gd name="connsiteX1563" fmla="*/ 1294624 w 2918889"/>
              <a:gd name="connsiteY1563" fmla="*/ 662180 h 2979720"/>
              <a:gd name="connsiteX1564" fmla="*/ 1309411 w 2918889"/>
              <a:gd name="connsiteY1564" fmla="*/ 695214 h 2979720"/>
              <a:gd name="connsiteX1565" fmla="*/ 1340660 w 2918889"/>
              <a:gd name="connsiteY1565" fmla="*/ 717702 h 2979720"/>
              <a:gd name="connsiteX1566" fmla="*/ 1409519 w 2918889"/>
              <a:gd name="connsiteY1566" fmla="*/ 724845 h 2979720"/>
              <a:gd name="connsiteX1567" fmla="*/ 1401930 w 2918889"/>
              <a:gd name="connsiteY1567" fmla="*/ 775847 h 2979720"/>
              <a:gd name="connsiteX1568" fmla="*/ 1412811 w 2918889"/>
              <a:gd name="connsiteY1568" fmla="*/ 766305 h 2979720"/>
              <a:gd name="connsiteX1569" fmla="*/ 1415100 w 2918889"/>
              <a:gd name="connsiteY1569" fmla="*/ 771327 h 2979720"/>
              <a:gd name="connsiteX1570" fmla="*/ 1451035 w 2918889"/>
              <a:gd name="connsiteY1570" fmla="*/ 818033 h 2979720"/>
              <a:gd name="connsiteX1571" fmla="*/ 1452988 w 2918889"/>
              <a:gd name="connsiteY1571" fmla="*/ 819930 h 2979720"/>
              <a:gd name="connsiteX1572" fmla="*/ 1481893 w 2918889"/>
              <a:gd name="connsiteY1572" fmla="*/ 825399 h 2979720"/>
              <a:gd name="connsiteX1573" fmla="*/ 1478321 w 2918889"/>
              <a:gd name="connsiteY1573" fmla="*/ 799563 h 2979720"/>
              <a:gd name="connsiteX1574" fmla="*/ 1467663 w 2918889"/>
              <a:gd name="connsiteY1574" fmla="*/ 781985 h 2979720"/>
              <a:gd name="connsiteX1575" fmla="*/ 1429607 w 2918889"/>
              <a:gd name="connsiteY1575" fmla="*/ 760948 h 2979720"/>
              <a:gd name="connsiteX1576" fmla="*/ 1429551 w 2918889"/>
              <a:gd name="connsiteY1576" fmla="*/ 760948 h 2979720"/>
              <a:gd name="connsiteX1577" fmla="*/ 1460967 w 2918889"/>
              <a:gd name="connsiteY1577" fmla="*/ 728360 h 2979720"/>
              <a:gd name="connsiteX1578" fmla="*/ 1454438 w 2918889"/>
              <a:gd name="connsiteY1578" fmla="*/ 712624 h 2979720"/>
              <a:gd name="connsiteX1579" fmla="*/ 1440823 w 2918889"/>
              <a:gd name="connsiteY1579" fmla="*/ 725738 h 2979720"/>
              <a:gd name="connsiteX1580" fmla="*/ 1442330 w 2918889"/>
              <a:gd name="connsiteY1580" fmla="*/ 748560 h 2979720"/>
              <a:gd name="connsiteX1581" fmla="*/ 1429216 w 2918889"/>
              <a:gd name="connsiteY1581" fmla="*/ 739911 h 2979720"/>
              <a:gd name="connsiteX1582" fmla="*/ 1435075 w 2918889"/>
              <a:gd name="connsiteY1582" fmla="*/ 714577 h 2979720"/>
              <a:gd name="connsiteX1583" fmla="*/ 1424529 w 2918889"/>
              <a:gd name="connsiteY1583" fmla="*/ 718093 h 2979720"/>
              <a:gd name="connsiteX1584" fmla="*/ 1407678 w 2918889"/>
              <a:gd name="connsiteY1584" fmla="*/ 684166 h 2979720"/>
              <a:gd name="connsiteX1585" fmla="*/ 1406673 w 2918889"/>
              <a:gd name="connsiteY1585" fmla="*/ 692871 h 2979720"/>
              <a:gd name="connsiteX1586" fmla="*/ 1404609 w 2918889"/>
              <a:gd name="connsiteY1586" fmla="*/ 703138 h 2979720"/>
              <a:gd name="connsiteX1587" fmla="*/ 1359242 w 2918889"/>
              <a:gd name="connsiteY1587" fmla="*/ 672726 h 2979720"/>
              <a:gd name="connsiteX1588" fmla="*/ 1352769 w 2918889"/>
              <a:gd name="connsiteY1588" fmla="*/ 661566 h 2979720"/>
              <a:gd name="connsiteX1589" fmla="*/ 1334912 w 2918889"/>
              <a:gd name="connsiteY1589" fmla="*/ 690750 h 2979720"/>
              <a:gd name="connsiteX1590" fmla="*/ 1315995 w 2918889"/>
              <a:gd name="connsiteY1590" fmla="*/ 644100 h 2979720"/>
              <a:gd name="connsiteX1591" fmla="*/ 1039166 w 2918889"/>
              <a:gd name="connsiteY1591" fmla="*/ 614637 h 2979720"/>
              <a:gd name="connsiteX1592" fmla="*/ 1039166 w 2918889"/>
              <a:gd name="connsiteY1592" fmla="*/ 706430 h 2979720"/>
              <a:gd name="connsiteX1593" fmla="*/ 1046866 w 2918889"/>
              <a:gd name="connsiteY1593" fmla="*/ 703640 h 2979720"/>
              <a:gd name="connsiteX1594" fmla="*/ 1049098 w 2918889"/>
              <a:gd name="connsiteY1594" fmla="*/ 706374 h 2979720"/>
              <a:gd name="connsiteX1595" fmla="*/ 1044802 w 2918889"/>
              <a:gd name="connsiteY1595" fmla="*/ 720045 h 2979720"/>
              <a:gd name="connsiteX1596" fmla="*/ 1025885 w 2918889"/>
              <a:gd name="connsiteY1596" fmla="*/ 714242 h 2979720"/>
              <a:gd name="connsiteX1597" fmla="*/ 1031856 w 2918889"/>
              <a:gd name="connsiteY1597" fmla="*/ 702356 h 2979720"/>
              <a:gd name="connsiteX1598" fmla="*/ 1033195 w 2918889"/>
              <a:gd name="connsiteY1598" fmla="*/ 659780 h 2979720"/>
              <a:gd name="connsiteX1599" fmla="*/ 1032916 w 2918889"/>
              <a:gd name="connsiteY1599" fmla="*/ 615530 h 2979720"/>
              <a:gd name="connsiteX1600" fmla="*/ 1039166 w 2918889"/>
              <a:gd name="connsiteY1600" fmla="*/ 614637 h 2979720"/>
              <a:gd name="connsiteX1601" fmla="*/ 628226 w 2918889"/>
              <a:gd name="connsiteY1601" fmla="*/ 610226 h 2979720"/>
              <a:gd name="connsiteX1602" fmla="*/ 646044 w 2918889"/>
              <a:gd name="connsiteY1602" fmla="*/ 611178 h 2979720"/>
              <a:gd name="connsiteX1603" fmla="*/ 635944 w 2918889"/>
              <a:gd name="connsiteY1603" fmla="*/ 622784 h 2979720"/>
              <a:gd name="connsiteX1604" fmla="*/ 613624 w 2918889"/>
              <a:gd name="connsiteY1604" fmla="*/ 666421 h 2979720"/>
              <a:gd name="connsiteX1605" fmla="*/ 613624 w 2918889"/>
              <a:gd name="connsiteY1605" fmla="*/ 666365 h 2979720"/>
              <a:gd name="connsiteX1606" fmla="*/ 607374 w 2918889"/>
              <a:gd name="connsiteY1606" fmla="*/ 659278 h 2979720"/>
              <a:gd name="connsiteX1607" fmla="*/ 603970 w 2918889"/>
              <a:gd name="connsiteY1607" fmla="*/ 638632 h 2979720"/>
              <a:gd name="connsiteX1608" fmla="*/ 628226 w 2918889"/>
              <a:gd name="connsiteY1608" fmla="*/ 610226 h 2979720"/>
              <a:gd name="connsiteX1609" fmla="*/ 2345865 w 2918889"/>
              <a:gd name="connsiteY1609" fmla="*/ 604481 h 2979720"/>
              <a:gd name="connsiteX1610" fmla="*/ 2360206 w 2918889"/>
              <a:gd name="connsiteY1610" fmla="*/ 634781 h 2979720"/>
              <a:gd name="connsiteX1611" fmla="*/ 2387493 w 2918889"/>
              <a:gd name="connsiteY1611" fmla="*/ 608722 h 2979720"/>
              <a:gd name="connsiteX1612" fmla="*/ 2395863 w 2918889"/>
              <a:gd name="connsiteY1612" fmla="*/ 628978 h 2979720"/>
              <a:gd name="connsiteX1613" fmla="*/ 2436263 w 2918889"/>
              <a:gd name="connsiteY1613" fmla="*/ 638799 h 2979720"/>
              <a:gd name="connsiteX1614" fmla="*/ 2463327 w 2918889"/>
              <a:gd name="connsiteY1614" fmla="*/ 632716 h 2979720"/>
              <a:gd name="connsiteX1615" fmla="*/ 2521025 w 2918889"/>
              <a:gd name="connsiteY1615" fmla="*/ 629257 h 2979720"/>
              <a:gd name="connsiteX1616" fmla="*/ 2560868 w 2918889"/>
              <a:gd name="connsiteY1616" fmla="*/ 641924 h 2979720"/>
              <a:gd name="connsiteX1617" fmla="*/ 2584317 w 2918889"/>
              <a:gd name="connsiteY1617" fmla="*/ 654725 h 2979720"/>
              <a:gd name="connsiteX1618" fmla="*/ 2574148 w 2918889"/>
              <a:gd name="connsiteY1618" fmla="*/ 662793 h 2979720"/>
              <a:gd name="connsiteX1619" fmla="*/ 2509698 w 2918889"/>
              <a:gd name="connsiteY1619" fmla="*/ 638631 h 2979720"/>
              <a:gd name="connsiteX1620" fmla="*/ 2448205 w 2918889"/>
              <a:gd name="connsiteY1620" fmla="*/ 675907 h 2979720"/>
              <a:gd name="connsiteX1621" fmla="*/ 2412827 w 2918889"/>
              <a:gd name="connsiteY1621" fmla="*/ 668708 h 2979720"/>
              <a:gd name="connsiteX1622" fmla="*/ 2351389 w 2918889"/>
              <a:gd name="connsiteY1622" fmla="*/ 644323 h 2979720"/>
              <a:gd name="connsiteX1623" fmla="*/ 2321815 w 2918889"/>
              <a:gd name="connsiteY1623" fmla="*/ 648843 h 2979720"/>
              <a:gd name="connsiteX1624" fmla="*/ 2319750 w 2918889"/>
              <a:gd name="connsiteY1624" fmla="*/ 617148 h 2979720"/>
              <a:gd name="connsiteX1625" fmla="*/ 2345865 w 2918889"/>
              <a:gd name="connsiteY1625" fmla="*/ 604481 h 2979720"/>
              <a:gd name="connsiteX1626" fmla="*/ 769088 w 2918889"/>
              <a:gd name="connsiteY1626" fmla="*/ 572451 h 2979720"/>
              <a:gd name="connsiteX1627" fmla="*/ 806363 w 2918889"/>
              <a:gd name="connsiteY1627" fmla="*/ 580989 h 2979720"/>
              <a:gd name="connsiteX1628" fmla="*/ 811608 w 2918889"/>
              <a:gd name="connsiteY1628" fmla="*/ 583946 h 2979720"/>
              <a:gd name="connsiteX1629" fmla="*/ 791799 w 2918889"/>
              <a:gd name="connsiteY1629" fmla="*/ 610786 h 2979720"/>
              <a:gd name="connsiteX1630" fmla="*/ 752180 w 2918889"/>
              <a:gd name="connsiteY1630" fmla="*/ 577250 h 2979720"/>
              <a:gd name="connsiteX1631" fmla="*/ 752236 w 2918889"/>
              <a:gd name="connsiteY1631" fmla="*/ 577250 h 2979720"/>
              <a:gd name="connsiteX1632" fmla="*/ 769088 w 2918889"/>
              <a:gd name="connsiteY1632" fmla="*/ 572451 h 2979720"/>
              <a:gd name="connsiteX1633" fmla="*/ 1252069 w 2918889"/>
              <a:gd name="connsiteY1633" fmla="*/ 571917 h 2979720"/>
              <a:gd name="connsiteX1634" fmla="*/ 1232518 w 2918889"/>
              <a:gd name="connsiteY1634" fmla="*/ 573009 h 2979720"/>
              <a:gd name="connsiteX1635" fmla="*/ 1230732 w 2918889"/>
              <a:gd name="connsiteY1635" fmla="*/ 583333 h 2979720"/>
              <a:gd name="connsiteX1636" fmla="*/ 1239325 w 2918889"/>
              <a:gd name="connsiteY1636" fmla="*/ 657492 h 2979720"/>
              <a:gd name="connsiteX1637" fmla="*/ 1285864 w 2918889"/>
              <a:gd name="connsiteY1637" fmla="*/ 681654 h 2979720"/>
              <a:gd name="connsiteX1638" fmla="*/ 1285919 w 2918889"/>
              <a:gd name="connsiteY1638" fmla="*/ 681654 h 2979720"/>
              <a:gd name="connsiteX1639" fmla="*/ 1288765 w 2918889"/>
              <a:gd name="connsiteY1639" fmla="*/ 652470 h 2979720"/>
              <a:gd name="connsiteX1640" fmla="*/ 1285027 w 2918889"/>
              <a:gd name="connsiteY1640" fmla="*/ 640082 h 2979720"/>
              <a:gd name="connsiteX1641" fmla="*/ 1254671 w 2918889"/>
              <a:gd name="connsiteY1641" fmla="*/ 609950 h 2979720"/>
              <a:gd name="connsiteX1642" fmla="*/ 1252104 w 2918889"/>
              <a:gd name="connsiteY1642" fmla="*/ 601580 h 2979720"/>
              <a:gd name="connsiteX1643" fmla="*/ 1270909 w 2918889"/>
              <a:gd name="connsiteY1643" fmla="*/ 606546 h 2979720"/>
              <a:gd name="connsiteX1644" fmla="*/ 1252069 w 2918889"/>
              <a:gd name="connsiteY1644" fmla="*/ 571917 h 2979720"/>
              <a:gd name="connsiteX1645" fmla="*/ 456209 w 2918889"/>
              <a:gd name="connsiteY1645" fmla="*/ 568992 h 2979720"/>
              <a:gd name="connsiteX1646" fmla="*/ 452136 w 2918889"/>
              <a:gd name="connsiteY1646" fmla="*/ 608946 h 2979720"/>
              <a:gd name="connsiteX1647" fmla="*/ 448174 w 2918889"/>
              <a:gd name="connsiteY1647" fmla="*/ 623008 h 2979720"/>
              <a:gd name="connsiteX1648" fmla="*/ 426467 w 2918889"/>
              <a:gd name="connsiteY1648" fmla="*/ 626356 h 2979720"/>
              <a:gd name="connsiteX1649" fmla="*/ 408778 w 2918889"/>
              <a:gd name="connsiteY1649" fmla="*/ 632829 h 2979720"/>
              <a:gd name="connsiteX1650" fmla="*/ 408778 w 2918889"/>
              <a:gd name="connsiteY1650" fmla="*/ 632773 h 2979720"/>
              <a:gd name="connsiteX1651" fmla="*/ 456209 w 2918889"/>
              <a:gd name="connsiteY1651" fmla="*/ 568992 h 2979720"/>
              <a:gd name="connsiteX1652" fmla="*/ 563071 w 2918889"/>
              <a:gd name="connsiteY1652" fmla="*/ 558445 h 2979720"/>
              <a:gd name="connsiteX1653" fmla="*/ 573450 w 2918889"/>
              <a:gd name="connsiteY1653" fmla="*/ 574627 h 2979720"/>
              <a:gd name="connsiteX1654" fmla="*/ 583327 w 2918889"/>
              <a:gd name="connsiteY1654" fmla="*/ 589582 h 2979720"/>
              <a:gd name="connsiteX1655" fmla="*/ 589019 w 2918889"/>
              <a:gd name="connsiteY1655" fmla="*/ 599738 h 2979720"/>
              <a:gd name="connsiteX1656" fmla="*/ 588628 w 2918889"/>
              <a:gd name="connsiteY1656" fmla="*/ 625686 h 2979720"/>
              <a:gd name="connsiteX1657" fmla="*/ 594766 w 2918889"/>
              <a:gd name="connsiteY1657" fmla="*/ 650852 h 2979720"/>
              <a:gd name="connsiteX1658" fmla="*/ 570102 w 2918889"/>
              <a:gd name="connsiteY1658" fmla="*/ 652526 h 2979720"/>
              <a:gd name="connsiteX1659" fmla="*/ 546052 w 2918889"/>
              <a:gd name="connsiteY1659" fmla="*/ 691196 h 2979720"/>
              <a:gd name="connsiteX1660" fmla="*/ 534668 w 2918889"/>
              <a:gd name="connsiteY1660" fmla="*/ 668820 h 2979720"/>
              <a:gd name="connsiteX1661" fmla="*/ 531376 w 2918889"/>
              <a:gd name="connsiteY1661" fmla="*/ 669824 h 2979720"/>
              <a:gd name="connsiteX1662" fmla="*/ 534668 w 2918889"/>
              <a:gd name="connsiteY1662" fmla="*/ 687625 h 2979720"/>
              <a:gd name="connsiteX1663" fmla="*/ 502527 w 2918889"/>
              <a:gd name="connsiteY1663" fmla="*/ 709332 h 2979720"/>
              <a:gd name="connsiteX1664" fmla="*/ 493375 w 2918889"/>
              <a:gd name="connsiteY1664" fmla="*/ 711396 h 2979720"/>
              <a:gd name="connsiteX1665" fmla="*/ 493374 w 2918889"/>
              <a:gd name="connsiteY1665" fmla="*/ 711419 h 2979720"/>
              <a:gd name="connsiteX1666" fmla="*/ 496784 w 2918889"/>
              <a:gd name="connsiteY1666" fmla="*/ 705998 h 2979720"/>
              <a:gd name="connsiteX1667" fmla="*/ 502468 w 2918889"/>
              <a:gd name="connsiteY1667" fmla="*/ 709444 h 2979720"/>
              <a:gd name="connsiteX1668" fmla="*/ 523338 w 2918889"/>
              <a:gd name="connsiteY1668" fmla="*/ 718874 h 2979720"/>
              <a:gd name="connsiteX1669" fmla="*/ 506542 w 2918889"/>
              <a:gd name="connsiteY1669" fmla="*/ 744208 h 2979720"/>
              <a:gd name="connsiteX1670" fmla="*/ 464300 w 2918889"/>
              <a:gd name="connsiteY1670" fmla="*/ 753694 h 2979720"/>
              <a:gd name="connsiteX1671" fmla="*/ 492926 w 2918889"/>
              <a:gd name="connsiteY1671" fmla="*/ 721218 h 2979720"/>
              <a:gd name="connsiteX1672" fmla="*/ 492874 w 2918889"/>
              <a:gd name="connsiteY1672" fmla="*/ 721271 h 2979720"/>
              <a:gd name="connsiteX1673" fmla="*/ 492873 w 2918889"/>
              <a:gd name="connsiteY1673" fmla="*/ 721273 h 2979720"/>
              <a:gd name="connsiteX1674" fmla="*/ 472115 w 2918889"/>
              <a:gd name="connsiteY1674" fmla="*/ 733550 h 2979720"/>
              <a:gd name="connsiteX1675" fmla="*/ 445442 w 2918889"/>
              <a:gd name="connsiteY1675" fmla="*/ 762008 h 2979720"/>
              <a:gd name="connsiteX1676" fmla="*/ 449571 w 2918889"/>
              <a:gd name="connsiteY1676" fmla="*/ 740246 h 2979720"/>
              <a:gd name="connsiteX1677" fmla="*/ 474570 w 2918889"/>
              <a:gd name="connsiteY1677" fmla="*/ 714242 h 2979720"/>
              <a:gd name="connsiteX1678" fmla="*/ 440699 w 2918889"/>
              <a:gd name="connsiteY1678" fmla="*/ 724900 h 2979720"/>
              <a:gd name="connsiteX1679" fmla="*/ 412631 w 2918889"/>
              <a:gd name="connsiteY1679" fmla="*/ 739632 h 2979720"/>
              <a:gd name="connsiteX1680" fmla="*/ 376025 w 2918889"/>
              <a:gd name="connsiteY1680" fmla="*/ 753080 h 2979720"/>
              <a:gd name="connsiteX1681" fmla="*/ 368436 w 2918889"/>
              <a:gd name="connsiteY1681" fmla="*/ 735670 h 2979720"/>
              <a:gd name="connsiteX1682" fmla="*/ 359843 w 2918889"/>
              <a:gd name="connsiteY1682" fmla="*/ 723784 h 2979720"/>
              <a:gd name="connsiteX1683" fmla="*/ 330268 w 2918889"/>
              <a:gd name="connsiteY1683" fmla="*/ 712401 h 2979720"/>
              <a:gd name="connsiteX1684" fmla="*/ 368101 w 2918889"/>
              <a:gd name="connsiteY1684" fmla="*/ 698897 h 2979720"/>
              <a:gd name="connsiteX1685" fmla="*/ 361517 w 2918889"/>
              <a:gd name="connsiteY1685" fmla="*/ 712903 h 2979720"/>
              <a:gd name="connsiteX1686" fmla="*/ 386069 w 2918889"/>
              <a:gd name="connsiteY1686" fmla="*/ 719655 h 2979720"/>
              <a:gd name="connsiteX1687" fmla="*/ 399238 w 2918889"/>
              <a:gd name="connsiteY1687" fmla="*/ 682882 h 2979720"/>
              <a:gd name="connsiteX1688" fmla="*/ 451636 w 2918889"/>
              <a:gd name="connsiteY1688" fmla="*/ 681431 h 2979720"/>
              <a:gd name="connsiteX1689" fmla="*/ 483889 w 2918889"/>
              <a:gd name="connsiteY1689" fmla="*/ 639748 h 2979720"/>
              <a:gd name="connsiteX1690" fmla="*/ 498900 w 2918889"/>
              <a:gd name="connsiteY1690" fmla="*/ 635395 h 2979720"/>
              <a:gd name="connsiteX1691" fmla="*/ 498900 w 2918889"/>
              <a:gd name="connsiteY1691" fmla="*/ 620887 h 2979720"/>
              <a:gd name="connsiteX1692" fmla="*/ 507102 w 2918889"/>
              <a:gd name="connsiteY1692" fmla="*/ 605541 h 2979720"/>
              <a:gd name="connsiteX1693" fmla="*/ 525070 w 2918889"/>
              <a:gd name="connsiteY1693" fmla="*/ 599961 h 2979720"/>
              <a:gd name="connsiteX1694" fmla="*/ 517370 w 2918889"/>
              <a:gd name="connsiteY1694" fmla="*/ 585230 h 2979720"/>
              <a:gd name="connsiteX1695" fmla="*/ 563071 w 2918889"/>
              <a:gd name="connsiteY1695" fmla="*/ 558445 h 2979720"/>
              <a:gd name="connsiteX1696" fmla="*/ 748666 w 2918889"/>
              <a:gd name="connsiteY1696" fmla="*/ 491986 h 2979720"/>
              <a:gd name="connsiteX1697" fmla="*/ 786610 w 2918889"/>
              <a:gd name="connsiteY1697" fmla="*/ 496618 h 2979720"/>
              <a:gd name="connsiteX1698" fmla="*/ 821431 w 2918889"/>
              <a:gd name="connsiteY1698" fmla="*/ 507220 h 2979720"/>
              <a:gd name="connsiteX1699" fmla="*/ 796655 w 2918889"/>
              <a:gd name="connsiteY1699" fmla="*/ 553089 h 2979720"/>
              <a:gd name="connsiteX1700" fmla="*/ 782704 w 2918889"/>
              <a:gd name="connsiteY1700" fmla="*/ 541259 h 2979720"/>
              <a:gd name="connsiteX1701" fmla="*/ 765797 w 2918889"/>
              <a:gd name="connsiteY1701" fmla="*/ 533558 h 2979720"/>
              <a:gd name="connsiteX1702" fmla="*/ 712563 w 2918889"/>
              <a:gd name="connsiteY1702" fmla="*/ 536739 h 2979720"/>
              <a:gd name="connsiteX1703" fmla="*/ 709215 w 2918889"/>
              <a:gd name="connsiteY1703" fmla="*/ 526248 h 2979720"/>
              <a:gd name="connsiteX1704" fmla="*/ 749280 w 2918889"/>
              <a:gd name="connsiteY1704" fmla="*/ 521505 h 2979720"/>
              <a:gd name="connsiteX1705" fmla="*/ 754191 w 2918889"/>
              <a:gd name="connsiteY1705" fmla="*/ 514307 h 2979720"/>
              <a:gd name="connsiteX1706" fmla="*/ 740799 w 2918889"/>
              <a:gd name="connsiteY1706" fmla="*/ 512967 h 2979720"/>
              <a:gd name="connsiteX1707" fmla="*/ 739404 w 2918889"/>
              <a:gd name="connsiteY1707" fmla="*/ 494720 h 2979720"/>
              <a:gd name="connsiteX1708" fmla="*/ 748666 w 2918889"/>
              <a:gd name="connsiteY1708" fmla="*/ 491986 h 2979720"/>
              <a:gd name="connsiteX1709" fmla="*/ 653190 w 2918889"/>
              <a:gd name="connsiteY1709" fmla="*/ 456385 h 2979720"/>
              <a:gd name="connsiteX1710" fmla="*/ 664518 w 2918889"/>
              <a:gd name="connsiteY1710" fmla="*/ 487634 h 2979720"/>
              <a:gd name="connsiteX1711" fmla="*/ 701012 w 2918889"/>
              <a:gd name="connsiteY1711" fmla="*/ 501528 h 2979720"/>
              <a:gd name="connsiteX1712" fmla="*/ 649898 w 2918889"/>
              <a:gd name="connsiteY1712" fmla="*/ 522454 h 2979720"/>
              <a:gd name="connsiteX1713" fmla="*/ 624564 w 2918889"/>
              <a:gd name="connsiteY1713" fmla="*/ 534674 h 2979720"/>
              <a:gd name="connsiteX1714" fmla="*/ 599231 w 2918889"/>
              <a:gd name="connsiteY1714" fmla="*/ 548904 h 2979720"/>
              <a:gd name="connsiteX1715" fmla="*/ 592366 w 2918889"/>
              <a:gd name="connsiteY1715" fmla="*/ 528145 h 2979720"/>
              <a:gd name="connsiteX1716" fmla="*/ 628749 w 2918889"/>
              <a:gd name="connsiteY1716" fmla="*/ 520445 h 2979720"/>
              <a:gd name="connsiteX1717" fmla="*/ 612344 w 2918889"/>
              <a:gd name="connsiteY1717" fmla="*/ 512577 h 2979720"/>
              <a:gd name="connsiteX1718" fmla="*/ 627801 w 2918889"/>
              <a:gd name="connsiteY1718" fmla="*/ 478203 h 2979720"/>
              <a:gd name="connsiteX1719" fmla="*/ 653190 w 2918889"/>
              <a:gd name="connsiteY1719" fmla="*/ 456385 h 2979720"/>
              <a:gd name="connsiteX1720" fmla="*/ 1773845 w 2918889"/>
              <a:gd name="connsiteY1720" fmla="*/ 452200 h 2979720"/>
              <a:gd name="connsiteX1721" fmla="*/ 1786958 w 2918889"/>
              <a:gd name="connsiteY1721" fmla="*/ 463416 h 2979720"/>
              <a:gd name="connsiteX1722" fmla="*/ 1777360 w 2918889"/>
              <a:gd name="connsiteY1722" fmla="*/ 475748 h 2979720"/>
              <a:gd name="connsiteX1723" fmla="*/ 1783666 w 2918889"/>
              <a:gd name="connsiteY1723" fmla="*/ 500859 h 2979720"/>
              <a:gd name="connsiteX1724" fmla="*/ 1764247 w 2918889"/>
              <a:gd name="connsiteY1724" fmla="*/ 490647 h 2979720"/>
              <a:gd name="connsiteX1725" fmla="*/ 1750073 w 2918889"/>
              <a:gd name="connsiteY1725" fmla="*/ 488359 h 2979720"/>
              <a:gd name="connsiteX1726" fmla="*/ 1756044 w 2918889"/>
              <a:gd name="connsiteY1726" fmla="*/ 472791 h 2979720"/>
              <a:gd name="connsiteX1727" fmla="*/ 1773845 w 2918889"/>
              <a:gd name="connsiteY1727" fmla="*/ 452200 h 2979720"/>
              <a:gd name="connsiteX1728" fmla="*/ 1950289 w 2918889"/>
              <a:gd name="connsiteY1728" fmla="*/ 432265 h 2979720"/>
              <a:gd name="connsiteX1729" fmla="*/ 1933995 w 2918889"/>
              <a:gd name="connsiteY1729" fmla="*/ 438361 h 2979720"/>
              <a:gd name="connsiteX1730" fmla="*/ 1919431 w 2918889"/>
              <a:gd name="connsiteY1730" fmla="*/ 438082 h 2979720"/>
              <a:gd name="connsiteX1731" fmla="*/ 1893539 w 2918889"/>
              <a:gd name="connsiteY1731" fmla="*/ 455882 h 2979720"/>
              <a:gd name="connsiteX1732" fmla="*/ 1901965 w 2918889"/>
              <a:gd name="connsiteY1732" fmla="*/ 478314 h 2979720"/>
              <a:gd name="connsiteX1733" fmla="*/ 1894209 w 2918889"/>
              <a:gd name="connsiteY1733" fmla="*/ 473516 h 2979720"/>
              <a:gd name="connsiteX1734" fmla="*/ 1892312 w 2918889"/>
              <a:gd name="connsiteY1734" fmla="*/ 512297 h 2979720"/>
              <a:gd name="connsiteX1735" fmla="*/ 1886843 w 2918889"/>
              <a:gd name="connsiteY1735" fmla="*/ 498849 h 2979720"/>
              <a:gd name="connsiteX1736" fmla="*/ 1875627 w 2918889"/>
              <a:gd name="connsiteY1736" fmla="*/ 555655 h 2979720"/>
              <a:gd name="connsiteX1737" fmla="*/ 1853083 w 2918889"/>
              <a:gd name="connsiteY1737" fmla="*/ 576860 h 2979720"/>
              <a:gd name="connsiteX1738" fmla="*/ 1824290 w 2918889"/>
              <a:gd name="connsiteY1738" fmla="*/ 632661 h 2979720"/>
              <a:gd name="connsiteX1739" fmla="*/ 1804536 w 2918889"/>
              <a:gd name="connsiteY1739" fmla="*/ 661399 h 2979720"/>
              <a:gd name="connsiteX1740" fmla="*/ 1763355 w 2918889"/>
              <a:gd name="connsiteY1740" fmla="*/ 686286 h 2979720"/>
              <a:gd name="connsiteX1741" fmla="*/ 1780430 w 2918889"/>
              <a:gd name="connsiteY1741" fmla="*/ 691531 h 2979720"/>
              <a:gd name="connsiteX1742" fmla="*/ 1764579 w 2918889"/>
              <a:gd name="connsiteY1742" fmla="*/ 704878 h 2979720"/>
              <a:gd name="connsiteX1743" fmla="*/ 1764415 w 2918889"/>
              <a:gd name="connsiteY1743" fmla="*/ 704812 h 2979720"/>
              <a:gd name="connsiteX1744" fmla="*/ 1763935 w 2918889"/>
              <a:gd name="connsiteY1744" fmla="*/ 704894 h 2979720"/>
              <a:gd name="connsiteX1745" fmla="*/ 1751861 w 2918889"/>
              <a:gd name="connsiteY1745" fmla="*/ 689679 h 2979720"/>
              <a:gd name="connsiteX1746" fmla="*/ 1706214 w 2918889"/>
              <a:gd name="connsiteY1746" fmla="*/ 695995 h 2979720"/>
              <a:gd name="connsiteX1747" fmla="*/ 1729539 w 2918889"/>
              <a:gd name="connsiteY1747" fmla="*/ 710783 h 2979720"/>
              <a:gd name="connsiteX1748" fmla="*/ 1763935 w 2918889"/>
              <a:gd name="connsiteY1748" fmla="*/ 704894 h 2979720"/>
              <a:gd name="connsiteX1749" fmla="*/ 1764136 w 2918889"/>
              <a:gd name="connsiteY1749" fmla="*/ 705147 h 2979720"/>
              <a:gd name="connsiteX1750" fmla="*/ 1764192 w 2918889"/>
              <a:gd name="connsiteY1750" fmla="*/ 705203 h 2979720"/>
              <a:gd name="connsiteX1751" fmla="*/ 1764579 w 2918889"/>
              <a:gd name="connsiteY1751" fmla="*/ 704878 h 2979720"/>
              <a:gd name="connsiteX1752" fmla="*/ 1773434 w 2918889"/>
              <a:gd name="connsiteY1752" fmla="*/ 708411 h 2979720"/>
              <a:gd name="connsiteX1753" fmla="*/ 1781323 w 2918889"/>
              <a:gd name="connsiteY1753" fmla="*/ 709332 h 2979720"/>
              <a:gd name="connsiteX1754" fmla="*/ 1807438 w 2918889"/>
              <a:gd name="connsiteY1754" fmla="*/ 712122 h 2979720"/>
              <a:gd name="connsiteX1755" fmla="*/ 1824178 w 2918889"/>
              <a:gd name="connsiteY1755" fmla="*/ 719320 h 2979720"/>
              <a:gd name="connsiteX1756" fmla="*/ 1854199 w 2918889"/>
              <a:gd name="connsiteY1756" fmla="*/ 659669 h 2979720"/>
              <a:gd name="connsiteX1757" fmla="*/ 1884667 w 2918889"/>
              <a:gd name="connsiteY1757" fmla="*/ 606490 h 2979720"/>
              <a:gd name="connsiteX1758" fmla="*/ 1898896 w 2918889"/>
              <a:gd name="connsiteY1758" fmla="*/ 601747 h 2979720"/>
              <a:gd name="connsiteX1759" fmla="*/ 1924788 w 2918889"/>
              <a:gd name="connsiteY1759" fmla="*/ 578143 h 2979720"/>
              <a:gd name="connsiteX1760" fmla="*/ 1933437 w 2918889"/>
              <a:gd name="connsiteY1760" fmla="*/ 539975 h 2979720"/>
              <a:gd name="connsiteX1761" fmla="*/ 1952689 w 2918889"/>
              <a:gd name="connsiteY1761" fmla="*/ 545443 h 2979720"/>
              <a:gd name="connsiteX1762" fmla="*/ 1936562 w 2918889"/>
              <a:gd name="connsiteY1762" fmla="*/ 496394 h 2979720"/>
              <a:gd name="connsiteX1763" fmla="*/ 1929810 w 2918889"/>
              <a:gd name="connsiteY1763" fmla="*/ 469275 h 2979720"/>
              <a:gd name="connsiteX1764" fmla="*/ 1993814 w 2918889"/>
              <a:gd name="connsiteY1764" fmla="*/ 472902 h 2979720"/>
              <a:gd name="connsiteX1765" fmla="*/ 1985835 w 2918889"/>
              <a:gd name="connsiteY1765" fmla="*/ 529707 h 2979720"/>
              <a:gd name="connsiteX1766" fmla="*/ 2002575 w 2918889"/>
              <a:gd name="connsiteY1766" fmla="*/ 515980 h 2979720"/>
              <a:gd name="connsiteX1767" fmla="*/ 2007095 w 2918889"/>
              <a:gd name="connsiteY1767" fmla="*/ 527252 h 2979720"/>
              <a:gd name="connsiteX1768" fmla="*/ 2012954 w 2918889"/>
              <a:gd name="connsiteY1768" fmla="*/ 537408 h 2979720"/>
              <a:gd name="connsiteX1769" fmla="*/ 1987620 w 2918889"/>
              <a:gd name="connsiteY1769" fmla="*/ 541537 h 2979720"/>
              <a:gd name="connsiteX1770" fmla="*/ 1960780 w 2918889"/>
              <a:gd name="connsiteY1770" fmla="*/ 550298 h 2979720"/>
              <a:gd name="connsiteX1771" fmla="*/ 1952744 w 2918889"/>
              <a:gd name="connsiteY1771" fmla="*/ 570889 h 2979720"/>
              <a:gd name="connsiteX1772" fmla="*/ 1975065 w 2918889"/>
              <a:gd name="connsiteY1772" fmla="*/ 564248 h 2979720"/>
              <a:gd name="connsiteX1773" fmla="*/ 1981594 w 2918889"/>
              <a:gd name="connsiteY1773" fmla="*/ 562463 h 2979720"/>
              <a:gd name="connsiteX1774" fmla="*/ 2001292 w 2918889"/>
              <a:gd name="connsiteY1774" fmla="*/ 585286 h 2979720"/>
              <a:gd name="connsiteX1775" fmla="*/ 2027128 w 2918889"/>
              <a:gd name="connsiteY1775" fmla="*/ 572005 h 2979720"/>
              <a:gd name="connsiteX1776" fmla="*/ 2032206 w 2918889"/>
              <a:gd name="connsiteY1776" fmla="*/ 553702 h 2979720"/>
              <a:gd name="connsiteX1777" fmla="*/ 2035665 w 2918889"/>
              <a:gd name="connsiteY1777" fmla="*/ 514809 h 2979720"/>
              <a:gd name="connsiteX1778" fmla="*/ 2045821 w 2918889"/>
              <a:gd name="connsiteY1778" fmla="*/ 523904 h 2979720"/>
              <a:gd name="connsiteX1779" fmla="*/ 2058823 w 2918889"/>
              <a:gd name="connsiteY1779" fmla="*/ 538078 h 2979720"/>
              <a:gd name="connsiteX1780" fmla="*/ 2092527 w 2918889"/>
              <a:gd name="connsiteY1780" fmla="*/ 571000 h 2979720"/>
              <a:gd name="connsiteX1781" fmla="*/ 2095149 w 2918889"/>
              <a:gd name="connsiteY1781" fmla="*/ 574683 h 2979720"/>
              <a:gd name="connsiteX1782" fmla="*/ 2080641 w 2918889"/>
              <a:gd name="connsiteY1782" fmla="*/ 583835 h 2979720"/>
              <a:gd name="connsiteX1783" fmla="*/ 2122213 w 2918889"/>
              <a:gd name="connsiteY1783" fmla="*/ 565364 h 2979720"/>
              <a:gd name="connsiteX1784" fmla="*/ 2111946 w 2918889"/>
              <a:gd name="connsiteY1784" fmla="*/ 520054 h 2979720"/>
              <a:gd name="connsiteX1785" fmla="*/ 2098107 w 2918889"/>
              <a:gd name="connsiteY1785" fmla="*/ 512632 h 2979720"/>
              <a:gd name="connsiteX1786" fmla="*/ 2074335 w 2918889"/>
              <a:gd name="connsiteY1786" fmla="*/ 507220 h 2979720"/>
              <a:gd name="connsiteX1787" fmla="*/ 2005142 w 2918889"/>
              <a:gd name="connsiteY1787" fmla="*/ 485178 h 2979720"/>
              <a:gd name="connsiteX1788" fmla="*/ 1966248 w 2918889"/>
              <a:gd name="connsiteY1788" fmla="*/ 439477 h 2979720"/>
              <a:gd name="connsiteX1789" fmla="*/ 1950289 w 2918889"/>
              <a:gd name="connsiteY1789" fmla="*/ 432265 h 2979720"/>
              <a:gd name="connsiteX1790" fmla="*/ 2142580 w 2918889"/>
              <a:gd name="connsiteY1790" fmla="*/ 431553 h 2979720"/>
              <a:gd name="connsiteX1791" fmla="*/ 2142662 w 2918889"/>
              <a:gd name="connsiteY1791" fmla="*/ 431565 h 2979720"/>
              <a:gd name="connsiteX1792" fmla="*/ 2142580 w 2918889"/>
              <a:gd name="connsiteY1792" fmla="*/ 431608 h 2979720"/>
              <a:gd name="connsiteX1793" fmla="*/ 2338275 w 2918889"/>
              <a:gd name="connsiteY1793" fmla="*/ 429098 h 2979720"/>
              <a:gd name="connsiteX1794" fmla="*/ 2331356 w 2918889"/>
              <a:gd name="connsiteY1794" fmla="*/ 446173 h 2979720"/>
              <a:gd name="connsiteX1795" fmla="*/ 2340954 w 2918889"/>
              <a:gd name="connsiteY1795" fmla="*/ 446006 h 2979720"/>
              <a:gd name="connsiteX1796" fmla="*/ 2357862 w 2918889"/>
              <a:gd name="connsiteY1796" fmla="*/ 448628 h 2979720"/>
              <a:gd name="connsiteX1797" fmla="*/ 2356411 w 2918889"/>
              <a:gd name="connsiteY1797" fmla="*/ 467210 h 2979720"/>
              <a:gd name="connsiteX1798" fmla="*/ 2310263 w 2918889"/>
              <a:gd name="connsiteY1798" fmla="*/ 451028 h 2979720"/>
              <a:gd name="connsiteX1799" fmla="*/ 2315787 w 2918889"/>
              <a:gd name="connsiteY1799" fmla="*/ 443327 h 2979720"/>
              <a:gd name="connsiteX1800" fmla="*/ 2317461 w 2918889"/>
              <a:gd name="connsiteY1800" fmla="*/ 441821 h 2979720"/>
              <a:gd name="connsiteX1801" fmla="*/ 2317350 w 2918889"/>
              <a:gd name="connsiteY1801" fmla="*/ 441821 h 2979720"/>
              <a:gd name="connsiteX1802" fmla="*/ 2338275 w 2918889"/>
              <a:gd name="connsiteY1802" fmla="*/ 429098 h 2979720"/>
              <a:gd name="connsiteX1803" fmla="*/ 2207129 w 2918889"/>
              <a:gd name="connsiteY1803" fmla="*/ 423559 h 2979720"/>
              <a:gd name="connsiteX1804" fmla="*/ 2225836 w 2918889"/>
              <a:gd name="connsiteY1804" fmla="*/ 428484 h 2979720"/>
              <a:gd name="connsiteX1805" fmla="*/ 2235322 w 2918889"/>
              <a:gd name="connsiteY1805" fmla="*/ 433673 h 2979720"/>
              <a:gd name="connsiteX1806" fmla="*/ 2190290 w 2918889"/>
              <a:gd name="connsiteY1806" fmla="*/ 438416 h 2979720"/>
              <a:gd name="connsiteX1807" fmla="*/ 2142662 w 2918889"/>
              <a:gd name="connsiteY1807" fmla="*/ 431565 h 2979720"/>
              <a:gd name="connsiteX1808" fmla="*/ 2155348 w 2918889"/>
              <a:gd name="connsiteY1808" fmla="*/ 424910 h 2979720"/>
              <a:gd name="connsiteX1809" fmla="*/ 2187835 w 2918889"/>
              <a:gd name="connsiteY1809" fmla="*/ 427256 h 2979720"/>
              <a:gd name="connsiteX1810" fmla="*/ 2207129 w 2918889"/>
              <a:gd name="connsiteY1810" fmla="*/ 423559 h 2979720"/>
              <a:gd name="connsiteX1811" fmla="*/ 2264674 w 2918889"/>
              <a:gd name="connsiteY1811" fmla="*/ 392771 h 2979720"/>
              <a:gd name="connsiteX1812" fmla="*/ 2314951 w 2918889"/>
              <a:gd name="connsiteY1812" fmla="*/ 403094 h 2979720"/>
              <a:gd name="connsiteX1813" fmla="*/ 2297318 w 2918889"/>
              <a:gd name="connsiteY1813" fmla="*/ 424634 h 2979720"/>
              <a:gd name="connsiteX1814" fmla="*/ 2317406 w 2918889"/>
              <a:gd name="connsiteY1814" fmla="*/ 441765 h 2979720"/>
              <a:gd name="connsiteX1815" fmla="*/ 2315732 w 2918889"/>
              <a:gd name="connsiteY1815" fmla="*/ 443271 h 2979720"/>
              <a:gd name="connsiteX1816" fmla="*/ 2315676 w 2918889"/>
              <a:gd name="connsiteY1816" fmla="*/ 443327 h 2979720"/>
              <a:gd name="connsiteX1817" fmla="*/ 2279294 w 2918889"/>
              <a:gd name="connsiteY1817" fmla="*/ 434845 h 2979720"/>
              <a:gd name="connsiteX1818" fmla="*/ 2285376 w 2918889"/>
              <a:gd name="connsiteY1818" fmla="*/ 417045 h 2979720"/>
              <a:gd name="connsiteX1819" fmla="*/ 2262163 w 2918889"/>
              <a:gd name="connsiteY1819" fmla="*/ 398240 h 2979720"/>
              <a:gd name="connsiteX1820" fmla="*/ 2264674 w 2918889"/>
              <a:gd name="connsiteY1820" fmla="*/ 392771 h 2979720"/>
              <a:gd name="connsiteX1821" fmla="*/ 1973725 w 2918889"/>
              <a:gd name="connsiteY1821" fmla="*/ 330776 h 2979720"/>
              <a:gd name="connsiteX1822" fmla="*/ 1968034 w 2918889"/>
              <a:gd name="connsiteY1822" fmla="*/ 347516 h 2979720"/>
              <a:gd name="connsiteX1823" fmla="*/ 1984663 w 2918889"/>
              <a:gd name="connsiteY1823" fmla="*/ 342773 h 2979720"/>
              <a:gd name="connsiteX1824" fmla="*/ 1977799 w 2918889"/>
              <a:gd name="connsiteY1824" fmla="*/ 359290 h 2979720"/>
              <a:gd name="connsiteX1825" fmla="*/ 1993702 w 2918889"/>
              <a:gd name="connsiteY1825" fmla="*/ 359625 h 2979720"/>
              <a:gd name="connsiteX1826" fmla="*/ 2009996 w 2918889"/>
              <a:gd name="connsiteY1826" fmla="*/ 369837 h 2979720"/>
              <a:gd name="connsiteX1827" fmla="*/ 1947778 w 2918889"/>
              <a:gd name="connsiteY1827" fmla="*/ 349023 h 2979720"/>
              <a:gd name="connsiteX1828" fmla="*/ 1947722 w 2918889"/>
              <a:gd name="connsiteY1828" fmla="*/ 349023 h 2979720"/>
              <a:gd name="connsiteX1829" fmla="*/ 1958324 w 2918889"/>
              <a:gd name="connsiteY1829" fmla="*/ 337305 h 2979720"/>
              <a:gd name="connsiteX1830" fmla="*/ 1973725 w 2918889"/>
              <a:gd name="connsiteY1830" fmla="*/ 330776 h 2979720"/>
              <a:gd name="connsiteX1831" fmla="*/ 1239995 w 2918889"/>
              <a:gd name="connsiteY1831" fmla="*/ 326702 h 2979720"/>
              <a:gd name="connsiteX1832" fmla="*/ 1203557 w 2918889"/>
              <a:gd name="connsiteY1832" fmla="*/ 356110 h 2979720"/>
              <a:gd name="connsiteX1833" fmla="*/ 1198869 w 2918889"/>
              <a:gd name="connsiteY1833" fmla="*/ 378095 h 2979720"/>
              <a:gd name="connsiteX1834" fmla="*/ 1188657 w 2918889"/>
              <a:gd name="connsiteY1834" fmla="*/ 378207 h 2979720"/>
              <a:gd name="connsiteX1835" fmla="*/ 1166838 w 2918889"/>
              <a:gd name="connsiteY1835" fmla="*/ 416654 h 2979720"/>
              <a:gd name="connsiteX1836" fmla="*/ 1168010 w 2918889"/>
              <a:gd name="connsiteY1836" fmla="*/ 435347 h 2979720"/>
              <a:gd name="connsiteX1837" fmla="*/ 1168010 w 2918889"/>
              <a:gd name="connsiteY1837" fmla="*/ 488191 h 2979720"/>
              <a:gd name="connsiteX1838" fmla="*/ 1187875 w 2918889"/>
              <a:gd name="connsiteY1838" fmla="*/ 454041 h 2979720"/>
              <a:gd name="connsiteX1839" fmla="*/ 1187875 w 2918889"/>
              <a:gd name="connsiteY1839" fmla="*/ 453985 h 2979720"/>
              <a:gd name="connsiteX1840" fmla="*/ 1190833 w 2918889"/>
              <a:gd name="connsiteY1840" fmla="*/ 455603 h 2979720"/>
              <a:gd name="connsiteX1841" fmla="*/ 1178724 w 2918889"/>
              <a:gd name="connsiteY1841" fmla="*/ 524574 h 2979720"/>
              <a:gd name="connsiteX1842" fmla="*/ 1190944 w 2918889"/>
              <a:gd name="connsiteY1842" fmla="*/ 553869 h 2979720"/>
              <a:gd name="connsiteX1843" fmla="*/ 1203222 w 2918889"/>
              <a:gd name="connsiteY1843" fmla="*/ 531995 h 2979720"/>
              <a:gd name="connsiteX1844" fmla="*/ 1223199 w 2918889"/>
              <a:gd name="connsiteY1844" fmla="*/ 521784 h 2979720"/>
              <a:gd name="connsiteX1845" fmla="*/ 1250932 w 2918889"/>
              <a:gd name="connsiteY1845" fmla="*/ 513860 h 2979720"/>
              <a:gd name="connsiteX1846" fmla="*/ 1220464 w 2918889"/>
              <a:gd name="connsiteY1846" fmla="*/ 490256 h 2979720"/>
              <a:gd name="connsiteX1847" fmla="*/ 1222529 w 2918889"/>
              <a:gd name="connsiteY1847" fmla="*/ 477533 h 2979720"/>
              <a:gd name="connsiteX1848" fmla="*/ 1200599 w 2918889"/>
              <a:gd name="connsiteY1848" fmla="*/ 434064 h 2979720"/>
              <a:gd name="connsiteX1849" fmla="*/ 1189997 w 2918889"/>
              <a:gd name="connsiteY1849" fmla="*/ 425192 h 2979720"/>
              <a:gd name="connsiteX1850" fmla="*/ 1205175 w 2918889"/>
              <a:gd name="connsiteY1850" fmla="*/ 405940 h 2979720"/>
              <a:gd name="connsiteX1851" fmla="*/ 1241223 w 2918889"/>
              <a:gd name="connsiteY1851" fmla="*/ 359681 h 2979720"/>
              <a:gd name="connsiteX1852" fmla="*/ 1254950 w 2918889"/>
              <a:gd name="connsiteY1852" fmla="*/ 338309 h 2979720"/>
              <a:gd name="connsiteX1853" fmla="*/ 1239995 w 2918889"/>
              <a:gd name="connsiteY1853" fmla="*/ 326702 h 2979720"/>
              <a:gd name="connsiteX1854" fmla="*/ 1868205 w 2918889"/>
              <a:gd name="connsiteY1854" fmla="*/ 295007 h 2979720"/>
              <a:gd name="connsiteX1855" fmla="*/ 1882713 w 2918889"/>
              <a:gd name="connsiteY1855" fmla="*/ 309013 h 2979720"/>
              <a:gd name="connsiteX1856" fmla="*/ 1907545 w 2918889"/>
              <a:gd name="connsiteY1856" fmla="*/ 299359 h 2979720"/>
              <a:gd name="connsiteX1857" fmla="*/ 1938515 w 2918889"/>
              <a:gd name="connsiteY1857" fmla="*/ 335240 h 2979720"/>
              <a:gd name="connsiteX1858" fmla="*/ 1955032 w 2918889"/>
              <a:gd name="connsiteY1858" fmla="*/ 324303 h 2979720"/>
              <a:gd name="connsiteX1859" fmla="*/ 1958324 w 2918889"/>
              <a:gd name="connsiteY1859" fmla="*/ 337304 h 2979720"/>
              <a:gd name="connsiteX1860" fmla="*/ 1947722 w 2918889"/>
              <a:gd name="connsiteY1860" fmla="*/ 349023 h 2979720"/>
              <a:gd name="connsiteX1861" fmla="*/ 1919710 w 2918889"/>
              <a:gd name="connsiteY1861" fmla="*/ 344056 h 2979720"/>
              <a:gd name="connsiteX1862" fmla="*/ 1905815 w 2918889"/>
              <a:gd name="connsiteY1862" fmla="*/ 320229 h 2979720"/>
              <a:gd name="connsiteX1863" fmla="*/ 1877133 w 2918889"/>
              <a:gd name="connsiteY1863" fmla="*/ 314426 h 2979720"/>
              <a:gd name="connsiteX1864" fmla="*/ 1868205 w 2918889"/>
              <a:gd name="connsiteY1864" fmla="*/ 295007 h 2979720"/>
              <a:gd name="connsiteX1865" fmla="*/ 2051457 w 2918889"/>
              <a:gd name="connsiteY1865" fmla="*/ 283401 h 2979720"/>
              <a:gd name="connsiteX1866" fmla="*/ 2086891 w 2918889"/>
              <a:gd name="connsiteY1866" fmla="*/ 310130 h 2979720"/>
              <a:gd name="connsiteX1867" fmla="*/ 2138730 w 2918889"/>
              <a:gd name="connsiteY1867" fmla="*/ 358454 h 2979720"/>
              <a:gd name="connsiteX1868" fmla="*/ 2138702 w 2918889"/>
              <a:gd name="connsiteY1868" fmla="*/ 358479 h 2979720"/>
              <a:gd name="connsiteX1869" fmla="*/ 2144763 w 2918889"/>
              <a:gd name="connsiteY1869" fmla="*/ 364110 h 2979720"/>
              <a:gd name="connsiteX1870" fmla="*/ 2154075 w 2918889"/>
              <a:gd name="connsiteY1870" fmla="*/ 364703 h 2979720"/>
              <a:gd name="connsiteX1871" fmla="*/ 2194364 w 2918889"/>
              <a:gd name="connsiteY1871" fmla="*/ 366154 h 2979720"/>
              <a:gd name="connsiteX1872" fmla="*/ 2236884 w 2918889"/>
              <a:gd name="connsiteY1872" fmla="*/ 372571 h 2979720"/>
              <a:gd name="connsiteX1873" fmla="*/ 2210211 w 2918889"/>
              <a:gd name="connsiteY1873" fmla="*/ 385851 h 2979720"/>
              <a:gd name="connsiteX1874" fmla="*/ 2190737 w 2918889"/>
              <a:gd name="connsiteY1874" fmla="*/ 378486 h 2979720"/>
              <a:gd name="connsiteX1875" fmla="*/ 2140404 w 2918889"/>
              <a:gd name="connsiteY1875" fmla="*/ 382169 h 2979720"/>
              <a:gd name="connsiteX1876" fmla="*/ 2122101 w 2918889"/>
              <a:gd name="connsiteY1876" fmla="*/ 390092 h 2979720"/>
              <a:gd name="connsiteX1877" fmla="*/ 2126230 w 2918889"/>
              <a:gd name="connsiteY1877" fmla="*/ 380439 h 2979720"/>
              <a:gd name="connsiteX1878" fmla="*/ 2137502 w 2918889"/>
              <a:gd name="connsiteY1878" fmla="*/ 359457 h 2979720"/>
              <a:gd name="connsiteX1879" fmla="*/ 2137563 w 2918889"/>
              <a:gd name="connsiteY1879" fmla="*/ 359403 h 2979720"/>
              <a:gd name="connsiteX1880" fmla="*/ 2124724 w 2918889"/>
              <a:gd name="connsiteY1880" fmla="*/ 345508 h 2979720"/>
              <a:gd name="connsiteX1881" fmla="*/ 2051457 w 2918889"/>
              <a:gd name="connsiteY1881" fmla="*/ 314538 h 2979720"/>
              <a:gd name="connsiteX1882" fmla="*/ 1670383 w 2918889"/>
              <a:gd name="connsiteY1882" fmla="*/ 275198 h 2979720"/>
              <a:gd name="connsiteX1883" fmla="*/ 1683615 w 2918889"/>
              <a:gd name="connsiteY1883" fmla="*/ 286302 h 2979720"/>
              <a:gd name="connsiteX1884" fmla="*/ 1716537 w 2918889"/>
              <a:gd name="connsiteY1884" fmla="*/ 298522 h 2979720"/>
              <a:gd name="connsiteX1885" fmla="*/ 1746559 w 2918889"/>
              <a:gd name="connsiteY1885" fmla="*/ 320452 h 2979720"/>
              <a:gd name="connsiteX1886" fmla="*/ 1729930 w 2918889"/>
              <a:gd name="connsiteY1886" fmla="*/ 345563 h 2979720"/>
              <a:gd name="connsiteX1887" fmla="*/ 1752697 w 2918889"/>
              <a:gd name="connsiteY1887" fmla="*/ 342047 h 2979720"/>
              <a:gd name="connsiteX1888" fmla="*/ 1749404 w 2918889"/>
              <a:gd name="connsiteY1888" fmla="*/ 361243 h 2979720"/>
              <a:gd name="connsiteX1889" fmla="*/ 1783722 w 2918889"/>
              <a:gd name="connsiteY1889" fmla="*/ 361522 h 2979720"/>
              <a:gd name="connsiteX1890" fmla="*/ 1794269 w 2918889"/>
              <a:gd name="connsiteY1890" fmla="*/ 338253 h 2979720"/>
              <a:gd name="connsiteX1891" fmla="*/ 1812516 w 2918889"/>
              <a:gd name="connsiteY1891" fmla="*/ 353766 h 2979720"/>
              <a:gd name="connsiteX1892" fmla="*/ 1804369 w 2918889"/>
              <a:gd name="connsiteY1892" fmla="*/ 376198 h 2979720"/>
              <a:gd name="connsiteX1893" fmla="*/ 1834278 w 2918889"/>
              <a:gd name="connsiteY1893" fmla="*/ 388028 h 2979720"/>
              <a:gd name="connsiteX1894" fmla="*/ 1796836 w 2918889"/>
              <a:gd name="connsiteY1894" fmla="*/ 416654 h 2979720"/>
              <a:gd name="connsiteX1895" fmla="*/ 1772004 w 2918889"/>
              <a:gd name="connsiteY1895" fmla="*/ 406609 h 2979720"/>
              <a:gd name="connsiteX1896" fmla="*/ 1746000 w 2918889"/>
              <a:gd name="connsiteY1896" fmla="*/ 399076 h 2979720"/>
              <a:gd name="connsiteX1897" fmla="*/ 1722118 w 2918889"/>
              <a:gd name="connsiteY1897" fmla="*/ 412301 h 2979720"/>
              <a:gd name="connsiteX1898" fmla="*/ 1730767 w 2918889"/>
              <a:gd name="connsiteY1898" fmla="*/ 387916 h 2979720"/>
              <a:gd name="connsiteX1899" fmla="*/ 1726135 w 2918889"/>
              <a:gd name="connsiteY1899" fmla="*/ 353040 h 2979720"/>
              <a:gd name="connsiteX1900" fmla="*/ 1718602 w 2918889"/>
              <a:gd name="connsiteY1900" fmla="*/ 369167 h 2979720"/>
              <a:gd name="connsiteX1901" fmla="*/ 1684731 w 2918889"/>
              <a:gd name="connsiteY1901" fmla="*/ 326535 h 2979720"/>
              <a:gd name="connsiteX1902" fmla="*/ 1634063 w 2918889"/>
              <a:gd name="connsiteY1902" fmla="*/ 322126 h 2979720"/>
              <a:gd name="connsiteX1903" fmla="*/ 1661964 w 2918889"/>
              <a:gd name="connsiteY1903" fmla="*/ 306000 h 2979720"/>
              <a:gd name="connsiteX1904" fmla="*/ 1652087 w 2918889"/>
              <a:gd name="connsiteY1904" fmla="*/ 279829 h 2979720"/>
              <a:gd name="connsiteX1905" fmla="*/ 1670383 w 2918889"/>
              <a:gd name="connsiteY1905" fmla="*/ 275198 h 2979720"/>
              <a:gd name="connsiteX1906" fmla="*/ 1041847 w 2918889"/>
              <a:gd name="connsiteY1906" fmla="*/ 249418 h 2979720"/>
              <a:gd name="connsiteX1907" fmla="*/ 1061656 w 2918889"/>
              <a:gd name="connsiteY1907" fmla="*/ 282229 h 2979720"/>
              <a:gd name="connsiteX1908" fmla="*/ 1087490 w 2918889"/>
              <a:gd name="connsiteY1908" fmla="*/ 292106 h 2979720"/>
              <a:gd name="connsiteX1909" fmla="*/ 1110368 w 2918889"/>
              <a:gd name="connsiteY1909" fmla="*/ 305554 h 2979720"/>
              <a:gd name="connsiteX1910" fmla="*/ 1068127 w 2918889"/>
              <a:gd name="connsiteY1910" fmla="*/ 314092 h 2979720"/>
              <a:gd name="connsiteX1911" fmla="*/ 1030128 w 2918889"/>
              <a:gd name="connsiteY1911" fmla="*/ 372516 h 2979720"/>
              <a:gd name="connsiteX1912" fmla="*/ 979070 w 2918889"/>
              <a:gd name="connsiteY1912" fmla="*/ 419054 h 2979720"/>
              <a:gd name="connsiteX1913" fmla="*/ 955354 w 2918889"/>
              <a:gd name="connsiteY1913" fmla="*/ 497734 h 2979720"/>
              <a:gd name="connsiteX1914" fmla="*/ 969584 w 2918889"/>
              <a:gd name="connsiteY1914" fmla="*/ 522733 h 2979720"/>
              <a:gd name="connsiteX1915" fmla="*/ 941348 w 2918889"/>
              <a:gd name="connsiteY1915" fmla="*/ 519050 h 2979720"/>
              <a:gd name="connsiteX1916" fmla="*/ 898604 w 2918889"/>
              <a:gd name="connsiteY1916" fmla="*/ 527588 h 2979720"/>
              <a:gd name="connsiteX1917" fmla="*/ 886775 w 2918889"/>
              <a:gd name="connsiteY1917" fmla="*/ 498906 h 2979720"/>
              <a:gd name="connsiteX1918" fmla="*/ 873661 w 2918889"/>
              <a:gd name="connsiteY1918" fmla="*/ 511461 h 2979720"/>
              <a:gd name="connsiteX1919" fmla="*/ 866855 w 2918889"/>
              <a:gd name="connsiteY1919" fmla="*/ 484453 h 2979720"/>
              <a:gd name="connsiteX1920" fmla="*/ 850615 w 2918889"/>
              <a:gd name="connsiteY1920" fmla="*/ 506550 h 2979720"/>
              <a:gd name="connsiteX1921" fmla="*/ 830191 w 2918889"/>
              <a:gd name="connsiteY1921" fmla="*/ 477143 h 2979720"/>
              <a:gd name="connsiteX1922" fmla="*/ 844031 w 2918889"/>
              <a:gd name="connsiteY1922" fmla="*/ 475637 h 2979720"/>
              <a:gd name="connsiteX1923" fmla="*/ 884989 w 2918889"/>
              <a:gd name="connsiteY1923" fmla="*/ 482389 h 2979720"/>
              <a:gd name="connsiteX1924" fmla="*/ 914787 w 2918889"/>
              <a:gd name="connsiteY1924" fmla="*/ 492991 h 2979720"/>
              <a:gd name="connsiteX1925" fmla="*/ 916238 w 2918889"/>
              <a:gd name="connsiteY1925" fmla="*/ 464755 h 2979720"/>
              <a:gd name="connsiteX1926" fmla="*/ 899497 w 2918889"/>
              <a:gd name="connsiteY1926" fmla="*/ 453707 h 2979720"/>
              <a:gd name="connsiteX1927" fmla="*/ 897433 w 2918889"/>
              <a:gd name="connsiteY1927" fmla="*/ 420672 h 2979720"/>
              <a:gd name="connsiteX1928" fmla="*/ 908091 w 2918889"/>
              <a:gd name="connsiteY1928" fmla="*/ 413530 h 2979720"/>
              <a:gd name="connsiteX1929" fmla="*/ 895703 w 2918889"/>
              <a:gd name="connsiteY1929" fmla="*/ 376366 h 2979720"/>
              <a:gd name="connsiteX1930" fmla="*/ 895814 w 2918889"/>
              <a:gd name="connsiteY1930" fmla="*/ 376422 h 2979720"/>
              <a:gd name="connsiteX1931" fmla="*/ 928737 w 2918889"/>
              <a:gd name="connsiteY1931" fmla="*/ 367717 h 2979720"/>
              <a:gd name="connsiteX1932" fmla="*/ 926115 w 2918889"/>
              <a:gd name="connsiteY1932" fmla="*/ 336077 h 2979720"/>
              <a:gd name="connsiteX1933" fmla="*/ 935601 w 2918889"/>
              <a:gd name="connsiteY1933" fmla="*/ 349247 h 2979720"/>
              <a:gd name="connsiteX1934" fmla="*/ 944641 w 2918889"/>
              <a:gd name="connsiteY1934" fmla="*/ 323466 h 2979720"/>
              <a:gd name="connsiteX1935" fmla="*/ 957419 w 2918889"/>
              <a:gd name="connsiteY1935" fmla="*/ 351925 h 2979720"/>
              <a:gd name="connsiteX1936" fmla="*/ 962832 w 2918889"/>
              <a:gd name="connsiteY1936" fmla="*/ 343443 h 2979720"/>
              <a:gd name="connsiteX1937" fmla="*/ 968524 w 2918889"/>
              <a:gd name="connsiteY1937" fmla="*/ 319337 h 2979720"/>
              <a:gd name="connsiteX1938" fmla="*/ 984873 w 2918889"/>
              <a:gd name="connsiteY1938" fmla="*/ 302373 h 2979720"/>
              <a:gd name="connsiteX1939" fmla="*/ 991514 w 2918889"/>
              <a:gd name="connsiteY1939" fmla="*/ 294003 h 2979720"/>
              <a:gd name="connsiteX1940" fmla="*/ 1009091 w 2918889"/>
              <a:gd name="connsiteY1940" fmla="*/ 266214 h 2979720"/>
              <a:gd name="connsiteX1941" fmla="*/ 1041847 w 2918889"/>
              <a:gd name="connsiteY1941" fmla="*/ 249418 h 2979720"/>
              <a:gd name="connsiteX1942" fmla="*/ 1854367 w 2918889"/>
              <a:gd name="connsiteY1942" fmla="*/ 216160 h 2979720"/>
              <a:gd name="connsiteX1943" fmla="*/ 1933772 w 2918889"/>
              <a:gd name="connsiteY1943" fmla="*/ 224140 h 2979720"/>
              <a:gd name="connsiteX1944" fmla="*/ 1905202 w 2918889"/>
              <a:gd name="connsiteY1944" fmla="*/ 239429 h 2979720"/>
              <a:gd name="connsiteX1945" fmla="*/ 1921273 w 2918889"/>
              <a:gd name="connsiteY1945" fmla="*/ 243558 h 2979720"/>
              <a:gd name="connsiteX1946" fmla="*/ 1919320 w 2918889"/>
              <a:gd name="connsiteY1946" fmla="*/ 246572 h 2979720"/>
              <a:gd name="connsiteX1947" fmla="*/ 1878975 w 2918889"/>
              <a:gd name="connsiteY1947" fmla="*/ 239150 h 2979720"/>
              <a:gd name="connsiteX1948" fmla="*/ 1857548 w 2918889"/>
              <a:gd name="connsiteY1948" fmla="*/ 235021 h 2979720"/>
              <a:gd name="connsiteX1949" fmla="*/ 1854367 w 2918889"/>
              <a:gd name="connsiteY1949" fmla="*/ 216160 h 2979720"/>
              <a:gd name="connsiteX1950" fmla="*/ 1294011 w 2918889"/>
              <a:gd name="connsiteY1950" fmla="*/ 208571 h 2979720"/>
              <a:gd name="connsiteX1951" fmla="*/ 1254168 w 2918889"/>
              <a:gd name="connsiteY1951" fmla="*/ 221684 h 2979720"/>
              <a:gd name="connsiteX1952" fmla="*/ 1239381 w 2918889"/>
              <a:gd name="connsiteY1952" fmla="*/ 249529 h 2979720"/>
              <a:gd name="connsiteX1953" fmla="*/ 1234247 w 2918889"/>
              <a:gd name="connsiteY1953" fmla="*/ 258122 h 2979720"/>
              <a:gd name="connsiteX1954" fmla="*/ 1231401 w 2918889"/>
              <a:gd name="connsiteY1954" fmla="*/ 248580 h 2979720"/>
              <a:gd name="connsiteX1955" fmla="*/ 1212707 w 2918889"/>
              <a:gd name="connsiteY1955" fmla="*/ 266493 h 2979720"/>
              <a:gd name="connsiteX1956" fmla="*/ 1208579 w 2918889"/>
              <a:gd name="connsiteY1956" fmla="*/ 291715 h 2979720"/>
              <a:gd name="connsiteX1957" fmla="*/ 1214605 w 2918889"/>
              <a:gd name="connsiteY1957" fmla="*/ 321066 h 2979720"/>
              <a:gd name="connsiteX1958" fmla="*/ 1245631 w 2918889"/>
              <a:gd name="connsiteY1958" fmla="*/ 270008 h 2979720"/>
              <a:gd name="connsiteX1959" fmla="*/ 1245519 w 2918889"/>
              <a:gd name="connsiteY1959" fmla="*/ 270064 h 2979720"/>
              <a:gd name="connsiteX1960" fmla="*/ 1252327 w 2918889"/>
              <a:gd name="connsiteY1960" fmla="*/ 246739 h 2979720"/>
              <a:gd name="connsiteX1961" fmla="*/ 1294011 w 2918889"/>
              <a:gd name="connsiteY1961" fmla="*/ 208571 h 2979720"/>
              <a:gd name="connsiteX1962" fmla="*/ 1683775 w 2918889"/>
              <a:gd name="connsiteY1962" fmla="*/ 154827 h 2979720"/>
              <a:gd name="connsiteX1963" fmla="*/ 1691929 w 2918889"/>
              <a:gd name="connsiteY1963" fmla="*/ 157457 h 2979720"/>
              <a:gd name="connsiteX1964" fmla="*/ 1755487 w 2918889"/>
              <a:gd name="connsiteY1964" fmla="*/ 175369 h 2979720"/>
              <a:gd name="connsiteX1965" fmla="*/ 1755431 w 2918889"/>
              <a:gd name="connsiteY1965" fmla="*/ 175369 h 2979720"/>
              <a:gd name="connsiteX1966" fmla="*/ 1740811 w 2918889"/>
              <a:gd name="connsiteY1966" fmla="*/ 189431 h 2979720"/>
              <a:gd name="connsiteX1967" fmla="*/ 1694440 w 2918889"/>
              <a:gd name="connsiteY1967" fmla="*/ 195736 h 2979720"/>
              <a:gd name="connsiteX1968" fmla="*/ 1678481 w 2918889"/>
              <a:gd name="connsiteY1968" fmla="*/ 197466 h 2979720"/>
              <a:gd name="connsiteX1969" fmla="*/ 1657220 w 2918889"/>
              <a:gd name="connsiteY1969" fmla="*/ 204832 h 2979720"/>
              <a:gd name="connsiteX1970" fmla="*/ 1693882 w 2918889"/>
              <a:gd name="connsiteY1970" fmla="*/ 238648 h 2979720"/>
              <a:gd name="connsiteX1971" fmla="*/ 1675133 w 2918889"/>
              <a:gd name="connsiteY1971" fmla="*/ 246571 h 2979720"/>
              <a:gd name="connsiteX1972" fmla="*/ 1666037 w 2918889"/>
              <a:gd name="connsiteY1972" fmla="*/ 262865 h 2979720"/>
              <a:gd name="connsiteX1973" fmla="*/ 1617713 w 2918889"/>
              <a:gd name="connsiteY1973" fmla="*/ 229161 h 2979720"/>
              <a:gd name="connsiteX1974" fmla="*/ 1637857 w 2918889"/>
              <a:gd name="connsiteY1974" fmla="*/ 222800 h 2979720"/>
              <a:gd name="connsiteX1975" fmla="*/ 1631719 w 2918889"/>
              <a:gd name="connsiteY1975" fmla="*/ 210468 h 2979720"/>
              <a:gd name="connsiteX1976" fmla="*/ 1615202 w 2918889"/>
              <a:gd name="connsiteY1976" fmla="*/ 205669 h 2979720"/>
              <a:gd name="connsiteX1977" fmla="*/ 1630101 w 2918889"/>
              <a:gd name="connsiteY1977" fmla="*/ 191496 h 2979720"/>
              <a:gd name="connsiteX1978" fmla="*/ 1609287 w 2918889"/>
              <a:gd name="connsiteY1978" fmla="*/ 184353 h 2979720"/>
              <a:gd name="connsiteX1979" fmla="*/ 1625804 w 2918889"/>
              <a:gd name="connsiteY1979" fmla="*/ 163874 h 2979720"/>
              <a:gd name="connsiteX1980" fmla="*/ 1640871 w 2918889"/>
              <a:gd name="connsiteY1980" fmla="*/ 179219 h 2979720"/>
              <a:gd name="connsiteX1981" fmla="*/ 1650245 w 2918889"/>
              <a:gd name="connsiteY1981" fmla="*/ 174086 h 2979720"/>
              <a:gd name="connsiteX1982" fmla="*/ 1674575 w 2918889"/>
              <a:gd name="connsiteY1982" fmla="*/ 156341 h 2979720"/>
              <a:gd name="connsiteX1983" fmla="*/ 1683775 w 2918889"/>
              <a:gd name="connsiteY1983" fmla="*/ 154827 h 2979720"/>
              <a:gd name="connsiteX1984" fmla="*/ 1526422 w 2918889"/>
              <a:gd name="connsiteY1984" fmla="*/ 147078 h 2979720"/>
              <a:gd name="connsiteX1985" fmla="*/ 1547180 w 2918889"/>
              <a:gd name="connsiteY1985" fmla="*/ 155225 h 2979720"/>
              <a:gd name="connsiteX1986" fmla="*/ 1575081 w 2918889"/>
              <a:gd name="connsiteY1986" fmla="*/ 155393 h 2979720"/>
              <a:gd name="connsiteX1987" fmla="*/ 1550305 w 2918889"/>
              <a:gd name="connsiteY1987" fmla="*/ 162256 h 2979720"/>
              <a:gd name="connsiteX1988" fmla="*/ 1549468 w 2918889"/>
              <a:gd name="connsiteY1988" fmla="*/ 167446 h 2979720"/>
              <a:gd name="connsiteX1989" fmla="*/ 1577592 w 2918889"/>
              <a:gd name="connsiteY1989" fmla="*/ 178104 h 2979720"/>
              <a:gd name="connsiteX1990" fmla="*/ 1564813 w 2918889"/>
              <a:gd name="connsiteY1990" fmla="*/ 189710 h 2979720"/>
              <a:gd name="connsiteX1991" fmla="*/ 1556164 w 2918889"/>
              <a:gd name="connsiteY1991" fmla="*/ 182847 h 2979720"/>
              <a:gd name="connsiteX1992" fmla="*/ 1498187 w 2918889"/>
              <a:gd name="connsiteY1992" fmla="*/ 173528 h 2979720"/>
              <a:gd name="connsiteX1993" fmla="*/ 1493890 w 2918889"/>
              <a:gd name="connsiteY1993" fmla="*/ 170961 h 2979720"/>
              <a:gd name="connsiteX1994" fmla="*/ 1493946 w 2918889"/>
              <a:gd name="connsiteY1994" fmla="*/ 170961 h 2979720"/>
              <a:gd name="connsiteX1995" fmla="*/ 1499470 w 2918889"/>
              <a:gd name="connsiteY1995" fmla="*/ 155895 h 2979720"/>
              <a:gd name="connsiteX1996" fmla="*/ 1526422 w 2918889"/>
              <a:gd name="connsiteY1996" fmla="*/ 147078 h 2979720"/>
              <a:gd name="connsiteX1997" fmla="*/ 1401317 w 2918889"/>
              <a:gd name="connsiteY1997" fmla="*/ 136085 h 2979720"/>
              <a:gd name="connsiteX1998" fmla="*/ 1450756 w 2918889"/>
              <a:gd name="connsiteY1998" fmla="*/ 147971 h 2979720"/>
              <a:gd name="connsiteX1999" fmla="*/ 1410132 w 2918889"/>
              <a:gd name="connsiteY1999" fmla="*/ 184018 h 2979720"/>
              <a:gd name="connsiteX2000" fmla="*/ 1417611 w 2918889"/>
              <a:gd name="connsiteY2000" fmla="*/ 195904 h 2979720"/>
              <a:gd name="connsiteX2001" fmla="*/ 1405836 w 2918889"/>
              <a:gd name="connsiteY2001" fmla="*/ 202098 h 2979720"/>
              <a:gd name="connsiteX2002" fmla="*/ 1373472 w 2918889"/>
              <a:gd name="connsiteY2002" fmla="*/ 226706 h 2979720"/>
              <a:gd name="connsiteX2003" fmla="*/ 1391718 w 2918889"/>
              <a:gd name="connsiteY2003" fmla="*/ 243837 h 2979720"/>
              <a:gd name="connsiteX2004" fmla="*/ 1365102 w 2918889"/>
              <a:gd name="connsiteY2004" fmla="*/ 256448 h 2979720"/>
              <a:gd name="connsiteX2005" fmla="*/ 1350258 w 2918889"/>
              <a:gd name="connsiteY2005" fmla="*/ 287474 h 2979720"/>
              <a:gd name="connsiteX2006" fmla="*/ 1339321 w 2918889"/>
              <a:gd name="connsiteY2006" fmla="*/ 319058 h 2979720"/>
              <a:gd name="connsiteX2007" fmla="*/ 1334912 w 2918889"/>
              <a:gd name="connsiteY2007" fmla="*/ 329046 h 2979720"/>
              <a:gd name="connsiteX2008" fmla="*/ 1355392 w 2918889"/>
              <a:gd name="connsiteY2008" fmla="*/ 345898 h 2979720"/>
              <a:gd name="connsiteX2009" fmla="*/ 1365213 w 2918889"/>
              <a:gd name="connsiteY2009" fmla="*/ 340653 h 2979720"/>
              <a:gd name="connsiteX2010" fmla="*/ 1380949 w 2918889"/>
              <a:gd name="connsiteY2010" fmla="*/ 334961 h 2979720"/>
              <a:gd name="connsiteX2011" fmla="*/ 1353774 w 2918889"/>
              <a:gd name="connsiteY2011" fmla="*/ 370953 h 2979720"/>
              <a:gd name="connsiteX2012" fmla="*/ 1340548 w 2918889"/>
              <a:gd name="connsiteY2012" fmla="*/ 400862 h 2979720"/>
              <a:gd name="connsiteX2013" fmla="*/ 1363204 w 2918889"/>
              <a:gd name="connsiteY2013" fmla="*/ 445782 h 2979720"/>
              <a:gd name="connsiteX2014" fmla="*/ 1373526 w 2918889"/>
              <a:gd name="connsiteY2014" fmla="*/ 459621 h 2979720"/>
              <a:gd name="connsiteX2015" fmla="*/ 1345794 w 2918889"/>
              <a:gd name="connsiteY2015" fmla="*/ 498068 h 2979720"/>
              <a:gd name="connsiteX2016" fmla="*/ 1341832 w 2918889"/>
              <a:gd name="connsiteY2016" fmla="*/ 544551 h 2979720"/>
              <a:gd name="connsiteX2017" fmla="*/ 1355837 w 2918889"/>
              <a:gd name="connsiteY2017" fmla="*/ 573344 h 2979720"/>
              <a:gd name="connsiteX2018" fmla="*/ 1391829 w 2918889"/>
              <a:gd name="connsiteY2018" fmla="*/ 591759 h 2979720"/>
              <a:gd name="connsiteX2019" fmla="*/ 1402321 w 2918889"/>
              <a:gd name="connsiteY2019" fmla="*/ 568657 h 2979720"/>
              <a:gd name="connsiteX2020" fmla="*/ 1416605 w 2918889"/>
              <a:gd name="connsiteY2020" fmla="*/ 574516 h 2979720"/>
              <a:gd name="connsiteX2021" fmla="*/ 1421962 w 2918889"/>
              <a:gd name="connsiteY2021" fmla="*/ 557887 h 2979720"/>
              <a:gd name="connsiteX2022" fmla="*/ 1420066 w 2918889"/>
              <a:gd name="connsiteY2022" fmla="*/ 549126 h 2979720"/>
              <a:gd name="connsiteX2023" fmla="*/ 1372244 w 2918889"/>
              <a:gd name="connsiteY2023" fmla="*/ 523179 h 2979720"/>
              <a:gd name="connsiteX2024" fmla="*/ 1370792 w 2918889"/>
              <a:gd name="connsiteY2024" fmla="*/ 514585 h 2979720"/>
              <a:gd name="connsiteX2025" fmla="*/ 1392221 w 2918889"/>
              <a:gd name="connsiteY2025" fmla="*/ 526025 h 2979720"/>
              <a:gd name="connsiteX2026" fmla="*/ 1358739 w 2918889"/>
              <a:gd name="connsiteY2026" fmla="*/ 503816 h 2979720"/>
              <a:gd name="connsiteX2027" fmla="*/ 1392723 w 2918889"/>
              <a:gd name="connsiteY2027" fmla="*/ 485011 h 2979720"/>
              <a:gd name="connsiteX2028" fmla="*/ 1373583 w 2918889"/>
              <a:gd name="connsiteY2028" fmla="*/ 459677 h 2979720"/>
              <a:gd name="connsiteX2029" fmla="*/ 1394174 w 2918889"/>
              <a:gd name="connsiteY2029" fmla="*/ 463639 h 2979720"/>
              <a:gd name="connsiteX2030" fmla="*/ 1363148 w 2918889"/>
              <a:gd name="connsiteY2030" fmla="*/ 418384 h 2979720"/>
              <a:gd name="connsiteX2031" fmla="*/ 1376094 w 2918889"/>
              <a:gd name="connsiteY2031" fmla="*/ 412301 h 2979720"/>
              <a:gd name="connsiteX2032" fmla="*/ 1368505 w 2918889"/>
              <a:gd name="connsiteY2032" fmla="*/ 397068 h 2979720"/>
              <a:gd name="connsiteX2033" fmla="*/ 1384911 w 2918889"/>
              <a:gd name="connsiteY2033" fmla="*/ 397068 h 2979720"/>
              <a:gd name="connsiteX2034" fmla="*/ 1382065 w 2918889"/>
              <a:gd name="connsiteY2034" fmla="*/ 363029 h 2979720"/>
              <a:gd name="connsiteX2035" fmla="*/ 1408180 w 2918889"/>
              <a:gd name="connsiteY2035" fmla="*/ 343331 h 2979720"/>
              <a:gd name="connsiteX2036" fmla="*/ 1397465 w 2918889"/>
              <a:gd name="connsiteY2036" fmla="*/ 300476 h 2979720"/>
              <a:gd name="connsiteX2037" fmla="*/ 1422800 w 2918889"/>
              <a:gd name="connsiteY2037" fmla="*/ 271515 h 2979720"/>
              <a:gd name="connsiteX2038" fmla="*/ 1459795 w 2918889"/>
              <a:gd name="connsiteY2038" fmla="*/ 275979 h 2979720"/>
              <a:gd name="connsiteX2039" fmla="*/ 1479158 w 2918889"/>
              <a:gd name="connsiteY2039" fmla="*/ 223191 h 2979720"/>
              <a:gd name="connsiteX2040" fmla="*/ 1536522 w 2918889"/>
              <a:gd name="connsiteY2040" fmla="*/ 228046 h 2979720"/>
              <a:gd name="connsiteX2041" fmla="*/ 1536522 w 2918889"/>
              <a:gd name="connsiteY2041" fmla="*/ 253770 h 2979720"/>
              <a:gd name="connsiteX2042" fmla="*/ 1500475 w 2918889"/>
              <a:gd name="connsiteY2042" fmla="*/ 258736 h 2979720"/>
              <a:gd name="connsiteX2043" fmla="*/ 1490263 w 2918889"/>
              <a:gd name="connsiteY2043" fmla="*/ 278378 h 2979720"/>
              <a:gd name="connsiteX2044" fmla="*/ 1509403 w 2918889"/>
              <a:gd name="connsiteY2044" fmla="*/ 323689 h 2979720"/>
              <a:gd name="connsiteX2045" fmla="*/ 1519001 w 2918889"/>
              <a:gd name="connsiteY2045" fmla="*/ 314091 h 2979720"/>
              <a:gd name="connsiteX2046" fmla="*/ 1524971 w 2918889"/>
              <a:gd name="connsiteY2046" fmla="*/ 324693 h 2979720"/>
              <a:gd name="connsiteX2047" fmla="*/ 1539759 w 2918889"/>
              <a:gd name="connsiteY2047" fmla="*/ 320955 h 2979720"/>
              <a:gd name="connsiteX2048" fmla="*/ 1545674 w 2918889"/>
              <a:gd name="connsiteY2048" fmla="*/ 308790 h 2979720"/>
              <a:gd name="connsiteX2049" fmla="*/ 1551310 w 2918889"/>
              <a:gd name="connsiteY2049" fmla="*/ 300978 h 2979720"/>
              <a:gd name="connsiteX2050" fmla="*/ 1545506 w 2918889"/>
              <a:gd name="connsiteY2050" fmla="*/ 355384 h 2979720"/>
              <a:gd name="connsiteX2051" fmla="*/ 1536311 w 2918889"/>
              <a:gd name="connsiteY2051" fmla="*/ 360010 h 2979720"/>
              <a:gd name="connsiteX2052" fmla="*/ 1537304 w 2918889"/>
              <a:gd name="connsiteY2052" fmla="*/ 378374 h 2979720"/>
              <a:gd name="connsiteX2053" fmla="*/ 1539368 w 2918889"/>
              <a:gd name="connsiteY2053" fmla="*/ 391264 h 2979720"/>
              <a:gd name="connsiteX2054" fmla="*/ 1558676 w 2918889"/>
              <a:gd name="connsiteY2054" fmla="*/ 400081 h 2979720"/>
              <a:gd name="connsiteX2055" fmla="*/ 1571287 w 2918889"/>
              <a:gd name="connsiteY2055" fmla="*/ 418997 h 2979720"/>
              <a:gd name="connsiteX2056" fmla="*/ 1557615 w 2918889"/>
              <a:gd name="connsiteY2056" fmla="*/ 422401 h 2979720"/>
              <a:gd name="connsiteX2057" fmla="*/ 1534681 w 2918889"/>
              <a:gd name="connsiteY2057" fmla="*/ 358453 h 2979720"/>
              <a:gd name="connsiteX2058" fmla="*/ 1534681 w 2918889"/>
              <a:gd name="connsiteY2058" fmla="*/ 336468 h 2979720"/>
              <a:gd name="connsiteX2059" fmla="*/ 1508398 w 2918889"/>
              <a:gd name="connsiteY2059" fmla="*/ 388865 h 2979720"/>
              <a:gd name="connsiteX2060" fmla="*/ 1515876 w 2918889"/>
              <a:gd name="connsiteY2060" fmla="*/ 402704 h 2979720"/>
              <a:gd name="connsiteX2061" fmla="*/ 1540707 w 2918889"/>
              <a:gd name="connsiteY2061" fmla="*/ 432334 h 2979720"/>
              <a:gd name="connsiteX2062" fmla="*/ 1582447 w 2918889"/>
              <a:gd name="connsiteY2062" fmla="*/ 435682 h 2979720"/>
              <a:gd name="connsiteX2063" fmla="*/ 1589143 w 2918889"/>
              <a:gd name="connsiteY2063" fmla="*/ 433450 h 2979720"/>
              <a:gd name="connsiteX2064" fmla="*/ 1592714 w 2918889"/>
              <a:gd name="connsiteY2064" fmla="*/ 454655 h 2979720"/>
              <a:gd name="connsiteX2065" fmla="*/ 1631664 w 2918889"/>
              <a:gd name="connsiteY2065" fmla="*/ 464643 h 2979720"/>
              <a:gd name="connsiteX2066" fmla="*/ 1643661 w 2918889"/>
              <a:gd name="connsiteY2066" fmla="*/ 448349 h 2979720"/>
              <a:gd name="connsiteX2067" fmla="*/ 1654319 w 2918889"/>
              <a:gd name="connsiteY2067" fmla="*/ 488917 h 2979720"/>
              <a:gd name="connsiteX2068" fmla="*/ 1701471 w 2918889"/>
              <a:gd name="connsiteY2068" fmla="*/ 519998 h 2979720"/>
              <a:gd name="connsiteX2069" fmla="*/ 1670836 w 2918889"/>
              <a:gd name="connsiteY2069" fmla="*/ 574628 h 2979720"/>
              <a:gd name="connsiteX2070" fmla="*/ 1675244 w 2918889"/>
              <a:gd name="connsiteY2070" fmla="*/ 608722 h 2979720"/>
              <a:gd name="connsiteX2071" fmla="*/ 1703759 w 2918889"/>
              <a:gd name="connsiteY2071" fmla="*/ 662794 h 2979720"/>
              <a:gd name="connsiteX2072" fmla="*/ 1721002 w 2918889"/>
              <a:gd name="connsiteY2072" fmla="*/ 675795 h 2979720"/>
              <a:gd name="connsiteX2073" fmla="*/ 1747898 w 2918889"/>
              <a:gd name="connsiteY2073" fmla="*/ 669657 h 2979720"/>
              <a:gd name="connsiteX2074" fmla="*/ 1752083 w 2918889"/>
              <a:gd name="connsiteY2074" fmla="*/ 663631 h 2979720"/>
              <a:gd name="connsiteX2075" fmla="*/ 1722397 w 2918889"/>
              <a:gd name="connsiteY2075" fmla="*/ 657883 h 2979720"/>
              <a:gd name="connsiteX2076" fmla="*/ 1741257 w 2918889"/>
              <a:gd name="connsiteY2076" fmla="*/ 655037 h 2979720"/>
              <a:gd name="connsiteX2077" fmla="*/ 1754594 w 2918889"/>
              <a:gd name="connsiteY2077" fmla="*/ 651075 h 2979720"/>
              <a:gd name="connsiteX2078" fmla="*/ 1724015 w 2918889"/>
              <a:gd name="connsiteY2078" fmla="*/ 648397 h 2979720"/>
              <a:gd name="connsiteX2079" fmla="*/ 1733892 w 2918889"/>
              <a:gd name="connsiteY2079" fmla="*/ 614860 h 2979720"/>
              <a:gd name="connsiteX2080" fmla="*/ 1706828 w 2918889"/>
              <a:gd name="connsiteY2080" fmla="*/ 597618 h 2979720"/>
              <a:gd name="connsiteX2081" fmla="*/ 1722062 w 2918889"/>
              <a:gd name="connsiteY2081" fmla="*/ 577976 h 2979720"/>
              <a:gd name="connsiteX2082" fmla="*/ 1747507 w 2918889"/>
              <a:gd name="connsiteY2082" fmla="*/ 553646 h 2979720"/>
              <a:gd name="connsiteX2083" fmla="*/ 1775352 w 2918889"/>
              <a:gd name="connsiteY2083" fmla="*/ 533279 h 2979720"/>
              <a:gd name="connsiteX2084" fmla="*/ 1792092 w 2918889"/>
              <a:gd name="connsiteY2084" fmla="*/ 547062 h 2979720"/>
              <a:gd name="connsiteX2085" fmla="*/ 1815417 w 2918889"/>
              <a:gd name="connsiteY2085" fmla="*/ 516706 h 2979720"/>
              <a:gd name="connsiteX2086" fmla="*/ 1798175 w 2918889"/>
              <a:gd name="connsiteY2086" fmla="*/ 509117 h 2979720"/>
              <a:gd name="connsiteX2087" fmla="*/ 1836008 w 2918889"/>
              <a:gd name="connsiteY2087" fmla="*/ 471786 h 2979720"/>
              <a:gd name="connsiteX2088" fmla="*/ 1821277 w 2918889"/>
              <a:gd name="connsiteY2088" fmla="*/ 456329 h 2979720"/>
              <a:gd name="connsiteX2089" fmla="*/ 1858105 w 2918889"/>
              <a:gd name="connsiteY2089" fmla="*/ 440035 h 2979720"/>
              <a:gd name="connsiteX2090" fmla="*/ 1881207 w 2918889"/>
              <a:gd name="connsiteY2090" fmla="*/ 434734 h 2979720"/>
              <a:gd name="connsiteX2091" fmla="*/ 1884723 w 2918889"/>
              <a:gd name="connsiteY2091" fmla="*/ 409121 h 2979720"/>
              <a:gd name="connsiteX2092" fmla="*/ 1842425 w 2918889"/>
              <a:gd name="connsiteY2092" fmla="*/ 342717 h 2979720"/>
              <a:gd name="connsiteX2093" fmla="*/ 1823955 w 2918889"/>
              <a:gd name="connsiteY2093" fmla="*/ 320397 h 2979720"/>
              <a:gd name="connsiteX2094" fmla="*/ 1850405 w 2918889"/>
              <a:gd name="connsiteY2094" fmla="*/ 323466 h 2979720"/>
              <a:gd name="connsiteX2095" fmla="*/ 1811846 w 2918889"/>
              <a:gd name="connsiteY2095" fmla="*/ 292663 h 2979720"/>
              <a:gd name="connsiteX2096" fmla="*/ 1786122 w 2918889"/>
              <a:gd name="connsiteY2096" fmla="*/ 274863 h 2979720"/>
              <a:gd name="connsiteX2097" fmla="*/ 1853474 w 2918889"/>
              <a:gd name="connsiteY2097" fmla="*/ 298969 h 2979720"/>
              <a:gd name="connsiteX2098" fmla="*/ 1902746 w 2918889"/>
              <a:gd name="connsiteY2098" fmla="*/ 329437 h 2979720"/>
              <a:gd name="connsiteX2099" fmla="*/ 1882156 w 2918889"/>
              <a:gd name="connsiteY2099" fmla="*/ 348521 h 2979720"/>
              <a:gd name="connsiteX2100" fmla="*/ 1905816 w 2918889"/>
              <a:gd name="connsiteY2100" fmla="*/ 362415 h 2979720"/>
              <a:gd name="connsiteX2101" fmla="*/ 1913907 w 2918889"/>
              <a:gd name="connsiteY2101" fmla="*/ 368832 h 2979720"/>
              <a:gd name="connsiteX2102" fmla="*/ 1945435 w 2918889"/>
              <a:gd name="connsiteY2102" fmla="*/ 371511 h 2979720"/>
              <a:gd name="connsiteX2103" fmla="*/ 1990020 w 2918889"/>
              <a:gd name="connsiteY2103" fmla="*/ 396231 h 2979720"/>
              <a:gd name="connsiteX2104" fmla="*/ 1982710 w 2918889"/>
              <a:gd name="connsiteY2104" fmla="*/ 412357 h 2979720"/>
              <a:gd name="connsiteX2105" fmla="*/ 2001626 w 2918889"/>
              <a:gd name="connsiteY2105" fmla="*/ 406666 h 2979720"/>
              <a:gd name="connsiteX2106" fmla="*/ 2028020 w 2918889"/>
              <a:gd name="connsiteY2106" fmla="*/ 420672 h 2979720"/>
              <a:gd name="connsiteX2107" fmla="*/ 2051401 w 2918889"/>
              <a:gd name="connsiteY2107" fmla="*/ 432502 h 2979720"/>
              <a:gd name="connsiteX2108" fmla="*/ 2057484 w 2918889"/>
              <a:gd name="connsiteY2108" fmla="*/ 451586 h 2979720"/>
              <a:gd name="connsiteX2109" fmla="*/ 2074280 w 2918889"/>
              <a:gd name="connsiteY2109" fmla="*/ 458505 h 2979720"/>
              <a:gd name="connsiteX2110" fmla="*/ 2084882 w 2918889"/>
              <a:gd name="connsiteY2110" fmla="*/ 478538 h 2979720"/>
              <a:gd name="connsiteX2111" fmla="*/ 2092415 w 2918889"/>
              <a:gd name="connsiteY2111" fmla="*/ 458617 h 2979720"/>
              <a:gd name="connsiteX2112" fmla="*/ 2117414 w 2918889"/>
              <a:gd name="connsiteY2112" fmla="*/ 464029 h 2979720"/>
              <a:gd name="connsiteX2113" fmla="*/ 2126231 w 2918889"/>
              <a:gd name="connsiteY2113" fmla="*/ 476082 h 2979720"/>
              <a:gd name="connsiteX2114" fmla="*/ 2142748 w 2918889"/>
              <a:gd name="connsiteY2114" fmla="*/ 517152 h 2979720"/>
              <a:gd name="connsiteX2115" fmla="*/ 2145036 w 2918889"/>
              <a:gd name="connsiteY2115" fmla="*/ 482723 h 2979720"/>
              <a:gd name="connsiteX2116" fmla="*/ 2151007 w 2918889"/>
              <a:gd name="connsiteY2116" fmla="*/ 496673 h 2979720"/>
              <a:gd name="connsiteX2117" fmla="*/ 2156308 w 2918889"/>
              <a:gd name="connsiteY2117" fmla="*/ 506550 h 2979720"/>
              <a:gd name="connsiteX2118" fmla="*/ 2195369 w 2918889"/>
              <a:gd name="connsiteY2118" fmla="*/ 484564 h 2979720"/>
              <a:gd name="connsiteX2119" fmla="*/ 2202121 w 2918889"/>
              <a:gd name="connsiteY2119" fmla="*/ 507610 h 2979720"/>
              <a:gd name="connsiteX2120" fmla="*/ 2219586 w 2918889"/>
              <a:gd name="connsiteY2120" fmla="*/ 494608 h 2979720"/>
              <a:gd name="connsiteX2121" fmla="*/ 2223604 w 2918889"/>
              <a:gd name="connsiteY2121" fmla="*/ 505434 h 2979720"/>
              <a:gd name="connsiteX2122" fmla="*/ 2227957 w 2918889"/>
              <a:gd name="connsiteY2122" fmla="*/ 506104 h 2979720"/>
              <a:gd name="connsiteX2123" fmla="*/ 2252788 w 2918889"/>
              <a:gd name="connsiteY2123" fmla="*/ 496562 h 2979720"/>
              <a:gd name="connsiteX2124" fmla="*/ 2289952 w 2918889"/>
              <a:gd name="connsiteY2124" fmla="*/ 485178 h 2979720"/>
              <a:gd name="connsiteX2125" fmla="*/ 2294249 w 2918889"/>
              <a:gd name="connsiteY2125" fmla="*/ 492990 h 2979720"/>
              <a:gd name="connsiteX2126" fmla="*/ 2303344 w 2918889"/>
              <a:gd name="connsiteY2126" fmla="*/ 487577 h 2979720"/>
              <a:gd name="connsiteX2127" fmla="*/ 2347595 w 2918889"/>
              <a:gd name="connsiteY2127" fmla="*/ 498236 h 2979720"/>
              <a:gd name="connsiteX2128" fmla="*/ 2366344 w 2918889"/>
              <a:gd name="connsiteY2128" fmla="*/ 526471 h 2979720"/>
              <a:gd name="connsiteX2129" fmla="*/ 2358978 w 2918889"/>
              <a:gd name="connsiteY2129" fmla="*/ 534674 h 2979720"/>
              <a:gd name="connsiteX2130" fmla="*/ 2290064 w 2918889"/>
              <a:gd name="connsiteY2130" fmla="*/ 525634 h 2979720"/>
              <a:gd name="connsiteX2131" fmla="*/ 2309092 w 2918889"/>
              <a:gd name="connsiteY2131" fmla="*/ 558613 h 2979720"/>
              <a:gd name="connsiteX2132" fmla="*/ 2280075 w 2918889"/>
              <a:gd name="connsiteY2132" fmla="*/ 558613 h 2979720"/>
              <a:gd name="connsiteX2133" fmla="*/ 2270700 w 2918889"/>
              <a:gd name="connsiteY2133" fmla="*/ 545499 h 2979720"/>
              <a:gd name="connsiteX2134" fmla="*/ 2220424 w 2918889"/>
              <a:gd name="connsiteY2134" fmla="*/ 538189 h 2979720"/>
              <a:gd name="connsiteX2135" fmla="*/ 2205469 w 2918889"/>
              <a:gd name="connsiteY2135" fmla="*/ 558836 h 2979720"/>
              <a:gd name="connsiteX2136" fmla="*/ 2184934 w 2918889"/>
              <a:gd name="connsiteY2136" fmla="*/ 553869 h 2979720"/>
              <a:gd name="connsiteX2137" fmla="*/ 2174053 w 2918889"/>
              <a:gd name="connsiteY2137" fmla="*/ 570721 h 2979720"/>
              <a:gd name="connsiteX2138" fmla="*/ 2158930 w 2918889"/>
              <a:gd name="connsiteY2138" fmla="*/ 588187 h 2979720"/>
              <a:gd name="connsiteX2139" fmla="*/ 2112504 w 2918889"/>
              <a:gd name="connsiteY2139" fmla="*/ 634168 h 2979720"/>
              <a:gd name="connsiteX2140" fmla="*/ 2107761 w 2918889"/>
              <a:gd name="connsiteY2140" fmla="*/ 641812 h 2979720"/>
              <a:gd name="connsiteX2141" fmla="*/ 2038511 w 2918889"/>
              <a:gd name="connsiteY2141" fmla="*/ 634614 h 2979720"/>
              <a:gd name="connsiteX2142" fmla="*/ 2024561 w 2918889"/>
              <a:gd name="connsiteY2142" fmla="*/ 639692 h 2979720"/>
              <a:gd name="connsiteX2143" fmla="*/ 2027518 w 2918889"/>
              <a:gd name="connsiteY2143" fmla="*/ 653754 h 2979720"/>
              <a:gd name="connsiteX2144" fmla="*/ 2028411 w 2918889"/>
              <a:gd name="connsiteY2144" fmla="*/ 659390 h 2979720"/>
              <a:gd name="connsiteX2145" fmla="*/ 2018032 w 2918889"/>
              <a:gd name="connsiteY2145" fmla="*/ 658106 h 2979720"/>
              <a:gd name="connsiteX2146" fmla="*/ 2031927 w 2918889"/>
              <a:gd name="connsiteY2146" fmla="*/ 671554 h 2979720"/>
              <a:gd name="connsiteX2147" fmla="*/ 2018255 w 2918889"/>
              <a:gd name="connsiteY2147" fmla="*/ 684333 h 2979720"/>
              <a:gd name="connsiteX2148" fmla="*/ 2038679 w 2918889"/>
              <a:gd name="connsiteY2148" fmla="*/ 699511 h 2979720"/>
              <a:gd name="connsiteX2149" fmla="*/ 2015354 w 2918889"/>
              <a:gd name="connsiteY2149" fmla="*/ 714689 h 2979720"/>
              <a:gd name="connsiteX2150" fmla="*/ 2038232 w 2918889"/>
              <a:gd name="connsiteY2150" fmla="*/ 726742 h 2979720"/>
              <a:gd name="connsiteX2151" fmla="*/ 2009606 w 2918889"/>
              <a:gd name="connsiteY2151" fmla="*/ 733271 h 2979720"/>
              <a:gd name="connsiteX2152" fmla="*/ 1993814 w 2918889"/>
              <a:gd name="connsiteY2152" fmla="*/ 756317 h 2979720"/>
              <a:gd name="connsiteX2153" fmla="*/ 1990801 w 2918889"/>
              <a:gd name="connsiteY2153" fmla="*/ 783213 h 2979720"/>
              <a:gd name="connsiteX2154" fmla="*/ 2007876 w 2918889"/>
              <a:gd name="connsiteY2154" fmla="*/ 782041 h 2979720"/>
              <a:gd name="connsiteX2155" fmla="*/ 1977688 w 2918889"/>
              <a:gd name="connsiteY2155" fmla="*/ 815020 h 2979720"/>
              <a:gd name="connsiteX2156" fmla="*/ 1960891 w 2918889"/>
              <a:gd name="connsiteY2156" fmla="*/ 869928 h 2979720"/>
              <a:gd name="connsiteX2157" fmla="*/ 1949006 w 2918889"/>
              <a:gd name="connsiteY2157" fmla="*/ 880140 h 2979720"/>
              <a:gd name="connsiteX2158" fmla="*/ 1928917 w 2918889"/>
              <a:gd name="connsiteY2158" fmla="*/ 896322 h 2979720"/>
              <a:gd name="connsiteX2159" fmla="*/ 1911172 w 2918889"/>
              <a:gd name="connsiteY2159" fmla="*/ 905753 h 2979720"/>
              <a:gd name="connsiteX2160" fmla="*/ 1911786 w 2918889"/>
              <a:gd name="connsiteY2160" fmla="*/ 880586 h 2979720"/>
              <a:gd name="connsiteX2161" fmla="*/ 1905648 w 2918889"/>
              <a:gd name="connsiteY2161" fmla="*/ 846882 h 2979720"/>
              <a:gd name="connsiteX2162" fmla="*/ 1919096 w 2918889"/>
              <a:gd name="connsiteY2162" fmla="*/ 829026 h 2979720"/>
              <a:gd name="connsiteX2163" fmla="*/ 1885894 w 2918889"/>
              <a:gd name="connsiteY2163" fmla="*/ 803803 h 2979720"/>
              <a:gd name="connsiteX2164" fmla="*/ 1911954 w 2918889"/>
              <a:gd name="connsiteY2164" fmla="*/ 795880 h 2979720"/>
              <a:gd name="connsiteX2165" fmla="*/ 1892591 w 2918889"/>
              <a:gd name="connsiteY2165" fmla="*/ 790244 h 2979720"/>
              <a:gd name="connsiteX2166" fmla="*/ 1909052 w 2918889"/>
              <a:gd name="connsiteY2166" fmla="*/ 773448 h 2979720"/>
              <a:gd name="connsiteX2167" fmla="*/ 1838910 w 2918889"/>
              <a:gd name="connsiteY2167" fmla="*/ 832764 h 2979720"/>
              <a:gd name="connsiteX2168" fmla="*/ 1834780 w 2918889"/>
              <a:gd name="connsiteY2168" fmla="*/ 806147 h 2979720"/>
              <a:gd name="connsiteX2169" fmla="*/ 1829312 w 2918889"/>
              <a:gd name="connsiteY2169" fmla="*/ 823446 h 2979720"/>
              <a:gd name="connsiteX2170" fmla="*/ 1785843 w 2918889"/>
              <a:gd name="connsiteY2170" fmla="*/ 844762 h 2979720"/>
              <a:gd name="connsiteX2171" fmla="*/ 1769437 w 2918889"/>
              <a:gd name="connsiteY2171" fmla="*/ 845543 h 2979720"/>
              <a:gd name="connsiteX2172" fmla="*/ 1772227 w 2918889"/>
              <a:gd name="connsiteY2172" fmla="*/ 803636 h 2979720"/>
              <a:gd name="connsiteX2173" fmla="*/ 1787572 w 2918889"/>
              <a:gd name="connsiteY2173" fmla="*/ 789909 h 2979720"/>
              <a:gd name="connsiteX2174" fmla="*/ 1766200 w 2918889"/>
              <a:gd name="connsiteY2174" fmla="*/ 755870 h 2979720"/>
              <a:gd name="connsiteX2175" fmla="*/ 1738579 w 2918889"/>
              <a:gd name="connsiteY2175" fmla="*/ 757488 h 2979720"/>
              <a:gd name="connsiteX2176" fmla="*/ 1736403 w 2918889"/>
              <a:gd name="connsiteY2176" fmla="*/ 743315 h 2979720"/>
              <a:gd name="connsiteX2177" fmla="*/ 1720611 w 2918889"/>
              <a:gd name="connsiteY2177" fmla="*/ 760000 h 2979720"/>
              <a:gd name="connsiteX2178" fmla="*/ 1707442 w 2918889"/>
              <a:gd name="connsiteY2178" fmla="*/ 750848 h 2979720"/>
              <a:gd name="connsiteX2179" fmla="*/ 1686628 w 2918889"/>
              <a:gd name="connsiteY2179" fmla="*/ 766807 h 2979720"/>
              <a:gd name="connsiteX2180" fmla="*/ 1679374 w 2918889"/>
              <a:gd name="connsiteY2180" fmla="*/ 746105 h 2979720"/>
              <a:gd name="connsiteX2181" fmla="*/ 1698179 w 2918889"/>
              <a:gd name="connsiteY2181" fmla="*/ 731318 h 2979720"/>
              <a:gd name="connsiteX2182" fmla="*/ 1684228 w 2918889"/>
              <a:gd name="connsiteY2182" fmla="*/ 716419 h 2979720"/>
              <a:gd name="connsiteX2183" fmla="*/ 1663415 w 2918889"/>
              <a:gd name="connsiteY2183" fmla="*/ 762678 h 2979720"/>
              <a:gd name="connsiteX2184" fmla="*/ 1629599 w 2918889"/>
              <a:gd name="connsiteY2184" fmla="*/ 703082 h 2979720"/>
              <a:gd name="connsiteX2185" fmla="*/ 1565650 w 2918889"/>
              <a:gd name="connsiteY2185" fmla="*/ 722724 h 2979720"/>
              <a:gd name="connsiteX2186" fmla="*/ 1521121 w 2918889"/>
              <a:gd name="connsiteY2186" fmla="*/ 683217 h 2979720"/>
              <a:gd name="connsiteX2187" fmla="*/ 1505776 w 2918889"/>
              <a:gd name="connsiteY2187" fmla="*/ 666867 h 2979720"/>
              <a:gd name="connsiteX2188" fmla="*/ 1524525 w 2918889"/>
              <a:gd name="connsiteY2188" fmla="*/ 650852 h 2979720"/>
              <a:gd name="connsiteX2189" fmla="*/ 1515987 w 2918889"/>
              <a:gd name="connsiteY2189" fmla="*/ 636009 h 2979720"/>
              <a:gd name="connsiteX2190" fmla="*/ 1505552 w 2918889"/>
              <a:gd name="connsiteY2190" fmla="*/ 593935 h 2979720"/>
              <a:gd name="connsiteX2191" fmla="*/ 1508287 w 2918889"/>
              <a:gd name="connsiteY2191" fmla="*/ 587685 h 2979720"/>
              <a:gd name="connsiteX2192" fmla="*/ 1522181 w 2918889"/>
              <a:gd name="connsiteY2192" fmla="*/ 607718 h 2979720"/>
              <a:gd name="connsiteX2193" fmla="*/ 1516545 w 2918889"/>
              <a:gd name="connsiteY2193" fmla="*/ 566425 h 2979720"/>
              <a:gd name="connsiteX2194" fmla="*/ 1478656 w 2918889"/>
              <a:gd name="connsiteY2194" fmla="*/ 558557 h 2979720"/>
              <a:gd name="connsiteX2195" fmla="*/ 1460632 w 2918889"/>
              <a:gd name="connsiteY2195" fmla="*/ 565141 h 2979720"/>
              <a:gd name="connsiteX2196" fmla="*/ 1413704 w 2918889"/>
              <a:gd name="connsiteY2196" fmla="*/ 588578 h 2979720"/>
              <a:gd name="connsiteX2197" fmla="*/ 1449137 w 2918889"/>
              <a:gd name="connsiteY2197" fmla="*/ 602696 h 2979720"/>
              <a:gd name="connsiteX2198" fmla="*/ 1451202 w 2918889"/>
              <a:gd name="connsiteY2198" fmla="*/ 628029 h 2979720"/>
              <a:gd name="connsiteX2199" fmla="*/ 1475420 w 2918889"/>
              <a:gd name="connsiteY2199" fmla="*/ 647783 h 2979720"/>
              <a:gd name="connsiteX2200" fmla="*/ 1482730 w 2918889"/>
              <a:gd name="connsiteY2200" fmla="*/ 679813 h 2979720"/>
              <a:gd name="connsiteX2201" fmla="*/ 1462530 w 2918889"/>
              <a:gd name="connsiteY2201" fmla="*/ 698004 h 2979720"/>
              <a:gd name="connsiteX2202" fmla="*/ 1476815 w 2918889"/>
              <a:gd name="connsiteY2202" fmla="*/ 728081 h 2979720"/>
              <a:gd name="connsiteX2203" fmla="*/ 1515374 w 2918889"/>
              <a:gd name="connsiteY2203" fmla="*/ 752634 h 2979720"/>
              <a:gd name="connsiteX2204" fmla="*/ 1524916 w 2918889"/>
              <a:gd name="connsiteY2204" fmla="*/ 744375 h 2979720"/>
              <a:gd name="connsiteX2205" fmla="*/ 1529045 w 2918889"/>
              <a:gd name="connsiteY2205" fmla="*/ 755089 h 2979720"/>
              <a:gd name="connsiteX2206" fmla="*/ 1580940 w 2918889"/>
              <a:gd name="connsiteY2206" fmla="*/ 726686 h 2979720"/>
              <a:gd name="connsiteX2207" fmla="*/ 1613472 w 2918889"/>
              <a:gd name="connsiteY2207" fmla="*/ 723561 h 2979720"/>
              <a:gd name="connsiteX2208" fmla="*/ 1613472 w 2918889"/>
              <a:gd name="connsiteY2208" fmla="*/ 738125 h 2979720"/>
              <a:gd name="connsiteX2209" fmla="*/ 1590259 w 2918889"/>
              <a:gd name="connsiteY2209" fmla="*/ 733884 h 2979720"/>
              <a:gd name="connsiteX2210" fmla="*/ 1583395 w 2918889"/>
              <a:gd name="connsiteY2210" fmla="*/ 769207 h 2979720"/>
              <a:gd name="connsiteX2211" fmla="*/ 1594277 w 2918889"/>
              <a:gd name="connsiteY2211" fmla="*/ 757321 h 2979720"/>
              <a:gd name="connsiteX2212" fmla="*/ 1603484 w 2918889"/>
              <a:gd name="connsiteY2212" fmla="*/ 788737 h 2979720"/>
              <a:gd name="connsiteX2213" fmla="*/ 1633672 w 2918889"/>
              <a:gd name="connsiteY2213" fmla="*/ 802297 h 2979720"/>
              <a:gd name="connsiteX2214" fmla="*/ 1671506 w 2918889"/>
              <a:gd name="connsiteY2214" fmla="*/ 798391 h 2979720"/>
              <a:gd name="connsiteX2215" fmla="*/ 1712687 w 2918889"/>
              <a:gd name="connsiteY2215" fmla="*/ 783771 h 2979720"/>
              <a:gd name="connsiteX2216" fmla="*/ 1700467 w 2918889"/>
              <a:gd name="connsiteY2216" fmla="*/ 762343 h 2979720"/>
              <a:gd name="connsiteX2217" fmla="*/ 1727921 w 2918889"/>
              <a:gd name="connsiteY2217" fmla="*/ 780869 h 2979720"/>
              <a:gd name="connsiteX2218" fmla="*/ 1744996 w 2918889"/>
              <a:gd name="connsiteY2218" fmla="*/ 832764 h 2979720"/>
              <a:gd name="connsiteX2219" fmla="*/ 1759393 w 2918889"/>
              <a:gd name="connsiteY2219" fmla="*/ 846213 h 2979720"/>
              <a:gd name="connsiteX2220" fmla="*/ 1734505 w 2918889"/>
              <a:gd name="connsiteY2220" fmla="*/ 845822 h 2979720"/>
              <a:gd name="connsiteX2221" fmla="*/ 1712799 w 2918889"/>
              <a:gd name="connsiteY2221" fmla="*/ 860777 h 2979720"/>
              <a:gd name="connsiteX2222" fmla="*/ 1712352 w 2918889"/>
              <a:gd name="connsiteY2222" fmla="*/ 873555 h 2979720"/>
              <a:gd name="connsiteX2223" fmla="*/ 1730488 w 2918889"/>
              <a:gd name="connsiteY2223" fmla="*/ 894815 h 2979720"/>
              <a:gd name="connsiteX2224" fmla="*/ 1747563 w 2918889"/>
              <a:gd name="connsiteY2224" fmla="*/ 913844 h 2979720"/>
              <a:gd name="connsiteX2225" fmla="*/ 1794994 w 2918889"/>
              <a:gd name="connsiteY2225" fmla="*/ 916243 h 2979720"/>
              <a:gd name="connsiteX2226" fmla="*/ 1820663 w 2918889"/>
              <a:gd name="connsiteY2226" fmla="*/ 910663 h 2979720"/>
              <a:gd name="connsiteX2227" fmla="*/ 1819323 w 2918889"/>
              <a:gd name="connsiteY2227" fmla="*/ 890240 h 2979720"/>
              <a:gd name="connsiteX2228" fmla="*/ 1804815 w 2918889"/>
              <a:gd name="connsiteY2228" fmla="*/ 892249 h 2979720"/>
              <a:gd name="connsiteX2229" fmla="*/ 1805652 w 2918889"/>
              <a:gd name="connsiteY2229" fmla="*/ 854136 h 2979720"/>
              <a:gd name="connsiteX2230" fmla="*/ 1804257 w 2918889"/>
              <a:gd name="connsiteY2230" fmla="*/ 835554 h 2979720"/>
              <a:gd name="connsiteX2231" fmla="*/ 1842927 w 2918889"/>
              <a:gd name="connsiteY2231" fmla="*/ 852351 h 2979720"/>
              <a:gd name="connsiteX2232" fmla="*/ 1858217 w 2918889"/>
              <a:gd name="connsiteY2232" fmla="*/ 882149 h 2979720"/>
              <a:gd name="connsiteX2233" fmla="*/ 1888629 w 2918889"/>
              <a:gd name="connsiteY2233" fmla="*/ 913397 h 2979720"/>
              <a:gd name="connsiteX2234" fmla="*/ 1911786 w 2918889"/>
              <a:gd name="connsiteY2234" fmla="*/ 917192 h 2979720"/>
              <a:gd name="connsiteX2235" fmla="*/ 1886731 w 2918889"/>
              <a:gd name="connsiteY2235" fmla="*/ 933542 h 2979720"/>
              <a:gd name="connsiteX2236" fmla="*/ 1894655 w 2918889"/>
              <a:gd name="connsiteY2236" fmla="*/ 948552 h 2979720"/>
              <a:gd name="connsiteX2237" fmla="*/ 1888238 w 2918889"/>
              <a:gd name="connsiteY2237" fmla="*/ 964958 h 2979720"/>
              <a:gd name="connsiteX2238" fmla="*/ 1914576 w 2918889"/>
              <a:gd name="connsiteY2238" fmla="*/ 960605 h 2979720"/>
              <a:gd name="connsiteX2239" fmla="*/ 1950457 w 2918889"/>
              <a:gd name="connsiteY2239" fmla="*/ 944925 h 2979720"/>
              <a:gd name="connsiteX2240" fmla="*/ 1970657 w 2918889"/>
              <a:gd name="connsiteY2240" fmla="*/ 928687 h 2979720"/>
              <a:gd name="connsiteX2241" fmla="*/ 1974507 w 2918889"/>
              <a:gd name="connsiteY2241" fmla="*/ 919089 h 2979720"/>
              <a:gd name="connsiteX2242" fmla="*/ 1990131 w 2918889"/>
              <a:gd name="connsiteY2242" fmla="*/ 879693 h 2979720"/>
              <a:gd name="connsiteX2243" fmla="*/ 2017753 w 2918889"/>
              <a:gd name="connsiteY2243" fmla="*/ 857150 h 2979720"/>
              <a:gd name="connsiteX2244" fmla="*/ 2018757 w 2918889"/>
              <a:gd name="connsiteY2244" fmla="*/ 819874 h 2979720"/>
              <a:gd name="connsiteX2245" fmla="*/ 2046825 w 2918889"/>
              <a:gd name="connsiteY2245" fmla="*/ 797833 h 2979720"/>
              <a:gd name="connsiteX2246" fmla="*/ 2057539 w 2918889"/>
              <a:gd name="connsiteY2246" fmla="*/ 780590 h 2979720"/>
              <a:gd name="connsiteX2247" fmla="*/ 2063175 w 2918889"/>
              <a:gd name="connsiteY2247" fmla="*/ 775289 h 2979720"/>
              <a:gd name="connsiteX2248" fmla="*/ 2073108 w 2918889"/>
              <a:gd name="connsiteY2248" fmla="*/ 751295 h 2979720"/>
              <a:gd name="connsiteX2249" fmla="*/ 2073889 w 2918889"/>
              <a:gd name="connsiteY2249" fmla="*/ 731039 h 2979720"/>
              <a:gd name="connsiteX2250" fmla="*/ 2085607 w 2918889"/>
              <a:gd name="connsiteY2250" fmla="*/ 718986 h 2979720"/>
              <a:gd name="connsiteX2251" fmla="*/ 2080250 w 2918889"/>
              <a:gd name="connsiteY2251" fmla="*/ 695605 h 2979720"/>
              <a:gd name="connsiteX2252" fmla="*/ 2085273 w 2918889"/>
              <a:gd name="connsiteY2252" fmla="*/ 680148 h 2979720"/>
              <a:gd name="connsiteX2253" fmla="*/ 2100953 w 2918889"/>
              <a:gd name="connsiteY2253" fmla="*/ 737121 h 2979720"/>
              <a:gd name="connsiteX2254" fmla="*/ 2113285 w 2918889"/>
              <a:gd name="connsiteY2254" fmla="*/ 752745 h 2979720"/>
              <a:gd name="connsiteX2255" fmla="*/ 2092248 w 2918889"/>
              <a:gd name="connsiteY2255" fmla="*/ 764966 h 2979720"/>
              <a:gd name="connsiteX2256" fmla="*/ 2115684 w 2918889"/>
              <a:gd name="connsiteY2256" fmla="*/ 770323 h 2979720"/>
              <a:gd name="connsiteX2257" fmla="*/ 2144032 w 2918889"/>
              <a:gd name="connsiteY2257" fmla="*/ 731485 h 2979720"/>
              <a:gd name="connsiteX2258" fmla="*/ 2170481 w 2918889"/>
              <a:gd name="connsiteY2258" fmla="*/ 719488 h 2979720"/>
              <a:gd name="connsiteX2259" fmla="*/ 2164678 w 2918889"/>
              <a:gd name="connsiteY2259" fmla="*/ 699176 h 2979720"/>
              <a:gd name="connsiteX2260" fmla="*/ 2145203 w 2918889"/>
              <a:gd name="connsiteY2260" fmla="*/ 707323 h 2979720"/>
              <a:gd name="connsiteX2261" fmla="*/ 2150225 w 2918889"/>
              <a:gd name="connsiteY2261" fmla="*/ 677079 h 2979720"/>
              <a:gd name="connsiteX2262" fmla="*/ 2165124 w 2918889"/>
              <a:gd name="connsiteY2262" fmla="*/ 679757 h 2979720"/>
              <a:gd name="connsiteX2263" fmla="*/ 2170202 w 2918889"/>
              <a:gd name="connsiteY2263" fmla="*/ 666086 h 2979720"/>
              <a:gd name="connsiteX2264" fmla="*/ 2167970 w 2918889"/>
              <a:gd name="connsiteY2264" fmla="*/ 633330 h 2979720"/>
              <a:gd name="connsiteX2265" fmla="*/ 2197043 w 2918889"/>
              <a:gd name="connsiteY2265" fmla="*/ 633330 h 2979720"/>
              <a:gd name="connsiteX2266" fmla="*/ 2224441 w 2918889"/>
              <a:gd name="connsiteY2266" fmla="*/ 596055 h 2979720"/>
              <a:gd name="connsiteX2267" fmla="*/ 2237331 w 2918889"/>
              <a:gd name="connsiteY2267" fmla="*/ 607941 h 2979720"/>
              <a:gd name="connsiteX2268" fmla="*/ 2264953 w 2918889"/>
              <a:gd name="connsiteY2268" fmla="*/ 627137 h 2979720"/>
              <a:gd name="connsiteX2269" fmla="*/ 2283256 w 2918889"/>
              <a:gd name="connsiteY2269" fmla="*/ 644826 h 2979720"/>
              <a:gd name="connsiteX2270" fmla="*/ 2288780 w 2918889"/>
              <a:gd name="connsiteY2270" fmla="*/ 666588 h 2979720"/>
              <a:gd name="connsiteX2271" fmla="*/ 2269808 w 2918889"/>
              <a:gd name="connsiteY2271" fmla="*/ 677525 h 2979720"/>
              <a:gd name="connsiteX2272" fmla="*/ 2270477 w 2918889"/>
              <a:gd name="connsiteY2272" fmla="*/ 681320 h 2979720"/>
              <a:gd name="connsiteX2273" fmla="*/ 2295086 w 2918889"/>
              <a:gd name="connsiteY2273" fmla="*/ 679701 h 2979720"/>
              <a:gd name="connsiteX2274" fmla="*/ 2250166 w 2918889"/>
              <a:gd name="connsiteY2274" fmla="*/ 724677 h 2979720"/>
              <a:gd name="connsiteX2275" fmla="*/ 2202065 w 2918889"/>
              <a:gd name="connsiteY2275" fmla="*/ 759274 h 2979720"/>
              <a:gd name="connsiteX2276" fmla="*/ 2163952 w 2918889"/>
              <a:gd name="connsiteY2276" fmla="*/ 775122 h 2979720"/>
              <a:gd name="connsiteX2277" fmla="*/ 2194364 w 2918889"/>
              <a:gd name="connsiteY2277" fmla="*/ 781483 h 2979720"/>
              <a:gd name="connsiteX2278" fmla="*/ 2216573 w 2918889"/>
              <a:gd name="connsiteY2278" fmla="*/ 769932 h 2979720"/>
              <a:gd name="connsiteX2279" fmla="*/ 2249719 w 2918889"/>
              <a:gd name="connsiteY2279" fmla="*/ 741529 h 2979720"/>
              <a:gd name="connsiteX2280" fmla="*/ 2293244 w 2918889"/>
              <a:gd name="connsiteY2280" fmla="*/ 719544 h 2979720"/>
              <a:gd name="connsiteX2281" fmla="*/ 2301168 w 2918889"/>
              <a:gd name="connsiteY2281" fmla="*/ 722668 h 2979720"/>
              <a:gd name="connsiteX2282" fmla="*/ 2313500 w 2918889"/>
              <a:gd name="connsiteY2282" fmla="*/ 708774 h 2979720"/>
              <a:gd name="connsiteX2283" fmla="*/ 2335597 w 2918889"/>
              <a:gd name="connsiteY2283" fmla="*/ 687179 h 2979720"/>
              <a:gd name="connsiteX2284" fmla="*/ 2376053 w 2918889"/>
              <a:gd name="connsiteY2284" fmla="*/ 657827 h 2979720"/>
              <a:gd name="connsiteX2285" fmla="*/ 2395640 w 2918889"/>
              <a:gd name="connsiteY2285" fmla="*/ 697223 h 2979720"/>
              <a:gd name="connsiteX2286" fmla="*/ 2381410 w 2918889"/>
              <a:gd name="connsiteY2286" fmla="*/ 741418 h 2979720"/>
              <a:gd name="connsiteX2287" fmla="*/ 2330575 w 2918889"/>
              <a:gd name="connsiteY2287" fmla="*/ 777354 h 2979720"/>
              <a:gd name="connsiteX2288" fmla="*/ 2296537 w 2918889"/>
              <a:gd name="connsiteY2288" fmla="*/ 804250 h 2979720"/>
              <a:gd name="connsiteX2289" fmla="*/ 2252398 w 2918889"/>
              <a:gd name="connsiteY2289" fmla="*/ 827408 h 2979720"/>
              <a:gd name="connsiteX2290" fmla="*/ 2320364 w 2918889"/>
              <a:gd name="connsiteY2290" fmla="*/ 818368 h 2979720"/>
              <a:gd name="connsiteX2291" fmla="*/ 2317685 w 2918889"/>
              <a:gd name="connsiteY2291" fmla="*/ 837954 h 2979720"/>
              <a:gd name="connsiteX2292" fmla="*/ 2338109 w 2918889"/>
              <a:gd name="connsiteY2292" fmla="*/ 831481 h 2979720"/>
              <a:gd name="connsiteX2293" fmla="*/ 2359927 w 2918889"/>
              <a:gd name="connsiteY2293" fmla="*/ 829919 h 2979720"/>
              <a:gd name="connsiteX2294" fmla="*/ 2392068 w 2918889"/>
              <a:gd name="connsiteY2294" fmla="*/ 811560 h 2979720"/>
              <a:gd name="connsiteX2295" fmla="*/ 2440448 w 2918889"/>
              <a:gd name="connsiteY2295" fmla="*/ 803636 h 2979720"/>
              <a:gd name="connsiteX2296" fmla="*/ 2435705 w 2918889"/>
              <a:gd name="connsiteY2296" fmla="*/ 763403 h 2979720"/>
              <a:gd name="connsiteX2297" fmla="*/ 2462043 w 2918889"/>
              <a:gd name="connsiteY2297" fmla="*/ 750290 h 2979720"/>
              <a:gd name="connsiteX2298" fmla="*/ 2464554 w 2918889"/>
              <a:gd name="connsiteY2298" fmla="*/ 753806 h 2979720"/>
              <a:gd name="connsiteX2299" fmla="*/ 2444801 w 2918889"/>
              <a:gd name="connsiteY2299" fmla="*/ 771829 h 2979720"/>
              <a:gd name="connsiteX2300" fmla="*/ 2465224 w 2918889"/>
              <a:gd name="connsiteY2300" fmla="*/ 770100 h 2979720"/>
              <a:gd name="connsiteX2301" fmla="*/ 2469018 w 2918889"/>
              <a:gd name="connsiteY2301" fmla="*/ 786840 h 2979720"/>
              <a:gd name="connsiteX2302" fmla="*/ 2489107 w 2918889"/>
              <a:gd name="connsiteY2302" fmla="*/ 784106 h 2979720"/>
              <a:gd name="connsiteX2303" fmla="*/ 2479844 w 2918889"/>
              <a:gd name="connsiteY2303" fmla="*/ 858712 h 2979720"/>
              <a:gd name="connsiteX2304" fmla="*/ 2434031 w 2918889"/>
              <a:gd name="connsiteY2304" fmla="*/ 877350 h 2979720"/>
              <a:gd name="connsiteX2305" fmla="*/ 2386042 w 2918889"/>
              <a:gd name="connsiteY2305" fmla="*/ 882316 h 2979720"/>
              <a:gd name="connsiteX2306" fmla="*/ 2330687 w 2918889"/>
              <a:gd name="connsiteY2306" fmla="*/ 923609 h 2979720"/>
              <a:gd name="connsiteX2307" fmla="*/ 2318857 w 2918889"/>
              <a:gd name="connsiteY2307" fmla="*/ 937671 h 2979720"/>
              <a:gd name="connsiteX2308" fmla="*/ 2306637 w 2918889"/>
              <a:gd name="connsiteY2308" fmla="*/ 931254 h 2979720"/>
              <a:gd name="connsiteX2309" fmla="*/ 2288166 w 2918889"/>
              <a:gd name="connsiteY2309" fmla="*/ 950896 h 2979720"/>
              <a:gd name="connsiteX2310" fmla="*/ 2312105 w 2918889"/>
              <a:gd name="connsiteY2310" fmla="*/ 955192 h 2979720"/>
              <a:gd name="connsiteX2311" fmla="*/ 2325888 w 2918889"/>
              <a:gd name="connsiteY2311" fmla="*/ 949278 h 2979720"/>
              <a:gd name="connsiteX2312" fmla="*/ 2337941 w 2918889"/>
              <a:gd name="connsiteY2312" fmla="*/ 929133 h 2979720"/>
              <a:gd name="connsiteX2313" fmla="*/ 2399434 w 2918889"/>
              <a:gd name="connsiteY2313" fmla="*/ 924502 h 2979720"/>
              <a:gd name="connsiteX2314" fmla="*/ 2389780 w 2918889"/>
              <a:gd name="connsiteY2314" fmla="*/ 949947 h 2979720"/>
              <a:gd name="connsiteX2315" fmla="*/ 2441118 w 2918889"/>
              <a:gd name="connsiteY2315" fmla="*/ 901791 h 2979720"/>
              <a:gd name="connsiteX2316" fmla="*/ 2478170 w 2918889"/>
              <a:gd name="connsiteY2316" fmla="*/ 880028 h 2979720"/>
              <a:gd name="connsiteX2317" fmla="*/ 2491283 w 2918889"/>
              <a:gd name="connsiteY2317" fmla="*/ 872607 h 2979720"/>
              <a:gd name="connsiteX2318" fmla="*/ 2527387 w 2918889"/>
              <a:gd name="connsiteY2318" fmla="*/ 831648 h 2979720"/>
              <a:gd name="connsiteX2319" fmla="*/ 2533357 w 2918889"/>
              <a:gd name="connsiteY2319" fmla="*/ 862618 h 2979720"/>
              <a:gd name="connsiteX2320" fmla="*/ 2567396 w 2918889"/>
              <a:gd name="connsiteY2320" fmla="*/ 856089 h 2979720"/>
              <a:gd name="connsiteX2321" fmla="*/ 2579115 w 2918889"/>
              <a:gd name="connsiteY2321" fmla="*/ 844985 h 2979720"/>
              <a:gd name="connsiteX2322" fmla="*/ 2607183 w 2918889"/>
              <a:gd name="connsiteY2322" fmla="*/ 866078 h 2979720"/>
              <a:gd name="connsiteX2323" fmla="*/ 2615162 w 2918889"/>
              <a:gd name="connsiteY2323" fmla="*/ 843813 h 2979720"/>
              <a:gd name="connsiteX2324" fmla="*/ 2617896 w 2918889"/>
              <a:gd name="connsiteY2324" fmla="*/ 847719 h 2979720"/>
              <a:gd name="connsiteX2325" fmla="*/ 2623365 w 2918889"/>
              <a:gd name="connsiteY2325" fmla="*/ 874169 h 2979720"/>
              <a:gd name="connsiteX2326" fmla="*/ 2624648 w 2918889"/>
              <a:gd name="connsiteY2326" fmla="*/ 916522 h 2979720"/>
              <a:gd name="connsiteX2327" fmla="*/ 2615497 w 2918889"/>
              <a:gd name="connsiteY2327" fmla="*/ 942247 h 2979720"/>
              <a:gd name="connsiteX2328" fmla="*/ 2604783 w 2918889"/>
              <a:gd name="connsiteY2328" fmla="*/ 930975 h 2979720"/>
              <a:gd name="connsiteX2329" fmla="*/ 2597920 w 2918889"/>
              <a:gd name="connsiteY2329" fmla="*/ 942191 h 2979720"/>
              <a:gd name="connsiteX2330" fmla="*/ 2588098 w 2918889"/>
              <a:gd name="connsiteY2330" fmla="*/ 986218 h 2979720"/>
              <a:gd name="connsiteX2331" fmla="*/ 2579505 w 2918889"/>
              <a:gd name="connsiteY2331" fmla="*/ 1031361 h 2979720"/>
              <a:gd name="connsiteX2332" fmla="*/ 2585085 w 2918889"/>
              <a:gd name="connsiteY2332" fmla="*/ 1039732 h 2979720"/>
              <a:gd name="connsiteX2333" fmla="*/ 2583188 w 2918889"/>
              <a:gd name="connsiteY2333" fmla="*/ 1044809 h 2979720"/>
              <a:gd name="connsiteX2334" fmla="*/ 2547698 w 2918889"/>
              <a:gd name="connsiteY2334" fmla="*/ 1123768 h 2979720"/>
              <a:gd name="connsiteX2335" fmla="*/ 2547308 w 2918889"/>
              <a:gd name="connsiteY2335" fmla="*/ 1143968 h 2979720"/>
              <a:gd name="connsiteX2336" fmla="*/ 2552609 w 2918889"/>
              <a:gd name="connsiteY2336" fmla="*/ 1145698 h 2979720"/>
              <a:gd name="connsiteX2337" fmla="*/ 2561370 w 2918889"/>
              <a:gd name="connsiteY2337" fmla="*/ 1131748 h 2979720"/>
              <a:gd name="connsiteX2338" fmla="*/ 2580007 w 2918889"/>
              <a:gd name="connsiteY2338" fmla="*/ 1078848 h 2979720"/>
              <a:gd name="connsiteX2339" fmla="*/ 2575432 w 2918889"/>
              <a:gd name="connsiteY2339" fmla="*/ 1112441 h 2979720"/>
              <a:gd name="connsiteX2340" fmla="*/ 2583969 w 2918889"/>
              <a:gd name="connsiteY2340" fmla="*/ 1101224 h 2979720"/>
              <a:gd name="connsiteX2341" fmla="*/ 2601212 w 2918889"/>
              <a:gd name="connsiteY2341" fmla="*/ 1080745 h 2979720"/>
              <a:gd name="connsiteX2342" fmla="*/ 2612093 w 2918889"/>
              <a:gd name="connsiteY2342" fmla="*/ 1066070 h 2979720"/>
              <a:gd name="connsiteX2343" fmla="*/ 2621412 w 2918889"/>
              <a:gd name="connsiteY2343" fmla="*/ 1035435 h 2979720"/>
              <a:gd name="connsiteX2344" fmla="*/ 2635418 w 2918889"/>
              <a:gd name="connsiteY2344" fmla="*/ 1056081 h 2979720"/>
              <a:gd name="connsiteX2345" fmla="*/ 2624090 w 2918889"/>
              <a:gd name="connsiteY2345" fmla="*/ 1082252 h 2979720"/>
              <a:gd name="connsiteX2346" fmla="*/ 2618219 w 2918889"/>
              <a:gd name="connsiteY2346" fmla="*/ 1101407 h 2979720"/>
              <a:gd name="connsiteX2347" fmla="*/ 2618331 w 2918889"/>
              <a:gd name="connsiteY2347" fmla="*/ 1101507 h 2979720"/>
              <a:gd name="connsiteX2348" fmla="*/ 2618399 w 2918889"/>
              <a:gd name="connsiteY2348" fmla="*/ 1101448 h 2979720"/>
              <a:gd name="connsiteX2349" fmla="*/ 2618336 w 2918889"/>
              <a:gd name="connsiteY2349" fmla="*/ 1101511 h 2979720"/>
              <a:gd name="connsiteX2350" fmla="*/ 2626155 w 2918889"/>
              <a:gd name="connsiteY2350" fmla="*/ 1108479 h 2979720"/>
              <a:gd name="connsiteX2351" fmla="*/ 2646690 w 2918889"/>
              <a:gd name="connsiteY2351" fmla="*/ 1097207 h 2979720"/>
              <a:gd name="connsiteX2352" fmla="*/ 2655730 w 2918889"/>
              <a:gd name="connsiteY2352" fmla="*/ 1065959 h 2979720"/>
              <a:gd name="connsiteX2353" fmla="*/ 2655562 w 2918889"/>
              <a:gd name="connsiteY2353" fmla="*/ 1050390 h 2979720"/>
              <a:gd name="connsiteX2354" fmla="*/ 2655451 w 2918889"/>
              <a:gd name="connsiteY2354" fmla="*/ 1050502 h 2979720"/>
              <a:gd name="connsiteX2355" fmla="*/ 2671187 w 2918889"/>
              <a:gd name="connsiteY2355" fmla="*/ 1015012 h 2979720"/>
              <a:gd name="connsiteX2356" fmla="*/ 2668285 w 2918889"/>
              <a:gd name="connsiteY2356" fmla="*/ 1052901 h 2979720"/>
              <a:gd name="connsiteX2357" fmla="*/ 2675818 w 2918889"/>
              <a:gd name="connsiteY2357" fmla="*/ 1070199 h 2979720"/>
              <a:gd name="connsiteX2358" fmla="*/ 2699757 w 2918889"/>
              <a:gd name="connsiteY2358" fmla="*/ 1055747 h 2979720"/>
              <a:gd name="connsiteX2359" fmla="*/ 2688429 w 2918889"/>
              <a:gd name="connsiteY2359" fmla="*/ 1095310 h 2979720"/>
              <a:gd name="connsiteX2360" fmla="*/ 2712926 w 2918889"/>
              <a:gd name="connsiteY2360" fmla="*/ 1081639 h 2979720"/>
              <a:gd name="connsiteX2361" fmla="*/ 2709466 w 2918889"/>
              <a:gd name="connsiteY2361" fmla="*/ 1111995 h 2979720"/>
              <a:gd name="connsiteX2362" fmla="*/ 2776539 w 2918889"/>
              <a:gd name="connsiteY2362" fmla="*/ 1123267 h 2979720"/>
              <a:gd name="connsiteX2363" fmla="*/ 2713317 w 2918889"/>
              <a:gd name="connsiteY2363" fmla="*/ 1168633 h 2979720"/>
              <a:gd name="connsiteX2364" fmla="*/ 2673642 w 2918889"/>
              <a:gd name="connsiteY2364" fmla="*/ 1175441 h 2979720"/>
              <a:gd name="connsiteX2365" fmla="*/ 2702826 w 2918889"/>
              <a:gd name="connsiteY2365" fmla="*/ 1121927 h 2979720"/>
              <a:gd name="connsiteX2366" fmla="*/ 2677325 w 2918889"/>
              <a:gd name="connsiteY2366" fmla="*/ 1144750 h 2979720"/>
              <a:gd name="connsiteX2367" fmla="*/ 2657383 w 2918889"/>
              <a:gd name="connsiteY2367" fmla="*/ 1156649 h 2979720"/>
              <a:gd name="connsiteX2368" fmla="*/ 2660640 w 2918889"/>
              <a:gd name="connsiteY2368" fmla="*/ 1145141 h 2979720"/>
              <a:gd name="connsiteX2369" fmla="*/ 2644904 w 2918889"/>
              <a:gd name="connsiteY2369" fmla="*/ 1149326 h 2979720"/>
              <a:gd name="connsiteX2370" fmla="*/ 2614548 w 2918889"/>
              <a:gd name="connsiteY2370" fmla="*/ 1119584 h 2979720"/>
              <a:gd name="connsiteX2371" fmla="*/ 2618064 w 2918889"/>
              <a:gd name="connsiteY2371" fmla="*/ 1101740 h 2979720"/>
              <a:gd name="connsiteX2372" fmla="*/ 2609805 w 2918889"/>
              <a:gd name="connsiteY2372" fmla="*/ 1108925 h 2979720"/>
              <a:gd name="connsiteX2373" fmla="*/ 2602942 w 2918889"/>
              <a:gd name="connsiteY2373" fmla="*/ 1090622 h 2979720"/>
              <a:gd name="connsiteX2374" fmla="*/ 2572418 w 2918889"/>
              <a:gd name="connsiteY2374" fmla="*/ 1128121 h 2979720"/>
              <a:gd name="connsiteX2375" fmla="*/ 2569852 w 2918889"/>
              <a:gd name="connsiteY2375" fmla="*/ 1135486 h 2979720"/>
              <a:gd name="connsiteX2376" fmla="*/ 2565108 w 2918889"/>
              <a:gd name="connsiteY2376" fmla="*/ 1151892 h 2979720"/>
              <a:gd name="connsiteX2377" fmla="*/ 2557603 w 2918889"/>
              <a:gd name="connsiteY2377" fmla="*/ 1164880 h 2979720"/>
              <a:gd name="connsiteX2378" fmla="*/ 2556986 w 2918889"/>
              <a:gd name="connsiteY2378" fmla="*/ 1179381 h 2979720"/>
              <a:gd name="connsiteX2379" fmla="*/ 2556696 w 2918889"/>
              <a:gd name="connsiteY2379" fmla="*/ 1179614 h 2979720"/>
              <a:gd name="connsiteX2380" fmla="*/ 2532130 w 2918889"/>
              <a:gd name="connsiteY2380" fmla="*/ 1147484 h 2979720"/>
              <a:gd name="connsiteX2381" fmla="*/ 2473650 w 2918889"/>
              <a:gd name="connsiteY2381" fmla="*/ 1165954 h 2979720"/>
              <a:gd name="connsiteX2382" fmla="*/ 2516673 w 2918889"/>
              <a:gd name="connsiteY2382" fmla="*/ 1162048 h 2979720"/>
              <a:gd name="connsiteX2383" fmla="*/ 2559584 w 2918889"/>
              <a:gd name="connsiteY2383" fmla="*/ 1216789 h 2979720"/>
              <a:gd name="connsiteX2384" fmla="*/ 2556682 w 2918889"/>
              <a:gd name="connsiteY2384" fmla="*/ 1179625 h 2979720"/>
              <a:gd name="connsiteX2385" fmla="*/ 2556696 w 2918889"/>
              <a:gd name="connsiteY2385" fmla="*/ 1179614 h 2979720"/>
              <a:gd name="connsiteX2386" fmla="*/ 2556961 w 2918889"/>
              <a:gd name="connsiteY2386" fmla="*/ 1179960 h 2979720"/>
              <a:gd name="connsiteX2387" fmla="*/ 2556986 w 2918889"/>
              <a:gd name="connsiteY2387" fmla="*/ 1179381 h 2979720"/>
              <a:gd name="connsiteX2388" fmla="*/ 2576436 w 2918889"/>
              <a:gd name="connsiteY2388" fmla="*/ 1163722 h 2979720"/>
              <a:gd name="connsiteX2389" fmla="*/ 2594125 w 2918889"/>
              <a:gd name="connsiteY2389" fmla="*/ 1167628 h 2979720"/>
              <a:gd name="connsiteX2390" fmla="*/ 2594125 w 2918889"/>
              <a:gd name="connsiteY2390" fmla="*/ 1191120 h 2979720"/>
              <a:gd name="connsiteX2391" fmla="*/ 2609471 w 2918889"/>
              <a:gd name="connsiteY2391" fmla="*/ 1177003 h 2979720"/>
              <a:gd name="connsiteX2392" fmla="*/ 2613153 w 2918889"/>
              <a:gd name="connsiteY2392" fmla="*/ 1179793 h 2979720"/>
              <a:gd name="connsiteX2393" fmla="*/ 2587429 w 2918889"/>
              <a:gd name="connsiteY2393" fmla="*/ 1220918 h 2979720"/>
              <a:gd name="connsiteX2394" fmla="*/ 2645853 w 2918889"/>
              <a:gd name="connsiteY2394" fmla="*/ 1174436 h 2979720"/>
              <a:gd name="connsiteX2395" fmla="*/ 2648999 w 2918889"/>
              <a:gd name="connsiteY2395" fmla="*/ 1163917 h 2979720"/>
              <a:gd name="connsiteX2396" fmla="*/ 2657271 w 2918889"/>
              <a:gd name="connsiteY2396" fmla="*/ 1157561 h 2979720"/>
              <a:gd name="connsiteX2397" fmla="*/ 2655827 w 2918889"/>
              <a:gd name="connsiteY2397" fmla="*/ 1179249 h 2979720"/>
              <a:gd name="connsiteX2398" fmla="*/ 2662482 w 2918889"/>
              <a:gd name="connsiteY2398" fmla="*/ 1202671 h 2979720"/>
              <a:gd name="connsiteX2399" fmla="*/ 2698362 w 2918889"/>
              <a:gd name="connsiteY2399" fmla="*/ 1192013 h 2979720"/>
              <a:gd name="connsiteX2400" fmla="*/ 2697079 w 2918889"/>
              <a:gd name="connsiteY2400" fmla="*/ 1213329 h 2979720"/>
              <a:gd name="connsiteX2401" fmla="*/ 2675707 w 2918889"/>
              <a:gd name="connsiteY2401" fmla="*/ 1236152 h 2979720"/>
              <a:gd name="connsiteX2402" fmla="*/ 2698474 w 2918889"/>
              <a:gd name="connsiteY2402" fmla="*/ 1238831 h 2979720"/>
              <a:gd name="connsiteX2403" fmla="*/ 2715102 w 2918889"/>
              <a:gd name="connsiteY2403" fmla="*/ 1215059 h 2979720"/>
              <a:gd name="connsiteX2404" fmla="*/ 2712591 w 2918889"/>
              <a:gd name="connsiteY2404" fmla="*/ 1214222 h 2979720"/>
              <a:gd name="connsiteX2405" fmla="*/ 2735861 w 2918889"/>
              <a:gd name="connsiteY2405" fmla="*/ 1174213 h 2979720"/>
              <a:gd name="connsiteX2406" fmla="*/ 2739711 w 2918889"/>
              <a:gd name="connsiteY2406" fmla="*/ 1185931 h 2979720"/>
              <a:gd name="connsiteX2407" fmla="*/ 2730280 w 2918889"/>
              <a:gd name="connsiteY2407" fmla="*/ 1209256 h 2979720"/>
              <a:gd name="connsiteX2408" fmla="*/ 2772968 w 2918889"/>
              <a:gd name="connsiteY2408" fmla="*/ 1170139 h 2979720"/>
              <a:gd name="connsiteX2409" fmla="*/ 2776540 w 2918889"/>
              <a:gd name="connsiteY2409" fmla="*/ 1194692 h 2979720"/>
              <a:gd name="connsiteX2410" fmla="*/ 2795345 w 2918889"/>
              <a:gd name="connsiteY2410" fmla="*/ 1189781 h 2979720"/>
              <a:gd name="connsiteX2411" fmla="*/ 2804440 w 2918889"/>
              <a:gd name="connsiteY2411" fmla="*/ 1154515 h 2979720"/>
              <a:gd name="connsiteX2412" fmla="*/ 2778939 w 2918889"/>
              <a:gd name="connsiteY2412" fmla="*/ 1161881 h 2979720"/>
              <a:gd name="connsiteX2413" fmla="*/ 2777209 w 2918889"/>
              <a:gd name="connsiteY2413" fmla="*/ 1159202 h 2979720"/>
              <a:gd name="connsiteX2414" fmla="*/ 2799251 w 2918889"/>
              <a:gd name="connsiteY2414" fmla="*/ 1140453 h 2979720"/>
              <a:gd name="connsiteX2415" fmla="*/ 2823078 w 2918889"/>
              <a:gd name="connsiteY2415" fmla="*/ 1127898 h 2979720"/>
              <a:gd name="connsiteX2416" fmla="*/ 2815322 w 2918889"/>
              <a:gd name="connsiteY2416" fmla="*/ 1155575 h 2979720"/>
              <a:gd name="connsiteX2417" fmla="*/ 2875141 w 2918889"/>
              <a:gd name="connsiteY2417" fmla="*/ 1126781 h 2979720"/>
              <a:gd name="connsiteX2418" fmla="*/ 2875475 w 2918889"/>
              <a:gd name="connsiteY2418" fmla="*/ 1080355 h 2979720"/>
              <a:gd name="connsiteX2419" fmla="*/ 2875252 w 2918889"/>
              <a:gd name="connsiteY2419" fmla="*/ 1065512 h 2979720"/>
              <a:gd name="connsiteX2420" fmla="*/ 2878489 w 2918889"/>
              <a:gd name="connsiteY2420" fmla="*/ 1168465 h 2979720"/>
              <a:gd name="connsiteX2421" fmla="*/ 2864762 w 2918889"/>
              <a:gd name="connsiteY2421" fmla="*/ 1182248 h 2979720"/>
              <a:gd name="connsiteX2422" fmla="*/ 2830276 w 2918889"/>
              <a:gd name="connsiteY2422" fmla="*/ 1223485 h 2979720"/>
              <a:gd name="connsiteX2423" fmla="*/ 2800088 w 2918889"/>
              <a:gd name="connsiteY2423" fmla="*/ 1250381 h 2979720"/>
              <a:gd name="connsiteX2424" fmla="*/ 2776986 w 2918889"/>
              <a:gd name="connsiteY2424" fmla="*/ 1275827 h 2979720"/>
              <a:gd name="connsiteX2425" fmla="*/ 2709076 w 2918889"/>
              <a:gd name="connsiteY2425" fmla="*/ 1337990 h 2979720"/>
              <a:gd name="connsiteX2426" fmla="*/ 2688429 w 2918889"/>
              <a:gd name="connsiteY2426" fmla="*/ 1374539 h 2979720"/>
              <a:gd name="connsiteX2427" fmla="*/ 2675762 w 2918889"/>
              <a:gd name="connsiteY2427" fmla="*/ 1403110 h 2979720"/>
              <a:gd name="connsiteX2428" fmla="*/ 2656790 w 2918889"/>
              <a:gd name="connsiteY2428" fmla="*/ 1418957 h 2979720"/>
              <a:gd name="connsiteX2429" fmla="*/ 2586480 w 2918889"/>
              <a:gd name="connsiteY2429" fmla="*/ 1441724 h 2979720"/>
              <a:gd name="connsiteX2430" fmla="*/ 2566001 w 2918889"/>
              <a:gd name="connsiteY2430" fmla="*/ 1437260 h 2979720"/>
              <a:gd name="connsiteX2431" fmla="*/ 2540221 w 2918889"/>
              <a:gd name="connsiteY2431" fmla="*/ 1480283 h 2979720"/>
              <a:gd name="connsiteX2432" fmla="*/ 2531795 w 2918889"/>
              <a:gd name="connsiteY2432" fmla="*/ 1494177 h 2979720"/>
              <a:gd name="connsiteX2433" fmla="*/ 2460481 w 2918889"/>
              <a:gd name="connsiteY2433" fmla="*/ 1537535 h 2979720"/>
              <a:gd name="connsiteX2434" fmla="*/ 2408809 w 2918889"/>
              <a:gd name="connsiteY2434" fmla="*/ 1541106 h 2979720"/>
              <a:gd name="connsiteX2435" fmla="*/ 2364224 w 2918889"/>
              <a:gd name="connsiteY2435" fmla="*/ 1560023 h 2979720"/>
              <a:gd name="connsiteX2436" fmla="*/ 2263446 w 2918889"/>
              <a:gd name="connsiteY2436" fmla="*/ 1566942 h 2979720"/>
              <a:gd name="connsiteX2437" fmla="*/ 2156364 w 2918889"/>
              <a:gd name="connsiteY2437" fmla="*/ 1593671 h 2979720"/>
              <a:gd name="connsiteX2438" fmla="*/ 2104412 w 2918889"/>
              <a:gd name="connsiteY2438" fmla="*/ 1610691 h 2979720"/>
              <a:gd name="connsiteX2439" fmla="*/ 2026681 w 2918889"/>
              <a:gd name="connsiteY2439" fmla="*/ 1642386 h 2979720"/>
              <a:gd name="connsiteX2440" fmla="*/ 2002854 w 2918889"/>
              <a:gd name="connsiteY2440" fmla="*/ 1640656 h 2979720"/>
              <a:gd name="connsiteX2441" fmla="*/ 1944486 w 2918889"/>
              <a:gd name="connsiteY2441" fmla="*/ 1621181 h 2979720"/>
              <a:gd name="connsiteX2442" fmla="*/ 1907378 w 2918889"/>
              <a:gd name="connsiteY2442" fmla="*/ 1600479 h 2979720"/>
              <a:gd name="connsiteX2443" fmla="*/ 1836064 w 2918889"/>
              <a:gd name="connsiteY2443" fmla="*/ 1567835 h 2979720"/>
              <a:gd name="connsiteX2444" fmla="*/ 1833553 w 2918889"/>
              <a:gd name="connsiteY2444" fmla="*/ 1566719 h 2979720"/>
              <a:gd name="connsiteX2445" fmla="*/ 1782383 w 2918889"/>
              <a:gd name="connsiteY2445" fmla="*/ 1527826 h 2979720"/>
              <a:gd name="connsiteX2446" fmla="*/ 1745589 w 2918889"/>
              <a:gd name="connsiteY2446" fmla="*/ 1548570 h 2979720"/>
              <a:gd name="connsiteX2447" fmla="*/ 1720673 w 2918889"/>
              <a:gd name="connsiteY2447" fmla="*/ 1581244 h 2979720"/>
              <a:gd name="connsiteX2448" fmla="*/ 1720276 w 2918889"/>
              <a:gd name="connsiteY2448" fmla="*/ 1581060 h 2979720"/>
              <a:gd name="connsiteX2449" fmla="*/ 1720093 w 2918889"/>
              <a:gd name="connsiteY2449" fmla="*/ 1581626 h 2979720"/>
              <a:gd name="connsiteX2450" fmla="*/ 1680601 w 2918889"/>
              <a:gd name="connsiteY2450" fmla="*/ 1582678 h 2979720"/>
              <a:gd name="connsiteX2451" fmla="*/ 1688358 w 2918889"/>
              <a:gd name="connsiteY2451" fmla="*/ 1572020 h 2979720"/>
              <a:gd name="connsiteX2452" fmla="*/ 1721113 w 2918889"/>
              <a:gd name="connsiteY2452" fmla="*/ 1532848 h 2979720"/>
              <a:gd name="connsiteX2453" fmla="*/ 1738914 w 2918889"/>
              <a:gd name="connsiteY2453" fmla="*/ 1496967 h 2979720"/>
              <a:gd name="connsiteX2454" fmla="*/ 1733166 w 2918889"/>
              <a:gd name="connsiteY2454" fmla="*/ 1465328 h 2979720"/>
              <a:gd name="connsiteX2455" fmla="*/ 1708948 w 2918889"/>
              <a:gd name="connsiteY2455" fmla="*/ 1453275 h 2979720"/>
              <a:gd name="connsiteX2456" fmla="*/ 1729316 w 2918889"/>
              <a:gd name="connsiteY2456" fmla="*/ 1446021 h 2979720"/>
              <a:gd name="connsiteX2457" fmla="*/ 1761625 w 2918889"/>
              <a:gd name="connsiteY2457" fmla="*/ 1423756 h 2979720"/>
              <a:gd name="connsiteX2458" fmla="*/ 1767428 w 2918889"/>
              <a:gd name="connsiteY2458" fmla="*/ 1418288 h 2979720"/>
              <a:gd name="connsiteX2459" fmla="*/ 1804704 w 2918889"/>
              <a:gd name="connsiteY2459" fmla="*/ 1381515 h 2979720"/>
              <a:gd name="connsiteX2460" fmla="*/ 1807828 w 2918889"/>
              <a:gd name="connsiteY2460" fmla="*/ 1377162 h 2979720"/>
              <a:gd name="connsiteX2461" fmla="*/ 1825015 w 2918889"/>
              <a:gd name="connsiteY2461" fmla="*/ 1312544 h 2979720"/>
              <a:gd name="connsiteX2462" fmla="*/ 1850349 w 2918889"/>
              <a:gd name="connsiteY2462" fmla="*/ 1307968 h 2979720"/>
              <a:gd name="connsiteX2463" fmla="*/ 1862346 w 2918889"/>
              <a:gd name="connsiteY2463" fmla="*/ 1267345 h 2979720"/>
              <a:gd name="connsiteX2464" fmla="*/ 1820328 w 2918889"/>
              <a:gd name="connsiteY2464" fmla="*/ 1288940 h 2979720"/>
              <a:gd name="connsiteX2465" fmla="*/ 1817649 w 2918889"/>
              <a:gd name="connsiteY2465" fmla="*/ 1285257 h 2979720"/>
              <a:gd name="connsiteX2466" fmla="*/ 1838128 w 2918889"/>
              <a:gd name="connsiteY2466" fmla="*/ 1253116 h 2979720"/>
              <a:gd name="connsiteX2467" fmla="*/ 1803978 w 2918889"/>
              <a:gd name="connsiteY2467" fmla="*/ 1234701 h 2979720"/>
              <a:gd name="connsiteX2468" fmla="*/ 1852079 w 2918889"/>
              <a:gd name="connsiteY2468" fmla="*/ 1186098 h 2979720"/>
              <a:gd name="connsiteX2469" fmla="*/ 1869824 w 2918889"/>
              <a:gd name="connsiteY2469" fmla="*/ 1190004 h 2979720"/>
              <a:gd name="connsiteX2470" fmla="*/ 1885894 w 2918889"/>
              <a:gd name="connsiteY2470" fmla="*/ 1182694 h 2979720"/>
              <a:gd name="connsiteX2471" fmla="*/ 1889131 w 2918889"/>
              <a:gd name="connsiteY2471" fmla="*/ 1185150 h 2979720"/>
              <a:gd name="connsiteX2472" fmla="*/ 1911061 w 2918889"/>
              <a:gd name="connsiteY2472" fmla="*/ 1191176 h 2979720"/>
              <a:gd name="connsiteX2473" fmla="*/ 1907824 w 2918889"/>
              <a:gd name="connsiteY2473" fmla="*/ 1167684 h 2979720"/>
              <a:gd name="connsiteX2474" fmla="*/ 1892479 w 2918889"/>
              <a:gd name="connsiteY2474" fmla="*/ 1150609 h 2979720"/>
              <a:gd name="connsiteX2475" fmla="*/ 1835115 w 2918889"/>
              <a:gd name="connsiteY2475" fmla="*/ 1196143 h 2979720"/>
              <a:gd name="connsiteX2476" fmla="*/ 1819491 w 2918889"/>
              <a:gd name="connsiteY2476" fmla="*/ 1211488 h 2979720"/>
              <a:gd name="connsiteX2477" fmla="*/ 1801132 w 2918889"/>
              <a:gd name="connsiteY2477" fmla="*/ 1220304 h 2979720"/>
              <a:gd name="connsiteX2478" fmla="*/ 1787517 w 2918889"/>
              <a:gd name="connsiteY2478" fmla="*/ 1237380 h 2979720"/>
              <a:gd name="connsiteX2479" fmla="*/ 1762294 w 2918889"/>
              <a:gd name="connsiteY2479" fmla="*/ 1286039 h 2979720"/>
              <a:gd name="connsiteX2480" fmla="*/ 1778812 w 2918889"/>
              <a:gd name="connsiteY2480" fmla="*/ 1272479 h 2979720"/>
              <a:gd name="connsiteX2481" fmla="*/ 1767540 w 2918889"/>
              <a:gd name="connsiteY2481" fmla="*/ 1302444 h 2979720"/>
              <a:gd name="connsiteX2482" fmla="*/ 1761123 w 2918889"/>
              <a:gd name="connsiteY2482" fmla="*/ 1310312 h 2979720"/>
              <a:gd name="connsiteX2483" fmla="*/ 1732329 w 2918889"/>
              <a:gd name="connsiteY2483" fmla="*/ 1332577 h 2979720"/>
              <a:gd name="connsiteX2484" fmla="*/ 1719774 w 2918889"/>
              <a:gd name="connsiteY2484" fmla="*/ 1341282 h 2979720"/>
              <a:gd name="connsiteX2485" fmla="*/ 1684675 w 2918889"/>
              <a:gd name="connsiteY2485" fmla="*/ 1383802 h 2979720"/>
              <a:gd name="connsiteX2486" fmla="*/ 1705210 w 2918889"/>
              <a:gd name="connsiteY2486" fmla="*/ 1407351 h 2979720"/>
              <a:gd name="connsiteX2487" fmla="*/ 1697230 w 2918889"/>
              <a:gd name="connsiteY2487" fmla="*/ 1441501 h 2979720"/>
              <a:gd name="connsiteX2488" fmla="*/ 1687856 w 2918889"/>
              <a:gd name="connsiteY2488" fmla="*/ 1452829 h 2979720"/>
              <a:gd name="connsiteX2489" fmla="*/ 1674910 w 2918889"/>
              <a:gd name="connsiteY2489" fmla="*/ 1435921 h 2979720"/>
              <a:gd name="connsiteX2490" fmla="*/ 1697788 w 2918889"/>
              <a:gd name="connsiteY2490" fmla="*/ 1408578 h 2979720"/>
              <a:gd name="connsiteX2491" fmla="*/ 1685568 w 2918889"/>
              <a:gd name="connsiteY2491" fmla="*/ 1405174 h 2979720"/>
              <a:gd name="connsiteX2492" fmla="*/ 1662912 w 2918889"/>
              <a:gd name="connsiteY2492" fmla="*/ 1420687 h 2979720"/>
              <a:gd name="connsiteX2493" fmla="*/ 1669441 w 2918889"/>
              <a:gd name="connsiteY2493" fmla="*/ 1447527 h 2979720"/>
              <a:gd name="connsiteX2494" fmla="*/ 1657053 w 2918889"/>
              <a:gd name="connsiteY2494" fmla="*/ 1457516 h 2979720"/>
              <a:gd name="connsiteX2495" fmla="*/ 1659229 w 2918889"/>
              <a:gd name="connsiteY2495" fmla="*/ 1486086 h 2979720"/>
              <a:gd name="connsiteX2496" fmla="*/ 1670613 w 2918889"/>
              <a:gd name="connsiteY2496" fmla="*/ 1498474 h 2979720"/>
              <a:gd name="connsiteX2497" fmla="*/ 1657723 w 2918889"/>
              <a:gd name="connsiteY2497" fmla="*/ 1507068 h 2979720"/>
              <a:gd name="connsiteX2498" fmla="*/ 1564479 w 2918889"/>
              <a:gd name="connsiteY2498" fmla="*/ 1557512 h 2979720"/>
              <a:gd name="connsiteX2499" fmla="*/ 1558117 w 2918889"/>
              <a:gd name="connsiteY2499" fmla="*/ 1562757 h 2979720"/>
              <a:gd name="connsiteX2500" fmla="*/ 1532560 w 2918889"/>
              <a:gd name="connsiteY2500" fmla="*/ 1598414 h 2979720"/>
              <a:gd name="connsiteX2501" fmla="*/ 1553542 w 2918889"/>
              <a:gd name="connsiteY2501" fmla="*/ 1623525 h 2979720"/>
              <a:gd name="connsiteX2502" fmla="*/ 1539424 w 2918889"/>
              <a:gd name="connsiteY2502" fmla="*/ 1646571 h 2979720"/>
              <a:gd name="connsiteX2503" fmla="*/ 1529938 w 2918889"/>
              <a:gd name="connsiteY2503" fmla="*/ 1612755 h 2979720"/>
              <a:gd name="connsiteX2504" fmla="*/ 1481111 w 2918889"/>
              <a:gd name="connsiteY2504" fmla="*/ 1637364 h 2979720"/>
              <a:gd name="connsiteX2505" fmla="*/ 1485910 w 2918889"/>
              <a:gd name="connsiteY2505" fmla="*/ 1664539 h 2979720"/>
              <a:gd name="connsiteX2506" fmla="*/ 1500754 w 2918889"/>
              <a:gd name="connsiteY2506" fmla="*/ 1662084 h 2979720"/>
              <a:gd name="connsiteX2507" fmla="*/ 1528375 w 2918889"/>
              <a:gd name="connsiteY2507" fmla="*/ 1691602 h 2979720"/>
              <a:gd name="connsiteX2508" fmla="*/ 1524971 w 2918889"/>
              <a:gd name="connsiteY2508" fmla="*/ 1662307 h 2979720"/>
              <a:gd name="connsiteX2509" fmla="*/ 1537136 w 2918889"/>
              <a:gd name="connsiteY2509" fmla="*/ 1657285 h 2979720"/>
              <a:gd name="connsiteX2510" fmla="*/ 1556443 w 2918889"/>
              <a:gd name="connsiteY2510" fmla="*/ 1670119 h 2979720"/>
              <a:gd name="connsiteX2511" fmla="*/ 1565595 w 2918889"/>
              <a:gd name="connsiteY2511" fmla="*/ 1653379 h 2979720"/>
              <a:gd name="connsiteX2512" fmla="*/ 1605772 w 2918889"/>
              <a:gd name="connsiteY2512" fmla="*/ 1628324 h 2979720"/>
              <a:gd name="connsiteX2513" fmla="*/ 1611408 w 2918889"/>
              <a:gd name="connsiteY2513" fmla="*/ 1627821 h 2979720"/>
              <a:gd name="connsiteX2514" fmla="*/ 1618941 w 2918889"/>
              <a:gd name="connsiteY2514" fmla="*/ 1650588 h 2979720"/>
              <a:gd name="connsiteX2515" fmla="*/ 1659341 w 2918889"/>
              <a:gd name="connsiteY2515" fmla="*/ 1597800 h 2979720"/>
              <a:gd name="connsiteX2516" fmla="*/ 1660513 w 2918889"/>
              <a:gd name="connsiteY2516" fmla="*/ 1605892 h 2979720"/>
              <a:gd name="connsiteX2517" fmla="*/ 1689418 w 2918889"/>
              <a:gd name="connsiteY2517" fmla="*/ 1595010 h 2979720"/>
              <a:gd name="connsiteX2518" fmla="*/ 1682833 w 2918889"/>
              <a:gd name="connsiteY2518" fmla="*/ 1600925 h 2979720"/>
              <a:gd name="connsiteX2519" fmla="*/ 1649911 w 2918889"/>
              <a:gd name="connsiteY2519" fmla="*/ 1659517 h 2979720"/>
              <a:gd name="connsiteX2520" fmla="*/ 1621675 w 2918889"/>
              <a:gd name="connsiteY2520" fmla="*/ 1683567 h 2979720"/>
              <a:gd name="connsiteX2521" fmla="*/ 1609734 w 2918889"/>
              <a:gd name="connsiteY2521" fmla="*/ 1691993 h 2979720"/>
              <a:gd name="connsiteX2522" fmla="*/ 1640034 w 2918889"/>
              <a:gd name="connsiteY2522" fmla="*/ 1698968 h 2979720"/>
              <a:gd name="connsiteX2523" fmla="*/ 1650580 w 2918889"/>
              <a:gd name="connsiteY2523" fmla="*/ 1730496 h 2979720"/>
              <a:gd name="connsiteX2524" fmla="*/ 1630436 w 2918889"/>
              <a:gd name="connsiteY2524" fmla="*/ 1705664 h 2979720"/>
              <a:gd name="connsiteX2525" fmla="*/ 1621508 w 2918889"/>
              <a:gd name="connsiteY2525" fmla="*/ 1717662 h 2979720"/>
              <a:gd name="connsiteX2526" fmla="*/ 1598518 w 2918889"/>
              <a:gd name="connsiteY2526" fmla="*/ 1691937 h 2979720"/>
              <a:gd name="connsiteX2527" fmla="*/ 1611240 w 2918889"/>
              <a:gd name="connsiteY2527" fmla="*/ 1739257 h 2979720"/>
              <a:gd name="connsiteX2528" fmla="*/ 1597792 w 2918889"/>
              <a:gd name="connsiteY2528" fmla="*/ 1770115 h 2979720"/>
              <a:gd name="connsiteX2529" fmla="*/ 1578708 w 2918889"/>
              <a:gd name="connsiteY2529" fmla="*/ 1746455 h 2979720"/>
              <a:gd name="connsiteX2530" fmla="*/ 1567213 w 2918889"/>
              <a:gd name="connsiteY2530" fmla="*/ 1802256 h 2979720"/>
              <a:gd name="connsiteX2531" fmla="*/ 1608060 w 2918889"/>
              <a:gd name="connsiteY2531" fmla="*/ 1789701 h 2979720"/>
              <a:gd name="connsiteX2532" fmla="*/ 1640703 w 2918889"/>
              <a:gd name="connsiteY2532" fmla="*/ 1789701 h 2979720"/>
              <a:gd name="connsiteX2533" fmla="*/ 1634788 w 2918889"/>
              <a:gd name="connsiteY2533" fmla="*/ 1813751 h 2979720"/>
              <a:gd name="connsiteX2534" fmla="*/ 1650971 w 2918889"/>
              <a:gd name="connsiteY2534" fmla="*/ 1846395 h 2979720"/>
              <a:gd name="connsiteX2535" fmla="*/ 1675189 w 2918889"/>
              <a:gd name="connsiteY2535" fmla="*/ 1858727 h 2979720"/>
              <a:gd name="connsiteX2536" fmla="*/ 1687353 w 2918889"/>
              <a:gd name="connsiteY2536" fmla="*/ 1850246 h 2979720"/>
              <a:gd name="connsiteX2537" fmla="*/ 1692710 w 2918889"/>
              <a:gd name="connsiteY2537" fmla="*/ 1874854 h 2979720"/>
              <a:gd name="connsiteX2538" fmla="*/ 1709506 w 2918889"/>
              <a:gd name="connsiteY2538" fmla="*/ 1897732 h 2979720"/>
              <a:gd name="connsiteX2539" fmla="*/ 1730376 w 2918889"/>
              <a:gd name="connsiteY2539" fmla="*/ 1896728 h 2979720"/>
              <a:gd name="connsiteX2540" fmla="*/ 1723568 w 2918889"/>
              <a:gd name="connsiteY2540" fmla="*/ 1921839 h 2979720"/>
              <a:gd name="connsiteX2541" fmla="*/ 1710511 w 2918889"/>
              <a:gd name="connsiteY2541" fmla="*/ 1939304 h 2979720"/>
              <a:gd name="connsiteX2542" fmla="*/ 1693157 w 2918889"/>
              <a:gd name="connsiteY2542" fmla="*/ 1997059 h 2979720"/>
              <a:gd name="connsiteX2543" fmla="*/ 1717765 w 2918889"/>
              <a:gd name="connsiteY2543" fmla="*/ 1994938 h 2979720"/>
              <a:gd name="connsiteX2544" fmla="*/ 1717765 w 2918889"/>
              <a:gd name="connsiteY2544" fmla="*/ 2028754 h 2979720"/>
              <a:gd name="connsiteX2545" fmla="*/ 1705098 w 2918889"/>
              <a:gd name="connsiteY2545" fmla="*/ 2035952 h 2979720"/>
              <a:gd name="connsiteX2546" fmla="*/ 1722062 w 2918889"/>
              <a:gd name="connsiteY2546" fmla="*/ 2062904 h 2979720"/>
              <a:gd name="connsiteX2547" fmla="*/ 1677588 w 2918889"/>
              <a:gd name="connsiteY2547" fmla="*/ 2062904 h 2979720"/>
              <a:gd name="connsiteX2548" fmla="*/ 1699909 w 2918889"/>
              <a:gd name="connsiteY2548" fmla="*/ 2079422 h 2979720"/>
              <a:gd name="connsiteX2549" fmla="*/ 1738970 w 2918889"/>
              <a:gd name="connsiteY2549" fmla="*/ 2075962 h 2979720"/>
              <a:gd name="connsiteX2550" fmla="*/ 1765308 w 2918889"/>
              <a:gd name="connsiteY2550" fmla="*/ 2041700 h 2979720"/>
              <a:gd name="connsiteX2551" fmla="*/ 1779035 w 2918889"/>
              <a:gd name="connsiteY2551" fmla="*/ 2007326 h 2979720"/>
              <a:gd name="connsiteX2552" fmla="*/ 1749460 w 2918889"/>
              <a:gd name="connsiteY2552" fmla="*/ 2012181 h 2979720"/>
              <a:gd name="connsiteX2553" fmla="*/ 1763076 w 2918889"/>
              <a:gd name="connsiteY2553" fmla="*/ 1988298 h 2979720"/>
              <a:gd name="connsiteX2554" fmla="*/ 1741425 w 2918889"/>
              <a:gd name="connsiteY2554" fmla="*/ 1978086 h 2979720"/>
              <a:gd name="connsiteX2555" fmla="*/ 1758221 w 2918889"/>
              <a:gd name="connsiteY2555" fmla="*/ 1934840 h 2979720"/>
              <a:gd name="connsiteX2556" fmla="*/ 1739862 w 2918889"/>
              <a:gd name="connsiteY2556" fmla="*/ 1910957 h 2979720"/>
              <a:gd name="connsiteX2557" fmla="*/ 1751134 w 2918889"/>
              <a:gd name="connsiteY2557" fmla="*/ 1887074 h 2979720"/>
              <a:gd name="connsiteX2558" fmla="*/ 1714417 w 2918889"/>
              <a:gd name="connsiteY2558" fmla="*/ 1845558 h 2979720"/>
              <a:gd name="connsiteX2559" fmla="*/ 1671059 w 2918889"/>
              <a:gd name="connsiteY2559" fmla="*/ 1804879 h 2979720"/>
              <a:gd name="connsiteX2560" fmla="*/ 1707944 w 2918889"/>
              <a:gd name="connsiteY2560" fmla="*/ 1787636 h 2979720"/>
              <a:gd name="connsiteX2561" fmla="*/ 1744773 w 2918889"/>
              <a:gd name="connsiteY2561" fmla="*/ 1787636 h 2979720"/>
              <a:gd name="connsiteX2562" fmla="*/ 1645391 w 2918889"/>
              <a:gd name="connsiteY2562" fmla="*/ 1766488 h 2979720"/>
              <a:gd name="connsiteX2563" fmla="*/ 1670166 w 2918889"/>
              <a:gd name="connsiteY2563" fmla="*/ 1755216 h 2979720"/>
              <a:gd name="connsiteX2564" fmla="*/ 1697900 w 2918889"/>
              <a:gd name="connsiteY2564" fmla="*/ 1725530 h 2979720"/>
              <a:gd name="connsiteX2565" fmla="*/ 1745945 w 2918889"/>
              <a:gd name="connsiteY2565" fmla="*/ 1685185 h 2979720"/>
              <a:gd name="connsiteX2566" fmla="*/ 1748790 w 2918889"/>
              <a:gd name="connsiteY2566" fmla="*/ 1657954 h 2979720"/>
              <a:gd name="connsiteX2567" fmla="*/ 1720388 w 2918889"/>
              <a:gd name="connsiteY2567" fmla="*/ 1653546 h 2979720"/>
              <a:gd name="connsiteX2568" fmla="*/ 1720276 w 2918889"/>
              <a:gd name="connsiteY2568" fmla="*/ 1640656 h 2979720"/>
              <a:gd name="connsiteX2569" fmla="*/ 1735063 w 2918889"/>
              <a:gd name="connsiteY2569" fmla="*/ 1620400 h 2979720"/>
              <a:gd name="connsiteX2570" fmla="*/ 1710120 w 2918889"/>
              <a:gd name="connsiteY2570" fmla="*/ 1612476 h 2979720"/>
              <a:gd name="connsiteX2571" fmla="*/ 1720093 w 2918889"/>
              <a:gd name="connsiteY2571" fmla="*/ 1581626 h 2979720"/>
              <a:gd name="connsiteX2572" fmla="*/ 1720388 w 2918889"/>
              <a:gd name="connsiteY2572" fmla="*/ 1581618 h 2979720"/>
              <a:gd name="connsiteX2573" fmla="*/ 1720673 w 2918889"/>
              <a:gd name="connsiteY2573" fmla="*/ 1581244 h 2979720"/>
              <a:gd name="connsiteX2574" fmla="*/ 1731095 w 2918889"/>
              <a:gd name="connsiteY2574" fmla="*/ 1586068 h 2979720"/>
              <a:gd name="connsiteX2575" fmla="*/ 1738188 w 2918889"/>
              <a:gd name="connsiteY2575" fmla="*/ 1591997 h 2979720"/>
              <a:gd name="connsiteX2576" fmla="*/ 1772841 w 2918889"/>
              <a:gd name="connsiteY2576" fmla="*/ 1657619 h 2979720"/>
              <a:gd name="connsiteX2577" fmla="*/ 1809558 w 2918889"/>
              <a:gd name="connsiteY2577" fmla="*/ 1685353 h 2979720"/>
              <a:gd name="connsiteX2578" fmla="*/ 1819993 w 2918889"/>
              <a:gd name="connsiteY2578" fmla="*/ 1700140 h 2979720"/>
              <a:gd name="connsiteX2579" fmla="*/ 1831321 w 2918889"/>
              <a:gd name="connsiteY2579" fmla="*/ 1751645 h 2979720"/>
              <a:gd name="connsiteX2580" fmla="*/ 1787293 w 2918889"/>
              <a:gd name="connsiteY2580" fmla="*/ 1800247 h 2979720"/>
              <a:gd name="connsiteX2581" fmla="*/ 1807940 w 2918889"/>
              <a:gd name="connsiteY2581" fmla="*/ 1810682 h 2979720"/>
              <a:gd name="connsiteX2582" fmla="*/ 1831823 w 2918889"/>
              <a:gd name="connsiteY2582" fmla="*/ 1804488 h 2979720"/>
              <a:gd name="connsiteX2583" fmla="*/ 1823564 w 2918889"/>
              <a:gd name="connsiteY2583" fmla="*/ 1814142 h 2979720"/>
              <a:gd name="connsiteX2584" fmla="*/ 1849121 w 2918889"/>
              <a:gd name="connsiteY2584" fmla="*/ 1843382 h 2979720"/>
              <a:gd name="connsiteX2585" fmla="*/ 1853976 w 2918889"/>
              <a:gd name="connsiteY2585" fmla="*/ 1833896 h 2979720"/>
              <a:gd name="connsiteX2586" fmla="*/ 1831823 w 2918889"/>
              <a:gd name="connsiteY2586" fmla="*/ 1876695 h 2979720"/>
              <a:gd name="connsiteX2587" fmla="*/ 1867815 w 2918889"/>
              <a:gd name="connsiteY2587" fmla="*/ 1902699 h 2979720"/>
              <a:gd name="connsiteX2588" fmla="*/ 1863909 w 2918889"/>
              <a:gd name="connsiteY2588" fmla="*/ 1912687 h 2979720"/>
              <a:gd name="connsiteX2589" fmla="*/ 1904365 w 2918889"/>
              <a:gd name="connsiteY2589" fmla="*/ 1922397 h 2979720"/>
              <a:gd name="connsiteX2590" fmla="*/ 1874455 w 2918889"/>
              <a:gd name="connsiteY2590" fmla="*/ 1943880 h 2979720"/>
              <a:gd name="connsiteX2591" fmla="*/ 1891753 w 2918889"/>
              <a:gd name="connsiteY2591" fmla="*/ 1953143 h 2979720"/>
              <a:gd name="connsiteX2592" fmla="*/ 1869656 w 2918889"/>
              <a:gd name="connsiteY2592" fmla="*/ 1985899 h 2979720"/>
              <a:gd name="connsiteX2593" fmla="*/ 1881095 w 2918889"/>
              <a:gd name="connsiteY2593" fmla="*/ 1991813 h 2979720"/>
              <a:gd name="connsiteX2594" fmla="*/ 1863295 w 2918889"/>
              <a:gd name="connsiteY2594" fmla="*/ 2019268 h 2979720"/>
              <a:gd name="connsiteX2595" fmla="*/ 1876687 w 2918889"/>
              <a:gd name="connsiteY2595" fmla="*/ 2027470 h 2979720"/>
              <a:gd name="connsiteX2596" fmla="*/ 1817984 w 2918889"/>
              <a:gd name="connsiteY2596" fmla="*/ 2066587 h 2979720"/>
              <a:gd name="connsiteX2597" fmla="*/ 1815708 w 2918889"/>
              <a:gd name="connsiteY2597" fmla="*/ 2066777 h 2979720"/>
              <a:gd name="connsiteX2598" fmla="*/ 1815585 w 2918889"/>
              <a:gd name="connsiteY2598" fmla="*/ 2066531 h 2979720"/>
              <a:gd name="connsiteX2599" fmla="*/ 1815271 w 2918889"/>
              <a:gd name="connsiteY2599" fmla="*/ 2066775 h 2979720"/>
              <a:gd name="connsiteX2600" fmla="*/ 1810221 w 2918889"/>
              <a:gd name="connsiteY2600" fmla="*/ 2061649 h 2979720"/>
              <a:gd name="connsiteX2601" fmla="*/ 1805596 w 2918889"/>
              <a:gd name="connsiteY2601" fmla="*/ 2058998 h 2979720"/>
              <a:gd name="connsiteX2602" fmla="*/ 1760007 w 2918889"/>
              <a:gd name="connsiteY2602" fmla="*/ 2089354 h 2979720"/>
              <a:gd name="connsiteX2603" fmla="*/ 1799012 w 2918889"/>
              <a:gd name="connsiteY2603" fmla="*/ 2079366 h 2979720"/>
              <a:gd name="connsiteX2604" fmla="*/ 1815271 w 2918889"/>
              <a:gd name="connsiteY2604" fmla="*/ 2066775 h 2979720"/>
              <a:gd name="connsiteX2605" fmla="*/ 1815306 w 2918889"/>
              <a:gd name="connsiteY2605" fmla="*/ 2066810 h 2979720"/>
              <a:gd name="connsiteX2606" fmla="*/ 1815708 w 2918889"/>
              <a:gd name="connsiteY2606" fmla="*/ 2066777 h 2979720"/>
              <a:gd name="connsiteX2607" fmla="*/ 1826236 w 2918889"/>
              <a:gd name="connsiteY2607" fmla="*/ 2087722 h 2979720"/>
              <a:gd name="connsiteX2608" fmla="*/ 1848061 w 2918889"/>
              <a:gd name="connsiteY2608" fmla="*/ 2083886 h 2979720"/>
              <a:gd name="connsiteX2609" fmla="*/ 1872279 w 2918889"/>
              <a:gd name="connsiteY2609" fmla="*/ 2071665 h 2979720"/>
              <a:gd name="connsiteX2610" fmla="*/ 1881676 w 2918889"/>
              <a:gd name="connsiteY2610" fmla="*/ 2077262 h 2979720"/>
              <a:gd name="connsiteX2611" fmla="*/ 1890457 w 2918889"/>
              <a:gd name="connsiteY2611" fmla="*/ 2065306 h 2979720"/>
              <a:gd name="connsiteX2612" fmla="*/ 1895660 w 2918889"/>
              <a:gd name="connsiteY2612" fmla="*/ 2026745 h 2979720"/>
              <a:gd name="connsiteX2613" fmla="*/ 1903695 w 2918889"/>
              <a:gd name="connsiteY2613" fmla="*/ 2005206 h 2979720"/>
              <a:gd name="connsiteX2614" fmla="*/ 1908941 w 2918889"/>
              <a:gd name="connsiteY2614" fmla="*/ 2032214 h 2979720"/>
              <a:gd name="connsiteX2615" fmla="*/ 1906562 w 2918889"/>
              <a:gd name="connsiteY2615" fmla="*/ 2060610 h 2979720"/>
              <a:gd name="connsiteX2616" fmla="*/ 1881896 w 2918889"/>
              <a:gd name="connsiteY2616" fmla="*/ 2077394 h 2979720"/>
              <a:gd name="connsiteX2617" fmla="*/ 1882490 w 2918889"/>
              <a:gd name="connsiteY2617" fmla="*/ 2077747 h 2979720"/>
              <a:gd name="connsiteX2618" fmla="*/ 1871107 w 2918889"/>
              <a:gd name="connsiteY2618" fmla="*/ 2084723 h 2979720"/>
              <a:gd name="connsiteX2619" fmla="*/ 1813241 w 2918889"/>
              <a:gd name="connsiteY2619" fmla="*/ 2091419 h 2979720"/>
              <a:gd name="connsiteX2620" fmla="*/ 1761457 w 2918889"/>
              <a:gd name="connsiteY2620" fmla="*/ 2108159 h 2979720"/>
              <a:gd name="connsiteX2621" fmla="*/ 1764080 w 2918889"/>
              <a:gd name="connsiteY2621" fmla="*/ 2133381 h 2979720"/>
              <a:gd name="connsiteX2622" fmla="*/ 1787238 w 2918889"/>
              <a:gd name="connsiteY2622" fmla="*/ 2130815 h 2979720"/>
              <a:gd name="connsiteX2623" fmla="*/ 1785898 w 2918889"/>
              <a:gd name="connsiteY2623" fmla="*/ 2148280 h 2979720"/>
              <a:gd name="connsiteX2624" fmla="*/ 1802806 w 2918889"/>
              <a:gd name="connsiteY2624" fmla="*/ 2159162 h 2979720"/>
              <a:gd name="connsiteX2625" fmla="*/ 1785731 w 2918889"/>
              <a:gd name="connsiteY2625" fmla="*/ 2190020 h 2979720"/>
              <a:gd name="connsiteX2626" fmla="*/ 1799179 w 2918889"/>
              <a:gd name="connsiteY2626" fmla="*/ 2196325 h 2979720"/>
              <a:gd name="connsiteX2627" fmla="*/ 1805931 w 2918889"/>
              <a:gd name="connsiteY2627" fmla="*/ 2212340 h 2979720"/>
              <a:gd name="connsiteX2628" fmla="*/ 1802081 w 2918889"/>
              <a:gd name="connsiteY2628" fmla="*/ 2266635 h 2979720"/>
              <a:gd name="connsiteX2629" fmla="*/ 1795664 w 2918889"/>
              <a:gd name="connsiteY2629" fmla="*/ 2278019 h 2979720"/>
              <a:gd name="connsiteX2630" fmla="*/ 1784503 w 2918889"/>
              <a:gd name="connsiteY2630" fmla="*/ 2357647 h 2979720"/>
              <a:gd name="connsiteX2631" fmla="*/ 1795385 w 2918889"/>
              <a:gd name="connsiteY2631" fmla="*/ 2407366 h 2979720"/>
              <a:gd name="connsiteX2632" fmla="*/ 1826857 w 2918889"/>
              <a:gd name="connsiteY2632" fmla="*/ 2425390 h 2979720"/>
              <a:gd name="connsiteX2633" fmla="*/ 1853418 w 2918889"/>
              <a:gd name="connsiteY2633" fmla="*/ 2434653 h 2979720"/>
              <a:gd name="connsiteX2634" fmla="*/ 1927466 w 2918889"/>
              <a:gd name="connsiteY2634" fmla="*/ 2475778 h 2979720"/>
              <a:gd name="connsiteX2635" fmla="*/ 1928192 w 2918889"/>
              <a:gd name="connsiteY2635" fmla="*/ 2476113 h 2979720"/>
              <a:gd name="connsiteX2636" fmla="*/ 1994930 w 2918889"/>
              <a:gd name="connsiteY2636" fmla="*/ 2462274 h 2979720"/>
              <a:gd name="connsiteX2637" fmla="*/ 2082762 w 2918889"/>
              <a:gd name="connsiteY2637" fmla="*/ 2493132 h 2979720"/>
              <a:gd name="connsiteX2638" fmla="*/ 2094312 w 2918889"/>
              <a:gd name="connsiteY2638" fmla="*/ 2506636 h 2979720"/>
              <a:gd name="connsiteX2639" fmla="*/ 2162334 w 2918889"/>
              <a:gd name="connsiteY2639" fmla="*/ 2568018 h 2979720"/>
              <a:gd name="connsiteX2640" fmla="*/ 2185101 w 2918889"/>
              <a:gd name="connsiteY2640" fmla="*/ 2561656 h 2979720"/>
              <a:gd name="connsiteX2641" fmla="*/ 2222600 w 2918889"/>
              <a:gd name="connsiteY2641" fmla="*/ 2562884 h 2979720"/>
              <a:gd name="connsiteX2642" fmla="*/ 2251672 w 2918889"/>
              <a:gd name="connsiteY2642" fmla="*/ 2563330 h 2979720"/>
              <a:gd name="connsiteX2643" fmla="*/ 2259540 w 2918889"/>
              <a:gd name="connsiteY2643" fmla="*/ 2560596 h 2979720"/>
              <a:gd name="connsiteX2644" fmla="*/ 2330687 w 2918889"/>
              <a:gd name="connsiteY2644" fmla="*/ 2572594 h 2979720"/>
              <a:gd name="connsiteX2645" fmla="*/ 2364502 w 2918889"/>
              <a:gd name="connsiteY2645" fmla="*/ 2565730 h 2979720"/>
              <a:gd name="connsiteX2646" fmla="*/ 2391064 w 2918889"/>
              <a:gd name="connsiteY2646" fmla="*/ 2562884 h 2979720"/>
              <a:gd name="connsiteX2647" fmla="*/ 2426442 w 2918889"/>
              <a:gd name="connsiteY2647" fmla="*/ 2560373 h 2979720"/>
              <a:gd name="connsiteX2648" fmla="*/ 2456798 w 2918889"/>
              <a:gd name="connsiteY2648" fmla="*/ 2592961 h 2979720"/>
              <a:gd name="connsiteX2649" fmla="*/ 2464443 w 2918889"/>
              <a:gd name="connsiteY2649" fmla="*/ 2638662 h 2979720"/>
              <a:gd name="connsiteX2650" fmla="*/ 2513771 w 2918889"/>
              <a:gd name="connsiteY2650" fmla="*/ 2652836 h 2979720"/>
              <a:gd name="connsiteX2651" fmla="*/ 2583132 w 2918889"/>
              <a:gd name="connsiteY2651" fmla="*/ 2696640 h 2979720"/>
              <a:gd name="connsiteX2652" fmla="*/ 2591614 w 2918889"/>
              <a:gd name="connsiteY2652" fmla="*/ 2721918 h 2979720"/>
              <a:gd name="connsiteX2653" fmla="*/ 2602384 w 2918889"/>
              <a:gd name="connsiteY2653" fmla="*/ 2760979 h 2979720"/>
              <a:gd name="connsiteX2654" fmla="*/ 2651042 w 2918889"/>
              <a:gd name="connsiteY2654" fmla="*/ 2784192 h 2979720"/>
              <a:gd name="connsiteX2655" fmla="*/ 2658799 w 2918889"/>
              <a:gd name="connsiteY2655" fmla="*/ 2786257 h 2979720"/>
              <a:gd name="connsiteX2656" fmla="*/ 2669736 w 2918889"/>
              <a:gd name="connsiteY2656" fmla="*/ 2787038 h 2979720"/>
              <a:gd name="connsiteX2657" fmla="*/ 2733238 w 2918889"/>
              <a:gd name="connsiteY2657" fmla="*/ 2812316 h 2979720"/>
              <a:gd name="connsiteX2658" fmla="*/ 2681454 w 2918889"/>
              <a:gd name="connsiteY2658" fmla="*/ 2829224 h 2979720"/>
              <a:gd name="connsiteX2659" fmla="*/ 2706676 w 2918889"/>
              <a:gd name="connsiteY2659" fmla="*/ 2833632 h 2979720"/>
              <a:gd name="connsiteX2660" fmla="*/ 2741162 w 2918889"/>
              <a:gd name="connsiteY2660" fmla="*/ 2859636 h 2979720"/>
              <a:gd name="connsiteX2661" fmla="*/ 2751652 w 2918889"/>
              <a:gd name="connsiteY2661" fmla="*/ 2843565 h 2979720"/>
              <a:gd name="connsiteX2662" fmla="*/ 2769620 w 2918889"/>
              <a:gd name="connsiteY2662" fmla="*/ 2857292 h 2979720"/>
              <a:gd name="connsiteX2663" fmla="*/ 2776763 w 2918889"/>
              <a:gd name="connsiteY2663" fmla="*/ 2856678 h 2979720"/>
              <a:gd name="connsiteX2664" fmla="*/ 2800478 w 2918889"/>
              <a:gd name="connsiteY2664" fmla="*/ 2860472 h 2979720"/>
              <a:gd name="connsiteX2665" fmla="*/ 2889482 w 2918889"/>
              <a:gd name="connsiteY2665" fmla="*/ 2875092 h 2979720"/>
              <a:gd name="connsiteX2666" fmla="*/ 2914257 w 2918889"/>
              <a:gd name="connsiteY2666" fmla="*/ 2866220 h 2979720"/>
              <a:gd name="connsiteX2667" fmla="*/ 2918889 w 2918889"/>
              <a:gd name="connsiteY2667" fmla="*/ 2874256 h 2979720"/>
              <a:gd name="connsiteX2668" fmla="*/ 2813536 w 2918889"/>
              <a:gd name="connsiteY2668" fmla="*/ 2886308 h 2979720"/>
              <a:gd name="connsiteX2669" fmla="*/ 2708629 w 2918889"/>
              <a:gd name="connsiteY2669" fmla="*/ 2882179 h 2979720"/>
              <a:gd name="connsiteX2670" fmla="*/ 2715381 w 2918889"/>
              <a:gd name="connsiteY2670" fmla="*/ 2925704 h 2979720"/>
              <a:gd name="connsiteX2671" fmla="*/ 2652103 w 2918889"/>
              <a:gd name="connsiteY2671" fmla="*/ 2903049 h 2979720"/>
              <a:gd name="connsiteX2672" fmla="*/ 2579784 w 2918889"/>
              <a:gd name="connsiteY2672" fmla="*/ 2895851 h 2979720"/>
              <a:gd name="connsiteX2673" fmla="*/ 2609247 w 2918889"/>
              <a:gd name="connsiteY2673" fmla="*/ 2906453 h 2979720"/>
              <a:gd name="connsiteX2674" fmla="*/ 2634469 w 2918889"/>
              <a:gd name="connsiteY2674" fmla="*/ 2920292 h 2979720"/>
              <a:gd name="connsiteX2675" fmla="*/ 2651210 w 2918889"/>
              <a:gd name="connsiteY2675" fmla="*/ 2951708 h 2979720"/>
              <a:gd name="connsiteX2676" fmla="*/ 2607015 w 2918889"/>
              <a:gd name="connsiteY2676" fmla="*/ 2922021 h 2979720"/>
              <a:gd name="connsiteX2677" fmla="*/ 2586982 w 2918889"/>
              <a:gd name="connsiteY2677" fmla="*/ 2916943 h 2979720"/>
              <a:gd name="connsiteX2678" fmla="*/ 2559919 w 2918889"/>
              <a:gd name="connsiteY2678" fmla="*/ 2904277 h 2979720"/>
              <a:gd name="connsiteX2679" fmla="*/ 2539105 w 2918889"/>
              <a:gd name="connsiteY2679" fmla="*/ 2892893 h 2979720"/>
              <a:gd name="connsiteX2680" fmla="*/ 2456073 w 2918889"/>
              <a:gd name="connsiteY2680" fmla="*/ 2888094 h 2979720"/>
              <a:gd name="connsiteX2681" fmla="*/ 2427335 w 2918889"/>
              <a:gd name="connsiteY2681" fmla="*/ 2892279 h 2979720"/>
              <a:gd name="connsiteX2682" fmla="*/ 2452278 w 2918889"/>
              <a:gd name="connsiteY2682" fmla="*/ 2929276 h 2979720"/>
              <a:gd name="connsiteX2683" fmla="*/ 2509921 w 2918889"/>
              <a:gd name="connsiteY2683" fmla="*/ 2903551 h 2979720"/>
              <a:gd name="connsiteX2684" fmla="*/ 2535199 w 2918889"/>
              <a:gd name="connsiteY2684" fmla="*/ 2924253 h 2979720"/>
              <a:gd name="connsiteX2685" fmla="*/ 2463885 w 2918889"/>
              <a:gd name="connsiteY2685" fmla="*/ 2930224 h 2979720"/>
              <a:gd name="connsiteX2686" fmla="*/ 2444857 w 2918889"/>
              <a:gd name="connsiteY2686" fmla="*/ 2930001 h 2979720"/>
              <a:gd name="connsiteX2687" fmla="*/ 2372482 w 2918889"/>
              <a:gd name="connsiteY2687" fmla="*/ 2923249 h 2979720"/>
              <a:gd name="connsiteX2688" fmla="*/ 2362829 w 2918889"/>
              <a:gd name="connsiteY2688" fmla="*/ 2923249 h 2979720"/>
              <a:gd name="connsiteX2689" fmla="*/ 2407637 w 2918889"/>
              <a:gd name="connsiteY2689" fmla="*/ 2895125 h 2979720"/>
              <a:gd name="connsiteX2690" fmla="*/ 2361824 w 2918889"/>
              <a:gd name="connsiteY2690" fmla="*/ 2882682 h 2979720"/>
              <a:gd name="connsiteX2691" fmla="*/ 2313333 w 2918889"/>
              <a:gd name="connsiteY2691" fmla="*/ 2899589 h 2979720"/>
              <a:gd name="connsiteX2692" fmla="*/ 2315397 w 2918889"/>
              <a:gd name="connsiteY2692" fmla="*/ 2887480 h 2979720"/>
              <a:gd name="connsiteX2693" fmla="*/ 2288222 w 2918889"/>
              <a:gd name="connsiteY2693" fmla="*/ 2882123 h 2979720"/>
              <a:gd name="connsiteX2694" fmla="*/ 2258089 w 2918889"/>
              <a:gd name="connsiteY2694" fmla="*/ 2897748 h 2979720"/>
              <a:gd name="connsiteX2695" fmla="*/ 2191574 w 2918889"/>
              <a:gd name="connsiteY2695" fmla="*/ 2898194 h 2979720"/>
              <a:gd name="connsiteX2696" fmla="*/ 2145203 w 2918889"/>
              <a:gd name="connsiteY2696" fmla="*/ 2897469 h 2979720"/>
              <a:gd name="connsiteX2697" fmla="*/ 2105919 w 2918889"/>
              <a:gd name="connsiteY2697" fmla="*/ 2903049 h 2979720"/>
              <a:gd name="connsiteX2698" fmla="*/ 2066970 w 2918889"/>
              <a:gd name="connsiteY2698" fmla="*/ 2899199 h 2979720"/>
              <a:gd name="connsiteX2699" fmla="*/ 2059102 w 2918889"/>
              <a:gd name="connsiteY2699" fmla="*/ 2898250 h 2979720"/>
              <a:gd name="connsiteX2700" fmla="*/ 2004472 w 2918889"/>
              <a:gd name="connsiteY2700" fmla="*/ 2909187 h 2979720"/>
              <a:gd name="connsiteX2701" fmla="*/ 1996325 w 2918889"/>
              <a:gd name="connsiteY2701" fmla="*/ 2910247 h 2979720"/>
              <a:gd name="connsiteX2702" fmla="*/ 1935279 w 2918889"/>
              <a:gd name="connsiteY2702" fmla="*/ 2911196 h 2979720"/>
              <a:gd name="connsiteX2703" fmla="*/ 1923058 w 2918889"/>
              <a:gd name="connsiteY2703" fmla="*/ 2916051 h 2979720"/>
              <a:gd name="connsiteX2704" fmla="*/ 1911005 w 2918889"/>
              <a:gd name="connsiteY2704" fmla="*/ 2919901 h 2979720"/>
              <a:gd name="connsiteX2705" fmla="*/ 1876018 w 2918889"/>
              <a:gd name="connsiteY2705" fmla="*/ 2917892 h 2979720"/>
              <a:gd name="connsiteX2706" fmla="*/ 1868373 w 2918889"/>
              <a:gd name="connsiteY2706" fmla="*/ 2917502 h 2979720"/>
              <a:gd name="connsiteX2707" fmla="*/ 1825071 w 2918889"/>
              <a:gd name="connsiteY2707" fmla="*/ 2907792 h 2979720"/>
              <a:gd name="connsiteX2708" fmla="*/ 1779649 w 2918889"/>
              <a:gd name="connsiteY2708" fmla="*/ 2905504 h 2979720"/>
              <a:gd name="connsiteX2709" fmla="*/ 1744996 w 2918889"/>
              <a:gd name="connsiteY2709" fmla="*/ 2909466 h 2979720"/>
              <a:gd name="connsiteX2710" fmla="*/ 1706102 w 2918889"/>
              <a:gd name="connsiteY2710" fmla="*/ 2923919 h 2979720"/>
              <a:gd name="connsiteX2711" fmla="*/ 1695500 w 2918889"/>
              <a:gd name="connsiteY2711" fmla="*/ 2925537 h 2979720"/>
              <a:gd name="connsiteX2712" fmla="*/ 1621508 w 2918889"/>
              <a:gd name="connsiteY2712" fmla="*/ 2916218 h 2979720"/>
              <a:gd name="connsiteX2713" fmla="*/ 1581945 w 2918889"/>
              <a:gd name="connsiteY2713" fmla="*/ 2943114 h 2979720"/>
              <a:gd name="connsiteX2714" fmla="*/ 1513420 w 2918889"/>
              <a:gd name="connsiteY2714" fmla="*/ 2935637 h 2979720"/>
              <a:gd name="connsiteX2715" fmla="*/ 1506445 w 2918889"/>
              <a:gd name="connsiteY2715" fmla="*/ 2939376 h 2979720"/>
              <a:gd name="connsiteX2716" fmla="*/ 1435578 w 2918889"/>
              <a:gd name="connsiteY2716" fmla="*/ 2923416 h 2979720"/>
              <a:gd name="connsiteX2717" fmla="*/ 1345905 w 2918889"/>
              <a:gd name="connsiteY2717" fmla="*/ 2921519 h 2979720"/>
              <a:gd name="connsiteX2718" fmla="*/ 1304445 w 2918889"/>
              <a:gd name="connsiteY2718" fmla="*/ 2914600 h 2979720"/>
              <a:gd name="connsiteX2719" fmla="*/ 1267225 w 2918889"/>
              <a:gd name="connsiteY2719" fmla="*/ 2917836 h 2979720"/>
              <a:gd name="connsiteX2720" fmla="*/ 1242283 w 2918889"/>
              <a:gd name="connsiteY2720" fmla="*/ 2912033 h 2979720"/>
              <a:gd name="connsiteX2721" fmla="*/ 1257795 w 2918889"/>
              <a:gd name="connsiteY2721" fmla="*/ 2907792 h 2979720"/>
              <a:gd name="connsiteX2722" fmla="*/ 1257795 w 2918889"/>
              <a:gd name="connsiteY2722" fmla="*/ 2905839 h 2979720"/>
              <a:gd name="connsiteX2723" fmla="*/ 1236256 w 2918889"/>
              <a:gd name="connsiteY2723" fmla="*/ 2906174 h 2979720"/>
              <a:gd name="connsiteX2724" fmla="*/ 1192619 w 2918889"/>
              <a:gd name="connsiteY2724" fmla="*/ 2905839 h 2979720"/>
              <a:gd name="connsiteX2725" fmla="*/ 1170744 w 2918889"/>
              <a:gd name="connsiteY2725" fmla="*/ 2918171 h 2979720"/>
              <a:gd name="connsiteX2726" fmla="*/ 1133693 w 2918889"/>
              <a:gd name="connsiteY2726" fmla="*/ 2915492 h 2979720"/>
              <a:gd name="connsiteX2727" fmla="*/ 1123259 w 2918889"/>
              <a:gd name="connsiteY2727" fmla="*/ 2917223 h 2979720"/>
              <a:gd name="connsiteX2728" fmla="*/ 1077780 w 2918889"/>
              <a:gd name="connsiteY2728" fmla="*/ 2937088 h 2979720"/>
              <a:gd name="connsiteX2729" fmla="*/ 1061600 w 2918889"/>
              <a:gd name="connsiteY2729" fmla="*/ 2925369 h 2979720"/>
              <a:gd name="connsiteX2730" fmla="*/ 1031132 w 2918889"/>
              <a:gd name="connsiteY2730" fmla="*/ 2912256 h 2979720"/>
              <a:gd name="connsiteX2731" fmla="*/ 955019 w 2918889"/>
              <a:gd name="connsiteY2731" fmla="*/ 2913651 h 2979720"/>
              <a:gd name="connsiteX2732" fmla="*/ 949718 w 2918889"/>
              <a:gd name="connsiteY2732" fmla="*/ 2914935 h 2979720"/>
              <a:gd name="connsiteX2733" fmla="*/ 896372 w 2918889"/>
              <a:gd name="connsiteY2733" fmla="*/ 2909633 h 2979720"/>
              <a:gd name="connsiteX2734" fmla="*/ 818250 w 2918889"/>
              <a:gd name="connsiteY2734" fmla="*/ 2912089 h 2979720"/>
              <a:gd name="connsiteX2735" fmla="*/ 806923 w 2918889"/>
              <a:gd name="connsiteY2735" fmla="*/ 2918952 h 2979720"/>
              <a:gd name="connsiteX2736" fmla="*/ 790852 w 2918889"/>
              <a:gd name="connsiteY2736" fmla="*/ 2891833 h 2979720"/>
              <a:gd name="connsiteX2737" fmla="*/ 718367 w 2918889"/>
              <a:gd name="connsiteY2737" fmla="*/ 2922245 h 2979720"/>
              <a:gd name="connsiteX2738" fmla="*/ 677967 w 2918889"/>
              <a:gd name="connsiteY2738" fmla="*/ 2910749 h 2979720"/>
              <a:gd name="connsiteX2739" fmla="*/ 666472 w 2918889"/>
              <a:gd name="connsiteY2739" fmla="*/ 2910973 h 2979720"/>
              <a:gd name="connsiteX2740" fmla="*/ 639073 w 2918889"/>
              <a:gd name="connsiteY2740" fmla="*/ 2906509 h 2979720"/>
              <a:gd name="connsiteX2741" fmla="*/ 611283 w 2918889"/>
              <a:gd name="connsiteY2741" fmla="*/ 2904835 h 2979720"/>
              <a:gd name="connsiteX2742" fmla="*/ 532380 w 2918889"/>
              <a:gd name="connsiteY2742" fmla="*/ 2904723 h 2979720"/>
              <a:gd name="connsiteX2743" fmla="*/ 509446 w 2918889"/>
              <a:gd name="connsiteY2743" fmla="*/ 2909299 h 2979720"/>
              <a:gd name="connsiteX2744" fmla="*/ 509836 w 2918889"/>
              <a:gd name="connsiteY2744" fmla="*/ 2909020 h 2979720"/>
              <a:gd name="connsiteX2745" fmla="*/ 508931 w 2918889"/>
              <a:gd name="connsiteY2745" fmla="*/ 2908916 h 2979720"/>
              <a:gd name="connsiteX2746" fmla="*/ 508550 w 2918889"/>
              <a:gd name="connsiteY2746" fmla="*/ 2909207 h 2979720"/>
              <a:gd name="connsiteX2747" fmla="*/ 508550 w 2918889"/>
              <a:gd name="connsiteY2747" fmla="*/ 2909187 h 2979720"/>
              <a:gd name="connsiteX2748" fmla="*/ 508930 w 2918889"/>
              <a:gd name="connsiteY2748" fmla="*/ 2908916 h 2979720"/>
              <a:gd name="connsiteX2749" fmla="*/ 482556 w 2918889"/>
              <a:gd name="connsiteY2749" fmla="*/ 2905881 h 2979720"/>
              <a:gd name="connsiteX2750" fmla="*/ 455821 w 2918889"/>
              <a:gd name="connsiteY2750" fmla="*/ 2905839 h 2979720"/>
              <a:gd name="connsiteX2751" fmla="*/ 398903 w 2918889"/>
              <a:gd name="connsiteY2751" fmla="*/ 2943114 h 2979720"/>
              <a:gd name="connsiteX2752" fmla="*/ 380489 w 2918889"/>
              <a:gd name="connsiteY2752" fmla="*/ 2936920 h 2979720"/>
              <a:gd name="connsiteX2753" fmla="*/ 396169 w 2918889"/>
              <a:gd name="connsiteY2753" fmla="*/ 2908908 h 2979720"/>
              <a:gd name="connsiteX2754" fmla="*/ 402307 w 2918889"/>
              <a:gd name="connsiteY2754" fmla="*/ 2928048 h 2979720"/>
              <a:gd name="connsiteX2755" fmla="*/ 413244 w 2918889"/>
              <a:gd name="connsiteY2755" fmla="*/ 2907402 h 2979720"/>
              <a:gd name="connsiteX2756" fmla="*/ 400689 w 2918889"/>
              <a:gd name="connsiteY2756" fmla="*/ 2861644 h 2979720"/>
              <a:gd name="connsiteX2757" fmla="*/ 360624 w 2918889"/>
              <a:gd name="connsiteY2757" fmla="*/ 2879333 h 2979720"/>
              <a:gd name="connsiteX2758" fmla="*/ 296898 w 2918889"/>
              <a:gd name="connsiteY2758" fmla="*/ 2822193 h 2979720"/>
              <a:gd name="connsiteX2759" fmla="*/ 313583 w 2918889"/>
              <a:gd name="connsiteY2759" fmla="*/ 2797194 h 2979720"/>
              <a:gd name="connsiteX2760" fmla="*/ 296619 w 2918889"/>
              <a:gd name="connsiteY2760" fmla="*/ 2803165 h 2979720"/>
              <a:gd name="connsiteX2761" fmla="*/ 270337 w 2918889"/>
              <a:gd name="connsiteY2761" fmla="*/ 2786257 h 2979720"/>
              <a:gd name="connsiteX2762" fmla="*/ 270337 w 2918889"/>
              <a:gd name="connsiteY2762" fmla="*/ 2763657 h 2979720"/>
              <a:gd name="connsiteX2763" fmla="*/ 293829 w 2918889"/>
              <a:gd name="connsiteY2763" fmla="*/ 2766392 h 2979720"/>
              <a:gd name="connsiteX2764" fmla="*/ 303929 w 2918889"/>
              <a:gd name="connsiteY2764" fmla="*/ 2750600 h 2979720"/>
              <a:gd name="connsiteX2765" fmla="*/ 313527 w 2918889"/>
              <a:gd name="connsiteY2765" fmla="*/ 2745466 h 2979720"/>
              <a:gd name="connsiteX2766" fmla="*/ 302590 w 2918889"/>
              <a:gd name="connsiteY2766" fmla="*/ 2738602 h 2979720"/>
              <a:gd name="connsiteX2767" fmla="*/ 297624 w 2918889"/>
              <a:gd name="connsiteY2767" fmla="*/ 2734194 h 2979720"/>
              <a:gd name="connsiteX2768" fmla="*/ 331830 w 2918889"/>
              <a:gd name="connsiteY2768" fmla="*/ 2716394 h 2979720"/>
              <a:gd name="connsiteX2769" fmla="*/ 335178 w 2918889"/>
              <a:gd name="connsiteY2769" fmla="*/ 2692064 h 2979720"/>
              <a:gd name="connsiteX2770" fmla="*/ 337857 w 2918889"/>
              <a:gd name="connsiteY2770" fmla="*/ 2668628 h 2979720"/>
              <a:gd name="connsiteX2771" fmla="*/ 348849 w 2918889"/>
              <a:gd name="connsiteY2771" fmla="*/ 2638774 h 2979720"/>
              <a:gd name="connsiteX2772" fmla="*/ 365255 w 2918889"/>
              <a:gd name="connsiteY2772" fmla="*/ 2640392 h 2979720"/>
              <a:gd name="connsiteX2773" fmla="*/ 362409 w 2918889"/>
              <a:gd name="connsiteY2773" fmla="*/ 2643684 h 2979720"/>
              <a:gd name="connsiteX2774" fmla="*/ 365702 w 2918889"/>
              <a:gd name="connsiteY2774" fmla="*/ 2640839 h 2979720"/>
              <a:gd name="connsiteX2775" fmla="*/ 376527 w 2918889"/>
              <a:gd name="connsiteY2775" fmla="*/ 2650046 h 2979720"/>
              <a:gd name="connsiteX2776" fmla="*/ 372677 w 2918889"/>
              <a:gd name="connsiteY2776" fmla="*/ 2671194 h 2979720"/>
              <a:gd name="connsiteX2777" fmla="*/ 385678 w 2918889"/>
              <a:gd name="connsiteY2777" fmla="*/ 2679397 h 2979720"/>
              <a:gd name="connsiteX2778" fmla="*/ 370445 w 2918889"/>
              <a:gd name="connsiteY2778" fmla="*/ 2687712 h 2979720"/>
              <a:gd name="connsiteX2779" fmla="*/ 378592 w 2918889"/>
              <a:gd name="connsiteY2779" fmla="*/ 2716673 h 2979720"/>
              <a:gd name="connsiteX2780" fmla="*/ 409003 w 2918889"/>
              <a:gd name="connsiteY2780" fmla="*/ 2689832 h 2979720"/>
              <a:gd name="connsiteX2781" fmla="*/ 434393 w 2918889"/>
              <a:gd name="connsiteY2781" fmla="*/ 2672422 h 2979720"/>
              <a:gd name="connsiteX2782" fmla="*/ 458555 w 2918889"/>
              <a:gd name="connsiteY2782" fmla="*/ 2698816 h 2979720"/>
              <a:gd name="connsiteX2783" fmla="*/ 420833 w 2918889"/>
              <a:gd name="connsiteY2783" fmla="*/ 2725545 h 2979720"/>
              <a:gd name="connsiteX2784" fmla="*/ 476969 w 2918889"/>
              <a:gd name="connsiteY2784" fmla="*/ 2734417 h 2979720"/>
              <a:gd name="connsiteX2785" fmla="*/ 463800 w 2918889"/>
              <a:gd name="connsiteY2785" fmla="*/ 2745522 h 2979720"/>
              <a:gd name="connsiteX2786" fmla="*/ 501634 w 2918889"/>
              <a:gd name="connsiteY2786" fmla="*/ 2727610 h 2979720"/>
              <a:gd name="connsiteX2787" fmla="*/ 488074 w 2918889"/>
              <a:gd name="connsiteY2787" fmla="*/ 2746582 h 2979720"/>
              <a:gd name="connsiteX2788" fmla="*/ 488688 w 2918889"/>
              <a:gd name="connsiteY2788" fmla="*/ 2789828 h 2979720"/>
              <a:gd name="connsiteX2789" fmla="*/ 507995 w 2918889"/>
              <a:gd name="connsiteY2789" fmla="*/ 2845518 h 2979720"/>
              <a:gd name="connsiteX2790" fmla="*/ 505595 w 2918889"/>
              <a:gd name="connsiteY2790" fmla="*/ 2833409 h 2979720"/>
              <a:gd name="connsiteX2791" fmla="*/ 517537 w 2918889"/>
              <a:gd name="connsiteY2791" fmla="*/ 2755510 h 2979720"/>
              <a:gd name="connsiteX2792" fmla="*/ 533440 w 2918889"/>
              <a:gd name="connsiteY2792" fmla="*/ 2747754 h 2979720"/>
              <a:gd name="connsiteX2793" fmla="*/ 519881 w 2918889"/>
              <a:gd name="connsiteY2793" fmla="*/ 2786815 h 2979720"/>
              <a:gd name="connsiteX2794" fmla="*/ 512626 w 2918889"/>
              <a:gd name="connsiteY2794" fmla="*/ 2807629 h 2979720"/>
              <a:gd name="connsiteX2795" fmla="*/ 519211 w 2918889"/>
              <a:gd name="connsiteY2795" fmla="*/ 2823197 h 2979720"/>
              <a:gd name="connsiteX2796" fmla="*/ 535393 w 2918889"/>
              <a:gd name="connsiteY2796" fmla="*/ 2811870 h 2979720"/>
              <a:gd name="connsiteX2797" fmla="*/ 552413 w 2918889"/>
              <a:gd name="connsiteY2797" fmla="*/ 2833465 h 2979720"/>
              <a:gd name="connsiteX2798" fmla="*/ 581820 w 2918889"/>
              <a:gd name="connsiteY2798" fmla="*/ 2808075 h 2979720"/>
              <a:gd name="connsiteX2799" fmla="*/ 583885 w 2918889"/>
              <a:gd name="connsiteY2799" fmla="*/ 2784806 h 2979720"/>
              <a:gd name="connsiteX2800" fmla="*/ 601295 w 2918889"/>
              <a:gd name="connsiteY2800" fmla="*/ 2814715 h 2979720"/>
              <a:gd name="connsiteX2801" fmla="*/ 612233 w 2918889"/>
              <a:gd name="connsiteY2801" fmla="*/ 2803555 h 2979720"/>
              <a:gd name="connsiteX2802" fmla="*/ 625235 w 2918889"/>
              <a:gd name="connsiteY2802" fmla="*/ 2811200 h 2979720"/>
              <a:gd name="connsiteX2803" fmla="*/ 639241 w 2918889"/>
              <a:gd name="connsiteY2803" fmla="*/ 2833409 h 2979720"/>
              <a:gd name="connsiteX2804" fmla="*/ 690690 w 2918889"/>
              <a:gd name="connsiteY2804" fmla="*/ 2813432 h 2979720"/>
              <a:gd name="connsiteX2805" fmla="*/ 699729 w 2918889"/>
              <a:gd name="connsiteY2805" fmla="*/ 2760086 h 2979720"/>
              <a:gd name="connsiteX2806" fmla="*/ 726570 w 2918889"/>
              <a:gd name="connsiteY2806" fmla="*/ 2718347 h 2979720"/>
              <a:gd name="connsiteX2807" fmla="*/ 725789 w 2918889"/>
              <a:gd name="connsiteY2807" fmla="*/ 2767842 h 2979720"/>
              <a:gd name="connsiteX2808" fmla="*/ 722440 w 2918889"/>
              <a:gd name="connsiteY2808" fmla="*/ 2789661 h 2979720"/>
              <a:gd name="connsiteX2809" fmla="*/ 766578 w 2918889"/>
              <a:gd name="connsiteY2809" fmla="*/ 2814213 h 2979720"/>
              <a:gd name="connsiteX2810" fmla="*/ 779189 w 2918889"/>
              <a:gd name="connsiteY2810" fmla="*/ 2803053 h 2979720"/>
              <a:gd name="connsiteX2811" fmla="*/ 811164 w 2918889"/>
              <a:gd name="connsiteY2811" fmla="*/ 2815887 h 2979720"/>
              <a:gd name="connsiteX2812" fmla="*/ 812559 w 2918889"/>
              <a:gd name="connsiteY2812" fmla="*/ 2831009 h 2979720"/>
              <a:gd name="connsiteX2813" fmla="*/ 831922 w 2918889"/>
              <a:gd name="connsiteY2813" fmla="*/ 2848754 h 2979720"/>
              <a:gd name="connsiteX2814" fmla="*/ 821597 w 2918889"/>
              <a:gd name="connsiteY2814" fmla="*/ 2853218 h 2979720"/>
              <a:gd name="connsiteX2815" fmla="*/ 830024 w 2918889"/>
              <a:gd name="connsiteY2815" fmla="*/ 2857403 h 2979720"/>
              <a:gd name="connsiteX2816" fmla="*/ 858651 w 2918889"/>
              <a:gd name="connsiteY2816" fmla="*/ 2843732 h 2979720"/>
              <a:gd name="connsiteX2817" fmla="*/ 894642 w 2918889"/>
              <a:gd name="connsiteY2817" fmla="*/ 2857571 h 2979720"/>
              <a:gd name="connsiteX2818" fmla="*/ 903459 w 2918889"/>
              <a:gd name="connsiteY2818" fmla="*/ 2838598 h 2979720"/>
              <a:gd name="connsiteX2819" fmla="*/ 909151 w 2918889"/>
              <a:gd name="connsiteY2819" fmla="*/ 2822360 h 2979720"/>
              <a:gd name="connsiteX2820" fmla="*/ 915958 w 2918889"/>
              <a:gd name="connsiteY2820" fmla="*/ 2801770 h 2979720"/>
              <a:gd name="connsiteX2821" fmla="*/ 906249 w 2918889"/>
              <a:gd name="connsiteY2821" fmla="*/ 2795073 h 2979720"/>
              <a:gd name="connsiteX2822" fmla="*/ 900725 w 2918889"/>
              <a:gd name="connsiteY2822" fmla="*/ 2796357 h 2979720"/>
              <a:gd name="connsiteX2823" fmla="*/ 878851 w 2918889"/>
              <a:gd name="connsiteY2823" fmla="*/ 2808689 h 2979720"/>
              <a:gd name="connsiteX2824" fmla="*/ 848606 w 2918889"/>
              <a:gd name="connsiteY2824" fmla="*/ 2792451 h 2979720"/>
              <a:gd name="connsiteX2825" fmla="*/ 841296 w 2918889"/>
              <a:gd name="connsiteY2825" fmla="*/ 2773701 h 2979720"/>
              <a:gd name="connsiteX2826" fmla="*/ 821989 w 2918889"/>
              <a:gd name="connsiteY2826" fmla="*/ 2759249 h 2979720"/>
              <a:gd name="connsiteX2827" fmla="*/ 783709 w 2918889"/>
              <a:gd name="connsiteY2827" fmla="*/ 2733859 h 2979720"/>
              <a:gd name="connsiteX2828" fmla="*/ 805695 w 2918889"/>
              <a:gd name="connsiteY2828" fmla="*/ 2739997 h 2979720"/>
              <a:gd name="connsiteX2829" fmla="*/ 828071 w 2918889"/>
              <a:gd name="connsiteY2829" fmla="*/ 2730400 h 2979720"/>
              <a:gd name="connsiteX2830" fmla="*/ 874945 w 2918889"/>
              <a:gd name="connsiteY2830" fmla="*/ 2712767 h 2979720"/>
              <a:gd name="connsiteX2831" fmla="*/ 919809 w 2918889"/>
              <a:gd name="connsiteY2831" fmla="*/ 2685870 h 2979720"/>
              <a:gd name="connsiteX2832" fmla="*/ 912666 w 2918889"/>
              <a:gd name="connsiteY2832" fmla="*/ 2675101 h 2979720"/>
              <a:gd name="connsiteX2833" fmla="*/ 968579 w 2918889"/>
              <a:gd name="connsiteY2833" fmla="*/ 2648539 h 2979720"/>
              <a:gd name="connsiteX2834" fmla="*/ 1013276 w 2918889"/>
              <a:gd name="connsiteY2834" fmla="*/ 2684866 h 2979720"/>
              <a:gd name="connsiteX2835" fmla="*/ 1002004 w 2918889"/>
              <a:gd name="connsiteY2835" fmla="*/ 2691673 h 2979720"/>
              <a:gd name="connsiteX2836" fmla="*/ 978121 w 2918889"/>
              <a:gd name="connsiteY2836" fmla="*/ 2674654 h 2979720"/>
              <a:gd name="connsiteX2837" fmla="*/ 966682 w 2918889"/>
              <a:gd name="connsiteY2837" fmla="*/ 2693124 h 2979720"/>
              <a:gd name="connsiteX2838" fmla="*/ 989002 w 2918889"/>
              <a:gd name="connsiteY2838" fmla="*/ 2713157 h 2979720"/>
              <a:gd name="connsiteX2839" fmla="*/ 953234 w 2918889"/>
              <a:gd name="connsiteY2839" fmla="*/ 2716282 h 2979720"/>
              <a:gd name="connsiteX2840" fmla="*/ 998210 w 2918889"/>
              <a:gd name="connsiteY2840" fmla="*/ 2745522 h 2979720"/>
              <a:gd name="connsiteX2841" fmla="*/ 1030128 w 2918889"/>
              <a:gd name="connsiteY2841" fmla="*/ 2734194 h 2979720"/>
              <a:gd name="connsiteX2842" fmla="*/ 1051277 w 2918889"/>
              <a:gd name="connsiteY2842" fmla="*/ 2771302 h 2979720"/>
              <a:gd name="connsiteX2843" fmla="*/ 1042851 w 2918889"/>
              <a:gd name="connsiteY2843" fmla="*/ 2795855 h 2979720"/>
              <a:gd name="connsiteX2844" fmla="*/ 1013722 w 2918889"/>
              <a:gd name="connsiteY2844" fmla="*/ 2807294 h 2979720"/>
              <a:gd name="connsiteX2845" fmla="*/ 1006971 w 2918889"/>
              <a:gd name="connsiteY2845" fmla="*/ 2798701 h 2979720"/>
              <a:gd name="connsiteX2846" fmla="*/ 999716 w 2918889"/>
              <a:gd name="connsiteY2846" fmla="*/ 2787205 h 2979720"/>
              <a:gd name="connsiteX2847" fmla="*/ 991458 w 2918889"/>
              <a:gd name="connsiteY2847" fmla="*/ 2802328 h 2979720"/>
              <a:gd name="connsiteX2848" fmla="*/ 1000721 w 2918889"/>
              <a:gd name="connsiteY2848" fmla="*/ 2836589 h 2979720"/>
              <a:gd name="connsiteX2849" fmla="*/ 1015006 w 2918889"/>
              <a:gd name="connsiteY2849" fmla="*/ 2838766 h 2979720"/>
              <a:gd name="connsiteX2850" fmla="*/ 1028231 w 2918889"/>
              <a:gd name="connsiteY2850" fmla="*/ 2822081 h 2979720"/>
              <a:gd name="connsiteX2851" fmla="*/ 1037661 w 2918889"/>
              <a:gd name="connsiteY2851" fmla="*/ 2850875 h 2979720"/>
              <a:gd name="connsiteX2852" fmla="*/ 1050886 w 2918889"/>
              <a:gd name="connsiteY2852" fmla="*/ 2857515 h 2979720"/>
              <a:gd name="connsiteX2853" fmla="*/ 1060986 w 2918889"/>
              <a:gd name="connsiteY2853" fmla="*/ 2846187 h 2979720"/>
              <a:gd name="connsiteX2854" fmla="*/ 1059982 w 2918889"/>
              <a:gd name="connsiteY2854" fmla="*/ 2827048 h 2979720"/>
              <a:gd name="connsiteX2855" fmla="*/ 1065785 w 2918889"/>
              <a:gd name="connsiteY2855" fmla="*/ 2806066 h 2979720"/>
              <a:gd name="connsiteX2856" fmla="*/ 1070191 w 2918889"/>
              <a:gd name="connsiteY2856" fmla="*/ 2815999 h 2979720"/>
              <a:gd name="connsiteX2857" fmla="*/ 1107689 w 2918889"/>
              <a:gd name="connsiteY2857" fmla="*/ 2815999 h 2979720"/>
              <a:gd name="connsiteX2858" fmla="*/ 1107689 w 2918889"/>
              <a:gd name="connsiteY2858" fmla="*/ 2779393 h 2979720"/>
              <a:gd name="connsiteX2859" fmla="*/ 1136372 w 2918889"/>
              <a:gd name="connsiteY2859" fmla="*/ 2758858 h 2979720"/>
              <a:gd name="connsiteX2860" fmla="*/ 1153001 w 2918889"/>
              <a:gd name="connsiteY2860" fmla="*/ 2769963 h 2979720"/>
              <a:gd name="connsiteX2861" fmla="*/ 1198479 w 2918889"/>
              <a:gd name="connsiteY2861" fmla="*/ 2726270 h 2979720"/>
              <a:gd name="connsiteX2862" fmla="*/ 1183914 w 2918889"/>
              <a:gd name="connsiteY2862" fmla="*/ 2708972 h 2979720"/>
              <a:gd name="connsiteX2863" fmla="*/ 1203668 w 2918889"/>
              <a:gd name="connsiteY2863" fmla="*/ 2700100 h 2979720"/>
              <a:gd name="connsiteX2864" fmla="*/ 1243957 w 2918889"/>
              <a:gd name="connsiteY2864" fmla="*/ 2729284 h 2979720"/>
              <a:gd name="connsiteX2865" fmla="*/ 1304724 w 2918889"/>
              <a:gd name="connsiteY2865" fmla="*/ 2734306 h 2979720"/>
              <a:gd name="connsiteX2866" fmla="*/ 1289547 w 2918889"/>
              <a:gd name="connsiteY2866" fmla="*/ 2704731 h 2979720"/>
              <a:gd name="connsiteX2867" fmla="*/ 1250988 w 2918889"/>
              <a:gd name="connsiteY2867" fmla="*/ 2694575 h 2979720"/>
              <a:gd name="connsiteX2868" fmla="*/ 1242394 w 2918889"/>
              <a:gd name="connsiteY2868" fmla="*/ 2673036 h 2979720"/>
              <a:gd name="connsiteX2869" fmla="*/ 1254502 w 2918889"/>
              <a:gd name="connsiteY2869" fmla="*/ 2651385 h 2979720"/>
              <a:gd name="connsiteX2870" fmla="*/ 1260027 w 2918889"/>
              <a:gd name="connsiteY2870" fmla="*/ 2626832 h 2979720"/>
              <a:gd name="connsiteX2871" fmla="*/ 1278721 w 2918889"/>
              <a:gd name="connsiteY2871" fmla="*/ 2658304 h 2979720"/>
              <a:gd name="connsiteX2872" fmla="*/ 1283575 w 2918889"/>
              <a:gd name="connsiteY2872" fmla="*/ 2673148 h 2979720"/>
              <a:gd name="connsiteX2873" fmla="*/ 1311029 w 2918889"/>
              <a:gd name="connsiteY2873" fmla="*/ 2704508 h 2979720"/>
              <a:gd name="connsiteX2874" fmla="*/ 1318786 w 2918889"/>
              <a:gd name="connsiteY2874" fmla="*/ 2703838 h 2979720"/>
              <a:gd name="connsiteX2875" fmla="*/ 1338317 w 2918889"/>
              <a:gd name="connsiteY2875" fmla="*/ 2713827 h 2979720"/>
              <a:gd name="connsiteX2876" fmla="*/ 1352658 w 2918889"/>
              <a:gd name="connsiteY2876" fmla="*/ 2699263 h 2979720"/>
              <a:gd name="connsiteX2877" fmla="*/ 1359745 w 2918889"/>
              <a:gd name="connsiteY2877" fmla="*/ 2692901 h 2979720"/>
              <a:gd name="connsiteX2878" fmla="*/ 1350815 w 2918889"/>
              <a:gd name="connsiteY2878" fmla="*/ 2743792 h 2979720"/>
              <a:gd name="connsiteX2879" fmla="*/ 1348305 w 2918889"/>
              <a:gd name="connsiteY2879" fmla="*/ 2743792 h 2979720"/>
              <a:gd name="connsiteX2880" fmla="*/ 1345013 w 2918889"/>
              <a:gd name="connsiteY2880" fmla="*/ 2719574 h 2979720"/>
              <a:gd name="connsiteX2881" fmla="*/ 1321018 w 2918889"/>
              <a:gd name="connsiteY2881" fmla="*/ 2722309 h 2979720"/>
              <a:gd name="connsiteX2882" fmla="*/ 1319009 w 2918889"/>
              <a:gd name="connsiteY2882" fmla="*/ 2749428 h 2979720"/>
              <a:gd name="connsiteX2883" fmla="*/ 1278608 w 2918889"/>
              <a:gd name="connsiteY2883" fmla="*/ 2750209 h 2979720"/>
              <a:gd name="connsiteX2884" fmla="*/ 1242227 w 2918889"/>
              <a:gd name="connsiteY2884" fmla="*/ 2772641 h 2979720"/>
              <a:gd name="connsiteX2885" fmla="*/ 1204003 w 2918889"/>
              <a:gd name="connsiteY2885" fmla="*/ 2775878 h 2979720"/>
              <a:gd name="connsiteX2886" fmla="*/ 1230397 w 2918889"/>
              <a:gd name="connsiteY2886" fmla="*/ 2813655 h 2979720"/>
              <a:gd name="connsiteX2887" fmla="*/ 1164663 w 2918889"/>
              <a:gd name="connsiteY2887" fmla="*/ 2796692 h 2979720"/>
              <a:gd name="connsiteX2888" fmla="*/ 1161259 w 2918889"/>
              <a:gd name="connsiteY2888" fmla="*/ 2810642 h 2979720"/>
              <a:gd name="connsiteX2889" fmla="*/ 1129341 w 2918889"/>
              <a:gd name="connsiteY2889" fmla="*/ 2826880 h 2979720"/>
              <a:gd name="connsiteX2890" fmla="*/ 1145188 w 2918889"/>
              <a:gd name="connsiteY2890" fmla="*/ 2830340 h 2979720"/>
              <a:gd name="connsiteX2891" fmla="*/ 1130513 w 2918889"/>
              <a:gd name="connsiteY2891" fmla="*/ 2851935 h 2979720"/>
              <a:gd name="connsiteX2892" fmla="*/ 1109308 w 2918889"/>
              <a:gd name="connsiteY2892" fmla="*/ 2855116 h 2979720"/>
              <a:gd name="connsiteX2893" fmla="*/ 1117176 w 2918889"/>
              <a:gd name="connsiteY2893" fmla="*/ 2867838 h 2979720"/>
              <a:gd name="connsiteX2894" fmla="*/ 1105457 w 2918889"/>
              <a:gd name="connsiteY2894" fmla="*/ 2872972 h 2979720"/>
              <a:gd name="connsiteX2895" fmla="*/ 1106852 w 2918889"/>
              <a:gd name="connsiteY2895" fmla="*/ 2877492 h 2979720"/>
              <a:gd name="connsiteX2896" fmla="*/ 1149932 w 2918889"/>
              <a:gd name="connsiteY2896" fmla="*/ 2883574 h 2979720"/>
              <a:gd name="connsiteX2897" fmla="*/ 1141952 w 2918889"/>
              <a:gd name="connsiteY2897" fmla="*/ 2858408 h 2979720"/>
              <a:gd name="connsiteX2898" fmla="*/ 1230676 w 2918889"/>
              <a:gd name="connsiteY2898" fmla="*/ 2884802 h 2979720"/>
              <a:gd name="connsiteX2899" fmla="*/ 1246301 w 2918889"/>
              <a:gd name="connsiteY2899" fmla="*/ 2871465 h 2979720"/>
              <a:gd name="connsiteX2900" fmla="*/ 1286756 w 2918889"/>
              <a:gd name="connsiteY2900" fmla="*/ 2851042 h 2979720"/>
              <a:gd name="connsiteX2901" fmla="*/ 1322358 w 2918889"/>
              <a:gd name="connsiteY2901" fmla="*/ 2838040 h 2979720"/>
              <a:gd name="connsiteX2902" fmla="*/ 1316554 w 2918889"/>
              <a:gd name="connsiteY2902" fmla="*/ 2816111 h 2979720"/>
              <a:gd name="connsiteX2903" fmla="*/ 1343283 w 2918889"/>
              <a:gd name="connsiteY2903" fmla="*/ 2813209 h 2979720"/>
              <a:gd name="connsiteX2904" fmla="*/ 1359745 w 2918889"/>
              <a:gd name="connsiteY2904" fmla="*/ 2778779 h 2979720"/>
              <a:gd name="connsiteX2905" fmla="*/ 1375257 w 2918889"/>
              <a:gd name="connsiteY2905" fmla="*/ 2769684 h 2979720"/>
              <a:gd name="connsiteX2906" fmla="*/ 1402376 w 2918889"/>
              <a:gd name="connsiteY2906" fmla="*/ 2763434 h 2979720"/>
              <a:gd name="connsiteX2907" fmla="*/ 1374476 w 2918889"/>
              <a:gd name="connsiteY2907" fmla="*/ 2718123 h 2979720"/>
              <a:gd name="connsiteX2908" fmla="*/ 1410411 w 2918889"/>
              <a:gd name="connsiteY2908" fmla="*/ 2671585 h 2979720"/>
              <a:gd name="connsiteX2909" fmla="*/ 1397522 w 2918889"/>
              <a:gd name="connsiteY2909" fmla="*/ 2697756 h 2979720"/>
              <a:gd name="connsiteX2910" fmla="*/ 1412587 w 2918889"/>
              <a:gd name="connsiteY2910" fmla="*/ 2746080 h 2979720"/>
              <a:gd name="connsiteX2911" fmla="*/ 1435689 w 2918889"/>
              <a:gd name="connsiteY2911" fmla="*/ 2704564 h 2979720"/>
              <a:gd name="connsiteX2912" fmla="*/ 1439484 w 2918889"/>
              <a:gd name="connsiteY2912" fmla="*/ 2722643 h 2979720"/>
              <a:gd name="connsiteX2913" fmla="*/ 1438591 w 2918889"/>
              <a:gd name="connsiteY2913" fmla="*/ 2749316 h 2979720"/>
              <a:gd name="connsiteX2914" fmla="*/ 1448579 w 2918889"/>
              <a:gd name="connsiteY2914" fmla="*/ 2764048 h 2979720"/>
              <a:gd name="connsiteX2915" fmla="*/ 1457508 w 2918889"/>
              <a:gd name="connsiteY2915" fmla="*/ 2763490 h 2979720"/>
              <a:gd name="connsiteX2916" fmla="*/ 1470900 w 2918889"/>
              <a:gd name="connsiteY2916" fmla="*/ 2768456 h 2979720"/>
              <a:gd name="connsiteX2917" fmla="*/ 1445845 w 2918889"/>
              <a:gd name="connsiteY2917" fmla="*/ 2846187 h 2979720"/>
              <a:gd name="connsiteX2918" fmla="*/ 1494057 w 2918889"/>
              <a:gd name="connsiteY2918" fmla="*/ 2830842 h 2979720"/>
              <a:gd name="connsiteX2919" fmla="*/ 1506669 w 2918889"/>
              <a:gd name="connsiteY2919" fmla="*/ 2862035 h 2979720"/>
              <a:gd name="connsiteX2920" fmla="*/ 1540317 w 2918889"/>
              <a:gd name="connsiteY2920" fmla="*/ 2852493 h 2979720"/>
              <a:gd name="connsiteX2921" fmla="*/ 1554490 w 2918889"/>
              <a:gd name="connsiteY2921" fmla="*/ 2881231 h 2979720"/>
              <a:gd name="connsiteX2922" fmla="*/ 1560740 w 2918889"/>
              <a:gd name="connsiteY2922" fmla="*/ 2889545 h 2979720"/>
              <a:gd name="connsiteX2923" fmla="*/ 1584344 w 2918889"/>
              <a:gd name="connsiteY2923" fmla="*/ 2896130 h 2979720"/>
              <a:gd name="connsiteX2924" fmla="*/ 1624186 w 2918889"/>
              <a:gd name="connsiteY2924" fmla="*/ 2887369 h 2979720"/>
              <a:gd name="connsiteX2925" fmla="*/ 1665981 w 2918889"/>
              <a:gd name="connsiteY2925" fmla="*/ 2896353 h 2979720"/>
              <a:gd name="connsiteX2926" fmla="*/ 1665981 w 2918889"/>
              <a:gd name="connsiteY2926" fmla="*/ 2870963 h 2979720"/>
              <a:gd name="connsiteX2927" fmla="*/ 1605995 w 2918889"/>
              <a:gd name="connsiteY2927" fmla="*/ 2862481 h 2979720"/>
              <a:gd name="connsiteX2928" fmla="*/ 1591821 w 2918889"/>
              <a:gd name="connsiteY2928" fmla="*/ 2851377 h 2979720"/>
              <a:gd name="connsiteX2929" fmla="*/ 1586855 w 2918889"/>
              <a:gd name="connsiteY2929" fmla="*/ 2837092 h 2979720"/>
              <a:gd name="connsiteX2930" fmla="*/ 1575137 w 2918889"/>
              <a:gd name="connsiteY2930" fmla="*/ 2824202 h 2979720"/>
              <a:gd name="connsiteX2931" fmla="*/ 1563474 w 2918889"/>
              <a:gd name="connsiteY2931" fmla="*/ 2809972 h 2979720"/>
              <a:gd name="connsiteX2932" fmla="*/ 1574523 w 2918889"/>
              <a:gd name="connsiteY2932" fmla="*/ 2788042 h 2979720"/>
              <a:gd name="connsiteX2933" fmla="*/ 1561354 w 2918889"/>
              <a:gd name="connsiteY2933" fmla="*/ 2768679 h 2979720"/>
              <a:gd name="connsiteX2934" fmla="*/ 1579378 w 2918889"/>
              <a:gd name="connsiteY2934" fmla="*/ 2752162 h 2979720"/>
              <a:gd name="connsiteX2935" fmla="*/ 1565874 w 2918889"/>
              <a:gd name="connsiteY2935" fmla="*/ 2732799 h 2979720"/>
              <a:gd name="connsiteX2936" fmla="*/ 1572291 w 2918889"/>
              <a:gd name="connsiteY2936" fmla="*/ 2703559 h 2979720"/>
              <a:gd name="connsiteX2937" fmla="*/ 1577927 w 2918889"/>
              <a:gd name="connsiteY2937" fmla="*/ 2722253 h 2979720"/>
              <a:gd name="connsiteX2938" fmla="*/ 1590036 w 2918889"/>
              <a:gd name="connsiteY2938" fmla="*/ 2705791 h 2979720"/>
              <a:gd name="connsiteX2939" fmla="*/ 1583730 w 2918889"/>
              <a:gd name="connsiteY2939" fmla="*/ 2735478 h 2979720"/>
              <a:gd name="connsiteX2940" fmla="*/ 1609901 w 2918889"/>
              <a:gd name="connsiteY2940" fmla="*/ 2710032 h 2979720"/>
              <a:gd name="connsiteX2941" fmla="*/ 1614979 w 2918889"/>
              <a:gd name="connsiteY2941" fmla="*/ 2769740 h 2979720"/>
              <a:gd name="connsiteX2942" fmla="*/ 1627981 w 2918889"/>
              <a:gd name="connsiteY2942" fmla="*/ 2779561 h 2979720"/>
              <a:gd name="connsiteX2943" fmla="*/ 1657165 w 2918889"/>
              <a:gd name="connsiteY2943" fmla="*/ 2747363 h 2979720"/>
              <a:gd name="connsiteX2944" fmla="*/ 1661685 w 2918889"/>
              <a:gd name="connsiteY2944" fmla="*/ 2717621 h 2979720"/>
              <a:gd name="connsiteX2945" fmla="*/ 1672678 w 2918889"/>
              <a:gd name="connsiteY2945" fmla="*/ 2753167 h 2979720"/>
              <a:gd name="connsiteX2946" fmla="*/ 1710901 w 2918889"/>
              <a:gd name="connsiteY2946" fmla="*/ 2715222 h 2979720"/>
              <a:gd name="connsiteX2947" fmla="*/ 1718490 w 2918889"/>
              <a:gd name="connsiteY2947" fmla="*/ 2728056 h 2979720"/>
              <a:gd name="connsiteX2948" fmla="*/ 1752920 w 2918889"/>
              <a:gd name="connsiteY2948" fmla="*/ 2722532 h 2979720"/>
              <a:gd name="connsiteX2949" fmla="*/ 1766033 w 2918889"/>
              <a:gd name="connsiteY2949" fmla="*/ 2736538 h 2979720"/>
              <a:gd name="connsiteX2950" fmla="*/ 1789135 w 2918889"/>
              <a:gd name="connsiteY2950" fmla="*/ 2705233 h 2979720"/>
              <a:gd name="connsiteX2951" fmla="*/ 1794101 w 2918889"/>
              <a:gd name="connsiteY2951" fmla="*/ 2755845 h 2979720"/>
              <a:gd name="connsiteX2952" fmla="*/ 1814413 w 2918889"/>
              <a:gd name="connsiteY2952" fmla="*/ 2739718 h 2979720"/>
              <a:gd name="connsiteX2953" fmla="*/ 1814301 w 2918889"/>
              <a:gd name="connsiteY2953" fmla="*/ 2748926 h 2979720"/>
              <a:gd name="connsiteX2954" fmla="*/ 1816087 w 2918889"/>
              <a:gd name="connsiteY2954" fmla="*/ 2771693 h 2979720"/>
              <a:gd name="connsiteX2955" fmla="*/ 1838687 w 2918889"/>
              <a:gd name="connsiteY2955" fmla="*/ 2766280 h 2979720"/>
              <a:gd name="connsiteX2956" fmla="*/ 1838687 w 2918889"/>
              <a:gd name="connsiteY2956" fmla="*/ 2695133 h 2979720"/>
              <a:gd name="connsiteX2957" fmla="*/ 1848787 w 2918889"/>
              <a:gd name="connsiteY2957" fmla="*/ 2716673 h 2979720"/>
              <a:gd name="connsiteX2958" fmla="*/ 1850740 w 2918889"/>
              <a:gd name="connsiteY2958" fmla="*/ 2727554 h 2979720"/>
              <a:gd name="connsiteX2959" fmla="*/ 1918092 w 2918889"/>
              <a:gd name="connsiteY2959" fmla="*/ 2755399 h 2979720"/>
              <a:gd name="connsiteX2960" fmla="*/ 1925346 w 2918889"/>
              <a:gd name="connsiteY2960" fmla="*/ 2754506 h 2979720"/>
              <a:gd name="connsiteX2961" fmla="*/ 1924732 w 2918889"/>
              <a:gd name="connsiteY2961" fmla="*/ 2764550 h 2979720"/>
              <a:gd name="connsiteX2962" fmla="*/ 1937511 w 2918889"/>
              <a:gd name="connsiteY2962" fmla="*/ 2774538 h 2979720"/>
              <a:gd name="connsiteX2963" fmla="*/ 1955813 w 2918889"/>
              <a:gd name="connsiteY2963" fmla="*/ 2768679 h 2979720"/>
              <a:gd name="connsiteX2964" fmla="*/ 2009104 w 2918889"/>
              <a:gd name="connsiteY2964" fmla="*/ 2779282 h 2979720"/>
              <a:gd name="connsiteX2965" fmla="*/ 2025956 w 2918889"/>
              <a:gd name="connsiteY2965" fmla="*/ 2785364 h 2979720"/>
              <a:gd name="connsiteX2966" fmla="*/ 2083933 w 2918889"/>
              <a:gd name="connsiteY2966" fmla="*/ 2806289 h 2979720"/>
              <a:gd name="connsiteX2967" fmla="*/ 2098274 w 2918889"/>
              <a:gd name="connsiteY2967" fmla="*/ 2764271 h 2979720"/>
              <a:gd name="connsiteX2968" fmla="*/ 2124166 w 2918889"/>
              <a:gd name="connsiteY2968" fmla="*/ 2779784 h 2979720"/>
              <a:gd name="connsiteX2969" fmla="*/ 2154466 w 2918889"/>
              <a:gd name="connsiteY2969" fmla="*/ 2767787 h 2979720"/>
              <a:gd name="connsiteX2970" fmla="*/ 2128463 w 2918889"/>
              <a:gd name="connsiteY2970" fmla="*/ 2803499 h 2979720"/>
              <a:gd name="connsiteX2971" fmla="*/ 2107872 w 2918889"/>
              <a:gd name="connsiteY2971" fmla="*/ 2845016 h 2979720"/>
              <a:gd name="connsiteX2972" fmla="*/ 2141130 w 2918889"/>
              <a:gd name="connsiteY2972" fmla="*/ 2847248 h 2979720"/>
              <a:gd name="connsiteX2973" fmla="*/ 2154745 w 2918889"/>
              <a:gd name="connsiteY2973" fmla="*/ 2840607 h 2979720"/>
              <a:gd name="connsiteX2974" fmla="*/ 2178517 w 2918889"/>
              <a:gd name="connsiteY2974" fmla="*/ 2833520 h 2979720"/>
              <a:gd name="connsiteX2975" fmla="*/ 2183037 w 2918889"/>
              <a:gd name="connsiteY2975" fmla="*/ 2813767 h 2979720"/>
              <a:gd name="connsiteX2976" fmla="*/ 2203125 w 2918889"/>
              <a:gd name="connsiteY2976" fmla="*/ 2803667 h 2979720"/>
              <a:gd name="connsiteX2977" fmla="*/ 2202790 w 2918889"/>
              <a:gd name="connsiteY2977" fmla="*/ 2756515 h 2979720"/>
              <a:gd name="connsiteX2978" fmla="*/ 2221874 w 2918889"/>
              <a:gd name="connsiteY2978" fmla="*/ 2744294 h 2979720"/>
              <a:gd name="connsiteX2979" fmla="*/ 2246204 w 2918889"/>
              <a:gd name="connsiteY2979" fmla="*/ 2772139 h 2979720"/>
              <a:gd name="connsiteX2980" fmla="*/ 2209598 w 2918889"/>
              <a:gd name="connsiteY2980" fmla="*/ 2850317 h 2979720"/>
              <a:gd name="connsiteX2981" fmla="*/ 2235155 w 2918889"/>
              <a:gd name="connsiteY2981" fmla="*/ 2848587 h 2979720"/>
              <a:gd name="connsiteX2982" fmla="*/ 2266627 w 2918889"/>
              <a:gd name="connsiteY2982" fmla="*/ 2830172 h 2979720"/>
              <a:gd name="connsiteX2983" fmla="*/ 2282251 w 2918889"/>
              <a:gd name="connsiteY2983" fmla="*/ 2807964 h 2979720"/>
              <a:gd name="connsiteX2984" fmla="*/ 2279015 w 2918889"/>
              <a:gd name="connsiteY2984" fmla="*/ 2791614 h 2979720"/>
              <a:gd name="connsiteX2985" fmla="*/ 2291961 w 2918889"/>
              <a:gd name="connsiteY2985" fmla="*/ 2771135 h 2979720"/>
              <a:gd name="connsiteX2986" fmla="*/ 2307418 w 2918889"/>
              <a:gd name="connsiteY2986" fmla="*/ 2790777 h 2979720"/>
              <a:gd name="connsiteX2987" fmla="*/ 2303065 w 2918889"/>
              <a:gd name="connsiteY2987" fmla="*/ 2822360 h 2979720"/>
              <a:gd name="connsiteX2988" fmla="*/ 2308924 w 2918889"/>
              <a:gd name="connsiteY2988" fmla="*/ 2843900 h 2979720"/>
              <a:gd name="connsiteX2989" fmla="*/ 2337662 w 2918889"/>
              <a:gd name="connsiteY2989" fmla="*/ 2843565 h 2979720"/>
              <a:gd name="connsiteX2990" fmla="*/ 2359648 w 2918889"/>
              <a:gd name="connsiteY2990" fmla="*/ 2819291 h 2979720"/>
              <a:gd name="connsiteX2991" fmla="*/ 2362103 w 2918889"/>
              <a:gd name="connsiteY2991" fmla="*/ 2821412 h 2979720"/>
              <a:gd name="connsiteX2992" fmla="*/ 2382247 w 2918889"/>
              <a:gd name="connsiteY2992" fmla="*/ 2827829 h 2979720"/>
              <a:gd name="connsiteX2993" fmla="*/ 2398318 w 2918889"/>
              <a:gd name="connsiteY2993" fmla="*/ 2841054 h 2979720"/>
              <a:gd name="connsiteX2994" fmla="*/ 2405203 w 2918889"/>
              <a:gd name="connsiteY2994" fmla="*/ 2837755 h 2979720"/>
              <a:gd name="connsiteX2995" fmla="*/ 2412711 w 2918889"/>
              <a:gd name="connsiteY2995" fmla="*/ 2831214 h 2979720"/>
              <a:gd name="connsiteX2996" fmla="*/ 2436654 w 2918889"/>
              <a:gd name="connsiteY2996" fmla="*/ 2820351 h 2979720"/>
              <a:gd name="connsiteX2997" fmla="*/ 2460760 w 2918889"/>
              <a:gd name="connsiteY2997" fmla="*/ 2860138 h 2979720"/>
              <a:gd name="connsiteX2998" fmla="*/ 2479342 w 2918889"/>
              <a:gd name="connsiteY2998" fmla="*/ 2850205 h 2979720"/>
              <a:gd name="connsiteX2999" fmla="*/ 2490948 w 2918889"/>
              <a:gd name="connsiteY2999" fmla="*/ 2821412 h 2979720"/>
              <a:gd name="connsiteX3000" fmla="*/ 2503448 w 2918889"/>
              <a:gd name="connsiteY3000" fmla="*/ 2799147 h 2979720"/>
              <a:gd name="connsiteX3001" fmla="*/ 2475659 w 2918889"/>
              <a:gd name="connsiteY3001" fmla="*/ 2796245 h 2979720"/>
              <a:gd name="connsiteX3002" fmla="*/ 2512209 w 2918889"/>
              <a:gd name="connsiteY3002" fmla="*/ 2781514 h 2979720"/>
              <a:gd name="connsiteX3003" fmla="*/ 2543960 w 2918889"/>
              <a:gd name="connsiteY3003" fmla="*/ 2754450 h 2979720"/>
              <a:gd name="connsiteX3004" fmla="*/ 2582909 w 2918889"/>
              <a:gd name="connsiteY3004" fmla="*/ 2759416 h 2979720"/>
              <a:gd name="connsiteX3005" fmla="*/ 2553223 w 2918889"/>
              <a:gd name="connsiteY3005" fmla="*/ 2742955 h 2979720"/>
              <a:gd name="connsiteX3006" fmla="*/ 2522365 w 2918889"/>
              <a:gd name="connsiteY3006" fmla="*/ 2739384 h 2979720"/>
              <a:gd name="connsiteX3007" fmla="*/ 2490837 w 2918889"/>
              <a:gd name="connsiteY3007" fmla="*/ 2741783 h 2979720"/>
              <a:gd name="connsiteX3008" fmla="*/ 2480514 w 2918889"/>
              <a:gd name="connsiteY3008" fmla="*/ 2740053 h 2979720"/>
              <a:gd name="connsiteX3009" fmla="*/ 2538435 w 2918889"/>
              <a:gd name="connsiteY3009" fmla="*/ 2699765 h 2979720"/>
              <a:gd name="connsiteX3010" fmla="*/ 2511986 w 2918889"/>
              <a:gd name="connsiteY3010" fmla="*/ 2687544 h 2979720"/>
              <a:gd name="connsiteX3011" fmla="*/ 2494018 w 2918889"/>
              <a:gd name="connsiteY3011" fmla="*/ 2691450 h 2979720"/>
              <a:gd name="connsiteX3012" fmla="*/ 2477221 w 2918889"/>
              <a:gd name="connsiteY3012" fmla="*/ 2699039 h 2979720"/>
              <a:gd name="connsiteX3013" fmla="*/ 2421253 w 2918889"/>
              <a:gd name="connsiteY3013" fmla="*/ 2723871 h 2979720"/>
              <a:gd name="connsiteX3014" fmla="*/ 2409367 w 2918889"/>
              <a:gd name="connsiteY3014" fmla="*/ 2712990 h 2979720"/>
              <a:gd name="connsiteX3015" fmla="*/ 2469297 w 2918889"/>
              <a:gd name="connsiteY3015" fmla="*/ 2681518 h 2979720"/>
              <a:gd name="connsiteX3016" fmla="*/ 2444131 w 2918889"/>
              <a:gd name="connsiteY3016" fmla="*/ 2684643 h 2979720"/>
              <a:gd name="connsiteX3017" fmla="*/ 2466117 w 2918889"/>
              <a:gd name="connsiteY3017" fmla="*/ 2652110 h 2979720"/>
              <a:gd name="connsiteX3018" fmla="*/ 2449934 w 2918889"/>
              <a:gd name="connsiteY3018" fmla="*/ 2652222 h 2979720"/>
              <a:gd name="connsiteX3019" fmla="*/ 2437212 w 2918889"/>
              <a:gd name="connsiteY3019" fmla="*/ 2656965 h 2979720"/>
              <a:gd name="connsiteX3020" fmla="*/ 2430348 w 2918889"/>
              <a:gd name="connsiteY3020" fmla="*/ 2625605 h 2979720"/>
              <a:gd name="connsiteX3021" fmla="*/ 2417179 w 2918889"/>
              <a:gd name="connsiteY3021" fmla="*/ 2636598 h 2979720"/>
              <a:gd name="connsiteX3022" fmla="*/ 2359871 w 2918889"/>
              <a:gd name="connsiteY3022" fmla="*/ 2641173 h 2979720"/>
              <a:gd name="connsiteX3023" fmla="*/ 2318076 w 2918889"/>
              <a:gd name="connsiteY3023" fmla="*/ 2637881 h 2979720"/>
              <a:gd name="connsiteX3024" fmla="*/ 2301503 w 2918889"/>
              <a:gd name="connsiteY3024" fmla="*/ 2608306 h 2979720"/>
              <a:gd name="connsiteX3025" fmla="*/ 2264897 w 2918889"/>
              <a:gd name="connsiteY3025" fmla="*/ 2599378 h 2979720"/>
              <a:gd name="connsiteX3026" fmla="*/ 2238224 w 2918889"/>
              <a:gd name="connsiteY3026" fmla="*/ 2603173 h 2979720"/>
              <a:gd name="connsiteX3027" fmla="*/ 2214564 w 2918889"/>
              <a:gd name="connsiteY3027" fmla="*/ 2590785 h 2979720"/>
              <a:gd name="connsiteX3028" fmla="*/ 2209877 w 2918889"/>
              <a:gd name="connsiteY3028" fmla="*/ 2621420 h 2979720"/>
              <a:gd name="connsiteX3029" fmla="*/ 2169979 w 2918889"/>
              <a:gd name="connsiteY3029" fmla="*/ 2605684 h 2979720"/>
              <a:gd name="connsiteX3030" fmla="*/ 2164176 w 2918889"/>
              <a:gd name="connsiteY3030" fmla="*/ 2588162 h 2979720"/>
              <a:gd name="connsiteX3031" fmla="*/ 2150002 w 2918889"/>
              <a:gd name="connsiteY3031" fmla="*/ 2578453 h 2979720"/>
              <a:gd name="connsiteX3032" fmla="*/ 2134936 w 2918889"/>
              <a:gd name="connsiteY3032" fmla="*/ 2561266 h 2979720"/>
              <a:gd name="connsiteX3033" fmla="*/ 2103575 w 2918889"/>
              <a:gd name="connsiteY3033" fmla="*/ 2530185 h 2979720"/>
              <a:gd name="connsiteX3034" fmla="*/ 2077293 w 2918889"/>
              <a:gd name="connsiteY3034" fmla="*/ 2515118 h 2979720"/>
              <a:gd name="connsiteX3035" fmla="*/ 2012508 w 2918889"/>
              <a:gd name="connsiteY3035" fmla="*/ 2479796 h 2979720"/>
              <a:gd name="connsiteX3036" fmla="*/ 2008434 w 2918889"/>
              <a:gd name="connsiteY3036" fmla="*/ 2482586 h 2979720"/>
              <a:gd name="connsiteX3037" fmla="*/ 2026067 w 2918889"/>
              <a:gd name="connsiteY3037" fmla="*/ 2517183 h 2979720"/>
              <a:gd name="connsiteX3038" fmla="*/ 2042752 w 2918889"/>
              <a:gd name="connsiteY3038" fmla="*/ 2512496 h 2979720"/>
              <a:gd name="connsiteX3039" fmla="*/ 2046937 w 2918889"/>
              <a:gd name="connsiteY3039" fmla="*/ 2520252 h 2979720"/>
              <a:gd name="connsiteX3040" fmla="*/ 2052238 w 2918889"/>
              <a:gd name="connsiteY3040" fmla="*/ 2510319 h 2979720"/>
              <a:gd name="connsiteX3041" fmla="*/ 2066523 w 2918889"/>
              <a:gd name="connsiteY3041" fmla="*/ 2558308 h 2979720"/>
              <a:gd name="connsiteX3042" fmla="*/ 2024505 w 2918889"/>
              <a:gd name="connsiteY3042" fmla="*/ 2526055 h 2979720"/>
              <a:gd name="connsiteX3043" fmla="*/ 1998334 w 2918889"/>
              <a:gd name="connsiteY3043" fmla="*/ 2515732 h 2979720"/>
              <a:gd name="connsiteX3044" fmla="*/ 1976516 w 2918889"/>
              <a:gd name="connsiteY3044" fmla="*/ 2493523 h 2979720"/>
              <a:gd name="connsiteX3045" fmla="*/ 1981705 w 2918889"/>
              <a:gd name="connsiteY3045" fmla="*/ 2483981 h 2979720"/>
              <a:gd name="connsiteX3046" fmla="*/ 1917924 w 2918889"/>
              <a:gd name="connsiteY3046" fmla="*/ 2504125 h 2979720"/>
              <a:gd name="connsiteX3047" fmla="*/ 1897445 w 2918889"/>
              <a:gd name="connsiteY3047" fmla="*/ 2500164 h 2979720"/>
              <a:gd name="connsiteX3048" fmla="*/ 1909666 w 2918889"/>
              <a:gd name="connsiteY3048" fmla="*/ 2487273 h 2979720"/>
              <a:gd name="connsiteX3049" fmla="*/ 1885671 w 2918889"/>
              <a:gd name="connsiteY3049" fmla="*/ 2498601 h 2979720"/>
              <a:gd name="connsiteX3050" fmla="*/ 1868205 w 2918889"/>
              <a:gd name="connsiteY3050" fmla="*/ 2505465 h 2979720"/>
              <a:gd name="connsiteX3051" fmla="*/ 1856041 w 2918889"/>
              <a:gd name="connsiteY3051" fmla="*/ 2513556 h 2979720"/>
              <a:gd name="connsiteX3052" fmla="*/ 1853251 w 2918889"/>
              <a:gd name="connsiteY3052" fmla="*/ 2530129 h 2979720"/>
              <a:gd name="connsiteX3053" fmla="*/ 1806545 w 2918889"/>
              <a:gd name="connsiteY3053" fmla="*/ 2515230 h 2979720"/>
              <a:gd name="connsiteX3054" fmla="*/ 1828865 w 2918889"/>
              <a:gd name="connsiteY3054" fmla="*/ 2490733 h 2979720"/>
              <a:gd name="connsiteX3055" fmla="*/ 1836287 w 2918889"/>
              <a:gd name="connsiteY3055" fmla="*/ 2515118 h 2979720"/>
              <a:gd name="connsiteX3056" fmla="*/ 1853083 w 2918889"/>
              <a:gd name="connsiteY3056" fmla="*/ 2491737 h 2979720"/>
              <a:gd name="connsiteX3057" fmla="*/ 1828754 w 2918889"/>
              <a:gd name="connsiteY3057" fmla="*/ 2459428 h 2979720"/>
              <a:gd name="connsiteX3058" fmla="*/ 1783387 w 2918889"/>
              <a:gd name="connsiteY3058" fmla="*/ 2481358 h 2979720"/>
              <a:gd name="connsiteX3059" fmla="*/ 1800630 w 2918889"/>
              <a:gd name="connsiteY3059" fmla="*/ 2462721 h 2979720"/>
              <a:gd name="connsiteX3060" fmla="*/ 1805317 w 2918889"/>
              <a:gd name="connsiteY3060" fmla="*/ 2419419 h 2979720"/>
              <a:gd name="connsiteX3061" fmla="*/ 1773622 w 2918889"/>
              <a:gd name="connsiteY3061" fmla="*/ 2432588 h 2979720"/>
              <a:gd name="connsiteX3062" fmla="*/ 1781602 w 2918889"/>
              <a:gd name="connsiteY3062" fmla="*/ 2376564 h 2979720"/>
              <a:gd name="connsiteX3063" fmla="*/ 1749237 w 2918889"/>
              <a:gd name="connsiteY3063" fmla="*/ 2331253 h 2979720"/>
              <a:gd name="connsiteX3064" fmla="*/ 1716314 w 2918889"/>
              <a:gd name="connsiteY3064" fmla="*/ 2377401 h 2979720"/>
              <a:gd name="connsiteX3065" fmla="*/ 1711292 w 2918889"/>
              <a:gd name="connsiteY3065" fmla="*/ 2362669 h 2979720"/>
              <a:gd name="connsiteX3066" fmla="*/ 1694998 w 2918889"/>
              <a:gd name="connsiteY3066" fmla="*/ 2361497 h 2979720"/>
              <a:gd name="connsiteX3067" fmla="*/ 1681829 w 2918889"/>
              <a:gd name="connsiteY3067" fmla="*/ 2385157 h 2979720"/>
              <a:gd name="connsiteX3068" fmla="*/ 1675468 w 2918889"/>
              <a:gd name="connsiteY3068" fmla="*/ 2374220 h 2979720"/>
              <a:gd name="connsiteX3069" fmla="*/ 1685233 w 2918889"/>
              <a:gd name="connsiteY3069" fmla="*/ 2342860 h 2979720"/>
              <a:gd name="connsiteX3070" fmla="*/ 1651250 w 2918889"/>
              <a:gd name="connsiteY3070" fmla="*/ 2428794 h 2979720"/>
              <a:gd name="connsiteX3071" fmla="*/ 1665312 w 2918889"/>
              <a:gd name="connsiteY3071" fmla="*/ 2421260 h 2979720"/>
              <a:gd name="connsiteX3072" fmla="*/ 1681829 w 2918889"/>
              <a:gd name="connsiteY3072" fmla="*/ 2389844 h 2979720"/>
              <a:gd name="connsiteX3073" fmla="*/ 1671729 w 2918889"/>
              <a:gd name="connsiteY3073" fmla="*/ 2429240 h 2979720"/>
              <a:gd name="connsiteX3074" fmla="*/ 1675133 w 2918889"/>
              <a:gd name="connsiteY3074" fmla="*/ 2471426 h 2979720"/>
              <a:gd name="connsiteX3075" fmla="*/ 1663191 w 2918889"/>
              <a:gd name="connsiteY3075" fmla="*/ 2510877 h 2979720"/>
              <a:gd name="connsiteX3076" fmla="*/ 1641429 w 2918889"/>
              <a:gd name="connsiteY3076" fmla="*/ 2539448 h 2979720"/>
              <a:gd name="connsiteX3077" fmla="*/ 1628873 w 2918889"/>
              <a:gd name="connsiteY3077" fmla="*/ 2525888 h 2979720"/>
              <a:gd name="connsiteX3078" fmla="*/ 1619220 w 2918889"/>
              <a:gd name="connsiteY3078" fmla="*/ 2554235 h 2979720"/>
              <a:gd name="connsiteX3079" fmla="*/ 1667265 w 2918889"/>
              <a:gd name="connsiteY3079" fmla="*/ 2567404 h 2979720"/>
              <a:gd name="connsiteX3080" fmla="*/ 1650580 w 2918889"/>
              <a:gd name="connsiteY3080" fmla="*/ 2579346 h 2979720"/>
              <a:gd name="connsiteX3081" fmla="*/ 1641429 w 2918889"/>
              <a:gd name="connsiteY3081" fmla="*/ 2590952 h 2979720"/>
              <a:gd name="connsiteX3082" fmla="*/ 1608729 w 2918889"/>
              <a:gd name="connsiteY3082" fmla="*/ 2573375 h 2979720"/>
              <a:gd name="connsiteX3083" fmla="*/ 1609008 w 2918889"/>
              <a:gd name="connsiteY3083" fmla="*/ 2561768 h 2979720"/>
              <a:gd name="connsiteX3084" fmla="*/ 1606888 w 2918889"/>
              <a:gd name="connsiteY3084" fmla="*/ 2513891 h 2979720"/>
              <a:gd name="connsiteX3085" fmla="*/ 1602312 w 2918889"/>
              <a:gd name="connsiteY3085" fmla="*/ 2475834 h 2979720"/>
              <a:gd name="connsiteX3086" fmla="*/ 1597122 w 2918889"/>
              <a:gd name="connsiteY3086" fmla="*/ 2452398 h 2979720"/>
              <a:gd name="connsiteX3087" fmla="*/ 1586241 w 2918889"/>
              <a:gd name="connsiteY3087" fmla="*/ 2399889 h 2979720"/>
              <a:gd name="connsiteX3088" fmla="*/ 1567108 w 2918889"/>
              <a:gd name="connsiteY3088" fmla="*/ 2426360 h 2979720"/>
              <a:gd name="connsiteX3089" fmla="*/ 1553553 w 2918889"/>
              <a:gd name="connsiteY3089" fmla="*/ 2451931 h 2979720"/>
              <a:gd name="connsiteX3090" fmla="*/ 1553263 w 2918889"/>
              <a:gd name="connsiteY3090" fmla="*/ 2451560 h 2979720"/>
              <a:gd name="connsiteX3091" fmla="*/ 1553163 w 2918889"/>
              <a:gd name="connsiteY3091" fmla="*/ 2451639 h 2979720"/>
              <a:gd name="connsiteX3092" fmla="*/ 1526645 w 2918889"/>
              <a:gd name="connsiteY3092" fmla="*/ 2429798 h 2979720"/>
              <a:gd name="connsiteX3093" fmla="*/ 1544334 w 2918889"/>
              <a:gd name="connsiteY3093" fmla="*/ 2417801 h 2979720"/>
              <a:gd name="connsiteX3094" fmla="*/ 1551644 w 2918889"/>
              <a:gd name="connsiteY3094" fmla="*/ 2401618 h 2979720"/>
              <a:gd name="connsiteX3095" fmla="*/ 1539145 w 2918889"/>
              <a:gd name="connsiteY3095" fmla="*/ 2392913 h 2979720"/>
              <a:gd name="connsiteX3096" fmla="*/ 1551923 w 2918889"/>
              <a:gd name="connsiteY3096" fmla="*/ 2359879 h 2979720"/>
              <a:gd name="connsiteX3097" fmla="*/ 1503265 w 2918889"/>
              <a:gd name="connsiteY3097" fmla="*/ 2391072 h 2979720"/>
              <a:gd name="connsiteX3098" fmla="*/ 1503265 w 2918889"/>
              <a:gd name="connsiteY3098" fmla="*/ 2435601 h 2979720"/>
              <a:gd name="connsiteX3099" fmla="*/ 1492662 w 2918889"/>
              <a:gd name="connsiteY3099" fmla="*/ 2434374 h 2979720"/>
              <a:gd name="connsiteX3100" fmla="*/ 1474583 w 2918889"/>
              <a:gd name="connsiteY3100" fmla="*/ 2403404 h 2979720"/>
              <a:gd name="connsiteX3101" fmla="*/ 1459516 w 2918889"/>
              <a:gd name="connsiteY3101" fmla="*/ 2377680 h 2979720"/>
              <a:gd name="connsiteX3102" fmla="*/ 1475643 w 2918889"/>
              <a:gd name="connsiteY3102" fmla="*/ 2368417 h 2979720"/>
              <a:gd name="connsiteX3103" fmla="*/ 1469951 w 2918889"/>
              <a:gd name="connsiteY3103" fmla="*/ 2345203 h 2979720"/>
              <a:gd name="connsiteX3104" fmla="*/ 1456001 w 2918889"/>
              <a:gd name="connsiteY3104" fmla="*/ 2370537 h 2979720"/>
              <a:gd name="connsiteX3105" fmla="*/ 1453880 w 2918889"/>
              <a:gd name="connsiteY3105" fmla="*/ 2383594 h 2979720"/>
              <a:gd name="connsiteX3106" fmla="*/ 1447798 w 2918889"/>
              <a:gd name="connsiteY3106" fmla="*/ 2419140 h 2979720"/>
              <a:gd name="connsiteX3107" fmla="*/ 1470342 w 2918889"/>
              <a:gd name="connsiteY3107" fmla="*/ 2440121 h 2979720"/>
              <a:gd name="connsiteX3108" fmla="*/ 1476089 w 2918889"/>
              <a:gd name="connsiteY3108" fmla="*/ 2504572 h 2979720"/>
              <a:gd name="connsiteX3109" fmla="*/ 1479437 w 2918889"/>
              <a:gd name="connsiteY3109" fmla="*/ 2511379 h 2979720"/>
              <a:gd name="connsiteX3110" fmla="*/ 1495731 w 2918889"/>
              <a:gd name="connsiteY3110" fmla="*/ 2503288 h 2979720"/>
              <a:gd name="connsiteX3111" fmla="*/ 1503376 w 2918889"/>
              <a:gd name="connsiteY3111" fmla="*/ 2473100 h 2979720"/>
              <a:gd name="connsiteX3112" fmla="*/ 1504771 w 2918889"/>
              <a:gd name="connsiteY3112" fmla="*/ 2492965 h 2979720"/>
              <a:gd name="connsiteX3113" fmla="*/ 1515374 w 2918889"/>
              <a:gd name="connsiteY3113" fmla="*/ 2473881 h 2979720"/>
              <a:gd name="connsiteX3114" fmla="*/ 1526311 w 2918889"/>
              <a:gd name="connsiteY3114" fmla="*/ 2468078 h 2979720"/>
              <a:gd name="connsiteX3115" fmla="*/ 1539557 w 2918889"/>
              <a:gd name="connsiteY3115" fmla="*/ 2462351 h 2979720"/>
              <a:gd name="connsiteX3116" fmla="*/ 1553163 w 2918889"/>
              <a:gd name="connsiteY3116" fmla="*/ 2451639 h 2979720"/>
              <a:gd name="connsiteX3117" fmla="*/ 1553542 w 2918889"/>
              <a:gd name="connsiteY3117" fmla="*/ 2451951 h 2979720"/>
              <a:gd name="connsiteX3118" fmla="*/ 1553553 w 2918889"/>
              <a:gd name="connsiteY3118" fmla="*/ 2451931 h 2979720"/>
              <a:gd name="connsiteX3119" fmla="*/ 1557838 w 2918889"/>
              <a:gd name="connsiteY3119" fmla="*/ 2457420 h 2979720"/>
              <a:gd name="connsiteX3120" fmla="*/ 1555606 w 2918889"/>
              <a:gd name="connsiteY3120" fmla="*/ 2490063 h 2979720"/>
              <a:gd name="connsiteX3121" fmla="*/ 1545450 w 2918889"/>
              <a:gd name="connsiteY3121" fmla="*/ 2537439 h 2979720"/>
              <a:gd name="connsiteX3122" fmla="*/ 1528208 w 2918889"/>
              <a:gd name="connsiteY3122" fmla="*/ 2545586 h 2979720"/>
              <a:gd name="connsiteX3123" fmla="*/ 1519224 w 2918889"/>
              <a:gd name="connsiteY3123" fmla="*/ 2555407 h 2979720"/>
              <a:gd name="connsiteX3124" fmla="*/ 1516824 w 2918889"/>
              <a:gd name="connsiteY3124" fmla="*/ 2583531 h 2979720"/>
              <a:gd name="connsiteX3125" fmla="*/ 1502483 w 2918889"/>
              <a:gd name="connsiteY3125" fmla="*/ 2608920 h 2979720"/>
              <a:gd name="connsiteX3126" fmla="*/ 1506222 w 2918889"/>
              <a:gd name="connsiteY3126" fmla="*/ 2636040 h 2979720"/>
              <a:gd name="connsiteX3127" fmla="*/ 1480274 w 2918889"/>
              <a:gd name="connsiteY3127" fmla="*/ 2666563 h 2979720"/>
              <a:gd name="connsiteX3128" fmla="*/ 1449751 w 2918889"/>
              <a:gd name="connsiteY3128" fmla="*/ 2634589 h 2979720"/>
              <a:gd name="connsiteX3129" fmla="*/ 1464483 w 2918889"/>
              <a:gd name="connsiteY3129" fmla="*/ 2541568 h 2979720"/>
              <a:gd name="connsiteX3130" fmla="*/ 1464371 w 2918889"/>
              <a:gd name="connsiteY3130" fmla="*/ 2530631 h 2979720"/>
              <a:gd name="connsiteX3131" fmla="*/ 1448245 w 2918889"/>
              <a:gd name="connsiteY3131" fmla="*/ 2497987 h 2979720"/>
              <a:gd name="connsiteX3132" fmla="*/ 1427598 w 2918889"/>
              <a:gd name="connsiteY3132" fmla="*/ 2510431 h 2979720"/>
              <a:gd name="connsiteX3133" fmla="*/ 1414317 w 2918889"/>
              <a:gd name="connsiteY3133" fmla="*/ 2528566 h 2979720"/>
              <a:gd name="connsiteX3134" fmla="*/ 1376150 w 2918889"/>
              <a:gd name="connsiteY3134" fmla="*/ 2506413 h 2979720"/>
              <a:gd name="connsiteX3135" fmla="*/ 1360191 w 2918889"/>
              <a:gd name="connsiteY3135" fmla="*/ 2524716 h 2979720"/>
              <a:gd name="connsiteX3136" fmla="*/ 1373081 w 2918889"/>
              <a:gd name="connsiteY3136" fmla="*/ 2533254 h 2979720"/>
              <a:gd name="connsiteX3137" fmla="*/ 1370961 w 2918889"/>
              <a:gd name="connsiteY3137" fmla="*/ 2538443 h 2979720"/>
              <a:gd name="connsiteX3138" fmla="*/ 1352267 w 2918889"/>
              <a:gd name="connsiteY3138" fmla="*/ 2559313 h 2979720"/>
              <a:gd name="connsiteX3139" fmla="*/ 1349868 w 2918889"/>
              <a:gd name="connsiteY3139" fmla="*/ 2566790 h 2979720"/>
              <a:gd name="connsiteX3140" fmla="*/ 1344343 w 2918889"/>
              <a:gd name="connsiteY3140" fmla="*/ 2605181 h 2979720"/>
              <a:gd name="connsiteX3141" fmla="*/ 1296243 w 2918889"/>
              <a:gd name="connsiteY3141" fmla="*/ 2594524 h 2979720"/>
              <a:gd name="connsiteX3142" fmla="*/ 1284468 w 2918889"/>
              <a:gd name="connsiteY3142" fmla="*/ 2562270 h 2979720"/>
              <a:gd name="connsiteX3143" fmla="*/ 1303385 w 2918889"/>
              <a:gd name="connsiteY3143" fmla="*/ 2530966 h 2979720"/>
              <a:gd name="connsiteX3144" fmla="*/ 1315606 w 2918889"/>
              <a:gd name="connsiteY3144" fmla="*/ 2517741 h 2979720"/>
              <a:gd name="connsiteX3145" fmla="*/ 1337815 w 2918889"/>
              <a:gd name="connsiteY3145" fmla="*/ 2503400 h 2979720"/>
              <a:gd name="connsiteX3146" fmla="*/ 1334020 w 2918889"/>
              <a:gd name="connsiteY3146" fmla="*/ 2484372 h 2979720"/>
              <a:gd name="connsiteX3147" fmla="*/ 1338260 w 2918889"/>
              <a:gd name="connsiteY3147" fmla="*/ 2445478 h 2979720"/>
              <a:gd name="connsiteX3148" fmla="*/ 1322692 w 2918889"/>
              <a:gd name="connsiteY3148" fmla="*/ 2419531 h 2979720"/>
              <a:gd name="connsiteX3149" fmla="*/ 1296689 w 2918889"/>
              <a:gd name="connsiteY3149" fmla="*/ 2427287 h 2979720"/>
              <a:gd name="connsiteX3150" fmla="*/ 1291834 w 2918889"/>
              <a:gd name="connsiteY3150" fmla="*/ 2391574 h 2979720"/>
              <a:gd name="connsiteX3151" fmla="*/ 1276823 w 2918889"/>
              <a:gd name="connsiteY3151" fmla="*/ 2360270 h 2979720"/>
              <a:gd name="connsiteX3152" fmla="*/ 1271354 w 2918889"/>
              <a:gd name="connsiteY3152" fmla="*/ 2370146 h 2979720"/>
              <a:gd name="connsiteX3153" fmla="*/ 1266555 w 2918889"/>
              <a:gd name="connsiteY3153" fmla="*/ 2354689 h 2979720"/>
              <a:gd name="connsiteX3154" fmla="*/ 1248867 w 2918889"/>
              <a:gd name="connsiteY3154" fmla="*/ 2389063 h 2979720"/>
              <a:gd name="connsiteX3155" fmla="*/ 1243231 w 2918889"/>
              <a:gd name="connsiteY3155" fmla="*/ 2370425 h 2979720"/>
              <a:gd name="connsiteX3156" fmla="*/ 1225542 w 2918889"/>
              <a:gd name="connsiteY3156" fmla="*/ 2357535 h 2979720"/>
              <a:gd name="connsiteX3157" fmla="*/ 1212652 w 2918889"/>
              <a:gd name="connsiteY3157" fmla="*/ 2344868 h 2979720"/>
              <a:gd name="connsiteX3158" fmla="*/ 1215721 w 2918889"/>
              <a:gd name="connsiteY3158" fmla="*/ 2338340 h 2979720"/>
              <a:gd name="connsiteX3159" fmla="*/ 1240888 w 2918889"/>
              <a:gd name="connsiteY3159" fmla="*/ 2334378 h 2979720"/>
              <a:gd name="connsiteX3160" fmla="*/ 1270573 w 2918889"/>
              <a:gd name="connsiteY3160" fmla="*/ 2334713 h 2979720"/>
              <a:gd name="connsiteX3161" fmla="*/ 1296577 w 2918889"/>
              <a:gd name="connsiteY3161" fmla="*/ 2287058 h 2979720"/>
              <a:gd name="connsiteX3162" fmla="*/ 1280395 w 2918889"/>
              <a:gd name="connsiteY3162" fmla="*/ 2289514 h 2979720"/>
              <a:gd name="connsiteX3163" fmla="*/ 1292616 w 2918889"/>
              <a:gd name="connsiteY3163" fmla="*/ 2274503 h 2979720"/>
              <a:gd name="connsiteX3164" fmla="*/ 1278442 w 2918889"/>
              <a:gd name="connsiteY3164" fmla="*/ 2271155 h 2979720"/>
              <a:gd name="connsiteX3165" fmla="*/ 1266445 w 2918889"/>
              <a:gd name="connsiteY3165" fmla="*/ 2230922 h 2979720"/>
              <a:gd name="connsiteX3166" fmla="*/ 1263542 w 2918889"/>
              <a:gd name="connsiteY3166" fmla="*/ 2193647 h 2979720"/>
              <a:gd name="connsiteX3167" fmla="*/ 1263430 w 2918889"/>
              <a:gd name="connsiteY3167" fmla="*/ 2172610 h 2979720"/>
              <a:gd name="connsiteX3168" fmla="*/ 1245798 w 2918889"/>
              <a:gd name="connsiteY3168" fmla="*/ 2211726 h 2979720"/>
              <a:gd name="connsiteX3169" fmla="*/ 1221134 w 2918889"/>
              <a:gd name="connsiteY3169" fmla="*/ 2204193 h 2979720"/>
              <a:gd name="connsiteX3170" fmla="*/ 1227941 w 2918889"/>
              <a:gd name="connsiteY3170" fmla="*/ 2178859 h 2979720"/>
              <a:gd name="connsiteX3171" fmla="*/ 1211368 w 2918889"/>
              <a:gd name="connsiteY3171" fmla="*/ 2133270 h 2979720"/>
              <a:gd name="connsiteX3172" fmla="*/ 1200209 w 2918889"/>
              <a:gd name="connsiteY3172" fmla="*/ 2121384 h 2979720"/>
              <a:gd name="connsiteX3173" fmla="*/ 1182240 w 2918889"/>
              <a:gd name="connsiteY3173" fmla="*/ 2110893 h 2979720"/>
              <a:gd name="connsiteX3174" fmla="*/ 1130009 w 2918889"/>
              <a:gd name="connsiteY3174" fmla="*/ 2072279 h 2979720"/>
              <a:gd name="connsiteX3175" fmla="*/ 1140613 w 2918889"/>
              <a:gd name="connsiteY3175" fmla="*/ 2058384 h 2979720"/>
              <a:gd name="connsiteX3176" fmla="*/ 1171749 w 2918889"/>
              <a:gd name="connsiteY3176" fmla="*/ 2058719 h 2979720"/>
              <a:gd name="connsiteX3177" fmla="*/ 1136985 w 2918889"/>
              <a:gd name="connsiteY3177" fmla="*/ 2019547 h 2979720"/>
              <a:gd name="connsiteX3178" fmla="*/ 1131461 w 2918889"/>
              <a:gd name="connsiteY3178" fmla="*/ 1976412 h 2979720"/>
              <a:gd name="connsiteX3179" fmla="*/ 1135256 w 2918889"/>
              <a:gd name="connsiteY3179" fmla="*/ 1966647 h 2979720"/>
              <a:gd name="connsiteX3180" fmla="*/ 1115111 w 2918889"/>
              <a:gd name="connsiteY3180" fmla="*/ 1952976 h 2979720"/>
              <a:gd name="connsiteX3181" fmla="*/ 1124040 w 2918889"/>
              <a:gd name="connsiteY3181" fmla="*/ 1915589 h 2979720"/>
              <a:gd name="connsiteX3182" fmla="*/ 1135534 w 2918889"/>
              <a:gd name="connsiteY3182" fmla="*/ 1910120 h 2979720"/>
              <a:gd name="connsiteX3183" fmla="*/ 1147365 w 2918889"/>
              <a:gd name="connsiteY3183" fmla="*/ 1940811 h 2979720"/>
              <a:gd name="connsiteX3184" fmla="*/ 1196135 w 2918889"/>
              <a:gd name="connsiteY3184" fmla="*/ 1977640 h 2979720"/>
              <a:gd name="connsiteX3185" fmla="*/ 1197139 w 2918889"/>
              <a:gd name="connsiteY3185" fmla="*/ 2016031 h 2979720"/>
              <a:gd name="connsiteX3186" fmla="*/ 1218009 w 2918889"/>
              <a:gd name="connsiteY3186" fmla="*/ 2050293 h 2979720"/>
              <a:gd name="connsiteX3187" fmla="*/ 1217619 w 2918889"/>
              <a:gd name="connsiteY3187" fmla="*/ 2031098 h 2979720"/>
              <a:gd name="connsiteX3188" fmla="*/ 1223588 w 2918889"/>
              <a:gd name="connsiteY3188" fmla="*/ 1988968 h 2979720"/>
              <a:gd name="connsiteX3189" fmla="*/ 1196470 w 2918889"/>
              <a:gd name="connsiteY3189" fmla="*/ 1977361 h 2979720"/>
              <a:gd name="connsiteX3190" fmla="*/ 1188545 w 2918889"/>
              <a:gd name="connsiteY3190" fmla="*/ 1962127 h 2979720"/>
              <a:gd name="connsiteX3191" fmla="*/ 1199985 w 2918889"/>
              <a:gd name="connsiteY3191" fmla="*/ 1943936 h 2979720"/>
              <a:gd name="connsiteX3192" fmla="*/ 1216782 w 2918889"/>
              <a:gd name="connsiteY3192" fmla="*/ 1884173 h 2979720"/>
              <a:gd name="connsiteX3193" fmla="*/ 1216391 w 2918889"/>
              <a:gd name="connsiteY3193" fmla="*/ 1874296 h 2979720"/>
              <a:gd name="connsiteX3194" fmla="*/ 1193457 w 2918889"/>
              <a:gd name="connsiteY3194" fmla="*/ 1890534 h 2979720"/>
              <a:gd name="connsiteX3195" fmla="*/ 1228332 w 2918889"/>
              <a:gd name="connsiteY3195" fmla="*/ 1827981 h 2979720"/>
              <a:gd name="connsiteX3196" fmla="*/ 1219962 w 2918889"/>
              <a:gd name="connsiteY3196" fmla="*/ 1818160 h 2979720"/>
              <a:gd name="connsiteX3197" fmla="*/ 1180287 w 2918889"/>
              <a:gd name="connsiteY3197" fmla="*/ 1832891 h 2979720"/>
              <a:gd name="connsiteX3198" fmla="*/ 1197808 w 2918889"/>
              <a:gd name="connsiteY3198" fmla="*/ 1834900 h 2979720"/>
              <a:gd name="connsiteX3199" fmla="*/ 1186480 w 2918889"/>
              <a:gd name="connsiteY3199" fmla="*/ 1849185 h 2979720"/>
              <a:gd name="connsiteX3200" fmla="*/ 1195074 w 2918889"/>
              <a:gd name="connsiteY3200" fmla="*/ 1860904 h 2979720"/>
              <a:gd name="connsiteX3201" fmla="*/ 1168624 w 2918889"/>
              <a:gd name="connsiteY3201" fmla="*/ 1876807 h 2979720"/>
              <a:gd name="connsiteX3202" fmla="*/ 1159864 w 2918889"/>
              <a:gd name="connsiteY3202" fmla="*/ 1840034 h 2979720"/>
              <a:gd name="connsiteX3203" fmla="*/ 1155623 w 2918889"/>
              <a:gd name="connsiteY3203" fmla="*/ 1839476 h 2979720"/>
              <a:gd name="connsiteX3204" fmla="*/ 1149876 w 2918889"/>
              <a:gd name="connsiteY3204" fmla="*/ 1867042 h 2979720"/>
              <a:gd name="connsiteX3205" fmla="*/ 1140501 w 2918889"/>
              <a:gd name="connsiteY3205" fmla="*/ 1864419 h 2979720"/>
              <a:gd name="connsiteX3206" fmla="*/ 1119743 w 2918889"/>
              <a:gd name="connsiteY3206" fmla="*/ 1890757 h 2979720"/>
              <a:gd name="connsiteX3207" fmla="*/ 1103784 w 2918889"/>
              <a:gd name="connsiteY3207" fmla="*/ 1922843 h 2979720"/>
              <a:gd name="connsiteX3208" fmla="*/ 1088829 w 2918889"/>
              <a:gd name="connsiteY3208" fmla="*/ 1981379 h 2979720"/>
              <a:gd name="connsiteX3209" fmla="*/ 1078116 w 2918889"/>
              <a:gd name="connsiteY3209" fmla="*/ 1979816 h 2979720"/>
              <a:gd name="connsiteX3210" fmla="*/ 1084923 w 2918889"/>
              <a:gd name="connsiteY3210" fmla="*/ 2017761 h 2979720"/>
              <a:gd name="connsiteX3211" fmla="*/ 1075493 w 2918889"/>
              <a:gd name="connsiteY3211" fmla="*/ 2030260 h 2979720"/>
              <a:gd name="connsiteX3212" fmla="*/ 1071810 w 2918889"/>
              <a:gd name="connsiteY3212" fmla="*/ 2063853 h 2979720"/>
              <a:gd name="connsiteX3213" fmla="*/ 1027059 w 2918889"/>
              <a:gd name="connsiteY3213" fmla="*/ 2028196 h 2979720"/>
              <a:gd name="connsiteX3214" fmla="*/ 1035597 w 2918889"/>
              <a:gd name="connsiteY3214" fmla="*/ 1979314 h 2979720"/>
              <a:gd name="connsiteX3215" fmla="*/ 1046924 w 2918889"/>
              <a:gd name="connsiteY3215" fmla="*/ 1961848 h 2979720"/>
              <a:gd name="connsiteX3216" fmla="*/ 1075660 w 2918889"/>
              <a:gd name="connsiteY3216" fmla="*/ 1915477 h 2979720"/>
              <a:gd name="connsiteX3217" fmla="*/ 1082021 w 2918889"/>
              <a:gd name="connsiteY3217" fmla="*/ 1903982 h 2979720"/>
              <a:gd name="connsiteX3218" fmla="*/ 1106741 w 2918889"/>
              <a:gd name="connsiteY3218" fmla="*/ 1839699 h 2979720"/>
              <a:gd name="connsiteX3219" fmla="*/ 1143626 w 2918889"/>
              <a:gd name="connsiteY3219" fmla="*/ 1826586 h 2979720"/>
              <a:gd name="connsiteX3220" fmla="*/ 1151103 w 2918889"/>
              <a:gd name="connsiteY3220" fmla="*/ 1796286 h 2979720"/>
              <a:gd name="connsiteX3221" fmla="*/ 1210699 w 2918889"/>
              <a:gd name="connsiteY3221" fmla="*/ 1733788 h 2979720"/>
              <a:gd name="connsiteX3222" fmla="*/ 1218344 w 2918889"/>
              <a:gd name="connsiteY3222" fmla="*/ 1733788 h 2979720"/>
              <a:gd name="connsiteX3223" fmla="*/ 1219124 w 2918889"/>
              <a:gd name="connsiteY3223" fmla="*/ 1698912 h 2979720"/>
              <a:gd name="connsiteX3224" fmla="*/ 1226044 w 2918889"/>
              <a:gd name="connsiteY3224" fmla="*/ 1664650 h 2979720"/>
              <a:gd name="connsiteX3225" fmla="*/ 1198032 w 2918889"/>
              <a:gd name="connsiteY3225" fmla="*/ 1599363 h 2979720"/>
              <a:gd name="connsiteX3226" fmla="*/ 1131685 w 2918889"/>
              <a:gd name="connsiteY3226" fmla="*/ 1601930 h 2979720"/>
              <a:gd name="connsiteX3227" fmla="*/ 1115781 w 2918889"/>
              <a:gd name="connsiteY3227" fmla="*/ 1602488 h 2979720"/>
              <a:gd name="connsiteX3228" fmla="*/ 1084532 w 2918889"/>
              <a:gd name="connsiteY3228" fmla="*/ 1586863 h 2979720"/>
              <a:gd name="connsiteX3229" fmla="*/ 1104118 w 2918889"/>
              <a:gd name="connsiteY3229" fmla="*/ 1579386 h 2979720"/>
              <a:gd name="connsiteX3230" fmla="*/ 1109978 w 2918889"/>
              <a:gd name="connsiteY3230" fmla="*/ 1562199 h 2979720"/>
              <a:gd name="connsiteX3231" fmla="*/ 1123928 w 2918889"/>
              <a:gd name="connsiteY3231" fmla="*/ 1580279 h 2979720"/>
              <a:gd name="connsiteX3232" fmla="*/ 1146360 w 2918889"/>
              <a:gd name="connsiteY3232" fmla="*/ 1548249 h 2979720"/>
              <a:gd name="connsiteX3233" fmla="*/ 1161092 w 2918889"/>
              <a:gd name="connsiteY3233" fmla="*/ 1564989 h 2979720"/>
              <a:gd name="connsiteX3234" fmla="*/ 1159083 w 2918889"/>
              <a:gd name="connsiteY3234" fmla="*/ 1552099 h 2979720"/>
              <a:gd name="connsiteX3235" fmla="*/ 1169015 w 2918889"/>
              <a:gd name="connsiteY3235" fmla="*/ 1528439 h 2979720"/>
              <a:gd name="connsiteX3236" fmla="*/ 1123259 w 2918889"/>
              <a:gd name="connsiteY3236" fmla="*/ 1540269 h 2979720"/>
              <a:gd name="connsiteX3237" fmla="*/ 1056801 w 2918889"/>
              <a:gd name="connsiteY3237" fmla="*/ 1570179 h 2979720"/>
              <a:gd name="connsiteX3238" fmla="*/ 1008031 w 2918889"/>
              <a:gd name="connsiteY3238" fmla="*/ 1567500 h 2979720"/>
              <a:gd name="connsiteX3239" fmla="*/ 954015 w 2918889"/>
              <a:gd name="connsiteY3239" fmla="*/ 1564041 h 2979720"/>
              <a:gd name="connsiteX3240" fmla="*/ 922487 w 2918889"/>
              <a:gd name="connsiteY3240" fmla="*/ 1554108 h 2979720"/>
              <a:gd name="connsiteX3241" fmla="*/ 889509 w 2918889"/>
              <a:gd name="connsiteY3241" fmla="*/ 1535470 h 2979720"/>
              <a:gd name="connsiteX3242" fmla="*/ 854242 w 2918889"/>
              <a:gd name="connsiteY3242" fmla="*/ 1533461 h 2979720"/>
              <a:gd name="connsiteX3243" fmla="*/ 827067 w 2918889"/>
              <a:gd name="connsiteY3243" fmla="*/ 1559465 h 2979720"/>
              <a:gd name="connsiteX3244" fmla="*/ 784937 w 2918889"/>
              <a:gd name="connsiteY3244" fmla="*/ 1581674 h 2979720"/>
              <a:gd name="connsiteX3245" fmla="*/ 748443 w 2918889"/>
              <a:gd name="connsiteY3245" fmla="*/ 1591328 h 2979720"/>
              <a:gd name="connsiteX3246" fmla="*/ 702017 w 2918889"/>
              <a:gd name="connsiteY3246" fmla="*/ 1586361 h 2979720"/>
              <a:gd name="connsiteX3247" fmla="*/ 677465 w 2918889"/>
              <a:gd name="connsiteY3247" fmla="*/ 1575759 h 2979720"/>
              <a:gd name="connsiteX3248" fmla="*/ 666416 w 2918889"/>
              <a:gd name="connsiteY3248" fmla="*/ 1575201 h 2979720"/>
              <a:gd name="connsiteX3249" fmla="*/ 627722 w 2918889"/>
              <a:gd name="connsiteY3249" fmla="*/ 1547179 h 2979720"/>
              <a:gd name="connsiteX3250" fmla="*/ 626918 w 2918889"/>
              <a:gd name="connsiteY3250" fmla="*/ 1525620 h 2979720"/>
              <a:gd name="connsiteX3251" fmla="*/ 627188 w 2918889"/>
              <a:gd name="connsiteY3251" fmla="*/ 1525705 h 2979720"/>
              <a:gd name="connsiteX3252" fmla="*/ 627237 w 2918889"/>
              <a:gd name="connsiteY3252" fmla="*/ 1525323 h 2979720"/>
              <a:gd name="connsiteX3253" fmla="*/ 635801 w 2918889"/>
              <a:gd name="connsiteY3253" fmla="*/ 1524089 h 2979720"/>
              <a:gd name="connsiteX3254" fmla="*/ 658660 w 2918889"/>
              <a:gd name="connsiteY3254" fmla="*/ 1534243 h 2979720"/>
              <a:gd name="connsiteX3255" fmla="*/ 667086 w 2918889"/>
              <a:gd name="connsiteY3255" fmla="*/ 1558907 h 2979720"/>
              <a:gd name="connsiteX3256" fmla="*/ 695879 w 2918889"/>
              <a:gd name="connsiteY3256" fmla="*/ 1558907 h 2979720"/>
              <a:gd name="connsiteX3257" fmla="*/ 747215 w 2918889"/>
              <a:gd name="connsiteY3257" fmla="*/ 1548584 h 2979720"/>
              <a:gd name="connsiteX3258" fmla="*/ 757315 w 2918889"/>
              <a:gd name="connsiteY3258" fmla="*/ 1533127 h 2979720"/>
              <a:gd name="connsiteX3259" fmla="*/ 770429 w 2918889"/>
              <a:gd name="connsiteY3259" fmla="*/ 1553494 h 2979720"/>
              <a:gd name="connsiteX3260" fmla="*/ 788508 w 2918889"/>
              <a:gd name="connsiteY3260" fmla="*/ 1531787 h 2979720"/>
              <a:gd name="connsiteX3261" fmla="*/ 797102 w 2918889"/>
              <a:gd name="connsiteY3261" fmla="*/ 1529500 h 2979720"/>
              <a:gd name="connsiteX3262" fmla="*/ 800450 w 2918889"/>
              <a:gd name="connsiteY3262" fmla="*/ 1511197 h 2979720"/>
              <a:gd name="connsiteX3263" fmla="*/ 807871 w 2918889"/>
              <a:gd name="connsiteY3263" fmla="*/ 1491443 h 2979720"/>
              <a:gd name="connsiteX3264" fmla="*/ 778743 w 2918889"/>
              <a:gd name="connsiteY3264" fmla="*/ 1516442 h 2979720"/>
              <a:gd name="connsiteX3265" fmla="*/ 701236 w 2918889"/>
              <a:gd name="connsiteY3265" fmla="*/ 1498363 h 2979720"/>
              <a:gd name="connsiteX3266" fmla="*/ 641138 w 2918889"/>
              <a:gd name="connsiteY3266" fmla="*/ 1510025 h 2979720"/>
              <a:gd name="connsiteX3267" fmla="*/ 628994 w 2918889"/>
              <a:gd name="connsiteY3267" fmla="*/ 1511671 h 2979720"/>
              <a:gd name="connsiteX3268" fmla="*/ 627237 w 2918889"/>
              <a:gd name="connsiteY3268" fmla="*/ 1525323 h 2979720"/>
              <a:gd name="connsiteX3269" fmla="*/ 626909 w 2918889"/>
              <a:gd name="connsiteY3269" fmla="*/ 1525370 h 2979720"/>
              <a:gd name="connsiteX3270" fmla="*/ 626918 w 2918889"/>
              <a:gd name="connsiteY3270" fmla="*/ 1525620 h 2979720"/>
              <a:gd name="connsiteX3271" fmla="*/ 626127 w 2918889"/>
              <a:gd name="connsiteY3271" fmla="*/ 1525370 h 2979720"/>
              <a:gd name="connsiteX3272" fmla="*/ 617979 w 2918889"/>
              <a:gd name="connsiteY3272" fmla="*/ 1526486 h 2979720"/>
              <a:gd name="connsiteX3273" fmla="*/ 544991 w 2918889"/>
              <a:gd name="connsiteY3273" fmla="*/ 1546965 h 2979720"/>
              <a:gd name="connsiteX3274" fmla="*/ 494770 w 2918889"/>
              <a:gd name="connsiteY3274" fmla="*/ 1512145 h 2979720"/>
              <a:gd name="connsiteX3275" fmla="*/ 456379 w 2918889"/>
              <a:gd name="connsiteY3275" fmla="*/ 1472917 h 2979720"/>
              <a:gd name="connsiteX3276" fmla="*/ 441257 w 2918889"/>
              <a:gd name="connsiteY3276" fmla="*/ 1437093 h 2979720"/>
              <a:gd name="connsiteX3277" fmla="*/ 414528 w 2918889"/>
              <a:gd name="connsiteY3277" fmla="*/ 1434916 h 2979720"/>
              <a:gd name="connsiteX3278" fmla="*/ 385734 w 2918889"/>
              <a:gd name="connsiteY3278" fmla="*/ 1420966 h 2979720"/>
              <a:gd name="connsiteX3279" fmla="*/ 359284 w 2918889"/>
              <a:gd name="connsiteY3279" fmla="*/ 1398478 h 2979720"/>
              <a:gd name="connsiteX3280" fmla="*/ 331160 w 2918889"/>
              <a:gd name="connsiteY3280" fmla="*/ 1404058 h 2979720"/>
              <a:gd name="connsiteX3281" fmla="*/ 293495 w 2918889"/>
              <a:gd name="connsiteY3281" fmla="*/ 1425988 h 2979720"/>
              <a:gd name="connsiteX3282" fmla="*/ 279991 w 2918889"/>
              <a:gd name="connsiteY3282" fmla="*/ 1434526 h 2979720"/>
              <a:gd name="connsiteX3283" fmla="*/ 245896 w 2918889"/>
              <a:gd name="connsiteY3283" fmla="*/ 1442059 h 2979720"/>
              <a:gd name="connsiteX3284" fmla="*/ 232559 w 2918889"/>
              <a:gd name="connsiteY3284" fmla="*/ 1454000 h 2979720"/>
              <a:gd name="connsiteX3285" fmla="*/ 204212 w 2918889"/>
              <a:gd name="connsiteY3285" fmla="*/ 1457851 h 2979720"/>
              <a:gd name="connsiteX3286" fmla="*/ 196847 w 2918889"/>
              <a:gd name="connsiteY3286" fmla="*/ 1453945 h 2979720"/>
              <a:gd name="connsiteX3287" fmla="*/ 176312 w 2918889"/>
              <a:gd name="connsiteY3287" fmla="*/ 1406458 h 2979720"/>
              <a:gd name="connsiteX3288" fmla="*/ 172740 w 2918889"/>
              <a:gd name="connsiteY3288" fmla="*/ 1402663 h 2979720"/>
              <a:gd name="connsiteX3289" fmla="*/ 166770 w 2918889"/>
              <a:gd name="connsiteY3289" fmla="*/ 1351382 h 2979720"/>
              <a:gd name="connsiteX3290" fmla="*/ 181055 w 2918889"/>
              <a:gd name="connsiteY3290" fmla="*/ 1338492 h 2979720"/>
              <a:gd name="connsiteX3291" fmla="*/ 175140 w 2918889"/>
              <a:gd name="connsiteY3291" fmla="*/ 1305457 h 2979720"/>
              <a:gd name="connsiteX3292" fmla="*/ 143277 w 2918889"/>
              <a:gd name="connsiteY3292" fmla="*/ 1289721 h 2979720"/>
              <a:gd name="connsiteX3293" fmla="*/ 146346 w 2918889"/>
              <a:gd name="connsiteY3293" fmla="*/ 1254009 h 2979720"/>
              <a:gd name="connsiteX3294" fmla="*/ 110745 w 2918889"/>
              <a:gd name="connsiteY3294" fmla="*/ 1250939 h 2979720"/>
              <a:gd name="connsiteX3295" fmla="*/ 125588 w 2918889"/>
              <a:gd name="connsiteY3295" fmla="*/ 1224936 h 2979720"/>
              <a:gd name="connsiteX3296" fmla="*/ 71573 w 2918889"/>
              <a:gd name="connsiteY3296" fmla="*/ 1184647 h 2979720"/>
              <a:gd name="connsiteX3297" fmla="*/ 82565 w 2918889"/>
              <a:gd name="connsiteY3297" fmla="*/ 1112496 h 2979720"/>
              <a:gd name="connsiteX3298" fmla="*/ 63760 w 2918889"/>
              <a:gd name="connsiteY3298" fmla="*/ 1134817 h 2979720"/>
              <a:gd name="connsiteX3299" fmla="*/ 77990 w 2918889"/>
              <a:gd name="connsiteY3299" fmla="*/ 1101392 h 2979720"/>
              <a:gd name="connsiteX3300" fmla="*/ 77041 w 2918889"/>
              <a:gd name="connsiteY3300" fmla="*/ 1073659 h 2979720"/>
              <a:gd name="connsiteX3301" fmla="*/ 84295 w 2918889"/>
              <a:gd name="connsiteY3301" fmla="*/ 1088334 h 2979720"/>
              <a:gd name="connsiteX3302" fmla="*/ 81896 w 2918889"/>
              <a:gd name="connsiteY3302" fmla="*/ 1067855 h 2979720"/>
              <a:gd name="connsiteX3303" fmla="*/ 58404 w 2918889"/>
              <a:gd name="connsiteY3303" fmla="*/ 1047878 h 2979720"/>
              <a:gd name="connsiteX3304" fmla="*/ 56283 w 2918889"/>
              <a:gd name="connsiteY3304" fmla="*/ 1083201 h 2979720"/>
              <a:gd name="connsiteX3305" fmla="*/ 29270 w 2918889"/>
              <a:gd name="connsiteY3305" fmla="*/ 1085485 h 2979720"/>
              <a:gd name="connsiteX3306" fmla="*/ 29274 w 2918889"/>
              <a:gd name="connsiteY3306" fmla="*/ 1085544 h 2979720"/>
              <a:gd name="connsiteX3307" fmla="*/ 13929 w 2918889"/>
              <a:gd name="connsiteY3307" fmla="*/ 1134761 h 2979720"/>
              <a:gd name="connsiteX3308" fmla="*/ 29107 w 2918889"/>
              <a:gd name="connsiteY3308" fmla="*/ 1158756 h 2979720"/>
              <a:gd name="connsiteX3309" fmla="*/ 1430 w 2918889"/>
              <a:gd name="connsiteY3309" fmla="*/ 1108814 h 2979720"/>
              <a:gd name="connsiteX3310" fmla="*/ 17947 w 2918889"/>
              <a:gd name="connsiteY3310" fmla="*/ 1077453 h 2979720"/>
              <a:gd name="connsiteX3311" fmla="*/ 22299 w 2918889"/>
              <a:gd name="connsiteY3311" fmla="*/ 1077411 h 2979720"/>
              <a:gd name="connsiteX3312" fmla="*/ 28780 w 2918889"/>
              <a:gd name="connsiteY3312" fmla="*/ 1078782 h 2979720"/>
              <a:gd name="connsiteX3313" fmla="*/ 28773 w 2918889"/>
              <a:gd name="connsiteY3313" fmla="*/ 1078681 h 2979720"/>
              <a:gd name="connsiteX3314" fmla="*/ 30949 w 2918889"/>
              <a:gd name="connsiteY3314" fmla="*/ 1077063 h 2979720"/>
              <a:gd name="connsiteX3315" fmla="*/ 66606 w 2918889"/>
              <a:gd name="connsiteY3315" fmla="*/ 1033370 h 2979720"/>
              <a:gd name="connsiteX3316" fmla="*/ 95009 w 2918889"/>
              <a:gd name="connsiteY3316" fmla="*/ 976118 h 2979720"/>
              <a:gd name="connsiteX3317" fmla="*/ 123635 w 2918889"/>
              <a:gd name="connsiteY3317" fmla="*/ 976118 h 2979720"/>
              <a:gd name="connsiteX3318" fmla="*/ 129662 w 2918889"/>
              <a:gd name="connsiteY3318" fmla="*/ 1004130 h 2979720"/>
              <a:gd name="connsiteX3319" fmla="*/ 149304 w 2918889"/>
              <a:gd name="connsiteY3319" fmla="*/ 1033259 h 2979720"/>
              <a:gd name="connsiteX3320" fmla="*/ 133177 w 2918889"/>
              <a:gd name="connsiteY3320" fmla="*/ 1081694 h 2979720"/>
              <a:gd name="connsiteX3321" fmla="*/ 125644 w 2918889"/>
              <a:gd name="connsiteY3321" fmla="*/ 1075612 h 2979720"/>
              <a:gd name="connsiteX3322" fmla="*/ 137474 w 2918889"/>
              <a:gd name="connsiteY3322" fmla="*/ 1092185 h 2979720"/>
              <a:gd name="connsiteX3323" fmla="*/ 115432 w 2918889"/>
              <a:gd name="connsiteY3323" fmla="*/ 1124549 h 2979720"/>
              <a:gd name="connsiteX3324" fmla="*/ 115823 w 2918889"/>
              <a:gd name="connsiteY3324" fmla="*/ 1152785 h 2979720"/>
              <a:gd name="connsiteX3325" fmla="*/ 117832 w 2918889"/>
              <a:gd name="connsiteY3325" fmla="*/ 1185206 h 2979720"/>
              <a:gd name="connsiteX3326" fmla="*/ 145621 w 2918889"/>
              <a:gd name="connsiteY3326" fmla="*/ 1201946 h 2979720"/>
              <a:gd name="connsiteX3327" fmla="*/ 152819 w 2918889"/>
              <a:gd name="connsiteY3327" fmla="*/ 1205071 h 2979720"/>
              <a:gd name="connsiteX3328" fmla="*/ 196344 w 2918889"/>
              <a:gd name="connsiteY3328" fmla="*/ 1183197 h 2979720"/>
              <a:gd name="connsiteX3329" fmla="*/ 207170 w 2918889"/>
              <a:gd name="connsiteY3329" fmla="*/ 1170753 h 2979720"/>
              <a:gd name="connsiteX3330" fmla="*/ 217995 w 2918889"/>
              <a:gd name="connsiteY3330" fmla="*/ 1157137 h 2979720"/>
              <a:gd name="connsiteX3331" fmla="*/ 204324 w 2918889"/>
              <a:gd name="connsiteY3331" fmla="*/ 1138109 h 2979720"/>
              <a:gd name="connsiteX3332" fmla="*/ 207895 w 2918889"/>
              <a:gd name="connsiteY3332" fmla="*/ 1131692 h 2979720"/>
              <a:gd name="connsiteX3333" fmla="*/ 216377 w 2918889"/>
              <a:gd name="connsiteY3333" fmla="*/ 1120755 h 2979720"/>
              <a:gd name="connsiteX3334" fmla="*/ 187528 w 2918889"/>
              <a:gd name="connsiteY3334" fmla="*/ 1080969 h 2979720"/>
              <a:gd name="connsiteX3335" fmla="*/ 174694 w 2918889"/>
              <a:gd name="connsiteY3335" fmla="*/ 1083759 h 2979720"/>
              <a:gd name="connsiteX3336" fmla="*/ 158121 w 2918889"/>
              <a:gd name="connsiteY3336" fmla="*/ 1042131 h 2979720"/>
              <a:gd name="connsiteX3337" fmla="*/ 158623 w 2918889"/>
              <a:gd name="connsiteY3337" fmla="*/ 999834 h 2979720"/>
              <a:gd name="connsiteX3338" fmla="*/ 168834 w 2918889"/>
              <a:gd name="connsiteY3338" fmla="*/ 953295 h 2979720"/>
              <a:gd name="connsiteX3339" fmla="*/ 188197 w 2918889"/>
              <a:gd name="connsiteY3339" fmla="*/ 915016 h 2979720"/>
              <a:gd name="connsiteX3340" fmla="*/ 194001 w 2918889"/>
              <a:gd name="connsiteY3340" fmla="*/ 933709 h 2979720"/>
              <a:gd name="connsiteX3341" fmla="*/ 214647 w 2918889"/>
              <a:gd name="connsiteY3341" fmla="*/ 919145 h 2979720"/>
              <a:gd name="connsiteX3342" fmla="*/ 224524 w 2918889"/>
              <a:gd name="connsiteY3342" fmla="*/ 933876 h 2979720"/>
              <a:gd name="connsiteX3343" fmla="*/ 224674 w 2918889"/>
              <a:gd name="connsiteY3343" fmla="*/ 934023 h 2979720"/>
              <a:gd name="connsiteX3344" fmla="*/ 241432 w 2918889"/>
              <a:gd name="connsiteY3344" fmla="*/ 924669 h 2979720"/>
              <a:gd name="connsiteX3345" fmla="*/ 247236 w 2918889"/>
              <a:gd name="connsiteY3345" fmla="*/ 908041 h 2979720"/>
              <a:gd name="connsiteX3346" fmla="*/ 253988 w 2918889"/>
              <a:gd name="connsiteY3346" fmla="*/ 886724 h 2979720"/>
              <a:gd name="connsiteX3347" fmla="*/ 264088 w 2918889"/>
              <a:gd name="connsiteY3347" fmla="*/ 865743 h 2979720"/>
              <a:gd name="connsiteX3348" fmla="*/ 241432 w 2918889"/>
              <a:gd name="connsiteY3348" fmla="*/ 864404 h 2979720"/>
              <a:gd name="connsiteX3349" fmla="*/ 246175 w 2918889"/>
              <a:gd name="connsiteY3349" fmla="*/ 857038 h 2979720"/>
              <a:gd name="connsiteX3350" fmla="*/ 258151 w 2918889"/>
              <a:gd name="connsiteY3350" fmla="*/ 851737 h 2979720"/>
              <a:gd name="connsiteX3351" fmla="*/ 257785 w 2918889"/>
              <a:gd name="connsiteY3351" fmla="*/ 838855 h 2979720"/>
              <a:gd name="connsiteX3352" fmla="*/ 265706 w 2918889"/>
              <a:gd name="connsiteY3352" fmla="*/ 834383 h 2979720"/>
              <a:gd name="connsiteX3353" fmla="*/ 291877 w 2918889"/>
              <a:gd name="connsiteY3353" fmla="*/ 795936 h 2979720"/>
              <a:gd name="connsiteX3354" fmla="*/ 300414 w 2918889"/>
              <a:gd name="connsiteY3354" fmla="*/ 802185 h 2979720"/>
              <a:gd name="connsiteX3355" fmla="*/ 323293 w 2918889"/>
              <a:gd name="connsiteY3355" fmla="*/ 777298 h 2979720"/>
              <a:gd name="connsiteX3356" fmla="*/ 326306 w 2918889"/>
              <a:gd name="connsiteY3356" fmla="*/ 779753 h 2979720"/>
              <a:gd name="connsiteX3357" fmla="*/ 312356 w 2918889"/>
              <a:gd name="connsiteY3357" fmla="*/ 808100 h 2979720"/>
              <a:gd name="connsiteX3358" fmla="*/ 309063 w 2918889"/>
              <a:gd name="connsiteY3358" fmla="*/ 851793 h 2979720"/>
              <a:gd name="connsiteX3359" fmla="*/ 306776 w 2918889"/>
              <a:gd name="connsiteY3359" fmla="*/ 882484 h 2979720"/>
              <a:gd name="connsiteX3360" fmla="*/ 302200 w 2918889"/>
              <a:gd name="connsiteY3360" fmla="*/ 897996 h 2979720"/>
              <a:gd name="connsiteX3361" fmla="*/ 328985 w 2918889"/>
              <a:gd name="connsiteY3361" fmla="*/ 926678 h 2979720"/>
              <a:gd name="connsiteX3362" fmla="*/ 357387 w 2918889"/>
              <a:gd name="connsiteY3362" fmla="*/ 965404 h 2979720"/>
              <a:gd name="connsiteX3363" fmla="*/ 363526 w 2918889"/>
              <a:gd name="connsiteY3363" fmla="*/ 1008427 h 2979720"/>
              <a:gd name="connsiteX3364" fmla="*/ 404372 w 2918889"/>
              <a:gd name="connsiteY3364" fmla="*/ 1016965 h 2979720"/>
              <a:gd name="connsiteX3365" fmla="*/ 460229 w 2918889"/>
              <a:gd name="connsiteY3365" fmla="*/ 1074886 h 2979720"/>
              <a:gd name="connsiteX3366" fmla="*/ 469995 w 2918889"/>
              <a:gd name="connsiteY3366" fmla="*/ 1123099 h 2979720"/>
              <a:gd name="connsiteX3367" fmla="*/ 469157 w 2918889"/>
              <a:gd name="connsiteY3367" fmla="*/ 1123824 h 2979720"/>
              <a:gd name="connsiteX3368" fmla="*/ 460955 w 2918889"/>
              <a:gd name="connsiteY3368" fmla="*/ 1122987 h 2979720"/>
              <a:gd name="connsiteX3369" fmla="*/ 426972 w 2918889"/>
              <a:gd name="connsiteY3369" fmla="*/ 1114505 h 2979720"/>
              <a:gd name="connsiteX3370" fmla="*/ 419159 w 2918889"/>
              <a:gd name="connsiteY3370" fmla="*/ 1083312 h 2979720"/>
              <a:gd name="connsiteX3371" fmla="*/ 396281 w 2918889"/>
              <a:gd name="connsiteY3371" fmla="*/ 1057588 h 2979720"/>
              <a:gd name="connsiteX3372" fmla="*/ 388915 w 2918889"/>
              <a:gd name="connsiteY3372" fmla="*/ 1089339 h 2979720"/>
              <a:gd name="connsiteX3373" fmla="*/ 352533 w 2918889"/>
              <a:gd name="connsiteY3373" fmla="*/ 1059597 h 2979720"/>
              <a:gd name="connsiteX3374" fmla="*/ 321340 w 2918889"/>
              <a:gd name="connsiteY3374" fmla="*/ 1022266 h 2979720"/>
              <a:gd name="connsiteX3375" fmla="*/ 292490 w 2918889"/>
              <a:gd name="connsiteY3375" fmla="*/ 1029185 h 2979720"/>
              <a:gd name="connsiteX3376" fmla="*/ 264534 w 2918889"/>
              <a:gd name="connsiteY3376" fmla="*/ 1016686 h 2979720"/>
              <a:gd name="connsiteX3377" fmla="*/ 266487 w 2918889"/>
              <a:gd name="connsiteY3377" fmla="*/ 985939 h 2979720"/>
              <a:gd name="connsiteX3378" fmla="*/ 254322 w 2918889"/>
              <a:gd name="connsiteY3378" fmla="*/ 1003461 h 2979720"/>
              <a:gd name="connsiteX3379" fmla="*/ 248686 w 2918889"/>
              <a:gd name="connsiteY3379" fmla="*/ 998494 h 2979720"/>
              <a:gd name="connsiteX3380" fmla="*/ 248686 w 2918889"/>
              <a:gd name="connsiteY3380" fmla="*/ 960438 h 2979720"/>
              <a:gd name="connsiteX3381" fmla="*/ 251086 w 2918889"/>
              <a:gd name="connsiteY3381" fmla="*/ 942247 h 2979720"/>
              <a:gd name="connsiteX3382" fmla="*/ 229323 w 2918889"/>
              <a:gd name="connsiteY3382" fmla="*/ 938564 h 2979720"/>
              <a:gd name="connsiteX3383" fmla="*/ 229435 w 2918889"/>
              <a:gd name="connsiteY3383" fmla="*/ 938731 h 2979720"/>
              <a:gd name="connsiteX3384" fmla="*/ 229299 w 2918889"/>
              <a:gd name="connsiteY3384" fmla="*/ 938599 h 2979720"/>
              <a:gd name="connsiteX3385" fmla="*/ 186635 w 2918889"/>
              <a:gd name="connsiteY3385" fmla="*/ 1000894 h 2979720"/>
              <a:gd name="connsiteX3386" fmla="*/ 189146 w 2918889"/>
              <a:gd name="connsiteY3386" fmla="*/ 979801 h 2979720"/>
              <a:gd name="connsiteX3387" fmla="*/ 181501 w 2918889"/>
              <a:gd name="connsiteY3387" fmla="*/ 1002568 h 2979720"/>
              <a:gd name="connsiteX3388" fmla="*/ 184124 w 2918889"/>
              <a:gd name="connsiteY3388" fmla="*/ 1039118 h 2979720"/>
              <a:gd name="connsiteX3389" fmla="*/ 245226 w 2918889"/>
              <a:gd name="connsiteY3389" fmla="*/ 1071929 h 2979720"/>
              <a:gd name="connsiteX3390" fmla="*/ 251309 w 2918889"/>
              <a:gd name="connsiteY3390" fmla="*/ 1112999 h 2979720"/>
              <a:gd name="connsiteX3391" fmla="*/ 277145 w 2918889"/>
              <a:gd name="connsiteY3391" fmla="*/ 1109874 h 2979720"/>
              <a:gd name="connsiteX3392" fmla="*/ 298238 w 2918889"/>
              <a:gd name="connsiteY3392" fmla="*/ 1130799 h 2979720"/>
              <a:gd name="connsiteX3393" fmla="*/ 312132 w 2918889"/>
              <a:gd name="connsiteY3393" fmla="*/ 1149827 h 2979720"/>
              <a:gd name="connsiteX3394" fmla="*/ 346562 w 2918889"/>
              <a:gd name="connsiteY3394" fmla="*/ 1158365 h 2979720"/>
              <a:gd name="connsiteX3395" fmla="*/ 369942 w 2918889"/>
              <a:gd name="connsiteY3395" fmla="*/ 1182862 h 2979720"/>
              <a:gd name="connsiteX3396" fmla="*/ 390477 w 2918889"/>
              <a:gd name="connsiteY3396" fmla="*/ 1152897 h 2979720"/>
              <a:gd name="connsiteX3397" fmla="*/ 413579 w 2918889"/>
              <a:gd name="connsiteY3397" fmla="*/ 1187103 h 2979720"/>
              <a:gd name="connsiteX3398" fmla="*/ 447953 w 2918889"/>
              <a:gd name="connsiteY3398" fmla="*/ 1217068 h 2979720"/>
              <a:gd name="connsiteX3399" fmla="*/ 505930 w 2918889"/>
              <a:gd name="connsiteY3399" fmla="*/ 1207024 h 2979720"/>
              <a:gd name="connsiteX3400" fmla="*/ 552580 w 2918889"/>
              <a:gd name="connsiteY3400" fmla="*/ 1156970 h 2979720"/>
              <a:gd name="connsiteX3401" fmla="*/ 580481 w 2918889"/>
              <a:gd name="connsiteY3401" fmla="*/ 1183531 h 2979720"/>
              <a:gd name="connsiteX3402" fmla="*/ 620045 w 2918889"/>
              <a:gd name="connsiteY3402" fmla="*/ 1165173 h 2979720"/>
              <a:gd name="connsiteX3403" fmla="*/ 621384 w 2918889"/>
              <a:gd name="connsiteY3403" fmla="*/ 1148600 h 2979720"/>
              <a:gd name="connsiteX3404" fmla="*/ 627634 w 2918889"/>
              <a:gd name="connsiteY3404" fmla="*/ 1151167 h 2979720"/>
              <a:gd name="connsiteX3405" fmla="*/ 646383 w 2918889"/>
              <a:gd name="connsiteY3405" fmla="*/ 1168298 h 2979720"/>
              <a:gd name="connsiteX3406" fmla="*/ 675065 w 2918889"/>
              <a:gd name="connsiteY3406" fmla="*/ 1154403 h 2979720"/>
              <a:gd name="connsiteX3407" fmla="*/ 685556 w 2918889"/>
              <a:gd name="connsiteY3407" fmla="*/ 1135877 h 2979720"/>
              <a:gd name="connsiteX3408" fmla="*/ 725454 w 2918889"/>
              <a:gd name="connsiteY3408" fmla="*/ 1131134 h 2979720"/>
              <a:gd name="connsiteX3409" fmla="*/ 754023 w 2918889"/>
              <a:gd name="connsiteY3409" fmla="*/ 1099495 h 2979720"/>
              <a:gd name="connsiteX3410" fmla="*/ 753800 w 2918889"/>
              <a:gd name="connsiteY3410" fmla="*/ 1084038 h 2979720"/>
              <a:gd name="connsiteX3411" fmla="*/ 733489 w 2918889"/>
              <a:gd name="connsiteY3411" fmla="*/ 1079239 h 2979720"/>
              <a:gd name="connsiteX3412" fmla="*/ 718925 w 2918889"/>
              <a:gd name="connsiteY3412" fmla="*/ 1079629 h 2979720"/>
              <a:gd name="connsiteX3413" fmla="*/ 718925 w 2918889"/>
              <a:gd name="connsiteY3413" fmla="*/ 1046204 h 2979720"/>
              <a:gd name="connsiteX3414" fmla="*/ 730978 w 2918889"/>
              <a:gd name="connsiteY3414" fmla="*/ 1054798 h 2979720"/>
              <a:gd name="connsiteX3415" fmla="*/ 752126 w 2918889"/>
              <a:gd name="connsiteY3415" fmla="*/ 1047488 h 2979720"/>
              <a:gd name="connsiteX3416" fmla="*/ 764458 w 2918889"/>
              <a:gd name="connsiteY3416" fmla="*/ 1029910 h 2979720"/>
              <a:gd name="connsiteX3417" fmla="*/ 787169 w 2918889"/>
              <a:gd name="connsiteY3417" fmla="*/ 1035491 h 2979720"/>
              <a:gd name="connsiteX3418" fmla="*/ 807983 w 2918889"/>
              <a:gd name="connsiteY3418" fmla="*/ 1048381 h 2979720"/>
              <a:gd name="connsiteX3419" fmla="*/ 834544 w 2918889"/>
              <a:gd name="connsiteY3419" fmla="*/ 1025056 h 2979720"/>
              <a:gd name="connsiteX3420" fmla="*/ 836776 w 2918889"/>
              <a:gd name="connsiteY3420" fmla="*/ 1007813 h 2979720"/>
              <a:gd name="connsiteX3421" fmla="*/ 823997 w 2918889"/>
              <a:gd name="connsiteY3421" fmla="*/ 963005 h 2979720"/>
              <a:gd name="connsiteX3422" fmla="*/ 812224 w 2918889"/>
              <a:gd name="connsiteY3422" fmla="*/ 941744 h 2979720"/>
              <a:gd name="connsiteX3423" fmla="*/ 819255 w 2918889"/>
              <a:gd name="connsiteY3423" fmla="*/ 919535 h 2979720"/>
              <a:gd name="connsiteX3424" fmla="*/ 839622 w 2918889"/>
              <a:gd name="connsiteY3424" fmla="*/ 927013 h 2979720"/>
              <a:gd name="connsiteX3425" fmla="*/ 875335 w 2918889"/>
              <a:gd name="connsiteY3425" fmla="*/ 899056 h 2979720"/>
              <a:gd name="connsiteX3426" fmla="*/ 874777 w 2918889"/>
              <a:gd name="connsiteY3426" fmla="*/ 908766 h 2979720"/>
              <a:gd name="connsiteX3427" fmla="*/ 878014 w 2918889"/>
              <a:gd name="connsiteY3427" fmla="*/ 909938 h 2979720"/>
              <a:gd name="connsiteX3428" fmla="*/ 887667 w 2918889"/>
              <a:gd name="connsiteY3428" fmla="*/ 889068 h 2979720"/>
              <a:gd name="connsiteX3429" fmla="*/ 869811 w 2918889"/>
              <a:gd name="connsiteY3429" fmla="*/ 863232 h 2979720"/>
              <a:gd name="connsiteX3430" fmla="*/ 837279 w 2918889"/>
              <a:gd name="connsiteY3430" fmla="*/ 866971 h 2979720"/>
              <a:gd name="connsiteX3431" fmla="*/ 836330 w 2918889"/>
              <a:gd name="connsiteY3431" fmla="*/ 863734 h 2979720"/>
              <a:gd name="connsiteX3432" fmla="*/ 847434 w 2918889"/>
              <a:gd name="connsiteY3432" fmla="*/ 857875 h 2979720"/>
              <a:gd name="connsiteX3433" fmla="*/ 831699 w 2918889"/>
              <a:gd name="connsiteY3433" fmla="*/ 834438 h 2979720"/>
              <a:gd name="connsiteX3434" fmla="*/ 808986 w 2918889"/>
              <a:gd name="connsiteY3434" fmla="*/ 786784 h 2979720"/>
              <a:gd name="connsiteX3435" fmla="*/ 788229 w 2918889"/>
              <a:gd name="connsiteY3435" fmla="*/ 795601 h 2979720"/>
              <a:gd name="connsiteX3436" fmla="*/ 804133 w 2918889"/>
              <a:gd name="connsiteY3436" fmla="*/ 810667 h 2979720"/>
              <a:gd name="connsiteX3437" fmla="*/ 802068 w 2918889"/>
              <a:gd name="connsiteY3437" fmla="*/ 835108 h 2979720"/>
              <a:gd name="connsiteX3438" fmla="*/ 779636 w 2918889"/>
              <a:gd name="connsiteY3438" fmla="*/ 789295 h 2979720"/>
              <a:gd name="connsiteX3439" fmla="*/ 757762 w 2918889"/>
              <a:gd name="connsiteY3439" fmla="*/ 756986 h 2979720"/>
              <a:gd name="connsiteX3440" fmla="*/ 772326 w 2918889"/>
              <a:gd name="connsiteY3440" fmla="*/ 752801 h 2979720"/>
              <a:gd name="connsiteX3441" fmla="*/ 772493 w 2918889"/>
              <a:gd name="connsiteY3441" fmla="*/ 749565 h 2979720"/>
              <a:gd name="connsiteX3442" fmla="*/ 747048 w 2918889"/>
              <a:gd name="connsiteY3442" fmla="*/ 747556 h 2979720"/>
              <a:gd name="connsiteX3443" fmla="*/ 694763 w 2918889"/>
              <a:gd name="connsiteY3443" fmla="*/ 718539 h 2979720"/>
              <a:gd name="connsiteX3444" fmla="*/ 708713 w 2918889"/>
              <a:gd name="connsiteY3444" fmla="*/ 686119 h 2979720"/>
              <a:gd name="connsiteX3445" fmla="*/ 686002 w 2918889"/>
              <a:gd name="connsiteY3445" fmla="*/ 605486 h 2979720"/>
              <a:gd name="connsiteX3446" fmla="*/ 712731 w 2918889"/>
              <a:gd name="connsiteY3446" fmla="*/ 605820 h 2979720"/>
              <a:gd name="connsiteX3447" fmla="*/ 737730 w 2918889"/>
              <a:gd name="connsiteY3447" fmla="*/ 601580 h 2979720"/>
              <a:gd name="connsiteX3448" fmla="*/ 741635 w 2918889"/>
              <a:gd name="connsiteY3448" fmla="*/ 621947 h 2979720"/>
              <a:gd name="connsiteX3449" fmla="*/ 759659 w 2918889"/>
              <a:gd name="connsiteY3449" fmla="*/ 655260 h 2979720"/>
              <a:gd name="connsiteX3450" fmla="*/ 764458 w 2918889"/>
              <a:gd name="connsiteY3450" fmla="*/ 659390 h 2979720"/>
              <a:gd name="connsiteX3451" fmla="*/ 759603 w 2918889"/>
              <a:gd name="connsiteY3451" fmla="*/ 685728 h 2979720"/>
              <a:gd name="connsiteX3452" fmla="*/ 786555 w 2918889"/>
              <a:gd name="connsiteY3452" fmla="*/ 703696 h 2979720"/>
              <a:gd name="connsiteX3453" fmla="*/ 788285 w 2918889"/>
              <a:gd name="connsiteY3453" fmla="*/ 722334 h 2979720"/>
              <a:gd name="connsiteX3454" fmla="*/ 810382 w 2918889"/>
              <a:gd name="connsiteY3454" fmla="*/ 743036 h 2979720"/>
              <a:gd name="connsiteX3455" fmla="*/ 838171 w 2918889"/>
              <a:gd name="connsiteY3455" fmla="*/ 758158 h 2979720"/>
              <a:gd name="connsiteX3456" fmla="*/ 874721 w 2918889"/>
              <a:gd name="connsiteY3456" fmla="*/ 760279 h 2979720"/>
              <a:gd name="connsiteX3457" fmla="*/ 880580 w 2918889"/>
              <a:gd name="connsiteY3457" fmla="*/ 756372 h 2979720"/>
              <a:gd name="connsiteX3458" fmla="*/ 888225 w 2918889"/>
              <a:gd name="connsiteY3458" fmla="*/ 773392 h 2979720"/>
              <a:gd name="connsiteX3459" fmla="*/ 929741 w 2918889"/>
              <a:gd name="connsiteY3459" fmla="*/ 796494 h 2979720"/>
              <a:gd name="connsiteX3460" fmla="*/ 961269 w 2918889"/>
              <a:gd name="connsiteY3460" fmla="*/ 868700 h 2979720"/>
              <a:gd name="connsiteX3461" fmla="*/ 978344 w 2918889"/>
              <a:gd name="connsiteY3461" fmla="*/ 867863 h 2979720"/>
              <a:gd name="connsiteX3462" fmla="*/ 965566 w 2918889"/>
              <a:gd name="connsiteY3462" fmla="*/ 892751 h 2979720"/>
              <a:gd name="connsiteX3463" fmla="*/ 984929 w 2918889"/>
              <a:gd name="connsiteY3463" fmla="*/ 925729 h 2979720"/>
              <a:gd name="connsiteX3464" fmla="*/ 1004627 w 2918889"/>
              <a:gd name="connsiteY3464" fmla="*/ 909491 h 2979720"/>
              <a:gd name="connsiteX3465" fmla="*/ 1002395 w 2918889"/>
              <a:gd name="connsiteY3465" fmla="*/ 998829 h 2979720"/>
              <a:gd name="connsiteX3466" fmla="*/ 990788 w 2918889"/>
              <a:gd name="connsiteY3466" fmla="*/ 998271 h 2979720"/>
              <a:gd name="connsiteX3467" fmla="*/ 992964 w 2918889"/>
              <a:gd name="connsiteY3467" fmla="*/ 1013840 h 2979720"/>
              <a:gd name="connsiteX3468" fmla="*/ 980409 w 2918889"/>
              <a:gd name="connsiteY3468" fmla="*/ 1013840 h 2979720"/>
              <a:gd name="connsiteX3469" fmla="*/ 974996 w 2918889"/>
              <a:gd name="connsiteY3469" fmla="*/ 1038392 h 2979720"/>
              <a:gd name="connsiteX3470" fmla="*/ 1009593 w 2918889"/>
              <a:gd name="connsiteY3470" fmla="*/ 1037109 h 2979720"/>
              <a:gd name="connsiteX3471" fmla="*/ 1037215 w 2918889"/>
              <a:gd name="connsiteY3471" fmla="*/ 1063391 h 2979720"/>
              <a:gd name="connsiteX3472" fmla="*/ 1018075 w 2918889"/>
              <a:gd name="connsiteY3472" fmla="*/ 996318 h 2979720"/>
              <a:gd name="connsiteX3473" fmla="*/ 1025106 w 2918889"/>
              <a:gd name="connsiteY3473" fmla="*/ 1005525 h 2979720"/>
              <a:gd name="connsiteX3474" fmla="*/ 1033532 w 2918889"/>
              <a:gd name="connsiteY3474" fmla="*/ 1012166 h 2979720"/>
              <a:gd name="connsiteX3475" fmla="*/ 1038610 w 2918889"/>
              <a:gd name="connsiteY3475" fmla="*/ 997043 h 2979720"/>
              <a:gd name="connsiteX3476" fmla="*/ 1040786 w 2918889"/>
              <a:gd name="connsiteY3476" fmla="*/ 981977 h 2979720"/>
              <a:gd name="connsiteX3477" fmla="*/ 1025720 w 2918889"/>
              <a:gd name="connsiteY3477" fmla="*/ 968138 h 2979720"/>
              <a:gd name="connsiteX3478" fmla="*/ 1018689 w 2918889"/>
              <a:gd name="connsiteY3478" fmla="*/ 940907 h 2979720"/>
              <a:gd name="connsiteX3479" fmla="*/ 1007528 w 2918889"/>
              <a:gd name="connsiteY3479" fmla="*/ 908822 h 2979720"/>
              <a:gd name="connsiteX3480" fmla="*/ 994025 w 2918889"/>
              <a:gd name="connsiteY3480" fmla="*/ 883265 h 2979720"/>
              <a:gd name="connsiteX3481" fmla="*/ 962162 w 2918889"/>
              <a:gd name="connsiteY3481" fmla="*/ 821827 h 2979720"/>
              <a:gd name="connsiteX3482" fmla="*/ 956526 w 2918889"/>
              <a:gd name="connsiteY3482" fmla="*/ 816359 h 2979720"/>
              <a:gd name="connsiteX3483" fmla="*/ 932643 w 2918889"/>
              <a:gd name="connsiteY3483" fmla="*/ 754364 h 2979720"/>
              <a:gd name="connsiteX3484" fmla="*/ 929351 w 2918889"/>
              <a:gd name="connsiteY3484" fmla="*/ 745435 h 2979720"/>
              <a:gd name="connsiteX3485" fmla="*/ 900725 w 2918889"/>
              <a:gd name="connsiteY3485" fmla="*/ 766863 h 2979720"/>
              <a:gd name="connsiteX3486" fmla="*/ 874052 w 2918889"/>
              <a:gd name="connsiteY3486" fmla="*/ 717590 h 2979720"/>
              <a:gd name="connsiteX3487" fmla="*/ 860994 w 2918889"/>
              <a:gd name="connsiteY3487" fmla="*/ 729420 h 2979720"/>
              <a:gd name="connsiteX3488" fmla="*/ 878851 w 2918889"/>
              <a:gd name="connsiteY3488" fmla="*/ 731094 h 2979720"/>
              <a:gd name="connsiteX3489" fmla="*/ 863673 w 2918889"/>
              <a:gd name="connsiteY3489" fmla="*/ 748560 h 2979720"/>
              <a:gd name="connsiteX3490" fmla="*/ 846263 w 2918889"/>
              <a:gd name="connsiteY3490" fmla="*/ 723729 h 2979720"/>
              <a:gd name="connsiteX3491" fmla="*/ 833875 w 2918889"/>
              <a:gd name="connsiteY3491" fmla="*/ 724342 h 2979720"/>
              <a:gd name="connsiteX3492" fmla="*/ 837055 w 2918889"/>
              <a:gd name="connsiteY3492" fmla="*/ 702915 h 2979720"/>
              <a:gd name="connsiteX3493" fmla="*/ 796655 w 2918889"/>
              <a:gd name="connsiteY3493" fmla="*/ 693596 h 2979720"/>
              <a:gd name="connsiteX3494" fmla="*/ 797102 w 2918889"/>
              <a:gd name="connsiteY3494" fmla="*/ 688630 h 2979720"/>
              <a:gd name="connsiteX3495" fmla="*/ 815906 w 2918889"/>
              <a:gd name="connsiteY3495" fmla="*/ 688853 h 2979720"/>
              <a:gd name="connsiteX3496" fmla="*/ 836442 w 2918889"/>
              <a:gd name="connsiteY3496" fmla="*/ 680204 h 2979720"/>
              <a:gd name="connsiteX3497" fmla="*/ 833596 w 2918889"/>
              <a:gd name="connsiteY3497" fmla="*/ 654200 h 2979720"/>
              <a:gd name="connsiteX3498" fmla="*/ 845649 w 2918889"/>
              <a:gd name="connsiteY3498" fmla="*/ 619603 h 2979720"/>
              <a:gd name="connsiteX3499" fmla="*/ 884766 w 2918889"/>
              <a:gd name="connsiteY3499" fmla="*/ 606657 h 2979720"/>
              <a:gd name="connsiteX3500" fmla="*/ 885213 w 2918889"/>
              <a:gd name="connsiteY3500" fmla="*/ 626858 h 2979720"/>
              <a:gd name="connsiteX3501" fmla="*/ 916405 w 2918889"/>
              <a:gd name="connsiteY3501" fmla="*/ 662570 h 2979720"/>
              <a:gd name="connsiteX3502" fmla="*/ 922934 w 2918889"/>
              <a:gd name="connsiteY3502" fmla="*/ 676130 h 2979720"/>
              <a:gd name="connsiteX3503" fmla="*/ 932866 w 2918889"/>
              <a:gd name="connsiteY3503" fmla="*/ 684277 h 2979720"/>
              <a:gd name="connsiteX3504" fmla="*/ 963166 w 2918889"/>
              <a:gd name="connsiteY3504" fmla="*/ 692312 h 2979720"/>
              <a:gd name="connsiteX3505" fmla="*/ 982530 w 2918889"/>
              <a:gd name="connsiteY3505" fmla="*/ 709276 h 2979720"/>
              <a:gd name="connsiteX3506" fmla="*/ 991067 w 2918889"/>
              <a:gd name="connsiteY3506" fmla="*/ 740190 h 2979720"/>
              <a:gd name="connsiteX3507" fmla="*/ 1012104 w 2918889"/>
              <a:gd name="connsiteY3507" fmla="*/ 740692 h 2979720"/>
              <a:gd name="connsiteX3508" fmla="*/ 1026501 w 2918889"/>
              <a:gd name="connsiteY3508" fmla="*/ 798223 h 2979720"/>
              <a:gd name="connsiteX3509" fmla="*/ 1025497 w 2918889"/>
              <a:gd name="connsiteY3509" fmla="*/ 806036 h 2979720"/>
              <a:gd name="connsiteX3510" fmla="*/ 1027896 w 2918889"/>
              <a:gd name="connsiteY3510" fmla="*/ 844594 h 2979720"/>
              <a:gd name="connsiteX3511" fmla="*/ 1029961 w 2918889"/>
              <a:gd name="connsiteY3511" fmla="*/ 859605 h 2979720"/>
              <a:gd name="connsiteX3512" fmla="*/ 1034369 w 2918889"/>
              <a:gd name="connsiteY3512" fmla="*/ 868756 h 2979720"/>
              <a:gd name="connsiteX3513" fmla="*/ 1070860 w 2918889"/>
              <a:gd name="connsiteY3513" fmla="*/ 909324 h 2979720"/>
              <a:gd name="connsiteX3514" fmla="*/ 1108861 w 2918889"/>
              <a:gd name="connsiteY3514" fmla="*/ 909324 h 2979720"/>
              <a:gd name="connsiteX3515" fmla="*/ 1098762 w 2918889"/>
              <a:gd name="connsiteY3515" fmla="*/ 928519 h 2979720"/>
              <a:gd name="connsiteX3516" fmla="*/ 1096027 w 2918889"/>
              <a:gd name="connsiteY3516" fmla="*/ 938564 h 2979720"/>
              <a:gd name="connsiteX3517" fmla="*/ 1095581 w 2918889"/>
              <a:gd name="connsiteY3517" fmla="*/ 977401 h 2979720"/>
              <a:gd name="connsiteX3518" fmla="*/ 1105569 w 2918889"/>
              <a:gd name="connsiteY3518" fmla="*/ 995369 h 2979720"/>
              <a:gd name="connsiteX3519" fmla="*/ 1102946 w 2918889"/>
              <a:gd name="connsiteY3519" fmla="*/ 1031752 h 2979720"/>
              <a:gd name="connsiteX3520" fmla="*/ 1100101 w 2918889"/>
              <a:gd name="connsiteY3520" fmla="*/ 1052231 h 2979720"/>
              <a:gd name="connsiteX3521" fmla="*/ 1124096 w 2918889"/>
              <a:gd name="connsiteY3521" fmla="*/ 994811 h 2979720"/>
              <a:gd name="connsiteX3522" fmla="*/ 1148871 w 2918889"/>
              <a:gd name="connsiteY3522" fmla="*/ 973049 h 2979720"/>
              <a:gd name="connsiteX3523" fmla="*/ 1162096 w 2918889"/>
              <a:gd name="connsiteY3523" fmla="*/ 995481 h 2979720"/>
              <a:gd name="connsiteX3524" fmla="*/ 1188545 w 2918889"/>
              <a:gd name="connsiteY3524" fmla="*/ 953239 h 2979720"/>
              <a:gd name="connsiteX3525" fmla="*/ 1184304 w 2918889"/>
              <a:gd name="connsiteY3525" fmla="*/ 977569 h 2979720"/>
              <a:gd name="connsiteX3526" fmla="*/ 1180621 w 2918889"/>
              <a:gd name="connsiteY3526" fmla="*/ 999666 h 2979720"/>
              <a:gd name="connsiteX3527" fmla="*/ 1203222 w 2918889"/>
              <a:gd name="connsiteY3527" fmla="*/ 989845 h 2979720"/>
              <a:gd name="connsiteX3528" fmla="*/ 1208300 w 2918889"/>
              <a:gd name="connsiteY3528" fmla="*/ 1009376 h 2979720"/>
              <a:gd name="connsiteX3529" fmla="*/ 1255619 w 2918889"/>
              <a:gd name="connsiteY3529" fmla="*/ 1030413 h 2979720"/>
              <a:gd name="connsiteX3530" fmla="*/ 1281232 w 2918889"/>
              <a:gd name="connsiteY3530" fmla="*/ 995816 h 2979720"/>
              <a:gd name="connsiteX3531" fmla="*/ 1315828 w 2918889"/>
              <a:gd name="connsiteY3531" fmla="*/ 985939 h 2979720"/>
              <a:gd name="connsiteX3532" fmla="*/ 1312369 w 2918889"/>
              <a:gd name="connsiteY3532" fmla="*/ 967246 h 2979720"/>
              <a:gd name="connsiteX3533" fmla="*/ 1384519 w 2918889"/>
              <a:gd name="connsiteY3533" fmla="*/ 971821 h 2979720"/>
              <a:gd name="connsiteX3534" fmla="*/ 1329891 w 2918889"/>
              <a:gd name="connsiteY3534" fmla="*/ 956867 h 2979720"/>
              <a:gd name="connsiteX3535" fmla="*/ 1324367 w 2918889"/>
              <a:gd name="connsiteY3535" fmla="*/ 956364 h 2979720"/>
              <a:gd name="connsiteX3536" fmla="*/ 1299479 w 2918889"/>
              <a:gd name="connsiteY3536" fmla="*/ 949389 h 2979720"/>
              <a:gd name="connsiteX3537" fmla="*/ 1285808 w 2918889"/>
              <a:gd name="connsiteY3537" fmla="*/ 971040 h 2979720"/>
              <a:gd name="connsiteX3538" fmla="*/ 1272024 w 2918889"/>
              <a:gd name="connsiteY3538" fmla="*/ 978462 h 2979720"/>
              <a:gd name="connsiteX3539" fmla="*/ 1213210 w 2918889"/>
              <a:gd name="connsiteY3539" fmla="*/ 973663 h 2979720"/>
              <a:gd name="connsiteX3540" fmla="*/ 1165779 w 2918889"/>
              <a:gd name="connsiteY3540" fmla="*/ 924223 h 2979720"/>
              <a:gd name="connsiteX3541" fmla="*/ 1145077 w 2918889"/>
              <a:gd name="connsiteY3541" fmla="*/ 930807 h 2979720"/>
              <a:gd name="connsiteX3542" fmla="*/ 1139441 w 2918889"/>
              <a:gd name="connsiteY3542" fmla="*/ 851458 h 2979720"/>
              <a:gd name="connsiteX3543" fmla="*/ 1122700 w 2918889"/>
              <a:gd name="connsiteY3543" fmla="*/ 844092 h 2979720"/>
              <a:gd name="connsiteX3544" fmla="*/ 1119743 w 2918889"/>
              <a:gd name="connsiteY3544" fmla="*/ 813736 h 2979720"/>
              <a:gd name="connsiteX3545" fmla="*/ 1109141 w 2918889"/>
              <a:gd name="connsiteY3545" fmla="*/ 840130 h 2979720"/>
              <a:gd name="connsiteX3546" fmla="*/ 1085760 w 2918889"/>
              <a:gd name="connsiteY3546" fmla="*/ 794875 h 2979720"/>
              <a:gd name="connsiteX3547" fmla="*/ 1077222 w 2918889"/>
              <a:gd name="connsiteY3547" fmla="*/ 774898 h 2979720"/>
              <a:gd name="connsiteX3548" fmla="*/ 1060149 w 2918889"/>
              <a:gd name="connsiteY3548" fmla="*/ 711118 h 2979720"/>
              <a:gd name="connsiteX3549" fmla="*/ 1058364 w 2918889"/>
              <a:gd name="connsiteY3549" fmla="*/ 701576 h 2979720"/>
              <a:gd name="connsiteX3550" fmla="*/ 1091843 w 2918889"/>
              <a:gd name="connsiteY3550" fmla="*/ 706430 h 2979720"/>
              <a:gd name="connsiteX3551" fmla="*/ 1105457 w 2918889"/>
              <a:gd name="connsiteY3551" fmla="*/ 744877 h 2979720"/>
              <a:gd name="connsiteX3552" fmla="*/ 1138212 w 2918889"/>
              <a:gd name="connsiteY3552" fmla="*/ 785947 h 2979720"/>
              <a:gd name="connsiteX3553" fmla="*/ 1164105 w 2918889"/>
              <a:gd name="connsiteY3553" fmla="*/ 809160 h 2979720"/>
              <a:gd name="connsiteX3554" fmla="*/ 1195185 w 2918889"/>
              <a:gd name="connsiteY3554" fmla="*/ 794875 h 2979720"/>
              <a:gd name="connsiteX3555" fmla="*/ 1227327 w 2918889"/>
              <a:gd name="connsiteY3555" fmla="*/ 839851 h 2979720"/>
              <a:gd name="connsiteX3556" fmla="*/ 1270406 w 2918889"/>
              <a:gd name="connsiteY3556" fmla="*/ 861949 h 2979720"/>
              <a:gd name="connsiteX3557" fmla="*/ 1292727 w 2918889"/>
              <a:gd name="connsiteY3557" fmla="*/ 881981 h 2979720"/>
              <a:gd name="connsiteX3558" fmla="*/ 1324199 w 2918889"/>
              <a:gd name="connsiteY3558" fmla="*/ 874392 h 2979720"/>
              <a:gd name="connsiteX3559" fmla="*/ 1354331 w 2918889"/>
              <a:gd name="connsiteY3559" fmla="*/ 869147 h 2979720"/>
              <a:gd name="connsiteX3560" fmla="*/ 1361921 w 2918889"/>
              <a:gd name="connsiteY3560" fmla="*/ 866245 h 2979720"/>
              <a:gd name="connsiteX3561" fmla="*/ 1410022 w 2918889"/>
              <a:gd name="connsiteY3561" fmla="*/ 854192 h 2979720"/>
              <a:gd name="connsiteX3562" fmla="*/ 1428157 w 2918889"/>
              <a:gd name="connsiteY3562" fmla="*/ 830756 h 2979720"/>
              <a:gd name="connsiteX3563" fmla="*/ 1396015 w 2918889"/>
              <a:gd name="connsiteY3563" fmla="*/ 830756 h 2979720"/>
              <a:gd name="connsiteX3564" fmla="*/ 1388315 w 2918889"/>
              <a:gd name="connsiteY3564" fmla="*/ 831146 h 2979720"/>
              <a:gd name="connsiteX3565" fmla="*/ 1356228 w 2918889"/>
              <a:gd name="connsiteY3565" fmla="*/ 842809 h 2979720"/>
              <a:gd name="connsiteX3566" fmla="*/ 1338428 w 2918889"/>
              <a:gd name="connsiteY3566" fmla="*/ 802520 h 2979720"/>
              <a:gd name="connsiteX3567" fmla="*/ 1239549 w 2918889"/>
              <a:gd name="connsiteY3567" fmla="*/ 757767 h 2979720"/>
              <a:gd name="connsiteX3568" fmla="*/ 1220297 w 2918889"/>
              <a:gd name="connsiteY3568" fmla="*/ 769039 h 2979720"/>
              <a:gd name="connsiteX3569" fmla="*/ 1248365 w 2918889"/>
              <a:gd name="connsiteY3569" fmla="*/ 780702 h 2979720"/>
              <a:gd name="connsiteX3570" fmla="*/ 1283520 w 2918889"/>
              <a:gd name="connsiteY3570" fmla="*/ 820321 h 2979720"/>
              <a:gd name="connsiteX3571" fmla="*/ 1275764 w 2918889"/>
              <a:gd name="connsiteY3571" fmla="*/ 846659 h 2979720"/>
              <a:gd name="connsiteX3572" fmla="*/ 1258408 w 2918889"/>
              <a:gd name="connsiteY3572" fmla="*/ 844483 h 2979720"/>
              <a:gd name="connsiteX3573" fmla="*/ 1255674 w 2918889"/>
              <a:gd name="connsiteY3573" fmla="*/ 838010 h 2979720"/>
              <a:gd name="connsiteX3574" fmla="*/ 1221804 w 2918889"/>
              <a:gd name="connsiteY3574" fmla="*/ 786394 h 2979720"/>
              <a:gd name="connsiteX3575" fmla="*/ 1199260 w 2918889"/>
              <a:gd name="connsiteY3575" fmla="*/ 775512 h 2979720"/>
              <a:gd name="connsiteX3576" fmla="*/ 1194294 w 2918889"/>
              <a:gd name="connsiteY3576" fmla="*/ 773448 h 2979720"/>
              <a:gd name="connsiteX3577" fmla="*/ 1151271 w 2918889"/>
              <a:gd name="connsiteY3577" fmla="*/ 757321 h 2979720"/>
              <a:gd name="connsiteX3578" fmla="*/ 1153112 w 2918889"/>
              <a:gd name="connsiteY3578" fmla="*/ 743985 h 2979720"/>
              <a:gd name="connsiteX3579" fmla="*/ 1144630 w 2918889"/>
              <a:gd name="connsiteY3579" fmla="*/ 729197 h 2979720"/>
              <a:gd name="connsiteX3580" fmla="*/ 1116618 w 2918889"/>
              <a:gd name="connsiteY3580" fmla="*/ 700459 h 2979720"/>
              <a:gd name="connsiteX3581" fmla="*/ 1113660 w 2918889"/>
              <a:gd name="connsiteY3581" fmla="*/ 689746 h 2979720"/>
              <a:gd name="connsiteX3582" fmla="*/ 1093126 w 2918889"/>
              <a:gd name="connsiteY3582" fmla="*/ 663742 h 2979720"/>
              <a:gd name="connsiteX3583" fmla="*/ 1087043 w 2918889"/>
              <a:gd name="connsiteY3583" fmla="*/ 650517 h 2979720"/>
              <a:gd name="connsiteX3584" fmla="*/ 1102333 w 2918889"/>
              <a:gd name="connsiteY3584" fmla="*/ 659669 h 2979720"/>
              <a:gd name="connsiteX3585" fmla="*/ 1105736 w 2918889"/>
              <a:gd name="connsiteY3585" fmla="*/ 649234 h 2979720"/>
              <a:gd name="connsiteX3586" fmla="*/ 1129006 w 2918889"/>
              <a:gd name="connsiteY3586" fmla="*/ 681989 h 2979720"/>
              <a:gd name="connsiteX3587" fmla="*/ 1154117 w 2918889"/>
              <a:gd name="connsiteY3587" fmla="*/ 710002 h 2979720"/>
              <a:gd name="connsiteX3588" fmla="*/ 1170577 w 2918889"/>
              <a:gd name="connsiteY3588" fmla="*/ 749174 h 2979720"/>
              <a:gd name="connsiteX3589" fmla="*/ 1214717 w 2918889"/>
              <a:gd name="connsiteY3589" fmla="*/ 749844 h 2979720"/>
              <a:gd name="connsiteX3590" fmla="*/ 1191503 w 2918889"/>
              <a:gd name="connsiteY3590" fmla="*/ 742199 h 2979720"/>
              <a:gd name="connsiteX3591" fmla="*/ 1198758 w 2918889"/>
              <a:gd name="connsiteY3591" fmla="*/ 727467 h 2979720"/>
              <a:gd name="connsiteX3592" fmla="*/ 1175432 w 2918889"/>
              <a:gd name="connsiteY3592" fmla="*/ 735391 h 2979720"/>
              <a:gd name="connsiteX3593" fmla="*/ 1159920 w 2918889"/>
              <a:gd name="connsiteY3593" fmla="*/ 691029 h 2979720"/>
              <a:gd name="connsiteX3594" fmla="*/ 1152108 w 2918889"/>
              <a:gd name="connsiteY3594" fmla="*/ 652359 h 2979720"/>
              <a:gd name="connsiteX3595" fmla="*/ 1147030 w 2918889"/>
              <a:gd name="connsiteY3595" fmla="*/ 678809 h 2979720"/>
              <a:gd name="connsiteX3596" fmla="*/ 1133971 w 2918889"/>
              <a:gd name="connsiteY3596" fmla="*/ 666923 h 2979720"/>
              <a:gd name="connsiteX3597" fmla="*/ 1144128 w 2918889"/>
              <a:gd name="connsiteY3597" fmla="*/ 628364 h 2979720"/>
              <a:gd name="connsiteX3598" fmla="*/ 1119743 w 2918889"/>
              <a:gd name="connsiteY3598" fmla="*/ 611624 h 2979720"/>
              <a:gd name="connsiteX3599" fmla="*/ 1094409 w 2918889"/>
              <a:gd name="connsiteY3599" fmla="*/ 620106 h 2979720"/>
              <a:gd name="connsiteX3600" fmla="*/ 1094409 w 2918889"/>
              <a:gd name="connsiteY3600" fmla="*/ 637906 h 2979720"/>
              <a:gd name="connsiteX3601" fmla="*/ 1079622 w 2918889"/>
              <a:gd name="connsiteY3601" fmla="*/ 625407 h 2979720"/>
              <a:gd name="connsiteX3602" fmla="*/ 1087378 w 2918889"/>
              <a:gd name="connsiteY3602" fmla="*/ 610006 h 2979720"/>
              <a:gd name="connsiteX3603" fmla="*/ 1077112 w 2918889"/>
              <a:gd name="connsiteY3603" fmla="*/ 607941 h 2979720"/>
              <a:gd name="connsiteX3604" fmla="*/ 1072814 w 2918889"/>
              <a:gd name="connsiteY3604" fmla="*/ 574572 h 2979720"/>
              <a:gd name="connsiteX3605" fmla="*/ 1088439 w 2918889"/>
              <a:gd name="connsiteY3605" fmla="*/ 583556 h 2979720"/>
              <a:gd name="connsiteX3606" fmla="*/ 1107132 w 2918889"/>
              <a:gd name="connsiteY3606" fmla="*/ 525690 h 2979720"/>
              <a:gd name="connsiteX3607" fmla="*/ 1109084 w 2918889"/>
              <a:gd name="connsiteY3607" fmla="*/ 525857 h 2979720"/>
              <a:gd name="connsiteX3608" fmla="*/ 1110480 w 2918889"/>
              <a:gd name="connsiteY3608" fmla="*/ 528033 h 2979720"/>
              <a:gd name="connsiteX3609" fmla="*/ 1115223 w 2918889"/>
              <a:gd name="connsiteY3609" fmla="*/ 535455 h 2979720"/>
              <a:gd name="connsiteX3610" fmla="*/ 1119018 w 2918889"/>
              <a:gd name="connsiteY3610" fmla="*/ 511628 h 2979720"/>
              <a:gd name="connsiteX3611" fmla="*/ 1146862 w 2918889"/>
              <a:gd name="connsiteY3611" fmla="*/ 462802 h 2979720"/>
              <a:gd name="connsiteX3612" fmla="*/ 1160032 w 2918889"/>
              <a:gd name="connsiteY3612" fmla="*/ 420114 h 2979720"/>
              <a:gd name="connsiteX3613" fmla="*/ 1131573 w 2918889"/>
              <a:gd name="connsiteY3613" fmla="*/ 417714 h 2979720"/>
              <a:gd name="connsiteX3614" fmla="*/ 1131573 w 2918889"/>
              <a:gd name="connsiteY3614" fmla="*/ 407335 h 2979720"/>
              <a:gd name="connsiteX3615" fmla="*/ 1126718 w 2918889"/>
              <a:gd name="connsiteY3615" fmla="*/ 405494 h 2979720"/>
              <a:gd name="connsiteX3616" fmla="*/ 1093908 w 2918889"/>
              <a:gd name="connsiteY3616" fmla="*/ 437803 h 2979720"/>
              <a:gd name="connsiteX3617" fmla="*/ 1055573 w 2918889"/>
              <a:gd name="connsiteY3617" fmla="*/ 450525 h 2979720"/>
              <a:gd name="connsiteX3618" fmla="*/ 1061488 w 2918889"/>
              <a:gd name="connsiteY3618" fmla="*/ 427424 h 2979720"/>
              <a:gd name="connsiteX3619" fmla="*/ 1073483 w 2918889"/>
              <a:gd name="connsiteY3619" fmla="*/ 412692 h 2979720"/>
              <a:gd name="connsiteX3620" fmla="*/ 1073149 w 2918889"/>
              <a:gd name="connsiteY3620" fmla="*/ 384122 h 2979720"/>
              <a:gd name="connsiteX3621" fmla="*/ 1110647 w 2918889"/>
              <a:gd name="connsiteY3621" fmla="*/ 358565 h 2979720"/>
              <a:gd name="connsiteX3622" fmla="*/ 1131628 w 2918889"/>
              <a:gd name="connsiteY3622" fmla="*/ 355998 h 2979720"/>
              <a:gd name="connsiteX3623" fmla="*/ 1137823 w 2918889"/>
              <a:gd name="connsiteY3623" fmla="*/ 325921 h 2979720"/>
              <a:gd name="connsiteX3624" fmla="*/ 1153447 w 2918889"/>
              <a:gd name="connsiteY3624" fmla="*/ 334961 h 2979720"/>
              <a:gd name="connsiteX3625" fmla="*/ 1177887 w 2918889"/>
              <a:gd name="connsiteY3625" fmla="*/ 294784 h 2979720"/>
              <a:gd name="connsiteX3626" fmla="*/ 1190163 w 2918889"/>
              <a:gd name="connsiteY3626" fmla="*/ 300978 h 2979720"/>
              <a:gd name="connsiteX3627" fmla="*/ 1204115 w 2918889"/>
              <a:gd name="connsiteY3627" fmla="*/ 234909 h 2979720"/>
              <a:gd name="connsiteX3628" fmla="*/ 1231904 w 2918889"/>
              <a:gd name="connsiteY3628" fmla="*/ 212086 h 2979720"/>
              <a:gd name="connsiteX3629" fmla="*/ 1260640 w 2918889"/>
              <a:gd name="connsiteY3629" fmla="*/ 186250 h 2979720"/>
              <a:gd name="connsiteX3630" fmla="*/ 1253108 w 2918889"/>
              <a:gd name="connsiteY3630" fmla="*/ 173528 h 2979720"/>
              <a:gd name="connsiteX3631" fmla="*/ 1261088 w 2918889"/>
              <a:gd name="connsiteY3631" fmla="*/ 172914 h 2979720"/>
              <a:gd name="connsiteX3632" fmla="*/ 1271690 w 2918889"/>
              <a:gd name="connsiteY3632" fmla="*/ 181786 h 2979720"/>
              <a:gd name="connsiteX3633" fmla="*/ 1304556 w 2918889"/>
              <a:gd name="connsiteY3633" fmla="*/ 177936 h 2979720"/>
              <a:gd name="connsiteX3634" fmla="*/ 1346073 w 2918889"/>
              <a:gd name="connsiteY3634" fmla="*/ 169119 h 2979720"/>
              <a:gd name="connsiteX3635" fmla="*/ 1331620 w 2918889"/>
              <a:gd name="connsiteY3635" fmla="*/ 166664 h 2979720"/>
              <a:gd name="connsiteX3636" fmla="*/ 1335916 w 2918889"/>
              <a:gd name="connsiteY3636" fmla="*/ 160191 h 2979720"/>
              <a:gd name="connsiteX3637" fmla="*/ 1362367 w 2918889"/>
              <a:gd name="connsiteY3637" fmla="*/ 157066 h 2979720"/>
              <a:gd name="connsiteX3638" fmla="*/ 1383628 w 2918889"/>
              <a:gd name="connsiteY3638" fmla="*/ 141777 h 2979720"/>
              <a:gd name="connsiteX3639" fmla="*/ 1389989 w 2918889"/>
              <a:gd name="connsiteY3639" fmla="*/ 151319 h 2979720"/>
              <a:gd name="connsiteX3640" fmla="*/ 1401317 w 2918889"/>
              <a:gd name="connsiteY3640" fmla="*/ 136085 h 2979720"/>
              <a:gd name="connsiteX3641" fmla="*/ 1272302 w 2918889"/>
              <a:gd name="connsiteY3641" fmla="*/ 124813 h 2979720"/>
              <a:gd name="connsiteX3642" fmla="*/ 1299533 w 2918889"/>
              <a:gd name="connsiteY3642" fmla="*/ 127436 h 2979720"/>
              <a:gd name="connsiteX3643" fmla="*/ 1285583 w 2918889"/>
              <a:gd name="connsiteY3643" fmla="*/ 153160 h 2979720"/>
              <a:gd name="connsiteX3644" fmla="*/ 1295851 w 2918889"/>
              <a:gd name="connsiteY3644" fmla="*/ 133797 h 2979720"/>
              <a:gd name="connsiteX3645" fmla="*/ 1265327 w 2918889"/>
              <a:gd name="connsiteY3645" fmla="*/ 151765 h 2979720"/>
              <a:gd name="connsiteX3646" fmla="*/ 1265327 w 2918889"/>
              <a:gd name="connsiteY3646" fmla="*/ 151821 h 2979720"/>
              <a:gd name="connsiteX3647" fmla="*/ 1259412 w 2918889"/>
              <a:gd name="connsiteY3647" fmla="*/ 138094 h 2979720"/>
              <a:gd name="connsiteX3648" fmla="*/ 1247415 w 2918889"/>
              <a:gd name="connsiteY3648" fmla="*/ 144846 h 2979720"/>
              <a:gd name="connsiteX3649" fmla="*/ 1248419 w 2918889"/>
              <a:gd name="connsiteY3649" fmla="*/ 137257 h 2979720"/>
              <a:gd name="connsiteX3650" fmla="*/ 1272302 w 2918889"/>
              <a:gd name="connsiteY3650" fmla="*/ 124813 h 2979720"/>
              <a:gd name="connsiteX3651" fmla="*/ 1243343 w 2918889"/>
              <a:gd name="connsiteY3651" fmla="*/ 114713 h 2979720"/>
              <a:gd name="connsiteX3652" fmla="*/ 1232629 w 2918889"/>
              <a:gd name="connsiteY3652" fmla="*/ 128105 h 2979720"/>
              <a:gd name="connsiteX3653" fmla="*/ 1216894 w 2918889"/>
              <a:gd name="connsiteY3653" fmla="*/ 139489 h 2979720"/>
              <a:gd name="connsiteX3654" fmla="*/ 1207073 w 2918889"/>
              <a:gd name="connsiteY3654" fmla="*/ 149756 h 2979720"/>
              <a:gd name="connsiteX3655" fmla="*/ 1187429 w 2918889"/>
              <a:gd name="connsiteY3655" fmla="*/ 154946 h 2979720"/>
              <a:gd name="connsiteX3656" fmla="*/ 1170298 w 2918889"/>
              <a:gd name="connsiteY3656" fmla="*/ 168617 h 2979720"/>
              <a:gd name="connsiteX3657" fmla="*/ 1159138 w 2918889"/>
              <a:gd name="connsiteY3657" fmla="*/ 160916 h 2979720"/>
              <a:gd name="connsiteX3658" fmla="*/ 1136315 w 2918889"/>
              <a:gd name="connsiteY3658" fmla="*/ 210691 h 2979720"/>
              <a:gd name="connsiteX3659" fmla="*/ 1111373 w 2918889"/>
              <a:gd name="connsiteY3659" fmla="*/ 197411 h 2979720"/>
              <a:gd name="connsiteX3660" fmla="*/ 1124487 w 2918889"/>
              <a:gd name="connsiteY3660" fmla="*/ 205502 h 2979720"/>
              <a:gd name="connsiteX3661" fmla="*/ 1101887 w 2918889"/>
              <a:gd name="connsiteY3661" fmla="*/ 164711 h 2979720"/>
              <a:gd name="connsiteX3662" fmla="*/ 1159529 w 2918889"/>
              <a:gd name="connsiteY3662" fmla="*/ 138094 h 2979720"/>
              <a:gd name="connsiteX3663" fmla="*/ 1168345 w 2918889"/>
              <a:gd name="connsiteY3663" fmla="*/ 131844 h 2979720"/>
              <a:gd name="connsiteX3664" fmla="*/ 1243343 w 2918889"/>
              <a:gd name="connsiteY3664" fmla="*/ 114713 h 2979720"/>
              <a:gd name="connsiteX3665" fmla="*/ 1774905 w 2918889"/>
              <a:gd name="connsiteY3665" fmla="*/ 95741 h 2979720"/>
              <a:gd name="connsiteX3666" fmla="*/ 1842146 w 2918889"/>
              <a:gd name="connsiteY3666" fmla="*/ 128161 h 2979720"/>
              <a:gd name="connsiteX3667" fmla="*/ 1774905 w 2918889"/>
              <a:gd name="connsiteY3667" fmla="*/ 95741 h 2979720"/>
              <a:gd name="connsiteX3668" fmla="*/ 1527772 w 2918889"/>
              <a:gd name="connsiteY3668" fmla="*/ 73402 h 2979720"/>
              <a:gd name="connsiteX3669" fmla="*/ 1544223 w 2918889"/>
              <a:gd name="connsiteY3669" fmla="*/ 74090 h 2979720"/>
              <a:gd name="connsiteX3670" fmla="*/ 1533007 w 2918889"/>
              <a:gd name="connsiteY3670" fmla="*/ 89435 h 2979720"/>
              <a:gd name="connsiteX3671" fmla="*/ 1536578 w 2918889"/>
              <a:gd name="connsiteY3671" fmla="*/ 93118 h 2979720"/>
              <a:gd name="connsiteX3672" fmla="*/ 1560573 w 2918889"/>
              <a:gd name="connsiteY3672" fmla="*/ 96132 h 2979720"/>
              <a:gd name="connsiteX3673" fmla="*/ 1573463 w 2918889"/>
              <a:gd name="connsiteY3673" fmla="*/ 100205 h 2979720"/>
              <a:gd name="connsiteX3674" fmla="*/ 1637244 w 2918889"/>
              <a:gd name="connsiteY3674" fmla="*/ 118173 h 2979720"/>
              <a:gd name="connsiteX3675" fmla="*/ 1637300 w 2918889"/>
              <a:gd name="connsiteY3675" fmla="*/ 118229 h 2979720"/>
              <a:gd name="connsiteX3676" fmla="*/ 1644610 w 2918889"/>
              <a:gd name="connsiteY3676" fmla="*/ 103888 h 2979720"/>
              <a:gd name="connsiteX3677" fmla="*/ 1681215 w 2918889"/>
              <a:gd name="connsiteY3677" fmla="*/ 116555 h 2979720"/>
              <a:gd name="connsiteX3678" fmla="*/ 1704317 w 2918889"/>
              <a:gd name="connsiteY3678" fmla="*/ 121465 h 2979720"/>
              <a:gd name="connsiteX3679" fmla="*/ 1713636 w 2918889"/>
              <a:gd name="connsiteY3679" fmla="*/ 130059 h 2979720"/>
              <a:gd name="connsiteX3680" fmla="*/ 1764136 w 2918889"/>
              <a:gd name="connsiteY3680" fmla="*/ 137313 h 2979720"/>
              <a:gd name="connsiteX3681" fmla="*/ 1784225 w 2918889"/>
              <a:gd name="connsiteY3681" fmla="*/ 135304 h 2979720"/>
              <a:gd name="connsiteX3682" fmla="*/ 1778644 w 2918889"/>
              <a:gd name="connsiteY3682" fmla="*/ 144734 h 2979720"/>
              <a:gd name="connsiteX3683" fmla="*/ 1836287 w 2918889"/>
              <a:gd name="connsiteY3683" fmla="*/ 158573 h 2979720"/>
              <a:gd name="connsiteX3684" fmla="*/ 1836287 w 2918889"/>
              <a:gd name="connsiteY3684" fmla="*/ 189431 h 2979720"/>
              <a:gd name="connsiteX3685" fmla="*/ 1861900 w 2918889"/>
              <a:gd name="connsiteY3685" fmla="*/ 198415 h 2979720"/>
              <a:gd name="connsiteX3686" fmla="*/ 1823564 w 2918889"/>
              <a:gd name="connsiteY3686" fmla="*/ 201484 h 2979720"/>
              <a:gd name="connsiteX3687" fmla="*/ 1773176 w 2918889"/>
              <a:gd name="connsiteY3687" fmla="*/ 165660 h 2979720"/>
              <a:gd name="connsiteX3688" fmla="*/ 1722229 w 2918889"/>
              <a:gd name="connsiteY3688" fmla="*/ 143172 h 2979720"/>
              <a:gd name="connsiteX3689" fmla="*/ 1674966 w 2918889"/>
              <a:gd name="connsiteY3689" fmla="*/ 132235 h 2979720"/>
              <a:gd name="connsiteX3690" fmla="*/ 1621117 w 2918889"/>
              <a:gd name="connsiteY3690" fmla="*/ 136587 h 2979720"/>
              <a:gd name="connsiteX3691" fmla="*/ 1600973 w 2918889"/>
              <a:gd name="connsiteY3691" fmla="*/ 125818 h 2979720"/>
              <a:gd name="connsiteX3692" fmla="*/ 1578876 w 2918889"/>
              <a:gd name="connsiteY3692" fmla="*/ 132068 h 2979720"/>
              <a:gd name="connsiteX3693" fmla="*/ 1552984 w 2918889"/>
              <a:gd name="connsiteY3693" fmla="*/ 125092 h 2979720"/>
              <a:gd name="connsiteX3694" fmla="*/ 1528320 w 2918889"/>
              <a:gd name="connsiteY3694" fmla="*/ 114379 h 2979720"/>
              <a:gd name="connsiteX3695" fmla="*/ 1496680 w 2918889"/>
              <a:gd name="connsiteY3695" fmla="*/ 133909 h 2979720"/>
              <a:gd name="connsiteX3696" fmla="*/ 1482451 w 2918889"/>
              <a:gd name="connsiteY3696" fmla="*/ 117057 h 2979720"/>
              <a:gd name="connsiteX3697" fmla="*/ 1473746 w 2918889"/>
              <a:gd name="connsiteY3697" fmla="*/ 100038 h 2979720"/>
              <a:gd name="connsiteX3698" fmla="*/ 1431560 w 2918889"/>
              <a:gd name="connsiteY3698" fmla="*/ 94792 h 2979720"/>
              <a:gd name="connsiteX3699" fmla="*/ 1488254 w 2918889"/>
              <a:gd name="connsiteY3699" fmla="*/ 77606 h 2979720"/>
              <a:gd name="connsiteX3700" fmla="*/ 1488254 w 2918889"/>
              <a:gd name="connsiteY3700" fmla="*/ 93341 h 2979720"/>
              <a:gd name="connsiteX3701" fmla="*/ 1527772 w 2918889"/>
              <a:gd name="connsiteY3701" fmla="*/ 73402 h 2979720"/>
              <a:gd name="connsiteX3702" fmla="*/ 1672433 w 2918889"/>
              <a:gd name="connsiteY3702" fmla="*/ 153 h 2979720"/>
              <a:gd name="connsiteX3703" fmla="*/ 1704038 w 2918889"/>
              <a:gd name="connsiteY3703" fmla="*/ 9974 h 2979720"/>
              <a:gd name="connsiteX3704" fmla="*/ 1743824 w 2918889"/>
              <a:gd name="connsiteY3704" fmla="*/ 35363 h 2979720"/>
              <a:gd name="connsiteX3705" fmla="*/ 1762853 w 2918889"/>
              <a:gd name="connsiteY3705" fmla="*/ 66668 h 2979720"/>
              <a:gd name="connsiteX3706" fmla="*/ 1744717 w 2918889"/>
              <a:gd name="connsiteY3706" fmla="*/ 53834 h 2979720"/>
              <a:gd name="connsiteX3707" fmla="*/ 1683280 w 2918889"/>
              <a:gd name="connsiteY3707" fmla="*/ 16670 h 2979720"/>
              <a:gd name="connsiteX3708" fmla="*/ 1645893 w 2918889"/>
              <a:gd name="connsiteY3708" fmla="*/ 19962 h 2979720"/>
              <a:gd name="connsiteX3709" fmla="*/ 1602424 w 2918889"/>
              <a:gd name="connsiteY3709" fmla="*/ 23199 h 2979720"/>
              <a:gd name="connsiteX3710" fmla="*/ 1584623 w 2918889"/>
              <a:gd name="connsiteY3710" fmla="*/ 37986 h 2979720"/>
              <a:gd name="connsiteX3711" fmla="*/ 1574300 w 2918889"/>
              <a:gd name="connsiteY3711" fmla="*/ 40274 h 2979720"/>
              <a:gd name="connsiteX3712" fmla="*/ 1520061 w 2918889"/>
              <a:gd name="connsiteY3712" fmla="*/ 37763 h 2979720"/>
              <a:gd name="connsiteX3713" fmla="*/ 1504995 w 2918889"/>
              <a:gd name="connsiteY3713" fmla="*/ 20353 h 2979720"/>
              <a:gd name="connsiteX3714" fmla="*/ 1452095 w 2918889"/>
              <a:gd name="connsiteY3714" fmla="*/ 18790 h 2979720"/>
              <a:gd name="connsiteX3715" fmla="*/ 1466268 w 2918889"/>
              <a:gd name="connsiteY3715" fmla="*/ 9304 h 2979720"/>
              <a:gd name="connsiteX3716" fmla="*/ 1488198 w 2918889"/>
              <a:gd name="connsiteY3716" fmla="*/ 7016 h 2979720"/>
              <a:gd name="connsiteX3717" fmla="*/ 1572626 w 2918889"/>
              <a:gd name="connsiteY3717" fmla="*/ 21692 h 2979720"/>
              <a:gd name="connsiteX3718" fmla="*/ 1572626 w 2918889"/>
              <a:gd name="connsiteY3718" fmla="*/ 21748 h 2979720"/>
              <a:gd name="connsiteX3719" fmla="*/ 1621117 w 2918889"/>
              <a:gd name="connsiteY3719" fmla="*/ 9583 h 2979720"/>
              <a:gd name="connsiteX3720" fmla="*/ 1639532 w 2918889"/>
              <a:gd name="connsiteY3720" fmla="*/ 4728 h 2979720"/>
              <a:gd name="connsiteX3721" fmla="*/ 1672433 w 2918889"/>
              <a:gd name="connsiteY3721" fmla="*/ 153 h 297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Lst>
            <a:rect l="l" t="t" r="r" b="b"/>
            <a:pathLst>
              <a:path w="2918889" h="2979720">
                <a:moveTo>
                  <a:pt x="1885224" y="2956004"/>
                </a:moveTo>
                <a:lnTo>
                  <a:pt x="1885280" y="2956060"/>
                </a:lnTo>
                <a:lnTo>
                  <a:pt x="1885233" y="2956052"/>
                </a:lnTo>
                <a:close/>
                <a:moveTo>
                  <a:pt x="1863462" y="2938762"/>
                </a:moveTo>
                <a:cubicBezTo>
                  <a:pt x="1863295" y="2943170"/>
                  <a:pt x="1863127" y="2946463"/>
                  <a:pt x="1862904" y="2951931"/>
                </a:cubicBezTo>
                <a:lnTo>
                  <a:pt x="1885233" y="2956052"/>
                </a:lnTo>
                <a:lnTo>
                  <a:pt x="1889744" y="2979720"/>
                </a:lnTo>
                <a:cubicBezTo>
                  <a:pt x="1877859" y="2960692"/>
                  <a:pt x="1853194" y="2970011"/>
                  <a:pt x="1839244" y="2956563"/>
                </a:cubicBezTo>
                <a:cubicBezTo>
                  <a:pt x="1847279" y="2950648"/>
                  <a:pt x="1854589" y="2945235"/>
                  <a:pt x="1863462" y="2938762"/>
                </a:cubicBezTo>
                <a:close/>
                <a:moveTo>
                  <a:pt x="2243804" y="2923807"/>
                </a:moveTo>
                <a:cubicBezTo>
                  <a:pt x="2245199" y="2939989"/>
                  <a:pt x="2246482" y="2942723"/>
                  <a:pt x="2256136" y="2949866"/>
                </a:cubicBezTo>
                <a:cubicBezTo>
                  <a:pt x="2241516" y="2955056"/>
                  <a:pt x="2228235" y="2959743"/>
                  <a:pt x="2211439" y="2965714"/>
                </a:cubicBezTo>
                <a:cubicBezTo>
                  <a:pt x="2216908" y="2945067"/>
                  <a:pt x="2231416" y="2936585"/>
                  <a:pt x="2243804" y="2923807"/>
                </a:cubicBezTo>
                <a:close/>
                <a:moveTo>
                  <a:pt x="508550" y="2909207"/>
                </a:moveTo>
                <a:lnTo>
                  <a:pt x="508550" y="2909243"/>
                </a:lnTo>
                <a:cubicBezTo>
                  <a:pt x="531094" y="2913484"/>
                  <a:pt x="533159" y="2917557"/>
                  <a:pt x="523784" y="2940268"/>
                </a:cubicBezTo>
                <a:cubicBezTo>
                  <a:pt x="507100" y="2938818"/>
                  <a:pt x="490359" y="2937423"/>
                  <a:pt x="473563" y="2935972"/>
                </a:cubicBezTo>
                <a:close/>
                <a:moveTo>
                  <a:pt x="235514" y="2893507"/>
                </a:moveTo>
                <a:lnTo>
                  <a:pt x="235522" y="2893517"/>
                </a:lnTo>
                <a:lnTo>
                  <a:pt x="235458" y="2893562"/>
                </a:lnTo>
                <a:close/>
                <a:moveTo>
                  <a:pt x="307721" y="2866443"/>
                </a:moveTo>
                <a:cubicBezTo>
                  <a:pt x="308056" y="2870572"/>
                  <a:pt x="309953" y="2875985"/>
                  <a:pt x="308335" y="2877380"/>
                </a:cubicBezTo>
                <a:cubicBezTo>
                  <a:pt x="302196" y="2882681"/>
                  <a:pt x="294998" y="2886755"/>
                  <a:pt x="288079" y="2891107"/>
                </a:cubicBezTo>
                <a:cubicBezTo>
                  <a:pt x="286572" y="2892056"/>
                  <a:pt x="284675" y="2892558"/>
                  <a:pt x="282889" y="2892726"/>
                </a:cubicBezTo>
                <a:cubicBezTo>
                  <a:pt x="267934" y="2894121"/>
                  <a:pt x="252924" y="2895404"/>
                  <a:pt x="237969" y="2896743"/>
                </a:cubicBezTo>
                <a:lnTo>
                  <a:pt x="235522" y="2893517"/>
                </a:lnTo>
                <a:lnTo>
                  <a:pt x="257500" y="2877826"/>
                </a:lnTo>
                <a:cubicBezTo>
                  <a:pt x="261517" y="2891163"/>
                  <a:pt x="274184" y="2883630"/>
                  <a:pt x="281717" y="2882849"/>
                </a:cubicBezTo>
                <a:cubicBezTo>
                  <a:pt x="290143" y="2881956"/>
                  <a:pt x="297788" y="2873139"/>
                  <a:pt x="307721" y="2866443"/>
                </a:cubicBezTo>
                <a:close/>
                <a:moveTo>
                  <a:pt x="2412882" y="2831065"/>
                </a:moveTo>
                <a:lnTo>
                  <a:pt x="2412711" y="2831214"/>
                </a:lnTo>
                <a:lnTo>
                  <a:pt x="2412548" y="2831288"/>
                </a:lnTo>
                <a:close/>
                <a:moveTo>
                  <a:pt x="2411510" y="2830718"/>
                </a:moveTo>
                <a:lnTo>
                  <a:pt x="2411655" y="2830898"/>
                </a:lnTo>
                <a:lnTo>
                  <a:pt x="2411543" y="2830953"/>
                </a:lnTo>
                <a:lnTo>
                  <a:pt x="2411208" y="2831176"/>
                </a:lnTo>
                <a:close/>
                <a:moveTo>
                  <a:pt x="1759058" y="2791167"/>
                </a:moveTo>
                <a:cubicBezTo>
                  <a:pt x="1754873" y="2796357"/>
                  <a:pt x="1747898" y="2796301"/>
                  <a:pt x="1739918" y="2796413"/>
                </a:cubicBezTo>
                <a:cubicBezTo>
                  <a:pt x="1730209" y="2796580"/>
                  <a:pt x="1720611" y="2799761"/>
                  <a:pt x="1709730" y="2801825"/>
                </a:cubicBezTo>
                <a:cubicBezTo>
                  <a:pt x="1706214" y="2815497"/>
                  <a:pt x="1702531" y="2829670"/>
                  <a:pt x="1698793" y="2844067"/>
                </a:cubicBezTo>
                <a:cubicBezTo>
                  <a:pt x="1702866" y="2849870"/>
                  <a:pt x="1706772" y="2855450"/>
                  <a:pt x="1711348" y="2861979"/>
                </a:cubicBezTo>
                <a:cubicBezTo>
                  <a:pt x="1713357" y="2857292"/>
                  <a:pt x="1713915" y="2853107"/>
                  <a:pt x="1715644" y="2852493"/>
                </a:cubicBezTo>
                <a:cubicBezTo>
                  <a:pt x="1725466" y="2849201"/>
                  <a:pt x="1735621" y="2846745"/>
                  <a:pt x="1745889" y="2843900"/>
                </a:cubicBezTo>
                <a:cubicBezTo>
                  <a:pt x="1743768" y="2838822"/>
                  <a:pt x="1742429" y="2835474"/>
                  <a:pt x="1740532" y="2830898"/>
                </a:cubicBezTo>
                <a:cubicBezTo>
                  <a:pt x="1753980" y="2832349"/>
                  <a:pt x="1761067" y="2836701"/>
                  <a:pt x="1766089" y="2849257"/>
                </a:cubicBezTo>
                <a:cubicBezTo>
                  <a:pt x="1772283" y="2864825"/>
                  <a:pt x="1780653" y="2865271"/>
                  <a:pt x="1800183" y="2856287"/>
                </a:cubicBezTo>
                <a:lnTo>
                  <a:pt x="1795856" y="2837033"/>
                </a:lnTo>
                <a:lnTo>
                  <a:pt x="1795887" y="2837036"/>
                </a:lnTo>
                <a:lnTo>
                  <a:pt x="1795831" y="2836924"/>
                </a:lnTo>
                <a:lnTo>
                  <a:pt x="1795856" y="2837033"/>
                </a:lnTo>
                <a:lnTo>
                  <a:pt x="1777703" y="2835425"/>
                </a:lnTo>
                <a:cubicBezTo>
                  <a:pt x="1773050" y="2832837"/>
                  <a:pt x="1769856" y="2828052"/>
                  <a:pt x="1768265" y="2820630"/>
                </a:cubicBezTo>
                <a:cubicBezTo>
                  <a:pt x="1766033" y="2810363"/>
                  <a:pt x="1762015" y="2800486"/>
                  <a:pt x="1759058" y="2791167"/>
                </a:cubicBezTo>
                <a:close/>
                <a:moveTo>
                  <a:pt x="1973782" y="2786257"/>
                </a:moveTo>
                <a:cubicBezTo>
                  <a:pt x="1959664" y="2788935"/>
                  <a:pt x="1947443" y="2793009"/>
                  <a:pt x="1940859" y="2807852"/>
                </a:cubicBezTo>
                <a:cubicBezTo>
                  <a:pt x="1938627" y="2812874"/>
                  <a:pt x="1931317" y="2815664"/>
                  <a:pt x="1926071" y="2819682"/>
                </a:cubicBezTo>
                <a:cubicBezTo>
                  <a:pt x="1924118" y="2815497"/>
                  <a:pt x="1922835" y="2812707"/>
                  <a:pt x="1920882" y="2808354"/>
                </a:cubicBezTo>
                <a:cubicBezTo>
                  <a:pt x="1906318" y="2821467"/>
                  <a:pt x="1886564" y="2829503"/>
                  <a:pt x="1892479" y="2855171"/>
                </a:cubicBezTo>
                <a:cubicBezTo>
                  <a:pt x="1906541" y="2852437"/>
                  <a:pt x="1919543" y="2851210"/>
                  <a:pt x="1931707" y="2847192"/>
                </a:cubicBezTo>
                <a:cubicBezTo>
                  <a:pt x="1944542" y="2842951"/>
                  <a:pt x="1957041" y="2856622"/>
                  <a:pt x="1968034" y="2844569"/>
                </a:cubicBezTo>
                <a:cubicBezTo>
                  <a:pt x="1982319" y="2867503"/>
                  <a:pt x="1986225" y="2868229"/>
                  <a:pt x="2010052" y="2854279"/>
                </a:cubicBezTo>
                <a:lnTo>
                  <a:pt x="2010052" y="2854334"/>
                </a:lnTo>
                <a:cubicBezTo>
                  <a:pt x="2014182" y="2866332"/>
                  <a:pt x="2019650" y="2876934"/>
                  <a:pt x="2040018" y="2880561"/>
                </a:cubicBezTo>
                <a:cubicBezTo>
                  <a:pt x="2026235" y="2860138"/>
                  <a:pt x="2019204" y="2841333"/>
                  <a:pt x="1998446" y="2833465"/>
                </a:cubicBezTo>
                <a:cubicBezTo>
                  <a:pt x="2000064" y="2824202"/>
                  <a:pt x="2002575" y="2816111"/>
                  <a:pt x="2002631" y="2808019"/>
                </a:cubicBezTo>
                <a:cubicBezTo>
                  <a:pt x="2002742" y="2789772"/>
                  <a:pt x="1992419" y="2782686"/>
                  <a:pt x="1973782" y="2786257"/>
                </a:cubicBezTo>
                <a:close/>
                <a:moveTo>
                  <a:pt x="1843820" y="2778835"/>
                </a:moveTo>
                <a:lnTo>
                  <a:pt x="1843820" y="2778891"/>
                </a:lnTo>
                <a:cubicBezTo>
                  <a:pt x="1825294" y="2782406"/>
                  <a:pt x="1804592" y="2778166"/>
                  <a:pt x="1796277" y="2800542"/>
                </a:cubicBezTo>
                <a:cubicBezTo>
                  <a:pt x="1799514" y="2802160"/>
                  <a:pt x="1803197" y="2804002"/>
                  <a:pt x="1807717" y="2806289"/>
                </a:cubicBezTo>
                <a:cubicBezTo>
                  <a:pt x="1802248" y="2813990"/>
                  <a:pt x="1797840" y="2820184"/>
                  <a:pt x="1791478" y="2829168"/>
                </a:cubicBezTo>
                <a:cubicBezTo>
                  <a:pt x="1801355" y="2825876"/>
                  <a:pt x="1806936" y="2824034"/>
                  <a:pt x="1813353" y="2821858"/>
                </a:cubicBezTo>
                <a:cubicBezTo>
                  <a:pt x="1810507" y="2836478"/>
                  <a:pt x="1820328" y="2841277"/>
                  <a:pt x="1828698" y="2844960"/>
                </a:cubicBezTo>
                <a:cubicBezTo>
                  <a:pt x="1839468" y="2849703"/>
                  <a:pt x="1847838" y="2842449"/>
                  <a:pt x="1856431" y="2834860"/>
                </a:cubicBezTo>
                <a:cubicBezTo>
                  <a:pt x="1852190" y="2816111"/>
                  <a:pt x="1848005" y="2797473"/>
                  <a:pt x="1843820" y="2778835"/>
                </a:cubicBezTo>
                <a:close/>
                <a:moveTo>
                  <a:pt x="913491" y="2750042"/>
                </a:moveTo>
                <a:cubicBezTo>
                  <a:pt x="893680" y="2748849"/>
                  <a:pt x="892215" y="2754687"/>
                  <a:pt x="891629" y="2775655"/>
                </a:cubicBezTo>
                <a:cubicBezTo>
                  <a:pt x="908816" y="2771079"/>
                  <a:pt x="923603" y="2763936"/>
                  <a:pt x="940065" y="2753278"/>
                </a:cubicBezTo>
                <a:cubicBezTo>
                  <a:pt x="928737" y="2751618"/>
                  <a:pt x="920095" y="2750439"/>
                  <a:pt x="913491" y="2750042"/>
                </a:cubicBezTo>
                <a:close/>
                <a:moveTo>
                  <a:pt x="2374045" y="2749595"/>
                </a:moveTo>
                <a:cubicBezTo>
                  <a:pt x="2381578" y="2758802"/>
                  <a:pt x="2387995" y="2766670"/>
                  <a:pt x="2398374" y="2779393"/>
                </a:cubicBezTo>
                <a:cubicBezTo>
                  <a:pt x="2397314" y="2767005"/>
                  <a:pt x="2396867" y="2761313"/>
                  <a:pt x="2396309" y="2755175"/>
                </a:cubicBezTo>
                <a:cubicBezTo>
                  <a:pt x="2398541" y="2755677"/>
                  <a:pt x="2399323" y="2755845"/>
                  <a:pt x="2400104" y="2756068"/>
                </a:cubicBezTo>
                <a:cubicBezTo>
                  <a:pt x="2409758" y="2758579"/>
                  <a:pt x="2401666" y="2771637"/>
                  <a:pt x="2411766" y="2774873"/>
                </a:cubicBezTo>
                <a:cubicBezTo>
                  <a:pt x="2422034" y="2778165"/>
                  <a:pt x="2417904" y="2788879"/>
                  <a:pt x="2420527" y="2796245"/>
                </a:cubicBezTo>
                <a:cubicBezTo>
                  <a:pt x="2423150" y="2803444"/>
                  <a:pt x="2423303" y="2809722"/>
                  <a:pt x="2421559" y="2815427"/>
                </a:cubicBezTo>
                <a:lnTo>
                  <a:pt x="2411510" y="2830718"/>
                </a:lnTo>
                <a:lnTo>
                  <a:pt x="2386488" y="2799649"/>
                </a:lnTo>
                <a:cubicBezTo>
                  <a:pt x="2384256" y="2796915"/>
                  <a:pt x="2379736" y="2792451"/>
                  <a:pt x="2380294" y="2791613"/>
                </a:cubicBezTo>
                <a:cubicBezTo>
                  <a:pt x="2389781" y="2777998"/>
                  <a:pt x="2374547" y="2770409"/>
                  <a:pt x="2373040" y="2759751"/>
                </a:cubicBezTo>
                <a:cubicBezTo>
                  <a:pt x="2372650" y="2757184"/>
                  <a:pt x="2373542" y="2754394"/>
                  <a:pt x="2374045" y="2749595"/>
                </a:cubicBezTo>
                <a:close/>
                <a:moveTo>
                  <a:pt x="1045353" y="2680527"/>
                </a:moveTo>
                <a:cubicBezTo>
                  <a:pt x="1049573" y="2683024"/>
                  <a:pt x="1052670" y="2687154"/>
                  <a:pt x="1054400" y="2689497"/>
                </a:cubicBezTo>
                <a:cubicBezTo>
                  <a:pt x="1061375" y="2698928"/>
                  <a:pt x="1074041" y="2688381"/>
                  <a:pt x="1079063" y="2700155"/>
                </a:cubicBezTo>
                <a:cubicBezTo>
                  <a:pt x="1082746" y="2708693"/>
                  <a:pt x="1089721" y="2715836"/>
                  <a:pt x="1095189" y="2723592"/>
                </a:cubicBezTo>
                <a:lnTo>
                  <a:pt x="1091283" y="2728168"/>
                </a:lnTo>
                <a:cubicBezTo>
                  <a:pt x="1081964" y="2721639"/>
                  <a:pt x="1072646" y="2715166"/>
                  <a:pt x="1062881" y="2708358"/>
                </a:cubicBezTo>
                <a:cubicBezTo>
                  <a:pt x="1062044" y="2709753"/>
                  <a:pt x="1060036" y="2712934"/>
                  <a:pt x="1057859" y="2716505"/>
                </a:cubicBezTo>
                <a:cubicBezTo>
                  <a:pt x="1052726" y="2702371"/>
                  <a:pt x="1043295" y="2690652"/>
                  <a:pt x="1029568" y="2681350"/>
                </a:cubicBezTo>
                <a:cubicBezTo>
                  <a:pt x="1035790" y="2677165"/>
                  <a:pt x="1041133" y="2678030"/>
                  <a:pt x="1045353" y="2680527"/>
                </a:cubicBezTo>
                <a:close/>
                <a:moveTo>
                  <a:pt x="713566" y="2666005"/>
                </a:moveTo>
                <a:lnTo>
                  <a:pt x="713622" y="2666061"/>
                </a:lnTo>
                <a:lnTo>
                  <a:pt x="713499" y="2666049"/>
                </a:lnTo>
                <a:close/>
                <a:moveTo>
                  <a:pt x="638556" y="2655487"/>
                </a:moveTo>
                <a:cubicBezTo>
                  <a:pt x="643382" y="2653018"/>
                  <a:pt x="649339" y="2652836"/>
                  <a:pt x="657654" y="2655570"/>
                </a:cubicBezTo>
                <a:cubicBezTo>
                  <a:pt x="665661" y="2658193"/>
                  <a:pt x="673794" y="2660886"/>
                  <a:pt x="682855" y="2662888"/>
                </a:cubicBezTo>
                <a:lnTo>
                  <a:pt x="713499" y="2666049"/>
                </a:lnTo>
                <a:lnTo>
                  <a:pt x="690354" y="2680932"/>
                </a:lnTo>
                <a:cubicBezTo>
                  <a:pt x="683030" y="2683792"/>
                  <a:pt x="675734" y="2684475"/>
                  <a:pt x="667308" y="2682801"/>
                </a:cubicBezTo>
                <a:cubicBezTo>
                  <a:pt x="660333" y="2681406"/>
                  <a:pt x="652408" y="2684475"/>
                  <a:pt x="641360" y="2686038"/>
                </a:cubicBezTo>
                <a:cubicBezTo>
                  <a:pt x="638347" y="2682690"/>
                  <a:pt x="632432" y="2676049"/>
                  <a:pt x="626237" y="2669130"/>
                </a:cubicBezTo>
                <a:cubicBezTo>
                  <a:pt x="630032" y="2662713"/>
                  <a:pt x="633729" y="2657956"/>
                  <a:pt x="638556" y="2655487"/>
                </a:cubicBezTo>
                <a:close/>
                <a:moveTo>
                  <a:pt x="2249326" y="2632092"/>
                </a:moveTo>
                <a:lnTo>
                  <a:pt x="2261493" y="2635091"/>
                </a:lnTo>
                <a:cubicBezTo>
                  <a:pt x="2261939" y="2637212"/>
                  <a:pt x="2262999" y="2639667"/>
                  <a:pt x="2262497" y="2640002"/>
                </a:cubicBezTo>
                <a:cubicBezTo>
                  <a:pt x="2255355" y="2645024"/>
                  <a:pt x="2253011" y="2652557"/>
                  <a:pt x="2257475" y="2659030"/>
                </a:cubicBezTo>
                <a:cubicBezTo>
                  <a:pt x="2260488" y="2663383"/>
                  <a:pt x="2267798" y="2666340"/>
                  <a:pt x="2273546" y="2666898"/>
                </a:cubicBezTo>
                <a:cubicBezTo>
                  <a:pt x="2282753" y="2667791"/>
                  <a:pt x="2292183" y="2666228"/>
                  <a:pt x="2303846" y="2665615"/>
                </a:cubicBezTo>
                <a:cubicBezTo>
                  <a:pt x="2299661" y="2671641"/>
                  <a:pt x="2296313" y="2676552"/>
                  <a:pt x="2294248" y="2679509"/>
                </a:cubicBezTo>
                <a:cubicBezTo>
                  <a:pt x="2281749" y="2679063"/>
                  <a:pt x="2270644" y="2678226"/>
                  <a:pt x="2259595" y="2678393"/>
                </a:cubicBezTo>
                <a:cubicBezTo>
                  <a:pt x="2249272" y="2678616"/>
                  <a:pt x="2243859" y="2674375"/>
                  <a:pt x="2244752" y="2664387"/>
                </a:cubicBezTo>
                <a:close/>
                <a:moveTo>
                  <a:pt x="2249272" y="2632078"/>
                </a:moveTo>
                <a:lnTo>
                  <a:pt x="2249328" y="2632078"/>
                </a:lnTo>
                <a:lnTo>
                  <a:pt x="2249326" y="2632092"/>
                </a:lnTo>
                <a:close/>
                <a:moveTo>
                  <a:pt x="1863742" y="2603563"/>
                </a:moveTo>
                <a:lnTo>
                  <a:pt x="1863742" y="2603619"/>
                </a:lnTo>
                <a:lnTo>
                  <a:pt x="1863684" y="2603627"/>
                </a:lnTo>
                <a:close/>
                <a:moveTo>
                  <a:pt x="736974" y="2602140"/>
                </a:moveTo>
                <a:cubicBezTo>
                  <a:pt x="749055" y="2598708"/>
                  <a:pt x="764735" y="2598681"/>
                  <a:pt x="783987" y="2602224"/>
                </a:cubicBezTo>
                <a:cubicBezTo>
                  <a:pt x="769088" y="2611877"/>
                  <a:pt x="756086" y="2620359"/>
                  <a:pt x="740797" y="2630236"/>
                </a:cubicBezTo>
                <a:cubicBezTo>
                  <a:pt x="730976" y="2627613"/>
                  <a:pt x="721266" y="2625046"/>
                  <a:pt x="711557" y="2622479"/>
                </a:cubicBezTo>
                <a:cubicBezTo>
                  <a:pt x="716412" y="2612407"/>
                  <a:pt x="724893" y="2605572"/>
                  <a:pt x="736974" y="2602140"/>
                </a:cubicBezTo>
                <a:close/>
                <a:moveTo>
                  <a:pt x="1761507" y="2593756"/>
                </a:moveTo>
                <a:cubicBezTo>
                  <a:pt x="1766090" y="2593561"/>
                  <a:pt x="1770610" y="2595304"/>
                  <a:pt x="1778366" y="2599545"/>
                </a:cubicBezTo>
                <a:cubicBezTo>
                  <a:pt x="1789861" y="2605795"/>
                  <a:pt x="1808164" y="2591900"/>
                  <a:pt x="1812070" y="2611431"/>
                </a:cubicBezTo>
                <a:cubicBezTo>
                  <a:pt x="1823788" y="2616509"/>
                  <a:pt x="1826634" y="2599936"/>
                  <a:pt x="1838185" y="2604958"/>
                </a:cubicBezTo>
                <a:cubicBezTo>
                  <a:pt x="1841366" y="2606353"/>
                  <a:pt x="1845230" y="2606214"/>
                  <a:pt x="1849561" y="2605628"/>
                </a:cubicBezTo>
                <a:lnTo>
                  <a:pt x="1863684" y="2603627"/>
                </a:lnTo>
                <a:lnTo>
                  <a:pt x="1852198" y="2616321"/>
                </a:lnTo>
                <a:cubicBezTo>
                  <a:pt x="1847755" y="2618602"/>
                  <a:pt x="1842761" y="2619327"/>
                  <a:pt x="1837348" y="2619745"/>
                </a:cubicBezTo>
                <a:cubicBezTo>
                  <a:pt x="1816980" y="2621252"/>
                  <a:pt x="1797115" y="2623372"/>
                  <a:pt x="1777919" y="2612379"/>
                </a:cubicBezTo>
                <a:cubicBezTo>
                  <a:pt x="1767094" y="2606185"/>
                  <a:pt x="1754315" y="2603284"/>
                  <a:pt x="1744271" y="2599601"/>
                </a:cubicBezTo>
                <a:cubicBezTo>
                  <a:pt x="1752279" y="2596086"/>
                  <a:pt x="1756924" y="2593951"/>
                  <a:pt x="1761507" y="2593756"/>
                </a:cubicBezTo>
                <a:close/>
                <a:moveTo>
                  <a:pt x="2107314" y="2563554"/>
                </a:moveTo>
                <a:cubicBezTo>
                  <a:pt x="2110886" y="2567795"/>
                  <a:pt x="2113731" y="2570194"/>
                  <a:pt x="2115238" y="2573264"/>
                </a:cubicBezTo>
                <a:cubicBezTo>
                  <a:pt x="2118698" y="2580406"/>
                  <a:pt x="2120428" y="2587883"/>
                  <a:pt x="2132090" y="2585763"/>
                </a:cubicBezTo>
                <a:cubicBezTo>
                  <a:pt x="2134769" y="2585261"/>
                  <a:pt x="2141297" y="2595975"/>
                  <a:pt x="2142971" y="2602336"/>
                </a:cubicBezTo>
                <a:cubicBezTo>
                  <a:pt x="2144924" y="2609757"/>
                  <a:pt x="2143418" y="2618072"/>
                  <a:pt x="2143418" y="2626777"/>
                </a:cubicBezTo>
                <a:cubicBezTo>
                  <a:pt x="2128630" y="2620025"/>
                  <a:pt x="2140684" y="2609479"/>
                  <a:pt x="2137056" y="2601834"/>
                </a:cubicBezTo>
                <a:lnTo>
                  <a:pt x="2137001" y="2601834"/>
                </a:lnTo>
                <a:cubicBezTo>
                  <a:pt x="2125321" y="2602129"/>
                  <a:pt x="2111706" y="2597219"/>
                  <a:pt x="2096154" y="2587102"/>
                </a:cubicBezTo>
                <a:cubicBezTo>
                  <a:pt x="2099558" y="2579904"/>
                  <a:pt x="2103018" y="2572594"/>
                  <a:pt x="2107314" y="2563554"/>
                </a:cubicBezTo>
                <a:close/>
                <a:moveTo>
                  <a:pt x="526017" y="2561322"/>
                </a:moveTo>
                <a:cubicBezTo>
                  <a:pt x="524567" y="2567628"/>
                  <a:pt x="523171" y="2573431"/>
                  <a:pt x="521107" y="2582471"/>
                </a:cubicBezTo>
                <a:cubicBezTo>
                  <a:pt x="531876" y="2585205"/>
                  <a:pt x="543148" y="2588330"/>
                  <a:pt x="554588" y="2590897"/>
                </a:cubicBezTo>
                <a:cubicBezTo>
                  <a:pt x="562288" y="2592626"/>
                  <a:pt x="566418" y="2595640"/>
                  <a:pt x="563460" y="2601834"/>
                </a:cubicBezTo>
                <a:cubicBezTo>
                  <a:pt x="545213" y="2604568"/>
                  <a:pt x="528584" y="2607023"/>
                  <a:pt x="512011" y="2609590"/>
                </a:cubicBezTo>
                <a:cubicBezTo>
                  <a:pt x="510226" y="2609869"/>
                  <a:pt x="508440" y="2610985"/>
                  <a:pt x="506654" y="2610929"/>
                </a:cubicBezTo>
                <a:cubicBezTo>
                  <a:pt x="482939" y="2610427"/>
                  <a:pt x="482436" y="2610483"/>
                  <a:pt x="469993" y="2618184"/>
                </a:cubicBezTo>
                <a:lnTo>
                  <a:pt x="469937" y="2618128"/>
                </a:lnTo>
                <a:cubicBezTo>
                  <a:pt x="472113" y="2606577"/>
                  <a:pt x="473564" y="2598597"/>
                  <a:pt x="475461" y="2588553"/>
                </a:cubicBezTo>
                <a:cubicBezTo>
                  <a:pt x="481711" y="2591008"/>
                  <a:pt x="486845" y="2593073"/>
                  <a:pt x="492369" y="2595249"/>
                </a:cubicBezTo>
                <a:cubicBezTo>
                  <a:pt x="504311" y="2584870"/>
                  <a:pt x="502134" y="2561768"/>
                  <a:pt x="526017" y="2561322"/>
                </a:cubicBezTo>
                <a:close/>
                <a:moveTo>
                  <a:pt x="652135" y="2560759"/>
                </a:moveTo>
                <a:lnTo>
                  <a:pt x="653362" y="2578195"/>
                </a:lnTo>
                <a:cubicBezTo>
                  <a:pt x="653787" y="2584214"/>
                  <a:pt x="654248" y="2590701"/>
                  <a:pt x="654806" y="2598541"/>
                </a:cubicBezTo>
                <a:cubicBezTo>
                  <a:pt x="643646" y="2588609"/>
                  <a:pt x="637062" y="2582693"/>
                  <a:pt x="632597" y="2578676"/>
                </a:cubicBezTo>
                <a:cubicBezTo>
                  <a:pt x="618033" y="2573765"/>
                  <a:pt x="603581" y="2595137"/>
                  <a:pt x="590858" y="2571422"/>
                </a:cubicBezTo>
                <a:cubicBezTo>
                  <a:pt x="609161" y="2571422"/>
                  <a:pt x="624841" y="2571924"/>
                  <a:pt x="640410" y="2571031"/>
                </a:cubicBezTo>
                <a:cubicBezTo>
                  <a:pt x="642139" y="2570920"/>
                  <a:pt x="643785" y="2569525"/>
                  <a:pt x="645648" y="2567565"/>
                </a:cubicBezTo>
                <a:close/>
                <a:moveTo>
                  <a:pt x="652128" y="2560652"/>
                </a:moveTo>
                <a:lnTo>
                  <a:pt x="652184" y="2560708"/>
                </a:lnTo>
                <a:lnTo>
                  <a:pt x="652135" y="2560759"/>
                </a:lnTo>
                <a:close/>
                <a:moveTo>
                  <a:pt x="1996716" y="2558197"/>
                </a:moveTo>
                <a:cubicBezTo>
                  <a:pt x="2000678" y="2558643"/>
                  <a:pt x="2004919" y="2558030"/>
                  <a:pt x="2005589" y="2559313"/>
                </a:cubicBezTo>
                <a:cubicBezTo>
                  <a:pt x="2009327" y="2566567"/>
                  <a:pt x="2012173" y="2574268"/>
                  <a:pt x="2015187" y="2581299"/>
                </a:cubicBezTo>
                <a:cubicBezTo>
                  <a:pt x="2004473" y="2587493"/>
                  <a:pt x="1994484" y="2593296"/>
                  <a:pt x="1984161" y="2599323"/>
                </a:cubicBezTo>
                <a:cubicBezTo>
                  <a:pt x="1973559" y="2591845"/>
                  <a:pt x="1965468" y="2582694"/>
                  <a:pt x="1974898" y="2566288"/>
                </a:cubicBezTo>
                <a:cubicBezTo>
                  <a:pt x="1978134" y="2571143"/>
                  <a:pt x="1981594" y="2576332"/>
                  <a:pt x="1984998" y="2581355"/>
                </a:cubicBezTo>
                <a:lnTo>
                  <a:pt x="1984942" y="2581410"/>
                </a:lnTo>
                <a:cubicBezTo>
                  <a:pt x="1988290" y="2579792"/>
                  <a:pt x="1992141" y="2577951"/>
                  <a:pt x="1997665" y="2575272"/>
                </a:cubicBezTo>
                <a:cubicBezTo>
                  <a:pt x="1997442" y="2570864"/>
                  <a:pt x="1997107" y="2564949"/>
                  <a:pt x="1996716" y="2558197"/>
                </a:cubicBezTo>
                <a:close/>
                <a:moveTo>
                  <a:pt x="1187318" y="2542740"/>
                </a:moveTo>
                <a:cubicBezTo>
                  <a:pt x="1191151" y="2558364"/>
                  <a:pt x="1200710" y="2570138"/>
                  <a:pt x="1216001" y="2578062"/>
                </a:cubicBezTo>
                <a:cubicBezTo>
                  <a:pt x="1207073" y="2579290"/>
                  <a:pt x="1200376" y="2580238"/>
                  <a:pt x="1193958" y="2581187"/>
                </a:cubicBezTo>
                <a:cubicBezTo>
                  <a:pt x="1195018" y="2585261"/>
                  <a:pt x="1198256" y="2591120"/>
                  <a:pt x="1196748" y="2592905"/>
                </a:cubicBezTo>
                <a:cubicBezTo>
                  <a:pt x="1179617" y="2612715"/>
                  <a:pt x="1185755" y="2637770"/>
                  <a:pt x="1180677" y="2660313"/>
                </a:cubicBezTo>
                <a:cubicBezTo>
                  <a:pt x="1167843" y="2655012"/>
                  <a:pt x="1175655" y="2642066"/>
                  <a:pt x="1170745" y="2633640"/>
                </a:cubicBezTo>
                <a:cubicBezTo>
                  <a:pt x="1165611" y="2643127"/>
                  <a:pt x="1160645" y="2652390"/>
                  <a:pt x="1154507" y="2663773"/>
                </a:cubicBezTo>
                <a:cubicBezTo>
                  <a:pt x="1148370" y="2642624"/>
                  <a:pt x="1165834" y="2621699"/>
                  <a:pt x="1144854" y="2606465"/>
                </a:cubicBezTo>
                <a:cubicBezTo>
                  <a:pt x="1157520" y="2591008"/>
                  <a:pt x="1181849" y="2590283"/>
                  <a:pt x="1188545" y="2563442"/>
                </a:cubicBezTo>
                <a:cubicBezTo>
                  <a:pt x="1176548" y="2570362"/>
                  <a:pt x="1168624" y="2574881"/>
                  <a:pt x="1160701" y="2579457"/>
                </a:cubicBezTo>
                <a:cubicBezTo>
                  <a:pt x="1168569" y="2565842"/>
                  <a:pt x="1167006" y="2545809"/>
                  <a:pt x="1187318" y="2542740"/>
                </a:cubicBezTo>
                <a:close/>
                <a:moveTo>
                  <a:pt x="1206636" y="2523923"/>
                </a:moveTo>
                <a:lnTo>
                  <a:pt x="1206681" y="2523934"/>
                </a:lnTo>
                <a:lnTo>
                  <a:pt x="1206625" y="2523934"/>
                </a:lnTo>
                <a:close/>
                <a:moveTo>
                  <a:pt x="878905" y="2511435"/>
                </a:moveTo>
                <a:cubicBezTo>
                  <a:pt x="884039" y="2521591"/>
                  <a:pt x="888112" y="2529515"/>
                  <a:pt x="892911" y="2538945"/>
                </a:cubicBezTo>
                <a:cubicBezTo>
                  <a:pt x="880802" y="2541400"/>
                  <a:pt x="867410" y="2537996"/>
                  <a:pt x="864564" y="2553007"/>
                </a:cubicBezTo>
                <a:cubicBezTo>
                  <a:pt x="853404" y="2546199"/>
                  <a:pt x="845145" y="2554625"/>
                  <a:pt x="835492" y="2557750"/>
                </a:cubicBezTo>
                <a:cubicBezTo>
                  <a:pt x="824555" y="2561266"/>
                  <a:pt x="812892" y="2562382"/>
                  <a:pt x="801285" y="2564558"/>
                </a:cubicBezTo>
                <a:cubicBezTo>
                  <a:pt x="800895" y="2539280"/>
                  <a:pt x="821932" y="2555741"/>
                  <a:pt x="834208" y="2546869"/>
                </a:cubicBezTo>
                <a:lnTo>
                  <a:pt x="834208" y="2540117"/>
                </a:lnTo>
                <a:cubicBezTo>
                  <a:pt x="833873" y="2530296"/>
                  <a:pt x="832032" y="2522260"/>
                  <a:pt x="848549" y="2525497"/>
                </a:cubicBezTo>
                <a:cubicBezTo>
                  <a:pt x="856919" y="2527171"/>
                  <a:pt x="867633" y="2517015"/>
                  <a:pt x="878905" y="2511435"/>
                </a:cubicBezTo>
                <a:close/>
                <a:moveTo>
                  <a:pt x="1254112" y="2464506"/>
                </a:moveTo>
                <a:cubicBezTo>
                  <a:pt x="1252159" y="2477340"/>
                  <a:pt x="1238041" y="2477563"/>
                  <a:pt x="1231903" y="2485990"/>
                </a:cubicBezTo>
                <a:cubicBezTo>
                  <a:pt x="1236981" y="2491793"/>
                  <a:pt x="1239214" y="2502451"/>
                  <a:pt x="1232126" y="2502953"/>
                </a:cubicBezTo>
                <a:cubicBezTo>
                  <a:pt x="1224789" y="2503483"/>
                  <a:pt x="1221384" y="2507640"/>
                  <a:pt x="1218330" y="2512209"/>
                </a:cubicBezTo>
                <a:lnTo>
                  <a:pt x="1206636" y="2523923"/>
                </a:lnTo>
                <a:lnTo>
                  <a:pt x="1187485" y="2519303"/>
                </a:lnTo>
                <a:cubicBezTo>
                  <a:pt x="1206625" y="2505241"/>
                  <a:pt x="1222807" y="2491681"/>
                  <a:pt x="1214772" y="2467408"/>
                </a:cubicBezTo>
                <a:cubicBezTo>
                  <a:pt x="1228834" y="2466403"/>
                  <a:pt x="1241054" y="2465510"/>
                  <a:pt x="1254112" y="2464506"/>
                </a:cubicBezTo>
                <a:close/>
                <a:moveTo>
                  <a:pt x="1384185" y="2454574"/>
                </a:moveTo>
                <a:cubicBezTo>
                  <a:pt x="1379553" y="2467296"/>
                  <a:pt x="1376318" y="2476281"/>
                  <a:pt x="1373304" y="2484539"/>
                </a:cubicBezTo>
                <a:cubicBezTo>
                  <a:pt x="1386306" y="2492407"/>
                  <a:pt x="1397131" y="2498992"/>
                  <a:pt x="1410635" y="2507194"/>
                </a:cubicBezTo>
                <a:cubicBezTo>
                  <a:pt x="1420958" y="2501559"/>
                  <a:pt x="1432174" y="2496425"/>
                  <a:pt x="1426817" y="2482307"/>
                </a:cubicBezTo>
                <a:cubicBezTo>
                  <a:pt x="1421069" y="2467185"/>
                  <a:pt x="1408012" y="2476448"/>
                  <a:pt x="1397801" y="2476169"/>
                </a:cubicBezTo>
                <a:cubicBezTo>
                  <a:pt x="1394007" y="2470198"/>
                  <a:pt x="1390324" y="2464283"/>
                  <a:pt x="1384185" y="2454574"/>
                </a:cubicBezTo>
                <a:close/>
                <a:moveTo>
                  <a:pt x="1890749" y="2388338"/>
                </a:moveTo>
                <a:cubicBezTo>
                  <a:pt x="1891307" y="2393974"/>
                  <a:pt x="1891976" y="2400503"/>
                  <a:pt x="1893092" y="2411328"/>
                </a:cubicBezTo>
                <a:cubicBezTo>
                  <a:pt x="1877133" y="2403460"/>
                  <a:pt x="1876519" y="2414286"/>
                  <a:pt x="1872669" y="2421930"/>
                </a:cubicBezTo>
                <a:cubicBezTo>
                  <a:pt x="1859332" y="2419642"/>
                  <a:pt x="1845940" y="2417355"/>
                  <a:pt x="1828028" y="2414286"/>
                </a:cubicBezTo>
                <a:cubicBezTo>
                  <a:pt x="1851688" y="2404465"/>
                  <a:pt x="1870325" y="2396764"/>
                  <a:pt x="1890749" y="2388338"/>
                </a:cubicBezTo>
                <a:close/>
                <a:moveTo>
                  <a:pt x="1211440" y="2344828"/>
                </a:moveTo>
                <a:lnTo>
                  <a:pt x="1224315" y="2357480"/>
                </a:lnTo>
                <a:cubicBezTo>
                  <a:pt x="1214996" y="2371040"/>
                  <a:pt x="1219516" y="2391016"/>
                  <a:pt x="1203724" y="2401730"/>
                </a:cubicBezTo>
                <a:cubicBezTo>
                  <a:pt x="1201660" y="2403125"/>
                  <a:pt x="1200934" y="2408371"/>
                  <a:pt x="1199538" y="2408426"/>
                </a:cubicBezTo>
                <a:cubicBezTo>
                  <a:pt x="1189606" y="2408650"/>
                  <a:pt x="1179394" y="2407422"/>
                  <a:pt x="1174204" y="2418973"/>
                </a:cubicBezTo>
                <a:cubicBezTo>
                  <a:pt x="1170243" y="2427790"/>
                  <a:pt x="1166225" y="2436662"/>
                  <a:pt x="1161426" y="2447208"/>
                </a:cubicBezTo>
                <a:cubicBezTo>
                  <a:pt x="1166003" y="2449552"/>
                  <a:pt x="1170633" y="2451896"/>
                  <a:pt x="1177106" y="2455188"/>
                </a:cubicBezTo>
                <a:cubicBezTo>
                  <a:pt x="1166113" y="2468469"/>
                  <a:pt x="1154731" y="2481247"/>
                  <a:pt x="1144575" y="2494918"/>
                </a:cubicBezTo>
                <a:cubicBezTo>
                  <a:pt x="1134809" y="2508032"/>
                  <a:pt x="1123761" y="2519192"/>
                  <a:pt x="1106462" y="2524437"/>
                </a:cubicBezTo>
                <a:cubicBezTo>
                  <a:pt x="1094465" y="2518634"/>
                  <a:pt x="1079791" y="2511547"/>
                  <a:pt x="1064279" y="2504070"/>
                </a:cubicBezTo>
                <a:cubicBezTo>
                  <a:pt x="1060708" y="2489601"/>
                  <a:pt x="1063849" y="2475650"/>
                  <a:pt x="1073707" y="2462219"/>
                </a:cubicBezTo>
                <a:lnTo>
                  <a:pt x="1073707" y="2494695"/>
                </a:lnTo>
                <a:cubicBezTo>
                  <a:pt x="1082357" y="2484093"/>
                  <a:pt x="1090057" y="2476058"/>
                  <a:pt x="1096084" y="2466906"/>
                </a:cubicBezTo>
                <a:cubicBezTo>
                  <a:pt x="1107466" y="2449608"/>
                  <a:pt x="1119576" y="2433704"/>
                  <a:pt x="1140446" y="2426729"/>
                </a:cubicBezTo>
                <a:cubicBezTo>
                  <a:pt x="1144240" y="2425446"/>
                  <a:pt x="1148927" y="2420312"/>
                  <a:pt x="1149318" y="2416573"/>
                </a:cubicBezTo>
                <a:cubicBezTo>
                  <a:pt x="1151271" y="2396764"/>
                  <a:pt x="1164607" y="2382032"/>
                  <a:pt x="1174986" y="2362111"/>
                </a:cubicBezTo>
                <a:cubicBezTo>
                  <a:pt x="1180510" y="2359935"/>
                  <a:pt x="1193679" y="2364120"/>
                  <a:pt x="1199595" y="2350839"/>
                </a:cubicBezTo>
                <a:cubicBezTo>
                  <a:pt x="1200292" y="2349277"/>
                  <a:pt x="1202245" y="2348259"/>
                  <a:pt x="1204533" y="2347387"/>
                </a:cubicBezTo>
                <a:close/>
                <a:moveTo>
                  <a:pt x="1211425" y="2344813"/>
                </a:moveTo>
                <a:lnTo>
                  <a:pt x="1211480" y="2344813"/>
                </a:lnTo>
                <a:lnTo>
                  <a:pt x="1211440" y="2344828"/>
                </a:lnTo>
                <a:close/>
                <a:moveTo>
                  <a:pt x="1532226" y="2306812"/>
                </a:moveTo>
                <a:cubicBezTo>
                  <a:pt x="1525306" y="2313062"/>
                  <a:pt x="1517996" y="2319646"/>
                  <a:pt x="1510463" y="2326454"/>
                </a:cubicBezTo>
                <a:cubicBezTo>
                  <a:pt x="1511077" y="2336275"/>
                  <a:pt x="1509793" y="2347938"/>
                  <a:pt x="1521567" y="2353406"/>
                </a:cubicBezTo>
                <a:cubicBezTo>
                  <a:pt x="1529156" y="2356921"/>
                  <a:pt x="1537359" y="2357535"/>
                  <a:pt x="1544502" y="2348775"/>
                </a:cubicBezTo>
                <a:cubicBezTo>
                  <a:pt x="1540038" y="2333541"/>
                  <a:pt x="1535964" y="2319535"/>
                  <a:pt x="1532226" y="2306812"/>
                </a:cubicBezTo>
                <a:close/>
                <a:moveTo>
                  <a:pt x="1565037" y="2251903"/>
                </a:moveTo>
                <a:cubicBezTo>
                  <a:pt x="1556611" y="2266970"/>
                  <a:pt x="1561131" y="2281534"/>
                  <a:pt x="1562470" y="2294201"/>
                </a:cubicBezTo>
                <a:cubicBezTo>
                  <a:pt x="1564590" y="2314178"/>
                  <a:pt x="1577536" y="2332146"/>
                  <a:pt x="1576476" y="2353406"/>
                </a:cubicBezTo>
                <a:cubicBezTo>
                  <a:pt x="1576420" y="2355080"/>
                  <a:pt x="1579991" y="2356866"/>
                  <a:pt x="1581889" y="2358651"/>
                </a:cubicBezTo>
                <a:lnTo>
                  <a:pt x="1581945" y="2358707"/>
                </a:lnTo>
                <a:cubicBezTo>
                  <a:pt x="1586297" y="2339009"/>
                  <a:pt x="1590538" y="2319869"/>
                  <a:pt x="1594835" y="2300339"/>
                </a:cubicBezTo>
                <a:cubicBezTo>
                  <a:pt x="1579361" y="2289664"/>
                  <a:pt x="1569428" y="2273515"/>
                  <a:pt x="1565037" y="2251903"/>
                </a:cubicBezTo>
                <a:close/>
                <a:moveTo>
                  <a:pt x="1436247" y="2242585"/>
                </a:moveTo>
                <a:cubicBezTo>
                  <a:pt x="1425310" y="2251457"/>
                  <a:pt x="1412030" y="2258376"/>
                  <a:pt x="1404609" y="2269369"/>
                </a:cubicBezTo>
                <a:cubicBezTo>
                  <a:pt x="1397243" y="2280195"/>
                  <a:pt x="1395792" y="2295094"/>
                  <a:pt x="1391384" y="2309267"/>
                </a:cubicBezTo>
                <a:cubicBezTo>
                  <a:pt x="1398750" y="2307928"/>
                  <a:pt x="1403269" y="2307091"/>
                  <a:pt x="1407789" y="2306254"/>
                </a:cubicBezTo>
                <a:cubicBezTo>
                  <a:pt x="1411360" y="2325840"/>
                  <a:pt x="1392500" y="2323050"/>
                  <a:pt x="1385860" y="2331755"/>
                </a:cubicBezTo>
                <a:cubicBezTo>
                  <a:pt x="1378605" y="2344422"/>
                  <a:pt x="1371294" y="2357089"/>
                  <a:pt x="1364041" y="2369756"/>
                </a:cubicBezTo>
                <a:cubicBezTo>
                  <a:pt x="1365102" y="2370649"/>
                  <a:pt x="1366162" y="2371541"/>
                  <a:pt x="1367222" y="2372490"/>
                </a:cubicBezTo>
                <a:cubicBezTo>
                  <a:pt x="1370513" y="2370425"/>
                  <a:pt x="1373750" y="2368361"/>
                  <a:pt x="1378996" y="2365013"/>
                </a:cubicBezTo>
                <a:cubicBezTo>
                  <a:pt x="1377322" y="2384041"/>
                  <a:pt x="1375815" y="2401674"/>
                  <a:pt x="1374365" y="2417912"/>
                </a:cubicBezTo>
                <a:cubicBezTo>
                  <a:pt x="1385804" y="2418638"/>
                  <a:pt x="1396239" y="2418582"/>
                  <a:pt x="1406506" y="2420144"/>
                </a:cubicBezTo>
                <a:cubicBezTo>
                  <a:pt x="1425980" y="2423046"/>
                  <a:pt x="1426315" y="2423213"/>
                  <a:pt x="1437865" y="2402734"/>
                </a:cubicBezTo>
                <a:cubicBezTo>
                  <a:pt x="1434127" y="2398103"/>
                  <a:pt x="1430109" y="2393136"/>
                  <a:pt x="1426928" y="2389230"/>
                </a:cubicBezTo>
                <a:cubicBezTo>
                  <a:pt x="1429105" y="2380860"/>
                  <a:pt x="1435187" y="2370425"/>
                  <a:pt x="1432285" y="2366296"/>
                </a:cubicBezTo>
                <a:cubicBezTo>
                  <a:pt x="1424362" y="2354968"/>
                  <a:pt x="1426817" y="2344757"/>
                  <a:pt x="1428602" y="2333150"/>
                </a:cubicBezTo>
                <a:cubicBezTo>
                  <a:pt x="1429440" y="2327626"/>
                  <a:pt x="1425701" y="2321265"/>
                  <a:pt x="1423636" y="2315405"/>
                </a:cubicBezTo>
                <a:cubicBezTo>
                  <a:pt x="1421906" y="2310439"/>
                  <a:pt x="1419674" y="2305696"/>
                  <a:pt x="1417611" y="2300897"/>
                </a:cubicBezTo>
                <a:lnTo>
                  <a:pt x="1417666" y="2300785"/>
                </a:lnTo>
                <a:cubicBezTo>
                  <a:pt x="1422409" y="2303520"/>
                  <a:pt x="1427096" y="2306310"/>
                  <a:pt x="1431895" y="2309100"/>
                </a:cubicBezTo>
                <a:cubicBezTo>
                  <a:pt x="1437642" y="2306812"/>
                  <a:pt x="1443669" y="2304468"/>
                  <a:pt x="1449695" y="2302125"/>
                </a:cubicBezTo>
                <a:cubicBezTo>
                  <a:pt x="1442218" y="2316968"/>
                  <a:pt x="1448356" y="2329579"/>
                  <a:pt x="1448021" y="2343027"/>
                </a:cubicBezTo>
                <a:cubicBezTo>
                  <a:pt x="1456336" y="2339065"/>
                  <a:pt x="1462418" y="2336108"/>
                  <a:pt x="1469058" y="2332983"/>
                </a:cubicBezTo>
                <a:cubicBezTo>
                  <a:pt x="1468166" y="2328519"/>
                  <a:pt x="1468277" y="2324501"/>
                  <a:pt x="1466603" y="2321543"/>
                </a:cubicBezTo>
                <a:cubicBezTo>
                  <a:pt x="1458065" y="2306700"/>
                  <a:pt x="1447910" y="2293364"/>
                  <a:pt x="1459126" y="2274280"/>
                </a:cubicBezTo>
                <a:cubicBezTo>
                  <a:pt x="1463813" y="2266356"/>
                  <a:pt x="1447296" y="2257930"/>
                  <a:pt x="1452151" y="2246602"/>
                </a:cubicBezTo>
                <a:cubicBezTo>
                  <a:pt x="1446961" y="2245263"/>
                  <a:pt x="1441716" y="2243980"/>
                  <a:pt x="1436247" y="2242585"/>
                </a:cubicBezTo>
                <a:close/>
                <a:moveTo>
                  <a:pt x="1324199" y="2236558"/>
                </a:moveTo>
                <a:cubicBezTo>
                  <a:pt x="1320572" y="2238678"/>
                  <a:pt x="1316665" y="2240911"/>
                  <a:pt x="1311923" y="2243701"/>
                </a:cubicBezTo>
                <a:cubicBezTo>
                  <a:pt x="1314546" y="2252294"/>
                  <a:pt x="1317949" y="2259939"/>
                  <a:pt x="1318954" y="2267863"/>
                </a:cubicBezTo>
                <a:cubicBezTo>
                  <a:pt x="1320293" y="2278242"/>
                  <a:pt x="1320628" y="2288956"/>
                  <a:pt x="1319735" y="2299334"/>
                </a:cubicBezTo>
                <a:cubicBezTo>
                  <a:pt x="1319344" y="2303854"/>
                  <a:pt x="1306957" y="2301957"/>
                  <a:pt x="1311699" y="2312671"/>
                </a:cubicBezTo>
                <a:cubicBezTo>
                  <a:pt x="1313318" y="2316298"/>
                  <a:pt x="1305672" y="2323385"/>
                  <a:pt x="1303775" y="2329356"/>
                </a:cubicBezTo>
                <a:cubicBezTo>
                  <a:pt x="1302381" y="2333652"/>
                  <a:pt x="1303497" y="2338730"/>
                  <a:pt x="1303497" y="2346654"/>
                </a:cubicBezTo>
                <a:cubicBezTo>
                  <a:pt x="1310917" y="2338953"/>
                  <a:pt x="1316164" y="2329802"/>
                  <a:pt x="1320070" y="2330304"/>
                </a:cubicBezTo>
                <a:cubicBezTo>
                  <a:pt x="1325985" y="2331085"/>
                  <a:pt x="1331006" y="2338619"/>
                  <a:pt x="1335805" y="2342748"/>
                </a:cubicBezTo>
                <a:cubicBezTo>
                  <a:pt x="1342781" y="2335382"/>
                  <a:pt x="1349254" y="2327626"/>
                  <a:pt x="1356676" y="2320874"/>
                </a:cubicBezTo>
                <a:cubicBezTo>
                  <a:pt x="1362060" y="2316020"/>
                  <a:pt x="1361837" y="2310705"/>
                  <a:pt x="1360944" y="2305146"/>
                </a:cubicBezTo>
                <a:lnTo>
                  <a:pt x="1361193" y="2288062"/>
                </a:lnTo>
                <a:lnTo>
                  <a:pt x="1361195" y="2288063"/>
                </a:lnTo>
                <a:lnTo>
                  <a:pt x="1361195" y="2287951"/>
                </a:lnTo>
                <a:lnTo>
                  <a:pt x="1361193" y="2288062"/>
                </a:lnTo>
                <a:lnTo>
                  <a:pt x="1343401" y="2277788"/>
                </a:lnTo>
                <a:cubicBezTo>
                  <a:pt x="1339154" y="2273415"/>
                  <a:pt x="1336782" y="2267723"/>
                  <a:pt x="1336866" y="2259604"/>
                </a:cubicBezTo>
                <a:cubicBezTo>
                  <a:pt x="1336921" y="2252852"/>
                  <a:pt x="1331899" y="2245988"/>
                  <a:pt x="1328886" y="2239348"/>
                </a:cubicBezTo>
                <a:cubicBezTo>
                  <a:pt x="1328328" y="2238120"/>
                  <a:pt x="1326095" y="2237618"/>
                  <a:pt x="1324199" y="2236558"/>
                </a:cubicBezTo>
                <a:close/>
                <a:moveTo>
                  <a:pt x="1648683" y="2222050"/>
                </a:moveTo>
                <a:cubicBezTo>
                  <a:pt x="1636239" y="2231313"/>
                  <a:pt x="1651752" y="2240520"/>
                  <a:pt x="1651361" y="2250229"/>
                </a:cubicBezTo>
                <a:cubicBezTo>
                  <a:pt x="1636462" y="2267360"/>
                  <a:pt x="1638639" y="2284938"/>
                  <a:pt x="1648683" y="2302459"/>
                </a:cubicBezTo>
                <a:cubicBezTo>
                  <a:pt x="1666316" y="2290406"/>
                  <a:pt x="1661015" y="2268142"/>
                  <a:pt x="1671338" y="2254359"/>
                </a:cubicBezTo>
                <a:cubicBezTo>
                  <a:pt x="1662578" y="2241859"/>
                  <a:pt x="1655658" y="2231927"/>
                  <a:pt x="1648683" y="2222050"/>
                </a:cubicBezTo>
                <a:close/>
                <a:moveTo>
                  <a:pt x="1744326" y="2089912"/>
                </a:moveTo>
                <a:cubicBezTo>
                  <a:pt x="1721280" y="2087066"/>
                  <a:pt x="1702699" y="2097389"/>
                  <a:pt x="1684228" y="2108438"/>
                </a:cubicBezTo>
                <a:cubicBezTo>
                  <a:pt x="1691259" y="2109219"/>
                  <a:pt x="1703368" y="2106262"/>
                  <a:pt x="1703703" y="2107211"/>
                </a:cubicBezTo>
                <a:cubicBezTo>
                  <a:pt x="1708837" y="2122723"/>
                  <a:pt x="1721448" y="2115023"/>
                  <a:pt x="1730711" y="2116808"/>
                </a:cubicBezTo>
                <a:cubicBezTo>
                  <a:pt x="1720443" y="2131986"/>
                  <a:pt x="1708725" y="2146383"/>
                  <a:pt x="1700467" y="2162510"/>
                </a:cubicBezTo>
                <a:cubicBezTo>
                  <a:pt x="1694775" y="2173558"/>
                  <a:pt x="1695110" y="2186895"/>
                  <a:pt x="1706493" y="2199897"/>
                </a:cubicBezTo>
                <a:cubicBezTo>
                  <a:pt x="1707888" y="2190076"/>
                  <a:pt x="1708893" y="2183100"/>
                  <a:pt x="1709897" y="2176181"/>
                </a:cubicBezTo>
                <a:cubicBezTo>
                  <a:pt x="1710790" y="2176181"/>
                  <a:pt x="1711738" y="2176181"/>
                  <a:pt x="1712631" y="2176181"/>
                </a:cubicBezTo>
                <a:cubicBezTo>
                  <a:pt x="1714026" y="2183993"/>
                  <a:pt x="1715421" y="2191805"/>
                  <a:pt x="1717040" y="2200957"/>
                </a:cubicBezTo>
                <a:cubicBezTo>
                  <a:pt x="1711348" y="2203914"/>
                  <a:pt x="1705991" y="2206704"/>
                  <a:pt x="1697621" y="2211057"/>
                </a:cubicBezTo>
                <a:cubicBezTo>
                  <a:pt x="1706661" y="2225956"/>
                  <a:pt x="1683168" y="2242306"/>
                  <a:pt x="1698011" y="2256200"/>
                </a:cubicBezTo>
                <a:cubicBezTo>
                  <a:pt x="1714417" y="2258879"/>
                  <a:pt x="1721950" y="2237897"/>
                  <a:pt x="1742764" y="2247997"/>
                </a:cubicBezTo>
                <a:cubicBezTo>
                  <a:pt x="1730990" y="2253968"/>
                  <a:pt x="1722508" y="2258655"/>
                  <a:pt x="1713636" y="2262617"/>
                </a:cubicBezTo>
                <a:cubicBezTo>
                  <a:pt x="1704038" y="2266914"/>
                  <a:pt x="1702364" y="2273387"/>
                  <a:pt x="1706047" y="2282985"/>
                </a:cubicBezTo>
                <a:cubicBezTo>
                  <a:pt x="1732608" y="2285496"/>
                  <a:pt x="1740644" y="2262059"/>
                  <a:pt x="1755598" y="2249337"/>
                </a:cubicBezTo>
                <a:cubicBezTo>
                  <a:pt x="1757775" y="2247495"/>
                  <a:pt x="1757663" y="2238734"/>
                  <a:pt x="1755487" y="2236781"/>
                </a:cubicBezTo>
                <a:cubicBezTo>
                  <a:pt x="1747507" y="2229806"/>
                  <a:pt x="1752083" y="2223891"/>
                  <a:pt x="1754650" y="2217027"/>
                </a:cubicBezTo>
                <a:cubicBezTo>
                  <a:pt x="1756547" y="2212005"/>
                  <a:pt x="1759783" y="2204305"/>
                  <a:pt x="1757663" y="2201459"/>
                </a:cubicBezTo>
                <a:cubicBezTo>
                  <a:pt x="1747953" y="2188569"/>
                  <a:pt x="1760062" y="2179752"/>
                  <a:pt x="1763857" y="2168425"/>
                </a:cubicBezTo>
                <a:cubicBezTo>
                  <a:pt x="1754371" y="2161170"/>
                  <a:pt x="1745833" y="2154586"/>
                  <a:pt x="1737686" y="2148336"/>
                </a:cubicBezTo>
                <a:cubicBezTo>
                  <a:pt x="1742373" y="2140635"/>
                  <a:pt x="1748567" y="2134051"/>
                  <a:pt x="1750409" y="2126406"/>
                </a:cubicBezTo>
                <a:cubicBezTo>
                  <a:pt x="1752027" y="2119487"/>
                  <a:pt x="1755989" y="2108048"/>
                  <a:pt x="1741592" y="2106820"/>
                </a:cubicBezTo>
                <a:lnTo>
                  <a:pt x="1741536" y="2106820"/>
                </a:lnTo>
                <a:cubicBezTo>
                  <a:pt x="1742373" y="2101575"/>
                  <a:pt x="1743266" y="2096385"/>
                  <a:pt x="1744326" y="2089912"/>
                </a:cubicBezTo>
                <a:close/>
                <a:moveTo>
                  <a:pt x="1351228" y="2021764"/>
                </a:moveTo>
                <a:lnTo>
                  <a:pt x="1351262" y="2021835"/>
                </a:lnTo>
                <a:lnTo>
                  <a:pt x="1351207" y="2021835"/>
                </a:lnTo>
                <a:close/>
                <a:moveTo>
                  <a:pt x="1903962" y="2004701"/>
                </a:moveTo>
                <a:lnTo>
                  <a:pt x="1903807" y="2005038"/>
                </a:lnTo>
                <a:lnTo>
                  <a:pt x="1903751" y="2004927"/>
                </a:lnTo>
                <a:close/>
                <a:moveTo>
                  <a:pt x="1182798" y="1905768"/>
                </a:moveTo>
                <a:cubicBezTo>
                  <a:pt x="1179115" y="1919774"/>
                  <a:pt x="1169908" y="1931325"/>
                  <a:pt x="1182296" y="1943992"/>
                </a:cubicBezTo>
                <a:cubicBezTo>
                  <a:pt x="1184751" y="1946503"/>
                  <a:pt x="1179227" y="1956826"/>
                  <a:pt x="1175599" y="1969995"/>
                </a:cubicBezTo>
                <a:cubicBezTo>
                  <a:pt x="1168345" y="1950744"/>
                  <a:pt x="1150489" y="1942820"/>
                  <a:pt x="1157353" y="1925968"/>
                </a:cubicBezTo>
                <a:cubicBezTo>
                  <a:pt x="1160812" y="1917430"/>
                  <a:pt x="1164160" y="1903759"/>
                  <a:pt x="1182798" y="1905768"/>
                </a:cubicBezTo>
                <a:close/>
                <a:moveTo>
                  <a:pt x="1327758" y="1860709"/>
                </a:moveTo>
                <a:cubicBezTo>
                  <a:pt x="1337117" y="1860196"/>
                  <a:pt x="1345110" y="1868284"/>
                  <a:pt x="1354610" y="1866986"/>
                </a:cubicBezTo>
                <a:cubicBezTo>
                  <a:pt x="1356284" y="1879764"/>
                  <a:pt x="1357121" y="1890702"/>
                  <a:pt x="1359186" y="1901360"/>
                </a:cubicBezTo>
                <a:cubicBezTo>
                  <a:pt x="1363147" y="1921392"/>
                  <a:pt x="1363650" y="1922341"/>
                  <a:pt x="1344677" y="1929930"/>
                </a:cubicBezTo>
                <a:cubicBezTo>
                  <a:pt x="1328885" y="1936235"/>
                  <a:pt x="1320125" y="1950688"/>
                  <a:pt x="1306788" y="1959784"/>
                </a:cubicBezTo>
                <a:cubicBezTo>
                  <a:pt x="1302938" y="1962406"/>
                  <a:pt x="1302994" y="1970609"/>
                  <a:pt x="1300259" y="1979537"/>
                </a:cubicBezTo>
                <a:cubicBezTo>
                  <a:pt x="1296577" y="1973455"/>
                  <a:pt x="1294065" y="1969326"/>
                  <a:pt x="1290829" y="1964024"/>
                </a:cubicBezTo>
                <a:cubicBezTo>
                  <a:pt x="1295461" y="1953701"/>
                  <a:pt x="1310973" y="1946559"/>
                  <a:pt x="1302491" y="1931102"/>
                </a:cubicBezTo>
                <a:cubicBezTo>
                  <a:pt x="1301599" y="1929428"/>
                  <a:pt x="1306956" y="1923568"/>
                  <a:pt x="1310192" y="1920499"/>
                </a:cubicBezTo>
                <a:cubicBezTo>
                  <a:pt x="1332680" y="1899462"/>
                  <a:pt x="1333071" y="1897565"/>
                  <a:pt x="1317837" y="1869999"/>
                </a:cubicBezTo>
                <a:cubicBezTo>
                  <a:pt x="1317446" y="1869330"/>
                  <a:pt x="1317837" y="1868214"/>
                  <a:pt x="1317837" y="1864754"/>
                </a:cubicBezTo>
                <a:cubicBezTo>
                  <a:pt x="1321367" y="1862006"/>
                  <a:pt x="1324638" y="1860880"/>
                  <a:pt x="1327758" y="1860709"/>
                </a:cubicBezTo>
                <a:close/>
                <a:moveTo>
                  <a:pt x="1903081" y="1848627"/>
                </a:moveTo>
                <a:cubicBezTo>
                  <a:pt x="1905202" y="1854207"/>
                  <a:pt x="1909052" y="1859731"/>
                  <a:pt x="1909052" y="1865312"/>
                </a:cubicBezTo>
                <a:cubicBezTo>
                  <a:pt x="1909052" y="1880713"/>
                  <a:pt x="1913070" y="1893435"/>
                  <a:pt x="1924230" y="1904931"/>
                </a:cubicBezTo>
                <a:cubicBezTo>
                  <a:pt x="1940803" y="1922062"/>
                  <a:pt x="1944319" y="1944717"/>
                  <a:pt x="1935725" y="1965308"/>
                </a:cubicBezTo>
                <a:cubicBezTo>
                  <a:pt x="1932573" y="1972841"/>
                  <a:pt x="1927327" y="1979482"/>
                  <a:pt x="1921496" y="1985871"/>
                </a:cubicBezTo>
                <a:lnTo>
                  <a:pt x="1903962" y="2004701"/>
                </a:lnTo>
                <a:lnTo>
                  <a:pt x="1913977" y="1982885"/>
                </a:lnTo>
                <a:cubicBezTo>
                  <a:pt x="1919111" y="1976580"/>
                  <a:pt x="1925012" y="1970776"/>
                  <a:pt x="1928750" y="1963745"/>
                </a:cubicBezTo>
                <a:cubicBezTo>
                  <a:pt x="1927132" y="1959504"/>
                  <a:pt x="1923114" y="1953031"/>
                  <a:pt x="1924453" y="1951636"/>
                </a:cubicBezTo>
                <a:cubicBezTo>
                  <a:pt x="1931373" y="1944326"/>
                  <a:pt x="1930480" y="1937798"/>
                  <a:pt x="1927299" y="1929037"/>
                </a:cubicBezTo>
                <a:cubicBezTo>
                  <a:pt x="1923672" y="1918993"/>
                  <a:pt x="1918817" y="1911459"/>
                  <a:pt x="1909834" y="1905210"/>
                </a:cubicBezTo>
                <a:cubicBezTo>
                  <a:pt x="1891698" y="1892654"/>
                  <a:pt x="1892535" y="1892264"/>
                  <a:pt x="1900849" y="1870389"/>
                </a:cubicBezTo>
                <a:cubicBezTo>
                  <a:pt x="1903361" y="1863805"/>
                  <a:pt x="1902412" y="1855937"/>
                  <a:pt x="1903081" y="1848627"/>
                </a:cubicBezTo>
                <a:close/>
                <a:moveTo>
                  <a:pt x="1337982" y="1839908"/>
                </a:moveTo>
                <a:cubicBezTo>
                  <a:pt x="1331355" y="1838178"/>
                  <a:pt x="1324645" y="1837913"/>
                  <a:pt x="1317447" y="1841261"/>
                </a:cubicBezTo>
                <a:cubicBezTo>
                  <a:pt x="1303329" y="1847846"/>
                  <a:pt x="1296075" y="1859899"/>
                  <a:pt x="1292727" y="1876193"/>
                </a:cubicBezTo>
                <a:cubicBezTo>
                  <a:pt x="1280507" y="1871841"/>
                  <a:pt x="1269290" y="1867879"/>
                  <a:pt x="1257684" y="1863694"/>
                </a:cubicBezTo>
                <a:cubicBezTo>
                  <a:pt x="1236982" y="1879820"/>
                  <a:pt x="1238321" y="1881550"/>
                  <a:pt x="1235755" y="1907386"/>
                </a:cubicBezTo>
                <a:cubicBezTo>
                  <a:pt x="1234415" y="1920667"/>
                  <a:pt x="1232573" y="1934450"/>
                  <a:pt x="1227662" y="1946726"/>
                </a:cubicBezTo>
                <a:cubicBezTo>
                  <a:pt x="1223143" y="1958054"/>
                  <a:pt x="1226435" y="1964973"/>
                  <a:pt x="1234805" y="1970218"/>
                </a:cubicBezTo>
                <a:cubicBezTo>
                  <a:pt x="1245240" y="1976747"/>
                  <a:pt x="1256623" y="1981769"/>
                  <a:pt x="1266946" y="1987070"/>
                </a:cubicBezTo>
                <a:cubicBezTo>
                  <a:pt x="1269345" y="2001858"/>
                  <a:pt x="1268453" y="2014022"/>
                  <a:pt x="1251044" y="2021109"/>
                </a:cubicBezTo>
                <a:cubicBezTo>
                  <a:pt x="1252494" y="2013967"/>
                  <a:pt x="1253666" y="2008442"/>
                  <a:pt x="1255005" y="2001858"/>
                </a:cubicBezTo>
                <a:cubicBezTo>
                  <a:pt x="1234080" y="2006936"/>
                  <a:pt x="1233745" y="2026689"/>
                  <a:pt x="1224538" y="2038910"/>
                </a:cubicBezTo>
                <a:cubicBezTo>
                  <a:pt x="1221914" y="2042369"/>
                  <a:pt x="1227495" y="2052023"/>
                  <a:pt x="1229616" y="2059779"/>
                </a:cubicBezTo>
                <a:lnTo>
                  <a:pt x="1229672" y="2059835"/>
                </a:lnTo>
                <a:cubicBezTo>
                  <a:pt x="1259859" y="2055036"/>
                  <a:pt x="1274424" y="2039077"/>
                  <a:pt x="1281344" y="2014301"/>
                </a:cubicBezTo>
                <a:cubicBezTo>
                  <a:pt x="1289322" y="2028977"/>
                  <a:pt x="1280674" y="2039412"/>
                  <a:pt x="1273922" y="2050070"/>
                </a:cubicBezTo>
                <a:cubicBezTo>
                  <a:pt x="1269903" y="2056376"/>
                  <a:pt x="1268843" y="2063406"/>
                  <a:pt x="1274982" y="2067201"/>
                </a:cubicBezTo>
                <a:cubicBezTo>
                  <a:pt x="1279725" y="2070103"/>
                  <a:pt x="1288541" y="2071554"/>
                  <a:pt x="1292727" y="2068987"/>
                </a:cubicBezTo>
                <a:cubicBezTo>
                  <a:pt x="1299256" y="2064969"/>
                  <a:pt x="1306008" y="2057826"/>
                  <a:pt x="1308073" y="2050684"/>
                </a:cubicBezTo>
                <a:cubicBezTo>
                  <a:pt x="1314657" y="2027917"/>
                  <a:pt x="1326822" y="2006210"/>
                  <a:pt x="1322916" y="1980932"/>
                </a:cubicBezTo>
                <a:cubicBezTo>
                  <a:pt x="1321409" y="1971279"/>
                  <a:pt x="1326487" y="1965085"/>
                  <a:pt x="1335192" y="1958556"/>
                </a:cubicBezTo>
                <a:cubicBezTo>
                  <a:pt x="1352714" y="1945387"/>
                  <a:pt x="1368729" y="1929762"/>
                  <a:pt x="1383571" y="1913524"/>
                </a:cubicBezTo>
                <a:cubicBezTo>
                  <a:pt x="1394230" y="1901862"/>
                  <a:pt x="1392723" y="1892878"/>
                  <a:pt x="1379721" y="1883112"/>
                </a:cubicBezTo>
                <a:cubicBezTo>
                  <a:pt x="1367277" y="1873738"/>
                  <a:pt x="1359019" y="1862801"/>
                  <a:pt x="1358015" y="1847344"/>
                </a:cubicBezTo>
                <a:cubicBezTo>
                  <a:pt x="1351151" y="1844833"/>
                  <a:pt x="1344608" y="1841638"/>
                  <a:pt x="1337982" y="1839908"/>
                </a:cubicBezTo>
                <a:close/>
                <a:moveTo>
                  <a:pt x="1523409" y="1786744"/>
                </a:moveTo>
                <a:cubicBezTo>
                  <a:pt x="1500642" y="1788139"/>
                  <a:pt x="1486134" y="1806386"/>
                  <a:pt x="1481446" y="1834398"/>
                </a:cubicBezTo>
                <a:cubicBezTo>
                  <a:pt x="1492439" y="1824354"/>
                  <a:pt x="1498410" y="1808841"/>
                  <a:pt x="1518610" y="1804042"/>
                </a:cubicBezTo>
                <a:cubicBezTo>
                  <a:pt x="1503544" y="1828539"/>
                  <a:pt x="1488087" y="1849297"/>
                  <a:pt x="1507282" y="1874184"/>
                </a:cubicBezTo>
                <a:cubicBezTo>
                  <a:pt x="1511691" y="1873068"/>
                  <a:pt x="1516043" y="1872008"/>
                  <a:pt x="1520396" y="1870892"/>
                </a:cubicBezTo>
                <a:cubicBezTo>
                  <a:pt x="1519168" y="1886461"/>
                  <a:pt x="1507338" y="1901304"/>
                  <a:pt x="1516713" y="1918825"/>
                </a:cubicBezTo>
                <a:cubicBezTo>
                  <a:pt x="1522181" y="1912297"/>
                  <a:pt x="1527036" y="1906493"/>
                  <a:pt x="1535964" y="1895891"/>
                </a:cubicBezTo>
                <a:cubicBezTo>
                  <a:pt x="1533509" y="1914082"/>
                  <a:pt x="1525753" y="1924740"/>
                  <a:pt x="1528654" y="1938244"/>
                </a:cubicBezTo>
                <a:cubicBezTo>
                  <a:pt x="1530161" y="1945163"/>
                  <a:pt x="1522125" y="1955040"/>
                  <a:pt x="1516657" y="1962295"/>
                </a:cubicBezTo>
                <a:cubicBezTo>
                  <a:pt x="1511802" y="1968712"/>
                  <a:pt x="1504548" y="1973232"/>
                  <a:pt x="1498187" y="1978756"/>
                </a:cubicBezTo>
                <a:cubicBezTo>
                  <a:pt x="1509180" y="1986959"/>
                  <a:pt x="1504939" y="1995329"/>
                  <a:pt x="1500586" y="2003699"/>
                </a:cubicBezTo>
                <a:cubicBezTo>
                  <a:pt x="1487808" y="1999458"/>
                  <a:pt x="1489538" y="2012292"/>
                  <a:pt x="1484571" y="2017259"/>
                </a:cubicBezTo>
                <a:cubicBezTo>
                  <a:pt x="1481223" y="2020663"/>
                  <a:pt x="1477652" y="2023843"/>
                  <a:pt x="1474136" y="2027136"/>
                </a:cubicBezTo>
                <a:cubicBezTo>
                  <a:pt x="1472686" y="2021723"/>
                  <a:pt x="1476536" y="2017482"/>
                  <a:pt x="1475922" y="2016701"/>
                </a:cubicBezTo>
                <a:cubicBezTo>
                  <a:pt x="1470286" y="2009447"/>
                  <a:pt x="1471067" y="2002695"/>
                  <a:pt x="1472630" y="1993767"/>
                </a:cubicBezTo>
                <a:cubicBezTo>
                  <a:pt x="1474918" y="1980876"/>
                  <a:pt x="1462027" y="1974292"/>
                  <a:pt x="1450477" y="1982327"/>
                </a:cubicBezTo>
                <a:cubicBezTo>
                  <a:pt x="1439595" y="1989916"/>
                  <a:pt x="1430221" y="1999793"/>
                  <a:pt x="1419730" y="2009112"/>
                </a:cubicBezTo>
                <a:cubicBezTo>
                  <a:pt x="1413034" y="2000518"/>
                  <a:pt x="1430221" y="1983053"/>
                  <a:pt x="1409184" y="1980597"/>
                </a:cubicBezTo>
                <a:cubicBezTo>
                  <a:pt x="1403939" y="1988968"/>
                  <a:pt x="1398694" y="1997282"/>
                  <a:pt x="1395289" y="2002695"/>
                </a:cubicBezTo>
                <a:lnTo>
                  <a:pt x="1357065" y="2002695"/>
                </a:lnTo>
                <a:lnTo>
                  <a:pt x="1351228" y="2021764"/>
                </a:lnTo>
                <a:lnTo>
                  <a:pt x="1347621" y="2014232"/>
                </a:lnTo>
                <a:cubicBezTo>
                  <a:pt x="1346450" y="2011721"/>
                  <a:pt x="1345682" y="2009391"/>
                  <a:pt x="1346408" y="2007717"/>
                </a:cubicBezTo>
                <a:cubicBezTo>
                  <a:pt x="1349533" y="2000518"/>
                  <a:pt x="1354945" y="1993711"/>
                  <a:pt x="1360916" y="1988465"/>
                </a:cubicBezTo>
                <a:cubicBezTo>
                  <a:pt x="1365548" y="1984392"/>
                  <a:pt x="1373415" y="1984001"/>
                  <a:pt x="1378159" y="1979984"/>
                </a:cubicBezTo>
                <a:cubicBezTo>
                  <a:pt x="1385302" y="1973845"/>
                  <a:pt x="1398638" y="1968321"/>
                  <a:pt x="1392277" y="1956714"/>
                </a:cubicBezTo>
                <a:cubicBezTo>
                  <a:pt x="1389264" y="1951190"/>
                  <a:pt x="1376931" y="1950799"/>
                  <a:pt x="1371741" y="1949126"/>
                </a:cubicBezTo>
                <a:cubicBezTo>
                  <a:pt x="1361084" y="1959560"/>
                  <a:pt x="1353327" y="1967094"/>
                  <a:pt x="1345627" y="1974627"/>
                </a:cubicBezTo>
                <a:cubicBezTo>
                  <a:pt x="1337032" y="1982997"/>
                  <a:pt x="1330728" y="2022058"/>
                  <a:pt x="1337424" y="2031321"/>
                </a:cubicBezTo>
                <a:cubicBezTo>
                  <a:pt x="1340437" y="2035450"/>
                  <a:pt x="1345905" y="2038240"/>
                  <a:pt x="1350761" y="2040528"/>
                </a:cubicBezTo>
                <a:lnTo>
                  <a:pt x="1373205" y="2049440"/>
                </a:lnTo>
                <a:lnTo>
                  <a:pt x="1361752" y="2032939"/>
                </a:lnTo>
                <a:cubicBezTo>
                  <a:pt x="1388648" y="2024513"/>
                  <a:pt x="1402041" y="2032437"/>
                  <a:pt x="1405333" y="2059836"/>
                </a:cubicBezTo>
                <a:cubicBezTo>
                  <a:pt x="1417051" y="2055874"/>
                  <a:pt x="1428490" y="2052023"/>
                  <a:pt x="1443334" y="2047001"/>
                </a:cubicBezTo>
                <a:cubicBezTo>
                  <a:pt x="1441381" y="2059277"/>
                  <a:pt x="1440097" y="2066978"/>
                  <a:pt x="1438646" y="2076018"/>
                </a:cubicBezTo>
                <a:cubicBezTo>
                  <a:pt x="1430499" y="2076687"/>
                  <a:pt x="1423245" y="2077636"/>
                  <a:pt x="1416047" y="2077804"/>
                </a:cubicBezTo>
                <a:cubicBezTo>
                  <a:pt x="1400255" y="2078250"/>
                  <a:pt x="1386360" y="2075627"/>
                  <a:pt x="1381450" y="2057157"/>
                </a:cubicBezTo>
                <a:lnTo>
                  <a:pt x="1373930" y="2050268"/>
                </a:lnTo>
                <a:lnTo>
                  <a:pt x="1378208" y="2070766"/>
                </a:lnTo>
                <a:cubicBezTo>
                  <a:pt x="1382079" y="2076171"/>
                  <a:pt x="1388231" y="2080091"/>
                  <a:pt x="1396294" y="2082937"/>
                </a:cubicBezTo>
                <a:cubicBezTo>
                  <a:pt x="1419116" y="2090972"/>
                  <a:pt x="1441214" y="2093204"/>
                  <a:pt x="1462809" y="2079422"/>
                </a:cubicBezTo>
                <a:cubicBezTo>
                  <a:pt x="1466213" y="2077245"/>
                  <a:pt x="1470286" y="2076185"/>
                  <a:pt x="1474527" y="2074344"/>
                </a:cubicBezTo>
                <a:cubicBezTo>
                  <a:pt x="1480107" y="2109554"/>
                  <a:pt x="1501423" y="2115079"/>
                  <a:pt x="1536411" y="2090805"/>
                </a:cubicBezTo>
                <a:cubicBezTo>
                  <a:pt x="1537694" y="2092814"/>
                  <a:pt x="1538977" y="2095269"/>
                  <a:pt x="1540652" y="2097445"/>
                </a:cubicBezTo>
                <a:cubicBezTo>
                  <a:pt x="1555216" y="2115971"/>
                  <a:pt x="1564144" y="2115413"/>
                  <a:pt x="1572458" y="2093372"/>
                </a:cubicBezTo>
                <a:cubicBezTo>
                  <a:pt x="1575862" y="2084388"/>
                  <a:pt x="1581331" y="2080147"/>
                  <a:pt x="1588473" y="2075794"/>
                </a:cubicBezTo>
                <a:cubicBezTo>
                  <a:pt x="1598350" y="2069712"/>
                  <a:pt x="1598852" y="2061286"/>
                  <a:pt x="1592993" y="2052079"/>
                </a:cubicBezTo>
                <a:cubicBezTo>
                  <a:pt x="1590203" y="2047671"/>
                  <a:pt x="1586967" y="2043597"/>
                  <a:pt x="1582558" y="2037459"/>
                </a:cubicBezTo>
                <a:cubicBezTo>
                  <a:pt x="1600917" y="2021221"/>
                  <a:pt x="1607167" y="2002304"/>
                  <a:pt x="1594723" y="1979649"/>
                </a:cubicBezTo>
                <a:cubicBezTo>
                  <a:pt x="1619834" y="1965531"/>
                  <a:pt x="1613082" y="1946168"/>
                  <a:pt x="1603261" y="1927195"/>
                </a:cubicBezTo>
                <a:cubicBezTo>
                  <a:pt x="1612468" y="1923122"/>
                  <a:pt x="1619499" y="1919997"/>
                  <a:pt x="1626474" y="1916928"/>
                </a:cubicBezTo>
                <a:cubicBezTo>
                  <a:pt x="1619331" y="1901583"/>
                  <a:pt x="1639532" y="1913189"/>
                  <a:pt x="1638750" y="1900857"/>
                </a:cubicBezTo>
                <a:cubicBezTo>
                  <a:pt x="1629152" y="1895835"/>
                  <a:pt x="1617992" y="1890032"/>
                  <a:pt x="1606553" y="1884061"/>
                </a:cubicBezTo>
                <a:cubicBezTo>
                  <a:pt x="1632333" y="1874240"/>
                  <a:pt x="1634286" y="1866930"/>
                  <a:pt x="1615760" y="1848292"/>
                </a:cubicBezTo>
                <a:cubicBezTo>
                  <a:pt x="1608450" y="1852812"/>
                  <a:pt x="1600973" y="1857500"/>
                  <a:pt x="1593551" y="1862131"/>
                </a:cubicBezTo>
                <a:cubicBezTo>
                  <a:pt x="1592323" y="1860457"/>
                  <a:pt x="1591152" y="1858783"/>
                  <a:pt x="1589924" y="1857109"/>
                </a:cubicBezTo>
                <a:cubicBezTo>
                  <a:pt x="1595783" y="1850692"/>
                  <a:pt x="1601642" y="1844275"/>
                  <a:pt x="1606776" y="1838695"/>
                </a:cubicBezTo>
                <a:cubicBezTo>
                  <a:pt x="1581833" y="1845558"/>
                  <a:pt x="1552314" y="1848683"/>
                  <a:pt x="1551142" y="1885456"/>
                </a:cubicBezTo>
                <a:cubicBezTo>
                  <a:pt x="1542549" y="1884117"/>
                  <a:pt x="1535685" y="1884061"/>
                  <a:pt x="1529715" y="1881717"/>
                </a:cubicBezTo>
                <a:cubicBezTo>
                  <a:pt x="1527092" y="1880713"/>
                  <a:pt x="1526366" y="1874966"/>
                  <a:pt x="1524748" y="1871338"/>
                </a:cubicBezTo>
                <a:cubicBezTo>
                  <a:pt x="1532616" y="1871450"/>
                  <a:pt x="1532951" y="1868381"/>
                  <a:pt x="1530998" y="1861127"/>
                </a:cubicBezTo>
                <a:cubicBezTo>
                  <a:pt x="1526645" y="1844721"/>
                  <a:pt x="1522237" y="1827646"/>
                  <a:pt x="1535908" y="1812691"/>
                </a:cubicBezTo>
                <a:cubicBezTo>
                  <a:pt x="1540317" y="1815314"/>
                  <a:pt x="1543944" y="1817434"/>
                  <a:pt x="1548520" y="1820113"/>
                </a:cubicBezTo>
                <a:cubicBezTo>
                  <a:pt x="1551198" y="1813473"/>
                  <a:pt x="1554658" y="1807781"/>
                  <a:pt x="1555550" y="1801754"/>
                </a:cubicBezTo>
                <a:cubicBezTo>
                  <a:pt x="1556053" y="1798239"/>
                  <a:pt x="1552202" y="1790706"/>
                  <a:pt x="1550752" y="1790817"/>
                </a:cubicBezTo>
                <a:cubicBezTo>
                  <a:pt x="1541042" y="1791598"/>
                  <a:pt x="1531667" y="1786241"/>
                  <a:pt x="1523409" y="1786744"/>
                </a:cubicBezTo>
                <a:close/>
                <a:moveTo>
                  <a:pt x="2115852" y="1542111"/>
                </a:moveTo>
                <a:cubicBezTo>
                  <a:pt x="2101343" y="1549644"/>
                  <a:pt x="2090350" y="1555336"/>
                  <a:pt x="2077349" y="1562088"/>
                </a:cubicBezTo>
                <a:cubicBezTo>
                  <a:pt x="2089290" y="1570625"/>
                  <a:pt x="2076623" y="1587589"/>
                  <a:pt x="2093029" y="1595847"/>
                </a:cubicBezTo>
                <a:cubicBezTo>
                  <a:pt x="2100283" y="1578772"/>
                  <a:pt x="2107147" y="1562590"/>
                  <a:pt x="2115852" y="1542111"/>
                </a:cubicBezTo>
                <a:close/>
                <a:moveTo>
                  <a:pt x="1976683" y="1539209"/>
                </a:moveTo>
                <a:cubicBezTo>
                  <a:pt x="1984384" y="1553271"/>
                  <a:pt x="1968201" y="1573694"/>
                  <a:pt x="1996828" y="1580167"/>
                </a:cubicBezTo>
                <a:cubicBezTo>
                  <a:pt x="2003914" y="1570458"/>
                  <a:pt x="2011057" y="1560637"/>
                  <a:pt x="2020320" y="1548026"/>
                </a:cubicBezTo>
                <a:cubicBezTo>
                  <a:pt x="2009662" y="1548026"/>
                  <a:pt x="2003077" y="1549086"/>
                  <a:pt x="1996995" y="1547747"/>
                </a:cubicBezTo>
                <a:cubicBezTo>
                  <a:pt x="1990578" y="1546352"/>
                  <a:pt x="1984663" y="1542669"/>
                  <a:pt x="1976683" y="1539209"/>
                </a:cubicBezTo>
                <a:close/>
                <a:moveTo>
                  <a:pt x="2376835" y="1488430"/>
                </a:moveTo>
                <a:lnTo>
                  <a:pt x="2376890" y="1488430"/>
                </a:lnTo>
                <a:lnTo>
                  <a:pt x="2376864" y="1488446"/>
                </a:lnTo>
                <a:close/>
                <a:moveTo>
                  <a:pt x="1019861" y="1486756"/>
                </a:moveTo>
                <a:cubicBezTo>
                  <a:pt x="1015173" y="1486923"/>
                  <a:pt x="1007919" y="1489658"/>
                  <a:pt x="1006412" y="1493173"/>
                </a:cubicBezTo>
                <a:cubicBezTo>
                  <a:pt x="1000553" y="1506956"/>
                  <a:pt x="990063" y="1503440"/>
                  <a:pt x="980744" y="1500873"/>
                </a:cubicBezTo>
                <a:cubicBezTo>
                  <a:pt x="970867" y="1498195"/>
                  <a:pt x="961548" y="1494233"/>
                  <a:pt x="951392" y="1500706"/>
                </a:cubicBezTo>
                <a:cubicBezTo>
                  <a:pt x="955633" y="1507402"/>
                  <a:pt x="962497" y="1513596"/>
                  <a:pt x="963390" y="1520516"/>
                </a:cubicBezTo>
                <a:cubicBezTo>
                  <a:pt x="965231" y="1534689"/>
                  <a:pt x="976391" y="1535526"/>
                  <a:pt x="984985" y="1536698"/>
                </a:cubicBezTo>
                <a:cubicBezTo>
                  <a:pt x="1009482" y="1539990"/>
                  <a:pt x="1027505" y="1525203"/>
                  <a:pt x="1047371" y="1509578"/>
                </a:cubicBezTo>
                <a:lnTo>
                  <a:pt x="1047315" y="1509634"/>
                </a:lnTo>
                <a:cubicBezTo>
                  <a:pt x="1049547" y="1517335"/>
                  <a:pt x="1051109" y="1522580"/>
                  <a:pt x="1053732" y="1531620"/>
                </a:cubicBezTo>
                <a:cubicBezTo>
                  <a:pt x="1059033" y="1521408"/>
                  <a:pt x="1062214" y="1515382"/>
                  <a:pt x="1065618" y="1508853"/>
                </a:cubicBezTo>
                <a:cubicBezTo>
                  <a:pt x="1069911" y="1511811"/>
                  <a:pt x="1072814" y="1513764"/>
                  <a:pt x="1075325" y="1515493"/>
                </a:cubicBezTo>
                <a:cubicBezTo>
                  <a:pt x="1078618" y="1506621"/>
                  <a:pt x="1081965" y="1497693"/>
                  <a:pt x="1084700" y="1490215"/>
                </a:cubicBezTo>
                <a:cubicBezTo>
                  <a:pt x="1073985" y="1489546"/>
                  <a:pt x="1063441" y="1488932"/>
                  <a:pt x="1052895" y="1488263"/>
                </a:cubicBezTo>
                <a:cubicBezTo>
                  <a:pt x="1041902" y="1487649"/>
                  <a:pt x="1030853" y="1486309"/>
                  <a:pt x="1019861" y="1486756"/>
                </a:cubicBezTo>
                <a:close/>
                <a:moveTo>
                  <a:pt x="1223422" y="1465942"/>
                </a:moveTo>
                <a:cubicBezTo>
                  <a:pt x="1222139" y="1466109"/>
                  <a:pt x="1220855" y="1466221"/>
                  <a:pt x="1219516" y="1466388"/>
                </a:cubicBezTo>
                <a:lnTo>
                  <a:pt x="1219516" y="1492559"/>
                </a:lnTo>
                <a:lnTo>
                  <a:pt x="1219516" y="1492615"/>
                </a:lnTo>
                <a:cubicBezTo>
                  <a:pt x="1211871" y="1498139"/>
                  <a:pt x="1204728" y="1503329"/>
                  <a:pt x="1197251" y="1508686"/>
                </a:cubicBezTo>
                <a:cubicBezTo>
                  <a:pt x="1197865" y="1516665"/>
                  <a:pt x="1198590" y="1525538"/>
                  <a:pt x="1199762" y="1540381"/>
                </a:cubicBezTo>
                <a:cubicBezTo>
                  <a:pt x="1209304" y="1520292"/>
                  <a:pt x="1209918" y="1502157"/>
                  <a:pt x="1227885" y="1496967"/>
                </a:cubicBezTo>
                <a:cubicBezTo>
                  <a:pt x="1226156" y="1485026"/>
                  <a:pt x="1224760" y="1475484"/>
                  <a:pt x="1223422" y="1465942"/>
                </a:cubicBezTo>
                <a:close/>
                <a:moveTo>
                  <a:pt x="1127723" y="1460808"/>
                </a:moveTo>
                <a:cubicBezTo>
                  <a:pt x="1091396" y="1455005"/>
                  <a:pt x="1101998" y="1485472"/>
                  <a:pt x="1089388" y="1505840"/>
                </a:cubicBezTo>
                <a:cubicBezTo>
                  <a:pt x="1099487" y="1499367"/>
                  <a:pt x="1103951" y="1496521"/>
                  <a:pt x="1107522" y="1494233"/>
                </a:cubicBezTo>
                <a:cubicBezTo>
                  <a:pt x="1112210" y="1496856"/>
                  <a:pt x="1116339" y="1499088"/>
                  <a:pt x="1123984" y="1503329"/>
                </a:cubicBezTo>
                <a:cubicBezTo>
                  <a:pt x="1125435" y="1486644"/>
                  <a:pt x="1126550" y="1473754"/>
                  <a:pt x="1127723" y="1460808"/>
                </a:cubicBezTo>
                <a:close/>
                <a:moveTo>
                  <a:pt x="901652" y="1450813"/>
                </a:moveTo>
                <a:cubicBezTo>
                  <a:pt x="891559" y="1449844"/>
                  <a:pt x="881920" y="1450541"/>
                  <a:pt x="872489" y="1456735"/>
                </a:cubicBezTo>
                <a:cubicBezTo>
                  <a:pt x="875391" y="1477046"/>
                  <a:pt x="887779" y="1455953"/>
                  <a:pt x="893583" y="1464380"/>
                </a:cubicBezTo>
                <a:cubicBezTo>
                  <a:pt x="890848" y="1468732"/>
                  <a:pt x="888169" y="1472973"/>
                  <a:pt x="885491" y="1477270"/>
                </a:cubicBezTo>
                <a:lnTo>
                  <a:pt x="885548" y="1477325"/>
                </a:lnTo>
                <a:cubicBezTo>
                  <a:pt x="886831" y="1478609"/>
                  <a:pt x="888058" y="1479948"/>
                  <a:pt x="889341" y="1481231"/>
                </a:cubicBezTo>
                <a:cubicBezTo>
                  <a:pt x="896595" y="1477883"/>
                  <a:pt x="904129" y="1475037"/>
                  <a:pt x="910992" y="1471020"/>
                </a:cubicBezTo>
                <a:cubicBezTo>
                  <a:pt x="917967" y="1466946"/>
                  <a:pt x="924217" y="1461645"/>
                  <a:pt x="933536" y="1454893"/>
                </a:cubicBezTo>
                <a:cubicBezTo>
                  <a:pt x="922292" y="1454419"/>
                  <a:pt x="911745" y="1451783"/>
                  <a:pt x="901652" y="1450813"/>
                </a:cubicBezTo>
                <a:close/>
                <a:moveTo>
                  <a:pt x="2081590" y="1435865"/>
                </a:moveTo>
                <a:cubicBezTo>
                  <a:pt x="2072271" y="1442784"/>
                  <a:pt x="2065184" y="1448476"/>
                  <a:pt x="2057762" y="1453498"/>
                </a:cubicBezTo>
                <a:cubicBezTo>
                  <a:pt x="2048946" y="1459525"/>
                  <a:pt x="2043310" y="1466835"/>
                  <a:pt x="2044761" y="1478162"/>
                </a:cubicBezTo>
                <a:cubicBezTo>
                  <a:pt x="2044761" y="1478553"/>
                  <a:pt x="2043366" y="1478999"/>
                  <a:pt x="2042752" y="1479613"/>
                </a:cubicBezTo>
                <a:cubicBezTo>
                  <a:pt x="2031815" y="1489936"/>
                  <a:pt x="2031703" y="1489992"/>
                  <a:pt x="2038065" y="1497581"/>
                </a:cubicBezTo>
                <a:cubicBezTo>
                  <a:pt x="2040352" y="1500260"/>
                  <a:pt x="2043366" y="1502380"/>
                  <a:pt x="2045933" y="1504668"/>
                </a:cubicBezTo>
                <a:cubicBezTo>
                  <a:pt x="2056423" y="1497749"/>
                  <a:pt x="2060943" y="1485193"/>
                  <a:pt x="2075507" y="1481510"/>
                </a:cubicBezTo>
                <a:cubicBezTo>
                  <a:pt x="2082985" y="1479613"/>
                  <a:pt x="2088844" y="1464826"/>
                  <a:pt x="2091857" y="1454782"/>
                </a:cubicBezTo>
                <a:cubicBezTo>
                  <a:pt x="2093196" y="1450262"/>
                  <a:pt x="2085775" y="1443119"/>
                  <a:pt x="2081590" y="1435865"/>
                </a:cubicBezTo>
                <a:close/>
                <a:moveTo>
                  <a:pt x="1036043" y="1424091"/>
                </a:moveTo>
                <a:cubicBezTo>
                  <a:pt x="1026445" y="1430731"/>
                  <a:pt x="1020642" y="1437539"/>
                  <a:pt x="1007975" y="1434303"/>
                </a:cubicBezTo>
                <a:cubicBezTo>
                  <a:pt x="995531" y="1431122"/>
                  <a:pt x="980521" y="1435865"/>
                  <a:pt x="967128" y="1439046"/>
                </a:cubicBezTo>
                <a:cubicBezTo>
                  <a:pt x="961520" y="1440357"/>
                  <a:pt x="955479" y="1441543"/>
                  <a:pt x="950443" y="1444242"/>
                </a:cubicBezTo>
                <a:lnTo>
                  <a:pt x="939824" y="1458469"/>
                </a:lnTo>
                <a:lnTo>
                  <a:pt x="939786" y="1458464"/>
                </a:lnTo>
                <a:lnTo>
                  <a:pt x="939786" y="1458520"/>
                </a:lnTo>
                <a:lnTo>
                  <a:pt x="939824" y="1458469"/>
                </a:lnTo>
                <a:lnTo>
                  <a:pt x="957150" y="1460481"/>
                </a:lnTo>
                <a:cubicBezTo>
                  <a:pt x="974034" y="1459365"/>
                  <a:pt x="989686" y="1450346"/>
                  <a:pt x="1005966" y="1446914"/>
                </a:cubicBezTo>
                <a:cubicBezTo>
                  <a:pt x="1018075" y="1444347"/>
                  <a:pt x="1029626" y="1439269"/>
                  <a:pt x="1042572" y="1440217"/>
                </a:cubicBezTo>
                <a:cubicBezTo>
                  <a:pt x="1043911" y="1440329"/>
                  <a:pt x="1045362" y="1438711"/>
                  <a:pt x="1047371" y="1437595"/>
                </a:cubicBezTo>
                <a:cubicBezTo>
                  <a:pt x="1043688" y="1433242"/>
                  <a:pt x="1040172" y="1429001"/>
                  <a:pt x="1036043" y="1424091"/>
                </a:cubicBezTo>
                <a:close/>
                <a:moveTo>
                  <a:pt x="782705" y="1415330"/>
                </a:moveTo>
                <a:cubicBezTo>
                  <a:pt x="750452" y="1429336"/>
                  <a:pt x="750452" y="1428611"/>
                  <a:pt x="693703" y="1427662"/>
                </a:cubicBezTo>
                <a:cubicBezTo>
                  <a:pt x="682710" y="1427495"/>
                  <a:pt x="671605" y="1435307"/>
                  <a:pt x="659608" y="1439827"/>
                </a:cubicBezTo>
                <a:cubicBezTo>
                  <a:pt x="663068" y="1448420"/>
                  <a:pt x="665970" y="1455619"/>
                  <a:pt x="669094" y="1463375"/>
                </a:cubicBezTo>
                <a:cubicBezTo>
                  <a:pt x="683938" y="1456958"/>
                  <a:pt x="696939" y="1451266"/>
                  <a:pt x="712117" y="1444737"/>
                </a:cubicBezTo>
                <a:lnTo>
                  <a:pt x="710668" y="1461732"/>
                </a:lnTo>
                <a:lnTo>
                  <a:pt x="710611" y="1461757"/>
                </a:lnTo>
                <a:lnTo>
                  <a:pt x="710666" y="1461757"/>
                </a:lnTo>
                <a:lnTo>
                  <a:pt x="710668" y="1461732"/>
                </a:lnTo>
                <a:lnTo>
                  <a:pt x="725342" y="1455340"/>
                </a:lnTo>
                <a:cubicBezTo>
                  <a:pt x="730141" y="1453219"/>
                  <a:pt x="734939" y="1451099"/>
                  <a:pt x="739738" y="1448978"/>
                </a:cubicBezTo>
                <a:cubicBezTo>
                  <a:pt x="738120" y="1444905"/>
                  <a:pt x="736725" y="1441389"/>
                  <a:pt x="735219" y="1437539"/>
                </a:cubicBezTo>
                <a:cubicBezTo>
                  <a:pt x="746825" y="1436032"/>
                  <a:pt x="756088" y="1435642"/>
                  <a:pt x="764960" y="1433466"/>
                </a:cubicBezTo>
                <a:cubicBezTo>
                  <a:pt x="777348" y="1430396"/>
                  <a:pt x="778408" y="1428611"/>
                  <a:pt x="782705" y="1415330"/>
                </a:cubicBezTo>
                <a:close/>
                <a:moveTo>
                  <a:pt x="2217075" y="1393233"/>
                </a:moveTo>
                <a:cubicBezTo>
                  <a:pt x="2207422" y="1401994"/>
                  <a:pt x="2201172" y="1407685"/>
                  <a:pt x="2193416" y="1414772"/>
                </a:cubicBezTo>
                <a:cubicBezTo>
                  <a:pt x="2200837" y="1416390"/>
                  <a:pt x="2205413" y="1417395"/>
                  <a:pt x="2212053" y="1418901"/>
                </a:cubicBezTo>
                <a:cubicBezTo>
                  <a:pt x="2203683" y="1426323"/>
                  <a:pt x="2197378" y="1431903"/>
                  <a:pt x="2188784" y="1439548"/>
                </a:cubicBezTo>
                <a:cubicBezTo>
                  <a:pt x="2199107" y="1437762"/>
                  <a:pt x="2205803" y="1436590"/>
                  <a:pt x="2218080" y="1434470"/>
                </a:cubicBezTo>
                <a:cubicBezTo>
                  <a:pt x="2209375" y="1442450"/>
                  <a:pt x="2204966" y="1446467"/>
                  <a:pt x="2200670" y="1450373"/>
                </a:cubicBezTo>
                <a:cubicBezTo>
                  <a:pt x="2214676" y="1472303"/>
                  <a:pt x="2213337" y="1474759"/>
                  <a:pt x="2187278" y="1476098"/>
                </a:cubicBezTo>
                <a:cubicBezTo>
                  <a:pt x="2185492" y="1476209"/>
                  <a:pt x="2183706" y="1476712"/>
                  <a:pt x="2181976" y="1477046"/>
                </a:cubicBezTo>
                <a:cubicBezTo>
                  <a:pt x="2158707" y="1496856"/>
                  <a:pt x="2155806" y="1526598"/>
                  <a:pt x="2145259" y="1552490"/>
                </a:cubicBezTo>
                <a:cubicBezTo>
                  <a:pt x="2143976" y="1555615"/>
                  <a:pt x="2143864" y="1560581"/>
                  <a:pt x="2145538" y="1563259"/>
                </a:cubicBezTo>
                <a:cubicBezTo>
                  <a:pt x="2147435" y="1566273"/>
                  <a:pt x="2151955" y="1567668"/>
                  <a:pt x="2157089" y="1570904"/>
                </a:cubicBezTo>
                <a:cubicBezTo>
                  <a:pt x="2159265" y="1561139"/>
                  <a:pt x="2160939" y="1553885"/>
                  <a:pt x="2162892" y="1545236"/>
                </a:cubicBezTo>
                <a:cubicBezTo>
                  <a:pt x="2169142" y="1555168"/>
                  <a:pt x="2161274" y="1567500"/>
                  <a:pt x="2174443" y="1576373"/>
                </a:cubicBezTo>
                <a:cubicBezTo>
                  <a:pt x="2179186" y="1560804"/>
                  <a:pt x="2186552" y="1552936"/>
                  <a:pt x="2204018" y="1553717"/>
                </a:cubicBezTo>
                <a:cubicBezTo>
                  <a:pt x="2217466" y="1554331"/>
                  <a:pt x="2231361" y="1545403"/>
                  <a:pt x="2244864" y="1540771"/>
                </a:cubicBezTo>
                <a:cubicBezTo>
                  <a:pt x="2244234" y="1529237"/>
                  <a:pt x="2248715" y="1515940"/>
                  <a:pt x="2258313" y="1500873"/>
                </a:cubicBezTo>
                <a:cubicBezTo>
                  <a:pt x="2265120" y="1501934"/>
                  <a:pt x="2272151" y="1502994"/>
                  <a:pt x="2281303" y="1504389"/>
                </a:cubicBezTo>
                <a:cubicBezTo>
                  <a:pt x="2274328" y="1508965"/>
                  <a:pt x="2269305" y="1512257"/>
                  <a:pt x="2264283" y="1515493"/>
                </a:cubicBezTo>
                <a:cubicBezTo>
                  <a:pt x="2264953" y="1516888"/>
                  <a:pt x="2265567" y="1518283"/>
                  <a:pt x="2266236" y="1519678"/>
                </a:cubicBezTo>
                <a:cubicBezTo>
                  <a:pt x="2283367" y="1513596"/>
                  <a:pt x="2300498" y="1507514"/>
                  <a:pt x="2316402" y="1501878"/>
                </a:cubicBezTo>
                <a:lnTo>
                  <a:pt x="2316402" y="1501822"/>
                </a:lnTo>
                <a:cubicBezTo>
                  <a:pt x="2323544" y="1491220"/>
                  <a:pt x="2326948" y="1480729"/>
                  <a:pt x="2333923" y="1476935"/>
                </a:cubicBezTo>
                <a:cubicBezTo>
                  <a:pt x="2344302" y="1471299"/>
                  <a:pt x="2350552" y="1464603"/>
                  <a:pt x="2356690" y="1454503"/>
                </a:cubicBezTo>
                <a:cubicBezTo>
                  <a:pt x="2362270" y="1445295"/>
                  <a:pt x="2374212" y="1439994"/>
                  <a:pt x="2383196" y="1432796"/>
                </a:cubicBezTo>
                <a:cubicBezTo>
                  <a:pt x="2384535" y="1431736"/>
                  <a:pt x="2385038" y="1429671"/>
                  <a:pt x="2385986" y="1427997"/>
                </a:cubicBezTo>
                <a:cubicBezTo>
                  <a:pt x="2377058" y="1428443"/>
                  <a:pt x="2367572" y="1431234"/>
                  <a:pt x="2359592" y="1428778"/>
                </a:cubicBezTo>
                <a:cubicBezTo>
                  <a:pt x="2350664" y="1426044"/>
                  <a:pt x="2343131" y="1418678"/>
                  <a:pt x="2333254" y="1412149"/>
                </a:cubicBezTo>
                <a:cubicBezTo>
                  <a:pt x="2330129" y="1417953"/>
                  <a:pt x="2327729" y="1422417"/>
                  <a:pt x="2325330" y="1426881"/>
                </a:cubicBezTo>
                <a:cubicBezTo>
                  <a:pt x="2316234" y="1418846"/>
                  <a:pt x="2309650" y="1419571"/>
                  <a:pt x="2305911" y="1434526"/>
                </a:cubicBezTo>
                <a:cubicBezTo>
                  <a:pt x="2313612" y="1438041"/>
                  <a:pt x="2321201" y="1441557"/>
                  <a:pt x="2329459" y="1445351"/>
                </a:cubicBezTo>
                <a:cubicBezTo>
                  <a:pt x="2316123" y="1447918"/>
                  <a:pt x="2303679" y="1451489"/>
                  <a:pt x="2291012" y="1452494"/>
                </a:cubicBezTo>
                <a:cubicBezTo>
                  <a:pt x="2268245" y="1454224"/>
                  <a:pt x="2261661" y="1443789"/>
                  <a:pt x="2272151" y="1423979"/>
                </a:cubicBezTo>
                <a:cubicBezTo>
                  <a:pt x="2275165" y="1418232"/>
                  <a:pt x="2278848" y="1412819"/>
                  <a:pt x="2283814" y="1404616"/>
                </a:cubicBezTo>
                <a:cubicBezTo>
                  <a:pt x="2268803" y="1411982"/>
                  <a:pt x="2257699" y="1417395"/>
                  <a:pt x="2241461" y="1425319"/>
                </a:cubicBezTo>
                <a:cubicBezTo>
                  <a:pt x="2246985" y="1414382"/>
                  <a:pt x="2249496" y="1409415"/>
                  <a:pt x="2254574" y="1399259"/>
                </a:cubicBezTo>
                <a:cubicBezTo>
                  <a:pt x="2243414" y="1405509"/>
                  <a:pt x="2237499" y="1408801"/>
                  <a:pt x="2229463" y="1413321"/>
                </a:cubicBezTo>
                <a:cubicBezTo>
                  <a:pt x="2225613" y="1407127"/>
                  <a:pt x="2221763" y="1400822"/>
                  <a:pt x="2217075" y="1393233"/>
                </a:cubicBezTo>
                <a:close/>
                <a:moveTo>
                  <a:pt x="1234617" y="1386719"/>
                </a:moveTo>
                <a:cubicBezTo>
                  <a:pt x="1231499" y="1387974"/>
                  <a:pt x="1229393" y="1391113"/>
                  <a:pt x="1228556" y="1397139"/>
                </a:cubicBezTo>
                <a:cubicBezTo>
                  <a:pt x="1226992" y="1408355"/>
                  <a:pt x="1224035" y="1419348"/>
                  <a:pt x="1221469" y="1431512"/>
                </a:cubicBezTo>
                <a:cubicBezTo>
                  <a:pt x="1226769" y="1440664"/>
                  <a:pt x="1233243" y="1450150"/>
                  <a:pt x="1246189" y="1454614"/>
                </a:cubicBezTo>
                <a:lnTo>
                  <a:pt x="1246245" y="1454614"/>
                </a:lnTo>
                <a:cubicBezTo>
                  <a:pt x="1237205" y="1431401"/>
                  <a:pt x="1236870" y="1409527"/>
                  <a:pt x="1246747" y="1387597"/>
                </a:cubicBezTo>
                <a:cubicBezTo>
                  <a:pt x="1241865" y="1386091"/>
                  <a:pt x="1237735" y="1385463"/>
                  <a:pt x="1234617" y="1386719"/>
                </a:cubicBezTo>
                <a:close/>
                <a:moveTo>
                  <a:pt x="2531070" y="1360422"/>
                </a:moveTo>
                <a:cubicBezTo>
                  <a:pt x="2511316" y="1366616"/>
                  <a:pt x="2481853" y="1355344"/>
                  <a:pt x="2481351" y="1387262"/>
                </a:cubicBezTo>
                <a:cubicBezTo>
                  <a:pt x="2467735" y="1402607"/>
                  <a:pt x="2444299" y="1388713"/>
                  <a:pt x="2434198" y="1409583"/>
                </a:cubicBezTo>
                <a:cubicBezTo>
                  <a:pt x="2444410" y="1410699"/>
                  <a:pt x="2452557" y="1411591"/>
                  <a:pt x="2460648" y="1412484"/>
                </a:cubicBezTo>
                <a:cubicBezTo>
                  <a:pt x="2438216" y="1414326"/>
                  <a:pt x="2433640" y="1439213"/>
                  <a:pt x="2415058" y="1447025"/>
                </a:cubicBezTo>
                <a:cubicBezTo>
                  <a:pt x="2413887" y="1440608"/>
                  <a:pt x="2413050" y="1436088"/>
                  <a:pt x="2411934" y="1429839"/>
                </a:cubicBezTo>
                <a:cubicBezTo>
                  <a:pt x="2384926" y="1449815"/>
                  <a:pt x="2367795" y="1476042"/>
                  <a:pt x="2351668" y="1504110"/>
                </a:cubicBezTo>
                <a:lnTo>
                  <a:pt x="2376864" y="1488446"/>
                </a:lnTo>
                <a:lnTo>
                  <a:pt x="2394747" y="1498384"/>
                </a:lnTo>
                <a:cubicBezTo>
                  <a:pt x="2400885" y="1501181"/>
                  <a:pt x="2407442" y="1501822"/>
                  <a:pt x="2415170" y="1495405"/>
                </a:cubicBezTo>
                <a:cubicBezTo>
                  <a:pt x="2416788" y="1498641"/>
                  <a:pt x="2418407" y="1501934"/>
                  <a:pt x="2420973" y="1507068"/>
                </a:cubicBezTo>
                <a:cubicBezTo>
                  <a:pt x="2438272" y="1484524"/>
                  <a:pt x="2468070" y="1500371"/>
                  <a:pt x="2490558" y="1483854"/>
                </a:cubicBezTo>
                <a:cubicBezTo>
                  <a:pt x="2482801" y="1478609"/>
                  <a:pt x="2477445" y="1474926"/>
                  <a:pt x="2470972" y="1470573"/>
                </a:cubicBezTo>
                <a:cubicBezTo>
                  <a:pt x="2484085" y="1469904"/>
                  <a:pt x="2495970" y="1469290"/>
                  <a:pt x="2513492" y="1468341"/>
                </a:cubicBezTo>
                <a:cubicBezTo>
                  <a:pt x="2501662" y="1462315"/>
                  <a:pt x="2494799" y="1458855"/>
                  <a:pt x="2487545" y="1455172"/>
                </a:cubicBezTo>
                <a:cubicBezTo>
                  <a:pt x="2506294" y="1446746"/>
                  <a:pt x="2524485" y="1438488"/>
                  <a:pt x="2544239" y="1429559"/>
                </a:cubicBezTo>
                <a:cubicBezTo>
                  <a:pt x="2528559" y="1414605"/>
                  <a:pt x="2513157" y="1423421"/>
                  <a:pt x="2497645" y="1425542"/>
                </a:cubicBezTo>
                <a:cubicBezTo>
                  <a:pt x="2502443" y="1418120"/>
                  <a:pt x="2507745" y="1412373"/>
                  <a:pt x="2513436" y="1407127"/>
                </a:cubicBezTo>
                <a:cubicBezTo>
                  <a:pt x="2519296" y="1401715"/>
                  <a:pt x="2526605" y="1398757"/>
                  <a:pt x="2525768" y="1387485"/>
                </a:cubicBezTo>
                <a:cubicBezTo>
                  <a:pt x="2525434" y="1382910"/>
                  <a:pt x="2536147" y="1377441"/>
                  <a:pt x="2541951" y="1372252"/>
                </a:cubicBezTo>
                <a:cubicBezTo>
                  <a:pt x="2538212" y="1368234"/>
                  <a:pt x="2534529" y="1364216"/>
                  <a:pt x="2531070" y="1360422"/>
                </a:cubicBezTo>
                <a:close/>
                <a:moveTo>
                  <a:pt x="967073" y="1350880"/>
                </a:moveTo>
                <a:cubicBezTo>
                  <a:pt x="944975" y="1350880"/>
                  <a:pt x="932587" y="1353446"/>
                  <a:pt x="913168" y="1361705"/>
                </a:cubicBezTo>
                <a:cubicBezTo>
                  <a:pt x="903850" y="1365667"/>
                  <a:pt x="894363" y="1369182"/>
                  <a:pt x="885770" y="1359919"/>
                </a:cubicBezTo>
                <a:cubicBezTo>
                  <a:pt x="879520" y="1368792"/>
                  <a:pt x="873773" y="1376995"/>
                  <a:pt x="867969" y="1385197"/>
                </a:cubicBezTo>
                <a:cubicBezTo>
                  <a:pt x="867077" y="1385365"/>
                  <a:pt x="866128" y="1385755"/>
                  <a:pt x="865291" y="1385588"/>
                </a:cubicBezTo>
                <a:lnTo>
                  <a:pt x="849782" y="1383309"/>
                </a:lnTo>
                <a:lnTo>
                  <a:pt x="849778" y="1383300"/>
                </a:lnTo>
                <a:lnTo>
                  <a:pt x="849722" y="1383300"/>
                </a:lnTo>
                <a:lnTo>
                  <a:pt x="849782" y="1383309"/>
                </a:lnTo>
                <a:lnTo>
                  <a:pt x="855944" y="1397369"/>
                </a:lnTo>
                <a:cubicBezTo>
                  <a:pt x="858874" y="1400501"/>
                  <a:pt x="862919" y="1402189"/>
                  <a:pt x="868806" y="1402775"/>
                </a:cubicBezTo>
                <a:cubicBezTo>
                  <a:pt x="888783" y="1404784"/>
                  <a:pt x="892243" y="1388769"/>
                  <a:pt x="900725" y="1375376"/>
                </a:cubicBezTo>
                <a:cubicBezTo>
                  <a:pt x="922376" y="1387987"/>
                  <a:pt x="935043" y="1373870"/>
                  <a:pt x="947263" y="1359919"/>
                </a:cubicBezTo>
                <a:cubicBezTo>
                  <a:pt x="957458" y="1364869"/>
                  <a:pt x="964059" y="1361856"/>
                  <a:pt x="967073" y="1350880"/>
                </a:cubicBezTo>
                <a:close/>
                <a:moveTo>
                  <a:pt x="1237986" y="1333079"/>
                </a:moveTo>
                <a:lnTo>
                  <a:pt x="1238042" y="1333135"/>
                </a:lnTo>
                <a:lnTo>
                  <a:pt x="1238009" y="1333151"/>
                </a:lnTo>
                <a:close/>
                <a:moveTo>
                  <a:pt x="2630005" y="1332409"/>
                </a:moveTo>
                <a:cubicBezTo>
                  <a:pt x="2627048" y="1334139"/>
                  <a:pt x="2623923" y="1335925"/>
                  <a:pt x="2620742" y="1337711"/>
                </a:cubicBezTo>
                <a:cubicBezTo>
                  <a:pt x="2622528" y="1340277"/>
                  <a:pt x="2623979" y="1342454"/>
                  <a:pt x="2626099" y="1345579"/>
                </a:cubicBezTo>
                <a:cubicBezTo>
                  <a:pt x="2610196" y="1352330"/>
                  <a:pt x="2594571" y="1359027"/>
                  <a:pt x="2576157" y="1366839"/>
                </a:cubicBezTo>
                <a:cubicBezTo>
                  <a:pt x="2585364" y="1371917"/>
                  <a:pt x="2591056" y="1375097"/>
                  <a:pt x="2595688" y="1377608"/>
                </a:cubicBezTo>
                <a:cubicBezTo>
                  <a:pt x="2606513" y="1369238"/>
                  <a:pt x="2614158" y="1361928"/>
                  <a:pt x="2623086" y="1356795"/>
                </a:cubicBezTo>
                <a:cubicBezTo>
                  <a:pt x="2631735" y="1351828"/>
                  <a:pt x="2634414" y="1345076"/>
                  <a:pt x="2633800" y="1336148"/>
                </a:cubicBezTo>
                <a:cubicBezTo>
                  <a:pt x="2633744" y="1334976"/>
                  <a:pt x="2631623" y="1333916"/>
                  <a:pt x="2630005" y="1332409"/>
                </a:cubicBezTo>
                <a:close/>
                <a:moveTo>
                  <a:pt x="2307041" y="1331036"/>
                </a:moveTo>
                <a:cubicBezTo>
                  <a:pt x="2292254" y="1328824"/>
                  <a:pt x="2275918" y="1331293"/>
                  <a:pt x="2259038" y="1331572"/>
                </a:cubicBezTo>
                <a:cubicBezTo>
                  <a:pt x="2263056" y="1339887"/>
                  <a:pt x="2264172" y="1347141"/>
                  <a:pt x="2267687" y="1348536"/>
                </a:cubicBezTo>
                <a:cubicBezTo>
                  <a:pt x="2276727" y="1352163"/>
                  <a:pt x="2286827" y="1353223"/>
                  <a:pt x="2296481" y="1355344"/>
                </a:cubicBezTo>
                <a:cubicBezTo>
                  <a:pt x="2304683" y="1341951"/>
                  <a:pt x="2313333" y="1351661"/>
                  <a:pt x="2322261" y="1354451"/>
                </a:cubicBezTo>
                <a:lnTo>
                  <a:pt x="2345743" y="1358569"/>
                </a:lnTo>
                <a:lnTo>
                  <a:pt x="2345753" y="1358580"/>
                </a:lnTo>
                <a:lnTo>
                  <a:pt x="2345809" y="1358580"/>
                </a:lnTo>
                <a:lnTo>
                  <a:pt x="2345743" y="1358569"/>
                </a:lnTo>
                <a:lnTo>
                  <a:pt x="2327935" y="1338721"/>
                </a:lnTo>
                <a:cubicBezTo>
                  <a:pt x="2321441" y="1334417"/>
                  <a:pt x="2314435" y="1332141"/>
                  <a:pt x="2307041" y="1331036"/>
                </a:cubicBezTo>
                <a:close/>
                <a:moveTo>
                  <a:pt x="2173216" y="1322923"/>
                </a:moveTo>
                <a:cubicBezTo>
                  <a:pt x="2159991" y="1332967"/>
                  <a:pt x="2146598" y="1343067"/>
                  <a:pt x="2133206" y="1353223"/>
                </a:cubicBezTo>
                <a:lnTo>
                  <a:pt x="2133150" y="1353223"/>
                </a:lnTo>
                <a:cubicBezTo>
                  <a:pt x="2134266" y="1355846"/>
                  <a:pt x="2135327" y="1358524"/>
                  <a:pt x="2136442" y="1361147"/>
                </a:cubicBezTo>
                <a:cubicBezTo>
                  <a:pt x="2151286" y="1351772"/>
                  <a:pt x="2165236" y="1355400"/>
                  <a:pt x="2178238" y="1362598"/>
                </a:cubicBezTo>
                <a:cubicBezTo>
                  <a:pt x="2185827" y="1348201"/>
                  <a:pt x="2184153" y="1334976"/>
                  <a:pt x="2173216" y="1322923"/>
                </a:cubicBezTo>
                <a:close/>
                <a:moveTo>
                  <a:pt x="988028" y="1309531"/>
                </a:moveTo>
                <a:cubicBezTo>
                  <a:pt x="984935" y="1308380"/>
                  <a:pt x="981176" y="1308750"/>
                  <a:pt x="976112" y="1311986"/>
                </a:cubicBezTo>
                <a:cubicBezTo>
                  <a:pt x="974996" y="1319240"/>
                  <a:pt x="973601" y="1327945"/>
                  <a:pt x="971369" y="1342063"/>
                </a:cubicBezTo>
                <a:cubicBezTo>
                  <a:pt x="985264" y="1343737"/>
                  <a:pt x="996312" y="1345020"/>
                  <a:pt x="1007584" y="1346360"/>
                </a:cubicBezTo>
                <a:cubicBezTo>
                  <a:pt x="1010542" y="1337711"/>
                  <a:pt x="1012495" y="1332075"/>
                  <a:pt x="1015062" y="1324597"/>
                </a:cubicBezTo>
                <a:cubicBezTo>
                  <a:pt x="1000581" y="1330122"/>
                  <a:pt x="997306" y="1312984"/>
                  <a:pt x="988028" y="1309531"/>
                </a:cubicBezTo>
                <a:close/>
                <a:moveTo>
                  <a:pt x="600011" y="1307020"/>
                </a:moveTo>
                <a:lnTo>
                  <a:pt x="600030" y="1307035"/>
                </a:lnTo>
                <a:lnTo>
                  <a:pt x="580369" y="1315055"/>
                </a:lnTo>
                <a:cubicBezTo>
                  <a:pt x="599509" y="1340780"/>
                  <a:pt x="606708" y="1342900"/>
                  <a:pt x="625067" y="1326997"/>
                </a:cubicBezTo>
                <a:lnTo>
                  <a:pt x="600030" y="1307035"/>
                </a:lnTo>
                <a:lnTo>
                  <a:pt x="600067" y="1307020"/>
                </a:lnTo>
                <a:close/>
                <a:moveTo>
                  <a:pt x="2357096" y="1290938"/>
                </a:moveTo>
                <a:lnTo>
                  <a:pt x="2357137" y="1291005"/>
                </a:lnTo>
                <a:lnTo>
                  <a:pt x="2357025" y="1290949"/>
                </a:lnTo>
                <a:close/>
                <a:moveTo>
                  <a:pt x="502144" y="1286497"/>
                </a:moveTo>
                <a:cubicBezTo>
                  <a:pt x="490731" y="1283047"/>
                  <a:pt x="479704" y="1294200"/>
                  <a:pt x="468990" y="1294744"/>
                </a:cubicBezTo>
                <a:cubicBezTo>
                  <a:pt x="449124" y="1282132"/>
                  <a:pt x="441089" y="1285313"/>
                  <a:pt x="436179" y="1309029"/>
                </a:cubicBezTo>
                <a:cubicBezTo>
                  <a:pt x="411235" y="1298203"/>
                  <a:pt x="402977" y="1314441"/>
                  <a:pt x="398792" y="1336148"/>
                </a:cubicBezTo>
                <a:cubicBezTo>
                  <a:pt x="387408" y="1329619"/>
                  <a:pt x="378815" y="1319966"/>
                  <a:pt x="367097" y="1329563"/>
                </a:cubicBezTo>
                <a:cubicBezTo>
                  <a:pt x="357722" y="1337264"/>
                  <a:pt x="356271" y="1345913"/>
                  <a:pt x="362911" y="1357074"/>
                </a:cubicBezTo>
                <a:cubicBezTo>
                  <a:pt x="366260" y="1357074"/>
                  <a:pt x="369942" y="1357687"/>
                  <a:pt x="373402" y="1356962"/>
                </a:cubicBezTo>
                <a:cubicBezTo>
                  <a:pt x="388301" y="1353893"/>
                  <a:pt x="403088" y="1350433"/>
                  <a:pt x="414137" y="1365611"/>
                </a:cubicBezTo>
                <a:cubicBezTo>
                  <a:pt x="414416" y="1366002"/>
                  <a:pt x="417374" y="1364384"/>
                  <a:pt x="419103" y="1363658"/>
                </a:cubicBezTo>
                <a:cubicBezTo>
                  <a:pt x="420164" y="1366058"/>
                  <a:pt x="420777" y="1370131"/>
                  <a:pt x="422396" y="1370689"/>
                </a:cubicBezTo>
                <a:cubicBezTo>
                  <a:pt x="435286" y="1374651"/>
                  <a:pt x="448399" y="1377887"/>
                  <a:pt x="460062" y="1380957"/>
                </a:cubicBezTo>
                <a:cubicBezTo>
                  <a:pt x="468320" y="1379171"/>
                  <a:pt x="475909" y="1376381"/>
                  <a:pt x="483666" y="1376046"/>
                </a:cubicBezTo>
                <a:cubicBezTo>
                  <a:pt x="500239" y="1375265"/>
                  <a:pt x="517146" y="1380398"/>
                  <a:pt x="533273" y="1372307"/>
                </a:cubicBezTo>
                <a:cubicBezTo>
                  <a:pt x="535951" y="1370968"/>
                  <a:pt x="542480" y="1371303"/>
                  <a:pt x="542703" y="1372028"/>
                </a:cubicBezTo>
                <a:cubicBezTo>
                  <a:pt x="547502" y="1390387"/>
                  <a:pt x="562345" y="1378445"/>
                  <a:pt x="569488" y="1379896"/>
                </a:cubicBezTo>
                <a:cubicBezTo>
                  <a:pt x="572948" y="1389048"/>
                  <a:pt x="573785" y="1396804"/>
                  <a:pt x="578026" y="1401380"/>
                </a:cubicBezTo>
                <a:cubicBezTo>
                  <a:pt x="584443" y="1408355"/>
                  <a:pt x="600011" y="1407295"/>
                  <a:pt x="595938" y="1423533"/>
                </a:cubicBezTo>
                <a:cubicBezTo>
                  <a:pt x="595659" y="1424705"/>
                  <a:pt x="603080" y="1429894"/>
                  <a:pt x="606763" y="1429727"/>
                </a:cubicBezTo>
                <a:cubicBezTo>
                  <a:pt x="618706" y="1429113"/>
                  <a:pt x="630424" y="1426546"/>
                  <a:pt x="635167" y="1414772"/>
                </a:cubicBezTo>
                <a:cubicBezTo>
                  <a:pt x="612567" y="1394795"/>
                  <a:pt x="591195" y="1375934"/>
                  <a:pt x="568707" y="1356125"/>
                </a:cubicBezTo>
                <a:cubicBezTo>
                  <a:pt x="552916" y="1360366"/>
                  <a:pt x="535449" y="1361817"/>
                  <a:pt x="523396" y="1343960"/>
                </a:cubicBezTo>
                <a:cubicBezTo>
                  <a:pt x="508720" y="1358134"/>
                  <a:pt x="492092" y="1363602"/>
                  <a:pt x="474179" y="1363212"/>
                </a:cubicBezTo>
                <a:cubicBezTo>
                  <a:pt x="457774" y="1362877"/>
                  <a:pt x="441480" y="1359696"/>
                  <a:pt x="425074" y="1357743"/>
                </a:cubicBezTo>
                <a:lnTo>
                  <a:pt x="425186" y="1357576"/>
                </a:lnTo>
                <a:cubicBezTo>
                  <a:pt x="431993" y="1349429"/>
                  <a:pt x="439750" y="1353391"/>
                  <a:pt x="447953" y="1354953"/>
                </a:cubicBezTo>
                <a:cubicBezTo>
                  <a:pt x="459280" y="1357074"/>
                  <a:pt x="470943" y="1357464"/>
                  <a:pt x="485730" y="1358971"/>
                </a:cubicBezTo>
                <a:cubicBezTo>
                  <a:pt x="467372" y="1338603"/>
                  <a:pt x="446669" y="1349206"/>
                  <a:pt x="428422" y="1346415"/>
                </a:cubicBezTo>
                <a:cubicBezTo>
                  <a:pt x="436792" y="1337543"/>
                  <a:pt x="444326" y="1329563"/>
                  <a:pt x="452584" y="1320747"/>
                </a:cubicBezTo>
                <a:cubicBezTo>
                  <a:pt x="460675" y="1320747"/>
                  <a:pt x="470496" y="1321249"/>
                  <a:pt x="480262" y="1320524"/>
                </a:cubicBezTo>
                <a:cubicBezTo>
                  <a:pt x="484224" y="1320245"/>
                  <a:pt x="491478" y="1317120"/>
                  <a:pt x="491366" y="1315613"/>
                </a:cubicBezTo>
                <a:cubicBezTo>
                  <a:pt x="490417" y="1300156"/>
                  <a:pt x="508162" y="1304788"/>
                  <a:pt x="513687" y="1295748"/>
                </a:cubicBezTo>
                <a:cubicBezTo>
                  <a:pt x="509795" y="1290419"/>
                  <a:pt x="505948" y="1287647"/>
                  <a:pt x="502144" y="1286497"/>
                </a:cubicBezTo>
                <a:close/>
                <a:moveTo>
                  <a:pt x="2183371" y="1278617"/>
                </a:moveTo>
                <a:cubicBezTo>
                  <a:pt x="2184376" y="1299654"/>
                  <a:pt x="2201842" y="1294855"/>
                  <a:pt x="2213058" y="1297645"/>
                </a:cubicBezTo>
                <a:cubicBezTo>
                  <a:pt x="2220608" y="1314347"/>
                  <a:pt x="2230244" y="1321377"/>
                  <a:pt x="2241963" y="1318738"/>
                </a:cubicBezTo>
                <a:cubicBezTo>
                  <a:pt x="2233966" y="1304269"/>
                  <a:pt x="2214436" y="1290893"/>
                  <a:pt x="2183371" y="1278617"/>
                </a:cubicBezTo>
                <a:close/>
                <a:moveTo>
                  <a:pt x="2182665" y="1251276"/>
                </a:moveTo>
                <a:cubicBezTo>
                  <a:pt x="2170346" y="1249869"/>
                  <a:pt x="2158889" y="1257957"/>
                  <a:pt x="2147212" y="1263439"/>
                </a:cubicBezTo>
                <a:cubicBezTo>
                  <a:pt x="2146208" y="1263941"/>
                  <a:pt x="2146264" y="1266731"/>
                  <a:pt x="2145482" y="1270079"/>
                </a:cubicBezTo>
                <a:cubicBezTo>
                  <a:pt x="2150281" y="1272981"/>
                  <a:pt x="2155471" y="1276106"/>
                  <a:pt x="2159712" y="1278673"/>
                </a:cubicBezTo>
                <a:lnTo>
                  <a:pt x="2159712" y="1278617"/>
                </a:lnTo>
                <a:cubicBezTo>
                  <a:pt x="2172490" y="1270637"/>
                  <a:pt x="2183762" y="1263551"/>
                  <a:pt x="2195313" y="1256296"/>
                </a:cubicBezTo>
                <a:cubicBezTo>
                  <a:pt x="2190975" y="1253269"/>
                  <a:pt x="2186772" y="1251745"/>
                  <a:pt x="2182665" y="1251276"/>
                </a:cubicBezTo>
                <a:close/>
                <a:moveTo>
                  <a:pt x="213252" y="1237938"/>
                </a:moveTo>
                <a:cubicBezTo>
                  <a:pt x="198297" y="1239556"/>
                  <a:pt x="184403" y="1241007"/>
                  <a:pt x="168388" y="1242737"/>
                </a:cubicBezTo>
                <a:lnTo>
                  <a:pt x="168332" y="1242737"/>
                </a:lnTo>
                <a:cubicBezTo>
                  <a:pt x="174526" y="1255236"/>
                  <a:pt x="189258" y="1246587"/>
                  <a:pt x="188811" y="1259477"/>
                </a:cubicBezTo>
                <a:cubicBezTo>
                  <a:pt x="188309" y="1275213"/>
                  <a:pt x="198855" y="1270526"/>
                  <a:pt x="208621" y="1271977"/>
                </a:cubicBezTo>
                <a:cubicBezTo>
                  <a:pt x="209458" y="1259812"/>
                  <a:pt x="220897" y="1250716"/>
                  <a:pt x="213252" y="1237938"/>
                </a:cubicBezTo>
                <a:close/>
                <a:moveTo>
                  <a:pt x="1219913" y="1231228"/>
                </a:moveTo>
                <a:cubicBezTo>
                  <a:pt x="1217018" y="1230824"/>
                  <a:pt x="1213545" y="1232498"/>
                  <a:pt x="1209918" y="1235706"/>
                </a:cubicBezTo>
                <a:cubicBezTo>
                  <a:pt x="1225263" y="1258361"/>
                  <a:pt x="1212317" y="1284978"/>
                  <a:pt x="1220017" y="1308582"/>
                </a:cubicBezTo>
                <a:cubicBezTo>
                  <a:pt x="1222641" y="1307801"/>
                  <a:pt x="1224929" y="1307076"/>
                  <a:pt x="1227997" y="1306183"/>
                </a:cubicBezTo>
                <a:cubicBezTo>
                  <a:pt x="1228611" y="1316897"/>
                  <a:pt x="1229225" y="1326885"/>
                  <a:pt x="1229783" y="1337097"/>
                </a:cubicBezTo>
                <a:lnTo>
                  <a:pt x="1238009" y="1333151"/>
                </a:lnTo>
                <a:lnTo>
                  <a:pt x="1243678" y="1350433"/>
                </a:lnTo>
                <a:cubicBezTo>
                  <a:pt x="1231568" y="1365444"/>
                  <a:pt x="1219572" y="1356906"/>
                  <a:pt x="1204449" y="1346750"/>
                </a:cubicBezTo>
                <a:cubicBezTo>
                  <a:pt x="1210253" y="1360422"/>
                  <a:pt x="1212150" y="1368736"/>
                  <a:pt x="1224704" y="1369294"/>
                </a:cubicBezTo>
                <a:cubicBezTo>
                  <a:pt x="1234471" y="1369740"/>
                  <a:pt x="1244124" y="1373814"/>
                  <a:pt x="1254838" y="1376492"/>
                </a:cubicBezTo>
                <a:cubicBezTo>
                  <a:pt x="1255841" y="1367899"/>
                  <a:pt x="1256903" y="1358748"/>
                  <a:pt x="1258075" y="1348703"/>
                </a:cubicBezTo>
                <a:cubicBezTo>
                  <a:pt x="1268565" y="1356013"/>
                  <a:pt x="1266667" y="1371526"/>
                  <a:pt x="1282683" y="1373702"/>
                </a:cubicBezTo>
                <a:cubicBezTo>
                  <a:pt x="1282292" y="1367955"/>
                  <a:pt x="1283520" y="1362765"/>
                  <a:pt x="1281455" y="1359752"/>
                </a:cubicBezTo>
                <a:cubicBezTo>
                  <a:pt x="1271578" y="1345132"/>
                  <a:pt x="1268565" y="1325992"/>
                  <a:pt x="1250765" y="1316339"/>
                </a:cubicBezTo>
                <a:cubicBezTo>
                  <a:pt x="1245352" y="1313381"/>
                  <a:pt x="1241836" y="1304676"/>
                  <a:pt x="1240051" y="1297924"/>
                </a:cubicBezTo>
                <a:cubicBezTo>
                  <a:pt x="1234861" y="1278505"/>
                  <a:pt x="1231457" y="1258640"/>
                  <a:pt x="1226435" y="1239221"/>
                </a:cubicBezTo>
                <a:cubicBezTo>
                  <a:pt x="1225124" y="1234116"/>
                  <a:pt x="1222808" y="1231633"/>
                  <a:pt x="1219913" y="1231228"/>
                </a:cubicBezTo>
                <a:close/>
                <a:moveTo>
                  <a:pt x="2218917" y="1230572"/>
                </a:moveTo>
                <a:cubicBezTo>
                  <a:pt x="2229798" y="1237715"/>
                  <a:pt x="2235490" y="1241453"/>
                  <a:pt x="2246148" y="1248484"/>
                </a:cubicBezTo>
                <a:lnTo>
                  <a:pt x="2224553" y="1248484"/>
                </a:lnTo>
                <a:cubicBezTo>
                  <a:pt x="2230803" y="1255236"/>
                  <a:pt x="2237778" y="1259812"/>
                  <a:pt x="2245478" y="1261988"/>
                </a:cubicBezTo>
                <a:cubicBezTo>
                  <a:pt x="2254239" y="1264499"/>
                  <a:pt x="2263670" y="1264834"/>
                  <a:pt x="2272765" y="1266062"/>
                </a:cubicBezTo>
                <a:cubicBezTo>
                  <a:pt x="2289450" y="1248094"/>
                  <a:pt x="2297820" y="1247759"/>
                  <a:pt x="2312384" y="1264890"/>
                </a:cubicBezTo>
                <a:cubicBezTo>
                  <a:pt x="2322540" y="1276831"/>
                  <a:pt x="2332305" y="1289108"/>
                  <a:pt x="2342628" y="1300882"/>
                </a:cubicBezTo>
                <a:cubicBezTo>
                  <a:pt x="2344860" y="1303449"/>
                  <a:pt x="2348878" y="1306350"/>
                  <a:pt x="2351836" y="1306071"/>
                </a:cubicBezTo>
                <a:cubicBezTo>
                  <a:pt x="2363442" y="1305123"/>
                  <a:pt x="2366735" y="1313772"/>
                  <a:pt x="2372371" y="1320970"/>
                </a:cubicBezTo>
                <a:cubicBezTo>
                  <a:pt x="2383698" y="1335534"/>
                  <a:pt x="2400773" y="1341282"/>
                  <a:pt x="2413663" y="1332019"/>
                </a:cubicBezTo>
                <a:cubicBezTo>
                  <a:pt x="2422034" y="1325992"/>
                  <a:pt x="2428116" y="1327052"/>
                  <a:pt x="2436207" y="1328280"/>
                </a:cubicBezTo>
                <a:cubicBezTo>
                  <a:pt x="2446531" y="1329842"/>
                  <a:pt x="2459365" y="1330568"/>
                  <a:pt x="2463717" y="1320301"/>
                </a:cubicBezTo>
                <a:cubicBezTo>
                  <a:pt x="2468684" y="1308526"/>
                  <a:pt x="2476105" y="1306518"/>
                  <a:pt x="2486596" y="1305123"/>
                </a:cubicBezTo>
                <a:cubicBezTo>
                  <a:pt x="2491395" y="1304509"/>
                  <a:pt x="2495691" y="1300156"/>
                  <a:pt x="2503225" y="1295692"/>
                </a:cubicBezTo>
                <a:cubicBezTo>
                  <a:pt x="2496863" y="1292121"/>
                  <a:pt x="2492734" y="1287880"/>
                  <a:pt x="2490223" y="1288661"/>
                </a:cubicBezTo>
                <a:cubicBezTo>
                  <a:pt x="2479677" y="1292009"/>
                  <a:pt x="2469130" y="1295915"/>
                  <a:pt x="2459476" y="1301328"/>
                </a:cubicBezTo>
                <a:cubicBezTo>
                  <a:pt x="2441453" y="1311428"/>
                  <a:pt x="2422759" y="1317789"/>
                  <a:pt x="2401499" y="1316394"/>
                </a:cubicBezTo>
                <a:cubicBezTo>
                  <a:pt x="2394245" y="1306741"/>
                  <a:pt x="2387046" y="1297199"/>
                  <a:pt x="2379680" y="1287378"/>
                </a:cubicBezTo>
                <a:lnTo>
                  <a:pt x="2357096" y="1290938"/>
                </a:lnTo>
                <a:lnTo>
                  <a:pt x="2346925" y="1274320"/>
                </a:lnTo>
                <a:cubicBezTo>
                  <a:pt x="2333477" y="1249098"/>
                  <a:pt x="2307976" y="1239221"/>
                  <a:pt x="2284372" y="1242234"/>
                </a:cubicBezTo>
                <a:cubicBezTo>
                  <a:pt x="2264004" y="1244857"/>
                  <a:pt x="2249273" y="1237826"/>
                  <a:pt x="2232365" y="1232804"/>
                </a:cubicBezTo>
                <a:cubicBezTo>
                  <a:pt x="2230021" y="1232134"/>
                  <a:pt x="2227510" y="1231967"/>
                  <a:pt x="2218917" y="1230572"/>
                </a:cubicBezTo>
                <a:close/>
                <a:moveTo>
                  <a:pt x="325915" y="1198988"/>
                </a:moveTo>
                <a:cubicBezTo>
                  <a:pt x="317154" y="1203843"/>
                  <a:pt x="308784" y="1206131"/>
                  <a:pt x="304376" y="1211600"/>
                </a:cubicBezTo>
                <a:cubicBezTo>
                  <a:pt x="299800" y="1217291"/>
                  <a:pt x="299131" y="1226052"/>
                  <a:pt x="296731" y="1233418"/>
                </a:cubicBezTo>
                <a:cubicBezTo>
                  <a:pt x="275415" y="1223932"/>
                  <a:pt x="262190" y="1224824"/>
                  <a:pt x="253039" y="1236431"/>
                </a:cubicBezTo>
                <a:cubicBezTo>
                  <a:pt x="244613" y="1247089"/>
                  <a:pt x="249914" y="1254567"/>
                  <a:pt x="256945" y="1262435"/>
                </a:cubicBezTo>
                <a:cubicBezTo>
                  <a:pt x="271416" y="1253356"/>
                  <a:pt x="283674" y="1254081"/>
                  <a:pt x="293718" y="1264611"/>
                </a:cubicBezTo>
                <a:cubicBezTo>
                  <a:pt x="281553" y="1285480"/>
                  <a:pt x="282055" y="1288884"/>
                  <a:pt x="301084" y="1307076"/>
                </a:cubicBezTo>
                <a:lnTo>
                  <a:pt x="301139" y="1307187"/>
                </a:lnTo>
                <a:cubicBezTo>
                  <a:pt x="306719" y="1302890"/>
                  <a:pt x="310402" y="1300045"/>
                  <a:pt x="315257" y="1296306"/>
                </a:cubicBezTo>
                <a:cubicBezTo>
                  <a:pt x="316541" y="1306908"/>
                  <a:pt x="317489" y="1314553"/>
                  <a:pt x="318773" y="1324932"/>
                </a:cubicBezTo>
                <a:cubicBezTo>
                  <a:pt x="303985" y="1319017"/>
                  <a:pt x="292546" y="1312209"/>
                  <a:pt x="280270" y="1310145"/>
                </a:cubicBezTo>
                <a:cubicBezTo>
                  <a:pt x="264143" y="1307466"/>
                  <a:pt x="262469" y="1325546"/>
                  <a:pt x="255047" y="1334028"/>
                </a:cubicBezTo>
                <a:cubicBezTo>
                  <a:pt x="246789" y="1331182"/>
                  <a:pt x="243218" y="1328894"/>
                  <a:pt x="244947" y="1319631"/>
                </a:cubicBezTo>
                <a:cubicBezTo>
                  <a:pt x="247570" y="1305513"/>
                  <a:pt x="249412" y="1289721"/>
                  <a:pt x="231443" y="1281909"/>
                </a:cubicBezTo>
                <a:cubicBezTo>
                  <a:pt x="214536" y="1290056"/>
                  <a:pt x="208565" y="1304620"/>
                  <a:pt x="202259" y="1324318"/>
                </a:cubicBezTo>
                <a:cubicBezTo>
                  <a:pt x="213364" y="1320077"/>
                  <a:pt x="220674" y="1317120"/>
                  <a:pt x="228207" y="1314553"/>
                </a:cubicBezTo>
                <a:cubicBezTo>
                  <a:pt x="229323" y="1314162"/>
                  <a:pt x="231109" y="1315725"/>
                  <a:pt x="234457" y="1317176"/>
                </a:cubicBezTo>
                <a:cubicBezTo>
                  <a:pt x="229546" y="1321082"/>
                  <a:pt x="225250" y="1324486"/>
                  <a:pt x="222236" y="1326885"/>
                </a:cubicBezTo>
                <a:cubicBezTo>
                  <a:pt x="223296" y="1337487"/>
                  <a:pt x="223352" y="1346806"/>
                  <a:pt x="225250" y="1355734"/>
                </a:cubicBezTo>
                <a:cubicBezTo>
                  <a:pt x="228653" y="1371917"/>
                  <a:pt x="245896" y="1380008"/>
                  <a:pt x="259735" y="1372028"/>
                </a:cubicBezTo>
                <a:cubicBezTo>
                  <a:pt x="279209" y="1360868"/>
                  <a:pt x="298349" y="1349038"/>
                  <a:pt x="317545" y="1337543"/>
                </a:cubicBezTo>
                <a:cubicBezTo>
                  <a:pt x="326083" y="1338324"/>
                  <a:pt x="334955" y="1339161"/>
                  <a:pt x="345948" y="1340222"/>
                </a:cubicBezTo>
                <a:cubicBezTo>
                  <a:pt x="348236" y="1318292"/>
                  <a:pt x="350300" y="1298482"/>
                  <a:pt x="352532" y="1277166"/>
                </a:cubicBezTo>
                <a:cubicBezTo>
                  <a:pt x="347399" y="1279398"/>
                  <a:pt x="345167" y="1280403"/>
                  <a:pt x="340926" y="1282244"/>
                </a:cubicBezTo>
                <a:cubicBezTo>
                  <a:pt x="342544" y="1273539"/>
                  <a:pt x="346841" y="1265169"/>
                  <a:pt x="344385" y="1260035"/>
                </a:cubicBezTo>
                <a:cubicBezTo>
                  <a:pt x="340089" y="1250939"/>
                  <a:pt x="350747" y="1249042"/>
                  <a:pt x="349742" y="1243964"/>
                </a:cubicBezTo>
                <a:cubicBezTo>
                  <a:pt x="348515" y="1237491"/>
                  <a:pt x="344274" y="1231632"/>
                  <a:pt x="340144" y="1223095"/>
                </a:cubicBezTo>
                <a:cubicBezTo>
                  <a:pt x="349463" y="1221867"/>
                  <a:pt x="354988" y="1221142"/>
                  <a:pt x="362856" y="1220137"/>
                </a:cubicBezTo>
                <a:cubicBezTo>
                  <a:pt x="348068" y="1211655"/>
                  <a:pt x="335625" y="1204513"/>
                  <a:pt x="325915" y="1198988"/>
                </a:cubicBezTo>
                <a:close/>
                <a:moveTo>
                  <a:pt x="2387477" y="1187463"/>
                </a:moveTo>
                <a:lnTo>
                  <a:pt x="2387493" y="1187605"/>
                </a:lnTo>
                <a:lnTo>
                  <a:pt x="2387437" y="1187493"/>
                </a:lnTo>
                <a:close/>
                <a:moveTo>
                  <a:pt x="920478" y="1186322"/>
                </a:moveTo>
                <a:lnTo>
                  <a:pt x="920488" y="1186339"/>
                </a:lnTo>
                <a:lnTo>
                  <a:pt x="912499" y="1189279"/>
                </a:lnTo>
                <a:cubicBezTo>
                  <a:pt x="904352" y="1194022"/>
                  <a:pt x="890011" y="1195250"/>
                  <a:pt x="895536" y="1209479"/>
                </a:cubicBezTo>
                <a:cubicBezTo>
                  <a:pt x="901952" y="1225829"/>
                  <a:pt x="911997" y="1207638"/>
                  <a:pt x="920311" y="1210204"/>
                </a:cubicBezTo>
                <a:cubicBezTo>
                  <a:pt x="925556" y="1217905"/>
                  <a:pt x="929239" y="1227949"/>
                  <a:pt x="943748" y="1225996"/>
                </a:cubicBezTo>
                <a:lnTo>
                  <a:pt x="920488" y="1186339"/>
                </a:lnTo>
                <a:lnTo>
                  <a:pt x="920534" y="1186322"/>
                </a:lnTo>
                <a:close/>
                <a:moveTo>
                  <a:pt x="1479605" y="1173431"/>
                </a:moveTo>
                <a:lnTo>
                  <a:pt x="1479735" y="1173668"/>
                </a:lnTo>
                <a:lnTo>
                  <a:pt x="1479661" y="1173710"/>
                </a:lnTo>
                <a:close/>
                <a:moveTo>
                  <a:pt x="2657292" y="1157249"/>
                </a:moveTo>
                <a:lnTo>
                  <a:pt x="2657460" y="1157416"/>
                </a:lnTo>
                <a:lnTo>
                  <a:pt x="2657271" y="1157561"/>
                </a:lnTo>
                <a:close/>
                <a:moveTo>
                  <a:pt x="2657383" y="1156649"/>
                </a:moveTo>
                <a:lnTo>
                  <a:pt x="2657292" y="1156971"/>
                </a:lnTo>
                <a:lnTo>
                  <a:pt x="2657125" y="1156803"/>
                </a:lnTo>
                <a:close/>
                <a:moveTo>
                  <a:pt x="1739751" y="1124438"/>
                </a:moveTo>
                <a:cubicBezTo>
                  <a:pt x="1734729" y="1126670"/>
                  <a:pt x="1728981" y="1127898"/>
                  <a:pt x="1728869" y="1129516"/>
                </a:cubicBezTo>
                <a:cubicBezTo>
                  <a:pt x="1728088" y="1141067"/>
                  <a:pt x="1728479" y="1152673"/>
                  <a:pt x="1728479" y="1163610"/>
                </a:cubicBezTo>
                <a:cubicBezTo>
                  <a:pt x="1722508" y="1174771"/>
                  <a:pt x="1716872" y="1186154"/>
                  <a:pt x="1710399" y="1197091"/>
                </a:cubicBezTo>
                <a:cubicBezTo>
                  <a:pt x="1703591" y="1208586"/>
                  <a:pt x="1688190" y="1213999"/>
                  <a:pt x="1686237" y="1229568"/>
                </a:cubicBezTo>
                <a:cubicBezTo>
                  <a:pt x="1710009" y="1233697"/>
                  <a:pt x="1710176" y="1233808"/>
                  <a:pt x="1718267" y="1216677"/>
                </a:cubicBezTo>
                <a:cubicBezTo>
                  <a:pt x="1725968" y="1200383"/>
                  <a:pt x="1733278" y="1183866"/>
                  <a:pt x="1741034" y="1166791"/>
                </a:cubicBezTo>
                <a:cubicBezTo>
                  <a:pt x="1742094" y="1170195"/>
                  <a:pt x="1744605" y="1174380"/>
                  <a:pt x="1744271" y="1178342"/>
                </a:cubicBezTo>
                <a:cubicBezTo>
                  <a:pt x="1743880" y="1182694"/>
                  <a:pt x="1739639" y="1186656"/>
                  <a:pt x="1739137" y="1191065"/>
                </a:cubicBezTo>
                <a:cubicBezTo>
                  <a:pt x="1738523" y="1196143"/>
                  <a:pt x="1741592" y="1201946"/>
                  <a:pt x="1740197" y="1206577"/>
                </a:cubicBezTo>
                <a:cubicBezTo>
                  <a:pt x="1739193" y="1209926"/>
                  <a:pt x="1732943" y="1211432"/>
                  <a:pt x="1730320" y="1214724"/>
                </a:cubicBezTo>
                <a:cubicBezTo>
                  <a:pt x="1728256" y="1217291"/>
                  <a:pt x="1728144" y="1221365"/>
                  <a:pt x="1726916" y="1225661"/>
                </a:cubicBezTo>
                <a:cubicBezTo>
                  <a:pt x="1730990" y="1224043"/>
                  <a:pt x="1732943" y="1223262"/>
                  <a:pt x="1736012" y="1222034"/>
                </a:cubicBezTo>
                <a:cubicBezTo>
                  <a:pt x="1734952" y="1230181"/>
                  <a:pt x="1734171" y="1236599"/>
                  <a:pt x="1733334" y="1243016"/>
                </a:cubicBezTo>
                <a:cubicBezTo>
                  <a:pt x="1734673" y="1243350"/>
                  <a:pt x="1736068" y="1243629"/>
                  <a:pt x="1737407" y="1243964"/>
                </a:cubicBezTo>
                <a:cubicBezTo>
                  <a:pt x="1743266" y="1230684"/>
                  <a:pt x="1749070" y="1217403"/>
                  <a:pt x="1754315" y="1205461"/>
                </a:cubicBezTo>
                <a:cubicBezTo>
                  <a:pt x="1772506" y="1198207"/>
                  <a:pt x="1789191" y="1191567"/>
                  <a:pt x="1807159" y="1184424"/>
                </a:cubicBezTo>
                <a:cubicBezTo>
                  <a:pt x="1790569" y="1175535"/>
                  <a:pt x="1784671" y="1162790"/>
                  <a:pt x="1789470" y="1146200"/>
                </a:cubicBezTo>
                <a:lnTo>
                  <a:pt x="1789414" y="1146145"/>
                </a:lnTo>
                <a:cubicBezTo>
                  <a:pt x="1775352" y="1149158"/>
                  <a:pt x="1769381" y="1168967"/>
                  <a:pt x="1752194" y="1154515"/>
                </a:cubicBezTo>
                <a:cubicBezTo>
                  <a:pt x="1763801" y="1146089"/>
                  <a:pt x="1774850" y="1138053"/>
                  <a:pt x="1787293" y="1129014"/>
                </a:cubicBezTo>
                <a:cubicBezTo>
                  <a:pt x="1775910" y="1127340"/>
                  <a:pt x="1765977" y="1123266"/>
                  <a:pt x="1757328" y="1125107"/>
                </a:cubicBezTo>
                <a:cubicBezTo>
                  <a:pt x="1743322" y="1128065"/>
                  <a:pt x="1749683" y="1143689"/>
                  <a:pt x="1744215" y="1156077"/>
                </a:cubicBezTo>
                <a:cubicBezTo>
                  <a:pt x="1742485" y="1143968"/>
                  <a:pt x="1741257" y="1135152"/>
                  <a:pt x="1739751" y="1124438"/>
                </a:cubicBezTo>
                <a:close/>
                <a:moveTo>
                  <a:pt x="470048" y="1123155"/>
                </a:moveTo>
                <a:cubicBezTo>
                  <a:pt x="470941" y="1123434"/>
                  <a:pt x="471890" y="1123601"/>
                  <a:pt x="472671" y="1124048"/>
                </a:cubicBezTo>
                <a:cubicBezTo>
                  <a:pt x="485059" y="1132027"/>
                  <a:pt x="470495" y="1143467"/>
                  <a:pt x="476075" y="1152004"/>
                </a:cubicBezTo>
                <a:cubicBezTo>
                  <a:pt x="481543" y="1160319"/>
                  <a:pt x="489523" y="1166959"/>
                  <a:pt x="486621" y="1179012"/>
                </a:cubicBezTo>
                <a:cubicBezTo>
                  <a:pt x="484222" y="1189001"/>
                  <a:pt x="482157" y="1196868"/>
                  <a:pt x="468988" y="1194469"/>
                </a:cubicBezTo>
                <a:cubicBezTo>
                  <a:pt x="463296" y="1193465"/>
                  <a:pt x="457102" y="1195250"/>
                  <a:pt x="447337" y="1196087"/>
                </a:cubicBezTo>
                <a:cubicBezTo>
                  <a:pt x="458609" y="1187717"/>
                  <a:pt x="466533" y="1181914"/>
                  <a:pt x="475070" y="1175608"/>
                </a:cubicBezTo>
                <a:cubicBezTo>
                  <a:pt x="469992" y="1160877"/>
                  <a:pt x="465305" y="1147261"/>
                  <a:pt x="461566" y="1136436"/>
                </a:cubicBezTo>
                <a:cubicBezTo>
                  <a:pt x="464691" y="1131302"/>
                  <a:pt x="466923" y="1127619"/>
                  <a:pt x="469211" y="1123936"/>
                </a:cubicBezTo>
                <a:lnTo>
                  <a:pt x="470048" y="1123211"/>
                </a:lnTo>
                <a:close/>
                <a:moveTo>
                  <a:pt x="2246427" y="1113333"/>
                </a:moveTo>
                <a:cubicBezTo>
                  <a:pt x="2236606" y="1118579"/>
                  <a:pt x="2225613" y="1123880"/>
                  <a:pt x="2215290" y="1130241"/>
                </a:cubicBezTo>
                <a:cubicBezTo>
                  <a:pt x="2203516" y="1137495"/>
                  <a:pt x="2189063" y="1116012"/>
                  <a:pt x="2178405" y="1134929"/>
                </a:cubicBezTo>
                <a:cubicBezTo>
                  <a:pt x="2181976" y="1150162"/>
                  <a:pt x="2194532" y="1155575"/>
                  <a:pt x="2208147" y="1160430"/>
                </a:cubicBezTo>
                <a:cubicBezTo>
                  <a:pt x="2220814" y="1150888"/>
                  <a:pt x="2233537" y="1144415"/>
                  <a:pt x="2248045" y="1157528"/>
                </a:cubicBezTo>
                <a:cubicBezTo>
                  <a:pt x="2250779" y="1159983"/>
                  <a:pt x="2257141" y="1161155"/>
                  <a:pt x="2260489" y="1159704"/>
                </a:cubicBezTo>
                <a:cubicBezTo>
                  <a:pt x="2275444" y="1153399"/>
                  <a:pt x="2279573" y="1162439"/>
                  <a:pt x="2284986" y="1173599"/>
                </a:cubicBezTo>
                <a:cubicBezTo>
                  <a:pt x="2297597" y="1199881"/>
                  <a:pt x="2315286" y="1202560"/>
                  <a:pt x="2337383" y="1181913"/>
                </a:cubicBezTo>
                <a:cubicBezTo>
                  <a:pt x="2345028" y="1214111"/>
                  <a:pt x="2375607" y="1214334"/>
                  <a:pt x="2400773" y="1224880"/>
                </a:cubicBezTo>
                <a:cubicBezTo>
                  <a:pt x="2395138" y="1232971"/>
                  <a:pt x="2390562" y="1238663"/>
                  <a:pt x="2387102" y="1244969"/>
                </a:cubicBezTo>
                <a:cubicBezTo>
                  <a:pt x="2383531" y="1251386"/>
                  <a:pt x="2381131" y="1258473"/>
                  <a:pt x="2377951" y="1265894"/>
                </a:cubicBezTo>
                <a:cubicBezTo>
                  <a:pt x="2370697" y="1262993"/>
                  <a:pt x="2364279" y="1259979"/>
                  <a:pt x="2357583" y="1257970"/>
                </a:cubicBezTo>
                <a:cubicBezTo>
                  <a:pt x="2356021" y="1257524"/>
                  <a:pt x="2353454" y="1260370"/>
                  <a:pt x="2350329" y="1262323"/>
                </a:cubicBezTo>
                <a:cubicBezTo>
                  <a:pt x="2355016" y="1269019"/>
                  <a:pt x="2359201" y="1274990"/>
                  <a:pt x="2362326" y="1279454"/>
                </a:cubicBezTo>
                <a:cubicBezTo>
                  <a:pt x="2373542" y="1279454"/>
                  <a:pt x="2383810" y="1278896"/>
                  <a:pt x="2393966" y="1279566"/>
                </a:cubicBezTo>
                <a:cubicBezTo>
                  <a:pt x="2409311" y="1280626"/>
                  <a:pt x="2410539" y="1267680"/>
                  <a:pt x="2414556" y="1258752"/>
                </a:cubicBezTo>
                <a:cubicBezTo>
                  <a:pt x="2428339" y="1256296"/>
                  <a:pt x="2442680" y="1257412"/>
                  <a:pt x="2449042" y="1242681"/>
                </a:cubicBezTo>
                <a:cubicBezTo>
                  <a:pt x="2454119" y="1231018"/>
                  <a:pt x="2442792" y="1227168"/>
                  <a:pt x="2436765" y="1219691"/>
                </a:cubicBezTo>
                <a:cubicBezTo>
                  <a:pt x="2447033" y="1217626"/>
                  <a:pt x="2456407" y="1215785"/>
                  <a:pt x="2470748" y="1212939"/>
                </a:cubicBezTo>
                <a:cubicBezTo>
                  <a:pt x="2458081" y="1204680"/>
                  <a:pt x="2447200" y="1200328"/>
                  <a:pt x="2440616" y="1192460"/>
                </a:cubicBezTo>
                <a:cubicBezTo>
                  <a:pt x="2434310" y="1184815"/>
                  <a:pt x="2432413" y="1173487"/>
                  <a:pt x="2428060" y="1162439"/>
                </a:cubicBezTo>
                <a:cubicBezTo>
                  <a:pt x="2419523" y="1166791"/>
                  <a:pt x="2411599" y="1170474"/>
                  <a:pt x="2404066" y="1174882"/>
                </a:cubicBezTo>
                <a:lnTo>
                  <a:pt x="2387477" y="1187463"/>
                </a:lnTo>
                <a:lnTo>
                  <a:pt x="2384479" y="1161881"/>
                </a:lnTo>
                <a:cubicBezTo>
                  <a:pt x="2349994" y="1158198"/>
                  <a:pt x="2314170" y="1154403"/>
                  <a:pt x="2277787" y="1150553"/>
                </a:cubicBezTo>
                <a:cubicBezTo>
                  <a:pt x="2278401" y="1141904"/>
                  <a:pt x="2278736" y="1136658"/>
                  <a:pt x="2278903" y="1134705"/>
                </a:cubicBezTo>
                <a:cubicBezTo>
                  <a:pt x="2266683" y="1126670"/>
                  <a:pt x="2255913" y="1119527"/>
                  <a:pt x="2246427" y="1113333"/>
                </a:cubicBezTo>
                <a:close/>
                <a:moveTo>
                  <a:pt x="2542286" y="1095589"/>
                </a:moveTo>
                <a:cubicBezTo>
                  <a:pt x="2532576" y="1096481"/>
                  <a:pt x="2522643" y="1096314"/>
                  <a:pt x="2513269" y="1098490"/>
                </a:cubicBezTo>
                <a:cubicBezTo>
                  <a:pt x="2503560" y="1100722"/>
                  <a:pt x="2494185" y="1104796"/>
                  <a:pt x="2484978" y="1108758"/>
                </a:cubicBezTo>
                <a:cubicBezTo>
                  <a:pt x="2471809" y="1114338"/>
                  <a:pt x="2471920" y="1114617"/>
                  <a:pt x="2466731" y="1126893"/>
                </a:cubicBezTo>
                <a:cubicBezTo>
                  <a:pt x="2490056" y="1122429"/>
                  <a:pt x="2510758" y="1106693"/>
                  <a:pt x="2536259" y="1111325"/>
                </a:cubicBezTo>
                <a:cubicBezTo>
                  <a:pt x="2538770" y="1111771"/>
                  <a:pt x="2542565" y="1105354"/>
                  <a:pt x="2545801" y="1102173"/>
                </a:cubicBezTo>
                <a:lnTo>
                  <a:pt x="2545801" y="1102117"/>
                </a:lnTo>
                <a:cubicBezTo>
                  <a:pt x="2544629" y="1099941"/>
                  <a:pt x="2543457" y="1097765"/>
                  <a:pt x="2542286" y="1095589"/>
                </a:cubicBezTo>
                <a:close/>
                <a:moveTo>
                  <a:pt x="2095373" y="1074384"/>
                </a:moveTo>
                <a:cubicBezTo>
                  <a:pt x="2088453" y="1084540"/>
                  <a:pt x="2083822" y="1097876"/>
                  <a:pt x="2074670" y="1102899"/>
                </a:cubicBezTo>
                <a:cubicBezTo>
                  <a:pt x="2065798" y="1107753"/>
                  <a:pt x="2052238" y="1103959"/>
                  <a:pt x="2038065" y="1103959"/>
                </a:cubicBezTo>
                <a:cubicBezTo>
                  <a:pt x="2039460" y="1115063"/>
                  <a:pt x="2040855" y="1125554"/>
                  <a:pt x="2041636" y="1131859"/>
                </a:cubicBezTo>
                <a:cubicBezTo>
                  <a:pt x="2033433" y="1144415"/>
                  <a:pt x="2027183" y="1153957"/>
                  <a:pt x="2020766" y="1163722"/>
                </a:cubicBezTo>
                <a:cubicBezTo>
                  <a:pt x="2031592" y="1174994"/>
                  <a:pt x="2040687" y="1184368"/>
                  <a:pt x="2033545" y="1199435"/>
                </a:cubicBezTo>
                <a:cubicBezTo>
                  <a:pt x="2050787" y="1196366"/>
                  <a:pt x="2067639" y="1202560"/>
                  <a:pt x="2076289" y="1185596"/>
                </a:cubicBezTo>
                <a:cubicBezTo>
                  <a:pt x="2089307" y="1193369"/>
                  <a:pt x="2102141" y="1189932"/>
                  <a:pt x="2114791" y="1175273"/>
                </a:cubicBezTo>
                <a:cubicBezTo>
                  <a:pt x="2116466" y="1175942"/>
                  <a:pt x="2118251" y="1176389"/>
                  <a:pt x="2119758" y="1177282"/>
                </a:cubicBezTo>
                <a:cubicBezTo>
                  <a:pt x="2129691" y="1183141"/>
                  <a:pt x="2141241" y="1181578"/>
                  <a:pt x="2140181" y="1173766"/>
                </a:cubicBezTo>
                <a:cubicBezTo>
                  <a:pt x="2134936" y="1169414"/>
                  <a:pt x="2129300" y="1164726"/>
                  <a:pt x="2121153" y="1157919"/>
                </a:cubicBezTo>
                <a:lnTo>
                  <a:pt x="2121041" y="1158030"/>
                </a:lnTo>
                <a:cubicBezTo>
                  <a:pt x="2098721" y="1167851"/>
                  <a:pt x="2075563" y="1184368"/>
                  <a:pt x="2059102" y="1154459"/>
                </a:cubicBezTo>
                <a:cubicBezTo>
                  <a:pt x="2062673" y="1140118"/>
                  <a:pt x="2065965" y="1127061"/>
                  <a:pt x="2069146" y="1114338"/>
                </a:cubicBezTo>
                <a:cubicBezTo>
                  <a:pt x="2101064" y="1108869"/>
                  <a:pt x="2110160" y="1095589"/>
                  <a:pt x="2095373" y="1074384"/>
                </a:cubicBezTo>
                <a:close/>
                <a:moveTo>
                  <a:pt x="877009" y="1071761"/>
                </a:moveTo>
                <a:cubicBezTo>
                  <a:pt x="856977" y="1081192"/>
                  <a:pt x="844700" y="1091515"/>
                  <a:pt x="836386" y="1106247"/>
                </a:cubicBezTo>
                <a:cubicBezTo>
                  <a:pt x="828685" y="1119918"/>
                  <a:pt x="817636" y="1125386"/>
                  <a:pt x="801677" y="1122541"/>
                </a:cubicBezTo>
                <a:lnTo>
                  <a:pt x="801677" y="1108479"/>
                </a:lnTo>
                <a:cubicBezTo>
                  <a:pt x="780305" y="1123712"/>
                  <a:pt x="767304" y="1143745"/>
                  <a:pt x="758543" y="1166010"/>
                </a:cubicBezTo>
                <a:cubicBezTo>
                  <a:pt x="744520" y="1164743"/>
                  <a:pt x="730811" y="1172388"/>
                  <a:pt x="717418" y="1188944"/>
                </a:cubicBezTo>
                <a:cubicBezTo>
                  <a:pt x="721157" y="1192404"/>
                  <a:pt x="724896" y="1195864"/>
                  <a:pt x="728802" y="1199435"/>
                </a:cubicBezTo>
                <a:cubicBezTo>
                  <a:pt x="722720" y="1205852"/>
                  <a:pt x="716693" y="1212158"/>
                  <a:pt x="710108" y="1219021"/>
                </a:cubicBezTo>
                <a:cubicBezTo>
                  <a:pt x="707095" y="1213720"/>
                  <a:pt x="705309" y="1210651"/>
                  <a:pt x="703412" y="1207247"/>
                </a:cubicBezTo>
                <a:cubicBezTo>
                  <a:pt x="700566" y="1209423"/>
                  <a:pt x="699729" y="1209926"/>
                  <a:pt x="699116" y="1210595"/>
                </a:cubicBezTo>
                <a:cubicBezTo>
                  <a:pt x="662566" y="1251609"/>
                  <a:pt x="667867" y="1255515"/>
                  <a:pt x="611675" y="1253227"/>
                </a:cubicBezTo>
                <a:cubicBezTo>
                  <a:pt x="607657" y="1253060"/>
                  <a:pt x="603415" y="1256352"/>
                  <a:pt x="599342" y="1258249"/>
                </a:cubicBezTo>
                <a:cubicBezTo>
                  <a:pt x="594487" y="1260537"/>
                  <a:pt x="589744" y="1263104"/>
                  <a:pt x="586675" y="1264722"/>
                </a:cubicBezTo>
                <a:cubicBezTo>
                  <a:pt x="587679" y="1270191"/>
                  <a:pt x="589297" y="1274990"/>
                  <a:pt x="589297" y="1279789"/>
                </a:cubicBezTo>
                <a:cubicBezTo>
                  <a:pt x="589297" y="1285927"/>
                  <a:pt x="588014" y="1292065"/>
                  <a:pt x="587233" y="1298203"/>
                </a:cubicBezTo>
                <a:cubicBezTo>
                  <a:pt x="587958" y="1298315"/>
                  <a:pt x="588684" y="1298482"/>
                  <a:pt x="589465" y="1298594"/>
                </a:cubicBezTo>
                <a:cubicBezTo>
                  <a:pt x="591306" y="1294688"/>
                  <a:pt x="593204" y="1290837"/>
                  <a:pt x="595882" y="1285257"/>
                </a:cubicBezTo>
                <a:cubicBezTo>
                  <a:pt x="615525" y="1313102"/>
                  <a:pt x="639352" y="1293237"/>
                  <a:pt x="661115" y="1290837"/>
                </a:cubicBezTo>
                <a:cubicBezTo>
                  <a:pt x="671550" y="1322365"/>
                  <a:pt x="677241" y="1324653"/>
                  <a:pt x="704249" y="1309866"/>
                </a:cubicBezTo>
                <a:cubicBezTo>
                  <a:pt x="712396" y="1305401"/>
                  <a:pt x="720432" y="1304230"/>
                  <a:pt x="730364" y="1304788"/>
                </a:cubicBezTo>
                <a:cubicBezTo>
                  <a:pt x="742416" y="1305457"/>
                  <a:pt x="759603" y="1303449"/>
                  <a:pt x="765909" y="1295580"/>
                </a:cubicBezTo>
                <a:cubicBezTo>
                  <a:pt x="774725" y="1284699"/>
                  <a:pt x="785160" y="1286876"/>
                  <a:pt x="796209" y="1282969"/>
                </a:cubicBezTo>
                <a:cubicBezTo>
                  <a:pt x="798887" y="1269075"/>
                  <a:pt x="806923" y="1261207"/>
                  <a:pt x="822603" y="1261318"/>
                </a:cubicBezTo>
                <a:cubicBezTo>
                  <a:pt x="827178" y="1261318"/>
                  <a:pt x="831753" y="1254957"/>
                  <a:pt x="836330" y="1251553"/>
                </a:cubicBezTo>
                <a:cubicBezTo>
                  <a:pt x="824110" y="1250381"/>
                  <a:pt x="813953" y="1253116"/>
                  <a:pt x="803686" y="1255738"/>
                </a:cubicBezTo>
                <a:cubicBezTo>
                  <a:pt x="803184" y="1255850"/>
                  <a:pt x="802403" y="1254734"/>
                  <a:pt x="802124" y="1254455"/>
                </a:cubicBezTo>
                <a:cubicBezTo>
                  <a:pt x="803909" y="1249768"/>
                  <a:pt x="805638" y="1245248"/>
                  <a:pt x="809266" y="1235873"/>
                </a:cubicBezTo>
                <a:cubicBezTo>
                  <a:pt x="800394" y="1240728"/>
                  <a:pt x="796320" y="1242904"/>
                  <a:pt x="792582" y="1244969"/>
                </a:cubicBezTo>
                <a:cubicBezTo>
                  <a:pt x="790517" y="1240281"/>
                  <a:pt x="788676" y="1235929"/>
                  <a:pt x="785439" y="1228563"/>
                </a:cubicBezTo>
                <a:cubicBezTo>
                  <a:pt x="770596" y="1247536"/>
                  <a:pt x="765686" y="1267010"/>
                  <a:pt x="758655" y="1284532"/>
                </a:cubicBezTo>
                <a:cubicBezTo>
                  <a:pt x="741190" y="1286150"/>
                  <a:pt x="724226" y="1287712"/>
                  <a:pt x="706425" y="1289331"/>
                </a:cubicBezTo>
                <a:cubicBezTo>
                  <a:pt x="709606" y="1285034"/>
                  <a:pt x="711950" y="1281853"/>
                  <a:pt x="718200" y="1273372"/>
                </a:cubicBezTo>
                <a:cubicBezTo>
                  <a:pt x="692475" y="1277724"/>
                  <a:pt x="672777" y="1281072"/>
                  <a:pt x="653135" y="1284364"/>
                </a:cubicBezTo>
                <a:cubicBezTo>
                  <a:pt x="653024" y="1283360"/>
                  <a:pt x="652911" y="1282356"/>
                  <a:pt x="652800" y="1281351"/>
                </a:cubicBezTo>
                <a:lnTo>
                  <a:pt x="679641" y="1265057"/>
                </a:lnTo>
                <a:cubicBezTo>
                  <a:pt x="678971" y="1263551"/>
                  <a:pt x="678357" y="1262044"/>
                  <a:pt x="677688" y="1260537"/>
                </a:cubicBezTo>
                <a:cubicBezTo>
                  <a:pt x="669094" y="1262490"/>
                  <a:pt x="660445" y="1264388"/>
                  <a:pt x="651852" y="1266341"/>
                </a:cubicBezTo>
                <a:cubicBezTo>
                  <a:pt x="660278" y="1258975"/>
                  <a:pt x="666472" y="1250995"/>
                  <a:pt x="680255" y="1252669"/>
                </a:cubicBezTo>
                <a:cubicBezTo>
                  <a:pt x="696214" y="1254622"/>
                  <a:pt x="712285" y="1250995"/>
                  <a:pt x="718144" y="1229791"/>
                </a:cubicBezTo>
                <a:cubicBezTo>
                  <a:pt x="721045" y="1219244"/>
                  <a:pt x="726570" y="1203899"/>
                  <a:pt x="744761" y="1210874"/>
                </a:cubicBezTo>
                <a:cubicBezTo>
                  <a:pt x="751066" y="1197817"/>
                  <a:pt x="767639" y="1201834"/>
                  <a:pt x="776455" y="1190786"/>
                </a:cubicBezTo>
                <a:cubicBezTo>
                  <a:pt x="788118" y="1176221"/>
                  <a:pt x="795651" y="1161825"/>
                  <a:pt x="793251" y="1142908"/>
                </a:cubicBezTo>
                <a:cubicBezTo>
                  <a:pt x="793028" y="1140955"/>
                  <a:pt x="795930" y="1138611"/>
                  <a:pt x="798050" y="1135486"/>
                </a:cubicBezTo>
                <a:cubicBezTo>
                  <a:pt x="804691" y="1138779"/>
                  <a:pt x="810940" y="1141792"/>
                  <a:pt x="818976" y="1145754"/>
                </a:cubicBezTo>
                <a:cubicBezTo>
                  <a:pt x="837669" y="1121927"/>
                  <a:pt x="855749" y="1098937"/>
                  <a:pt x="877121" y="1071761"/>
                </a:cubicBezTo>
                <a:close/>
                <a:moveTo>
                  <a:pt x="2418239" y="1048548"/>
                </a:moveTo>
                <a:cubicBezTo>
                  <a:pt x="2392013" y="1054240"/>
                  <a:pt x="2369636" y="1061048"/>
                  <a:pt x="2347651" y="1070757"/>
                </a:cubicBezTo>
                <a:cubicBezTo>
                  <a:pt x="2328511" y="1079239"/>
                  <a:pt x="2314393" y="1089729"/>
                  <a:pt x="2310264" y="1111101"/>
                </a:cubicBezTo>
                <a:cubicBezTo>
                  <a:pt x="2331747" y="1112217"/>
                  <a:pt x="2339838" y="1091403"/>
                  <a:pt x="2354347" y="1083647"/>
                </a:cubicBezTo>
                <a:cubicBezTo>
                  <a:pt x="2364949" y="1088167"/>
                  <a:pt x="2373989" y="1091961"/>
                  <a:pt x="2380852" y="1094919"/>
                </a:cubicBezTo>
                <a:cubicBezTo>
                  <a:pt x="2393966" y="1078625"/>
                  <a:pt x="2405182" y="1064786"/>
                  <a:pt x="2418239" y="1048604"/>
                </a:cubicBezTo>
                <a:close/>
                <a:moveTo>
                  <a:pt x="2546192" y="1029743"/>
                </a:moveTo>
                <a:cubicBezTo>
                  <a:pt x="2535422" y="1039620"/>
                  <a:pt x="2525043" y="1045591"/>
                  <a:pt x="2520133" y="1054519"/>
                </a:cubicBezTo>
                <a:cubicBezTo>
                  <a:pt x="2517482" y="1059346"/>
                  <a:pt x="2516129" y="1064870"/>
                  <a:pt x="2515145" y="1070555"/>
                </a:cubicBezTo>
                <a:lnTo>
                  <a:pt x="2512385" y="1087496"/>
                </a:lnTo>
                <a:lnTo>
                  <a:pt x="2512376" y="1087497"/>
                </a:lnTo>
                <a:lnTo>
                  <a:pt x="2512376" y="1087553"/>
                </a:lnTo>
                <a:lnTo>
                  <a:pt x="2512385" y="1087496"/>
                </a:lnTo>
                <a:lnTo>
                  <a:pt x="2528482" y="1085803"/>
                </a:lnTo>
                <a:cubicBezTo>
                  <a:pt x="2531321" y="1084150"/>
                  <a:pt x="2532493" y="1080829"/>
                  <a:pt x="2534585" y="1074105"/>
                </a:cubicBezTo>
                <a:cubicBezTo>
                  <a:pt x="2538826" y="1060434"/>
                  <a:pt x="2541895" y="1046428"/>
                  <a:pt x="2546192" y="1029743"/>
                </a:cubicBezTo>
                <a:close/>
                <a:moveTo>
                  <a:pt x="592533" y="1028571"/>
                </a:moveTo>
                <a:lnTo>
                  <a:pt x="592580" y="1028927"/>
                </a:lnTo>
                <a:lnTo>
                  <a:pt x="592254" y="1028794"/>
                </a:lnTo>
                <a:close/>
                <a:moveTo>
                  <a:pt x="592424" y="1028215"/>
                </a:moveTo>
                <a:lnTo>
                  <a:pt x="592646" y="1028460"/>
                </a:lnTo>
                <a:lnTo>
                  <a:pt x="592367" y="1028683"/>
                </a:lnTo>
                <a:close/>
                <a:moveTo>
                  <a:pt x="2145427" y="1021429"/>
                </a:moveTo>
                <a:cubicBezTo>
                  <a:pt x="2133597" y="1044865"/>
                  <a:pt x="2139958" y="1069250"/>
                  <a:pt x="2119702" y="1089116"/>
                </a:cubicBezTo>
                <a:lnTo>
                  <a:pt x="2119702" y="1089171"/>
                </a:lnTo>
                <a:cubicBezTo>
                  <a:pt x="2136498" y="1089562"/>
                  <a:pt x="2145036" y="1089171"/>
                  <a:pt x="2148272" y="1075277"/>
                </a:cubicBezTo>
                <a:cubicBezTo>
                  <a:pt x="2150225" y="1067018"/>
                  <a:pt x="2157256" y="1059987"/>
                  <a:pt x="2161776" y="1052231"/>
                </a:cubicBezTo>
                <a:cubicBezTo>
                  <a:pt x="2163115" y="1049999"/>
                  <a:pt x="2163674" y="1047320"/>
                  <a:pt x="2165292" y="1042912"/>
                </a:cubicBezTo>
                <a:cubicBezTo>
                  <a:pt x="2159991" y="1042466"/>
                  <a:pt x="2155750" y="1042131"/>
                  <a:pt x="2151565" y="1041796"/>
                </a:cubicBezTo>
                <a:cubicBezTo>
                  <a:pt x="2149946" y="1036328"/>
                  <a:pt x="2148328" y="1031026"/>
                  <a:pt x="2145427" y="1021429"/>
                </a:cubicBezTo>
                <a:close/>
                <a:moveTo>
                  <a:pt x="1693212" y="1013449"/>
                </a:moveTo>
                <a:cubicBezTo>
                  <a:pt x="1684396" y="1020368"/>
                  <a:pt x="1676863" y="1030022"/>
                  <a:pt x="1667432" y="1032645"/>
                </a:cubicBezTo>
                <a:cubicBezTo>
                  <a:pt x="1656886" y="1035602"/>
                  <a:pt x="1644554" y="1032143"/>
                  <a:pt x="1632947" y="1031473"/>
                </a:cubicBezTo>
                <a:lnTo>
                  <a:pt x="1632947" y="1031529"/>
                </a:lnTo>
                <a:cubicBezTo>
                  <a:pt x="1652701" y="1051003"/>
                  <a:pt x="1663191" y="1053905"/>
                  <a:pt x="1680880" y="1044698"/>
                </a:cubicBezTo>
                <a:cubicBezTo>
                  <a:pt x="1695389" y="1037165"/>
                  <a:pt x="1697342" y="1032533"/>
                  <a:pt x="1693212" y="1013449"/>
                </a:cubicBezTo>
                <a:close/>
                <a:moveTo>
                  <a:pt x="1831934" y="1013114"/>
                </a:moveTo>
                <a:cubicBezTo>
                  <a:pt x="1830428" y="1013895"/>
                  <a:pt x="1828307" y="1014342"/>
                  <a:pt x="1827582" y="1015570"/>
                </a:cubicBezTo>
                <a:cubicBezTo>
                  <a:pt x="1826968" y="1016686"/>
                  <a:pt x="1828028" y="1018639"/>
                  <a:pt x="1828307" y="1020257"/>
                </a:cubicBezTo>
                <a:cubicBezTo>
                  <a:pt x="1829702" y="1019252"/>
                  <a:pt x="1831544" y="1018471"/>
                  <a:pt x="1832437" y="1017076"/>
                </a:cubicBezTo>
                <a:cubicBezTo>
                  <a:pt x="1832995" y="1016239"/>
                  <a:pt x="1832158" y="1014509"/>
                  <a:pt x="1831934" y="1013170"/>
                </a:cubicBezTo>
                <a:close/>
                <a:moveTo>
                  <a:pt x="2847686" y="1008483"/>
                </a:moveTo>
                <a:cubicBezTo>
                  <a:pt x="2844338" y="1014844"/>
                  <a:pt x="2841995" y="1019253"/>
                  <a:pt x="2839372" y="1024163"/>
                </a:cubicBezTo>
                <a:cubicBezTo>
                  <a:pt x="2845901" y="1029074"/>
                  <a:pt x="2854104" y="1033203"/>
                  <a:pt x="2859126" y="1039732"/>
                </a:cubicBezTo>
                <a:cubicBezTo>
                  <a:pt x="2862418" y="1043973"/>
                  <a:pt x="2861135" y="1051729"/>
                  <a:pt x="2862362" y="1061327"/>
                </a:cubicBezTo>
                <a:lnTo>
                  <a:pt x="2839672" y="1042205"/>
                </a:lnTo>
                <a:lnTo>
                  <a:pt x="2839707" y="1042187"/>
                </a:lnTo>
                <a:lnTo>
                  <a:pt x="2839651" y="1042187"/>
                </a:lnTo>
                <a:lnTo>
                  <a:pt x="2839672" y="1042205"/>
                </a:lnTo>
                <a:lnTo>
                  <a:pt x="2821962" y="1051283"/>
                </a:lnTo>
                <a:cubicBezTo>
                  <a:pt x="2811583" y="1046818"/>
                  <a:pt x="2811304" y="1038672"/>
                  <a:pt x="2813927" y="1031975"/>
                </a:cubicBezTo>
                <a:cubicBezTo>
                  <a:pt x="2819228" y="1018639"/>
                  <a:pt x="2831113" y="1012556"/>
                  <a:pt x="2847686" y="1008483"/>
                </a:cubicBezTo>
                <a:close/>
                <a:moveTo>
                  <a:pt x="1616876" y="1008036"/>
                </a:moveTo>
                <a:cubicBezTo>
                  <a:pt x="1607167" y="1014063"/>
                  <a:pt x="1597848" y="1019810"/>
                  <a:pt x="1589254" y="1025112"/>
                </a:cubicBezTo>
                <a:cubicBezTo>
                  <a:pt x="1591263" y="1033593"/>
                  <a:pt x="1593049" y="1041071"/>
                  <a:pt x="1594723" y="1048157"/>
                </a:cubicBezTo>
                <a:cubicBezTo>
                  <a:pt x="1578429" y="1051840"/>
                  <a:pt x="1564479" y="1054965"/>
                  <a:pt x="1549189" y="1058425"/>
                </a:cubicBezTo>
                <a:cubicBezTo>
                  <a:pt x="1545674" y="1056081"/>
                  <a:pt x="1541265" y="1052789"/>
                  <a:pt x="1536522" y="1050055"/>
                </a:cubicBezTo>
                <a:cubicBezTo>
                  <a:pt x="1509291" y="1034207"/>
                  <a:pt x="1468221" y="1037053"/>
                  <a:pt x="1446124" y="1056137"/>
                </a:cubicBezTo>
                <a:cubicBezTo>
                  <a:pt x="1444171" y="1051394"/>
                  <a:pt x="1442274" y="1046707"/>
                  <a:pt x="1440321" y="1041964"/>
                </a:cubicBezTo>
                <a:cubicBezTo>
                  <a:pt x="1433904" y="1044530"/>
                  <a:pt x="1429384" y="1046316"/>
                  <a:pt x="1424864" y="1048157"/>
                </a:cubicBezTo>
                <a:cubicBezTo>
                  <a:pt x="1422967" y="1043470"/>
                  <a:pt x="1421739" y="1040401"/>
                  <a:pt x="1420401" y="1036997"/>
                </a:cubicBezTo>
                <a:cubicBezTo>
                  <a:pt x="1419674" y="1037667"/>
                  <a:pt x="1399196" y="1056304"/>
                  <a:pt x="1399307" y="1056193"/>
                </a:cubicBezTo>
                <a:cubicBezTo>
                  <a:pt x="1400926" y="1059150"/>
                  <a:pt x="1402544" y="1062052"/>
                  <a:pt x="1404330" y="1065288"/>
                </a:cubicBezTo>
                <a:cubicBezTo>
                  <a:pt x="1397299" y="1065288"/>
                  <a:pt x="1391161" y="1064061"/>
                  <a:pt x="1385748" y="1065623"/>
                </a:cubicBezTo>
                <a:cubicBezTo>
                  <a:pt x="1379442" y="1067409"/>
                  <a:pt x="1373750" y="1071538"/>
                  <a:pt x="1365269" y="1076002"/>
                </a:cubicBezTo>
                <a:cubicBezTo>
                  <a:pt x="1368952" y="1059039"/>
                  <a:pt x="1393672" y="1055188"/>
                  <a:pt x="1381675" y="1037611"/>
                </a:cubicBezTo>
                <a:cubicBezTo>
                  <a:pt x="1365938" y="1036495"/>
                  <a:pt x="1351653" y="1034933"/>
                  <a:pt x="1337312" y="1034654"/>
                </a:cubicBezTo>
                <a:cubicBezTo>
                  <a:pt x="1329109" y="1034486"/>
                  <a:pt x="1320628" y="1035491"/>
                  <a:pt x="1312703" y="1037611"/>
                </a:cubicBezTo>
                <a:cubicBezTo>
                  <a:pt x="1302269" y="1040345"/>
                  <a:pt x="1292058" y="1044196"/>
                  <a:pt x="1282236" y="1048604"/>
                </a:cubicBezTo>
                <a:cubicBezTo>
                  <a:pt x="1278721" y="1050166"/>
                  <a:pt x="1274592" y="1054519"/>
                  <a:pt x="1274257" y="1057978"/>
                </a:cubicBezTo>
                <a:cubicBezTo>
                  <a:pt x="1273922" y="1061717"/>
                  <a:pt x="1276655" y="1067911"/>
                  <a:pt x="1279781" y="1069362"/>
                </a:cubicBezTo>
                <a:cubicBezTo>
                  <a:pt x="1287090" y="1072822"/>
                  <a:pt x="1295461" y="1074105"/>
                  <a:pt x="1302158" y="1075891"/>
                </a:cubicBezTo>
                <a:cubicBezTo>
                  <a:pt x="1306342" y="1071427"/>
                  <a:pt x="1309801" y="1067744"/>
                  <a:pt x="1314992" y="1062164"/>
                </a:cubicBezTo>
                <a:cubicBezTo>
                  <a:pt x="1316610" y="1085042"/>
                  <a:pt x="1287872" y="1100890"/>
                  <a:pt x="1310359" y="1120588"/>
                </a:cubicBezTo>
                <a:cubicBezTo>
                  <a:pt x="1305728" y="1128121"/>
                  <a:pt x="1300149" y="1134036"/>
                  <a:pt x="1298419" y="1140843"/>
                </a:cubicBezTo>
                <a:cubicBezTo>
                  <a:pt x="1296466" y="1148488"/>
                  <a:pt x="1295685" y="1157974"/>
                  <a:pt x="1298531" y="1164950"/>
                </a:cubicBezTo>
                <a:cubicBezTo>
                  <a:pt x="1301432" y="1172092"/>
                  <a:pt x="1309969" y="1176780"/>
                  <a:pt x="1314880" y="1183364"/>
                </a:cubicBezTo>
                <a:cubicBezTo>
                  <a:pt x="1318396" y="1188107"/>
                  <a:pt x="1320014" y="1194245"/>
                  <a:pt x="1322636" y="1200049"/>
                </a:cubicBezTo>
                <a:cubicBezTo>
                  <a:pt x="1322302" y="1200104"/>
                  <a:pt x="1319902" y="1200718"/>
                  <a:pt x="1317559" y="1201444"/>
                </a:cubicBezTo>
                <a:cubicBezTo>
                  <a:pt x="1292337" y="1209312"/>
                  <a:pt x="1285249" y="1227838"/>
                  <a:pt x="1298809" y="1250381"/>
                </a:cubicBezTo>
                <a:cubicBezTo>
                  <a:pt x="1303497" y="1258138"/>
                  <a:pt x="1311587" y="1266229"/>
                  <a:pt x="1311308" y="1273930"/>
                </a:cubicBezTo>
                <a:cubicBezTo>
                  <a:pt x="1310917" y="1285313"/>
                  <a:pt x="1320684" y="1288326"/>
                  <a:pt x="1323362" y="1296250"/>
                </a:cubicBezTo>
                <a:cubicBezTo>
                  <a:pt x="1324813" y="1300547"/>
                  <a:pt x="1324422" y="1305513"/>
                  <a:pt x="1326264" y="1309531"/>
                </a:cubicBezTo>
                <a:cubicBezTo>
                  <a:pt x="1327881" y="1313046"/>
                  <a:pt x="1331508" y="1315613"/>
                  <a:pt x="1335024" y="1319408"/>
                </a:cubicBezTo>
                <a:cubicBezTo>
                  <a:pt x="1338260" y="1313214"/>
                  <a:pt x="1340326" y="1309252"/>
                  <a:pt x="1341219" y="1307578"/>
                </a:cubicBezTo>
                <a:cubicBezTo>
                  <a:pt x="1347245" y="1313046"/>
                  <a:pt x="1353941" y="1318403"/>
                  <a:pt x="1359745" y="1324597"/>
                </a:cubicBezTo>
                <a:cubicBezTo>
                  <a:pt x="1364822" y="1329954"/>
                  <a:pt x="1369621" y="1335032"/>
                  <a:pt x="1378382" y="1334083"/>
                </a:cubicBezTo>
                <a:cubicBezTo>
                  <a:pt x="1372690" y="1341561"/>
                  <a:pt x="1368059" y="1347587"/>
                  <a:pt x="1361586" y="1356013"/>
                </a:cubicBezTo>
                <a:cubicBezTo>
                  <a:pt x="1371909" y="1357966"/>
                  <a:pt x="1378716" y="1359194"/>
                  <a:pt x="1386306" y="1360645"/>
                </a:cubicBezTo>
                <a:cubicBezTo>
                  <a:pt x="1386697" y="1353837"/>
                  <a:pt x="1387031" y="1348982"/>
                  <a:pt x="1387366" y="1343235"/>
                </a:cubicBezTo>
                <a:cubicBezTo>
                  <a:pt x="1412699" y="1362207"/>
                  <a:pt x="1413593" y="1362207"/>
                  <a:pt x="1440990" y="1343012"/>
                </a:cubicBezTo>
                <a:cubicBezTo>
                  <a:pt x="1439260" y="1350377"/>
                  <a:pt x="1436303" y="1355790"/>
                  <a:pt x="1437307" y="1360366"/>
                </a:cubicBezTo>
                <a:cubicBezTo>
                  <a:pt x="1438312" y="1364997"/>
                  <a:pt x="1443278" y="1368792"/>
                  <a:pt x="1446515" y="1372977"/>
                </a:cubicBezTo>
                <a:cubicBezTo>
                  <a:pt x="1428100" y="1376102"/>
                  <a:pt x="1416270" y="1388601"/>
                  <a:pt x="1405166" y="1402105"/>
                </a:cubicBezTo>
                <a:cubicBezTo>
                  <a:pt x="1414373" y="1420185"/>
                  <a:pt x="1396350" y="1426490"/>
                  <a:pt x="1389821" y="1437762"/>
                </a:cubicBezTo>
                <a:cubicBezTo>
                  <a:pt x="1387813" y="1441222"/>
                  <a:pt x="1387255" y="1445463"/>
                  <a:pt x="1384297" y="1454726"/>
                </a:cubicBezTo>
                <a:cubicBezTo>
                  <a:pt x="1396239" y="1447472"/>
                  <a:pt x="1403158" y="1443287"/>
                  <a:pt x="1409408" y="1439492"/>
                </a:cubicBezTo>
                <a:cubicBezTo>
                  <a:pt x="1411417" y="1449536"/>
                  <a:pt x="1413091" y="1457795"/>
                  <a:pt x="1415155" y="1467783"/>
                </a:cubicBezTo>
                <a:cubicBezTo>
                  <a:pt x="1403995" y="1472694"/>
                  <a:pt x="1391328" y="1477939"/>
                  <a:pt x="1378940" y="1483854"/>
                </a:cubicBezTo>
                <a:cubicBezTo>
                  <a:pt x="1371463" y="1487425"/>
                  <a:pt x="1363483" y="1490941"/>
                  <a:pt x="1357401" y="1496298"/>
                </a:cubicBezTo>
                <a:cubicBezTo>
                  <a:pt x="1347133" y="1505393"/>
                  <a:pt x="1352379" y="1524310"/>
                  <a:pt x="1364209" y="1527212"/>
                </a:cubicBezTo>
                <a:cubicBezTo>
                  <a:pt x="1368115" y="1521799"/>
                  <a:pt x="1371798" y="1516665"/>
                  <a:pt x="1375425" y="1511532"/>
                </a:cubicBezTo>
                <a:cubicBezTo>
                  <a:pt x="1376764" y="1512313"/>
                  <a:pt x="1378103" y="1513038"/>
                  <a:pt x="1379442" y="1513819"/>
                </a:cubicBezTo>
                <a:cubicBezTo>
                  <a:pt x="1376987" y="1521185"/>
                  <a:pt x="1374532" y="1528551"/>
                  <a:pt x="1372523" y="1534578"/>
                </a:cubicBezTo>
                <a:cubicBezTo>
                  <a:pt x="1362423" y="1536251"/>
                  <a:pt x="1354555" y="1537591"/>
                  <a:pt x="1347357" y="1538818"/>
                </a:cubicBezTo>
                <a:cubicBezTo>
                  <a:pt x="1342725" y="1561139"/>
                  <a:pt x="1369454" y="1561474"/>
                  <a:pt x="1371016" y="1578047"/>
                </a:cubicBezTo>
                <a:cubicBezTo>
                  <a:pt x="1347692" y="1585803"/>
                  <a:pt x="1338819" y="1605724"/>
                  <a:pt x="1328049" y="1624083"/>
                </a:cubicBezTo>
                <a:cubicBezTo>
                  <a:pt x="1335637" y="1631058"/>
                  <a:pt x="1340828" y="1635913"/>
                  <a:pt x="1345794" y="1640488"/>
                </a:cubicBezTo>
                <a:cubicBezTo>
                  <a:pt x="1332179" y="1665264"/>
                  <a:pt x="1332680" y="1666269"/>
                  <a:pt x="1358125" y="1670844"/>
                </a:cubicBezTo>
                <a:cubicBezTo>
                  <a:pt x="1360693" y="1671291"/>
                  <a:pt x="1363093" y="1672853"/>
                  <a:pt x="1367724" y="1674806"/>
                </a:cubicBezTo>
                <a:cubicBezTo>
                  <a:pt x="1367501" y="1684181"/>
                  <a:pt x="1367166" y="1693946"/>
                  <a:pt x="1367222" y="1703711"/>
                </a:cubicBezTo>
                <a:cubicBezTo>
                  <a:pt x="1367222" y="1705050"/>
                  <a:pt x="1369677" y="1706278"/>
                  <a:pt x="1370626" y="1707785"/>
                </a:cubicBezTo>
                <a:cubicBezTo>
                  <a:pt x="1370961" y="1708287"/>
                  <a:pt x="1370235" y="1709515"/>
                  <a:pt x="1369844" y="1710352"/>
                </a:cubicBezTo>
                <a:cubicBezTo>
                  <a:pt x="1369510" y="1711189"/>
                  <a:pt x="1369063" y="1712026"/>
                  <a:pt x="1368560" y="1712807"/>
                </a:cubicBezTo>
                <a:cubicBezTo>
                  <a:pt x="1367613" y="1714369"/>
                  <a:pt x="1366943" y="1716434"/>
                  <a:pt x="1365548" y="1717383"/>
                </a:cubicBezTo>
                <a:cubicBezTo>
                  <a:pt x="1360191" y="1721010"/>
                  <a:pt x="1354777" y="1724581"/>
                  <a:pt x="1349087" y="1727650"/>
                </a:cubicBezTo>
                <a:cubicBezTo>
                  <a:pt x="1341442" y="1731779"/>
                  <a:pt x="1338596" y="1738308"/>
                  <a:pt x="1340102" y="1746232"/>
                </a:cubicBezTo>
                <a:cubicBezTo>
                  <a:pt x="1341721" y="1754769"/>
                  <a:pt x="1344567" y="1763084"/>
                  <a:pt x="1346576" y="1770227"/>
                </a:cubicBezTo>
                <a:cubicBezTo>
                  <a:pt x="1341330" y="1781387"/>
                  <a:pt x="1336531" y="1791710"/>
                  <a:pt x="1329612" y="1806553"/>
                </a:cubicBezTo>
                <a:cubicBezTo>
                  <a:pt x="1340214" y="1800136"/>
                  <a:pt x="1345905" y="1796676"/>
                  <a:pt x="1354220" y="1791654"/>
                </a:cubicBezTo>
                <a:cubicBezTo>
                  <a:pt x="1350815" y="1800582"/>
                  <a:pt x="1348807" y="1805939"/>
                  <a:pt x="1345292" y="1815147"/>
                </a:cubicBezTo>
                <a:cubicBezTo>
                  <a:pt x="1356564" y="1811519"/>
                  <a:pt x="1363818" y="1807781"/>
                  <a:pt x="1371350" y="1807000"/>
                </a:cubicBezTo>
                <a:cubicBezTo>
                  <a:pt x="1385246" y="1805605"/>
                  <a:pt x="1386808" y="1804991"/>
                  <a:pt x="1382400" y="1795505"/>
                </a:cubicBezTo>
                <a:cubicBezTo>
                  <a:pt x="1380168" y="1790650"/>
                  <a:pt x="1376372" y="1786520"/>
                  <a:pt x="1371519" y="1779490"/>
                </a:cubicBezTo>
                <a:cubicBezTo>
                  <a:pt x="1379052" y="1770952"/>
                  <a:pt x="1385246" y="1761800"/>
                  <a:pt x="1393393" y="1755160"/>
                </a:cubicBezTo>
                <a:cubicBezTo>
                  <a:pt x="1401484" y="1748631"/>
                  <a:pt x="1402878" y="1741768"/>
                  <a:pt x="1399140" y="1733398"/>
                </a:cubicBezTo>
                <a:cubicBezTo>
                  <a:pt x="1397076" y="1728654"/>
                  <a:pt x="1393281" y="1724693"/>
                  <a:pt x="1392388" y="1723465"/>
                </a:cubicBezTo>
                <a:cubicBezTo>
                  <a:pt x="1399754" y="1710128"/>
                  <a:pt x="1405556" y="1699526"/>
                  <a:pt x="1412365" y="1687250"/>
                </a:cubicBezTo>
                <a:cubicBezTo>
                  <a:pt x="1416160" y="1687473"/>
                  <a:pt x="1422241" y="1687808"/>
                  <a:pt x="1427821" y="1688087"/>
                </a:cubicBezTo>
                <a:cubicBezTo>
                  <a:pt x="1431911" y="1705943"/>
                  <a:pt x="1441214" y="1716155"/>
                  <a:pt x="1455722" y="1718722"/>
                </a:cubicBezTo>
                <a:cubicBezTo>
                  <a:pt x="1462474" y="1733230"/>
                  <a:pt x="1469170" y="1747571"/>
                  <a:pt x="1476089" y="1762526"/>
                </a:cubicBezTo>
                <a:cubicBezTo>
                  <a:pt x="1464036" y="1761242"/>
                  <a:pt x="1456615" y="1766655"/>
                  <a:pt x="1454438" y="1777983"/>
                </a:cubicBezTo>
                <a:cubicBezTo>
                  <a:pt x="1453267" y="1784121"/>
                  <a:pt x="1451927" y="1791208"/>
                  <a:pt x="1453880" y="1796732"/>
                </a:cubicBezTo>
                <a:cubicBezTo>
                  <a:pt x="1456447" y="1804042"/>
                  <a:pt x="1455220" y="1808506"/>
                  <a:pt x="1450588" y="1814142"/>
                </a:cubicBezTo>
                <a:cubicBezTo>
                  <a:pt x="1447798" y="1817546"/>
                  <a:pt x="1447798" y="1823238"/>
                  <a:pt x="1446570" y="1827925"/>
                </a:cubicBezTo>
                <a:cubicBezTo>
                  <a:pt x="1457284" y="1824688"/>
                  <a:pt x="1463813" y="1818941"/>
                  <a:pt x="1469728" y="1812580"/>
                </a:cubicBezTo>
                <a:cubicBezTo>
                  <a:pt x="1476647" y="1805102"/>
                  <a:pt x="1483009" y="1797123"/>
                  <a:pt x="1489482" y="1789255"/>
                </a:cubicBezTo>
                <a:cubicBezTo>
                  <a:pt x="1495006" y="1782559"/>
                  <a:pt x="1505497" y="1779713"/>
                  <a:pt x="1506613" y="1767381"/>
                </a:cubicBezTo>
                <a:cubicBezTo>
                  <a:pt x="1500698" y="1766823"/>
                  <a:pt x="1495787" y="1766320"/>
                  <a:pt x="1489259" y="1765707"/>
                </a:cubicBezTo>
                <a:cubicBezTo>
                  <a:pt x="1493276" y="1740931"/>
                  <a:pt x="1484404" y="1718331"/>
                  <a:pt x="1480553" y="1693555"/>
                </a:cubicBezTo>
                <a:cubicBezTo>
                  <a:pt x="1463813" y="1691881"/>
                  <a:pt x="1447519" y="1688031"/>
                  <a:pt x="1448356" y="1665264"/>
                </a:cubicBezTo>
                <a:cubicBezTo>
                  <a:pt x="1436303" y="1665264"/>
                  <a:pt x="1425757" y="1667050"/>
                  <a:pt x="1416216" y="1664762"/>
                </a:cubicBezTo>
                <a:cubicBezTo>
                  <a:pt x="1406338" y="1662362"/>
                  <a:pt x="1397410" y="1656057"/>
                  <a:pt x="1387087" y="1650923"/>
                </a:cubicBezTo>
                <a:cubicBezTo>
                  <a:pt x="1377657" y="1652821"/>
                  <a:pt x="1366608" y="1655053"/>
                  <a:pt x="1353830" y="1657675"/>
                </a:cubicBezTo>
                <a:cubicBezTo>
                  <a:pt x="1358516" y="1641828"/>
                  <a:pt x="1362088" y="1629663"/>
                  <a:pt x="1365660" y="1617498"/>
                </a:cubicBezTo>
                <a:cubicBezTo>
                  <a:pt x="1361474" y="1615155"/>
                  <a:pt x="1358070" y="1613202"/>
                  <a:pt x="1352824" y="1610244"/>
                </a:cubicBezTo>
                <a:cubicBezTo>
                  <a:pt x="1364320" y="1606617"/>
                  <a:pt x="1373918" y="1603660"/>
                  <a:pt x="1382177" y="1601037"/>
                </a:cubicBezTo>
                <a:cubicBezTo>
                  <a:pt x="1384966" y="1610467"/>
                  <a:pt x="1384966" y="1621628"/>
                  <a:pt x="1390547" y="1626929"/>
                </a:cubicBezTo>
                <a:cubicBezTo>
                  <a:pt x="1403214" y="1638870"/>
                  <a:pt x="1420846" y="1615992"/>
                  <a:pt x="1435131" y="1630444"/>
                </a:cubicBezTo>
                <a:cubicBezTo>
                  <a:pt x="1436024" y="1631337"/>
                  <a:pt x="1441716" y="1629886"/>
                  <a:pt x="1442497" y="1628268"/>
                </a:cubicBezTo>
                <a:cubicBezTo>
                  <a:pt x="1450588" y="1611193"/>
                  <a:pt x="1467161" y="1611751"/>
                  <a:pt x="1482004" y="1607845"/>
                </a:cubicBezTo>
                <a:cubicBezTo>
                  <a:pt x="1498187" y="1603604"/>
                  <a:pt x="1503209" y="1590658"/>
                  <a:pt x="1495787" y="1575647"/>
                </a:cubicBezTo>
                <a:cubicBezTo>
                  <a:pt x="1493220" y="1570402"/>
                  <a:pt x="1489872" y="1565547"/>
                  <a:pt x="1486580" y="1559967"/>
                </a:cubicBezTo>
                <a:cubicBezTo>
                  <a:pt x="1525194" y="1552099"/>
                  <a:pt x="1564423" y="1550816"/>
                  <a:pt x="1588752" y="1513987"/>
                </a:cubicBezTo>
                <a:cubicBezTo>
                  <a:pt x="1577815" y="1505505"/>
                  <a:pt x="1578820" y="1497972"/>
                  <a:pt x="1590091" y="1492224"/>
                </a:cubicBezTo>
                <a:cubicBezTo>
                  <a:pt x="1597234" y="1488597"/>
                  <a:pt x="1604879" y="1485807"/>
                  <a:pt x="1611575" y="1482905"/>
                </a:cubicBezTo>
                <a:cubicBezTo>
                  <a:pt x="1609510" y="1463152"/>
                  <a:pt x="1595839" y="1475540"/>
                  <a:pt x="1588250" y="1472136"/>
                </a:cubicBezTo>
                <a:cubicBezTo>
                  <a:pt x="1596899" y="1459804"/>
                  <a:pt x="1588027" y="1451489"/>
                  <a:pt x="1582726" y="1442171"/>
                </a:cubicBezTo>
                <a:cubicBezTo>
                  <a:pt x="1588585" y="1432573"/>
                  <a:pt x="1590371" y="1421747"/>
                  <a:pt x="1605939" y="1418176"/>
                </a:cubicBezTo>
                <a:cubicBezTo>
                  <a:pt x="1634230" y="1411703"/>
                  <a:pt x="1636351" y="1399036"/>
                  <a:pt x="1615593" y="1376213"/>
                </a:cubicBezTo>
                <a:cubicBezTo>
                  <a:pt x="1626362" y="1368903"/>
                  <a:pt x="1637857" y="1362654"/>
                  <a:pt x="1647455" y="1354172"/>
                </a:cubicBezTo>
                <a:cubicBezTo>
                  <a:pt x="1662912" y="1340445"/>
                  <a:pt x="1660959" y="1313995"/>
                  <a:pt x="1644219" y="1303449"/>
                </a:cubicBezTo>
                <a:cubicBezTo>
                  <a:pt x="1629766" y="1294353"/>
                  <a:pt x="1614700" y="1286262"/>
                  <a:pt x="1599578" y="1277501"/>
                </a:cubicBezTo>
                <a:cubicBezTo>
                  <a:pt x="1604767" y="1272311"/>
                  <a:pt x="1607836" y="1265615"/>
                  <a:pt x="1615872" y="1272256"/>
                </a:cubicBezTo>
                <a:cubicBezTo>
                  <a:pt x="1619778" y="1275492"/>
                  <a:pt x="1629655" y="1278450"/>
                  <a:pt x="1629766" y="1278171"/>
                </a:cubicBezTo>
                <a:cubicBezTo>
                  <a:pt x="1635793" y="1265559"/>
                  <a:pt x="1653649" y="1271474"/>
                  <a:pt x="1658727" y="1260147"/>
                </a:cubicBezTo>
                <a:cubicBezTo>
                  <a:pt x="1646562" y="1254120"/>
                  <a:pt x="1634342" y="1248038"/>
                  <a:pt x="1621619" y="1241676"/>
                </a:cubicBezTo>
                <a:cubicBezTo>
                  <a:pt x="1624074" y="1235706"/>
                  <a:pt x="1626809" y="1229177"/>
                  <a:pt x="1630045" y="1221253"/>
                </a:cubicBezTo>
                <a:cubicBezTo>
                  <a:pt x="1613528" y="1215673"/>
                  <a:pt x="1598406" y="1210595"/>
                  <a:pt x="1583340" y="1205517"/>
                </a:cubicBezTo>
                <a:cubicBezTo>
                  <a:pt x="1584902" y="1202504"/>
                  <a:pt x="1588585" y="1198598"/>
                  <a:pt x="1587692" y="1196701"/>
                </a:cubicBezTo>
                <a:cubicBezTo>
                  <a:pt x="1580828" y="1181467"/>
                  <a:pt x="1573128" y="1166624"/>
                  <a:pt x="1566376" y="1152952"/>
                </a:cubicBezTo>
                <a:cubicBezTo>
                  <a:pt x="1553263" y="1161769"/>
                  <a:pt x="1542047" y="1167963"/>
                  <a:pt x="1532672" y="1176166"/>
                </a:cubicBezTo>
                <a:cubicBezTo>
                  <a:pt x="1524637" y="1183141"/>
                  <a:pt x="1522516" y="1201388"/>
                  <a:pt x="1505664" y="1186880"/>
                </a:cubicBezTo>
                <a:cubicBezTo>
                  <a:pt x="1504715" y="1186042"/>
                  <a:pt x="1496903" y="1193185"/>
                  <a:pt x="1492272" y="1196589"/>
                </a:cubicBezTo>
                <a:lnTo>
                  <a:pt x="1479735" y="1173668"/>
                </a:lnTo>
                <a:lnTo>
                  <a:pt x="1493276" y="1165884"/>
                </a:lnTo>
                <a:cubicBezTo>
                  <a:pt x="1496605" y="1161857"/>
                  <a:pt x="1498726" y="1156412"/>
                  <a:pt x="1499638" y="1149548"/>
                </a:cubicBezTo>
                <a:lnTo>
                  <a:pt x="1469840" y="1149548"/>
                </a:lnTo>
                <a:cubicBezTo>
                  <a:pt x="1477038" y="1145754"/>
                  <a:pt x="1480665" y="1143801"/>
                  <a:pt x="1484460" y="1141792"/>
                </a:cubicBezTo>
                <a:cubicBezTo>
                  <a:pt x="1482674" y="1138835"/>
                  <a:pt x="1482116" y="1136882"/>
                  <a:pt x="1480833" y="1135933"/>
                </a:cubicBezTo>
                <a:cubicBezTo>
                  <a:pt x="1474918" y="1131692"/>
                  <a:pt x="1468835" y="1127730"/>
                  <a:pt x="1462809" y="1123657"/>
                </a:cubicBezTo>
                <a:cubicBezTo>
                  <a:pt x="1472853" y="1118635"/>
                  <a:pt x="1467440" y="1110543"/>
                  <a:pt x="1464873" y="1104963"/>
                </a:cubicBezTo>
                <a:cubicBezTo>
                  <a:pt x="1463813" y="1102620"/>
                  <a:pt x="1454718" y="1101559"/>
                  <a:pt x="1450588" y="1103289"/>
                </a:cubicBezTo>
                <a:cubicBezTo>
                  <a:pt x="1431169" y="1111269"/>
                  <a:pt x="1422689" y="1129739"/>
                  <a:pt x="1427486" y="1150553"/>
                </a:cubicBezTo>
                <a:cubicBezTo>
                  <a:pt x="1428491" y="1154961"/>
                  <a:pt x="1429328" y="1159537"/>
                  <a:pt x="1429495" y="1164057"/>
                </a:cubicBezTo>
                <a:cubicBezTo>
                  <a:pt x="1431504" y="1207917"/>
                  <a:pt x="1449026" y="1241063"/>
                  <a:pt x="1494113" y="1256743"/>
                </a:cubicBezTo>
                <a:cubicBezTo>
                  <a:pt x="1494615" y="1278728"/>
                  <a:pt x="1504771" y="1294688"/>
                  <a:pt x="1531110" y="1299431"/>
                </a:cubicBezTo>
                <a:cubicBezTo>
                  <a:pt x="1525306" y="1309587"/>
                  <a:pt x="1518833" y="1316952"/>
                  <a:pt x="1516936" y="1325378"/>
                </a:cubicBezTo>
                <a:cubicBezTo>
                  <a:pt x="1515150" y="1333191"/>
                  <a:pt x="1518219" y="1342175"/>
                  <a:pt x="1519447" y="1353279"/>
                </a:cubicBezTo>
                <a:cubicBezTo>
                  <a:pt x="1515932" y="1357464"/>
                  <a:pt x="1509961" y="1364439"/>
                  <a:pt x="1504102" y="1371359"/>
                </a:cubicBezTo>
                <a:cubicBezTo>
                  <a:pt x="1505887" y="1375655"/>
                  <a:pt x="1506445" y="1379896"/>
                  <a:pt x="1508845" y="1382296"/>
                </a:cubicBezTo>
                <a:cubicBezTo>
                  <a:pt x="1521400" y="1394963"/>
                  <a:pt x="1518554" y="1408467"/>
                  <a:pt x="1513142" y="1423254"/>
                </a:cubicBezTo>
                <a:cubicBezTo>
                  <a:pt x="1509180" y="1433968"/>
                  <a:pt x="1505776" y="1444068"/>
                  <a:pt x="1506669" y="1457293"/>
                </a:cubicBezTo>
                <a:cubicBezTo>
                  <a:pt x="1507561" y="1470908"/>
                  <a:pt x="1495285" y="1485417"/>
                  <a:pt x="1488645" y="1499423"/>
                </a:cubicBezTo>
                <a:cubicBezTo>
                  <a:pt x="1488477" y="1499813"/>
                  <a:pt x="1487138" y="1499646"/>
                  <a:pt x="1484404" y="1499869"/>
                </a:cubicBezTo>
                <a:cubicBezTo>
                  <a:pt x="1482953" y="1493954"/>
                  <a:pt x="1481391" y="1487760"/>
                  <a:pt x="1479326" y="1479558"/>
                </a:cubicBezTo>
                <a:cubicBezTo>
                  <a:pt x="1470900" y="1485472"/>
                  <a:pt x="1463646" y="1490550"/>
                  <a:pt x="1454885" y="1496688"/>
                </a:cubicBezTo>
                <a:cubicBezTo>
                  <a:pt x="1467998" y="1514043"/>
                  <a:pt x="1458233" y="1539655"/>
                  <a:pt x="1483232" y="1550258"/>
                </a:cubicBezTo>
                <a:cubicBezTo>
                  <a:pt x="1476703" y="1554499"/>
                  <a:pt x="1470788" y="1558349"/>
                  <a:pt x="1464818" y="1562199"/>
                </a:cubicBezTo>
                <a:cubicBezTo>
                  <a:pt x="1455052" y="1541999"/>
                  <a:pt x="1448970" y="1540214"/>
                  <a:pt x="1428826" y="1549923"/>
                </a:cubicBezTo>
                <a:cubicBezTo>
                  <a:pt x="1422186" y="1553104"/>
                  <a:pt x="1415100" y="1555503"/>
                  <a:pt x="1408123" y="1557847"/>
                </a:cubicBezTo>
                <a:cubicBezTo>
                  <a:pt x="1406953" y="1558237"/>
                  <a:pt x="1405111" y="1556507"/>
                  <a:pt x="1403325" y="1555615"/>
                </a:cubicBezTo>
                <a:cubicBezTo>
                  <a:pt x="1405556" y="1549755"/>
                  <a:pt x="1407789" y="1543841"/>
                  <a:pt x="1409965" y="1538093"/>
                </a:cubicBezTo>
                <a:cubicBezTo>
                  <a:pt x="1416048" y="1538707"/>
                  <a:pt x="1421293" y="1539209"/>
                  <a:pt x="1428435" y="1539934"/>
                </a:cubicBezTo>
                <a:cubicBezTo>
                  <a:pt x="1432732" y="1518897"/>
                  <a:pt x="1445287" y="1500148"/>
                  <a:pt x="1436080" y="1478162"/>
                </a:cubicBezTo>
                <a:cubicBezTo>
                  <a:pt x="1431950" y="1468286"/>
                  <a:pt x="1437196" y="1461701"/>
                  <a:pt x="1444171" y="1456846"/>
                </a:cubicBezTo>
                <a:cubicBezTo>
                  <a:pt x="1450979" y="1452159"/>
                  <a:pt x="1458847" y="1448978"/>
                  <a:pt x="1466380" y="1445407"/>
                </a:cubicBezTo>
                <a:cubicBezTo>
                  <a:pt x="1476089" y="1440887"/>
                  <a:pt x="1483623" y="1434972"/>
                  <a:pt x="1485408" y="1423310"/>
                </a:cubicBezTo>
                <a:cubicBezTo>
                  <a:pt x="1486357" y="1417004"/>
                  <a:pt x="1488645" y="1410643"/>
                  <a:pt x="1491491" y="1404895"/>
                </a:cubicBezTo>
                <a:cubicBezTo>
                  <a:pt x="1497517" y="1392619"/>
                  <a:pt x="1496792" y="1382519"/>
                  <a:pt x="1486692" y="1372084"/>
                </a:cubicBezTo>
                <a:cubicBezTo>
                  <a:pt x="1482339" y="1367564"/>
                  <a:pt x="1478321" y="1356516"/>
                  <a:pt x="1480777" y="1352609"/>
                </a:cubicBezTo>
                <a:cubicBezTo>
                  <a:pt x="1491491" y="1335646"/>
                  <a:pt x="1477038" y="1327220"/>
                  <a:pt x="1470230" y="1316339"/>
                </a:cubicBezTo>
                <a:cubicBezTo>
                  <a:pt x="1474918" y="1304006"/>
                  <a:pt x="1483846" y="1291786"/>
                  <a:pt x="1466770" y="1280124"/>
                </a:cubicBezTo>
                <a:cubicBezTo>
                  <a:pt x="1461135" y="1281240"/>
                  <a:pt x="1453992" y="1282969"/>
                  <a:pt x="1446794" y="1284030"/>
                </a:cubicBezTo>
                <a:cubicBezTo>
                  <a:pt x="1428658" y="1286596"/>
                  <a:pt x="1421069" y="1279845"/>
                  <a:pt x="1426538" y="1262769"/>
                </a:cubicBezTo>
                <a:cubicBezTo>
                  <a:pt x="1432955" y="1242960"/>
                  <a:pt x="1424306" y="1230460"/>
                  <a:pt x="1410747" y="1219300"/>
                </a:cubicBezTo>
                <a:cubicBezTo>
                  <a:pt x="1404386" y="1214055"/>
                  <a:pt x="1396852" y="1209814"/>
                  <a:pt x="1389151" y="1206856"/>
                </a:cubicBezTo>
                <a:cubicBezTo>
                  <a:pt x="1376206" y="1201890"/>
                  <a:pt x="1368003" y="1189056"/>
                  <a:pt x="1352100" y="1187717"/>
                </a:cubicBezTo>
                <a:cubicBezTo>
                  <a:pt x="1346520" y="1187214"/>
                  <a:pt x="1341999" y="1173543"/>
                  <a:pt x="1337144" y="1166121"/>
                </a:cubicBezTo>
                <a:cubicBezTo>
                  <a:pt x="1340047" y="1157026"/>
                  <a:pt x="1342837" y="1148377"/>
                  <a:pt x="1345627" y="1139672"/>
                </a:cubicBezTo>
                <a:cubicBezTo>
                  <a:pt x="1342167" y="1136324"/>
                  <a:pt x="1339544" y="1133812"/>
                  <a:pt x="1336866" y="1131301"/>
                </a:cubicBezTo>
                <a:cubicBezTo>
                  <a:pt x="1334410" y="1129014"/>
                  <a:pt x="1331899" y="1126726"/>
                  <a:pt x="1330505" y="1125386"/>
                </a:cubicBezTo>
                <a:cubicBezTo>
                  <a:pt x="1337870" y="1115286"/>
                  <a:pt x="1348193" y="1107084"/>
                  <a:pt x="1349310" y="1097765"/>
                </a:cubicBezTo>
                <a:cubicBezTo>
                  <a:pt x="1350426" y="1088725"/>
                  <a:pt x="1342222" y="1078458"/>
                  <a:pt x="1337925" y="1068246"/>
                </a:cubicBezTo>
                <a:cubicBezTo>
                  <a:pt x="1357623" y="1072319"/>
                  <a:pt x="1363427" y="1091961"/>
                  <a:pt x="1379331" y="1099718"/>
                </a:cubicBezTo>
                <a:cubicBezTo>
                  <a:pt x="1388315" y="1104126"/>
                  <a:pt x="1386249" y="1115733"/>
                  <a:pt x="1375536" y="1123433"/>
                </a:cubicBezTo>
                <a:cubicBezTo>
                  <a:pt x="1366664" y="1129851"/>
                  <a:pt x="1364990" y="1137161"/>
                  <a:pt x="1366385" y="1149046"/>
                </a:cubicBezTo>
                <a:cubicBezTo>
                  <a:pt x="1373415" y="1146703"/>
                  <a:pt x="1378382" y="1145084"/>
                  <a:pt x="1383962" y="1143243"/>
                </a:cubicBezTo>
                <a:lnTo>
                  <a:pt x="1383962" y="1170641"/>
                </a:lnTo>
                <a:cubicBezTo>
                  <a:pt x="1385748" y="1170920"/>
                  <a:pt x="1387534" y="1171199"/>
                  <a:pt x="1389319" y="1171423"/>
                </a:cubicBezTo>
                <a:cubicBezTo>
                  <a:pt x="1391607" y="1159983"/>
                  <a:pt x="1393895" y="1148488"/>
                  <a:pt x="1396462" y="1135654"/>
                </a:cubicBezTo>
                <a:cubicBezTo>
                  <a:pt x="1401038" y="1139225"/>
                  <a:pt x="1403046" y="1140843"/>
                  <a:pt x="1405836" y="1143020"/>
                </a:cubicBezTo>
                <a:cubicBezTo>
                  <a:pt x="1406729" y="1135375"/>
                  <a:pt x="1407565" y="1128623"/>
                  <a:pt x="1408402" y="1121257"/>
                </a:cubicBezTo>
                <a:cubicBezTo>
                  <a:pt x="1412533" y="1123657"/>
                  <a:pt x="1415100" y="1125163"/>
                  <a:pt x="1419228" y="1127619"/>
                </a:cubicBezTo>
                <a:cubicBezTo>
                  <a:pt x="1420511" y="1103066"/>
                  <a:pt x="1416270" y="1081303"/>
                  <a:pt x="1417944" y="1059932"/>
                </a:cubicBezTo>
                <a:cubicBezTo>
                  <a:pt x="1425478" y="1063280"/>
                  <a:pt x="1430221" y="1065400"/>
                  <a:pt x="1434964" y="1067521"/>
                </a:cubicBezTo>
                <a:cubicBezTo>
                  <a:pt x="1435689" y="1076337"/>
                  <a:pt x="1436415" y="1085154"/>
                  <a:pt x="1437140" y="1093915"/>
                </a:cubicBezTo>
                <a:cubicBezTo>
                  <a:pt x="1442218" y="1091348"/>
                  <a:pt x="1444004" y="1086270"/>
                  <a:pt x="1444618" y="1086381"/>
                </a:cubicBezTo>
                <a:cubicBezTo>
                  <a:pt x="1460911" y="1089841"/>
                  <a:pt x="1466938" y="1076337"/>
                  <a:pt x="1475364" y="1067632"/>
                </a:cubicBezTo>
                <a:cubicBezTo>
                  <a:pt x="1482172" y="1060601"/>
                  <a:pt x="1487696" y="1052287"/>
                  <a:pt x="1494281" y="1043861"/>
                </a:cubicBezTo>
                <a:cubicBezTo>
                  <a:pt x="1498466" y="1046874"/>
                  <a:pt x="1502707" y="1048381"/>
                  <a:pt x="1504102" y="1051282"/>
                </a:cubicBezTo>
                <a:cubicBezTo>
                  <a:pt x="1510184" y="1063614"/>
                  <a:pt x="1521065" y="1066907"/>
                  <a:pt x="1533174" y="1069306"/>
                </a:cubicBezTo>
                <a:cubicBezTo>
                  <a:pt x="1547571" y="1072152"/>
                  <a:pt x="1562191" y="1074886"/>
                  <a:pt x="1575862" y="1079853"/>
                </a:cubicBezTo>
                <a:cubicBezTo>
                  <a:pt x="1592937" y="1086047"/>
                  <a:pt x="1607390" y="1083033"/>
                  <a:pt x="1618829" y="1070199"/>
                </a:cubicBezTo>
                <a:cubicBezTo>
                  <a:pt x="1630324" y="1057309"/>
                  <a:pt x="1624409" y="1043303"/>
                  <a:pt x="1617992" y="1031138"/>
                </a:cubicBezTo>
                <a:cubicBezTo>
                  <a:pt x="1622066" y="1026172"/>
                  <a:pt x="1625860" y="1021484"/>
                  <a:pt x="1630659" y="1015681"/>
                </a:cubicBezTo>
                <a:cubicBezTo>
                  <a:pt x="1624856" y="1012445"/>
                  <a:pt x="1620950" y="1010268"/>
                  <a:pt x="1616876" y="1008036"/>
                </a:cubicBezTo>
                <a:close/>
                <a:moveTo>
                  <a:pt x="2456735" y="975295"/>
                </a:moveTo>
                <a:cubicBezTo>
                  <a:pt x="2449167" y="976914"/>
                  <a:pt x="2442122" y="982340"/>
                  <a:pt x="2435314" y="989678"/>
                </a:cubicBezTo>
                <a:cubicBezTo>
                  <a:pt x="2433808" y="991296"/>
                  <a:pt x="2432915" y="993416"/>
                  <a:pt x="2431408" y="995872"/>
                </a:cubicBezTo>
                <a:cubicBezTo>
                  <a:pt x="2439276" y="999387"/>
                  <a:pt x="2445917" y="1002345"/>
                  <a:pt x="2454399" y="1006139"/>
                </a:cubicBezTo>
                <a:lnTo>
                  <a:pt x="2454343" y="1006083"/>
                </a:lnTo>
                <a:cubicBezTo>
                  <a:pt x="2459644" y="985437"/>
                  <a:pt x="2484029" y="1004298"/>
                  <a:pt x="2492790" y="986106"/>
                </a:cubicBezTo>
                <a:cubicBezTo>
                  <a:pt x="2488214" y="985269"/>
                  <a:pt x="2483583" y="985827"/>
                  <a:pt x="2481295" y="983763"/>
                </a:cubicBezTo>
                <a:cubicBezTo>
                  <a:pt x="2472395" y="975867"/>
                  <a:pt x="2464303" y="973677"/>
                  <a:pt x="2456735" y="975295"/>
                </a:cubicBezTo>
                <a:close/>
                <a:moveTo>
                  <a:pt x="2809634" y="961747"/>
                </a:moveTo>
                <a:lnTo>
                  <a:pt x="2812478" y="983391"/>
                </a:lnTo>
                <a:cubicBezTo>
                  <a:pt x="2813519" y="1000053"/>
                  <a:pt x="2808612" y="1003140"/>
                  <a:pt x="2793001" y="1005692"/>
                </a:cubicBezTo>
                <a:cubicBezTo>
                  <a:pt x="2790323" y="1016127"/>
                  <a:pt x="2787756" y="1026451"/>
                  <a:pt x="2785133" y="1036718"/>
                </a:cubicBezTo>
                <a:cubicBezTo>
                  <a:pt x="2784296" y="1036551"/>
                  <a:pt x="2783459" y="1036327"/>
                  <a:pt x="2782678" y="1036160"/>
                </a:cubicBezTo>
                <a:cubicBezTo>
                  <a:pt x="2783627" y="1018583"/>
                  <a:pt x="2784296" y="1000949"/>
                  <a:pt x="2785635" y="983372"/>
                </a:cubicBezTo>
                <a:cubicBezTo>
                  <a:pt x="2786263" y="975295"/>
                  <a:pt x="2786671" y="973307"/>
                  <a:pt x="2796441" y="968204"/>
                </a:cubicBezTo>
                <a:close/>
                <a:moveTo>
                  <a:pt x="2809630" y="961721"/>
                </a:moveTo>
                <a:lnTo>
                  <a:pt x="2809686" y="961721"/>
                </a:lnTo>
                <a:lnTo>
                  <a:pt x="2809634" y="961747"/>
                </a:lnTo>
                <a:close/>
                <a:moveTo>
                  <a:pt x="103935" y="924222"/>
                </a:moveTo>
                <a:lnTo>
                  <a:pt x="104002" y="924260"/>
                </a:lnTo>
                <a:lnTo>
                  <a:pt x="103935" y="924278"/>
                </a:lnTo>
                <a:close/>
                <a:moveTo>
                  <a:pt x="531264" y="909156"/>
                </a:moveTo>
                <a:cubicBezTo>
                  <a:pt x="520941" y="910217"/>
                  <a:pt x="513129" y="909547"/>
                  <a:pt x="506600" y="912170"/>
                </a:cubicBezTo>
                <a:cubicBezTo>
                  <a:pt x="501466" y="914234"/>
                  <a:pt x="495551" y="919759"/>
                  <a:pt x="494435" y="924725"/>
                </a:cubicBezTo>
                <a:cubicBezTo>
                  <a:pt x="493654" y="928073"/>
                  <a:pt x="500629" y="933207"/>
                  <a:pt x="503810" y="937169"/>
                </a:cubicBezTo>
                <a:cubicBezTo>
                  <a:pt x="494101" y="942023"/>
                  <a:pt x="483387" y="947324"/>
                  <a:pt x="472840" y="952904"/>
                </a:cubicBezTo>
                <a:cubicBezTo>
                  <a:pt x="472059" y="953295"/>
                  <a:pt x="472450" y="955918"/>
                  <a:pt x="472282" y="957536"/>
                </a:cubicBezTo>
                <a:cubicBezTo>
                  <a:pt x="478253" y="956364"/>
                  <a:pt x="484224" y="955192"/>
                  <a:pt x="492148" y="953630"/>
                </a:cubicBezTo>
                <a:cubicBezTo>
                  <a:pt x="488353" y="961163"/>
                  <a:pt x="486009" y="965795"/>
                  <a:pt x="483052" y="971654"/>
                </a:cubicBezTo>
                <a:cubicBezTo>
                  <a:pt x="494603" y="975560"/>
                  <a:pt x="504926" y="979075"/>
                  <a:pt x="518318" y="983595"/>
                </a:cubicBezTo>
                <a:lnTo>
                  <a:pt x="518318" y="983651"/>
                </a:lnTo>
                <a:cubicBezTo>
                  <a:pt x="520997" y="977011"/>
                  <a:pt x="522783" y="972491"/>
                  <a:pt x="525126" y="966632"/>
                </a:cubicBezTo>
                <a:cubicBezTo>
                  <a:pt x="530539" y="967859"/>
                  <a:pt x="536063" y="969143"/>
                  <a:pt x="545326" y="971319"/>
                </a:cubicBezTo>
                <a:cubicBezTo>
                  <a:pt x="538351" y="974890"/>
                  <a:pt x="535449" y="976397"/>
                  <a:pt x="532548" y="977848"/>
                </a:cubicBezTo>
                <a:cubicBezTo>
                  <a:pt x="545940" y="991798"/>
                  <a:pt x="550125" y="990905"/>
                  <a:pt x="562401" y="971375"/>
                </a:cubicBezTo>
                <a:cubicBezTo>
                  <a:pt x="559723" y="969924"/>
                  <a:pt x="557045" y="968529"/>
                  <a:pt x="552805" y="966297"/>
                </a:cubicBezTo>
                <a:cubicBezTo>
                  <a:pt x="562513" y="960215"/>
                  <a:pt x="570772" y="955025"/>
                  <a:pt x="578974" y="949835"/>
                </a:cubicBezTo>
                <a:cubicBezTo>
                  <a:pt x="578528" y="948775"/>
                  <a:pt x="578026" y="947715"/>
                  <a:pt x="577579" y="946655"/>
                </a:cubicBezTo>
                <a:cubicBezTo>
                  <a:pt x="561564" y="951844"/>
                  <a:pt x="545605" y="957034"/>
                  <a:pt x="529869" y="962168"/>
                </a:cubicBezTo>
                <a:cubicBezTo>
                  <a:pt x="523452" y="950840"/>
                  <a:pt x="519434" y="943028"/>
                  <a:pt x="527916" y="932481"/>
                </a:cubicBezTo>
                <a:cubicBezTo>
                  <a:pt x="532101" y="927236"/>
                  <a:pt x="530316" y="917303"/>
                  <a:pt x="531264" y="909156"/>
                </a:cubicBezTo>
                <a:close/>
                <a:moveTo>
                  <a:pt x="2216350" y="908822"/>
                </a:moveTo>
                <a:cubicBezTo>
                  <a:pt x="2202511" y="936276"/>
                  <a:pt x="2190291" y="960549"/>
                  <a:pt x="2177847" y="985158"/>
                </a:cubicBezTo>
                <a:cubicBezTo>
                  <a:pt x="2188561" y="987574"/>
                  <a:pt x="2198176" y="985119"/>
                  <a:pt x="2206696" y="977792"/>
                </a:cubicBezTo>
                <a:cubicBezTo>
                  <a:pt x="2205095" y="965739"/>
                  <a:pt x="2208276" y="953535"/>
                  <a:pt x="2216238" y="941186"/>
                </a:cubicBezTo>
                <a:cubicBezTo>
                  <a:pt x="2222098" y="932091"/>
                  <a:pt x="2223269" y="922939"/>
                  <a:pt x="2216350" y="908822"/>
                </a:cubicBezTo>
                <a:close/>
                <a:moveTo>
                  <a:pt x="144112" y="897940"/>
                </a:moveTo>
                <a:cubicBezTo>
                  <a:pt x="145563" y="905027"/>
                  <a:pt x="147014" y="912058"/>
                  <a:pt x="148688" y="920149"/>
                </a:cubicBezTo>
                <a:cubicBezTo>
                  <a:pt x="143721" y="921432"/>
                  <a:pt x="138643" y="922772"/>
                  <a:pt x="132617" y="924278"/>
                </a:cubicBezTo>
                <a:cubicBezTo>
                  <a:pt x="132226" y="926343"/>
                  <a:pt x="130720" y="929300"/>
                  <a:pt x="131557" y="931198"/>
                </a:cubicBezTo>
                <a:cubicBezTo>
                  <a:pt x="136188" y="941911"/>
                  <a:pt x="133063" y="947771"/>
                  <a:pt x="118722" y="952123"/>
                </a:cubicBezTo>
                <a:cubicBezTo>
                  <a:pt x="120117" y="944032"/>
                  <a:pt x="121010" y="939121"/>
                  <a:pt x="121847" y="934155"/>
                </a:cubicBezTo>
                <a:lnTo>
                  <a:pt x="104002" y="924260"/>
                </a:lnTo>
                <a:lnTo>
                  <a:pt x="128940" y="917492"/>
                </a:lnTo>
                <a:cubicBezTo>
                  <a:pt x="136048" y="913997"/>
                  <a:pt x="141517" y="908375"/>
                  <a:pt x="144112" y="897940"/>
                </a:cubicBezTo>
                <a:close/>
                <a:moveTo>
                  <a:pt x="1524190" y="883863"/>
                </a:moveTo>
                <a:lnTo>
                  <a:pt x="1524134" y="883934"/>
                </a:lnTo>
                <a:lnTo>
                  <a:pt x="1524079" y="883878"/>
                </a:lnTo>
                <a:close/>
                <a:moveTo>
                  <a:pt x="2111855" y="865576"/>
                </a:moveTo>
                <a:cubicBezTo>
                  <a:pt x="2106003" y="863288"/>
                  <a:pt x="2098693" y="866859"/>
                  <a:pt x="2088788" y="875731"/>
                </a:cubicBezTo>
                <a:cubicBezTo>
                  <a:pt x="2087170" y="877182"/>
                  <a:pt x="2084212" y="879972"/>
                  <a:pt x="2083878" y="879693"/>
                </a:cubicBezTo>
                <a:cubicBezTo>
                  <a:pt x="2072494" y="870319"/>
                  <a:pt x="2066244" y="882707"/>
                  <a:pt x="2057874" y="885776"/>
                </a:cubicBezTo>
                <a:cubicBezTo>
                  <a:pt x="2057149" y="886055"/>
                  <a:pt x="2057316" y="888677"/>
                  <a:pt x="2057093" y="890240"/>
                </a:cubicBezTo>
                <a:cubicBezTo>
                  <a:pt x="2061055" y="890686"/>
                  <a:pt x="2065017" y="891188"/>
                  <a:pt x="2068923" y="891635"/>
                </a:cubicBezTo>
                <a:cubicBezTo>
                  <a:pt x="2067472" y="912337"/>
                  <a:pt x="2042194" y="908933"/>
                  <a:pt x="2037842" y="927794"/>
                </a:cubicBezTo>
                <a:cubicBezTo>
                  <a:pt x="2034214" y="943418"/>
                  <a:pt x="2022998" y="957313"/>
                  <a:pt x="2017306" y="967971"/>
                </a:cubicBezTo>
                <a:cubicBezTo>
                  <a:pt x="2008043" y="970649"/>
                  <a:pt x="2001794" y="972491"/>
                  <a:pt x="1995488" y="974277"/>
                </a:cubicBezTo>
                <a:cubicBezTo>
                  <a:pt x="1983937" y="977569"/>
                  <a:pt x="1982319" y="987111"/>
                  <a:pt x="1982375" y="1001173"/>
                </a:cubicBezTo>
                <a:cubicBezTo>
                  <a:pt x="1971884" y="983149"/>
                  <a:pt x="1962845" y="993361"/>
                  <a:pt x="1954976" y="998327"/>
                </a:cubicBezTo>
                <a:cubicBezTo>
                  <a:pt x="1946662" y="1003572"/>
                  <a:pt x="1939743" y="1010994"/>
                  <a:pt x="1931428" y="1018136"/>
                </a:cubicBezTo>
                <a:cubicBezTo>
                  <a:pt x="1937232" y="1021150"/>
                  <a:pt x="1941138" y="1023159"/>
                  <a:pt x="1947667" y="1026562"/>
                </a:cubicBezTo>
                <a:cubicBezTo>
                  <a:pt x="1939631" y="1031473"/>
                  <a:pt x="1932991" y="1035546"/>
                  <a:pt x="1926908" y="1039229"/>
                </a:cubicBezTo>
                <a:cubicBezTo>
                  <a:pt x="1920324" y="1033705"/>
                  <a:pt x="1915190" y="1029408"/>
                  <a:pt x="1906206" y="1021819"/>
                </a:cubicBezTo>
                <a:lnTo>
                  <a:pt x="1906206" y="1069418"/>
                </a:lnTo>
                <a:cubicBezTo>
                  <a:pt x="1899789" y="1061773"/>
                  <a:pt x="1895939" y="1057253"/>
                  <a:pt x="1889410" y="1049553"/>
                </a:cubicBezTo>
                <a:cubicBezTo>
                  <a:pt x="1885894" y="1070813"/>
                  <a:pt x="1899119" y="1075277"/>
                  <a:pt x="1907211" y="1082475"/>
                </a:cubicBezTo>
                <a:cubicBezTo>
                  <a:pt x="1916027" y="1074886"/>
                  <a:pt x="1923728" y="1068246"/>
                  <a:pt x="1933047" y="1060266"/>
                </a:cubicBezTo>
                <a:cubicBezTo>
                  <a:pt x="1938906" y="1075333"/>
                  <a:pt x="1943314" y="1086772"/>
                  <a:pt x="1947778" y="1098434"/>
                </a:cubicBezTo>
                <a:cubicBezTo>
                  <a:pt x="1960836" y="1098490"/>
                  <a:pt x="1960780" y="1098490"/>
                  <a:pt x="1961561" y="1109539"/>
                </a:cubicBezTo>
                <a:cubicBezTo>
                  <a:pt x="1961840" y="1113836"/>
                  <a:pt x="1962510" y="1118077"/>
                  <a:pt x="1963123" y="1123489"/>
                </a:cubicBezTo>
                <a:cubicBezTo>
                  <a:pt x="1972889" y="1121983"/>
                  <a:pt x="1980813" y="1120811"/>
                  <a:pt x="1988234" y="1119639"/>
                </a:cubicBezTo>
                <a:cubicBezTo>
                  <a:pt x="1990522" y="1124103"/>
                  <a:pt x="1991973" y="1128456"/>
                  <a:pt x="1994707" y="1131692"/>
                </a:cubicBezTo>
                <a:cubicBezTo>
                  <a:pt x="1996158" y="1133366"/>
                  <a:pt x="1999952" y="1134091"/>
                  <a:pt x="2002408" y="1133645"/>
                </a:cubicBezTo>
                <a:cubicBezTo>
                  <a:pt x="2005867" y="1132975"/>
                  <a:pt x="2009494" y="1131413"/>
                  <a:pt x="2012284" y="1129237"/>
                </a:cubicBezTo>
                <a:cubicBezTo>
                  <a:pt x="2025788" y="1118858"/>
                  <a:pt x="2029471" y="1104126"/>
                  <a:pt x="2031257" y="1087944"/>
                </a:cubicBezTo>
                <a:cubicBezTo>
                  <a:pt x="2022496" y="1087553"/>
                  <a:pt x="2014740" y="1085489"/>
                  <a:pt x="2008155" y="1087386"/>
                </a:cubicBezTo>
                <a:cubicBezTo>
                  <a:pt x="2001013" y="1089395"/>
                  <a:pt x="1994986" y="1095142"/>
                  <a:pt x="1985835" y="1100834"/>
                </a:cubicBezTo>
                <a:cubicBezTo>
                  <a:pt x="1983547" y="1091627"/>
                  <a:pt x="1983603" y="1080187"/>
                  <a:pt x="1979975" y="1078904"/>
                </a:cubicBezTo>
                <a:cubicBezTo>
                  <a:pt x="1956930" y="1070534"/>
                  <a:pt x="1973391" y="1053012"/>
                  <a:pt x="1966527" y="1040066"/>
                </a:cubicBezTo>
                <a:cubicBezTo>
                  <a:pt x="1995767" y="1044586"/>
                  <a:pt x="1999283" y="1042466"/>
                  <a:pt x="2012675" y="1014230"/>
                </a:cubicBezTo>
                <a:cubicBezTo>
                  <a:pt x="2021492" y="1020592"/>
                  <a:pt x="2031759" y="1025725"/>
                  <a:pt x="2038120" y="1012891"/>
                </a:cubicBezTo>
                <a:cubicBezTo>
                  <a:pt x="2048053" y="992691"/>
                  <a:pt x="2056200" y="971598"/>
                  <a:pt x="2065296" y="950952"/>
                </a:cubicBezTo>
                <a:cubicBezTo>
                  <a:pt x="2065854" y="949724"/>
                  <a:pt x="2067528" y="948943"/>
                  <a:pt x="2068923" y="947771"/>
                </a:cubicBezTo>
                <a:cubicBezTo>
                  <a:pt x="2071880" y="951342"/>
                  <a:pt x="2074782" y="954858"/>
                  <a:pt x="2078855" y="959712"/>
                </a:cubicBezTo>
                <a:lnTo>
                  <a:pt x="2078911" y="959657"/>
                </a:lnTo>
                <a:cubicBezTo>
                  <a:pt x="2091243" y="953686"/>
                  <a:pt x="2095763" y="944702"/>
                  <a:pt x="2092694" y="933709"/>
                </a:cubicBezTo>
                <a:cubicBezTo>
                  <a:pt x="2089123" y="920930"/>
                  <a:pt x="2098498" y="913509"/>
                  <a:pt x="2101734" y="903353"/>
                </a:cubicBezTo>
                <a:cubicBezTo>
                  <a:pt x="2105082" y="924223"/>
                  <a:pt x="2093364" y="945929"/>
                  <a:pt x="2107481" y="966576"/>
                </a:cubicBezTo>
                <a:cubicBezTo>
                  <a:pt x="2113899" y="963284"/>
                  <a:pt x="2119200" y="960549"/>
                  <a:pt x="2124724" y="957704"/>
                </a:cubicBezTo>
                <a:cubicBezTo>
                  <a:pt x="2126677" y="964288"/>
                  <a:pt x="2128240" y="969645"/>
                  <a:pt x="2129858" y="975114"/>
                </a:cubicBezTo>
                <a:cubicBezTo>
                  <a:pt x="2143808" y="962391"/>
                  <a:pt x="2156196" y="951677"/>
                  <a:pt x="2167859" y="940182"/>
                </a:cubicBezTo>
                <a:cubicBezTo>
                  <a:pt x="2175336" y="932816"/>
                  <a:pt x="2180023" y="924055"/>
                  <a:pt x="2173439" y="912895"/>
                </a:cubicBezTo>
                <a:cubicBezTo>
                  <a:pt x="2157535" y="913453"/>
                  <a:pt x="2157814" y="933095"/>
                  <a:pt x="2146654" y="936555"/>
                </a:cubicBezTo>
                <a:cubicBezTo>
                  <a:pt x="2129635" y="926622"/>
                  <a:pt x="2129914" y="904636"/>
                  <a:pt x="2110551" y="898219"/>
                </a:cubicBezTo>
                <a:cubicBezTo>
                  <a:pt x="2117247" y="894927"/>
                  <a:pt x="2121822" y="892695"/>
                  <a:pt x="2126175" y="890575"/>
                </a:cubicBezTo>
                <a:cubicBezTo>
                  <a:pt x="2122102" y="876011"/>
                  <a:pt x="2117707" y="867864"/>
                  <a:pt x="2111855" y="865576"/>
                </a:cubicBezTo>
                <a:close/>
                <a:moveTo>
                  <a:pt x="623002" y="864167"/>
                </a:moveTo>
                <a:cubicBezTo>
                  <a:pt x="618259" y="864069"/>
                  <a:pt x="613572" y="865241"/>
                  <a:pt x="610950" y="867640"/>
                </a:cubicBezTo>
                <a:cubicBezTo>
                  <a:pt x="603471" y="874504"/>
                  <a:pt x="606708" y="882148"/>
                  <a:pt x="611451" y="887338"/>
                </a:cubicBezTo>
                <a:cubicBezTo>
                  <a:pt x="618092" y="894536"/>
                  <a:pt x="626072" y="901344"/>
                  <a:pt x="634833" y="905473"/>
                </a:cubicBezTo>
                <a:cubicBezTo>
                  <a:pt x="644598" y="910049"/>
                  <a:pt x="655870" y="911388"/>
                  <a:pt x="668537" y="914681"/>
                </a:cubicBezTo>
                <a:lnTo>
                  <a:pt x="668592" y="914625"/>
                </a:lnTo>
                <a:cubicBezTo>
                  <a:pt x="658213" y="899893"/>
                  <a:pt x="649341" y="887338"/>
                  <a:pt x="640469" y="874838"/>
                </a:cubicBezTo>
                <a:cubicBezTo>
                  <a:pt x="638850" y="872606"/>
                  <a:pt x="637399" y="870207"/>
                  <a:pt x="635391" y="868310"/>
                </a:cubicBezTo>
                <a:cubicBezTo>
                  <a:pt x="632545" y="865632"/>
                  <a:pt x="627746" y="864265"/>
                  <a:pt x="623002" y="864167"/>
                </a:cubicBezTo>
                <a:close/>
                <a:moveTo>
                  <a:pt x="919362" y="858489"/>
                </a:moveTo>
                <a:lnTo>
                  <a:pt x="919362" y="858545"/>
                </a:lnTo>
                <a:cubicBezTo>
                  <a:pt x="910267" y="876680"/>
                  <a:pt x="923994" y="885497"/>
                  <a:pt x="930858" y="900284"/>
                </a:cubicBezTo>
                <a:cubicBezTo>
                  <a:pt x="940176" y="887059"/>
                  <a:pt x="946203" y="876513"/>
                  <a:pt x="947765" y="861502"/>
                </a:cubicBezTo>
                <a:cubicBezTo>
                  <a:pt x="937721" y="863678"/>
                  <a:pt x="930020" y="865352"/>
                  <a:pt x="922990" y="866859"/>
                </a:cubicBezTo>
                <a:cubicBezTo>
                  <a:pt x="921483" y="863399"/>
                  <a:pt x="920423" y="860944"/>
                  <a:pt x="919362" y="858489"/>
                </a:cubicBezTo>
                <a:close/>
                <a:moveTo>
                  <a:pt x="257194" y="838646"/>
                </a:moveTo>
                <a:lnTo>
                  <a:pt x="257781" y="838736"/>
                </a:lnTo>
                <a:lnTo>
                  <a:pt x="257782" y="838735"/>
                </a:lnTo>
                <a:lnTo>
                  <a:pt x="257785" y="838855"/>
                </a:lnTo>
                <a:lnTo>
                  <a:pt x="257504" y="839014"/>
                </a:lnTo>
                <a:lnTo>
                  <a:pt x="257502" y="839015"/>
                </a:lnTo>
                <a:close/>
                <a:moveTo>
                  <a:pt x="1056242" y="833378"/>
                </a:moveTo>
                <a:cubicBezTo>
                  <a:pt x="1063943" y="834829"/>
                  <a:pt x="1074879" y="841134"/>
                  <a:pt x="1082133" y="845431"/>
                </a:cubicBezTo>
                <a:cubicBezTo>
                  <a:pt x="1091619" y="851067"/>
                  <a:pt x="1101942" y="855196"/>
                  <a:pt x="1111093" y="859605"/>
                </a:cubicBezTo>
                <a:cubicBezTo>
                  <a:pt x="1104173" y="862227"/>
                  <a:pt x="1095693" y="865520"/>
                  <a:pt x="1085983" y="869202"/>
                </a:cubicBezTo>
                <a:cubicBezTo>
                  <a:pt x="1084867" y="875843"/>
                  <a:pt x="1083695" y="882930"/>
                  <a:pt x="1082522" y="889905"/>
                </a:cubicBezTo>
                <a:cubicBezTo>
                  <a:pt x="1072422" y="890295"/>
                  <a:pt x="1056744" y="855922"/>
                  <a:pt x="1056242" y="833378"/>
                </a:cubicBezTo>
                <a:close/>
                <a:moveTo>
                  <a:pt x="2647548" y="807326"/>
                </a:moveTo>
                <a:cubicBezTo>
                  <a:pt x="2651293" y="805533"/>
                  <a:pt x="2655702" y="805449"/>
                  <a:pt x="2661142" y="807430"/>
                </a:cubicBezTo>
                <a:cubicBezTo>
                  <a:pt x="2670015" y="810611"/>
                  <a:pt x="2675149" y="815354"/>
                  <a:pt x="2670963" y="829472"/>
                </a:cubicBezTo>
                <a:cubicBezTo>
                  <a:pt x="2684467" y="825510"/>
                  <a:pt x="2695404" y="822274"/>
                  <a:pt x="2709187" y="818256"/>
                </a:cubicBezTo>
                <a:cubicBezTo>
                  <a:pt x="2719511" y="824896"/>
                  <a:pt x="2735079" y="826403"/>
                  <a:pt x="2746463" y="839237"/>
                </a:cubicBezTo>
                <a:cubicBezTo>
                  <a:pt x="2751820" y="845264"/>
                  <a:pt x="2765044" y="844203"/>
                  <a:pt x="2772968" y="845989"/>
                </a:cubicBezTo>
                <a:cubicBezTo>
                  <a:pt x="2761585" y="854080"/>
                  <a:pt x="2749085" y="862953"/>
                  <a:pt x="2736139" y="872160"/>
                </a:cubicBezTo>
                <a:cubicBezTo>
                  <a:pt x="2732847" y="868700"/>
                  <a:pt x="2727323" y="862897"/>
                  <a:pt x="2720850" y="856145"/>
                </a:cubicBezTo>
                <a:cubicBezTo>
                  <a:pt x="2714210" y="859549"/>
                  <a:pt x="2707960" y="862730"/>
                  <a:pt x="2701319" y="866078"/>
                </a:cubicBezTo>
                <a:cubicBezTo>
                  <a:pt x="2691442" y="854192"/>
                  <a:pt x="2681789" y="842808"/>
                  <a:pt x="2664658" y="847496"/>
                </a:cubicBezTo>
                <a:cubicBezTo>
                  <a:pt x="2656009" y="837786"/>
                  <a:pt x="2647527" y="828300"/>
                  <a:pt x="2637929" y="817475"/>
                </a:cubicBezTo>
                <a:cubicBezTo>
                  <a:pt x="2640719" y="812620"/>
                  <a:pt x="2643802" y="809119"/>
                  <a:pt x="2647548" y="807326"/>
                </a:cubicBezTo>
                <a:close/>
                <a:moveTo>
                  <a:pt x="1492941" y="806649"/>
                </a:moveTo>
                <a:cubicBezTo>
                  <a:pt x="1494783" y="816191"/>
                  <a:pt x="1496624" y="825733"/>
                  <a:pt x="1498466" y="835108"/>
                </a:cubicBezTo>
                <a:cubicBezTo>
                  <a:pt x="1495341" y="835666"/>
                  <a:pt x="1490654" y="836503"/>
                  <a:pt x="1483343" y="837787"/>
                </a:cubicBezTo>
                <a:cubicBezTo>
                  <a:pt x="1488477" y="845599"/>
                  <a:pt x="1492272" y="851346"/>
                  <a:pt x="1496066" y="857150"/>
                </a:cubicBezTo>
                <a:cubicBezTo>
                  <a:pt x="1492272" y="865576"/>
                  <a:pt x="1488645" y="873611"/>
                  <a:pt x="1483511" y="885050"/>
                </a:cubicBezTo>
                <a:cubicBezTo>
                  <a:pt x="1478991" y="876513"/>
                  <a:pt x="1477094" y="871267"/>
                  <a:pt x="1473857" y="867026"/>
                </a:cubicBezTo>
                <a:cubicBezTo>
                  <a:pt x="1468556" y="860051"/>
                  <a:pt x="1458400" y="858489"/>
                  <a:pt x="1454996" y="864794"/>
                </a:cubicBezTo>
                <a:cubicBezTo>
                  <a:pt x="1446347" y="880809"/>
                  <a:pt x="1430891" y="875899"/>
                  <a:pt x="1418558" y="880195"/>
                </a:cubicBezTo>
                <a:cubicBezTo>
                  <a:pt x="1416828" y="880809"/>
                  <a:pt x="1414765" y="882372"/>
                  <a:pt x="1413425" y="881870"/>
                </a:cubicBezTo>
                <a:cubicBezTo>
                  <a:pt x="1406562" y="879359"/>
                  <a:pt x="1397634" y="869147"/>
                  <a:pt x="1397522" y="887115"/>
                </a:cubicBezTo>
                <a:cubicBezTo>
                  <a:pt x="1376931" y="885106"/>
                  <a:pt x="1365994" y="903074"/>
                  <a:pt x="1349812" y="910105"/>
                </a:cubicBezTo>
                <a:cubicBezTo>
                  <a:pt x="1340493" y="914179"/>
                  <a:pt x="1330951" y="918029"/>
                  <a:pt x="1321074" y="920372"/>
                </a:cubicBezTo>
                <a:cubicBezTo>
                  <a:pt x="1317335" y="921265"/>
                  <a:pt x="1312536" y="917582"/>
                  <a:pt x="1308127" y="915964"/>
                </a:cubicBezTo>
                <a:cubicBezTo>
                  <a:pt x="1306565" y="920093"/>
                  <a:pt x="1305003" y="924055"/>
                  <a:pt x="1303663" y="927571"/>
                </a:cubicBezTo>
                <a:cubicBezTo>
                  <a:pt x="1316220" y="937280"/>
                  <a:pt x="1328496" y="939512"/>
                  <a:pt x="1341999" y="937224"/>
                </a:cubicBezTo>
                <a:cubicBezTo>
                  <a:pt x="1367277" y="932816"/>
                  <a:pt x="1385134" y="917917"/>
                  <a:pt x="1398248" y="894481"/>
                </a:cubicBezTo>
                <a:cubicBezTo>
                  <a:pt x="1417666" y="909882"/>
                  <a:pt x="1438256" y="907148"/>
                  <a:pt x="1458456" y="903855"/>
                </a:cubicBezTo>
                <a:cubicBezTo>
                  <a:pt x="1466157" y="902572"/>
                  <a:pt x="1472797" y="901344"/>
                  <a:pt x="1479437" y="905920"/>
                </a:cubicBezTo>
                <a:cubicBezTo>
                  <a:pt x="1460130" y="918252"/>
                  <a:pt x="1431392" y="946878"/>
                  <a:pt x="1424194" y="961331"/>
                </a:cubicBezTo>
                <a:cubicBezTo>
                  <a:pt x="1432453" y="971877"/>
                  <a:pt x="1444004" y="973495"/>
                  <a:pt x="1456224" y="971598"/>
                </a:cubicBezTo>
                <a:cubicBezTo>
                  <a:pt x="1471235" y="969254"/>
                  <a:pt x="1479996" y="959043"/>
                  <a:pt x="1484404" y="943697"/>
                </a:cubicBezTo>
                <a:cubicBezTo>
                  <a:pt x="1521847" y="958038"/>
                  <a:pt x="1532505" y="933318"/>
                  <a:pt x="1539870" y="905362"/>
                </a:cubicBezTo>
                <a:cubicBezTo>
                  <a:pt x="1576755" y="932984"/>
                  <a:pt x="1596006" y="932314"/>
                  <a:pt x="1611184" y="905473"/>
                </a:cubicBezTo>
                <a:cubicBezTo>
                  <a:pt x="1601140" y="902851"/>
                  <a:pt x="1589757" y="902070"/>
                  <a:pt x="1580717" y="897103"/>
                </a:cubicBezTo>
                <a:cubicBezTo>
                  <a:pt x="1565818" y="888956"/>
                  <a:pt x="1566153" y="876680"/>
                  <a:pt x="1578876" y="864236"/>
                </a:cubicBezTo>
                <a:cubicBezTo>
                  <a:pt x="1583451" y="859772"/>
                  <a:pt x="1586911" y="854136"/>
                  <a:pt x="1590873" y="849003"/>
                </a:cubicBezTo>
                <a:cubicBezTo>
                  <a:pt x="1584065" y="849672"/>
                  <a:pt x="1581219" y="853522"/>
                  <a:pt x="1577369" y="855699"/>
                </a:cubicBezTo>
                <a:cubicBezTo>
                  <a:pt x="1564312" y="863232"/>
                  <a:pt x="1554204" y="876384"/>
                  <a:pt x="1539962" y="881688"/>
                </a:cubicBezTo>
                <a:lnTo>
                  <a:pt x="1524190" y="883863"/>
                </a:lnTo>
                <a:lnTo>
                  <a:pt x="1535504" y="869356"/>
                </a:lnTo>
                <a:cubicBezTo>
                  <a:pt x="1540108" y="864669"/>
                  <a:pt x="1544502" y="859354"/>
                  <a:pt x="1545618" y="851011"/>
                </a:cubicBezTo>
                <a:cubicBezTo>
                  <a:pt x="1534179" y="857708"/>
                  <a:pt x="1525753" y="862618"/>
                  <a:pt x="1516489" y="868031"/>
                </a:cubicBezTo>
                <a:cubicBezTo>
                  <a:pt x="1515708" y="855141"/>
                  <a:pt x="1508956" y="846157"/>
                  <a:pt x="1514146" y="833099"/>
                </a:cubicBezTo>
                <a:cubicBezTo>
                  <a:pt x="1517996" y="823501"/>
                  <a:pt x="1507171" y="812174"/>
                  <a:pt x="1492941" y="806649"/>
                </a:cubicBezTo>
                <a:close/>
                <a:moveTo>
                  <a:pt x="249466" y="779363"/>
                </a:moveTo>
                <a:cubicBezTo>
                  <a:pt x="248016" y="784999"/>
                  <a:pt x="247458" y="791081"/>
                  <a:pt x="245002" y="796215"/>
                </a:cubicBezTo>
                <a:cubicBezTo>
                  <a:pt x="240538" y="805367"/>
                  <a:pt x="239715" y="813360"/>
                  <a:pt x="241982" y="820419"/>
                </a:cubicBezTo>
                <a:lnTo>
                  <a:pt x="257194" y="838646"/>
                </a:lnTo>
                <a:lnTo>
                  <a:pt x="230885" y="834606"/>
                </a:lnTo>
                <a:cubicBezTo>
                  <a:pt x="226421" y="849673"/>
                  <a:pt x="221733" y="865297"/>
                  <a:pt x="215818" y="885162"/>
                </a:cubicBezTo>
                <a:cubicBezTo>
                  <a:pt x="209959" y="877573"/>
                  <a:pt x="206555" y="873165"/>
                  <a:pt x="202928" y="868422"/>
                </a:cubicBezTo>
                <a:cubicBezTo>
                  <a:pt x="190317" y="867138"/>
                  <a:pt x="184402" y="885832"/>
                  <a:pt x="169392" y="875509"/>
                </a:cubicBezTo>
                <a:cubicBezTo>
                  <a:pt x="166546" y="855755"/>
                  <a:pt x="160966" y="849784"/>
                  <a:pt x="141379" y="851514"/>
                </a:cubicBezTo>
                <a:cubicBezTo>
                  <a:pt x="140821" y="842195"/>
                  <a:pt x="135464" y="832039"/>
                  <a:pt x="152037" y="826515"/>
                </a:cubicBezTo>
                <a:cubicBezTo>
                  <a:pt x="159236" y="834830"/>
                  <a:pt x="167271" y="843255"/>
                  <a:pt x="174190" y="852463"/>
                </a:cubicBezTo>
                <a:cubicBezTo>
                  <a:pt x="182840" y="863958"/>
                  <a:pt x="192828" y="863735"/>
                  <a:pt x="198241" y="850175"/>
                </a:cubicBezTo>
                <a:cubicBezTo>
                  <a:pt x="204323" y="834885"/>
                  <a:pt x="215037" y="821437"/>
                  <a:pt x="219501" y="806148"/>
                </a:cubicBezTo>
                <a:cubicBezTo>
                  <a:pt x="224077" y="790356"/>
                  <a:pt x="242212" y="791974"/>
                  <a:pt x="249466" y="779363"/>
                </a:cubicBezTo>
                <a:close/>
                <a:moveTo>
                  <a:pt x="2586815" y="778303"/>
                </a:moveTo>
                <a:cubicBezTo>
                  <a:pt x="2592172" y="777689"/>
                  <a:pt x="2597808" y="777968"/>
                  <a:pt x="2603109" y="778972"/>
                </a:cubicBezTo>
                <a:cubicBezTo>
                  <a:pt x="2609694" y="780200"/>
                  <a:pt x="2605341" y="789630"/>
                  <a:pt x="2614102" y="792755"/>
                </a:cubicBezTo>
                <a:cubicBezTo>
                  <a:pt x="2620519" y="795043"/>
                  <a:pt x="2612930" y="805924"/>
                  <a:pt x="2607183" y="809217"/>
                </a:cubicBezTo>
                <a:cubicBezTo>
                  <a:pt x="2595688" y="815857"/>
                  <a:pt x="2583188" y="820767"/>
                  <a:pt x="2571191" y="826348"/>
                </a:cubicBezTo>
                <a:cubicBezTo>
                  <a:pt x="2574260" y="833434"/>
                  <a:pt x="2576659" y="838847"/>
                  <a:pt x="2579003" y="844316"/>
                </a:cubicBezTo>
                <a:lnTo>
                  <a:pt x="2579003" y="844371"/>
                </a:lnTo>
                <a:cubicBezTo>
                  <a:pt x="2575097" y="848054"/>
                  <a:pt x="2571191" y="851793"/>
                  <a:pt x="2567285" y="855476"/>
                </a:cubicBezTo>
                <a:cubicBezTo>
                  <a:pt x="2563881" y="834997"/>
                  <a:pt x="2565667" y="812007"/>
                  <a:pt x="2540779" y="803023"/>
                </a:cubicBezTo>
                <a:cubicBezTo>
                  <a:pt x="2541951" y="790188"/>
                  <a:pt x="2546582" y="783213"/>
                  <a:pt x="2559696" y="782823"/>
                </a:cubicBezTo>
                <a:cubicBezTo>
                  <a:pt x="2568736" y="782544"/>
                  <a:pt x="2577720" y="779363"/>
                  <a:pt x="2586815" y="778303"/>
                </a:cubicBezTo>
                <a:close/>
                <a:moveTo>
                  <a:pt x="215093" y="719265"/>
                </a:moveTo>
                <a:cubicBezTo>
                  <a:pt x="217548" y="728528"/>
                  <a:pt x="219892" y="733941"/>
                  <a:pt x="220338" y="739577"/>
                </a:cubicBezTo>
                <a:cubicBezTo>
                  <a:pt x="220952" y="747668"/>
                  <a:pt x="219390" y="755982"/>
                  <a:pt x="220338" y="764018"/>
                </a:cubicBezTo>
                <a:cubicBezTo>
                  <a:pt x="222068" y="779419"/>
                  <a:pt x="220617" y="782265"/>
                  <a:pt x="206221" y="782990"/>
                </a:cubicBezTo>
                <a:cubicBezTo>
                  <a:pt x="200027" y="783325"/>
                  <a:pt x="193721" y="782097"/>
                  <a:pt x="185072" y="781372"/>
                </a:cubicBezTo>
                <a:lnTo>
                  <a:pt x="185016" y="781316"/>
                </a:lnTo>
                <a:cubicBezTo>
                  <a:pt x="187527" y="775624"/>
                  <a:pt x="189201" y="771886"/>
                  <a:pt x="191210" y="767366"/>
                </a:cubicBezTo>
                <a:cubicBezTo>
                  <a:pt x="196511" y="770323"/>
                  <a:pt x="200361" y="772444"/>
                  <a:pt x="209959" y="777745"/>
                </a:cubicBezTo>
                <a:cubicBezTo>
                  <a:pt x="203263" y="765748"/>
                  <a:pt x="199245" y="758493"/>
                  <a:pt x="194112" y="749342"/>
                </a:cubicBezTo>
                <a:cubicBezTo>
                  <a:pt x="196065" y="745938"/>
                  <a:pt x="198855" y="740246"/>
                  <a:pt x="202370" y="734945"/>
                </a:cubicBezTo>
                <a:cubicBezTo>
                  <a:pt x="205272" y="730537"/>
                  <a:pt x="208955" y="726687"/>
                  <a:pt x="215093" y="719265"/>
                </a:cubicBezTo>
                <a:close/>
                <a:moveTo>
                  <a:pt x="571497" y="717981"/>
                </a:moveTo>
                <a:cubicBezTo>
                  <a:pt x="566698" y="734610"/>
                  <a:pt x="571425" y="753342"/>
                  <a:pt x="585671" y="774173"/>
                </a:cubicBezTo>
                <a:cubicBezTo>
                  <a:pt x="575850" y="778302"/>
                  <a:pt x="566084" y="782432"/>
                  <a:pt x="557045" y="786226"/>
                </a:cubicBezTo>
                <a:cubicBezTo>
                  <a:pt x="556096" y="803748"/>
                  <a:pt x="565973" y="809383"/>
                  <a:pt x="579421" y="812229"/>
                </a:cubicBezTo>
                <a:cubicBezTo>
                  <a:pt x="570883" y="819874"/>
                  <a:pt x="563462" y="826515"/>
                  <a:pt x="555706" y="833434"/>
                </a:cubicBezTo>
                <a:cubicBezTo>
                  <a:pt x="558719" y="849449"/>
                  <a:pt x="566308" y="858768"/>
                  <a:pt x="585503" y="862004"/>
                </a:cubicBezTo>
                <a:cubicBezTo>
                  <a:pt x="582044" y="855029"/>
                  <a:pt x="580146" y="851346"/>
                  <a:pt x="576519" y="844092"/>
                </a:cubicBezTo>
                <a:cubicBezTo>
                  <a:pt x="585168" y="848110"/>
                  <a:pt x="591139" y="850844"/>
                  <a:pt x="597166" y="853690"/>
                </a:cubicBezTo>
                <a:cubicBezTo>
                  <a:pt x="598393" y="852741"/>
                  <a:pt x="600402" y="852072"/>
                  <a:pt x="601072" y="850677"/>
                </a:cubicBezTo>
                <a:cubicBezTo>
                  <a:pt x="606540" y="839070"/>
                  <a:pt x="599621" y="833880"/>
                  <a:pt x="590023" y="830755"/>
                </a:cubicBezTo>
                <a:cubicBezTo>
                  <a:pt x="589967" y="821660"/>
                  <a:pt x="598226" y="813457"/>
                  <a:pt x="590414" y="804361"/>
                </a:cubicBezTo>
                <a:cubicBezTo>
                  <a:pt x="589019" y="802743"/>
                  <a:pt x="590358" y="795880"/>
                  <a:pt x="592423" y="794540"/>
                </a:cubicBezTo>
                <a:cubicBezTo>
                  <a:pt x="608048" y="784552"/>
                  <a:pt x="614632" y="768704"/>
                  <a:pt x="621775" y="751406"/>
                </a:cubicBezTo>
                <a:cubicBezTo>
                  <a:pt x="618818" y="783603"/>
                  <a:pt x="639911" y="798670"/>
                  <a:pt x="659218" y="811058"/>
                </a:cubicBezTo>
                <a:cubicBezTo>
                  <a:pt x="663515" y="823557"/>
                  <a:pt x="664407" y="835945"/>
                  <a:pt x="671048" y="842529"/>
                </a:cubicBezTo>
                <a:cubicBezTo>
                  <a:pt x="677186" y="848668"/>
                  <a:pt x="689462" y="848723"/>
                  <a:pt x="699172" y="851514"/>
                </a:cubicBezTo>
                <a:cubicBezTo>
                  <a:pt x="703357" y="885999"/>
                  <a:pt x="733489" y="882930"/>
                  <a:pt x="756646" y="890072"/>
                </a:cubicBezTo>
                <a:cubicBezTo>
                  <a:pt x="761054" y="900116"/>
                  <a:pt x="765462" y="910161"/>
                  <a:pt x="770429" y="921433"/>
                </a:cubicBezTo>
                <a:cubicBezTo>
                  <a:pt x="766132" y="931867"/>
                  <a:pt x="746100" y="934490"/>
                  <a:pt x="750285" y="950059"/>
                </a:cubicBezTo>
                <a:cubicBezTo>
                  <a:pt x="753242" y="961107"/>
                  <a:pt x="761222" y="970873"/>
                  <a:pt x="766188" y="979801"/>
                </a:cubicBezTo>
                <a:cubicBezTo>
                  <a:pt x="746211" y="973886"/>
                  <a:pt x="740743" y="962223"/>
                  <a:pt x="744928" y="929635"/>
                </a:cubicBezTo>
                <a:cubicBezTo>
                  <a:pt x="730978" y="931477"/>
                  <a:pt x="728021" y="940517"/>
                  <a:pt x="727184" y="953965"/>
                </a:cubicBezTo>
                <a:cubicBezTo>
                  <a:pt x="723445" y="948887"/>
                  <a:pt x="719706" y="943809"/>
                  <a:pt x="714517" y="936834"/>
                </a:cubicBezTo>
                <a:cubicBezTo>
                  <a:pt x="707709" y="936443"/>
                  <a:pt x="697163" y="935829"/>
                  <a:pt x="686616" y="935215"/>
                </a:cubicBezTo>
                <a:cubicBezTo>
                  <a:pt x="687397" y="931812"/>
                  <a:pt x="688179" y="928464"/>
                  <a:pt x="688960" y="924892"/>
                </a:cubicBezTo>
                <a:cubicBezTo>
                  <a:pt x="657934" y="925897"/>
                  <a:pt x="601462" y="939735"/>
                  <a:pt x="589856" y="949835"/>
                </a:cubicBezTo>
                <a:cubicBezTo>
                  <a:pt x="606540" y="948050"/>
                  <a:pt x="621887" y="946432"/>
                  <a:pt x="637176" y="944813"/>
                </a:cubicBezTo>
                <a:cubicBezTo>
                  <a:pt x="625123" y="948552"/>
                  <a:pt x="613014" y="952179"/>
                  <a:pt x="600960" y="956029"/>
                </a:cubicBezTo>
                <a:cubicBezTo>
                  <a:pt x="591641" y="958987"/>
                  <a:pt x="582434" y="962112"/>
                  <a:pt x="567814" y="966911"/>
                </a:cubicBezTo>
                <a:cubicBezTo>
                  <a:pt x="575794" y="971375"/>
                  <a:pt x="578472" y="972881"/>
                  <a:pt x="582490" y="975113"/>
                </a:cubicBezTo>
                <a:cubicBezTo>
                  <a:pt x="578919" y="977625"/>
                  <a:pt x="575236" y="980247"/>
                  <a:pt x="568093" y="985325"/>
                </a:cubicBezTo>
                <a:cubicBezTo>
                  <a:pt x="576910" y="987446"/>
                  <a:pt x="582490" y="988729"/>
                  <a:pt x="588014" y="990068"/>
                </a:cubicBezTo>
                <a:lnTo>
                  <a:pt x="588024" y="990075"/>
                </a:lnTo>
                <a:lnTo>
                  <a:pt x="607319" y="975895"/>
                </a:lnTo>
                <a:cubicBezTo>
                  <a:pt x="603079" y="973551"/>
                  <a:pt x="599953" y="971877"/>
                  <a:pt x="594709" y="969031"/>
                </a:cubicBezTo>
                <a:cubicBezTo>
                  <a:pt x="610166" y="965795"/>
                  <a:pt x="623725" y="962949"/>
                  <a:pt x="637340" y="960159"/>
                </a:cubicBezTo>
                <a:cubicBezTo>
                  <a:pt x="637788" y="961442"/>
                  <a:pt x="638178" y="962782"/>
                  <a:pt x="638624" y="964065"/>
                </a:cubicBezTo>
                <a:cubicBezTo>
                  <a:pt x="631481" y="967302"/>
                  <a:pt x="624394" y="970594"/>
                  <a:pt x="617253" y="973830"/>
                </a:cubicBezTo>
                <a:lnTo>
                  <a:pt x="618257" y="976844"/>
                </a:lnTo>
                <a:cubicBezTo>
                  <a:pt x="635611" y="973272"/>
                  <a:pt x="652966" y="969645"/>
                  <a:pt x="670320" y="966074"/>
                </a:cubicBezTo>
                <a:cubicBezTo>
                  <a:pt x="650957" y="978350"/>
                  <a:pt x="628636" y="982480"/>
                  <a:pt x="610222" y="995481"/>
                </a:cubicBezTo>
                <a:lnTo>
                  <a:pt x="610175" y="995389"/>
                </a:lnTo>
                <a:lnTo>
                  <a:pt x="603360" y="1005972"/>
                </a:lnTo>
                <a:cubicBezTo>
                  <a:pt x="598394" y="1008483"/>
                  <a:pt x="595520" y="1011762"/>
                  <a:pt x="593951" y="1015612"/>
                </a:cubicBezTo>
                <a:lnTo>
                  <a:pt x="592424" y="1028215"/>
                </a:lnTo>
                <a:lnTo>
                  <a:pt x="577245" y="1011496"/>
                </a:lnTo>
                <a:cubicBezTo>
                  <a:pt x="570772" y="1006195"/>
                  <a:pt x="563015" y="1002456"/>
                  <a:pt x="554590" y="997211"/>
                </a:cubicBezTo>
                <a:cubicBezTo>
                  <a:pt x="555761" y="1004465"/>
                  <a:pt x="556598" y="1009431"/>
                  <a:pt x="557435" y="1014732"/>
                </a:cubicBezTo>
                <a:cubicBezTo>
                  <a:pt x="528251" y="1011775"/>
                  <a:pt x="527247" y="1012221"/>
                  <a:pt x="521276" y="1030747"/>
                </a:cubicBezTo>
                <a:cubicBezTo>
                  <a:pt x="535840" y="1039229"/>
                  <a:pt x="548898" y="1028348"/>
                  <a:pt x="563517" y="1025390"/>
                </a:cubicBezTo>
                <a:lnTo>
                  <a:pt x="563517" y="1044140"/>
                </a:lnTo>
                <a:cubicBezTo>
                  <a:pt x="568316" y="1044419"/>
                  <a:pt x="571999" y="1044698"/>
                  <a:pt x="575682" y="1044921"/>
                </a:cubicBezTo>
                <a:cubicBezTo>
                  <a:pt x="573785" y="1048883"/>
                  <a:pt x="571887" y="1052845"/>
                  <a:pt x="570046" y="1056807"/>
                </a:cubicBezTo>
                <a:lnTo>
                  <a:pt x="570046" y="1056860"/>
                </a:lnTo>
                <a:lnTo>
                  <a:pt x="575681" y="1044977"/>
                </a:lnTo>
                <a:lnTo>
                  <a:pt x="594709" y="1044977"/>
                </a:lnTo>
                <a:lnTo>
                  <a:pt x="592580" y="1028927"/>
                </a:lnTo>
                <a:lnTo>
                  <a:pt x="604587" y="1033817"/>
                </a:lnTo>
                <a:cubicBezTo>
                  <a:pt x="616601" y="1035449"/>
                  <a:pt x="627870" y="1027790"/>
                  <a:pt x="640300" y="1018750"/>
                </a:cubicBezTo>
                <a:cubicBezTo>
                  <a:pt x="639742" y="1034430"/>
                  <a:pt x="633938" y="1038392"/>
                  <a:pt x="623949" y="1040624"/>
                </a:cubicBezTo>
                <a:cubicBezTo>
                  <a:pt x="616527" y="1042242"/>
                  <a:pt x="609775" y="1046985"/>
                  <a:pt x="601740" y="1050836"/>
                </a:cubicBezTo>
                <a:cubicBezTo>
                  <a:pt x="615579" y="1074551"/>
                  <a:pt x="633994" y="1050334"/>
                  <a:pt x="649506" y="1060768"/>
                </a:cubicBezTo>
                <a:cubicBezTo>
                  <a:pt x="641639" y="1066962"/>
                  <a:pt x="634831" y="1072319"/>
                  <a:pt x="625846" y="1079350"/>
                </a:cubicBezTo>
                <a:cubicBezTo>
                  <a:pt x="641248" y="1088557"/>
                  <a:pt x="658100" y="1080187"/>
                  <a:pt x="672832" y="1087720"/>
                </a:cubicBezTo>
                <a:cubicBezTo>
                  <a:pt x="639574" y="1095756"/>
                  <a:pt x="611840" y="1092017"/>
                  <a:pt x="595044" y="1057030"/>
                </a:cubicBezTo>
                <a:lnTo>
                  <a:pt x="569989" y="1057030"/>
                </a:lnTo>
                <a:lnTo>
                  <a:pt x="570039" y="1056879"/>
                </a:lnTo>
                <a:lnTo>
                  <a:pt x="564354" y="1071371"/>
                </a:lnTo>
                <a:cubicBezTo>
                  <a:pt x="561509" y="1085377"/>
                  <a:pt x="555203" y="1094919"/>
                  <a:pt x="537681" y="1093970"/>
                </a:cubicBezTo>
                <a:cubicBezTo>
                  <a:pt x="538630" y="1113612"/>
                  <a:pt x="517816" y="1132696"/>
                  <a:pt x="538239" y="1153845"/>
                </a:cubicBezTo>
                <a:cubicBezTo>
                  <a:pt x="531097" y="1160485"/>
                  <a:pt x="523564" y="1167461"/>
                  <a:pt x="515752" y="1174715"/>
                </a:cubicBezTo>
                <a:cubicBezTo>
                  <a:pt x="506488" y="1155407"/>
                  <a:pt x="507660" y="1138611"/>
                  <a:pt x="518374" y="1125554"/>
                </a:cubicBezTo>
                <a:cubicBezTo>
                  <a:pt x="531711" y="1109316"/>
                  <a:pt x="525684" y="1087386"/>
                  <a:pt x="504870" y="1085935"/>
                </a:cubicBezTo>
                <a:cubicBezTo>
                  <a:pt x="485061" y="1084540"/>
                  <a:pt x="477025" y="1074328"/>
                  <a:pt x="470720" y="1059039"/>
                </a:cubicBezTo>
                <a:cubicBezTo>
                  <a:pt x="464637" y="1044251"/>
                  <a:pt x="452194" y="1036774"/>
                  <a:pt x="437518" y="1030859"/>
                </a:cubicBezTo>
                <a:cubicBezTo>
                  <a:pt x="436737" y="1022489"/>
                  <a:pt x="435956" y="1014342"/>
                  <a:pt x="435174" y="1006585"/>
                </a:cubicBezTo>
                <a:cubicBezTo>
                  <a:pt x="426079" y="999220"/>
                  <a:pt x="417151" y="992021"/>
                  <a:pt x="406716" y="983651"/>
                </a:cubicBezTo>
                <a:cubicBezTo>
                  <a:pt x="423177" y="971877"/>
                  <a:pt x="408390" y="959601"/>
                  <a:pt x="411961" y="948050"/>
                </a:cubicBezTo>
                <a:cubicBezTo>
                  <a:pt x="406827" y="948664"/>
                  <a:pt x="403423" y="949054"/>
                  <a:pt x="400243" y="949389"/>
                </a:cubicBezTo>
                <a:cubicBezTo>
                  <a:pt x="399406" y="946599"/>
                  <a:pt x="398178" y="944702"/>
                  <a:pt x="398569" y="943251"/>
                </a:cubicBezTo>
                <a:cubicBezTo>
                  <a:pt x="400578" y="936164"/>
                  <a:pt x="402698" y="929077"/>
                  <a:pt x="405321" y="922158"/>
                </a:cubicBezTo>
                <a:cubicBezTo>
                  <a:pt x="407106" y="917471"/>
                  <a:pt x="407957" y="912965"/>
                  <a:pt x="407469" y="908668"/>
                </a:cubicBezTo>
                <a:lnTo>
                  <a:pt x="401607" y="896487"/>
                </a:lnTo>
                <a:lnTo>
                  <a:pt x="374908" y="893142"/>
                </a:lnTo>
                <a:cubicBezTo>
                  <a:pt x="378647" y="885385"/>
                  <a:pt x="381102" y="878912"/>
                  <a:pt x="384729" y="873165"/>
                </a:cubicBezTo>
                <a:cubicBezTo>
                  <a:pt x="389919" y="864850"/>
                  <a:pt x="370946" y="862060"/>
                  <a:pt x="380935" y="852128"/>
                </a:cubicBezTo>
                <a:cubicBezTo>
                  <a:pt x="385957" y="847106"/>
                  <a:pt x="387575" y="838624"/>
                  <a:pt x="390923" y="831369"/>
                </a:cubicBezTo>
                <a:cubicBezTo>
                  <a:pt x="403088" y="840186"/>
                  <a:pt x="411067" y="826905"/>
                  <a:pt x="421670" y="825064"/>
                </a:cubicBezTo>
                <a:cubicBezTo>
                  <a:pt x="433611" y="835387"/>
                  <a:pt x="425687" y="847719"/>
                  <a:pt x="422953" y="857987"/>
                </a:cubicBezTo>
                <a:lnTo>
                  <a:pt x="424837" y="878715"/>
                </a:lnTo>
                <a:lnTo>
                  <a:pt x="439248" y="868477"/>
                </a:lnTo>
                <a:cubicBezTo>
                  <a:pt x="440587" y="867250"/>
                  <a:pt x="438969" y="863232"/>
                  <a:pt x="439750" y="860777"/>
                </a:cubicBezTo>
                <a:cubicBezTo>
                  <a:pt x="442931" y="850788"/>
                  <a:pt x="457551" y="847217"/>
                  <a:pt x="452529" y="831313"/>
                </a:cubicBezTo>
                <a:cubicBezTo>
                  <a:pt x="449962" y="823222"/>
                  <a:pt x="458053" y="811839"/>
                  <a:pt x="461847" y="800288"/>
                </a:cubicBezTo>
                <a:cubicBezTo>
                  <a:pt x="466088" y="805366"/>
                  <a:pt x="469269" y="812732"/>
                  <a:pt x="474291" y="814350"/>
                </a:cubicBezTo>
                <a:cubicBezTo>
                  <a:pt x="480541" y="816415"/>
                  <a:pt x="488297" y="813680"/>
                  <a:pt x="495328" y="813011"/>
                </a:cubicBezTo>
                <a:cubicBezTo>
                  <a:pt x="495998" y="811113"/>
                  <a:pt x="496891" y="809439"/>
                  <a:pt x="497114" y="807654"/>
                </a:cubicBezTo>
                <a:cubicBezTo>
                  <a:pt x="498341" y="797051"/>
                  <a:pt x="486846" y="786449"/>
                  <a:pt x="496723" y="775959"/>
                </a:cubicBezTo>
                <a:cubicBezTo>
                  <a:pt x="507884" y="764017"/>
                  <a:pt x="516365" y="748672"/>
                  <a:pt x="534501" y="745156"/>
                </a:cubicBezTo>
                <a:cubicBezTo>
                  <a:pt x="541588" y="743761"/>
                  <a:pt x="548618" y="741808"/>
                  <a:pt x="556655" y="739911"/>
                </a:cubicBezTo>
                <a:cubicBezTo>
                  <a:pt x="556375" y="730313"/>
                  <a:pt x="556096" y="719097"/>
                  <a:pt x="571497" y="717981"/>
                </a:cubicBezTo>
                <a:close/>
                <a:moveTo>
                  <a:pt x="2546250" y="699131"/>
                </a:moveTo>
                <a:lnTo>
                  <a:pt x="2545578" y="699511"/>
                </a:lnTo>
                <a:lnTo>
                  <a:pt x="2545634" y="699455"/>
                </a:lnTo>
                <a:lnTo>
                  <a:pt x="2545355" y="699176"/>
                </a:lnTo>
                <a:close/>
                <a:moveTo>
                  <a:pt x="2625207" y="678251"/>
                </a:moveTo>
                <a:cubicBezTo>
                  <a:pt x="2624035" y="680929"/>
                  <a:pt x="2623031" y="683217"/>
                  <a:pt x="2621636" y="686342"/>
                </a:cubicBezTo>
                <a:cubicBezTo>
                  <a:pt x="2626602" y="687681"/>
                  <a:pt x="2631456" y="689021"/>
                  <a:pt x="2636311" y="690360"/>
                </a:cubicBezTo>
                <a:cubicBezTo>
                  <a:pt x="2620966" y="690500"/>
                  <a:pt x="2605970" y="694043"/>
                  <a:pt x="2590938" y="696882"/>
                </a:cubicBezTo>
                <a:lnTo>
                  <a:pt x="2546250" y="699131"/>
                </a:lnTo>
                <a:lnTo>
                  <a:pt x="2582442" y="678649"/>
                </a:lnTo>
                <a:cubicBezTo>
                  <a:pt x="2595814" y="675587"/>
                  <a:pt x="2610169" y="675935"/>
                  <a:pt x="2625207" y="678251"/>
                </a:cubicBezTo>
                <a:close/>
                <a:moveTo>
                  <a:pt x="2517286" y="669099"/>
                </a:moveTo>
                <a:cubicBezTo>
                  <a:pt x="2524150" y="681040"/>
                  <a:pt x="2528502" y="689913"/>
                  <a:pt x="2534250" y="697837"/>
                </a:cubicBezTo>
                <a:cubicBezTo>
                  <a:pt x="2535812" y="700013"/>
                  <a:pt x="2541616" y="699064"/>
                  <a:pt x="2545522" y="699567"/>
                </a:cubicBezTo>
                <a:lnTo>
                  <a:pt x="2545243" y="699287"/>
                </a:lnTo>
                <a:lnTo>
                  <a:pt x="2545299" y="699232"/>
                </a:lnTo>
                <a:cubicBezTo>
                  <a:pt x="2547698" y="701854"/>
                  <a:pt x="2550098" y="704533"/>
                  <a:pt x="2554394" y="709164"/>
                </a:cubicBezTo>
                <a:cubicBezTo>
                  <a:pt x="2547196" y="709834"/>
                  <a:pt x="2541448" y="710169"/>
                  <a:pt x="2535757" y="711062"/>
                </a:cubicBezTo>
                <a:cubicBezTo>
                  <a:pt x="2529451" y="712066"/>
                  <a:pt x="2523201" y="713628"/>
                  <a:pt x="2518960" y="714521"/>
                </a:cubicBezTo>
                <a:cubicBezTo>
                  <a:pt x="2506517" y="709220"/>
                  <a:pt x="2495970" y="702747"/>
                  <a:pt x="2484643" y="700459"/>
                </a:cubicBezTo>
                <a:cubicBezTo>
                  <a:pt x="2474989" y="698506"/>
                  <a:pt x="2464387" y="701408"/>
                  <a:pt x="2449711" y="702468"/>
                </a:cubicBezTo>
                <a:cubicBezTo>
                  <a:pt x="2460704" y="688239"/>
                  <a:pt x="2471250" y="687290"/>
                  <a:pt x="2482020" y="688183"/>
                </a:cubicBezTo>
                <a:cubicBezTo>
                  <a:pt x="2496584" y="689411"/>
                  <a:pt x="2509753" y="688183"/>
                  <a:pt x="2517286" y="669099"/>
                </a:cubicBezTo>
                <a:close/>
                <a:moveTo>
                  <a:pt x="637119" y="661789"/>
                </a:moveTo>
                <a:cubicBezTo>
                  <a:pt x="638458" y="662514"/>
                  <a:pt x="639853" y="663240"/>
                  <a:pt x="641192" y="664021"/>
                </a:cubicBezTo>
                <a:cubicBezTo>
                  <a:pt x="638402" y="670606"/>
                  <a:pt x="635556" y="677190"/>
                  <a:pt x="632766" y="683831"/>
                </a:cubicBezTo>
                <a:cubicBezTo>
                  <a:pt x="641137" y="701352"/>
                  <a:pt x="657375" y="688908"/>
                  <a:pt x="671883" y="693986"/>
                </a:cubicBezTo>
                <a:cubicBezTo>
                  <a:pt x="663680" y="699622"/>
                  <a:pt x="657096" y="704086"/>
                  <a:pt x="649618" y="709164"/>
                </a:cubicBezTo>
                <a:cubicBezTo>
                  <a:pt x="656370" y="714744"/>
                  <a:pt x="662732" y="720046"/>
                  <a:pt x="670097" y="726072"/>
                </a:cubicBezTo>
                <a:lnTo>
                  <a:pt x="660240" y="746569"/>
                </a:lnTo>
                <a:lnTo>
                  <a:pt x="660221" y="746551"/>
                </a:lnTo>
                <a:lnTo>
                  <a:pt x="660221" y="746607"/>
                </a:lnTo>
                <a:lnTo>
                  <a:pt x="660240" y="746569"/>
                </a:lnTo>
                <a:lnTo>
                  <a:pt x="675622" y="761283"/>
                </a:lnTo>
                <a:cubicBezTo>
                  <a:pt x="673446" y="763180"/>
                  <a:pt x="671883" y="765468"/>
                  <a:pt x="670934" y="765245"/>
                </a:cubicBezTo>
                <a:cubicBezTo>
                  <a:pt x="662174" y="763013"/>
                  <a:pt x="653580" y="760278"/>
                  <a:pt x="642866" y="757153"/>
                </a:cubicBezTo>
                <a:cubicBezTo>
                  <a:pt x="645043" y="750011"/>
                  <a:pt x="647107" y="743426"/>
                  <a:pt x="649228" y="736507"/>
                </a:cubicBezTo>
                <a:cubicBezTo>
                  <a:pt x="631148" y="724398"/>
                  <a:pt x="639239" y="696776"/>
                  <a:pt x="617979" y="684110"/>
                </a:cubicBezTo>
                <a:cubicBezTo>
                  <a:pt x="625512" y="675293"/>
                  <a:pt x="631316" y="668541"/>
                  <a:pt x="637119" y="661789"/>
                </a:cubicBezTo>
                <a:close/>
                <a:moveTo>
                  <a:pt x="2584304" y="654591"/>
                </a:moveTo>
                <a:lnTo>
                  <a:pt x="2585596" y="654652"/>
                </a:lnTo>
                <a:lnTo>
                  <a:pt x="2584583" y="654814"/>
                </a:lnTo>
                <a:lnTo>
                  <a:pt x="2584472" y="654759"/>
                </a:lnTo>
                <a:lnTo>
                  <a:pt x="2584583" y="654870"/>
                </a:lnTo>
                <a:lnTo>
                  <a:pt x="2584317" y="654725"/>
                </a:lnTo>
                <a:lnTo>
                  <a:pt x="2584384" y="654671"/>
                </a:lnTo>
                <a:close/>
                <a:moveTo>
                  <a:pt x="2620798" y="649011"/>
                </a:moveTo>
                <a:cubicBezTo>
                  <a:pt x="2632377" y="651536"/>
                  <a:pt x="2643956" y="658665"/>
                  <a:pt x="2657013" y="670829"/>
                </a:cubicBezTo>
                <a:cubicBezTo>
                  <a:pt x="2663430" y="667090"/>
                  <a:pt x="2670350" y="663073"/>
                  <a:pt x="2677269" y="659055"/>
                </a:cubicBezTo>
                <a:cubicBezTo>
                  <a:pt x="2684300" y="672447"/>
                  <a:pt x="2693675" y="684668"/>
                  <a:pt x="2688708" y="704087"/>
                </a:cubicBezTo>
                <a:cubicBezTo>
                  <a:pt x="2686197" y="713908"/>
                  <a:pt x="2696576" y="728639"/>
                  <a:pt x="2704165" y="738907"/>
                </a:cubicBezTo>
                <a:cubicBezTo>
                  <a:pt x="2711643" y="749007"/>
                  <a:pt x="2722245" y="756875"/>
                  <a:pt x="2737255" y="755703"/>
                </a:cubicBezTo>
                <a:cubicBezTo>
                  <a:pt x="2742780" y="755256"/>
                  <a:pt x="2748695" y="760055"/>
                  <a:pt x="2757176" y="763627"/>
                </a:cubicBezTo>
                <a:lnTo>
                  <a:pt x="2714935" y="763627"/>
                </a:lnTo>
                <a:cubicBezTo>
                  <a:pt x="2709411" y="745324"/>
                  <a:pt x="2689824" y="744598"/>
                  <a:pt x="2671354" y="733103"/>
                </a:cubicBezTo>
                <a:cubicBezTo>
                  <a:pt x="2673865" y="740190"/>
                  <a:pt x="2676041" y="743259"/>
                  <a:pt x="2675762" y="746161"/>
                </a:cubicBezTo>
                <a:cubicBezTo>
                  <a:pt x="2675428" y="750123"/>
                  <a:pt x="2673307" y="753917"/>
                  <a:pt x="2671633" y="758772"/>
                </a:cubicBezTo>
                <a:cubicBezTo>
                  <a:pt x="2683017" y="758716"/>
                  <a:pt x="2695516" y="747388"/>
                  <a:pt x="2704277" y="762288"/>
                </a:cubicBezTo>
                <a:cubicBezTo>
                  <a:pt x="2694791" y="780367"/>
                  <a:pt x="2679557" y="766528"/>
                  <a:pt x="2667560" y="767589"/>
                </a:cubicBezTo>
                <a:cubicBezTo>
                  <a:pt x="2660417" y="768202"/>
                  <a:pt x="2649368" y="758884"/>
                  <a:pt x="2645183" y="751295"/>
                </a:cubicBezTo>
                <a:cubicBezTo>
                  <a:pt x="2631121" y="725738"/>
                  <a:pt x="2630786" y="724622"/>
                  <a:pt x="2603221" y="729755"/>
                </a:cubicBezTo>
                <a:cubicBezTo>
                  <a:pt x="2599984" y="730369"/>
                  <a:pt x="2596692" y="730871"/>
                  <a:pt x="2591000" y="727300"/>
                </a:cubicBezTo>
                <a:cubicBezTo>
                  <a:pt x="2597306" y="721832"/>
                  <a:pt x="2603611" y="716307"/>
                  <a:pt x="2608075" y="712401"/>
                </a:cubicBezTo>
                <a:cubicBezTo>
                  <a:pt x="2625430" y="710783"/>
                  <a:pt x="2639268" y="726351"/>
                  <a:pt x="2654502" y="713852"/>
                </a:cubicBezTo>
                <a:cubicBezTo>
                  <a:pt x="2655339" y="713182"/>
                  <a:pt x="2659022" y="716140"/>
                  <a:pt x="2661477" y="717144"/>
                </a:cubicBezTo>
                <a:cubicBezTo>
                  <a:pt x="2669680" y="720437"/>
                  <a:pt x="2677994" y="723617"/>
                  <a:pt x="2688764" y="722892"/>
                </a:cubicBezTo>
                <a:cubicBezTo>
                  <a:pt x="2680171" y="715359"/>
                  <a:pt x="2672526" y="705984"/>
                  <a:pt x="2662649" y="701018"/>
                </a:cubicBezTo>
                <a:cubicBezTo>
                  <a:pt x="2655339" y="697335"/>
                  <a:pt x="2650875" y="693317"/>
                  <a:pt x="2647639" y="686398"/>
                </a:cubicBezTo>
                <a:cubicBezTo>
                  <a:pt x="2636757" y="663017"/>
                  <a:pt x="2618789" y="651912"/>
                  <a:pt x="2592618" y="654982"/>
                </a:cubicBezTo>
                <a:lnTo>
                  <a:pt x="2585596" y="654652"/>
                </a:lnTo>
                <a:close/>
                <a:moveTo>
                  <a:pt x="1315995" y="644100"/>
                </a:moveTo>
                <a:cubicBezTo>
                  <a:pt x="1308518" y="650461"/>
                  <a:pt x="1302381" y="655651"/>
                  <a:pt x="1294624" y="662180"/>
                </a:cubicBezTo>
                <a:cubicBezTo>
                  <a:pt x="1299758" y="673619"/>
                  <a:pt x="1304779" y="684333"/>
                  <a:pt x="1309411" y="695214"/>
                </a:cubicBezTo>
                <a:cubicBezTo>
                  <a:pt x="1317112" y="713405"/>
                  <a:pt x="1324032" y="720213"/>
                  <a:pt x="1340660" y="717702"/>
                </a:cubicBezTo>
                <a:cubicBezTo>
                  <a:pt x="1363427" y="714298"/>
                  <a:pt x="1384799" y="717758"/>
                  <a:pt x="1409519" y="724845"/>
                </a:cubicBezTo>
                <a:cubicBezTo>
                  <a:pt x="1407120" y="741027"/>
                  <a:pt x="1404720" y="757098"/>
                  <a:pt x="1401930" y="775847"/>
                </a:cubicBezTo>
                <a:cubicBezTo>
                  <a:pt x="1407455" y="771048"/>
                  <a:pt x="1410132" y="768704"/>
                  <a:pt x="1412811" y="766305"/>
                </a:cubicBezTo>
                <a:cubicBezTo>
                  <a:pt x="1413593" y="767979"/>
                  <a:pt x="1414486" y="769597"/>
                  <a:pt x="1415100" y="771327"/>
                </a:cubicBezTo>
                <a:cubicBezTo>
                  <a:pt x="1421979" y="790411"/>
                  <a:pt x="1433959" y="805980"/>
                  <a:pt x="1451035" y="818033"/>
                </a:cubicBezTo>
                <a:cubicBezTo>
                  <a:pt x="1451760" y="818535"/>
                  <a:pt x="1452374" y="819260"/>
                  <a:pt x="1452988" y="819930"/>
                </a:cubicBezTo>
                <a:cubicBezTo>
                  <a:pt x="1461637" y="829305"/>
                  <a:pt x="1471625" y="828468"/>
                  <a:pt x="1481893" y="825399"/>
                </a:cubicBezTo>
                <a:cubicBezTo>
                  <a:pt x="1480665" y="815745"/>
                  <a:pt x="1480777" y="807263"/>
                  <a:pt x="1478321" y="799563"/>
                </a:cubicBezTo>
                <a:cubicBezTo>
                  <a:pt x="1476201" y="792922"/>
                  <a:pt x="1470230" y="781539"/>
                  <a:pt x="1467663" y="781985"/>
                </a:cubicBezTo>
                <a:cubicBezTo>
                  <a:pt x="1448523" y="785277"/>
                  <a:pt x="1443780" y="764743"/>
                  <a:pt x="1429607" y="760948"/>
                </a:cubicBezTo>
                <a:lnTo>
                  <a:pt x="1429551" y="760948"/>
                </a:lnTo>
                <a:cubicBezTo>
                  <a:pt x="1452876" y="762566"/>
                  <a:pt x="1453769" y="742031"/>
                  <a:pt x="1460967" y="728360"/>
                </a:cubicBezTo>
                <a:cubicBezTo>
                  <a:pt x="1464148" y="722389"/>
                  <a:pt x="1462195" y="715358"/>
                  <a:pt x="1454438" y="712624"/>
                </a:cubicBezTo>
                <a:cubicBezTo>
                  <a:pt x="1447854" y="710336"/>
                  <a:pt x="1441214" y="716419"/>
                  <a:pt x="1440823" y="725738"/>
                </a:cubicBezTo>
                <a:cubicBezTo>
                  <a:pt x="1440544" y="732434"/>
                  <a:pt x="1441660" y="739241"/>
                  <a:pt x="1442330" y="748560"/>
                </a:cubicBezTo>
                <a:cubicBezTo>
                  <a:pt x="1436136" y="744487"/>
                  <a:pt x="1432676" y="742199"/>
                  <a:pt x="1429216" y="739911"/>
                </a:cubicBezTo>
                <a:cubicBezTo>
                  <a:pt x="1431058" y="731987"/>
                  <a:pt x="1432843" y="724119"/>
                  <a:pt x="1435075" y="714577"/>
                </a:cubicBezTo>
                <a:cubicBezTo>
                  <a:pt x="1430946" y="715972"/>
                  <a:pt x="1428212" y="716865"/>
                  <a:pt x="1424529" y="718093"/>
                </a:cubicBezTo>
                <a:cubicBezTo>
                  <a:pt x="1418949" y="706877"/>
                  <a:pt x="1413313" y="695493"/>
                  <a:pt x="1407678" y="684166"/>
                </a:cubicBezTo>
                <a:cubicBezTo>
                  <a:pt x="1405724" y="687904"/>
                  <a:pt x="1406729" y="690415"/>
                  <a:pt x="1406673" y="692871"/>
                </a:cubicBezTo>
                <a:cubicBezTo>
                  <a:pt x="1406673" y="695493"/>
                  <a:pt x="1405668" y="698060"/>
                  <a:pt x="1404609" y="703138"/>
                </a:cubicBezTo>
                <a:cubicBezTo>
                  <a:pt x="1386139" y="667258"/>
                  <a:pt x="1378103" y="662236"/>
                  <a:pt x="1359242" y="672726"/>
                </a:cubicBezTo>
                <a:cubicBezTo>
                  <a:pt x="1357345" y="669434"/>
                  <a:pt x="1355447" y="666142"/>
                  <a:pt x="1352769" y="661566"/>
                </a:cubicBezTo>
                <a:cubicBezTo>
                  <a:pt x="1346910" y="671108"/>
                  <a:pt x="1342668" y="678083"/>
                  <a:pt x="1334912" y="690750"/>
                </a:cubicBezTo>
                <a:cubicBezTo>
                  <a:pt x="1337536" y="667146"/>
                  <a:pt x="1324199" y="657716"/>
                  <a:pt x="1315995" y="644100"/>
                </a:cubicBezTo>
                <a:close/>
                <a:moveTo>
                  <a:pt x="1039166" y="614637"/>
                </a:moveTo>
                <a:lnTo>
                  <a:pt x="1039166" y="706430"/>
                </a:lnTo>
                <a:cubicBezTo>
                  <a:pt x="1042570" y="705202"/>
                  <a:pt x="1044523" y="704477"/>
                  <a:pt x="1046866" y="703640"/>
                </a:cubicBezTo>
                <a:cubicBezTo>
                  <a:pt x="1047480" y="704310"/>
                  <a:pt x="1049266" y="705593"/>
                  <a:pt x="1049098" y="706374"/>
                </a:cubicBezTo>
                <a:cubicBezTo>
                  <a:pt x="1048038" y="710615"/>
                  <a:pt x="1046531" y="714744"/>
                  <a:pt x="1044802" y="720045"/>
                </a:cubicBezTo>
                <a:cubicBezTo>
                  <a:pt x="1037603" y="717869"/>
                  <a:pt x="1031688" y="716028"/>
                  <a:pt x="1025885" y="714242"/>
                </a:cubicBezTo>
                <a:cubicBezTo>
                  <a:pt x="1028173" y="709945"/>
                  <a:pt x="1032023" y="706039"/>
                  <a:pt x="1031856" y="702356"/>
                </a:cubicBezTo>
                <a:cubicBezTo>
                  <a:pt x="1031186" y="688071"/>
                  <a:pt x="1026164" y="673786"/>
                  <a:pt x="1033195" y="659780"/>
                </a:cubicBezTo>
                <a:cubicBezTo>
                  <a:pt x="1020305" y="644546"/>
                  <a:pt x="1039891" y="630540"/>
                  <a:pt x="1032916" y="615530"/>
                </a:cubicBezTo>
                <a:cubicBezTo>
                  <a:pt x="1034981" y="615251"/>
                  <a:pt x="1037101" y="614916"/>
                  <a:pt x="1039166" y="614637"/>
                </a:cubicBezTo>
                <a:close/>
                <a:moveTo>
                  <a:pt x="628226" y="610226"/>
                </a:moveTo>
                <a:cubicBezTo>
                  <a:pt x="632495" y="608440"/>
                  <a:pt x="638149" y="608346"/>
                  <a:pt x="646044" y="611178"/>
                </a:cubicBezTo>
                <a:cubicBezTo>
                  <a:pt x="642194" y="615809"/>
                  <a:pt x="639794" y="621278"/>
                  <a:pt x="635944" y="622784"/>
                </a:cubicBezTo>
                <a:cubicBezTo>
                  <a:pt x="615577" y="630485"/>
                  <a:pt x="611559" y="645496"/>
                  <a:pt x="613624" y="666421"/>
                </a:cubicBezTo>
                <a:lnTo>
                  <a:pt x="613624" y="666365"/>
                </a:lnTo>
                <a:cubicBezTo>
                  <a:pt x="611447" y="664022"/>
                  <a:pt x="608155" y="662013"/>
                  <a:pt x="607374" y="659278"/>
                </a:cubicBezTo>
                <a:cubicBezTo>
                  <a:pt x="605644" y="653140"/>
                  <a:pt x="605198" y="646612"/>
                  <a:pt x="603970" y="638632"/>
                </a:cubicBezTo>
                <a:cubicBezTo>
                  <a:pt x="615060" y="636163"/>
                  <a:pt x="615417" y="615583"/>
                  <a:pt x="628226" y="610226"/>
                </a:cubicBezTo>
                <a:close/>
                <a:moveTo>
                  <a:pt x="2345865" y="604481"/>
                </a:moveTo>
                <a:cubicBezTo>
                  <a:pt x="2350999" y="615362"/>
                  <a:pt x="2355463" y="624737"/>
                  <a:pt x="2360206" y="634781"/>
                </a:cubicBezTo>
                <a:cubicBezTo>
                  <a:pt x="2373319" y="631824"/>
                  <a:pt x="2370250" y="608889"/>
                  <a:pt x="2387493" y="608722"/>
                </a:cubicBezTo>
                <a:cubicBezTo>
                  <a:pt x="2390283" y="615474"/>
                  <a:pt x="2393073" y="622170"/>
                  <a:pt x="2395863" y="628978"/>
                </a:cubicBezTo>
                <a:cubicBezTo>
                  <a:pt x="2419523" y="616646"/>
                  <a:pt x="2420416" y="616869"/>
                  <a:pt x="2436263" y="638799"/>
                </a:cubicBezTo>
                <a:cubicBezTo>
                  <a:pt x="2445805" y="636567"/>
                  <a:pt x="2454454" y="633665"/>
                  <a:pt x="2463327" y="632716"/>
                </a:cubicBezTo>
                <a:cubicBezTo>
                  <a:pt x="2482523" y="630708"/>
                  <a:pt x="2502220" y="626969"/>
                  <a:pt x="2521025" y="629257"/>
                </a:cubicBezTo>
                <a:cubicBezTo>
                  <a:pt x="2534139" y="630819"/>
                  <a:pt x="2549317" y="630875"/>
                  <a:pt x="2560868" y="641924"/>
                </a:cubicBezTo>
                <a:lnTo>
                  <a:pt x="2584317" y="654725"/>
                </a:lnTo>
                <a:lnTo>
                  <a:pt x="2574148" y="662793"/>
                </a:lnTo>
                <a:cubicBezTo>
                  <a:pt x="2555008" y="646834"/>
                  <a:pt x="2531237" y="645718"/>
                  <a:pt x="2509698" y="638631"/>
                </a:cubicBezTo>
                <a:cubicBezTo>
                  <a:pt x="2491451" y="654144"/>
                  <a:pt x="2458695" y="645160"/>
                  <a:pt x="2448205" y="675907"/>
                </a:cubicBezTo>
                <a:cubicBezTo>
                  <a:pt x="2437156" y="668597"/>
                  <a:pt x="2428339" y="652470"/>
                  <a:pt x="2412827" y="668708"/>
                </a:cubicBezTo>
                <a:cubicBezTo>
                  <a:pt x="2398318" y="639301"/>
                  <a:pt x="2373989" y="643765"/>
                  <a:pt x="2351389" y="644323"/>
                </a:cubicBezTo>
                <a:cubicBezTo>
                  <a:pt x="2341736" y="644546"/>
                  <a:pt x="2332082" y="647169"/>
                  <a:pt x="2321815" y="648843"/>
                </a:cubicBezTo>
                <a:cubicBezTo>
                  <a:pt x="2321145" y="638129"/>
                  <a:pt x="2320475" y="628531"/>
                  <a:pt x="2319750" y="617148"/>
                </a:cubicBezTo>
                <a:cubicBezTo>
                  <a:pt x="2326725" y="613744"/>
                  <a:pt x="2334761" y="609838"/>
                  <a:pt x="2345865" y="604481"/>
                </a:cubicBezTo>
                <a:close/>
                <a:moveTo>
                  <a:pt x="769088" y="572451"/>
                </a:moveTo>
                <a:cubicBezTo>
                  <a:pt x="780081" y="583444"/>
                  <a:pt x="793138" y="581658"/>
                  <a:pt x="806363" y="580989"/>
                </a:cubicBezTo>
                <a:cubicBezTo>
                  <a:pt x="807870" y="580933"/>
                  <a:pt x="809488" y="582663"/>
                  <a:pt x="811608" y="583946"/>
                </a:cubicBezTo>
                <a:cubicBezTo>
                  <a:pt x="805024" y="592874"/>
                  <a:pt x="798495" y="601691"/>
                  <a:pt x="791799" y="610786"/>
                </a:cubicBezTo>
                <a:cubicBezTo>
                  <a:pt x="779076" y="600017"/>
                  <a:pt x="767581" y="590252"/>
                  <a:pt x="752180" y="577250"/>
                </a:cubicBezTo>
                <a:lnTo>
                  <a:pt x="752236" y="577250"/>
                </a:lnTo>
                <a:cubicBezTo>
                  <a:pt x="759881" y="574906"/>
                  <a:pt x="767414" y="570777"/>
                  <a:pt x="769088" y="572451"/>
                </a:cubicBezTo>
                <a:close/>
                <a:moveTo>
                  <a:pt x="1252069" y="571917"/>
                </a:moveTo>
                <a:cubicBezTo>
                  <a:pt x="1247103" y="571621"/>
                  <a:pt x="1240735" y="572117"/>
                  <a:pt x="1232518" y="573009"/>
                </a:cubicBezTo>
                <a:cubicBezTo>
                  <a:pt x="1231960" y="576469"/>
                  <a:pt x="1232071" y="580263"/>
                  <a:pt x="1230732" y="583333"/>
                </a:cubicBezTo>
                <a:cubicBezTo>
                  <a:pt x="1218958" y="609727"/>
                  <a:pt x="1230788" y="634056"/>
                  <a:pt x="1239325" y="657492"/>
                </a:cubicBezTo>
                <a:cubicBezTo>
                  <a:pt x="1246133" y="676130"/>
                  <a:pt x="1262705" y="685449"/>
                  <a:pt x="1285864" y="681654"/>
                </a:cubicBezTo>
                <a:lnTo>
                  <a:pt x="1285919" y="681654"/>
                </a:lnTo>
                <a:cubicBezTo>
                  <a:pt x="1287090" y="670662"/>
                  <a:pt x="1288541" y="661566"/>
                  <a:pt x="1288765" y="652470"/>
                </a:cubicBezTo>
                <a:cubicBezTo>
                  <a:pt x="1288877" y="648285"/>
                  <a:pt x="1287705" y="642984"/>
                  <a:pt x="1285027" y="640082"/>
                </a:cubicBezTo>
                <a:cubicBezTo>
                  <a:pt x="1275428" y="629592"/>
                  <a:pt x="1270797" y="614023"/>
                  <a:pt x="1254671" y="609950"/>
                </a:cubicBezTo>
                <a:cubicBezTo>
                  <a:pt x="1253499" y="609671"/>
                  <a:pt x="1253276" y="605597"/>
                  <a:pt x="1252104" y="601580"/>
                </a:cubicBezTo>
                <a:cubicBezTo>
                  <a:pt x="1259357" y="603477"/>
                  <a:pt x="1264882" y="604983"/>
                  <a:pt x="1270909" y="606546"/>
                </a:cubicBezTo>
                <a:cubicBezTo>
                  <a:pt x="1269234" y="580808"/>
                  <a:pt x="1266964" y="572804"/>
                  <a:pt x="1252069" y="571917"/>
                </a:cubicBezTo>
                <a:close/>
                <a:moveTo>
                  <a:pt x="456209" y="568992"/>
                </a:moveTo>
                <a:cubicBezTo>
                  <a:pt x="473340" y="589694"/>
                  <a:pt x="473117" y="589415"/>
                  <a:pt x="452136" y="608946"/>
                </a:cubicBezTo>
                <a:cubicBezTo>
                  <a:pt x="449011" y="611847"/>
                  <a:pt x="449346" y="618488"/>
                  <a:pt x="448174" y="623008"/>
                </a:cubicBezTo>
                <a:cubicBezTo>
                  <a:pt x="441589" y="624012"/>
                  <a:pt x="434056" y="625240"/>
                  <a:pt x="426467" y="626356"/>
                </a:cubicBezTo>
                <a:cubicBezTo>
                  <a:pt x="420217" y="627249"/>
                  <a:pt x="423063" y="646612"/>
                  <a:pt x="408778" y="632829"/>
                </a:cubicBezTo>
                <a:lnTo>
                  <a:pt x="408778" y="632773"/>
                </a:lnTo>
                <a:cubicBezTo>
                  <a:pt x="439060" y="601005"/>
                  <a:pt x="454870" y="579745"/>
                  <a:pt x="456209" y="568992"/>
                </a:cubicBezTo>
                <a:close/>
                <a:moveTo>
                  <a:pt x="563071" y="558445"/>
                </a:moveTo>
                <a:cubicBezTo>
                  <a:pt x="571609" y="563356"/>
                  <a:pt x="560114" y="575409"/>
                  <a:pt x="573450" y="574627"/>
                </a:cubicBezTo>
                <a:cubicBezTo>
                  <a:pt x="573618" y="581547"/>
                  <a:pt x="571887" y="589303"/>
                  <a:pt x="583327" y="589582"/>
                </a:cubicBezTo>
                <a:cubicBezTo>
                  <a:pt x="585392" y="589582"/>
                  <a:pt x="588740" y="596055"/>
                  <a:pt x="589019" y="599738"/>
                </a:cubicBezTo>
                <a:cubicBezTo>
                  <a:pt x="589688" y="608276"/>
                  <a:pt x="586731" y="616311"/>
                  <a:pt x="588628" y="625686"/>
                </a:cubicBezTo>
                <a:cubicBezTo>
                  <a:pt x="590860" y="636902"/>
                  <a:pt x="589465" y="643486"/>
                  <a:pt x="594766" y="650852"/>
                </a:cubicBezTo>
                <a:cubicBezTo>
                  <a:pt x="587289" y="661677"/>
                  <a:pt x="578082" y="649345"/>
                  <a:pt x="570102" y="652526"/>
                </a:cubicBezTo>
                <a:cubicBezTo>
                  <a:pt x="562289" y="665137"/>
                  <a:pt x="554535" y="677581"/>
                  <a:pt x="546052" y="691196"/>
                </a:cubicBezTo>
                <a:cubicBezTo>
                  <a:pt x="542201" y="683663"/>
                  <a:pt x="538463" y="676242"/>
                  <a:pt x="534668" y="668820"/>
                </a:cubicBezTo>
                <a:cubicBezTo>
                  <a:pt x="533552" y="669155"/>
                  <a:pt x="532492" y="669490"/>
                  <a:pt x="531376" y="669824"/>
                </a:cubicBezTo>
                <a:cubicBezTo>
                  <a:pt x="532325" y="674902"/>
                  <a:pt x="533273" y="679980"/>
                  <a:pt x="534668" y="687625"/>
                </a:cubicBezTo>
                <a:cubicBezTo>
                  <a:pt x="524903" y="694210"/>
                  <a:pt x="513743" y="701743"/>
                  <a:pt x="502527" y="709332"/>
                </a:cubicBezTo>
                <a:cubicBezTo>
                  <a:pt x="498118" y="704031"/>
                  <a:pt x="494826" y="704756"/>
                  <a:pt x="493375" y="711396"/>
                </a:cubicBezTo>
                <a:lnTo>
                  <a:pt x="493374" y="711419"/>
                </a:lnTo>
                <a:lnTo>
                  <a:pt x="496784" y="705998"/>
                </a:lnTo>
                <a:cubicBezTo>
                  <a:pt x="498339" y="705650"/>
                  <a:pt x="500264" y="706794"/>
                  <a:pt x="502468" y="709444"/>
                </a:cubicBezTo>
                <a:cubicBezTo>
                  <a:pt x="509387" y="712569"/>
                  <a:pt x="516252" y="715694"/>
                  <a:pt x="523338" y="718874"/>
                </a:cubicBezTo>
                <a:cubicBezTo>
                  <a:pt x="522445" y="735168"/>
                  <a:pt x="518483" y="741418"/>
                  <a:pt x="506542" y="744208"/>
                </a:cubicBezTo>
                <a:cubicBezTo>
                  <a:pt x="493540" y="747277"/>
                  <a:pt x="480427" y="750067"/>
                  <a:pt x="464300" y="753694"/>
                </a:cubicBezTo>
                <a:cubicBezTo>
                  <a:pt x="474735" y="741864"/>
                  <a:pt x="483830" y="731541"/>
                  <a:pt x="492926" y="721218"/>
                </a:cubicBezTo>
                <a:lnTo>
                  <a:pt x="492874" y="721271"/>
                </a:lnTo>
                <a:lnTo>
                  <a:pt x="492873" y="721273"/>
                </a:lnTo>
                <a:cubicBezTo>
                  <a:pt x="485898" y="725291"/>
                  <a:pt x="478030" y="728304"/>
                  <a:pt x="472115" y="733550"/>
                </a:cubicBezTo>
                <a:cubicBezTo>
                  <a:pt x="463187" y="741473"/>
                  <a:pt x="455654" y="750960"/>
                  <a:pt x="445442" y="762008"/>
                </a:cubicBezTo>
                <a:cubicBezTo>
                  <a:pt x="440643" y="750402"/>
                  <a:pt x="443098" y="744598"/>
                  <a:pt x="449571" y="740246"/>
                </a:cubicBezTo>
                <a:cubicBezTo>
                  <a:pt x="459504" y="733661"/>
                  <a:pt x="469604" y="727411"/>
                  <a:pt x="474570" y="714242"/>
                </a:cubicBezTo>
                <a:cubicBezTo>
                  <a:pt x="458723" y="707267"/>
                  <a:pt x="447618" y="712457"/>
                  <a:pt x="440699" y="724900"/>
                </a:cubicBezTo>
                <a:cubicBezTo>
                  <a:pt x="434114" y="736730"/>
                  <a:pt x="428199" y="742310"/>
                  <a:pt x="412631" y="739632"/>
                </a:cubicBezTo>
                <a:cubicBezTo>
                  <a:pt x="402921" y="737958"/>
                  <a:pt x="391370" y="746998"/>
                  <a:pt x="376025" y="753080"/>
                </a:cubicBezTo>
                <a:cubicBezTo>
                  <a:pt x="370724" y="752243"/>
                  <a:pt x="370054" y="744208"/>
                  <a:pt x="368436" y="735670"/>
                </a:cubicBezTo>
                <a:cubicBezTo>
                  <a:pt x="367543" y="731094"/>
                  <a:pt x="360568" y="723394"/>
                  <a:pt x="359843" y="723784"/>
                </a:cubicBezTo>
                <a:cubicBezTo>
                  <a:pt x="343772" y="732154"/>
                  <a:pt x="338248" y="707434"/>
                  <a:pt x="330268" y="712401"/>
                </a:cubicBezTo>
                <a:cubicBezTo>
                  <a:pt x="338582" y="709443"/>
                  <a:pt x="352756" y="704365"/>
                  <a:pt x="368101" y="698897"/>
                </a:cubicBezTo>
                <a:cubicBezTo>
                  <a:pt x="366539" y="702245"/>
                  <a:pt x="364474" y="706653"/>
                  <a:pt x="361517" y="712903"/>
                </a:cubicBezTo>
                <a:cubicBezTo>
                  <a:pt x="369608" y="715135"/>
                  <a:pt x="377755" y="717367"/>
                  <a:pt x="386069" y="719655"/>
                </a:cubicBezTo>
                <a:cubicBezTo>
                  <a:pt x="402196" y="713015"/>
                  <a:pt x="405432" y="701073"/>
                  <a:pt x="399238" y="682882"/>
                </a:cubicBezTo>
                <a:cubicBezTo>
                  <a:pt x="417932" y="688406"/>
                  <a:pt x="433779" y="679366"/>
                  <a:pt x="451636" y="681431"/>
                </a:cubicBezTo>
                <a:cubicBezTo>
                  <a:pt x="473175" y="683942"/>
                  <a:pt x="485340" y="666142"/>
                  <a:pt x="483889" y="639748"/>
                </a:cubicBezTo>
                <a:cubicBezTo>
                  <a:pt x="488911" y="638297"/>
                  <a:pt x="494157" y="636734"/>
                  <a:pt x="498900" y="635395"/>
                </a:cubicBezTo>
                <a:cubicBezTo>
                  <a:pt x="508442" y="630038"/>
                  <a:pt x="488465" y="625518"/>
                  <a:pt x="498900" y="620887"/>
                </a:cubicBezTo>
                <a:cubicBezTo>
                  <a:pt x="506433" y="617539"/>
                  <a:pt x="503978" y="609950"/>
                  <a:pt x="507102" y="605541"/>
                </a:cubicBezTo>
                <a:cubicBezTo>
                  <a:pt x="509669" y="601858"/>
                  <a:pt x="517705" y="601970"/>
                  <a:pt x="525070" y="599961"/>
                </a:cubicBezTo>
                <a:cubicBezTo>
                  <a:pt x="522225" y="594548"/>
                  <a:pt x="519769" y="589861"/>
                  <a:pt x="517370" y="585230"/>
                </a:cubicBezTo>
                <a:cubicBezTo>
                  <a:pt x="528921" y="567875"/>
                  <a:pt x="555371" y="579426"/>
                  <a:pt x="563071" y="558445"/>
                </a:cubicBezTo>
                <a:close/>
                <a:moveTo>
                  <a:pt x="748666" y="491986"/>
                </a:moveTo>
                <a:cubicBezTo>
                  <a:pt x="761947" y="487522"/>
                  <a:pt x="773944" y="495334"/>
                  <a:pt x="786610" y="496618"/>
                </a:cubicBezTo>
                <a:cubicBezTo>
                  <a:pt x="798775" y="497901"/>
                  <a:pt x="810549" y="503704"/>
                  <a:pt x="821431" y="507220"/>
                </a:cubicBezTo>
                <a:cubicBezTo>
                  <a:pt x="800840" y="519775"/>
                  <a:pt x="806866" y="515813"/>
                  <a:pt x="796655" y="553089"/>
                </a:cubicBezTo>
                <a:cubicBezTo>
                  <a:pt x="791577" y="548680"/>
                  <a:pt x="787559" y="544328"/>
                  <a:pt x="782704" y="541259"/>
                </a:cubicBezTo>
                <a:cubicBezTo>
                  <a:pt x="777459" y="537911"/>
                  <a:pt x="771433" y="533558"/>
                  <a:pt x="765797" y="533558"/>
                </a:cubicBezTo>
                <a:cubicBezTo>
                  <a:pt x="748388" y="533558"/>
                  <a:pt x="730922" y="535511"/>
                  <a:pt x="712563" y="536739"/>
                </a:cubicBezTo>
                <a:cubicBezTo>
                  <a:pt x="711391" y="533056"/>
                  <a:pt x="710275" y="529652"/>
                  <a:pt x="709215" y="526248"/>
                </a:cubicBezTo>
                <a:cubicBezTo>
                  <a:pt x="722607" y="524741"/>
                  <a:pt x="736000" y="523458"/>
                  <a:pt x="749280" y="521505"/>
                </a:cubicBezTo>
                <a:cubicBezTo>
                  <a:pt x="750954" y="521282"/>
                  <a:pt x="752125" y="517487"/>
                  <a:pt x="754191" y="514307"/>
                </a:cubicBezTo>
                <a:cubicBezTo>
                  <a:pt x="748834" y="513749"/>
                  <a:pt x="744759" y="513358"/>
                  <a:pt x="740799" y="512967"/>
                </a:cubicBezTo>
                <a:cubicBezTo>
                  <a:pt x="740296" y="506494"/>
                  <a:pt x="739850" y="500524"/>
                  <a:pt x="739404" y="494720"/>
                </a:cubicBezTo>
                <a:cubicBezTo>
                  <a:pt x="743421" y="493549"/>
                  <a:pt x="746044" y="492767"/>
                  <a:pt x="748666" y="491986"/>
                </a:cubicBezTo>
                <a:close/>
                <a:moveTo>
                  <a:pt x="653190" y="456385"/>
                </a:moveTo>
                <a:cubicBezTo>
                  <a:pt x="657041" y="467043"/>
                  <a:pt x="661226" y="478594"/>
                  <a:pt x="664518" y="487634"/>
                </a:cubicBezTo>
                <a:cubicBezTo>
                  <a:pt x="676460" y="497845"/>
                  <a:pt x="693367" y="485737"/>
                  <a:pt x="701012" y="501528"/>
                </a:cubicBezTo>
                <a:cubicBezTo>
                  <a:pt x="682040" y="500450"/>
                  <a:pt x="665004" y="507425"/>
                  <a:pt x="649898" y="522454"/>
                </a:cubicBezTo>
                <a:cubicBezTo>
                  <a:pt x="643035" y="529262"/>
                  <a:pt x="637678" y="536572"/>
                  <a:pt x="624564" y="534674"/>
                </a:cubicBezTo>
                <a:cubicBezTo>
                  <a:pt x="617087" y="533614"/>
                  <a:pt x="607991" y="543658"/>
                  <a:pt x="599231" y="548904"/>
                </a:cubicBezTo>
                <a:cubicBezTo>
                  <a:pt x="597667" y="544160"/>
                  <a:pt x="595380" y="537353"/>
                  <a:pt x="592366" y="528145"/>
                </a:cubicBezTo>
                <a:cubicBezTo>
                  <a:pt x="603137" y="525858"/>
                  <a:pt x="613013" y="523737"/>
                  <a:pt x="628749" y="520445"/>
                </a:cubicBezTo>
                <a:cubicBezTo>
                  <a:pt x="619877" y="516204"/>
                  <a:pt x="616306" y="514474"/>
                  <a:pt x="612344" y="512577"/>
                </a:cubicBezTo>
                <a:cubicBezTo>
                  <a:pt x="617310" y="501026"/>
                  <a:pt x="620602" y="488192"/>
                  <a:pt x="627801" y="478203"/>
                </a:cubicBezTo>
                <a:cubicBezTo>
                  <a:pt x="634330" y="469108"/>
                  <a:pt x="645099" y="463081"/>
                  <a:pt x="653190" y="456385"/>
                </a:cubicBezTo>
                <a:close/>
                <a:moveTo>
                  <a:pt x="1773845" y="452200"/>
                </a:moveTo>
                <a:cubicBezTo>
                  <a:pt x="1777416" y="455269"/>
                  <a:pt x="1782159" y="459287"/>
                  <a:pt x="1786958" y="463416"/>
                </a:cubicBezTo>
                <a:cubicBezTo>
                  <a:pt x="1782717" y="468829"/>
                  <a:pt x="1780150" y="472177"/>
                  <a:pt x="1777360" y="475748"/>
                </a:cubicBezTo>
                <a:cubicBezTo>
                  <a:pt x="1781378" y="483058"/>
                  <a:pt x="1791032" y="488806"/>
                  <a:pt x="1783666" y="500859"/>
                </a:cubicBezTo>
                <a:cubicBezTo>
                  <a:pt x="1779537" y="492489"/>
                  <a:pt x="1775742" y="484230"/>
                  <a:pt x="1764247" y="490647"/>
                </a:cubicBezTo>
                <a:cubicBezTo>
                  <a:pt x="1760787" y="492544"/>
                  <a:pt x="1752305" y="491261"/>
                  <a:pt x="1750073" y="488359"/>
                </a:cubicBezTo>
                <a:cubicBezTo>
                  <a:pt x="1745051" y="481830"/>
                  <a:pt x="1751245" y="477422"/>
                  <a:pt x="1756044" y="472791"/>
                </a:cubicBezTo>
                <a:cubicBezTo>
                  <a:pt x="1762405" y="466653"/>
                  <a:pt x="1767651" y="459454"/>
                  <a:pt x="1773845" y="452200"/>
                </a:cubicBezTo>
                <a:close/>
                <a:moveTo>
                  <a:pt x="1950289" y="432265"/>
                </a:moveTo>
                <a:cubicBezTo>
                  <a:pt x="1945114" y="431456"/>
                  <a:pt x="1939882" y="432865"/>
                  <a:pt x="1933995" y="438361"/>
                </a:cubicBezTo>
                <a:cubicBezTo>
                  <a:pt x="1931428" y="440760"/>
                  <a:pt x="1924341" y="438751"/>
                  <a:pt x="1919431" y="438082"/>
                </a:cubicBezTo>
                <a:cubicBezTo>
                  <a:pt x="1903416" y="435905"/>
                  <a:pt x="1903081" y="436017"/>
                  <a:pt x="1893539" y="455882"/>
                </a:cubicBezTo>
                <a:cubicBezTo>
                  <a:pt x="1903081" y="460458"/>
                  <a:pt x="1906429" y="467991"/>
                  <a:pt x="1901965" y="478314"/>
                </a:cubicBezTo>
                <a:cubicBezTo>
                  <a:pt x="1899566" y="476808"/>
                  <a:pt x="1897278" y="475413"/>
                  <a:pt x="1894209" y="473516"/>
                </a:cubicBezTo>
                <a:cubicBezTo>
                  <a:pt x="1888350" y="486238"/>
                  <a:pt x="1916418" y="500635"/>
                  <a:pt x="1892312" y="512297"/>
                </a:cubicBezTo>
                <a:cubicBezTo>
                  <a:pt x="1890582" y="508112"/>
                  <a:pt x="1889019" y="504206"/>
                  <a:pt x="1886843" y="498849"/>
                </a:cubicBezTo>
                <a:cubicBezTo>
                  <a:pt x="1874846" y="518101"/>
                  <a:pt x="1863574" y="534953"/>
                  <a:pt x="1875627" y="555655"/>
                </a:cubicBezTo>
                <a:cubicBezTo>
                  <a:pt x="1854980" y="562519"/>
                  <a:pt x="1855650" y="562630"/>
                  <a:pt x="1853083" y="576860"/>
                </a:cubicBezTo>
                <a:cubicBezTo>
                  <a:pt x="1849233" y="598176"/>
                  <a:pt x="1845438" y="618990"/>
                  <a:pt x="1824290" y="632661"/>
                </a:cubicBezTo>
                <a:cubicBezTo>
                  <a:pt x="1815361" y="638408"/>
                  <a:pt x="1811121" y="651410"/>
                  <a:pt x="1804536" y="661399"/>
                </a:cubicBezTo>
                <a:cubicBezTo>
                  <a:pt x="1784001" y="650741"/>
                  <a:pt x="1777863" y="657269"/>
                  <a:pt x="1763355" y="686286"/>
                </a:cubicBezTo>
                <a:cubicBezTo>
                  <a:pt x="1768209" y="687793"/>
                  <a:pt x="1773064" y="689243"/>
                  <a:pt x="1780430" y="691531"/>
                </a:cubicBezTo>
                <a:lnTo>
                  <a:pt x="1764579" y="704878"/>
                </a:lnTo>
                <a:lnTo>
                  <a:pt x="1764415" y="704812"/>
                </a:lnTo>
                <a:lnTo>
                  <a:pt x="1763935" y="704894"/>
                </a:lnTo>
                <a:lnTo>
                  <a:pt x="1751861" y="689679"/>
                </a:lnTo>
                <a:cubicBezTo>
                  <a:pt x="1738387" y="678523"/>
                  <a:pt x="1721783" y="680385"/>
                  <a:pt x="1706214" y="695995"/>
                </a:cubicBezTo>
                <a:cubicBezTo>
                  <a:pt x="1710288" y="706765"/>
                  <a:pt x="1718323" y="712066"/>
                  <a:pt x="1729539" y="710783"/>
                </a:cubicBezTo>
                <a:lnTo>
                  <a:pt x="1763935" y="704894"/>
                </a:lnTo>
                <a:lnTo>
                  <a:pt x="1764136" y="705147"/>
                </a:lnTo>
                <a:lnTo>
                  <a:pt x="1764192" y="705203"/>
                </a:lnTo>
                <a:lnTo>
                  <a:pt x="1764579" y="704878"/>
                </a:lnTo>
                <a:lnTo>
                  <a:pt x="1773434" y="708411"/>
                </a:lnTo>
                <a:cubicBezTo>
                  <a:pt x="1776427" y="709555"/>
                  <a:pt x="1779231" y="710253"/>
                  <a:pt x="1781323" y="709332"/>
                </a:cubicBezTo>
                <a:cubicBezTo>
                  <a:pt x="1791367" y="704924"/>
                  <a:pt x="1798956" y="707156"/>
                  <a:pt x="1807438" y="712122"/>
                </a:cubicBezTo>
                <a:cubicBezTo>
                  <a:pt x="1812739" y="715247"/>
                  <a:pt x="1818821" y="717088"/>
                  <a:pt x="1824178" y="719320"/>
                </a:cubicBezTo>
                <a:cubicBezTo>
                  <a:pt x="1835896" y="698785"/>
                  <a:pt x="1861342" y="688351"/>
                  <a:pt x="1854199" y="659669"/>
                </a:cubicBezTo>
                <a:cubicBezTo>
                  <a:pt x="1893707" y="657827"/>
                  <a:pt x="1887680" y="631098"/>
                  <a:pt x="1884667" y="606490"/>
                </a:cubicBezTo>
                <a:cubicBezTo>
                  <a:pt x="1890358" y="604537"/>
                  <a:pt x="1894599" y="601803"/>
                  <a:pt x="1898896" y="601747"/>
                </a:cubicBezTo>
                <a:cubicBezTo>
                  <a:pt x="1914911" y="601580"/>
                  <a:pt x="1921719" y="592205"/>
                  <a:pt x="1924788" y="578143"/>
                </a:cubicBezTo>
                <a:cubicBezTo>
                  <a:pt x="1927522" y="565699"/>
                  <a:pt x="1930424" y="553256"/>
                  <a:pt x="1933437" y="539975"/>
                </a:cubicBezTo>
                <a:cubicBezTo>
                  <a:pt x="1940245" y="541928"/>
                  <a:pt x="1946104" y="543546"/>
                  <a:pt x="1952689" y="545443"/>
                </a:cubicBezTo>
                <a:cubicBezTo>
                  <a:pt x="1956037" y="525522"/>
                  <a:pt x="1948392" y="509507"/>
                  <a:pt x="1936562" y="496394"/>
                </a:cubicBezTo>
                <a:cubicBezTo>
                  <a:pt x="1927857" y="486685"/>
                  <a:pt x="1927187" y="477701"/>
                  <a:pt x="1929810" y="469275"/>
                </a:cubicBezTo>
                <a:cubicBezTo>
                  <a:pt x="1952577" y="451809"/>
                  <a:pt x="1970489" y="470223"/>
                  <a:pt x="1993814" y="472902"/>
                </a:cubicBezTo>
                <a:cubicBezTo>
                  <a:pt x="1989964" y="492767"/>
                  <a:pt x="1979864" y="510679"/>
                  <a:pt x="1985835" y="529707"/>
                </a:cubicBezTo>
                <a:cubicBezTo>
                  <a:pt x="2003356" y="539194"/>
                  <a:pt x="1991582" y="516204"/>
                  <a:pt x="2002575" y="515980"/>
                </a:cubicBezTo>
                <a:cubicBezTo>
                  <a:pt x="2003970" y="519552"/>
                  <a:pt x="2005309" y="523514"/>
                  <a:pt x="2007095" y="527252"/>
                </a:cubicBezTo>
                <a:cubicBezTo>
                  <a:pt x="2008713" y="530656"/>
                  <a:pt x="2010889" y="533837"/>
                  <a:pt x="2012954" y="537408"/>
                </a:cubicBezTo>
                <a:cubicBezTo>
                  <a:pt x="2004193" y="541816"/>
                  <a:pt x="1998669" y="550410"/>
                  <a:pt x="1987620" y="541537"/>
                </a:cubicBezTo>
                <a:cubicBezTo>
                  <a:pt x="1976683" y="532721"/>
                  <a:pt x="1966918" y="538412"/>
                  <a:pt x="1960780" y="550298"/>
                </a:cubicBezTo>
                <a:cubicBezTo>
                  <a:pt x="1957320" y="556994"/>
                  <a:pt x="1944597" y="561626"/>
                  <a:pt x="1952744" y="570889"/>
                </a:cubicBezTo>
                <a:cubicBezTo>
                  <a:pt x="1962789" y="582217"/>
                  <a:pt x="1968146" y="568768"/>
                  <a:pt x="1975065" y="564248"/>
                </a:cubicBezTo>
                <a:cubicBezTo>
                  <a:pt x="1976404" y="563356"/>
                  <a:pt x="1978301" y="563356"/>
                  <a:pt x="1981594" y="562463"/>
                </a:cubicBezTo>
                <a:cubicBezTo>
                  <a:pt x="1982319" y="574851"/>
                  <a:pt x="1988346" y="583835"/>
                  <a:pt x="2001292" y="585286"/>
                </a:cubicBezTo>
                <a:cubicBezTo>
                  <a:pt x="2012508" y="586569"/>
                  <a:pt x="2021436" y="580933"/>
                  <a:pt x="2027128" y="572005"/>
                </a:cubicBezTo>
                <a:cubicBezTo>
                  <a:pt x="2030364" y="566871"/>
                  <a:pt x="2031369" y="560008"/>
                  <a:pt x="2032206" y="553702"/>
                </a:cubicBezTo>
                <a:cubicBezTo>
                  <a:pt x="2033712" y="542207"/>
                  <a:pt x="2034326" y="530656"/>
                  <a:pt x="2035665" y="514809"/>
                </a:cubicBezTo>
                <a:cubicBezTo>
                  <a:pt x="2041189" y="519942"/>
                  <a:pt x="2043812" y="524183"/>
                  <a:pt x="2045821" y="523904"/>
                </a:cubicBezTo>
                <a:cubicBezTo>
                  <a:pt x="2057874" y="522230"/>
                  <a:pt x="2057149" y="528870"/>
                  <a:pt x="2058823" y="538078"/>
                </a:cubicBezTo>
                <a:cubicBezTo>
                  <a:pt x="2063845" y="565197"/>
                  <a:pt x="2064849" y="564974"/>
                  <a:pt x="2092527" y="571000"/>
                </a:cubicBezTo>
                <a:cubicBezTo>
                  <a:pt x="2093587" y="571224"/>
                  <a:pt x="2094257" y="573344"/>
                  <a:pt x="2095149" y="574683"/>
                </a:cubicBezTo>
                <a:cubicBezTo>
                  <a:pt x="2091299" y="577139"/>
                  <a:pt x="2087560" y="579482"/>
                  <a:pt x="2080641" y="583835"/>
                </a:cubicBezTo>
                <a:cubicBezTo>
                  <a:pt x="2102459" y="584449"/>
                  <a:pt x="2112615" y="571837"/>
                  <a:pt x="2122213" y="565364"/>
                </a:cubicBezTo>
                <a:cubicBezTo>
                  <a:pt x="2118474" y="548903"/>
                  <a:pt x="2115349" y="535009"/>
                  <a:pt x="2111946" y="520054"/>
                </a:cubicBezTo>
                <a:cubicBezTo>
                  <a:pt x="2107816" y="517766"/>
                  <a:pt x="2103241" y="514306"/>
                  <a:pt x="2098107" y="512632"/>
                </a:cubicBezTo>
                <a:cubicBezTo>
                  <a:pt x="2090295" y="510121"/>
                  <a:pt x="2082092" y="508949"/>
                  <a:pt x="2074335" y="507220"/>
                </a:cubicBezTo>
                <a:cubicBezTo>
                  <a:pt x="2056925" y="467991"/>
                  <a:pt x="2034772" y="460737"/>
                  <a:pt x="2005142" y="485178"/>
                </a:cubicBezTo>
                <a:cubicBezTo>
                  <a:pt x="1996939" y="465759"/>
                  <a:pt x="1984551" y="450414"/>
                  <a:pt x="1966248" y="439477"/>
                </a:cubicBezTo>
                <a:cubicBezTo>
                  <a:pt x="1960585" y="436101"/>
                  <a:pt x="1955465" y="433074"/>
                  <a:pt x="1950289" y="432265"/>
                </a:cubicBezTo>
                <a:close/>
                <a:moveTo>
                  <a:pt x="2142580" y="431553"/>
                </a:moveTo>
                <a:lnTo>
                  <a:pt x="2142662" y="431565"/>
                </a:lnTo>
                <a:lnTo>
                  <a:pt x="2142580" y="431608"/>
                </a:lnTo>
                <a:close/>
                <a:moveTo>
                  <a:pt x="2338275" y="429098"/>
                </a:moveTo>
                <a:cubicBezTo>
                  <a:pt x="2334983" y="437189"/>
                  <a:pt x="2333532" y="440816"/>
                  <a:pt x="2331356" y="446173"/>
                </a:cubicBezTo>
                <a:cubicBezTo>
                  <a:pt x="2334871" y="446173"/>
                  <a:pt x="2338220" y="446954"/>
                  <a:pt x="2340954" y="446006"/>
                </a:cubicBezTo>
                <a:cubicBezTo>
                  <a:pt x="2347371" y="443774"/>
                  <a:pt x="2354960" y="441263"/>
                  <a:pt x="2357862" y="448628"/>
                </a:cubicBezTo>
                <a:cubicBezTo>
                  <a:pt x="2359926" y="453985"/>
                  <a:pt x="2357025" y="461240"/>
                  <a:pt x="2356411" y="467210"/>
                </a:cubicBezTo>
                <a:cubicBezTo>
                  <a:pt x="2338945" y="461128"/>
                  <a:pt x="2324437" y="455994"/>
                  <a:pt x="2310263" y="451028"/>
                </a:cubicBezTo>
                <a:cubicBezTo>
                  <a:pt x="2311658" y="449131"/>
                  <a:pt x="2313723" y="446229"/>
                  <a:pt x="2315787" y="443327"/>
                </a:cubicBezTo>
                <a:cubicBezTo>
                  <a:pt x="2315787" y="443327"/>
                  <a:pt x="2317461" y="441821"/>
                  <a:pt x="2317461" y="441821"/>
                </a:cubicBezTo>
                <a:lnTo>
                  <a:pt x="2317350" y="441821"/>
                </a:lnTo>
                <a:cubicBezTo>
                  <a:pt x="2322763" y="438528"/>
                  <a:pt x="2328175" y="435236"/>
                  <a:pt x="2338275" y="429098"/>
                </a:cubicBezTo>
                <a:close/>
                <a:moveTo>
                  <a:pt x="2207129" y="423559"/>
                </a:moveTo>
                <a:cubicBezTo>
                  <a:pt x="2213378" y="423434"/>
                  <a:pt x="2219531" y="424745"/>
                  <a:pt x="2225836" y="428484"/>
                </a:cubicBezTo>
                <a:cubicBezTo>
                  <a:pt x="2228347" y="429990"/>
                  <a:pt x="2232030" y="429488"/>
                  <a:pt x="2235322" y="433673"/>
                </a:cubicBezTo>
                <a:cubicBezTo>
                  <a:pt x="2220311" y="435403"/>
                  <a:pt x="2205245" y="438695"/>
                  <a:pt x="2190290" y="438416"/>
                </a:cubicBezTo>
                <a:lnTo>
                  <a:pt x="2142662" y="431565"/>
                </a:lnTo>
                <a:lnTo>
                  <a:pt x="2155348" y="424910"/>
                </a:lnTo>
                <a:cubicBezTo>
                  <a:pt x="2167526" y="422412"/>
                  <a:pt x="2178042" y="430186"/>
                  <a:pt x="2187835" y="427256"/>
                </a:cubicBezTo>
                <a:cubicBezTo>
                  <a:pt x="2194531" y="425247"/>
                  <a:pt x="2200879" y="423685"/>
                  <a:pt x="2207129" y="423559"/>
                </a:cubicBezTo>
                <a:close/>
                <a:moveTo>
                  <a:pt x="2264674" y="392771"/>
                </a:moveTo>
                <a:cubicBezTo>
                  <a:pt x="2280745" y="396063"/>
                  <a:pt x="2296816" y="399356"/>
                  <a:pt x="2314951" y="403094"/>
                </a:cubicBezTo>
                <a:cubicBezTo>
                  <a:pt x="2307976" y="411632"/>
                  <a:pt x="2303065" y="417603"/>
                  <a:pt x="2297318" y="424634"/>
                </a:cubicBezTo>
                <a:cubicBezTo>
                  <a:pt x="2308980" y="425136"/>
                  <a:pt x="2318522" y="427814"/>
                  <a:pt x="2317406" y="441765"/>
                </a:cubicBezTo>
                <a:lnTo>
                  <a:pt x="2315732" y="443271"/>
                </a:lnTo>
                <a:lnTo>
                  <a:pt x="2315676" y="443327"/>
                </a:lnTo>
                <a:cubicBezTo>
                  <a:pt x="2307362" y="430660"/>
                  <a:pt x="2293802" y="434678"/>
                  <a:pt x="2279294" y="434845"/>
                </a:cubicBezTo>
                <a:cubicBezTo>
                  <a:pt x="2282084" y="426698"/>
                  <a:pt x="2283981" y="421230"/>
                  <a:pt x="2285376" y="417045"/>
                </a:cubicBezTo>
                <a:cubicBezTo>
                  <a:pt x="2277453" y="410627"/>
                  <a:pt x="2269808" y="404433"/>
                  <a:pt x="2262163" y="398240"/>
                </a:cubicBezTo>
                <a:cubicBezTo>
                  <a:pt x="2263000" y="396398"/>
                  <a:pt x="2263837" y="394612"/>
                  <a:pt x="2264674" y="392771"/>
                </a:cubicBezTo>
                <a:close/>
                <a:moveTo>
                  <a:pt x="1973725" y="330776"/>
                </a:moveTo>
                <a:cubicBezTo>
                  <a:pt x="1971549" y="337137"/>
                  <a:pt x="1970098" y="341378"/>
                  <a:pt x="1968034" y="347516"/>
                </a:cubicBezTo>
                <a:cubicBezTo>
                  <a:pt x="1973670" y="345898"/>
                  <a:pt x="1977799" y="344726"/>
                  <a:pt x="1984663" y="342773"/>
                </a:cubicBezTo>
                <a:cubicBezTo>
                  <a:pt x="1981984" y="349302"/>
                  <a:pt x="1979864" y="354436"/>
                  <a:pt x="1977799" y="359290"/>
                </a:cubicBezTo>
                <a:cubicBezTo>
                  <a:pt x="1983212" y="359290"/>
                  <a:pt x="1988959" y="358007"/>
                  <a:pt x="1993702" y="359625"/>
                </a:cubicBezTo>
                <a:cubicBezTo>
                  <a:pt x="1999171" y="361467"/>
                  <a:pt x="2003802" y="365819"/>
                  <a:pt x="2009996" y="369837"/>
                </a:cubicBezTo>
                <a:cubicBezTo>
                  <a:pt x="1987006" y="373855"/>
                  <a:pt x="1963235" y="365540"/>
                  <a:pt x="1947778" y="349023"/>
                </a:cubicBezTo>
                <a:lnTo>
                  <a:pt x="1947722" y="349023"/>
                </a:lnTo>
                <a:cubicBezTo>
                  <a:pt x="1951238" y="345117"/>
                  <a:pt x="1954809" y="341211"/>
                  <a:pt x="1958324" y="337305"/>
                </a:cubicBezTo>
                <a:cubicBezTo>
                  <a:pt x="1962565" y="335519"/>
                  <a:pt x="1966750" y="333733"/>
                  <a:pt x="1973725" y="330776"/>
                </a:cubicBezTo>
                <a:close/>
                <a:moveTo>
                  <a:pt x="1239995" y="326702"/>
                </a:moveTo>
                <a:cubicBezTo>
                  <a:pt x="1226044" y="334012"/>
                  <a:pt x="1214717" y="344447"/>
                  <a:pt x="1203557" y="356110"/>
                </a:cubicBezTo>
                <a:cubicBezTo>
                  <a:pt x="1195298" y="364703"/>
                  <a:pt x="1206402" y="372292"/>
                  <a:pt x="1198869" y="378095"/>
                </a:cubicBezTo>
                <a:cubicBezTo>
                  <a:pt x="1195633" y="378095"/>
                  <a:pt x="1191894" y="377258"/>
                  <a:pt x="1188657" y="378207"/>
                </a:cubicBezTo>
                <a:cubicBezTo>
                  <a:pt x="1166894" y="384568"/>
                  <a:pt x="1161817" y="394110"/>
                  <a:pt x="1166838" y="416654"/>
                </a:cubicBezTo>
                <a:cubicBezTo>
                  <a:pt x="1168178" y="422681"/>
                  <a:pt x="1167955" y="429098"/>
                  <a:pt x="1168010" y="435347"/>
                </a:cubicBezTo>
                <a:cubicBezTo>
                  <a:pt x="1168178" y="451307"/>
                  <a:pt x="1168010" y="467266"/>
                  <a:pt x="1168010" y="488191"/>
                </a:cubicBezTo>
                <a:cubicBezTo>
                  <a:pt x="1176548" y="473571"/>
                  <a:pt x="1182184" y="463806"/>
                  <a:pt x="1187875" y="454041"/>
                </a:cubicBezTo>
                <a:lnTo>
                  <a:pt x="1187875" y="453985"/>
                </a:lnTo>
                <a:cubicBezTo>
                  <a:pt x="1188880" y="454543"/>
                  <a:pt x="1189829" y="455045"/>
                  <a:pt x="1190833" y="455603"/>
                </a:cubicBezTo>
                <a:cubicBezTo>
                  <a:pt x="1186704" y="478593"/>
                  <a:pt x="1182072" y="501472"/>
                  <a:pt x="1178724" y="524574"/>
                </a:cubicBezTo>
                <a:cubicBezTo>
                  <a:pt x="1177162" y="535288"/>
                  <a:pt x="1176883" y="546894"/>
                  <a:pt x="1190944" y="553869"/>
                </a:cubicBezTo>
                <a:cubicBezTo>
                  <a:pt x="1195353" y="546113"/>
                  <a:pt x="1199874" y="539305"/>
                  <a:pt x="1203222" y="531995"/>
                </a:cubicBezTo>
                <a:cubicBezTo>
                  <a:pt x="1207407" y="522844"/>
                  <a:pt x="1215387" y="517766"/>
                  <a:pt x="1223199" y="521784"/>
                </a:cubicBezTo>
                <a:cubicBezTo>
                  <a:pt x="1235977" y="528368"/>
                  <a:pt x="1241613" y="517989"/>
                  <a:pt x="1250932" y="513860"/>
                </a:cubicBezTo>
                <a:cubicBezTo>
                  <a:pt x="1245687" y="500189"/>
                  <a:pt x="1232239" y="497287"/>
                  <a:pt x="1220464" y="490256"/>
                </a:cubicBezTo>
                <a:cubicBezTo>
                  <a:pt x="1221134" y="486294"/>
                  <a:pt x="1222139" y="481942"/>
                  <a:pt x="1222529" y="477533"/>
                </a:cubicBezTo>
                <a:cubicBezTo>
                  <a:pt x="1224091" y="458672"/>
                  <a:pt x="1226044" y="439867"/>
                  <a:pt x="1200599" y="434064"/>
                </a:cubicBezTo>
                <a:cubicBezTo>
                  <a:pt x="1195856" y="433004"/>
                  <a:pt x="1192228" y="427145"/>
                  <a:pt x="1189997" y="425192"/>
                </a:cubicBezTo>
                <a:cubicBezTo>
                  <a:pt x="1195410" y="418663"/>
                  <a:pt x="1205063" y="412357"/>
                  <a:pt x="1205175" y="405940"/>
                </a:cubicBezTo>
                <a:cubicBezTo>
                  <a:pt x="1205621" y="380495"/>
                  <a:pt x="1219572" y="367214"/>
                  <a:pt x="1241223" y="359681"/>
                </a:cubicBezTo>
                <a:cubicBezTo>
                  <a:pt x="1252104" y="355886"/>
                  <a:pt x="1255061" y="348130"/>
                  <a:pt x="1254950" y="338309"/>
                </a:cubicBezTo>
                <a:cubicBezTo>
                  <a:pt x="1254894" y="329883"/>
                  <a:pt x="1246803" y="323131"/>
                  <a:pt x="1239995" y="326702"/>
                </a:cubicBezTo>
                <a:close/>
                <a:moveTo>
                  <a:pt x="1868205" y="295007"/>
                </a:moveTo>
                <a:cubicBezTo>
                  <a:pt x="1872781" y="299415"/>
                  <a:pt x="1877301" y="303824"/>
                  <a:pt x="1882713" y="309013"/>
                </a:cubicBezTo>
                <a:cubicBezTo>
                  <a:pt x="1890916" y="305832"/>
                  <a:pt x="1899231" y="302596"/>
                  <a:pt x="1907545" y="299359"/>
                </a:cubicBezTo>
                <a:cubicBezTo>
                  <a:pt x="1918147" y="311636"/>
                  <a:pt x="1927913" y="322963"/>
                  <a:pt x="1938515" y="335240"/>
                </a:cubicBezTo>
                <a:cubicBezTo>
                  <a:pt x="1942588" y="332561"/>
                  <a:pt x="1947666" y="329213"/>
                  <a:pt x="1955032" y="324303"/>
                </a:cubicBezTo>
                <a:cubicBezTo>
                  <a:pt x="1956371" y="329715"/>
                  <a:pt x="1957376" y="333510"/>
                  <a:pt x="1958324" y="337304"/>
                </a:cubicBezTo>
                <a:cubicBezTo>
                  <a:pt x="1954809" y="341210"/>
                  <a:pt x="1951237" y="345117"/>
                  <a:pt x="1947722" y="349023"/>
                </a:cubicBezTo>
                <a:cubicBezTo>
                  <a:pt x="1938961" y="347460"/>
                  <a:pt x="1930145" y="345898"/>
                  <a:pt x="1919710" y="344056"/>
                </a:cubicBezTo>
                <a:cubicBezTo>
                  <a:pt x="1915357" y="336635"/>
                  <a:pt x="1910335" y="327986"/>
                  <a:pt x="1905815" y="320229"/>
                </a:cubicBezTo>
                <a:cubicBezTo>
                  <a:pt x="1895548" y="318388"/>
                  <a:pt x="1885448" y="318332"/>
                  <a:pt x="1877133" y="314426"/>
                </a:cubicBezTo>
                <a:cubicBezTo>
                  <a:pt x="1871665" y="311859"/>
                  <a:pt x="1868763" y="303768"/>
                  <a:pt x="1868205" y="295007"/>
                </a:cubicBezTo>
                <a:close/>
                <a:moveTo>
                  <a:pt x="2051457" y="283401"/>
                </a:moveTo>
                <a:cubicBezTo>
                  <a:pt x="2058767" y="299249"/>
                  <a:pt x="2070374" y="305219"/>
                  <a:pt x="2086891" y="310130"/>
                </a:cubicBezTo>
                <a:cubicBezTo>
                  <a:pt x="2110495" y="317161"/>
                  <a:pt x="2133262" y="329716"/>
                  <a:pt x="2138730" y="358454"/>
                </a:cubicBezTo>
                <a:lnTo>
                  <a:pt x="2138702" y="358479"/>
                </a:lnTo>
                <a:lnTo>
                  <a:pt x="2144763" y="364110"/>
                </a:lnTo>
                <a:cubicBezTo>
                  <a:pt x="2146905" y="365791"/>
                  <a:pt x="2149583" y="366628"/>
                  <a:pt x="2154075" y="364703"/>
                </a:cubicBezTo>
                <a:cubicBezTo>
                  <a:pt x="2167133" y="359011"/>
                  <a:pt x="2180637" y="362024"/>
                  <a:pt x="2194364" y="366154"/>
                </a:cubicBezTo>
                <a:cubicBezTo>
                  <a:pt x="2207254" y="370060"/>
                  <a:pt x="2221204" y="370394"/>
                  <a:pt x="2236884" y="372571"/>
                </a:cubicBezTo>
                <a:cubicBezTo>
                  <a:pt x="2227342" y="378374"/>
                  <a:pt x="2213448" y="372348"/>
                  <a:pt x="2210211" y="385851"/>
                </a:cubicBezTo>
                <a:cubicBezTo>
                  <a:pt x="2204520" y="381332"/>
                  <a:pt x="2192299" y="393998"/>
                  <a:pt x="2190737" y="378486"/>
                </a:cubicBezTo>
                <a:cubicBezTo>
                  <a:pt x="2173662" y="375584"/>
                  <a:pt x="2156475" y="370785"/>
                  <a:pt x="2140404" y="382169"/>
                </a:cubicBezTo>
                <a:cubicBezTo>
                  <a:pt x="2135438" y="385684"/>
                  <a:pt x="2130471" y="389199"/>
                  <a:pt x="2122101" y="390092"/>
                </a:cubicBezTo>
                <a:cubicBezTo>
                  <a:pt x="2123440" y="386856"/>
                  <a:pt x="2124612" y="383508"/>
                  <a:pt x="2126230" y="380439"/>
                </a:cubicBezTo>
                <a:cubicBezTo>
                  <a:pt x="2129857" y="373408"/>
                  <a:pt x="2133764" y="366433"/>
                  <a:pt x="2137502" y="359457"/>
                </a:cubicBezTo>
                <a:lnTo>
                  <a:pt x="2137563" y="359403"/>
                </a:lnTo>
                <a:lnTo>
                  <a:pt x="2124724" y="345508"/>
                </a:lnTo>
                <a:cubicBezTo>
                  <a:pt x="2105417" y="323243"/>
                  <a:pt x="2081199" y="312194"/>
                  <a:pt x="2051457" y="314538"/>
                </a:cubicBezTo>
                <a:close/>
                <a:moveTo>
                  <a:pt x="1670383" y="275198"/>
                </a:moveTo>
                <a:cubicBezTo>
                  <a:pt x="1675398" y="276998"/>
                  <a:pt x="1679569" y="281420"/>
                  <a:pt x="1683615" y="286302"/>
                </a:cubicBezTo>
                <a:cubicBezTo>
                  <a:pt x="1691985" y="296402"/>
                  <a:pt x="1707944" y="282117"/>
                  <a:pt x="1716537" y="298522"/>
                </a:cubicBezTo>
                <a:cubicBezTo>
                  <a:pt x="1721727" y="308399"/>
                  <a:pt x="1736291" y="313365"/>
                  <a:pt x="1746559" y="320452"/>
                </a:cubicBezTo>
                <a:cubicBezTo>
                  <a:pt x="1741313" y="328376"/>
                  <a:pt x="1737184" y="334626"/>
                  <a:pt x="1729930" y="345563"/>
                </a:cubicBezTo>
                <a:cubicBezTo>
                  <a:pt x="1740755" y="343889"/>
                  <a:pt x="1746056" y="343052"/>
                  <a:pt x="1752697" y="342047"/>
                </a:cubicBezTo>
                <a:cubicBezTo>
                  <a:pt x="1751748" y="347460"/>
                  <a:pt x="1750632" y="354156"/>
                  <a:pt x="1749404" y="361243"/>
                </a:cubicBezTo>
                <a:cubicBezTo>
                  <a:pt x="1760844" y="355942"/>
                  <a:pt x="1771725" y="348632"/>
                  <a:pt x="1783722" y="361522"/>
                </a:cubicBezTo>
                <a:cubicBezTo>
                  <a:pt x="1787070" y="354212"/>
                  <a:pt x="1790195" y="347237"/>
                  <a:pt x="1794269" y="338253"/>
                </a:cubicBezTo>
                <a:cubicBezTo>
                  <a:pt x="1800686" y="343721"/>
                  <a:pt x="1805987" y="348241"/>
                  <a:pt x="1812516" y="353766"/>
                </a:cubicBezTo>
                <a:cubicBezTo>
                  <a:pt x="1809781" y="361243"/>
                  <a:pt x="1807047" y="368720"/>
                  <a:pt x="1804369" y="376198"/>
                </a:cubicBezTo>
                <a:cubicBezTo>
                  <a:pt x="1813185" y="379657"/>
                  <a:pt x="1821667" y="383061"/>
                  <a:pt x="1834278" y="388028"/>
                </a:cubicBezTo>
                <a:cubicBezTo>
                  <a:pt x="1815920" y="395059"/>
                  <a:pt x="1797338" y="397067"/>
                  <a:pt x="1796836" y="416654"/>
                </a:cubicBezTo>
                <a:cubicBezTo>
                  <a:pt x="1783108" y="419500"/>
                  <a:pt x="1783499" y="398797"/>
                  <a:pt x="1772004" y="406609"/>
                </a:cubicBezTo>
                <a:cubicBezTo>
                  <a:pt x="1760063" y="414701"/>
                  <a:pt x="1756380" y="400471"/>
                  <a:pt x="1746000" y="399076"/>
                </a:cubicBezTo>
                <a:cubicBezTo>
                  <a:pt x="1739472" y="402703"/>
                  <a:pt x="1731492" y="407056"/>
                  <a:pt x="1722118" y="412301"/>
                </a:cubicBezTo>
                <a:cubicBezTo>
                  <a:pt x="1719997" y="402034"/>
                  <a:pt x="1727419" y="395561"/>
                  <a:pt x="1730767" y="387916"/>
                </a:cubicBezTo>
                <a:cubicBezTo>
                  <a:pt x="1737184" y="373352"/>
                  <a:pt x="1737351" y="373408"/>
                  <a:pt x="1726135" y="353040"/>
                </a:cubicBezTo>
                <a:cubicBezTo>
                  <a:pt x="1723345" y="359067"/>
                  <a:pt x="1721113" y="363754"/>
                  <a:pt x="1718602" y="369167"/>
                </a:cubicBezTo>
                <a:cubicBezTo>
                  <a:pt x="1706828" y="353766"/>
                  <a:pt x="1698346" y="336746"/>
                  <a:pt x="1684731" y="326535"/>
                </a:cubicBezTo>
                <a:cubicBezTo>
                  <a:pt x="1671059" y="316323"/>
                  <a:pt x="1652031" y="318722"/>
                  <a:pt x="1634063" y="322126"/>
                </a:cubicBezTo>
                <a:cubicBezTo>
                  <a:pt x="1642935" y="316993"/>
                  <a:pt x="1651864" y="311803"/>
                  <a:pt x="1661964" y="306000"/>
                </a:cubicBezTo>
                <a:cubicBezTo>
                  <a:pt x="1658616" y="297071"/>
                  <a:pt x="1655268" y="288255"/>
                  <a:pt x="1652087" y="279829"/>
                </a:cubicBezTo>
                <a:cubicBezTo>
                  <a:pt x="1659509" y="274221"/>
                  <a:pt x="1665368" y="273398"/>
                  <a:pt x="1670383" y="275198"/>
                </a:cubicBezTo>
                <a:close/>
                <a:moveTo>
                  <a:pt x="1041847" y="249418"/>
                </a:moveTo>
                <a:cubicBezTo>
                  <a:pt x="1050831" y="259630"/>
                  <a:pt x="1064837" y="265321"/>
                  <a:pt x="1061656" y="282229"/>
                </a:cubicBezTo>
                <a:cubicBezTo>
                  <a:pt x="1071362" y="285633"/>
                  <a:pt x="1082691" y="286191"/>
                  <a:pt x="1087490" y="292106"/>
                </a:cubicBezTo>
                <a:cubicBezTo>
                  <a:pt x="1093349" y="299360"/>
                  <a:pt x="1098873" y="304103"/>
                  <a:pt x="1110368" y="305554"/>
                </a:cubicBezTo>
                <a:cubicBezTo>
                  <a:pt x="1094409" y="308735"/>
                  <a:pt x="1080961" y="310465"/>
                  <a:pt x="1068127" y="314092"/>
                </a:cubicBezTo>
                <a:cubicBezTo>
                  <a:pt x="1034481" y="323634"/>
                  <a:pt x="1024995" y="338812"/>
                  <a:pt x="1030128" y="372516"/>
                </a:cubicBezTo>
                <a:cubicBezTo>
                  <a:pt x="992072" y="381332"/>
                  <a:pt x="969249" y="389312"/>
                  <a:pt x="979070" y="419054"/>
                </a:cubicBezTo>
                <a:cubicBezTo>
                  <a:pt x="939897" y="441542"/>
                  <a:pt x="935266" y="456608"/>
                  <a:pt x="955354" y="497734"/>
                </a:cubicBezTo>
                <a:cubicBezTo>
                  <a:pt x="958479" y="504151"/>
                  <a:pt x="962441" y="510178"/>
                  <a:pt x="969584" y="522733"/>
                </a:cubicBezTo>
                <a:cubicBezTo>
                  <a:pt x="956638" y="515646"/>
                  <a:pt x="947933" y="504263"/>
                  <a:pt x="941348" y="519050"/>
                </a:cubicBezTo>
                <a:cubicBezTo>
                  <a:pt x="920088" y="499743"/>
                  <a:pt x="904352" y="494609"/>
                  <a:pt x="898604" y="527588"/>
                </a:cubicBezTo>
                <a:cubicBezTo>
                  <a:pt x="894364" y="517376"/>
                  <a:pt x="891071" y="509285"/>
                  <a:pt x="886775" y="498906"/>
                </a:cubicBezTo>
                <a:cubicBezTo>
                  <a:pt x="881529" y="503928"/>
                  <a:pt x="877902" y="507387"/>
                  <a:pt x="873661" y="511461"/>
                </a:cubicBezTo>
                <a:cubicBezTo>
                  <a:pt x="871764" y="503872"/>
                  <a:pt x="869923" y="496618"/>
                  <a:pt x="866855" y="484453"/>
                </a:cubicBezTo>
                <a:cubicBezTo>
                  <a:pt x="859655" y="494274"/>
                  <a:pt x="855135" y="500412"/>
                  <a:pt x="850615" y="506550"/>
                </a:cubicBezTo>
                <a:cubicBezTo>
                  <a:pt x="846224" y="505323"/>
                  <a:pt x="839416" y="495520"/>
                  <a:pt x="830191" y="477143"/>
                </a:cubicBezTo>
                <a:cubicBezTo>
                  <a:pt x="834991" y="476697"/>
                  <a:pt x="840125" y="477478"/>
                  <a:pt x="844031" y="475637"/>
                </a:cubicBezTo>
                <a:cubicBezTo>
                  <a:pt x="859488" y="468494"/>
                  <a:pt x="871876" y="474074"/>
                  <a:pt x="884989" y="482389"/>
                </a:cubicBezTo>
                <a:cubicBezTo>
                  <a:pt x="893024" y="487466"/>
                  <a:pt x="903292" y="489029"/>
                  <a:pt x="914787" y="492991"/>
                </a:cubicBezTo>
                <a:cubicBezTo>
                  <a:pt x="915401" y="481328"/>
                  <a:pt x="915791" y="473237"/>
                  <a:pt x="916238" y="464755"/>
                </a:cubicBezTo>
                <a:cubicBezTo>
                  <a:pt x="910155" y="460793"/>
                  <a:pt x="904743" y="457389"/>
                  <a:pt x="899497" y="453707"/>
                </a:cubicBezTo>
                <a:cubicBezTo>
                  <a:pt x="883818" y="442825"/>
                  <a:pt x="883259" y="433841"/>
                  <a:pt x="897433" y="420672"/>
                </a:cubicBezTo>
                <a:cubicBezTo>
                  <a:pt x="900055" y="418217"/>
                  <a:pt x="903459" y="416599"/>
                  <a:pt x="908091" y="413530"/>
                </a:cubicBezTo>
                <a:cubicBezTo>
                  <a:pt x="904352" y="402258"/>
                  <a:pt x="900613" y="391098"/>
                  <a:pt x="895703" y="376366"/>
                </a:cubicBezTo>
                <a:lnTo>
                  <a:pt x="895814" y="376422"/>
                </a:lnTo>
                <a:cubicBezTo>
                  <a:pt x="907533" y="373297"/>
                  <a:pt x="918079" y="370507"/>
                  <a:pt x="928737" y="367717"/>
                </a:cubicBezTo>
                <a:cubicBezTo>
                  <a:pt x="931471" y="357617"/>
                  <a:pt x="915177" y="349637"/>
                  <a:pt x="926115" y="336077"/>
                </a:cubicBezTo>
                <a:cubicBezTo>
                  <a:pt x="929686" y="340988"/>
                  <a:pt x="932587" y="345006"/>
                  <a:pt x="935601" y="349247"/>
                </a:cubicBezTo>
                <a:cubicBezTo>
                  <a:pt x="938056" y="342160"/>
                  <a:pt x="940567" y="335017"/>
                  <a:pt x="944641" y="323466"/>
                </a:cubicBezTo>
                <a:cubicBezTo>
                  <a:pt x="949942" y="335296"/>
                  <a:pt x="953401" y="342997"/>
                  <a:pt x="957419" y="351925"/>
                </a:cubicBezTo>
                <a:cubicBezTo>
                  <a:pt x="959874" y="348019"/>
                  <a:pt x="960823" y="345061"/>
                  <a:pt x="962832" y="343443"/>
                </a:cubicBezTo>
                <a:cubicBezTo>
                  <a:pt x="970979" y="336914"/>
                  <a:pt x="957475" y="325977"/>
                  <a:pt x="968524" y="319337"/>
                </a:cubicBezTo>
                <a:cubicBezTo>
                  <a:pt x="975052" y="315431"/>
                  <a:pt x="979572" y="308177"/>
                  <a:pt x="984873" y="302373"/>
                </a:cubicBezTo>
                <a:cubicBezTo>
                  <a:pt x="987329" y="299639"/>
                  <a:pt x="992072" y="296068"/>
                  <a:pt x="991514" y="294003"/>
                </a:cubicBezTo>
                <a:cubicBezTo>
                  <a:pt x="987384" y="277988"/>
                  <a:pt x="1002004" y="274584"/>
                  <a:pt x="1009091" y="266214"/>
                </a:cubicBezTo>
                <a:cubicBezTo>
                  <a:pt x="1020809" y="271385"/>
                  <a:pt x="1031730" y="265786"/>
                  <a:pt x="1041847" y="249418"/>
                </a:cubicBezTo>
                <a:close/>
                <a:moveTo>
                  <a:pt x="1854367" y="216160"/>
                </a:moveTo>
                <a:cubicBezTo>
                  <a:pt x="1879868" y="220847"/>
                  <a:pt x="1902747" y="231059"/>
                  <a:pt x="1933772" y="224140"/>
                </a:cubicBezTo>
                <a:cubicBezTo>
                  <a:pt x="1920882" y="231059"/>
                  <a:pt x="1914019" y="234686"/>
                  <a:pt x="1905202" y="239429"/>
                </a:cubicBezTo>
                <a:cubicBezTo>
                  <a:pt x="1912177" y="241215"/>
                  <a:pt x="1916474" y="242331"/>
                  <a:pt x="1921273" y="243558"/>
                </a:cubicBezTo>
                <a:cubicBezTo>
                  <a:pt x="1920547" y="244674"/>
                  <a:pt x="1919822" y="246628"/>
                  <a:pt x="1919320" y="246572"/>
                </a:cubicBezTo>
                <a:cubicBezTo>
                  <a:pt x="1905816" y="245065"/>
                  <a:pt x="1891196" y="252654"/>
                  <a:pt x="1878975" y="239150"/>
                </a:cubicBezTo>
                <a:cubicBezTo>
                  <a:pt x="1875181" y="234965"/>
                  <a:pt x="1865192" y="236304"/>
                  <a:pt x="1857548" y="235021"/>
                </a:cubicBezTo>
                <a:cubicBezTo>
                  <a:pt x="1856543" y="228994"/>
                  <a:pt x="1855539" y="223135"/>
                  <a:pt x="1854367" y="216160"/>
                </a:cubicBezTo>
                <a:close/>
                <a:moveTo>
                  <a:pt x="1294011" y="208571"/>
                </a:moveTo>
                <a:cubicBezTo>
                  <a:pt x="1279223" y="211082"/>
                  <a:pt x="1266165" y="215323"/>
                  <a:pt x="1254168" y="221684"/>
                </a:cubicBezTo>
                <a:cubicBezTo>
                  <a:pt x="1243789" y="227209"/>
                  <a:pt x="1233522" y="234240"/>
                  <a:pt x="1239381" y="249529"/>
                </a:cubicBezTo>
                <a:cubicBezTo>
                  <a:pt x="1240107" y="251426"/>
                  <a:pt x="1236033" y="255221"/>
                  <a:pt x="1234247" y="258122"/>
                </a:cubicBezTo>
                <a:cubicBezTo>
                  <a:pt x="1233522" y="255667"/>
                  <a:pt x="1232741" y="253156"/>
                  <a:pt x="1231401" y="248580"/>
                </a:cubicBezTo>
                <a:cubicBezTo>
                  <a:pt x="1224371" y="255277"/>
                  <a:pt x="1218232" y="260634"/>
                  <a:pt x="1212707" y="266493"/>
                </a:cubicBezTo>
                <a:cubicBezTo>
                  <a:pt x="1205677" y="273914"/>
                  <a:pt x="1202217" y="285354"/>
                  <a:pt x="1208579" y="291715"/>
                </a:cubicBezTo>
                <a:cubicBezTo>
                  <a:pt x="1217005" y="300252"/>
                  <a:pt x="1213322" y="309515"/>
                  <a:pt x="1214605" y="321066"/>
                </a:cubicBezTo>
                <a:cubicBezTo>
                  <a:pt x="1234192" y="307228"/>
                  <a:pt x="1247193" y="293110"/>
                  <a:pt x="1245631" y="270008"/>
                </a:cubicBezTo>
                <a:lnTo>
                  <a:pt x="1245519" y="270064"/>
                </a:lnTo>
                <a:cubicBezTo>
                  <a:pt x="1262873" y="266214"/>
                  <a:pt x="1251546" y="254105"/>
                  <a:pt x="1252327" y="246739"/>
                </a:cubicBezTo>
                <a:cubicBezTo>
                  <a:pt x="1266667" y="233570"/>
                  <a:pt x="1280339" y="221070"/>
                  <a:pt x="1294011" y="208571"/>
                </a:cubicBezTo>
                <a:close/>
                <a:moveTo>
                  <a:pt x="1683775" y="154827"/>
                </a:moveTo>
                <a:cubicBezTo>
                  <a:pt x="1687130" y="155002"/>
                  <a:pt x="1690311" y="155867"/>
                  <a:pt x="1691929" y="157457"/>
                </a:cubicBezTo>
                <a:cubicBezTo>
                  <a:pt x="1709729" y="175202"/>
                  <a:pt x="1731604" y="177155"/>
                  <a:pt x="1755487" y="175369"/>
                </a:cubicBezTo>
                <a:lnTo>
                  <a:pt x="1755431" y="175369"/>
                </a:lnTo>
                <a:cubicBezTo>
                  <a:pt x="1750409" y="180168"/>
                  <a:pt x="1746558" y="183851"/>
                  <a:pt x="1740811" y="189431"/>
                </a:cubicBezTo>
                <a:cubicBezTo>
                  <a:pt x="1726749" y="186529"/>
                  <a:pt x="1709674" y="181172"/>
                  <a:pt x="1694440" y="195736"/>
                </a:cubicBezTo>
                <a:cubicBezTo>
                  <a:pt x="1691371" y="198638"/>
                  <a:pt x="1683726" y="196239"/>
                  <a:pt x="1678481" y="197466"/>
                </a:cubicBezTo>
                <a:cubicBezTo>
                  <a:pt x="1671952" y="199029"/>
                  <a:pt x="1665702" y="201819"/>
                  <a:pt x="1657220" y="204832"/>
                </a:cubicBezTo>
                <a:cubicBezTo>
                  <a:pt x="1666930" y="222186"/>
                  <a:pt x="1677420" y="232789"/>
                  <a:pt x="1693882" y="238648"/>
                </a:cubicBezTo>
                <a:cubicBezTo>
                  <a:pt x="1687018" y="241382"/>
                  <a:pt x="1679820" y="242498"/>
                  <a:pt x="1675133" y="246571"/>
                </a:cubicBezTo>
                <a:cubicBezTo>
                  <a:pt x="1670668" y="250478"/>
                  <a:pt x="1668939" y="257397"/>
                  <a:pt x="1666037" y="262865"/>
                </a:cubicBezTo>
                <a:cubicBezTo>
                  <a:pt x="1650859" y="252319"/>
                  <a:pt x="1636183" y="242052"/>
                  <a:pt x="1617713" y="229161"/>
                </a:cubicBezTo>
                <a:cubicBezTo>
                  <a:pt x="1627199" y="226148"/>
                  <a:pt x="1632500" y="224474"/>
                  <a:pt x="1637857" y="222800"/>
                </a:cubicBezTo>
                <a:cubicBezTo>
                  <a:pt x="1636853" y="218280"/>
                  <a:pt x="1621563" y="222633"/>
                  <a:pt x="1631719" y="210468"/>
                </a:cubicBezTo>
                <a:cubicBezTo>
                  <a:pt x="1626809" y="209017"/>
                  <a:pt x="1622177" y="207678"/>
                  <a:pt x="1615202" y="205669"/>
                </a:cubicBezTo>
                <a:cubicBezTo>
                  <a:pt x="1620447" y="200647"/>
                  <a:pt x="1624632" y="196685"/>
                  <a:pt x="1630101" y="191496"/>
                </a:cubicBezTo>
                <a:cubicBezTo>
                  <a:pt x="1623182" y="189096"/>
                  <a:pt x="1617043" y="186976"/>
                  <a:pt x="1609287" y="184353"/>
                </a:cubicBezTo>
                <a:cubicBezTo>
                  <a:pt x="1616262" y="175760"/>
                  <a:pt x="1621898" y="168729"/>
                  <a:pt x="1625804" y="163874"/>
                </a:cubicBezTo>
                <a:cubicBezTo>
                  <a:pt x="1630715" y="168840"/>
                  <a:pt x="1635848" y="174086"/>
                  <a:pt x="1640871" y="179219"/>
                </a:cubicBezTo>
                <a:cubicBezTo>
                  <a:pt x="1645893" y="176485"/>
                  <a:pt x="1648236" y="175536"/>
                  <a:pt x="1650245" y="174086"/>
                </a:cubicBezTo>
                <a:cubicBezTo>
                  <a:pt x="1658336" y="168115"/>
                  <a:pt x="1665758" y="160749"/>
                  <a:pt x="1674575" y="156341"/>
                </a:cubicBezTo>
                <a:cubicBezTo>
                  <a:pt x="1676891" y="155169"/>
                  <a:pt x="1680420" y="154653"/>
                  <a:pt x="1683775" y="154827"/>
                </a:cubicBezTo>
                <a:close/>
                <a:moveTo>
                  <a:pt x="1526422" y="147078"/>
                </a:moveTo>
                <a:cubicBezTo>
                  <a:pt x="1533788" y="145962"/>
                  <a:pt x="1535183" y="161084"/>
                  <a:pt x="1547180" y="155225"/>
                </a:cubicBezTo>
                <a:cubicBezTo>
                  <a:pt x="1554825" y="151486"/>
                  <a:pt x="1565037" y="153160"/>
                  <a:pt x="1575081" y="155393"/>
                </a:cubicBezTo>
                <a:cubicBezTo>
                  <a:pt x="1566822" y="157680"/>
                  <a:pt x="1558564" y="159968"/>
                  <a:pt x="1550305" y="162256"/>
                </a:cubicBezTo>
                <a:cubicBezTo>
                  <a:pt x="1550026" y="163986"/>
                  <a:pt x="1549747" y="165716"/>
                  <a:pt x="1549468" y="167446"/>
                </a:cubicBezTo>
                <a:cubicBezTo>
                  <a:pt x="1558899" y="171017"/>
                  <a:pt x="1568273" y="174588"/>
                  <a:pt x="1577592" y="178104"/>
                </a:cubicBezTo>
                <a:cubicBezTo>
                  <a:pt x="1575527" y="191384"/>
                  <a:pt x="1572737" y="194007"/>
                  <a:pt x="1564813" y="189710"/>
                </a:cubicBezTo>
                <a:cubicBezTo>
                  <a:pt x="1561633" y="187980"/>
                  <a:pt x="1559010" y="185246"/>
                  <a:pt x="1556164" y="182847"/>
                </a:cubicBezTo>
                <a:cubicBezTo>
                  <a:pt x="1538698" y="168338"/>
                  <a:pt x="1519838" y="162479"/>
                  <a:pt x="1498187" y="173528"/>
                </a:cubicBezTo>
                <a:cubicBezTo>
                  <a:pt x="1497406" y="173919"/>
                  <a:pt x="1495397" y="171910"/>
                  <a:pt x="1493890" y="170961"/>
                </a:cubicBezTo>
                <a:lnTo>
                  <a:pt x="1493946" y="170961"/>
                </a:lnTo>
                <a:cubicBezTo>
                  <a:pt x="1495676" y="165772"/>
                  <a:pt x="1495955" y="157959"/>
                  <a:pt x="1499470" y="155895"/>
                </a:cubicBezTo>
                <a:cubicBezTo>
                  <a:pt x="1507561" y="151319"/>
                  <a:pt x="1517103" y="148473"/>
                  <a:pt x="1526422" y="147078"/>
                </a:cubicBezTo>
                <a:close/>
                <a:moveTo>
                  <a:pt x="1401317" y="136085"/>
                </a:moveTo>
                <a:cubicBezTo>
                  <a:pt x="1416494" y="139712"/>
                  <a:pt x="1432397" y="143562"/>
                  <a:pt x="1450756" y="147971"/>
                </a:cubicBezTo>
                <a:cubicBezTo>
                  <a:pt x="1439093" y="164599"/>
                  <a:pt x="1412085" y="159912"/>
                  <a:pt x="1410132" y="184018"/>
                </a:cubicBezTo>
                <a:cubicBezTo>
                  <a:pt x="1411975" y="186920"/>
                  <a:pt x="1414429" y="190770"/>
                  <a:pt x="1417611" y="195904"/>
                </a:cubicBezTo>
                <a:cubicBezTo>
                  <a:pt x="1413593" y="198080"/>
                  <a:pt x="1409910" y="201484"/>
                  <a:pt x="1405836" y="202098"/>
                </a:cubicBezTo>
                <a:cubicBezTo>
                  <a:pt x="1390882" y="204386"/>
                  <a:pt x="1380279" y="211752"/>
                  <a:pt x="1373472" y="226706"/>
                </a:cubicBezTo>
                <a:cubicBezTo>
                  <a:pt x="1378884" y="231784"/>
                  <a:pt x="1383962" y="236527"/>
                  <a:pt x="1391718" y="243837"/>
                </a:cubicBezTo>
                <a:cubicBezTo>
                  <a:pt x="1379498" y="245232"/>
                  <a:pt x="1378605" y="261024"/>
                  <a:pt x="1365102" y="256448"/>
                </a:cubicBezTo>
                <a:cubicBezTo>
                  <a:pt x="1359745" y="266827"/>
                  <a:pt x="1349087" y="277876"/>
                  <a:pt x="1350258" y="287474"/>
                </a:cubicBezTo>
                <a:cubicBezTo>
                  <a:pt x="1351932" y="301536"/>
                  <a:pt x="1347357" y="309906"/>
                  <a:pt x="1339321" y="319058"/>
                </a:cubicBezTo>
                <a:cubicBezTo>
                  <a:pt x="1337032" y="321680"/>
                  <a:pt x="1335527" y="325530"/>
                  <a:pt x="1334912" y="329046"/>
                </a:cubicBezTo>
                <a:cubicBezTo>
                  <a:pt x="1332625" y="342103"/>
                  <a:pt x="1342781" y="350418"/>
                  <a:pt x="1355392" y="345898"/>
                </a:cubicBezTo>
                <a:cubicBezTo>
                  <a:pt x="1358852" y="344670"/>
                  <a:pt x="1361809" y="342159"/>
                  <a:pt x="1365213" y="340653"/>
                </a:cubicBezTo>
                <a:cubicBezTo>
                  <a:pt x="1368337" y="339202"/>
                  <a:pt x="1371685" y="338253"/>
                  <a:pt x="1380949" y="334961"/>
                </a:cubicBezTo>
                <a:cubicBezTo>
                  <a:pt x="1369454" y="349971"/>
                  <a:pt x="1360637" y="359848"/>
                  <a:pt x="1353774" y="370953"/>
                </a:cubicBezTo>
                <a:cubicBezTo>
                  <a:pt x="1348082" y="380160"/>
                  <a:pt x="1342614" y="390372"/>
                  <a:pt x="1340548" y="400862"/>
                </a:cubicBezTo>
                <a:cubicBezTo>
                  <a:pt x="1336531" y="420839"/>
                  <a:pt x="1341609" y="438026"/>
                  <a:pt x="1363204" y="445782"/>
                </a:cubicBezTo>
                <a:cubicBezTo>
                  <a:pt x="1369956" y="448238"/>
                  <a:pt x="1374978" y="451362"/>
                  <a:pt x="1373526" y="459621"/>
                </a:cubicBezTo>
                <a:cubicBezTo>
                  <a:pt x="1352769" y="464141"/>
                  <a:pt x="1344455" y="477868"/>
                  <a:pt x="1345794" y="498068"/>
                </a:cubicBezTo>
                <a:cubicBezTo>
                  <a:pt x="1346854" y="513804"/>
                  <a:pt x="1346910" y="528982"/>
                  <a:pt x="1341832" y="544551"/>
                </a:cubicBezTo>
                <a:cubicBezTo>
                  <a:pt x="1336921" y="559450"/>
                  <a:pt x="1341274" y="565644"/>
                  <a:pt x="1355837" y="573344"/>
                </a:cubicBezTo>
                <a:cubicBezTo>
                  <a:pt x="1367055" y="579259"/>
                  <a:pt x="1378382" y="584895"/>
                  <a:pt x="1391829" y="591759"/>
                </a:cubicBezTo>
                <a:cubicBezTo>
                  <a:pt x="1395625" y="583388"/>
                  <a:pt x="1398973" y="576023"/>
                  <a:pt x="1402321" y="568657"/>
                </a:cubicBezTo>
                <a:cubicBezTo>
                  <a:pt x="1407287" y="570721"/>
                  <a:pt x="1411919" y="572619"/>
                  <a:pt x="1416605" y="574516"/>
                </a:cubicBezTo>
                <a:cubicBezTo>
                  <a:pt x="1418502" y="568992"/>
                  <a:pt x="1421293" y="563579"/>
                  <a:pt x="1421962" y="557887"/>
                </a:cubicBezTo>
                <a:cubicBezTo>
                  <a:pt x="1422464" y="553814"/>
                  <a:pt x="1420121" y="549461"/>
                  <a:pt x="1420066" y="549126"/>
                </a:cubicBezTo>
                <a:cubicBezTo>
                  <a:pt x="1402488" y="539696"/>
                  <a:pt x="1387255" y="531605"/>
                  <a:pt x="1372244" y="523179"/>
                </a:cubicBezTo>
                <a:cubicBezTo>
                  <a:pt x="1371072" y="522509"/>
                  <a:pt x="1371463" y="518994"/>
                  <a:pt x="1370792" y="514585"/>
                </a:cubicBezTo>
                <a:cubicBezTo>
                  <a:pt x="1379052" y="518994"/>
                  <a:pt x="1385134" y="522230"/>
                  <a:pt x="1392221" y="526025"/>
                </a:cubicBezTo>
                <a:cubicBezTo>
                  <a:pt x="1396294" y="498515"/>
                  <a:pt x="1374197" y="508001"/>
                  <a:pt x="1358739" y="503816"/>
                </a:cubicBezTo>
                <a:cubicBezTo>
                  <a:pt x="1372802" y="496059"/>
                  <a:pt x="1382735" y="490535"/>
                  <a:pt x="1392723" y="485011"/>
                </a:cubicBezTo>
                <a:cubicBezTo>
                  <a:pt x="1385581" y="475524"/>
                  <a:pt x="1379553" y="467601"/>
                  <a:pt x="1373583" y="459677"/>
                </a:cubicBezTo>
                <a:cubicBezTo>
                  <a:pt x="1379777" y="460849"/>
                  <a:pt x="1386027" y="462076"/>
                  <a:pt x="1394174" y="463639"/>
                </a:cubicBezTo>
                <a:cubicBezTo>
                  <a:pt x="1394174" y="441486"/>
                  <a:pt x="1385302" y="426475"/>
                  <a:pt x="1363148" y="418384"/>
                </a:cubicBezTo>
                <a:cubicBezTo>
                  <a:pt x="1368729" y="415761"/>
                  <a:pt x="1371965" y="414255"/>
                  <a:pt x="1376094" y="412301"/>
                </a:cubicBezTo>
                <a:cubicBezTo>
                  <a:pt x="1373807" y="407670"/>
                  <a:pt x="1371463" y="403038"/>
                  <a:pt x="1368505" y="397068"/>
                </a:cubicBezTo>
                <a:lnTo>
                  <a:pt x="1384911" y="397068"/>
                </a:lnTo>
                <a:cubicBezTo>
                  <a:pt x="1383795" y="384959"/>
                  <a:pt x="1381506" y="373910"/>
                  <a:pt x="1382065" y="363029"/>
                </a:cubicBezTo>
                <a:cubicBezTo>
                  <a:pt x="1383069" y="343889"/>
                  <a:pt x="1386529" y="341880"/>
                  <a:pt x="1408180" y="343331"/>
                </a:cubicBezTo>
                <a:cubicBezTo>
                  <a:pt x="1421739" y="324805"/>
                  <a:pt x="1404776" y="313980"/>
                  <a:pt x="1397465" y="300476"/>
                </a:cubicBezTo>
                <a:cubicBezTo>
                  <a:pt x="1402042" y="287586"/>
                  <a:pt x="1422743" y="288534"/>
                  <a:pt x="1422800" y="271515"/>
                </a:cubicBezTo>
                <a:cubicBezTo>
                  <a:pt x="1436080" y="264261"/>
                  <a:pt x="1449082" y="262084"/>
                  <a:pt x="1459795" y="275979"/>
                </a:cubicBezTo>
                <a:cubicBezTo>
                  <a:pt x="1481111" y="263982"/>
                  <a:pt x="1487808" y="248078"/>
                  <a:pt x="1479158" y="223191"/>
                </a:cubicBezTo>
                <a:cubicBezTo>
                  <a:pt x="1499693" y="233737"/>
                  <a:pt x="1516824" y="240936"/>
                  <a:pt x="1536522" y="228046"/>
                </a:cubicBezTo>
                <a:lnTo>
                  <a:pt x="1536522" y="253770"/>
                </a:lnTo>
                <a:cubicBezTo>
                  <a:pt x="1518945" y="239652"/>
                  <a:pt x="1511802" y="240489"/>
                  <a:pt x="1500475" y="258736"/>
                </a:cubicBezTo>
                <a:cubicBezTo>
                  <a:pt x="1496569" y="264986"/>
                  <a:pt x="1492997" y="271571"/>
                  <a:pt x="1490263" y="278378"/>
                </a:cubicBezTo>
                <a:cubicBezTo>
                  <a:pt x="1481000" y="301257"/>
                  <a:pt x="1485520" y="311580"/>
                  <a:pt x="1509403" y="323689"/>
                </a:cubicBezTo>
                <a:cubicBezTo>
                  <a:pt x="1512639" y="320508"/>
                  <a:pt x="1515820" y="317272"/>
                  <a:pt x="1519001" y="314091"/>
                </a:cubicBezTo>
                <a:cubicBezTo>
                  <a:pt x="1520954" y="317830"/>
                  <a:pt x="1522516" y="324359"/>
                  <a:pt x="1524971" y="324693"/>
                </a:cubicBezTo>
                <a:cubicBezTo>
                  <a:pt x="1529715" y="325419"/>
                  <a:pt x="1535853" y="323856"/>
                  <a:pt x="1539759" y="320955"/>
                </a:cubicBezTo>
                <a:cubicBezTo>
                  <a:pt x="1542995" y="318611"/>
                  <a:pt x="1543832" y="312975"/>
                  <a:pt x="1545674" y="308790"/>
                </a:cubicBezTo>
                <a:cubicBezTo>
                  <a:pt x="1546901" y="306000"/>
                  <a:pt x="1548017" y="303210"/>
                  <a:pt x="1551310" y="300978"/>
                </a:cubicBezTo>
                <a:cubicBezTo>
                  <a:pt x="1555774" y="320118"/>
                  <a:pt x="1555160" y="338365"/>
                  <a:pt x="1545506" y="355384"/>
                </a:cubicBezTo>
                <a:lnTo>
                  <a:pt x="1536311" y="360010"/>
                </a:lnTo>
                <a:lnTo>
                  <a:pt x="1537304" y="378374"/>
                </a:lnTo>
                <a:cubicBezTo>
                  <a:pt x="1537638" y="382838"/>
                  <a:pt x="1536857" y="389423"/>
                  <a:pt x="1539368" y="391264"/>
                </a:cubicBezTo>
                <a:cubicBezTo>
                  <a:pt x="1545004" y="395338"/>
                  <a:pt x="1553319" y="395784"/>
                  <a:pt x="1558676" y="400081"/>
                </a:cubicBezTo>
                <a:cubicBezTo>
                  <a:pt x="1563921" y="404266"/>
                  <a:pt x="1554881" y="419388"/>
                  <a:pt x="1571287" y="418997"/>
                </a:cubicBezTo>
                <a:cubicBezTo>
                  <a:pt x="1566655" y="420281"/>
                  <a:pt x="1560684" y="424020"/>
                  <a:pt x="1557615" y="422401"/>
                </a:cubicBezTo>
                <a:cubicBezTo>
                  <a:pt x="1529938" y="407335"/>
                  <a:pt x="1523856" y="389367"/>
                  <a:pt x="1534681" y="358453"/>
                </a:cubicBezTo>
                <a:lnTo>
                  <a:pt x="1534681" y="336468"/>
                </a:lnTo>
                <a:cubicBezTo>
                  <a:pt x="1503153" y="350195"/>
                  <a:pt x="1508008" y="365875"/>
                  <a:pt x="1508398" y="388865"/>
                </a:cubicBezTo>
                <a:cubicBezTo>
                  <a:pt x="1508510" y="393664"/>
                  <a:pt x="1512025" y="401141"/>
                  <a:pt x="1515876" y="402704"/>
                </a:cubicBezTo>
                <a:cubicBezTo>
                  <a:pt x="1529938" y="408451"/>
                  <a:pt x="1535350" y="418440"/>
                  <a:pt x="1540707" y="432334"/>
                </a:cubicBezTo>
                <a:cubicBezTo>
                  <a:pt x="1548966" y="453873"/>
                  <a:pt x="1566655" y="454152"/>
                  <a:pt x="1582447" y="435682"/>
                </a:cubicBezTo>
                <a:cubicBezTo>
                  <a:pt x="1583395" y="434566"/>
                  <a:pt x="1585627" y="434566"/>
                  <a:pt x="1589143" y="433450"/>
                </a:cubicBezTo>
                <a:cubicBezTo>
                  <a:pt x="1590315" y="440704"/>
                  <a:pt x="1590873" y="447903"/>
                  <a:pt x="1592714" y="454655"/>
                </a:cubicBezTo>
                <a:cubicBezTo>
                  <a:pt x="1598852" y="477198"/>
                  <a:pt x="1614756" y="481272"/>
                  <a:pt x="1631664" y="464643"/>
                </a:cubicBezTo>
                <a:cubicBezTo>
                  <a:pt x="1635514" y="460849"/>
                  <a:pt x="1638248" y="455827"/>
                  <a:pt x="1643661" y="448349"/>
                </a:cubicBezTo>
                <a:cubicBezTo>
                  <a:pt x="1647678" y="463694"/>
                  <a:pt x="1650692" y="476361"/>
                  <a:pt x="1654319" y="488917"/>
                </a:cubicBezTo>
                <a:cubicBezTo>
                  <a:pt x="1660011" y="508782"/>
                  <a:pt x="1675021" y="518659"/>
                  <a:pt x="1701471" y="519998"/>
                </a:cubicBezTo>
                <a:cubicBezTo>
                  <a:pt x="1691148" y="538357"/>
                  <a:pt x="1680601" y="556269"/>
                  <a:pt x="1670836" y="574628"/>
                </a:cubicBezTo>
                <a:cubicBezTo>
                  <a:pt x="1661294" y="592596"/>
                  <a:pt x="1662745" y="592707"/>
                  <a:pt x="1675244" y="608722"/>
                </a:cubicBezTo>
                <a:cubicBezTo>
                  <a:pt x="1687800" y="624849"/>
                  <a:pt x="1702699" y="640250"/>
                  <a:pt x="1703759" y="662794"/>
                </a:cubicBezTo>
                <a:cubicBezTo>
                  <a:pt x="1704261" y="673619"/>
                  <a:pt x="1711292" y="677302"/>
                  <a:pt x="1721002" y="675795"/>
                </a:cubicBezTo>
                <a:cubicBezTo>
                  <a:pt x="1730097" y="674400"/>
                  <a:pt x="1739025" y="672001"/>
                  <a:pt x="1747898" y="669657"/>
                </a:cubicBezTo>
                <a:cubicBezTo>
                  <a:pt x="1749125" y="669322"/>
                  <a:pt x="1749851" y="666979"/>
                  <a:pt x="1752083" y="663631"/>
                </a:cubicBezTo>
                <a:cubicBezTo>
                  <a:pt x="1743768" y="662012"/>
                  <a:pt x="1736347" y="660562"/>
                  <a:pt x="1722397" y="657883"/>
                </a:cubicBezTo>
                <a:cubicBezTo>
                  <a:pt x="1732776" y="656265"/>
                  <a:pt x="1737016" y="655484"/>
                  <a:pt x="1741257" y="655037"/>
                </a:cubicBezTo>
                <a:cubicBezTo>
                  <a:pt x="1745666" y="654591"/>
                  <a:pt x="1750130" y="654479"/>
                  <a:pt x="1754594" y="651075"/>
                </a:cubicBezTo>
                <a:cubicBezTo>
                  <a:pt x="1744159" y="650183"/>
                  <a:pt x="1733780" y="649234"/>
                  <a:pt x="1724015" y="648397"/>
                </a:cubicBezTo>
                <a:cubicBezTo>
                  <a:pt x="1714305" y="631601"/>
                  <a:pt x="1722062" y="621333"/>
                  <a:pt x="1733892" y="614860"/>
                </a:cubicBezTo>
                <a:cubicBezTo>
                  <a:pt x="1731604" y="595553"/>
                  <a:pt x="1716816" y="601301"/>
                  <a:pt x="1706828" y="597618"/>
                </a:cubicBezTo>
                <a:cubicBezTo>
                  <a:pt x="1715924" y="594158"/>
                  <a:pt x="1710511" y="581993"/>
                  <a:pt x="1722062" y="577976"/>
                </a:cubicBezTo>
                <a:cubicBezTo>
                  <a:pt x="1732106" y="574460"/>
                  <a:pt x="1738579" y="561458"/>
                  <a:pt x="1747507" y="553646"/>
                </a:cubicBezTo>
                <a:cubicBezTo>
                  <a:pt x="1755598" y="546559"/>
                  <a:pt x="1764805" y="540868"/>
                  <a:pt x="1775352" y="533279"/>
                </a:cubicBezTo>
                <a:cubicBezTo>
                  <a:pt x="1780318" y="537352"/>
                  <a:pt x="1786289" y="542319"/>
                  <a:pt x="1792092" y="547062"/>
                </a:cubicBezTo>
                <a:cubicBezTo>
                  <a:pt x="1803197" y="545332"/>
                  <a:pt x="1819491" y="525243"/>
                  <a:pt x="1815417" y="516706"/>
                </a:cubicBezTo>
                <a:cubicBezTo>
                  <a:pt x="1813632" y="512967"/>
                  <a:pt x="1805652" y="512186"/>
                  <a:pt x="1798175" y="509117"/>
                </a:cubicBezTo>
                <a:cubicBezTo>
                  <a:pt x="1810451" y="497008"/>
                  <a:pt x="1823006" y="484620"/>
                  <a:pt x="1836008" y="471786"/>
                </a:cubicBezTo>
                <a:cubicBezTo>
                  <a:pt x="1830763" y="466261"/>
                  <a:pt x="1826578" y="461909"/>
                  <a:pt x="1821277" y="456329"/>
                </a:cubicBezTo>
                <a:cubicBezTo>
                  <a:pt x="1834948" y="451474"/>
                  <a:pt x="1851800" y="458672"/>
                  <a:pt x="1858105" y="440035"/>
                </a:cubicBezTo>
                <a:cubicBezTo>
                  <a:pt x="1859277" y="436575"/>
                  <a:pt x="1871442" y="436798"/>
                  <a:pt x="1881207" y="434734"/>
                </a:cubicBezTo>
                <a:cubicBezTo>
                  <a:pt x="1882490" y="426475"/>
                  <a:pt x="1886843" y="416933"/>
                  <a:pt x="1884723" y="409121"/>
                </a:cubicBezTo>
                <a:cubicBezTo>
                  <a:pt x="1877747" y="382838"/>
                  <a:pt x="1866475" y="358621"/>
                  <a:pt x="1842425" y="342717"/>
                </a:cubicBezTo>
                <a:cubicBezTo>
                  <a:pt x="1834948" y="337807"/>
                  <a:pt x="1828754" y="331055"/>
                  <a:pt x="1823955" y="320397"/>
                </a:cubicBezTo>
                <a:cubicBezTo>
                  <a:pt x="1832269" y="321345"/>
                  <a:pt x="1840584" y="322350"/>
                  <a:pt x="1850405" y="323466"/>
                </a:cubicBezTo>
                <a:cubicBezTo>
                  <a:pt x="1843430" y="304828"/>
                  <a:pt x="1829870" y="295119"/>
                  <a:pt x="1811846" y="292663"/>
                </a:cubicBezTo>
                <a:cubicBezTo>
                  <a:pt x="1799570" y="290989"/>
                  <a:pt x="1791813" y="285800"/>
                  <a:pt x="1786122" y="274863"/>
                </a:cubicBezTo>
                <a:cubicBezTo>
                  <a:pt x="1811846" y="268111"/>
                  <a:pt x="1847168" y="277988"/>
                  <a:pt x="1853474" y="298969"/>
                </a:cubicBezTo>
                <a:cubicBezTo>
                  <a:pt x="1861565" y="325865"/>
                  <a:pt x="1881486" y="325307"/>
                  <a:pt x="1902746" y="329437"/>
                </a:cubicBezTo>
                <a:cubicBezTo>
                  <a:pt x="1895771" y="335909"/>
                  <a:pt x="1889801" y="341490"/>
                  <a:pt x="1882156" y="348521"/>
                </a:cubicBezTo>
                <a:cubicBezTo>
                  <a:pt x="1889801" y="353710"/>
                  <a:pt x="1891977" y="365819"/>
                  <a:pt x="1905816" y="362415"/>
                </a:cubicBezTo>
                <a:cubicBezTo>
                  <a:pt x="1907880" y="361913"/>
                  <a:pt x="1911507" y="366265"/>
                  <a:pt x="1913907" y="368832"/>
                </a:cubicBezTo>
                <a:cubicBezTo>
                  <a:pt x="1922796" y="378319"/>
                  <a:pt x="1933309" y="379211"/>
                  <a:pt x="1945435" y="371511"/>
                </a:cubicBezTo>
                <a:cubicBezTo>
                  <a:pt x="1954809" y="389088"/>
                  <a:pt x="1979250" y="379435"/>
                  <a:pt x="1990020" y="396231"/>
                </a:cubicBezTo>
                <a:cubicBezTo>
                  <a:pt x="1987899" y="400918"/>
                  <a:pt x="1985779" y="405605"/>
                  <a:pt x="1982710" y="412357"/>
                </a:cubicBezTo>
                <a:cubicBezTo>
                  <a:pt x="1990076" y="410125"/>
                  <a:pt x="1995153" y="408619"/>
                  <a:pt x="2001626" y="406666"/>
                </a:cubicBezTo>
                <a:cubicBezTo>
                  <a:pt x="2006481" y="417770"/>
                  <a:pt x="2015800" y="422569"/>
                  <a:pt x="2028020" y="420672"/>
                </a:cubicBezTo>
                <a:cubicBezTo>
                  <a:pt x="2038846" y="418998"/>
                  <a:pt x="2046602" y="424745"/>
                  <a:pt x="2051401" y="432502"/>
                </a:cubicBezTo>
                <a:cubicBezTo>
                  <a:pt x="2054638" y="437747"/>
                  <a:pt x="2067081" y="441765"/>
                  <a:pt x="2057484" y="451586"/>
                </a:cubicBezTo>
                <a:cubicBezTo>
                  <a:pt x="2062561" y="453706"/>
                  <a:pt x="2067695" y="455827"/>
                  <a:pt x="2074280" y="458505"/>
                </a:cubicBezTo>
                <a:cubicBezTo>
                  <a:pt x="2076400" y="464253"/>
                  <a:pt x="2072048" y="475636"/>
                  <a:pt x="2084882" y="478538"/>
                </a:cubicBezTo>
                <a:cubicBezTo>
                  <a:pt x="2087616" y="471395"/>
                  <a:pt x="2090350" y="464141"/>
                  <a:pt x="2092415" y="458617"/>
                </a:cubicBezTo>
                <a:cubicBezTo>
                  <a:pt x="2103966" y="453427"/>
                  <a:pt x="2106366" y="473850"/>
                  <a:pt x="2117414" y="464029"/>
                </a:cubicBezTo>
                <a:cubicBezTo>
                  <a:pt x="2120427" y="467991"/>
                  <a:pt x="2124724" y="471563"/>
                  <a:pt x="2126231" y="476082"/>
                </a:cubicBezTo>
                <a:cubicBezTo>
                  <a:pt x="2130862" y="489865"/>
                  <a:pt x="2134378" y="503983"/>
                  <a:pt x="2142748" y="517152"/>
                </a:cubicBezTo>
                <a:cubicBezTo>
                  <a:pt x="2143418" y="507387"/>
                  <a:pt x="2144032" y="497678"/>
                  <a:pt x="2145036" y="482723"/>
                </a:cubicBezTo>
                <a:cubicBezTo>
                  <a:pt x="2148217" y="490200"/>
                  <a:pt x="2149444" y="493492"/>
                  <a:pt x="2151007" y="496673"/>
                </a:cubicBezTo>
                <a:cubicBezTo>
                  <a:pt x="2152625" y="499965"/>
                  <a:pt x="2154466" y="503146"/>
                  <a:pt x="2156308" y="506550"/>
                </a:cubicBezTo>
                <a:cubicBezTo>
                  <a:pt x="2168863" y="499463"/>
                  <a:pt x="2181028" y="492600"/>
                  <a:pt x="2195369" y="484564"/>
                </a:cubicBezTo>
                <a:cubicBezTo>
                  <a:pt x="2198215" y="494162"/>
                  <a:pt x="2199889" y="500021"/>
                  <a:pt x="2202121" y="507610"/>
                </a:cubicBezTo>
                <a:cubicBezTo>
                  <a:pt x="2207980" y="503258"/>
                  <a:pt x="2213448" y="499184"/>
                  <a:pt x="2219586" y="494608"/>
                </a:cubicBezTo>
                <a:cubicBezTo>
                  <a:pt x="2221093" y="498626"/>
                  <a:pt x="2222321" y="501974"/>
                  <a:pt x="2223604" y="505434"/>
                </a:cubicBezTo>
                <a:cubicBezTo>
                  <a:pt x="2224999" y="505657"/>
                  <a:pt x="2226729" y="506550"/>
                  <a:pt x="2227957" y="506104"/>
                </a:cubicBezTo>
                <a:cubicBezTo>
                  <a:pt x="2236271" y="503034"/>
                  <a:pt x="2244362" y="499352"/>
                  <a:pt x="2252788" y="496562"/>
                </a:cubicBezTo>
                <a:cubicBezTo>
                  <a:pt x="2264786" y="492544"/>
                  <a:pt x="2277006" y="489140"/>
                  <a:pt x="2289952" y="485178"/>
                </a:cubicBezTo>
                <a:cubicBezTo>
                  <a:pt x="2290566" y="486294"/>
                  <a:pt x="2292128" y="489084"/>
                  <a:pt x="2294249" y="492990"/>
                </a:cubicBezTo>
                <a:cubicBezTo>
                  <a:pt x="2297318" y="491205"/>
                  <a:pt x="2300331" y="489419"/>
                  <a:pt x="2303344" y="487577"/>
                </a:cubicBezTo>
                <a:cubicBezTo>
                  <a:pt x="2324270" y="474687"/>
                  <a:pt x="2333756" y="477031"/>
                  <a:pt x="2347595" y="498236"/>
                </a:cubicBezTo>
                <a:cubicBezTo>
                  <a:pt x="2353621" y="507443"/>
                  <a:pt x="2359760" y="516594"/>
                  <a:pt x="2366344" y="526471"/>
                </a:cubicBezTo>
                <a:cubicBezTo>
                  <a:pt x="2365619" y="527308"/>
                  <a:pt x="2362550" y="530656"/>
                  <a:pt x="2358978" y="534674"/>
                </a:cubicBezTo>
                <a:cubicBezTo>
                  <a:pt x="2340341" y="511126"/>
                  <a:pt x="2318411" y="506271"/>
                  <a:pt x="2290064" y="525634"/>
                </a:cubicBezTo>
                <a:cubicBezTo>
                  <a:pt x="2296202" y="536292"/>
                  <a:pt x="2302284" y="546838"/>
                  <a:pt x="2309092" y="558613"/>
                </a:cubicBezTo>
                <a:lnTo>
                  <a:pt x="2280075" y="558613"/>
                </a:lnTo>
                <a:cubicBezTo>
                  <a:pt x="2277118" y="554427"/>
                  <a:pt x="2273825" y="550019"/>
                  <a:pt x="2270700" y="545499"/>
                </a:cubicBezTo>
                <a:cubicBezTo>
                  <a:pt x="2255913" y="524239"/>
                  <a:pt x="2239787" y="521505"/>
                  <a:pt x="2220424" y="538189"/>
                </a:cubicBezTo>
                <a:cubicBezTo>
                  <a:pt x="2214453" y="543323"/>
                  <a:pt x="2210826" y="551191"/>
                  <a:pt x="2205469" y="558836"/>
                </a:cubicBezTo>
                <a:cubicBezTo>
                  <a:pt x="2199107" y="560008"/>
                  <a:pt x="2195257" y="546280"/>
                  <a:pt x="2184934" y="553869"/>
                </a:cubicBezTo>
                <a:cubicBezTo>
                  <a:pt x="2178461" y="558613"/>
                  <a:pt x="2174164" y="561793"/>
                  <a:pt x="2174053" y="570721"/>
                </a:cubicBezTo>
                <a:cubicBezTo>
                  <a:pt x="2173941" y="579371"/>
                  <a:pt x="2168584" y="585620"/>
                  <a:pt x="2158930" y="588187"/>
                </a:cubicBezTo>
                <a:cubicBezTo>
                  <a:pt x="2134992" y="594604"/>
                  <a:pt x="2117414" y="608108"/>
                  <a:pt x="2112504" y="634168"/>
                </a:cubicBezTo>
                <a:cubicBezTo>
                  <a:pt x="2112057" y="636679"/>
                  <a:pt x="2109714" y="638799"/>
                  <a:pt x="2107761" y="641812"/>
                </a:cubicBezTo>
                <a:cubicBezTo>
                  <a:pt x="2084882" y="638464"/>
                  <a:pt x="2061111" y="644658"/>
                  <a:pt x="2038511" y="634614"/>
                </a:cubicBezTo>
                <a:cubicBezTo>
                  <a:pt x="2035051" y="633052"/>
                  <a:pt x="2026960" y="636232"/>
                  <a:pt x="2024561" y="639692"/>
                </a:cubicBezTo>
                <a:cubicBezTo>
                  <a:pt x="2022719" y="642426"/>
                  <a:pt x="2026346" y="648899"/>
                  <a:pt x="2027518" y="653754"/>
                </a:cubicBezTo>
                <a:cubicBezTo>
                  <a:pt x="2027909" y="655316"/>
                  <a:pt x="2028020" y="656879"/>
                  <a:pt x="2028411" y="659390"/>
                </a:cubicBezTo>
                <a:cubicBezTo>
                  <a:pt x="2024784" y="658943"/>
                  <a:pt x="2021436" y="658497"/>
                  <a:pt x="2018032" y="658106"/>
                </a:cubicBezTo>
                <a:cubicBezTo>
                  <a:pt x="2011113" y="672336"/>
                  <a:pt x="2023389" y="669043"/>
                  <a:pt x="2031927" y="671554"/>
                </a:cubicBezTo>
                <a:cubicBezTo>
                  <a:pt x="2026737" y="676409"/>
                  <a:pt x="2022440" y="680427"/>
                  <a:pt x="2018255" y="684333"/>
                </a:cubicBezTo>
                <a:cubicBezTo>
                  <a:pt x="2017362" y="697558"/>
                  <a:pt x="2027072" y="698004"/>
                  <a:pt x="2038679" y="699511"/>
                </a:cubicBezTo>
                <a:cubicBezTo>
                  <a:pt x="2031927" y="703919"/>
                  <a:pt x="2027072" y="707044"/>
                  <a:pt x="2015354" y="714689"/>
                </a:cubicBezTo>
                <a:cubicBezTo>
                  <a:pt x="2024114" y="719320"/>
                  <a:pt x="2030252" y="722557"/>
                  <a:pt x="2038232" y="726742"/>
                </a:cubicBezTo>
                <a:cubicBezTo>
                  <a:pt x="2025956" y="729253"/>
                  <a:pt x="2015856" y="728695"/>
                  <a:pt x="2009606" y="733271"/>
                </a:cubicBezTo>
                <a:cubicBezTo>
                  <a:pt x="2002463" y="738516"/>
                  <a:pt x="1997106" y="747723"/>
                  <a:pt x="1993814" y="756317"/>
                </a:cubicBezTo>
                <a:cubicBezTo>
                  <a:pt x="1990857" y="764129"/>
                  <a:pt x="1991750" y="773392"/>
                  <a:pt x="1990801" y="783213"/>
                </a:cubicBezTo>
                <a:cubicBezTo>
                  <a:pt x="1997553" y="782766"/>
                  <a:pt x="2002631" y="782376"/>
                  <a:pt x="2007876" y="782041"/>
                </a:cubicBezTo>
                <a:cubicBezTo>
                  <a:pt x="2006018" y="793129"/>
                  <a:pt x="1995951" y="804122"/>
                  <a:pt x="1977688" y="815020"/>
                </a:cubicBezTo>
                <a:cubicBezTo>
                  <a:pt x="1982040" y="835610"/>
                  <a:pt x="1971940" y="853020"/>
                  <a:pt x="1960891" y="869928"/>
                </a:cubicBezTo>
                <a:cubicBezTo>
                  <a:pt x="1958046" y="874225"/>
                  <a:pt x="1953191" y="879972"/>
                  <a:pt x="1949006" y="880140"/>
                </a:cubicBezTo>
                <a:cubicBezTo>
                  <a:pt x="1937511" y="880586"/>
                  <a:pt x="1933102" y="888845"/>
                  <a:pt x="1928917" y="896322"/>
                </a:cubicBezTo>
                <a:cubicBezTo>
                  <a:pt x="1923839" y="905473"/>
                  <a:pt x="1917366" y="906980"/>
                  <a:pt x="1911172" y="905753"/>
                </a:cubicBezTo>
                <a:cubicBezTo>
                  <a:pt x="1911619" y="896322"/>
                  <a:pt x="1915636" y="883990"/>
                  <a:pt x="1911786" y="880586"/>
                </a:cubicBezTo>
                <a:cubicBezTo>
                  <a:pt x="1899901" y="870207"/>
                  <a:pt x="1911563" y="857429"/>
                  <a:pt x="1905648" y="846882"/>
                </a:cubicBezTo>
                <a:cubicBezTo>
                  <a:pt x="1904532" y="844873"/>
                  <a:pt x="1912233" y="837898"/>
                  <a:pt x="1919096" y="829026"/>
                </a:cubicBezTo>
                <a:cubicBezTo>
                  <a:pt x="1909554" y="821772"/>
                  <a:pt x="1898896" y="813680"/>
                  <a:pt x="1885894" y="803803"/>
                </a:cubicBezTo>
                <a:cubicBezTo>
                  <a:pt x="1895325" y="800958"/>
                  <a:pt x="1900793" y="799284"/>
                  <a:pt x="1911954" y="795880"/>
                </a:cubicBezTo>
                <a:cubicBezTo>
                  <a:pt x="1902412" y="793090"/>
                  <a:pt x="1898617" y="791974"/>
                  <a:pt x="1892591" y="790244"/>
                </a:cubicBezTo>
                <a:cubicBezTo>
                  <a:pt x="1898506" y="784161"/>
                  <a:pt x="1903751" y="778860"/>
                  <a:pt x="1909052" y="773448"/>
                </a:cubicBezTo>
                <a:cubicBezTo>
                  <a:pt x="1895157" y="760390"/>
                  <a:pt x="1853362" y="795824"/>
                  <a:pt x="1838910" y="832764"/>
                </a:cubicBezTo>
                <a:cubicBezTo>
                  <a:pt x="1837459" y="823446"/>
                  <a:pt x="1836454" y="816917"/>
                  <a:pt x="1834780" y="806147"/>
                </a:cubicBezTo>
                <a:cubicBezTo>
                  <a:pt x="1832158" y="814462"/>
                  <a:pt x="1830707" y="818926"/>
                  <a:pt x="1829312" y="823446"/>
                </a:cubicBezTo>
                <a:cubicBezTo>
                  <a:pt x="1798733" y="822051"/>
                  <a:pt x="1795719" y="823446"/>
                  <a:pt x="1785843" y="844762"/>
                </a:cubicBezTo>
                <a:cubicBezTo>
                  <a:pt x="1780541" y="844985"/>
                  <a:pt x="1774961" y="845264"/>
                  <a:pt x="1769437" y="845543"/>
                </a:cubicBezTo>
                <a:cubicBezTo>
                  <a:pt x="1780039" y="832151"/>
                  <a:pt x="1770107" y="817419"/>
                  <a:pt x="1772227" y="803636"/>
                </a:cubicBezTo>
                <a:cubicBezTo>
                  <a:pt x="1776970" y="799395"/>
                  <a:pt x="1781602" y="795210"/>
                  <a:pt x="1787572" y="789909"/>
                </a:cubicBezTo>
                <a:cubicBezTo>
                  <a:pt x="1780263" y="778247"/>
                  <a:pt x="1773455" y="767477"/>
                  <a:pt x="1766200" y="755870"/>
                </a:cubicBezTo>
                <a:cubicBezTo>
                  <a:pt x="1756547" y="756428"/>
                  <a:pt x="1747619" y="756986"/>
                  <a:pt x="1738579" y="757488"/>
                </a:cubicBezTo>
                <a:cubicBezTo>
                  <a:pt x="1737965" y="753694"/>
                  <a:pt x="1737407" y="749844"/>
                  <a:pt x="1736403" y="743315"/>
                </a:cubicBezTo>
                <a:cubicBezTo>
                  <a:pt x="1729985" y="750067"/>
                  <a:pt x="1725298" y="755089"/>
                  <a:pt x="1720611" y="760000"/>
                </a:cubicBezTo>
                <a:cubicBezTo>
                  <a:pt x="1715644" y="756540"/>
                  <a:pt x="1711404" y="753582"/>
                  <a:pt x="1707442" y="750848"/>
                </a:cubicBezTo>
                <a:cubicBezTo>
                  <a:pt x="1699909" y="756596"/>
                  <a:pt x="1693436" y="761562"/>
                  <a:pt x="1686628" y="766807"/>
                </a:cubicBezTo>
                <a:cubicBezTo>
                  <a:pt x="1683949" y="759107"/>
                  <a:pt x="1681717" y="752801"/>
                  <a:pt x="1679374" y="746105"/>
                </a:cubicBezTo>
                <a:cubicBezTo>
                  <a:pt x="1684619" y="741976"/>
                  <a:pt x="1690869" y="737065"/>
                  <a:pt x="1698179" y="731318"/>
                </a:cubicBezTo>
                <a:cubicBezTo>
                  <a:pt x="1692878" y="725682"/>
                  <a:pt x="1689083" y="721552"/>
                  <a:pt x="1684228" y="716419"/>
                </a:cubicBezTo>
                <a:cubicBezTo>
                  <a:pt x="1677421" y="731485"/>
                  <a:pt x="1671785" y="744040"/>
                  <a:pt x="1663415" y="762678"/>
                </a:cubicBezTo>
                <a:cubicBezTo>
                  <a:pt x="1664865" y="730983"/>
                  <a:pt x="1652254" y="712401"/>
                  <a:pt x="1629599" y="703082"/>
                </a:cubicBezTo>
                <a:cubicBezTo>
                  <a:pt x="1605660" y="693261"/>
                  <a:pt x="1586632" y="710504"/>
                  <a:pt x="1565650" y="722724"/>
                </a:cubicBezTo>
                <a:cubicBezTo>
                  <a:pt x="1560349" y="696442"/>
                  <a:pt x="1547292" y="682882"/>
                  <a:pt x="1521121" y="683217"/>
                </a:cubicBezTo>
                <a:cubicBezTo>
                  <a:pt x="1516099" y="683273"/>
                  <a:pt x="1510909" y="672615"/>
                  <a:pt x="1505776" y="666867"/>
                </a:cubicBezTo>
                <a:cubicBezTo>
                  <a:pt x="1511914" y="661622"/>
                  <a:pt x="1517940" y="656432"/>
                  <a:pt x="1524525" y="650852"/>
                </a:cubicBezTo>
                <a:cubicBezTo>
                  <a:pt x="1521009" y="644993"/>
                  <a:pt x="1514927" y="639413"/>
                  <a:pt x="1515987" y="636009"/>
                </a:cubicBezTo>
                <a:cubicBezTo>
                  <a:pt x="1521121" y="619380"/>
                  <a:pt x="1509291" y="607829"/>
                  <a:pt x="1505552" y="593935"/>
                </a:cubicBezTo>
                <a:cubicBezTo>
                  <a:pt x="1505218" y="592763"/>
                  <a:pt x="1506669" y="591145"/>
                  <a:pt x="1508287" y="587685"/>
                </a:cubicBezTo>
                <a:cubicBezTo>
                  <a:pt x="1513197" y="594772"/>
                  <a:pt x="1517438" y="600910"/>
                  <a:pt x="1522181" y="607718"/>
                </a:cubicBezTo>
                <a:cubicBezTo>
                  <a:pt x="1529938" y="586513"/>
                  <a:pt x="1528598" y="579482"/>
                  <a:pt x="1516545" y="566425"/>
                </a:cubicBezTo>
                <a:cubicBezTo>
                  <a:pt x="1505608" y="554595"/>
                  <a:pt x="1493053" y="552753"/>
                  <a:pt x="1478656" y="558557"/>
                </a:cubicBezTo>
                <a:cubicBezTo>
                  <a:pt x="1472686" y="560956"/>
                  <a:pt x="1466268" y="565923"/>
                  <a:pt x="1460632" y="565141"/>
                </a:cubicBezTo>
                <a:cubicBezTo>
                  <a:pt x="1440488" y="562351"/>
                  <a:pt x="1428491" y="574628"/>
                  <a:pt x="1413704" y="588578"/>
                </a:cubicBezTo>
                <a:cubicBezTo>
                  <a:pt x="1426482" y="593656"/>
                  <a:pt x="1438033" y="598287"/>
                  <a:pt x="1449137" y="602696"/>
                </a:cubicBezTo>
                <a:cubicBezTo>
                  <a:pt x="1449584" y="611010"/>
                  <a:pt x="1447184" y="621501"/>
                  <a:pt x="1451202" y="628029"/>
                </a:cubicBezTo>
                <a:cubicBezTo>
                  <a:pt x="1456113" y="636009"/>
                  <a:pt x="1466324" y="640752"/>
                  <a:pt x="1475420" y="647783"/>
                </a:cubicBezTo>
                <a:cubicBezTo>
                  <a:pt x="1464985" y="661120"/>
                  <a:pt x="1474806" y="670885"/>
                  <a:pt x="1482730" y="679813"/>
                </a:cubicBezTo>
                <a:cubicBezTo>
                  <a:pt x="1475308" y="686509"/>
                  <a:pt x="1469282" y="691922"/>
                  <a:pt x="1462530" y="698004"/>
                </a:cubicBezTo>
                <a:cubicBezTo>
                  <a:pt x="1467440" y="709165"/>
                  <a:pt x="1469282" y="724175"/>
                  <a:pt x="1476815" y="728081"/>
                </a:cubicBezTo>
                <a:cubicBezTo>
                  <a:pt x="1490598" y="735168"/>
                  <a:pt x="1499693" y="749118"/>
                  <a:pt x="1515374" y="752634"/>
                </a:cubicBezTo>
                <a:cubicBezTo>
                  <a:pt x="1518275" y="750123"/>
                  <a:pt x="1521288" y="747500"/>
                  <a:pt x="1524916" y="744375"/>
                </a:cubicBezTo>
                <a:cubicBezTo>
                  <a:pt x="1526869" y="749509"/>
                  <a:pt x="1528040" y="752522"/>
                  <a:pt x="1529045" y="755089"/>
                </a:cubicBezTo>
                <a:cubicBezTo>
                  <a:pt x="1553876" y="755982"/>
                  <a:pt x="1569780" y="743147"/>
                  <a:pt x="1580940" y="726686"/>
                </a:cubicBezTo>
                <a:cubicBezTo>
                  <a:pt x="1593440" y="725458"/>
                  <a:pt x="1603930" y="724454"/>
                  <a:pt x="1613472" y="723561"/>
                </a:cubicBezTo>
                <a:lnTo>
                  <a:pt x="1613472" y="738125"/>
                </a:lnTo>
                <a:cubicBezTo>
                  <a:pt x="1605493" y="736675"/>
                  <a:pt x="1597625" y="735224"/>
                  <a:pt x="1590259" y="733884"/>
                </a:cubicBezTo>
                <a:cubicBezTo>
                  <a:pt x="1580957" y="750290"/>
                  <a:pt x="1578669" y="762064"/>
                  <a:pt x="1583395" y="769207"/>
                </a:cubicBezTo>
                <a:cubicBezTo>
                  <a:pt x="1586743" y="765580"/>
                  <a:pt x="1590091" y="761897"/>
                  <a:pt x="1594277" y="757321"/>
                </a:cubicBezTo>
                <a:cubicBezTo>
                  <a:pt x="1598015" y="770044"/>
                  <a:pt x="1601084" y="780534"/>
                  <a:pt x="1603484" y="788737"/>
                </a:cubicBezTo>
                <a:cubicBezTo>
                  <a:pt x="1614923" y="793871"/>
                  <a:pt x="1624744" y="798279"/>
                  <a:pt x="1633672" y="802297"/>
                </a:cubicBezTo>
                <a:cubicBezTo>
                  <a:pt x="1646897" y="803246"/>
                  <a:pt x="1656718" y="790579"/>
                  <a:pt x="1671506" y="798391"/>
                </a:cubicBezTo>
                <a:cubicBezTo>
                  <a:pt x="1696616" y="811727"/>
                  <a:pt x="1699909" y="809607"/>
                  <a:pt x="1712687" y="783771"/>
                </a:cubicBezTo>
                <a:cubicBezTo>
                  <a:pt x="1709395" y="777968"/>
                  <a:pt x="1706102" y="772220"/>
                  <a:pt x="1700467" y="762343"/>
                </a:cubicBezTo>
                <a:cubicBezTo>
                  <a:pt x="1712799" y="770658"/>
                  <a:pt x="1720667" y="775959"/>
                  <a:pt x="1727921" y="780869"/>
                </a:cubicBezTo>
                <a:cubicBezTo>
                  <a:pt x="1723345" y="802520"/>
                  <a:pt x="1720611" y="821827"/>
                  <a:pt x="1744996" y="832764"/>
                </a:cubicBezTo>
                <a:cubicBezTo>
                  <a:pt x="1750688" y="835331"/>
                  <a:pt x="1754650" y="841637"/>
                  <a:pt x="1759393" y="846213"/>
                </a:cubicBezTo>
                <a:cubicBezTo>
                  <a:pt x="1751023" y="845878"/>
                  <a:pt x="1742039" y="843422"/>
                  <a:pt x="1734505" y="845822"/>
                </a:cubicBezTo>
                <a:cubicBezTo>
                  <a:pt x="1726414" y="848333"/>
                  <a:pt x="1719104" y="854694"/>
                  <a:pt x="1712799" y="860777"/>
                </a:cubicBezTo>
                <a:cubicBezTo>
                  <a:pt x="1710567" y="862953"/>
                  <a:pt x="1711571" y="869314"/>
                  <a:pt x="1712352" y="873555"/>
                </a:cubicBezTo>
                <a:cubicBezTo>
                  <a:pt x="1714194" y="883488"/>
                  <a:pt x="1731883" y="879303"/>
                  <a:pt x="1730488" y="894815"/>
                </a:cubicBezTo>
                <a:cubicBezTo>
                  <a:pt x="1729985" y="900396"/>
                  <a:pt x="1741090" y="906980"/>
                  <a:pt x="1747563" y="913844"/>
                </a:cubicBezTo>
                <a:cubicBezTo>
                  <a:pt x="1765754" y="901233"/>
                  <a:pt x="1782327" y="895094"/>
                  <a:pt x="1794994" y="916243"/>
                </a:cubicBezTo>
                <a:cubicBezTo>
                  <a:pt x="1804536" y="914179"/>
                  <a:pt x="1812627" y="912393"/>
                  <a:pt x="1820663" y="910663"/>
                </a:cubicBezTo>
                <a:cubicBezTo>
                  <a:pt x="1820216" y="904302"/>
                  <a:pt x="1819826" y="898052"/>
                  <a:pt x="1819323" y="890240"/>
                </a:cubicBezTo>
                <a:cubicBezTo>
                  <a:pt x="1816645" y="890630"/>
                  <a:pt x="1811400" y="891356"/>
                  <a:pt x="1804815" y="892249"/>
                </a:cubicBezTo>
                <a:cubicBezTo>
                  <a:pt x="1803532" y="879749"/>
                  <a:pt x="1793320" y="867584"/>
                  <a:pt x="1805652" y="854136"/>
                </a:cubicBezTo>
                <a:cubicBezTo>
                  <a:pt x="1808051" y="851514"/>
                  <a:pt x="1805038" y="843925"/>
                  <a:pt x="1804257" y="835554"/>
                </a:cubicBezTo>
                <a:cubicBezTo>
                  <a:pt x="1815306" y="848835"/>
                  <a:pt x="1824011" y="861725"/>
                  <a:pt x="1842927" y="852351"/>
                </a:cubicBezTo>
                <a:cubicBezTo>
                  <a:pt x="1848340" y="862674"/>
                  <a:pt x="1854478" y="871993"/>
                  <a:pt x="1858217" y="882149"/>
                </a:cubicBezTo>
                <a:cubicBezTo>
                  <a:pt x="1863797" y="897438"/>
                  <a:pt x="1876073" y="905920"/>
                  <a:pt x="1888629" y="913397"/>
                </a:cubicBezTo>
                <a:cubicBezTo>
                  <a:pt x="1894767" y="917080"/>
                  <a:pt x="1903751" y="916020"/>
                  <a:pt x="1911786" y="917192"/>
                </a:cubicBezTo>
                <a:cubicBezTo>
                  <a:pt x="1911061" y="933207"/>
                  <a:pt x="1896106" y="926455"/>
                  <a:pt x="1886731" y="933542"/>
                </a:cubicBezTo>
                <a:cubicBezTo>
                  <a:pt x="1889577" y="938564"/>
                  <a:pt x="1894209" y="943363"/>
                  <a:pt x="1894655" y="948552"/>
                </a:cubicBezTo>
                <a:cubicBezTo>
                  <a:pt x="1895102" y="953295"/>
                  <a:pt x="1891028" y="958429"/>
                  <a:pt x="1888238" y="964958"/>
                </a:cubicBezTo>
                <a:cubicBezTo>
                  <a:pt x="1898338" y="967748"/>
                  <a:pt x="1904979" y="970482"/>
                  <a:pt x="1914576" y="960605"/>
                </a:cubicBezTo>
                <a:cubicBezTo>
                  <a:pt x="1923002" y="951900"/>
                  <a:pt x="1933270" y="940070"/>
                  <a:pt x="1950457" y="944925"/>
                </a:cubicBezTo>
                <a:cubicBezTo>
                  <a:pt x="1962063" y="948217"/>
                  <a:pt x="1969987" y="942023"/>
                  <a:pt x="1970657" y="928687"/>
                </a:cubicBezTo>
                <a:cubicBezTo>
                  <a:pt x="1970824" y="925283"/>
                  <a:pt x="1972498" y="919591"/>
                  <a:pt x="1974507" y="919089"/>
                </a:cubicBezTo>
                <a:cubicBezTo>
                  <a:pt x="1998501" y="913118"/>
                  <a:pt x="1994149" y="896043"/>
                  <a:pt x="1990131" y="879693"/>
                </a:cubicBezTo>
                <a:cubicBezTo>
                  <a:pt x="2000176" y="871993"/>
                  <a:pt x="2013121" y="866636"/>
                  <a:pt x="2017753" y="857150"/>
                </a:cubicBezTo>
                <a:cubicBezTo>
                  <a:pt x="2022384" y="847663"/>
                  <a:pt x="2018757" y="834159"/>
                  <a:pt x="2018757" y="819874"/>
                </a:cubicBezTo>
                <a:cubicBezTo>
                  <a:pt x="2028355" y="815299"/>
                  <a:pt x="2045933" y="814964"/>
                  <a:pt x="2046825" y="797833"/>
                </a:cubicBezTo>
                <a:cubicBezTo>
                  <a:pt x="2047328" y="788793"/>
                  <a:pt x="2046212" y="781985"/>
                  <a:pt x="2057539" y="780590"/>
                </a:cubicBezTo>
                <a:cubicBezTo>
                  <a:pt x="2059716" y="780311"/>
                  <a:pt x="2063454" y="776740"/>
                  <a:pt x="2063175" y="775289"/>
                </a:cubicBezTo>
                <a:cubicBezTo>
                  <a:pt x="2061166" y="764910"/>
                  <a:pt x="2061222" y="756875"/>
                  <a:pt x="2073108" y="751295"/>
                </a:cubicBezTo>
                <a:cubicBezTo>
                  <a:pt x="2075898" y="749955"/>
                  <a:pt x="2073778" y="738070"/>
                  <a:pt x="2073889" y="731039"/>
                </a:cubicBezTo>
                <a:cubicBezTo>
                  <a:pt x="2083264" y="732378"/>
                  <a:pt x="2085607" y="724621"/>
                  <a:pt x="2085607" y="718986"/>
                </a:cubicBezTo>
                <a:cubicBezTo>
                  <a:pt x="2085607" y="711173"/>
                  <a:pt x="2083375" y="702915"/>
                  <a:pt x="2080250" y="695605"/>
                </a:cubicBezTo>
                <a:cubicBezTo>
                  <a:pt x="2077237" y="688574"/>
                  <a:pt x="2075452" y="683496"/>
                  <a:pt x="2085273" y="680148"/>
                </a:cubicBezTo>
                <a:cubicBezTo>
                  <a:pt x="2092471" y="698562"/>
                  <a:pt x="2103687" y="715470"/>
                  <a:pt x="2100953" y="737121"/>
                </a:cubicBezTo>
                <a:cubicBezTo>
                  <a:pt x="2100451" y="741194"/>
                  <a:pt x="2107984" y="746328"/>
                  <a:pt x="2113285" y="752745"/>
                </a:cubicBezTo>
                <a:cubicBezTo>
                  <a:pt x="2106589" y="756651"/>
                  <a:pt x="2099948" y="760502"/>
                  <a:pt x="2092248" y="764966"/>
                </a:cubicBezTo>
                <a:cubicBezTo>
                  <a:pt x="2099167" y="766528"/>
                  <a:pt x="2105696" y="768035"/>
                  <a:pt x="2115684" y="770323"/>
                </a:cubicBezTo>
                <a:cubicBezTo>
                  <a:pt x="2123999" y="758939"/>
                  <a:pt x="2133094" y="746496"/>
                  <a:pt x="2144032" y="731485"/>
                </a:cubicBezTo>
                <a:cubicBezTo>
                  <a:pt x="2150560" y="728528"/>
                  <a:pt x="2160437" y="724063"/>
                  <a:pt x="2170481" y="719488"/>
                </a:cubicBezTo>
                <a:cubicBezTo>
                  <a:pt x="2168082" y="711173"/>
                  <a:pt x="2166352" y="705091"/>
                  <a:pt x="2164678" y="699176"/>
                </a:cubicBezTo>
                <a:cubicBezTo>
                  <a:pt x="2159098" y="701520"/>
                  <a:pt x="2153908" y="703696"/>
                  <a:pt x="2145203" y="707323"/>
                </a:cubicBezTo>
                <a:cubicBezTo>
                  <a:pt x="2147324" y="694433"/>
                  <a:pt x="2148886" y="685003"/>
                  <a:pt x="2150225" y="677079"/>
                </a:cubicBezTo>
                <a:cubicBezTo>
                  <a:pt x="2155973" y="678306"/>
                  <a:pt x="2162446" y="681710"/>
                  <a:pt x="2165124" y="679757"/>
                </a:cubicBezTo>
                <a:cubicBezTo>
                  <a:pt x="2168584" y="677246"/>
                  <a:pt x="2171765" y="667593"/>
                  <a:pt x="2170202" y="666086"/>
                </a:cubicBezTo>
                <a:cubicBezTo>
                  <a:pt x="2159544" y="656042"/>
                  <a:pt x="2166240" y="645997"/>
                  <a:pt x="2167970" y="633330"/>
                </a:cubicBezTo>
                <a:lnTo>
                  <a:pt x="2197043" y="633330"/>
                </a:lnTo>
                <a:cubicBezTo>
                  <a:pt x="2201339" y="620329"/>
                  <a:pt x="2204576" y="603477"/>
                  <a:pt x="2224441" y="596055"/>
                </a:cubicBezTo>
                <a:cubicBezTo>
                  <a:pt x="2228459" y="599626"/>
                  <a:pt x="2234653" y="602863"/>
                  <a:pt x="2237331" y="607941"/>
                </a:cubicBezTo>
                <a:cubicBezTo>
                  <a:pt x="2243414" y="619548"/>
                  <a:pt x="2250445" y="626802"/>
                  <a:pt x="2264953" y="627137"/>
                </a:cubicBezTo>
                <a:cubicBezTo>
                  <a:pt x="2274272" y="627360"/>
                  <a:pt x="2281805" y="633610"/>
                  <a:pt x="2283256" y="644826"/>
                </a:cubicBezTo>
                <a:cubicBezTo>
                  <a:pt x="2284149" y="651968"/>
                  <a:pt x="2286771" y="658888"/>
                  <a:pt x="2288780" y="666588"/>
                </a:cubicBezTo>
                <a:cubicBezTo>
                  <a:pt x="2281861" y="670550"/>
                  <a:pt x="2275834" y="674010"/>
                  <a:pt x="2269808" y="677525"/>
                </a:cubicBezTo>
                <a:cubicBezTo>
                  <a:pt x="2270031" y="678809"/>
                  <a:pt x="2270254" y="680036"/>
                  <a:pt x="2270477" y="681320"/>
                </a:cubicBezTo>
                <a:cubicBezTo>
                  <a:pt x="2277397" y="680873"/>
                  <a:pt x="2284316" y="680427"/>
                  <a:pt x="2295086" y="679701"/>
                </a:cubicBezTo>
                <a:cubicBezTo>
                  <a:pt x="2278680" y="696609"/>
                  <a:pt x="2266627" y="714131"/>
                  <a:pt x="2250166" y="724677"/>
                </a:cubicBezTo>
                <a:cubicBezTo>
                  <a:pt x="2233314" y="735447"/>
                  <a:pt x="2217968" y="747500"/>
                  <a:pt x="2202065" y="759274"/>
                </a:cubicBezTo>
                <a:cubicBezTo>
                  <a:pt x="2191351" y="767198"/>
                  <a:pt x="2176787" y="769988"/>
                  <a:pt x="2163952" y="775122"/>
                </a:cubicBezTo>
                <a:cubicBezTo>
                  <a:pt x="2175782" y="795991"/>
                  <a:pt x="2180972" y="797386"/>
                  <a:pt x="2194364" y="781483"/>
                </a:cubicBezTo>
                <a:cubicBezTo>
                  <a:pt x="2200670" y="774006"/>
                  <a:pt x="2207199" y="772443"/>
                  <a:pt x="2216573" y="769932"/>
                </a:cubicBezTo>
                <a:cubicBezTo>
                  <a:pt x="2231584" y="765970"/>
                  <a:pt x="2247710" y="756763"/>
                  <a:pt x="2249719" y="741529"/>
                </a:cubicBezTo>
                <a:cubicBezTo>
                  <a:pt x="2265734" y="733438"/>
                  <a:pt x="2279071" y="726686"/>
                  <a:pt x="2293244" y="719544"/>
                </a:cubicBezTo>
                <a:cubicBezTo>
                  <a:pt x="2294528" y="720102"/>
                  <a:pt x="2299606" y="723784"/>
                  <a:pt x="2301168" y="722668"/>
                </a:cubicBezTo>
                <a:cubicBezTo>
                  <a:pt x="2306190" y="718986"/>
                  <a:pt x="2313891" y="713182"/>
                  <a:pt x="2313500" y="708774"/>
                </a:cubicBezTo>
                <a:cubicBezTo>
                  <a:pt x="2311993" y="691196"/>
                  <a:pt x="2322651" y="688964"/>
                  <a:pt x="2335597" y="687179"/>
                </a:cubicBezTo>
                <a:cubicBezTo>
                  <a:pt x="2353565" y="684724"/>
                  <a:pt x="2363219" y="670104"/>
                  <a:pt x="2376053" y="657827"/>
                </a:cubicBezTo>
                <a:cubicBezTo>
                  <a:pt x="2382750" y="671331"/>
                  <a:pt x="2389167" y="684277"/>
                  <a:pt x="2395640" y="697223"/>
                </a:cubicBezTo>
                <a:cubicBezTo>
                  <a:pt x="2378230" y="706765"/>
                  <a:pt x="2387381" y="725682"/>
                  <a:pt x="2381410" y="741418"/>
                </a:cubicBezTo>
                <a:cubicBezTo>
                  <a:pt x="2360820" y="746775"/>
                  <a:pt x="2343410" y="757433"/>
                  <a:pt x="2330575" y="777354"/>
                </a:cubicBezTo>
                <a:cubicBezTo>
                  <a:pt x="2323154" y="788905"/>
                  <a:pt x="2308869" y="796605"/>
                  <a:pt x="2296537" y="804250"/>
                </a:cubicBezTo>
                <a:cubicBezTo>
                  <a:pt x="2282530" y="812955"/>
                  <a:pt x="2267297" y="819707"/>
                  <a:pt x="2252398" y="827408"/>
                </a:cubicBezTo>
                <a:cubicBezTo>
                  <a:pt x="2271761" y="852239"/>
                  <a:pt x="2280577" y="851011"/>
                  <a:pt x="2320364" y="818368"/>
                </a:cubicBezTo>
                <a:cubicBezTo>
                  <a:pt x="2319415" y="825120"/>
                  <a:pt x="2318801" y="829919"/>
                  <a:pt x="2317685" y="837954"/>
                </a:cubicBezTo>
                <a:cubicBezTo>
                  <a:pt x="2325386" y="835554"/>
                  <a:pt x="2332082" y="834215"/>
                  <a:pt x="2338109" y="831481"/>
                </a:cubicBezTo>
                <a:cubicBezTo>
                  <a:pt x="2345363" y="828244"/>
                  <a:pt x="2350217" y="825789"/>
                  <a:pt x="2359927" y="829919"/>
                </a:cubicBezTo>
                <a:cubicBezTo>
                  <a:pt x="2372203" y="835108"/>
                  <a:pt x="2384200" y="825399"/>
                  <a:pt x="2392068" y="811560"/>
                </a:cubicBezTo>
                <a:cubicBezTo>
                  <a:pt x="2409869" y="819930"/>
                  <a:pt x="2427670" y="816805"/>
                  <a:pt x="2440448" y="803636"/>
                </a:cubicBezTo>
                <a:cubicBezTo>
                  <a:pt x="2452055" y="791639"/>
                  <a:pt x="2441955" y="777521"/>
                  <a:pt x="2435705" y="763403"/>
                </a:cubicBezTo>
                <a:cubicBezTo>
                  <a:pt x="2444633" y="758939"/>
                  <a:pt x="2453338" y="754643"/>
                  <a:pt x="2462043" y="750290"/>
                </a:cubicBezTo>
                <a:cubicBezTo>
                  <a:pt x="2462880" y="751462"/>
                  <a:pt x="2463717" y="752634"/>
                  <a:pt x="2464554" y="753806"/>
                </a:cubicBezTo>
                <a:cubicBezTo>
                  <a:pt x="2458974" y="758883"/>
                  <a:pt x="2453450" y="763961"/>
                  <a:pt x="2444801" y="771829"/>
                </a:cubicBezTo>
                <a:cubicBezTo>
                  <a:pt x="2453562" y="771104"/>
                  <a:pt x="2458584" y="770658"/>
                  <a:pt x="2465224" y="770100"/>
                </a:cubicBezTo>
                <a:cubicBezTo>
                  <a:pt x="2466284" y="774675"/>
                  <a:pt x="2467400" y="779753"/>
                  <a:pt x="2469018" y="786840"/>
                </a:cubicBezTo>
                <a:cubicBezTo>
                  <a:pt x="2475659" y="785947"/>
                  <a:pt x="2482411" y="784998"/>
                  <a:pt x="2489107" y="784106"/>
                </a:cubicBezTo>
                <a:cubicBezTo>
                  <a:pt x="2486038" y="808770"/>
                  <a:pt x="2483025" y="833043"/>
                  <a:pt x="2479844" y="858712"/>
                </a:cubicBezTo>
                <a:cubicBezTo>
                  <a:pt x="2458751" y="856034"/>
                  <a:pt x="2442290" y="859103"/>
                  <a:pt x="2434031" y="877350"/>
                </a:cubicBezTo>
                <a:cubicBezTo>
                  <a:pt x="2415449" y="869314"/>
                  <a:pt x="2400941" y="869370"/>
                  <a:pt x="2386042" y="882316"/>
                </a:cubicBezTo>
                <a:cubicBezTo>
                  <a:pt x="2368743" y="897382"/>
                  <a:pt x="2348990" y="909603"/>
                  <a:pt x="2330687" y="923609"/>
                </a:cubicBezTo>
                <a:cubicBezTo>
                  <a:pt x="2325944" y="927236"/>
                  <a:pt x="2322763" y="932928"/>
                  <a:pt x="2318857" y="937671"/>
                </a:cubicBezTo>
                <a:cubicBezTo>
                  <a:pt x="2314616" y="935439"/>
                  <a:pt x="2311380" y="933765"/>
                  <a:pt x="2306637" y="931254"/>
                </a:cubicBezTo>
                <a:cubicBezTo>
                  <a:pt x="2300833" y="937448"/>
                  <a:pt x="2294695" y="943921"/>
                  <a:pt x="2288166" y="950896"/>
                </a:cubicBezTo>
                <a:cubicBezTo>
                  <a:pt x="2296258" y="959099"/>
                  <a:pt x="2306190" y="943195"/>
                  <a:pt x="2312105" y="955192"/>
                </a:cubicBezTo>
                <a:cubicBezTo>
                  <a:pt x="2312273" y="955527"/>
                  <a:pt x="2322651" y="952793"/>
                  <a:pt x="2325888" y="949278"/>
                </a:cubicBezTo>
                <a:cubicBezTo>
                  <a:pt x="2330743" y="944032"/>
                  <a:pt x="2333477" y="936890"/>
                  <a:pt x="2337941" y="929133"/>
                </a:cubicBezTo>
                <a:cubicBezTo>
                  <a:pt x="2358811" y="943642"/>
                  <a:pt x="2378453" y="938731"/>
                  <a:pt x="2399434" y="924502"/>
                </a:cubicBezTo>
                <a:cubicBezTo>
                  <a:pt x="2396644" y="931923"/>
                  <a:pt x="2393798" y="939345"/>
                  <a:pt x="2389780" y="949947"/>
                </a:cubicBezTo>
                <a:cubicBezTo>
                  <a:pt x="2419523" y="943976"/>
                  <a:pt x="2430683" y="923274"/>
                  <a:pt x="2441118" y="901791"/>
                </a:cubicBezTo>
                <a:cubicBezTo>
                  <a:pt x="2455738" y="898331"/>
                  <a:pt x="2469800" y="894648"/>
                  <a:pt x="2478170" y="880028"/>
                </a:cubicBezTo>
                <a:cubicBezTo>
                  <a:pt x="2480290" y="876289"/>
                  <a:pt x="2486540" y="874281"/>
                  <a:pt x="2491283" y="872607"/>
                </a:cubicBezTo>
                <a:cubicBezTo>
                  <a:pt x="2510702" y="865743"/>
                  <a:pt x="2529061" y="858266"/>
                  <a:pt x="2527387" y="831648"/>
                </a:cubicBezTo>
                <a:cubicBezTo>
                  <a:pt x="2529172" y="840856"/>
                  <a:pt x="2530958" y="850119"/>
                  <a:pt x="2533357" y="862618"/>
                </a:cubicBezTo>
                <a:cubicBezTo>
                  <a:pt x="2544685" y="860442"/>
                  <a:pt x="2556013" y="858266"/>
                  <a:pt x="2567396" y="856089"/>
                </a:cubicBezTo>
                <a:cubicBezTo>
                  <a:pt x="2571302" y="852406"/>
                  <a:pt x="2575208" y="848668"/>
                  <a:pt x="2579115" y="844985"/>
                </a:cubicBezTo>
                <a:cubicBezTo>
                  <a:pt x="2592898" y="841748"/>
                  <a:pt x="2601156" y="849058"/>
                  <a:pt x="2607183" y="866078"/>
                </a:cubicBezTo>
                <a:cubicBezTo>
                  <a:pt x="2611089" y="855141"/>
                  <a:pt x="2613098" y="849616"/>
                  <a:pt x="2615162" y="843813"/>
                </a:cubicBezTo>
                <a:cubicBezTo>
                  <a:pt x="2616222" y="845264"/>
                  <a:pt x="2617617" y="846380"/>
                  <a:pt x="2617896" y="847719"/>
                </a:cubicBezTo>
                <a:cubicBezTo>
                  <a:pt x="2619738" y="856592"/>
                  <a:pt x="2619291" y="866580"/>
                  <a:pt x="2623365" y="874169"/>
                </a:cubicBezTo>
                <a:cubicBezTo>
                  <a:pt x="2631177" y="888677"/>
                  <a:pt x="2631010" y="902070"/>
                  <a:pt x="2624648" y="916522"/>
                </a:cubicBezTo>
                <a:cubicBezTo>
                  <a:pt x="2621077" y="924669"/>
                  <a:pt x="2618622" y="933318"/>
                  <a:pt x="2615497" y="942247"/>
                </a:cubicBezTo>
                <a:cubicBezTo>
                  <a:pt x="2612261" y="938843"/>
                  <a:pt x="2609247" y="935662"/>
                  <a:pt x="2604783" y="930975"/>
                </a:cubicBezTo>
                <a:cubicBezTo>
                  <a:pt x="2602160" y="935104"/>
                  <a:pt x="2598868" y="938340"/>
                  <a:pt x="2597920" y="942191"/>
                </a:cubicBezTo>
                <a:cubicBezTo>
                  <a:pt x="2594237" y="956755"/>
                  <a:pt x="2591168" y="971486"/>
                  <a:pt x="2588098" y="986218"/>
                </a:cubicBezTo>
                <a:cubicBezTo>
                  <a:pt x="2584974" y="1001229"/>
                  <a:pt x="2581793" y="1016239"/>
                  <a:pt x="2579505" y="1031361"/>
                </a:cubicBezTo>
                <a:cubicBezTo>
                  <a:pt x="2579115" y="1033816"/>
                  <a:pt x="2583132" y="1036941"/>
                  <a:pt x="2585085" y="1039732"/>
                </a:cubicBezTo>
                <a:cubicBezTo>
                  <a:pt x="2584471" y="1041461"/>
                  <a:pt x="2584248" y="1043470"/>
                  <a:pt x="2583188" y="1044809"/>
                </a:cubicBezTo>
                <a:cubicBezTo>
                  <a:pt x="2565053" y="1068246"/>
                  <a:pt x="2559472" y="1097430"/>
                  <a:pt x="2547698" y="1123768"/>
                </a:cubicBezTo>
                <a:cubicBezTo>
                  <a:pt x="2545187" y="1129404"/>
                  <a:pt x="2547308" y="1137161"/>
                  <a:pt x="2547308" y="1143968"/>
                </a:cubicBezTo>
                <a:cubicBezTo>
                  <a:pt x="2549093" y="1144526"/>
                  <a:pt x="2550823" y="1145140"/>
                  <a:pt x="2552609" y="1145698"/>
                </a:cubicBezTo>
                <a:cubicBezTo>
                  <a:pt x="2555566" y="1141067"/>
                  <a:pt x="2559417" y="1136770"/>
                  <a:pt x="2561370" y="1131748"/>
                </a:cubicBezTo>
                <a:cubicBezTo>
                  <a:pt x="2568010" y="1114282"/>
                  <a:pt x="2565778" y="1093691"/>
                  <a:pt x="2580007" y="1078848"/>
                </a:cubicBezTo>
                <a:cubicBezTo>
                  <a:pt x="2578668" y="1088613"/>
                  <a:pt x="2577385" y="1098379"/>
                  <a:pt x="2575432" y="1112441"/>
                </a:cubicBezTo>
                <a:cubicBezTo>
                  <a:pt x="2579784" y="1106860"/>
                  <a:pt x="2583188" y="1104349"/>
                  <a:pt x="2583969" y="1101224"/>
                </a:cubicBezTo>
                <a:cubicBezTo>
                  <a:pt x="2586425" y="1091403"/>
                  <a:pt x="2588433" y="1082922"/>
                  <a:pt x="2601212" y="1080745"/>
                </a:cubicBezTo>
                <a:cubicBezTo>
                  <a:pt x="2605620" y="1079964"/>
                  <a:pt x="2609749" y="1071706"/>
                  <a:pt x="2612093" y="1066070"/>
                </a:cubicBezTo>
                <a:cubicBezTo>
                  <a:pt x="2615832" y="1057030"/>
                  <a:pt x="2617896" y="1047320"/>
                  <a:pt x="2621412" y="1035435"/>
                </a:cubicBezTo>
                <a:cubicBezTo>
                  <a:pt x="2626880" y="1043526"/>
                  <a:pt x="2631121" y="1049832"/>
                  <a:pt x="2635418" y="1056081"/>
                </a:cubicBezTo>
                <a:cubicBezTo>
                  <a:pt x="2631623" y="1064786"/>
                  <a:pt x="2627550" y="1073380"/>
                  <a:pt x="2624090" y="1082252"/>
                </a:cubicBezTo>
                <a:lnTo>
                  <a:pt x="2618219" y="1101407"/>
                </a:lnTo>
                <a:lnTo>
                  <a:pt x="2618331" y="1101507"/>
                </a:lnTo>
                <a:lnTo>
                  <a:pt x="2618399" y="1101448"/>
                </a:lnTo>
                <a:lnTo>
                  <a:pt x="2618336" y="1101511"/>
                </a:lnTo>
                <a:lnTo>
                  <a:pt x="2626155" y="1108479"/>
                </a:lnTo>
                <a:cubicBezTo>
                  <a:pt x="2633576" y="1104406"/>
                  <a:pt x="2640217" y="1100946"/>
                  <a:pt x="2646690" y="1097207"/>
                </a:cubicBezTo>
                <a:cubicBezTo>
                  <a:pt x="2662426" y="1088112"/>
                  <a:pt x="2662649" y="1086047"/>
                  <a:pt x="2655730" y="1065959"/>
                </a:cubicBezTo>
                <a:cubicBezTo>
                  <a:pt x="2654111" y="1061327"/>
                  <a:pt x="2655562" y="1055635"/>
                  <a:pt x="2655562" y="1050390"/>
                </a:cubicBezTo>
                <a:lnTo>
                  <a:pt x="2655451" y="1050502"/>
                </a:lnTo>
                <a:cubicBezTo>
                  <a:pt x="2660082" y="1040067"/>
                  <a:pt x="2664714" y="1029632"/>
                  <a:pt x="2671187" y="1015012"/>
                </a:cubicBezTo>
                <a:cubicBezTo>
                  <a:pt x="2680115" y="1032366"/>
                  <a:pt x="2670852" y="1042299"/>
                  <a:pt x="2668285" y="1052901"/>
                </a:cubicBezTo>
                <a:cubicBezTo>
                  <a:pt x="2666499" y="1060267"/>
                  <a:pt x="2666164" y="1060211"/>
                  <a:pt x="2675818" y="1070199"/>
                </a:cubicBezTo>
                <a:cubicBezTo>
                  <a:pt x="2682291" y="1066293"/>
                  <a:pt x="2688820" y="1062331"/>
                  <a:pt x="2699757" y="1055747"/>
                </a:cubicBezTo>
                <a:cubicBezTo>
                  <a:pt x="2695572" y="1070367"/>
                  <a:pt x="2692782" y="1080076"/>
                  <a:pt x="2688429" y="1095310"/>
                </a:cubicBezTo>
                <a:cubicBezTo>
                  <a:pt x="2699422" y="1089172"/>
                  <a:pt x="2705225" y="1085936"/>
                  <a:pt x="2712926" y="1081639"/>
                </a:cubicBezTo>
                <a:cubicBezTo>
                  <a:pt x="2711698" y="1092353"/>
                  <a:pt x="2710582" y="1101950"/>
                  <a:pt x="2709466" y="1111995"/>
                </a:cubicBezTo>
                <a:cubicBezTo>
                  <a:pt x="2732345" y="1115845"/>
                  <a:pt x="2754442" y="1119528"/>
                  <a:pt x="2776539" y="1123267"/>
                </a:cubicBezTo>
                <a:cubicBezTo>
                  <a:pt x="2749866" y="1132809"/>
                  <a:pt x="2723249" y="1138389"/>
                  <a:pt x="2713317" y="1168633"/>
                </a:cubicBezTo>
                <a:cubicBezTo>
                  <a:pt x="2701375" y="1174827"/>
                  <a:pt x="2689322" y="1180240"/>
                  <a:pt x="2673642" y="1175441"/>
                </a:cubicBezTo>
                <a:cubicBezTo>
                  <a:pt x="2679278" y="1155296"/>
                  <a:pt x="2708685" y="1150107"/>
                  <a:pt x="2702826" y="1121927"/>
                </a:cubicBezTo>
                <a:cubicBezTo>
                  <a:pt x="2693340" y="1130521"/>
                  <a:pt x="2685751" y="1138166"/>
                  <a:pt x="2677325" y="1144750"/>
                </a:cubicBezTo>
                <a:lnTo>
                  <a:pt x="2657383" y="1156649"/>
                </a:lnTo>
                <a:lnTo>
                  <a:pt x="2660640" y="1145141"/>
                </a:lnTo>
                <a:cubicBezTo>
                  <a:pt x="2653386" y="1147094"/>
                  <a:pt x="2649201" y="1148377"/>
                  <a:pt x="2644904" y="1149326"/>
                </a:cubicBezTo>
                <a:cubicBezTo>
                  <a:pt x="2617282" y="1155408"/>
                  <a:pt x="2608354" y="1146592"/>
                  <a:pt x="2614548" y="1119584"/>
                </a:cubicBezTo>
                <a:lnTo>
                  <a:pt x="2618064" y="1101740"/>
                </a:lnTo>
                <a:lnTo>
                  <a:pt x="2609805" y="1108925"/>
                </a:lnTo>
                <a:cubicBezTo>
                  <a:pt x="2607573" y="1102899"/>
                  <a:pt x="2605397" y="1097095"/>
                  <a:pt x="2602942" y="1090622"/>
                </a:cubicBezTo>
                <a:cubicBezTo>
                  <a:pt x="2591670" y="1104405"/>
                  <a:pt x="2581905" y="1116179"/>
                  <a:pt x="2572418" y="1128121"/>
                </a:cubicBezTo>
                <a:cubicBezTo>
                  <a:pt x="2570856" y="1130130"/>
                  <a:pt x="2569070" y="1133757"/>
                  <a:pt x="2569852" y="1135486"/>
                </a:cubicBezTo>
                <a:cubicBezTo>
                  <a:pt x="2573311" y="1142741"/>
                  <a:pt x="2570577" y="1147316"/>
                  <a:pt x="2565108" y="1151892"/>
                </a:cubicBezTo>
                <a:cubicBezTo>
                  <a:pt x="2560672" y="1155603"/>
                  <a:pt x="2558566" y="1160067"/>
                  <a:pt x="2557603" y="1164880"/>
                </a:cubicBezTo>
                <a:lnTo>
                  <a:pt x="2556986" y="1179381"/>
                </a:lnTo>
                <a:lnTo>
                  <a:pt x="2556696" y="1179614"/>
                </a:lnTo>
                <a:lnTo>
                  <a:pt x="2532130" y="1147484"/>
                </a:lnTo>
                <a:cubicBezTo>
                  <a:pt x="2511372" y="1153175"/>
                  <a:pt x="2491841" y="1152115"/>
                  <a:pt x="2473650" y="1165954"/>
                </a:cubicBezTo>
                <a:cubicBezTo>
                  <a:pt x="2490390" y="1164447"/>
                  <a:pt x="2503727" y="1163220"/>
                  <a:pt x="2516673" y="1162048"/>
                </a:cubicBezTo>
                <a:cubicBezTo>
                  <a:pt x="2533692" y="1207414"/>
                  <a:pt x="2538659" y="1213832"/>
                  <a:pt x="2559584" y="1216789"/>
                </a:cubicBezTo>
                <a:cubicBezTo>
                  <a:pt x="2563657" y="1204011"/>
                  <a:pt x="2562709" y="1191678"/>
                  <a:pt x="2556682" y="1179625"/>
                </a:cubicBezTo>
                <a:lnTo>
                  <a:pt x="2556696" y="1179614"/>
                </a:lnTo>
                <a:lnTo>
                  <a:pt x="2556961" y="1179960"/>
                </a:lnTo>
                <a:lnTo>
                  <a:pt x="2556986" y="1179381"/>
                </a:lnTo>
                <a:lnTo>
                  <a:pt x="2576436" y="1163722"/>
                </a:lnTo>
                <a:cubicBezTo>
                  <a:pt x="2583076" y="1165173"/>
                  <a:pt x="2588601" y="1166400"/>
                  <a:pt x="2594125" y="1167628"/>
                </a:cubicBezTo>
                <a:lnTo>
                  <a:pt x="2594125" y="1191120"/>
                </a:lnTo>
                <a:cubicBezTo>
                  <a:pt x="2601323" y="1184536"/>
                  <a:pt x="2605397" y="1180797"/>
                  <a:pt x="2609471" y="1177003"/>
                </a:cubicBezTo>
                <a:cubicBezTo>
                  <a:pt x="2610698" y="1177951"/>
                  <a:pt x="2611926" y="1178844"/>
                  <a:pt x="2613153" y="1179793"/>
                </a:cubicBezTo>
                <a:cubicBezTo>
                  <a:pt x="2604672" y="1193297"/>
                  <a:pt x="2596245" y="1206801"/>
                  <a:pt x="2587429" y="1220918"/>
                </a:cubicBezTo>
                <a:cubicBezTo>
                  <a:pt x="2625541" y="1222425"/>
                  <a:pt x="2640161" y="1210707"/>
                  <a:pt x="2645853" y="1174436"/>
                </a:cubicBezTo>
                <a:cubicBezTo>
                  <a:pt x="2646467" y="1170446"/>
                  <a:pt x="2647290" y="1166847"/>
                  <a:pt x="2648999" y="1163917"/>
                </a:cubicBezTo>
                <a:lnTo>
                  <a:pt x="2657271" y="1157561"/>
                </a:lnTo>
                <a:lnTo>
                  <a:pt x="2655827" y="1179249"/>
                </a:lnTo>
                <a:cubicBezTo>
                  <a:pt x="2655925" y="1186768"/>
                  <a:pt x="2657376" y="1194524"/>
                  <a:pt x="2662482" y="1202671"/>
                </a:cubicBezTo>
                <a:cubicBezTo>
                  <a:pt x="2674033" y="1199212"/>
                  <a:pt x="2685862" y="1195696"/>
                  <a:pt x="2698362" y="1192013"/>
                </a:cubicBezTo>
                <a:cubicBezTo>
                  <a:pt x="2697915" y="1199212"/>
                  <a:pt x="2697525" y="1206298"/>
                  <a:pt x="2697079" y="1213329"/>
                </a:cubicBezTo>
                <a:cubicBezTo>
                  <a:pt x="2678106" y="1211321"/>
                  <a:pt x="2679501" y="1226108"/>
                  <a:pt x="2675707" y="1236152"/>
                </a:cubicBezTo>
                <a:cubicBezTo>
                  <a:pt x="2683742" y="1245862"/>
                  <a:pt x="2691833" y="1244857"/>
                  <a:pt x="2698474" y="1238831"/>
                </a:cubicBezTo>
                <a:cubicBezTo>
                  <a:pt x="2705616" y="1232302"/>
                  <a:pt x="2718506" y="1229065"/>
                  <a:pt x="2715102" y="1215059"/>
                </a:cubicBezTo>
                <a:cubicBezTo>
                  <a:pt x="2714991" y="1214613"/>
                  <a:pt x="2713484" y="1214501"/>
                  <a:pt x="2712591" y="1214222"/>
                </a:cubicBezTo>
                <a:cubicBezTo>
                  <a:pt x="2720348" y="1200886"/>
                  <a:pt x="2728104" y="1187549"/>
                  <a:pt x="2735861" y="1174213"/>
                </a:cubicBezTo>
                <a:cubicBezTo>
                  <a:pt x="2737256" y="1178119"/>
                  <a:pt x="2740548" y="1182527"/>
                  <a:pt x="2739711" y="1185931"/>
                </a:cubicBezTo>
                <a:cubicBezTo>
                  <a:pt x="2737702" y="1193743"/>
                  <a:pt x="2733740" y="1201109"/>
                  <a:pt x="2730280" y="1209256"/>
                </a:cubicBezTo>
                <a:cubicBezTo>
                  <a:pt x="2753103" y="1207135"/>
                  <a:pt x="2758460" y="1202225"/>
                  <a:pt x="2772968" y="1170139"/>
                </a:cubicBezTo>
                <a:cubicBezTo>
                  <a:pt x="2774252" y="1178956"/>
                  <a:pt x="2775256" y="1185764"/>
                  <a:pt x="2776540" y="1194692"/>
                </a:cubicBezTo>
                <a:cubicBezTo>
                  <a:pt x="2783682" y="1192906"/>
                  <a:pt x="2790434" y="1192794"/>
                  <a:pt x="2795345" y="1189781"/>
                </a:cubicBezTo>
                <a:cubicBezTo>
                  <a:pt x="2808123" y="1181802"/>
                  <a:pt x="2810467" y="1170139"/>
                  <a:pt x="2804440" y="1154515"/>
                </a:cubicBezTo>
                <a:cubicBezTo>
                  <a:pt x="2795289" y="1157137"/>
                  <a:pt x="2787086" y="1159537"/>
                  <a:pt x="2778939" y="1161881"/>
                </a:cubicBezTo>
                <a:cubicBezTo>
                  <a:pt x="2778381" y="1160988"/>
                  <a:pt x="2777823" y="1160095"/>
                  <a:pt x="2777209" y="1159202"/>
                </a:cubicBezTo>
                <a:cubicBezTo>
                  <a:pt x="2784519" y="1152897"/>
                  <a:pt x="2791327" y="1145866"/>
                  <a:pt x="2799251" y="1140453"/>
                </a:cubicBezTo>
                <a:cubicBezTo>
                  <a:pt x="2806505" y="1135431"/>
                  <a:pt x="2814875" y="1132138"/>
                  <a:pt x="2823078" y="1127898"/>
                </a:cubicBezTo>
                <a:cubicBezTo>
                  <a:pt x="2831616" y="1139002"/>
                  <a:pt x="2820790" y="1146982"/>
                  <a:pt x="2815322" y="1155575"/>
                </a:cubicBezTo>
                <a:cubicBezTo>
                  <a:pt x="2847351" y="1166958"/>
                  <a:pt x="2869616" y="1155575"/>
                  <a:pt x="2875141" y="1126781"/>
                </a:cubicBezTo>
                <a:cubicBezTo>
                  <a:pt x="2878098" y="1111325"/>
                  <a:pt x="2881948" y="1096035"/>
                  <a:pt x="2875475" y="1080355"/>
                </a:cubicBezTo>
                <a:cubicBezTo>
                  <a:pt x="2873913" y="1076560"/>
                  <a:pt x="2875252" y="1071594"/>
                  <a:pt x="2875252" y="1065512"/>
                </a:cubicBezTo>
                <a:cubicBezTo>
                  <a:pt x="2898800" y="1092073"/>
                  <a:pt x="2899749" y="1142238"/>
                  <a:pt x="2878489" y="1168465"/>
                </a:cubicBezTo>
                <a:cubicBezTo>
                  <a:pt x="2874415" y="1173487"/>
                  <a:pt x="2870063" y="1178733"/>
                  <a:pt x="2864762" y="1182248"/>
                </a:cubicBezTo>
                <a:cubicBezTo>
                  <a:pt x="2849026" y="1192627"/>
                  <a:pt x="2837809" y="1205182"/>
                  <a:pt x="2830276" y="1223485"/>
                </a:cubicBezTo>
                <a:cubicBezTo>
                  <a:pt x="2825589" y="1234813"/>
                  <a:pt x="2811695" y="1243685"/>
                  <a:pt x="2800088" y="1250381"/>
                </a:cubicBezTo>
                <a:cubicBezTo>
                  <a:pt x="2789039" y="1256743"/>
                  <a:pt x="2781562" y="1263327"/>
                  <a:pt x="2776986" y="1275827"/>
                </a:cubicBezTo>
                <a:cubicBezTo>
                  <a:pt x="2765324" y="1307913"/>
                  <a:pt x="2738260" y="1324597"/>
                  <a:pt x="2709076" y="1337990"/>
                </a:cubicBezTo>
                <a:cubicBezTo>
                  <a:pt x="2685862" y="1348648"/>
                  <a:pt x="2685249" y="1348201"/>
                  <a:pt x="2688429" y="1374539"/>
                </a:cubicBezTo>
                <a:cubicBezTo>
                  <a:pt x="2689936" y="1387095"/>
                  <a:pt x="2685305" y="1395855"/>
                  <a:pt x="2675762" y="1403110"/>
                </a:cubicBezTo>
                <a:cubicBezTo>
                  <a:pt x="2669178" y="1408076"/>
                  <a:pt x="2661868" y="1412652"/>
                  <a:pt x="2656790" y="1418957"/>
                </a:cubicBezTo>
                <a:cubicBezTo>
                  <a:pt x="2638096" y="1442003"/>
                  <a:pt x="2613879" y="1446467"/>
                  <a:pt x="2586480" y="1441724"/>
                </a:cubicBezTo>
                <a:cubicBezTo>
                  <a:pt x="2580175" y="1440608"/>
                  <a:pt x="2573981" y="1439046"/>
                  <a:pt x="2566001" y="1437260"/>
                </a:cubicBezTo>
                <a:cubicBezTo>
                  <a:pt x="2563044" y="1455563"/>
                  <a:pt x="2559640" y="1472694"/>
                  <a:pt x="2540221" y="1480283"/>
                </a:cubicBezTo>
                <a:cubicBezTo>
                  <a:pt x="2536203" y="1481845"/>
                  <a:pt x="2534752" y="1489490"/>
                  <a:pt x="2531795" y="1494177"/>
                </a:cubicBezTo>
                <a:cubicBezTo>
                  <a:pt x="2515110" y="1520181"/>
                  <a:pt x="2496138" y="1540827"/>
                  <a:pt x="2460481" y="1537535"/>
                </a:cubicBezTo>
                <a:cubicBezTo>
                  <a:pt x="2443629" y="1535973"/>
                  <a:pt x="2426889" y="1542278"/>
                  <a:pt x="2408809" y="1541106"/>
                </a:cubicBezTo>
                <a:cubicBezTo>
                  <a:pt x="2394356" y="1540158"/>
                  <a:pt x="2377951" y="1551318"/>
                  <a:pt x="2364224" y="1560023"/>
                </a:cubicBezTo>
                <a:cubicBezTo>
                  <a:pt x="2330241" y="1581618"/>
                  <a:pt x="2312384" y="1587031"/>
                  <a:pt x="2263446" y="1566942"/>
                </a:cubicBezTo>
                <a:cubicBezTo>
                  <a:pt x="2233983" y="1597633"/>
                  <a:pt x="2201060" y="1619842"/>
                  <a:pt x="2156364" y="1593671"/>
                </a:cubicBezTo>
                <a:cubicBezTo>
                  <a:pt x="2138842" y="1599921"/>
                  <a:pt x="2126956" y="1622632"/>
                  <a:pt x="2104412" y="1610691"/>
                </a:cubicBezTo>
                <a:cubicBezTo>
                  <a:pt x="2091411" y="1645008"/>
                  <a:pt x="2056200" y="1657229"/>
                  <a:pt x="2026681" y="1642386"/>
                </a:cubicBezTo>
                <a:cubicBezTo>
                  <a:pt x="2018646" y="1638368"/>
                  <a:pt x="2011559" y="1638814"/>
                  <a:pt x="2002854" y="1640656"/>
                </a:cubicBezTo>
                <a:cubicBezTo>
                  <a:pt x="1980199" y="1645511"/>
                  <a:pt x="1960222" y="1644004"/>
                  <a:pt x="1944486" y="1621181"/>
                </a:cubicBezTo>
                <a:cubicBezTo>
                  <a:pt x="1937120" y="1610467"/>
                  <a:pt x="1919933" y="1600200"/>
                  <a:pt x="1907378" y="1600479"/>
                </a:cubicBezTo>
                <a:cubicBezTo>
                  <a:pt x="1877022" y="1601093"/>
                  <a:pt x="1857268" y="1584073"/>
                  <a:pt x="1836064" y="1567835"/>
                </a:cubicBezTo>
                <a:cubicBezTo>
                  <a:pt x="1835338" y="1567277"/>
                  <a:pt x="1834390" y="1567054"/>
                  <a:pt x="1833553" y="1566719"/>
                </a:cubicBezTo>
                <a:cubicBezTo>
                  <a:pt x="1795329" y="1575312"/>
                  <a:pt x="1782885" y="1566384"/>
                  <a:pt x="1782383" y="1527826"/>
                </a:cubicBezTo>
                <a:cubicBezTo>
                  <a:pt x="1767456" y="1532011"/>
                  <a:pt x="1755556" y="1539265"/>
                  <a:pt x="1745589" y="1548570"/>
                </a:cubicBezTo>
                <a:lnTo>
                  <a:pt x="1720673" y="1581244"/>
                </a:lnTo>
                <a:lnTo>
                  <a:pt x="1720276" y="1581060"/>
                </a:lnTo>
                <a:lnTo>
                  <a:pt x="1720093" y="1581626"/>
                </a:lnTo>
                <a:lnTo>
                  <a:pt x="1680601" y="1582678"/>
                </a:lnTo>
                <a:cubicBezTo>
                  <a:pt x="1683168" y="1578995"/>
                  <a:pt x="1685065" y="1572913"/>
                  <a:pt x="1688358" y="1572020"/>
                </a:cubicBezTo>
                <a:cubicBezTo>
                  <a:pt x="1708781" y="1566496"/>
                  <a:pt x="1707051" y="1543115"/>
                  <a:pt x="1721113" y="1532848"/>
                </a:cubicBezTo>
                <a:cubicBezTo>
                  <a:pt x="1716593" y="1515605"/>
                  <a:pt x="1730376" y="1507905"/>
                  <a:pt x="1738914" y="1496967"/>
                </a:cubicBezTo>
                <a:cubicBezTo>
                  <a:pt x="1746447" y="1487370"/>
                  <a:pt x="1743266" y="1472080"/>
                  <a:pt x="1733166" y="1465328"/>
                </a:cubicBezTo>
                <a:cubicBezTo>
                  <a:pt x="1725745" y="1460362"/>
                  <a:pt x="1717095" y="1457237"/>
                  <a:pt x="1708948" y="1453275"/>
                </a:cubicBezTo>
                <a:cubicBezTo>
                  <a:pt x="1712185" y="1441222"/>
                  <a:pt x="1722173" y="1446412"/>
                  <a:pt x="1729316" y="1446021"/>
                </a:cubicBezTo>
                <a:cubicBezTo>
                  <a:pt x="1744884" y="1445128"/>
                  <a:pt x="1764359" y="1451210"/>
                  <a:pt x="1761625" y="1423756"/>
                </a:cubicBezTo>
                <a:cubicBezTo>
                  <a:pt x="1761457" y="1422138"/>
                  <a:pt x="1765475" y="1420241"/>
                  <a:pt x="1767428" y="1418288"/>
                </a:cubicBezTo>
                <a:cubicBezTo>
                  <a:pt x="1779872" y="1406123"/>
                  <a:pt x="1782216" y="1383691"/>
                  <a:pt x="1804704" y="1381515"/>
                </a:cubicBezTo>
                <a:cubicBezTo>
                  <a:pt x="1805875" y="1381403"/>
                  <a:pt x="1807270" y="1378836"/>
                  <a:pt x="1807828" y="1377162"/>
                </a:cubicBezTo>
                <a:cubicBezTo>
                  <a:pt x="1814692" y="1356460"/>
                  <a:pt x="1825852" y="1336929"/>
                  <a:pt x="1825015" y="1312544"/>
                </a:cubicBezTo>
                <a:cubicBezTo>
                  <a:pt x="1833553" y="1310982"/>
                  <a:pt x="1842090" y="1309419"/>
                  <a:pt x="1850349" y="1307968"/>
                </a:cubicBezTo>
                <a:cubicBezTo>
                  <a:pt x="1854478" y="1293906"/>
                  <a:pt x="1858496" y="1280458"/>
                  <a:pt x="1862346" y="1267345"/>
                </a:cubicBezTo>
                <a:cubicBezTo>
                  <a:pt x="1848061" y="1274711"/>
                  <a:pt x="1834167" y="1281853"/>
                  <a:pt x="1820328" y="1288940"/>
                </a:cubicBezTo>
                <a:cubicBezTo>
                  <a:pt x="1819435" y="1287712"/>
                  <a:pt x="1818542" y="1286485"/>
                  <a:pt x="1817649" y="1285257"/>
                </a:cubicBezTo>
                <a:cubicBezTo>
                  <a:pt x="1824290" y="1274822"/>
                  <a:pt x="1830930" y="1264443"/>
                  <a:pt x="1838128" y="1253116"/>
                </a:cubicBezTo>
                <a:cubicBezTo>
                  <a:pt x="1826075" y="1246587"/>
                  <a:pt x="1815529" y="1240895"/>
                  <a:pt x="1803978" y="1234701"/>
                </a:cubicBezTo>
                <a:cubicBezTo>
                  <a:pt x="1822839" y="1220416"/>
                  <a:pt x="1851186" y="1216287"/>
                  <a:pt x="1852079" y="1186098"/>
                </a:cubicBezTo>
                <a:cubicBezTo>
                  <a:pt x="1859500" y="1187884"/>
                  <a:pt x="1864913" y="1190730"/>
                  <a:pt x="1869824" y="1190004"/>
                </a:cubicBezTo>
                <a:cubicBezTo>
                  <a:pt x="1875627" y="1189112"/>
                  <a:pt x="1880928" y="1185094"/>
                  <a:pt x="1885894" y="1182694"/>
                </a:cubicBezTo>
                <a:cubicBezTo>
                  <a:pt x="1887680" y="1184034"/>
                  <a:pt x="1888573" y="1184480"/>
                  <a:pt x="1889131" y="1185150"/>
                </a:cubicBezTo>
                <a:cubicBezTo>
                  <a:pt x="1894934" y="1192850"/>
                  <a:pt x="1900793" y="1201388"/>
                  <a:pt x="1911061" y="1191176"/>
                </a:cubicBezTo>
                <a:cubicBezTo>
                  <a:pt x="1917813" y="1184424"/>
                  <a:pt x="1916195" y="1176612"/>
                  <a:pt x="1907824" y="1167684"/>
                </a:cubicBezTo>
                <a:cubicBezTo>
                  <a:pt x="1902858" y="1162383"/>
                  <a:pt x="1898115" y="1156914"/>
                  <a:pt x="1892479" y="1150609"/>
                </a:cubicBezTo>
                <a:cubicBezTo>
                  <a:pt x="1871274" y="1164615"/>
                  <a:pt x="1844769" y="1168688"/>
                  <a:pt x="1835115" y="1196143"/>
                </a:cubicBezTo>
                <a:cubicBezTo>
                  <a:pt x="1832939" y="1202392"/>
                  <a:pt x="1825462" y="1207359"/>
                  <a:pt x="1819491" y="1211488"/>
                </a:cubicBezTo>
                <a:cubicBezTo>
                  <a:pt x="1813966" y="1215282"/>
                  <a:pt x="1806210" y="1216119"/>
                  <a:pt x="1801132" y="1220304"/>
                </a:cubicBezTo>
                <a:cubicBezTo>
                  <a:pt x="1795608" y="1224824"/>
                  <a:pt x="1793041" y="1232916"/>
                  <a:pt x="1787517" y="1237380"/>
                </a:cubicBezTo>
                <a:cubicBezTo>
                  <a:pt x="1772953" y="1249098"/>
                  <a:pt x="1772785" y="1266787"/>
                  <a:pt x="1762294" y="1286039"/>
                </a:cubicBezTo>
                <a:cubicBezTo>
                  <a:pt x="1770832" y="1279007"/>
                  <a:pt x="1774794" y="1275771"/>
                  <a:pt x="1778812" y="1272479"/>
                </a:cubicBezTo>
                <a:cubicBezTo>
                  <a:pt x="1776580" y="1284309"/>
                  <a:pt x="1772283" y="1293460"/>
                  <a:pt x="1767540" y="1302444"/>
                </a:cubicBezTo>
                <a:cubicBezTo>
                  <a:pt x="1765922" y="1305457"/>
                  <a:pt x="1763187" y="1310368"/>
                  <a:pt x="1761123" y="1310312"/>
                </a:cubicBezTo>
                <a:cubicBezTo>
                  <a:pt x="1744996" y="1309866"/>
                  <a:pt x="1739304" y="1321417"/>
                  <a:pt x="1732329" y="1332577"/>
                </a:cubicBezTo>
                <a:cubicBezTo>
                  <a:pt x="1729818" y="1336539"/>
                  <a:pt x="1724349" y="1339050"/>
                  <a:pt x="1719774" y="1341282"/>
                </a:cubicBezTo>
                <a:cubicBezTo>
                  <a:pt x="1700634" y="1350545"/>
                  <a:pt x="1685847" y="1362877"/>
                  <a:pt x="1684675" y="1383802"/>
                </a:cubicBezTo>
                <a:cubicBezTo>
                  <a:pt x="1693380" y="1393791"/>
                  <a:pt x="1700522" y="1401938"/>
                  <a:pt x="1705210" y="1407351"/>
                </a:cubicBezTo>
                <a:cubicBezTo>
                  <a:pt x="1702085" y="1420799"/>
                  <a:pt x="1699630" y="1431178"/>
                  <a:pt x="1697230" y="1441501"/>
                </a:cubicBezTo>
                <a:cubicBezTo>
                  <a:pt x="1694496" y="1444849"/>
                  <a:pt x="1691762" y="1448141"/>
                  <a:pt x="1687856" y="1452829"/>
                </a:cubicBezTo>
                <a:cubicBezTo>
                  <a:pt x="1682889" y="1446300"/>
                  <a:pt x="1679151" y="1441501"/>
                  <a:pt x="1674910" y="1435921"/>
                </a:cubicBezTo>
                <a:cubicBezTo>
                  <a:pt x="1682554" y="1426825"/>
                  <a:pt x="1689362" y="1418622"/>
                  <a:pt x="1697788" y="1408578"/>
                </a:cubicBezTo>
                <a:cubicBezTo>
                  <a:pt x="1691873" y="1406793"/>
                  <a:pt x="1687632" y="1404058"/>
                  <a:pt x="1685568" y="1405174"/>
                </a:cubicBezTo>
                <a:cubicBezTo>
                  <a:pt x="1677532" y="1409583"/>
                  <a:pt x="1668995" y="1414103"/>
                  <a:pt x="1662912" y="1420687"/>
                </a:cubicBezTo>
                <a:cubicBezTo>
                  <a:pt x="1654598" y="1429727"/>
                  <a:pt x="1660457" y="1439046"/>
                  <a:pt x="1669441" y="1447527"/>
                </a:cubicBezTo>
                <a:cubicBezTo>
                  <a:pt x="1664196" y="1451657"/>
                  <a:pt x="1660066" y="1454112"/>
                  <a:pt x="1657053" y="1457516"/>
                </a:cubicBezTo>
                <a:cubicBezTo>
                  <a:pt x="1644833" y="1471299"/>
                  <a:pt x="1645335" y="1474424"/>
                  <a:pt x="1659229" y="1486086"/>
                </a:cubicBezTo>
                <a:cubicBezTo>
                  <a:pt x="1663135" y="1489323"/>
                  <a:pt x="1666149" y="1493619"/>
                  <a:pt x="1670613" y="1498474"/>
                </a:cubicBezTo>
                <a:cubicBezTo>
                  <a:pt x="1665088" y="1502269"/>
                  <a:pt x="1661685" y="1506342"/>
                  <a:pt x="1657723" y="1507068"/>
                </a:cubicBezTo>
                <a:cubicBezTo>
                  <a:pt x="1621005" y="1513540"/>
                  <a:pt x="1599968" y="1548863"/>
                  <a:pt x="1564479" y="1557512"/>
                </a:cubicBezTo>
                <a:cubicBezTo>
                  <a:pt x="1562079" y="1558126"/>
                  <a:pt x="1559736" y="1560581"/>
                  <a:pt x="1558117" y="1562757"/>
                </a:cubicBezTo>
                <a:cubicBezTo>
                  <a:pt x="1549635" y="1574308"/>
                  <a:pt x="1541377" y="1586026"/>
                  <a:pt x="1532560" y="1598414"/>
                </a:cubicBezTo>
                <a:cubicBezTo>
                  <a:pt x="1539703" y="1606952"/>
                  <a:pt x="1546957" y="1615657"/>
                  <a:pt x="1553542" y="1623525"/>
                </a:cubicBezTo>
                <a:cubicBezTo>
                  <a:pt x="1549524" y="1630053"/>
                  <a:pt x="1546008" y="1635857"/>
                  <a:pt x="1539424" y="1646571"/>
                </a:cubicBezTo>
                <a:cubicBezTo>
                  <a:pt x="1535295" y="1631839"/>
                  <a:pt x="1532560" y="1622074"/>
                  <a:pt x="1529938" y="1612755"/>
                </a:cubicBezTo>
                <a:cubicBezTo>
                  <a:pt x="1512042" y="1610858"/>
                  <a:pt x="1495771" y="1619061"/>
                  <a:pt x="1481111" y="1637364"/>
                </a:cubicBezTo>
                <a:cubicBezTo>
                  <a:pt x="1482674" y="1646069"/>
                  <a:pt x="1484181" y="1654718"/>
                  <a:pt x="1485910" y="1664539"/>
                </a:cubicBezTo>
                <a:cubicBezTo>
                  <a:pt x="1490319" y="1663813"/>
                  <a:pt x="1494783" y="1663088"/>
                  <a:pt x="1500754" y="1662084"/>
                </a:cubicBezTo>
                <a:cubicBezTo>
                  <a:pt x="1504771" y="1674583"/>
                  <a:pt x="1510407" y="1686692"/>
                  <a:pt x="1528375" y="1691602"/>
                </a:cubicBezTo>
                <a:cubicBezTo>
                  <a:pt x="1527092" y="1680442"/>
                  <a:pt x="1526087" y="1672016"/>
                  <a:pt x="1524971" y="1662307"/>
                </a:cubicBezTo>
                <a:cubicBezTo>
                  <a:pt x="1529156" y="1660409"/>
                  <a:pt x="1534346" y="1656113"/>
                  <a:pt x="1537136" y="1657285"/>
                </a:cubicBezTo>
                <a:cubicBezTo>
                  <a:pt x="1544390" y="1660465"/>
                  <a:pt x="1550584" y="1666045"/>
                  <a:pt x="1556443" y="1670119"/>
                </a:cubicBezTo>
                <a:cubicBezTo>
                  <a:pt x="1558899" y="1665376"/>
                  <a:pt x="1562358" y="1653267"/>
                  <a:pt x="1565595" y="1653379"/>
                </a:cubicBezTo>
                <a:cubicBezTo>
                  <a:pt x="1585237" y="1653769"/>
                  <a:pt x="1590984" y="1633960"/>
                  <a:pt x="1605772" y="1628324"/>
                </a:cubicBezTo>
                <a:cubicBezTo>
                  <a:pt x="1607390" y="1627710"/>
                  <a:pt x="1609287" y="1627989"/>
                  <a:pt x="1611408" y="1627821"/>
                </a:cubicBezTo>
                <a:cubicBezTo>
                  <a:pt x="1613528" y="1634294"/>
                  <a:pt x="1615704" y="1640767"/>
                  <a:pt x="1618941" y="1650588"/>
                </a:cubicBezTo>
                <a:cubicBezTo>
                  <a:pt x="1633784" y="1631170"/>
                  <a:pt x="1646562" y="1614485"/>
                  <a:pt x="1659341" y="1597800"/>
                </a:cubicBezTo>
                <a:cubicBezTo>
                  <a:pt x="1659732" y="1600423"/>
                  <a:pt x="1660122" y="1603046"/>
                  <a:pt x="1660513" y="1605892"/>
                </a:cubicBezTo>
                <a:cubicBezTo>
                  <a:pt x="1670261" y="1599642"/>
                  <a:pt x="1679893" y="1596015"/>
                  <a:pt x="1689418" y="1595010"/>
                </a:cubicBezTo>
                <a:cubicBezTo>
                  <a:pt x="1686851" y="1597298"/>
                  <a:pt x="1684117" y="1598693"/>
                  <a:pt x="1682833" y="1600925"/>
                </a:cubicBezTo>
                <a:cubicBezTo>
                  <a:pt x="1671617" y="1620344"/>
                  <a:pt x="1659787" y="1639428"/>
                  <a:pt x="1649911" y="1659517"/>
                </a:cubicBezTo>
                <a:cubicBezTo>
                  <a:pt x="1643661" y="1672239"/>
                  <a:pt x="1629097" y="1673355"/>
                  <a:pt x="1621675" y="1683567"/>
                </a:cubicBezTo>
                <a:cubicBezTo>
                  <a:pt x="1612635" y="1675197"/>
                  <a:pt x="1611519" y="1682116"/>
                  <a:pt x="1609734" y="1691993"/>
                </a:cubicBezTo>
                <a:cubicBezTo>
                  <a:pt x="1619945" y="1694337"/>
                  <a:pt x="1629989" y="1696680"/>
                  <a:pt x="1640034" y="1698968"/>
                </a:cubicBezTo>
                <a:cubicBezTo>
                  <a:pt x="1643270" y="1708622"/>
                  <a:pt x="1646842" y="1719336"/>
                  <a:pt x="1650580" y="1730496"/>
                </a:cubicBezTo>
                <a:cubicBezTo>
                  <a:pt x="1627199" y="1733398"/>
                  <a:pt x="1643438" y="1710128"/>
                  <a:pt x="1630436" y="1705664"/>
                </a:cubicBezTo>
                <a:cubicBezTo>
                  <a:pt x="1627757" y="1709291"/>
                  <a:pt x="1624800" y="1713253"/>
                  <a:pt x="1621508" y="1717662"/>
                </a:cubicBezTo>
                <a:cubicBezTo>
                  <a:pt x="1614477" y="1709794"/>
                  <a:pt x="1607501" y="1702037"/>
                  <a:pt x="1598518" y="1691937"/>
                </a:cubicBezTo>
                <a:cubicBezTo>
                  <a:pt x="1589254" y="1714369"/>
                  <a:pt x="1605827" y="1725195"/>
                  <a:pt x="1611240" y="1739257"/>
                </a:cubicBezTo>
                <a:cubicBezTo>
                  <a:pt x="1588417" y="1752426"/>
                  <a:pt x="1590817" y="1746399"/>
                  <a:pt x="1597792" y="1770115"/>
                </a:cubicBezTo>
                <a:cubicBezTo>
                  <a:pt x="1578485" y="1772626"/>
                  <a:pt x="1591989" y="1747962"/>
                  <a:pt x="1578708" y="1746455"/>
                </a:cubicBezTo>
                <a:cubicBezTo>
                  <a:pt x="1575193" y="1763419"/>
                  <a:pt x="1571733" y="1780215"/>
                  <a:pt x="1567213" y="1802256"/>
                </a:cubicBezTo>
                <a:cubicBezTo>
                  <a:pt x="1581275" y="1788027"/>
                  <a:pt x="1596397" y="1781722"/>
                  <a:pt x="1608060" y="1789701"/>
                </a:cubicBezTo>
                <a:cubicBezTo>
                  <a:pt x="1620782" y="1798406"/>
                  <a:pt x="1630157" y="1798908"/>
                  <a:pt x="1640703" y="1789701"/>
                </a:cubicBezTo>
                <a:cubicBezTo>
                  <a:pt x="1652198" y="1802535"/>
                  <a:pt x="1639699" y="1807446"/>
                  <a:pt x="1634788" y="1813751"/>
                </a:cubicBezTo>
                <a:cubicBezTo>
                  <a:pt x="1651361" y="1820280"/>
                  <a:pt x="1642991" y="1836965"/>
                  <a:pt x="1650971" y="1846395"/>
                </a:cubicBezTo>
                <a:cubicBezTo>
                  <a:pt x="1665144" y="1838192"/>
                  <a:pt x="1664586" y="1858895"/>
                  <a:pt x="1675189" y="1858727"/>
                </a:cubicBezTo>
                <a:cubicBezTo>
                  <a:pt x="1679039" y="1856049"/>
                  <a:pt x="1683057" y="1853203"/>
                  <a:pt x="1687353" y="1850246"/>
                </a:cubicBezTo>
                <a:cubicBezTo>
                  <a:pt x="1691259" y="1858839"/>
                  <a:pt x="1679485" y="1867990"/>
                  <a:pt x="1692710" y="1874854"/>
                </a:cubicBezTo>
                <a:cubicBezTo>
                  <a:pt x="1699630" y="1878425"/>
                  <a:pt x="1703089" y="1888581"/>
                  <a:pt x="1709506" y="1897732"/>
                </a:cubicBezTo>
                <a:cubicBezTo>
                  <a:pt x="1715031" y="1897453"/>
                  <a:pt x="1722787" y="1897119"/>
                  <a:pt x="1730376" y="1896728"/>
                </a:cubicBezTo>
                <a:cubicBezTo>
                  <a:pt x="1735789" y="1907665"/>
                  <a:pt x="1729874" y="1914640"/>
                  <a:pt x="1723568" y="1921839"/>
                </a:cubicBezTo>
                <a:cubicBezTo>
                  <a:pt x="1718769" y="1927307"/>
                  <a:pt x="1712799" y="1932776"/>
                  <a:pt x="1710511" y="1939304"/>
                </a:cubicBezTo>
                <a:cubicBezTo>
                  <a:pt x="1703759" y="1958723"/>
                  <a:pt x="1698569" y="1978700"/>
                  <a:pt x="1693157" y="1997059"/>
                </a:cubicBezTo>
                <a:cubicBezTo>
                  <a:pt x="1700857" y="1996389"/>
                  <a:pt x="1709395" y="1995664"/>
                  <a:pt x="1717765" y="1994938"/>
                </a:cubicBezTo>
                <a:lnTo>
                  <a:pt x="1717765" y="2028754"/>
                </a:lnTo>
                <a:cubicBezTo>
                  <a:pt x="1713357" y="2031265"/>
                  <a:pt x="1709451" y="2033497"/>
                  <a:pt x="1705098" y="2035952"/>
                </a:cubicBezTo>
                <a:cubicBezTo>
                  <a:pt x="1711738" y="2045662"/>
                  <a:pt x="1725577" y="2047615"/>
                  <a:pt x="1722062" y="2062904"/>
                </a:cubicBezTo>
                <a:lnTo>
                  <a:pt x="1677588" y="2062904"/>
                </a:lnTo>
                <a:cubicBezTo>
                  <a:pt x="1678927" y="2079477"/>
                  <a:pt x="1694775" y="2081988"/>
                  <a:pt x="1699909" y="2079422"/>
                </a:cubicBezTo>
                <a:cubicBezTo>
                  <a:pt x="1714249" y="2072335"/>
                  <a:pt x="1728758" y="2079422"/>
                  <a:pt x="1738970" y="2075962"/>
                </a:cubicBezTo>
                <a:cubicBezTo>
                  <a:pt x="1749014" y="2062793"/>
                  <a:pt x="1756603" y="2051744"/>
                  <a:pt x="1765308" y="2041700"/>
                </a:cubicBezTo>
                <a:cubicBezTo>
                  <a:pt x="1773901" y="2031767"/>
                  <a:pt x="1781881" y="2022114"/>
                  <a:pt x="1779035" y="2007326"/>
                </a:cubicBezTo>
                <a:cubicBezTo>
                  <a:pt x="1769437" y="2008889"/>
                  <a:pt x="1761067" y="2010284"/>
                  <a:pt x="1749460" y="2012181"/>
                </a:cubicBezTo>
                <a:cubicBezTo>
                  <a:pt x="1755096" y="2002304"/>
                  <a:pt x="1758779" y="1995775"/>
                  <a:pt x="1763076" y="1988298"/>
                </a:cubicBezTo>
                <a:cubicBezTo>
                  <a:pt x="1755319" y="1984615"/>
                  <a:pt x="1749739" y="1981992"/>
                  <a:pt x="1741425" y="1978086"/>
                </a:cubicBezTo>
                <a:cubicBezTo>
                  <a:pt x="1746837" y="1964136"/>
                  <a:pt x="1751971" y="1950967"/>
                  <a:pt x="1758221" y="1934840"/>
                </a:cubicBezTo>
                <a:cubicBezTo>
                  <a:pt x="1753199" y="1928312"/>
                  <a:pt x="1746670" y="1919830"/>
                  <a:pt x="1739862" y="1910957"/>
                </a:cubicBezTo>
                <a:cubicBezTo>
                  <a:pt x="1743657" y="1902922"/>
                  <a:pt x="1747563" y="1894552"/>
                  <a:pt x="1751134" y="1887074"/>
                </a:cubicBezTo>
                <a:cubicBezTo>
                  <a:pt x="1747507" y="1865368"/>
                  <a:pt x="1732273" y="1854933"/>
                  <a:pt x="1714417" y="1845558"/>
                </a:cubicBezTo>
                <a:cubicBezTo>
                  <a:pt x="1719495" y="1812691"/>
                  <a:pt x="1692375" y="1811017"/>
                  <a:pt x="1671059" y="1804879"/>
                </a:cubicBezTo>
                <a:cubicBezTo>
                  <a:pt x="1679597" y="1786074"/>
                  <a:pt x="1693938" y="1787469"/>
                  <a:pt x="1707944" y="1787636"/>
                </a:cubicBezTo>
                <a:cubicBezTo>
                  <a:pt x="1720220" y="1787804"/>
                  <a:pt x="1732497" y="1787636"/>
                  <a:pt x="1744773" y="1787636"/>
                </a:cubicBezTo>
                <a:cubicBezTo>
                  <a:pt x="1713803" y="1767994"/>
                  <a:pt x="1679429" y="1769557"/>
                  <a:pt x="1645391" y="1766488"/>
                </a:cubicBezTo>
                <a:cubicBezTo>
                  <a:pt x="1653482" y="1761410"/>
                  <a:pt x="1661517" y="1756946"/>
                  <a:pt x="1670166" y="1755216"/>
                </a:cubicBezTo>
                <a:cubicBezTo>
                  <a:pt x="1687018" y="1751812"/>
                  <a:pt x="1695389" y="1741712"/>
                  <a:pt x="1697900" y="1725530"/>
                </a:cubicBezTo>
                <a:cubicBezTo>
                  <a:pt x="1718825" y="1717996"/>
                  <a:pt x="1730599" y="1699415"/>
                  <a:pt x="1745945" y="1685185"/>
                </a:cubicBezTo>
                <a:cubicBezTo>
                  <a:pt x="1754705" y="1677094"/>
                  <a:pt x="1755710" y="1665543"/>
                  <a:pt x="1748790" y="1657954"/>
                </a:cubicBezTo>
                <a:cubicBezTo>
                  <a:pt x="1740867" y="1649249"/>
                  <a:pt x="1731659" y="1643167"/>
                  <a:pt x="1720388" y="1653546"/>
                </a:cubicBezTo>
                <a:cubicBezTo>
                  <a:pt x="1713524" y="1649305"/>
                  <a:pt x="1715310" y="1645120"/>
                  <a:pt x="1720276" y="1640656"/>
                </a:cubicBezTo>
                <a:cubicBezTo>
                  <a:pt x="1726024" y="1635466"/>
                  <a:pt x="1736458" y="1634239"/>
                  <a:pt x="1735063" y="1620400"/>
                </a:cubicBezTo>
                <a:cubicBezTo>
                  <a:pt x="1727195" y="1617889"/>
                  <a:pt x="1718379" y="1615099"/>
                  <a:pt x="1710120" y="1612476"/>
                </a:cubicBezTo>
                <a:lnTo>
                  <a:pt x="1720093" y="1581626"/>
                </a:lnTo>
                <a:lnTo>
                  <a:pt x="1720388" y="1581618"/>
                </a:lnTo>
                <a:lnTo>
                  <a:pt x="1720673" y="1581244"/>
                </a:lnTo>
                <a:lnTo>
                  <a:pt x="1731095" y="1586068"/>
                </a:lnTo>
                <a:cubicBezTo>
                  <a:pt x="1734645" y="1587756"/>
                  <a:pt x="1737575" y="1589598"/>
                  <a:pt x="1738188" y="1591997"/>
                </a:cubicBezTo>
                <a:cubicBezTo>
                  <a:pt x="1744215" y="1616606"/>
                  <a:pt x="1767317" y="1631449"/>
                  <a:pt x="1772841" y="1657619"/>
                </a:cubicBezTo>
                <a:cubicBezTo>
                  <a:pt x="1791869" y="1657396"/>
                  <a:pt x="1803085" y="1667998"/>
                  <a:pt x="1809558" y="1685353"/>
                </a:cubicBezTo>
                <a:cubicBezTo>
                  <a:pt x="1811623" y="1690821"/>
                  <a:pt x="1815585" y="1696178"/>
                  <a:pt x="1819993" y="1700140"/>
                </a:cubicBezTo>
                <a:cubicBezTo>
                  <a:pt x="1838463" y="1716769"/>
                  <a:pt x="1841142" y="1728710"/>
                  <a:pt x="1831321" y="1751645"/>
                </a:cubicBezTo>
                <a:cubicBezTo>
                  <a:pt x="1822337" y="1772626"/>
                  <a:pt x="1809670" y="1790371"/>
                  <a:pt x="1787293" y="1800247"/>
                </a:cubicBezTo>
                <a:cubicBezTo>
                  <a:pt x="1792595" y="1811073"/>
                  <a:pt x="1798007" y="1814533"/>
                  <a:pt x="1807940" y="1810682"/>
                </a:cubicBezTo>
                <a:cubicBezTo>
                  <a:pt x="1815585" y="1807725"/>
                  <a:pt x="1823843" y="1806497"/>
                  <a:pt x="1831823" y="1804488"/>
                </a:cubicBezTo>
                <a:cubicBezTo>
                  <a:pt x="1829033" y="1807725"/>
                  <a:pt x="1826299" y="1810961"/>
                  <a:pt x="1823564" y="1814142"/>
                </a:cubicBezTo>
                <a:cubicBezTo>
                  <a:pt x="1832214" y="1824075"/>
                  <a:pt x="1840528" y="1833561"/>
                  <a:pt x="1849121" y="1843382"/>
                </a:cubicBezTo>
                <a:cubicBezTo>
                  <a:pt x="1851130" y="1839420"/>
                  <a:pt x="1852581" y="1836686"/>
                  <a:pt x="1853976" y="1833896"/>
                </a:cubicBezTo>
                <a:cubicBezTo>
                  <a:pt x="1862960" y="1855714"/>
                  <a:pt x="1846945" y="1865982"/>
                  <a:pt x="1831823" y="1876695"/>
                </a:cubicBezTo>
                <a:cubicBezTo>
                  <a:pt x="1845160" y="1886293"/>
                  <a:pt x="1856543" y="1894552"/>
                  <a:pt x="1867815" y="1902699"/>
                </a:cubicBezTo>
                <a:cubicBezTo>
                  <a:pt x="1866141" y="1906995"/>
                  <a:pt x="1864746" y="1910567"/>
                  <a:pt x="1863909" y="1912687"/>
                </a:cubicBezTo>
                <a:cubicBezTo>
                  <a:pt x="1876910" y="1923010"/>
                  <a:pt x="1893762" y="1903536"/>
                  <a:pt x="1904365" y="1922397"/>
                </a:cubicBezTo>
                <a:cubicBezTo>
                  <a:pt x="1894599" y="1930878"/>
                  <a:pt x="1874678" y="1921671"/>
                  <a:pt x="1874455" y="1943880"/>
                </a:cubicBezTo>
                <a:cubicBezTo>
                  <a:pt x="1879310" y="1946503"/>
                  <a:pt x="1885671" y="1949851"/>
                  <a:pt x="1891753" y="1953143"/>
                </a:cubicBezTo>
                <a:cubicBezTo>
                  <a:pt x="1881375" y="1966870"/>
                  <a:pt x="1866420" y="1970609"/>
                  <a:pt x="1869656" y="1985899"/>
                </a:cubicBezTo>
                <a:cubicBezTo>
                  <a:pt x="1872837" y="1987517"/>
                  <a:pt x="1875962" y="1989135"/>
                  <a:pt x="1881095" y="1991813"/>
                </a:cubicBezTo>
                <a:cubicBezTo>
                  <a:pt x="1874902" y="2001411"/>
                  <a:pt x="1869098" y="2010340"/>
                  <a:pt x="1863295" y="2019268"/>
                </a:cubicBezTo>
                <a:cubicBezTo>
                  <a:pt x="1867592" y="2021890"/>
                  <a:pt x="1872111" y="2024680"/>
                  <a:pt x="1876687" y="2027470"/>
                </a:cubicBezTo>
                <a:cubicBezTo>
                  <a:pt x="1859166" y="2043541"/>
                  <a:pt x="1833497" y="2047447"/>
                  <a:pt x="1817984" y="2066587"/>
                </a:cubicBezTo>
                <a:lnTo>
                  <a:pt x="1815708" y="2066777"/>
                </a:lnTo>
                <a:lnTo>
                  <a:pt x="1815585" y="2066531"/>
                </a:lnTo>
                <a:lnTo>
                  <a:pt x="1815271" y="2066775"/>
                </a:lnTo>
                <a:lnTo>
                  <a:pt x="1810221" y="2061649"/>
                </a:lnTo>
                <a:cubicBezTo>
                  <a:pt x="1808526" y="2059975"/>
                  <a:pt x="1806908" y="2058719"/>
                  <a:pt x="1805596" y="2058998"/>
                </a:cubicBezTo>
                <a:cubicBezTo>
                  <a:pt x="1786735" y="2062793"/>
                  <a:pt x="1770107" y="2070661"/>
                  <a:pt x="1760007" y="2089354"/>
                </a:cubicBezTo>
                <a:cubicBezTo>
                  <a:pt x="1786456" y="2097557"/>
                  <a:pt x="1786401" y="2097111"/>
                  <a:pt x="1799012" y="2079366"/>
                </a:cubicBezTo>
                <a:lnTo>
                  <a:pt x="1815271" y="2066775"/>
                </a:lnTo>
                <a:lnTo>
                  <a:pt x="1815306" y="2066810"/>
                </a:lnTo>
                <a:lnTo>
                  <a:pt x="1815708" y="2066777"/>
                </a:lnTo>
                <a:lnTo>
                  <a:pt x="1826236" y="2087722"/>
                </a:lnTo>
                <a:cubicBezTo>
                  <a:pt x="1831544" y="2090540"/>
                  <a:pt x="1838715" y="2089187"/>
                  <a:pt x="1848061" y="2083886"/>
                </a:cubicBezTo>
                <a:cubicBezTo>
                  <a:pt x="1855929" y="2079422"/>
                  <a:pt x="1864188" y="2075739"/>
                  <a:pt x="1872279" y="2071665"/>
                </a:cubicBezTo>
                <a:lnTo>
                  <a:pt x="1881676" y="2077262"/>
                </a:lnTo>
                <a:lnTo>
                  <a:pt x="1890457" y="2065306"/>
                </a:lnTo>
                <a:cubicBezTo>
                  <a:pt x="1897010" y="2055151"/>
                  <a:pt x="1896539" y="2049470"/>
                  <a:pt x="1895660" y="2026745"/>
                </a:cubicBezTo>
                <a:cubicBezTo>
                  <a:pt x="1895381" y="2019380"/>
                  <a:pt x="1889354" y="2007885"/>
                  <a:pt x="1903695" y="2005206"/>
                </a:cubicBezTo>
                <a:cubicBezTo>
                  <a:pt x="1905425" y="2014190"/>
                  <a:pt x="1907155" y="2023230"/>
                  <a:pt x="1908941" y="2032214"/>
                </a:cubicBezTo>
                <a:cubicBezTo>
                  <a:pt x="1911368" y="2044518"/>
                  <a:pt x="1910866" y="2053502"/>
                  <a:pt x="1906562" y="2060610"/>
                </a:cubicBezTo>
                <a:lnTo>
                  <a:pt x="1881896" y="2077394"/>
                </a:lnTo>
                <a:lnTo>
                  <a:pt x="1882490" y="2077747"/>
                </a:lnTo>
                <a:cubicBezTo>
                  <a:pt x="1878640" y="2080035"/>
                  <a:pt x="1873841" y="2081486"/>
                  <a:pt x="1871107" y="2084723"/>
                </a:cubicBezTo>
                <a:cubicBezTo>
                  <a:pt x="1852972" y="2106039"/>
                  <a:pt x="1832604" y="2103193"/>
                  <a:pt x="1813241" y="2091419"/>
                </a:cubicBezTo>
                <a:cubicBezTo>
                  <a:pt x="1795050" y="2097334"/>
                  <a:pt x="1778644" y="2102635"/>
                  <a:pt x="1761457" y="2108159"/>
                </a:cubicBezTo>
                <a:cubicBezTo>
                  <a:pt x="1762294" y="2116418"/>
                  <a:pt x="1763131" y="2124174"/>
                  <a:pt x="1764080" y="2133381"/>
                </a:cubicBezTo>
                <a:cubicBezTo>
                  <a:pt x="1771334" y="2132600"/>
                  <a:pt x="1778309" y="2131819"/>
                  <a:pt x="1787238" y="2130815"/>
                </a:cubicBezTo>
                <a:cubicBezTo>
                  <a:pt x="1786791" y="2136339"/>
                  <a:pt x="1786401" y="2141528"/>
                  <a:pt x="1785898" y="2148280"/>
                </a:cubicBezTo>
                <a:cubicBezTo>
                  <a:pt x="1789916" y="2150847"/>
                  <a:pt x="1795217" y="2154251"/>
                  <a:pt x="1802806" y="2159162"/>
                </a:cubicBezTo>
                <a:cubicBezTo>
                  <a:pt x="1797449" y="2168927"/>
                  <a:pt x="1791925" y="2178804"/>
                  <a:pt x="1785731" y="2190020"/>
                </a:cubicBezTo>
                <a:cubicBezTo>
                  <a:pt x="1789805" y="2191805"/>
                  <a:pt x="1795943" y="2192754"/>
                  <a:pt x="1799179" y="2196325"/>
                </a:cubicBezTo>
                <a:cubicBezTo>
                  <a:pt x="1802974" y="2200510"/>
                  <a:pt x="1807270" y="2207988"/>
                  <a:pt x="1805931" y="2212340"/>
                </a:cubicBezTo>
                <a:cubicBezTo>
                  <a:pt x="1800295" y="2230364"/>
                  <a:pt x="1797561" y="2247942"/>
                  <a:pt x="1802081" y="2266635"/>
                </a:cubicBezTo>
                <a:cubicBezTo>
                  <a:pt x="1802806" y="2269704"/>
                  <a:pt x="1797951" y="2274168"/>
                  <a:pt x="1795664" y="2278019"/>
                </a:cubicBezTo>
                <a:cubicBezTo>
                  <a:pt x="1812292" y="2301343"/>
                  <a:pt x="1807828" y="2331923"/>
                  <a:pt x="1784503" y="2357647"/>
                </a:cubicBezTo>
                <a:cubicBezTo>
                  <a:pt x="1788075" y="2373941"/>
                  <a:pt x="1791534" y="2389621"/>
                  <a:pt x="1795385" y="2407366"/>
                </a:cubicBezTo>
                <a:cubicBezTo>
                  <a:pt x="1806322" y="2408147"/>
                  <a:pt x="1821611" y="2407924"/>
                  <a:pt x="1826857" y="2425390"/>
                </a:cubicBezTo>
                <a:cubicBezTo>
                  <a:pt x="1838184" y="2420702"/>
                  <a:pt x="1843820" y="2432532"/>
                  <a:pt x="1853418" y="2434653"/>
                </a:cubicBezTo>
                <a:cubicBezTo>
                  <a:pt x="1881709" y="2440847"/>
                  <a:pt x="1903025" y="2461437"/>
                  <a:pt x="1927466" y="2475778"/>
                </a:cubicBezTo>
                <a:cubicBezTo>
                  <a:pt x="1928248" y="2476225"/>
                  <a:pt x="1929196" y="2476448"/>
                  <a:pt x="1928192" y="2476113"/>
                </a:cubicBezTo>
                <a:cubicBezTo>
                  <a:pt x="1951517" y="2471203"/>
                  <a:pt x="1973112" y="2466069"/>
                  <a:pt x="1994930" y="2462274"/>
                </a:cubicBezTo>
                <a:cubicBezTo>
                  <a:pt x="2029694" y="2456248"/>
                  <a:pt x="2059102" y="2467018"/>
                  <a:pt x="2082762" y="2493132"/>
                </a:cubicBezTo>
                <a:cubicBezTo>
                  <a:pt x="2086444" y="2497206"/>
                  <a:pt x="2089960" y="2501503"/>
                  <a:pt x="2094312" y="2506636"/>
                </a:cubicBezTo>
                <a:cubicBezTo>
                  <a:pt x="2139791" y="2499550"/>
                  <a:pt x="2151453" y="2533254"/>
                  <a:pt x="2162334" y="2568018"/>
                </a:cubicBezTo>
                <a:cubicBezTo>
                  <a:pt x="2171430" y="2565563"/>
                  <a:pt x="2178628" y="2564447"/>
                  <a:pt x="2185101" y="2561656"/>
                </a:cubicBezTo>
                <a:cubicBezTo>
                  <a:pt x="2197991" y="2556188"/>
                  <a:pt x="2210547" y="2555797"/>
                  <a:pt x="2222600" y="2562884"/>
                </a:cubicBezTo>
                <a:cubicBezTo>
                  <a:pt x="2232532" y="2568743"/>
                  <a:pt x="2241851" y="2568185"/>
                  <a:pt x="2251672" y="2563330"/>
                </a:cubicBezTo>
                <a:cubicBezTo>
                  <a:pt x="2254127" y="2562103"/>
                  <a:pt x="2257085" y="2561824"/>
                  <a:pt x="2259540" y="2560596"/>
                </a:cubicBezTo>
                <a:cubicBezTo>
                  <a:pt x="2285767" y="2548153"/>
                  <a:pt x="2309873" y="2549771"/>
                  <a:pt x="2330687" y="2572594"/>
                </a:cubicBezTo>
                <a:cubicBezTo>
                  <a:pt x="2341178" y="2563721"/>
                  <a:pt x="2351222" y="2560987"/>
                  <a:pt x="2364502" y="2565730"/>
                </a:cubicBezTo>
                <a:cubicBezTo>
                  <a:pt x="2372092" y="2568408"/>
                  <a:pt x="2382247" y="2564670"/>
                  <a:pt x="2391064" y="2562884"/>
                </a:cubicBezTo>
                <a:cubicBezTo>
                  <a:pt x="2402782" y="2560485"/>
                  <a:pt x="2413608" y="2556634"/>
                  <a:pt x="2426442" y="2560373"/>
                </a:cubicBezTo>
                <a:cubicBezTo>
                  <a:pt x="2443964" y="2565451"/>
                  <a:pt x="2453282" y="2576276"/>
                  <a:pt x="2456798" y="2592961"/>
                </a:cubicBezTo>
                <a:cubicBezTo>
                  <a:pt x="2459867" y="2607414"/>
                  <a:pt x="2461709" y="2622089"/>
                  <a:pt x="2464443" y="2638662"/>
                </a:cubicBezTo>
                <a:cubicBezTo>
                  <a:pt x="2480737" y="2643071"/>
                  <a:pt x="2499430" y="2644354"/>
                  <a:pt x="2513771" y="2652836"/>
                </a:cubicBezTo>
                <a:cubicBezTo>
                  <a:pt x="2537264" y="2666730"/>
                  <a:pt x="2565499" y="2674152"/>
                  <a:pt x="2583132" y="2696640"/>
                </a:cubicBezTo>
                <a:cubicBezTo>
                  <a:pt x="2588377" y="2703336"/>
                  <a:pt x="2591893" y="2713492"/>
                  <a:pt x="2591614" y="2721918"/>
                </a:cubicBezTo>
                <a:cubicBezTo>
                  <a:pt x="2591112" y="2736594"/>
                  <a:pt x="2593734" y="2749372"/>
                  <a:pt x="2602384" y="2760979"/>
                </a:cubicBezTo>
                <a:cubicBezTo>
                  <a:pt x="2617785" y="2770465"/>
                  <a:pt x="2640050" y="2765275"/>
                  <a:pt x="2651042" y="2784192"/>
                </a:cubicBezTo>
                <a:cubicBezTo>
                  <a:pt x="2651991" y="2785866"/>
                  <a:pt x="2656064" y="2785978"/>
                  <a:pt x="2658799" y="2786257"/>
                </a:cubicBezTo>
                <a:cubicBezTo>
                  <a:pt x="2662482" y="2786703"/>
                  <a:pt x="2667392" y="2785141"/>
                  <a:pt x="2669736" y="2787038"/>
                </a:cubicBezTo>
                <a:cubicBezTo>
                  <a:pt x="2688262" y="2801714"/>
                  <a:pt x="2711196" y="2804225"/>
                  <a:pt x="2733238" y="2812316"/>
                </a:cubicBezTo>
                <a:cubicBezTo>
                  <a:pt x="2716497" y="2817784"/>
                  <a:pt x="2699813" y="2823197"/>
                  <a:pt x="2681454" y="2829224"/>
                </a:cubicBezTo>
                <a:cubicBezTo>
                  <a:pt x="2690756" y="2836852"/>
                  <a:pt x="2699160" y="2838319"/>
                  <a:pt x="2706676" y="2833632"/>
                </a:cubicBezTo>
                <a:cubicBezTo>
                  <a:pt x="2717390" y="2841723"/>
                  <a:pt x="2728327" y="2849982"/>
                  <a:pt x="2741162" y="2859636"/>
                </a:cubicBezTo>
                <a:cubicBezTo>
                  <a:pt x="2744733" y="2854111"/>
                  <a:pt x="2747523" y="2849926"/>
                  <a:pt x="2751652" y="2843565"/>
                </a:cubicBezTo>
                <a:cubicBezTo>
                  <a:pt x="2757511" y="2847861"/>
                  <a:pt x="2764989" y="2851489"/>
                  <a:pt x="2769620" y="2857292"/>
                </a:cubicBezTo>
                <a:cubicBezTo>
                  <a:pt x="2774140" y="2863039"/>
                  <a:pt x="2774754" y="2856511"/>
                  <a:pt x="2776763" y="2856678"/>
                </a:cubicBezTo>
                <a:cubicBezTo>
                  <a:pt x="2784798" y="2857292"/>
                  <a:pt x="2793894" y="2856790"/>
                  <a:pt x="2800478" y="2860472"/>
                </a:cubicBezTo>
                <a:cubicBezTo>
                  <a:pt x="2828491" y="2876320"/>
                  <a:pt x="2859851" y="2870517"/>
                  <a:pt x="2889482" y="2875092"/>
                </a:cubicBezTo>
                <a:cubicBezTo>
                  <a:pt x="2896903" y="2876264"/>
                  <a:pt x="2905552" y="2869568"/>
                  <a:pt x="2914257" y="2866220"/>
                </a:cubicBezTo>
                <a:cubicBezTo>
                  <a:pt x="2915318" y="2868006"/>
                  <a:pt x="2916601" y="2870294"/>
                  <a:pt x="2918889" y="2874256"/>
                </a:cubicBezTo>
                <a:cubicBezTo>
                  <a:pt x="2884515" y="2889099"/>
                  <a:pt x="2848133" y="2882737"/>
                  <a:pt x="2813536" y="2886308"/>
                </a:cubicBezTo>
                <a:cubicBezTo>
                  <a:pt x="2779051" y="2889824"/>
                  <a:pt x="2743561" y="2883909"/>
                  <a:pt x="2708629" y="2882179"/>
                </a:cubicBezTo>
                <a:cubicBezTo>
                  <a:pt x="2694902" y="2896855"/>
                  <a:pt x="2708406" y="2909020"/>
                  <a:pt x="2715381" y="2925704"/>
                </a:cubicBezTo>
                <a:cubicBezTo>
                  <a:pt x="2692280" y="2915381"/>
                  <a:pt x="2671745" y="2913038"/>
                  <a:pt x="2652103" y="2903049"/>
                </a:cubicBezTo>
                <a:cubicBezTo>
                  <a:pt x="2632126" y="2892893"/>
                  <a:pt x="2608689" y="2876655"/>
                  <a:pt x="2579784" y="2895851"/>
                </a:cubicBezTo>
                <a:cubicBezTo>
                  <a:pt x="2591279" y="2899645"/>
                  <a:pt x="2603276" y="2900147"/>
                  <a:pt x="2609247" y="2906453"/>
                </a:cubicBezTo>
                <a:cubicBezTo>
                  <a:pt x="2616948" y="2914488"/>
                  <a:pt x="2628499" y="2913372"/>
                  <a:pt x="2634469" y="2920292"/>
                </a:cubicBezTo>
                <a:cubicBezTo>
                  <a:pt x="2641445" y="2928438"/>
                  <a:pt x="2645016" y="2939543"/>
                  <a:pt x="2651210" y="2951708"/>
                </a:cubicBezTo>
                <a:cubicBezTo>
                  <a:pt x="2634916" y="2940882"/>
                  <a:pt x="2620575" y="2932010"/>
                  <a:pt x="2607015" y="2922021"/>
                </a:cubicBezTo>
                <a:cubicBezTo>
                  <a:pt x="2600598" y="2917278"/>
                  <a:pt x="2595520" y="2915269"/>
                  <a:pt x="2586982" y="2916943"/>
                </a:cubicBezTo>
                <a:cubicBezTo>
                  <a:pt x="2576324" y="2919008"/>
                  <a:pt x="2565666" y="2916553"/>
                  <a:pt x="2559919" y="2904277"/>
                </a:cubicBezTo>
                <a:cubicBezTo>
                  <a:pt x="2556124" y="2896074"/>
                  <a:pt x="2548256" y="2893340"/>
                  <a:pt x="2539105" y="2892893"/>
                </a:cubicBezTo>
                <a:cubicBezTo>
                  <a:pt x="2511428" y="2891554"/>
                  <a:pt x="2483750" y="2888987"/>
                  <a:pt x="2456073" y="2888094"/>
                </a:cubicBezTo>
                <a:cubicBezTo>
                  <a:pt x="2446363" y="2887759"/>
                  <a:pt x="2436486" y="2890828"/>
                  <a:pt x="2427335" y="2892279"/>
                </a:cubicBezTo>
                <a:cubicBezTo>
                  <a:pt x="2435928" y="2905002"/>
                  <a:pt x="2443294" y="2915939"/>
                  <a:pt x="2452278" y="2929276"/>
                </a:cubicBezTo>
                <a:cubicBezTo>
                  <a:pt x="2468740" y="2909243"/>
                  <a:pt x="2486484" y="2895460"/>
                  <a:pt x="2509921" y="2903551"/>
                </a:cubicBezTo>
                <a:cubicBezTo>
                  <a:pt x="2518068" y="2906397"/>
                  <a:pt x="2533246" y="2906285"/>
                  <a:pt x="2535199" y="2924253"/>
                </a:cubicBezTo>
                <a:cubicBezTo>
                  <a:pt x="2509698" y="2918618"/>
                  <a:pt x="2486875" y="2924253"/>
                  <a:pt x="2463885" y="2930224"/>
                </a:cubicBezTo>
                <a:cubicBezTo>
                  <a:pt x="2457858" y="2931787"/>
                  <a:pt x="2449655" y="2932847"/>
                  <a:pt x="2444857" y="2930001"/>
                </a:cubicBezTo>
                <a:cubicBezTo>
                  <a:pt x="2421476" y="2916330"/>
                  <a:pt x="2397035" y="2920515"/>
                  <a:pt x="2372482" y="2923249"/>
                </a:cubicBezTo>
                <a:cubicBezTo>
                  <a:pt x="2370027" y="2923528"/>
                  <a:pt x="2367516" y="2923249"/>
                  <a:pt x="2362829" y="2923249"/>
                </a:cubicBezTo>
                <a:cubicBezTo>
                  <a:pt x="2372203" y="2901654"/>
                  <a:pt x="2400494" y="2915772"/>
                  <a:pt x="2407637" y="2895125"/>
                </a:cubicBezTo>
                <a:cubicBezTo>
                  <a:pt x="2393631" y="2884913"/>
                  <a:pt x="2371645" y="2899422"/>
                  <a:pt x="2361824" y="2882682"/>
                </a:cubicBezTo>
                <a:cubicBezTo>
                  <a:pt x="2340620" y="2879054"/>
                  <a:pt x="2338611" y="2914433"/>
                  <a:pt x="2313333" y="2899589"/>
                </a:cubicBezTo>
                <a:cubicBezTo>
                  <a:pt x="2313891" y="2896409"/>
                  <a:pt x="2314560" y="2892447"/>
                  <a:pt x="2315397" y="2887480"/>
                </a:cubicBezTo>
                <a:cubicBezTo>
                  <a:pt x="2308366" y="2879054"/>
                  <a:pt x="2298322" y="2878106"/>
                  <a:pt x="2288222" y="2882123"/>
                </a:cubicBezTo>
                <a:cubicBezTo>
                  <a:pt x="2278234" y="2886085"/>
                  <a:pt x="2269026" y="2892000"/>
                  <a:pt x="2258089" y="2897748"/>
                </a:cubicBezTo>
                <a:cubicBezTo>
                  <a:pt x="2237945" y="2893618"/>
                  <a:pt x="2215904" y="2885974"/>
                  <a:pt x="2191574" y="2898194"/>
                </a:cubicBezTo>
                <a:cubicBezTo>
                  <a:pt x="2177568" y="2886587"/>
                  <a:pt x="2162613" y="2888429"/>
                  <a:pt x="2145203" y="2897469"/>
                </a:cubicBezTo>
                <a:cubicBezTo>
                  <a:pt x="2134099" y="2903216"/>
                  <a:pt x="2119200" y="2902602"/>
                  <a:pt x="2105919" y="2903049"/>
                </a:cubicBezTo>
                <a:cubicBezTo>
                  <a:pt x="2092973" y="2903440"/>
                  <a:pt x="2079023" y="2910973"/>
                  <a:pt x="2066970" y="2899199"/>
                </a:cubicBezTo>
                <a:cubicBezTo>
                  <a:pt x="2065407" y="2897692"/>
                  <a:pt x="2060329" y="2897022"/>
                  <a:pt x="2059102" y="2898250"/>
                </a:cubicBezTo>
                <a:cubicBezTo>
                  <a:pt x="2043254" y="2913986"/>
                  <a:pt x="2021715" y="2900817"/>
                  <a:pt x="2004472" y="2909187"/>
                </a:cubicBezTo>
                <a:cubicBezTo>
                  <a:pt x="2002073" y="2910359"/>
                  <a:pt x="1998501" y="2911196"/>
                  <a:pt x="1996325" y="2910247"/>
                </a:cubicBezTo>
                <a:cubicBezTo>
                  <a:pt x="1975790" y="2901096"/>
                  <a:pt x="1955590" y="2911475"/>
                  <a:pt x="1935279" y="2911196"/>
                </a:cubicBezTo>
                <a:cubicBezTo>
                  <a:pt x="1931205" y="2911196"/>
                  <a:pt x="1927187" y="2914488"/>
                  <a:pt x="1923058" y="2916051"/>
                </a:cubicBezTo>
                <a:cubicBezTo>
                  <a:pt x="1919040" y="2917613"/>
                  <a:pt x="1913684" y="2921296"/>
                  <a:pt x="1911005" y="2919901"/>
                </a:cubicBezTo>
                <a:cubicBezTo>
                  <a:pt x="1899343" y="2913930"/>
                  <a:pt x="1888071" y="2913595"/>
                  <a:pt x="1876018" y="2917892"/>
                </a:cubicBezTo>
                <a:cubicBezTo>
                  <a:pt x="1873730" y="2918729"/>
                  <a:pt x="1870047" y="2918841"/>
                  <a:pt x="1868373" y="2917502"/>
                </a:cubicBezTo>
                <a:cubicBezTo>
                  <a:pt x="1855260" y="2906955"/>
                  <a:pt x="1840751" y="2908629"/>
                  <a:pt x="1825071" y="2907792"/>
                </a:cubicBezTo>
                <a:cubicBezTo>
                  <a:pt x="1810172" y="2906955"/>
                  <a:pt x="1794771" y="2906341"/>
                  <a:pt x="1779649" y="2905504"/>
                </a:cubicBezTo>
                <a:cubicBezTo>
                  <a:pt x="1768098" y="2904835"/>
                  <a:pt x="1755040" y="2904779"/>
                  <a:pt x="1744996" y="2909466"/>
                </a:cubicBezTo>
                <a:cubicBezTo>
                  <a:pt x="1732385" y="2915381"/>
                  <a:pt x="1715477" y="2909243"/>
                  <a:pt x="1706102" y="2923919"/>
                </a:cubicBezTo>
                <a:cubicBezTo>
                  <a:pt x="1704819" y="2925928"/>
                  <a:pt x="1699071" y="2925928"/>
                  <a:pt x="1695500" y="2925537"/>
                </a:cubicBezTo>
                <a:cubicBezTo>
                  <a:pt x="1670836" y="2922635"/>
                  <a:pt x="1646172" y="2919343"/>
                  <a:pt x="1621508" y="2916218"/>
                </a:cubicBezTo>
                <a:cubicBezTo>
                  <a:pt x="1601866" y="2913707"/>
                  <a:pt x="1589980" y="2923584"/>
                  <a:pt x="1581945" y="2943114"/>
                </a:cubicBezTo>
                <a:cubicBezTo>
                  <a:pt x="1560852" y="2921966"/>
                  <a:pt x="1536690" y="2934856"/>
                  <a:pt x="1513420" y="2935637"/>
                </a:cubicBezTo>
                <a:cubicBezTo>
                  <a:pt x="1510965" y="2935693"/>
                  <a:pt x="1507450" y="2940045"/>
                  <a:pt x="1506445" y="2939376"/>
                </a:cubicBezTo>
                <a:cubicBezTo>
                  <a:pt x="1484739" y="2925258"/>
                  <a:pt x="1456168" y="2941775"/>
                  <a:pt x="1435578" y="2923416"/>
                </a:cubicBezTo>
                <a:cubicBezTo>
                  <a:pt x="1405724" y="2920850"/>
                  <a:pt x="1376094" y="2906007"/>
                  <a:pt x="1345905" y="2921519"/>
                </a:cubicBezTo>
                <a:cubicBezTo>
                  <a:pt x="1330281" y="2929554"/>
                  <a:pt x="1316778" y="2921966"/>
                  <a:pt x="1304445" y="2914600"/>
                </a:cubicBezTo>
                <a:cubicBezTo>
                  <a:pt x="1285640" y="2903440"/>
                  <a:pt x="1286197" y="2902547"/>
                  <a:pt x="1267225" y="2917836"/>
                </a:cubicBezTo>
                <a:cubicBezTo>
                  <a:pt x="1259916" y="2916162"/>
                  <a:pt x="1252327" y="2914377"/>
                  <a:pt x="1242283" y="2912033"/>
                </a:cubicBezTo>
                <a:cubicBezTo>
                  <a:pt x="1249146" y="2910136"/>
                  <a:pt x="1253443" y="2908964"/>
                  <a:pt x="1257795" y="2907792"/>
                </a:cubicBezTo>
                <a:cubicBezTo>
                  <a:pt x="1257795" y="2907122"/>
                  <a:pt x="1257795" y="2906509"/>
                  <a:pt x="1257795" y="2905839"/>
                </a:cubicBezTo>
                <a:cubicBezTo>
                  <a:pt x="1250596" y="2905839"/>
                  <a:pt x="1242897" y="2904221"/>
                  <a:pt x="1236256" y="2906174"/>
                </a:cubicBezTo>
                <a:cubicBezTo>
                  <a:pt x="1221412" y="2910526"/>
                  <a:pt x="1207407" y="2910917"/>
                  <a:pt x="1192619" y="2905839"/>
                </a:cubicBezTo>
                <a:cubicBezTo>
                  <a:pt x="1181403" y="2901989"/>
                  <a:pt x="1181068" y="2902937"/>
                  <a:pt x="1170744" y="2918171"/>
                </a:cubicBezTo>
                <a:cubicBezTo>
                  <a:pt x="1159362" y="2909578"/>
                  <a:pt x="1146862" y="2906564"/>
                  <a:pt x="1133693" y="2915492"/>
                </a:cubicBezTo>
                <a:cubicBezTo>
                  <a:pt x="1130959" y="2917334"/>
                  <a:pt x="1126160" y="2918338"/>
                  <a:pt x="1123259" y="2917223"/>
                </a:cubicBezTo>
                <a:cubicBezTo>
                  <a:pt x="1102778" y="2909466"/>
                  <a:pt x="1089610" y="2920403"/>
                  <a:pt x="1077780" y="2937088"/>
                </a:cubicBezTo>
                <a:cubicBezTo>
                  <a:pt x="1071195" y="2932456"/>
                  <a:pt x="1064167" y="2930113"/>
                  <a:pt x="1061600" y="2925369"/>
                </a:cubicBezTo>
                <a:cubicBezTo>
                  <a:pt x="1054625" y="2912535"/>
                  <a:pt x="1040451" y="2913093"/>
                  <a:pt x="1031132" y="2912256"/>
                </a:cubicBezTo>
                <a:cubicBezTo>
                  <a:pt x="1006022" y="2909912"/>
                  <a:pt x="980409" y="2912758"/>
                  <a:pt x="955019" y="2913651"/>
                </a:cubicBezTo>
                <a:cubicBezTo>
                  <a:pt x="953234" y="2913707"/>
                  <a:pt x="951448" y="2915102"/>
                  <a:pt x="949718" y="2914935"/>
                </a:cubicBezTo>
                <a:cubicBezTo>
                  <a:pt x="931918" y="2913372"/>
                  <a:pt x="913726" y="2913316"/>
                  <a:pt x="896372" y="2909633"/>
                </a:cubicBezTo>
                <a:cubicBezTo>
                  <a:pt x="869867" y="2904053"/>
                  <a:pt x="844365" y="2914544"/>
                  <a:pt x="818250" y="2912089"/>
                </a:cubicBezTo>
                <a:cubicBezTo>
                  <a:pt x="815349" y="2911810"/>
                  <a:pt x="812001" y="2915716"/>
                  <a:pt x="806923" y="2918952"/>
                </a:cubicBezTo>
                <a:cubicBezTo>
                  <a:pt x="802012" y="2910694"/>
                  <a:pt x="796990" y="2902156"/>
                  <a:pt x="790852" y="2891833"/>
                </a:cubicBezTo>
                <a:cubicBezTo>
                  <a:pt x="767360" y="2916664"/>
                  <a:pt x="744258" y="2923193"/>
                  <a:pt x="718367" y="2922245"/>
                </a:cubicBezTo>
                <a:cubicBezTo>
                  <a:pt x="704696" y="2905002"/>
                  <a:pt x="698390" y="2903384"/>
                  <a:pt x="677967" y="2910749"/>
                </a:cubicBezTo>
                <a:cubicBezTo>
                  <a:pt x="674396" y="2912033"/>
                  <a:pt x="667476" y="2912647"/>
                  <a:pt x="666472" y="2910973"/>
                </a:cubicBezTo>
                <a:cubicBezTo>
                  <a:pt x="658883" y="2898027"/>
                  <a:pt x="647053" y="2915939"/>
                  <a:pt x="639073" y="2906509"/>
                </a:cubicBezTo>
                <a:cubicBezTo>
                  <a:pt x="630536" y="2896409"/>
                  <a:pt x="620715" y="2904890"/>
                  <a:pt x="611283" y="2904835"/>
                </a:cubicBezTo>
                <a:cubicBezTo>
                  <a:pt x="585001" y="2904667"/>
                  <a:pt x="558718" y="2909745"/>
                  <a:pt x="532380" y="2904723"/>
                </a:cubicBezTo>
                <a:cubicBezTo>
                  <a:pt x="524512" y="2903216"/>
                  <a:pt x="515640" y="2900817"/>
                  <a:pt x="509446" y="2909299"/>
                </a:cubicBezTo>
                <a:lnTo>
                  <a:pt x="509836" y="2909020"/>
                </a:lnTo>
                <a:lnTo>
                  <a:pt x="508931" y="2908916"/>
                </a:lnTo>
                <a:lnTo>
                  <a:pt x="508550" y="2909207"/>
                </a:lnTo>
                <a:lnTo>
                  <a:pt x="508550" y="2909187"/>
                </a:lnTo>
                <a:lnTo>
                  <a:pt x="508930" y="2908916"/>
                </a:lnTo>
                <a:lnTo>
                  <a:pt x="482556" y="2905881"/>
                </a:lnTo>
                <a:cubicBezTo>
                  <a:pt x="473482" y="2904905"/>
                  <a:pt x="464498" y="2904444"/>
                  <a:pt x="455821" y="2905839"/>
                </a:cubicBezTo>
                <a:cubicBezTo>
                  <a:pt x="433110" y="2909522"/>
                  <a:pt x="413077" y="2921631"/>
                  <a:pt x="398903" y="2943114"/>
                </a:cubicBezTo>
                <a:cubicBezTo>
                  <a:pt x="392096" y="2940826"/>
                  <a:pt x="385344" y="2938538"/>
                  <a:pt x="380489" y="2936920"/>
                </a:cubicBezTo>
                <a:cubicBezTo>
                  <a:pt x="385902" y="2927211"/>
                  <a:pt x="390924" y="2918283"/>
                  <a:pt x="396169" y="2908908"/>
                </a:cubicBezTo>
                <a:cubicBezTo>
                  <a:pt x="397397" y="2912758"/>
                  <a:pt x="399071" y="2917948"/>
                  <a:pt x="402307" y="2928048"/>
                </a:cubicBezTo>
                <a:cubicBezTo>
                  <a:pt x="407329" y="2918897"/>
                  <a:pt x="413021" y="2913205"/>
                  <a:pt x="413244" y="2907402"/>
                </a:cubicBezTo>
                <a:cubicBezTo>
                  <a:pt x="413746" y="2891554"/>
                  <a:pt x="420610" y="2873307"/>
                  <a:pt x="400689" y="2861644"/>
                </a:cubicBezTo>
                <a:cubicBezTo>
                  <a:pt x="388636" y="2866946"/>
                  <a:pt x="376136" y="2872526"/>
                  <a:pt x="360624" y="2879333"/>
                </a:cubicBezTo>
                <a:cubicBezTo>
                  <a:pt x="341484" y="2862146"/>
                  <a:pt x="319721" y="2842672"/>
                  <a:pt x="296898" y="2822193"/>
                </a:cubicBezTo>
                <a:cubicBezTo>
                  <a:pt x="302255" y="2814213"/>
                  <a:pt x="306664" y="2807573"/>
                  <a:pt x="313583" y="2797194"/>
                </a:cubicBezTo>
                <a:cubicBezTo>
                  <a:pt x="304878" y="2800263"/>
                  <a:pt x="299689" y="2802104"/>
                  <a:pt x="296619" y="2803165"/>
                </a:cubicBezTo>
                <a:cubicBezTo>
                  <a:pt x="288082" y="2797640"/>
                  <a:pt x="279712" y="2792283"/>
                  <a:pt x="270337" y="2786257"/>
                </a:cubicBezTo>
                <a:lnTo>
                  <a:pt x="270337" y="2763657"/>
                </a:lnTo>
                <a:cubicBezTo>
                  <a:pt x="278596" y="2764606"/>
                  <a:pt x="286240" y="2765499"/>
                  <a:pt x="293829" y="2766392"/>
                </a:cubicBezTo>
                <a:cubicBezTo>
                  <a:pt x="300023" y="2763043"/>
                  <a:pt x="291263" y="2750432"/>
                  <a:pt x="303929" y="2750600"/>
                </a:cubicBezTo>
                <a:cubicBezTo>
                  <a:pt x="307277" y="2750600"/>
                  <a:pt x="313304" y="2747587"/>
                  <a:pt x="313527" y="2745466"/>
                </a:cubicBezTo>
                <a:cubicBezTo>
                  <a:pt x="314364" y="2737486"/>
                  <a:pt x="308952" y="2736873"/>
                  <a:pt x="302590" y="2738602"/>
                </a:cubicBezTo>
                <a:cubicBezTo>
                  <a:pt x="301809" y="2738826"/>
                  <a:pt x="300358" y="2736705"/>
                  <a:pt x="297624" y="2734194"/>
                </a:cubicBezTo>
                <a:cubicBezTo>
                  <a:pt x="309565" y="2727944"/>
                  <a:pt x="320949" y="2722029"/>
                  <a:pt x="331830" y="2716394"/>
                </a:cubicBezTo>
                <a:cubicBezTo>
                  <a:pt x="332835" y="2707465"/>
                  <a:pt x="331551" y="2698370"/>
                  <a:pt x="335178" y="2692064"/>
                </a:cubicBezTo>
                <a:cubicBezTo>
                  <a:pt x="339921" y="2683861"/>
                  <a:pt x="339754" y="2677165"/>
                  <a:pt x="337857" y="2668628"/>
                </a:cubicBezTo>
                <a:cubicBezTo>
                  <a:pt x="335234" y="2656909"/>
                  <a:pt x="339865" y="2646530"/>
                  <a:pt x="348849" y="2638774"/>
                </a:cubicBezTo>
                <a:cubicBezTo>
                  <a:pt x="354206" y="2634142"/>
                  <a:pt x="360512" y="2632803"/>
                  <a:pt x="365255" y="2640392"/>
                </a:cubicBezTo>
                <a:cubicBezTo>
                  <a:pt x="364306" y="2641508"/>
                  <a:pt x="363358" y="2642568"/>
                  <a:pt x="362409" y="2643684"/>
                </a:cubicBezTo>
                <a:cubicBezTo>
                  <a:pt x="363525" y="2642736"/>
                  <a:pt x="364585" y="2641787"/>
                  <a:pt x="365702" y="2640839"/>
                </a:cubicBezTo>
                <a:cubicBezTo>
                  <a:pt x="372565" y="2640113"/>
                  <a:pt x="376918" y="2643350"/>
                  <a:pt x="376527" y="2650046"/>
                </a:cubicBezTo>
                <a:cubicBezTo>
                  <a:pt x="376081" y="2657188"/>
                  <a:pt x="374016" y="2664163"/>
                  <a:pt x="372677" y="2671194"/>
                </a:cubicBezTo>
                <a:cubicBezTo>
                  <a:pt x="376583" y="2673650"/>
                  <a:pt x="380154" y="2675938"/>
                  <a:pt x="385678" y="2679397"/>
                </a:cubicBezTo>
                <a:cubicBezTo>
                  <a:pt x="379596" y="2682690"/>
                  <a:pt x="374965" y="2685256"/>
                  <a:pt x="370445" y="2687712"/>
                </a:cubicBezTo>
                <a:cubicBezTo>
                  <a:pt x="372900" y="2696361"/>
                  <a:pt x="375467" y="2705512"/>
                  <a:pt x="378592" y="2716673"/>
                </a:cubicBezTo>
                <a:cubicBezTo>
                  <a:pt x="385957" y="2704117"/>
                  <a:pt x="391147" y="2690948"/>
                  <a:pt x="409003" y="2689832"/>
                </a:cubicBezTo>
                <a:cubicBezTo>
                  <a:pt x="417318" y="2689330"/>
                  <a:pt x="425074" y="2679174"/>
                  <a:pt x="434393" y="2672422"/>
                </a:cubicBezTo>
                <a:cubicBezTo>
                  <a:pt x="442484" y="2683136"/>
                  <a:pt x="457606" y="2683806"/>
                  <a:pt x="458555" y="2698816"/>
                </a:cubicBezTo>
                <a:cubicBezTo>
                  <a:pt x="450296" y="2713827"/>
                  <a:pt x="425576" y="2703057"/>
                  <a:pt x="420833" y="2725545"/>
                </a:cubicBezTo>
                <a:cubicBezTo>
                  <a:pt x="436904" y="2732409"/>
                  <a:pt x="453979" y="2735422"/>
                  <a:pt x="476969" y="2734417"/>
                </a:cubicBezTo>
                <a:cubicBezTo>
                  <a:pt x="470217" y="2740053"/>
                  <a:pt x="466981" y="2742788"/>
                  <a:pt x="463800" y="2745522"/>
                </a:cubicBezTo>
                <a:cubicBezTo>
                  <a:pt x="484224" y="2756291"/>
                  <a:pt x="481601" y="2719909"/>
                  <a:pt x="501634" y="2727610"/>
                </a:cubicBezTo>
                <a:cubicBezTo>
                  <a:pt x="496890" y="2734250"/>
                  <a:pt x="492371" y="2740555"/>
                  <a:pt x="488074" y="2746582"/>
                </a:cubicBezTo>
                <a:cubicBezTo>
                  <a:pt x="501801" y="2760756"/>
                  <a:pt x="502006" y="2775169"/>
                  <a:pt x="488688" y="2789828"/>
                </a:cubicBezTo>
                <a:cubicBezTo>
                  <a:pt x="498453" y="2806624"/>
                  <a:pt x="486735" y="2830507"/>
                  <a:pt x="507995" y="2845518"/>
                </a:cubicBezTo>
                <a:cubicBezTo>
                  <a:pt x="507214" y="2841500"/>
                  <a:pt x="506432" y="2837427"/>
                  <a:pt x="505595" y="2833409"/>
                </a:cubicBezTo>
                <a:cubicBezTo>
                  <a:pt x="497727" y="2795799"/>
                  <a:pt x="499011" y="2785308"/>
                  <a:pt x="517537" y="2755510"/>
                </a:cubicBezTo>
                <a:cubicBezTo>
                  <a:pt x="520215" y="2751158"/>
                  <a:pt x="526744" y="2749149"/>
                  <a:pt x="533440" y="2747754"/>
                </a:cubicBezTo>
                <a:cubicBezTo>
                  <a:pt x="523284" y="2759472"/>
                  <a:pt x="514858" y="2770800"/>
                  <a:pt x="519881" y="2786815"/>
                </a:cubicBezTo>
                <a:cubicBezTo>
                  <a:pt x="503977" y="2789214"/>
                  <a:pt x="514747" y="2800542"/>
                  <a:pt x="512626" y="2807629"/>
                </a:cubicBezTo>
                <a:cubicBezTo>
                  <a:pt x="510283" y="2815385"/>
                  <a:pt x="511845" y="2820128"/>
                  <a:pt x="519211" y="2823197"/>
                </a:cubicBezTo>
                <a:cubicBezTo>
                  <a:pt x="529981" y="2827773"/>
                  <a:pt x="530873" y="2817729"/>
                  <a:pt x="535393" y="2811870"/>
                </a:cubicBezTo>
                <a:cubicBezTo>
                  <a:pt x="538686" y="2821244"/>
                  <a:pt x="537458" y="2833855"/>
                  <a:pt x="552413" y="2833465"/>
                </a:cubicBezTo>
                <a:cubicBezTo>
                  <a:pt x="561954" y="2825262"/>
                  <a:pt x="571664" y="2816892"/>
                  <a:pt x="581820" y="2808075"/>
                </a:cubicBezTo>
                <a:cubicBezTo>
                  <a:pt x="582490" y="2800821"/>
                  <a:pt x="583159" y="2792786"/>
                  <a:pt x="583885" y="2784806"/>
                </a:cubicBezTo>
                <a:cubicBezTo>
                  <a:pt x="582936" y="2798979"/>
                  <a:pt x="593594" y="2806122"/>
                  <a:pt x="601295" y="2814715"/>
                </a:cubicBezTo>
                <a:cubicBezTo>
                  <a:pt x="604643" y="2811033"/>
                  <a:pt x="607825" y="2804560"/>
                  <a:pt x="612233" y="2803555"/>
                </a:cubicBezTo>
                <a:cubicBezTo>
                  <a:pt x="615915" y="2802718"/>
                  <a:pt x="622054" y="2807406"/>
                  <a:pt x="625235" y="2811200"/>
                </a:cubicBezTo>
                <a:cubicBezTo>
                  <a:pt x="630368" y="2817338"/>
                  <a:pt x="633995" y="2824815"/>
                  <a:pt x="639241" y="2833409"/>
                </a:cubicBezTo>
                <a:cubicBezTo>
                  <a:pt x="653582" y="2826099"/>
                  <a:pt x="676070" y="2833242"/>
                  <a:pt x="690690" y="2813432"/>
                </a:cubicBezTo>
                <a:cubicBezTo>
                  <a:pt x="678804" y="2794125"/>
                  <a:pt x="682487" y="2777161"/>
                  <a:pt x="699729" y="2760086"/>
                </a:cubicBezTo>
                <a:cubicBezTo>
                  <a:pt x="711057" y="2748814"/>
                  <a:pt x="717586" y="2732687"/>
                  <a:pt x="726570" y="2718347"/>
                </a:cubicBezTo>
                <a:cubicBezTo>
                  <a:pt x="731704" y="2734138"/>
                  <a:pt x="726905" y="2751102"/>
                  <a:pt x="725789" y="2767842"/>
                </a:cubicBezTo>
                <a:cubicBezTo>
                  <a:pt x="725286" y="2775152"/>
                  <a:pt x="722106" y="2782462"/>
                  <a:pt x="722440" y="2789661"/>
                </a:cubicBezTo>
                <a:cubicBezTo>
                  <a:pt x="723890" y="2816892"/>
                  <a:pt x="742695" y="2827271"/>
                  <a:pt x="766578" y="2814213"/>
                </a:cubicBezTo>
                <a:cubicBezTo>
                  <a:pt x="771935" y="2811256"/>
                  <a:pt x="776009" y="2805955"/>
                  <a:pt x="779189" y="2803053"/>
                </a:cubicBezTo>
                <a:cubicBezTo>
                  <a:pt x="788843" y="2806903"/>
                  <a:pt x="798497" y="2810809"/>
                  <a:pt x="811164" y="2815887"/>
                </a:cubicBezTo>
                <a:cubicBezTo>
                  <a:pt x="811387" y="2818287"/>
                  <a:pt x="811945" y="2824537"/>
                  <a:pt x="812559" y="2831009"/>
                </a:cubicBezTo>
                <a:cubicBezTo>
                  <a:pt x="819700" y="2835697"/>
                  <a:pt x="831531" y="2835976"/>
                  <a:pt x="831922" y="2848754"/>
                </a:cubicBezTo>
                <a:cubicBezTo>
                  <a:pt x="829020" y="2850038"/>
                  <a:pt x="826230" y="2851210"/>
                  <a:pt x="821597" y="2853218"/>
                </a:cubicBezTo>
                <a:cubicBezTo>
                  <a:pt x="825615" y="2855339"/>
                  <a:pt x="828517" y="2858017"/>
                  <a:pt x="830024" y="2857403"/>
                </a:cubicBezTo>
                <a:cubicBezTo>
                  <a:pt x="839232" y="2853497"/>
                  <a:pt x="848048" y="2848866"/>
                  <a:pt x="858651" y="2843732"/>
                </a:cubicBezTo>
                <a:cubicBezTo>
                  <a:pt x="867691" y="2855953"/>
                  <a:pt x="879856" y="2862760"/>
                  <a:pt x="894642" y="2857571"/>
                </a:cubicBezTo>
                <a:cubicBezTo>
                  <a:pt x="897712" y="2850428"/>
                  <a:pt x="898772" y="2841891"/>
                  <a:pt x="903459" y="2838598"/>
                </a:cubicBezTo>
                <a:cubicBezTo>
                  <a:pt x="910490" y="2833632"/>
                  <a:pt x="908872" y="2828889"/>
                  <a:pt x="909151" y="2822360"/>
                </a:cubicBezTo>
                <a:cubicBezTo>
                  <a:pt x="909430" y="2815497"/>
                  <a:pt x="913447" y="2808801"/>
                  <a:pt x="915958" y="2801770"/>
                </a:cubicBezTo>
                <a:cubicBezTo>
                  <a:pt x="911997" y="2799035"/>
                  <a:pt x="908983" y="2796915"/>
                  <a:pt x="906249" y="2795073"/>
                </a:cubicBezTo>
                <a:cubicBezTo>
                  <a:pt x="904017" y="2795576"/>
                  <a:pt x="901729" y="2795352"/>
                  <a:pt x="900725" y="2796357"/>
                </a:cubicBezTo>
                <a:cubicBezTo>
                  <a:pt x="894642" y="2802830"/>
                  <a:pt x="890736" y="2813767"/>
                  <a:pt x="878851" y="2808689"/>
                </a:cubicBezTo>
                <a:cubicBezTo>
                  <a:pt x="868472" y="2804225"/>
                  <a:pt x="851508" y="2812595"/>
                  <a:pt x="848606" y="2792451"/>
                </a:cubicBezTo>
                <a:cubicBezTo>
                  <a:pt x="847713" y="2786424"/>
                  <a:pt x="839901" y="2783355"/>
                  <a:pt x="841296" y="2773701"/>
                </a:cubicBezTo>
                <a:cubicBezTo>
                  <a:pt x="842636" y="2764048"/>
                  <a:pt x="831977" y="2758189"/>
                  <a:pt x="821989" y="2759249"/>
                </a:cubicBezTo>
                <a:cubicBezTo>
                  <a:pt x="804394" y="2761107"/>
                  <a:pt x="791633" y="2752648"/>
                  <a:pt x="783709" y="2733859"/>
                </a:cubicBezTo>
                <a:cubicBezTo>
                  <a:pt x="791522" y="2736259"/>
                  <a:pt x="798887" y="2740723"/>
                  <a:pt x="805695" y="2739997"/>
                </a:cubicBezTo>
                <a:cubicBezTo>
                  <a:pt x="813395" y="2739216"/>
                  <a:pt x="820537" y="2733469"/>
                  <a:pt x="828071" y="2730400"/>
                </a:cubicBezTo>
                <a:cubicBezTo>
                  <a:pt x="843528" y="2724150"/>
                  <a:pt x="854521" y="2705847"/>
                  <a:pt x="874945" y="2712767"/>
                </a:cubicBezTo>
                <a:cubicBezTo>
                  <a:pt x="889174" y="2704229"/>
                  <a:pt x="903459" y="2695691"/>
                  <a:pt x="919809" y="2685870"/>
                </a:cubicBezTo>
                <a:cubicBezTo>
                  <a:pt x="917967" y="2683080"/>
                  <a:pt x="915847" y="2679955"/>
                  <a:pt x="912666" y="2675101"/>
                </a:cubicBezTo>
                <a:cubicBezTo>
                  <a:pt x="927788" y="2659086"/>
                  <a:pt x="943469" y="2644745"/>
                  <a:pt x="968579" y="2648539"/>
                </a:cubicBezTo>
                <a:cubicBezTo>
                  <a:pt x="980855" y="2664052"/>
                  <a:pt x="1011379" y="2655403"/>
                  <a:pt x="1013276" y="2684866"/>
                </a:cubicBezTo>
                <a:cubicBezTo>
                  <a:pt x="1010988" y="2686261"/>
                  <a:pt x="1007082" y="2688604"/>
                  <a:pt x="1002004" y="2691673"/>
                </a:cubicBezTo>
                <a:cubicBezTo>
                  <a:pt x="994806" y="2686540"/>
                  <a:pt x="987440" y="2681295"/>
                  <a:pt x="978121" y="2674654"/>
                </a:cubicBezTo>
                <a:cubicBezTo>
                  <a:pt x="974215" y="2680960"/>
                  <a:pt x="970644" y="2686707"/>
                  <a:pt x="966682" y="2693124"/>
                </a:cubicBezTo>
                <a:cubicBezTo>
                  <a:pt x="973880" y="2699597"/>
                  <a:pt x="979907" y="2705066"/>
                  <a:pt x="989002" y="2713157"/>
                </a:cubicBezTo>
                <a:cubicBezTo>
                  <a:pt x="975164" y="2714329"/>
                  <a:pt x="964227" y="2715333"/>
                  <a:pt x="953234" y="2716282"/>
                </a:cubicBezTo>
                <a:cubicBezTo>
                  <a:pt x="974550" y="2717007"/>
                  <a:pt x="991793" y="2722922"/>
                  <a:pt x="998210" y="2745522"/>
                </a:cubicBezTo>
                <a:cubicBezTo>
                  <a:pt x="1008700" y="2741783"/>
                  <a:pt x="1018187" y="2738435"/>
                  <a:pt x="1030128" y="2734194"/>
                </a:cubicBezTo>
                <a:cubicBezTo>
                  <a:pt x="1023488" y="2754283"/>
                  <a:pt x="1039503" y="2760588"/>
                  <a:pt x="1051277" y="2771302"/>
                </a:cubicBezTo>
                <a:cubicBezTo>
                  <a:pt x="1048487" y="2779393"/>
                  <a:pt x="1045641" y="2787763"/>
                  <a:pt x="1042851" y="2795855"/>
                </a:cubicBezTo>
                <a:cubicBezTo>
                  <a:pt x="1030312" y="2795782"/>
                  <a:pt x="1020603" y="2799593"/>
                  <a:pt x="1013722" y="2807294"/>
                </a:cubicBezTo>
                <a:cubicBezTo>
                  <a:pt x="1011379" y="2804336"/>
                  <a:pt x="1009035" y="2801602"/>
                  <a:pt x="1006971" y="2798701"/>
                </a:cubicBezTo>
                <a:cubicBezTo>
                  <a:pt x="1004962" y="2795799"/>
                  <a:pt x="1003176" y="2792730"/>
                  <a:pt x="999716" y="2787205"/>
                </a:cubicBezTo>
                <a:cubicBezTo>
                  <a:pt x="995978" y="2793678"/>
                  <a:pt x="990900" y="2798421"/>
                  <a:pt x="991458" y="2802328"/>
                </a:cubicBezTo>
                <a:cubicBezTo>
                  <a:pt x="993132" y="2813990"/>
                  <a:pt x="996312" y="2825652"/>
                  <a:pt x="1000721" y="2836589"/>
                </a:cubicBezTo>
                <a:cubicBezTo>
                  <a:pt x="1001725" y="2839045"/>
                  <a:pt x="1011602" y="2840775"/>
                  <a:pt x="1015006" y="2838766"/>
                </a:cubicBezTo>
                <a:cubicBezTo>
                  <a:pt x="1020028" y="2835864"/>
                  <a:pt x="1022874" y="2829224"/>
                  <a:pt x="1028231" y="2822081"/>
                </a:cubicBezTo>
                <a:cubicBezTo>
                  <a:pt x="1032193" y="2834804"/>
                  <a:pt x="1033644" y="2843565"/>
                  <a:pt x="1037661" y="2850875"/>
                </a:cubicBezTo>
                <a:cubicBezTo>
                  <a:pt x="1039726" y="2854613"/>
                  <a:pt x="1046980" y="2858408"/>
                  <a:pt x="1050886" y="2857515"/>
                </a:cubicBezTo>
                <a:cubicBezTo>
                  <a:pt x="1055015" y="2856622"/>
                  <a:pt x="1059926" y="2850707"/>
                  <a:pt x="1060986" y="2846187"/>
                </a:cubicBezTo>
                <a:cubicBezTo>
                  <a:pt x="1062381" y="2840217"/>
                  <a:pt x="1059982" y="2833465"/>
                  <a:pt x="1059982" y="2827048"/>
                </a:cubicBezTo>
                <a:cubicBezTo>
                  <a:pt x="1059982" y="2820184"/>
                  <a:pt x="1060986" y="2813320"/>
                  <a:pt x="1065785" y="2806066"/>
                </a:cubicBezTo>
                <a:cubicBezTo>
                  <a:pt x="1067067" y="2808912"/>
                  <a:pt x="1068294" y="2811814"/>
                  <a:pt x="1070191" y="2815999"/>
                </a:cubicBezTo>
                <a:lnTo>
                  <a:pt x="1107689" y="2815999"/>
                </a:lnTo>
                <a:lnTo>
                  <a:pt x="1107689" y="2779393"/>
                </a:lnTo>
                <a:cubicBezTo>
                  <a:pt x="1117009" y="2772697"/>
                  <a:pt x="1125937" y="2766336"/>
                  <a:pt x="1136372" y="2758858"/>
                </a:cubicBezTo>
                <a:cubicBezTo>
                  <a:pt x="1141059" y="2761983"/>
                  <a:pt x="1146807" y="2765833"/>
                  <a:pt x="1153001" y="2769963"/>
                </a:cubicBezTo>
                <a:cubicBezTo>
                  <a:pt x="1168512" y="2755064"/>
                  <a:pt x="1183188" y="2740946"/>
                  <a:pt x="1198479" y="2726270"/>
                </a:cubicBezTo>
                <a:cubicBezTo>
                  <a:pt x="1193903" y="2720802"/>
                  <a:pt x="1188769" y="2714719"/>
                  <a:pt x="1183914" y="2708972"/>
                </a:cubicBezTo>
                <a:cubicBezTo>
                  <a:pt x="1188992" y="2698537"/>
                  <a:pt x="1199817" y="2692566"/>
                  <a:pt x="1203668" y="2700100"/>
                </a:cubicBezTo>
                <a:cubicBezTo>
                  <a:pt x="1213043" y="2718347"/>
                  <a:pt x="1236870" y="2711818"/>
                  <a:pt x="1243957" y="2729284"/>
                </a:cubicBezTo>
                <a:cubicBezTo>
                  <a:pt x="1265830" y="2724262"/>
                  <a:pt x="1286756" y="2712543"/>
                  <a:pt x="1304724" y="2734306"/>
                </a:cubicBezTo>
                <a:cubicBezTo>
                  <a:pt x="1312760" y="2716561"/>
                  <a:pt x="1296466" y="2713436"/>
                  <a:pt x="1289547" y="2704731"/>
                </a:cubicBezTo>
                <a:cubicBezTo>
                  <a:pt x="1279446" y="2691953"/>
                  <a:pt x="1264435" y="2701885"/>
                  <a:pt x="1250988" y="2694575"/>
                </a:cubicBezTo>
                <a:cubicBezTo>
                  <a:pt x="1248644" y="2688716"/>
                  <a:pt x="1245631" y="2681127"/>
                  <a:pt x="1242394" y="2673036"/>
                </a:cubicBezTo>
                <a:cubicBezTo>
                  <a:pt x="1246579" y="2665782"/>
                  <a:pt x="1251434" y="2658918"/>
                  <a:pt x="1254502" y="2651385"/>
                </a:cubicBezTo>
                <a:cubicBezTo>
                  <a:pt x="1257182" y="2644633"/>
                  <a:pt x="1257795" y="2637044"/>
                  <a:pt x="1260027" y="2626832"/>
                </a:cubicBezTo>
                <a:cubicBezTo>
                  <a:pt x="1265830" y="2639165"/>
                  <a:pt x="1260919" y="2655905"/>
                  <a:pt x="1278721" y="2658304"/>
                </a:cubicBezTo>
                <a:cubicBezTo>
                  <a:pt x="1281009" y="2658583"/>
                  <a:pt x="1268788" y="2672031"/>
                  <a:pt x="1283575" y="2673148"/>
                </a:cubicBezTo>
                <a:cubicBezTo>
                  <a:pt x="1279000" y="2695412"/>
                  <a:pt x="1303274" y="2692790"/>
                  <a:pt x="1311029" y="2704508"/>
                </a:cubicBezTo>
                <a:cubicBezTo>
                  <a:pt x="1311755" y="2705568"/>
                  <a:pt x="1318730" y="2703615"/>
                  <a:pt x="1318786" y="2703838"/>
                </a:cubicBezTo>
                <a:cubicBezTo>
                  <a:pt x="1321074" y="2715668"/>
                  <a:pt x="1329947" y="2714496"/>
                  <a:pt x="1338317" y="2713827"/>
                </a:cubicBezTo>
                <a:cubicBezTo>
                  <a:pt x="1347133" y="2713101"/>
                  <a:pt x="1351040" y="2707354"/>
                  <a:pt x="1352658" y="2699263"/>
                </a:cubicBezTo>
                <a:cubicBezTo>
                  <a:pt x="1352881" y="2698035"/>
                  <a:pt x="1354890" y="2697198"/>
                  <a:pt x="1359745" y="2692901"/>
                </a:cubicBezTo>
                <a:cubicBezTo>
                  <a:pt x="1356340" y="2712376"/>
                  <a:pt x="1353605" y="2728056"/>
                  <a:pt x="1350815" y="2743792"/>
                </a:cubicBezTo>
                <a:cubicBezTo>
                  <a:pt x="1349979" y="2743792"/>
                  <a:pt x="1349142" y="2743792"/>
                  <a:pt x="1348305" y="2743792"/>
                </a:cubicBezTo>
                <a:cubicBezTo>
                  <a:pt x="1347357" y="2736705"/>
                  <a:pt x="1346352" y="2729674"/>
                  <a:pt x="1345013" y="2719574"/>
                </a:cubicBezTo>
                <a:cubicBezTo>
                  <a:pt x="1336420" y="2720411"/>
                  <a:pt x="1327715" y="2719184"/>
                  <a:pt x="1321018" y="2722309"/>
                </a:cubicBezTo>
                <a:cubicBezTo>
                  <a:pt x="1307124" y="2728893"/>
                  <a:pt x="1321743" y="2740277"/>
                  <a:pt x="1319009" y="2749428"/>
                </a:cubicBezTo>
                <a:cubicBezTo>
                  <a:pt x="1305003" y="2749428"/>
                  <a:pt x="1290941" y="2746750"/>
                  <a:pt x="1278608" y="2750209"/>
                </a:cubicBezTo>
                <a:cubicBezTo>
                  <a:pt x="1266835" y="2753501"/>
                  <a:pt x="1256847" y="2763267"/>
                  <a:pt x="1242227" y="2772641"/>
                </a:cubicBezTo>
                <a:cubicBezTo>
                  <a:pt x="1233076" y="2771860"/>
                  <a:pt x="1218344" y="2764606"/>
                  <a:pt x="1204003" y="2775878"/>
                </a:cubicBezTo>
                <a:cubicBezTo>
                  <a:pt x="1212485" y="2789158"/>
                  <a:pt x="1240720" y="2788154"/>
                  <a:pt x="1230397" y="2813655"/>
                </a:cubicBezTo>
                <a:cubicBezTo>
                  <a:pt x="1205677" y="2819235"/>
                  <a:pt x="1188992" y="2794739"/>
                  <a:pt x="1164663" y="2796692"/>
                </a:cubicBezTo>
                <a:cubicBezTo>
                  <a:pt x="1163658" y="2800821"/>
                  <a:pt x="1162374" y="2806066"/>
                  <a:pt x="1161259" y="2810642"/>
                </a:cubicBezTo>
                <a:cubicBezTo>
                  <a:pt x="1152219" y="2819068"/>
                  <a:pt x="1135701" y="2810084"/>
                  <a:pt x="1129341" y="2826880"/>
                </a:cubicBezTo>
                <a:cubicBezTo>
                  <a:pt x="1134976" y="2828108"/>
                  <a:pt x="1139608" y="2829112"/>
                  <a:pt x="1145188" y="2830340"/>
                </a:cubicBezTo>
                <a:cubicBezTo>
                  <a:pt x="1140501" y="2837259"/>
                  <a:pt x="1136093" y="2843788"/>
                  <a:pt x="1130513" y="2851935"/>
                </a:cubicBezTo>
                <a:cubicBezTo>
                  <a:pt x="1124933" y="2852772"/>
                  <a:pt x="1117789" y="2853832"/>
                  <a:pt x="1109308" y="2855116"/>
                </a:cubicBezTo>
                <a:cubicBezTo>
                  <a:pt x="1112210" y="2859803"/>
                  <a:pt x="1114498" y="2863486"/>
                  <a:pt x="1117176" y="2867838"/>
                </a:cubicBezTo>
                <a:cubicBezTo>
                  <a:pt x="1113214" y="2869568"/>
                  <a:pt x="1109364" y="2871242"/>
                  <a:pt x="1105457" y="2872972"/>
                </a:cubicBezTo>
                <a:cubicBezTo>
                  <a:pt x="1105960" y="2874534"/>
                  <a:pt x="1106462" y="2877548"/>
                  <a:pt x="1106852" y="2877492"/>
                </a:cubicBezTo>
                <a:cubicBezTo>
                  <a:pt x="1121138" y="2877101"/>
                  <a:pt x="1131907" y="2898473"/>
                  <a:pt x="1149932" y="2883574"/>
                </a:cubicBezTo>
                <a:cubicBezTo>
                  <a:pt x="1147309" y="2875372"/>
                  <a:pt x="1144630" y="2866946"/>
                  <a:pt x="1141952" y="2858408"/>
                </a:cubicBezTo>
                <a:cubicBezTo>
                  <a:pt x="1173814" y="2860305"/>
                  <a:pt x="1198423" y="2883853"/>
                  <a:pt x="1230676" y="2884802"/>
                </a:cubicBezTo>
                <a:cubicBezTo>
                  <a:pt x="1235475" y="2880896"/>
                  <a:pt x="1243510" y="2877380"/>
                  <a:pt x="1246301" y="2871465"/>
                </a:cubicBezTo>
                <a:cubicBezTo>
                  <a:pt x="1254726" y="2853162"/>
                  <a:pt x="1271690" y="2854892"/>
                  <a:pt x="1286756" y="2851042"/>
                </a:cubicBezTo>
                <a:cubicBezTo>
                  <a:pt x="1298977" y="2847917"/>
                  <a:pt x="1311475" y="2844179"/>
                  <a:pt x="1322358" y="2838040"/>
                </a:cubicBezTo>
                <a:cubicBezTo>
                  <a:pt x="1330615" y="2833353"/>
                  <a:pt x="1328440" y="2826099"/>
                  <a:pt x="1316554" y="2816111"/>
                </a:cubicBezTo>
                <a:cubicBezTo>
                  <a:pt x="1325706" y="2815106"/>
                  <a:pt x="1333405" y="2814269"/>
                  <a:pt x="1343283" y="2813209"/>
                </a:cubicBezTo>
                <a:cubicBezTo>
                  <a:pt x="1348305" y="2802328"/>
                  <a:pt x="1352992" y="2789884"/>
                  <a:pt x="1359745" y="2778779"/>
                </a:cubicBezTo>
                <a:cubicBezTo>
                  <a:pt x="1362535" y="2774204"/>
                  <a:pt x="1369621" y="2771581"/>
                  <a:pt x="1375257" y="2769684"/>
                </a:cubicBezTo>
                <a:cubicBezTo>
                  <a:pt x="1382902" y="2767061"/>
                  <a:pt x="1390993" y="2765945"/>
                  <a:pt x="1402376" y="2763434"/>
                </a:cubicBezTo>
                <a:cubicBezTo>
                  <a:pt x="1392165" y="2746861"/>
                  <a:pt x="1383628" y="2732967"/>
                  <a:pt x="1374476" y="2718123"/>
                </a:cubicBezTo>
                <a:cubicBezTo>
                  <a:pt x="1377545" y="2697086"/>
                  <a:pt x="1394174" y="2684810"/>
                  <a:pt x="1410411" y="2671585"/>
                </a:cubicBezTo>
                <a:cubicBezTo>
                  <a:pt x="1406338" y="2679788"/>
                  <a:pt x="1402321" y="2688046"/>
                  <a:pt x="1397522" y="2697756"/>
                </a:cubicBezTo>
                <a:cubicBezTo>
                  <a:pt x="1408850" y="2711092"/>
                  <a:pt x="1410076" y="2728447"/>
                  <a:pt x="1412587" y="2746080"/>
                </a:cubicBezTo>
                <a:cubicBezTo>
                  <a:pt x="1420679" y="2731237"/>
                  <a:pt x="1414317" y="2710479"/>
                  <a:pt x="1435689" y="2704564"/>
                </a:cubicBezTo>
                <a:cubicBezTo>
                  <a:pt x="1447910" y="2708079"/>
                  <a:pt x="1419730" y="2720634"/>
                  <a:pt x="1439484" y="2722643"/>
                </a:cubicBezTo>
                <a:cubicBezTo>
                  <a:pt x="1439037" y="2731572"/>
                  <a:pt x="1437252" y="2740667"/>
                  <a:pt x="1438591" y="2749316"/>
                </a:cubicBezTo>
                <a:cubicBezTo>
                  <a:pt x="1439428" y="2754673"/>
                  <a:pt x="1444450" y="2759807"/>
                  <a:pt x="1448579" y="2764048"/>
                </a:cubicBezTo>
                <a:cubicBezTo>
                  <a:pt x="1449919" y="2765387"/>
                  <a:pt x="1454606" y="2762876"/>
                  <a:pt x="1457508" y="2763490"/>
                </a:cubicBezTo>
                <a:cubicBezTo>
                  <a:pt x="1461637" y="2764327"/>
                  <a:pt x="1465487" y="2766336"/>
                  <a:pt x="1470900" y="2768456"/>
                </a:cubicBezTo>
                <a:cubicBezTo>
                  <a:pt x="1418838" y="2812539"/>
                  <a:pt x="1431839" y="2815943"/>
                  <a:pt x="1445845" y="2846187"/>
                </a:cubicBezTo>
                <a:cubicBezTo>
                  <a:pt x="1464538" y="2853665"/>
                  <a:pt x="1476815" y="2839324"/>
                  <a:pt x="1494057" y="2830842"/>
                </a:cubicBezTo>
                <a:cubicBezTo>
                  <a:pt x="1492383" y="2844737"/>
                  <a:pt x="1491546" y="2860249"/>
                  <a:pt x="1506669" y="2862035"/>
                </a:cubicBezTo>
                <a:cubicBezTo>
                  <a:pt x="1517159" y="2863263"/>
                  <a:pt x="1528598" y="2856120"/>
                  <a:pt x="1540317" y="2852493"/>
                </a:cubicBezTo>
                <a:cubicBezTo>
                  <a:pt x="1544055" y="2860584"/>
                  <a:pt x="1556499" y="2867001"/>
                  <a:pt x="1554490" y="2881231"/>
                </a:cubicBezTo>
                <a:cubicBezTo>
                  <a:pt x="1554155" y="2883630"/>
                  <a:pt x="1558508" y="2886755"/>
                  <a:pt x="1560740" y="2889545"/>
                </a:cubicBezTo>
                <a:cubicBezTo>
                  <a:pt x="1572403" y="2877213"/>
                  <a:pt x="1573016" y="2902826"/>
                  <a:pt x="1584344" y="2896130"/>
                </a:cubicBezTo>
                <a:cubicBezTo>
                  <a:pt x="1596286" y="2889043"/>
                  <a:pt x="1609455" y="2883965"/>
                  <a:pt x="1624186" y="2887369"/>
                </a:cubicBezTo>
                <a:cubicBezTo>
                  <a:pt x="1637690" y="2890494"/>
                  <a:pt x="1651306" y="2893228"/>
                  <a:pt x="1665981" y="2896353"/>
                </a:cubicBezTo>
                <a:lnTo>
                  <a:pt x="1665981" y="2870963"/>
                </a:lnTo>
                <a:cubicBezTo>
                  <a:pt x="1644721" y="2855953"/>
                  <a:pt x="1637244" y="2854837"/>
                  <a:pt x="1605995" y="2862481"/>
                </a:cubicBezTo>
                <a:cubicBezTo>
                  <a:pt x="1601810" y="2859077"/>
                  <a:pt x="1597457" y="2853776"/>
                  <a:pt x="1591821" y="2851377"/>
                </a:cubicBezTo>
                <a:cubicBezTo>
                  <a:pt x="1583953" y="2847973"/>
                  <a:pt x="1602814" y="2836924"/>
                  <a:pt x="1586855" y="2837092"/>
                </a:cubicBezTo>
                <a:cubicBezTo>
                  <a:pt x="1578764" y="2837148"/>
                  <a:pt x="1577201" y="2831009"/>
                  <a:pt x="1575137" y="2824202"/>
                </a:cubicBezTo>
                <a:cubicBezTo>
                  <a:pt x="1573574" y="2819012"/>
                  <a:pt x="1567827" y="2815050"/>
                  <a:pt x="1563474" y="2809972"/>
                </a:cubicBezTo>
                <a:cubicBezTo>
                  <a:pt x="1566767" y="2803946"/>
                  <a:pt x="1573909" y="2796301"/>
                  <a:pt x="1574523" y="2788042"/>
                </a:cubicBezTo>
                <a:cubicBezTo>
                  <a:pt x="1574969" y="2782295"/>
                  <a:pt x="1566599" y="2775878"/>
                  <a:pt x="1561354" y="2768679"/>
                </a:cubicBezTo>
                <a:cubicBezTo>
                  <a:pt x="1566097" y="2764327"/>
                  <a:pt x="1572012" y="2758914"/>
                  <a:pt x="1579378" y="2752162"/>
                </a:cubicBezTo>
                <a:cubicBezTo>
                  <a:pt x="1574746" y="2745578"/>
                  <a:pt x="1570282" y="2739105"/>
                  <a:pt x="1565874" y="2732799"/>
                </a:cubicBezTo>
                <a:cubicBezTo>
                  <a:pt x="1567771" y="2724206"/>
                  <a:pt x="1569501" y="2716170"/>
                  <a:pt x="1572291" y="2703559"/>
                </a:cubicBezTo>
                <a:cubicBezTo>
                  <a:pt x="1574690" y="2711650"/>
                  <a:pt x="1575974" y="2715780"/>
                  <a:pt x="1577927" y="2722253"/>
                </a:cubicBezTo>
                <a:cubicBezTo>
                  <a:pt x="1582391" y="2716226"/>
                  <a:pt x="1586185" y="2711037"/>
                  <a:pt x="1590036" y="2705791"/>
                </a:cubicBezTo>
                <a:cubicBezTo>
                  <a:pt x="1598462" y="2717286"/>
                  <a:pt x="1586688" y="2724429"/>
                  <a:pt x="1583730" y="2735478"/>
                </a:cubicBezTo>
                <a:cubicBezTo>
                  <a:pt x="1600359" y="2733915"/>
                  <a:pt x="1597067" y="2715445"/>
                  <a:pt x="1609901" y="2710032"/>
                </a:cubicBezTo>
                <a:cubicBezTo>
                  <a:pt x="1618048" y="2729060"/>
                  <a:pt x="1621842" y="2748200"/>
                  <a:pt x="1614979" y="2769740"/>
                </a:cubicBezTo>
                <a:cubicBezTo>
                  <a:pt x="1619220" y="2772976"/>
                  <a:pt x="1623517" y="2776213"/>
                  <a:pt x="1627981" y="2779561"/>
                </a:cubicBezTo>
                <a:cubicBezTo>
                  <a:pt x="1647288" y="2777161"/>
                  <a:pt x="1657388" y="2767731"/>
                  <a:pt x="1657165" y="2747363"/>
                </a:cubicBezTo>
                <a:cubicBezTo>
                  <a:pt x="1657053" y="2737598"/>
                  <a:pt x="1660011" y="2727833"/>
                  <a:pt x="1661685" y="2717621"/>
                </a:cubicBezTo>
                <a:cubicBezTo>
                  <a:pt x="1665312" y="2729339"/>
                  <a:pt x="1668771" y="2740500"/>
                  <a:pt x="1672678" y="2753167"/>
                </a:cubicBezTo>
                <a:cubicBezTo>
                  <a:pt x="1691259" y="2745466"/>
                  <a:pt x="1700020" y="2731404"/>
                  <a:pt x="1710901" y="2715222"/>
                </a:cubicBezTo>
                <a:cubicBezTo>
                  <a:pt x="1713524" y="2719630"/>
                  <a:pt x="1715366" y="2722755"/>
                  <a:pt x="1718490" y="2728056"/>
                </a:cubicBezTo>
                <a:cubicBezTo>
                  <a:pt x="1728311" y="2726494"/>
                  <a:pt x="1739695" y="2724652"/>
                  <a:pt x="1752920" y="2722532"/>
                </a:cubicBezTo>
                <a:cubicBezTo>
                  <a:pt x="1756100" y="2725936"/>
                  <a:pt x="1760341" y="2730455"/>
                  <a:pt x="1766033" y="2736538"/>
                </a:cubicBezTo>
                <a:cubicBezTo>
                  <a:pt x="1773287" y="2726717"/>
                  <a:pt x="1780039" y="2717510"/>
                  <a:pt x="1789135" y="2705233"/>
                </a:cubicBezTo>
                <a:cubicBezTo>
                  <a:pt x="1794715" y="2723982"/>
                  <a:pt x="1780932" y="2740779"/>
                  <a:pt x="1794101" y="2755845"/>
                </a:cubicBezTo>
                <a:cubicBezTo>
                  <a:pt x="1800574" y="2750711"/>
                  <a:pt x="1807047" y="2745578"/>
                  <a:pt x="1814413" y="2739718"/>
                </a:cubicBezTo>
                <a:cubicBezTo>
                  <a:pt x="1814413" y="2743625"/>
                  <a:pt x="1815138" y="2746582"/>
                  <a:pt x="1814301" y="2748926"/>
                </a:cubicBezTo>
                <a:cubicBezTo>
                  <a:pt x="1811288" y="2756961"/>
                  <a:pt x="1807382" y="2765499"/>
                  <a:pt x="1816087" y="2771693"/>
                </a:cubicBezTo>
                <a:cubicBezTo>
                  <a:pt x="1825908" y="2778612"/>
                  <a:pt x="1833441" y="2772753"/>
                  <a:pt x="1838687" y="2766280"/>
                </a:cubicBezTo>
                <a:lnTo>
                  <a:pt x="1838687" y="2695133"/>
                </a:lnTo>
                <a:cubicBezTo>
                  <a:pt x="1843988" y="2706238"/>
                  <a:pt x="1846778" y="2711260"/>
                  <a:pt x="1848787" y="2716673"/>
                </a:cubicBezTo>
                <a:cubicBezTo>
                  <a:pt x="1850070" y="2720076"/>
                  <a:pt x="1849679" y="2724094"/>
                  <a:pt x="1850740" y="2727554"/>
                </a:cubicBezTo>
                <a:cubicBezTo>
                  <a:pt x="1860951" y="2760421"/>
                  <a:pt x="1884444" y="2775264"/>
                  <a:pt x="1918092" y="2755399"/>
                </a:cubicBezTo>
                <a:cubicBezTo>
                  <a:pt x="1919487" y="2754562"/>
                  <a:pt x="1921551" y="2754952"/>
                  <a:pt x="1925346" y="2754506"/>
                </a:cubicBezTo>
                <a:cubicBezTo>
                  <a:pt x="1925123" y="2758077"/>
                  <a:pt x="1924788" y="2761314"/>
                  <a:pt x="1924732" y="2764550"/>
                </a:cubicBezTo>
                <a:cubicBezTo>
                  <a:pt x="1924565" y="2773478"/>
                  <a:pt x="1930257" y="2775878"/>
                  <a:pt x="1937511" y="2774538"/>
                </a:cubicBezTo>
                <a:cubicBezTo>
                  <a:pt x="1943760" y="2773423"/>
                  <a:pt x="1949787" y="2770800"/>
                  <a:pt x="1955813" y="2768679"/>
                </a:cubicBezTo>
                <a:cubicBezTo>
                  <a:pt x="1975679" y="2761648"/>
                  <a:pt x="1993703" y="2761648"/>
                  <a:pt x="2009104" y="2779282"/>
                </a:cubicBezTo>
                <a:cubicBezTo>
                  <a:pt x="2012675" y="2783355"/>
                  <a:pt x="2021771" y="2787094"/>
                  <a:pt x="2025956" y="2785364"/>
                </a:cubicBezTo>
                <a:cubicBezTo>
                  <a:pt x="2051848" y="2774483"/>
                  <a:pt x="2068532" y="2787708"/>
                  <a:pt x="2083933" y="2806289"/>
                </a:cubicBezTo>
                <a:cubicBezTo>
                  <a:pt x="2097661" y="2794962"/>
                  <a:pt x="2104636" y="2782574"/>
                  <a:pt x="2098274" y="2764271"/>
                </a:cubicBezTo>
                <a:cubicBezTo>
                  <a:pt x="2106868" y="2769795"/>
                  <a:pt x="2115294" y="2779282"/>
                  <a:pt x="2124166" y="2779784"/>
                </a:cubicBezTo>
                <a:cubicBezTo>
                  <a:pt x="2133820" y="2780286"/>
                  <a:pt x="2143864" y="2772362"/>
                  <a:pt x="2154466" y="2767787"/>
                </a:cubicBezTo>
                <a:cubicBezTo>
                  <a:pt x="2158261" y="2788991"/>
                  <a:pt x="2135438" y="2790498"/>
                  <a:pt x="2128463" y="2803499"/>
                </a:cubicBezTo>
                <a:cubicBezTo>
                  <a:pt x="2121264" y="2816947"/>
                  <a:pt x="2108598" y="2827661"/>
                  <a:pt x="2107872" y="2845016"/>
                </a:cubicBezTo>
                <a:cubicBezTo>
                  <a:pt x="2119590" y="2845908"/>
                  <a:pt x="2130360" y="2847582"/>
                  <a:pt x="2141130" y="2847248"/>
                </a:cubicBezTo>
                <a:cubicBezTo>
                  <a:pt x="2145761" y="2847136"/>
                  <a:pt x="2151062" y="2843900"/>
                  <a:pt x="2154745" y="2840607"/>
                </a:cubicBezTo>
                <a:cubicBezTo>
                  <a:pt x="2163674" y="2832516"/>
                  <a:pt x="2163339" y="2832181"/>
                  <a:pt x="2178517" y="2833520"/>
                </a:cubicBezTo>
                <a:cubicBezTo>
                  <a:pt x="2179800" y="2826824"/>
                  <a:pt x="2179186" y="2818454"/>
                  <a:pt x="2183037" y="2813767"/>
                </a:cubicBezTo>
                <a:cubicBezTo>
                  <a:pt x="2187110" y="2808745"/>
                  <a:pt x="2195480" y="2807238"/>
                  <a:pt x="2203125" y="2803667"/>
                </a:cubicBezTo>
                <a:cubicBezTo>
                  <a:pt x="2201786" y="2788042"/>
                  <a:pt x="2191295" y="2771525"/>
                  <a:pt x="2202790" y="2756515"/>
                </a:cubicBezTo>
                <a:cubicBezTo>
                  <a:pt x="2206975" y="2751046"/>
                  <a:pt x="2215011" y="2748535"/>
                  <a:pt x="2221874" y="2744294"/>
                </a:cubicBezTo>
                <a:cubicBezTo>
                  <a:pt x="2223922" y="2763786"/>
                  <a:pt x="2232030" y="2773071"/>
                  <a:pt x="2246204" y="2772139"/>
                </a:cubicBezTo>
                <a:cubicBezTo>
                  <a:pt x="2242856" y="2802160"/>
                  <a:pt x="2226673" y="2826434"/>
                  <a:pt x="2209598" y="2850317"/>
                </a:cubicBezTo>
                <a:cubicBezTo>
                  <a:pt x="2218861" y="2860584"/>
                  <a:pt x="2227231" y="2857906"/>
                  <a:pt x="2235155" y="2848587"/>
                </a:cubicBezTo>
                <a:cubicBezTo>
                  <a:pt x="2243469" y="2838822"/>
                  <a:pt x="2250668" y="2829280"/>
                  <a:pt x="2266627" y="2830172"/>
                </a:cubicBezTo>
                <a:cubicBezTo>
                  <a:pt x="2277173" y="2830730"/>
                  <a:pt x="2283312" y="2819347"/>
                  <a:pt x="2282251" y="2807964"/>
                </a:cubicBezTo>
                <a:cubicBezTo>
                  <a:pt x="2281749" y="2802439"/>
                  <a:pt x="2279517" y="2797138"/>
                  <a:pt x="2279015" y="2791614"/>
                </a:cubicBezTo>
                <a:cubicBezTo>
                  <a:pt x="2277955" y="2778947"/>
                  <a:pt x="2283702" y="2770298"/>
                  <a:pt x="2291961" y="2771135"/>
                </a:cubicBezTo>
                <a:cubicBezTo>
                  <a:pt x="2301168" y="2772028"/>
                  <a:pt x="2308199" y="2780230"/>
                  <a:pt x="2307418" y="2790777"/>
                </a:cubicBezTo>
                <a:cubicBezTo>
                  <a:pt x="2306637" y="2801379"/>
                  <a:pt x="2305465" y="2812037"/>
                  <a:pt x="2303065" y="2822360"/>
                </a:cubicBezTo>
                <a:cubicBezTo>
                  <a:pt x="2301001" y="2831177"/>
                  <a:pt x="2299606" y="2840942"/>
                  <a:pt x="2308924" y="2843900"/>
                </a:cubicBezTo>
                <a:cubicBezTo>
                  <a:pt x="2317797" y="2846745"/>
                  <a:pt x="2330017" y="2847638"/>
                  <a:pt x="2337662" y="2843565"/>
                </a:cubicBezTo>
                <a:cubicBezTo>
                  <a:pt x="2346646" y="2838822"/>
                  <a:pt x="2352338" y="2827773"/>
                  <a:pt x="2359648" y="2819291"/>
                </a:cubicBezTo>
                <a:cubicBezTo>
                  <a:pt x="2359927" y="2819514"/>
                  <a:pt x="2361880" y="2820296"/>
                  <a:pt x="2362103" y="2821412"/>
                </a:cubicBezTo>
                <a:cubicBezTo>
                  <a:pt x="2364949" y="2835194"/>
                  <a:pt x="2376667" y="2820240"/>
                  <a:pt x="2382247" y="2827829"/>
                </a:cubicBezTo>
                <a:cubicBezTo>
                  <a:pt x="2386321" y="2833409"/>
                  <a:pt x="2392180" y="2839603"/>
                  <a:pt x="2398318" y="2841054"/>
                </a:cubicBezTo>
                <a:cubicBezTo>
                  <a:pt x="2400243" y="2841528"/>
                  <a:pt x="2402657" y="2839924"/>
                  <a:pt x="2405203" y="2837755"/>
                </a:cubicBezTo>
                <a:lnTo>
                  <a:pt x="2412711" y="2831214"/>
                </a:lnTo>
                <a:lnTo>
                  <a:pt x="2436654" y="2820351"/>
                </a:lnTo>
                <a:cubicBezTo>
                  <a:pt x="2444243" y="2832907"/>
                  <a:pt x="2451664" y="2845183"/>
                  <a:pt x="2460760" y="2860138"/>
                </a:cubicBezTo>
                <a:cubicBezTo>
                  <a:pt x="2467679" y="2856678"/>
                  <a:pt x="2475994" y="2855116"/>
                  <a:pt x="2479342" y="2850205"/>
                </a:cubicBezTo>
                <a:cubicBezTo>
                  <a:pt x="2485145" y="2841723"/>
                  <a:pt x="2491172" y="2831065"/>
                  <a:pt x="2490948" y="2821412"/>
                </a:cubicBezTo>
                <a:cubicBezTo>
                  <a:pt x="2490725" y="2810196"/>
                  <a:pt x="2491674" y="2803444"/>
                  <a:pt x="2503448" y="2799147"/>
                </a:cubicBezTo>
                <a:cubicBezTo>
                  <a:pt x="2494352" y="2798198"/>
                  <a:pt x="2485257" y="2797250"/>
                  <a:pt x="2475659" y="2796245"/>
                </a:cubicBezTo>
                <a:cubicBezTo>
                  <a:pt x="2482522" y="2776157"/>
                  <a:pt x="2502053" y="2792506"/>
                  <a:pt x="2512209" y="2781514"/>
                </a:cubicBezTo>
                <a:cubicBezTo>
                  <a:pt x="2521528" y="2771469"/>
                  <a:pt x="2533134" y="2763490"/>
                  <a:pt x="2543960" y="2754450"/>
                </a:cubicBezTo>
                <a:cubicBezTo>
                  <a:pt x="2554618" y="2755789"/>
                  <a:pt x="2565722" y="2757240"/>
                  <a:pt x="2582909" y="2759416"/>
                </a:cubicBezTo>
                <a:cubicBezTo>
                  <a:pt x="2572028" y="2745801"/>
                  <a:pt x="2562095" y="2740667"/>
                  <a:pt x="2553223" y="2742955"/>
                </a:cubicBezTo>
                <a:cubicBezTo>
                  <a:pt x="2541616" y="2746024"/>
                  <a:pt x="2531851" y="2748033"/>
                  <a:pt x="2522365" y="2739384"/>
                </a:cubicBezTo>
                <a:cubicBezTo>
                  <a:pt x="2512488" y="2748535"/>
                  <a:pt x="2501327" y="2741002"/>
                  <a:pt x="2490837" y="2741783"/>
                </a:cubicBezTo>
                <a:cubicBezTo>
                  <a:pt x="2488214" y="2741951"/>
                  <a:pt x="2485536" y="2740946"/>
                  <a:pt x="2480514" y="2740053"/>
                </a:cubicBezTo>
                <a:cubicBezTo>
                  <a:pt x="2491841" y="2713324"/>
                  <a:pt x="2514887" y="2706182"/>
                  <a:pt x="2538435" y="2699765"/>
                </a:cubicBezTo>
                <a:cubicBezTo>
                  <a:pt x="2531349" y="2682913"/>
                  <a:pt x="2526829" y="2681127"/>
                  <a:pt x="2511986" y="2687544"/>
                </a:cubicBezTo>
                <a:cubicBezTo>
                  <a:pt x="2506461" y="2689944"/>
                  <a:pt x="2499877" y="2689609"/>
                  <a:pt x="2494018" y="2691450"/>
                </a:cubicBezTo>
                <a:cubicBezTo>
                  <a:pt x="2488158" y="2693292"/>
                  <a:pt x="2481239" y="2694910"/>
                  <a:pt x="2477221" y="2699039"/>
                </a:cubicBezTo>
                <a:cubicBezTo>
                  <a:pt x="2464889" y="2711650"/>
                  <a:pt x="2436821" y="2725378"/>
                  <a:pt x="2421253" y="2723871"/>
                </a:cubicBezTo>
                <a:cubicBezTo>
                  <a:pt x="2418574" y="2723592"/>
                  <a:pt x="2416286" y="2719518"/>
                  <a:pt x="2409367" y="2712990"/>
                </a:cubicBezTo>
                <a:cubicBezTo>
                  <a:pt x="2439834" y="2716338"/>
                  <a:pt x="2459867" y="2707968"/>
                  <a:pt x="2469297" y="2681518"/>
                </a:cubicBezTo>
                <a:cubicBezTo>
                  <a:pt x="2461374" y="2668070"/>
                  <a:pt x="2453617" y="2687991"/>
                  <a:pt x="2444131" y="2684643"/>
                </a:cubicBezTo>
                <a:cubicBezTo>
                  <a:pt x="2442457" y="2667512"/>
                  <a:pt x="2463996" y="2666395"/>
                  <a:pt x="2466117" y="2652110"/>
                </a:cubicBezTo>
                <a:cubicBezTo>
                  <a:pt x="2460760" y="2644075"/>
                  <a:pt x="2455570" y="2649265"/>
                  <a:pt x="2449934" y="2652222"/>
                </a:cubicBezTo>
                <a:cubicBezTo>
                  <a:pt x="2445526" y="2654510"/>
                  <a:pt x="2440504" y="2655793"/>
                  <a:pt x="2437212" y="2656965"/>
                </a:cubicBezTo>
                <a:cubicBezTo>
                  <a:pt x="2423373" y="2647032"/>
                  <a:pt x="2446977" y="2634980"/>
                  <a:pt x="2430348" y="2625605"/>
                </a:cubicBezTo>
                <a:cubicBezTo>
                  <a:pt x="2426330" y="2629009"/>
                  <a:pt x="2422034" y="2633194"/>
                  <a:pt x="2417179" y="2636598"/>
                </a:cubicBezTo>
                <a:cubicBezTo>
                  <a:pt x="2399099" y="2649320"/>
                  <a:pt x="2381578" y="2657077"/>
                  <a:pt x="2359871" y="2641173"/>
                </a:cubicBezTo>
                <a:cubicBezTo>
                  <a:pt x="2347427" y="2632022"/>
                  <a:pt x="2331189" y="2627670"/>
                  <a:pt x="2318076" y="2637881"/>
                </a:cubicBezTo>
                <a:cubicBezTo>
                  <a:pt x="2312440" y="2627167"/>
                  <a:pt x="2309594" y="2613775"/>
                  <a:pt x="2301503" y="2608306"/>
                </a:cubicBezTo>
                <a:cubicBezTo>
                  <a:pt x="2291626" y="2601666"/>
                  <a:pt x="2277397" y="2600438"/>
                  <a:pt x="2264897" y="2599378"/>
                </a:cubicBezTo>
                <a:cubicBezTo>
                  <a:pt x="2256192" y="2598653"/>
                  <a:pt x="2246817" y="2604233"/>
                  <a:pt x="2238224" y="2603173"/>
                </a:cubicBezTo>
                <a:cubicBezTo>
                  <a:pt x="2230691" y="2602224"/>
                  <a:pt x="2223883" y="2595919"/>
                  <a:pt x="2214564" y="2590785"/>
                </a:cubicBezTo>
                <a:cubicBezTo>
                  <a:pt x="2212779" y="2602280"/>
                  <a:pt x="2211328" y="2611878"/>
                  <a:pt x="2209877" y="2621420"/>
                </a:cubicBezTo>
                <a:cubicBezTo>
                  <a:pt x="2196541" y="2616174"/>
                  <a:pt x="2183706" y="2611097"/>
                  <a:pt x="2169979" y="2605684"/>
                </a:cubicBezTo>
                <a:cubicBezTo>
                  <a:pt x="2168305" y="2600159"/>
                  <a:pt x="2167635" y="2593184"/>
                  <a:pt x="2164176" y="2588162"/>
                </a:cubicBezTo>
                <a:cubicBezTo>
                  <a:pt x="2161051" y="2583642"/>
                  <a:pt x="2154801" y="2578341"/>
                  <a:pt x="2150002" y="2578453"/>
                </a:cubicBezTo>
                <a:cubicBezTo>
                  <a:pt x="2136666" y="2578788"/>
                  <a:pt x="2133931" y="2572426"/>
                  <a:pt x="2134936" y="2561266"/>
                </a:cubicBezTo>
                <a:cubicBezTo>
                  <a:pt x="2137447" y="2533979"/>
                  <a:pt x="2130137" y="2525776"/>
                  <a:pt x="2103575" y="2530185"/>
                </a:cubicBezTo>
                <a:cubicBezTo>
                  <a:pt x="2089011" y="2532640"/>
                  <a:pt x="2083320" y="2524939"/>
                  <a:pt x="2077293" y="2515118"/>
                </a:cubicBezTo>
                <a:cubicBezTo>
                  <a:pt x="2062450" y="2490956"/>
                  <a:pt x="2041413" y="2478178"/>
                  <a:pt x="2012508" y="2479796"/>
                </a:cubicBezTo>
                <a:cubicBezTo>
                  <a:pt x="2011726" y="2479796"/>
                  <a:pt x="2011001" y="2480800"/>
                  <a:pt x="2008434" y="2482586"/>
                </a:cubicBezTo>
                <a:cubicBezTo>
                  <a:pt x="2030364" y="2485823"/>
                  <a:pt x="2018590" y="2504516"/>
                  <a:pt x="2026067" y="2517183"/>
                </a:cubicBezTo>
                <a:cubicBezTo>
                  <a:pt x="2031201" y="2515732"/>
                  <a:pt x="2036614" y="2514225"/>
                  <a:pt x="2042752" y="2512496"/>
                </a:cubicBezTo>
                <a:cubicBezTo>
                  <a:pt x="2043533" y="2513946"/>
                  <a:pt x="2045263" y="2517127"/>
                  <a:pt x="2046937" y="2520252"/>
                </a:cubicBezTo>
                <a:cubicBezTo>
                  <a:pt x="2048611" y="2517127"/>
                  <a:pt x="2050229" y="2514002"/>
                  <a:pt x="2052238" y="2510319"/>
                </a:cubicBezTo>
                <a:cubicBezTo>
                  <a:pt x="2067193" y="2523098"/>
                  <a:pt x="2060162" y="2540452"/>
                  <a:pt x="2066523" y="2558308"/>
                </a:cubicBezTo>
                <a:cubicBezTo>
                  <a:pt x="2050174" y="2545586"/>
                  <a:pt x="2038009" y="2534816"/>
                  <a:pt x="2024505" y="2526055"/>
                </a:cubicBezTo>
                <a:cubicBezTo>
                  <a:pt x="2016804" y="2521033"/>
                  <a:pt x="2005923" y="2520810"/>
                  <a:pt x="1998334" y="2515732"/>
                </a:cubicBezTo>
                <a:cubicBezTo>
                  <a:pt x="1990131" y="2510208"/>
                  <a:pt x="1984105" y="2501503"/>
                  <a:pt x="1976516" y="2493523"/>
                </a:cubicBezTo>
                <a:cubicBezTo>
                  <a:pt x="1977855" y="2491124"/>
                  <a:pt x="1979752" y="2487608"/>
                  <a:pt x="1981705" y="2483981"/>
                </a:cubicBezTo>
                <a:cubicBezTo>
                  <a:pt x="1962677" y="2479126"/>
                  <a:pt x="1934609" y="2488166"/>
                  <a:pt x="1917924" y="2504125"/>
                </a:cubicBezTo>
                <a:cubicBezTo>
                  <a:pt x="1911451" y="2502842"/>
                  <a:pt x="1905090" y="2501614"/>
                  <a:pt x="1897445" y="2500164"/>
                </a:cubicBezTo>
                <a:cubicBezTo>
                  <a:pt x="1901240" y="2496146"/>
                  <a:pt x="1904532" y="2492742"/>
                  <a:pt x="1909666" y="2487273"/>
                </a:cubicBezTo>
                <a:cubicBezTo>
                  <a:pt x="1897166" y="2485544"/>
                  <a:pt x="1889075" y="2485209"/>
                  <a:pt x="1885671" y="2498601"/>
                </a:cubicBezTo>
                <a:cubicBezTo>
                  <a:pt x="1883607" y="2506804"/>
                  <a:pt x="1878808" y="2513723"/>
                  <a:pt x="1868205" y="2505465"/>
                </a:cubicBezTo>
                <a:cubicBezTo>
                  <a:pt x="1866866" y="2504404"/>
                  <a:pt x="1858105" y="2509594"/>
                  <a:pt x="1856041" y="2513556"/>
                </a:cubicBezTo>
                <a:cubicBezTo>
                  <a:pt x="1853362" y="2518801"/>
                  <a:pt x="1853865" y="2525665"/>
                  <a:pt x="1853251" y="2530129"/>
                </a:cubicBezTo>
                <a:cubicBezTo>
                  <a:pt x="1837515" y="2525107"/>
                  <a:pt x="1822839" y="2520419"/>
                  <a:pt x="1806545" y="2515230"/>
                </a:cubicBezTo>
                <a:cubicBezTo>
                  <a:pt x="1813074" y="2508032"/>
                  <a:pt x="1819714" y="2500777"/>
                  <a:pt x="1828865" y="2490733"/>
                </a:cubicBezTo>
                <a:cubicBezTo>
                  <a:pt x="1831432" y="2499103"/>
                  <a:pt x="1833274" y="2505186"/>
                  <a:pt x="1836287" y="2515118"/>
                </a:cubicBezTo>
                <a:cubicBezTo>
                  <a:pt x="1843485" y="2505074"/>
                  <a:pt x="1848619" y="2497987"/>
                  <a:pt x="1853083" y="2491737"/>
                </a:cubicBezTo>
                <a:cubicBezTo>
                  <a:pt x="1844546" y="2480410"/>
                  <a:pt x="1836901" y="2470310"/>
                  <a:pt x="1828754" y="2459428"/>
                </a:cubicBezTo>
                <a:cubicBezTo>
                  <a:pt x="1809837" y="2457978"/>
                  <a:pt x="1808721" y="2493523"/>
                  <a:pt x="1783387" y="2481358"/>
                </a:cubicBezTo>
                <a:cubicBezTo>
                  <a:pt x="1784782" y="2471147"/>
                  <a:pt x="1791981" y="2466962"/>
                  <a:pt x="1800630" y="2462721"/>
                </a:cubicBezTo>
                <a:cubicBezTo>
                  <a:pt x="1821834" y="2452342"/>
                  <a:pt x="1823006" y="2440958"/>
                  <a:pt x="1805317" y="2419419"/>
                </a:cubicBezTo>
                <a:cubicBezTo>
                  <a:pt x="1795496" y="2423492"/>
                  <a:pt x="1785340" y="2427733"/>
                  <a:pt x="1773622" y="2432588"/>
                </a:cubicBezTo>
                <a:cubicBezTo>
                  <a:pt x="1760620" y="2412834"/>
                  <a:pt x="1774515" y="2396485"/>
                  <a:pt x="1781602" y="2376564"/>
                </a:cubicBezTo>
                <a:cubicBezTo>
                  <a:pt x="1770999" y="2361720"/>
                  <a:pt x="1759616" y="2345705"/>
                  <a:pt x="1749237" y="2331253"/>
                </a:cubicBezTo>
                <a:cubicBezTo>
                  <a:pt x="1725800" y="2337279"/>
                  <a:pt x="1725187" y="2357145"/>
                  <a:pt x="1716314" y="2377401"/>
                </a:cubicBezTo>
                <a:cubicBezTo>
                  <a:pt x="1713636" y="2369309"/>
                  <a:pt x="1713245" y="2365459"/>
                  <a:pt x="1711292" y="2362669"/>
                </a:cubicBezTo>
                <a:cubicBezTo>
                  <a:pt x="1706605" y="2355917"/>
                  <a:pt x="1699685" y="2355471"/>
                  <a:pt x="1694998" y="2361497"/>
                </a:cubicBezTo>
                <a:cubicBezTo>
                  <a:pt x="1689529" y="2368528"/>
                  <a:pt x="1686126" y="2377233"/>
                  <a:pt x="1681829" y="2385157"/>
                </a:cubicBezTo>
                <a:cubicBezTo>
                  <a:pt x="1674575" y="2384487"/>
                  <a:pt x="1672678" y="2381418"/>
                  <a:pt x="1675468" y="2374220"/>
                </a:cubicBezTo>
                <a:cubicBezTo>
                  <a:pt x="1679262" y="2364455"/>
                  <a:pt x="1691650" y="2357535"/>
                  <a:pt x="1685233" y="2342860"/>
                </a:cubicBezTo>
                <a:cubicBezTo>
                  <a:pt x="1659453" y="2365571"/>
                  <a:pt x="1645670" y="2391797"/>
                  <a:pt x="1651250" y="2428794"/>
                </a:cubicBezTo>
                <a:cubicBezTo>
                  <a:pt x="1656997" y="2425836"/>
                  <a:pt x="1663080" y="2424776"/>
                  <a:pt x="1665312" y="2421260"/>
                </a:cubicBezTo>
                <a:cubicBezTo>
                  <a:pt x="1671673" y="2411328"/>
                  <a:pt x="1676416" y="2400391"/>
                  <a:pt x="1681829" y="2389844"/>
                </a:cubicBezTo>
                <a:cubicBezTo>
                  <a:pt x="1678648" y="2403069"/>
                  <a:pt x="1678258" y="2417912"/>
                  <a:pt x="1671729" y="2429240"/>
                </a:cubicBezTo>
                <a:cubicBezTo>
                  <a:pt x="1662354" y="2445478"/>
                  <a:pt x="1662912" y="2458257"/>
                  <a:pt x="1675133" y="2471426"/>
                </a:cubicBezTo>
                <a:cubicBezTo>
                  <a:pt x="1666707" y="2483256"/>
                  <a:pt x="1655658" y="2492798"/>
                  <a:pt x="1663191" y="2510877"/>
                </a:cubicBezTo>
                <a:cubicBezTo>
                  <a:pt x="1668604" y="2523935"/>
                  <a:pt x="1661294" y="2531077"/>
                  <a:pt x="1641429" y="2539448"/>
                </a:cubicBezTo>
                <a:cubicBezTo>
                  <a:pt x="1637857" y="2535597"/>
                  <a:pt x="1634174" y="2531635"/>
                  <a:pt x="1628873" y="2525888"/>
                </a:cubicBezTo>
                <a:cubicBezTo>
                  <a:pt x="1625693" y="2535262"/>
                  <a:pt x="1622959" y="2543242"/>
                  <a:pt x="1619220" y="2554235"/>
                </a:cubicBezTo>
                <a:cubicBezTo>
                  <a:pt x="1634900" y="2558532"/>
                  <a:pt x="1649241" y="2562493"/>
                  <a:pt x="1667265" y="2567404"/>
                </a:cubicBezTo>
                <a:cubicBezTo>
                  <a:pt x="1659899" y="2572594"/>
                  <a:pt x="1654765" y="2575495"/>
                  <a:pt x="1650580" y="2579346"/>
                </a:cubicBezTo>
                <a:cubicBezTo>
                  <a:pt x="1647009" y="2582638"/>
                  <a:pt x="1644442" y="2587046"/>
                  <a:pt x="1641429" y="2590952"/>
                </a:cubicBezTo>
                <a:cubicBezTo>
                  <a:pt x="1630994" y="2585316"/>
                  <a:pt x="1620838" y="2579848"/>
                  <a:pt x="1608729" y="2573375"/>
                </a:cubicBezTo>
                <a:cubicBezTo>
                  <a:pt x="1608729" y="2570641"/>
                  <a:pt x="1607055" y="2565172"/>
                  <a:pt x="1609008" y="2561768"/>
                </a:cubicBezTo>
                <a:cubicBezTo>
                  <a:pt x="1618718" y="2545028"/>
                  <a:pt x="1611129" y="2529906"/>
                  <a:pt x="1606888" y="2513891"/>
                </a:cubicBezTo>
                <a:cubicBezTo>
                  <a:pt x="1603707" y="2501893"/>
                  <a:pt x="1588976" y="2491403"/>
                  <a:pt x="1602312" y="2475834"/>
                </a:cubicBezTo>
                <a:cubicBezTo>
                  <a:pt x="1605437" y="2472207"/>
                  <a:pt x="1598852" y="2460433"/>
                  <a:pt x="1597122" y="2452398"/>
                </a:cubicBezTo>
                <a:cubicBezTo>
                  <a:pt x="1593663" y="2436494"/>
                  <a:pt x="1590482" y="2420535"/>
                  <a:pt x="1586241" y="2399889"/>
                </a:cubicBezTo>
                <a:cubicBezTo>
                  <a:pt x="1580633" y="2410519"/>
                  <a:pt x="1573407" y="2418513"/>
                  <a:pt x="1567108" y="2426360"/>
                </a:cubicBezTo>
                <a:lnTo>
                  <a:pt x="1553553" y="2451931"/>
                </a:lnTo>
                <a:lnTo>
                  <a:pt x="1553263" y="2451560"/>
                </a:lnTo>
                <a:lnTo>
                  <a:pt x="1553163" y="2451639"/>
                </a:lnTo>
                <a:lnTo>
                  <a:pt x="1526645" y="2429798"/>
                </a:lnTo>
                <a:cubicBezTo>
                  <a:pt x="1533955" y="2424999"/>
                  <a:pt x="1540261" y="2422376"/>
                  <a:pt x="1544334" y="2417801"/>
                </a:cubicBezTo>
                <a:cubicBezTo>
                  <a:pt x="1548185" y="2413448"/>
                  <a:pt x="1551756" y="2407031"/>
                  <a:pt x="1551644" y="2401618"/>
                </a:cubicBezTo>
                <a:cubicBezTo>
                  <a:pt x="1551589" y="2398605"/>
                  <a:pt x="1543609" y="2395871"/>
                  <a:pt x="1539145" y="2392913"/>
                </a:cubicBezTo>
                <a:cubicBezTo>
                  <a:pt x="1542716" y="2383650"/>
                  <a:pt x="1546399" y="2374276"/>
                  <a:pt x="1551923" y="2359879"/>
                </a:cubicBezTo>
                <a:cubicBezTo>
                  <a:pt x="1531110" y="2373216"/>
                  <a:pt x="1515318" y="2383371"/>
                  <a:pt x="1503265" y="2391072"/>
                </a:cubicBezTo>
                <a:lnTo>
                  <a:pt x="1503265" y="2435601"/>
                </a:lnTo>
                <a:cubicBezTo>
                  <a:pt x="1498745" y="2435043"/>
                  <a:pt x="1494225" y="2434541"/>
                  <a:pt x="1492662" y="2434374"/>
                </a:cubicBezTo>
                <a:cubicBezTo>
                  <a:pt x="1485408" y="2422600"/>
                  <a:pt x="1475922" y="2413560"/>
                  <a:pt x="1474583" y="2403404"/>
                </a:cubicBezTo>
                <a:cubicBezTo>
                  <a:pt x="1473076" y="2391686"/>
                  <a:pt x="1467942" y="2384822"/>
                  <a:pt x="1459516" y="2377680"/>
                </a:cubicBezTo>
                <a:cubicBezTo>
                  <a:pt x="1464873" y="2374611"/>
                  <a:pt x="1470063" y="2371597"/>
                  <a:pt x="1475643" y="2368417"/>
                </a:cubicBezTo>
                <a:cubicBezTo>
                  <a:pt x="1473690" y="2360493"/>
                  <a:pt x="1472072" y="2353908"/>
                  <a:pt x="1469951" y="2345203"/>
                </a:cubicBezTo>
                <a:cubicBezTo>
                  <a:pt x="1464483" y="2354913"/>
                  <a:pt x="1459740" y="2362502"/>
                  <a:pt x="1456001" y="2370537"/>
                </a:cubicBezTo>
                <a:cubicBezTo>
                  <a:pt x="1454159" y="2374499"/>
                  <a:pt x="1452095" y="2380749"/>
                  <a:pt x="1453880" y="2383594"/>
                </a:cubicBezTo>
                <a:cubicBezTo>
                  <a:pt x="1462474" y="2397098"/>
                  <a:pt x="1455052" y="2407924"/>
                  <a:pt x="1447798" y="2419140"/>
                </a:cubicBezTo>
                <a:cubicBezTo>
                  <a:pt x="1462418" y="2420535"/>
                  <a:pt x="1467942" y="2426896"/>
                  <a:pt x="1470342" y="2440121"/>
                </a:cubicBezTo>
                <a:cubicBezTo>
                  <a:pt x="1474248" y="2461549"/>
                  <a:pt x="1482339" y="2482251"/>
                  <a:pt x="1476089" y="2504572"/>
                </a:cubicBezTo>
                <a:cubicBezTo>
                  <a:pt x="1475587" y="2506357"/>
                  <a:pt x="1478210" y="2509092"/>
                  <a:pt x="1479437" y="2511379"/>
                </a:cubicBezTo>
                <a:cubicBezTo>
                  <a:pt x="1485297" y="2508478"/>
                  <a:pt x="1490486" y="2505911"/>
                  <a:pt x="1495731" y="2503288"/>
                </a:cubicBezTo>
                <a:cubicBezTo>
                  <a:pt x="1490748" y="2493579"/>
                  <a:pt x="1493293" y="2483518"/>
                  <a:pt x="1503376" y="2473100"/>
                </a:cubicBezTo>
                <a:cubicBezTo>
                  <a:pt x="1503823" y="2479740"/>
                  <a:pt x="1504325" y="2486325"/>
                  <a:pt x="1504771" y="2492965"/>
                </a:cubicBezTo>
                <a:cubicBezTo>
                  <a:pt x="1511188" y="2486939"/>
                  <a:pt x="1512639" y="2480131"/>
                  <a:pt x="1515374" y="2473881"/>
                </a:cubicBezTo>
                <a:cubicBezTo>
                  <a:pt x="1517159" y="2469808"/>
                  <a:pt x="1518554" y="2467408"/>
                  <a:pt x="1526311" y="2468078"/>
                </a:cubicBezTo>
                <a:cubicBezTo>
                  <a:pt x="1530524" y="2468441"/>
                  <a:pt x="1535002" y="2465818"/>
                  <a:pt x="1539557" y="2462351"/>
                </a:cubicBezTo>
                <a:lnTo>
                  <a:pt x="1553163" y="2451639"/>
                </a:lnTo>
                <a:lnTo>
                  <a:pt x="1553542" y="2451951"/>
                </a:lnTo>
                <a:lnTo>
                  <a:pt x="1553553" y="2451931"/>
                </a:lnTo>
                <a:lnTo>
                  <a:pt x="1557838" y="2457420"/>
                </a:lnTo>
                <a:cubicBezTo>
                  <a:pt x="1557615" y="2467018"/>
                  <a:pt x="1556611" y="2476559"/>
                  <a:pt x="1555606" y="2490063"/>
                </a:cubicBezTo>
                <a:cubicBezTo>
                  <a:pt x="1541656" y="2499884"/>
                  <a:pt x="1538698" y="2517127"/>
                  <a:pt x="1545450" y="2537439"/>
                </a:cubicBezTo>
                <a:cubicBezTo>
                  <a:pt x="1539424" y="2540229"/>
                  <a:pt x="1533397" y="2542238"/>
                  <a:pt x="1528208" y="2545586"/>
                </a:cubicBezTo>
                <a:cubicBezTo>
                  <a:pt x="1524525" y="2547929"/>
                  <a:pt x="1519838" y="2551668"/>
                  <a:pt x="1519224" y="2555407"/>
                </a:cubicBezTo>
                <a:cubicBezTo>
                  <a:pt x="1517661" y="2564893"/>
                  <a:pt x="1521791" y="2577951"/>
                  <a:pt x="1516824" y="2583531"/>
                </a:cubicBezTo>
                <a:cubicBezTo>
                  <a:pt x="1509849" y="2591454"/>
                  <a:pt x="1503041" y="2598876"/>
                  <a:pt x="1502483" y="2608920"/>
                </a:cubicBezTo>
                <a:cubicBezTo>
                  <a:pt x="1501981" y="2618518"/>
                  <a:pt x="1504994" y="2628283"/>
                  <a:pt x="1506222" y="2636040"/>
                </a:cubicBezTo>
                <a:cubicBezTo>
                  <a:pt x="1497796" y="2645917"/>
                  <a:pt x="1489538" y="2655626"/>
                  <a:pt x="1480274" y="2666563"/>
                </a:cubicBezTo>
                <a:cubicBezTo>
                  <a:pt x="1468947" y="2654398"/>
                  <a:pt x="1452932" y="2650269"/>
                  <a:pt x="1449751" y="2634589"/>
                </a:cubicBezTo>
                <a:cubicBezTo>
                  <a:pt x="1465097" y="2604512"/>
                  <a:pt x="1473076" y="2574435"/>
                  <a:pt x="1464483" y="2541568"/>
                </a:cubicBezTo>
                <a:cubicBezTo>
                  <a:pt x="1463590" y="2538164"/>
                  <a:pt x="1463869" y="2534258"/>
                  <a:pt x="1464371" y="2530631"/>
                </a:cubicBezTo>
                <a:cubicBezTo>
                  <a:pt x="1467440" y="2508980"/>
                  <a:pt x="1467496" y="2509036"/>
                  <a:pt x="1448245" y="2497987"/>
                </a:cubicBezTo>
                <a:cubicBezTo>
                  <a:pt x="1441214" y="2502117"/>
                  <a:pt x="1433457" y="2505241"/>
                  <a:pt x="1427598" y="2510431"/>
                </a:cubicBezTo>
                <a:cubicBezTo>
                  <a:pt x="1422241" y="2515174"/>
                  <a:pt x="1418838" y="2522149"/>
                  <a:pt x="1414317" y="2528566"/>
                </a:cubicBezTo>
                <a:cubicBezTo>
                  <a:pt x="1398638" y="2519471"/>
                  <a:pt x="1387031" y="2512774"/>
                  <a:pt x="1376150" y="2506413"/>
                </a:cubicBezTo>
                <a:cubicBezTo>
                  <a:pt x="1371350" y="2511938"/>
                  <a:pt x="1365994" y="2518076"/>
                  <a:pt x="1360191" y="2524716"/>
                </a:cubicBezTo>
                <a:cubicBezTo>
                  <a:pt x="1364488" y="2527562"/>
                  <a:pt x="1368840" y="2530408"/>
                  <a:pt x="1373081" y="2533254"/>
                </a:cubicBezTo>
                <a:cubicBezTo>
                  <a:pt x="1372300" y="2535318"/>
                  <a:pt x="1372076" y="2537941"/>
                  <a:pt x="1370961" y="2538443"/>
                </a:cubicBezTo>
                <a:cubicBezTo>
                  <a:pt x="1361474" y="2542573"/>
                  <a:pt x="1351765" y="2546144"/>
                  <a:pt x="1352267" y="2559313"/>
                </a:cubicBezTo>
                <a:cubicBezTo>
                  <a:pt x="1352379" y="2561880"/>
                  <a:pt x="1351486" y="2566009"/>
                  <a:pt x="1349868" y="2566790"/>
                </a:cubicBezTo>
                <a:cubicBezTo>
                  <a:pt x="1334131" y="2574044"/>
                  <a:pt x="1336363" y="2586432"/>
                  <a:pt x="1344343" y="2605181"/>
                </a:cubicBezTo>
                <a:cubicBezTo>
                  <a:pt x="1324980" y="2593910"/>
                  <a:pt x="1310584" y="2584535"/>
                  <a:pt x="1296243" y="2594524"/>
                </a:cubicBezTo>
                <a:cubicBezTo>
                  <a:pt x="1292058" y="2583140"/>
                  <a:pt x="1288598" y="2573654"/>
                  <a:pt x="1284468" y="2562270"/>
                </a:cubicBezTo>
                <a:cubicBezTo>
                  <a:pt x="1294178" y="2556188"/>
                  <a:pt x="1303999" y="2547427"/>
                  <a:pt x="1303385" y="2530966"/>
                </a:cubicBezTo>
                <a:cubicBezTo>
                  <a:pt x="1303218" y="2526669"/>
                  <a:pt x="1310750" y="2521424"/>
                  <a:pt x="1315606" y="2517741"/>
                </a:cubicBezTo>
                <a:cubicBezTo>
                  <a:pt x="1322860" y="2512272"/>
                  <a:pt x="1330839" y="2507808"/>
                  <a:pt x="1337815" y="2503400"/>
                </a:cubicBezTo>
                <a:cubicBezTo>
                  <a:pt x="1336085" y="2495420"/>
                  <a:pt x="1331788" y="2486548"/>
                  <a:pt x="1334020" y="2484372"/>
                </a:cubicBezTo>
                <a:cubicBezTo>
                  <a:pt x="1346408" y="2472430"/>
                  <a:pt x="1333908" y="2458480"/>
                  <a:pt x="1338260" y="2445478"/>
                </a:cubicBezTo>
                <a:cubicBezTo>
                  <a:pt x="1340270" y="2439563"/>
                  <a:pt x="1328831" y="2429184"/>
                  <a:pt x="1322692" y="2419531"/>
                </a:cubicBezTo>
                <a:cubicBezTo>
                  <a:pt x="1314713" y="2421930"/>
                  <a:pt x="1307179" y="2424162"/>
                  <a:pt x="1296689" y="2427287"/>
                </a:cubicBezTo>
                <a:cubicBezTo>
                  <a:pt x="1299647" y="2413616"/>
                  <a:pt x="1305840" y="2401339"/>
                  <a:pt x="1291834" y="2391574"/>
                </a:cubicBezTo>
                <a:cubicBezTo>
                  <a:pt x="1281901" y="2384655"/>
                  <a:pt x="1295238" y="2364566"/>
                  <a:pt x="1276823" y="2360270"/>
                </a:cubicBezTo>
                <a:cubicBezTo>
                  <a:pt x="1275094" y="2363394"/>
                  <a:pt x="1273363" y="2366463"/>
                  <a:pt x="1271354" y="2370146"/>
                </a:cubicBezTo>
                <a:cubicBezTo>
                  <a:pt x="1269624" y="2364622"/>
                  <a:pt x="1268062" y="2359656"/>
                  <a:pt x="1266555" y="2354689"/>
                </a:cubicBezTo>
                <a:cubicBezTo>
                  <a:pt x="1245631" y="2357535"/>
                  <a:pt x="1255284" y="2375224"/>
                  <a:pt x="1248867" y="2389063"/>
                </a:cubicBezTo>
                <a:cubicBezTo>
                  <a:pt x="1246301" y="2381028"/>
                  <a:pt x="1242673" y="2375503"/>
                  <a:pt x="1243231" y="2370425"/>
                </a:cubicBezTo>
                <a:cubicBezTo>
                  <a:pt x="1245017" y="2354578"/>
                  <a:pt x="1234917" y="2356977"/>
                  <a:pt x="1225542" y="2357535"/>
                </a:cubicBezTo>
                <a:cubicBezTo>
                  <a:pt x="1221246" y="2353294"/>
                  <a:pt x="1216948" y="2349053"/>
                  <a:pt x="1212652" y="2344868"/>
                </a:cubicBezTo>
                <a:cubicBezTo>
                  <a:pt x="1213656" y="2342580"/>
                  <a:pt x="1214326" y="2338619"/>
                  <a:pt x="1215721" y="2338340"/>
                </a:cubicBezTo>
                <a:cubicBezTo>
                  <a:pt x="1224035" y="2336554"/>
                  <a:pt x="1232462" y="2335605"/>
                  <a:pt x="1240888" y="2334378"/>
                </a:cubicBezTo>
                <a:cubicBezTo>
                  <a:pt x="1254000" y="2346933"/>
                  <a:pt x="1261980" y="2347770"/>
                  <a:pt x="1270573" y="2334713"/>
                </a:cubicBezTo>
                <a:cubicBezTo>
                  <a:pt x="1280172" y="2320148"/>
                  <a:pt x="1287426" y="2304022"/>
                  <a:pt x="1296577" y="2287058"/>
                </a:cubicBezTo>
                <a:cubicBezTo>
                  <a:pt x="1289099" y="2288174"/>
                  <a:pt x="1284748" y="2288844"/>
                  <a:pt x="1280395" y="2289514"/>
                </a:cubicBezTo>
                <a:cubicBezTo>
                  <a:pt x="1284301" y="2284659"/>
                  <a:pt x="1288263" y="2279860"/>
                  <a:pt x="1292616" y="2274503"/>
                </a:cubicBezTo>
                <a:cubicBezTo>
                  <a:pt x="1288263" y="2273499"/>
                  <a:pt x="1283911" y="2272438"/>
                  <a:pt x="1278442" y="2271155"/>
                </a:cubicBezTo>
                <a:cubicBezTo>
                  <a:pt x="1281288" y="2255921"/>
                  <a:pt x="1275987" y="2240966"/>
                  <a:pt x="1266445" y="2230922"/>
                </a:cubicBezTo>
                <a:cubicBezTo>
                  <a:pt x="1253833" y="2217641"/>
                  <a:pt x="1257013" y="2206760"/>
                  <a:pt x="1263542" y="2193647"/>
                </a:cubicBezTo>
                <a:cubicBezTo>
                  <a:pt x="1267337" y="2186114"/>
                  <a:pt x="1266946" y="2185890"/>
                  <a:pt x="1263430" y="2172610"/>
                </a:cubicBezTo>
                <a:cubicBezTo>
                  <a:pt x="1250374" y="2181929"/>
                  <a:pt x="1241892" y="2192419"/>
                  <a:pt x="1245798" y="2211726"/>
                </a:cubicBezTo>
                <a:cubicBezTo>
                  <a:pt x="1235810" y="2208657"/>
                  <a:pt x="1228443" y="2206425"/>
                  <a:pt x="1221134" y="2204193"/>
                </a:cubicBezTo>
                <a:cubicBezTo>
                  <a:pt x="1223645" y="2194930"/>
                  <a:pt x="1226379" y="2187007"/>
                  <a:pt x="1227941" y="2178859"/>
                </a:cubicBezTo>
                <a:cubicBezTo>
                  <a:pt x="1231346" y="2160557"/>
                  <a:pt x="1230453" y="2143816"/>
                  <a:pt x="1211368" y="2133270"/>
                </a:cubicBezTo>
                <a:cubicBezTo>
                  <a:pt x="1206849" y="2130759"/>
                  <a:pt x="1204449" y="2124676"/>
                  <a:pt x="1200209" y="2121384"/>
                </a:cubicBezTo>
                <a:cubicBezTo>
                  <a:pt x="1194740" y="2117199"/>
                  <a:pt x="1188769" y="2112623"/>
                  <a:pt x="1182240" y="2110893"/>
                </a:cubicBezTo>
                <a:cubicBezTo>
                  <a:pt x="1149429" y="2102244"/>
                  <a:pt x="1149374" y="2102523"/>
                  <a:pt x="1130009" y="2072279"/>
                </a:cubicBezTo>
                <a:cubicBezTo>
                  <a:pt x="1133916" y="2067201"/>
                  <a:pt x="1138157" y="2061565"/>
                  <a:pt x="1140613" y="2058384"/>
                </a:cubicBezTo>
                <a:cubicBezTo>
                  <a:pt x="1153391" y="2051577"/>
                  <a:pt x="1159026" y="2073841"/>
                  <a:pt x="1171749" y="2058719"/>
                </a:cubicBezTo>
                <a:cubicBezTo>
                  <a:pt x="1158637" y="2047503"/>
                  <a:pt x="1154117" y="2029479"/>
                  <a:pt x="1136985" y="2019547"/>
                </a:cubicBezTo>
                <a:cubicBezTo>
                  <a:pt x="1113940" y="2006154"/>
                  <a:pt x="1113940" y="1998175"/>
                  <a:pt x="1131461" y="1976412"/>
                </a:cubicBezTo>
                <a:cubicBezTo>
                  <a:pt x="1132522" y="1975073"/>
                  <a:pt x="1132800" y="1973120"/>
                  <a:pt x="1135256" y="1966647"/>
                </a:cubicBezTo>
                <a:cubicBezTo>
                  <a:pt x="1129507" y="1962741"/>
                  <a:pt x="1121975" y="1957663"/>
                  <a:pt x="1115111" y="1952976"/>
                </a:cubicBezTo>
                <a:cubicBezTo>
                  <a:pt x="1119241" y="1939472"/>
                  <a:pt x="1130848" y="1929595"/>
                  <a:pt x="1124040" y="1915589"/>
                </a:cubicBezTo>
                <a:cubicBezTo>
                  <a:pt x="1127890" y="1913747"/>
                  <a:pt x="1131740" y="1911906"/>
                  <a:pt x="1135534" y="1910120"/>
                </a:cubicBezTo>
                <a:cubicBezTo>
                  <a:pt x="1139553" y="1920332"/>
                  <a:pt x="1144742" y="1930265"/>
                  <a:pt x="1147365" y="1940811"/>
                </a:cubicBezTo>
                <a:cubicBezTo>
                  <a:pt x="1153838" y="1966591"/>
                  <a:pt x="1172586" y="1975017"/>
                  <a:pt x="1196135" y="1977640"/>
                </a:cubicBezTo>
                <a:cubicBezTo>
                  <a:pt x="1196525" y="1990418"/>
                  <a:pt x="1197363" y="2003197"/>
                  <a:pt x="1197139" y="2016031"/>
                </a:cubicBezTo>
                <a:cubicBezTo>
                  <a:pt x="1196916" y="2030595"/>
                  <a:pt x="1201938" y="2041421"/>
                  <a:pt x="1218009" y="2050293"/>
                </a:cubicBezTo>
                <a:cubicBezTo>
                  <a:pt x="1218009" y="2041532"/>
                  <a:pt x="1220241" y="2034390"/>
                  <a:pt x="1217619" y="2031098"/>
                </a:cubicBezTo>
                <a:cubicBezTo>
                  <a:pt x="1205510" y="2015752"/>
                  <a:pt x="1214494" y="2002918"/>
                  <a:pt x="1223588" y="1988968"/>
                </a:cubicBezTo>
                <a:cubicBezTo>
                  <a:pt x="1213098" y="1984504"/>
                  <a:pt x="1204784" y="1980932"/>
                  <a:pt x="1196470" y="1977361"/>
                </a:cubicBezTo>
                <a:cubicBezTo>
                  <a:pt x="1193736" y="1972060"/>
                  <a:pt x="1190944" y="1966814"/>
                  <a:pt x="1188545" y="1962127"/>
                </a:cubicBezTo>
                <a:cubicBezTo>
                  <a:pt x="1192730" y="1955877"/>
                  <a:pt x="1200488" y="1949516"/>
                  <a:pt x="1199985" y="1943936"/>
                </a:cubicBezTo>
                <a:cubicBezTo>
                  <a:pt x="1197976" y="1921448"/>
                  <a:pt x="1205007" y="1902420"/>
                  <a:pt x="1216782" y="1884173"/>
                </a:cubicBezTo>
                <a:cubicBezTo>
                  <a:pt x="1218232" y="1881941"/>
                  <a:pt x="1216613" y="1877756"/>
                  <a:pt x="1216391" y="1874296"/>
                </a:cubicBezTo>
                <a:cubicBezTo>
                  <a:pt x="1205175" y="1876249"/>
                  <a:pt x="1208244" y="1895110"/>
                  <a:pt x="1193457" y="1890534"/>
                </a:cubicBezTo>
                <a:cubicBezTo>
                  <a:pt x="1206626" y="1870111"/>
                  <a:pt x="1204170" y="1842098"/>
                  <a:pt x="1228332" y="1827981"/>
                </a:cubicBezTo>
                <a:cubicBezTo>
                  <a:pt x="1224371" y="1823293"/>
                  <a:pt x="1220576" y="1817825"/>
                  <a:pt x="1219962" y="1818160"/>
                </a:cubicBezTo>
                <a:cubicBezTo>
                  <a:pt x="1207742" y="1824744"/>
                  <a:pt x="1189549" y="1815370"/>
                  <a:pt x="1180287" y="1832891"/>
                </a:cubicBezTo>
                <a:cubicBezTo>
                  <a:pt x="1185978" y="1833561"/>
                  <a:pt x="1190610" y="1834063"/>
                  <a:pt x="1197808" y="1834900"/>
                </a:cubicBezTo>
                <a:cubicBezTo>
                  <a:pt x="1192843" y="1841038"/>
                  <a:pt x="1188992" y="1844721"/>
                  <a:pt x="1186480" y="1849185"/>
                </a:cubicBezTo>
                <a:cubicBezTo>
                  <a:pt x="1181235" y="1858560"/>
                  <a:pt x="1195633" y="1854319"/>
                  <a:pt x="1195074" y="1860904"/>
                </a:cubicBezTo>
                <a:cubicBezTo>
                  <a:pt x="1188099" y="1869218"/>
                  <a:pt x="1182016" y="1879095"/>
                  <a:pt x="1168624" y="1876807"/>
                </a:cubicBezTo>
                <a:cubicBezTo>
                  <a:pt x="1165722" y="1864531"/>
                  <a:pt x="1162765" y="1852310"/>
                  <a:pt x="1159864" y="1840034"/>
                </a:cubicBezTo>
                <a:cubicBezTo>
                  <a:pt x="1158469" y="1839866"/>
                  <a:pt x="1157018" y="1839699"/>
                  <a:pt x="1155623" y="1839476"/>
                </a:cubicBezTo>
                <a:cubicBezTo>
                  <a:pt x="1153726" y="1848683"/>
                  <a:pt x="1151773" y="1857890"/>
                  <a:pt x="1149876" y="1867042"/>
                </a:cubicBezTo>
                <a:cubicBezTo>
                  <a:pt x="1146862" y="1866205"/>
                  <a:pt x="1143682" y="1865312"/>
                  <a:pt x="1140501" y="1864419"/>
                </a:cubicBezTo>
                <a:cubicBezTo>
                  <a:pt x="1141506" y="1879374"/>
                  <a:pt x="1124598" y="1880267"/>
                  <a:pt x="1119743" y="1890757"/>
                </a:cubicBezTo>
                <a:cubicBezTo>
                  <a:pt x="1114721" y="1901583"/>
                  <a:pt x="1107411" y="1911627"/>
                  <a:pt x="1103784" y="1922843"/>
                </a:cubicBezTo>
                <a:cubicBezTo>
                  <a:pt x="1097702" y="1941927"/>
                  <a:pt x="1093740" y="1961681"/>
                  <a:pt x="1088829" y="1981379"/>
                </a:cubicBezTo>
                <a:cubicBezTo>
                  <a:pt x="1087601" y="1981211"/>
                  <a:pt x="1084086" y="1980653"/>
                  <a:pt x="1078116" y="1979816"/>
                </a:cubicBezTo>
                <a:cubicBezTo>
                  <a:pt x="1080237" y="1991646"/>
                  <a:pt x="1082190" y="2002527"/>
                  <a:pt x="1084923" y="2017761"/>
                </a:cubicBezTo>
                <a:cubicBezTo>
                  <a:pt x="1082580" y="2020886"/>
                  <a:pt x="1077167" y="2028028"/>
                  <a:pt x="1075493" y="2030260"/>
                </a:cubicBezTo>
                <a:cubicBezTo>
                  <a:pt x="1073930" y="2044713"/>
                  <a:pt x="1072926" y="2053753"/>
                  <a:pt x="1071810" y="2063853"/>
                </a:cubicBezTo>
                <a:cubicBezTo>
                  <a:pt x="1052839" y="2055873"/>
                  <a:pt x="1036992" y="2046331"/>
                  <a:pt x="1027059" y="2028196"/>
                </a:cubicBezTo>
                <a:cubicBezTo>
                  <a:pt x="1016624" y="2009112"/>
                  <a:pt x="1018131" y="1993264"/>
                  <a:pt x="1035597" y="1979314"/>
                </a:cubicBezTo>
                <a:cubicBezTo>
                  <a:pt x="1041958" y="1974236"/>
                  <a:pt x="1043688" y="1968377"/>
                  <a:pt x="1046924" y="1961848"/>
                </a:cubicBezTo>
                <a:cubicBezTo>
                  <a:pt x="1055015" y="1945610"/>
                  <a:pt x="1065953" y="1930878"/>
                  <a:pt x="1075660" y="1915477"/>
                </a:cubicBezTo>
                <a:cubicBezTo>
                  <a:pt x="1078060" y="1911683"/>
                  <a:pt x="1082970" y="1906772"/>
                  <a:pt x="1082021" y="1903982"/>
                </a:cubicBezTo>
                <a:cubicBezTo>
                  <a:pt x="1072088" y="1875300"/>
                  <a:pt x="1103951" y="1863080"/>
                  <a:pt x="1106741" y="1839699"/>
                </a:cubicBezTo>
                <a:cubicBezTo>
                  <a:pt x="1117622" y="1835849"/>
                  <a:pt x="1128560" y="1831943"/>
                  <a:pt x="1143626" y="1826586"/>
                </a:cubicBezTo>
                <a:cubicBezTo>
                  <a:pt x="1145635" y="1818941"/>
                  <a:pt x="1150657" y="1807725"/>
                  <a:pt x="1151103" y="1796286"/>
                </a:cubicBezTo>
                <a:cubicBezTo>
                  <a:pt x="1152554" y="1759066"/>
                  <a:pt x="1172809" y="1736913"/>
                  <a:pt x="1210699" y="1733788"/>
                </a:cubicBezTo>
                <a:cubicBezTo>
                  <a:pt x="1213322" y="1733565"/>
                  <a:pt x="1215945" y="1733788"/>
                  <a:pt x="1218344" y="1733788"/>
                </a:cubicBezTo>
                <a:cubicBezTo>
                  <a:pt x="1228332" y="1721847"/>
                  <a:pt x="1218567" y="1710296"/>
                  <a:pt x="1219124" y="1698912"/>
                </a:cubicBezTo>
                <a:cubicBezTo>
                  <a:pt x="1219683" y="1688087"/>
                  <a:pt x="1223310" y="1677429"/>
                  <a:pt x="1226044" y="1664650"/>
                </a:cubicBezTo>
                <a:cubicBezTo>
                  <a:pt x="1208523" y="1649138"/>
                  <a:pt x="1189159" y="1632118"/>
                  <a:pt x="1198032" y="1599363"/>
                </a:cubicBezTo>
                <a:cubicBezTo>
                  <a:pt x="1173590" y="1602934"/>
                  <a:pt x="1153112" y="1588370"/>
                  <a:pt x="1131685" y="1601930"/>
                </a:cubicBezTo>
                <a:cubicBezTo>
                  <a:pt x="1127723" y="1604441"/>
                  <a:pt x="1120413" y="1604329"/>
                  <a:pt x="1115781" y="1602488"/>
                </a:cubicBezTo>
                <a:cubicBezTo>
                  <a:pt x="1105010" y="1598247"/>
                  <a:pt x="1094911" y="1592165"/>
                  <a:pt x="1084532" y="1586863"/>
                </a:cubicBezTo>
                <a:cubicBezTo>
                  <a:pt x="1091061" y="1584352"/>
                  <a:pt x="1097590" y="1581841"/>
                  <a:pt x="1104118" y="1579386"/>
                </a:cubicBezTo>
                <a:cubicBezTo>
                  <a:pt x="1095637" y="1570067"/>
                  <a:pt x="1100603" y="1565380"/>
                  <a:pt x="1109978" y="1562199"/>
                </a:cubicBezTo>
                <a:cubicBezTo>
                  <a:pt x="1116394" y="1566775"/>
                  <a:pt x="1107913" y="1581004"/>
                  <a:pt x="1123928" y="1580279"/>
                </a:cubicBezTo>
                <a:cubicBezTo>
                  <a:pt x="1126160" y="1566887"/>
                  <a:pt x="1132130" y="1554833"/>
                  <a:pt x="1146360" y="1548249"/>
                </a:cubicBezTo>
                <a:cubicBezTo>
                  <a:pt x="1148408" y="1556954"/>
                  <a:pt x="1153319" y="1562534"/>
                  <a:pt x="1161092" y="1564989"/>
                </a:cubicBezTo>
                <a:cubicBezTo>
                  <a:pt x="1160422" y="1560637"/>
                  <a:pt x="1159753" y="1556340"/>
                  <a:pt x="1159083" y="1552099"/>
                </a:cubicBezTo>
                <a:cubicBezTo>
                  <a:pt x="1179059" y="1549644"/>
                  <a:pt x="1169183" y="1536810"/>
                  <a:pt x="1169015" y="1528439"/>
                </a:cubicBezTo>
                <a:cubicBezTo>
                  <a:pt x="1153168" y="1532401"/>
                  <a:pt x="1137598" y="1534689"/>
                  <a:pt x="1123259" y="1540269"/>
                </a:cubicBezTo>
                <a:cubicBezTo>
                  <a:pt x="1100659" y="1549086"/>
                  <a:pt x="1078897" y="1560079"/>
                  <a:pt x="1056801" y="1570179"/>
                </a:cubicBezTo>
                <a:cubicBezTo>
                  <a:pt x="1040898" y="1562757"/>
                  <a:pt x="1024213" y="1562199"/>
                  <a:pt x="1008031" y="1567500"/>
                </a:cubicBezTo>
                <a:cubicBezTo>
                  <a:pt x="989170" y="1573694"/>
                  <a:pt x="971760" y="1570625"/>
                  <a:pt x="954015" y="1564041"/>
                </a:cubicBezTo>
                <a:cubicBezTo>
                  <a:pt x="943692" y="1560190"/>
                  <a:pt x="933201" y="1556507"/>
                  <a:pt x="922487" y="1554108"/>
                </a:cubicBezTo>
                <a:cubicBezTo>
                  <a:pt x="909374" y="1551206"/>
                  <a:pt x="898716" y="1545738"/>
                  <a:pt x="889509" y="1535470"/>
                </a:cubicBezTo>
                <a:cubicBezTo>
                  <a:pt x="878125" y="1522748"/>
                  <a:pt x="868862" y="1522971"/>
                  <a:pt x="854242" y="1533461"/>
                </a:cubicBezTo>
                <a:cubicBezTo>
                  <a:pt x="844031" y="1540827"/>
                  <a:pt x="833707" y="1546686"/>
                  <a:pt x="827067" y="1559465"/>
                </a:cubicBezTo>
                <a:cubicBezTo>
                  <a:pt x="819198" y="1574699"/>
                  <a:pt x="802235" y="1581897"/>
                  <a:pt x="784937" y="1581674"/>
                </a:cubicBezTo>
                <a:cubicBezTo>
                  <a:pt x="771377" y="1581506"/>
                  <a:pt x="759994" y="1584017"/>
                  <a:pt x="748443" y="1591328"/>
                </a:cubicBezTo>
                <a:cubicBezTo>
                  <a:pt x="728802" y="1603771"/>
                  <a:pt x="719650" y="1602543"/>
                  <a:pt x="702017" y="1586361"/>
                </a:cubicBezTo>
                <a:cubicBezTo>
                  <a:pt x="694707" y="1579665"/>
                  <a:pt x="687341" y="1575536"/>
                  <a:pt x="677465" y="1575759"/>
                </a:cubicBezTo>
                <a:cubicBezTo>
                  <a:pt x="673782" y="1575870"/>
                  <a:pt x="669987" y="1575870"/>
                  <a:pt x="666416" y="1575201"/>
                </a:cubicBezTo>
                <a:cubicBezTo>
                  <a:pt x="640595" y="1570388"/>
                  <a:pt x="630592" y="1564665"/>
                  <a:pt x="627722" y="1547179"/>
                </a:cubicBezTo>
                <a:lnTo>
                  <a:pt x="626918" y="1525620"/>
                </a:lnTo>
                <a:lnTo>
                  <a:pt x="627188" y="1525705"/>
                </a:lnTo>
                <a:lnTo>
                  <a:pt x="627237" y="1525323"/>
                </a:lnTo>
                <a:lnTo>
                  <a:pt x="635801" y="1524089"/>
                </a:lnTo>
                <a:cubicBezTo>
                  <a:pt x="643656" y="1526469"/>
                  <a:pt x="649117" y="1537340"/>
                  <a:pt x="658660" y="1534243"/>
                </a:cubicBezTo>
                <a:cubicBezTo>
                  <a:pt x="661617" y="1542892"/>
                  <a:pt x="664574" y="1551541"/>
                  <a:pt x="667086" y="1558907"/>
                </a:cubicBezTo>
                <a:lnTo>
                  <a:pt x="695879" y="1558907"/>
                </a:lnTo>
                <a:cubicBezTo>
                  <a:pt x="711950" y="1541776"/>
                  <a:pt x="714851" y="1541162"/>
                  <a:pt x="747215" y="1548584"/>
                </a:cubicBezTo>
                <a:cubicBezTo>
                  <a:pt x="750619" y="1543338"/>
                  <a:pt x="753856" y="1538428"/>
                  <a:pt x="757315" y="1533127"/>
                </a:cubicBezTo>
                <a:cubicBezTo>
                  <a:pt x="762449" y="1541050"/>
                  <a:pt x="766467" y="1547300"/>
                  <a:pt x="770429" y="1553494"/>
                </a:cubicBezTo>
                <a:cubicBezTo>
                  <a:pt x="768604" y="1540509"/>
                  <a:pt x="774630" y="1533277"/>
                  <a:pt x="788508" y="1531787"/>
                </a:cubicBezTo>
                <a:cubicBezTo>
                  <a:pt x="791187" y="1531509"/>
                  <a:pt x="793809" y="1530392"/>
                  <a:pt x="797102" y="1529500"/>
                </a:cubicBezTo>
                <a:cubicBezTo>
                  <a:pt x="790573" y="1521687"/>
                  <a:pt x="789680" y="1515493"/>
                  <a:pt x="800450" y="1511197"/>
                </a:cubicBezTo>
                <a:cubicBezTo>
                  <a:pt x="807481" y="1508351"/>
                  <a:pt x="810271" y="1502827"/>
                  <a:pt x="807871" y="1491443"/>
                </a:cubicBezTo>
                <a:cubicBezTo>
                  <a:pt x="796488" y="1501208"/>
                  <a:pt x="787615" y="1508853"/>
                  <a:pt x="778743" y="1516442"/>
                </a:cubicBezTo>
                <a:cubicBezTo>
                  <a:pt x="750675" y="1521911"/>
                  <a:pt x="723110" y="1518786"/>
                  <a:pt x="701236" y="1498363"/>
                </a:cubicBezTo>
                <a:cubicBezTo>
                  <a:pt x="680199" y="1502827"/>
                  <a:pt x="662677" y="1514266"/>
                  <a:pt x="641138" y="1510025"/>
                </a:cubicBezTo>
                <a:cubicBezTo>
                  <a:pt x="637483" y="1509300"/>
                  <a:pt x="632377" y="1509453"/>
                  <a:pt x="628994" y="1511671"/>
                </a:cubicBezTo>
                <a:lnTo>
                  <a:pt x="627237" y="1525323"/>
                </a:lnTo>
                <a:lnTo>
                  <a:pt x="626909" y="1525370"/>
                </a:lnTo>
                <a:lnTo>
                  <a:pt x="626918" y="1525620"/>
                </a:lnTo>
                <a:lnTo>
                  <a:pt x="626127" y="1525370"/>
                </a:lnTo>
                <a:cubicBezTo>
                  <a:pt x="623393" y="1525705"/>
                  <a:pt x="619933" y="1525091"/>
                  <a:pt x="617979" y="1526486"/>
                </a:cubicBezTo>
                <a:cubicBezTo>
                  <a:pt x="596161" y="1542222"/>
                  <a:pt x="569767" y="1542557"/>
                  <a:pt x="544991" y="1546965"/>
                </a:cubicBezTo>
                <a:cubicBezTo>
                  <a:pt x="515863" y="1552155"/>
                  <a:pt x="504814" y="1543171"/>
                  <a:pt x="494770" y="1512145"/>
                </a:cubicBezTo>
                <a:cubicBezTo>
                  <a:pt x="474682" y="1506900"/>
                  <a:pt x="457383" y="1499255"/>
                  <a:pt x="456379" y="1472917"/>
                </a:cubicBezTo>
                <a:cubicBezTo>
                  <a:pt x="455988" y="1462203"/>
                  <a:pt x="447729" y="1451824"/>
                  <a:pt x="441257" y="1437093"/>
                </a:cubicBezTo>
                <a:cubicBezTo>
                  <a:pt x="435788" y="1433856"/>
                  <a:pt x="426525" y="1430396"/>
                  <a:pt x="414528" y="1434916"/>
                </a:cubicBezTo>
                <a:cubicBezTo>
                  <a:pt x="401135" y="1439939"/>
                  <a:pt x="393044" y="1433689"/>
                  <a:pt x="385734" y="1420966"/>
                </a:cubicBezTo>
                <a:cubicBezTo>
                  <a:pt x="380266" y="1411368"/>
                  <a:pt x="369496" y="1403333"/>
                  <a:pt x="359284" y="1398478"/>
                </a:cubicBezTo>
                <a:cubicBezTo>
                  <a:pt x="350579" y="1394349"/>
                  <a:pt x="339084" y="1394963"/>
                  <a:pt x="331160" y="1404058"/>
                </a:cubicBezTo>
                <a:cubicBezTo>
                  <a:pt x="321060" y="1415609"/>
                  <a:pt x="309119" y="1423477"/>
                  <a:pt x="293495" y="1425988"/>
                </a:cubicBezTo>
                <a:cubicBezTo>
                  <a:pt x="288584" y="1426769"/>
                  <a:pt x="283450" y="1430676"/>
                  <a:pt x="279991" y="1434526"/>
                </a:cubicBezTo>
                <a:cubicBezTo>
                  <a:pt x="270170" y="1445519"/>
                  <a:pt x="259288" y="1449871"/>
                  <a:pt x="245896" y="1442059"/>
                </a:cubicBezTo>
                <a:cubicBezTo>
                  <a:pt x="240818" y="1446635"/>
                  <a:pt x="236968" y="1450652"/>
                  <a:pt x="232559" y="1454000"/>
                </a:cubicBezTo>
                <a:cubicBezTo>
                  <a:pt x="223966" y="1460585"/>
                  <a:pt x="214647" y="1463766"/>
                  <a:pt x="204212" y="1457851"/>
                </a:cubicBezTo>
                <a:cubicBezTo>
                  <a:pt x="201813" y="1456456"/>
                  <a:pt x="199414" y="1454893"/>
                  <a:pt x="196847" y="1453945"/>
                </a:cubicBezTo>
                <a:cubicBezTo>
                  <a:pt x="163645" y="1442226"/>
                  <a:pt x="162027" y="1438544"/>
                  <a:pt x="176312" y="1406458"/>
                </a:cubicBezTo>
                <a:cubicBezTo>
                  <a:pt x="175140" y="1405174"/>
                  <a:pt x="174135" y="1403612"/>
                  <a:pt x="172740" y="1402663"/>
                </a:cubicBezTo>
                <a:cubicBezTo>
                  <a:pt x="149304" y="1386927"/>
                  <a:pt x="147351" y="1370801"/>
                  <a:pt x="166770" y="1351382"/>
                </a:cubicBezTo>
                <a:cubicBezTo>
                  <a:pt x="171290" y="1346862"/>
                  <a:pt x="176535" y="1343012"/>
                  <a:pt x="181055" y="1338492"/>
                </a:cubicBezTo>
                <a:cubicBezTo>
                  <a:pt x="195563" y="1324095"/>
                  <a:pt x="193722" y="1314441"/>
                  <a:pt x="175140" y="1305457"/>
                </a:cubicBezTo>
                <a:cubicBezTo>
                  <a:pt x="164482" y="1300324"/>
                  <a:pt x="153880" y="1294967"/>
                  <a:pt x="143277" y="1289721"/>
                </a:cubicBezTo>
                <a:cubicBezTo>
                  <a:pt x="148672" y="1279047"/>
                  <a:pt x="149695" y="1267139"/>
                  <a:pt x="146346" y="1254009"/>
                </a:cubicBezTo>
                <a:cubicBezTo>
                  <a:pt x="132898" y="1266452"/>
                  <a:pt x="120845" y="1264164"/>
                  <a:pt x="110745" y="1250939"/>
                </a:cubicBezTo>
                <a:cubicBezTo>
                  <a:pt x="115098" y="1243350"/>
                  <a:pt x="119339" y="1235929"/>
                  <a:pt x="125588" y="1224936"/>
                </a:cubicBezTo>
                <a:cubicBezTo>
                  <a:pt x="89708" y="1228507"/>
                  <a:pt x="87197" y="1197370"/>
                  <a:pt x="71573" y="1184647"/>
                </a:cubicBezTo>
                <a:cubicBezTo>
                  <a:pt x="74865" y="1159927"/>
                  <a:pt x="89317" y="1139281"/>
                  <a:pt x="82565" y="1112496"/>
                </a:cubicBezTo>
                <a:cubicBezTo>
                  <a:pt x="75535" y="1120867"/>
                  <a:pt x="70568" y="1126726"/>
                  <a:pt x="63760" y="1134817"/>
                </a:cubicBezTo>
                <a:cubicBezTo>
                  <a:pt x="59520" y="1117853"/>
                  <a:pt x="73023" y="1112943"/>
                  <a:pt x="77990" y="1101392"/>
                </a:cubicBezTo>
                <a:cubicBezTo>
                  <a:pt x="72744" y="1094249"/>
                  <a:pt x="59017" y="1085489"/>
                  <a:pt x="77041" y="1073659"/>
                </a:cubicBezTo>
                <a:cubicBezTo>
                  <a:pt x="79552" y="1078681"/>
                  <a:pt x="81952" y="1083535"/>
                  <a:pt x="84295" y="1088334"/>
                </a:cubicBezTo>
                <a:cubicBezTo>
                  <a:pt x="93949" y="1078234"/>
                  <a:pt x="93782" y="1069027"/>
                  <a:pt x="81896" y="1067855"/>
                </a:cubicBezTo>
                <a:cubicBezTo>
                  <a:pt x="67722" y="1066460"/>
                  <a:pt x="65992" y="1054686"/>
                  <a:pt x="58404" y="1047878"/>
                </a:cubicBezTo>
                <a:cubicBezTo>
                  <a:pt x="42891" y="1058313"/>
                  <a:pt x="44900" y="1069697"/>
                  <a:pt x="56283" y="1083201"/>
                </a:cubicBezTo>
                <a:lnTo>
                  <a:pt x="29270" y="1085485"/>
                </a:lnTo>
                <a:lnTo>
                  <a:pt x="29274" y="1085544"/>
                </a:lnTo>
                <a:cubicBezTo>
                  <a:pt x="14710" y="1099048"/>
                  <a:pt x="6954" y="1115119"/>
                  <a:pt x="13929" y="1134761"/>
                </a:cubicBezTo>
                <a:cubicBezTo>
                  <a:pt x="16831" y="1142908"/>
                  <a:pt x="23304" y="1149828"/>
                  <a:pt x="29107" y="1158756"/>
                </a:cubicBezTo>
                <a:cubicBezTo>
                  <a:pt x="7177" y="1148656"/>
                  <a:pt x="-4206" y="1129014"/>
                  <a:pt x="1430" y="1108814"/>
                </a:cubicBezTo>
                <a:cubicBezTo>
                  <a:pt x="4554" y="1097653"/>
                  <a:pt x="11697" y="1087497"/>
                  <a:pt x="17947" y="1077453"/>
                </a:cubicBezTo>
                <a:cubicBezTo>
                  <a:pt x="18366" y="1076784"/>
                  <a:pt x="20151" y="1076979"/>
                  <a:pt x="22299" y="1077411"/>
                </a:cubicBezTo>
                <a:lnTo>
                  <a:pt x="28780" y="1078782"/>
                </a:lnTo>
                <a:lnTo>
                  <a:pt x="28773" y="1078681"/>
                </a:lnTo>
                <a:cubicBezTo>
                  <a:pt x="29554" y="1078123"/>
                  <a:pt x="30782" y="1077732"/>
                  <a:pt x="30949" y="1077063"/>
                </a:cubicBezTo>
                <a:cubicBezTo>
                  <a:pt x="36976" y="1055467"/>
                  <a:pt x="48192" y="1038336"/>
                  <a:pt x="66606" y="1033370"/>
                </a:cubicBezTo>
                <a:cubicBezTo>
                  <a:pt x="77320" y="1011719"/>
                  <a:pt x="86248" y="993751"/>
                  <a:pt x="95009" y="976118"/>
                </a:cubicBezTo>
                <a:lnTo>
                  <a:pt x="123635" y="976118"/>
                </a:lnTo>
                <a:cubicBezTo>
                  <a:pt x="125254" y="983540"/>
                  <a:pt x="127207" y="992803"/>
                  <a:pt x="129662" y="1004130"/>
                </a:cubicBezTo>
                <a:cubicBezTo>
                  <a:pt x="145119" y="1004744"/>
                  <a:pt x="150253" y="1020703"/>
                  <a:pt x="149304" y="1033259"/>
                </a:cubicBezTo>
                <a:cubicBezTo>
                  <a:pt x="148020" y="1049608"/>
                  <a:pt x="155163" y="1070869"/>
                  <a:pt x="133177" y="1081694"/>
                </a:cubicBezTo>
                <a:cubicBezTo>
                  <a:pt x="130778" y="1079797"/>
                  <a:pt x="128211" y="1077676"/>
                  <a:pt x="125644" y="1075612"/>
                </a:cubicBezTo>
                <a:cubicBezTo>
                  <a:pt x="120231" y="1090790"/>
                  <a:pt x="120566" y="1091236"/>
                  <a:pt x="137474" y="1092185"/>
                </a:cubicBezTo>
                <a:cubicBezTo>
                  <a:pt x="131336" y="1103791"/>
                  <a:pt x="128267" y="1116626"/>
                  <a:pt x="115432" y="1124549"/>
                </a:cubicBezTo>
                <a:cubicBezTo>
                  <a:pt x="102710" y="1132417"/>
                  <a:pt x="107788" y="1143578"/>
                  <a:pt x="115823" y="1152785"/>
                </a:cubicBezTo>
                <a:cubicBezTo>
                  <a:pt x="99417" y="1169302"/>
                  <a:pt x="99864" y="1177449"/>
                  <a:pt x="117832" y="1185206"/>
                </a:cubicBezTo>
                <a:cubicBezTo>
                  <a:pt x="127932" y="1189558"/>
                  <a:pt x="139204" y="1191344"/>
                  <a:pt x="145621" y="1201946"/>
                </a:cubicBezTo>
                <a:cubicBezTo>
                  <a:pt x="146793" y="1203843"/>
                  <a:pt x="151090" y="1205796"/>
                  <a:pt x="152819" y="1205071"/>
                </a:cubicBezTo>
                <a:cubicBezTo>
                  <a:pt x="167830" y="1198933"/>
                  <a:pt x="187528" y="1202169"/>
                  <a:pt x="196344" y="1183197"/>
                </a:cubicBezTo>
                <a:cubicBezTo>
                  <a:pt x="198576" y="1178398"/>
                  <a:pt x="203599" y="1174938"/>
                  <a:pt x="207170" y="1170753"/>
                </a:cubicBezTo>
                <a:cubicBezTo>
                  <a:pt x="210685" y="1166568"/>
                  <a:pt x="213978" y="1162215"/>
                  <a:pt x="217995" y="1157137"/>
                </a:cubicBezTo>
                <a:cubicBezTo>
                  <a:pt x="213252" y="1150553"/>
                  <a:pt x="209011" y="1144694"/>
                  <a:pt x="204324" y="1138109"/>
                </a:cubicBezTo>
                <a:cubicBezTo>
                  <a:pt x="205384" y="1136156"/>
                  <a:pt x="206389" y="1133757"/>
                  <a:pt x="207895" y="1131692"/>
                </a:cubicBezTo>
                <a:cubicBezTo>
                  <a:pt x="210630" y="1127953"/>
                  <a:pt x="214591" y="1124884"/>
                  <a:pt x="216377" y="1120755"/>
                </a:cubicBezTo>
                <a:cubicBezTo>
                  <a:pt x="226031" y="1098044"/>
                  <a:pt x="212471" y="1079462"/>
                  <a:pt x="187528" y="1080969"/>
                </a:cubicBezTo>
                <a:cubicBezTo>
                  <a:pt x="184068" y="1081192"/>
                  <a:pt x="180720" y="1082419"/>
                  <a:pt x="174694" y="1083759"/>
                </a:cubicBezTo>
                <a:cubicBezTo>
                  <a:pt x="179381" y="1065344"/>
                  <a:pt x="175252" y="1051450"/>
                  <a:pt x="158121" y="1042131"/>
                </a:cubicBezTo>
                <a:cubicBezTo>
                  <a:pt x="172015" y="1026116"/>
                  <a:pt x="163477" y="1010882"/>
                  <a:pt x="158623" y="999834"/>
                </a:cubicBezTo>
                <a:cubicBezTo>
                  <a:pt x="162361" y="981531"/>
                  <a:pt x="163087" y="966297"/>
                  <a:pt x="168834" y="953295"/>
                </a:cubicBezTo>
                <a:cubicBezTo>
                  <a:pt x="174415" y="940573"/>
                  <a:pt x="190095" y="932593"/>
                  <a:pt x="188197" y="915016"/>
                </a:cubicBezTo>
                <a:cubicBezTo>
                  <a:pt x="189927" y="920484"/>
                  <a:pt x="191601" y="925953"/>
                  <a:pt x="194001" y="933709"/>
                </a:cubicBezTo>
                <a:cubicBezTo>
                  <a:pt x="201869" y="928129"/>
                  <a:pt x="208286" y="923609"/>
                  <a:pt x="214647" y="919145"/>
                </a:cubicBezTo>
                <a:cubicBezTo>
                  <a:pt x="219167" y="923832"/>
                  <a:pt x="210630" y="936276"/>
                  <a:pt x="224524" y="933876"/>
                </a:cubicBezTo>
                <a:lnTo>
                  <a:pt x="224674" y="934023"/>
                </a:lnTo>
                <a:lnTo>
                  <a:pt x="241432" y="924669"/>
                </a:lnTo>
                <a:cubicBezTo>
                  <a:pt x="242827" y="920261"/>
                  <a:pt x="243050" y="912002"/>
                  <a:pt x="247236" y="908041"/>
                </a:cubicBezTo>
                <a:cubicBezTo>
                  <a:pt x="254211" y="901456"/>
                  <a:pt x="253541" y="894816"/>
                  <a:pt x="253988" y="886724"/>
                </a:cubicBezTo>
                <a:cubicBezTo>
                  <a:pt x="254322" y="880530"/>
                  <a:pt x="259568" y="874616"/>
                  <a:pt x="264088" y="865743"/>
                </a:cubicBezTo>
                <a:cubicBezTo>
                  <a:pt x="254434" y="865185"/>
                  <a:pt x="248742" y="864850"/>
                  <a:pt x="241432" y="864404"/>
                </a:cubicBezTo>
                <a:cubicBezTo>
                  <a:pt x="243608" y="860833"/>
                  <a:pt x="244501" y="857540"/>
                  <a:pt x="246175" y="857038"/>
                </a:cubicBezTo>
                <a:cubicBezTo>
                  <a:pt x="250946" y="855671"/>
                  <a:pt x="255577" y="854346"/>
                  <a:pt x="258151" y="851737"/>
                </a:cubicBezTo>
                <a:lnTo>
                  <a:pt x="257785" y="838855"/>
                </a:lnTo>
                <a:lnTo>
                  <a:pt x="265706" y="834383"/>
                </a:lnTo>
                <a:cubicBezTo>
                  <a:pt x="273016" y="810611"/>
                  <a:pt x="272848" y="810556"/>
                  <a:pt x="291877" y="795936"/>
                </a:cubicBezTo>
                <a:cubicBezTo>
                  <a:pt x="294722" y="798000"/>
                  <a:pt x="297568" y="800065"/>
                  <a:pt x="300414" y="802185"/>
                </a:cubicBezTo>
                <a:cubicBezTo>
                  <a:pt x="308115" y="793815"/>
                  <a:pt x="315704" y="785557"/>
                  <a:pt x="323293" y="777298"/>
                </a:cubicBezTo>
                <a:cubicBezTo>
                  <a:pt x="324297" y="778135"/>
                  <a:pt x="325302" y="778916"/>
                  <a:pt x="326306" y="779753"/>
                </a:cubicBezTo>
                <a:cubicBezTo>
                  <a:pt x="321675" y="789239"/>
                  <a:pt x="317378" y="798893"/>
                  <a:pt x="312356" y="808100"/>
                </a:cubicBezTo>
                <a:cubicBezTo>
                  <a:pt x="304655" y="822218"/>
                  <a:pt x="298517" y="834829"/>
                  <a:pt x="309063" y="851793"/>
                </a:cubicBezTo>
                <a:cubicBezTo>
                  <a:pt x="312858" y="857875"/>
                  <a:pt x="316652" y="872439"/>
                  <a:pt x="306776" y="882484"/>
                </a:cubicBezTo>
                <a:cubicBezTo>
                  <a:pt x="303428" y="885887"/>
                  <a:pt x="302646" y="892639"/>
                  <a:pt x="302200" y="897996"/>
                </a:cubicBezTo>
                <a:cubicBezTo>
                  <a:pt x="300526" y="916969"/>
                  <a:pt x="307166" y="923832"/>
                  <a:pt x="328985" y="926678"/>
                </a:cubicBezTo>
                <a:cubicBezTo>
                  <a:pt x="333225" y="944496"/>
                  <a:pt x="342693" y="957408"/>
                  <a:pt x="357387" y="965404"/>
                </a:cubicBezTo>
                <a:cubicBezTo>
                  <a:pt x="350524" y="980526"/>
                  <a:pt x="354095" y="994198"/>
                  <a:pt x="363526" y="1008427"/>
                </a:cubicBezTo>
                <a:cubicBezTo>
                  <a:pt x="375076" y="1025893"/>
                  <a:pt x="389920" y="1020369"/>
                  <a:pt x="404372" y="1016965"/>
                </a:cubicBezTo>
                <a:cubicBezTo>
                  <a:pt x="418825" y="1051952"/>
                  <a:pt x="429985" y="1063336"/>
                  <a:pt x="460229" y="1074886"/>
                </a:cubicBezTo>
                <a:cubicBezTo>
                  <a:pt x="446949" y="1094305"/>
                  <a:pt x="459950" y="1108423"/>
                  <a:pt x="469995" y="1123099"/>
                </a:cubicBezTo>
                <a:lnTo>
                  <a:pt x="469157" y="1123824"/>
                </a:lnTo>
                <a:cubicBezTo>
                  <a:pt x="466423" y="1123545"/>
                  <a:pt x="463633" y="1122820"/>
                  <a:pt x="460955" y="1122987"/>
                </a:cubicBezTo>
                <a:cubicBezTo>
                  <a:pt x="439918" y="1124605"/>
                  <a:pt x="440364" y="1123992"/>
                  <a:pt x="426972" y="1114505"/>
                </a:cubicBezTo>
                <a:cubicBezTo>
                  <a:pt x="414640" y="1105745"/>
                  <a:pt x="407943" y="1096593"/>
                  <a:pt x="419159" y="1083312"/>
                </a:cubicBezTo>
                <a:cubicBezTo>
                  <a:pt x="411236" y="1074384"/>
                  <a:pt x="404763" y="1067074"/>
                  <a:pt x="396281" y="1057588"/>
                </a:cubicBezTo>
                <a:cubicBezTo>
                  <a:pt x="393826" y="1068246"/>
                  <a:pt x="391817" y="1076728"/>
                  <a:pt x="388915" y="1089339"/>
                </a:cubicBezTo>
                <a:cubicBezTo>
                  <a:pt x="381773" y="1070143"/>
                  <a:pt x="363079" y="1070422"/>
                  <a:pt x="352533" y="1059597"/>
                </a:cubicBezTo>
                <a:cubicBezTo>
                  <a:pt x="341317" y="1048102"/>
                  <a:pt x="331830" y="1034989"/>
                  <a:pt x="321340" y="1022266"/>
                </a:cubicBezTo>
                <a:cubicBezTo>
                  <a:pt x="314086" y="1031864"/>
                  <a:pt x="305939" y="1038671"/>
                  <a:pt x="292490" y="1029185"/>
                </a:cubicBezTo>
                <a:cubicBezTo>
                  <a:pt x="285069" y="1023996"/>
                  <a:pt x="275694" y="1021540"/>
                  <a:pt x="264534" y="1016686"/>
                </a:cubicBezTo>
                <a:cubicBezTo>
                  <a:pt x="260851" y="1008595"/>
                  <a:pt x="281386" y="999164"/>
                  <a:pt x="266487" y="985939"/>
                </a:cubicBezTo>
                <a:cubicBezTo>
                  <a:pt x="262414" y="991854"/>
                  <a:pt x="258563" y="997378"/>
                  <a:pt x="254322" y="1003461"/>
                </a:cubicBezTo>
                <a:cubicBezTo>
                  <a:pt x="252313" y="1001787"/>
                  <a:pt x="248742" y="1000224"/>
                  <a:pt x="248686" y="998494"/>
                </a:cubicBezTo>
                <a:cubicBezTo>
                  <a:pt x="248296" y="985828"/>
                  <a:pt x="248352" y="973105"/>
                  <a:pt x="248686" y="960438"/>
                </a:cubicBezTo>
                <a:cubicBezTo>
                  <a:pt x="248854" y="955081"/>
                  <a:pt x="250081" y="949724"/>
                  <a:pt x="251086" y="942247"/>
                </a:cubicBezTo>
                <a:lnTo>
                  <a:pt x="229323" y="938564"/>
                </a:lnTo>
                <a:lnTo>
                  <a:pt x="229435" y="938731"/>
                </a:lnTo>
                <a:lnTo>
                  <a:pt x="229299" y="938599"/>
                </a:lnTo>
                <a:lnTo>
                  <a:pt x="186635" y="1000894"/>
                </a:lnTo>
                <a:cubicBezTo>
                  <a:pt x="187695" y="991966"/>
                  <a:pt x="188309" y="986720"/>
                  <a:pt x="189146" y="979801"/>
                </a:cubicBezTo>
                <a:cubicBezTo>
                  <a:pt x="178153" y="986385"/>
                  <a:pt x="177428" y="995648"/>
                  <a:pt x="181501" y="1002568"/>
                </a:cubicBezTo>
                <a:cubicBezTo>
                  <a:pt x="188811" y="1014956"/>
                  <a:pt x="196344" y="1026283"/>
                  <a:pt x="184124" y="1039118"/>
                </a:cubicBezTo>
                <a:cubicBezTo>
                  <a:pt x="207449" y="1050724"/>
                  <a:pt x="218553" y="1074998"/>
                  <a:pt x="245226" y="1071929"/>
                </a:cubicBezTo>
                <a:cubicBezTo>
                  <a:pt x="240985" y="1089283"/>
                  <a:pt x="236912" y="1104126"/>
                  <a:pt x="251309" y="1112999"/>
                </a:cubicBezTo>
                <a:cubicBezTo>
                  <a:pt x="256331" y="1116123"/>
                  <a:pt x="266152" y="1111436"/>
                  <a:pt x="277145" y="1109874"/>
                </a:cubicBezTo>
                <a:cubicBezTo>
                  <a:pt x="281107" y="1116235"/>
                  <a:pt x="283729" y="1128456"/>
                  <a:pt x="298238" y="1130799"/>
                </a:cubicBezTo>
                <a:cubicBezTo>
                  <a:pt x="303762" y="1131692"/>
                  <a:pt x="308338" y="1142741"/>
                  <a:pt x="312132" y="1149827"/>
                </a:cubicBezTo>
                <a:cubicBezTo>
                  <a:pt x="321116" y="1166624"/>
                  <a:pt x="324632" y="1167907"/>
                  <a:pt x="346562" y="1158365"/>
                </a:cubicBezTo>
                <a:cubicBezTo>
                  <a:pt x="353425" y="1165508"/>
                  <a:pt x="360791" y="1173264"/>
                  <a:pt x="369942" y="1182862"/>
                </a:cubicBezTo>
                <a:cubicBezTo>
                  <a:pt x="376750" y="1172929"/>
                  <a:pt x="383223" y="1163499"/>
                  <a:pt x="390477" y="1152897"/>
                </a:cubicBezTo>
                <a:cubicBezTo>
                  <a:pt x="398289" y="1164336"/>
                  <a:pt x="406827" y="1175217"/>
                  <a:pt x="413579" y="1187103"/>
                </a:cubicBezTo>
                <a:cubicBezTo>
                  <a:pt x="421670" y="1201332"/>
                  <a:pt x="431993" y="1210986"/>
                  <a:pt x="447953" y="1217068"/>
                </a:cubicBezTo>
                <a:cubicBezTo>
                  <a:pt x="470999" y="1225829"/>
                  <a:pt x="488520" y="1224769"/>
                  <a:pt x="505930" y="1207024"/>
                </a:cubicBezTo>
                <a:cubicBezTo>
                  <a:pt x="521889" y="1190786"/>
                  <a:pt x="537067" y="1173655"/>
                  <a:pt x="552580" y="1156970"/>
                </a:cubicBezTo>
                <a:cubicBezTo>
                  <a:pt x="562178" y="1166345"/>
                  <a:pt x="570102" y="1176780"/>
                  <a:pt x="580481" y="1183531"/>
                </a:cubicBezTo>
                <a:cubicBezTo>
                  <a:pt x="600848" y="1196756"/>
                  <a:pt x="616641" y="1188833"/>
                  <a:pt x="620045" y="1165173"/>
                </a:cubicBezTo>
                <a:cubicBezTo>
                  <a:pt x="620826" y="1159872"/>
                  <a:pt x="620938" y="1154459"/>
                  <a:pt x="621384" y="1148600"/>
                </a:cubicBezTo>
                <a:cubicBezTo>
                  <a:pt x="624453" y="1149827"/>
                  <a:pt x="626797" y="1149995"/>
                  <a:pt x="627634" y="1151167"/>
                </a:cubicBezTo>
                <a:cubicBezTo>
                  <a:pt x="632656" y="1158142"/>
                  <a:pt x="633382" y="1168353"/>
                  <a:pt x="646383" y="1168298"/>
                </a:cubicBezTo>
                <a:cubicBezTo>
                  <a:pt x="658883" y="1168242"/>
                  <a:pt x="668090" y="1163666"/>
                  <a:pt x="675065" y="1154403"/>
                </a:cubicBezTo>
                <a:cubicBezTo>
                  <a:pt x="679418" y="1148656"/>
                  <a:pt x="682263" y="1141792"/>
                  <a:pt x="685556" y="1135877"/>
                </a:cubicBezTo>
                <a:cubicBezTo>
                  <a:pt x="698502" y="1130464"/>
                  <a:pt x="711057" y="1139393"/>
                  <a:pt x="725454" y="1131134"/>
                </a:cubicBezTo>
                <a:cubicBezTo>
                  <a:pt x="739794" y="1122875"/>
                  <a:pt x="748276" y="1113110"/>
                  <a:pt x="754023" y="1099495"/>
                </a:cubicBezTo>
                <a:cubicBezTo>
                  <a:pt x="755865" y="1095142"/>
                  <a:pt x="753967" y="1089227"/>
                  <a:pt x="753800" y="1084038"/>
                </a:cubicBezTo>
                <a:cubicBezTo>
                  <a:pt x="745932" y="1088055"/>
                  <a:pt x="743532" y="1070032"/>
                  <a:pt x="733489" y="1079239"/>
                </a:cubicBezTo>
                <a:cubicBezTo>
                  <a:pt x="730811" y="1081694"/>
                  <a:pt x="724003" y="1079629"/>
                  <a:pt x="718925" y="1079629"/>
                </a:cubicBezTo>
                <a:lnTo>
                  <a:pt x="718925" y="1046204"/>
                </a:lnTo>
                <a:cubicBezTo>
                  <a:pt x="724505" y="1050278"/>
                  <a:pt x="727407" y="1053514"/>
                  <a:pt x="730978" y="1054798"/>
                </a:cubicBezTo>
                <a:cubicBezTo>
                  <a:pt x="739626" y="1057923"/>
                  <a:pt x="747104" y="1056751"/>
                  <a:pt x="752126" y="1047488"/>
                </a:cubicBezTo>
                <a:cubicBezTo>
                  <a:pt x="755530" y="1041182"/>
                  <a:pt x="759324" y="1034709"/>
                  <a:pt x="764458" y="1029910"/>
                </a:cubicBezTo>
                <a:cubicBezTo>
                  <a:pt x="775953" y="1019141"/>
                  <a:pt x="782593" y="1019922"/>
                  <a:pt x="787169" y="1035491"/>
                </a:cubicBezTo>
                <a:cubicBezTo>
                  <a:pt x="790964" y="1048436"/>
                  <a:pt x="805192" y="1037667"/>
                  <a:pt x="807983" y="1048381"/>
                </a:cubicBezTo>
                <a:cubicBezTo>
                  <a:pt x="819980" y="1044363"/>
                  <a:pt x="817804" y="1024051"/>
                  <a:pt x="834544" y="1025056"/>
                </a:cubicBezTo>
                <a:cubicBezTo>
                  <a:pt x="835102" y="1025056"/>
                  <a:pt x="839232" y="1009822"/>
                  <a:pt x="836776" y="1007813"/>
                </a:cubicBezTo>
                <a:cubicBezTo>
                  <a:pt x="821431" y="995369"/>
                  <a:pt x="828295" y="977792"/>
                  <a:pt x="823997" y="963005"/>
                </a:cubicBezTo>
                <a:cubicBezTo>
                  <a:pt x="822044" y="956197"/>
                  <a:pt x="817077" y="950282"/>
                  <a:pt x="812224" y="941744"/>
                </a:cubicBezTo>
                <a:cubicBezTo>
                  <a:pt x="813618" y="937280"/>
                  <a:pt x="816129" y="929468"/>
                  <a:pt x="819255" y="919535"/>
                </a:cubicBezTo>
                <a:cubicBezTo>
                  <a:pt x="826230" y="922102"/>
                  <a:pt x="832535" y="924390"/>
                  <a:pt x="839622" y="927013"/>
                </a:cubicBezTo>
                <a:cubicBezTo>
                  <a:pt x="852568" y="919480"/>
                  <a:pt x="852401" y="893923"/>
                  <a:pt x="875335" y="899056"/>
                </a:cubicBezTo>
                <a:cubicBezTo>
                  <a:pt x="875168" y="902293"/>
                  <a:pt x="874945" y="905529"/>
                  <a:pt x="874777" y="908766"/>
                </a:cubicBezTo>
                <a:cubicBezTo>
                  <a:pt x="875837" y="909156"/>
                  <a:pt x="876898" y="909547"/>
                  <a:pt x="878014" y="909938"/>
                </a:cubicBezTo>
                <a:cubicBezTo>
                  <a:pt x="881194" y="903074"/>
                  <a:pt x="884375" y="896211"/>
                  <a:pt x="887667" y="889068"/>
                </a:cubicBezTo>
                <a:cubicBezTo>
                  <a:pt x="881419" y="880028"/>
                  <a:pt x="875726" y="871770"/>
                  <a:pt x="869811" y="863232"/>
                </a:cubicBezTo>
                <a:cubicBezTo>
                  <a:pt x="858539" y="864515"/>
                  <a:pt x="847881" y="865743"/>
                  <a:pt x="837279" y="866971"/>
                </a:cubicBezTo>
                <a:cubicBezTo>
                  <a:pt x="836944" y="865910"/>
                  <a:pt x="836665" y="864794"/>
                  <a:pt x="836330" y="863734"/>
                </a:cubicBezTo>
                <a:cubicBezTo>
                  <a:pt x="839064" y="862283"/>
                  <a:pt x="841799" y="860832"/>
                  <a:pt x="847434" y="857875"/>
                </a:cubicBezTo>
                <a:cubicBezTo>
                  <a:pt x="842133" y="850007"/>
                  <a:pt x="836944" y="842251"/>
                  <a:pt x="831699" y="834438"/>
                </a:cubicBezTo>
                <a:cubicBezTo>
                  <a:pt x="833094" y="814238"/>
                  <a:pt x="823942" y="799116"/>
                  <a:pt x="808986" y="786784"/>
                </a:cubicBezTo>
                <a:cubicBezTo>
                  <a:pt x="802514" y="789518"/>
                  <a:pt x="796097" y="792253"/>
                  <a:pt x="788229" y="795601"/>
                </a:cubicBezTo>
                <a:cubicBezTo>
                  <a:pt x="793865" y="800902"/>
                  <a:pt x="798999" y="805812"/>
                  <a:pt x="804133" y="810667"/>
                </a:cubicBezTo>
                <a:cubicBezTo>
                  <a:pt x="791410" y="817642"/>
                  <a:pt x="806309" y="827184"/>
                  <a:pt x="802068" y="835108"/>
                </a:cubicBezTo>
                <a:cubicBezTo>
                  <a:pt x="793363" y="824562"/>
                  <a:pt x="782426" y="800958"/>
                  <a:pt x="779636" y="789295"/>
                </a:cubicBezTo>
                <a:cubicBezTo>
                  <a:pt x="776511" y="776293"/>
                  <a:pt x="777962" y="759665"/>
                  <a:pt x="757762" y="756986"/>
                </a:cubicBezTo>
                <a:cubicBezTo>
                  <a:pt x="762616" y="755591"/>
                  <a:pt x="767471" y="754196"/>
                  <a:pt x="772326" y="752801"/>
                </a:cubicBezTo>
                <a:cubicBezTo>
                  <a:pt x="772382" y="751741"/>
                  <a:pt x="772437" y="750681"/>
                  <a:pt x="772493" y="749565"/>
                </a:cubicBezTo>
                <a:cubicBezTo>
                  <a:pt x="764011" y="748895"/>
                  <a:pt x="755474" y="748225"/>
                  <a:pt x="747048" y="747556"/>
                </a:cubicBezTo>
                <a:cubicBezTo>
                  <a:pt x="737507" y="711731"/>
                  <a:pt x="733322" y="704310"/>
                  <a:pt x="694763" y="718539"/>
                </a:cubicBezTo>
                <a:cubicBezTo>
                  <a:pt x="700064" y="706263"/>
                  <a:pt x="704472" y="695995"/>
                  <a:pt x="708713" y="686119"/>
                </a:cubicBezTo>
                <a:cubicBezTo>
                  <a:pt x="686728" y="662905"/>
                  <a:pt x="679752" y="636679"/>
                  <a:pt x="686002" y="605486"/>
                </a:cubicBezTo>
                <a:cubicBezTo>
                  <a:pt x="694484" y="606602"/>
                  <a:pt x="702017" y="593656"/>
                  <a:pt x="712731" y="605820"/>
                </a:cubicBezTo>
                <a:cubicBezTo>
                  <a:pt x="715354" y="608778"/>
                  <a:pt x="727351" y="603533"/>
                  <a:pt x="737730" y="601580"/>
                </a:cubicBezTo>
                <a:cubicBezTo>
                  <a:pt x="739124" y="608332"/>
                  <a:pt x="742026" y="615251"/>
                  <a:pt x="741635" y="621947"/>
                </a:cubicBezTo>
                <a:cubicBezTo>
                  <a:pt x="740240" y="644491"/>
                  <a:pt x="739794" y="644435"/>
                  <a:pt x="759659" y="655260"/>
                </a:cubicBezTo>
                <a:cubicBezTo>
                  <a:pt x="761221" y="656097"/>
                  <a:pt x="762393" y="657604"/>
                  <a:pt x="764458" y="659390"/>
                </a:cubicBezTo>
                <a:cubicBezTo>
                  <a:pt x="765072" y="668318"/>
                  <a:pt x="748554" y="675628"/>
                  <a:pt x="759603" y="685728"/>
                </a:cubicBezTo>
                <a:cubicBezTo>
                  <a:pt x="766746" y="692257"/>
                  <a:pt x="775841" y="696721"/>
                  <a:pt x="786555" y="703696"/>
                </a:cubicBezTo>
                <a:cubicBezTo>
                  <a:pt x="786946" y="707881"/>
                  <a:pt x="787002" y="715191"/>
                  <a:pt x="788285" y="722334"/>
                </a:cubicBezTo>
                <a:cubicBezTo>
                  <a:pt x="790517" y="734442"/>
                  <a:pt x="796823" y="743147"/>
                  <a:pt x="810382" y="743036"/>
                </a:cubicBezTo>
                <a:cubicBezTo>
                  <a:pt x="822714" y="742924"/>
                  <a:pt x="831196" y="747891"/>
                  <a:pt x="838171" y="758158"/>
                </a:cubicBezTo>
                <a:cubicBezTo>
                  <a:pt x="852736" y="779474"/>
                  <a:pt x="857256" y="779418"/>
                  <a:pt x="874721" y="760279"/>
                </a:cubicBezTo>
                <a:cubicBezTo>
                  <a:pt x="875893" y="758995"/>
                  <a:pt x="877735" y="758270"/>
                  <a:pt x="880580" y="756372"/>
                </a:cubicBezTo>
                <a:cubicBezTo>
                  <a:pt x="883204" y="762176"/>
                  <a:pt x="886161" y="767644"/>
                  <a:pt x="888225" y="773392"/>
                </a:cubicBezTo>
                <a:cubicBezTo>
                  <a:pt x="897488" y="799507"/>
                  <a:pt x="900055" y="801013"/>
                  <a:pt x="929741" y="796494"/>
                </a:cubicBezTo>
                <a:cubicBezTo>
                  <a:pt x="937833" y="821493"/>
                  <a:pt x="946035" y="846659"/>
                  <a:pt x="961269" y="868700"/>
                </a:cubicBezTo>
                <a:cubicBezTo>
                  <a:pt x="966236" y="868477"/>
                  <a:pt x="970588" y="868254"/>
                  <a:pt x="978344" y="867863"/>
                </a:cubicBezTo>
                <a:cubicBezTo>
                  <a:pt x="973545" y="877182"/>
                  <a:pt x="969639" y="884771"/>
                  <a:pt x="965566" y="892751"/>
                </a:cubicBezTo>
                <a:cubicBezTo>
                  <a:pt x="982753" y="895262"/>
                  <a:pt x="981581" y="911221"/>
                  <a:pt x="984929" y="925729"/>
                </a:cubicBezTo>
                <a:cubicBezTo>
                  <a:pt x="990286" y="921265"/>
                  <a:pt x="994638" y="917694"/>
                  <a:pt x="1004627" y="909491"/>
                </a:cubicBezTo>
                <a:cubicBezTo>
                  <a:pt x="994750" y="943084"/>
                  <a:pt x="1004013" y="970203"/>
                  <a:pt x="1002395" y="998829"/>
                </a:cubicBezTo>
                <a:cubicBezTo>
                  <a:pt x="998991" y="998662"/>
                  <a:pt x="995587" y="998494"/>
                  <a:pt x="990788" y="998271"/>
                </a:cubicBezTo>
                <a:cubicBezTo>
                  <a:pt x="991458" y="1003070"/>
                  <a:pt x="992127" y="1007981"/>
                  <a:pt x="992964" y="1013840"/>
                </a:cubicBezTo>
                <a:lnTo>
                  <a:pt x="980409" y="1013840"/>
                </a:lnTo>
                <a:cubicBezTo>
                  <a:pt x="978679" y="1021652"/>
                  <a:pt x="976838" y="1030134"/>
                  <a:pt x="974996" y="1038392"/>
                </a:cubicBezTo>
                <a:cubicBezTo>
                  <a:pt x="986676" y="1043453"/>
                  <a:pt x="998210" y="1043024"/>
                  <a:pt x="1009593" y="1037109"/>
                </a:cubicBezTo>
                <a:cubicBezTo>
                  <a:pt x="1010542" y="1054240"/>
                  <a:pt x="1018298" y="1064675"/>
                  <a:pt x="1037215" y="1063391"/>
                </a:cubicBezTo>
                <a:cubicBezTo>
                  <a:pt x="1033309" y="1040959"/>
                  <a:pt x="1010765" y="1024442"/>
                  <a:pt x="1018075" y="996318"/>
                </a:cubicBezTo>
                <a:cubicBezTo>
                  <a:pt x="1021311" y="1000615"/>
                  <a:pt x="1022985" y="1003293"/>
                  <a:pt x="1025106" y="1005525"/>
                </a:cubicBezTo>
                <a:cubicBezTo>
                  <a:pt x="1026947" y="1007478"/>
                  <a:pt x="1029347" y="1008929"/>
                  <a:pt x="1033532" y="1012166"/>
                </a:cubicBezTo>
                <a:cubicBezTo>
                  <a:pt x="1035541" y="1006362"/>
                  <a:pt x="1037438" y="1001787"/>
                  <a:pt x="1038610" y="997043"/>
                </a:cubicBezTo>
                <a:cubicBezTo>
                  <a:pt x="1039726" y="992579"/>
                  <a:pt x="1040005" y="987892"/>
                  <a:pt x="1040786" y="981977"/>
                </a:cubicBezTo>
                <a:cubicBezTo>
                  <a:pt x="1036266" y="977792"/>
                  <a:pt x="1031077" y="972881"/>
                  <a:pt x="1025720" y="968138"/>
                </a:cubicBezTo>
                <a:cubicBezTo>
                  <a:pt x="1017238" y="960605"/>
                  <a:pt x="1013555" y="951956"/>
                  <a:pt x="1018689" y="940907"/>
                </a:cubicBezTo>
                <a:cubicBezTo>
                  <a:pt x="1025385" y="926622"/>
                  <a:pt x="1022037" y="916243"/>
                  <a:pt x="1007528" y="908822"/>
                </a:cubicBezTo>
                <a:cubicBezTo>
                  <a:pt x="997652" y="903800"/>
                  <a:pt x="992685" y="894425"/>
                  <a:pt x="994025" y="883265"/>
                </a:cubicBezTo>
                <a:cubicBezTo>
                  <a:pt x="997428" y="855308"/>
                  <a:pt x="986938" y="835052"/>
                  <a:pt x="962162" y="821827"/>
                </a:cubicBezTo>
                <a:cubicBezTo>
                  <a:pt x="959874" y="820600"/>
                  <a:pt x="956582" y="818256"/>
                  <a:pt x="956526" y="816359"/>
                </a:cubicBezTo>
                <a:cubicBezTo>
                  <a:pt x="955410" y="792978"/>
                  <a:pt x="938446" y="775847"/>
                  <a:pt x="932643" y="754364"/>
                </a:cubicBezTo>
                <a:cubicBezTo>
                  <a:pt x="931918" y="751741"/>
                  <a:pt x="930802" y="749230"/>
                  <a:pt x="929351" y="745435"/>
                </a:cubicBezTo>
                <a:cubicBezTo>
                  <a:pt x="920646" y="751964"/>
                  <a:pt x="912443" y="758046"/>
                  <a:pt x="900725" y="766863"/>
                </a:cubicBezTo>
                <a:cubicBezTo>
                  <a:pt x="901897" y="742701"/>
                  <a:pt x="890848" y="729141"/>
                  <a:pt x="874052" y="717590"/>
                </a:cubicBezTo>
                <a:cubicBezTo>
                  <a:pt x="870370" y="720939"/>
                  <a:pt x="866463" y="724454"/>
                  <a:pt x="860994" y="729420"/>
                </a:cubicBezTo>
                <a:cubicBezTo>
                  <a:pt x="867245" y="729978"/>
                  <a:pt x="871150" y="730369"/>
                  <a:pt x="878851" y="731094"/>
                </a:cubicBezTo>
                <a:cubicBezTo>
                  <a:pt x="872434" y="738460"/>
                  <a:pt x="867579" y="744040"/>
                  <a:pt x="863673" y="748560"/>
                </a:cubicBezTo>
                <a:cubicBezTo>
                  <a:pt x="847156" y="745547"/>
                  <a:pt x="850057" y="732489"/>
                  <a:pt x="846263" y="723729"/>
                </a:cubicBezTo>
                <a:cubicBezTo>
                  <a:pt x="841966" y="723952"/>
                  <a:pt x="838506" y="724119"/>
                  <a:pt x="833875" y="724342"/>
                </a:cubicBezTo>
                <a:cubicBezTo>
                  <a:pt x="834935" y="717256"/>
                  <a:pt x="835995" y="710336"/>
                  <a:pt x="837055" y="702915"/>
                </a:cubicBezTo>
                <a:cubicBezTo>
                  <a:pt x="822938" y="699678"/>
                  <a:pt x="809769" y="696609"/>
                  <a:pt x="796655" y="693596"/>
                </a:cubicBezTo>
                <a:lnTo>
                  <a:pt x="797102" y="688630"/>
                </a:lnTo>
                <a:cubicBezTo>
                  <a:pt x="803407" y="688630"/>
                  <a:pt x="809935" y="687458"/>
                  <a:pt x="815906" y="688853"/>
                </a:cubicBezTo>
                <a:cubicBezTo>
                  <a:pt x="828071" y="691699"/>
                  <a:pt x="834935" y="690415"/>
                  <a:pt x="836442" y="680204"/>
                </a:cubicBezTo>
                <a:cubicBezTo>
                  <a:pt x="837613" y="671945"/>
                  <a:pt x="848997" y="661008"/>
                  <a:pt x="833596" y="654200"/>
                </a:cubicBezTo>
                <a:cubicBezTo>
                  <a:pt x="845760" y="645495"/>
                  <a:pt x="837948" y="629871"/>
                  <a:pt x="845649" y="619603"/>
                </a:cubicBezTo>
                <a:cubicBezTo>
                  <a:pt x="855526" y="631601"/>
                  <a:pt x="866854" y="628811"/>
                  <a:pt x="884766" y="606657"/>
                </a:cubicBezTo>
                <a:cubicBezTo>
                  <a:pt x="885046" y="615976"/>
                  <a:pt x="886217" y="621612"/>
                  <a:pt x="885213" y="626858"/>
                </a:cubicBezTo>
                <a:cubicBezTo>
                  <a:pt x="879743" y="656209"/>
                  <a:pt x="888337" y="665863"/>
                  <a:pt x="916405" y="662570"/>
                </a:cubicBezTo>
                <a:cubicBezTo>
                  <a:pt x="918637" y="667425"/>
                  <a:pt x="920088" y="672336"/>
                  <a:pt x="922934" y="676130"/>
                </a:cubicBezTo>
                <a:cubicBezTo>
                  <a:pt x="925445" y="679422"/>
                  <a:pt x="930523" y="680873"/>
                  <a:pt x="932866" y="684277"/>
                </a:cubicBezTo>
                <a:cubicBezTo>
                  <a:pt x="944585" y="701408"/>
                  <a:pt x="944417" y="701520"/>
                  <a:pt x="963166" y="692312"/>
                </a:cubicBezTo>
                <a:cubicBezTo>
                  <a:pt x="970253" y="698506"/>
                  <a:pt x="977117" y="704477"/>
                  <a:pt x="982530" y="709276"/>
                </a:cubicBezTo>
                <a:cubicBezTo>
                  <a:pt x="985264" y="720436"/>
                  <a:pt x="986212" y="731373"/>
                  <a:pt x="991067" y="740190"/>
                </a:cubicBezTo>
                <a:cubicBezTo>
                  <a:pt x="992741" y="743203"/>
                  <a:pt x="1004348" y="740692"/>
                  <a:pt x="1012104" y="740692"/>
                </a:cubicBezTo>
                <a:cubicBezTo>
                  <a:pt x="1025664" y="756875"/>
                  <a:pt x="1020251" y="779028"/>
                  <a:pt x="1026501" y="798223"/>
                </a:cubicBezTo>
                <a:cubicBezTo>
                  <a:pt x="1027226" y="800511"/>
                  <a:pt x="1026836" y="804083"/>
                  <a:pt x="1025497" y="806036"/>
                </a:cubicBezTo>
                <a:cubicBezTo>
                  <a:pt x="1016513" y="819651"/>
                  <a:pt x="1020140" y="831872"/>
                  <a:pt x="1027896" y="844594"/>
                </a:cubicBezTo>
                <a:cubicBezTo>
                  <a:pt x="1030295" y="848500"/>
                  <a:pt x="1028845" y="854638"/>
                  <a:pt x="1029961" y="859605"/>
                </a:cubicBezTo>
                <a:cubicBezTo>
                  <a:pt x="1030686" y="862953"/>
                  <a:pt x="1032472" y="868477"/>
                  <a:pt x="1034369" y="868756"/>
                </a:cubicBezTo>
                <a:cubicBezTo>
                  <a:pt x="1057080" y="872160"/>
                  <a:pt x="1059312" y="893588"/>
                  <a:pt x="1070860" y="909324"/>
                </a:cubicBezTo>
                <a:lnTo>
                  <a:pt x="1108861" y="909324"/>
                </a:lnTo>
                <a:cubicBezTo>
                  <a:pt x="1104509" y="917527"/>
                  <a:pt x="1101329" y="922884"/>
                  <a:pt x="1098762" y="928519"/>
                </a:cubicBezTo>
                <a:cubicBezTo>
                  <a:pt x="1097311" y="931756"/>
                  <a:pt x="1094856" y="937503"/>
                  <a:pt x="1096027" y="938564"/>
                </a:cubicBezTo>
                <a:cubicBezTo>
                  <a:pt x="1110815" y="951677"/>
                  <a:pt x="1094632" y="963897"/>
                  <a:pt x="1095581" y="977401"/>
                </a:cubicBezTo>
                <a:cubicBezTo>
                  <a:pt x="1098818" y="982870"/>
                  <a:pt x="1105235" y="988952"/>
                  <a:pt x="1105569" y="995369"/>
                </a:cubicBezTo>
                <a:cubicBezTo>
                  <a:pt x="1106182" y="1007199"/>
                  <a:pt x="1114609" y="1019643"/>
                  <a:pt x="1102946" y="1031752"/>
                </a:cubicBezTo>
                <a:cubicBezTo>
                  <a:pt x="1099041" y="1035770"/>
                  <a:pt x="1100882" y="1045312"/>
                  <a:pt x="1100101" y="1052231"/>
                </a:cubicBezTo>
                <a:cubicBezTo>
                  <a:pt x="1131014" y="1056639"/>
                  <a:pt x="1136595" y="1042745"/>
                  <a:pt x="1124096" y="994811"/>
                </a:cubicBezTo>
                <a:cubicBezTo>
                  <a:pt x="1131405" y="988394"/>
                  <a:pt x="1139608" y="981196"/>
                  <a:pt x="1148871" y="973049"/>
                </a:cubicBezTo>
                <a:cubicBezTo>
                  <a:pt x="1152777" y="979633"/>
                  <a:pt x="1156739" y="986441"/>
                  <a:pt x="1162096" y="995481"/>
                </a:cubicBezTo>
                <a:cubicBezTo>
                  <a:pt x="1169852" y="981754"/>
                  <a:pt x="1171191" y="965962"/>
                  <a:pt x="1188545" y="953239"/>
                </a:cubicBezTo>
                <a:cubicBezTo>
                  <a:pt x="1186536" y="964846"/>
                  <a:pt x="1185420" y="971207"/>
                  <a:pt x="1184304" y="977569"/>
                </a:cubicBezTo>
                <a:cubicBezTo>
                  <a:pt x="1183244" y="983707"/>
                  <a:pt x="1182240" y="989845"/>
                  <a:pt x="1180621" y="999666"/>
                </a:cubicBezTo>
                <a:cubicBezTo>
                  <a:pt x="1189605" y="995760"/>
                  <a:pt x="1195577" y="993137"/>
                  <a:pt x="1203222" y="989845"/>
                </a:cubicBezTo>
                <a:cubicBezTo>
                  <a:pt x="1205398" y="998159"/>
                  <a:pt x="1207351" y="1005748"/>
                  <a:pt x="1208300" y="1009376"/>
                </a:cubicBezTo>
                <a:cubicBezTo>
                  <a:pt x="1225152" y="1016853"/>
                  <a:pt x="1238712" y="1022879"/>
                  <a:pt x="1255619" y="1030413"/>
                </a:cubicBezTo>
                <a:cubicBezTo>
                  <a:pt x="1267448" y="1025279"/>
                  <a:pt x="1275651" y="1012500"/>
                  <a:pt x="1281232" y="995816"/>
                </a:cubicBezTo>
                <a:cubicBezTo>
                  <a:pt x="1295517" y="1001284"/>
                  <a:pt x="1306788" y="997546"/>
                  <a:pt x="1315828" y="985939"/>
                </a:cubicBezTo>
                <a:cubicBezTo>
                  <a:pt x="1314825" y="980638"/>
                  <a:pt x="1313876" y="975448"/>
                  <a:pt x="1312369" y="967246"/>
                </a:cubicBezTo>
                <a:cubicBezTo>
                  <a:pt x="1336363" y="975839"/>
                  <a:pt x="1358349" y="993974"/>
                  <a:pt x="1384519" y="971821"/>
                </a:cubicBezTo>
                <a:cubicBezTo>
                  <a:pt x="1365715" y="966632"/>
                  <a:pt x="1347803" y="961721"/>
                  <a:pt x="1329891" y="956867"/>
                </a:cubicBezTo>
                <a:cubicBezTo>
                  <a:pt x="1328105" y="956364"/>
                  <a:pt x="1326095" y="956867"/>
                  <a:pt x="1324367" y="956364"/>
                </a:cubicBezTo>
                <a:cubicBezTo>
                  <a:pt x="1315995" y="953965"/>
                  <a:pt x="1307569" y="948943"/>
                  <a:pt x="1299479" y="949389"/>
                </a:cubicBezTo>
                <a:cubicBezTo>
                  <a:pt x="1287203" y="950059"/>
                  <a:pt x="1292337" y="965069"/>
                  <a:pt x="1285808" y="971040"/>
                </a:cubicBezTo>
                <a:cubicBezTo>
                  <a:pt x="1282571" y="974053"/>
                  <a:pt x="1277828" y="975448"/>
                  <a:pt x="1272024" y="978462"/>
                </a:cubicBezTo>
                <a:cubicBezTo>
                  <a:pt x="1256010" y="951286"/>
                  <a:pt x="1235196" y="962558"/>
                  <a:pt x="1213210" y="973663"/>
                </a:cubicBezTo>
                <a:cubicBezTo>
                  <a:pt x="1211647" y="942135"/>
                  <a:pt x="1184304" y="937336"/>
                  <a:pt x="1165779" y="924223"/>
                </a:cubicBezTo>
                <a:cubicBezTo>
                  <a:pt x="1162487" y="921879"/>
                  <a:pt x="1153112" y="928073"/>
                  <a:pt x="1145077" y="930807"/>
                </a:cubicBezTo>
                <a:cubicBezTo>
                  <a:pt x="1143235" y="904971"/>
                  <a:pt x="1141450" y="879749"/>
                  <a:pt x="1139441" y="851458"/>
                </a:cubicBezTo>
                <a:cubicBezTo>
                  <a:pt x="1136762" y="848166"/>
                  <a:pt x="1123872" y="856703"/>
                  <a:pt x="1122700" y="844092"/>
                </a:cubicBezTo>
                <a:cubicBezTo>
                  <a:pt x="1121919" y="835889"/>
                  <a:pt x="1121138" y="827742"/>
                  <a:pt x="1119743" y="813736"/>
                </a:cubicBezTo>
                <a:cubicBezTo>
                  <a:pt x="1115335" y="824785"/>
                  <a:pt x="1112824" y="830923"/>
                  <a:pt x="1109141" y="840130"/>
                </a:cubicBezTo>
                <a:cubicBezTo>
                  <a:pt x="1098538" y="823836"/>
                  <a:pt x="1087322" y="812341"/>
                  <a:pt x="1085760" y="794875"/>
                </a:cubicBezTo>
                <a:cubicBezTo>
                  <a:pt x="1085146" y="787956"/>
                  <a:pt x="1081855" y="780088"/>
                  <a:pt x="1077222" y="774898"/>
                </a:cubicBezTo>
                <a:cubicBezTo>
                  <a:pt x="1060540" y="756261"/>
                  <a:pt x="1055908" y="735056"/>
                  <a:pt x="1060149" y="711118"/>
                </a:cubicBezTo>
                <a:cubicBezTo>
                  <a:pt x="1060596" y="708607"/>
                  <a:pt x="1059201" y="705761"/>
                  <a:pt x="1058364" y="701576"/>
                </a:cubicBezTo>
                <a:cubicBezTo>
                  <a:pt x="1069299" y="703138"/>
                  <a:pt x="1079734" y="704645"/>
                  <a:pt x="1091843" y="706430"/>
                </a:cubicBezTo>
                <a:cubicBezTo>
                  <a:pt x="1096251" y="718930"/>
                  <a:pt x="1100882" y="731931"/>
                  <a:pt x="1105457" y="744877"/>
                </a:cubicBezTo>
                <a:cubicBezTo>
                  <a:pt x="1111595" y="762287"/>
                  <a:pt x="1116674" y="779307"/>
                  <a:pt x="1138212" y="785947"/>
                </a:cubicBezTo>
                <a:cubicBezTo>
                  <a:pt x="1147754" y="788905"/>
                  <a:pt x="1154619" y="800288"/>
                  <a:pt x="1164105" y="809160"/>
                </a:cubicBezTo>
                <a:cubicBezTo>
                  <a:pt x="1173869" y="804696"/>
                  <a:pt x="1183690" y="800176"/>
                  <a:pt x="1195185" y="794875"/>
                </a:cubicBezTo>
                <a:cubicBezTo>
                  <a:pt x="1205621" y="809216"/>
                  <a:pt x="1218790" y="823334"/>
                  <a:pt x="1227327" y="839851"/>
                </a:cubicBezTo>
                <a:cubicBezTo>
                  <a:pt x="1241948" y="868087"/>
                  <a:pt x="1240776" y="868700"/>
                  <a:pt x="1270406" y="861949"/>
                </a:cubicBezTo>
                <a:cubicBezTo>
                  <a:pt x="1277549" y="868366"/>
                  <a:pt x="1285027" y="875062"/>
                  <a:pt x="1292727" y="881981"/>
                </a:cubicBezTo>
                <a:cubicBezTo>
                  <a:pt x="1303663" y="880586"/>
                  <a:pt x="1311866" y="872997"/>
                  <a:pt x="1324199" y="874392"/>
                </a:cubicBezTo>
                <a:cubicBezTo>
                  <a:pt x="1332513" y="875285"/>
                  <a:pt x="1342167" y="863009"/>
                  <a:pt x="1354331" y="869147"/>
                </a:cubicBezTo>
                <a:cubicBezTo>
                  <a:pt x="1355950" y="869984"/>
                  <a:pt x="1359242" y="866915"/>
                  <a:pt x="1361921" y="866245"/>
                </a:cubicBezTo>
                <a:cubicBezTo>
                  <a:pt x="1377936" y="862116"/>
                  <a:pt x="1393895" y="857763"/>
                  <a:pt x="1410022" y="854192"/>
                </a:cubicBezTo>
                <a:cubicBezTo>
                  <a:pt x="1422129" y="851569"/>
                  <a:pt x="1431169" y="847329"/>
                  <a:pt x="1428157" y="830756"/>
                </a:cubicBezTo>
                <a:cubicBezTo>
                  <a:pt x="1417275" y="830756"/>
                  <a:pt x="1406617" y="830756"/>
                  <a:pt x="1396015" y="830756"/>
                </a:cubicBezTo>
                <a:cubicBezTo>
                  <a:pt x="1393393" y="830756"/>
                  <a:pt x="1389598" y="832374"/>
                  <a:pt x="1388315" y="831146"/>
                </a:cubicBezTo>
                <a:cubicBezTo>
                  <a:pt x="1372187" y="816080"/>
                  <a:pt x="1365715" y="832541"/>
                  <a:pt x="1356228" y="842809"/>
                </a:cubicBezTo>
                <a:cubicBezTo>
                  <a:pt x="1349421" y="828579"/>
                  <a:pt x="1356228" y="811392"/>
                  <a:pt x="1338428" y="802520"/>
                </a:cubicBezTo>
                <a:cubicBezTo>
                  <a:pt x="1293899" y="819930"/>
                  <a:pt x="1264379" y="793145"/>
                  <a:pt x="1239549" y="757767"/>
                </a:cubicBezTo>
                <a:cubicBezTo>
                  <a:pt x="1233410" y="761339"/>
                  <a:pt x="1228666" y="764129"/>
                  <a:pt x="1220297" y="769039"/>
                </a:cubicBezTo>
                <a:cubicBezTo>
                  <a:pt x="1230788" y="773392"/>
                  <a:pt x="1238767" y="776740"/>
                  <a:pt x="1248365" y="780702"/>
                </a:cubicBezTo>
                <a:cubicBezTo>
                  <a:pt x="1250876" y="800176"/>
                  <a:pt x="1263710" y="813401"/>
                  <a:pt x="1283520" y="820321"/>
                </a:cubicBezTo>
                <a:cubicBezTo>
                  <a:pt x="1280897" y="829249"/>
                  <a:pt x="1278554" y="837061"/>
                  <a:pt x="1275764" y="846659"/>
                </a:cubicBezTo>
                <a:cubicBezTo>
                  <a:pt x="1269345" y="845878"/>
                  <a:pt x="1263486" y="845097"/>
                  <a:pt x="1258408" y="844483"/>
                </a:cubicBezTo>
                <a:cubicBezTo>
                  <a:pt x="1257013" y="841302"/>
                  <a:pt x="1255340" y="839461"/>
                  <a:pt x="1255674" y="838010"/>
                </a:cubicBezTo>
                <a:cubicBezTo>
                  <a:pt x="1261589" y="809439"/>
                  <a:pt x="1238265" y="800176"/>
                  <a:pt x="1221804" y="786394"/>
                </a:cubicBezTo>
                <a:cubicBezTo>
                  <a:pt x="1210867" y="789797"/>
                  <a:pt x="1205342" y="782264"/>
                  <a:pt x="1199260" y="775512"/>
                </a:cubicBezTo>
                <a:cubicBezTo>
                  <a:pt x="1198144" y="774285"/>
                  <a:pt x="1195577" y="773001"/>
                  <a:pt x="1194294" y="773448"/>
                </a:cubicBezTo>
                <a:cubicBezTo>
                  <a:pt x="1175543" y="780311"/>
                  <a:pt x="1166838" y="761953"/>
                  <a:pt x="1151271" y="757321"/>
                </a:cubicBezTo>
                <a:cubicBezTo>
                  <a:pt x="1151885" y="752690"/>
                  <a:pt x="1152052" y="748225"/>
                  <a:pt x="1153112" y="743985"/>
                </a:cubicBezTo>
                <a:cubicBezTo>
                  <a:pt x="1155177" y="735949"/>
                  <a:pt x="1150992" y="729197"/>
                  <a:pt x="1144630" y="729197"/>
                </a:cubicBezTo>
                <a:cubicBezTo>
                  <a:pt x="1124542" y="729197"/>
                  <a:pt x="1122143" y="713573"/>
                  <a:pt x="1116618" y="700459"/>
                </a:cubicBezTo>
                <a:cubicBezTo>
                  <a:pt x="1115223" y="697056"/>
                  <a:pt x="1114832" y="693261"/>
                  <a:pt x="1113660" y="689746"/>
                </a:cubicBezTo>
                <a:cubicBezTo>
                  <a:pt x="1110034" y="678641"/>
                  <a:pt x="1108917" y="665918"/>
                  <a:pt x="1093126" y="663742"/>
                </a:cubicBezTo>
                <a:cubicBezTo>
                  <a:pt x="1090057" y="663352"/>
                  <a:pt x="1087825" y="656934"/>
                  <a:pt x="1087043" y="650517"/>
                </a:cubicBezTo>
                <a:cubicBezTo>
                  <a:pt x="1091675" y="653307"/>
                  <a:pt x="1096362" y="656097"/>
                  <a:pt x="1102333" y="659669"/>
                </a:cubicBezTo>
                <a:cubicBezTo>
                  <a:pt x="1103615" y="655763"/>
                  <a:pt x="1104677" y="652526"/>
                  <a:pt x="1105736" y="649234"/>
                </a:cubicBezTo>
                <a:cubicBezTo>
                  <a:pt x="1113715" y="659892"/>
                  <a:pt x="1115725" y="673842"/>
                  <a:pt x="1129006" y="681989"/>
                </a:cubicBezTo>
                <a:cubicBezTo>
                  <a:pt x="1139329" y="688351"/>
                  <a:pt x="1147699" y="699343"/>
                  <a:pt x="1154117" y="710002"/>
                </a:cubicBezTo>
                <a:cubicBezTo>
                  <a:pt x="1161092" y="721552"/>
                  <a:pt x="1164830" y="735056"/>
                  <a:pt x="1170577" y="749174"/>
                </a:cubicBezTo>
                <a:cubicBezTo>
                  <a:pt x="1185811" y="738907"/>
                  <a:pt x="1197921" y="769988"/>
                  <a:pt x="1214717" y="749844"/>
                </a:cubicBezTo>
                <a:cubicBezTo>
                  <a:pt x="1206347" y="747109"/>
                  <a:pt x="1199037" y="744654"/>
                  <a:pt x="1191503" y="742199"/>
                </a:cubicBezTo>
                <a:cubicBezTo>
                  <a:pt x="1194015" y="737121"/>
                  <a:pt x="1195744" y="733606"/>
                  <a:pt x="1198758" y="727467"/>
                </a:cubicBezTo>
                <a:cubicBezTo>
                  <a:pt x="1188824" y="730871"/>
                  <a:pt x="1182128" y="733159"/>
                  <a:pt x="1175432" y="735391"/>
                </a:cubicBezTo>
                <a:cubicBezTo>
                  <a:pt x="1169573" y="719934"/>
                  <a:pt x="1159250" y="705203"/>
                  <a:pt x="1159920" y="691029"/>
                </a:cubicBezTo>
                <a:cubicBezTo>
                  <a:pt x="1160590" y="676577"/>
                  <a:pt x="1157130" y="664914"/>
                  <a:pt x="1152108" y="652359"/>
                </a:cubicBezTo>
                <a:cubicBezTo>
                  <a:pt x="1150657" y="660059"/>
                  <a:pt x="1149150" y="667760"/>
                  <a:pt x="1147030" y="678809"/>
                </a:cubicBezTo>
                <a:cubicBezTo>
                  <a:pt x="1141059" y="673563"/>
                  <a:pt x="1135199" y="670941"/>
                  <a:pt x="1133971" y="666923"/>
                </a:cubicBezTo>
                <a:cubicBezTo>
                  <a:pt x="1129507" y="652080"/>
                  <a:pt x="1130736" y="637739"/>
                  <a:pt x="1144128" y="628364"/>
                </a:cubicBezTo>
                <a:cubicBezTo>
                  <a:pt x="1134809" y="621556"/>
                  <a:pt x="1127833" y="612796"/>
                  <a:pt x="1119743" y="611624"/>
                </a:cubicBezTo>
                <a:cubicBezTo>
                  <a:pt x="1111819" y="610452"/>
                  <a:pt x="1102778" y="616981"/>
                  <a:pt x="1094409" y="620106"/>
                </a:cubicBezTo>
                <a:lnTo>
                  <a:pt x="1094409" y="637906"/>
                </a:lnTo>
                <a:cubicBezTo>
                  <a:pt x="1088941" y="633275"/>
                  <a:pt x="1083416" y="628643"/>
                  <a:pt x="1079622" y="625407"/>
                </a:cubicBezTo>
                <a:cubicBezTo>
                  <a:pt x="1078451" y="615921"/>
                  <a:pt x="1093461" y="619213"/>
                  <a:pt x="1087378" y="610006"/>
                </a:cubicBezTo>
                <a:cubicBezTo>
                  <a:pt x="1086095" y="608108"/>
                  <a:pt x="1081130" y="608666"/>
                  <a:pt x="1077112" y="607941"/>
                </a:cubicBezTo>
                <a:cubicBezTo>
                  <a:pt x="1075772" y="597618"/>
                  <a:pt x="1074376" y="586569"/>
                  <a:pt x="1072814" y="574572"/>
                </a:cubicBezTo>
                <a:cubicBezTo>
                  <a:pt x="1078283" y="577752"/>
                  <a:pt x="1082580" y="580208"/>
                  <a:pt x="1088439" y="583556"/>
                </a:cubicBezTo>
                <a:cubicBezTo>
                  <a:pt x="1099710" y="564974"/>
                  <a:pt x="1103951" y="545499"/>
                  <a:pt x="1107132" y="525690"/>
                </a:cubicBezTo>
                <a:cubicBezTo>
                  <a:pt x="1107857" y="525690"/>
                  <a:pt x="1108694" y="525522"/>
                  <a:pt x="1109084" y="525857"/>
                </a:cubicBezTo>
                <a:cubicBezTo>
                  <a:pt x="1109698" y="526415"/>
                  <a:pt x="1110034" y="527308"/>
                  <a:pt x="1110480" y="528033"/>
                </a:cubicBezTo>
                <a:cubicBezTo>
                  <a:pt x="1111707" y="529931"/>
                  <a:pt x="1112934" y="531828"/>
                  <a:pt x="1115223" y="535455"/>
                </a:cubicBezTo>
                <a:cubicBezTo>
                  <a:pt x="1116674" y="526080"/>
                  <a:pt x="1117511" y="518770"/>
                  <a:pt x="1119018" y="511628"/>
                </a:cubicBezTo>
                <a:cubicBezTo>
                  <a:pt x="1123091" y="492376"/>
                  <a:pt x="1132911" y="475134"/>
                  <a:pt x="1146862" y="462802"/>
                </a:cubicBezTo>
                <a:cubicBezTo>
                  <a:pt x="1160813" y="450470"/>
                  <a:pt x="1163938" y="437914"/>
                  <a:pt x="1160032" y="420114"/>
                </a:cubicBezTo>
                <a:cubicBezTo>
                  <a:pt x="1150880" y="420504"/>
                  <a:pt x="1142398" y="411576"/>
                  <a:pt x="1131573" y="417714"/>
                </a:cubicBezTo>
                <a:lnTo>
                  <a:pt x="1131573" y="407335"/>
                </a:lnTo>
                <a:cubicBezTo>
                  <a:pt x="1129843" y="406610"/>
                  <a:pt x="1127499" y="404936"/>
                  <a:pt x="1126718" y="405494"/>
                </a:cubicBezTo>
                <a:cubicBezTo>
                  <a:pt x="1113437" y="414980"/>
                  <a:pt x="1093461" y="417937"/>
                  <a:pt x="1093908" y="437803"/>
                </a:cubicBezTo>
                <a:cubicBezTo>
                  <a:pt x="1080460" y="442267"/>
                  <a:pt x="1068852" y="446117"/>
                  <a:pt x="1055573" y="450525"/>
                </a:cubicBezTo>
                <a:cubicBezTo>
                  <a:pt x="1057694" y="442936"/>
                  <a:pt x="1062437" y="434789"/>
                  <a:pt x="1061488" y="427424"/>
                </a:cubicBezTo>
                <a:cubicBezTo>
                  <a:pt x="1060093" y="416598"/>
                  <a:pt x="1075269" y="423015"/>
                  <a:pt x="1073483" y="412692"/>
                </a:cubicBezTo>
                <a:cubicBezTo>
                  <a:pt x="1071921" y="403931"/>
                  <a:pt x="1073149" y="394724"/>
                  <a:pt x="1073149" y="384122"/>
                </a:cubicBezTo>
                <a:cubicBezTo>
                  <a:pt x="1089164" y="380997"/>
                  <a:pt x="1107577" y="381778"/>
                  <a:pt x="1110647" y="358565"/>
                </a:cubicBezTo>
                <a:cubicBezTo>
                  <a:pt x="1111429" y="352817"/>
                  <a:pt x="1122421" y="347014"/>
                  <a:pt x="1131628" y="355998"/>
                </a:cubicBezTo>
                <a:cubicBezTo>
                  <a:pt x="1133693" y="346065"/>
                  <a:pt x="1135646" y="336635"/>
                  <a:pt x="1137823" y="325921"/>
                </a:cubicBezTo>
                <a:cubicBezTo>
                  <a:pt x="1144017" y="329492"/>
                  <a:pt x="1149318" y="332617"/>
                  <a:pt x="1153447" y="334961"/>
                </a:cubicBezTo>
                <a:cubicBezTo>
                  <a:pt x="1161817" y="321178"/>
                  <a:pt x="1169907" y="307897"/>
                  <a:pt x="1177887" y="294784"/>
                </a:cubicBezTo>
                <a:cubicBezTo>
                  <a:pt x="1182407" y="297072"/>
                  <a:pt x="1185364" y="298578"/>
                  <a:pt x="1190163" y="300978"/>
                </a:cubicBezTo>
                <a:cubicBezTo>
                  <a:pt x="1194795" y="279048"/>
                  <a:pt x="1199260" y="257955"/>
                  <a:pt x="1204115" y="234909"/>
                </a:cubicBezTo>
                <a:cubicBezTo>
                  <a:pt x="1212317" y="229496"/>
                  <a:pt x="1227550" y="231059"/>
                  <a:pt x="1231904" y="212086"/>
                </a:cubicBezTo>
                <a:cubicBezTo>
                  <a:pt x="1234303" y="201652"/>
                  <a:pt x="1250932" y="194509"/>
                  <a:pt x="1260640" y="186250"/>
                </a:cubicBezTo>
                <a:cubicBezTo>
                  <a:pt x="1257348" y="180726"/>
                  <a:pt x="1255562" y="177657"/>
                  <a:pt x="1253108" y="173528"/>
                </a:cubicBezTo>
                <a:cubicBezTo>
                  <a:pt x="1257740" y="173081"/>
                  <a:pt x="1260027" y="172133"/>
                  <a:pt x="1261088" y="172914"/>
                </a:cubicBezTo>
                <a:cubicBezTo>
                  <a:pt x="1264826" y="175592"/>
                  <a:pt x="1268118" y="178885"/>
                  <a:pt x="1271690" y="181786"/>
                </a:cubicBezTo>
                <a:cubicBezTo>
                  <a:pt x="1282516" y="190752"/>
                  <a:pt x="1293469" y="189468"/>
                  <a:pt x="1304556" y="177936"/>
                </a:cubicBezTo>
                <a:cubicBezTo>
                  <a:pt x="1319065" y="181117"/>
                  <a:pt x="1333574" y="184800"/>
                  <a:pt x="1346073" y="169119"/>
                </a:cubicBezTo>
                <a:cubicBezTo>
                  <a:pt x="1340382" y="168171"/>
                  <a:pt x="1336475" y="167501"/>
                  <a:pt x="1331620" y="166664"/>
                </a:cubicBezTo>
                <a:cubicBezTo>
                  <a:pt x="1333239" y="164209"/>
                  <a:pt x="1334076" y="161419"/>
                  <a:pt x="1335916" y="160191"/>
                </a:cubicBezTo>
                <a:cubicBezTo>
                  <a:pt x="1350649" y="150426"/>
                  <a:pt x="1350705" y="150538"/>
                  <a:pt x="1362367" y="157066"/>
                </a:cubicBezTo>
                <a:cubicBezTo>
                  <a:pt x="1369063" y="152212"/>
                  <a:pt x="1370457" y="137257"/>
                  <a:pt x="1383628" y="141777"/>
                </a:cubicBezTo>
                <a:cubicBezTo>
                  <a:pt x="1385915" y="142558"/>
                  <a:pt x="1387087" y="146743"/>
                  <a:pt x="1389989" y="151319"/>
                </a:cubicBezTo>
                <a:cubicBezTo>
                  <a:pt x="1393449" y="146687"/>
                  <a:pt x="1396852" y="142112"/>
                  <a:pt x="1401317" y="136085"/>
                </a:cubicBezTo>
                <a:close/>
                <a:moveTo>
                  <a:pt x="1272302" y="124813"/>
                </a:moveTo>
                <a:cubicBezTo>
                  <a:pt x="1280854" y="123473"/>
                  <a:pt x="1289964" y="124645"/>
                  <a:pt x="1299533" y="127436"/>
                </a:cubicBezTo>
                <a:cubicBezTo>
                  <a:pt x="1302770" y="139098"/>
                  <a:pt x="1301096" y="147301"/>
                  <a:pt x="1285583" y="153160"/>
                </a:cubicBezTo>
                <a:cubicBezTo>
                  <a:pt x="1289880" y="145069"/>
                  <a:pt x="1292502" y="140103"/>
                  <a:pt x="1295851" y="133797"/>
                </a:cubicBezTo>
                <a:cubicBezTo>
                  <a:pt x="1279557" y="129333"/>
                  <a:pt x="1270963" y="135806"/>
                  <a:pt x="1265327" y="151765"/>
                </a:cubicBezTo>
                <a:lnTo>
                  <a:pt x="1265327" y="151821"/>
                </a:lnTo>
                <a:cubicBezTo>
                  <a:pt x="1262370" y="144957"/>
                  <a:pt x="1261309" y="142446"/>
                  <a:pt x="1259412" y="138094"/>
                </a:cubicBezTo>
                <a:cubicBezTo>
                  <a:pt x="1255674" y="140214"/>
                  <a:pt x="1252158" y="142167"/>
                  <a:pt x="1247415" y="144846"/>
                </a:cubicBezTo>
                <a:cubicBezTo>
                  <a:pt x="1247750" y="141721"/>
                  <a:pt x="1247136" y="138540"/>
                  <a:pt x="1248419" y="137257"/>
                </a:cubicBezTo>
                <a:cubicBezTo>
                  <a:pt x="1255757" y="130002"/>
                  <a:pt x="1263751" y="126152"/>
                  <a:pt x="1272302" y="124813"/>
                </a:cubicBezTo>
                <a:close/>
                <a:moveTo>
                  <a:pt x="1243343" y="114713"/>
                </a:moveTo>
                <a:cubicBezTo>
                  <a:pt x="1237205" y="122525"/>
                  <a:pt x="1235420" y="125873"/>
                  <a:pt x="1232629" y="128105"/>
                </a:cubicBezTo>
                <a:cubicBezTo>
                  <a:pt x="1227383" y="132346"/>
                  <a:pt x="1216336" y="138205"/>
                  <a:pt x="1216894" y="139489"/>
                </a:cubicBezTo>
                <a:cubicBezTo>
                  <a:pt x="1222195" y="151821"/>
                  <a:pt x="1209584" y="145739"/>
                  <a:pt x="1207073" y="149756"/>
                </a:cubicBezTo>
                <a:cubicBezTo>
                  <a:pt x="1202385" y="157345"/>
                  <a:pt x="1194070" y="153439"/>
                  <a:pt x="1187429" y="154946"/>
                </a:cubicBezTo>
                <a:cubicBezTo>
                  <a:pt x="1181124" y="156341"/>
                  <a:pt x="1176158" y="163707"/>
                  <a:pt x="1170298" y="168617"/>
                </a:cubicBezTo>
                <a:cubicBezTo>
                  <a:pt x="1166839" y="166218"/>
                  <a:pt x="1163157" y="163651"/>
                  <a:pt x="1159138" y="160916"/>
                </a:cubicBezTo>
                <a:cubicBezTo>
                  <a:pt x="1139776" y="172133"/>
                  <a:pt x="1128225" y="186864"/>
                  <a:pt x="1136315" y="210691"/>
                </a:cubicBezTo>
                <a:cubicBezTo>
                  <a:pt x="1125229" y="212514"/>
                  <a:pt x="1116914" y="208087"/>
                  <a:pt x="1111373" y="197411"/>
                </a:cubicBezTo>
                <a:cubicBezTo>
                  <a:pt x="1117622" y="201261"/>
                  <a:pt x="1121027" y="203381"/>
                  <a:pt x="1124487" y="205502"/>
                </a:cubicBezTo>
                <a:cubicBezTo>
                  <a:pt x="1131014" y="200870"/>
                  <a:pt x="1121083" y="182400"/>
                  <a:pt x="1101887" y="164711"/>
                </a:cubicBezTo>
                <a:cubicBezTo>
                  <a:pt x="1121250" y="155281"/>
                  <a:pt x="1135256" y="136643"/>
                  <a:pt x="1159529" y="138094"/>
                </a:cubicBezTo>
                <a:cubicBezTo>
                  <a:pt x="1162320" y="138261"/>
                  <a:pt x="1165611" y="134243"/>
                  <a:pt x="1168345" y="131844"/>
                </a:cubicBezTo>
                <a:cubicBezTo>
                  <a:pt x="1188936" y="113932"/>
                  <a:pt x="1213936" y="116610"/>
                  <a:pt x="1243343" y="114713"/>
                </a:cubicBezTo>
                <a:close/>
                <a:moveTo>
                  <a:pt x="1774905" y="95741"/>
                </a:moveTo>
                <a:cubicBezTo>
                  <a:pt x="1807716" y="89212"/>
                  <a:pt x="1833776" y="102660"/>
                  <a:pt x="1842146" y="128161"/>
                </a:cubicBezTo>
                <a:cubicBezTo>
                  <a:pt x="1820718" y="117838"/>
                  <a:pt x="1798453" y="107068"/>
                  <a:pt x="1774905" y="95741"/>
                </a:cubicBezTo>
                <a:close/>
                <a:moveTo>
                  <a:pt x="1527772" y="73402"/>
                </a:moveTo>
                <a:cubicBezTo>
                  <a:pt x="1532508" y="71872"/>
                  <a:pt x="1537834" y="71718"/>
                  <a:pt x="1544223" y="74090"/>
                </a:cubicBezTo>
                <a:cubicBezTo>
                  <a:pt x="1540150" y="79614"/>
                  <a:pt x="1536578" y="84525"/>
                  <a:pt x="1533007" y="89435"/>
                </a:cubicBezTo>
                <a:cubicBezTo>
                  <a:pt x="1534179" y="90663"/>
                  <a:pt x="1535239" y="92895"/>
                  <a:pt x="1536578" y="93118"/>
                </a:cubicBezTo>
                <a:cubicBezTo>
                  <a:pt x="1544558" y="94346"/>
                  <a:pt x="1552649" y="94737"/>
                  <a:pt x="1560573" y="96132"/>
                </a:cubicBezTo>
                <a:cubicBezTo>
                  <a:pt x="1565037" y="96913"/>
                  <a:pt x="1570226" y="101488"/>
                  <a:pt x="1573463" y="100205"/>
                </a:cubicBezTo>
                <a:cubicBezTo>
                  <a:pt x="1598294" y="90440"/>
                  <a:pt x="1615537" y="107515"/>
                  <a:pt x="1637244" y="118173"/>
                </a:cubicBezTo>
                <a:lnTo>
                  <a:pt x="1637300" y="118229"/>
                </a:lnTo>
                <a:cubicBezTo>
                  <a:pt x="1639866" y="113207"/>
                  <a:pt x="1641485" y="110026"/>
                  <a:pt x="1644610" y="103888"/>
                </a:cubicBezTo>
                <a:cubicBezTo>
                  <a:pt x="1656440" y="107906"/>
                  <a:pt x="1668995" y="111868"/>
                  <a:pt x="1681215" y="116555"/>
                </a:cubicBezTo>
                <a:cubicBezTo>
                  <a:pt x="1688749" y="119456"/>
                  <a:pt x="1694887" y="126208"/>
                  <a:pt x="1704317" y="121465"/>
                </a:cubicBezTo>
                <a:cubicBezTo>
                  <a:pt x="1713692" y="116722"/>
                  <a:pt x="1709060" y="128608"/>
                  <a:pt x="1713636" y="130059"/>
                </a:cubicBezTo>
                <a:cubicBezTo>
                  <a:pt x="1730097" y="135248"/>
                  <a:pt x="1746224" y="141721"/>
                  <a:pt x="1764136" y="137313"/>
                </a:cubicBezTo>
                <a:cubicBezTo>
                  <a:pt x="1770107" y="135862"/>
                  <a:pt x="1776412" y="136029"/>
                  <a:pt x="1784225" y="135304"/>
                </a:cubicBezTo>
                <a:cubicBezTo>
                  <a:pt x="1781658" y="139657"/>
                  <a:pt x="1780318" y="141944"/>
                  <a:pt x="1778644" y="144734"/>
                </a:cubicBezTo>
                <a:cubicBezTo>
                  <a:pt x="1796389" y="155951"/>
                  <a:pt x="1816031" y="159243"/>
                  <a:pt x="1836287" y="158573"/>
                </a:cubicBezTo>
                <a:lnTo>
                  <a:pt x="1836287" y="189431"/>
                </a:lnTo>
                <a:cubicBezTo>
                  <a:pt x="1843597" y="191998"/>
                  <a:pt x="1852581" y="195123"/>
                  <a:pt x="1861900" y="198415"/>
                </a:cubicBezTo>
                <a:cubicBezTo>
                  <a:pt x="1848563" y="218560"/>
                  <a:pt x="1835729" y="189431"/>
                  <a:pt x="1823564" y="201484"/>
                </a:cubicBezTo>
                <a:cubicBezTo>
                  <a:pt x="1813018" y="165660"/>
                  <a:pt x="1793041" y="152937"/>
                  <a:pt x="1773176" y="165660"/>
                </a:cubicBezTo>
                <a:cubicBezTo>
                  <a:pt x="1755487" y="157457"/>
                  <a:pt x="1739583" y="146353"/>
                  <a:pt x="1722229" y="143172"/>
                </a:cubicBezTo>
                <a:cubicBezTo>
                  <a:pt x="1706103" y="140215"/>
                  <a:pt x="1690646" y="135416"/>
                  <a:pt x="1674966" y="132235"/>
                </a:cubicBezTo>
                <a:cubicBezTo>
                  <a:pt x="1658337" y="128887"/>
                  <a:pt x="1639866" y="134690"/>
                  <a:pt x="1621117" y="136587"/>
                </a:cubicBezTo>
                <a:cubicBezTo>
                  <a:pt x="1619164" y="127213"/>
                  <a:pt x="1611296" y="125650"/>
                  <a:pt x="1600973" y="125818"/>
                </a:cubicBezTo>
                <a:cubicBezTo>
                  <a:pt x="1592882" y="125929"/>
                  <a:pt x="1589701" y="138652"/>
                  <a:pt x="1578876" y="132068"/>
                </a:cubicBezTo>
                <a:cubicBezTo>
                  <a:pt x="1571566" y="127603"/>
                  <a:pt x="1561521" y="127882"/>
                  <a:pt x="1552984" y="125092"/>
                </a:cubicBezTo>
                <a:cubicBezTo>
                  <a:pt x="1545339" y="122581"/>
                  <a:pt x="1538141" y="118731"/>
                  <a:pt x="1528320" y="114379"/>
                </a:cubicBezTo>
                <a:cubicBezTo>
                  <a:pt x="1519670" y="119736"/>
                  <a:pt x="1509626" y="125929"/>
                  <a:pt x="1496680" y="133909"/>
                </a:cubicBezTo>
                <a:cubicBezTo>
                  <a:pt x="1492495" y="128831"/>
                  <a:pt x="1487975" y="122470"/>
                  <a:pt x="1482451" y="117057"/>
                </a:cubicBezTo>
                <a:cubicBezTo>
                  <a:pt x="1477819" y="112537"/>
                  <a:pt x="1467050" y="112370"/>
                  <a:pt x="1473746" y="100038"/>
                </a:cubicBezTo>
                <a:cubicBezTo>
                  <a:pt x="1459684" y="98308"/>
                  <a:pt x="1446403" y="96634"/>
                  <a:pt x="1431560" y="94792"/>
                </a:cubicBezTo>
                <a:cubicBezTo>
                  <a:pt x="1448803" y="81456"/>
                  <a:pt x="1475755" y="104781"/>
                  <a:pt x="1488254" y="77606"/>
                </a:cubicBezTo>
                <a:lnTo>
                  <a:pt x="1488254" y="93341"/>
                </a:lnTo>
                <a:cubicBezTo>
                  <a:pt x="1504660" y="94974"/>
                  <a:pt x="1513564" y="77993"/>
                  <a:pt x="1527772" y="73402"/>
                </a:cubicBezTo>
                <a:close/>
                <a:moveTo>
                  <a:pt x="1672433" y="153"/>
                </a:moveTo>
                <a:cubicBezTo>
                  <a:pt x="1683210" y="850"/>
                  <a:pt x="1693771" y="3947"/>
                  <a:pt x="1704038" y="9974"/>
                </a:cubicBezTo>
                <a:cubicBezTo>
                  <a:pt x="1717598" y="17953"/>
                  <a:pt x="1731213" y="26045"/>
                  <a:pt x="1743824" y="35363"/>
                </a:cubicBezTo>
                <a:cubicBezTo>
                  <a:pt x="1752362" y="41669"/>
                  <a:pt x="1760063" y="49704"/>
                  <a:pt x="1762853" y="66668"/>
                </a:cubicBezTo>
                <a:cubicBezTo>
                  <a:pt x="1754092" y="60530"/>
                  <a:pt x="1749181" y="57516"/>
                  <a:pt x="1744717" y="53834"/>
                </a:cubicBezTo>
                <a:cubicBezTo>
                  <a:pt x="1726079" y="38432"/>
                  <a:pt x="1707386" y="23366"/>
                  <a:pt x="1683280" y="16670"/>
                </a:cubicBezTo>
                <a:cubicBezTo>
                  <a:pt x="1669999" y="12987"/>
                  <a:pt x="1656551" y="11425"/>
                  <a:pt x="1645893" y="19962"/>
                </a:cubicBezTo>
                <a:cubicBezTo>
                  <a:pt x="1631552" y="31457"/>
                  <a:pt x="1617602" y="31122"/>
                  <a:pt x="1602424" y="23199"/>
                </a:cubicBezTo>
                <a:cubicBezTo>
                  <a:pt x="1595895" y="28723"/>
                  <a:pt x="1590650" y="33857"/>
                  <a:pt x="1584623" y="37986"/>
                </a:cubicBezTo>
                <a:cubicBezTo>
                  <a:pt x="1581833" y="39883"/>
                  <a:pt x="1576086" y="41669"/>
                  <a:pt x="1574300" y="40274"/>
                </a:cubicBezTo>
                <a:cubicBezTo>
                  <a:pt x="1556499" y="25933"/>
                  <a:pt x="1537192" y="47640"/>
                  <a:pt x="1520061" y="37763"/>
                </a:cubicBezTo>
                <a:cubicBezTo>
                  <a:pt x="1514202" y="34359"/>
                  <a:pt x="1510575" y="26993"/>
                  <a:pt x="1504995" y="20353"/>
                </a:cubicBezTo>
                <a:cubicBezTo>
                  <a:pt x="1488254" y="23478"/>
                  <a:pt x="1470677" y="36814"/>
                  <a:pt x="1452095" y="18790"/>
                </a:cubicBezTo>
                <a:cubicBezTo>
                  <a:pt x="1456671" y="15554"/>
                  <a:pt x="1461023" y="10867"/>
                  <a:pt x="1466268" y="9304"/>
                </a:cubicBezTo>
                <a:cubicBezTo>
                  <a:pt x="1473188" y="7184"/>
                  <a:pt x="1481167" y="5844"/>
                  <a:pt x="1488198" y="7016"/>
                </a:cubicBezTo>
                <a:cubicBezTo>
                  <a:pt x="1515876" y="11815"/>
                  <a:pt x="1545897" y="2162"/>
                  <a:pt x="1572626" y="21692"/>
                </a:cubicBezTo>
                <a:lnTo>
                  <a:pt x="1572626" y="21748"/>
                </a:lnTo>
                <a:cubicBezTo>
                  <a:pt x="1588864" y="13880"/>
                  <a:pt x="1602424" y="3110"/>
                  <a:pt x="1621117" y="9583"/>
                </a:cubicBezTo>
                <a:cubicBezTo>
                  <a:pt x="1626084" y="11313"/>
                  <a:pt x="1633394" y="6681"/>
                  <a:pt x="1639532" y="4728"/>
                </a:cubicBezTo>
                <a:cubicBezTo>
                  <a:pt x="1650664" y="1157"/>
                  <a:pt x="1661657" y="-545"/>
                  <a:pt x="1672433" y="153"/>
                </a:cubicBezTo>
                <a:close/>
              </a:path>
            </a:pathLst>
          </a:custGeom>
          <a:solidFill>
            <a:schemeClr val="tx1">
              <a:alpha val="4000"/>
            </a:schemeClr>
          </a:solidFill>
          <a:ln w="5573" cap="flat">
            <a:noFill/>
            <a:prstDash val="solid"/>
            <a:miter/>
          </a:ln>
        </p:spPr>
        <p:txBody>
          <a:bodyPr rtlCol="0" anchor="ctr"/>
          <a:lstStyle/>
          <a:p>
            <a:endParaRPr lang="en-VI" dirty="0">
              <a:latin typeface="Montserrat" pitchFamily="2" charset="0"/>
            </a:endParaRPr>
          </a:p>
        </p:txBody>
      </p:sp>
      <p:grpSp>
        <p:nvGrpSpPr>
          <p:cNvPr id="18" name="Group 17">
            <a:extLst>
              <a:ext uri="{FF2B5EF4-FFF2-40B4-BE49-F238E27FC236}">
                <a16:creationId xmlns:a16="http://schemas.microsoft.com/office/drawing/2014/main" id="{A1291569-46FE-0339-199C-8A150CE19D0E}"/>
              </a:ext>
            </a:extLst>
          </p:cNvPr>
          <p:cNvGrpSpPr/>
          <p:nvPr userDrawn="1"/>
        </p:nvGrpSpPr>
        <p:grpSpPr>
          <a:xfrm>
            <a:off x="215157" y="80669"/>
            <a:ext cx="3909435" cy="1130999"/>
            <a:chOff x="215157" y="80669"/>
            <a:chExt cx="3909435" cy="1130999"/>
          </a:xfrm>
        </p:grpSpPr>
        <p:sp>
          <p:nvSpPr>
            <p:cNvPr id="20" name="Freeform: Shape 19">
              <a:extLst>
                <a:ext uri="{FF2B5EF4-FFF2-40B4-BE49-F238E27FC236}">
                  <a16:creationId xmlns:a16="http://schemas.microsoft.com/office/drawing/2014/main" id="{2EADD399-523E-872C-BD5D-8B364047A4E9}"/>
                </a:ext>
              </a:extLst>
            </p:cNvPr>
            <p:cNvSpPr/>
            <p:nvPr/>
          </p:nvSpPr>
          <p:spPr>
            <a:xfrm>
              <a:off x="1637845" y="80669"/>
              <a:ext cx="2486747" cy="1130999"/>
            </a:xfrm>
            <a:custGeom>
              <a:avLst/>
              <a:gdLst>
                <a:gd name="connsiteX0" fmla="*/ 1919188 w 2486747"/>
                <a:gd name="connsiteY0" fmla="*/ 527757 h 1130999"/>
                <a:gd name="connsiteX1" fmla="*/ 1718261 w 2486747"/>
                <a:gd name="connsiteY1" fmla="*/ 505913 h 1130999"/>
                <a:gd name="connsiteX2" fmla="*/ 1682983 w 2486747"/>
                <a:gd name="connsiteY2" fmla="*/ 501253 h 1130999"/>
                <a:gd name="connsiteX3" fmla="*/ 1680435 w 2486747"/>
                <a:gd name="connsiteY3" fmla="*/ 496120 h 1130999"/>
                <a:gd name="connsiteX4" fmla="*/ 1663433 w 2486747"/>
                <a:gd name="connsiteY4" fmla="*/ 492479 h 1130999"/>
                <a:gd name="connsiteX5" fmla="*/ 1659610 w 2486747"/>
                <a:gd name="connsiteY5" fmla="*/ 485198 h 1130999"/>
                <a:gd name="connsiteX6" fmla="*/ 1645048 w 2486747"/>
                <a:gd name="connsiteY6" fmla="*/ 487746 h 1130999"/>
                <a:gd name="connsiteX7" fmla="*/ 1595753 w 2486747"/>
                <a:gd name="connsiteY7" fmla="*/ 483486 h 1130999"/>
                <a:gd name="connsiteX8" fmla="*/ 1589819 w 2486747"/>
                <a:gd name="connsiteY8" fmla="*/ 474567 h 1130999"/>
                <a:gd name="connsiteX9" fmla="*/ 1576640 w 2486747"/>
                <a:gd name="connsiteY9" fmla="*/ 474567 h 1130999"/>
                <a:gd name="connsiteX10" fmla="*/ 1572999 w 2486747"/>
                <a:gd name="connsiteY10" fmla="*/ 478389 h 1130999"/>
                <a:gd name="connsiteX11" fmla="*/ 1562077 w 2486747"/>
                <a:gd name="connsiteY11" fmla="*/ 480974 h 1130999"/>
                <a:gd name="connsiteX12" fmla="*/ 1558692 w 2486747"/>
                <a:gd name="connsiteY12" fmla="*/ 469069 h 1130999"/>
                <a:gd name="connsiteX13" fmla="*/ 1553595 w 2486747"/>
                <a:gd name="connsiteY13" fmla="*/ 469069 h 1130999"/>
                <a:gd name="connsiteX14" fmla="*/ 1551884 w 2486747"/>
                <a:gd name="connsiteY14" fmla="*/ 459276 h 1130999"/>
                <a:gd name="connsiteX15" fmla="*/ 1554869 w 2486747"/>
                <a:gd name="connsiteY15" fmla="*/ 440600 h 1130999"/>
                <a:gd name="connsiteX16" fmla="*/ 1560803 w 2486747"/>
                <a:gd name="connsiteY16" fmla="*/ 440163 h 1130999"/>
                <a:gd name="connsiteX17" fmla="*/ 1559929 w 2486747"/>
                <a:gd name="connsiteY17" fmla="*/ 435284 h 1130999"/>
                <a:gd name="connsiteX18" fmla="*/ 1578424 w 2486747"/>
                <a:gd name="connsiteY18" fmla="*/ 431462 h 1130999"/>
                <a:gd name="connsiteX19" fmla="*/ 1577805 w 2486747"/>
                <a:gd name="connsiteY19" fmla="*/ 427821 h 1130999"/>
                <a:gd name="connsiteX20" fmla="*/ 1570778 w 2486747"/>
                <a:gd name="connsiteY20" fmla="*/ 424617 h 1130999"/>
                <a:gd name="connsiteX21" fmla="*/ 1583521 w 2486747"/>
                <a:gd name="connsiteY21" fmla="*/ 420175 h 1130999"/>
                <a:gd name="connsiteX22" fmla="*/ 1583521 w 2486747"/>
                <a:gd name="connsiteY22" fmla="*/ 413149 h 1130999"/>
                <a:gd name="connsiteX23" fmla="*/ 1574601 w 2486747"/>
                <a:gd name="connsiteY23" fmla="*/ 413149 h 1130999"/>
                <a:gd name="connsiteX24" fmla="*/ 1575875 w 2486747"/>
                <a:gd name="connsiteY24" fmla="*/ 403610 h 1130999"/>
                <a:gd name="connsiteX25" fmla="*/ 1615413 w 2486747"/>
                <a:gd name="connsiteY25" fmla="*/ 404885 h 1130999"/>
                <a:gd name="connsiteX26" fmla="*/ 1650436 w 2486747"/>
                <a:gd name="connsiteY26" fmla="*/ 370481 h 1130999"/>
                <a:gd name="connsiteX27" fmla="*/ 1621747 w 2486747"/>
                <a:gd name="connsiteY27" fmla="*/ 323153 h 1130999"/>
                <a:gd name="connsiteX28" fmla="*/ 1511509 w 2486747"/>
                <a:gd name="connsiteY28" fmla="*/ 298287 h 1130999"/>
                <a:gd name="connsiteX29" fmla="*/ 1460540 w 2486747"/>
                <a:gd name="connsiteY29" fmla="*/ 309209 h 1130999"/>
                <a:gd name="connsiteX30" fmla="*/ 1453513 w 2486747"/>
                <a:gd name="connsiteY30" fmla="*/ 362107 h 1130999"/>
                <a:gd name="connsiteX31" fmla="*/ 1494944 w 2486747"/>
                <a:gd name="connsiteY31" fmla="*/ 382494 h 1130999"/>
                <a:gd name="connsiteX32" fmla="*/ 1496874 w 2486747"/>
                <a:gd name="connsiteY32" fmla="*/ 394618 h 1130999"/>
                <a:gd name="connsiteX33" fmla="*/ 1482821 w 2486747"/>
                <a:gd name="connsiteY33" fmla="*/ 398441 h 1130999"/>
                <a:gd name="connsiteX34" fmla="*/ 1483476 w 2486747"/>
                <a:gd name="connsiteY34" fmla="*/ 403537 h 1130999"/>
                <a:gd name="connsiteX35" fmla="*/ 1500041 w 2486747"/>
                <a:gd name="connsiteY35" fmla="*/ 408635 h 1130999"/>
                <a:gd name="connsiteX36" fmla="*/ 1511509 w 2486747"/>
                <a:gd name="connsiteY36" fmla="*/ 416899 h 1130999"/>
                <a:gd name="connsiteX37" fmla="*/ 1499422 w 2486747"/>
                <a:gd name="connsiteY37" fmla="*/ 418173 h 1130999"/>
                <a:gd name="connsiteX38" fmla="*/ 1499422 w 2486747"/>
                <a:gd name="connsiteY38" fmla="*/ 445587 h 1130999"/>
                <a:gd name="connsiteX39" fmla="*/ 1468185 w 2486747"/>
                <a:gd name="connsiteY39" fmla="*/ 448135 h 1130999"/>
                <a:gd name="connsiteX40" fmla="*/ 1462433 w 2486747"/>
                <a:gd name="connsiteY40" fmla="*/ 454507 h 1130999"/>
                <a:gd name="connsiteX41" fmla="*/ 1433781 w 2486747"/>
                <a:gd name="connsiteY41" fmla="*/ 450065 h 1130999"/>
                <a:gd name="connsiteX42" fmla="*/ 1405093 w 2486747"/>
                <a:gd name="connsiteY42" fmla="*/ 447480 h 1130999"/>
                <a:gd name="connsiteX43" fmla="*/ 1389766 w 2486747"/>
                <a:gd name="connsiteY43" fmla="*/ 441764 h 1130999"/>
                <a:gd name="connsiteX44" fmla="*/ 1369378 w 2486747"/>
                <a:gd name="connsiteY44" fmla="*/ 439871 h 1130999"/>
                <a:gd name="connsiteX45" fmla="*/ 1358456 w 2486747"/>
                <a:gd name="connsiteY45" fmla="*/ 438597 h 1130999"/>
                <a:gd name="connsiteX46" fmla="*/ 1348881 w 2486747"/>
                <a:gd name="connsiteY46" fmla="*/ 442238 h 1130999"/>
                <a:gd name="connsiteX47" fmla="*/ 591154 w 2486747"/>
                <a:gd name="connsiteY47" fmla="*/ 249284 h 1130999"/>
                <a:gd name="connsiteX48" fmla="*/ 489216 w 2486747"/>
                <a:gd name="connsiteY48" fmla="*/ 240801 h 1130999"/>
                <a:gd name="connsiteX49" fmla="*/ 519834 w 2486747"/>
                <a:gd name="connsiteY49" fmla="*/ 279865 h 1130999"/>
                <a:gd name="connsiteX50" fmla="*/ 567417 w 2486747"/>
                <a:gd name="connsiteY50" fmla="*/ 279865 h 1130999"/>
                <a:gd name="connsiteX51" fmla="*/ 1241227 w 2486747"/>
                <a:gd name="connsiteY51" fmla="*/ 449846 h 1130999"/>
                <a:gd name="connsiteX52" fmla="*/ 1351685 w 2486747"/>
                <a:gd name="connsiteY52" fmla="*/ 465138 h 1130999"/>
                <a:gd name="connsiteX53" fmla="*/ 1368686 w 2486747"/>
                <a:gd name="connsiteY53" fmla="*/ 465975 h 1130999"/>
                <a:gd name="connsiteX54" fmla="*/ 1372072 w 2486747"/>
                <a:gd name="connsiteY54" fmla="*/ 472783 h 1130999"/>
                <a:gd name="connsiteX55" fmla="*/ 1409462 w 2486747"/>
                <a:gd name="connsiteY55" fmla="*/ 480064 h 1130999"/>
                <a:gd name="connsiteX56" fmla="*/ 1453149 w 2486747"/>
                <a:gd name="connsiteY56" fmla="*/ 500452 h 1130999"/>
                <a:gd name="connsiteX57" fmla="*/ 1451438 w 2486747"/>
                <a:gd name="connsiteY57" fmla="*/ 504275 h 1130999"/>
                <a:gd name="connsiteX58" fmla="*/ 1449727 w 2486747"/>
                <a:gd name="connsiteY58" fmla="*/ 512357 h 1130999"/>
                <a:gd name="connsiteX59" fmla="*/ 1456535 w 2486747"/>
                <a:gd name="connsiteY59" fmla="*/ 524698 h 1130999"/>
                <a:gd name="connsiteX60" fmla="*/ 1451839 w 2486747"/>
                <a:gd name="connsiteY60" fmla="*/ 527247 h 1130999"/>
                <a:gd name="connsiteX61" fmla="*/ 1451839 w 2486747"/>
                <a:gd name="connsiteY61" fmla="*/ 531907 h 1130999"/>
                <a:gd name="connsiteX62" fmla="*/ 1463744 w 2486747"/>
                <a:gd name="connsiteY62" fmla="*/ 533581 h 1130999"/>
                <a:gd name="connsiteX63" fmla="*/ 1465018 w 2486747"/>
                <a:gd name="connsiteY63" fmla="*/ 537841 h 1130999"/>
                <a:gd name="connsiteX64" fmla="*/ 1468003 w 2486747"/>
                <a:gd name="connsiteY64" fmla="*/ 552731 h 1130999"/>
                <a:gd name="connsiteX65" fmla="*/ 1435711 w 2486747"/>
                <a:gd name="connsiteY65" fmla="*/ 552731 h 1130999"/>
                <a:gd name="connsiteX66" fmla="*/ 1428903 w 2486747"/>
                <a:gd name="connsiteY66" fmla="*/ 572245 h 1130999"/>
                <a:gd name="connsiteX67" fmla="*/ 1415323 w 2486747"/>
                <a:gd name="connsiteY67" fmla="*/ 567585 h 1130999"/>
                <a:gd name="connsiteX68" fmla="*/ 1388564 w 2486747"/>
                <a:gd name="connsiteY68" fmla="*/ 568860 h 1130999"/>
                <a:gd name="connsiteX69" fmla="*/ 1301007 w 2486747"/>
                <a:gd name="connsiteY69" fmla="*/ 582876 h 1130999"/>
                <a:gd name="connsiteX70" fmla="*/ 1301007 w 2486747"/>
                <a:gd name="connsiteY70" fmla="*/ 570571 h 1130999"/>
                <a:gd name="connsiteX71" fmla="*/ 1199469 w 2486747"/>
                <a:gd name="connsiteY71" fmla="*/ 573119 h 1130999"/>
                <a:gd name="connsiteX72" fmla="*/ 1204166 w 2486747"/>
                <a:gd name="connsiteY72" fmla="*/ 556118 h 1130999"/>
                <a:gd name="connsiteX73" fmla="*/ 1196520 w 2486747"/>
                <a:gd name="connsiteY73" fmla="*/ 549309 h 1130999"/>
                <a:gd name="connsiteX74" fmla="*/ 1201617 w 2486747"/>
                <a:gd name="connsiteY74" fmla="*/ 538715 h 1130999"/>
                <a:gd name="connsiteX75" fmla="*/ 1207988 w 2486747"/>
                <a:gd name="connsiteY75" fmla="*/ 536567 h 1130999"/>
                <a:gd name="connsiteX76" fmla="*/ 1207988 w 2486747"/>
                <a:gd name="connsiteY76" fmla="*/ 531470 h 1130999"/>
                <a:gd name="connsiteX77" fmla="*/ 1173147 w 2486747"/>
                <a:gd name="connsiteY77" fmla="*/ 537004 h 1130999"/>
                <a:gd name="connsiteX78" fmla="*/ 1169507 w 2486747"/>
                <a:gd name="connsiteY78" fmla="*/ 541263 h 1130999"/>
                <a:gd name="connsiteX79" fmla="*/ 1159713 w 2486747"/>
                <a:gd name="connsiteY79" fmla="*/ 543375 h 1130999"/>
                <a:gd name="connsiteX80" fmla="*/ 1158439 w 2486747"/>
                <a:gd name="connsiteY80" fmla="*/ 540390 h 1130999"/>
                <a:gd name="connsiteX81" fmla="*/ 1150393 w 2486747"/>
                <a:gd name="connsiteY81" fmla="*/ 545486 h 1130999"/>
                <a:gd name="connsiteX82" fmla="*/ 1150830 w 2486747"/>
                <a:gd name="connsiteY82" fmla="*/ 558666 h 1130999"/>
                <a:gd name="connsiteX83" fmla="*/ 1158111 w 2486747"/>
                <a:gd name="connsiteY83" fmla="*/ 559102 h 1130999"/>
                <a:gd name="connsiteX84" fmla="*/ 1159786 w 2486747"/>
                <a:gd name="connsiteY84" fmla="*/ 551821 h 1130999"/>
                <a:gd name="connsiteX85" fmla="*/ 1171691 w 2486747"/>
                <a:gd name="connsiteY85" fmla="*/ 546287 h 1130999"/>
                <a:gd name="connsiteX86" fmla="*/ 1180210 w 2486747"/>
                <a:gd name="connsiteY86" fmla="*/ 554807 h 1130999"/>
                <a:gd name="connsiteX87" fmla="*/ 1193353 w 2486747"/>
                <a:gd name="connsiteY87" fmla="*/ 563290 h 1130999"/>
                <a:gd name="connsiteX88" fmla="*/ 1191241 w 2486747"/>
                <a:gd name="connsiteY88" fmla="*/ 575631 h 1130999"/>
                <a:gd name="connsiteX89" fmla="*/ 1118137 w 2486747"/>
                <a:gd name="connsiteY89" fmla="*/ 569260 h 1130999"/>
                <a:gd name="connsiteX90" fmla="*/ 1084607 w 2486747"/>
                <a:gd name="connsiteY90" fmla="*/ 570097 h 1130999"/>
                <a:gd name="connsiteX91" fmla="*/ 1068442 w 2486747"/>
                <a:gd name="connsiteY91" fmla="*/ 572209 h 1130999"/>
                <a:gd name="connsiteX92" fmla="*/ 1057848 w 2486747"/>
                <a:gd name="connsiteY92" fmla="*/ 585825 h 1130999"/>
                <a:gd name="connsiteX93" fmla="*/ 1053152 w 2486747"/>
                <a:gd name="connsiteY93" fmla="*/ 630423 h 1130999"/>
                <a:gd name="connsiteX94" fmla="*/ 1048055 w 2486747"/>
                <a:gd name="connsiteY94" fmla="*/ 630860 h 1130999"/>
                <a:gd name="connsiteX95" fmla="*/ 1048055 w 2486747"/>
                <a:gd name="connsiteY95" fmla="*/ 624052 h 1130999"/>
                <a:gd name="connsiteX96" fmla="*/ 1020022 w 2486747"/>
                <a:gd name="connsiteY96" fmla="*/ 630022 h 1130999"/>
                <a:gd name="connsiteX97" fmla="*/ 1020022 w 2486747"/>
                <a:gd name="connsiteY97" fmla="*/ 636794 h 1130999"/>
                <a:gd name="connsiteX98" fmla="*/ 945243 w 2486747"/>
                <a:gd name="connsiteY98" fmla="*/ 657618 h 1130999"/>
                <a:gd name="connsiteX99" fmla="*/ 915098 w 2486747"/>
                <a:gd name="connsiteY99" fmla="*/ 626600 h 1130999"/>
                <a:gd name="connsiteX100" fmla="*/ 890888 w 2486747"/>
                <a:gd name="connsiteY100" fmla="*/ 629148 h 1130999"/>
                <a:gd name="connsiteX101" fmla="*/ 890888 w 2486747"/>
                <a:gd name="connsiteY101" fmla="*/ 661004 h 1130999"/>
                <a:gd name="connsiteX102" fmla="*/ 871338 w 2486747"/>
                <a:gd name="connsiteY102" fmla="*/ 663553 h 1130999"/>
                <a:gd name="connsiteX103" fmla="*/ 831291 w 2486747"/>
                <a:gd name="connsiteY103" fmla="*/ 663553 h 1130999"/>
                <a:gd name="connsiteX104" fmla="*/ 827068 w 2486747"/>
                <a:gd name="connsiteY104" fmla="*/ 660167 h 1130999"/>
                <a:gd name="connsiteX105" fmla="*/ 326151 w 2486747"/>
                <a:gd name="connsiteY105" fmla="*/ 633408 h 1130999"/>
                <a:gd name="connsiteX106" fmla="*/ 284065 w 2486747"/>
                <a:gd name="connsiteY106" fmla="*/ 607268 h 1130999"/>
                <a:gd name="connsiteX107" fmla="*/ 210160 w 2486747"/>
                <a:gd name="connsiteY107" fmla="*/ 412276 h 1130999"/>
                <a:gd name="connsiteX108" fmla="*/ 213801 w 2486747"/>
                <a:gd name="connsiteY108" fmla="*/ 411620 h 1130999"/>
                <a:gd name="connsiteX109" fmla="*/ 238048 w 2486747"/>
                <a:gd name="connsiteY109" fmla="*/ 452432 h 1130999"/>
                <a:gd name="connsiteX110" fmla="*/ 303033 w 2486747"/>
                <a:gd name="connsiteY110" fmla="*/ 500197 h 1130999"/>
                <a:gd name="connsiteX111" fmla="*/ 303033 w 2486747"/>
                <a:gd name="connsiteY111" fmla="*/ 527611 h 1130999"/>
                <a:gd name="connsiteX112" fmla="*/ 355932 w 2486747"/>
                <a:gd name="connsiteY112" fmla="*/ 480283 h 1130999"/>
                <a:gd name="connsiteX113" fmla="*/ 229747 w 2486747"/>
                <a:gd name="connsiteY113" fmla="*/ 400625 h 1130999"/>
                <a:gd name="connsiteX114" fmla="*/ 201678 w 2486747"/>
                <a:gd name="connsiteY114" fmla="*/ 386062 h 1130999"/>
                <a:gd name="connsiteX115" fmla="*/ 215730 w 2486747"/>
                <a:gd name="connsiteY115" fmla="*/ 368842 h 1130999"/>
                <a:gd name="connsiteX116" fmla="*/ 215730 w 2486747"/>
                <a:gd name="connsiteY116" fmla="*/ 361197 h 1130999"/>
                <a:gd name="connsiteX117" fmla="*/ 218898 w 2486747"/>
                <a:gd name="connsiteY117" fmla="*/ 340191 h 1130999"/>
                <a:gd name="connsiteX118" fmla="*/ 186387 w 2486747"/>
                <a:gd name="connsiteY118" fmla="*/ 304476 h 1130999"/>
                <a:gd name="connsiteX119" fmla="*/ 197308 w 2486747"/>
                <a:gd name="connsiteY119" fmla="*/ 274550 h 1130999"/>
                <a:gd name="connsiteX120" fmla="*/ 193668 w 2486747"/>
                <a:gd name="connsiteY120" fmla="*/ 229297 h 1130999"/>
                <a:gd name="connsiteX121" fmla="*/ 193668 w 2486747"/>
                <a:gd name="connsiteY121" fmla="*/ 174067 h 1130999"/>
                <a:gd name="connsiteX122" fmla="*/ 205136 w 2486747"/>
                <a:gd name="connsiteY122" fmla="*/ 159505 h 1130999"/>
                <a:gd name="connsiteX123" fmla="*/ 152237 w 2486747"/>
                <a:gd name="connsiteY123" fmla="*/ 160779 h 1130999"/>
                <a:gd name="connsiteX124" fmla="*/ 162431 w 2486747"/>
                <a:gd name="connsiteY124" fmla="*/ 297813 h 1130999"/>
                <a:gd name="connsiteX125" fmla="*/ 149070 w 2486747"/>
                <a:gd name="connsiteY125" fmla="*/ 259586 h 1130999"/>
                <a:gd name="connsiteX126" fmla="*/ 138148 w 2486747"/>
                <a:gd name="connsiteY126" fmla="*/ 253835 h 1130999"/>
                <a:gd name="connsiteX127" fmla="*/ 154094 w 2486747"/>
                <a:gd name="connsiteY127" fmla="*/ -3013 h 1130999"/>
                <a:gd name="connsiteX128" fmla="*/ 150453 w 2486747"/>
                <a:gd name="connsiteY128" fmla="*/ -3013 h 1130999"/>
                <a:gd name="connsiteX129" fmla="*/ 130685 w 2486747"/>
                <a:gd name="connsiteY129" fmla="*/ 250630 h 1130999"/>
                <a:gd name="connsiteX130" fmla="*/ 65663 w 2486747"/>
                <a:gd name="connsiteY130" fmla="*/ 243641 h 1130999"/>
                <a:gd name="connsiteX131" fmla="*/ 65044 w 2486747"/>
                <a:gd name="connsiteY131" fmla="*/ 238544 h 1130999"/>
                <a:gd name="connsiteX132" fmla="*/ 54122 w 2486747"/>
                <a:gd name="connsiteY132" fmla="*/ 239163 h 1130999"/>
                <a:gd name="connsiteX133" fmla="*/ 52811 w 2486747"/>
                <a:gd name="connsiteY133" fmla="*/ 242366 h 1130999"/>
                <a:gd name="connsiteX134" fmla="*/ 40724 w 2486747"/>
                <a:gd name="connsiteY134" fmla="*/ 239818 h 1130999"/>
                <a:gd name="connsiteX135" fmla="*/ 39450 w 2486747"/>
                <a:gd name="connsiteY135" fmla="*/ 230898 h 1130999"/>
                <a:gd name="connsiteX136" fmla="*/ 22230 w 2486747"/>
                <a:gd name="connsiteY136" fmla="*/ 230898 h 1130999"/>
                <a:gd name="connsiteX137" fmla="*/ 18589 w 2486747"/>
                <a:gd name="connsiteY137" fmla="*/ 238544 h 1130999"/>
                <a:gd name="connsiteX138" fmla="*/ 10289 w 2486747"/>
                <a:gd name="connsiteY138" fmla="*/ 243641 h 1130999"/>
                <a:gd name="connsiteX139" fmla="*/ 1406 w 2486747"/>
                <a:gd name="connsiteY139" fmla="*/ 257001 h 1130999"/>
                <a:gd name="connsiteX140" fmla="*/ 14148 w 2486747"/>
                <a:gd name="connsiteY140" fmla="*/ 262754 h 1130999"/>
                <a:gd name="connsiteX141" fmla="*/ 17788 w 2486747"/>
                <a:gd name="connsiteY141" fmla="*/ 293335 h 1130999"/>
                <a:gd name="connsiteX142" fmla="*/ 60166 w 2486747"/>
                <a:gd name="connsiteY142" fmla="*/ 443730 h 1130999"/>
                <a:gd name="connsiteX143" fmla="*/ 115285 w 2486747"/>
                <a:gd name="connsiteY143" fmla="*/ 576286 h 1130999"/>
                <a:gd name="connsiteX144" fmla="*/ 5046 w 2486747"/>
                <a:gd name="connsiteY144" fmla="*/ 614549 h 1130999"/>
                <a:gd name="connsiteX145" fmla="*/ 10107 w 2486747"/>
                <a:gd name="connsiteY145" fmla="*/ 654051 h 1130999"/>
                <a:gd name="connsiteX146" fmla="*/ 27327 w 2486747"/>
                <a:gd name="connsiteY146" fmla="*/ 650228 h 1130999"/>
                <a:gd name="connsiteX147" fmla="*/ 30531 w 2486747"/>
                <a:gd name="connsiteY147" fmla="*/ 651829 h 1130999"/>
                <a:gd name="connsiteX148" fmla="*/ 20337 w 2486747"/>
                <a:gd name="connsiteY148" fmla="*/ 658528 h 1130999"/>
                <a:gd name="connsiteX149" fmla="*/ 74946 w 2486747"/>
                <a:gd name="connsiteY149" fmla="*/ 679863 h 1130999"/>
                <a:gd name="connsiteX150" fmla="*/ 106511 w 2486747"/>
                <a:gd name="connsiteY150" fmla="*/ 675094 h 1130999"/>
                <a:gd name="connsiteX151" fmla="*/ 65080 w 2486747"/>
                <a:gd name="connsiteY151" fmla="*/ 702508 h 1130999"/>
                <a:gd name="connsiteX152" fmla="*/ 59328 w 2486747"/>
                <a:gd name="connsiteY152" fmla="*/ 704401 h 1130999"/>
                <a:gd name="connsiteX153" fmla="*/ 61258 w 2486747"/>
                <a:gd name="connsiteY153" fmla="*/ 708551 h 1130999"/>
                <a:gd name="connsiteX154" fmla="*/ 53976 w 2486747"/>
                <a:gd name="connsiteY154" fmla="*/ 718781 h 1130999"/>
                <a:gd name="connsiteX155" fmla="*/ 41853 w 2486747"/>
                <a:gd name="connsiteY155" fmla="*/ 714922 h 1130999"/>
                <a:gd name="connsiteX156" fmla="*/ 30385 w 2486747"/>
                <a:gd name="connsiteY156" fmla="*/ 713939 h 1130999"/>
                <a:gd name="connsiteX157" fmla="*/ 12837 w 2486747"/>
                <a:gd name="connsiteY157" fmla="*/ 721912 h 1130999"/>
                <a:gd name="connsiteX158" fmla="*/ 13820 w 2486747"/>
                <a:gd name="connsiteY158" fmla="*/ 736912 h 1130999"/>
                <a:gd name="connsiteX159" fmla="*/ 2898 w 2486747"/>
                <a:gd name="connsiteY159" fmla="*/ 742955 h 1130999"/>
                <a:gd name="connsiteX160" fmla="*/ 3845 w 2486747"/>
                <a:gd name="connsiteY160" fmla="*/ 747724 h 1130999"/>
                <a:gd name="connsiteX161" fmla="*/ 22339 w 2486747"/>
                <a:gd name="connsiteY161" fmla="*/ 742955 h 1130999"/>
                <a:gd name="connsiteX162" fmla="*/ 22994 w 2486747"/>
                <a:gd name="connsiteY162" fmla="*/ 748379 h 1130999"/>
                <a:gd name="connsiteX163" fmla="*/ 31259 w 2486747"/>
                <a:gd name="connsiteY163" fmla="*/ 750273 h 1130999"/>
                <a:gd name="connsiteX164" fmla="*/ 30931 w 2486747"/>
                <a:gd name="connsiteY164" fmla="*/ 760795 h 1130999"/>
                <a:gd name="connsiteX165" fmla="*/ -597 w 2486747"/>
                <a:gd name="connsiteY165" fmla="*/ 782638 h 1130999"/>
                <a:gd name="connsiteX166" fmla="*/ 43091 w 2486747"/>
                <a:gd name="connsiteY166" fmla="*/ 803681 h 1130999"/>
                <a:gd name="connsiteX167" fmla="*/ 41489 w 2486747"/>
                <a:gd name="connsiteY167" fmla="*/ 764180 h 1130999"/>
                <a:gd name="connsiteX168" fmla="*/ 43091 w 2486747"/>
                <a:gd name="connsiteY168" fmla="*/ 759374 h 1130999"/>
                <a:gd name="connsiteX169" fmla="*/ 54886 w 2486747"/>
                <a:gd name="connsiteY169" fmla="*/ 777577 h 1130999"/>
                <a:gd name="connsiteX170" fmla="*/ 57726 w 2486747"/>
                <a:gd name="connsiteY170" fmla="*/ 789373 h 1130999"/>
                <a:gd name="connsiteX171" fmla="*/ 104581 w 2486747"/>
                <a:gd name="connsiteY171" fmla="*/ 735819 h 1130999"/>
                <a:gd name="connsiteX172" fmla="*/ 108222 w 2486747"/>
                <a:gd name="connsiteY172" fmla="*/ 737130 h 1130999"/>
                <a:gd name="connsiteX173" fmla="*/ 124824 w 2486747"/>
                <a:gd name="connsiteY173" fmla="*/ 728830 h 1130999"/>
                <a:gd name="connsiteX174" fmla="*/ 132105 w 2486747"/>
                <a:gd name="connsiteY174" fmla="*/ 727228 h 1130999"/>
                <a:gd name="connsiteX175" fmla="*/ 208267 w 2486747"/>
                <a:gd name="connsiteY175" fmla="*/ 740297 h 1130999"/>
                <a:gd name="connsiteX176" fmla="*/ 316285 w 2486747"/>
                <a:gd name="connsiteY176" fmla="*/ 751766 h 1130999"/>
                <a:gd name="connsiteX177" fmla="*/ 317559 w 2486747"/>
                <a:gd name="connsiteY177" fmla="*/ 793851 h 1130999"/>
                <a:gd name="connsiteX178" fmla="*/ 329974 w 2486747"/>
                <a:gd name="connsiteY178" fmla="*/ 793524 h 1130999"/>
                <a:gd name="connsiteX179" fmla="*/ 335726 w 2486747"/>
                <a:gd name="connsiteY179" fmla="*/ 768039 h 1130999"/>
                <a:gd name="connsiteX180" fmla="*/ 361210 w 2486747"/>
                <a:gd name="connsiteY180" fmla="*/ 761668 h 1130999"/>
                <a:gd name="connsiteX181" fmla="*/ 423648 w 2486747"/>
                <a:gd name="connsiteY181" fmla="*/ 769969 h 1130999"/>
                <a:gd name="connsiteX182" fmla="*/ 422373 w 2486747"/>
                <a:gd name="connsiteY182" fmla="*/ 793232 h 1130999"/>
                <a:gd name="connsiteX183" fmla="*/ 426524 w 2486747"/>
                <a:gd name="connsiteY183" fmla="*/ 795454 h 1130999"/>
                <a:gd name="connsiteX184" fmla="*/ 431293 w 2486747"/>
                <a:gd name="connsiteY184" fmla="*/ 773610 h 1130999"/>
                <a:gd name="connsiteX185" fmla="*/ 434169 w 2486747"/>
                <a:gd name="connsiteY185" fmla="*/ 770442 h 1130999"/>
                <a:gd name="connsiteX186" fmla="*/ 510332 w 2486747"/>
                <a:gd name="connsiteY186" fmla="*/ 778706 h 1130999"/>
                <a:gd name="connsiteX187" fmla="*/ 512880 w 2486747"/>
                <a:gd name="connsiteY187" fmla="*/ 791777 h 1130999"/>
                <a:gd name="connsiteX188" fmla="*/ 518595 w 2486747"/>
                <a:gd name="connsiteY188" fmla="*/ 791777 h 1130999"/>
                <a:gd name="connsiteX189" fmla="*/ 544735 w 2486747"/>
                <a:gd name="connsiteY189" fmla="*/ 787335 h 1130999"/>
                <a:gd name="connsiteX190" fmla="*/ 616128 w 2486747"/>
                <a:gd name="connsiteY190" fmla="*/ 797201 h 1130999"/>
                <a:gd name="connsiteX191" fmla="*/ 619296 w 2486747"/>
                <a:gd name="connsiteY191" fmla="*/ 805174 h 1130999"/>
                <a:gd name="connsiteX192" fmla="*/ 626577 w 2486747"/>
                <a:gd name="connsiteY192" fmla="*/ 811217 h 1130999"/>
                <a:gd name="connsiteX193" fmla="*/ 628179 w 2486747"/>
                <a:gd name="connsiteY193" fmla="*/ 817261 h 1130999"/>
                <a:gd name="connsiteX194" fmla="*/ 639938 w 2486747"/>
                <a:gd name="connsiteY194" fmla="*/ 817588 h 1130999"/>
                <a:gd name="connsiteX195" fmla="*/ 642159 w 2486747"/>
                <a:gd name="connsiteY195" fmla="*/ 812820 h 1130999"/>
                <a:gd name="connsiteX196" fmla="*/ 649804 w 2486747"/>
                <a:gd name="connsiteY196" fmla="*/ 810890 h 1130999"/>
                <a:gd name="connsiteX197" fmla="*/ 662547 w 2486747"/>
                <a:gd name="connsiteY197" fmla="*/ 804846 h 1130999"/>
                <a:gd name="connsiteX198" fmla="*/ 717156 w 2486747"/>
                <a:gd name="connsiteY198" fmla="*/ 815040 h 1130999"/>
                <a:gd name="connsiteX199" fmla="*/ 718758 w 2486747"/>
                <a:gd name="connsiteY199" fmla="*/ 846604 h 1130999"/>
                <a:gd name="connsiteX200" fmla="*/ 734996 w 2486747"/>
                <a:gd name="connsiteY200" fmla="*/ 848170 h 1130999"/>
                <a:gd name="connsiteX201" fmla="*/ 746172 w 2486747"/>
                <a:gd name="connsiteY201" fmla="*/ 817916 h 1130999"/>
                <a:gd name="connsiteX202" fmla="*/ 832201 w 2486747"/>
                <a:gd name="connsiteY202" fmla="*/ 854323 h 1130999"/>
                <a:gd name="connsiteX203" fmla="*/ 864712 w 2486747"/>
                <a:gd name="connsiteY203" fmla="*/ 861312 h 1130999"/>
                <a:gd name="connsiteX204" fmla="*/ 891470 w 2486747"/>
                <a:gd name="connsiteY204" fmla="*/ 870560 h 1130999"/>
                <a:gd name="connsiteX205" fmla="*/ 917902 w 2486747"/>
                <a:gd name="connsiteY205" fmla="*/ 876931 h 1130999"/>
                <a:gd name="connsiteX206" fmla="*/ 947537 w 2486747"/>
                <a:gd name="connsiteY206" fmla="*/ 883630 h 1130999"/>
                <a:gd name="connsiteX207" fmla="*/ 1035167 w 2486747"/>
                <a:gd name="connsiteY207" fmla="*/ 887271 h 1130999"/>
                <a:gd name="connsiteX208" fmla="*/ 1051732 w 2486747"/>
                <a:gd name="connsiteY208" fmla="*/ 883448 h 1130999"/>
                <a:gd name="connsiteX209" fmla="*/ 1067350 w 2486747"/>
                <a:gd name="connsiteY209" fmla="*/ 874200 h 1130999"/>
                <a:gd name="connsiteX210" fmla="*/ 1080093 w 2486747"/>
                <a:gd name="connsiteY210" fmla="*/ 877405 h 1130999"/>
                <a:gd name="connsiteX211" fmla="*/ 1082350 w 2486747"/>
                <a:gd name="connsiteY211" fmla="*/ 928701 h 1130999"/>
                <a:gd name="connsiteX212" fmla="*/ 1035021 w 2486747"/>
                <a:gd name="connsiteY212" fmla="*/ 919126 h 1130999"/>
                <a:gd name="connsiteX213" fmla="*/ 1035021 w 2486747"/>
                <a:gd name="connsiteY213" fmla="*/ 926152 h 1130999"/>
                <a:gd name="connsiteX214" fmla="*/ 1109582 w 2486747"/>
                <a:gd name="connsiteY214" fmla="*/ 940169 h 1130999"/>
                <a:gd name="connsiteX215" fmla="*/ 1122324 w 2486747"/>
                <a:gd name="connsiteY215" fmla="*/ 885049 h 1130999"/>
                <a:gd name="connsiteX216" fmla="*/ 1132845 w 2486747"/>
                <a:gd name="connsiteY216" fmla="*/ 887598 h 1130999"/>
                <a:gd name="connsiteX217" fmla="*/ 1162808 w 2486747"/>
                <a:gd name="connsiteY217" fmla="*/ 890147 h 1130999"/>
                <a:gd name="connsiteX218" fmla="*/ 1177152 w 2486747"/>
                <a:gd name="connsiteY218" fmla="*/ 902561 h 1130999"/>
                <a:gd name="connsiteX219" fmla="*/ 1203583 w 2486747"/>
                <a:gd name="connsiteY219" fmla="*/ 904491 h 1130999"/>
                <a:gd name="connsiteX220" fmla="*/ 1218874 w 2486747"/>
                <a:gd name="connsiteY220" fmla="*/ 906711 h 1130999"/>
                <a:gd name="connsiteX221" fmla="*/ 1247234 w 2486747"/>
                <a:gd name="connsiteY221" fmla="*/ 914685 h 1130999"/>
                <a:gd name="connsiteX222" fmla="*/ 1365446 w 2486747"/>
                <a:gd name="connsiteY222" fmla="*/ 924551 h 1130999"/>
                <a:gd name="connsiteX223" fmla="*/ 1368322 w 2486747"/>
                <a:gd name="connsiteY223" fmla="*/ 940496 h 1130999"/>
                <a:gd name="connsiteX224" fmla="*/ 1387763 w 2486747"/>
                <a:gd name="connsiteY224" fmla="*/ 948142 h 1130999"/>
                <a:gd name="connsiteX225" fmla="*/ 1387763 w 2486747"/>
                <a:gd name="connsiteY225" fmla="*/ 971733 h 1130999"/>
                <a:gd name="connsiteX226" fmla="*/ 1408151 w 2486747"/>
                <a:gd name="connsiteY226" fmla="*/ 972352 h 1130999"/>
                <a:gd name="connsiteX227" fmla="*/ 1407532 w 2486747"/>
                <a:gd name="connsiteY227" fmla="*/ 987643 h 1130999"/>
                <a:gd name="connsiteX228" fmla="*/ 1411682 w 2486747"/>
                <a:gd name="connsiteY228" fmla="*/ 999111 h 1130999"/>
                <a:gd name="connsiteX229" fmla="*/ 1421876 w 2486747"/>
                <a:gd name="connsiteY229" fmla="*/ 1006392 h 1130999"/>
                <a:gd name="connsiteX230" fmla="*/ 1478270 w 2486747"/>
                <a:gd name="connsiteY230" fmla="*/ 1007958 h 1130999"/>
                <a:gd name="connsiteX231" fmla="*/ 1563643 w 2486747"/>
                <a:gd name="connsiteY231" fmla="*/ 1009559 h 1130999"/>
                <a:gd name="connsiteX232" fmla="*/ 1550901 w 2486747"/>
                <a:gd name="connsiteY232" fmla="*/ 1045566 h 1130999"/>
                <a:gd name="connsiteX233" fmla="*/ 1578970 w 2486747"/>
                <a:gd name="connsiteY233" fmla="*/ 1083501 h 1130999"/>
                <a:gd name="connsiteX234" fmla="*/ 1580863 w 2486747"/>
                <a:gd name="connsiteY234" fmla="*/ 1100066 h 1130999"/>
                <a:gd name="connsiteX235" fmla="*/ 1636966 w 2486747"/>
                <a:gd name="connsiteY235" fmla="*/ 1127772 h 1130999"/>
                <a:gd name="connsiteX236" fmla="*/ 1671989 w 2486747"/>
                <a:gd name="connsiteY236" fmla="*/ 1096571 h 1130999"/>
                <a:gd name="connsiteX237" fmla="*/ 1670714 w 2486747"/>
                <a:gd name="connsiteY237" fmla="*/ 1064679 h 1130999"/>
                <a:gd name="connsiteX238" fmla="*/ 1678687 w 2486747"/>
                <a:gd name="connsiteY238" fmla="*/ 1064679 h 1130999"/>
                <a:gd name="connsiteX239" fmla="*/ 1708941 w 2486747"/>
                <a:gd name="connsiteY239" fmla="*/ 1085394 h 1130999"/>
                <a:gd name="connsiteX240" fmla="*/ 1713092 w 2486747"/>
                <a:gd name="connsiteY240" fmla="*/ 1080953 h 1130999"/>
                <a:gd name="connsiteX241" fmla="*/ 1691248 w 2486747"/>
                <a:gd name="connsiteY241" fmla="*/ 1055468 h 1130999"/>
                <a:gd name="connsiteX242" fmla="*/ 1720373 w 2486747"/>
                <a:gd name="connsiteY242" fmla="*/ 1041161 h 1130999"/>
                <a:gd name="connsiteX243" fmla="*/ 1734935 w 2486747"/>
                <a:gd name="connsiteY243" fmla="*/ 1021391 h 1130999"/>
                <a:gd name="connsiteX244" fmla="*/ 1753139 w 2486747"/>
                <a:gd name="connsiteY244" fmla="*/ 983784 h 1130999"/>
                <a:gd name="connsiteX245" fmla="*/ 1758235 w 2486747"/>
                <a:gd name="connsiteY245" fmla="*/ 981891 h 1130999"/>
                <a:gd name="connsiteX246" fmla="*/ 1767119 w 2486747"/>
                <a:gd name="connsiteY246" fmla="*/ 971697 h 1130999"/>
                <a:gd name="connsiteX247" fmla="*/ 1799338 w 2486747"/>
                <a:gd name="connsiteY247" fmla="*/ 974865 h 1130999"/>
                <a:gd name="connsiteX248" fmla="*/ 1791693 w 2486747"/>
                <a:gd name="connsiteY248" fmla="*/ 985058 h 1130999"/>
                <a:gd name="connsiteX249" fmla="*/ 1794533 w 2486747"/>
                <a:gd name="connsiteY249" fmla="*/ 1022994 h 1130999"/>
                <a:gd name="connsiteX250" fmla="*/ 1791984 w 2486747"/>
                <a:gd name="connsiteY250" fmla="*/ 1033187 h 1130999"/>
                <a:gd name="connsiteX251" fmla="*/ 1794860 w 2486747"/>
                <a:gd name="connsiteY251" fmla="*/ 1039850 h 1130999"/>
                <a:gd name="connsiteX252" fmla="*/ 1791693 w 2486747"/>
                <a:gd name="connsiteY252" fmla="*/ 1042726 h 1130999"/>
                <a:gd name="connsiteX253" fmla="*/ 1796134 w 2486747"/>
                <a:gd name="connsiteY253" fmla="*/ 1053648 h 1130999"/>
                <a:gd name="connsiteX254" fmla="*/ 1811425 w 2486747"/>
                <a:gd name="connsiteY254" fmla="*/ 1055541 h 1130999"/>
                <a:gd name="connsiteX255" fmla="*/ 1816231 w 2486747"/>
                <a:gd name="connsiteY255" fmla="*/ 1067701 h 1130999"/>
                <a:gd name="connsiteX256" fmla="*/ 1824168 w 2486747"/>
                <a:gd name="connsiteY256" fmla="*/ 1067701 h 1130999"/>
                <a:gd name="connsiteX257" fmla="*/ 1820527 w 2486747"/>
                <a:gd name="connsiteY257" fmla="*/ 1056524 h 1130999"/>
                <a:gd name="connsiteX258" fmla="*/ 1832650 w 2486747"/>
                <a:gd name="connsiteY258" fmla="*/ 1067009 h 1130999"/>
                <a:gd name="connsiteX259" fmla="*/ 1847941 w 2486747"/>
                <a:gd name="connsiteY259" fmla="*/ 1059364 h 1130999"/>
                <a:gd name="connsiteX260" fmla="*/ 1859736 w 2486747"/>
                <a:gd name="connsiteY260" fmla="*/ 1050153 h 1130999"/>
                <a:gd name="connsiteX261" fmla="*/ 1870258 w 2486747"/>
                <a:gd name="connsiteY261" fmla="*/ 1050153 h 1130999"/>
                <a:gd name="connsiteX262" fmla="*/ 1882673 w 2486747"/>
                <a:gd name="connsiteY262" fmla="*/ 1047277 h 1130999"/>
                <a:gd name="connsiteX263" fmla="*/ 1882673 w 2486747"/>
                <a:gd name="connsiteY263" fmla="*/ 1020518 h 1130999"/>
                <a:gd name="connsiteX264" fmla="*/ 1879032 w 2486747"/>
                <a:gd name="connsiteY264" fmla="*/ 997582 h 1130999"/>
                <a:gd name="connsiteX265" fmla="*/ 1875391 w 2486747"/>
                <a:gd name="connsiteY265" fmla="*/ 984512 h 1130999"/>
                <a:gd name="connsiteX266" fmla="*/ 1905063 w 2486747"/>
                <a:gd name="connsiteY266" fmla="*/ 986733 h 1130999"/>
                <a:gd name="connsiteX267" fmla="*/ 1943253 w 2486747"/>
                <a:gd name="connsiteY267" fmla="*/ 1015858 h 1130999"/>
                <a:gd name="connsiteX268" fmla="*/ 1951554 w 2486747"/>
                <a:gd name="connsiteY268" fmla="*/ 1015858 h 1130999"/>
                <a:gd name="connsiteX269" fmla="*/ 1928945 w 2486747"/>
                <a:gd name="connsiteY269" fmla="*/ 988153 h 1130999"/>
                <a:gd name="connsiteX270" fmla="*/ 2057678 w 2486747"/>
                <a:gd name="connsiteY270" fmla="*/ 995835 h 1130999"/>
                <a:gd name="connsiteX271" fmla="*/ 2095250 w 2486747"/>
                <a:gd name="connsiteY271" fmla="*/ 986223 h 1130999"/>
                <a:gd name="connsiteX272" fmla="*/ 2106755 w 2486747"/>
                <a:gd name="connsiteY272" fmla="*/ 979233 h 1130999"/>
                <a:gd name="connsiteX273" fmla="*/ 2123975 w 2486747"/>
                <a:gd name="connsiteY273" fmla="*/ 994852 h 1130999"/>
                <a:gd name="connsiteX274" fmla="*/ 2147239 w 2486747"/>
                <a:gd name="connsiteY274" fmla="*/ 994852 h 1130999"/>
                <a:gd name="connsiteX275" fmla="*/ 2149423 w 2486747"/>
                <a:gd name="connsiteY275" fmla="*/ 982728 h 1130999"/>
                <a:gd name="connsiteX276" fmla="*/ 2154556 w 2486747"/>
                <a:gd name="connsiteY276" fmla="*/ 982728 h 1130999"/>
                <a:gd name="connsiteX277" fmla="*/ 2168245 w 2486747"/>
                <a:gd name="connsiteY277" fmla="*/ 980835 h 1130999"/>
                <a:gd name="connsiteX278" fmla="*/ 2179167 w 2486747"/>
                <a:gd name="connsiteY278" fmla="*/ 980835 h 1130999"/>
                <a:gd name="connsiteX279" fmla="*/ 2206872 w 2486747"/>
                <a:gd name="connsiteY279" fmla="*/ 980835 h 1130999"/>
                <a:gd name="connsiteX280" fmla="*/ 2218668 w 2486747"/>
                <a:gd name="connsiteY280" fmla="*/ 975410 h 1130999"/>
                <a:gd name="connsiteX281" fmla="*/ 2232684 w 2486747"/>
                <a:gd name="connsiteY281" fmla="*/ 940679 h 1130999"/>
                <a:gd name="connsiteX282" fmla="*/ 2222818 w 2486747"/>
                <a:gd name="connsiteY282" fmla="*/ 917742 h 1130999"/>
                <a:gd name="connsiteX283" fmla="*/ 2212588 w 2486747"/>
                <a:gd name="connsiteY283" fmla="*/ 903180 h 1130999"/>
                <a:gd name="connsiteX284" fmla="*/ 2213243 w 2486747"/>
                <a:gd name="connsiteY284" fmla="*/ 901250 h 1130999"/>
                <a:gd name="connsiteX285" fmla="*/ 2208146 w 2486747"/>
                <a:gd name="connsiteY285" fmla="*/ 892987 h 1130999"/>
                <a:gd name="connsiteX286" fmla="*/ 2198572 w 2486747"/>
                <a:gd name="connsiteY286" fmla="*/ 885341 h 1130999"/>
                <a:gd name="connsiteX287" fmla="*/ 2200501 w 2486747"/>
                <a:gd name="connsiteY287" fmla="*/ 864298 h 1130999"/>
                <a:gd name="connsiteX288" fmla="*/ 2174361 w 2486747"/>
                <a:gd name="connsiteY288" fmla="*/ 849007 h 1130999"/>
                <a:gd name="connsiteX289" fmla="*/ 2147603 w 2486747"/>
                <a:gd name="connsiteY289" fmla="*/ 848389 h 1130999"/>
                <a:gd name="connsiteX290" fmla="*/ 2131656 w 2486747"/>
                <a:gd name="connsiteY290" fmla="*/ 853485 h 1130999"/>
                <a:gd name="connsiteX291" fmla="*/ 2131656 w 2486747"/>
                <a:gd name="connsiteY291" fmla="*/ 864407 h 1130999"/>
                <a:gd name="connsiteX292" fmla="*/ 2109813 w 2486747"/>
                <a:gd name="connsiteY292" fmla="*/ 845949 h 1130999"/>
                <a:gd name="connsiteX293" fmla="*/ 2056077 w 2486747"/>
                <a:gd name="connsiteY293" fmla="*/ 831386 h 1130999"/>
                <a:gd name="connsiteX294" fmla="*/ 2051416 w 2486747"/>
                <a:gd name="connsiteY294" fmla="*/ 817770 h 1130999"/>
                <a:gd name="connsiteX295" fmla="*/ 2041223 w 2486747"/>
                <a:gd name="connsiteY295" fmla="*/ 810489 h 1130999"/>
                <a:gd name="connsiteX296" fmla="*/ 2031866 w 2486747"/>
                <a:gd name="connsiteY296" fmla="*/ 810489 h 1130999"/>
                <a:gd name="connsiteX297" fmla="*/ 2007219 w 2486747"/>
                <a:gd name="connsiteY297" fmla="*/ 771826 h 1130999"/>
                <a:gd name="connsiteX298" fmla="*/ 1987669 w 2486747"/>
                <a:gd name="connsiteY298" fmla="*/ 752712 h 1130999"/>
                <a:gd name="connsiteX299" fmla="*/ 1843062 w 2486747"/>
                <a:gd name="connsiteY299" fmla="*/ 667557 h 1130999"/>
                <a:gd name="connsiteX300" fmla="*/ 1813282 w 2486747"/>
                <a:gd name="connsiteY300" fmla="*/ 653505 h 1130999"/>
                <a:gd name="connsiteX301" fmla="*/ 1738940 w 2486747"/>
                <a:gd name="connsiteY301" fmla="*/ 635302 h 1130999"/>
                <a:gd name="connsiteX302" fmla="*/ 1750845 w 2486747"/>
                <a:gd name="connsiteY302" fmla="*/ 624670 h 1130999"/>
                <a:gd name="connsiteX303" fmla="*/ 1731295 w 2486747"/>
                <a:gd name="connsiteY303" fmla="*/ 623833 h 1130999"/>
                <a:gd name="connsiteX304" fmla="*/ 1719827 w 2486747"/>
                <a:gd name="connsiteY304" fmla="*/ 632316 h 1130999"/>
                <a:gd name="connsiteX305" fmla="*/ 1707084 w 2486747"/>
                <a:gd name="connsiteY305" fmla="*/ 630605 h 1130999"/>
                <a:gd name="connsiteX306" fmla="*/ 1694342 w 2486747"/>
                <a:gd name="connsiteY306" fmla="*/ 605557 h 1130999"/>
                <a:gd name="connsiteX307" fmla="*/ 1642936 w 2486747"/>
                <a:gd name="connsiteY307" fmla="*/ 600860 h 1130999"/>
                <a:gd name="connsiteX308" fmla="*/ 1622949 w 2486747"/>
                <a:gd name="connsiteY308" fmla="*/ 588555 h 1130999"/>
                <a:gd name="connsiteX309" fmla="*/ 1623786 w 2486747"/>
                <a:gd name="connsiteY309" fmla="*/ 581274 h 1130999"/>
                <a:gd name="connsiteX310" fmla="*/ 1623386 w 2486747"/>
                <a:gd name="connsiteY310" fmla="*/ 575740 h 1130999"/>
                <a:gd name="connsiteX311" fmla="*/ 1616578 w 2486747"/>
                <a:gd name="connsiteY311" fmla="*/ 574029 h 1130999"/>
                <a:gd name="connsiteX312" fmla="*/ 1614903 w 2486747"/>
                <a:gd name="connsiteY312" fmla="*/ 562124 h 1130999"/>
                <a:gd name="connsiteX313" fmla="*/ 1614357 w 2486747"/>
                <a:gd name="connsiteY313" fmla="*/ 565364 h 1130999"/>
                <a:gd name="connsiteX314" fmla="*/ 1612755 w 2486747"/>
                <a:gd name="connsiteY314" fmla="*/ 574903 h 1130999"/>
                <a:gd name="connsiteX315" fmla="*/ 1607658 w 2486747"/>
                <a:gd name="connsiteY315" fmla="*/ 575304 h 1130999"/>
                <a:gd name="connsiteX316" fmla="*/ 1607221 w 2486747"/>
                <a:gd name="connsiteY316" fmla="*/ 581274 h 1130999"/>
                <a:gd name="connsiteX317" fmla="*/ 1605110 w 2486747"/>
                <a:gd name="connsiteY317" fmla="*/ 587645 h 1130999"/>
                <a:gd name="connsiteX318" fmla="*/ 1520137 w 2486747"/>
                <a:gd name="connsiteY318" fmla="*/ 585497 h 1130999"/>
                <a:gd name="connsiteX319" fmla="*/ 1522904 w 2486747"/>
                <a:gd name="connsiteY319" fmla="*/ 576359 h 1130999"/>
                <a:gd name="connsiteX320" fmla="*/ 1535027 w 2486747"/>
                <a:gd name="connsiteY320" fmla="*/ 575085 h 1130999"/>
                <a:gd name="connsiteX321" fmla="*/ 1546896 w 2486747"/>
                <a:gd name="connsiteY321" fmla="*/ 573811 h 1130999"/>
                <a:gd name="connsiteX322" fmla="*/ 1548389 w 2486747"/>
                <a:gd name="connsiteY322" fmla="*/ 567257 h 1130999"/>
                <a:gd name="connsiteX323" fmla="*/ 1543073 w 2486747"/>
                <a:gd name="connsiteY323" fmla="*/ 565546 h 1130999"/>
                <a:gd name="connsiteX324" fmla="*/ 1545221 w 2486747"/>
                <a:gd name="connsiteY324" fmla="*/ 559576 h 1130999"/>
                <a:gd name="connsiteX325" fmla="*/ 1553704 w 2486747"/>
                <a:gd name="connsiteY325" fmla="*/ 564273 h 1130999"/>
                <a:gd name="connsiteX326" fmla="*/ 1562842 w 2486747"/>
                <a:gd name="connsiteY326" fmla="*/ 563617 h 1130999"/>
                <a:gd name="connsiteX327" fmla="*/ 1563279 w 2486747"/>
                <a:gd name="connsiteY327" fmla="*/ 556335 h 1130999"/>
                <a:gd name="connsiteX328" fmla="*/ 1559893 w 2486747"/>
                <a:gd name="connsiteY328" fmla="*/ 554407 h 1130999"/>
                <a:gd name="connsiteX329" fmla="*/ 1563534 w 2486747"/>
                <a:gd name="connsiteY329" fmla="*/ 554407 h 1130999"/>
                <a:gd name="connsiteX330" fmla="*/ 1566264 w 2486747"/>
                <a:gd name="connsiteY330" fmla="*/ 536203 h 1130999"/>
                <a:gd name="connsiteX331" fmla="*/ 1574783 w 2486747"/>
                <a:gd name="connsiteY331" fmla="*/ 528922 h 1130999"/>
                <a:gd name="connsiteX332" fmla="*/ 1583047 w 2486747"/>
                <a:gd name="connsiteY332" fmla="*/ 520621 h 1130999"/>
                <a:gd name="connsiteX333" fmla="*/ 1658882 w 2486747"/>
                <a:gd name="connsiteY333" fmla="*/ 526373 h 1130999"/>
                <a:gd name="connsiteX334" fmla="*/ 1662086 w 2486747"/>
                <a:gd name="connsiteY334" fmla="*/ 522732 h 1130999"/>
                <a:gd name="connsiteX335" fmla="*/ 1676102 w 2486747"/>
                <a:gd name="connsiteY335" fmla="*/ 522732 h 1130999"/>
                <a:gd name="connsiteX336" fmla="*/ 1683748 w 2486747"/>
                <a:gd name="connsiteY336" fmla="*/ 520184 h 1130999"/>
                <a:gd name="connsiteX337" fmla="*/ 1750007 w 2486747"/>
                <a:gd name="connsiteY337" fmla="*/ 528485 h 1130999"/>
                <a:gd name="connsiteX338" fmla="*/ 2284709 w 2486747"/>
                <a:gd name="connsiteY338" fmla="*/ 573738 h 1130999"/>
                <a:gd name="connsiteX339" fmla="*/ 2410239 w 2486747"/>
                <a:gd name="connsiteY339" fmla="*/ 590303 h 1130999"/>
                <a:gd name="connsiteX340" fmla="*/ 2427459 w 2486747"/>
                <a:gd name="connsiteY340" fmla="*/ 600497 h 1130999"/>
                <a:gd name="connsiteX341" fmla="*/ 2486073 w 2486747"/>
                <a:gd name="connsiteY341" fmla="*/ 564818 h 1130999"/>
                <a:gd name="connsiteX342" fmla="*/ 78405 w 2486747"/>
                <a:gd name="connsiteY342" fmla="*/ 749217 h 1130999"/>
                <a:gd name="connsiteX343" fmla="*/ 67228 w 2486747"/>
                <a:gd name="connsiteY343" fmla="*/ 759739 h 1130999"/>
                <a:gd name="connsiteX344" fmla="*/ 58964 w 2486747"/>
                <a:gd name="connsiteY344" fmla="*/ 761959 h 1130999"/>
                <a:gd name="connsiteX345" fmla="*/ 46222 w 2486747"/>
                <a:gd name="connsiteY345" fmla="*/ 755261 h 1130999"/>
                <a:gd name="connsiteX346" fmla="*/ 46222 w 2486747"/>
                <a:gd name="connsiteY346" fmla="*/ 749217 h 1130999"/>
                <a:gd name="connsiteX347" fmla="*/ 52556 w 2486747"/>
                <a:gd name="connsiteY347" fmla="*/ 745067 h 1130999"/>
                <a:gd name="connsiteX348" fmla="*/ 101014 w 2486747"/>
                <a:gd name="connsiteY348" fmla="*/ 732652 h 1130999"/>
                <a:gd name="connsiteX349" fmla="*/ 123950 w 2486747"/>
                <a:gd name="connsiteY349" fmla="*/ 707787 h 1130999"/>
                <a:gd name="connsiteX350" fmla="*/ 62787 w 2486747"/>
                <a:gd name="connsiteY350" fmla="*/ 720529 h 1130999"/>
                <a:gd name="connsiteX351" fmla="*/ 65954 w 2486747"/>
                <a:gd name="connsiteY351" fmla="*/ 713248 h 1130999"/>
                <a:gd name="connsiteX352" fmla="*/ 126171 w 2486747"/>
                <a:gd name="connsiteY352" fmla="*/ 674366 h 1130999"/>
                <a:gd name="connsiteX353" fmla="*/ 1859300 w 2486747"/>
                <a:gd name="connsiteY353" fmla="*/ 1005737 h 1130999"/>
                <a:gd name="connsiteX354" fmla="*/ 1859300 w 2486747"/>
                <a:gd name="connsiteY354" fmla="*/ 990446 h 1130999"/>
                <a:gd name="connsiteX355" fmla="*/ 1863450 w 2486747"/>
                <a:gd name="connsiteY355" fmla="*/ 990446 h 1130999"/>
                <a:gd name="connsiteX356" fmla="*/ 1872370 w 2486747"/>
                <a:gd name="connsiteY356" fmla="*/ 1017205 h 1130999"/>
                <a:gd name="connsiteX357" fmla="*/ 1872370 w 2486747"/>
                <a:gd name="connsiteY357" fmla="*/ 1034425 h 1130999"/>
                <a:gd name="connsiteX358" fmla="*/ 1865889 w 2486747"/>
                <a:gd name="connsiteY358" fmla="*/ 1034425 h 1130999"/>
                <a:gd name="connsiteX359" fmla="*/ 1862249 w 2486747"/>
                <a:gd name="connsiteY359" fmla="*/ 1026124 h 1130999"/>
                <a:gd name="connsiteX360" fmla="*/ 1859372 w 2486747"/>
                <a:gd name="connsiteY360" fmla="*/ 1024523 h 1130999"/>
                <a:gd name="connsiteX361" fmla="*/ 1823621 w 2486747"/>
                <a:gd name="connsiteY361" fmla="*/ 977267 h 1130999"/>
                <a:gd name="connsiteX362" fmla="*/ 1836764 w 2486747"/>
                <a:gd name="connsiteY362" fmla="*/ 1001041 h 1130999"/>
                <a:gd name="connsiteX363" fmla="*/ 1838912 w 2486747"/>
                <a:gd name="connsiteY363" fmla="*/ 1011671 h 1130999"/>
                <a:gd name="connsiteX364" fmla="*/ 1838912 w 2486747"/>
                <a:gd name="connsiteY364" fmla="*/ 1020191 h 1130999"/>
                <a:gd name="connsiteX365" fmla="*/ 1820199 w 2486747"/>
                <a:gd name="connsiteY365" fmla="*/ 1016769 h 1130999"/>
                <a:gd name="connsiteX366" fmla="*/ 1748733 w 2486747"/>
                <a:gd name="connsiteY366" fmla="*/ 987243 h 1130999"/>
                <a:gd name="connsiteX367" fmla="*/ 1748733 w 2486747"/>
                <a:gd name="connsiteY367" fmla="*/ 990446 h 1130999"/>
                <a:gd name="connsiteX368" fmla="*/ 1731841 w 2486747"/>
                <a:gd name="connsiteY368" fmla="*/ 1020191 h 1130999"/>
                <a:gd name="connsiteX369" fmla="*/ 1709997 w 2486747"/>
                <a:gd name="connsiteY369" fmla="*/ 1020191 h 1130999"/>
                <a:gd name="connsiteX370" fmla="*/ 1724487 w 2486747"/>
                <a:gd name="connsiteY370" fmla="*/ 965908 h 1130999"/>
                <a:gd name="connsiteX371" fmla="*/ 1737265 w 2486747"/>
                <a:gd name="connsiteY371" fmla="*/ 967801 h 1130999"/>
                <a:gd name="connsiteX372" fmla="*/ 1737265 w 2486747"/>
                <a:gd name="connsiteY372" fmla="*/ 973554 h 1130999"/>
                <a:gd name="connsiteX373" fmla="*/ 1712727 w 2486747"/>
                <a:gd name="connsiteY373" fmla="*/ 993614 h 1130999"/>
                <a:gd name="connsiteX374" fmla="*/ 1708577 w 2486747"/>
                <a:gd name="connsiteY374" fmla="*/ 983748 h 1130999"/>
                <a:gd name="connsiteX375" fmla="*/ 1687862 w 2486747"/>
                <a:gd name="connsiteY375" fmla="*/ 961103 h 1130999"/>
                <a:gd name="connsiteX376" fmla="*/ 1699330 w 2486747"/>
                <a:gd name="connsiteY376" fmla="*/ 962705 h 1130999"/>
                <a:gd name="connsiteX377" fmla="*/ 1686260 w 2486747"/>
                <a:gd name="connsiteY377" fmla="*/ 975447 h 1130999"/>
                <a:gd name="connsiteX378" fmla="*/ 1699330 w 2486747"/>
                <a:gd name="connsiteY378" fmla="*/ 998710 h 1130999"/>
                <a:gd name="connsiteX379" fmla="*/ 1705373 w 2486747"/>
                <a:gd name="connsiteY379" fmla="*/ 1003698 h 1130999"/>
                <a:gd name="connsiteX380" fmla="*/ 1676248 w 2486747"/>
                <a:gd name="connsiteY380" fmla="*/ 1025797 h 1130999"/>
                <a:gd name="connsiteX381" fmla="*/ 1669549 w 2486747"/>
                <a:gd name="connsiteY381" fmla="*/ 1023576 h 1130999"/>
                <a:gd name="connsiteX382" fmla="*/ 1652001 w 2486747"/>
                <a:gd name="connsiteY382" fmla="*/ 983748 h 1130999"/>
                <a:gd name="connsiteX383" fmla="*/ 1664125 w 2486747"/>
                <a:gd name="connsiteY383" fmla="*/ 983748 h 1130999"/>
                <a:gd name="connsiteX384" fmla="*/ 1664125 w 2486747"/>
                <a:gd name="connsiteY384" fmla="*/ 987388 h 1130999"/>
                <a:gd name="connsiteX385" fmla="*/ 1655496 w 2486747"/>
                <a:gd name="connsiteY385" fmla="*/ 995361 h 1130999"/>
                <a:gd name="connsiteX386" fmla="*/ 1651856 w 2486747"/>
                <a:gd name="connsiteY386" fmla="*/ 987388 h 1130999"/>
                <a:gd name="connsiteX387" fmla="*/ 1649307 w 2486747"/>
                <a:gd name="connsiteY387" fmla="*/ 987388 h 1130999"/>
                <a:gd name="connsiteX388" fmla="*/ 1649453 w 2486747"/>
                <a:gd name="connsiteY388" fmla="*/ 1032168 h 1130999"/>
                <a:gd name="connsiteX389" fmla="*/ 1654878 w 2486747"/>
                <a:gd name="connsiteY389" fmla="*/ 1028054 h 1130999"/>
                <a:gd name="connsiteX390" fmla="*/ 1664125 w 2486747"/>
                <a:gd name="connsiteY390" fmla="*/ 1033770 h 1130999"/>
                <a:gd name="connsiteX391" fmla="*/ 1656843 w 2486747"/>
                <a:gd name="connsiteY391" fmla="*/ 1039195 h 1130999"/>
                <a:gd name="connsiteX392" fmla="*/ 1649562 w 2486747"/>
                <a:gd name="connsiteY392" fmla="*/ 1038248 h 1130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Lst>
              <a:rect l="l" t="t" r="r" b="b"/>
              <a:pathLst>
                <a:path w="2486747" h="1130999">
                  <a:moveTo>
                    <a:pt x="1919188" y="527757"/>
                  </a:moveTo>
                  <a:lnTo>
                    <a:pt x="1718261" y="505913"/>
                  </a:lnTo>
                  <a:lnTo>
                    <a:pt x="1682983" y="501253"/>
                  </a:lnTo>
                  <a:lnTo>
                    <a:pt x="1680435" y="496120"/>
                  </a:lnTo>
                  <a:lnTo>
                    <a:pt x="1663433" y="492479"/>
                  </a:lnTo>
                  <a:lnTo>
                    <a:pt x="1659610" y="485198"/>
                  </a:lnTo>
                  <a:lnTo>
                    <a:pt x="1645048" y="487746"/>
                  </a:lnTo>
                  <a:lnTo>
                    <a:pt x="1595753" y="483486"/>
                  </a:lnTo>
                  <a:lnTo>
                    <a:pt x="1589819" y="474567"/>
                  </a:lnTo>
                  <a:lnTo>
                    <a:pt x="1576640" y="474567"/>
                  </a:lnTo>
                  <a:lnTo>
                    <a:pt x="1572999" y="478389"/>
                  </a:lnTo>
                  <a:lnTo>
                    <a:pt x="1562077" y="480974"/>
                  </a:lnTo>
                  <a:lnTo>
                    <a:pt x="1558692" y="469069"/>
                  </a:lnTo>
                  <a:lnTo>
                    <a:pt x="1553595" y="469069"/>
                  </a:lnTo>
                  <a:lnTo>
                    <a:pt x="1551884" y="459276"/>
                  </a:lnTo>
                  <a:lnTo>
                    <a:pt x="1554869" y="440600"/>
                  </a:lnTo>
                  <a:lnTo>
                    <a:pt x="1560803" y="440163"/>
                  </a:lnTo>
                  <a:lnTo>
                    <a:pt x="1559929" y="435284"/>
                  </a:lnTo>
                  <a:lnTo>
                    <a:pt x="1578424" y="431462"/>
                  </a:lnTo>
                  <a:lnTo>
                    <a:pt x="1577805" y="427821"/>
                  </a:lnTo>
                  <a:lnTo>
                    <a:pt x="1570778" y="424617"/>
                  </a:lnTo>
                  <a:lnTo>
                    <a:pt x="1583521" y="420175"/>
                  </a:lnTo>
                  <a:lnTo>
                    <a:pt x="1583521" y="413149"/>
                  </a:lnTo>
                  <a:lnTo>
                    <a:pt x="1574601" y="413149"/>
                  </a:lnTo>
                  <a:lnTo>
                    <a:pt x="1575875" y="403610"/>
                  </a:lnTo>
                  <a:cubicBezTo>
                    <a:pt x="1575875" y="403610"/>
                    <a:pt x="1606457" y="404230"/>
                    <a:pt x="1615413" y="404885"/>
                  </a:cubicBezTo>
                  <a:cubicBezTo>
                    <a:pt x="1624369" y="405540"/>
                    <a:pt x="1643446" y="393380"/>
                    <a:pt x="1650436" y="370481"/>
                  </a:cubicBezTo>
                  <a:cubicBezTo>
                    <a:pt x="1657426" y="347581"/>
                    <a:pt x="1621747" y="323153"/>
                    <a:pt x="1621747" y="323153"/>
                  </a:cubicBezTo>
                  <a:lnTo>
                    <a:pt x="1511509" y="298287"/>
                  </a:lnTo>
                  <a:cubicBezTo>
                    <a:pt x="1511509" y="298287"/>
                    <a:pt x="1475103" y="295738"/>
                    <a:pt x="1460540" y="309209"/>
                  </a:cubicBezTo>
                  <a:cubicBezTo>
                    <a:pt x="1445977" y="322679"/>
                    <a:pt x="1452894" y="360178"/>
                    <a:pt x="1453513" y="362107"/>
                  </a:cubicBezTo>
                  <a:cubicBezTo>
                    <a:pt x="1454132" y="364037"/>
                    <a:pt x="1492396" y="381876"/>
                    <a:pt x="1494944" y="382494"/>
                  </a:cubicBezTo>
                  <a:cubicBezTo>
                    <a:pt x="1497492" y="383114"/>
                    <a:pt x="1496874" y="392688"/>
                    <a:pt x="1496874" y="394618"/>
                  </a:cubicBezTo>
                  <a:cubicBezTo>
                    <a:pt x="1496874" y="396548"/>
                    <a:pt x="1482821" y="398441"/>
                    <a:pt x="1482821" y="398441"/>
                  </a:cubicBezTo>
                  <a:lnTo>
                    <a:pt x="1483476" y="403537"/>
                  </a:lnTo>
                  <a:lnTo>
                    <a:pt x="1500041" y="408635"/>
                  </a:lnTo>
                  <a:lnTo>
                    <a:pt x="1511509" y="416899"/>
                  </a:lnTo>
                  <a:lnTo>
                    <a:pt x="1499422" y="418173"/>
                  </a:lnTo>
                  <a:lnTo>
                    <a:pt x="1499422" y="445587"/>
                  </a:lnTo>
                  <a:lnTo>
                    <a:pt x="1468185" y="448135"/>
                  </a:lnTo>
                  <a:lnTo>
                    <a:pt x="1462433" y="454507"/>
                  </a:lnTo>
                  <a:lnTo>
                    <a:pt x="1433781" y="450065"/>
                  </a:lnTo>
                  <a:lnTo>
                    <a:pt x="1405093" y="447480"/>
                  </a:lnTo>
                  <a:lnTo>
                    <a:pt x="1389766" y="441764"/>
                  </a:lnTo>
                  <a:lnTo>
                    <a:pt x="1369378" y="439871"/>
                  </a:lnTo>
                  <a:lnTo>
                    <a:pt x="1358456" y="438597"/>
                  </a:lnTo>
                  <a:lnTo>
                    <a:pt x="1348881" y="442238"/>
                  </a:lnTo>
                  <a:lnTo>
                    <a:pt x="591154" y="249284"/>
                  </a:lnTo>
                  <a:lnTo>
                    <a:pt x="489216" y="240801"/>
                  </a:lnTo>
                  <a:lnTo>
                    <a:pt x="519834" y="279865"/>
                  </a:lnTo>
                  <a:lnTo>
                    <a:pt x="567417" y="279865"/>
                  </a:lnTo>
                  <a:lnTo>
                    <a:pt x="1241227" y="449846"/>
                  </a:lnTo>
                  <a:lnTo>
                    <a:pt x="1351685" y="465138"/>
                  </a:lnTo>
                  <a:lnTo>
                    <a:pt x="1368686" y="465975"/>
                  </a:lnTo>
                  <a:lnTo>
                    <a:pt x="1372072" y="472783"/>
                  </a:lnTo>
                  <a:lnTo>
                    <a:pt x="1409462" y="480064"/>
                  </a:lnTo>
                  <a:lnTo>
                    <a:pt x="1453149" y="500452"/>
                  </a:lnTo>
                  <a:lnTo>
                    <a:pt x="1451438" y="504275"/>
                  </a:lnTo>
                  <a:lnTo>
                    <a:pt x="1449727" y="512357"/>
                  </a:lnTo>
                  <a:lnTo>
                    <a:pt x="1456535" y="524698"/>
                  </a:lnTo>
                  <a:lnTo>
                    <a:pt x="1451839" y="527247"/>
                  </a:lnTo>
                  <a:lnTo>
                    <a:pt x="1451839" y="531907"/>
                  </a:lnTo>
                  <a:lnTo>
                    <a:pt x="1463744" y="533581"/>
                  </a:lnTo>
                  <a:lnTo>
                    <a:pt x="1465018" y="537841"/>
                  </a:lnTo>
                  <a:lnTo>
                    <a:pt x="1468003" y="552731"/>
                  </a:lnTo>
                  <a:lnTo>
                    <a:pt x="1435711" y="552731"/>
                  </a:lnTo>
                  <a:cubicBezTo>
                    <a:pt x="1435711" y="552731"/>
                    <a:pt x="1429776" y="570934"/>
                    <a:pt x="1428903" y="572245"/>
                  </a:cubicBezTo>
                  <a:cubicBezTo>
                    <a:pt x="1428029" y="573555"/>
                    <a:pt x="1415323" y="567585"/>
                    <a:pt x="1415323" y="567585"/>
                  </a:cubicBezTo>
                  <a:lnTo>
                    <a:pt x="1388564" y="568860"/>
                  </a:lnTo>
                  <a:lnTo>
                    <a:pt x="1301007" y="582876"/>
                  </a:lnTo>
                  <a:lnTo>
                    <a:pt x="1301007" y="570571"/>
                  </a:lnTo>
                  <a:lnTo>
                    <a:pt x="1199469" y="573119"/>
                  </a:lnTo>
                  <a:lnTo>
                    <a:pt x="1204166" y="556118"/>
                  </a:lnTo>
                  <a:lnTo>
                    <a:pt x="1196520" y="549309"/>
                  </a:lnTo>
                  <a:lnTo>
                    <a:pt x="1201617" y="538715"/>
                  </a:lnTo>
                  <a:lnTo>
                    <a:pt x="1207988" y="536567"/>
                  </a:lnTo>
                  <a:lnTo>
                    <a:pt x="1207988" y="531470"/>
                  </a:lnTo>
                  <a:lnTo>
                    <a:pt x="1173147" y="537004"/>
                  </a:lnTo>
                  <a:cubicBezTo>
                    <a:pt x="1173147" y="537004"/>
                    <a:pt x="1171436" y="540826"/>
                    <a:pt x="1169507" y="541263"/>
                  </a:cubicBezTo>
                  <a:cubicBezTo>
                    <a:pt x="1167577" y="541700"/>
                    <a:pt x="1159713" y="543375"/>
                    <a:pt x="1159713" y="543375"/>
                  </a:cubicBezTo>
                  <a:lnTo>
                    <a:pt x="1158439" y="540390"/>
                  </a:lnTo>
                  <a:lnTo>
                    <a:pt x="1150393" y="545486"/>
                  </a:lnTo>
                  <a:cubicBezTo>
                    <a:pt x="1150393" y="545486"/>
                    <a:pt x="1150393" y="556408"/>
                    <a:pt x="1150830" y="558666"/>
                  </a:cubicBezTo>
                  <a:cubicBezTo>
                    <a:pt x="1151267" y="560923"/>
                    <a:pt x="1158111" y="559102"/>
                    <a:pt x="1158111" y="559102"/>
                  </a:cubicBezTo>
                  <a:lnTo>
                    <a:pt x="1159786" y="551821"/>
                  </a:lnTo>
                  <a:lnTo>
                    <a:pt x="1171691" y="546287"/>
                  </a:lnTo>
                  <a:lnTo>
                    <a:pt x="1180210" y="554807"/>
                  </a:lnTo>
                  <a:lnTo>
                    <a:pt x="1193353" y="563290"/>
                  </a:lnTo>
                  <a:lnTo>
                    <a:pt x="1191241" y="575631"/>
                  </a:lnTo>
                  <a:lnTo>
                    <a:pt x="1118137" y="569260"/>
                  </a:lnTo>
                  <a:lnTo>
                    <a:pt x="1084607" y="570097"/>
                  </a:lnTo>
                  <a:lnTo>
                    <a:pt x="1068442" y="572209"/>
                  </a:lnTo>
                  <a:lnTo>
                    <a:pt x="1057848" y="585825"/>
                  </a:lnTo>
                  <a:cubicBezTo>
                    <a:pt x="1057848" y="585825"/>
                    <a:pt x="1053589" y="629148"/>
                    <a:pt x="1053152" y="630423"/>
                  </a:cubicBezTo>
                  <a:cubicBezTo>
                    <a:pt x="1052715" y="631697"/>
                    <a:pt x="1048055" y="630860"/>
                    <a:pt x="1048055" y="630860"/>
                  </a:cubicBezTo>
                  <a:lnTo>
                    <a:pt x="1048055" y="624052"/>
                  </a:lnTo>
                  <a:lnTo>
                    <a:pt x="1020022" y="630022"/>
                  </a:lnTo>
                  <a:lnTo>
                    <a:pt x="1020022" y="636794"/>
                  </a:lnTo>
                  <a:lnTo>
                    <a:pt x="945243" y="657618"/>
                  </a:lnTo>
                  <a:lnTo>
                    <a:pt x="915098" y="626600"/>
                  </a:lnTo>
                  <a:lnTo>
                    <a:pt x="890888" y="629148"/>
                  </a:lnTo>
                  <a:lnTo>
                    <a:pt x="890888" y="661004"/>
                  </a:lnTo>
                  <a:lnTo>
                    <a:pt x="871338" y="663553"/>
                  </a:lnTo>
                  <a:lnTo>
                    <a:pt x="831291" y="663553"/>
                  </a:lnTo>
                  <a:lnTo>
                    <a:pt x="827068" y="660167"/>
                  </a:lnTo>
                  <a:lnTo>
                    <a:pt x="326151" y="633408"/>
                  </a:lnTo>
                  <a:cubicBezTo>
                    <a:pt x="301941" y="636575"/>
                    <a:pt x="284065" y="607268"/>
                    <a:pt x="284065" y="607268"/>
                  </a:cubicBezTo>
                  <a:lnTo>
                    <a:pt x="210160" y="412276"/>
                  </a:lnTo>
                  <a:lnTo>
                    <a:pt x="213801" y="411620"/>
                  </a:lnTo>
                  <a:cubicBezTo>
                    <a:pt x="213801" y="411620"/>
                    <a:pt x="236737" y="449228"/>
                    <a:pt x="238048" y="452432"/>
                  </a:cubicBezTo>
                  <a:cubicBezTo>
                    <a:pt x="239358" y="455635"/>
                    <a:pt x="303033" y="500197"/>
                    <a:pt x="303033" y="500197"/>
                  </a:cubicBezTo>
                  <a:lnTo>
                    <a:pt x="303033" y="527611"/>
                  </a:lnTo>
                  <a:cubicBezTo>
                    <a:pt x="303033" y="532708"/>
                    <a:pt x="355932" y="480283"/>
                    <a:pt x="355932" y="480283"/>
                  </a:cubicBezTo>
                  <a:lnTo>
                    <a:pt x="229747" y="400625"/>
                  </a:lnTo>
                  <a:lnTo>
                    <a:pt x="201678" y="386062"/>
                  </a:lnTo>
                  <a:cubicBezTo>
                    <a:pt x="201678" y="386062"/>
                    <a:pt x="215075" y="370772"/>
                    <a:pt x="215730" y="368842"/>
                  </a:cubicBezTo>
                  <a:cubicBezTo>
                    <a:pt x="216058" y="366294"/>
                    <a:pt x="216058" y="363745"/>
                    <a:pt x="215730" y="361197"/>
                  </a:cubicBezTo>
                  <a:lnTo>
                    <a:pt x="218898" y="340191"/>
                  </a:lnTo>
                  <a:lnTo>
                    <a:pt x="186387" y="304476"/>
                  </a:lnTo>
                  <a:cubicBezTo>
                    <a:pt x="186387" y="304476"/>
                    <a:pt x="197308" y="276443"/>
                    <a:pt x="197308" y="274550"/>
                  </a:cubicBezTo>
                  <a:cubicBezTo>
                    <a:pt x="197308" y="272656"/>
                    <a:pt x="193668" y="229297"/>
                    <a:pt x="193668" y="229297"/>
                  </a:cubicBezTo>
                  <a:lnTo>
                    <a:pt x="193668" y="174067"/>
                  </a:lnTo>
                  <a:lnTo>
                    <a:pt x="205136" y="159505"/>
                  </a:lnTo>
                  <a:lnTo>
                    <a:pt x="152237" y="160779"/>
                  </a:lnTo>
                  <a:cubicBezTo>
                    <a:pt x="152237" y="160779"/>
                    <a:pt x="162431" y="295884"/>
                    <a:pt x="162431" y="297813"/>
                  </a:cubicBezTo>
                  <a:cubicBezTo>
                    <a:pt x="162431" y="299743"/>
                    <a:pt x="149070" y="259586"/>
                    <a:pt x="149070" y="259586"/>
                  </a:cubicBezTo>
                  <a:lnTo>
                    <a:pt x="138148" y="253835"/>
                  </a:lnTo>
                  <a:lnTo>
                    <a:pt x="154094" y="-3013"/>
                  </a:lnTo>
                  <a:lnTo>
                    <a:pt x="150453" y="-3013"/>
                  </a:lnTo>
                  <a:lnTo>
                    <a:pt x="130685" y="250630"/>
                  </a:lnTo>
                  <a:lnTo>
                    <a:pt x="65663" y="243641"/>
                  </a:lnTo>
                  <a:lnTo>
                    <a:pt x="65044" y="238544"/>
                  </a:lnTo>
                  <a:lnTo>
                    <a:pt x="54122" y="239163"/>
                  </a:lnTo>
                  <a:lnTo>
                    <a:pt x="52811" y="242366"/>
                  </a:lnTo>
                  <a:lnTo>
                    <a:pt x="40724" y="239818"/>
                  </a:lnTo>
                  <a:lnTo>
                    <a:pt x="39450" y="230898"/>
                  </a:lnTo>
                  <a:lnTo>
                    <a:pt x="22230" y="230898"/>
                  </a:lnTo>
                  <a:lnTo>
                    <a:pt x="18589" y="238544"/>
                  </a:lnTo>
                  <a:lnTo>
                    <a:pt x="10289" y="243641"/>
                  </a:lnTo>
                  <a:lnTo>
                    <a:pt x="1406" y="257001"/>
                  </a:lnTo>
                  <a:lnTo>
                    <a:pt x="14148" y="262754"/>
                  </a:lnTo>
                  <a:cubicBezTo>
                    <a:pt x="14148" y="262754"/>
                    <a:pt x="17788" y="291442"/>
                    <a:pt x="17788" y="293335"/>
                  </a:cubicBezTo>
                  <a:cubicBezTo>
                    <a:pt x="17788" y="295228"/>
                    <a:pt x="54741" y="423998"/>
                    <a:pt x="60166" y="443730"/>
                  </a:cubicBezTo>
                  <a:cubicBezTo>
                    <a:pt x="65590" y="463462"/>
                    <a:pt x="115285" y="576286"/>
                    <a:pt x="115285" y="576286"/>
                  </a:cubicBezTo>
                  <a:cubicBezTo>
                    <a:pt x="75784" y="571844"/>
                    <a:pt x="5046" y="614549"/>
                    <a:pt x="5046" y="614549"/>
                  </a:cubicBezTo>
                  <a:lnTo>
                    <a:pt x="10107" y="654051"/>
                  </a:lnTo>
                  <a:lnTo>
                    <a:pt x="27327" y="650228"/>
                  </a:lnTo>
                  <a:lnTo>
                    <a:pt x="30531" y="651829"/>
                  </a:lnTo>
                  <a:lnTo>
                    <a:pt x="20337" y="658528"/>
                  </a:lnTo>
                  <a:lnTo>
                    <a:pt x="74946" y="679863"/>
                  </a:lnTo>
                  <a:lnTo>
                    <a:pt x="106511" y="675094"/>
                  </a:lnTo>
                  <a:lnTo>
                    <a:pt x="65080" y="702508"/>
                  </a:lnTo>
                  <a:lnTo>
                    <a:pt x="59328" y="704401"/>
                  </a:lnTo>
                  <a:lnTo>
                    <a:pt x="61258" y="708551"/>
                  </a:lnTo>
                  <a:lnTo>
                    <a:pt x="53976" y="718781"/>
                  </a:lnTo>
                  <a:lnTo>
                    <a:pt x="41853" y="714922"/>
                  </a:lnTo>
                  <a:lnTo>
                    <a:pt x="30385" y="713939"/>
                  </a:lnTo>
                  <a:lnTo>
                    <a:pt x="12837" y="721912"/>
                  </a:lnTo>
                  <a:cubicBezTo>
                    <a:pt x="12837" y="721912"/>
                    <a:pt x="13820" y="735929"/>
                    <a:pt x="13820" y="736912"/>
                  </a:cubicBezTo>
                  <a:cubicBezTo>
                    <a:pt x="13820" y="737895"/>
                    <a:pt x="2898" y="742955"/>
                    <a:pt x="2898" y="742955"/>
                  </a:cubicBezTo>
                  <a:lnTo>
                    <a:pt x="3845" y="747724"/>
                  </a:lnTo>
                  <a:lnTo>
                    <a:pt x="22339" y="742955"/>
                  </a:lnTo>
                  <a:cubicBezTo>
                    <a:pt x="22449" y="744775"/>
                    <a:pt x="22667" y="746596"/>
                    <a:pt x="22994" y="748379"/>
                  </a:cubicBezTo>
                  <a:cubicBezTo>
                    <a:pt x="23286" y="749326"/>
                    <a:pt x="31259" y="750273"/>
                    <a:pt x="31259" y="750273"/>
                  </a:cubicBezTo>
                  <a:lnTo>
                    <a:pt x="30931" y="760795"/>
                  </a:lnTo>
                  <a:cubicBezTo>
                    <a:pt x="5119" y="752822"/>
                    <a:pt x="-597" y="782638"/>
                    <a:pt x="-597" y="782638"/>
                  </a:cubicBezTo>
                  <a:cubicBezTo>
                    <a:pt x="-2199" y="794761"/>
                    <a:pt x="21247" y="826945"/>
                    <a:pt x="43091" y="803681"/>
                  </a:cubicBezTo>
                  <a:cubicBezTo>
                    <a:pt x="64935" y="780417"/>
                    <a:pt x="41489" y="764180"/>
                    <a:pt x="41489" y="764180"/>
                  </a:cubicBezTo>
                  <a:lnTo>
                    <a:pt x="43091" y="759374"/>
                  </a:lnTo>
                  <a:lnTo>
                    <a:pt x="54886" y="777577"/>
                  </a:lnTo>
                  <a:lnTo>
                    <a:pt x="57726" y="789373"/>
                  </a:lnTo>
                  <a:lnTo>
                    <a:pt x="104581" y="735819"/>
                  </a:lnTo>
                  <a:lnTo>
                    <a:pt x="108222" y="737130"/>
                  </a:lnTo>
                  <a:lnTo>
                    <a:pt x="124824" y="728830"/>
                  </a:lnTo>
                  <a:lnTo>
                    <a:pt x="132105" y="727228"/>
                  </a:lnTo>
                  <a:lnTo>
                    <a:pt x="208267" y="740297"/>
                  </a:lnTo>
                  <a:lnTo>
                    <a:pt x="316285" y="751766"/>
                  </a:lnTo>
                  <a:lnTo>
                    <a:pt x="317559" y="793851"/>
                  </a:lnTo>
                  <a:lnTo>
                    <a:pt x="329974" y="793524"/>
                  </a:lnTo>
                  <a:lnTo>
                    <a:pt x="335726" y="768039"/>
                  </a:lnTo>
                  <a:lnTo>
                    <a:pt x="361210" y="761668"/>
                  </a:lnTo>
                  <a:lnTo>
                    <a:pt x="423648" y="769969"/>
                  </a:lnTo>
                  <a:cubicBezTo>
                    <a:pt x="423648" y="769969"/>
                    <a:pt x="422701" y="790029"/>
                    <a:pt x="422373" y="793232"/>
                  </a:cubicBezTo>
                  <a:cubicBezTo>
                    <a:pt x="422046" y="796437"/>
                    <a:pt x="426524" y="795454"/>
                    <a:pt x="426524" y="795454"/>
                  </a:cubicBezTo>
                  <a:cubicBezTo>
                    <a:pt x="426524" y="795454"/>
                    <a:pt x="430164" y="773610"/>
                    <a:pt x="431293" y="773610"/>
                  </a:cubicBezTo>
                  <a:cubicBezTo>
                    <a:pt x="432422" y="773610"/>
                    <a:pt x="434169" y="770442"/>
                    <a:pt x="434169" y="770442"/>
                  </a:cubicBezTo>
                  <a:lnTo>
                    <a:pt x="510332" y="778706"/>
                  </a:lnTo>
                  <a:lnTo>
                    <a:pt x="512880" y="791777"/>
                  </a:lnTo>
                  <a:lnTo>
                    <a:pt x="518595" y="791777"/>
                  </a:lnTo>
                  <a:lnTo>
                    <a:pt x="544735" y="787335"/>
                  </a:lnTo>
                  <a:lnTo>
                    <a:pt x="616128" y="797201"/>
                  </a:lnTo>
                  <a:cubicBezTo>
                    <a:pt x="617002" y="799932"/>
                    <a:pt x="618058" y="802589"/>
                    <a:pt x="619296" y="805174"/>
                  </a:cubicBezTo>
                  <a:cubicBezTo>
                    <a:pt x="621589" y="807322"/>
                    <a:pt x="624029" y="809360"/>
                    <a:pt x="626577" y="811217"/>
                  </a:cubicBezTo>
                  <a:lnTo>
                    <a:pt x="628179" y="817261"/>
                  </a:lnTo>
                  <a:lnTo>
                    <a:pt x="639938" y="817588"/>
                  </a:lnTo>
                  <a:lnTo>
                    <a:pt x="642159" y="812820"/>
                  </a:lnTo>
                  <a:lnTo>
                    <a:pt x="649804" y="810890"/>
                  </a:lnTo>
                  <a:lnTo>
                    <a:pt x="662547" y="804846"/>
                  </a:lnTo>
                  <a:lnTo>
                    <a:pt x="717156" y="815040"/>
                  </a:lnTo>
                  <a:lnTo>
                    <a:pt x="718758" y="846604"/>
                  </a:lnTo>
                  <a:lnTo>
                    <a:pt x="734996" y="848170"/>
                  </a:lnTo>
                  <a:lnTo>
                    <a:pt x="746172" y="817916"/>
                  </a:lnTo>
                  <a:lnTo>
                    <a:pt x="832201" y="854323"/>
                  </a:lnTo>
                  <a:lnTo>
                    <a:pt x="864712" y="861312"/>
                  </a:lnTo>
                  <a:lnTo>
                    <a:pt x="891470" y="870560"/>
                  </a:lnTo>
                  <a:cubicBezTo>
                    <a:pt x="891470" y="870560"/>
                    <a:pt x="915681" y="875984"/>
                    <a:pt x="917902" y="876931"/>
                  </a:cubicBezTo>
                  <a:cubicBezTo>
                    <a:pt x="920122" y="877877"/>
                    <a:pt x="946590" y="883630"/>
                    <a:pt x="947537" y="883630"/>
                  </a:cubicBezTo>
                  <a:cubicBezTo>
                    <a:pt x="948483" y="883630"/>
                    <a:pt x="1035167" y="887271"/>
                    <a:pt x="1035167" y="887271"/>
                  </a:cubicBezTo>
                  <a:lnTo>
                    <a:pt x="1051732" y="883448"/>
                  </a:lnTo>
                  <a:lnTo>
                    <a:pt x="1067350" y="874200"/>
                  </a:lnTo>
                  <a:lnTo>
                    <a:pt x="1080093" y="877405"/>
                  </a:lnTo>
                  <a:cubicBezTo>
                    <a:pt x="1080093" y="877405"/>
                    <a:pt x="1082350" y="926771"/>
                    <a:pt x="1082350" y="928701"/>
                  </a:cubicBezTo>
                  <a:cubicBezTo>
                    <a:pt x="1082350" y="930630"/>
                    <a:pt x="1035021" y="919126"/>
                    <a:pt x="1035021" y="919126"/>
                  </a:cubicBezTo>
                  <a:cubicBezTo>
                    <a:pt x="1034693" y="921456"/>
                    <a:pt x="1034693" y="923823"/>
                    <a:pt x="1035021" y="926152"/>
                  </a:cubicBezTo>
                  <a:cubicBezTo>
                    <a:pt x="1035676" y="927427"/>
                    <a:pt x="1109582" y="940169"/>
                    <a:pt x="1109582" y="940169"/>
                  </a:cubicBezTo>
                  <a:lnTo>
                    <a:pt x="1122324" y="885049"/>
                  </a:lnTo>
                  <a:lnTo>
                    <a:pt x="1132845" y="887598"/>
                  </a:lnTo>
                  <a:lnTo>
                    <a:pt x="1162808" y="890147"/>
                  </a:lnTo>
                  <a:cubicBezTo>
                    <a:pt x="1162808" y="890147"/>
                    <a:pt x="1175223" y="900340"/>
                    <a:pt x="1177152" y="902561"/>
                  </a:cubicBezTo>
                  <a:cubicBezTo>
                    <a:pt x="1179081" y="904782"/>
                    <a:pt x="1203583" y="904491"/>
                    <a:pt x="1203583" y="904491"/>
                  </a:cubicBezTo>
                  <a:lnTo>
                    <a:pt x="1218874" y="906711"/>
                  </a:lnTo>
                  <a:lnTo>
                    <a:pt x="1247234" y="914685"/>
                  </a:lnTo>
                  <a:lnTo>
                    <a:pt x="1365446" y="924551"/>
                  </a:lnTo>
                  <a:cubicBezTo>
                    <a:pt x="1365446" y="924551"/>
                    <a:pt x="1367995" y="939550"/>
                    <a:pt x="1368322" y="940496"/>
                  </a:cubicBezTo>
                  <a:cubicBezTo>
                    <a:pt x="1374657" y="943409"/>
                    <a:pt x="1381137" y="945957"/>
                    <a:pt x="1387763" y="948142"/>
                  </a:cubicBezTo>
                  <a:lnTo>
                    <a:pt x="1387763" y="971733"/>
                  </a:lnTo>
                  <a:cubicBezTo>
                    <a:pt x="1387763" y="972680"/>
                    <a:pt x="1408151" y="972352"/>
                    <a:pt x="1408151" y="972352"/>
                  </a:cubicBezTo>
                  <a:cubicBezTo>
                    <a:pt x="1408151" y="972352"/>
                    <a:pt x="1407532" y="986697"/>
                    <a:pt x="1407532" y="987643"/>
                  </a:cubicBezTo>
                  <a:cubicBezTo>
                    <a:pt x="1408515" y="991611"/>
                    <a:pt x="1409935" y="995434"/>
                    <a:pt x="1411682" y="999111"/>
                  </a:cubicBezTo>
                  <a:cubicBezTo>
                    <a:pt x="1414923" y="1001732"/>
                    <a:pt x="1418345" y="1004171"/>
                    <a:pt x="1421876" y="1006392"/>
                  </a:cubicBezTo>
                  <a:lnTo>
                    <a:pt x="1478270" y="1007958"/>
                  </a:lnTo>
                  <a:lnTo>
                    <a:pt x="1563643" y="1009559"/>
                  </a:lnTo>
                  <a:cubicBezTo>
                    <a:pt x="1548680" y="1017860"/>
                    <a:pt x="1550901" y="1045566"/>
                    <a:pt x="1550901" y="1045566"/>
                  </a:cubicBezTo>
                  <a:cubicBezTo>
                    <a:pt x="1559201" y="1077130"/>
                    <a:pt x="1578970" y="1083501"/>
                    <a:pt x="1578970" y="1083501"/>
                  </a:cubicBezTo>
                  <a:cubicBezTo>
                    <a:pt x="1578278" y="1089108"/>
                    <a:pt x="1578933" y="1094787"/>
                    <a:pt x="1580863" y="1100066"/>
                  </a:cubicBezTo>
                  <a:cubicBezTo>
                    <a:pt x="1591785" y="1123949"/>
                    <a:pt x="1616250" y="1129191"/>
                    <a:pt x="1636966" y="1127772"/>
                  </a:cubicBezTo>
                  <a:cubicBezTo>
                    <a:pt x="1657681" y="1126352"/>
                    <a:pt x="1670423" y="1103889"/>
                    <a:pt x="1671989" y="1096571"/>
                  </a:cubicBezTo>
                  <a:cubicBezTo>
                    <a:pt x="1673554" y="1089254"/>
                    <a:pt x="1670714" y="1064679"/>
                    <a:pt x="1670714" y="1064679"/>
                  </a:cubicBezTo>
                  <a:lnTo>
                    <a:pt x="1678687" y="1064679"/>
                  </a:lnTo>
                  <a:lnTo>
                    <a:pt x="1708941" y="1085394"/>
                  </a:lnTo>
                  <a:lnTo>
                    <a:pt x="1713092" y="1080953"/>
                  </a:lnTo>
                  <a:lnTo>
                    <a:pt x="1691248" y="1055468"/>
                  </a:lnTo>
                  <a:lnTo>
                    <a:pt x="1720373" y="1041161"/>
                  </a:lnTo>
                  <a:lnTo>
                    <a:pt x="1734935" y="1021391"/>
                  </a:lnTo>
                  <a:lnTo>
                    <a:pt x="1753139" y="983784"/>
                  </a:lnTo>
                  <a:lnTo>
                    <a:pt x="1758235" y="981891"/>
                  </a:lnTo>
                  <a:lnTo>
                    <a:pt x="1767119" y="971697"/>
                  </a:lnTo>
                  <a:lnTo>
                    <a:pt x="1799338" y="974865"/>
                  </a:lnTo>
                  <a:cubicBezTo>
                    <a:pt x="1796571" y="978105"/>
                    <a:pt x="1794023" y="981490"/>
                    <a:pt x="1791693" y="985058"/>
                  </a:cubicBezTo>
                  <a:cubicBezTo>
                    <a:pt x="1791693" y="986004"/>
                    <a:pt x="1794533" y="1020445"/>
                    <a:pt x="1794533" y="1022994"/>
                  </a:cubicBezTo>
                  <a:cubicBezTo>
                    <a:pt x="1794533" y="1025542"/>
                    <a:pt x="1791693" y="1032205"/>
                    <a:pt x="1791984" y="1033187"/>
                  </a:cubicBezTo>
                  <a:cubicBezTo>
                    <a:pt x="1792276" y="1034170"/>
                    <a:pt x="1795188" y="1038613"/>
                    <a:pt x="1794860" y="1039850"/>
                  </a:cubicBezTo>
                  <a:cubicBezTo>
                    <a:pt x="1794533" y="1041088"/>
                    <a:pt x="1791693" y="1042726"/>
                    <a:pt x="1791693" y="1042726"/>
                  </a:cubicBezTo>
                  <a:cubicBezTo>
                    <a:pt x="1791693" y="1042726"/>
                    <a:pt x="1796134" y="1052628"/>
                    <a:pt x="1796134" y="1053648"/>
                  </a:cubicBezTo>
                  <a:cubicBezTo>
                    <a:pt x="1796134" y="1054667"/>
                    <a:pt x="1805382" y="1055541"/>
                    <a:pt x="1811425" y="1055541"/>
                  </a:cubicBezTo>
                  <a:cubicBezTo>
                    <a:pt x="1817469" y="1055541"/>
                    <a:pt x="1816231" y="1067701"/>
                    <a:pt x="1816231" y="1067701"/>
                  </a:cubicBezTo>
                  <a:lnTo>
                    <a:pt x="1824168" y="1067701"/>
                  </a:lnTo>
                  <a:lnTo>
                    <a:pt x="1820527" y="1056524"/>
                  </a:lnTo>
                  <a:cubicBezTo>
                    <a:pt x="1820527" y="1056524"/>
                    <a:pt x="1828827" y="1063514"/>
                    <a:pt x="1832650" y="1067009"/>
                  </a:cubicBezTo>
                  <a:cubicBezTo>
                    <a:pt x="1836473" y="1070504"/>
                    <a:pt x="1847941" y="1059364"/>
                    <a:pt x="1847941" y="1059364"/>
                  </a:cubicBezTo>
                  <a:lnTo>
                    <a:pt x="1859736" y="1050153"/>
                  </a:lnTo>
                  <a:lnTo>
                    <a:pt x="1870258" y="1050153"/>
                  </a:lnTo>
                  <a:lnTo>
                    <a:pt x="1882673" y="1047277"/>
                  </a:lnTo>
                  <a:cubicBezTo>
                    <a:pt x="1882673" y="1047277"/>
                    <a:pt x="1883947" y="1020809"/>
                    <a:pt x="1882673" y="1020518"/>
                  </a:cubicBezTo>
                  <a:cubicBezTo>
                    <a:pt x="1881398" y="1020227"/>
                    <a:pt x="1879032" y="997582"/>
                    <a:pt x="1879032" y="997582"/>
                  </a:cubicBezTo>
                  <a:lnTo>
                    <a:pt x="1875391" y="984512"/>
                  </a:lnTo>
                  <a:lnTo>
                    <a:pt x="1905063" y="986733"/>
                  </a:lnTo>
                  <a:cubicBezTo>
                    <a:pt x="1905063" y="986733"/>
                    <a:pt x="1942015" y="1014438"/>
                    <a:pt x="1943253" y="1015858"/>
                  </a:cubicBezTo>
                  <a:cubicBezTo>
                    <a:pt x="1944491" y="1017278"/>
                    <a:pt x="1951554" y="1015858"/>
                    <a:pt x="1951554" y="1015858"/>
                  </a:cubicBezTo>
                  <a:lnTo>
                    <a:pt x="1928945" y="988153"/>
                  </a:lnTo>
                  <a:lnTo>
                    <a:pt x="2057678" y="995835"/>
                  </a:lnTo>
                  <a:cubicBezTo>
                    <a:pt x="2057678" y="995835"/>
                    <a:pt x="2094303" y="986551"/>
                    <a:pt x="2095250" y="986223"/>
                  </a:cubicBezTo>
                  <a:cubicBezTo>
                    <a:pt x="2096197" y="985895"/>
                    <a:pt x="2106755" y="979233"/>
                    <a:pt x="2106755" y="979233"/>
                  </a:cubicBezTo>
                  <a:cubicBezTo>
                    <a:pt x="2106755" y="979233"/>
                    <a:pt x="2118841" y="992594"/>
                    <a:pt x="2123975" y="994852"/>
                  </a:cubicBezTo>
                  <a:cubicBezTo>
                    <a:pt x="2129108" y="997109"/>
                    <a:pt x="2147239" y="994852"/>
                    <a:pt x="2147239" y="994852"/>
                  </a:cubicBezTo>
                  <a:lnTo>
                    <a:pt x="2149423" y="982728"/>
                  </a:lnTo>
                  <a:lnTo>
                    <a:pt x="2154556" y="982728"/>
                  </a:lnTo>
                  <a:cubicBezTo>
                    <a:pt x="2159180" y="982510"/>
                    <a:pt x="2163730" y="981855"/>
                    <a:pt x="2168245" y="980835"/>
                  </a:cubicBezTo>
                  <a:cubicBezTo>
                    <a:pt x="2169191" y="979852"/>
                    <a:pt x="2179167" y="980835"/>
                    <a:pt x="2179167" y="980835"/>
                  </a:cubicBezTo>
                  <a:lnTo>
                    <a:pt x="2206872" y="980835"/>
                  </a:lnTo>
                  <a:cubicBezTo>
                    <a:pt x="2206872" y="980835"/>
                    <a:pt x="2210513" y="979524"/>
                    <a:pt x="2218668" y="975410"/>
                  </a:cubicBezTo>
                  <a:cubicBezTo>
                    <a:pt x="2226823" y="971296"/>
                    <a:pt x="2232029" y="945448"/>
                    <a:pt x="2232684" y="940679"/>
                  </a:cubicBezTo>
                  <a:cubicBezTo>
                    <a:pt x="2233339" y="935909"/>
                    <a:pt x="2222818" y="917742"/>
                    <a:pt x="2222818" y="917742"/>
                  </a:cubicBezTo>
                  <a:lnTo>
                    <a:pt x="2212588" y="903180"/>
                  </a:lnTo>
                  <a:lnTo>
                    <a:pt x="2213243" y="901250"/>
                  </a:lnTo>
                  <a:cubicBezTo>
                    <a:pt x="2213899" y="899358"/>
                    <a:pt x="2208146" y="892987"/>
                    <a:pt x="2208146" y="892987"/>
                  </a:cubicBezTo>
                  <a:lnTo>
                    <a:pt x="2198572" y="885341"/>
                  </a:lnTo>
                  <a:lnTo>
                    <a:pt x="2200501" y="864298"/>
                  </a:lnTo>
                  <a:lnTo>
                    <a:pt x="2174361" y="849007"/>
                  </a:lnTo>
                  <a:lnTo>
                    <a:pt x="2147603" y="848389"/>
                  </a:lnTo>
                  <a:lnTo>
                    <a:pt x="2131656" y="853485"/>
                  </a:lnTo>
                  <a:lnTo>
                    <a:pt x="2131656" y="864407"/>
                  </a:lnTo>
                  <a:lnTo>
                    <a:pt x="2109813" y="845949"/>
                  </a:lnTo>
                  <a:lnTo>
                    <a:pt x="2056077" y="831386"/>
                  </a:lnTo>
                  <a:lnTo>
                    <a:pt x="2051416" y="817770"/>
                  </a:lnTo>
                  <a:lnTo>
                    <a:pt x="2041223" y="810489"/>
                  </a:lnTo>
                  <a:lnTo>
                    <a:pt x="2031866" y="810489"/>
                  </a:lnTo>
                  <a:cubicBezTo>
                    <a:pt x="2031866" y="810489"/>
                    <a:pt x="2007219" y="775248"/>
                    <a:pt x="2007219" y="771826"/>
                  </a:cubicBezTo>
                  <a:cubicBezTo>
                    <a:pt x="2007219" y="768403"/>
                    <a:pt x="1987669" y="752712"/>
                    <a:pt x="1987669" y="752712"/>
                  </a:cubicBezTo>
                  <a:lnTo>
                    <a:pt x="1843062" y="667557"/>
                  </a:lnTo>
                  <a:lnTo>
                    <a:pt x="1813282" y="653505"/>
                  </a:lnTo>
                  <a:lnTo>
                    <a:pt x="1738940" y="635302"/>
                  </a:lnTo>
                  <a:lnTo>
                    <a:pt x="1750845" y="624670"/>
                  </a:lnTo>
                  <a:lnTo>
                    <a:pt x="1731295" y="623833"/>
                  </a:lnTo>
                  <a:lnTo>
                    <a:pt x="1719827" y="632316"/>
                  </a:lnTo>
                  <a:lnTo>
                    <a:pt x="1707084" y="630605"/>
                  </a:lnTo>
                  <a:cubicBezTo>
                    <a:pt x="1707084" y="625945"/>
                    <a:pt x="1694342" y="605557"/>
                    <a:pt x="1694342" y="605557"/>
                  </a:cubicBezTo>
                  <a:lnTo>
                    <a:pt x="1642936" y="600860"/>
                  </a:lnTo>
                  <a:lnTo>
                    <a:pt x="1622949" y="588555"/>
                  </a:lnTo>
                  <a:lnTo>
                    <a:pt x="1623786" y="581274"/>
                  </a:lnTo>
                  <a:lnTo>
                    <a:pt x="1623386" y="575740"/>
                  </a:lnTo>
                  <a:lnTo>
                    <a:pt x="1616578" y="574029"/>
                  </a:lnTo>
                  <a:lnTo>
                    <a:pt x="1614903" y="562124"/>
                  </a:lnTo>
                  <a:lnTo>
                    <a:pt x="1614357" y="565364"/>
                  </a:lnTo>
                  <a:lnTo>
                    <a:pt x="1612755" y="574903"/>
                  </a:lnTo>
                  <a:lnTo>
                    <a:pt x="1607658" y="575304"/>
                  </a:lnTo>
                  <a:lnTo>
                    <a:pt x="1607221" y="581274"/>
                  </a:lnTo>
                  <a:lnTo>
                    <a:pt x="1605110" y="587645"/>
                  </a:lnTo>
                  <a:lnTo>
                    <a:pt x="1520137" y="585497"/>
                  </a:lnTo>
                  <a:cubicBezTo>
                    <a:pt x="1520683" y="582366"/>
                    <a:pt x="1521630" y="579272"/>
                    <a:pt x="1522904" y="576359"/>
                  </a:cubicBezTo>
                  <a:cubicBezTo>
                    <a:pt x="1526909" y="575558"/>
                    <a:pt x="1530950" y="575158"/>
                    <a:pt x="1535027" y="575085"/>
                  </a:cubicBezTo>
                  <a:cubicBezTo>
                    <a:pt x="1535027" y="575085"/>
                    <a:pt x="1545949" y="573811"/>
                    <a:pt x="1546896" y="573811"/>
                  </a:cubicBezTo>
                  <a:cubicBezTo>
                    <a:pt x="1547843" y="573811"/>
                    <a:pt x="1548389" y="567877"/>
                    <a:pt x="1548389" y="567257"/>
                  </a:cubicBezTo>
                  <a:cubicBezTo>
                    <a:pt x="1548389" y="566639"/>
                    <a:pt x="1543073" y="565546"/>
                    <a:pt x="1543073" y="565546"/>
                  </a:cubicBezTo>
                  <a:lnTo>
                    <a:pt x="1545221" y="559576"/>
                  </a:lnTo>
                  <a:lnTo>
                    <a:pt x="1553704" y="564273"/>
                  </a:lnTo>
                  <a:lnTo>
                    <a:pt x="1562842" y="563617"/>
                  </a:lnTo>
                  <a:lnTo>
                    <a:pt x="1563279" y="556335"/>
                  </a:lnTo>
                  <a:lnTo>
                    <a:pt x="1559893" y="554407"/>
                  </a:lnTo>
                  <a:lnTo>
                    <a:pt x="1563534" y="554407"/>
                  </a:lnTo>
                  <a:lnTo>
                    <a:pt x="1566264" y="536203"/>
                  </a:lnTo>
                  <a:lnTo>
                    <a:pt x="1574783" y="528922"/>
                  </a:lnTo>
                  <a:lnTo>
                    <a:pt x="1583047" y="520621"/>
                  </a:lnTo>
                  <a:lnTo>
                    <a:pt x="1658882" y="526373"/>
                  </a:lnTo>
                  <a:lnTo>
                    <a:pt x="1662086" y="522732"/>
                  </a:lnTo>
                  <a:lnTo>
                    <a:pt x="1676102" y="522732"/>
                  </a:lnTo>
                  <a:lnTo>
                    <a:pt x="1683748" y="520184"/>
                  </a:lnTo>
                  <a:lnTo>
                    <a:pt x="1750007" y="528485"/>
                  </a:lnTo>
                  <a:lnTo>
                    <a:pt x="2284709" y="573738"/>
                  </a:lnTo>
                  <a:lnTo>
                    <a:pt x="2410239" y="590303"/>
                  </a:lnTo>
                  <a:lnTo>
                    <a:pt x="2427459" y="600497"/>
                  </a:lnTo>
                  <a:lnTo>
                    <a:pt x="2486073" y="564818"/>
                  </a:lnTo>
                  <a:close/>
                  <a:moveTo>
                    <a:pt x="78405" y="749217"/>
                  </a:moveTo>
                  <a:lnTo>
                    <a:pt x="67228" y="759739"/>
                  </a:lnTo>
                  <a:lnTo>
                    <a:pt x="58964" y="761959"/>
                  </a:lnTo>
                  <a:lnTo>
                    <a:pt x="46222" y="755261"/>
                  </a:lnTo>
                  <a:lnTo>
                    <a:pt x="46222" y="749217"/>
                  </a:lnTo>
                  <a:lnTo>
                    <a:pt x="52556" y="745067"/>
                  </a:lnTo>
                  <a:lnTo>
                    <a:pt x="101014" y="732652"/>
                  </a:lnTo>
                  <a:close/>
                  <a:moveTo>
                    <a:pt x="123950" y="707787"/>
                  </a:moveTo>
                  <a:lnTo>
                    <a:pt x="62787" y="720529"/>
                  </a:lnTo>
                  <a:lnTo>
                    <a:pt x="65954" y="713248"/>
                  </a:lnTo>
                  <a:lnTo>
                    <a:pt x="126171" y="674366"/>
                  </a:lnTo>
                  <a:close/>
                  <a:moveTo>
                    <a:pt x="1859300" y="1005737"/>
                  </a:moveTo>
                  <a:lnTo>
                    <a:pt x="1859300" y="990446"/>
                  </a:lnTo>
                  <a:lnTo>
                    <a:pt x="1863450" y="990446"/>
                  </a:lnTo>
                  <a:cubicBezTo>
                    <a:pt x="1863450" y="990446"/>
                    <a:pt x="1872042" y="1011162"/>
                    <a:pt x="1872370" y="1017205"/>
                  </a:cubicBezTo>
                  <a:cubicBezTo>
                    <a:pt x="1872697" y="1023248"/>
                    <a:pt x="1872370" y="1034425"/>
                    <a:pt x="1872370" y="1034425"/>
                  </a:cubicBezTo>
                  <a:lnTo>
                    <a:pt x="1865889" y="1034425"/>
                  </a:lnTo>
                  <a:cubicBezTo>
                    <a:pt x="1865889" y="1034425"/>
                    <a:pt x="1863450" y="1026452"/>
                    <a:pt x="1862249" y="1026124"/>
                  </a:cubicBezTo>
                  <a:cubicBezTo>
                    <a:pt x="1861193" y="1025761"/>
                    <a:pt x="1860246" y="1025214"/>
                    <a:pt x="1859372" y="1024523"/>
                  </a:cubicBezTo>
                  <a:close/>
                  <a:moveTo>
                    <a:pt x="1823621" y="977267"/>
                  </a:moveTo>
                  <a:lnTo>
                    <a:pt x="1836764" y="1001041"/>
                  </a:lnTo>
                  <a:lnTo>
                    <a:pt x="1838912" y="1011671"/>
                  </a:lnTo>
                  <a:lnTo>
                    <a:pt x="1838912" y="1020191"/>
                  </a:lnTo>
                  <a:lnTo>
                    <a:pt x="1820199" y="1016769"/>
                  </a:lnTo>
                  <a:close/>
                  <a:moveTo>
                    <a:pt x="1748733" y="987243"/>
                  </a:moveTo>
                  <a:lnTo>
                    <a:pt x="1748733" y="990446"/>
                  </a:lnTo>
                  <a:lnTo>
                    <a:pt x="1731841" y="1020191"/>
                  </a:lnTo>
                  <a:lnTo>
                    <a:pt x="1709997" y="1020191"/>
                  </a:lnTo>
                  <a:close/>
                  <a:moveTo>
                    <a:pt x="1724487" y="965908"/>
                  </a:moveTo>
                  <a:lnTo>
                    <a:pt x="1737265" y="967801"/>
                  </a:lnTo>
                  <a:lnTo>
                    <a:pt x="1737265" y="973554"/>
                  </a:lnTo>
                  <a:lnTo>
                    <a:pt x="1712727" y="993614"/>
                  </a:lnTo>
                  <a:lnTo>
                    <a:pt x="1708577" y="983748"/>
                  </a:lnTo>
                  <a:close/>
                  <a:moveTo>
                    <a:pt x="1687862" y="961103"/>
                  </a:moveTo>
                  <a:cubicBezTo>
                    <a:pt x="1689136" y="961103"/>
                    <a:pt x="1699330" y="962705"/>
                    <a:pt x="1699330" y="962705"/>
                  </a:cubicBezTo>
                  <a:lnTo>
                    <a:pt x="1686260" y="975447"/>
                  </a:lnTo>
                  <a:close/>
                  <a:moveTo>
                    <a:pt x="1699330" y="998710"/>
                  </a:moveTo>
                  <a:lnTo>
                    <a:pt x="1705373" y="1003698"/>
                  </a:lnTo>
                  <a:lnTo>
                    <a:pt x="1676248" y="1025797"/>
                  </a:lnTo>
                  <a:lnTo>
                    <a:pt x="1669549" y="1023576"/>
                  </a:lnTo>
                  <a:close/>
                  <a:moveTo>
                    <a:pt x="1652001" y="983748"/>
                  </a:moveTo>
                  <a:lnTo>
                    <a:pt x="1664125" y="983748"/>
                  </a:lnTo>
                  <a:lnTo>
                    <a:pt x="1664125" y="987388"/>
                  </a:lnTo>
                  <a:lnTo>
                    <a:pt x="1655496" y="995361"/>
                  </a:lnTo>
                  <a:lnTo>
                    <a:pt x="1651856" y="987388"/>
                  </a:lnTo>
                  <a:lnTo>
                    <a:pt x="1649307" y="987388"/>
                  </a:lnTo>
                  <a:close/>
                  <a:moveTo>
                    <a:pt x="1649453" y="1032168"/>
                  </a:moveTo>
                  <a:lnTo>
                    <a:pt x="1654878" y="1028054"/>
                  </a:lnTo>
                  <a:lnTo>
                    <a:pt x="1664125" y="1033770"/>
                  </a:lnTo>
                  <a:lnTo>
                    <a:pt x="1656843" y="1039195"/>
                  </a:lnTo>
                  <a:lnTo>
                    <a:pt x="1649562" y="1038248"/>
                  </a:lnTo>
                  <a:close/>
                </a:path>
              </a:pathLst>
            </a:custGeom>
            <a:solidFill>
              <a:srgbClr val="8B796B"/>
            </a:solidFill>
            <a:ln w="3636" cap="flat">
              <a:noFill/>
              <a:prstDash val="solid"/>
              <a:miter/>
            </a:ln>
          </p:spPr>
          <p:txBody>
            <a:bodyPr rtlCol="0" anchor="ctr"/>
            <a:lstStyle/>
            <a:p>
              <a:endParaRPr lang="en-US" dirty="0">
                <a:latin typeface="Montserrat" pitchFamily="2" charset="0"/>
              </a:endParaRPr>
            </a:p>
          </p:txBody>
        </p:sp>
        <p:sp>
          <p:nvSpPr>
            <p:cNvPr id="21" name="Freeform: Shape 20">
              <a:extLst>
                <a:ext uri="{FF2B5EF4-FFF2-40B4-BE49-F238E27FC236}">
                  <a16:creationId xmlns:a16="http://schemas.microsoft.com/office/drawing/2014/main" id="{E1003772-4FAD-C8FB-E5BD-007B2E8E7FF0}"/>
                </a:ext>
              </a:extLst>
            </p:cNvPr>
            <p:cNvSpPr/>
            <p:nvPr/>
          </p:nvSpPr>
          <p:spPr>
            <a:xfrm>
              <a:off x="215157" y="273878"/>
              <a:ext cx="1278268" cy="581430"/>
            </a:xfrm>
            <a:custGeom>
              <a:avLst/>
              <a:gdLst>
                <a:gd name="connsiteX0" fmla="*/ 986015 w 1278268"/>
                <a:gd name="connsiteY0" fmla="*/ 269926 h 581430"/>
                <a:gd name="connsiteX1" fmla="*/ 882693 w 1278268"/>
                <a:gd name="connsiteY1" fmla="*/ 258785 h 581430"/>
                <a:gd name="connsiteX2" fmla="*/ 864490 w 1278268"/>
                <a:gd name="connsiteY2" fmla="*/ 256383 h 581430"/>
                <a:gd name="connsiteX3" fmla="*/ 863179 w 1278268"/>
                <a:gd name="connsiteY3" fmla="*/ 253762 h 581430"/>
                <a:gd name="connsiteX4" fmla="*/ 854442 w 1278268"/>
                <a:gd name="connsiteY4" fmla="*/ 251796 h 581430"/>
                <a:gd name="connsiteX5" fmla="*/ 852476 w 1278268"/>
                <a:gd name="connsiteY5" fmla="*/ 248155 h 581430"/>
                <a:gd name="connsiteX6" fmla="*/ 845195 w 1278268"/>
                <a:gd name="connsiteY6" fmla="*/ 249465 h 581430"/>
                <a:gd name="connsiteX7" fmla="*/ 819710 w 1278268"/>
                <a:gd name="connsiteY7" fmla="*/ 247281 h 581430"/>
                <a:gd name="connsiteX8" fmla="*/ 816616 w 1278268"/>
                <a:gd name="connsiteY8" fmla="*/ 242694 h 581430"/>
                <a:gd name="connsiteX9" fmla="*/ 809880 w 1278268"/>
                <a:gd name="connsiteY9" fmla="*/ 242694 h 581430"/>
                <a:gd name="connsiteX10" fmla="*/ 807914 w 1278268"/>
                <a:gd name="connsiteY10" fmla="*/ 244660 h 581430"/>
                <a:gd name="connsiteX11" fmla="*/ 802235 w 1278268"/>
                <a:gd name="connsiteY11" fmla="*/ 245970 h 581430"/>
                <a:gd name="connsiteX12" fmla="*/ 800451 w 1278268"/>
                <a:gd name="connsiteY12" fmla="*/ 239854 h 581430"/>
                <a:gd name="connsiteX13" fmla="*/ 797830 w 1278268"/>
                <a:gd name="connsiteY13" fmla="*/ 239854 h 581430"/>
                <a:gd name="connsiteX14" fmla="*/ 796993 w 1278268"/>
                <a:gd name="connsiteY14" fmla="*/ 234830 h 581430"/>
                <a:gd name="connsiteX15" fmla="*/ 798522 w 1278268"/>
                <a:gd name="connsiteY15" fmla="*/ 225219 h 581430"/>
                <a:gd name="connsiteX16" fmla="*/ 801580 w 1278268"/>
                <a:gd name="connsiteY16" fmla="*/ 225000 h 581430"/>
                <a:gd name="connsiteX17" fmla="*/ 801143 w 1278268"/>
                <a:gd name="connsiteY17" fmla="*/ 222488 h 581430"/>
                <a:gd name="connsiteX18" fmla="*/ 810645 w 1278268"/>
                <a:gd name="connsiteY18" fmla="*/ 220522 h 581430"/>
                <a:gd name="connsiteX19" fmla="*/ 810317 w 1278268"/>
                <a:gd name="connsiteY19" fmla="*/ 218556 h 581430"/>
                <a:gd name="connsiteX20" fmla="*/ 806677 w 1278268"/>
                <a:gd name="connsiteY20" fmla="*/ 216918 h 581430"/>
                <a:gd name="connsiteX21" fmla="*/ 813230 w 1278268"/>
                <a:gd name="connsiteY21" fmla="*/ 214625 h 581430"/>
                <a:gd name="connsiteX22" fmla="*/ 813230 w 1278268"/>
                <a:gd name="connsiteY22" fmla="*/ 210984 h 581430"/>
                <a:gd name="connsiteX23" fmla="*/ 808643 w 1278268"/>
                <a:gd name="connsiteY23" fmla="*/ 210984 h 581430"/>
                <a:gd name="connsiteX24" fmla="*/ 809298 w 1278268"/>
                <a:gd name="connsiteY24" fmla="*/ 206069 h 581430"/>
                <a:gd name="connsiteX25" fmla="*/ 829613 w 1278268"/>
                <a:gd name="connsiteY25" fmla="*/ 206724 h 581430"/>
                <a:gd name="connsiteX26" fmla="*/ 847816 w 1278268"/>
                <a:gd name="connsiteY26" fmla="*/ 189031 h 581430"/>
                <a:gd name="connsiteX27" fmla="*/ 833071 w 1278268"/>
                <a:gd name="connsiteY27" fmla="*/ 164784 h 581430"/>
                <a:gd name="connsiteX28" fmla="*/ 776350 w 1278268"/>
                <a:gd name="connsiteY28" fmla="*/ 152005 h 581430"/>
                <a:gd name="connsiteX29" fmla="*/ 750137 w 1278268"/>
                <a:gd name="connsiteY29" fmla="*/ 157575 h 581430"/>
                <a:gd name="connsiteX30" fmla="*/ 746497 w 1278268"/>
                <a:gd name="connsiteY30" fmla="*/ 184771 h 581430"/>
                <a:gd name="connsiteX31" fmla="*/ 767831 w 1278268"/>
                <a:gd name="connsiteY31" fmla="*/ 195256 h 581430"/>
                <a:gd name="connsiteX32" fmla="*/ 768814 w 1278268"/>
                <a:gd name="connsiteY32" fmla="*/ 201482 h 581430"/>
                <a:gd name="connsiteX33" fmla="*/ 761533 w 1278268"/>
                <a:gd name="connsiteY33" fmla="*/ 203448 h 581430"/>
                <a:gd name="connsiteX34" fmla="*/ 761897 w 1278268"/>
                <a:gd name="connsiteY34" fmla="*/ 206069 h 581430"/>
                <a:gd name="connsiteX35" fmla="*/ 770416 w 1278268"/>
                <a:gd name="connsiteY35" fmla="*/ 208690 h 581430"/>
                <a:gd name="connsiteX36" fmla="*/ 776277 w 1278268"/>
                <a:gd name="connsiteY36" fmla="*/ 212949 h 581430"/>
                <a:gd name="connsiteX37" fmla="*/ 770052 w 1278268"/>
                <a:gd name="connsiteY37" fmla="*/ 213605 h 581430"/>
                <a:gd name="connsiteX38" fmla="*/ 770052 w 1278268"/>
                <a:gd name="connsiteY38" fmla="*/ 227694 h 581430"/>
                <a:gd name="connsiteX39" fmla="*/ 754033 w 1278268"/>
                <a:gd name="connsiteY39" fmla="*/ 229005 h 581430"/>
                <a:gd name="connsiteX40" fmla="*/ 751048 w 1278268"/>
                <a:gd name="connsiteY40" fmla="*/ 232281 h 581430"/>
                <a:gd name="connsiteX41" fmla="*/ 736485 w 1278268"/>
                <a:gd name="connsiteY41" fmla="*/ 229988 h 581430"/>
                <a:gd name="connsiteX42" fmla="*/ 721922 w 1278268"/>
                <a:gd name="connsiteY42" fmla="*/ 228677 h 581430"/>
                <a:gd name="connsiteX43" fmla="*/ 714022 w 1278268"/>
                <a:gd name="connsiteY43" fmla="*/ 225728 h 581430"/>
                <a:gd name="connsiteX44" fmla="*/ 703537 w 1278268"/>
                <a:gd name="connsiteY44" fmla="*/ 224745 h 581430"/>
                <a:gd name="connsiteX45" fmla="*/ 698003 w 1278268"/>
                <a:gd name="connsiteY45" fmla="*/ 224090 h 581430"/>
                <a:gd name="connsiteX46" fmla="*/ 693088 w 1278268"/>
                <a:gd name="connsiteY46" fmla="*/ 226056 h 581430"/>
                <a:gd name="connsiteX47" fmla="*/ 303539 w 1278268"/>
                <a:gd name="connsiteY47" fmla="*/ 126885 h 581430"/>
                <a:gd name="connsiteX48" fmla="*/ 251114 w 1278268"/>
                <a:gd name="connsiteY48" fmla="*/ 122516 h 581430"/>
                <a:gd name="connsiteX49" fmla="*/ 266842 w 1278268"/>
                <a:gd name="connsiteY49" fmla="*/ 142613 h 581430"/>
                <a:gd name="connsiteX50" fmla="*/ 291307 w 1278268"/>
                <a:gd name="connsiteY50" fmla="*/ 142613 h 581430"/>
                <a:gd name="connsiteX51" fmla="*/ 637787 w 1278268"/>
                <a:gd name="connsiteY51" fmla="*/ 229988 h 581430"/>
                <a:gd name="connsiteX52" fmla="*/ 694545 w 1278268"/>
                <a:gd name="connsiteY52" fmla="*/ 237852 h 581430"/>
                <a:gd name="connsiteX53" fmla="*/ 703319 w 1278268"/>
                <a:gd name="connsiteY53" fmla="*/ 238289 h 581430"/>
                <a:gd name="connsiteX54" fmla="*/ 705066 w 1278268"/>
                <a:gd name="connsiteY54" fmla="*/ 241930 h 581430"/>
                <a:gd name="connsiteX55" fmla="*/ 724252 w 1278268"/>
                <a:gd name="connsiteY55" fmla="*/ 245570 h 581430"/>
                <a:gd name="connsiteX56" fmla="*/ 746752 w 1278268"/>
                <a:gd name="connsiteY56" fmla="*/ 256055 h 581430"/>
                <a:gd name="connsiteX57" fmla="*/ 745878 w 1278268"/>
                <a:gd name="connsiteY57" fmla="*/ 258021 h 581430"/>
                <a:gd name="connsiteX58" fmla="*/ 745004 w 1278268"/>
                <a:gd name="connsiteY58" fmla="*/ 262171 h 581430"/>
                <a:gd name="connsiteX59" fmla="*/ 748645 w 1278268"/>
                <a:gd name="connsiteY59" fmla="*/ 268506 h 581430"/>
                <a:gd name="connsiteX60" fmla="*/ 746242 w 1278268"/>
                <a:gd name="connsiteY60" fmla="*/ 269817 h 581430"/>
                <a:gd name="connsiteX61" fmla="*/ 746242 w 1278268"/>
                <a:gd name="connsiteY61" fmla="*/ 272219 h 581430"/>
                <a:gd name="connsiteX62" fmla="*/ 752358 w 1278268"/>
                <a:gd name="connsiteY62" fmla="*/ 273093 h 581430"/>
                <a:gd name="connsiteX63" fmla="*/ 753013 w 1278268"/>
                <a:gd name="connsiteY63" fmla="*/ 275278 h 581430"/>
                <a:gd name="connsiteX64" fmla="*/ 754542 w 1278268"/>
                <a:gd name="connsiteY64" fmla="*/ 282923 h 581430"/>
                <a:gd name="connsiteX65" fmla="*/ 737941 w 1278268"/>
                <a:gd name="connsiteY65" fmla="*/ 282923 h 581430"/>
                <a:gd name="connsiteX66" fmla="*/ 734300 w 1278268"/>
                <a:gd name="connsiteY66" fmla="*/ 292971 h 581430"/>
                <a:gd name="connsiteX67" fmla="*/ 727274 w 1278268"/>
                <a:gd name="connsiteY67" fmla="*/ 290568 h 581430"/>
                <a:gd name="connsiteX68" fmla="*/ 713549 w 1278268"/>
                <a:gd name="connsiteY68" fmla="*/ 291223 h 581430"/>
                <a:gd name="connsiteX69" fmla="*/ 668550 w 1278268"/>
                <a:gd name="connsiteY69" fmla="*/ 298504 h 581430"/>
                <a:gd name="connsiteX70" fmla="*/ 668550 w 1278268"/>
                <a:gd name="connsiteY70" fmla="*/ 292170 h 581430"/>
                <a:gd name="connsiteX71" fmla="*/ 616307 w 1278268"/>
                <a:gd name="connsiteY71" fmla="*/ 293481 h 581430"/>
                <a:gd name="connsiteX72" fmla="*/ 618710 w 1278268"/>
                <a:gd name="connsiteY72" fmla="*/ 284744 h 581430"/>
                <a:gd name="connsiteX73" fmla="*/ 614778 w 1278268"/>
                <a:gd name="connsiteY73" fmla="*/ 281103 h 581430"/>
                <a:gd name="connsiteX74" fmla="*/ 617399 w 1278268"/>
                <a:gd name="connsiteY74" fmla="*/ 275642 h 581430"/>
                <a:gd name="connsiteX75" fmla="*/ 620676 w 1278268"/>
                <a:gd name="connsiteY75" fmla="*/ 274550 h 581430"/>
                <a:gd name="connsiteX76" fmla="*/ 620676 w 1278268"/>
                <a:gd name="connsiteY76" fmla="*/ 271928 h 581430"/>
                <a:gd name="connsiteX77" fmla="*/ 602764 w 1278268"/>
                <a:gd name="connsiteY77" fmla="*/ 274767 h 581430"/>
                <a:gd name="connsiteX78" fmla="*/ 600798 w 1278268"/>
                <a:gd name="connsiteY78" fmla="*/ 276952 h 581430"/>
                <a:gd name="connsiteX79" fmla="*/ 595774 w 1278268"/>
                <a:gd name="connsiteY79" fmla="*/ 278045 h 581430"/>
                <a:gd name="connsiteX80" fmla="*/ 595119 w 1278268"/>
                <a:gd name="connsiteY80" fmla="*/ 276516 h 581430"/>
                <a:gd name="connsiteX81" fmla="*/ 591005 w 1278268"/>
                <a:gd name="connsiteY81" fmla="*/ 279137 h 581430"/>
                <a:gd name="connsiteX82" fmla="*/ 591005 w 1278268"/>
                <a:gd name="connsiteY82" fmla="*/ 285908 h 581430"/>
                <a:gd name="connsiteX83" fmla="*/ 594645 w 1278268"/>
                <a:gd name="connsiteY83" fmla="*/ 286127 h 581430"/>
                <a:gd name="connsiteX84" fmla="*/ 595519 w 1278268"/>
                <a:gd name="connsiteY84" fmla="*/ 282486 h 581430"/>
                <a:gd name="connsiteX85" fmla="*/ 601635 w 1278268"/>
                <a:gd name="connsiteY85" fmla="*/ 279646 h 581430"/>
                <a:gd name="connsiteX86" fmla="*/ 606004 w 1278268"/>
                <a:gd name="connsiteY86" fmla="*/ 284015 h 581430"/>
                <a:gd name="connsiteX87" fmla="*/ 612812 w 1278268"/>
                <a:gd name="connsiteY87" fmla="*/ 288384 h 581430"/>
                <a:gd name="connsiteX88" fmla="*/ 611684 w 1278268"/>
                <a:gd name="connsiteY88" fmla="*/ 294719 h 581430"/>
                <a:gd name="connsiteX89" fmla="*/ 574112 w 1278268"/>
                <a:gd name="connsiteY89" fmla="*/ 291442 h 581430"/>
                <a:gd name="connsiteX90" fmla="*/ 556855 w 1278268"/>
                <a:gd name="connsiteY90" fmla="*/ 291879 h 581430"/>
                <a:gd name="connsiteX91" fmla="*/ 548555 w 1278268"/>
                <a:gd name="connsiteY91" fmla="*/ 292971 h 581430"/>
                <a:gd name="connsiteX92" fmla="*/ 543094 w 1278268"/>
                <a:gd name="connsiteY92" fmla="*/ 299961 h 581430"/>
                <a:gd name="connsiteX93" fmla="*/ 540691 w 1278268"/>
                <a:gd name="connsiteY93" fmla="*/ 322898 h 581430"/>
                <a:gd name="connsiteX94" fmla="*/ 538106 w 1278268"/>
                <a:gd name="connsiteY94" fmla="*/ 323115 h 581430"/>
                <a:gd name="connsiteX95" fmla="*/ 538106 w 1278268"/>
                <a:gd name="connsiteY95" fmla="*/ 319475 h 581430"/>
                <a:gd name="connsiteX96" fmla="*/ 523544 w 1278268"/>
                <a:gd name="connsiteY96" fmla="*/ 322533 h 581430"/>
                <a:gd name="connsiteX97" fmla="*/ 523544 w 1278268"/>
                <a:gd name="connsiteY97" fmla="*/ 326174 h 581430"/>
                <a:gd name="connsiteX98" fmla="*/ 485098 w 1278268"/>
                <a:gd name="connsiteY98" fmla="*/ 336877 h 581430"/>
                <a:gd name="connsiteX99" fmla="*/ 469589 w 1278268"/>
                <a:gd name="connsiteY99" fmla="*/ 320931 h 581430"/>
                <a:gd name="connsiteX100" fmla="*/ 457138 w 1278268"/>
                <a:gd name="connsiteY100" fmla="*/ 322242 h 581430"/>
                <a:gd name="connsiteX101" fmla="*/ 457138 w 1278268"/>
                <a:gd name="connsiteY101" fmla="*/ 338624 h 581430"/>
                <a:gd name="connsiteX102" fmla="*/ 447090 w 1278268"/>
                <a:gd name="connsiteY102" fmla="*/ 339935 h 581430"/>
                <a:gd name="connsiteX103" fmla="*/ 426557 w 1278268"/>
                <a:gd name="connsiteY103" fmla="*/ 339935 h 581430"/>
                <a:gd name="connsiteX104" fmla="*/ 424372 w 1278268"/>
                <a:gd name="connsiteY104" fmla="*/ 338188 h 581430"/>
                <a:gd name="connsiteX105" fmla="*/ 166833 w 1278268"/>
                <a:gd name="connsiteY105" fmla="*/ 324426 h 581430"/>
                <a:gd name="connsiteX106" fmla="*/ 145208 w 1278268"/>
                <a:gd name="connsiteY106" fmla="*/ 310993 h 581430"/>
                <a:gd name="connsiteX107" fmla="*/ 107199 w 1278268"/>
                <a:gd name="connsiteY107" fmla="*/ 210583 h 581430"/>
                <a:gd name="connsiteX108" fmla="*/ 109165 w 1278268"/>
                <a:gd name="connsiteY108" fmla="*/ 210255 h 581430"/>
                <a:gd name="connsiteX109" fmla="*/ 121616 w 1278268"/>
                <a:gd name="connsiteY109" fmla="*/ 231225 h 581430"/>
                <a:gd name="connsiteX110" fmla="*/ 155037 w 1278268"/>
                <a:gd name="connsiteY110" fmla="*/ 255800 h 581430"/>
                <a:gd name="connsiteX111" fmla="*/ 155037 w 1278268"/>
                <a:gd name="connsiteY111" fmla="*/ 269889 h 581430"/>
                <a:gd name="connsiteX112" fmla="*/ 182233 w 1278268"/>
                <a:gd name="connsiteY112" fmla="*/ 245642 h 581430"/>
                <a:gd name="connsiteX113" fmla="*/ 117357 w 1278268"/>
                <a:gd name="connsiteY113" fmla="*/ 204685 h 581430"/>
                <a:gd name="connsiteX114" fmla="*/ 102794 w 1278268"/>
                <a:gd name="connsiteY114" fmla="*/ 197149 h 581430"/>
                <a:gd name="connsiteX115" fmla="*/ 110076 w 1278268"/>
                <a:gd name="connsiteY115" fmla="*/ 188302 h 581430"/>
                <a:gd name="connsiteX116" fmla="*/ 110076 w 1278268"/>
                <a:gd name="connsiteY116" fmla="*/ 184371 h 581430"/>
                <a:gd name="connsiteX117" fmla="*/ 111714 w 1278268"/>
                <a:gd name="connsiteY117" fmla="*/ 173449 h 581430"/>
                <a:gd name="connsiteX118" fmla="*/ 95003 w 1278268"/>
                <a:gd name="connsiteY118" fmla="*/ 155246 h 581430"/>
                <a:gd name="connsiteX119" fmla="*/ 100573 w 1278268"/>
                <a:gd name="connsiteY119" fmla="*/ 139846 h 581430"/>
                <a:gd name="connsiteX120" fmla="*/ 98607 w 1278268"/>
                <a:gd name="connsiteY120" fmla="*/ 116581 h 581430"/>
                <a:gd name="connsiteX121" fmla="*/ 98607 w 1278268"/>
                <a:gd name="connsiteY121" fmla="*/ 88076 h 581430"/>
                <a:gd name="connsiteX122" fmla="*/ 104505 w 1278268"/>
                <a:gd name="connsiteY122" fmla="*/ 80539 h 581430"/>
                <a:gd name="connsiteX123" fmla="*/ 77310 w 1278268"/>
                <a:gd name="connsiteY123" fmla="*/ 81194 h 581430"/>
                <a:gd name="connsiteX124" fmla="*/ 82552 w 1278268"/>
                <a:gd name="connsiteY124" fmla="*/ 151641 h 581430"/>
                <a:gd name="connsiteX125" fmla="*/ 75671 w 1278268"/>
                <a:gd name="connsiteY125" fmla="*/ 131981 h 581430"/>
                <a:gd name="connsiteX126" fmla="*/ 70101 w 1278268"/>
                <a:gd name="connsiteY126" fmla="*/ 129033 h 581430"/>
                <a:gd name="connsiteX127" fmla="*/ 78293 w 1278268"/>
                <a:gd name="connsiteY127" fmla="*/ -3013 h 581430"/>
                <a:gd name="connsiteX128" fmla="*/ 76545 w 1278268"/>
                <a:gd name="connsiteY128" fmla="*/ -3013 h 581430"/>
                <a:gd name="connsiteX129" fmla="*/ 66388 w 1278268"/>
                <a:gd name="connsiteY129" fmla="*/ 127394 h 581430"/>
                <a:gd name="connsiteX130" fmla="*/ 32967 w 1278268"/>
                <a:gd name="connsiteY130" fmla="*/ 123753 h 581430"/>
                <a:gd name="connsiteX131" fmla="*/ 32639 w 1278268"/>
                <a:gd name="connsiteY131" fmla="*/ 121132 h 581430"/>
                <a:gd name="connsiteX132" fmla="*/ 27069 w 1278268"/>
                <a:gd name="connsiteY132" fmla="*/ 121460 h 581430"/>
                <a:gd name="connsiteX133" fmla="*/ 26413 w 1278268"/>
                <a:gd name="connsiteY133" fmla="*/ 123098 h 581430"/>
                <a:gd name="connsiteX134" fmla="*/ 20188 w 1278268"/>
                <a:gd name="connsiteY134" fmla="*/ 121788 h 581430"/>
                <a:gd name="connsiteX135" fmla="*/ 19533 w 1278268"/>
                <a:gd name="connsiteY135" fmla="*/ 117201 h 581430"/>
                <a:gd name="connsiteX136" fmla="*/ 10686 w 1278268"/>
                <a:gd name="connsiteY136" fmla="*/ 117201 h 581430"/>
                <a:gd name="connsiteX137" fmla="*/ 8720 w 1278268"/>
                <a:gd name="connsiteY137" fmla="*/ 121132 h 581430"/>
                <a:gd name="connsiteX138" fmla="*/ 4460 w 1278268"/>
                <a:gd name="connsiteY138" fmla="*/ 123753 h 581430"/>
                <a:gd name="connsiteX139" fmla="*/ -127 w 1278268"/>
                <a:gd name="connsiteY139" fmla="*/ 130635 h 581430"/>
                <a:gd name="connsiteX140" fmla="*/ 6426 w 1278268"/>
                <a:gd name="connsiteY140" fmla="*/ 133584 h 581430"/>
                <a:gd name="connsiteX141" fmla="*/ 8392 w 1278268"/>
                <a:gd name="connsiteY141" fmla="*/ 149311 h 581430"/>
                <a:gd name="connsiteX142" fmla="*/ 30236 w 1278268"/>
                <a:gd name="connsiteY142" fmla="*/ 226638 h 581430"/>
                <a:gd name="connsiteX143" fmla="*/ 58597 w 1278268"/>
                <a:gd name="connsiteY143" fmla="*/ 294791 h 581430"/>
                <a:gd name="connsiteX144" fmla="*/ 1912 w 1278268"/>
                <a:gd name="connsiteY144" fmla="*/ 314451 h 581430"/>
                <a:gd name="connsiteX145" fmla="*/ 4533 w 1278268"/>
                <a:gd name="connsiteY145" fmla="*/ 334766 h 581430"/>
                <a:gd name="connsiteX146" fmla="*/ 13380 w 1278268"/>
                <a:gd name="connsiteY146" fmla="*/ 332800 h 581430"/>
                <a:gd name="connsiteX147" fmla="*/ 15018 w 1278268"/>
                <a:gd name="connsiteY147" fmla="*/ 333637 h 581430"/>
                <a:gd name="connsiteX148" fmla="*/ 9776 w 1278268"/>
                <a:gd name="connsiteY148" fmla="*/ 337059 h 581430"/>
                <a:gd name="connsiteX149" fmla="*/ 37954 w 1278268"/>
                <a:gd name="connsiteY149" fmla="*/ 347981 h 581430"/>
                <a:gd name="connsiteX150" fmla="*/ 54155 w 1278268"/>
                <a:gd name="connsiteY150" fmla="*/ 345506 h 581430"/>
                <a:gd name="connsiteX151" fmla="*/ 32857 w 1278268"/>
                <a:gd name="connsiteY151" fmla="*/ 359595 h 581430"/>
                <a:gd name="connsiteX152" fmla="*/ 29945 w 1278268"/>
                <a:gd name="connsiteY152" fmla="*/ 360578 h 581430"/>
                <a:gd name="connsiteX153" fmla="*/ 30892 w 1278268"/>
                <a:gd name="connsiteY153" fmla="*/ 362726 h 581430"/>
                <a:gd name="connsiteX154" fmla="*/ 27251 w 1278268"/>
                <a:gd name="connsiteY154" fmla="*/ 367968 h 581430"/>
                <a:gd name="connsiteX155" fmla="*/ 21025 w 1278268"/>
                <a:gd name="connsiteY155" fmla="*/ 366002 h 581430"/>
                <a:gd name="connsiteX156" fmla="*/ 15127 w 1278268"/>
                <a:gd name="connsiteY156" fmla="*/ 365493 h 581430"/>
                <a:gd name="connsiteX157" fmla="*/ 6099 w 1278268"/>
                <a:gd name="connsiteY157" fmla="*/ 369606 h 581430"/>
                <a:gd name="connsiteX158" fmla="*/ 6608 w 1278268"/>
                <a:gd name="connsiteY158" fmla="*/ 377289 h 581430"/>
                <a:gd name="connsiteX159" fmla="*/ 1038 w 1278268"/>
                <a:gd name="connsiteY159" fmla="*/ 380419 h 581430"/>
                <a:gd name="connsiteX160" fmla="*/ 1511 w 1278268"/>
                <a:gd name="connsiteY160" fmla="*/ 382859 h 581430"/>
                <a:gd name="connsiteX161" fmla="*/ 11014 w 1278268"/>
                <a:gd name="connsiteY161" fmla="*/ 380419 h 581430"/>
                <a:gd name="connsiteX162" fmla="*/ 11341 w 1278268"/>
                <a:gd name="connsiteY162" fmla="*/ 383186 h 581430"/>
                <a:gd name="connsiteX163" fmla="*/ 15601 w 1278268"/>
                <a:gd name="connsiteY163" fmla="*/ 384169 h 581430"/>
                <a:gd name="connsiteX164" fmla="*/ 15601 w 1278268"/>
                <a:gd name="connsiteY164" fmla="*/ 389594 h 581430"/>
                <a:gd name="connsiteX165" fmla="*/ -637 w 1278268"/>
                <a:gd name="connsiteY165" fmla="*/ 400880 h 581430"/>
                <a:gd name="connsiteX166" fmla="*/ 21826 w 1278268"/>
                <a:gd name="connsiteY166" fmla="*/ 411802 h 581430"/>
                <a:gd name="connsiteX167" fmla="*/ 20989 w 1278268"/>
                <a:gd name="connsiteY167" fmla="*/ 391523 h 581430"/>
                <a:gd name="connsiteX168" fmla="*/ 21826 w 1278268"/>
                <a:gd name="connsiteY168" fmla="*/ 389048 h 581430"/>
                <a:gd name="connsiteX169" fmla="*/ 27870 w 1278268"/>
                <a:gd name="connsiteY169" fmla="*/ 398368 h 581430"/>
                <a:gd name="connsiteX170" fmla="*/ 29362 w 1278268"/>
                <a:gd name="connsiteY170" fmla="*/ 404448 h 581430"/>
                <a:gd name="connsiteX171" fmla="*/ 53427 w 1278268"/>
                <a:gd name="connsiteY171" fmla="*/ 376924 h 581430"/>
                <a:gd name="connsiteX172" fmla="*/ 55247 w 1278268"/>
                <a:gd name="connsiteY172" fmla="*/ 377580 h 581430"/>
                <a:gd name="connsiteX173" fmla="*/ 63766 w 1278268"/>
                <a:gd name="connsiteY173" fmla="*/ 373320 h 581430"/>
                <a:gd name="connsiteX174" fmla="*/ 67407 w 1278268"/>
                <a:gd name="connsiteY174" fmla="*/ 372483 h 581430"/>
                <a:gd name="connsiteX175" fmla="*/ 106580 w 1278268"/>
                <a:gd name="connsiteY175" fmla="*/ 379218 h 581430"/>
                <a:gd name="connsiteX176" fmla="*/ 162137 w 1278268"/>
                <a:gd name="connsiteY176" fmla="*/ 385116 h 581430"/>
                <a:gd name="connsiteX177" fmla="*/ 162756 w 1278268"/>
                <a:gd name="connsiteY177" fmla="*/ 406741 h 581430"/>
                <a:gd name="connsiteX178" fmla="*/ 169163 w 1278268"/>
                <a:gd name="connsiteY178" fmla="*/ 406559 h 581430"/>
                <a:gd name="connsiteX179" fmla="*/ 172112 w 1278268"/>
                <a:gd name="connsiteY179" fmla="*/ 393453 h 581430"/>
                <a:gd name="connsiteX180" fmla="*/ 185218 w 1278268"/>
                <a:gd name="connsiteY180" fmla="*/ 390177 h 581430"/>
                <a:gd name="connsiteX181" fmla="*/ 217329 w 1278268"/>
                <a:gd name="connsiteY181" fmla="*/ 394436 h 581430"/>
                <a:gd name="connsiteX182" fmla="*/ 216674 w 1278268"/>
                <a:gd name="connsiteY182" fmla="*/ 406414 h 581430"/>
                <a:gd name="connsiteX183" fmla="*/ 218785 w 1278268"/>
                <a:gd name="connsiteY183" fmla="*/ 407543 h 581430"/>
                <a:gd name="connsiteX184" fmla="*/ 221261 w 1278268"/>
                <a:gd name="connsiteY184" fmla="*/ 396256 h 581430"/>
                <a:gd name="connsiteX185" fmla="*/ 222753 w 1278268"/>
                <a:gd name="connsiteY185" fmla="*/ 394618 h 581430"/>
                <a:gd name="connsiteX186" fmla="*/ 261890 w 1278268"/>
                <a:gd name="connsiteY186" fmla="*/ 398877 h 581430"/>
                <a:gd name="connsiteX187" fmla="*/ 263201 w 1278268"/>
                <a:gd name="connsiteY187" fmla="*/ 405576 h 581430"/>
                <a:gd name="connsiteX188" fmla="*/ 265859 w 1278268"/>
                <a:gd name="connsiteY188" fmla="*/ 405576 h 581430"/>
                <a:gd name="connsiteX189" fmla="*/ 279293 w 1278268"/>
                <a:gd name="connsiteY189" fmla="*/ 403282 h 581430"/>
                <a:gd name="connsiteX190" fmla="*/ 315990 w 1278268"/>
                <a:gd name="connsiteY190" fmla="*/ 408380 h 581430"/>
                <a:gd name="connsiteX191" fmla="*/ 317629 w 1278268"/>
                <a:gd name="connsiteY191" fmla="*/ 412457 h 581430"/>
                <a:gd name="connsiteX192" fmla="*/ 321269 w 1278268"/>
                <a:gd name="connsiteY192" fmla="*/ 415588 h 581430"/>
                <a:gd name="connsiteX193" fmla="*/ 322070 w 1278268"/>
                <a:gd name="connsiteY193" fmla="*/ 418682 h 581430"/>
                <a:gd name="connsiteX194" fmla="*/ 328150 w 1278268"/>
                <a:gd name="connsiteY194" fmla="*/ 418864 h 581430"/>
                <a:gd name="connsiteX195" fmla="*/ 329279 w 1278268"/>
                <a:gd name="connsiteY195" fmla="*/ 416389 h 581430"/>
                <a:gd name="connsiteX196" fmla="*/ 333211 w 1278268"/>
                <a:gd name="connsiteY196" fmla="*/ 415406 h 581430"/>
                <a:gd name="connsiteX197" fmla="*/ 339764 w 1278268"/>
                <a:gd name="connsiteY197" fmla="*/ 412311 h 581430"/>
                <a:gd name="connsiteX198" fmla="*/ 367797 w 1278268"/>
                <a:gd name="connsiteY198" fmla="*/ 417554 h 581430"/>
                <a:gd name="connsiteX199" fmla="*/ 368598 w 1278268"/>
                <a:gd name="connsiteY199" fmla="*/ 433755 h 581430"/>
                <a:gd name="connsiteX200" fmla="*/ 376971 w 1278268"/>
                <a:gd name="connsiteY200" fmla="*/ 434592 h 581430"/>
                <a:gd name="connsiteX201" fmla="*/ 382687 w 1278268"/>
                <a:gd name="connsiteY201" fmla="*/ 419010 h 581430"/>
                <a:gd name="connsiteX202" fmla="*/ 426921 w 1278268"/>
                <a:gd name="connsiteY202" fmla="*/ 437723 h 581430"/>
                <a:gd name="connsiteX203" fmla="*/ 443631 w 1278268"/>
                <a:gd name="connsiteY203" fmla="*/ 441363 h 581430"/>
                <a:gd name="connsiteX204" fmla="*/ 457393 w 1278268"/>
                <a:gd name="connsiteY204" fmla="*/ 446133 h 581430"/>
                <a:gd name="connsiteX205" fmla="*/ 471009 w 1278268"/>
                <a:gd name="connsiteY205" fmla="*/ 449410 h 581430"/>
                <a:gd name="connsiteX206" fmla="*/ 486227 w 1278268"/>
                <a:gd name="connsiteY206" fmla="*/ 452832 h 581430"/>
                <a:gd name="connsiteX207" fmla="*/ 531298 w 1278268"/>
                <a:gd name="connsiteY207" fmla="*/ 454652 h 581430"/>
                <a:gd name="connsiteX208" fmla="*/ 539817 w 1278268"/>
                <a:gd name="connsiteY208" fmla="*/ 452686 h 581430"/>
                <a:gd name="connsiteX209" fmla="*/ 547827 w 1278268"/>
                <a:gd name="connsiteY209" fmla="*/ 447917 h 581430"/>
                <a:gd name="connsiteX210" fmla="*/ 554380 w 1278268"/>
                <a:gd name="connsiteY210" fmla="*/ 449591 h 581430"/>
                <a:gd name="connsiteX211" fmla="*/ 555545 w 1278268"/>
                <a:gd name="connsiteY211" fmla="*/ 475950 h 581430"/>
                <a:gd name="connsiteX212" fmla="*/ 531298 w 1278268"/>
                <a:gd name="connsiteY212" fmla="*/ 471035 h 581430"/>
                <a:gd name="connsiteX213" fmla="*/ 531298 w 1278268"/>
                <a:gd name="connsiteY213" fmla="*/ 474676 h 581430"/>
                <a:gd name="connsiteX214" fmla="*/ 569634 w 1278268"/>
                <a:gd name="connsiteY214" fmla="*/ 481957 h 581430"/>
                <a:gd name="connsiteX215" fmla="*/ 576187 w 1278268"/>
                <a:gd name="connsiteY215" fmla="*/ 453596 h 581430"/>
                <a:gd name="connsiteX216" fmla="*/ 581575 w 1278268"/>
                <a:gd name="connsiteY216" fmla="*/ 454907 h 581430"/>
                <a:gd name="connsiteX217" fmla="*/ 597012 w 1278268"/>
                <a:gd name="connsiteY217" fmla="*/ 456254 h 581430"/>
                <a:gd name="connsiteX218" fmla="*/ 604293 w 1278268"/>
                <a:gd name="connsiteY218" fmla="*/ 462625 h 581430"/>
                <a:gd name="connsiteX219" fmla="*/ 617873 w 1278268"/>
                <a:gd name="connsiteY219" fmla="*/ 463608 h 581430"/>
                <a:gd name="connsiteX220" fmla="*/ 625773 w 1278268"/>
                <a:gd name="connsiteY220" fmla="*/ 464737 h 581430"/>
                <a:gd name="connsiteX221" fmla="*/ 640335 w 1278268"/>
                <a:gd name="connsiteY221" fmla="*/ 468850 h 581430"/>
                <a:gd name="connsiteX222" fmla="*/ 701134 w 1278268"/>
                <a:gd name="connsiteY222" fmla="*/ 473911 h 581430"/>
                <a:gd name="connsiteX223" fmla="*/ 702591 w 1278268"/>
                <a:gd name="connsiteY223" fmla="*/ 482103 h 581430"/>
                <a:gd name="connsiteX224" fmla="*/ 712566 w 1278268"/>
                <a:gd name="connsiteY224" fmla="*/ 486034 h 581430"/>
                <a:gd name="connsiteX225" fmla="*/ 712566 w 1278268"/>
                <a:gd name="connsiteY225" fmla="*/ 498158 h 581430"/>
                <a:gd name="connsiteX226" fmla="*/ 723051 w 1278268"/>
                <a:gd name="connsiteY226" fmla="*/ 498486 h 581430"/>
                <a:gd name="connsiteX227" fmla="*/ 722723 w 1278268"/>
                <a:gd name="connsiteY227" fmla="*/ 506386 h 581430"/>
                <a:gd name="connsiteX228" fmla="*/ 724871 w 1278268"/>
                <a:gd name="connsiteY228" fmla="*/ 512248 h 581430"/>
                <a:gd name="connsiteX229" fmla="*/ 730114 w 1278268"/>
                <a:gd name="connsiteY229" fmla="*/ 515888 h 581430"/>
                <a:gd name="connsiteX230" fmla="*/ 759239 w 1278268"/>
                <a:gd name="connsiteY230" fmla="*/ 516689 h 581430"/>
                <a:gd name="connsiteX231" fmla="*/ 803145 w 1278268"/>
                <a:gd name="connsiteY231" fmla="*/ 517526 h 581430"/>
                <a:gd name="connsiteX232" fmla="*/ 796592 w 1278268"/>
                <a:gd name="connsiteY232" fmla="*/ 536057 h 581430"/>
                <a:gd name="connsiteX233" fmla="*/ 811155 w 1278268"/>
                <a:gd name="connsiteY233" fmla="*/ 555534 h 581430"/>
                <a:gd name="connsiteX234" fmla="*/ 812174 w 1278268"/>
                <a:gd name="connsiteY234" fmla="*/ 564054 h 581430"/>
                <a:gd name="connsiteX235" fmla="*/ 840971 w 1278268"/>
                <a:gd name="connsiteY235" fmla="*/ 578325 h 581430"/>
                <a:gd name="connsiteX236" fmla="*/ 859175 w 1278268"/>
                <a:gd name="connsiteY236" fmla="*/ 562270 h 581430"/>
                <a:gd name="connsiteX237" fmla="*/ 858519 w 1278268"/>
                <a:gd name="connsiteY237" fmla="*/ 545887 h 581430"/>
                <a:gd name="connsiteX238" fmla="*/ 862597 w 1278268"/>
                <a:gd name="connsiteY238" fmla="*/ 545887 h 581430"/>
                <a:gd name="connsiteX239" fmla="*/ 878179 w 1278268"/>
                <a:gd name="connsiteY239" fmla="*/ 556518 h 581430"/>
                <a:gd name="connsiteX240" fmla="*/ 880290 w 1278268"/>
                <a:gd name="connsiteY240" fmla="*/ 554223 h 581430"/>
                <a:gd name="connsiteX241" fmla="*/ 869004 w 1278268"/>
                <a:gd name="connsiteY241" fmla="*/ 541118 h 581430"/>
                <a:gd name="connsiteX242" fmla="*/ 883931 w 1278268"/>
                <a:gd name="connsiteY242" fmla="*/ 533836 h 581430"/>
                <a:gd name="connsiteX243" fmla="*/ 891431 w 1278268"/>
                <a:gd name="connsiteY243" fmla="*/ 523679 h 581430"/>
                <a:gd name="connsiteX244" fmla="*/ 900787 w 1278268"/>
                <a:gd name="connsiteY244" fmla="*/ 504347 h 581430"/>
                <a:gd name="connsiteX245" fmla="*/ 903408 w 1278268"/>
                <a:gd name="connsiteY245" fmla="*/ 503364 h 581430"/>
                <a:gd name="connsiteX246" fmla="*/ 907996 w 1278268"/>
                <a:gd name="connsiteY246" fmla="*/ 498085 h 581430"/>
                <a:gd name="connsiteX247" fmla="*/ 924524 w 1278268"/>
                <a:gd name="connsiteY247" fmla="*/ 499760 h 581430"/>
                <a:gd name="connsiteX248" fmla="*/ 920592 w 1278268"/>
                <a:gd name="connsiteY248" fmla="*/ 504966 h 581430"/>
                <a:gd name="connsiteX249" fmla="*/ 922085 w 1278268"/>
                <a:gd name="connsiteY249" fmla="*/ 524480 h 581430"/>
                <a:gd name="connsiteX250" fmla="*/ 920774 w 1278268"/>
                <a:gd name="connsiteY250" fmla="*/ 529722 h 581430"/>
                <a:gd name="connsiteX251" fmla="*/ 922267 w 1278268"/>
                <a:gd name="connsiteY251" fmla="*/ 533145 h 581430"/>
                <a:gd name="connsiteX252" fmla="*/ 920592 w 1278268"/>
                <a:gd name="connsiteY252" fmla="*/ 534637 h 581430"/>
                <a:gd name="connsiteX253" fmla="*/ 922886 w 1278268"/>
                <a:gd name="connsiteY253" fmla="*/ 540207 h 581430"/>
                <a:gd name="connsiteX254" fmla="*/ 930750 w 1278268"/>
                <a:gd name="connsiteY254" fmla="*/ 541191 h 581430"/>
                <a:gd name="connsiteX255" fmla="*/ 933225 w 1278268"/>
                <a:gd name="connsiteY255" fmla="*/ 547452 h 581430"/>
                <a:gd name="connsiteX256" fmla="*/ 937303 w 1278268"/>
                <a:gd name="connsiteY256" fmla="*/ 547452 h 581430"/>
                <a:gd name="connsiteX257" fmla="*/ 935337 w 1278268"/>
                <a:gd name="connsiteY257" fmla="*/ 541700 h 581430"/>
                <a:gd name="connsiteX258" fmla="*/ 941562 w 1278268"/>
                <a:gd name="connsiteY258" fmla="*/ 547088 h 581430"/>
                <a:gd name="connsiteX259" fmla="*/ 949426 w 1278268"/>
                <a:gd name="connsiteY259" fmla="*/ 543157 h 581430"/>
                <a:gd name="connsiteX260" fmla="*/ 955506 w 1278268"/>
                <a:gd name="connsiteY260" fmla="*/ 538424 h 581430"/>
                <a:gd name="connsiteX261" fmla="*/ 960894 w 1278268"/>
                <a:gd name="connsiteY261" fmla="*/ 538424 h 581430"/>
                <a:gd name="connsiteX262" fmla="*/ 967302 w 1278268"/>
                <a:gd name="connsiteY262" fmla="*/ 536930 h 581430"/>
                <a:gd name="connsiteX263" fmla="*/ 967302 w 1278268"/>
                <a:gd name="connsiteY263" fmla="*/ 523170 h 581430"/>
                <a:gd name="connsiteX264" fmla="*/ 965518 w 1278268"/>
                <a:gd name="connsiteY264" fmla="*/ 511374 h 581430"/>
                <a:gd name="connsiteX265" fmla="*/ 963698 w 1278268"/>
                <a:gd name="connsiteY265" fmla="*/ 504638 h 581430"/>
                <a:gd name="connsiteX266" fmla="*/ 978915 w 1278268"/>
                <a:gd name="connsiteY266" fmla="*/ 505804 h 581430"/>
                <a:gd name="connsiteX267" fmla="*/ 998575 w 1278268"/>
                <a:gd name="connsiteY267" fmla="*/ 520730 h 581430"/>
                <a:gd name="connsiteX268" fmla="*/ 1002835 w 1278268"/>
                <a:gd name="connsiteY268" fmla="*/ 520730 h 581430"/>
                <a:gd name="connsiteX269" fmla="*/ 991221 w 1278268"/>
                <a:gd name="connsiteY269" fmla="*/ 506459 h 581430"/>
                <a:gd name="connsiteX270" fmla="*/ 1057408 w 1278268"/>
                <a:gd name="connsiteY270" fmla="*/ 510391 h 581430"/>
                <a:gd name="connsiteX271" fmla="*/ 1076740 w 1278268"/>
                <a:gd name="connsiteY271" fmla="*/ 505476 h 581430"/>
                <a:gd name="connsiteX272" fmla="*/ 1082637 w 1278268"/>
                <a:gd name="connsiteY272" fmla="*/ 501835 h 581430"/>
                <a:gd name="connsiteX273" fmla="*/ 1091484 w 1278268"/>
                <a:gd name="connsiteY273" fmla="*/ 509881 h 581430"/>
                <a:gd name="connsiteX274" fmla="*/ 1103426 w 1278268"/>
                <a:gd name="connsiteY274" fmla="*/ 509881 h 581430"/>
                <a:gd name="connsiteX275" fmla="*/ 1104591 w 1278268"/>
                <a:gd name="connsiteY275" fmla="*/ 503619 h 581430"/>
                <a:gd name="connsiteX276" fmla="*/ 1106848 w 1278268"/>
                <a:gd name="connsiteY276" fmla="*/ 503619 h 581430"/>
                <a:gd name="connsiteX277" fmla="*/ 1113911 w 1278268"/>
                <a:gd name="connsiteY277" fmla="*/ 502636 h 581430"/>
                <a:gd name="connsiteX278" fmla="*/ 1119481 w 1278268"/>
                <a:gd name="connsiteY278" fmla="*/ 502636 h 581430"/>
                <a:gd name="connsiteX279" fmla="*/ 1133716 w 1278268"/>
                <a:gd name="connsiteY279" fmla="*/ 502636 h 581430"/>
                <a:gd name="connsiteX280" fmla="*/ 1139759 w 1278268"/>
                <a:gd name="connsiteY280" fmla="*/ 499869 h 581430"/>
                <a:gd name="connsiteX281" fmla="*/ 1147040 w 1278268"/>
                <a:gd name="connsiteY281" fmla="*/ 481994 h 581430"/>
                <a:gd name="connsiteX282" fmla="*/ 1141980 w 1278268"/>
                <a:gd name="connsiteY282" fmla="*/ 470198 h 581430"/>
                <a:gd name="connsiteX283" fmla="*/ 1136738 w 1278268"/>
                <a:gd name="connsiteY283" fmla="*/ 462698 h 581430"/>
                <a:gd name="connsiteX284" fmla="*/ 1137065 w 1278268"/>
                <a:gd name="connsiteY284" fmla="*/ 461715 h 581430"/>
                <a:gd name="connsiteX285" fmla="*/ 1134444 w 1278268"/>
                <a:gd name="connsiteY285" fmla="*/ 457456 h 581430"/>
                <a:gd name="connsiteX286" fmla="*/ 1129529 w 1278268"/>
                <a:gd name="connsiteY286" fmla="*/ 453487 h 581430"/>
                <a:gd name="connsiteX287" fmla="*/ 1130512 w 1278268"/>
                <a:gd name="connsiteY287" fmla="*/ 442565 h 581430"/>
                <a:gd name="connsiteX288" fmla="*/ 1117078 w 1278268"/>
                <a:gd name="connsiteY288" fmla="*/ 434702 h 581430"/>
                <a:gd name="connsiteX289" fmla="*/ 1103316 w 1278268"/>
                <a:gd name="connsiteY289" fmla="*/ 434374 h 581430"/>
                <a:gd name="connsiteX290" fmla="*/ 1095125 w 1278268"/>
                <a:gd name="connsiteY290" fmla="*/ 436995 h 581430"/>
                <a:gd name="connsiteX291" fmla="*/ 1095125 w 1278268"/>
                <a:gd name="connsiteY291" fmla="*/ 442565 h 581430"/>
                <a:gd name="connsiteX292" fmla="*/ 1083984 w 1278268"/>
                <a:gd name="connsiteY292" fmla="*/ 433064 h 581430"/>
                <a:gd name="connsiteX293" fmla="*/ 1056352 w 1278268"/>
                <a:gd name="connsiteY293" fmla="*/ 425782 h 581430"/>
                <a:gd name="connsiteX294" fmla="*/ 1053949 w 1278268"/>
                <a:gd name="connsiteY294" fmla="*/ 418755 h 581430"/>
                <a:gd name="connsiteX295" fmla="*/ 1048707 w 1278268"/>
                <a:gd name="connsiteY295" fmla="*/ 415114 h 581430"/>
                <a:gd name="connsiteX296" fmla="*/ 1043901 w 1278268"/>
                <a:gd name="connsiteY296" fmla="*/ 415114 h 581430"/>
                <a:gd name="connsiteX297" fmla="*/ 1031231 w 1278268"/>
                <a:gd name="connsiteY297" fmla="*/ 395237 h 581430"/>
                <a:gd name="connsiteX298" fmla="*/ 1021183 w 1278268"/>
                <a:gd name="connsiteY298" fmla="*/ 385407 h 581430"/>
                <a:gd name="connsiteX299" fmla="*/ 946914 w 1278268"/>
                <a:gd name="connsiteY299" fmla="*/ 341646 h 581430"/>
                <a:gd name="connsiteX300" fmla="*/ 931623 w 1278268"/>
                <a:gd name="connsiteY300" fmla="*/ 334365 h 581430"/>
                <a:gd name="connsiteX301" fmla="*/ 893397 w 1278268"/>
                <a:gd name="connsiteY301" fmla="*/ 324972 h 581430"/>
                <a:gd name="connsiteX302" fmla="*/ 899513 w 1278268"/>
                <a:gd name="connsiteY302" fmla="*/ 319511 h 581430"/>
                <a:gd name="connsiteX303" fmla="*/ 889465 w 1278268"/>
                <a:gd name="connsiteY303" fmla="*/ 319075 h 581430"/>
                <a:gd name="connsiteX304" fmla="*/ 883567 w 1278268"/>
                <a:gd name="connsiteY304" fmla="*/ 323443 h 581430"/>
                <a:gd name="connsiteX305" fmla="*/ 877014 w 1278268"/>
                <a:gd name="connsiteY305" fmla="*/ 322570 h 581430"/>
                <a:gd name="connsiteX306" fmla="*/ 870461 w 1278268"/>
                <a:gd name="connsiteY306" fmla="*/ 309682 h 581430"/>
                <a:gd name="connsiteX307" fmla="*/ 844030 w 1278268"/>
                <a:gd name="connsiteY307" fmla="*/ 307279 h 581430"/>
                <a:gd name="connsiteX308" fmla="*/ 833763 w 1278268"/>
                <a:gd name="connsiteY308" fmla="*/ 300944 h 581430"/>
                <a:gd name="connsiteX309" fmla="*/ 834200 w 1278268"/>
                <a:gd name="connsiteY309" fmla="*/ 297304 h 581430"/>
                <a:gd name="connsiteX310" fmla="*/ 833981 w 1278268"/>
                <a:gd name="connsiteY310" fmla="*/ 294464 h 581430"/>
                <a:gd name="connsiteX311" fmla="*/ 830341 w 1278268"/>
                <a:gd name="connsiteY311" fmla="*/ 293590 h 581430"/>
                <a:gd name="connsiteX312" fmla="*/ 829467 w 1278268"/>
                <a:gd name="connsiteY312" fmla="*/ 287474 h 581430"/>
                <a:gd name="connsiteX313" fmla="*/ 829176 w 1278268"/>
                <a:gd name="connsiteY313" fmla="*/ 289149 h 581430"/>
                <a:gd name="connsiteX314" fmla="*/ 828375 w 1278268"/>
                <a:gd name="connsiteY314" fmla="*/ 294027 h 581430"/>
                <a:gd name="connsiteX315" fmla="*/ 825753 w 1278268"/>
                <a:gd name="connsiteY315" fmla="*/ 294245 h 581430"/>
                <a:gd name="connsiteX316" fmla="*/ 825535 w 1278268"/>
                <a:gd name="connsiteY316" fmla="*/ 297304 h 581430"/>
                <a:gd name="connsiteX317" fmla="*/ 824443 w 1278268"/>
                <a:gd name="connsiteY317" fmla="*/ 300580 h 581430"/>
                <a:gd name="connsiteX318" fmla="*/ 780755 w 1278268"/>
                <a:gd name="connsiteY318" fmla="*/ 299488 h 581430"/>
                <a:gd name="connsiteX319" fmla="*/ 782211 w 1278268"/>
                <a:gd name="connsiteY319" fmla="*/ 294791 h 581430"/>
                <a:gd name="connsiteX320" fmla="*/ 788401 w 1278268"/>
                <a:gd name="connsiteY320" fmla="*/ 294136 h 581430"/>
                <a:gd name="connsiteX321" fmla="*/ 794553 w 1278268"/>
                <a:gd name="connsiteY321" fmla="*/ 293481 h 581430"/>
                <a:gd name="connsiteX322" fmla="*/ 795318 w 1278268"/>
                <a:gd name="connsiteY322" fmla="*/ 290095 h 581430"/>
                <a:gd name="connsiteX323" fmla="*/ 792587 w 1278268"/>
                <a:gd name="connsiteY323" fmla="*/ 289222 h 581430"/>
                <a:gd name="connsiteX324" fmla="*/ 793679 w 1278268"/>
                <a:gd name="connsiteY324" fmla="*/ 286163 h 581430"/>
                <a:gd name="connsiteX325" fmla="*/ 798012 w 1278268"/>
                <a:gd name="connsiteY325" fmla="*/ 288566 h 581430"/>
                <a:gd name="connsiteX326" fmla="*/ 802745 w 1278268"/>
                <a:gd name="connsiteY326" fmla="*/ 288238 h 581430"/>
                <a:gd name="connsiteX327" fmla="*/ 802963 w 1278268"/>
                <a:gd name="connsiteY327" fmla="*/ 284598 h 581430"/>
                <a:gd name="connsiteX328" fmla="*/ 801216 w 1278268"/>
                <a:gd name="connsiteY328" fmla="*/ 283615 h 581430"/>
                <a:gd name="connsiteX329" fmla="*/ 803182 w 1278268"/>
                <a:gd name="connsiteY329" fmla="*/ 283615 h 581430"/>
                <a:gd name="connsiteX330" fmla="*/ 804601 w 1278268"/>
                <a:gd name="connsiteY330" fmla="*/ 274222 h 581430"/>
                <a:gd name="connsiteX331" fmla="*/ 808970 w 1278268"/>
                <a:gd name="connsiteY331" fmla="*/ 270581 h 581430"/>
                <a:gd name="connsiteX332" fmla="*/ 813230 w 1278268"/>
                <a:gd name="connsiteY332" fmla="*/ 266322 h 581430"/>
                <a:gd name="connsiteX333" fmla="*/ 852221 w 1278268"/>
                <a:gd name="connsiteY333" fmla="*/ 269271 h 581430"/>
                <a:gd name="connsiteX334" fmla="*/ 853859 w 1278268"/>
                <a:gd name="connsiteY334" fmla="*/ 267305 h 581430"/>
                <a:gd name="connsiteX335" fmla="*/ 861141 w 1278268"/>
                <a:gd name="connsiteY335" fmla="*/ 267305 h 581430"/>
                <a:gd name="connsiteX336" fmla="*/ 865073 w 1278268"/>
                <a:gd name="connsiteY336" fmla="*/ 265994 h 581430"/>
                <a:gd name="connsiteX337" fmla="*/ 899149 w 1278268"/>
                <a:gd name="connsiteY337" fmla="*/ 270253 h 581430"/>
                <a:gd name="connsiteX338" fmla="*/ 1174054 w 1278268"/>
                <a:gd name="connsiteY338" fmla="*/ 293517 h 581430"/>
                <a:gd name="connsiteX339" fmla="*/ 1238603 w 1278268"/>
                <a:gd name="connsiteY339" fmla="*/ 302037 h 581430"/>
                <a:gd name="connsiteX340" fmla="*/ 1247450 w 1278268"/>
                <a:gd name="connsiteY340" fmla="*/ 307279 h 581430"/>
                <a:gd name="connsiteX341" fmla="*/ 1277594 w 1278268"/>
                <a:gd name="connsiteY341" fmla="*/ 289076 h 581430"/>
                <a:gd name="connsiteX342" fmla="*/ 39447 w 1278268"/>
                <a:gd name="connsiteY342" fmla="*/ 383805 h 581430"/>
                <a:gd name="connsiteX343" fmla="*/ 33731 w 1278268"/>
                <a:gd name="connsiteY343" fmla="*/ 389194 h 581430"/>
                <a:gd name="connsiteX344" fmla="*/ 29472 w 1278268"/>
                <a:gd name="connsiteY344" fmla="*/ 390358 h 581430"/>
                <a:gd name="connsiteX345" fmla="*/ 22918 w 1278268"/>
                <a:gd name="connsiteY345" fmla="*/ 386717 h 581430"/>
                <a:gd name="connsiteX346" fmla="*/ 22918 w 1278268"/>
                <a:gd name="connsiteY346" fmla="*/ 383623 h 581430"/>
                <a:gd name="connsiteX347" fmla="*/ 26195 w 1278268"/>
                <a:gd name="connsiteY347" fmla="*/ 381475 h 581430"/>
                <a:gd name="connsiteX348" fmla="*/ 51097 w 1278268"/>
                <a:gd name="connsiteY348" fmla="*/ 375104 h 581430"/>
                <a:gd name="connsiteX349" fmla="*/ 62893 w 1278268"/>
                <a:gd name="connsiteY349" fmla="*/ 362507 h 581430"/>
                <a:gd name="connsiteX350" fmla="*/ 31437 w 1278268"/>
                <a:gd name="connsiteY350" fmla="*/ 369061 h 581430"/>
                <a:gd name="connsiteX351" fmla="*/ 33076 w 1278268"/>
                <a:gd name="connsiteY351" fmla="*/ 365420 h 581430"/>
                <a:gd name="connsiteX352" fmla="*/ 64021 w 1278268"/>
                <a:gd name="connsiteY352" fmla="*/ 345433 h 581430"/>
                <a:gd name="connsiteX353" fmla="*/ 955142 w 1278268"/>
                <a:gd name="connsiteY353" fmla="*/ 515706 h 581430"/>
                <a:gd name="connsiteX354" fmla="*/ 955142 w 1278268"/>
                <a:gd name="connsiteY354" fmla="*/ 507805 h 581430"/>
                <a:gd name="connsiteX355" fmla="*/ 957254 w 1278268"/>
                <a:gd name="connsiteY355" fmla="*/ 507805 h 581430"/>
                <a:gd name="connsiteX356" fmla="*/ 961841 w 1278268"/>
                <a:gd name="connsiteY356" fmla="*/ 521603 h 581430"/>
                <a:gd name="connsiteX357" fmla="*/ 961841 w 1278268"/>
                <a:gd name="connsiteY357" fmla="*/ 530451 h 581430"/>
                <a:gd name="connsiteX358" fmla="*/ 958528 w 1278268"/>
                <a:gd name="connsiteY358" fmla="*/ 530451 h 581430"/>
                <a:gd name="connsiteX359" fmla="*/ 956635 w 1278268"/>
                <a:gd name="connsiteY359" fmla="*/ 526154 h 581430"/>
                <a:gd name="connsiteX360" fmla="*/ 955142 w 1278268"/>
                <a:gd name="connsiteY360" fmla="*/ 525353 h 581430"/>
                <a:gd name="connsiteX361" fmla="*/ 936939 w 1278268"/>
                <a:gd name="connsiteY361" fmla="*/ 501143 h 581430"/>
                <a:gd name="connsiteX362" fmla="*/ 943710 w 1278268"/>
                <a:gd name="connsiteY362" fmla="*/ 513339 h 581430"/>
                <a:gd name="connsiteX363" fmla="*/ 944803 w 1278268"/>
                <a:gd name="connsiteY363" fmla="*/ 518836 h 581430"/>
                <a:gd name="connsiteX364" fmla="*/ 944803 w 1278268"/>
                <a:gd name="connsiteY364" fmla="*/ 523206 h 581430"/>
                <a:gd name="connsiteX365" fmla="*/ 935191 w 1278268"/>
                <a:gd name="connsiteY365" fmla="*/ 521421 h 581430"/>
                <a:gd name="connsiteX366" fmla="*/ 898421 w 1278268"/>
                <a:gd name="connsiteY366" fmla="*/ 506276 h 581430"/>
                <a:gd name="connsiteX367" fmla="*/ 898421 w 1278268"/>
                <a:gd name="connsiteY367" fmla="*/ 507878 h 581430"/>
                <a:gd name="connsiteX368" fmla="*/ 889720 w 1278268"/>
                <a:gd name="connsiteY368" fmla="*/ 523206 h 581430"/>
                <a:gd name="connsiteX369" fmla="*/ 878434 w 1278268"/>
                <a:gd name="connsiteY369" fmla="*/ 523206 h 581430"/>
                <a:gd name="connsiteX370" fmla="*/ 885970 w 1278268"/>
                <a:gd name="connsiteY370" fmla="*/ 495354 h 581430"/>
                <a:gd name="connsiteX371" fmla="*/ 892523 w 1278268"/>
                <a:gd name="connsiteY371" fmla="*/ 496338 h 581430"/>
                <a:gd name="connsiteX372" fmla="*/ 892523 w 1278268"/>
                <a:gd name="connsiteY372" fmla="*/ 499287 h 581430"/>
                <a:gd name="connsiteX373" fmla="*/ 879926 w 1278268"/>
                <a:gd name="connsiteY373" fmla="*/ 509626 h 581430"/>
                <a:gd name="connsiteX374" fmla="*/ 877778 w 1278268"/>
                <a:gd name="connsiteY374" fmla="*/ 504529 h 581430"/>
                <a:gd name="connsiteX375" fmla="*/ 867148 w 1278268"/>
                <a:gd name="connsiteY375" fmla="*/ 492879 h 581430"/>
                <a:gd name="connsiteX376" fmla="*/ 873046 w 1278268"/>
                <a:gd name="connsiteY376" fmla="*/ 493716 h 581430"/>
                <a:gd name="connsiteX377" fmla="*/ 866310 w 1278268"/>
                <a:gd name="connsiteY377" fmla="*/ 500270 h 581430"/>
                <a:gd name="connsiteX378" fmla="*/ 873046 w 1278268"/>
                <a:gd name="connsiteY378" fmla="*/ 512211 h 581430"/>
                <a:gd name="connsiteX379" fmla="*/ 876140 w 1278268"/>
                <a:gd name="connsiteY379" fmla="*/ 514796 h 581430"/>
                <a:gd name="connsiteX380" fmla="*/ 861250 w 1278268"/>
                <a:gd name="connsiteY380" fmla="*/ 526154 h 581430"/>
                <a:gd name="connsiteX381" fmla="*/ 857791 w 1278268"/>
                <a:gd name="connsiteY381" fmla="*/ 525026 h 581430"/>
                <a:gd name="connsiteX382" fmla="*/ 848617 w 1278268"/>
                <a:gd name="connsiteY382" fmla="*/ 504529 h 581430"/>
                <a:gd name="connsiteX383" fmla="*/ 854842 w 1278268"/>
                <a:gd name="connsiteY383" fmla="*/ 504529 h 581430"/>
                <a:gd name="connsiteX384" fmla="*/ 854842 w 1278268"/>
                <a:gd name="connsiteY384" fmla="*/ 506349 h 581430"/>
                <a:gd name="connsiteX385" fmla="*/ 850437 w 1278268"/>
                <a:gd name="connsiteY385" fmla="*/ 510427 h 581430"/>
                <a:gd name="connsiteX386" fmla="*/ 848617 w 1278268"/>
                <a:gd name="connsiteY386" fmla="*/ 506349 h 581430"/>
                <a:gd name="connsiteX387" fmla="*/ 847306 w 1278268"/>
                <a:gd name="connsiteY387" fmla="*/ 506349 h 581430"/>
                <a:gd name="connsiteX388" fmla="*/ 847306 w 1278268"/>
                <a:gd name="connsiteY388" fmla="*/ 529431 h 581430"/>
                <a:gd name="connsiteX389" fmla="*/ 850109 w 1278268"/>
                <a:gd name="connsiteY389" fmla="*/ 527319 h 581430"/>
                <a:gd name="connsiteX390" fmla="*/ 854842 w 1278268"/>
                <a:gd name="connsiteY390" fmla="*/ 530269 h 581430"/>
                <a:gd name="connsiteX391" fmla="*/ 851202 w 1278268"/>
                <a:gd name="connsiteY391" fmla="*/ 533036 h 581430"/>
                <a:gd name="connsiteX392" fmla="*/ 847561 w 1278268"/>
                <a:gd name="connsiteY392" fmla="*/ 532562 h 58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Lst>
              <a:rect l="l" t="t" r="r" b="b"/>
              <a:pathLst>
                <a:path w="1278268" h="581430">
                  <a:moveTo>
                    <a:pt x="986015" y="269926"/>
                  </a:moveTo>
                  <a:lnTo>
                    <a:pt x="882693" y="258785"/>
                  </a:lnTo>
                  <a:lnTo>
                    <a:pt x="864490" y="256383"/>
                  </a:lnTo>
                  <a:lnTo>
                    <a:pt x="863179" y="253762"/>
                  </a:lnTo>
                  <a:lnTo>
                    <a:pt x="854442" y="251796"/>
                  </a:lnTo>
                  <a:lnTo>
                    <a:pt x="852476" y="248155"/>
                  </a:lnTo>
                  <a:lnTo>
                    <a:pt x="845195" y="249465"/>
                  </a:lnTo>
                  <a:lnTo>
                    <a:pt x="819710" y="247281"/>
                  </a:lnTo>
                  <a:lnTo>
                    <a:pt x="816616" y="242694"/>
                  </a:lnTo>
                  <a:lnTo>
                    <a:pt x="809880" y="242694"/>
                  </a:lnTo>
                  <a:lnTo>
                    <a:pt x="807914" y="244660"/>
                  </a:lnTo>
                  <a:lnTo>
                    <a:pt x="802235" y="245970"/>
                  </a:lnTo>
                  <a:lnTo>
                    <a:pt x="800451" y="239854"/>
                  </a:lnTo>
                  <a:lnTo>
                    <a:pt x="797830" y="239854"/>
                  </a:lnTo>
                  <a:lnTo>
                    <a:pt x="796993" y="234830"/>
                  </a:lnTo>
                  <a:lnTo>
                    <a:pt x="798522" y="225219"/>
                  </a:lnTo>
                  <a:lnTo>
                    <a:pt x="801580" y="225000"/>
                  </a:lnTo>
                  <a:lnTo>
                    <a:pt x="801143" y="222488"/>
                  </a:lnTo>
                  <a:lnTo>
                    <a:pt x="810645" y="220522"/>
                  </a:lnTo>
                  <a:lnTo>
                    <a:pt x="810317" y="218556"/>
                  </a:lnTo>
                  <a:lnTo>
                    <a:pt x="806677" y="216918"/>
                  </a:lnTo>
                  <a:lnTo>
                    <a:pt x="813230" y="214625"/>
                  </a:lnTo>
                  <a:lnTo>
                    <a:pt x="813230" y="210984"/>
                  </a:lnTo>
                  <a:lnTo>
                    <a:pt x="808643" y="210984"/>
                  </a:lnTo>
                  <a:lnTo>
                    <a:pt x="809298" y="206069"/>
                  </a:lnTo>
                  <a:cubicBezTo>
                    <a:pt x="809298" y="206069"/>
                    <a:pt x="824989" y="206397"/>
                    <a:pt x="829613" y="206724"/>
                  </a:cubicBezTo>
                  <a:cubicBezTo>
                    <a:pt x="834236" y="207052"/>
                    <a:pt x="844175" y="200827"/>
                    <a:pt x="847816" y="189031"/>
                  </a:cubicBezTo>
                  <a:cubicBezTo>
                    <a:pt x="851456" y="177235"/>
                    <a:pt x="833071" y="164784"/>
                    <a:pt x="833071" y="164784"/>
                  </a:cubicBezTo>
                  <a:lnTo>
                    <a:pt x="776350" y="152005"/>
                  </a:lnTo>
                  <a:cubicBezTo>
                    <a:pt x="776350" y="152005"/>
                    <a:pt x="757674" y="150695"/>
                    <a:pt x="750137" y="157575"/>
                  </a:cubicBezTo>
                  <a:cubicBezTo>
                    <a:pt x="742601" y="164457"/>
                    <a:pt x="746242" y="183788"/>
                    <a:pt x="746497" y="184771"/>
                  </a:cubicBezTo>
                  <a:cubicBezTo>
                    <a:pt x="753377" y="188703"/>
                    <a:pt x="760506" y="192198"/>
                    <a:pt x="767831" y="195256"/>
                  </a:cubicBezTo>
                  <a:cubicBezTo>
                    <a:pt x="769141" y="195583"/>
                    <a:pt x="768814" y="200499"/>
                    <a:pt x="768814" y="201482"/>
                  </a:cubicBezTo>
                  <a:cubicBezTo>
                    <a:pt x="768814" y="202465"/>
                    <a:pt x="761533" y="203448"/>
                    <a:pt x="761533" y="203448"/>
                  </a:cubicBezTo>
                  <a:lnTo>
                    <a:pt x="761897" y="206069"/>
                  </a:lnTo>
                  <a:lnTo>
                    <a:pt x="770416" y="208690"/>
                  </a:lnTo>
                  <a:lnTo>
                    <a:pt x="776277" y="212949"/>
                  </a:lnTo>
                  <a:lnTo>
                    <a:pt x="770052" y="213605"/>
                  </a:lnTo>
                  <a:lnTo>
                    <a:pt x="770052" y="227694"/>
                  </a:lnTo>
                  <a:lnTo>
                    <a:pt x="754033" y="229005"/>
                  </a:lnTo>
                  <a:lnTo>
                    <a:pt x="751048" y="232281"/>
                  </a:lnTo>
                  <a:lnTo>
                    <a:pt x="736485" y="229988"/>
                  </a:lnTo>
                  <a:lnTo>
                    <a:pt x="721922" y="228677"/>
                  </a:lnTo>
                  <a:lnTo>
                    <a:pt x="714022" y="225728"/>
                  </a:lnTo>
                  <a:lnTo>
                    <a:pt x="703537" y="224745"/>
                  </a:lnTo>
                  <a:lnTo>
                    <a:pt x="698003" y="224090"/>
                  </a:lnTo>
                  <a:lnTo>
                    <a:pt x="693088" y="226056"/>
                  </a:lnTo>
                  <a:lnTo>
                    <a:pt x="303539" y="126885"/>
                  </a:lnTo>
                  <a:lnTo>
                    <a:pt x="251114" y="122516"/>
                  </a:lnTo>
                  <a:lnTo>
                    <a:pt x="266842" y="142613"/>
                  </a:lnTo>
                  <a:lnTo>
                    <a:pt x="291307" y="142613"/>
                  </a:lnTo>
                  <a:lnTo>
                    <a:pt x="637787" y="229988"/>
                  </a:lnTo>
                  <a:lnTo>
                    <a:pt x="694545" y="237852"/>
                  </a:lnTo>
                  <a:lnTo>
                    <a:pt x="703319" y="238289"/>
                  </a:lnTo>
                  <a:lnTo>
                    <a:pt x="705066" y="241930"/>
                  </a:lnTo>
                  <a:lnTo>
                    <a:pt x="724252" y="245570"/>
                  </a:lnTo>
                  <a:lnTo>
                    <a:pt x="746752" y="256055"/>
                  </a:lnTo>
                  <a:lnTo>
                    <a:pt x="745878" y="258021"/>
                  </a:lnTo>
                  <a:lnTo>
                    <a:pt x="745004" y="262171"/>
                  </a:lnTo>
                  <a:lnTo>
                    <a:pt x="748645" y="268506"/>
                  </a:lnTo>
                  <a:lnTo>
                    <a:pt x="746242" y="269817"/>
                  </a:lnTo>
                  <a:lnTo>
                    <a:pt x="746242" y="272219"/>
                  </a:lnTo>
                  <a:lnTo>
                    <a:pt x="752358" y="273093"/>
                  </a:lnTo>
                  <a:lnTo>
                    <a:pt x="753013" y="275278"/>
                  </a:lnTo>
                  <a:lnTo>
                    <a:pt x="754542" y="282923"/>
                  </a:lnTo>
                  <a:lnTo>
                    <a:pt x="737941" y="282923"/>
                  </a:lnTo>
                  <a:cubicBezTo>
                    <a:pt x="737941" y="282923"/>
                    <a:pt x="734847" y="292316"/>
                    <a:pt x="734300" y="292971"/>
                  </a:cubicBezTo>
                  <a:cubicBezTo>
                    <a:pt x="733755" y="293627"/>
                    <a:pt x="727274" y="290568"/>
                    <a:pt x="727274" y="290568"/>
                  </a:cubicBezTo>
                  <a:lnTo>
                    <a:pt x="713549" y="291223"/>
                  </a:lnTo>
                  <a:lnTo>
                    <a:pt x="668550" y="298504"/>
                  </a:lnTo>
                  <a:lnTo>
                    <a:pt x="668550" y="292170"/>
                  </a:lnTo>
                  <a:lnTo>
                    <a:pt x="616307" y="293481"/>
                  </a:lnTo>
                  <a:lnTo>
                    <a:pt x="618710" y="284744"/>
                  </a:lnTo>
                  <a:lnTo>
                    <a:pt x="614778" y="281103"/>
                  </a:lnTo>
                  <a:lnTo>
                    <a:pt x="617399" y="275642"/>
                  </a:lnTo>
                  <a:lnTo>
                    <a:pt x="620676" y="274550"/>
                  </a:lnTo>
                  <a:lnTo>
                    <a:pt x="620676" y="271928"/>
                  </a:lnTo>
                  <a:lnTo>
                    <a:pt x="602764" y="274767"/>
                  </a:lnTo>
                  <a:cubicBezTo>
                    <a:pt x="602764" y="274767"/>
                    <a:pt x="601890" y="276733"/>
                    <a:pt x="600798" y="276952"/>
                  </a:cubicBezTo>
                  <a:lnTo>
                    <a:pt x="595774" y="278045"/>
                  </a:lnTo>
                  <a:lnTo>
                    <a:pt x="595119" y="276516"/>
                  </a:lnTo>
                  <a:lnTo>
                    <a:pt x="591005" y="279137"/>
                  </a:lnTo>
                  <a:cubicBezTo>
                    <a:pt x="591005" y="279137"/>
                    <a:pt x="591005" y="284816"/>
                    <a:pt x="591005" y="285908"/>
                  </a:cubicBezTo>
                  <a:cubicBezTo>
                    <a:pt x="591005" y="287000"/>
                    <a:pt x="594645" y="286127"/>
                    <a:pt x="594645" y="286127"/>
                  </a:cubicBezTo>
                  <a:lnTo>
                    <a:pt x="595519" y="282486"/>
                  </a:lnTo>
                  <a:lnTo>
                    <a:pt x="601635" y="279646"/>
                  </a:lnTo>
                  <a:lnTo>
                    <a:pt x="606004" y="284015"/>
                  </a:lnTo>
                  <a:lnTo>
                    <a:pt x="612812" y="288384"/>
                  </a:lnTo>
                  <a:lnTo>
                    <a:pt x="611684" y="294719"/>
                  </a:lnTo>
                  <a:lnTo>
                    <a:pt x="574112" y="291442"/>
                  </a:lnTo>
                  <a:lnTo>
                    <a:pt x="556855" y="291879"/>
                  </a:lnTo>
                  <a:lnTo>
                    <a:pt x="548555" y="292971"/>
                  </a:lnTo>
                  <a:lnTo>
                    <a:pt x="543094" y="299961"/>
                  </a:lnTo>
                  <a:cubicBezTo>
                    <a:pt x="543094" y="299961"/>
                    <a:pt x="540946" y="322242"/>
                    <a:pt x="540691" y="322898"/>
                  </a:cubicBezTo>
                  <a:cubicBezTo>
                    <a:pt x="540436" y="323553"/>
                    <a:pt x="538106" y="323115"/>
                    <a:pt x="538106" y="323115"/>
                  </a:cubicBezTo>
                  <a:lnTo>
                    <a:pt x="538106" y="319475"/>
                  </a:lnTo>
                  <a:lnTo>
                    <a:pt x="523544" y="322533"/>
                  </a:lnTo>
                  <a:lnTo>
                    <a:pt x="523544" y="326174"/>
                  </a:lnTo>
                  <a:lnTo>
                    <a:pt x="485098" y="336877"/>
                  </a:lnTo>
                  <a:lnTo>
                    <a:pt x="469589" y="320931"/>
                  </a:lnTo>
                  <a:lnTo>
                    <a:pt x="457138" y="322242"/>
                  </a:lnTo>
                  <a:lnTo>
                    <a:pt x="457138" y="338624"/>
                  </a:lnTo>
                  <a:lnTo>
                    <a:pt x="447090" y="339935"/>
                  </a:lnTo>
                  <a:lnTo>
                    <a:pt x="426557" y="339935"/>
                  </a:lnTo>
                  <a:lnTo>
                    <a:pt x="424372" y="338188"/>
                  </a:lnTo>
                  <a:lnTo>
                    <a:pt x="166833" y="324426"/>
                  </a:lnTo>
                  <a:cubicBezTo>
                    <a:pt x="154382" y="326064"/>
                    <a:pt x="145208" y="310993"/>
                    <a:pt x="145208" y="310993"/>
                  </a:cubicBezTo>
                  <a:lnTo>
                    <a:pt x="107199" y="210583"/>
                  </a:lnTo>
                  <a:lnTo>
                    <a:pt x="109165" y="210255"/>
                  </a:lnTo>
                  <a:cubicBezTo>
                    <a:pt x="109165" y="210255"/>
                    <a:pt x="120961" y="229587"/>
                    <a:pt x="121616" y="231225"/>
                  </a:cubicBezTo>
                  <a:cubicBezTo>
                    <a:pt x="122272" y="232864"/>
                    <a:pt x="155037" y="255800"/>
                    <a:pt x="155037" y="255800"/>
                  </a:cubicBezTo>
                  <a:lnTo>
                    <a:pt x="155037" y="269889"/>
                  </a:lnTo>
                  <a:cubicBezTo>
                    <a:pt x="155037" y="272511"/>
                    <a:pt x="182233" y="245642"/>
                    <a:pt x="182233" y="245642"/>
                  </a:cubicBezTo>
                  <a:lnTo>
                    <a:pt x="117357" y="204685"/>
                  </a:lnTo>
                  <a:lnTo>
                    <a:pt x="102794" y="197149"/>
                  </a:lnTo>
                  <a:cubicBezTo>
                    <a:pt x="102794" y="197149"/>
                    <a:pt x="109675" y="189285"/>
                    <a:pt x="110076" y="188302"/>
                  </a:cubicBezTo>
                  <a:cubicBezTo>
                    <a:pt x="110247" y="186992"/>
                    <a:pt x="110247" y="185681"/>
                    <a:pt x="110076" y="184371"/>
                  </a:cubicBezTo>
                  <a:lnTo>
                    <a:pt x="111714" y="173449"/>
                  </a:lnTo>
                  <a:lnTo>
                    <a:pt x="95003" y="155246"/>
                  </a:lnTo>
                  <a:cubicBezTo>
                    <a:pt x="95003" y="155246"/>
                    <a:pt x="100573" y="140683"/>
                    <a:pt x="100573" y="139846"/>
                  </a:cubicBezTo>
                  <a:cubicBezTo>
                    <a:pt x="100573" y="139008"/>
                    <a:pt x="98607" y="116581"/>
                    <a:pt x="98607" y="116581"/>
                  </a:cubicBezTo>
                  <a:lnTo>
                    <a:pt x="98607" y="88076"/>
                  </a:lnTo>
                  <a:lnTo>
                    <a:pt x="104505" y="80539"/>
                  </a:lnTo>
                  <a:lnTo>
                    <a:pt x="77310" y="81194"/>
                  </a:lnTo>
                  <a:cubicBezTo>
                    <a:pt x="77310" y="81194"/>
                    <a:pt x="82552" y="150658"/>
                    <a:pt x="82552" y="151641"/>
                  </a:cubicBezTo>
                  <a:cubicBezTo>
                    <a:pt x="82552" y="152624"/>
                    <a:pt x="75671" y="131981"/>
                    <a:pt x="75671" y="131981"/>
                  </a:cubicBezTo>
                  <a:lnTo>
                    <a:pt x="70101" y="129033"/>
                  </a:lnTo>
                  <a:lnTo>
                    <a:pt x="78293" y="-3013"/>
                  </a:lnTo>
                  <a:lnTo>
                    <a:pt x="76545" y="-3013"/>
                  </a:lnTo>
                  <a:lnTo>
                    <a:pt x="66388" y="127394"/>
                  </a:lnTo>
                  <a:lnTo>
                    <a:pt x="32967" y="123753"/>
                  </a:lnTo>
                  <a:lnTo>
                    <a:pt x="32639" y="121132"/>
                  </a:lnTo>
                  <a:lnTo>
                    <a:pt x="27069" y="121460"/>
                  </a:lnTo>
                  <a:lnTo>
                    <a:pt x="26413" y="123098"/>
                  </a:lnTo>
                  <a:lnTo>
                    <a:pt x="20188" y="121788"/>
                  </a:lnTo>
                  <a:lnTo>
                    <a:pt x="19533" y="117201"/>
                  </a:lnTo>
                  <a:lnTo>
                    <a:pt x="10686" y="117201"/>
                  </a:lnTo>
                  <a:lnTo>
                    <a:pt x="8720" y="121132"/>
                  </a:lnTo>
                  <a:lnTo>
                    <a:pt x="4460" y="123753"/>
                  </a:lnTo>
                  <a:lnTo>
                    <a:pt x="-127" y="130635"/>
                  </a:lnTo>
                  <a:lnTo>
                    <a:pt x="6426" y="133584"/>
                  </a:lnTo>
                  <a:cubicBezTo>
                    <a:pt x="6426" y="133584"/>
                    <a:pt x="8392" y="148146"/>
                    <a:pt x="8392" y="149311"/>
                  </a:cubicBezTo>
                  <a:cubicBezTo>
                    <a:pt x="8392" y="150476"/>
                    <a:pt x="27396" y="216481"/>
                    <a:pt x="30236" y="226638"/>
                  </a:cubicBezTo>
                  <a:cubicBezTo>
                    <a:pt x="33076" y="236796"/>
                    <a:pt x="58597" y="294791"/>
                    <a:pt x="58597" y="294791"/>
                  </a:cubicBezTo>
                  <a:cubicBezTo>
                    <a:pt x="38282" y="292498"/>
                    <a:pt x="1912" y="314451"/>
                    <a:pt x="1912" y="314451"/>
                  </a:cubicBezTo>
                  <a:lnTo>
                    <a:pt x="4533" y="334766"/>
                  </a:lnTo>
                  <a:lnTo>
                    <a:pt x="13380" y="332800"/>
                  </a:lnTo>
                  <a:lnTo>
                    <a:pt x="15018" y="333637"/>
                  </a:lnTo>
                  <a:lnTo>
                    <a:pt x="9776" y="337059"/>
                  </a:lnTo>
                  <a:lnTo>
                    <a:pt x="37954" y="347981"/>
                  </a:lnTo>
                  <a:lnTo>
                    <a:pt x="54155" y="345506"/>
                  </a:lnTo>
                  <a:lnTo>
                    <a:pt x="32857" y="359595"/>
                  </a:lnTo>
                  <a:lnTo>
                    <a:pt x="29945" y="360578"/>
                  </a:lnTo>
                  <a:lnTo>
                    <a:pt x="30892" y="362726"/>
                  </a:lnTo>
                  <a:lnTo>
                    <a:pt x="27251" y="367968"/>
                  </a:lnTo>
                  <a:lnTo>
                    <a:pt x="21025" y="366002"/>
                  </a:lnTo>
                  <a:lnTo>
                    <a:pt x="15127" y="365493"/>
                  </a:lnTo>
                  <a:lnTo>
                    <a:pt x="6099" y="369606"/>
                  </a:lnTo>
                  <a:cubicBezTo>
                    <a:pt x="6099" y="369606"/>
                    <a:pt x="6608" y="376888"/>
                    <a:pt x="6608" y="377289"/>
                  </a:cubicBezTo>
                  <a:cubicBezTo>
                    <a:pt x="4864" y="378526"/>
                    <a:pt x="3000" y="379582"/>
                    <a:pt x="1038" y="380419"/>
                  </a:cubicBezTo>
                  <a:lnTo>
                    <a:pt x="1511" y="382859"/>
                  </a:lnTo>
                  <a:lnTo>
                    <a:pt x="11014" y="380419"/>
                  </a:lnTo>
                  <a:cubicBezTo>
                    <a:pt x="11014" y="380419"/>
                    <a:pt x="11196" y="382713"/>
                    <a:pt x="11341" y="383186"/>
                  </a:cubicBezTo>
                  <a:cubicBezTo>
                    <a:pt x="11487" y="383660"/>
                    <a:pt x="15601" y="384169"/>
                    <a:pt x="15601" y="384169"/>
                  </a:cubicBezTo>
                  <a:lnTo>
                    <a:pt x="15601" y="389594"/>
                  </a:lnTo>
                  <a:cubicBezTo>
                    <a:pt x="2312" y="385480"/>
                    <a:pt x="-637" y="400880"/>
                    <a:pt x="-637" y="400880"/>
                  </a:cubicBezTo>
                  <a:cubicBezTo>
                    <a:pt x="-1437" y="407105"/>
                    <a:pt x="10540" y="423670"/>
                    <a:pt x="21826" y="411802"/>
                  </a:cubicBezTo>
                  <a:cubicBezTo>
                    <a:pt x="33112" y="399933"/>
                    <a:pt x="20989" y="391523"/>
                    <a:pt x="20989" y="391523"/>
                  </a:cubicBezTo>
                  <a:lnTo>
                    <a:pt x="21826" y="389048"/>
                  </a:lnTo>
                  <a:lnTo>
                    <a:pt x="27870" y="398368"/>
                  </a:lnTo>
                  <a:lnTo>
                    <a:pt x="29362" y="404448"/>
                  </a:lnTo>
                  <a:lnTo>
                    <a:pt x="53427" y="376924"/>
                  </a:lnTo>
                  <a:lnTo>
                    <a:pt x="55247" y="377580"/>
                  </a:lnTo>
                  <a:lnTo>
                    <a:pt x="63766" y="373320"/>
                  </a:lnTo>
                  <a:lnTo>
                    <a:pt x="67407" y="372483"/>
                  </a:lnTo>
                  <a:lnTo>
                    <a:pt x="106580" y="379218"/>
                  </a:lnTo>
                  <a:lnTo>
                    <a:pt x="162137" y="385116"/>
                  </a:lnTo>
                  <a:lnTo>
                    <a:pt x="162756" y="406741"/>
                  </a:lnTo>
                  <a:lnTo>
                    <a:pt x="169163" y="406559"/>
                  </a:lnTo>
                  <a:lnTo>
                    <a:pt x="172112" y="393453"/>
                  </a:lnTo>
                  <a:lnTo>
                    <a:pt x="185218" y="390177"/>
                  </a:lnTo>
                  <a:lnTo>
                    <a:pt x="217329" y="394436"/>
                  </a:lnTo>
                  <a:cubicBezTo>
                    <a:pt x="217329" y="394436"/>
                    <a:pt x="216819" y="404776"/>
                    <a:pt x="216674" y="406414"/>
                  </a:cubicBezTo>
                  <a:cubicBezTo>
                    <a:pt x="216528" y="408052"/>
                    <a:pt x="218785" y="407543"/>
                    <a:pt x="218785" y="407543"/>
                  </a:cubicBezTo>
                  <a:cubicBezTo>
                    <a:pt x="219295" y="403720"/>
                    <a:pt x="220125" y="399933"/>
                    <a:pt x="221261" y="396256"/>
                  </a:cubicBezTo>
                  <a:cubicBezTo>
                    <a:pt x="221916" y="396256"/>
                    <a:pt x="222753" y="394618"/>
                    <a:pt x="222753" y="394618"/>
                  </a:cubicBezTo>
                  <a:lnTo>
                    <a:pt x="261890" y="398877"/>
                  </a:lnTo>
                  <a:lnTo>
                    <a:pt x="263201" y="405576"/>
                  </a:lnTo>
                  <a:lnTo>
                    <a:pt x="265859" y="405576"/>
                  </a:lnTo>
                  <a:lnTo>
                    <a:pt x="279293" y="403282"/>
                  </a:lnTo>
                  <a:lnTo>
                    <a:pt x="315990" y="408380"/>
                  </a:lnTo>
                  <a:cubicBezTo>
                    <a:pt x="316446" y="409763"/>
                    <a:pt x="316991" y="411147"/>
                    <a:pt x="317629" y="412457"/>
                  </a:cubicBezTo>
                  <a:cubicBezTo>
                    <a:pt x="318783" y="413549"/>
                    <a:pt x="319999" y="414605"/>
                    <a:pt x="321269" y="415588"/>
                  </a:cubicBezTo>
                  <a:lnTo>
                    <a:pt x="322070" y="418682"/>
                  </a:lnTo>
                  <a:lnTo>
                    <a:pt x="328150" y="418864"/>
                  </a:lnTo>
                  <a:lnTo>
                    <a:pt x="329279" y="416389"/>
                  </a:lnTo>
                  <a:lnTo>
                    <a:pt x="333211" y="415406"/>
                  </a:lnTo>
                  <a:lnTo>
                    <a:pt x="339764" y="412311"/>
                  </a:lnTo>
                  <a:lnTo>
                    <a:pt x="367797" y="417554"/>
                  </a:lnTo>
                  <a:lnTo>
                    <a:pt x="368598" y="433755"/>
                  </a:lnTo>
                  <a:lnTo>
                    <a:pt x="376971" y="434592"/>
                  </a:lnTo>
                  <a:lnTo>
                    <a:pt x="382687" y="419010"/>
                  </a:lnTo>
                  <a:lnTo>
                    <a:pt x="426921" y="437723"/>
                  </a:lnTo>
                  <a:lnTo>
                    <a:pt x="443631" y="441363"/>
                  </a:lnTo>
                  <a:lnTo>
                    <a:pt x="457393" y="446133"/>
                  </a:lnTo>
                  <a:cubicBezTo>
                    <a:pt x="457393" y="446133"/>
                    <a:pt x="469844" y="448900"/>
                    <a:pt x="471009" y="449410"/>
                  </a:cubicBezTo>
                  <a:cubicBezTo>
                    <a:pt x="472174" y="449919"/>
                    <a:pt x="485572" y="452832"/>
                    <a:pt x="486227" y="452832"/>
                  </a:cubicBezTo>
                  <a:lnTo>
                    <a:pt x="531298" y="454652"/>
                  </a:lnTo>
                  <a:lnTo>
                    <a:pt x="539817" y="452686"/>
                  </a:lnTo>
                  <a:lnTo>
                    <a:pt x="547827" y="447917"/>
                  </a:lnTo>
                  <a:lnTo>
                    <a:pt x="554380" y="449591"/>
                  </a:lnTo>
                  <a:cubicBezTo>
                    <a:pt x="554380" y="449591"/>
                    <a:pt x="555545" y="475076"/>
                    <a:pt x="555545" y="475950"/>
                  </a:cubicBezTo>
                  <a:cubicBezTo>
                    <a:pt x="555545" y="476823"/>
                    <a:pt x="531298" y="471035"/>
                    <a:pt x="531298" y="471035"/>
                  </a:cubicBezTo>
                  <a:cubicBezTo>
                    <a:pt x="531127" y="472237"/>
                    <a:pt x="531127" y="473474"/>
                    <a:pt x="531298" y="474676"/>
                  </a:cubicBezTo>
                  <a:cubicBezTo>
                    <a:pt x="531626" y="475331"/>
                    <a:pt x="569634" y="481957"/>
                    <a:pt x="569634" y="481957"/>
                  </a:cubicBezTo>
                  <a:lnTo>
                    <a:pt x="576187" y="453596"/>
                  </a:lnTo>
                  <a:lnTo>
                    <a:pt x="581575" y="454907"/>
                  </a:lnTo>
                  <a:lnTo>
                    <a:pt x="597012" y="456254"/>
                  </a:lnTo>
                  <a:cubicBezTo>
                    <a:pt x="597012" y="456254"/>
                    <a:pt x="603383" y="461496"/>
                    <a:pt x="604293" y="462625"/>
                  </a:cubicBezTo>
                  <a:cubicBezTo>
                    <a:pt x="605203" y="463754"/>
                    <a:pt x="617873" y="463608"/>
                    <a:pt x="617873" y="463608"/>
                  </a:cubicBezTo>
                  <a:lnTo>
                    <a:pt x="625773" y="464737"/>
                  </a:lnTo>
                  <a:lnTo>
                    <a:pt x="640335" y="468850"/>
                  </a:lnTo>
                  <a:lnTo>
                    <a:pt x="701134" y="473911"/>
                  </a:lnTo>
                  <a:cubicBezTo>
                    <a:pt x="701134" y="473911"/>
                    <a:pt x="702445" y="481629"/>
                    <a:pt x="702591" y="482103"/>
                  </a:cubicBezTo>
                  <a:cubicBezTo>
                    <a:pt x="705838" y="483595"/>
                    <a:pt x="709169" y="484906"/>
                    <a:pt x="712566" y="486034"/>
                  </a:cubicBezTo>
                  <a:lnTo>
                    <a:pt x="712566" y="498158"/>
                  </a:lnTo>
                  <a:cubicBezTo>
                    <a:pt x="716050" y="498522"/>
                    <a:pt x="719552" y="498632"/>
                    <a:pt x="723051" y="498486"/>
                  </a:cubicBezTo>
                  <a:cubicBezTo>
                    <a:pt x="723051" y="498486"/>
                    <a:pt x="722723" y="505767"/>
                    <a:pt x="722723" y="506386"/>
                  </a:cubicBezTo>
                  <a:cubicBezTo>
                    <a:pt x="723251" y="508388"/>
                    <a:pt x="723972" y="510354"/>
                    <a:pt x="724871" y="512248"/>
                  </a:cubicBezTo>
                  <a:cubicBezTo>
                    <a:pt x="726553" y="513558"/>
                    <a:pt x="728301" y="514759"/>
                    <a:pt x="730114" y="515888"/>
                  </a:cubicBezTo>
                  <a:lnTo>
                    <a:pt x="759239" y="516689"/>
                  </a:lnTo>
                  <a:lnTo>
                    <a:pt x="803145" y="517526"/>
                  </a:lnTo>
                  <a:cubicBezTo>
                    <a:pt x="795427" y="521786"/>
                    <a:pt x="796592" y="536057"/>
                    <a:pt x="796592" y="536057"/>
                  </a:cubicBezTo>
                  <a:cubicBezTo>
                    <a:pt x="800852" y="552258"/>
                    <a:pt x="811155" y="555534"/>
                    <a:pt x="811155" y="555534"/>
                  </a:cubicBezTo>
                  <a:cubicBezTo>
                    <a:pt x="810820" y="558411"/>
                    <a:pt x="811169" y="561323"/>
                    <a:pt x="812174" y="564054"/>
                  </a:cubicBezTo>
                  <a:cubicBezTo>
                    <a:pt x="817708" y="576359"/>
                    <a:pt x="830377" y="578980"/>
                    <a:pt x="840971" y="578325"/>
                  </a:cubicBezTo>
                  <a:cubicBezTo>
                    <a:pt x="851566" y="577670"/>
                    <a:pt x="858192" y="566019"/>
                    <a:pt x="859175" y="562270"/>
                  </a:cubicBezTo>
                  <a:cubicBezTo>
                    <a:pt x="859448" y="556809"/>
                    <a:pt x="859226" y="551312"/>
                    <a:pt x="858519" y="545887"/>
                  </a:cubicBezTo>
                  <a:lnTo>
                    <a:pt x="862597" y="545887"/>
                  </a:lnTo>
                  <a:lnTo>
                    <a:pt x="878179" y="556518"/>
                  </a:lnTo>
                  <a:lnTo>
                    <a:pt x="880290" y="554223"/>
                  </a:lnTo>
                  <a:lnTo>
                    <a:pt x="869004" y="541118"/>
                  </a:lnTo>
                  <a:lnTo>
                    <a:pt x="883931" y="533836"/>
                  </a:lnTo>
                  <a:lnTo>
                    <a:pt x="891431" y="523679"/>
                  </a:lnTo>
                  <a:lnTo>
                    <a:pt x="900787" y="504347"/>
                  </a:lnTo>
                  <a:lnTo>
                    <a:pt x="903408" y="503364"/>
                  </a:lnTo>
                  <a:lnTo>
                    <a:pt x="907996" y="498085"/>
                  </a:lnTo>
                  <a:lnTo>
                    <a:pt x="924524" y="499760"/>
                  </a:lnTo>
                  <a:cubicBezTo>
                    <a:pt x="923101" y="501398"/>
                    <a:pt x="921787" y="503146"/>
                    <a:pt x="920592" y="504966"/>
                  </a:cubicBezTo>
                  <a:cubicBezTo>
                    <a:pt x="920592" y="505476"/>
                    <a:pt x="922085" y="523170"/>
                    <a:pt x="922085" y="524480"/>
                  </a:cubicBezTo>
                  <a:cubicBezTo>
                    <a:pt x="922085" y="525791"/>
                    <a:pt x="920592" y="529249"/>
                    <a:pt x="920774" y="529722"/>
                  </a:cubicBezTo>
                  <a:cubicBezTo>
                    <a:pt x="920956" y="530196"/>
                    <a:pt x="922413" y="532525"/>
                    <a:pt x="922267" y="533145"/>
                  </a:cubicBezTo>
                  <a:cubicBezTo>
                    <a:pt x="922121" y="533763"/>
                    <a:pt x="920592" y="534637"/>
                    <a:pt x="920592" y="534637"/>
                  </a:cubicBezTo>
                  <a:cubicBezTo>
                    <a:pt x="920592" y="534637"/>
                    <a:pt x="922886" y="539697"/>
                    <a:pt x="922886" y="540207"/>
                  </a:cubicBezTo>
                  <a:cubicBezTo>
                    <a:pt x="925423" y="541008"/>
                    <a:pt x="928092" y="541336"/>
                    <a:pt x="930750" y="541191"/>
                  </a:cubicBezTo>
                  <a:cubicBezTo>
                    <a:pt x="933881" y="541191"/>
                    <a:pt x="933225" y="547452"/>
                    <a:pt x="933225" y="547452"/>
                  </a:cubicBezTo>
                  <a:lnTo>
                    <a:pt x="937303" y="547452"/>
                  </a:lnTo>
                  <a:lnTo>
                    <a:pt x="935337" y="541700"/>
                  </a:lnTo>
                  <a:cubicBezTo>
                    <a:pt x="935337" y="541700"/>
                    <a:pt x="939597" y="545340"/>
                    <a:pt x="941562" y="547088"/>
                  </a:cubicBezTo>
                  <a:cubicBezTo>
                    <a:pt x="943528" y="548835"/>
                    <a:pt x="949426" y="543157"/>
                    <a:pt x="949426" y="543157"/>
                  </a:cubicBezTo>
                  <a:lnTo>
                    <a:pt x="955506" y="538424"/>
                  </a:lnTo>
                  <a:lnTo>
                    <a:pt x="960894" y="538424"/>
                  </a:lnTo>
                  <a:lnTo>
                    <a:pt x="967302" y="536930"/>
                  </a:lnTo>
                  <a:cubicBezTo>
                    <a:pt x="967630" y="532343"/>
                    <a:pt x="967630" y="527757"/>
                    <a:pt x="967302" y="523170"/>
                  </a:cubicBezTo>
                  <a:cubicBezTo>
                    <a:pt x="966399" y="519274"/>
                    <a:pt x="965805" y="515342"/>
                    <a:pt x="965518" y="511374"/>
                  </a:cubicBezTo>
                  <a:lnTo>
                    <a:pt x="963698" y="504638"/>
                  </a:lnTo>
                  <a:lnTo>
                    <a:pt x="978915" y="505804"/>
                  </a:lnTo>
                  <a:cubicBezTo>
                    <a:pt x="978915" y="505804"/>
                    <a:pt x="997920" y="520038"/>
                    <a:pt x="998575" y="520730"/>
                  </a:cubicBezTo>
                  <a:cubicBezTo>
                    <a:pt x="999230" y="521421"/>
                    <a:pt x="1002835" y="520730"/>
                    <a:pt x="1002835" y="520730"/>
                  </a:cubicBezTo>
                  <a:lnTo>
                    <a:pt x="991221" y="506459"/>
                  </a:lnTo>
                  <a:lnTo>
                    <a:pt x="1057408" y="510391"/>
                  </a:lnTo>
                  <a:lnTo>
                    <a:pt x="1076740" y="505476"/>
                  </a:lnTo>
                  <a:cubicBezTo>
                    <a:pt x="1077213" y="505476"/>
                    <a:pt x="1082637" y="501835"/>
                    <a:pt x="1082637" y="501835"/>
                  </a:cubicBezTo>
                  <a:cubicBezTo>
                    <a:pt x="1085262" y="504857"/>
                    <a:pt x="1088233" y="507551"/>
                    <a:pt x="1091484" y="509881"/>
                  </a:cubicBezTo>
                  <a:cubicBezTo>
                    <a:pt x="1095442" y="510464"/>
                    <a:pt x="1099465" y="510464"/>
                    <a:pt x="1103426" y="509881"/>
                  </a:cubicBezTo>
                  <a:lnTo>
                    <a:pt x="1104591" y="503619"/>
                  </a:lnTo>
                  <a:lnTo>
                    <a:pt x="1106848" y="503619"/>
                  </a:lnTo>
                  <a:cubicBezTo>
                    <a:pt x="1109229" y="503509"/>
                    <a:pt x="1111591" y="503182"/>
                    <a:pt x="1113911" y="502636"/>
                  </a:cubicBezTo>
                  <a:cubicBezTo>
                    <a:pt x="1115760" y="502381"/>
                    <a:pt x="1117631" y="502381"/>
                    <a:pt x="1119481" y="502636"/>
                  </a:cubicBezTo>
                  <a:lnTo>
                    <a:pt x="1133716" y="502636"/>
                  </a:lnTo>
                  <a:cubicBezTo>
                    <a:pt x="1135780" y="501835"/>
                    <a:pt x="1137801" y="500888"/>
                    <a:pt x="1139759" y="499869"/>
                  </a:cubicBezTo>
                  <a:cubicBezTo>
                    <a:pt x="1144055" y="497757"/>
                    <a:pt x="1146676" y="484469"/>
                    <a:pt x="1147040" y="481994"/>
                  </a:cubicBezTo>
                  <a:cubicBezTo>
                    <a:pt x="1147405" y="479518"/>
                    <a:pt x="1141980" y="470198"/>
                    <a:pt x="1141980" y="470198"/>
                  </a:cubicBezTo>
                  <a:lnTo>
                    <a:pt x="1136738" y="462698"/>
                  </a:lnTo>
                  <a:lnTo>
                    <a:pt x="1137065" y="461715"/>
                  </a:lnTo>
                  <a:cubicBezTo>
                    <a:pt x="1137393" y="460695"/>
                    <a:pt x="1134444" y="457456"/>
                    <a:pt x="1134444" y="457456"/>
                  </a:cubicBezTo>
                  <a:lnTo>
                    <a:pt x="1129529" y="453487"/>
                  </a:lnTo>
                  <a:lnTo>
                    <a:pt x="1130512" y="442565"/>
                  </a:lnTo>
                  <a:lnTo>
                    <a:pt x="1117078" y="434702"/>
                  </a:lnTo>
                  <a:lnTo>
                    <a:pt x="1103316" y="434374"/>
                  </a:lnTo>
                  <a:lnTo>
                    <a:pt x="1095125" y="436995"/>
                  </a:lnTo>
                  <a:lnTo>
                    <a:pt x="1095125" y="442565"/>
                  </a:lnTo>
                  <a:lnTo>
                    <a:pt x="1083984" y="433064"/>
                  </a:lnTo>
                  <a:lnTo>
                    <a:pt x="1056352" y="425782"/>
                  </a:lnTo>
                  <a:lnTo>
                    <a:pt x="1053949" y="418755"/>
                  </a:lnTo>
                  <a:lnTo>
                    <a:pt x="1048707" y="415114"/>
                  </a:lnTo>
                  <a:lnTo>
                    <a:pt x="1043901" y="415114"/>
                  </a:lnTo>
                  <a:cubicBezTo>
                    <a:pt x="1043901" y="415114"/>
                    <a:pt x="1031231" y="396911"/>
                    <a:pt x="1031231" y="395237"/>
                  </a:cubicBezTo>
                  <a:cubicBezTo>
                    <a:pt x="1031231" y="393562"/>
                    <a:pt x="1021183" y="385407"/>
                    <a:pt x="1021183" y="385407"/>
                  </a:cubicBezTo>
                  <a:lnTo>
                    <a:pt x="946914" y="341646"/>
                  </a:lnTo>
                  <a:lnTo>
                    <a:pt x="931623" y="334365"/>
                  </a:lnTo>
                  <a:lnTo>
                    <a:pt x="893397" y="324972"/>
                  </a:lnTo>
                  <a:lnTo>
                    <a:pt x="899513" y="319511"/>
                  </a:lnTo>
                  <a:lnTo>
                    <a:pt x="889465" y="319075"/>
                  </a:lnTo>
                  <a:lnTo>
                    <a:pt x="883567" y="323443"/>
                  </a:lnTo>
                  <a:lnTo>
                    <a:pt x="877014" y="322570"/>
                  </a:lnTo>
                  <a:cubicBezTo>
                    <a:pt x="877014" y="320167"/>
                    <a:pt x="870461" y="309682"/>
                    <a:pt x="870461" y="309682"/>
                  </a:cubicBezTo>
                  <a:lnTo>
                    <a:pt x="844030" y="307279"/>
                  </a:lnTo>
                  <a:lnTo>
                    <a:pt x="833763" y="300944"/>
                  </a:lnTo>
                  <a:lnTo>
                    <a:pt x="834200" y="297304"/>
                  </a:lnTo>
                  <a:lnTo>
                    <a:pt x="833981" y="294464"/>
                  </a:lnTo>
                  <a:lnTo>
                    <a:pt x="830341" y="293590"/>
                  </a:lnTo>
                  <a:lnTo>
                    <a:pt x="829467" y="287474"/>
                  </a:lnTo>
                  <a:lnTo>
                    <a:pt x="829176" y="289149"/>
                  </a:lnTo>
                  <a:lnTo>
                    <a:pt x="828375" y="294027"/>
                  </a:lnTo>
                  <a:lnTo>
                    <a:pt x="825753" y="294245"/>
                  </a:lnTo>
                  <a:lnTo>
                    <a:pt x="825535" y="297304"/>
                  </a:lnTo>
                  <a:lnTo>
                    <a:pt x="824443" y="300580"/>
                  </a:lnTo>
                  <a:lnTo>
                    <a:pt x="780755" y="299488"/>
                  </a:lnTo>
                  <a:cubicBezTo>
                    <a:pt x="781050" y="297886"/>
                    <a:pt x="781538" y="296284"/>
                    <a:pt x="782211" y="294791"/>
                  </a:cubicBezTo>
                  <a:cubicBezTo>
                    <a:pt x="784250" y="294391"/>
                    <a:pt x="786322" y="294172"/>
                    <a:pt x="788401" y="294136"/>
                  </a:cubicBezTo>
                  <a:cubicBezTo>
                    <a:pt x="788401" y="294136"/>
                    <a:pt x="794080" y="293481"/>
                    <a:pt x="794553" y="293481"/>
                  </a:cubicBezTo>
                  <a:cubicBezTo>
                    <a:pt x="795026" y="293481"/>
                    <a:pt x="795318" y="290422"/>
                    <a:pt x="795318" y="290095"/>
                  </a:cubicBezTo>
                  <a:cubicBezTo>
                    <a:pt x="795318" y="289767"/>
                    <a:pt x="792587" y="289222"/>
                    <a:pt x="792587" y="289222"/>
                  </a:cubicBezTo>
                  <a:lnTo>
                    <a:pt x="793679" y="286163"/>
                  </a:lnTo>
                  <a:lnTo>
                    <a:pt x="798012" y="288566"/>
                  </a:lnTo>
                  <a:lnTo>
                    <a:pt x="802745" y="288238"/>
                  </a:lnTo>
                  <a:lnTo>
                    <a:pt x="802963" y="284598"/>
                  </a:lnTo>
                  <a:lnTo>
                    <a:pt x="801216" y="283615"/>
                  </a:lnTo>
                  <a:lnTo>
                    <a:pt x="803182" y="283615"/>
                  </a:lnTo>
                  <a:lnTo>
                    <a:pt x="804601" y="274222"/>
                  </a:lnTo>
                  <a:lnTo>
                    <a:pt x="808970" y="270581"/>
                  </a:lnTo>
                  <a:lnTo>
                    <a:pt x="813230" y="266322"/>
                  </a:lnTo>
                  <a:lnTo>
                    <a:pt x="852221" y="269271"/>
                  </a:lnTo>
                  <a:lnTo>
                    <a:pt x="853859" y="267305"/>
                  </a:lnTo>
                  <a:lnTo>
                    <a:pt x="861141" y="267305"/>
                  </a:lnTo>
                  <a:lnTo>
                    <a:pt x="865073" y="265994"/>
                  </a:lnTo>
                  <a:lnTo>
                    <a:pt x="899149" y="270253"/>
                  </a:lnTo>
                  <a:lnTo>
                    <a:pt x="1174054" y="293517"/>
                  </a:lnTo>
                  <a:lnTo>
                    <a:pt x="1238603" y="302037"/>
                  </a:lnTo>
                  <a:lnTo>
                    <a:pt x="1247450" y="307279"/>
                  </a:lnTo>
                  <a:lnTo>
                    <a:pt x="1277594" y="289076"/>
                  </a:lnTo>
                  <a:close/>
                  <a:moveTo>
                    <a:pt x="39447" y="383805"/>
                  </a:moveTo>
                  <a:lnTo>
                    <a:pt x="33731" y="389194"/>
                  </a:lnTo>
                  <a:lnTo>
                    <a:pt x="29472" y="390358"/>
                  </a:lnTo>
                  <a:lnTo>
                    <a:pt x="22918" y="386717"/>
                  </a:lnTo>
                  <a:lnTo>
                    <a:pt x="22918" y="383623"/>
                  </a:lnTo>
                  <a:lnTo>
                    <a:pt x="26195" y="381475"/>
                  </a:lnTo>
                  <a:lnTo>
                    <a:pt x="51097" y="375104"/>
                  </a:lnTo>
                  <a:close/>
                  <a:moveTo>
                    <a:pt x="62893" y="362507"/>
                  </a:moveTo>
                  <a:lnTo>
                    <a:pt x="31437" y="369061"/>
                  </a:lnTo>
                  <a:lnTo>
                    <a:pt x="33076" y="365420"/>
                  </a:lnTo>
                  <a:lnTo>
                    <a:pt x="64021" y="345433"/>
                  </a:lnTo>
                  <a:close/>
                  <a:moveTo>
                    <a:pt x="955142" y="515706"/>
                  </a:moveTo>
                  <a:lnTo>
                    <a:pt x="955142" y="507805"/>
                  </a:lnTo>
                  <a:lnTo>
                    <a:pt x="957254" y="507805"/>
                  </a:lnTo>
                  <a:cubicBezTo>
                    <a:pt x="959194" y="512248"/>
                    <a:pt x="960727" y="516870"/>
                    <a:pt x="961841" y="521603"/>
                  </a:cubicBezTo>
                  <a:cubicBezTo>
                    <a:pt x="961841" y="524698"/>
                    <a:pt x="961841" y="530451"/>
                    <a:pt x="961841" y="530451"/>
                  </a:cubicBezTo>
                  <a:lnTo>
                    <a:pt x="958528" y="530451"/>
                  </a:lnTo>
                  <a:cubicBezTo>
                    <a:pt x="958528" y="530451"/>
                    <a:pt x="957254" y="526336"/>
                    <a:pt x="956635" y="526154"/>
                  </a:cubicBezTo>
                  <a:cubicBezTo>
                    <a:pt x="956089" y="525972"/>
                    <a:pt x="955583" y="525718"/>
                    <a:pt x="955142" y="525353"/>
                  </a:cubicBezTo>
                  <a:close/>
                  <a:moveTo>
                    <a:pt x="936939" y="501143"/>
                  </a:moveTo>
                  <a:lnTo>
                    <a:pt x="943710" y="513339"/>
                  </a:lnTo>
                  <a:lnTo>
                    <a:pt x="944803" y="518836"/>
                  </a:lnTo>
                  <a:lnTo>
                    <a:pt x="944803" y="523206"/>
                  </a:lnTo>
                  <a:lnTo>
                    <a:pt x="935191" y="521421"/>
                  </a:lnTo>
                  <a:close/>
                  <a:moveTo>
                    <a:pt x="898421" y="506276"/>
                  </a:moveTo>
                  <a:lnTo>
                    <a:pt x="898421" y="507878"/>
                  </a:lnTo>
                  <a:lnTo>
                    <a:pt x="889720" y="523206"/>
                  </a:lnTo>
                  <a:lnTo>
                    <a:pt x="878434" y="523206"/>
                  </a:lnTo>
                  <a:close/>
                  <a:moveTo>
                    <a:pt x="885970" y="495354"/>
                  </a:moveTo>
                  <a:lnTo>
                    <a:pt x="892523" y="496338"/>
                  </a:lnTo>
                  <a:lnTo>
                    <a:pt x="892523" y="499287"/>
                  </a:lnTo>
                  <a:lnTo>
                    <a:pt x="879926" y="509626"/>
                  </a:lnTo>
                  <a:lnTo>
                    <a:pt x="877778" y="504529"/>
                  </a:lnTo>
                  <a:close/>
                  <a:moveTo>
                    <a:pt x="867148" y="492879"/>
                  </a:moveTo>
                  <a:cubicBezTo>
                    <a:pt x="867803" y="492879"/>
                    <a:pt x="873046" y="493716"/>
                    <a:pt x="873046" y="493716"/>
                  </a:cubicBezTo>
                  <a:lnTo>
                    <a:pt x="866310" y="500270"/>
                  </a:lnTo>
                  <a:close/>
                  <a:moveTo>
                    <a:pt x="873046" y="512211"/>
                  </a:moveTo>
                  <a:lnTo>
                    <a:pt x="876140" y="514796"/>
                  </a:lnTo>
                  <a:lnTo>
                    <a:pt x="861250" y="526154"/>
                  </a:lnTo>
                  <a:lnTo>
                    <a:pt x="857791" y="525026"/>
                  </a:lnTo>
                  <a:close/>
                  <a:moveTo>
                    <a:pt x="848617" y="504529"/>
                  </a:moveTo>
                  <a:lnTo>
                    <a:pt x="854842" y="504529"/>
                  </a:lnTo>
                  <a:lnTo>
                    <a:pt x="854842" y="506349"/>
                  </a:lnTo>
                  <a:lnTo>
                    <a:pt x="850437" y="510427"/>
                  </a:lnTo>
                  <a:lnTo>
                    <a:pt x="848617" y="506349"/>
                  </a:lnTo>
                  <a:lnTo>
                    <a:pt x="847306" y="506349"/>
                  </a:lnTo>
                  <a:close/>
                  <a:moveTo>
                    <a:pt x="847306" y="529431"/>
                  </a:moveTo>
                  <a:lnTo>
                    <a:pt x="850109" y="527319"/>
                  </a:lnTo>
                  <a:lnTo>
                    <a:pt x="854842" y="530269"/>
                  </a:lnTo>
                  <a:lnTo>
                    <a:pt x="851202" y="533036"/>
                  </a:lnTo>
                  <a:lnTo>
                    <a:pt x="847561" y="532562"/>
                  </a:lnTo>
                  <a:close/>
                </a:path>
              </a:pathLst>
            </a:custGeom>
            <a:solidFill>
              <a:srgbClr val="8B796B"/>
            </a:solidFill>
            <a:ln w="3636" cap="flat">
              <a:noFill/>
              <a:prstDash val="solid"/>
              <a:miter/>
            </a:ln>
          </p:spPr>
          <p:txBody>
            <a:bodyPr rtlCol="0" anchor="ctr"/>
            <a:lstStyle/>
            <a:p>
              <a:endParaRPr lang="en-US" dirty="0">
                <a:latin typeface="Montserrat" pitchFamily="2" charset="0"/>
              </a:endParaRPr>
            </a:p>
          </p:txBody>
        </p:sp>
      </p:grpSp>
      <p:sp>
        <p:nvSpPr>
          <p:cNvPr id="19" name="Freeform: Shape 18">
            <a:extLst>
              <a:ext uri="{FF2B5EF4-FFF2-40B4-BE49-F238E27FC236}">
                <a16:creationId xmlns:a16="http://schemas.microsoft.com/office/drawing/2014/main" id="{76E76893-ABFD-4224-6B00-8111F2DB4605}"/>
              </a:ext>
            </a:extLst>
          </p:cNvPr>
          <p:cNvSpPr/>
          <p:nvPr userDrawn="1"/>
        </p:nvSpPr>
        <p:spPr bwMode="auto">
          <a:xfrm>
            <a:off x="-1" y="4163008"/>
            <a:ext cx="10625137" cy="2694993"/>
          </a:xfrm>
          <a:custGeom>
            <a:avLst/>
            <a:gdLst>
              <a:gd name="connsiteX0" fmla="*/ 9144000 w 9144000"/>
              <a:gd name="connsiteY0" fmla="*/ 2684797 h 2694993"/>
              <a:gd name="connsiteX1" fmla="*/ 9144000 w 9144000"/>
              <a:gd name="connsiteY1" fmla="*/ 2694993 h 2694993"/>
              <a:gd name="connsiteX2" fmla="*/ 9125769 w 9144000"/>
              <a:gd name="connsiteY2" fmla="*/ 2694993 h 2694993"/>
              <a:gd name="connsiteX3" fmla="*/ 89229 w 9144000"/>
              <a:gd name="connsiteY3" fmla="*/ 0 h 2694993"/>
              <a:gd name="connsiteX4" fmla="*/ 212731 w 9144000"/>
              <a:gd name="connsiteY4" fmla="*/ 34155 h 2694993"/>
              <a:gd name="connsiteX5" fmla="*/ 330514 w 9144000"/>
              <a:gd name="connsiteY5" fmla="*/ 87502 h 2694993"/>
              <a:gd name="connsiteX6" fmla="*/ 475925 w 9144000"/>
              <a:gd name="connsiteY6" fmla="*/ 95560 h 2694993"/>
              <a:gd name="connsiteX7" fmla="*/ 656217 w 9144000"/>
              <a:gd name="connsiteY7" fmla="*/ 81983 h 2694993"/>
              <a:gd name="connsiteX8" fmla="*/ 878632 w 9144000"/>
              <a:gd name="connsiteY8" fmla="*/ 185099 h 2694993"/>
              <a:gd name="connsiteX9" fmla="*/ 1087905 w 9144000"/>
              <a:gd name="connsiteY9" fmla="*/ 390062 h 2694993"/>
              <a:gd name="connsiteX10" fmla="*/ 1185652 w 9144000"/>
              <a:gd name="connsiteY10" fmla="*/ 409775 h 2694993"/>
              <a:gd name="connsiteX11" fmla="*/ 1287425 w 9144000"/>
              <a:gd name="connsiteY11" fmla="*/ 469140 h 2694993"/>
              <a:gd name="connsiteX12" fmla="*/ 1497765 w 9144000"/>
              <a:gd name="connsiteY12" fmla="*/ 453303 h 2694993"/>
              <a:gd name="connsiteX13" fmla="*/ 1650607 w 9144000"/>
              <a:gd name="connsiteY13" fmla="*/ 484128 h 2694993"/>
              <a:gd name="connsiteX14" fmla="*/ 1828479 w 9144000"/>
              <a:gd name="connsiteY14" fmla="*/ 427525 h 2694993"/>
              <a:gd name="connsiteX15" fmla="*/ 2350483 w 9144000"/>
              <a:gd name="connsiteY15" fmla="*/ 402412 h 2694993"/>
              <a:gd name="connsiteX16" fmla="*/ 2561719 w 9144000"/>
              <a:gd name="connsiteY16" fmla="*/ 492175 h 2694993"/>
              <a:gd name="connsiteX17" fmla="*/ 2748180 w 9144000"/>
              <a:gd name="connsiteY17" fmla="*/ 512210 h 2694993"/>
              <a:gd name="connsiteX18" fmla="*/ 2920153 w 9144000"/>
              <a:gd name="connsiteY18" fmla="*/ 475687 h 2694993"/>
              <a:gd name="connsiteX19" fmla="*/ 3354424 w 9144000"/>
              <a:gd name="connsiteY19" fmla="*/ 615057 h 2694993"/>
              <a:gd name="connsiteX20" fmla="*/ 3474618 w 9144000"/>
              <a:gd name="connsiteY20" fmla="*/ 606006 h 2694993"/>
              <a:gd name="connsiteX21" fmla="*/ 3607783 w 9144000"/>
              <a:gd name="connsiteY21" fmla="*/ 601421 h 2694993"/>
              <a:gd name="connsiteX22" fmla="*/ 3799702 w 9144000"/>
              <a:gd name="connsiteY22" fmla="*/ 653998 h 2694993"/>
              <a:gd name="connsiteX23" fmla="*/ 3915512 w 9144000"/>
              <a:gd name="connsiteY23" fmla="*/ 717120 h 2694993"/>
              <a:gd name="connsiteX24" fmla="*/ 4182096 w 9144000"/>
              <a:gd name="connsiteY24" fmla="*/ 770885 h 2694993"/>
              <a:gd name="connsiteX25" fmla="*/ 4377324 w 9144000"/>
              <a:gd name="connsiteY25" fmla="*/ 866667 h 2694993"/>
              <a:gd name="connsiteX26" fmla="*/ 4619670 w 9144000"/>
              <a:gd name="connsiteY26" fmla="*/ 1178174 h 2694993"/>
              <a:gd name="connsiteX27" fmla="*/ 4774990 w 9144000"/>
              <a:gd name="connsiteY27" fmla="*/ 1325094 h 2694993"/>
              <a:gd name="connsiteX28" fmla="*/ 4906819 w 9144000"/>
              <a:gd name="connsiteY28" fmla="*/ 1487620 h 2694993"/>
              <a:gd name="connsiteX29" fmla="*/ 4992582 w 9144000"/>
              <a:gd name="connsiteY29" fmla="*/ 1553003 h 2694993"/>
              <a:gd name="connsiteX30" fmla="*/ 5360416 w 9144000"/>
              <a:gd name="connsiteY30" fmla="*/ 1769601 h 2694993"/>
              <a:gd name="connsiteX31" fmla="*/ 5452145 w 9144000"/>
              <a:gd name="connsiteY31" fmla="*/ 1773304 h 2694993"/>
              <a:gd name="connsiteX32" fmla="*/ 5788408 w 9144000"/>
              <a:gd name="connsiteY32" fmla="*/ 2054740 h 2694993"/>
              <a:gd name="connsiteX33" fmla="*/ 5933380 w 9144000"/>
              <a:gd name="connsiteY33" fmla="*/ 2115420 h 2694993"/>
              <a:gd name="connsiteX34" fmla="*/ 6071107 w 9144000"/>
              <a:gd name="connsiteY34" fmla="*/ 2257865 h 2694993"/>
              <a:gd name="connsiteX35" fmla="*/ 6318299 w 9144000"/>
              <a:gd name="connsiteY35" fmla="*/ 2430712 h 2694993"/>
              <a:gd name="connsiteX36" fmla="*/ 6632824 w 9144000"/>
              <a:gd name="connsiteY36" fmla="*/ 2411841 h 2694993"/>
              <a:gd name="connsiteX37" fmla="*/ 6944241 w 9144000"/>
              <a:gd name="connsiteY37" fmla="*/ 2335010 h 2694993"/>
              <a:gd name="connsiteX38" fmla="*/ 7094933 w 9144000"/>
              <a:gd name="connsiteY38" fmla="*/ 2376498 h 2694993"/>
              <a:gd name="connsiteX39" fmla="*/ 7237305 w 9144000"/>
              <a:gd name="connsiteY39" fmla="*/ 2395039 h 2694993"/>
              <a:gd name="connsiteX40" fmla="*/ 7373509 w 9144000"/>
              <a:gd name="connsiteY40" fmla="*/ 2379968 h 2694993"/>
              <a:gd name="connsiteX41" fmla="*/ 7505330 w 9144000"/>
              <a:gd name="connsiteY41" fmla="*/ 2437071 h 2694993"/>
              <a:gd name="connsiteX42" fmla="*/ 7756897 w 9144000"/>
              <a:gd name="connsiteY42" fmla="*/ 2432323 h 2694993"/>
              <a:gd name="connsiteX43" fmla="*/ 8011325 w 9144000"/>
              <a:gd name="connsiteY43" fmla="*/ 2417977 h 2694993"/>
              <a:gd name="connsiteX44" fmla="*/ 8312259 w 9144000"/>
              <a:gd name="connsiteY44" fmla="*/ 2448151 h 2694993"/>
              <a:gd name="connsiteX45" fmla="*/ 8542365 w 9144000"/>
              <a:gd name="connsiteY45" fmla="*/ 2522302 h 2694993"/>
              <a:gd name="connsiteX46" fmla="*/ 8644137 w 9144000"/>
              <a:gd name="connsiteY46" fmla="*/ 2581667 h 2694993"/>
              <a:gd name="connsiteX47" fmla="*/ 8741885 w 9144000"/>
              <a:gd name="connsiteY47" fmla="*/ 2601381 h 2694993"/>
              <a:gd name="connsiteX48" fmla="*/ 8822188 w 9144000"/>
              <a:gd name="connsiteY48" fmla="*/ 2634223 h 2694993"/>
              <a:gd name="connsiteX49" fmla="*/ 8895885 w 9144000"/>
              <a:gd name="connsiteY49" fmla="*/ 2686075 h 2694993"/>
              <a:gd name="connsiteX50" fmla="*/ 8989585 w 9144000"/>
              <a:gd name="connsiteY50" fmla="*/ 2680003 h 2694993"/>
              <a:gd name="connsiteX51" fmla="*/ 9008817 w 9144000"/>
              <a:gd name="connsiteY51" fmla="*/ 2694402 h 2694993"/>
              <a:gd name="connsiteX52" fmla="*/ 9011070 w 9144000"/>
              <a:gd name="connsiteY52" fmla="*/ 2694993 h 2694993"/>
              <a:gd name="connsiteX53" fmla="*/ 0 w 9144000"/>
              <a:gd name="connsiteY53" fmla="*/ 2694993 h 2694993"/>
              <a:gd name="connsiteX54" fmla="*/ 0 w 9144000"/>
              <a:gd name="connsiteY54" fmla="*/ 6323 h 2694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144000" h="2694993">
                <a:moveTo>
                  <a:pt x="9144000" y="2684797"/>
                </a:moveTo>
                <a:lnTo>
                  <a:pt x="9144000" y="2694993"/>
                </a:lnTo>
                <a:lnTo>
                  <a:pt x="9125769" y="2694993"/>
                </a:lnTo>
                <a:close/>
                <a:moveTo>
                  <a:pt x="89229" y="0"/>
                </a:moveTo>
                <a:cubicBezTo>
                  <a:pt x="120106" y="34896"/>
                  <a:pt x="171153" y="20222"/>
                  <a:pt x="212731" y="34155"/>
                </a:cubicBezTo>
                <a:cubicBezTo>
                  <a:pt x="254309" y="48090"/>
                  <a:pt x="286979" y="74098"/>
                  <a:pt x="330514" y="87502"/>
                </a:cubicBezTo>
                <a:cubicBezTo>
                  <a:pt x="378888" y="77746"/>
                  <a:pt x="428931" y="80533"/>
                  <a:pt x="475925" y="95560"/>
                </a:cubicBezTo>
                <a:cubicBezTo>
                  <a:pt x="534422" y="78597"/>
                  <a:pt x="595824" y="73964"/>
                  <a:pt x="656217" y="81983"/>
                </a:cubicBezTo>
                <a:cubicBezTo>
                  <a:pt x="741307" y="123188"/>
                  <a:pt x="761843" y="177267"/>
                  <a:pt x="878632" y="185099"/>
                </a:cubicBezTo>
                <a:cubicBezTo>
                  <a:pt x="917294" y="279269"/>
                  <a:pt x="992974" y="353346"/>
                  <a:pt x="1087905" y="390062"/>
                </a:cubicBezTo>
                <a:cubicBezTo>
                  <a:pt x="1091594" y="417625"/>
                  <a:pt x="1149771" y="390518"/>
                  <a:pt x="1185652" y="409775"/>
                </a:cubicBezTo>
                <a:cubicBezTo>
                  <a:pt x="1221533" y="429034"/>
                  <a:pt x="1232331" y="458029"/>
                  <a:pt x="1287425" y="469140"/>
                </a:cubicBezTo>
                <a:cubicBezTo>
                  <a:pt x="1365817" y="474778"/>
                  <a:pt x="1408903" y="435382"/>
                  <a:pt x="1497765" y="453303"/>
                </a:cubicBezTo>
                <a:cubicBezTo>
                  <a:pt x="1532272" y="442692"/>
                  <a:pt x="1599955" y="473913"/>
                  <a:pt x="1650607" y="484128"/>
                </a:cubicBezTo>
                <a:cubicBezTo>
                  <a:pt x="1713743" y="469118"/>
                  <a:pt x="1765522" y="441645"/>
                  <a:pt x="1828479" y="427525"/>
                </a:cubicBezTo>
                <a:cubicBezTo>
                  <a:pt x="2016380" y="435827"/>
                  <a:pt x="2166668" y="396780"/>
                  <a:pt x="2350483" y="402412"/>
                </a:cubicBezTo>
                <a:cubicBezTo>
                  <a:pt x="2415012" y="444647"/>
                  <a:pt x="2486546" y="474981"/>
                  <a:pt x="2561719" y="492175"/>
                </a:cubicBezTo>
                <a:cubicBezTo>
                  <a:pt x="2634578" y="511494"/>
                  <a:pt x="2671773" y="487553"/>
                  <a:pt x="2748180" y="512210"/>
                </a:cubicBezTo>
                <a:cubicBezTo>
                  <a:pt x="2802980" y="490248"/>
                  <a:pt x="2861143" y="477936"/>
                  <a:pt x="2920153" y="475687"/>
                </a:cubicBezTo>
                <a:cubicBezTo>
                  <a:pt x="3072875" y="492155"/>
                  <a:pt x="3220632" y="539616"/>
                  <a:pt x="3354424" y="615057"/>
                </a:cubicBezTo>
                <a:cubicBezTo>
                  <a:pt x="3367984" y="584500"/>
                  <a:pt x="3456435" y="636554"/>
                  <a:pt x="3474618" y="606006"/>
                </a:cubicBezTo>
                <a:cubicBezTo>
                  <a:pt x="3525986" y="612668"/>
                  <a:pt x="3554466" y="590668"/>
                  <a:pt x="3607783" y="601421"/>
                </a:cubicBezTo>
                <a:cubicBezTo>
                  <a:pt x="3692030" y="614712"/>
                  <a:pt x="3734803" y="659404"/>
                  <a:pt x="3799702" y="653998"/>
                </a:cubicBezTo>
                <a:cubicBezTo>
                  <a:pt x="3838958" y="674861"/>
                  <a:pt x="3851532" y="704217"/>
                  <a:pt x="3915512" y="717120"/>
                </a:cubicBezTo>
                <a:cubicBezTo>
                  <a:pt x="4004374" y="735042"/>
                  <a:pt x="4087904" y="751888"/>
                  <a:pt x="4182096" y="770885"/>
                </a:cubicBezTo>
                <a:cubicBezTo>
                  <a:pt x="4251738" y="801574"/>
                  <a:pt x="4308572" y="836156"/>
                  <a:pt x="4377324" y="866667"/>
                </a:cubicBezTo>
                <a:cubicBezTo>
                  <a:pt x="4474923" y="956263"/>
                  <a:pt x="4556834" y="1061559"/>
                  <a:pt x="4619670" y="1178174"/>
                </a:cubicBezTo>
                <a:cubicBezTo>
                  <a:pt x="4675163" y="1223027"/>
                  <a:pt x="4727093" y="1272155"/>
                  <a:pt x="4774990" y="1325094"/>
                </a:cubicBezTo>
                <a:cubicBezTo>
                  <a:pt x="4809564" y="1382929"/>
                  <a:pt x="4886120" y="1425186"/>
                  <a:pt x="4906819" y="1487620"/>
                </a:cubicBezTo>
                <a:cubicBezTo>
                  <a:pt x="4941894" y="1499225"/>
                  <a:pt x="4972080" y="1522235"/>
                  <a:pt x="4992582" y="1553003"/>
                </a:cubicBezTo>
                <a:cubicBezTo>
                  <a:pt x="5124156" y="1608761"/>
                  <a:pt x="5247818" y="1681604"/>
                  <a:pt x="5360416" y="1769601"/>
                </a:cubicBezTo>
                <a:cubicBezTo>
                  <a:pt x="5390546" y="1760511"/>
                  <a:pt x="5422848" y="1761847"/>
                  <a:pt x="5452145" y="1773304"/>
                </a:cubicBezTo>
                <a:cubicBezTo>
                  <a:pt x="5582167" y="1843360"/>
                  <a:pt x="5696593" y="1939030"/>
                  <a:pt x="5788408" y="2054740"/>
                </a:cubicBezTo>
                <a:cubicBezTo>
                  <a:pt x="5859146" y="2066231"/>
                  <a:pt x="5856771" y="2105518"/>
                  <a:pt x="5933380" y="2115420"/>
                </a:cubicBezTo>
                <a:cubicBezTo>
                  <a:pt x="5969387" y="2166144"/>
                  <a:pt x="6046129" y="2202892"/>
                  <a:pt x="6071107" y="2257865"/>
                </a:cubicBezTo>
                <a:cubicBezTo>
                  <a:pt x="6194595" y="2301265"/>
                  <a:pt x="6225584" y="2376872"/>
                  <a:pt x="6318299" y="2430712"/>
                </a:cubicBezTo>
                <a:cubicBezTo>
                  <a:pt x="6416440" y="2382720"/>
                  <a:pt x="6529653" y="2375961"/>
                  <a:pt x="6632824" y="2411841"/>
                </a:cubicBezTo>
                <a:cubicBezTo>
                  <a:pt x="6734480" y="2378245"/>
                  <a:pt x="6838603" y="2352544"/>
                  <a:pt x="6944241" y="2335010"/>
                </a:cubicBezTo>
                <a:cubicBezTo>
                  <a:pt x="7000784" y="2329767"/>
                  <a:pt x="7024732" y="2362340"/>
                  <a:pt x="7094933" y="2376498"/>
                </a:cubicBezTo>
                <a:cubicBezTo>
                  <a:pt x="7141334" y="2375683"/>
                  <a:pt x="7188476" y="2357448"/>
                  <a:pt x="7237305" y="2395039"/>
                </a:cubicBezTo>
                <a:cubicBezTo>
                  <a:pt x="7277660" y="2368406"/>
                  <a:pt x="7328328" y="2362813"/>
                  <a:pt x="7373509" y="2379968"/>
                </a:cubicBezTo>
                <a:cubicBezTo>
                  <a:pt x="7442829" y="2389327"/>
                  <a:pt x="7437795" y="2423451"/>
                  <a:pt x="7505330" y="2437071"/>
                </a:cubicBezTo>
                <a:cubicBezTo>
                  <a:pt x="7592086" y="2437924"/>
                  <a:pt x="7670500" y="2429693"/>
                  <a:pt x="7756897" y="2432323"/>
                </a:cubicBezTo>
                <a:cubicBezTo>
                  <a:pt x="7841978" y="2435609"/>
                  <a:pt x="7927161" y="2430872"/>
                  <a:pt x="8011325" y="2417977"/>
                </a:cubicBezTo>
                <a:cubicBezTo>
                  <a:pt x="8120953" y="2456733"/>
                  <a:pt x="8212734" y="2428079"/>
                  <a:pt x="8312259" y="2448151"/>
                </a:cubicBezTo>
                <a:cubicBezTo>
                  <a:pt x="8387190" y="2478060"/>
                  <a:pt x="8464058" y="2502902"/>
                  <a:pt x="8542365" y="2522302"/>
                </a:cubicBezTo>
                <a:cubicBezTo>
                  <a:pt x="8590343" y="2536603"/>
                  <a:pt x="8595264" y="2571811"/>
                  <a:pt x="8644137" y="2581667"/>
                </a:cubicBezTo>
                <a:cubicBezTo>
                  <a:pt x="8664591" y="2576546"/>
                  <a:pt x="8705452" y="2594033"/>
                  <a:pt x="8741885" y="2601381"/>
                </a:cubicBezTo>
                <a:cubicBezTo>
                  <a:pt x="8758008" y="2636074"/>
                  <a:pt x="8775093" y="2624725"/>
                  <a:pt x="8822188" y="2634223"/>
                </a:cubicBezTo>
                <a:cubicBezTo>
                  <a:pt x="8842426" y="2653099"/>
                  <a:pt x="8848788" y="2676577"/>
                  <a:pt x="8895885" y="2686075"/>
                </a:cubicBezTo>
                <a:cubicBezTo>
                  <a:pt x="8927039" y="2693006"/>
                  <a:pt x="8959558" y="2690871"/>
                  <a:pt x="8989585" y="2680003"/>
                </a:cubicBezTo>
                <a:cubicBezTo>
                  <a:pt x="8994730" y="2686590"/>
                  <a:pt x="9001322" y="2691156"/>
                  <a:pt x="9008817" y="2694402"/>
                </a:cubicBezTo>
                <a:lnTo>
                  <a:pt x="9011070" y="2694993"/>
                </a:lnTo>
                <a:lnTo>
                  <a:pt x="0" y="2694993"/>
                </a:lnTo>
                <a:lnTo>
                  <a:pt x="0" y="6323"/>
                </a:lnTo>
                <a:close/>
              </a:path>
            </a:pathLst>
          </a:custGeom>
          <a:solidFill>
            <a:srgbClr val="4C413A"/>
          </a:solidFill>
          <a:ln>
            <a:noFill/>
          </a:ln>
        </p:spPr>
        <p:txBody>
          <a:bodyPr vert="horz" wrap="square" lIns="91440" tIns="45720" rIns="91440" bIns="45720" numCol="1" rtlCol="0" anchor="t" anchorCtr="0" compatLnSpc="1">
            <a:prstTxWarp prst="textNoShape">
              <a:avLst/>
            </a:prstTxWarp>
            <a:noAutofit/>
          </a:bodyPr>
          <a:lstStyle/>
          <a:p>
            <a:pPr algn="ctr"/>
            <a:endParaRPr lang="en-US" dirty="0">
              <a:latin typeface="Montserrat" pitchFamily="2" charset="0"/>
            </a:endParaRPr>
          </a:p>
        </p:txBody>
      </p:sp>
    </p:spTree>
    <p:extLst>
      <p:ext uri="{BB962C8B-B14F-4D97-AF65-F5344CB8AC3E}">
        <p14:creationId xmlns:p14="http://schemas.microsoft.com/office/powerpoint/2010/main" val="14186359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Element-Slide-03">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8C1294F-F07C-8FFE-7786-CD84E3A1A06D}"/>
              </a:ext>
            </a:extLst>
          </p:cNvPr>
          <p:cNvSpPr>
            <a:spLocks noGrp="1"/>
          </p:cNvSpPr>
          <p:nvPr>
            <p:ph type="title" hasCustomPrompt="1"/>
          </p:nvPr>
        </p:nvSpPr>
        <p:spPr>
          <a:xfrm>
            <a:off x="143435" y="194049"/>
            <a:ext cx="11886467" cy="439200"/>
          </a:xfrm>
        </p:spPr>
        <p:txBody>
          <a:bodyPr>
            <a:noAutofit/>
          </a:bodyPr>
          <a:lstStyle>
            <a:lvl1pPr>
              <a:lnSpc>
                <a:spcPct val="100000"/>
              </a:lnSpc>
              <a:defRPr sz="3000" b="1">
                <a:solidFill>
                  <a:srgbClr val="B1523C"/>
                </a:solidFill>
                <a:latin typeface="Montserrat SemiBold" pitchFamily="2" charset="0"/>
              </a:defRPr>
            </a:lvl1pPr>
          </a:lstStyle>
          <a:p>
            <a:r>
              <a:rPr lang="en-US" dirty="0"/>
              <a:t>CLICK TO EDIT MASTER TITLE STYLE</a:t>
            </a:r>
          </a:p>
        </p:txBody>
      </p:sp>
      <p:cxnSp>
        <p:nvCxnSpPr>
          <p:cNvPr id="6" name="Straight Connector 5">
            <a:extLst>
              <a:ext uri="{FF2B5EF4-FFF2-40B4-BE49-F238E27FC236}">
                <a16:creationId xmlns:a16="http://schemas.microsoft.com/office/drawing/2014/main" id="{D0A779AE-A860-7A84-2EB8-FF0E061044D1}"/>
              </a:ext>
            </a:extLst>
          </p:cNvPr>
          <p:cNvCxnSpPr>
            <a:cxnSpLocks/>
          </p:cNvCxnSpPr>
          <p:nvPr userDrawn="1"/>
        </p:nvCxnSpPr>
        <p:spPr>
          <a:xfrm>
            <a:off x="-3175" y="19752"/>
            <a:ext cx="2828925" cy="0"/>
          </a:xfrm>
          <a:prstGeom prst="line">
            <a:avLst/>
          </a:prstGeom>
          <a:ln w="38100">
            <a:solidFill>
              <a:srgbClr val="4C413A"/>
            </a:solidFill>
          </a:ln>
        </p:spPr>
        <p:style>
          <a:lnRef idx="1">
            <a:schemeClr val="accent1"/>
          </a:lnRef>
          <a:fillRef idx="0">
            <a:schemeClr val="accent1"/>
          </a:fillRef>
          <a:effectRef idx="0">
            <a:schemeClr val="accent1"/>
          </a:effectRef>
          <a:fontRef idx="minor">
            <a:schemeClr val="tx1"/>
          </a:fontRef>
        </p:style>
      </p:cxnSp>
      <p:sp>
        <p:nvSpPr>
          <p:cNvPr id="8" name="Freeform: Shape 7">
            <a:extLst>
              <a:ext uri="{FF2B5EF4-FFF2-40B4-BE49-F238E27FC236}">
                <a16:creationId xmlns:a16="http://schemas.microsoft.com/office/drawing/2014/main" id="{1E157461-45EC-731A-54C3-4CF27EADCDD6}"/>
              </a:ext>
            </a:extLst>
          </p:cNvPr>
          <p:cNvSpPr/>
          <p:nvPr/>
        </p:nvSpPr>
        <p:spPr>
          <a:xfrm>
            <a:off x="0" y="6367566"/>
            <a:ext cx="12192000" cy="496083"/>
          </a:xfrm>
          <a:custGeom>
            <a:avLst/>
            <a:gdLst>
              <a:gd name="connsiteX0" fmla="*/ 0 w 9144000"/>
              <a:gd name="connsiteY0" fmla="*/ 0 h 496083"/>
              <a:gd name="connsiteX1" fmla="*/ 93123 w 9144000"/>
              <a:gd name="connsiteY1" fmla="*/ 18976 h 496083"/>
              <a:gd name="connsiteX2" fmla="*/ 645848 w 9144000"/>
              <a:gd name="connsiteY2" fmla="*/ 142825 h 496083"/>
              <a:gd name="connsiteX3" fmla="*/ 1306681 w 9144000"/>
              <a:gd name="connsiteY3" fmla="*/ 301803 h 496083"/>
              <a:gd name="connsiteX4" fmla="*/ 2283123 w 9144000"/>
              <a:gd name="connsiteY4" fmla="*/ 301803 h 496083"/>
              <a:gd name="connsiteX5" fmla="*/ 3357660 w 9144000"/>
              <a:gd name="connsiteY5" fmla="*/ 229364 h 496083"/>
              <a:gd name="connsiteX6" fmla="*/ 4140447 w 9144000"/>
              <a:gd name="connsiteY6" fmla="*/ 313034 h 496083"/>
              <a:gd name="connsiteX7" fmla="*/ 4970068 w 9144000"/>
              <a:gd name="connsiteY7" fmla="*/ 253766 h 496083"/>
              <a:gd name="connsiteX8" fmla="*/ 6013127 w 9144000"/>
              <a:gd name="connsiteY8" fmla="*/ 336234 h 496083"/>
              <a:gd name="connsiteX9" fmla="*/ 7128899 w 9144000"/>
              <a:gd name="connsiteY9" fmla="*/ 385420 h 496083"/>
              <a:gd name="connsiteX10" fmla="*/ 7975190 w 9144000"/>
              <a:gd name="connsiteY10" fmla="*/ 340332 h 496083"/>
              <a:gd name="connsiteX11" fmla="*/ 8893318 w 9144000"/>
              <a:gd name="connsiteY11" fmla="*/ 353776 h 496083"/>
              <a:gd name="connsiteX12" fmla="*/ 9100507 w 9144000"/>
              <a:gd name="connsiteY12" fmla="*/ 287563 h 496083"/>
              <a:gd name="connsiteX13" fmla="*/ 9144000 w 9144000"/>
              <a:gd name="connsiteY13" fmla="*/ 266905 h 496083"/>
              <a:gd name="connsiteX14" fmla="*/ 9144000 w 9144000"/>
              <a:gd name="connsiteY14" fmla="*/ 496083 h 496083"/>
              <a:gd name="connsiteX15" fmla="*/ 0 w 9144000"/>
              <a:gd name="connsiteY15" fmla="*/ 496083 h 49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4000" h="496083">
                <a:moveTo>
                  <a:pt x="0" y="0"/>
                </a:moveTo>
                <a:lnTo>
                  <a:pt x="93123" y="18976"/>
                </a:lnTo>
                <a:cubicBezTo>
                  <a:pt x="332268" y="60301"/>
                  <a:pt x="464350" y="35829"/>
                  <a:pt x="645848" y="142825"/>
                </a:cubicBezTo>
                <a:cubicBezTo>
                  <a:pt x="853274" y="265105"/>
                  <a:pt x="1007743" y="289698"/>
                  <a:pt x="1306681" y="301803"/>
                </a:cubicBezTo>
                <a:cubicBezTo>
                  <a:pt x="1605620" y="313910"/>
                  <a:pt x="1844989" y="253110"/>
                  <a:pt x="2283123" y="301803"/>
                </a:cubicBezTo>
                <a:cubicBezTo>
                  <a:pt x="2721255" y="350497"/>
                  <a:pt x="3176959" y="205811"/>
                  <a:pt x="3357660" y="229364"/>
                </a:cubicBezTo>
                <a:cubicBezTo>
                  <a:pt x="3538362" y="252919"/>
                  <a:pt x="3860444" y="287812"/>
                  <a:pt x="4140447" y="313034"/>
                </a:cubicBezTo>
                <a:cubicBezTo>
                  <a:pt x="4420448" y="338255"/>
                  <a:pt x="4608747" y="181026"/>
                  <a:pt x="4970068" y="253766"/>
                </a:cubicBezTo>
                <a:cubicBezTo>
                  <a:pt x="5331390" y="326505"/>
                  <a:pt x="5779743" y="328008"/>
                  <a:pt x="6013127" y="336234"/>
                </a:cubicBezTo>
                <a:cubicBezTo>
                  <a:pt x="6246513" y="344458"/>
                  <a:pt x="6974210" y="420258"/>
                  <a:pt x="7128899" y="385420"/>
                </a:cubicBezTo>
                <a:cubicBezTo>
                  <a:pt x="7283587" y="350580"/>
                  <a:pt x="7645346" y="363094"/>
                  <a:pt x="7975190" y="340332"/>
                </a:cubicBezTo>
                <a:cubicBezTo>
                  <a:pt x="8305033" y="317570"/>
                  <a:pt x="8592932" y="416187"/>
                  <a:pt x="8893318" y="353776"/>
                </a:cubicBezTo>
                <a:cubicBezTo>
                  <a:pt x="8968414" y="338173"/>
                  <a:pt x="9036502" y="314581"/>
                  <a:pt x="9100507" y="287563"/>
                </a:cubicBezTo>
                <a:lnTo>
                  <a:pt x="9144000" y="266905"/>
                </a:lnTo>
                <a:lnTo>
                  <a:pt x="9144000" y="496083"/>
                </a:lnTo>
                <a:lnTo>
                  <a:pt x="0" y="496083"/>
                </a:lnTo>
                <a:close/>
              </a:path>
            </a:pathLst>
          </a:custGeom>
          <a:solidFill>
            <a:schemeClr val="tx1">
              <a:lumMod val="85000"/>
              <a:lumOff val="15000"/>
            </a:schemeClr>
          </a:solidFill>
          <a:ln w="1984" cap="flat">
            <a:noFill/>
            <a:prstDash val="solid"/>
            <a:miter/>
          </a:ln>
        </p:spPr>
        <p:txBody>
          <a:bodyPr rtlCol="0" anchor="ctr"/>
          <a:lstStyle/>
          <a:p>
            <a:endParaRPr lang="en-US" sz="1800" dirty="0">
              <a:latin typeface="Montserrat" pitchFamily="2" charset="0"/>
            </a:endParaRPr>
          </a:p>
        </p:txBody>
      </p:sp>
      <p:cxnSp>
        <p:nvCxnSpPr>
          <p:cNvPr id="9" name="Straight Connector 8">
            <a:extLst>
              <a:ext uri="{FF2B5EF4-FFF2-40B4-BE49-F238E27FC236}">
                <a16:creationId xmlns:a16="http://schemas.microsoft.com/office/drawing/2014/main" id="{754B3739-3B31-9688-CB5B-C73A6558A203}"/>
              </a:ext>
            </a:extLst>
          </p:cNvPr>
          <p:cNvCxnSpPr>
            <a:cxnSpLocks/>
          </p:cNvCxnSpPr>
          <p:nvPr userDrawn="1"/>
        </p:nvCxnSpPr>
        <p:spPr>
          <a:xfrm>
            <a:off x="0" y="25399"/>
            <a:ext cx="2828925" cy="0"/>
          </a:xfrm>
          <a:prstGeom prst="line">
            <a:avLst/>
          </a:prstGeom>
          <a:ln w="38100">
            <a:solidFill>
              <a:srgbClr val="4C413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22326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矩形 17"/>
          <p:cNvSpPr/>
          <p:nvPr userDrawn="1"/>
        </p:nvSpPr>
        <p:spPr>
          <a:xfrm>
            <a:off x="3756000" y="0"/>
            <a:ext cx="4680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6590CD7A-E4B3-4048-8F2C-C834B45D4B4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3703502">
            <a:off x="207366" y="-1276535"/>
            <a:ext cx="3623976" cy="4000870"/>
          </a:xfrm>
          <a:prstGeom prst="rect">
            <a:avLst/>
          </a:prstGeom>
        </p:spPr>
      </p:pic>
      <p:sp>
        <p:nvSpPr>
          <p:cNvPr id="21" name="矩形 20"/>
          <p:cNvSpPr/>
          <p:nvPr userDrawn="1"/>
        </p:nvSpPr>
        <p:spPr>
          <a:xfrm>
            <a:off x="542925" y="1193800"/>
            <a:ext cx="11106150" cy="5194300"/>
          </a:xfrm>
          <a:prstGeom prst="rect">
            <a:avLst/>
          </a:prstGeom>
          <a:blipFill>
            <a:blip r:embed="rId5"/>
            <a:stretch>
              <a:fillRect/>
            </a:stretch>
          </a:blipFill>
          <a:ln w="12700">
            <a:noFill/>
            <a:miter lim="800000"/>
          </a:ln>
          <a:effectLst>
            <a:outerShdw blurRad="190500" dist="1016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extLst>
      <p:ext uri="{BB962C8B-B14F-4D97-AF65-F5344CB8AC3E}">
        <p14:creationId xmlns:p14="http://schemas.microsoft.com/office/powerpoint/2010/main" val="42235634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565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56500">
                                          <p:cBhvr additive="base">
                                            <p:cTn id="7" dur="2000" fill="hold"/>
                                            <p:tgtEl>
                                              <p:spTgt spid="21"/>
                                            </p:tgtEl>
                                            <p:attrNameLst>
                                              <p:attrName>ppt_x</p:attrName>
                                            </p:attrNameLst>
                                          </p:cBhvr>
                                          <p:tavLst>
                                            <p:tav tm="0">
                                              <p:val>
                                                <p:strVal val="1+#ppt_w/2"/>
                                              </p:val>
                                            </p:tav>
                                            <p:tav tm="100000">
                                              <p:val>
                                                <p:strVal val="#ppt_x"/>
                                              </p:val>
                                            </p:tav>
                                          </p:tavLst>
                                        </p:anim>
                                        <p:anim calcmode="lin" valueType="num" p14:bounceEnd="56500">
                                          <p:cBhvr additive="base">
                                            <p:cTn id="8" dur="2000" fill="hold"/>
                                            <p:tgtEl>
                                              <p:spTgt spid="21"/>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2000" fill="hold"/>
                                            <p:tgtEl>
                                              <p:spTgt spid="21"/>
                                            </p:tgtEl>
                                            <p:attrNameLst>
                                              <p:attrName>ppt_x</p:attrName>
                                            </p:attrNameLst>
                                          </p:cBhvr>
                                          <p:tavLst>
                                            <p:tav tm="0">
                                              <p:val>
                                                <p:strVal val="1+#ppt_w/2"/>
                                              </p:val>
                                            </p:tav>
                                            <p:tav tm="100000">
                                              <p:val>
                                                <p:strVal val="#ppt_x"/>
                                              </p:val>
                                            </p:tav>
                                          </p:tavLst>
                                        </p:anim>
                                        <p:anim calcmode="lin" valueType="num">
                                          <p:cBhvr additive="base">
                                            <p:cTn id="8" dur="2000" fill="hold"/>
                                            <p:tgtEl>
                                              <p:spTgt spid="21"/>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mc:Fallback>
  </mc:AlternateContent>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Element-Slide-04">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8C1294F-F07C-8FFE-7786-CD84E3A1A06D}"/>
              </a:ext>
            </a:extLst>
          </p:cNvPr>
          <p:cNvSpPr>
            <a:spLocks noGrp="1"/>
          </p:cNvSpPr>
          <p:nvPr>
            <p:ph type="title" hasCustomPrompt="1"/>
          </p:nvPr>
        </p:nvSpPr>
        <p:spPr>
          <a:xfrm>
            <a:off x="143435" y="194049"/>
            <a:ext cx="11886467" cy="439200"/>
          </a:xfrm>
        </p:spPr>
        <p:txBody>
          <a:bodyPr>
            <a:noAutofit/>
          </a:bodyPr>
          <a:lstStyle>
            <a:lvl1pPr>
              <a:lnSpc>
                <a:spcPct val="100000"/>
              </a:lnSpc>
              <a:defRPr sz="3000" b="1">
                <a:solidFill>
                  <a:srgbClr val="B1523C"/>
                </a:solidFill>
                <a:latin typeface="Montserrat SemiBold" pitchFamily="2" charset="0"/>
              </a:defRPr>
            </a:lvl1pPr>
          </a:lstStyle>
          <a:p>
            <a:r>
              <a:rPr lang="en-US" dirty="0"/>
              <a:t>CLICK TO EDIT MASTER TITLE STYLE</a:t>
            </a:r>
          </a:p>
        </p:txBody>
      </p:sp>
      <p:cxnSp>
        <p:nvCxnSpPr>
          <p:cNvPr id="6" name="Straight Connector 5">
            <a:extLst>
              <a:ext uri="{FF2B5EF4-FFF2-40B4-BE49-F238E27FC236}">
                <a16:creationId xmlns:a16="http://schemas.microsoft.com/office/drawing/2014/main" id="{D0A779AE-A860-7A84-2EB8-FF0E061044D1}"/>
              </a:ext>
            </a:extLst>
          </p:cNvPr>
          <p:cNvCxnSpPr>
            <a:cxnSpLocks/>
          </p:cNvCxnSpPr>
          <p:nvPr userDrawn="1"/>
        </p:nvCxnSpPr>
        <p:spPr>
          <a:xfrm>
            <a:off x="-3175" y="19752"/>
            <a:ext cx="2828925" cy="0"/>
          </a:xfrm>
          <a:prstGeom prst="line">
            <a:avLst/>
          </a:prstGeom>
          <a:ln w="38100">
            <a:solidFill>
              <a:srgbClr val="4C413A"/>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54B3739-3B31-9688-CB5B-C73A6558A203}"/>
              </a:ext>
            </a:extLst>
          </p:cNvPr>
          <p:cNvCxnSpPr>
            <a:cxnSpLocks/>
          </p:cNvCxnSpPr>
          <p:nvPr userDrawn="1"/>
        </p:nvCxnSpPr>
        <p:spPr>
          <a:xfrm>
            <a:off x="0" y="25399"/>
            <a:ext cx="2828925" cy="0"/>
          </a:xfrm>
          <a:prstGeom prst="line">
            <a:avLst/>
          </a:prstGeom>
          <a:ln w="38100">
            <a:solidFill>
              <a:srgbClr val="4C413A"/>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D9E73427-CA55-3FAC-02C1-4E1332FEC71D}"/>
              </a:ext>
            </a:extLst>
          </p:cNvPr>
          <p:cNvGrpSpPr/>
          <p:nvPr userDrawn="1"/>
        </p:nvGrpSpPr>
        <p:grpSpPr>
          <a:xfrm>
            <a:off x="6328691" y="1074057"/>
            <a:ext cx="5878004" cy="5783943"/>
            <a:chOff x="3265996" y="1189701"/>
            <a:chExt cx="5878004" cy="5668299"/>
          </a:xfrm>
        </p:grpSpPr>
        <p:sp>
          <p:nvSpPr>
            <p:cNvPr id="7" name="Freeform: Shape 6">
              <a:extLst>
                <a:ext uri="{FF2B5EF4-FFF2-40B4-BE49-F238E27FC236}">
                  <a16:creationId xmlns:a16="http://schemas.microsoft.com/office/drawing/2014/main" id="{4A60C9C4-ECB9-0926-1EB1-292909E71D55}"/>
                </a:ext>
              </a:extLst>
            </p:cNvPr>
            <p:cNvSpPr/>
            <p:nvPr/>
          </p:nvSpPr>
          <p:spPr bwMode="auto">
            <a:xfrm flipH="1">
              <a:off x="3265996" y="5363538"/>
              <a:ext cx="5878004" cy="1494462"/>
            </a:xfrm>
            <a:custGeom>
              <a:avLst/>
              <a:gdLst>
                <a:gd name="connsiteX0" fmla="*/ 173318 w 5878004"/>
                <a:gd name="connsiteY0" fmla="*/ 1761 h 1494462"/>
                <a:gd name="connsiteX1" fmla="*/ 46545 w 5878004"/>
                <a:gd name="connsiteY1" fmla="*/ 24663 h 1494462"/>
                <a:gd name="connsiteX2" fmla="*/ 0 w 5878004"/>
                <a:gd name="connsiteY2" fmla="*/ 16073 h 1494462"/>
                <a:gd name="connsiteX3" fmla="*/ 0 w 5878004"/>
                <a:gd name="connsiteY3" fmla="*/ 1494462 h 1494462"/>
                <a:gd name="connsiteX4" fmla="*/ 5878004 w 5878004"/>
                <a:gd name="connsiteY4" fmla="*/ 1494462 h 1494462"/>
                <a:gd name="connsiteX5" fmla="*/ 5766955 w 5878004"/>
                <a:gd name="connsiteY5" fmla="*/ 1324110 h 1494462"/>
                <a:gd name="connsiteX6" fmla="*/ 5576716 w 5878004"/>
                <a:gd name="connsiteY6" fmla="*/ 1117694 h 1494462"/>
                <a:gd name="connsiteX7" fmla="*/ 5299984 w 5878004"/>
                <a:gd name="connsiteY7" fmla="*/ 981925 h 1494462"/>
                <a:gd name="connsiteX8" fmla="*/ 4922105 w 5878004"/>
                <a:gd name="connsiteY8" fmla="*/ 905714 h 1494462"/>
                <a:gd name="connsiteX9" fmla="*/ 4757946 w 5878004"/>
                <a:gd name="connsiteY9" fmla="*/ 816240 h 1494462"/>
                <a:gd name="connsiteX10" fmla="*/ 4485904 w 5878004"/>
                <a:gd name="connsiteY10" fmla="*/ 741713 h 1494462"/>
                <a:gd name="connsiteX11" fmla="*/ 4297145 w 5878004"/>
                <a:gd name="connsiteY11" fmla="*/ 748212 h 1494462"/>
                <a:gd name="connsiteX12" fmla="*/ 4126772 w 5878004"/>
                <a:gd name="connsiteY12" fmla="*/ 761041 h 1494462"/>
                <a:gd name="connsiteX13" fmla="*/ 3511199 w 5878004"/>
                <a:gd name="connsiteY13" fmla="*/ 563487 h 1494462"/>
                <a:gd name="connsiteX14" fmla="*/ 3267430 w 5878004"/>
                <a:gd name="connsiteY14" fmla="*/ 615257 h 1494462"/>
                <a:gd name="connsiteX15" fmla="*/ 3003125 w 5878004"/>
                <a:gd name="connsiteY15" fmla="*/ 586858 h 1494462"/>
                <a:gd name="connsiteX16" fmla="*/ 2703701 w 5878004"/>
                <a:gd name="connsiteY16" fmla="*/ 459621 h 1494462"/>
                <a:gd name="connsiteX17" fmla="*/ 1963769 w 5878004"/>
                <a:gd name="connsiteY17" fmla="*/ 495218 h 1494462"/>
                <a:gd name="connsiteX18" fmla="*/ 1711638 w 5878004"/>
                <a:gd name="connsiteY18" fmla="*/ 575452 h 1494462"/>
                <a:gd name="connsiteX19" fmla="*/ 1494987 w 5878004"/>
                <a:gd name="connsiteY19" fmla="*/ 531758 h 1494462"/>
                <a:gd name="connsiteX20" fmla="*/ 1196834 w 5878004"/>
                <a:gd name="connsiteY20" fmla="*/ 554206 h 1494462"/>
                <a:gd name="connsiteX21" fmla="*/ 1052572 w 5878004"/>
                <a:gd name="connsiteY21" fmla="*/ 470058 h 1494462"/>
                <a:gd name="connsiteX22" fmla="*/ 914017 w 5878004"/>
                <a:gd name="connsiteY22" fmla="*/ 442115 h 1494462"/>
                <a:gd name="connsiteX23" fmla="*/ 617376 w 5878004"/>
                <a:gd name="connsiteY23" fmla="*/ 151583 h 1494462"/>
                <a:gd name="connsiteX24" fmla="*/ 302106 w 5878004"/>
                <a:gd name="connsiteY24" fmla="*/ 5418 h 1494462"/>
                <a:gd name="connsiteX25" fmla="*/ 173318 w 5878004"/>
                <a:gd name="connsiteY25" fmla="*/ 1761 h 149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78004" h="1494462">
                  <a:moveTo>
                    <a:pt x="173318" y="1761"/>
                  </a:moveTo>
                  <a:cubicBezTo>
                    <a:pt x="130493" y="4988"/>
                    <a:pt x="88005" y="12641"/>
                    <a:pt x="46545" y="24663"/>
                  </a:cubicBezTo>
                  <a:lnTo>
                    <a:pt x="0" y="16073"/>
                  </a:lnTo>
                  <a:lnTo>
                    <a:pt x="0" y="1494462"/>
                  </a:lnTo>
                  <a:lnTo>
                    <a:pt x="5878004" y="1494462"/>
                  </a:lnTo>
                  <a:lnTo>
                    <a:pt x="5766955" y="1324110"/>
                  </a:lnTo>
                  <a:cubicBezTo>
                    <a:pt x="5709502" y="1250259"/>
                    <a:pt x="5645889" y="1181195"/>
                    <a:pt x="5576716" y="1117694"/>
                  </a:cubicBezTo>
                  <a:cubicBezTo>
                    <a:pt x="5479261" y="1074445"/>
                    <a:pt x="5398700" y="1025426"/>
                    <a:pt x="5299984" y="981925"/>
                  </a:cubicBezTo>
                  <a:cubicBezTo>
                    <a:pt x="5166468" y="954997"/>
                    <a:pt x="5048065" y="931118"/>
                    <a:pt x="4922105" y="905714"/>
                  </a:cubicBezTo>
                  <a:cubicBezTo>
                    <a:pt x="4831414" y="887424"/>
                    <a:pt x="4813591" y="845813"/>
                    <a:pt x="4757946" y="816240"/>
                  </a:cubicBezTo>
                  <a:cubicBezTo>
                    <a:pt x="4665953" y="823902"/>
                    <a:pt x="4605323" y="760552"/>
                    <a:pt x="4485904" y="741713"/>
                  </a:cubicBezTo>
                  <a:cubicBezTo>
                    <a:pt x="4410328" y="726470"/>
                    <a:pt x="4369958" y="757655"/>
                    <a:pt x="4297145" y="748212"/>
                  </a:cubicBezTo>
                  <a:cubicBezTo>
                    <a:pt x="4271371" y="791513"/>
                    <a:pt x="4145993" y="717727"/>
                    <a:pt x="4126772" y="761041"/>
                  </a:cubicBezTo>
                  <a:cubicBezTo>
                    <a:pt x="3937124" y="654105"/>
                    <a:pt x="3727680" y="586830"/>
                    <a:pt x="3511199" y="563487"/>
                  </a:cubicBezTo>
                  <a:cubicBezTo>
                    <a:pt x="3427554" y="566675"/>
                    <a:pt x="3345109" y="584127"/>
                    <a:pt x="3267430" y="615257"/>
                  </a:cubicBezTo>
                  <a:cubicBezTo>
                    <a:pt x="3159125" y="580307"/>
                    <a:pt x="3106401" y="614243"/>
                    <a:pt x="3003125" y="586858"/>
                  </a:cubicBezTo>
                  <a:cubicBezTo>
                    <a:pt x="2896568" y="562486"/>
                    <a:pt x="2795170" y="519488"/>
                    <a:pt x="2703701" y="459621"/>
                  </a:cubicBezTo>
                  <a:cubicBezTo>
                    <a:pt x="2443146" y="451637"/>
                    <a:pt x="2230116" y="506986"/>
                    <a:pt x="1963769" y="495218"/>
                  </a:cubicBezTo>
                  <a:cubicBezTo>
                    <a:pt x="1874528" y="515233"/>
                    <a:pt x="1801132" y="554175"/>
                    <a:pt x="1711638" y="575452"/>
                  </a:cubicBezTo>
                  <a:cubicBezTo>
                    <a:pt x="1639840" y="560972"/>
                    <a:pt x="1543900" y="516717"/>
                    <a:pt x="1494987" y="531758"/>
                  </a:cubicBezTo>
                  <a:cubicBezTo>
                    <a:pt x="1369027" y="506355"/>
                    <a:pt x="1307953" y="562198"/>
                    <a:pt x="1196834" y="554206"/>
                  </a:cubicBezTo>
                  <a:cubicBezTo>
                    <a:pt x="1118739" y="538457"/>
                    <a:pt x="1103433" y="497357"/>
                    <a:pt x="1052572" y="470058"/>
                  </a:cubicBezTo>
                  <a:cubicBezTo>
                    <a:pt x="1001711" y="442761"/>
                    <a:pt x="919246" y="481185"/>
                    <a:pt x="914017" y="442115"/>
                  </a:cubicBezTo>
                  <a:cubicBezTo>
                    <a:pt x="779454" y="390070"/>
                    <a:pt x="672179" y="285067"/>
                    <a:pt x="617376" y="151583"/>
                  </a:cubicBezTo>
                  <a:cubicBezTo>
                    <a:pt x="451829" y="140481"/>
                    <a:pt x="422720" y="63825"/>
                    <a:pt x="302106" y="5418"/>
                  </a:cubicBezTo>
                  <a:cubicBezTo>
                    <a:pt x="259303" y="-265"/>
                    <a:pt x="216142" y="-1465"/>
                    <a:pt x="173318" y="1761"/>
                  </a:cubicBezTo>
                  <a:close/>
                </a:path>
              </a:pathLst>
            </a:custGeom>
            <a:solidFill>
              <a:srgbClr val="4C413A"/>
            </a:solidFill>
            <a:ln>
              <a:noFill/>
            </a:ln>
          </p:spPr>
          <p:txBody>
            <a:bodyPr vert="horz" wrap="square" lIns="91440" tIns="45720" rIns="91440" bIns="45720" numCol="1" rtlCol="0" anchor="t" anchorCtr="0" compatLnSpc="1">
              <a:prstTxWarp prst="textNoShape">
                <a:avLst/>
              </a:prstTxWarp>
              <a:noAutofit/>
            </a:bodyPr>
            <a:lstStyle/>
            <a:p>
              <a:pPr algn="ctr"/>
              <a:endParaRPr lang="en-US" dirty="0">
                <a:latin typeface="Montserrat" pitchFamily="2" charset="0"/>
              </a:endParaRPr>
            </a:p>
          </p:txBody>
        </p:sp>
        <p:sp>
          <p:nvSpPr>
            <p:cNvPr id="8" name="Graphic 3">
              <a:extLst>
                <a:ext uri="{FF2B5EF4-FFF2-40B4-BE49-F238E27FC236}">
                  <a16:creationId xmlns:a16="http://schemas.microsoft.com/office/drawing/2014/main" id="{1AC56755-BDB4-3C9C-5A45-084E8701914A}"/>
                </a:ext>
              </a:extLst>
            </p:cNvPr>
            <p:cNvSpPr/>
            <p:nvPr/>
          </p:nvSpPr>
          <p:spPr>
            <a:xfrm flipH="1">
              <a:off x="6311512" y="1189701"/>
              <a:ext cx="2798127" cy="5088261"/>
            </a:xfrm>
            <a:custGeom>
              <a:avLst/>
              <a:gdLst>
                <a:gd name="connsiteX0" fmla="*/ 2793192 w 2798127"/>
                <a:gd name="connsiteY0" fmla="*/ 4950247 h 5088261"/>
                <a:gd name="connsiteX1" fmla="*/ 2780261 w 2798127"/>
                <a:gd name="connsiteY1" fmla="*/ 4916342 h 5088261"/>
                <a:gd name="connsiteX2" fmla="*/ 2766134 w 2798127"/>
                <a:gd name="connsiteY2" fmla="*/ 4884865 h 5088261"/>
                <a:gd name="connsiteX3" fmla="*/ 2741070 w 2798127"/>
                <a:gd name="connsiteY3" fmla="*/ 4871328 h 5088261"/>
                <a:gd name="connsiteX4" fmla="*/ 2706403 w 2798127"/>
                <a:gd name="connsiteY4" fmla="*/ 4856386 h 5088261"/>
                <a:gd name="connsiteX5" fmla="*/ 2627120 w 2798127"/>
                <a:gd name="connsiteY5" fmla="*/ 4830386 h 5088261"/>
                <a:gd name="connsiteX6" fmla="*/ 2611970 w 2798127"/>
                <a:gd name="connsiteY6" fmla="*/ 4824874 h 5088261"/>
                <a:gd name="connsiteX7" fmla="*/ 2578083 w 2798127"/>
                <a:gd name="connsiteY7" fmla="*/ 4808026 h 5088261"/>
                <a:gd name="connsiteX8" fmla="*/ 2536379 w 2798127"/>
                <a:gd name="connsiteY8" fmla="*/ 4787468 h 5088261"/>
                <a:gd name="connsiteX9" fmla="*/ 2474932 w 2798127"/>
                <a:gd name="connsiteY9" fmla="*/ 4742141 h 5088261"/>
                <a:gd name="connsiteX10" fmla="*/ 2451376 w 2798127"/>
                <a:gd name="connsiteY10" fmla="*/ 4726905 h 5088261"/>
                <a:gd name="connsiteX11" fmla="*/ 2425705 w 2798127"/>
                <a:gd name="connsiteY11" fmla="*/ 4711842 h 5088261"/>
                <a:gd name="connsiteX12" fmla="*/ 2390327 w 2798127"/>
                <a:gd name="connsiteY12" fmla="*/ 4687385 h 5088261"/>
                <a:gd name="connsiteX13" fmla="*/ 2310819 w 2798127"/>
                <a:gd name="connsiteY13" fmla="*/ 4623511 h 5088261"/>
                <a:gd name="connsiteX14" fmla="*/ 2289672 w 2798127"/>
                <a:gd name="connsiteY14" fmla="*/ 4566744 h 5088261"/>
                <a:gd name="connsiteX15" fmla="*/ 2250984 w 2798127"/>
                <a:gd name="connsiteY15" fmla="*/ 4507169 h 5088261"/>
                <a:gd name="connsiteX16" fmla="*/ 2227514 w 2798127"/>
                <a:gd name="connsiteY16" fmla="*/ 4444994 h 5088261"/>
                <a:gd name="connsiteX17" fmla="*/ 2233633 w 2798127"/>
                <a:gd name="connsiteY17" fmla="*/ 4397362 h 5088261"/>
                <a:gd name="connsiteX18" fmla="*/ 2237238 w 2798127"/>
                <a:gd name="connsiteY18" fmla="*/ 4368571 h 5088261"/>
                <a:gd name="connsiteX19" fmla="*/ 2181199 w 2798127"/>
                <a:gd name="connsiteY19" fmla="*/ 4267187 h 5088261"/>
                <a:gd name="connsiteX20" fmla="*/ 2167766 w 2798127"/>
                <a:gd name="connsiteY20" fmla="*/ 4242816 h 5088261"/>
                <a:gd name="connsiteX21" fmla="*/ 2140795 w 2798127"/>
                <a:gd name="connsiteY21" fmla="*/ 4192168 h 5088261"/>
                <a:gd name="connsiteX22" fmla="*/ 2083456 w 2798127"/>
                <a:gd name="connsiteY22" fmla="*/ 4070036 h 5088261"/>
                <a:gd name="connsiteX23" fmla="*/ 2073055 w 2798127"/>
                <a:gd name="connsiteY23" fmla="*/ 4032527 h 5088261"/>
                <a:gd name="connsiteX24" fmla="*/ 2062430 w 2798127"/>
                <a:gd name="connsiteY24" fmla="*/ 3991308 h 5088261"/>
                <a:gd name="connsiteX25" fmla="*/ 2050487 w 2798127"/>
                <a:gd name="connsiteY25" fmla="*/ 3943069 h 5088261"/>
                <a:gd name="connsiteX26" fmla="*/ 2037869 w 2798127"/>
                <a:gd name="connsiteY26" fmla="*/ 3887914 h 5088261"/>
                <a:gd name="connsiteX27" fmla="*/ 2024002 w 2798127"/>
                <a:gd name="connsiteY27" fmla="*/ 3824733 h 5088261"/>
                <a:gd name="connsiteX28" fmla="*/ 2012163 w 2798127"/>
                <a:gd name="connsiteY28" fmla="*/ 3771173 h 5088261"/>
                <a:gd name="connsiteX29" fmla="*/ 1999336 w 2798127"/>
                <a:gd name="connsiteY29" fmla="*/ 3662267 h 5088261"/>
                <a:gd name="connsiteX30" fmla="*/ 2003947 w 2798127"/>
                <a:gd name="connsiteY30" fmla="*/ 3622955 h 5088261"/>
                <a:gd name="connsiteX31" fmla="*/ 2010256 w 2798127"/>
                <a:gd name="connsiteY31" fmla="*/ 3602501 h 5088261"/>
                <a:gd name="connsiteX32" fmla="*/ 2019079 w 2798127"/>
                <a:gd name="connsiteY32" fmla="*/ 3571613 h 5088261"/>
                <a:gd name="connsiteX33" fmla="*/ 2021887 w 2798127"/>
                <a:gd name="connsiteY33" fmla="*/ 3531902 h 5088261"/>
                <a:gd name="connsiteX34" fmla="*/ 2024903 w 2798127"/>
                <a:gd name="connsiteY34" fmla="*/ 3475742 h 5088261"/>
                <a:gd name="connsiteX35" fmla="*/ 2028370 w 2798127"/>
                <a:gd name="connsiteY35" fmla="*/ 3419685 h 5088261"/>
                <a:gd name="connsiteX36" fmla="*/ 2022269 w 2798127"/>
                <a:gd name="connsiteY36" fmla="*/ 3369037 h 5088261"/>
                <a:gd name="connsiteX37" fmla="*/ 2011227 w 2798127"/>
                <a:gd name="connsiteY37" fmla="*/ 3331822 h 5088261"/>
                <a:gd name="connsiteX38" fmla="*/ 1981258 w 2798127"/>
                <a:gd name="connsiteY38" fmla="*/ 3255711 h 5088261"/>
                <a:gd name="connsiteX39" fmla="*/ 1971637 w 2798127"/>
                <a:gd name="connsiteY39" fmla="*/ 3233177 h 5088261"/>
                <a:gd name="connsiteX40" fmla="*/ 1920608 w 2798127"/>
                <a:gd name="connsiteY40" fmla="*/ 3160983 h 5088261"/>
                <a:gd name="connsiteX41" fmla="*/ 1911785 w 2798127"/>
                <a:gd name="connsiteY41" fmla="*/ 3151745 h 5088261"/>
                <a:gd name="connsiteX42" fmla="*/ 1895838 w 2798127"/>
                <a:gd name="connsiteY42" fmla="*/ 3128189 h 5088261"/>
                <a:gd name="connsiteX43" fmla="*/ 1869578 w 2798127"/>
                <a:gd name="connsiteY43" fmla="*/ 3090055 h 5088261"/>
                <a:gd name="connsiteX44" fmla="*/ 1844826 w 2798127"/>
                <a:gd name="connsiteY44" fmla="*/ 3055059 h 5088261"/>
                <a:gd name="connsiteX45" fmla="*/ 1789185 w 2798127"/>
                <a:gd name="connsiteY45" fmla="*/ 3006126 h 5088261"/>
                <a:gd name="connsiteX46" fmla="*/ 1781663 w 2798127"/>
                <a:gd name="connsiteY46" fmla="*/ 2995189 h 5088261"/>
                <a:gd name="connsiteX47" fmla="*/ 1762215 w 2798127"/>
                <a:gd name="connsiteY47" fmla="*/ 2935215 h 5088261"/>
                <a:gd name="connsiteX48" fmla="*/ 1743859 w 2798127"/>
                <a:gd name="connsiteY48" fmla="*/ 2906546 h 5088261"/>
                <a:gd name="connsiteX49" fmla="*/ 1716697 w 2798127"/>
                <a:gd name="connsiteY49" fmla="*/ 2867632 h 5088261"/>
                <a:gd name="connsiteX50" fmla="*/ 1689137 w 2798127"/>
                <a:gd name="connsiteY50" fmla="*/ 2833225 h 5088261"/>
                <a:gd name="connsiteX51" fmla="*/ 1643220 w 2798127"/>
                <a:gd name="connsiteY51" fmla="*/ 2757617 h 5088261"/>
                <a:gd name="connsiteX52" fmla="*/ 1598708 w 2798127"/>
                <a:gd name="connsiteY52" fmla="*/ 2699446 h 5088261"/>
                <a:gd name="connsiteX53" fmla="*/ 1548181 w 2798127"/>
                <a:gd name="connsiteY53" fmla="*/ 2637565 h 5088261"/>
                <a:gd name="connsiteX54" fmla="*/ 1506477 w 2798127"/>
                <a:gd name="connsiteY54" fmla="*/ 2558958 h 5088261"/>
                <a:gd name="connsiteX55" fmla="*/ 1480477 w 2798127"/>
                <a:gd name="connsiteY55" fmla="*/ 2515226 h 5088261"/>
                <a:gd name="connsiteX56" fmla="*/ 1445290 w 2798127"/>
                <a:gd name="connsiteY56" fmla="*/ 2490751 h 5088261"/>
                <a:gd name="connsiteX57" fmla="*/ 1426049 w 2798127"/>
                <a:gd name="connsiteY57" fmla="*/ 2472308 h 5088261"/>
                <a:gd name="connsiteX58" fmla="*/ 1368191 w 2798127"/>
                <a:gd name="connsiteY58" fmla="*/ 2414033 h 5088261"/>
                <a:gd name="connsiteX59" fmla="*/ 1344548 w 2798127"/>
                <a:gd name="connsiteY59" fmla="*/ 2395989 h 5088261"/>
                <a:gd name="connsiteX60" fmla="*/ 1301630 w 2798127"/>
                <a:gd name="connsiteY60" fmla="*/ 2362397 h 5088261"/>
                <a:gd name="connsiteX61" fmla="*/ 1286030 w 2798127"/>
                <a:gd name="connsiteY61" fmla="*/ 2352863 h 5088261"/>
                <a:gd name="connsiteX62" fmla="*/ 1312186 w 2798127"/>
                <a:gd name="connsiteY62" fmla="*/ 2351962 h 5088261"/>
                <a:gd name="connsiteX63" fmla="*/ 1400708 w 2798127"/>
                <a:gd name="connsiteY63" fmla="*/ 2340435 h 5088261"/>
                <a:gd name="connsiteX64" fmla="*/ 1423779 w 2798127"/>
                <a:gd name="connsiteY64" fmla="*/ 2321368 h 5088261"/>
                <a:gd name="connsiteX65" fmla="*/ 1431597 w 2798127"/>
                <a:gd name="connsiteY65" fmla="*/ 2207748 h 5088261"/>
                <a:gd name="connsiteX66" fmla="*/ 1434907 w 2798127"/>
                <a:gd name="connsiteY66" fmla="*/ 2162681 h 5088261"/>
                <a:gd name="connsiteX67" fmla="*/ 1451149 w 2798127"/>
                <a:gd name="connsiteY67" fmla="*/ 2049060 h 5088261"/>
                <a:gd name="connsiteX68" fmla="*/ 1470493 w 2798127"/>
                <a:gd name="connsiteY68" fmla="*/ 1917325 h 5088261"/>
                <a:gd name="connsiteX69" fmla="*/ 1479905 w 2798127"/>
                <a:gd name="connsiteY69" fmla="*/ 1891655 h 5088261"/>
                <a:gd name="connsiteX70" fmla="*/ 1516808 w 2798127"/>
                <a:gd name="connsiteY70" fmla="*/ 1870300 h 5088261"/>
                <a:gd name="connsiteX71" fmla="*/ 1585171 w 2798127"/>
                <a:gd name="connsiteY71" fmla="*/ 1817138 h 5088261"/>
                <a:gd name="connsiteX72" fmla="*/ 1640811 w 2798127"/>
                <a:gd name="connsiteY72" fmla="*/ 1759383 h 5088261"/>
                <a:gd name="connsiteX73" fmla="*/ 1715605 w 2798127"/>
                <a:gd name="connsiteY73" fmla="*/ 1685369 h 5088261"/>
                <a:gd name="connsiteX74" fmla="*/ 1757101 w 2798127"/>
                <a:gd name="connsiteY74" fmla="*/ 1649264 h 5088261"/>
                <a:gd name="connsiteX75" fmla="*/ 1764225 w 2798127"/>
                <a:gd name="connsiteY75" fmla="*/ 1641949 h 5088261"/>
                <a:gd name="connsiteX76" fmla="*/ 1776844 w 2798127"/>
                <a:gd name="connsiteY76" fmla="*/ 1650373 h 5088261"/>
                <a:gd name="connsiteX77" fmla="*/ 1809223 w 2798127"/>
                <a:gd name="connsiteY77" fmla="*/ 1658294 h 5088261"/>
                <a:gd name="connsiteX78" fmla="*/ 1833993 w 2798127"/>
                <a:gd name="connsiteY78" fmla="*/ 1653978 h 5088261"/>
                <a:gd name="connsiteX79" fmla="*/ 1849731 w 2798127"/>
                <a:gd name="connsiteY79" fmla="*/ 1651361 h 5088261"/>
                <a:gd name="connsiteX80" fmla="*/ 1868469 w 2798127"/>
                <a:gd name="connsiteY80" fmla="*/ 1648067 h 5088261"/>
                <a:gd name="connsiteX81" fmla="*/ 1898144 w 2798127"/>
                <a:gd name="connsiteY81" fmla="*/ 1639401 h 5088261"/>
                <a:gd name="connsiteX82" fmla="*/ 1923416 w 2798127"/>
                <a:gd name="connsiteY82" fmla="*/ 1595773 h 5088261"/>
                <a:gd name="connsiteX83" fmla="*/ 1931927 w 2798127"/>
                <a:gd name="connsiteY83" fmla="*/ 1567900 h 5088261"/>
                <a:gd name="connsiteX84" fmla="*/ 1925115 w 2798127"/>
                <a:gd name="connsiteY84" fmla="*/ 1531500 h 5088261"/>
                <a:gd name="connsiteX85" fmla="*/ 1875489 w 2798127"/>
                <a:gd name="connsiteY85" fmla="*/ 1446566 h 5088261"/>
                <a:gd name="connsiteX86" fmla="*/ 1889824 w 2798127"/>
                <a:gd name="connsiteY86" fmla="*/ 1427603 h 5088261"/>
                <a:gd name="connsiteX87" fmla="*/ 1951288 w 2798127"/>
                <a:gd name="connsiteY87" fmla="*/ 1391914 h 5088261"/>
                <a:gd name="connsiteX88" fmla="*/ 2001815 w 2798127"/>
                <a:gd name="connsiteY88" fmla="*/ 1366538 h 5088261"/>
                <a:gd name="connsiteX89" fmla="*/ 2026463 w 2798127"/>
                <a:gd name="connsiteY89" fmla="*/ 1359119 h 5088261"/>
                <a:gd name="connsiteX90" fmla="*/ 2093942 w 2798127"/>
                <a:gd name="connsiteY90" fmla="*/ 1330536 h 5088261"/>
                <a:gd name="connsiteX91" fmla="*/ 2105261 w 2798127"/>
                <a:gd name="connsiteY91" fmla="*/ 1294534 h 5088261"/>
                <a:gd name="connsiteX92" fmla="*/ 2118400 w 2798127"/>
                <a:gd name="connsiteY92" fmla="*/ 1258429 h 5088261"/>
                <a:gd name="connsiteX93" fmla="*/ 2136444 w 2798127"/>
                <a:gd name="connsiteY93" fmla="*/ 1253818 h 5088261"/>
                <a:gd name="connsiteX94" fmla="*/ 2199902 w 2798127"/>
                <a:gd name="connsiteY94" fmla="*/ 1231285 h 5088261"/>
                <a:gd name="connsiteX95" fmla="*/ 2213769 w 2798127"/>
                <a:gd name="connsiteY95" fmla="*/ 1229083 h 5088261"/>
                <a:gd name="connsiteX96" fmla="*/ 2234569 w 2798127"/>
                <a:gd name="connsiteY96" fmla="*/ 1233399 h 5088261"/>
                <a:gd name="connsiteX97" fmla="*/ 2267052 w 2798127"/>
                <a:gd name="connsiteY97" fmla="*/ 1226969 h 5088261"/>
                <a:gd name="connsiteX98" fmla="*/ 2291006 w 2798127"/>
                <a:gd name="connsiteY98" fmla="*/ 1220157 h 5088261"/>
                <a:gd name="connsiteX99" fmla="*/ 2362594 w 2798127"/>
                <a:gd name="connsiteY99" fmla="*/ 1230175 h 5088261"/>
                <a:gd name="connsiteX100" fmla="*/ 2464133 w 2798127"/>
                <a:gd name="connsiteY100" fmla="*/ 1245221 h 5088261"/>
                <a:gd name="connsiteX101" fmla="*/ 2553262 w 2798127"/>
                <a:gd name="connsiteY101" fmla="*/ 1248531 h 5088261"/>
                <a:gd name="connsiteX102" fmla="*/ 2603529 w 2798127"/>
                <a:gd name="connsiteY102" fmla="*/ 1167810 h 5088261"/>
                <a:gd name="connsiteX103" fmla="*/ 2570959 w 2798127"/>
                <a:gd name="connsiteY103" fmla="*/ 1093085 h 5088261"/>
                <a:gd name="connsiteX104" fmla="*/ 2543486 w 2798127"/>
                <a:gd name="connsiteY104" fmla="*/ 1087677 h 5088261"/>
                <a:gd name="connsiteX105" fmla="*/ 2511297 w 2798127"/>
                <a:gd name="connsiteY105" fmla="*/ 1081264 h 5088261"/>
                <a:gd name="connsiteX106" fmla="*/ 2449348 w 2798127"/>
                <a:gd name="connsiteY106" fmla="*/ 1070430 h 5088261"/>
                <a:gd name="connsiteX107" fmla="*/ 2394314 w 2798127"/>
                <a:gd name="connsiteY107" fmla="*/ 1061504 h 5088261"/>
                <a:gd name="connsiteX108" fmla="*/ 2395423 w 2798127"/>
                <a:gd name="connsiteY108" fmla="*/ 1051381 h 5088261"/>
                <a:gd name="connsiteX109" fmla="*/ 2399930 w 2798127"/>
                <a:gd name="connsiteY109" fmla="*/ 1033025 h 5088261"/>
                <a:gd name="connsiteX110" fmla="*/ 2389201 w 2798127"/>
                <a:gd name="connsiteY110" fmla="*/ 1026594 h 5088261"/>
                <a:gd name="connsiteX111" fmla="*/ 2380672 w 2798127"/>
                <a:gd name="connsiteY111" fmla="*/ 1016194 h 5088261"/>
                <a:gd name="connsiteX112" fmla="*/ 2382683 w 2798127"/>
                <a:gd name="connsiteY112" fmla="*/ 999658 h 5088261"/>
                <a:gd name="connsiteX113" fmla="*/ 2353407 w 2798127"/>
                <a:gd name="connsiteY113" fmla="*/ 976587 h 5088261"/>
                <a:gd name="connsiteX114" fmla="*/ 2340372 w 2798127"/>
                <a:gd name="connsiteY114" fmla="*/ 973987 h 5088261"/>
                <a:gd name="connsiteX115" fmla="*/ 2349403 w 2798127"/>
                <a:gd name="connsiteY115" fmla="*/ 966170 h 5088261"/>
                <a:gd name="connsiteX116" fmla="*/ 2358416 w 2798127"/>
                <a:gd name="connsiteY116" fmla="*/ 958352 h 5088261"/>
                <a:gd name="connsiteX117" fmla="*/ 2393811 w 2798127"/>
                <a:gd name="connsiteY117" fmla="*/ 960345 h 5088261"/>
                <a:gd name="connsiteX118" fmla="*/ 2525130 w 2798127"/>
                <a:gd name="connsiteY118" fmla="*/ 976483 h 5088261"/>
                <a:gd name="connsiteX119" fmla="*/ 2613357 w 2798127"/>
                <a:gd name="connsiteY119" fmla="*/ 979950 h 5088261"/>
                <a:gd name="connsiteX120" fmla="*/ 2637225 w 2798127"/>
                <a:gd name="connsiteY120" fmla="*/ 959496 h 5088261"/>
                <a:gd name="connsiteX121" fmla="*/ 2656067 w 2798127"/>
                <a:gd name="connsiteY121" fmla="*/ 931121 h 5088261"/>
                <a:gd name="connsiteX122" fmla="*/ 2641923 w 2798127"/>
                <a:gd name="connsiteY122" fmla="*/ 861424 h 5088261"/>
                <a:gd name="connsiteX123" fmla="*/ 2601120 w 2798127"/>
                <a:gd name="connsiteY123" fmla="*/ 838162 h 5088261"/>
                <a:gd name="connsiteX124" fmla="*/ 2557422 w 2798127"/>
                <a:gd name="connsiteY124" fmla="*/ 831731 h 5088261"/>
                <a:gd name="connsiteX125" fmla="*/ 2400623 w 2798127"/>
                <a:gd name="connsiteY125" fmla="*/ 810931 h 5088261"/>
                <a:gd name="connsiteX126" fmla="*/ 2385023 w 2798127"/>
                <a:gd name="connsiteY126" fmla="*/ 809319 h 5088261"/>
                <a:gd name="connsiteX127" fmla="*/ 2387034 w 2798127"/>
                <a:gd name="connsiteY127" fmla="*/ 802004 h 5088261"/>
                <a:gd name="connsiteX128" fmla="*/ 2387034 w 2798127"/>
                <a:gd name="connsiteY128" fmla="*/ 782747 h 5088261"/>
                <a:gd name="connsiteX129" fmla="*/ 2347028 w 2798127"/>
                <a:gd name="connsiteY129" fmla="*/ 749449 h 5088261"/>
                <a:gd name="connsiteX130" fmla="*/ 2311945 w 2798127"/>
                <a:gd name="connsiteY130" fmla="*/ 740626 h 5088261"/>
                <a:gd name="connsiteX131" fmla="*/ 2282167 w 2798127"/>
                <a:gd name="connsiteY131" fmla="*/ 733104 h 5088261"/>
                <a:gd name="connsiteX132" fmla="*/ 2272945 w 2798127"/>
                <a:gd name="connsiteY132" fmla="*/ 719671 h 5088261"/>
                <a:gd name="connsiteX133" fmla="*/ 2255612 w 2798127"/>
                <a:gd name="connsiteY133" fmla="*/ 694398 h 5088261"/>
                <a:gd name="connsiteX134" fmla="*/ 2247500 w 2798127"/>
                <a:gd name="connsiteY134" fmla="*/ 678261 h 5088261"/>
                <a:gd name="connsiteX135" fmla="*/ 2251504 w 2798127"/>
                <a:gd name="connsiteY135" fmla="*/ 664394 h 5088261"/>
                <a:gd name="connsiteX136" fmla="*/ 2255525 w 2798127"/>
                <a:gd name="connsiteY136" fmla="*/ 637319 h 5088261"/>
                <a:gd name="connsiteX137" fmla="*/ 2231969 w 2798127"/>
                <a:gd name="connsiteY137" fmla="*/ 608130 h 5088261"/>
                <a:gd name="connsiteX138" fmla="*/ 2212504 w 2798127"/>
                <a:gd name="connsiteY138" fmla="*/ 607731 h 5088261"/>
                <a:gd name="connsiteX139" fmla="*/ 2210614 w 2798127"/>
                <a:gd name="connsiteY139" fmla="*/ 624683 h 5088261"/>
                <a:gd name="connsiteX140" fmla="*/ 2208395 w 2798127"/>
                <a:gd name="connsiteY140" fmla="*/ 644443 h 5088261"/>
                <a:gd name="connsiteX141" fmla="*/ 2193471 w 2798127"/>
                <a:gd name="connsiteY141" fmla="*/ 632812 h 5088261"/>
                <a:gd name="connsiteX142" fmla="*/ 2184804 w 2798127"/>
                <a:gd name="connsiteY142" fmla="*/ 610851 h 5088261"/>
                <a:gd name="connsiteX143" fmla="*/ 2168563 w 2798127"/>
                <a:gd name="connsiteY143" fmla="*/ 607835 h 5088261"/>
                <a:gd name="connsiteX144" fmla="*/ 2152530 w 2798127"/>
                <a:gd name="connsiteY144" fmla="*/ 613746 h 5088261"/>
                <a:gd name="connsiteX145" fmla="*/ 2146914 w 2798127"/>
                <a:gd name="connsiteY145" fmla="*/ 647442 h 5088261"/>
                <a:gd name="connsiteX146" fmla="*/ 2157747 w 2798127"/>
                <a:gd name="connsiteY146" fmla="*/ 666804 h 5088261"/>
                <a:gd name="connsiteX147" fmla="*/ 2165166 w 2798127"/>
                <a:gd name="connsiteY147" fmla="*/ 680046 h 5088261"/>
                <a:gd name="connsiteX148" fmla="*/ 2148109 w 2798127"/>
                <a:gd name="connsiteY148" fmla="*/ 689268 h 5088261"/>
                <a:gd name="connsiteX149" fmla="*/ 2126859 w 2798127"/>
                <a:gd name="connsiteY149" fmla="*/ 699789 h 5088261"/>
                <a:gd name="connsiteX150" fmla="*/ 2120254 w 2798127"/>
                <a:gd name="connsiteY150" fmla="*/ 713656 h 5088261"/>
                <a:gd name="connsiteX151" fmla="*/ 2109022 w 2798127"/>
                <a:gd name="connsiteY151" fmla="*/ 719376 h 5088261"/>
                <a:gd name="connsiteX152" fmla="*/ 2015595 w 2798127"/>
                <a:gd name="connsiteY152" fmla="*/ 706930 h 5088261"/>
                <a:gd name="connsiteX153" fmla="*/ 1929275 w 2798127"/>
                <a:gd name="connsiteY153" fmla="*/ 694589 h 5088261"/>
                <a:gd name="connsiteX154" fmla="*/ 1929379 w 2798127"/>
                <a:gd name="connsiteY154" fmla="*/ 662903 h 5088261"/>
                <a:gd name="connsiteX155" fmla="*/ 1924265 w 2798127"/>
                <a:gd name="connsiteY155" fmla="*/ 619189 h 5088261"/>
                <a:gd name="connsiteX156" fmla="*/ 1913640 w 2798127"/>
                <a:gd name="connsiteY156" fmla="*/ 604438 h 5088261"/>
                <a:gd name="connsiteX157" fmla="*/ 1863373 w 2798127"/>
                <a:gd name="connsiteY157" fmla="*/ 591802 h 5088261"/>
                <a:gd name="connsiteX158" fmla="*/ 1842018 w 2798127"/>
                <a:gd name="connsiteY158" fmla="*/ 557811 h 5088261"/>
                <a:gd name="connsiteX159" fmla="*/ 1801631 w 2798127"/>
                <a:gd name="connsiteY159" fmla="*/ 484109 h 5088261"/>
                <a:gd name="connsiteX160" fmla="*/ 1741380 w 2798127"/>
                <a:gd name="connsiteY160" fmla="*/ 476985 h 5088261"/>
                <a:gd name="connsiteX161" fmla="*/ 1628297 w 2798127"/>
                <a:gd name="connsiteY161" fmla="*/ 481890 h 5088261"/>
                <a:gd name="connsiteX162" fmla="*/ 1609646 w 2798127"/>
                <a:gd name="connsiteY162" fmla="*/ 533336 h 5088261"/>
                <a:gd name="connsiteX163" fmla="*/ 1605433 w 2798127"/>
                <a:gd name="connsiteY163" fmla="*/ 550392 h 5088261"/>
                <a:gd name="connsiteX164" fmla="*/ 1601221 w 2798127"/>
                <a:gd name="connsiteY164" fmla="*/ 559509 h 5088261"/>
                <a:gd name="connsiteX165" fmla="*/ 1588187 w 2798127"/>
                <a:gd name="connsiteY165" fmla="*/ 559509 h 5088261"/>
                <a:gd name="connsiteX166" fmla="*/ 1565532 w 2798127"/>
                <a:gd name="connsiteY166" fmla="*/ 571348 h 5088261"/>
                <a:gd name="connsiteX167" fmla="*/ 1558113 w 2798127"/>
                <a:gd name="connsiteY167" fmla="*/ 577761 h 5088261"/>
                <a:gd name="connsiteX168" fmla="*/ 1534765 w 2798127"/>
                <a:gd name="connsiteY168" fmla="*/ 578767 h 5088261"/>
                <a:gd name="connsiteX169" fmla="*/ 1519616 w 2798127"/>
                <a:gd name="connsiteY169" fmla="*/ 619084 h 5088261"/>
                <a:gd name="connsiteX170" fmla="*/ 1513012 w 2798127"/>
                <a:gd name="connsiteY170" fmla="*/ 639642 h 5088261"/>
                <a:gd name="connsiteX171" fmla="*/ 1507101 w 2798127"/>
                <a:gd name="connsiteY171" fmla="*/ 664810 h 5088261"/>
                <a:gd name="connsiteX172" fmla="*/ 1505992 w 2798127"/>
                <a:gd name="connsiteY172" fmla="*/ 681658 h 5088261"/>
                <a:gd name="connsiteX173" fmla="*/ 1497065 w 2798127"/>
                <a:gd name="connsiteY173" fmla="*/ 681658 h 5088261"/>
                <a:gd name="connsiteX174" fmla="*/ 1486145 w 2798127"/>
                <a:gd name="connsiteY174" fmla="*/ 683565 h 5088261"/>
                <a:gd name="connsiteX175" fmla="*/ 1461184 w 2798127"/>
                <a:gd name="connsiteY175" fmla="*/ 686269 h 5088261"/>
                <a:gd name="connsiteX176" fmla="*/ 1432203 w 2798127"/>
                <a:gd name="connsiteY176" fmla="*/ 691469 h 5088261"/>
                <a:gd name="connsiteX177" fmla="*/ 1426188 w 2798127"/>
                <a:gd name="connsiteY177" fmla="*/ 707069 h 5088261"/>
                <a:gd name="connsiteX178" fmla="*/ 1419775 w 2798127"/>
                <a:gd name="connsiteY178" fmla="*/ 718093 h 5088261"/>
                <a:gd name="connsiteX179" fmla="*/ 1373755 w 2798127"/>
                <a:gd name="connsiteY179" fmla="*/ 706965 h 5088261"/>
                <a:gd name="connsiteX180" fmla="*/ 1354411 w 2798127"/>
                <a:gd name="connsiteY180" fmla="*/ 700846 h 5088261"/>
                <a:gd name="connsiteX181" fmla="*/ 1333454 w 2798127"/>
                <a:gd name="connsiteY181" fmla="*/ 697640 h 5088261"/>
                <a:gd name="connsiteX182" fmla="*/ 1328549 w 2798127"/>
                <a:gd name="connsiteY182" fmla="*/ 696443 h 5088261"/>
                <a:gd name="connsiteX183" fmla="*/ 1333749 w 2798127"/>
                <a:gd name="connsiteY183" fmla="*/ 690221 h 5088261"/>
                <a:gd name="connsiteX184" fmla="*/ 1339764 w 2798127"/>
                <a:gd name="connsiteY184" fmla="*/ 682300 h 5088261"/>
                <a:gd name="connsiteX185" fmla="*/ 1352695 w 2798127"/>
                <a:gd name="connsiteY185" fmla="*/ 672367 h 5088261"/>
                <a:gd name="connsiteX186" fmla="*/ 1369525 w 2798127"/>
                <a:gd name="connsiteY186" fmla="*/ 639885 h 5088261"/>
                <a:gd name="connsiteX187" fmla="*/ 1379925 w 2798127"/>
                <a:gd name="connsiteY187" fmla="*/ 624631 h 5088261"/>
                <a:gd name="connsiteX188" fmla="*/ 1414592 w 2798127"/>
                <a:gd name="connsiteY188" fmla="*/ 593639 h 5088261"/>
                <a:gd name="connsiteX189" fmla="*/ 1457198 w 2798127"/>
                <a:gd name="connsiteY189" fmla="*/ 525449 h 5088261"/>
                <a:gd name="connsiteX190" fmla="*/ 1461618 w 2798127"/>
                <a:gd name="connsiteY190" fmla="*/ 507197 h 5088261"/>
                <a:gd name="connsiteX191" fmla="*/ 1455898 w 2798127"/>
                <a:gd name="connsiteY191" fmla="*/ 493053 h 5088261"/>
                <a:gd name="connsiteX192" fmla="*/ 1450178 w 2798127"/>
                <a:gd name="connsiteY192" fmla="*/ 488546 h 5088261"/>
                <a:gd name="connsiteX193" fmla="*/ 1454893 w 2798127"/>
                <a:gd name="connsiteY193" fmla="*/ 480226 h 5088261"/>
                <a:gd name="connsiteX194" fmla="*/ 1487271 w 2798127"/>
                <a:gd name="connsiteY194" fmla="*/ 369604 h 5088261"/>
                <a:gd name="connsiteX195" fmla="*/ 1508730 w 2798127"/>
                <a:gd name="connsiteY195" fmla="*/ 348353 h 5088261"/>
                <a:gd name="connsiteX196" fmla="*/ 1521765 w 2798127"/>
                <a:gd name="connsiteY196" fmla="*/ 339530 h 5088261"/>
                <a:gd name="connsiteX197" fmla="*/ 1545529 w 2798127"/>
                <a:gd name="connsiteY197" fmla="*/ 287877 h 5088261"/>
                <a:gd name="connsiteX198" fmla="*/ 1543016 w 2798127"/>
                <a:gd name="connsiteY198" fmla="*/ 252482 h 5088261"/>
                <a:gd name="connsiteX199" fmla="*/ 1520361 w 2798127"/>
                <a:gd name="connsiteY199" fmla="*/ 197518 h 5088261"/>
                <a:gd name="connsiteX200" fmla="*/ 1504518 w 2798127"/>
                <a:gd name="connsiteY200" fmla="*/ 173649 h 5088261"/>
                <a:gd name="connsiteX201" fmla="*/ 1490183 w 2798127"/>
                <a:gd name="connsiteY201" fmla="*/ 150683 h 5088261"/>
                <a:gd name="connsiteX202" fmla="*/ 1477946 w 2798127"/>
                <a:gd name="connsiteY202" fmla="*/ 160615 h 5088261"/>
                <a:gd name="connsiteX203" fmla="*/ 1470441 w 2798127"/>
                <a:gd name="connsiteY203" fmla="*/ 165815 h 5088261"/>
                <a:gd name="connsiteX204" fmla="*/ 1433936 w 2798127"/>
                <a:gd name="connsiteY204" fmla="*/ 138081 h 5088261"/>
                <a:gd name="connsiteX205" fmla="*/ 1383427 w 2798127"/>
                <a:gd name="connsiteY205" fmla="*/ 91454 h 5088261"/>
                <a:gd name="connsiteX206" fmla="*/ 1356560 w 2798127"/>
                <a:gd name="connsiteY206" fmla="*/ 76409 h 5088261"/>
                <a:gd name="connsiteX207" fmla="*/ 1327474 w 2798127"/>
                <a:gd name="connsiteY207" fmla="*/ 60167 h 5088261"/>
                <a:gd name="connsiteX208" fmla="*/ 1291282 w 2798127"/>
                <a:gd name="connsiteY208" fmla="*/ 37634 h 5088261"/>
                <a:gd name="connsiteX209" fmla="*/ 1208983 w 2798127"/>
                <a:gd name="connsiteY209" fmla="*/ 5445 h 5088261"/>
                <a:gd name="connsiteX210" fmla="*/ 1208480 w 2798127"/>
                <a:gd name="connsiteY210" fmla="*/ 4943 h 5088261"/>
                <a:gd name="connsiteX211" fmla="*/ 1179308 w 2798127"/>
                <a:gd name="connsiteY211" fmla="*/ 3209 h 5088261"/>
                <a:gd name="connsiteX212" fmla="*/ 1106230 w 2798127"/>
                <a:gd name="connsiteY212" fmla="*/ 12535 h 5088261"/>
                <a:gd name="connsiteX213" fmla="*/ 1006580 w 2798127"/>
                <a:gd name="connsiteY213" fmla="*/ 68591 h 5088261"/>
                <a:gd name="connsiteX214" fmla="*/ 973508 w 2798127"/>
                <a:gd name="connsiteY214" fmla="*/ 104697 h 5088261"/>
                <a:gd name="connsiteX215" fmla="*/ 945531 w 2798127"/>
                <a:gd name="connsiteY215" fmla="*/ 135481 h 5088261"/>
                <a:gd name="connsiteX216" fmla="*/ 934906 w 2798127"/>
                <a:gd name="connsiteY216" fmla="*/ 138948 h 5088261"/>
                <a:gd name="connsiteX217" fmla="*/ 901816 w 2798127"/>
                <a:gd name="connsiteY217" fmla="*/ 135481 h 5088261"/>
                <a:gd name="connsiteX218" fmla="*/ 859020 w 2798127"/>
                <a:gd name="connsiteY218" fmla="*/ 139988 h 5088261"/>
                <a:gd name="connsiteX219" fmla="*/ 831044 w 2798127"/>
                <a:gd name="connsiteY219" fmla="*/ 183512 h 5088261"/>
                <a:gd name="connsiteX220" fmla="*/ 877966 w 2798127"/>
                <a:gd name="connsiteY220" fmla="*/ 206288 h 5088261"/>
                <a:gd name="connsiteX221" fmla="*/ 901123 w 2798127"/>
                <a:gd name="connsiteY221" fmla="*/ 212598 h 5088261"/>
                <a:gd name="connsiteX222" fmla="*/ 894606 w 2798127"/>
                <a:gd name="connsiteY222" fmla="*/ 232358 h 5088261"/>
                <a:gd name="connsiteX223" fmla="*/ 881363 w 2798127"/>
                <a:gd name="connsiteY223" fmla="*/ 287218 h 5088261"/>
                <a:gd name="connsiteX224" fmla="*/ 852797 w 2798127"/>
                <a:gd name="connsiteY224" fmla="*/ 322318 h 5088261"/>
                <a:gd name="connsiteX225" fmla="*/ 828635 w 2798127"/>
                <a:gd name="connsiteY225" fmla="*/ 330240 h 5088261"/>
                <a:gd name="connsiteX226" fmla="*/ 773410 w 2798127"/>
                <a:gd name="connsiteY226" fmla="*/ 314640 h 5088261"/>
                <a:gd name="connsiteX227" fmla="*/ 749542 w 2798127"/>
                <a:gd name="connsiteY227" fmla="*/ 317846 h 5088261"/>
                <a:gd name="connsiteX228" fmla="*/ 735207 w 2798127"/>
                <a:gd name="connsiteY228" fmla="*/ 322162 h 5088261"/>
                <a:gd name="connsiteX229" fmla="*/ 720075 w 2798127"/>
                <a:gd name="connsiteY229" fmla="*/ 325473 h 5088261"/>
                <a:gd name="connsiteX230" fmla="*/ 675164 w 2798127"/>
                <a:gd name="connsiteY230" fmla="*/ 343725 h 5088261"/>
                <a:gd name="connsiteX231" fmla="*/ 661523 w 2798127"/>
                <a:gd name="connsiteY231" fmla="*/ 350347 h 5088261"/>
                <a:gd name="connsiteX232" fmla="*/ 642872 w 2798127"/>
                <a:gd name="connsiteY232" fmla="*/ 364577 h 5088261"/>
                <a:gd name="connsiteX233" fmla="*/ 636961 w 2798127"/>
                <a:gd name="connsiteY233" fmla="*/ 373244 h 5088261"/>
                <a:gd name="connsiteX234" fmla="*/ 631051 w 2798127"/>
                <a:gd name="connsiteY234" fmla="*/ 378964 h 5088261"/>
                <a:gd name="connsiteX235" fmla="*/ 612105 w 2798127"/>
                <a:gd name="connsiteY235" fmla="*/ 358164 h 5088261"/>
                <a:gd name="connsiteX236" fmla="*/ 568772 w 2798127"/>
                <a:gd name="connsiteY236" fmla="*/ 330985 h 5088261"/>
                <a:gd name="connsiteX237" fmla="*/ 582811 w 2798127"/>
                <a:gd name="connsiteY237" fmla="*/ 370592 h 5088261"/>
                <a:gd name="connsiteX238" fmla="*/ 604166 w 2798127"/>
                <a:gd name="connsiteY238" fmla="*/ 400874 h 5088261"/>
                <a:gd name="connsiteX239" fmla="*/ 611585 w 2798127"/>
                <a:gd name="connsiteY239" fmla="*/ 414012 h 5088261"/>
                <a:gd name="connsiteX240" fmla="*/ 595743 w 2798127"/>
                <a:gd name="connsiteY240" fmla="*/ 456635 h 5088261"/>
                <a:gd name="connsiteX241" fmla="*/ 588930 w 2798127"/>
                <a:gd name="connsiteY241" fmla="*/ 472235 h 5088261"/>
                <a:gd name="connsiteX242" fmla="*/ 581616 w 2798127"/>
                <a:gd name="connsiteY242" fmla="*/ 492186 h 5088261"/>
                <a:gd name="connsiteX243" fmla="*/ 581009 w 2798127"/>
                <a:gd name="connsiteY243" fmla="*/ 507232 h 5088261"/>
                <a:gd name="connsiteX244" fmla="*/ 563554 w 2798127"/>
                <a:gd name="connsiteY244" fmla="*/ 499709 h 5088261"/>
                <a:gd name="connsiteX245" fmla="*/ 512230 w 2798127"/>
                <a:gd name="connsiteY245" fmla="*/ 450863 h 5088261"/>
                <a:gd name="connsiteX246" fmla="*/ 458496 w 2798127"/>
                <a:gd name="connsiteY246" fmla="*/ 436996 h 5088261"/>
                <a:gd name="connsiteX247" fmla="*/ 404468 w 2798127"/>
                <a:gd name="connsiteY247" fmla="*/ 458161 h 5088261"/>
                <a:gd name="connsiteX248" fmla="*/ 359661 w 2798127"/>
                <a:gd name="connsiteY248" fmla="*/ 505689 h 5088261"/>
                <a:gd name="connsiteX249" fmla="*/ 283671 w 2798127"/>
                <a:gd name="connsiteY249" fmla="*/ 627439 h 5088261"/>
                <a:gd name="connsiteX250" fmla="*/ 298109 w 2798127"/>
                <a:gd name="connsiteY250" fmla="*/ 667549 h 5088261"/>
                <a:gd name="connsiteX251" fmla="*/ 304523 w 2798127"/>
                <a:gd name="connsiteY251" fmla="*/ 674170 h 5088261"/>
                <a:gd name="connsiteX252" fmla="*/ 288923 w 2798127"/>
                <a:gd name="connsiteY252" fmla="*/ 681988 h 5088261"/>
                <a:gd name="connsiteX253" fmla="*/ 269076 w 2798127"/>
                <a:gd name="connsiteY253" fmla="*/ 685905 h 5088261"/>
                <a:gd name="connsiteX254" fmla="*/ 242504 w 2798127"/>
                <a:gd name="connsiteY254" fmla="*/ 687014 h 5088261"/>
                <a:gd name="connsiteX255" fmla="*/ 230076 w 2798127"/>
                <a:gd name="connsiteY255" fmla="*/ 689822 h 5088261"/>
                <a:gd name="connsiteX256" fmla="*/ 213332 w 2798127"/>
                <a:gd name="connsiteY256" fmla="*/ 692821 h 5088261"/>
                <a:gd name="connsiteX257" fmla="*/ 192289 w 2798127"/>
                <a:gd name="connsiteY257" fmla="*/ 715996 h 5088261"/>
                <a:gd name="connsiteX258" fmla="*/ 183171 w 2798127"/>
                <a:gd name="connsiteY258" fmla="*/ 725910 h 5088261"/>
                <a:gd name="connsiteX259" fmla="*/ 168022 w 2798127"/>
                <a:gd name="connsiteY259" fmla="*/ 761617 h 5088261"/>
                <a:gd name="connsiteX260" fmla="*/ 152786 w 2798127"/>
                <a:gd name="connsiteY260" fmla="*/ 831714 h 5088261"/>
                <a:gd name="connsiteX261" fmla="*/ 138659 w 2798127"/>
                <a:gd name="connsiteY261" fmla="*/ 840953 h 5088261"/>
                <a:gd name="connsiteX262" fmla="*/ 107459 w 2798127"/>
                <a:gd name="connsiteY262" fmla="*/ 872846 h 5088261"/>
                <a:gd name="connsiteX263" fmla="*/ 77177 w 2798127"/>
                <a:gd name="connsiteY263" fmla="*/ 993868 h 5088261"/>
                <a:gd name="connsiteX264" fmla="*/ 88115 w 2798127"/>
                <a:gd name="connsiteY264" fmla="*/ 1006816 h 5088261"/>
                <a:gd name="connsiteX265" fmla="*/ 92119 w 2798127"/>
                <a:gd name="connsiteY265" fmla="*/ 1033891 h 5088261"/>
                <a:gd name="connsiteX266" fmla="*/ 83608 w 2798127"/>
                <a:gd name="connsiteY266" fmla="*/ 1060256 h 5088261"/>
                <a:gd name="connsiteX267" fmla="*/ 74941 w 2798127"/>
                <a:gd name="connsiteY267" fmla="*/ 1078924 h 5088261"/>
                <a:gd name="connsiteX268" fmla="*/ 67626 w 2798127"/>
                <a:gd name="connsiteY268" fmla="*/ 1105895 h 5088261"/>
                <a:gd name="connsiteX269" fmla="*/ 45977 w 2798127"/>
                <a:gd name="connsiteY269" fmla="*/ 1210086 h 5088261"/>
                <a:gd name="connsiteX270" fmla="*/ 33549 w 2798127"/>
                <a:gd name="connsiteY270" fmla="*/ 1218007 h 5088261"/>
                <a:gd name="connsiteX271" fmla="*/ 5174 w 2798127"/>
                <a:gd name="connsiteY271" fmla="*/ 1250196 h 5088261"/>
                <a:gd name="connsiteX272" fmla="*/ -1638 w 2798127"/>
                <a:gd name="connsiteY272" fmla="*/ 1286006 h 5088261"/>
                <a:gd name="connsiteX273" fmla="*/ 7479 w 2798127"/>
                <a:gd name="connsiteY273" fmla="*/ 1360540 h 5088261"/>
                <a:gd name="connsiteX274" fmla="*/ 17880 w 2798127"/>
                <a:gd name="connsiteY274" fmla="*/ 1393734 h 5088261"/>
                <a:gd name="connsiteX275" fmla="*/ 22386 w 2798127"/>
                <a:gd name="connsiteY275" fmla="*/ 1468268 h 5088261"/>
                <a:gd name="connsiteX276" fmla="*/ 22577 w 2798127"/>
                <a:gd name="connsiteY276" fmla="*/ 1540080 h 5088261"/>
                <a:gd name="connsiteX277" fmla="*/ 25298 w 2798127"/>
                <a:gd name="connsiteY277" fmla="*/ 1577572 h 5088261"/>
                <a:gd name="connsiteX278" fmla="*/ 29008 w 2798127"/>
                <a:gd name="connsiteY278" fmla="*/ 1855566 h 5088261"/>
                <a:gd name="connsiteX279" fmla="*/ 56568 w 2798127"/>
                <a:gd name="connsiteY279" fmla="*/ 1993766 h 5088261"/>
                <a:gd name="connsiteX280" fmla="*/ 80124 w 2798127"/>
                <a:gd name="connsiteY280" fmla="*/ 2037290 h 5088261"/>
                <a:gd name="connsiteX281" fmla="*/ 139578 w 2798127"/>
                <a:gd name="connsiteY281" fmla="*/ 2029958 h 5088261"/>
                <a:gd name="connsiteX282" fmla="*/ 144778 w 2798127"/>
                <a:gd name="connsiteY282" fmla="*/ 1990247 h 5088261"/>
                <a:gd name="connsiteX283" fmla="*/ 146164 w 2798127"/>
                <a:gd name="connsiteY283" fmla="*/ 1957452 h 5088261"/>
                <a:gd name="connsiteX284" fmla="*/ 169634 w 2798127"/>
                <a:gd name="connsiteY284" fmla="*/ 1968286 h 5088261"/>
                <a:gd name="connsiteX285" fmla="*/ 245901 w 2798127"/>
                <a:gd name="connsiteY285" fmla="*/ 1999278 h 5088261"/>
                <a:gd name="connsiteX286" fmla="*/ 280984 w 2798127"/>
                <a:gd name="connsiteY286" fmla="*/ 2018345 h 5088261"/>
                <a:gd name="connsiteX287" fmla="*/ 330922 w 2798127"/>
                <a:gd name="connsiteY287" fmla="*/ 2047326 h 5088261"/>
                <a:gd name="connsiteX288" fmla="*/ 347163 w 2798127"/>
                <a:gd name="connsiteY288" fmla="*/ 2052648 h 5088261"/>
                <a:gd name="connsiteX289" fmla="*/ 354669 w 2798127"/>
                <a:gd name="connsiteY289" fmla="*/ 2056461 h 5088261"/>
                <a:gd name="connsiteX290" fmla="*/ 352935 w 2798127"/>
                <a:gd name="connsiteY290" fmla="*/ 2081820 h 5088261"/>
                <a:gd name="connsiteX291" fmla="*/ 354149 w 2798127"/>
                <a:gd name="connsiteY291" fmla="*/ 2124547 h 5088261"/>
                <a:gd name="connsiteX292" fmla="*/ 357147 w 2798127"/>
                <a:gd name="connsiteY292" fmla="*/ 2141881 h 5088261"/>
                <a:gd name="connsiteX293" fmla="*/ 347926 w 2798127"/>
                <a:gd name="connsiteY293" fmla="*/ 2149906 h 5088261"/>
                <a:gd name="connsiteX294" fmla="*/ 344615 w 2798127"/>
                <a:gd name="connsiteY294" fmla="*/ 2174467 h 5088261"/>
                <a:gd name="connsiteX295" fmla="*/ 350630 w 2798127"/>
                <a:gd name="connsiteY295" fmla="*/ 2221614 h 5088261"/>
                <a:gd name="connsiteX296" fmla="*/ 342917 w 2798127"/>
                <a:gd name="connsiteY296" fmla="*/ 2296148 h 5088261"/>
                <a:gd name="connsiteX297" fmla="*/ 331390 w 2798127"/>
                <a:gd name="connsiteY297" fmla="*/ 2381498 h 5088261"/>
                <a:gd name="connsiteX298" fmla="*/ 323971 w 2798127"/>
                <a:gd name="connsiteY298" fmla="*/ 2423705 h 5088261"/>
                <a:gd name="connsiteX299" fmla="*/ 343419 w 2798127"/>
                <a:gd name="connsiteY299" fmla="*/ 2473972 h 5088261"/>
                <a:gd name="connsiteX300" fmla="*/ 376353 w 2798127"/>
                <a:gd name="connsiteY300" fmla="*/ 2512886 h 5088261"/>
                <a:gd name="connsiteX301" fmla="*/ 388486 w 2798127"/>
                <a:gd name="connsiteY301" fmla="*/ 2541070 h 5088261"/>
                <a:gd name="connsiteX302" fmla="*/ 401018 w 2798127"/>
                <a:gd name="connsiteY302" fmla="*/ 2570052 h 5088261"/>
                <a:gd name="connsiteX303" fmla="*/ 412458 w 2798127"/>
                <a:gd name="connsiteY303" fmla="*/ 2593712 h 5088261"/>
                <a:gd name="connsiteX304" fmla="*/ 427487 w 2798127"/>
                <a:gd name="connsiteY304" fmla="*/ 2620492 h 5088261"/>
                <a:gd name="connsiteX305" fmla="*/ 446033 w 2798127"/>
                <a:gd name="connsiteY305" fmla="*/ 2647965 h 5088261"/>
                <a:gd name="connsiteX306" fmla="*/ 472501 w 2798127"/>
                <a:gd name="connsiteY306" fmla="*/ 2701318 h 5088261"/>
                <a:gd name="connsiteX307" fmla="*/ 475206 w 2798127"/>
                <a:gd name="connsiteY307" fmla="*/ 2710140 h 5088261"/>
                <a:gd name="connsiteX308" fmla="*/ 458964 w 2798127"/>
                <a:gd name="connsiteY308" fmla="*/ 2711648 h 5088261"/>
                <a:gd name="connsiteX309" fmla="*/ 436205 w 2798127"/>
                <a:gd name="connsiteY309" fmla="*/ 2716363 h 5088261"/>
                <a:gd name="connsiteX310" fmla="*/ 432912 w 2798127"/>
                <a:gd name="connsiteY310" fmla="*/ 2790897 h 5088261"/>
                <a:gd name="connsiteX311" fmla="*/ 471999 w 2798127"/>
                <a:gd name="connsiteY311" fmla="*/ 2874097 h 5088261"/>
                <a:gd name="connsiteX312" fmla="*/ 489142 w 2798127"/>
                <a:gd name="connsiteY312" fmla="*/ 2878310 h 5088261"/>
                <a:gd name="connsiteX313" fmla="*/ 563034 w 2798127"/>
                <a:gd name="connsiteY313" fmla="*/ 2871792 h 5088261"/>
                <a:gd name="connsiteX314" fmla="*/ 595014 w 2798127"/>
                <a:gd name="connsiteY314" fmla="*/ 2878916 h 5088261"/>
                <a:gd name="connsiteX315" fmla="*/ 609748 w 2798127"/>
                <a:gd name="connsiteY315" fmla="*/ 2892540 h 5088261"/>
                <a:gd name="connsiteX316" fmla="*/ 627480 w 2798127"/>
                <a:gd name="connsiteY316" fmla="*/ 2910290 h 5088261"/>
                <a:gd name="connsiteX317" fmla="*/ 635003 w 2798127"/>
                <a:gd name="connsiteY317" fmla="*/ 2938873 h 5088261"/>
                <a:gd name="connsiteX318" fmla="*/ 645403 w 2798127"/>
                <a:gd name="connsiteY318" fmla="*/ 2981704 h 5088261"/>
                <a:gd name="connsiteX319" fmla="*/ 665354 w 2798127"/>
                <a:gd name="connsiteY319" fmla="*/ 3036755 h 5088261"/>
                <a:gd name="connsiteX320" fmla="*/ 690019 w 2798127"/>
                <a:gd name="connsiteY320" fmla="*/ 3078979 h 5088261"/>
                <a:gd name="connsiteX321" fmla="*/ 712362 w 2798127"/>
                <a:gd name="connsiteY321" fmla="*/ 3105551 h 5088261"/>
                <a:gd name="connsiteX322" fmla="*/ 725501 w 2798127"/>
                <a:gd name="connsiteY322" fmla="*/ 3128622 h 5088261"/>
                <a:gd name="connsiteX323" fmla="*/ 733023 w 2798127"/>
                <a:gd name="connsiteY323" fmla="*/ 3149682 h 5088261"/>
                <a:gd name="connsiteX324" fmla="*/ 762490 w 2798127"/>
                <a:gd name="connsiteY324" fmla="*/ 3250355 h 5088261"/>
                <a:gd name="connsiteX325" fmla="*/ 769302 w 2798127"/>
                <a:gd name="connsiteY325" fmla="*/ 3271831 h 5088261"/>
                <a:gd name="connsiteX326" fmla="*/ 788664 w 2798127"/>
                <a:gd name="connsiteY326" fmla="*/ 3300500 h 5088261"/>
                <a:gd name="connsiteX327" fmla="*/ 785648 w 2798127"/>
                <a:gd name="connsiteY327" fmla="*/ 3320261 h 5088261"/>
                <a:gd name="connsiteX328" fmla="*/ 771417 w 2798127"/>
                <a:gd name="connsiteY328" fmla="*/ 3345325 h 5088261"/>
                <a:gd name="connsiteX329" fmla="*/ 800381 w 2798127"/>
                <a:gd name="connsiteY329" fmla="*/ 3364080 h 5088261"/>
                <a:gd name="connsiteX330" fmla="*/ 814716 w 2798127"/>
                <a:gd name="connsiteY330" fmla="*/ 3370805 h 5088261"/>
                <a:gd name="connsiteX331" fmla="*/ 827560 w 2798127"/>
                <a:gd name="connsiteY331" fmla="*/ 3377218 h 5088261"/>
                <a:gd name="connsiteX332" fmla="*/ 840491 w 2798127"/>
                <a:gd name="connsiteY332" fmla="*/ 3384550 h 5088261"/>
                <a:gd name="connsiteX333" fmla="*/ 858136 w 2798127"/>
                <a:gd name="connsiteY333" fmla="*/ 3391865 h 5088261"/>
                <a:gd name="connsiteX334" fmla="*/ 872766 w 2798127"/>
                <a:gd name="connsiteY334" fmla="*/ 3402993 h 5088261"/>
                <a:gd name="connsiteX335" fmla="*/ 874170 w 2798127"/>
                <a:gd name="connsiteY335" fmla="*/ 3409008 h 5088261"/>
                <a:gd name="connsiteX336" fmla="*/ 859627 w 2798127"/>
                <a:gd name="connsiteY336" fmla="*/ 3409008 h 5088261"/>
                <a:gd name="connsiteX337" fmla="*/ 809013 w 2798127"/>
                <a:gd name="connsiteY337" fmla="*/ 3427069 h 5088261"/>
                <a:gd name="connsiteX338" fmla="*/ 763599 w 2798127"/>
                <a:gd name="connsiteY338" fmla="*/ 3518330 h 5088261"/>
                <a:gd name="connsiteX339" fmla="*/ 715066 w 2798127"/>
                <a:gd name="connsiteY339" fmla="*/ 3593436 h 5088261"/>
                <a:gd name="connsiteX340" fmla="*/ 691093 w 2798127"/>
                <a:gd name="connsiteY340" fmla="*/ 3612503 h 5088261"/>
                <a:gd name="connsiteX341" fmla="*/ 672859 w 2798127"/>
                <a:gd name="connsiteY341" fmla="*/ 3628657 h 5088261"/>
                <a:gd name="connsiteX342" fmla="*/ 618328 w 2798127"/>
                <a:gd name="connsiteY342" fmla="*/ 3684610 h 5088261"/>
                <a:gd name="connsiteX343" fmla="*/ 593559 w 2798127"/>
                <a:gd name="connsiteY343" fmla="*/ 3715498 h 5088261"/>
                <a:gd name="connsiteX344" fmla="*/ 493215 w 2798127"/>
                <a:gd name="connsiteY344" fmla="*/ 3862711 h 5088261"/>
                <a:gd name="connsiteX345" fmla="*/ 481186 w 2798127"/>
                <a:gd name="connsiteY345" fmla="*/ 3881570 h 5088261"/>
                <a:gd name="connsiteX346" fmla="*/ 398869 w 2798127"/>
                <a:gd name="connsiteY346" fmla="*/ 4039114 h 5088261"/>
                <a:gd name="connsiteX347" fmla="*/ 384343 w 2798127"/>
                <a:gd name="connsiteY347" fmla="*/ 4074110 h 5088261"/>
                <a:gd name="connsiteX348" fmla="*/ 369108 w 2798127"/>
                <a:gd name="connsiteY348" fmla="*/ 4104097 h 5088261"/>
                <a:gd name="connsiteX349" fmla="*/ 349850 w 2798127"/>
                <a:gd name="connsiteY349" fmla="*/ 4139804 h 5088261"/>
                <a:gd name="connsiteX350" fmla="*/ 332412 w 2798127"/>
                <a:gd name="connsiteY350" fmla="*/ 4170883 h 5088261"/>
                <a:gd name="connsiteX351" fmla="*/ 316067 w 2798127"/>
                <a:gd name="connsiteY351" fmla="*/ 4201979 h 5088261"/>
                <a:gd name="connsiteX352" fmla="*/ 299722 w 2798127"/>
                <a:gd name="connsiteY352" fmla="*/ 4234566 h 5088261"/>
                <a:gd name="connsiteX353" fmla="*/ 285092 w 2798127"/>
                <a:gd name="connsiteY353" fmla="*/ 4286826 h 5088261"/>
                <a:gd name="connsiteX354" fmla="*/ 274692 w 2798127"/>
                <a:gd name="connsiteY354" fmla="*/ 4336764 h 5088261"/>
                <a:gd name="connsiteX355" fmla="*/ 268192 w 2798127"/>
                <a:gd name="connsiteY355" fmla="*/ 4358223 h 5088261"/>
                <a:gd name="connsiteX356" fmla="*/ 248432 w 2798127"/>
                <a:gd name="connsiteY356" fmla="*/ 4402146 h 5088261"/>
                <a:gd name="connsiteX357" fmla="*/ 222068 w 2798127"/>
                <a:gd name="connsiteY357" fmla="*/ 4460213 h 5088261"/>
                <a:gd name="connsiteX358" fmla="*/ 207040 w 2798127"/>
                <a:gd name="connsiteY358" fmla="*/ 4496613 h 5088261"/>
                <a:gd name="connsiteX359" fmla="*/ 171939 w 2798127"/>
                <a:gd name="connsiteY359" fmla="*/ 4613458 h 5088261"/>
                <a:gd name="connsiteX360" fmla="*/ 167537 w 2798127"/>
                <a:gd name="connsiteY360" fmla="*/ 4664903 h 5088261"/>
                <a:gd name="connsiteX361" fmla="*/ 160014 w 2798127"/>
                <a:gd name="connsiteY361" fmla="*/ 4718446 h 5088261"/>
                <a:gd name="connsiteX362" fmla="*/ 155507 w 2798127"/>
                <a:gd name="connsiteY362" fmla="*/ 4762768 h 5088261"/>
                <a:gd name="connsiteX363" fmla="*/ 186707 w 2798127"/>
                <a:gd name="connsiteY363" fmla="*/ 4786948 h 5088261"/>
                <a:gd name="connsiteX364" fmla="*/ 209674 w 2798127"/>
                <a:gd name="connsiteY364" fmla="*/ 4800278 h 5088261"/>
                <a:gd name="connsiteX365" fmla="*/ 232017 w 2798127"/>
                <a:gd name="connsiteY365" fmla="*/ 4810903 h 5088261"/>
                <a:gd name="connsiteX366" fmla="*/ 296584 w 2798127"/>
                <a:gd name="connsiteY366" fmla="*/ 4816623 h 5088261"/>
                <a:gd name="connsiteX367" fmla="*/ 354426 w 2798127"/>
                <a:gd name="connsiteY367" fmla="*/ 4815028 h 5088261"/>
                <a:gd name="connsiteX368" fmla="*/ 411175 w 2798127"/>
                <a:gd name="connsiteY368" fmla="*/ 4801162 h 5088261"/>
                <a:gd name="connsiteX369" fmla="*/ 475829 w 2798127"/>
                <a:gd name="connsiteY369" fmla="*/ 4779287 h 5088261"/>
                <a:gd name="connsiteX370" fmla="*/ 577386 w 2798127"/>
                <a:gd name="connsiteY370" fmla="*/ 4761641 h 5088261"/>
                <a:gd name="connsiteX371" fmla="*/ 620494 w 2798127"/>
                <a:gd name="connsiteY371" fmla="*/ 4759232 h 5088261"/>
                <a:gd name="connsiteX372" fmla="*/ 685859 w 2798127"/>
                <a:gd name="connsiteY372" fmla="*/ 4755228 h 5088261"/>
                <a:gd name="connsiteX373" fmla="*/ 768366 w 2798127"/>
                <a:gd name="connsiteY373" fmla="*/ 4745504 h 5088261"/>
                <a:gd name="connsiteX374" fmla="*/ 794020 w 2798127"/>
                <a:gd name="connsiteY374" fmla="*/ 4740304 h 5088261"/>
                <a:gd name="connsiteX375" fmla="*/ 853976 w 2798127"/>
                <a:gd name="connsiteY375" fmla="*/ 4728361 h 5088261"/>
                <a:gd name="connsiteX376" fmla="*/ 916723 w 2798127"/>
                <a:gd name="connsiteY376" fmla="*/ 4699986 h 5088261"/>
                <a:gd name="connsiteX377" fmla="*/ 953418 w 2798127"/>
                <a:gd name="connsiteY377" fmla="*/ 4646426 h 5088261"/>
                <a:gd name="connsiteX378" fmla="*/ 940886 w 2798127"/>
                <a:gd name="connsiteY378" fmla="*/ 4586262 h 5088261"/>
                <a:gd name="connsiteX379" fmla="*/ 907103 w 2798127"/>
                <a:gd name="connsiteY379" fmla="*/ 4550052 h 5088261"/>
                <a:gd name="connsiteX380" fmla="*/ 838931 w 2798127"/>
                <a:gd name="connsiteY380" fmla="*/ 4525092 h 5088261"/>
                <a:gd name="connsiteX381" fmla="*/ 816397 w 2798127"/>
                <a:gd name="connsiteY381" fmla="*/ 4524190 h 5088261"/>
                <a:gd name="connsiteX382" fmla="*/ 768176 w 2798127"/>
                <a:gd name="connsiteY382" fmla="*/ 4513149 h 5088261"/>
                <a:gd name="connsiteX383" fmla="*/ 751033 w 2798127"/>
                <a:gd name="connsiteY383" fmla="*/ 4507637 h 5088261"/>
                <a:gd name="connsiteX384" fmla="*/ 699032 w 2798127"/>
                <a:gd name="connsiteY384" fmla="*/ 4488570 h 5088261"/>
                <a:gd name="connsiteX385" fmla="*/ 687904 w 2798127"/>
                <a:gd name="connsiteY385" fmla="*/ 4480545 h 5088261"/>
                <a:gd name="connsiteX386" fmla="*/ 664643 w 2798127"/>
                <a:gd name="connsiteY386" fmla="*/ 4443833 h 5088261"/>
                <a:gd name="connsiteX387" fmla="*/ 655317 w 2798127"/>
                <a:gd name="connsiteY387" fmla="*/ 4422582 h 5088261"/>
                <a:gd name="connsiteX388" fmla="*/ 645299 w 2798127"/>
                <a:gd name="connsiteY388" fmla="*/ 4403931 h 5088261"/>
                <a:gd name="connsiteX389" fmla="*/ 657432 w 2798127"/>
                <a:gd name="connsiteY389" fmla="*/ 4371725 h 5088261"/>
                <a:gd name="connsiteX390" fmla="*/ 677175 w 2798127"/>
                <a:gd name="connsiteY390" fmla="*/ 4335533 h 5088261"/>
                <a:gd name="connsiteX391" fmla="*/ 704648 w 2798127"/>
                <a:gd name="connsiteY391" fmla="*/ 4305841 h 5088261"/>
                <a:gd name="connsiteX392" fmla="*/ 773826 w 2798127"/>
                <a:gd name="connsiteY392" fmla="*/ 4250582 h 5088261"/>
                <a:gd name="connsiteX393" fmla="*/ 797781 w 2798127"/>
                <a:gd name="connsiteY393" fmla="*/ 4229522 h 5088261"/>
                <a:gd name="connsiteX394" fmla="*/ 827248 w 2798127"/>
                <a:gd name="connsiteY394" fmla="*/ 4192029 h 5088261"/>
                <a:gd name="connsiteX395" fmla="*/ 857322 w 2798127"/>
                <a:gd name="connsiteY395" fmla="*/ 4153306 h 5088261"/>
                <a:gd name="connsiteX396" fmla="*/ 877775 w 2798127"/>
                <a:gd name="connsiteY396" fmla="*/ 4127636 h 5088261"/>
                <a:gd name="connsiteX397" fmla="*/ 903948 w 2798127"/>
                <a:gd name="connsiteY397" fmla="*/ 4085411 h 5088261"/>
                <a:gd name="connsiteX398" fmla="*/ 942845 w 2798127"/>
                <a:gd name="connsiteY398" fmla="*/ 4007411 h 5088261"/>
                <a:gd name="connsiteX399" fmla="*/ 949657 w 2798127"/>
                <a:gd name="connsiteY399" fmla="*/ 3986611 h 5088261"/>
                <a:gd name="connsiteX400" fmla="*/ 956469 w 2798127"/>
                <a:gd name="connsiteY400" fmla="*/ 3971357 h 5088261"/>
                <a:gd name="connsiteX401" fmla="*/ 966193 w 2798127"/>
                <a:gd name="connsiteY401" fmla="*/ 3972363 h 5088261"/>
                <a:gd name="connsiteX402" fmla="*/ 985260 w 2798127"/>
                <a:gd name="connsiteY402" fmla="*/ 3966140 h 5088261"/>
                <a:gd name="connsiteX403" fmla="*/ 1003512 w 2798127"/>
                <a:gd name="connsiteY403" fmla="*/ 3946796 h 5088261"/>
                <a:gd name="connsiteX404" fmla="*/ 1049532 w 2798127"/>
                <a:gd name="connsiteY404" fmla="*/ 3887221 h 5088261"/>
                <a:gd name="connsiteX405" fmla="*/ 1098950 w 2798127"/>
                <a:gd name="connsiteY405" fmla="*/ 3837890 h 5088261"/>
                <a:gd name="connsiteX406" fmla="*/ 1112817 w 2798127"/>
                <a:gd name="connsiteY406" fmla="*/ 3834770 h 5088261"/>
                <a:gd name="connsiteX407" fmla="*/ 1132767 w 2798127"/>
                <a:gd name="connsiteY407" fmla="*/ 3829362 h 5088261"/>
                <a:gd name="connsiteX408" fmla="*/ 1213767 w 2798127"/>
                <a:gd name="connsiteY408" fmla="*/ 3768088 h 5088261"/>
                <a:gd name="connsiteX409" fmla="*/ 1315219 w 2798127"/>
                <a:gd name="connsiteY409" fmla="*/ 3632297 h 5088261"/>
                <a:gd name="connsiteX410" fmla="*/ 1335864 w 2798127"/>
                <a:gd name="connsiteY410" fmla="*/ 3592431 h 5088261"/>
                <a:gd name="connsiteX411" fmla="*/ 1351811 w 2798127"/>
                <a:gd name="connsiteY411" fmla="*/ 3553621 h 5088261"/>
                <a:gd name="connsiteX412" fmla="*/ 1372350 w 2798127"/>
                <a:gd name="connsiteY412" fmla="*/ 3517325 h 5088261"/>
                <a:gd name="connsiteX413" fmla="*/ 1384189 w 2798127"/>
                <a:gd name="connsiteY413" fmla="*/ 3489938 h 5088261"/>
                <a:gd name="connsiteX414" fmla="*/ 1386287 w 2798127"/>
                <a:gd name="connsiteY414" fmla="*/ 3479919 h 5088261"/>
                <a:gd name="connsiteX415" fmla="*/ 1400327 w 2798127"/>
                <a:gd name="connsiteY415" fmla="*/ 3498067 h 5088261"/>
                <a:gd name="connsiteX416" fmla="*/ 1422687 w 2798127"/>
                <a:gd name="connsiteY416" fmla="*/ 3523738 h 5088261"/>
                <a:gd name="connsiteX417" fmla="*/ 1441026 w 2798127"/>
                <a:gd name="connsiteY417" fmla="*/ 3609573 h 5088261"/>
                <a:gd name="connsiteX418" fmla="*/ 1455759 w 2798127"/>
                <a:gd name="connsiteY418" fmla="*/ 3662232 h 5088261"/>
                <a:gd name="connsiteX419" fmla="*/ 1479818 w 2798127"/>
                <a:gd name="connsiteY419" fmla="*/ 3682686 h 5088261"/>
                <a:gd name="connsiteX420" fmla="*/ 1492558 w 2798127"/>
                <a:gd name="connsiteY420" fmla="*/ 3748553 h 5088261"/>
                <a:gd name="connsiteX421" fmla="*/ 1491657 w 2798127"/>
                <a:gd name="connsiteY421" fmla="*/ 3792580 h 5088261"/>
                <a:gd name="connsiteX422" fmla="*/ 1482435 w 2798127"/>
                <a:gd name="connsiteY422" fmla="*/ 3821873 h 5088261"/>
                <a:gd name="connsiteX423" fmla="*/ 1472035 w 2798127"/>
                <a:gd name="connsiteY423" fmla="*/ 3903895 h 5088261"/>
                <a:gd name="connsiteX424" fmla="*/ 1478657 w 2798127"/>
                <a:gd name="connsiteY424" fmla="*/ 3958565 h 5088261"/>
                <a:gd name="connsiteX425" fmla="*/ 1484862 w 2798127"/>
                <a:gd name="connsiteY425" fmla="*/ 3982624 h 5088261"/>
                <a:gd name="connsiteX426" fmla="*/ 1496701 w 2798127"/>
                <a:gd name="connsiteY426" fmla="*/ 4012212 h 5088261"/>
                <a:gd name="connsiteX427" fmla="*/ 1506425 w 2798127"/>
                <a:gd name="connsiteY427" fmla="*/ 4035283 h 5088261"/>
                <a:gd name="connsiteX428" fmla="*/ 1526965 w 2798127"/>
                <a:gd name="connsiteY428" fmla="*/ 4079605 h 5088261"/>
                <a:gd name="connsiteX429" fmla="*/ 1550625 w 2798127"/>
                <a:gd name="connsiteY429" fmla="*/ 4130340 h 5088261"/>
                <a:gd name="connsiteX430" fmla="*/ 1556553 w 2798127"/>
                <a:gd name="connsiteY430" fmla="*/ 4143184 h 5088261"/>
                <a:gd name="connsiteX431" fmla="*/ 1567179 w 2798127"/>
                <a:gd name="connsiteY431" fmla="*/ 4165440 h 5088261"/>
                <a:gd name="connsiteX432" fmla="*/ 1580196 w 2798127"/>
                <a:gd name="connsiteY432" fmla="*/ 4190313 h 5088261"/>
                <a:gd name="connsiteX433" fmla="*/ 1612176 w 2798127"/>
                <a:gd name="connsiteY433" fmla="*/ 4269649 h 5088261"/>
                <a:gd name="connsiteX434" fmla="*/ 1639650 w 2798127"/>
                <a:gd name="connsiteY434" fmla="*/ 4347459 h 5088261"/>
                <a:gd name="connsiteX435" fmla="*/ 1702605 w 2798127"/>
                <a:gd name="connsiteY435" fmla="*/ 4423986 h 5088261"/>
                <a:gd name="connsiteX436" fmla="*/ 1736786 w 2798127"/>
                <a:gd name="connsiteY436" fmla="*/ 4467909 h 5088261"/>
                <a:gd name="connsiteX437" fmla="*/ 1775891 w 2798127"/>
                <a:gd name="connsiteY437" fmla="*/ 4512629 h 5088261"/>
                <a:gd name="connsiteX438" fmla="*/ 1822813 w 2798127"/>
                <a:gd name="connsiteY438" fmla="*/ 4550035 h 5088261"/>
                <a:gd name="connsiteX439" fmla="*/ 1845970 w 2798127"/>
                <a:gd name="connsiteY439" fmla="*/ 4565375 h 5088261"/>
                <a:gd name="connsiteX440" fmla="*/ 1859837 w 2798127"/>
                <a:gd name="connsiteY440" fmla="*/ 4595466 h 5088261"/>
                <a:gd name="connsiteX441" fmla="*/ 1873270 w 2798127"/>
                <a:gd name="connsiteY441" fmla="*/ 4627862 h 5088261"/>
                <a:gd name="connsiteX442" fmla="*/ 1875177 w 2798127"/>
                <a:gd name="connsiteY442" fmla="*/ 4649321 h 5088261"/>
                <a:gd name="connsiteX443" fmla="*/ 1871468 w 2798127"/>
                <a:gd name="connsiteY443" fmla="*/ 4686622 h 5088261"/>
                <a:gd name="connsiteX444" fmla="*/ 1855226 w 2798127"/>
                <a:gd name="connsiteY444" fmla="*/ 4786307 h 5088261"/>
                <a:gd name="connsiteX445" fmla="*/ 1846403 w 2798127"/>
                <a:gd name="connsiteY445" fmla="*/ 4820610 h 5088261"/>
                <a:gd name="connsiteX446" fmla="*/ 1845693 w 2798127"/>
                <a:gd name="connsiteY446" fmla="*/ 4880480 h 5088261"/>
                <a:gd name="connsiteX447" fmla="*/ 1839279 w 2798127"/>
                <a:gd name="connsiteY447" fmla="*/ 4957301 h 5088261"/>
                <a:gd name="connsiteX448" fmla="*/ 1841793 w 2798127"/>
                <a:gd name="connsiteY448" fmla="*/ 4998018 h 5088261"/>
                <a:gd name="connsiteX449" fmla="*/ 1904938 w 2798127"/>
                <a:gd name="connsiteY449" fmla="*/ 5035111 h 5088261"/>
                <a:gd name="connsiteX450" fmla="*/ 2096716 w 2798127"/>
                <a:gd name="connsiteY450" fmla="*/ 5072430 h 5088261"/>
                <a:gd name="connsiteX451" fmla="*/ 2150259 w 2798127"/>
                <a:gd name="connsiteY451" fmla="*/ 5079242 h 5088261"/>
                <a:gd name="connsiteX452" fmla="*/ 2233754 w 2798127"/>
                <a:gd name="connsiteY452" fmla="*/ 5082362 h 5088261"/>
                <a:gd name="connsiteX453" fmla="*/ 2333404 w 2798127"/>
                <a:gd name="connsiteY453" fmla="*/ 5084096 h 5088261"/>
                <a:gd name="connsiteX454" fmla="*/ 2601172 w 2798127"/>
                <a:gd name="connsiteY454" fmla="*/ 5087805 h 5088261"/>
                <a:gd name="connsiteX455" fmla="*/ 2635266 w 2798127"/>
                <a:gd name="connsiteY455" fmla="*/ 5082986 h 5088261"/>
                <a:gd name="connsiteX456" fmla="*/ 2675653 w 2798127"/>
                <a:gd name="connsiteY456" fmla="*/ 5074164 h 5088261"/>
                <a:gd name="connsiteX457" fmla="*/ 2697407 w 2798127"/>
                <a:gd name="connsiteY457" fmla="*/ 5068045 h 5088261"/>
                <a:gd name="connsiteX458" fmla="*/ 2750742 w 2798127"/>
                <a:gd name="connsiteY458" fmla="*/ 5044679 h 5088261"/>
                <a:gd name="connsiteX459" fmla="*/ 2788875 w 2798127"/>
                <a:gd name="connsiteY459" fmla="*/ 5003166 h 5088261"/>
                <a:gd name="connsiteX460" fmla="*/ 2796190 w 2798127"/>
                <a:gd name="connsiteY460" fmla="*/ 4972382 h 5088261"/>
                <a:gd name="connsiteX461" fmla="*/ 2793192 w 2798127"/>
                <a:gd name="connsiteY461" fmla="*/ 4950247 h 5088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Lst>
              <a:rect l="l" t="t" r="r" b="b"/>
              <a:pathLst>
                <a:path w="2798127" h="5088261">
                  <a:moveTo>
                    <a:pt x="2793192" y="4950247"/>
                  </a:moveTo>
                  <a:cubicBezTo>
                    <a:pt x="2791458" y="4946329"/>
                    <a:pt x="2785582" y="4931180"/>
                    <a:pt x="2780261" y="4916342"/>
                  </a:cubicBezTo>
                  <a:cubicBezTo>
                    <a:pt x="2774940" y="4901505"/>
                    <a:pt x="2768526" y="4887465"/>
                    <a:pt x="2766134" y="4884865"/>
                  </a:cubicBezTo>
                  <a:cubicBezTo>
                    <a:pt x="2763742" y="4882265"/>
                    <a:pt x="2752389" y="4876198"/>
                    <a:pt x="2741070" y="4871328"/>
                  </a:cubicBezTo>
                  <a:cubicBezTo>
                    <a:pt x="2729751" y="4866457"/>
                    <a:pt x="2714099" y="4859783"/>
                    <a:pt x="2706403" y="4856386"/>
                  </a:cubicBezTo>
                  <a:cubicBezTo>
                    <a:pt x="2690976" y="4849557"/>
                    <a:pt x="2645355" y="4834511"/>
                    <a:pt x="2627120" y="4830386"/>
                  </a:cubicBezTo>
                  <a:cubicBezTo>
                    <a:pt x="2620689" y="4828878"/>
                    <a:pt x="2613773" y="4826382"/>
                    <a:pt x="2611970" y="4824874"/>
                  </a:cubicBezTo>
                  <a:cubicBezTo>
                    <a:pt x="2610168" y="4823366"/>
                    <a:pt x="2594827" y="4815756"/>
                    <a:pt x="2578083" y="4808026"/>
                  </a:cubicBezTo>
                  <a:cubicBezTo>
                    <a:pt x="2561339" y="4800295"/>
                    <a:pt x="2542498" y="4790970"/>
                    <a:pt x="2536379" y="4787468"/>
                  </a:cubicBezTo>
                  <a:cubicBezTo>
                    <a:pt x="2521854" y="4778802"/>
                    <a:pt x="2484379" y="4751259"/>
                    <a:pt x="2474932" y="4742141"/>
                  </a:cubicBezTo>
                  <a:cubicBezTo>
                    <a:pt x="2470824" y="4738137"/>
                    <a:pt x="2460198" y="4731204"/>
                    <a:pt x="2451376" y="4726905"/>
                  </a:cubicBezTo>
                  <a:cubicBezTo>
                    <a:pt x="2442501" y="4722463"/>
                    <a:pt x="2433921" y="4717429"/>
                    <a:pt x="2425705" y="4711842"/>
                  </a:cubicBezTo>
                  <a:cubicBezTo>
                    <a:pt x="2420401" y="4708046"/>
                    <a:pt x="2404454" y="4697005"/>
                    <a:pt x="2390327" y="4687385"/>
                  </a:cubicBezTo>
                  <a:cubicBezTo>
                    <a:pt x="2342296" y="4654694"/>
                    <a:pt x="2317943" y="4635038"/>
                    <a:pt x="2310819" y="4623511"/>
                  </a:cubicBezTo>
                  <a:cubicBezTo>
                    <a:pt x="2306017" y="4615780"/>
                    <a:pt x="2295687" y="4587908"/>
                    <a:pt x="2289672" y="4566744"/>
                  </a:cubicBezTo>
                  <a:cubicBezTo>
                    <a:pt x="2285269" y="4551144"/>
                    <a:pt x="2268525" y="4525421"/>
                    <a:pt x="2250984" y="4507169"/>
                  </a:cubicBezTo>
                  <a:cubicBezTo>
                    <a:pt x="2229525" y="4484809"/>
                    <a:pt x="2227514" y="4479435"/>
                    <a:pt x="2227514" y="4444994"/>
                  </a:cubicBezTo>
                  <a:cubicBezTo>
                    <a:pt x="2227514" y="4418820"/>
                    <a:pt x="2228121" y="4414314"/>
                    <a:pt x="2233633" y="4397362"/>
                  </a:cubicBezTo>
                  <a:cubicBezTo>
                    <a:pt x="2239145" y="4380409"/>
                    <a:pt x="2239543" y="4377705"/>
                    <a:pt x="2237238" y="4368571"/>
                  </a:cubicBezTo>
                  <a:cubicBezTo>
                    <a:pt x="2233026" y="4351428"/>
                    <a:pt x="2186521" y="4267187"/>
                    <a:pt x="2181199" y="4267187"/>
                  </a:cubicBezTo>
                  <a:cubicBezTo>
                    <a:pt x="2180298" y="4267187"/>
                    <a:pt x="2174179" y="4256163"/>
                    <a:pt x="2167766" y="4242816"/>
                  </a:cubicBezTo>
                  <a:cubicBezTo>
                    <a:pt x="2161352" y="4229470"/>
                    <a:pt x="2149219" y="4206711"/>
                    <a:pt x="2140795" y="4192168"/>
                  </a:cubicBezTo>
                  <a:cubicBezTo>
                    <a:pt x="2126270" y="4167208"/>
                    <a:pt x="2095087" y="4100907"/>
                    <a:pt x="2083456" y="4070036"/>
                  </a:cubicBezTo>
                  <a:cubicBezTo>
                    <a:pt x="2079313" y="4057731"/>
                    <a:pt x="2075829" y="4045210"/>
                    <a:pt x="2073055" y="4032527"/>
                  </a:cubicBezTo>
                  <a:cubicBezTo>
                    <a:pt x="2070248" y="4019475"/>
                    <a:pt x="2065429" y="4001032"/>
                    <a:pt x="2062430" y="3991308"/>
                  </a:cubicBezTo>
                  <a:cubicBezTo>
                    <a:pt x="2059432" y="3981584"/>
                    <a:pt x="2054006" y="3959813"/>
                    <a:pt x="2050487" y="3943069"/>
                  </a:cubicBezTo>
                  <a:cubicBezTo>
                    <a:pt x="2046969" y="3926325"/>
                    <a:pt x="2041266" y="3901347"/>
                    <a:pt x="2037869" y="3887914"/>
                  </a:cubicBezTo>
                  <a:cubicBezTo>
                    <a:pt x="2034471" y="3874480"/>
                    <a:pt x="2028145" y="3845880"/>
                    <a:pt x="2024002" y="3824733"/>
                  </a:cubicBezTo>
                  <a:cubicBezTo>
                    <a:pt x="2019859" y="3803587"/>
                    <a:pt x="2014469" y="3779407"/>
                    <a:pt x="2012163" y="3771173"/>
                  </a:cubicBezTo>
                  <a:cubicBezTo>
                    <a:pt x="2004554" y="3743197"/>
                    <a:pt x="1999336" y="3699170"/>
                    <a:pt x="1999336" y="3662267"/>
                  </a:cubicBezTo>
                  <a:cubicBezTo>
                    <a:pt x="1999336" y="3630079"/>
                    <a:pt x="1999631" y="3627479"/>
                    <a:pt x="2003947" y="3622955"/>
                  </a:cubicBezTo>
                  <a:cubicBezTo>
                    <a:pt x="2007258" y="3619488"/>
                    <a:pt x="2009060" y="3613837"/>
                    <a:pt x="2010256" y="3602501"/>
                  </a:cubicBezTo>
                  <a:cubicBezTo>
                    <a:pt x="2012371" y="3582533"/>
                    <a:pt x="2013879" y="3577333"/>
                    <a:pt x="2019079" y="3571613"/>
                  </a:cubicBezTo>
                  <a:cubicBezTo>
                    <a:pt x="2023101" y="3567193"/>
                    <a:pt x="2023291" y="3564888"/>
                    <a:pt x="2021887" y="3531902"/>
                  </a:cubicBezTo>
                  <a:cubicBezTo>
                    <a:pt x="2020587" y="3501014"/>
                    <a:pt x="2020899" y="3494289"/>
                    <a:pt x="2024903" y="3475742"/>
                  </a:cubicBezTo>
                  <a:cubicBezTo>
                    <a:pt x="2028717" y="3457680"/>
                    <a:pt x="2029220" y="3449464"/>
                    <a:pt x="2028370" y="3419685"/>
                  </a:cubicBezTo>
                  <a:cubicBezTo>
                    <a:pt x="2027572" y="3390218"/>
                    <a:pt x="2026636" y="3382280"/>
                    <a:pt x="2022269" y="3369037"/>
                  </a:cubicBezTo>
                  <a:cubicBezTo>
                    <a:pt x="2019461" y="3360370"/>
                    <a:pt x="2014434" y="3343661"/>
                    <a:pt x="2011227" y="3331822"/>
                  </a:cubicBezTo>
                  <a:cubicBezTo>
                    <a:pt x="2005212" y="3310069"/>
                    <a:pt x="1993790" y="3281087"/>
                    <a:pt x="1981258" y="3255711"/>
                  </a:cubicBezTo>
                  <a:cubicBezTo>
                    <a:pt x="1977618" y="3248396"/>
                    <a:pt x="1974394" y="3240873"/>
                    <a:pt x="1971637" y="3233177"/>
                  </a:cubicBezTo>
                  <a:cubicBezTo>
                    <a:pt x="1964409" y="3210419"/>
                    <a:pt x="1933937" y="3167310"/>
                    <a:pt x="1920608" y="3160983"/>
                  </a:cubicBezTo>
                  <a:cubicBezTo>
                    <a:pt x="1916795" y="3158886"/>
                    <a:pt x="1913709" y="3155662"/>
                    <a:pt x="1911785" y="3151745"/>
                  </a:cubicBezTo>
                  <a:cubicBezTo>
                    <a:pt x="1910173" y="3148278"/>
                    <a:pt x="1902962" y="3137601"/>
                    <a:pt x="1895838" y="3128189"/>
                  </a:cubicBezTo>
                  <a:cubicBezTo>
                    <a:pt x="1888714" y="3118777"/>
                    <a:pt x="1876893" y="3101513"/>
                    <a:pt x="1869578" y="3090055"/>
                  </a:cubicBezTo>
                  <a:cubicBezTo>
                    <a:pt x="1861917" y="3077974"/>
                    <a:pt x="1853666" y="3066308"/>
                    <a:pt x="1844826" y="3055059"/>
                  </a:cubicBezTo>
                  <a:cubicBezTo>
                    <a:pt x="1833698" y="3041521"/>
                    <a:pt x="1803624" y="3015053"/>
                    <a:pt x="1789185" y="3006126"/>
                  </a:cubicBezTo>
                  <a:cubicBezTo>
                    <a:pt x="1784263" y="3003110"/>
                    <a:pt x="1782166" y="3000008"/>
                    <a:pt x="1781663" y="2995189"/>
                  </a:cubicBezTo>
                  <a:cubicBezTo>
                    <a:pt x="1780762" y="2986869"/>
                    <a:pt x="1767623" y="2946343"/>
                    <a:pt x="1762215" y="2935215"/>
                  </a:cubicBezTo>
                  <a:cubicBezTo>
                    <a:pt x="1760013" y="2930605"/>
                    <a:pt x="1751693" y="2917674"/>
                    <a:pt x="1743859" y="2906546"/>
                  </a:cubicBezTo>
                  <a:cubicBezTo>
                    <a:pt x="1736024" y="2895418"/>
                    <a:pt x="1723717" y="2877755"/>
                    <a:pt x="1716697" y="2867632"/>
                  </a:cubicBezTo>
                  <a:cubicBezTo>
                    <a:pt x="1708169" y="2855655"/>
                    <a:pt x="1698965" y="2844163"/>
                    <a:pt x="1689137" y="2833225"/>
                  </a:cubicBezTo>
                  <a:cubicBezTo>
                    <a:pt x="1673797" y="2816585"/>
                    <a:pt x="1667071" y="2805492"/>
                    <a:pt x="1643220" y="2757617"/>
                  </a:cubicBezTo>
                  <a:cubicBezTo>
                    <a:pt x="1626372" y="2723712"/>
                    <a:pt x="1622265" y="2718408"/>
                    <a:pt x="1598708" y="2699446"/>
                  </a:cubicBezTo>
                  <a:cubicBezTo>
                    <a:pt x="1579052" y="2683603"/>
                    <a:pt x="1567508" y="2669459"/>
                    <a:pt x="1548181" y="2637565"/>
                  </a:cubicBezTo>
                  <a:cubicBezTo>
                    <a:pt x="1518299" y="2588234"/>
                    <a:pt x="1508089" y="2568977"/>
                    <a:pt x="1506477" y="2558958"/>
                  </a:cubicBezTo>
                  <a:cubicBezTo>
                    <a:pt x="1504744" y="2547726"/>
                    <a:pt x="1494153" y="2529959"/>
                    <a:pt x="1480477" y="2515226"/>
                  </a:cubicBezTo>
                  <a:cubicBezTo>
                    <a:pt x="1470753" y="2504687"/>
                    <a:pt x="1450802" y="2490751"/>
                    <a:pt x="1445290" y="2490751"/>
                  </a:cubicBezTo>
                  <a:cubicBezTo>
                    <a:pt x="1438668" y="2490751"/>
                    <a:pt x="1434266" y="2486435"/>
                    <a:pt x="1426049" y="2472308"/>
                  </a:cubicBezTo>
                  <a:cubicBezTo>
                    <a:pt x="1414922" y="2453051"/>
                    <a:pt x="1391955" y="2429980"/>
                    <a:pt x="1368191" y="2414033"/>
                  </a:cubicBezTo>
                  <a:cubicBezTo>
                    <a:pt x="1357270" y="2406718"/>
                    <a:pt x="1346749" y="2398693"/>
                    <a:pt x="1344548" y="2395989"/>
                  </a:cubicBezTo>
                  <a:cubicBezTo>
                    <a:pt x="1337528" y="2387322"/>
                    <a:pt x="1317473" y="2371618"/>
                    <a:pt x="1301630" y="2362397"/>
                  </a:cubicBezTo>
                  <a:cubicBezTo>
                    <a:pt x="1293119" y="2357370"/>
                    <a:pt x="1286030" y="2353158"/>
                    <a:pt x="1286030" y="2352863"/>
                  </a:cubicBezTo>
                  <a:cubicBezTo>
                    <a:pt x="1286030" y="2352569"/>
                    <a:pt x="1297851" y="2352257"/>
                    <a:pt x="1312186" y="2351962"/>
                  </a:cubicBezTo>
                  <a:cubicBezTo>
                    <a:pt x="1345380" y="2351355"/>
                    <a:pt x="1370340" y="2348149"/>
                    <a:pt x="1400708" y="2340435"/>
                  </a:cubicBezTo>
                  <a:cubicBezTo>
                    <a:pt x="1410137" y="2338026"/>
                    <a:pt x="1420364" y="2329602"/>
                    <a:pt x="1423779" y="2321368"/>
                  </a:cubicBezTo>
                  <a:cubicBezTo>
                    <a:pt x="1425876" y="2316168"/>
                    <a:pt x="1426778" y="2303827"/>
                    <a:pt x="1431597" y="2207748"/>
                  </a:cubicBezTo>
                  <a:cubicBezTo>
                    <a:pt x="1432688" y="2184781"/>
                    <a:pt x="1434197" y="2164518"/>
                    <a:pt x="1434907" y="2162681"/>
                  </a:cubicBezTo>
                  <a:cubicBezTo>
                    <a:pt x="1438513" y="2152957"/>
                    <a:pt x="1449329" y="2077643"/>
                    <a:pt x="1451149" y="2049060"/>
                  </a:cubicBezTo>
                  <a:cubicBezTo>
                    <a:pt x="1453142" y="2017860"/>
                    <a:pt x="1460768" y="1966137"/>
                    <a:pt x="1470493" y="1917325"/>
                  </a:cubicBezTo>
                  <a:cubicBezTo>
                    <a:pt x="1473959" y="1900183"/>
                    <a:pt x="1475797" y="1895052"/>
                    <a:pt x="1479905" y="1891655"/>
                  </a:cubicBezTo>
                  <a:cubicBezTo>
                    <a:pt x="1482713" y="1889349"/>
                    <a:pt x="1499353" y="1879625"/>
                    <a:pt x="1516808" y="1870300"/>
                  </a:cubicBezTo>
                  <a:cubicBezTo>
                    <a:pt x="1537920" y="1858929"/>
                    <a:pt x="1560713" y="1841214"/>
                    <a:pt x="1585171" y="1817138"/>
                  </a:cubicBezTo>
                  <a:cubicBezTo>
                    <a:pt x="1605330" y="1797291"/>
                    <a:pt x="1630394" y="1771308"/>
                    <a:pt x="1640811" y="1759383"/>
                  </a:cubicBezTo>
                  <a:cubicBezTo>
                    <a:pt x="1675305" y="1720157"/>
                    <a:pt x="1700351" y="1695388"/>
                    <a:pt x="1715605" y="1685369"/>
                  </a:cubicBezTo>
                  <a:cubicBezTo>
                    <a:pt x="1733337" y="1673634"/>
                    <a:pt x="1749891" y="1659369"/>
                    <a:pt x="1757101" y="1649264"/>
                  </a:cubicBezTo>
                  <a:cubicBezTo>
                    <a:pt x="1760013" y="1645156"/>
                    <a:pt x="1763116" y="1641949"/>
                    <a:pt x="1764225" y="1641949"/>
                  </a:cubicBezTo>
                  <a:cubicBezTo>
                    <a:pt x="1765335" y="1641949"/>
                    <a:pt x="1770830" y="1645658"/>
                    <a:pt x="1776844" y="1650373"/>
                  </a:cubicBezTo>
                  <a:cubicBezTo>
                    <a:pt x="1790485" y="1661102"/>
                    <a:pt x="1795096" y="1662194"/>
                    <a:pt x="1809223" y="1658294"/>
                  </a:cubicBezTo>
                  <a:cubicBezTo>
                    <a:pt x="1817352" y="1656215"/>
                    <a:pt x="1825638" y="1654776"/>
                    <a:pt x="1833993" y="1653978"/>
                  </a:cubicBezTo>
                  <a:cubicBezTo>
                    <a:pt x="1841307" y="1653372"/>
                    <a:pt x="1848431" y="1652245"/>
                    <a:pt x="1849731" y="1651361"/>
                  </a:cubicBezTo>
                  <a:cubicBezTo>
                    <a:pt x="1851031" y="1650477"/>
                    <a:pt x="1859455" y="1649056"/>
                    <a:pt x="1868469" y="1648067"/>
                  </a:cubicBezTo>
                  <a:cubicBezTo>
                    <a:pt x="1878800" y="1647010"/>
                    <a:pt x="1888870" y="1644064"/>
                    <a:pt x="1898144" y="1639401"/>
                  </a:cubicBezTo>
                  <a:cubicBezTo>
                    <a:pt x="1913189" y="1631774"/>
                    <a:pt x="1913484" y="1631271"/>
                    <a:pt x="1923416" y="1595773"/>
                  </a:cubicBezTo>
                  <a:cubicBezTo>
                    <a:pt x="1926415" y="1585043"/>
                    <a:pt x="1930228" y="1572702"/>
                    <a:pt x="1931927" y="1567900"/>
                  </a:cubicBezTo>
                  <a:cubicBezTo>
                    <a:pt x="1937941" y="1551659"/>
                    <a:pt x="1936451" y="1544032"/>
                    <a:pt x="1925115" y="1531500"/>
                  </a:cubicBezTo>
                  <a:cubicBezTo>
                    <a:pt x="1916101" y="1521568"/>
                    <a:pt x="1881209" y="1461785"/>
                    <a:pt x="1875489" y="1446566"/>
                  </a:cubicBezTo>
                  <a:cubicBezTo>
                    <a:pt x="1873496" y="1441054"/>
                    <a:pt x="1874189" y="1440049"/>
                    <a:pt x="1889824" y="1427603"/>
                  </a:cubicBezTo>
                  <a:cubicBezTo>
                    <a:pt x="1911681" y="1410166"/>
                    <a:pt x="1932932" y="1397825"/>
                    <a:pt x="1951288" y="1391914"/>
                  </a:cubicBezTo>
                  <a:cubicBezTo>
                    <a:pt x="1967530" y="1386714"/>
                    <a:pt x="1992992" y="1373956"/>
                    <a:pt x="2001815" y="1366538"/>
                  </a:cubicBezTo>
                  <a:cubicBezTo>
                    <a:pt x="2005819" y="1363227"/>
                    <a:pt x="2012735" y="1361130"/>
                    <a:pt x="2026463" y="1359119"/>
                  </a:cubicBezTo>
                  <a:cubicBezTo>
                    <a:pt x="2069571" y="1352896"/>
                    <a:pt x="2079503" y="1348719"/>
                    <a:pt x="2093942" y="1330536"/>
                  </a:cubicBezTo>
                  <a:cubicBezTo>
                    <a:pt x="2103354" y="1318697"/>
                    <a:pt x="2103857" y="1316998"/>
                    <a:pt x="2105261" y="1294534"/>
                  </a:cubicBezTo>
                  <a:cubicBezTo>
                    <a:pt x="2106370" y="1275676"/>
                    <a:pt x="2111484" y="1261601"/>
                    <a:pt x="2118400" y="1258429"/>
                  </a:cubicBezTo>
                  <a:cubicBezTo>
                    <a:pt x="2124259" y="1256331"/>
                    <a:pt x="2130291" y="1254789"/>
                    <a:pt x="2136444" y="1253818"/>
                  </a:cubicBezTo>
                  <a:cubicBezTo>
                    <a:pt x="2152287" y="1251010"/>
                    <a:pt x="2187976" y="1238374"/>
                    <a:pt x="2199902" y="1231285"/>
                  </a:cubicBezTo>
                  <a:cubicBezTo>
                    <a:pt x="2207425" y="1226865"/>
                    <a:pt x="2209123" y="1226570"/>
                    <a:pt x="2213769" y="1229083"/>
                  </a:cubicBezTo>
                  <a:cubicBezTo>
                    <a:pt x="2216681" y="1230574"/>
                    <a:pt x="2226093" y="1232550"/>
                    <a:pt x="2234569" y="1233399"/>
                  </a:cubicBezTo>
                  <a:cubicBezTo>
                    <a:pt x="2249510" y="1234786"/>
                    <a:pt x="2250706" y="1234596"/>
                    <a:pt x="2267052" y="1226969"/>
                  </a:cubicBezTo>
                  <a:cubicBezTo>
                    <a:pt x="2279878" y="1220954"/>
                    <a:pt x="2285703" y="1219342"/>
                    <a:pt x="2291006" y="1220157"/>
                  </a:cubicBezTo>
                  <a:cubicBezTo>
                    <a:pt x="2312864" y="1223623"/>
                    <a:pt x="2343839" y="1227974"/>
                    <a:pt x="2362594" y="1230175"/>
                  </a:cubicBezTo>
                  <a:cubicBezTo>
                    <a:pt x="2383030" y="1232585"/>
                    <a:pt x="2398179" y="1234786"/>
                    <a:pt x="2464133" y="1245221"/>
                  </a:cubicBezTo>
                  <a:cubicBezTo>
                    <a:pt x="2506739" y="1251946"/>
                    <a:pt x="2541024" y="1253246"/>
                    <a:pt x="2553262" y="1248531"/>
                  </a:cubicBezTo>
                  <a:cubicBezTo>
                    <a:pt x="2578829" y="1238808"/>
                    <a:pt x="2603529" y="1199096"/>
                    <a:pt x="2603529" y="1167810"/>
                  </a:cubicBezTo>
                  <a:cubicBezTo>
                    <a:pt x="2603529" y="1143335"/>
                    <a:pt x="2583977" y="1098476"/>
                    <a:pt x="2570959" y="1093085"/>
                  </a:cubicBezTo>
                  <a:cubicBezTo>
                    <a:pt x="2568238" y="1091993"/>
                    <a:pt x="2555914" y="1089480"/>
                    <a:pt x="2543486" y="1087677"/>
                  </a:cubicBezTo>
                  <a:cubicBezTo>
                    <a:pt x="2531057" y="1085874"/>
                    <a:pt x="2516723" y="1082858"/>
                    <a:pt x="2511297" y="1081264"/>
                  </a:cubicBezTo>
                  <a:cubicBezTo>
                    <a:pt x="2505872" y="1079669"/>
                    <a:pt x="2478121" y="1074746"/>
                    <a:pt x="2449348" y="1070430"/>
                  </a:cubicBezTo>
                  <a:cubicBezTo>
                    <a:pt x="2420574" y="1066114"/>
                    <a:pt x="2395822" y="1062110"/>
                    <a:pt x="2394314" y="1061504"/>
                  </a:cubicBezTo>
                  <a:cubicBezTo>
                    <a:pt x="2390206" y="1059892"/>
                    <a:pt x="2390708" y="1055679"/>
                    <a:pt x="2395423" y="1051381"/>
                  </a:cubicBezTo>
                  <a:cubicBezTo>
                    <a:pt x="2400727" y="1046562"/>
                    <a:pt x="2402738" y="1038328"/>
                    <a:pt x="2399930" y="1033025"/>
                  </a:cubicBezTo>
                  <a:cubicBezTo>
                    <a:pt x="2398717" y="1030806"/>
                    <a:pt x="2393915" y="1027911"/>
                    <a:pt x="2389201" y="1026594"/>
                  </a:cubicBezTo>
                  <a:cubicBezTo>
                    <a:pt x="2381071" y="1024393"/>
                    <a:pt x="2380672" y="1023890"/>
                    <a:pt x="2380672" y="1016194"/>
                  </a:cubicBezTo>
                  <a:cubicBezTo>
                    <a:pt x="2380811" y="1010630"/>
                    <a:pt x="2381487" y="1005100"/>
                    <a:pt x="2382683" y="999658"/>
                  </a:cubicBezTo>
                  <a:cubicBezTo>
                    <a:pt x="2386392" y="984318"/>
                    <a:pt x="2384278" y="982706"/>
                    <a:pt x="2353407" y="976587"/>
                  </a:cubicBezTo>
                  <a:lnTo>
                    <a:pt x="2340372" y="973987"/>
                  </a:lnTo>
                  <a:lnTo>
                    <a:pt x="2349403" y="966170"/>
                  </a:lnTo>
                  <a:lnTo>
                    <a:pt x="2358416" y="958352"/>
                  </a:lnTo>
                  <a:lnTo>
                    <a:pt x="2393811" y="960345"/>
                  </a:lnTo>
                  <a:cubicBezTo>
                    <a:pt x="2435013" y="962651"/>
                    <a:pt x="2463145" y="966170"/>
                    <a:pt x="2525130" y="976483"/>
                  </a:cubicBezTo>
                  <a:cubicBezTo>
                    <a:pt x="2578274" y="985323"/>
                    <a:pt x="2600825" y="986224"/>
                    <a:pt x="2613357" y="979950"/>
                  </a:cubicBezTo>
                  <a:cubicBezTo>
                    <a:pt x="2618175" y="977540"/>
                    <a:pt x="2628697" y="968423"/>
                    <a:pt x="2637225" y="959496"/>
                  </a:cubicBezTo>
                  <a:cubicBezTo>
                    <a:pt x="2649740" y="946253"/>
                    <a:pt x="2653155" y="941140"/>
                    <a:pt x="2656067" y="931121"/>
                  </a:cubicBezTo>
                  <a:cubicBezTo>
                    <a:pt x="2662480" y="909264"/>
                    <a:pt x="2657800" y="886297"/>
                    <a:pt x="2641923" y="861424"/>
                  </a:cubicBezTo>
                  <a:cubicBezTo>
                    <a:pt x="2632407" y="846482"/>
                    <a:pt x="2622474" y="840866"/>
                    <a:pt x="2601120" y="838162"/>
                  </a:cubicBezTo>
                  <a:cubicBezTo>
                    <a:pt x="2591205" y="836949"/>
                    <a:pt x="2571549" y="834037"/>
                    <a:pt x="2557422" y="831731"/>
                  </a:cubicBezTo>
                  <a:cubicBezTo>
                    <a:pt x="2482229" y="819494"/>
                    <a:pt x="2449348" y="815091"/>
                    <a:pt x="2400623" y="810931"/>
                  </a:cubicBezTo>
                  <a:cubicBezTo>
                    <a:pt x="2392113" y="810220"/>
                    <a:pt x="2385023" y="809527"/>
                    <a:pt x="2385023" y="809319"/>
                  </a:cubicBezTo>
                  <a:cubicBezTo>
                    <a:pt x="2385023" y="809111"/>
                    <a:pt x="2385924" y="805852"/>
                    <a:pt x="2387034" y="802004"/>
                  </a:cubicBezTo>
                  <a:cubicBezTo>
                    <a:pt x="2388230" y="797688"/>
                    <a:pt x="2388334" y="790166"/>
                    <a:pt x="2387034" y="782747"/>
                  </a:cubicBezTo>
                  <a:cubicBezTo>
                    <a:pt x="2384226" y="765206"/>
                    <a:pt x="2376998" y="759191"/>
                    <a:pt x="2347028" y="749449"/>
                  </a:cubicBezTo>
                  <a:cubicBezTo>
                    <a:pt x="2334202" y="745237"/>
                    <a:pt x="2318359" y="741337"/>
                    <a:pt x="2311945" y="740626"/>
                  </a:cubicBezTo>
                  <a:cubicBezTo>
                    <a:pt x="2292099" y="738494"/>
                    <a:pt x="2282167" y="735981"/>
                    <a:pt x="2282167" y="733104"/>
                  </a:cubicBezTo>
                  <a:cubicBezTo>
                    <a:pt x="2282167" y="730694"/>
                    <a:pt x="2278058" y="724784"/>
                    <a:pt x="2272945" y="719671"/>
                  </a:cubicBezTo>
                  <a:cubicBezTo>
                    <a:pt x="2266081" y="712044"/>
                    <a:pt x="2260240" y="703550"/>
                    <a:pt x="2255612" y="694398"/>
                  </a:cubicBezTo>
                  <a:lnTo>
                    <a:pt x="2247500" y="678261"/>
                  </a:lnTo>
                  <a:lnTo>
                    <a:pt x="2251504" y="664394"/>
                  </a:lnTo>
                  <a:cubicBezTo>
                    <a:pt x="2253861" y="655554"/>
                    <a:pt x="2255196" y="646471"/>
                    <a:pt x="2255525" y="637319"/>
                  </a:cubicBezTo>
                  <a:cubicBezTo>
                    <a:pt x="2255525" y="618773"/>
                    <a:pt x="2251001" y="613157"/>
                    <a:pt x="2231969" y="608130"/>
                  </a:cubicBezTo>
                  <a:cubicBezTo>
                    <a:pt x="2218726" y="604663"/>
                    <a:pt x="2217218" y="604525"/>
                    <a:pt x="2212504" y="607731"/>
                  </a:cubicBezTo>
                  <a:cubicBezTo>
                    <a:pt x="2206593" y="611648"/>
                    <a:pt x="2206090" y="615964"/>
                    <a:pt x="2210614" y="624683"/>
                  </a:cubicBezTo>
                  <a:cubicBezTo>
                    <a:pt x="2215225" y="633714"/>
                    <a:pt x="2214514" y="640422"/>
                    <a:pt x="2208395" y="644443"/>
                  </a:cubicBezTo>
                  <a:cubicBezTo>
                    <a:pt x="2200474" y="649643"/>
                    <a:pt x="2195066" y="645449"/>
                    <a:pt x="2193471" y="632812"/>
                  </a:cubicBezTo>
                  <a:cubicBezTo>
                    <a:pt x="2191253" y="615652"/>
                    <a:pt x="2190559" y="613850"/>
                    <a:pt x="2184804" y="610851"/>
                  </a:cubicBezTo>
                  <a:cubicBezTo>
                    <a:pt x="2181910" y="609239"/>
                    <a:pt x="2174491" y="607939"/>
                    <a:pt x="2168563" y="607835"/>
                  </a:cubicBezTo>
                  <a:cubicBezTo>
                    <a:pt x="2159151" y="607835"/>
                    <a:pt x="2156932" y="608528"/>
                    <a:pt x="2152530" y="613746"/>
                  </a:cubicBezTo>
                  <a:cubicBezTo>
                    <a:pt x="2145908" y="621476"/>
                    <a:pt x="2144002" y="633003"/>
                    <a:pt x="2146914" y="647442"/>
                  </a:cubicBezTo>
                  <a:cubicBezTo>
                    <a:pt x="2148820" y="656871"/>
                    <a:pt x="2151021" y="660789"/>
                    <a:pt x="2157747" y="666804"/>
                  </a:cubicBezTo>
                  <a:cubicBezTo>
                    <a:pt x="2164472" y="672818"/>
                    <a:pt x="2165963" y="675470"/>
                    <a:pt x="2165166" y="680046"/>
                  </a:cubicBezTo>
                  <a:cubicBezTo>
                    <a:pt x="2164160" y="685246"/>
                    <a:pt x="2162444" y="686061"/>
                    <a:pt x="2148109" y="689268"/>
                  </a:cubicBezTo>
                  <a:cubicBezTo>
                    <a:pt x="2134884" y="692180"/>
                    <a:pt x="2131279" y="693982"/>
                    <a:pt x="2126859" y="699789"/>
                  </a:cubicBezTo>
                  <a:cubicBezTo>
                    <a:pt x="2123773" y="703932"/>
                    <a:pt x="2121537" y="708646"/>
                    <a:pt x="2120254" y="713656"/>
                  </a:cubicBezTo>
                  <a:cubicBezTo>
                    <a:pt x="2118851" y="720381"/>
                    <a:pt x="2118643" y="720468"/>
                    <a:pt x="2109022" y="719376"/>
                  </a:cubicBezTo>
                  <a:cubicBezTo>
                    <a:pt x="2069814" y="714852"/>
                    <a:pt x="2037643" y="710709"/>
                    <a:pt x="2015595" y="706930"/>
                  </a:cubicBezTo>
                  <a:cubicBezTo>
                    <a:pt x="1996736" y="703828"/>
                    <a:pt x="1937993" y="695404"/>
                    <a:pt x="1929275" y="694589"/>
                  </a:cubicBezTo>
                  <a:cubicBezTo>
                    <a:pt x="1929067" y="694589"/>
                    <a:pt x="1929067" y="680254"/>
                    <a:pt x="1929379" y="662903"/>
                  </a:cubicBezTo>
                  <a:cubicBezTo>
                    <a:pt x="1929881" y="632726"/>
                    <a:pt x="1929673" y="630715"/>
                    <a:pt x="1924265" y="619189"/>
                  </a:cubicBezTo>
                  <a:cubicBezTo>
                    <a:pt x="1921145" y="612567"/>
                    <a:pt x="1916344" y="605842"/>
                    <a:pt x="1913640" y="604438"/>
                  </a:cubicBezTo>
                  <a:cubicBezTo>
                    <a:pt x="1908024" y="601439"/>
                    <a:pt x="1869925" y="591802"/>
                    <a:pt x="1863373" y="591802"/>
                  </a:cubicBezTo>
                  <a:cubicBezTo>
                    <a:pt x="1855053" y="591802"/>
                    <a:pt x="1851742" y="586290"/>
                    <a:pt x="1842018" y="557811"/>
                  </a:cubicBezTo>
                  <a:cubicBezTo>
                    <a:pt x="1825881" y="510282"/>
                    <a:pt x="1815758" y="491822"/>
                    <a:pt x="1801631" y="484109"/>
                  </a:cubicBezTo>
                  <a:cubicBezTo>
                    <a:pt x="1798008" y="482202"/>
                    <a:pt x="1771453" y="478909"/>
                    <a:pt x="1741380" y="476985"/>
                  </a:cubicBezTo>
                  <a:cubicBezTo>
                    <a:pt x="1646947" y="470554"/>
                    <a:pt x="1639927" y="470866"/>
                    <a:pt x="1628297" y="481890"/>
                  </a:cubicBezTo>
                  <a:cubicBezTo>
                    <a:pt x="1617359" y="492290"/>
                    <a:pt x="1609854" y="513177"/>
                    <a:pt x="1609646" y="533336"/>
                  </a:cubicBezTo>
                  <a:cubicBezTo>
                    <a:pt x="1609212" y="539212"/>
                    <a:pt x="1607791" y="544984"/>
                    <a:pt x="1605433" y="550392"/>
                  </a:cubicBezTo>
                  <a:lnTo>
                    <a:pt x="1601221" y="559509"/>
                  </a:lnTo>
                  <a:lnTo>
                    <a:pt x="1588187" y="559509"/>
                  </a:lnTo>
                  <a:cubicBezTo>
                    <a:pt x="1571945" y="559509"/>
                    <a:pt x="1567387" y="561919"/>
                    <a:pt x="1565532" y="571348"/>
                  </a:cubicBezTo>
                  <a:cubicBezTo>
                    <a:pt x="1563799" y="580379"/>
                    <a:pt x="1561736" y="582077"/>
                    <a:pt x="1558113" y="577761"/>
                  </a:cubicBezTo>
                  <a:cubicBezTo>
                    <a:pt x="1554491" y="573445"/>
                    <a:pt x="1544680" y="573654"/>
                    <a:pt x="1534765" y="578767"/>
                  </a:cubicBezTo>
                  <a:cubicBezTo>
                    <a:pt x="1525838" y="583377"/>
                    <a:pt x="1524140" y="587798"/>
                    <a:pt x="1519616" y="619084"/>
                  </a:cubicBezTo>
                  <a:cubicBezTo>
                    <a:pt x="1518472" y="626226"/>
                    <a:pt x="1516235" y="633159"/>
                    <a:pt x="1513012" y="639642"/>
                  </a:cubicBezTo>
                  <a:cubicBezTo>
                    <a:pt x="1509406" y="645865"/>
                    <a:pt x="1507898" y="652382"/>
                    <a:pt x="1507101" y="664810"/>
                  </a:cubicBezTo>
                  <a:lnTo>
                    <a:pt x="1505992" y="681658"/>
                  </a:lnTo>
                  <a:lnTo>
                    <a:pt x="1497065" y="681658"/>
                  </a:lnTo>
                  <a:cubicBezTo>
                    <a:pt x="1492160" y="681658"/>
                    <a:pt x="1487237" y="682559"/>
                    <a:pt x="1486145" y="683565"/>
                  </a:cubicBezTo>
                  <a:cubicBezTo>
                    <a:pt x="1485053" y="684570"/>
                    <a:pt x="1473803" y="685870"/>
                    <a:pt x="1461184" y="686269"/>
                  </a:cubicBezTo>
                  <a:cubicBezTo>
                    <a:pt x="1441927" y="686876"/>
                    <a:pt x="1437316" y="687777"/>
                    <a:pt x="1432203" y="691469"/>
                  </a:cubicBezTo>
                  <a:cubicBezTo>
                    <a:pt x="1427090" y="695161"/>
                    <a:pt x="1426188" y="697397"/>
                    <a:pt x="1426188" y="707069"/>
                  </a:cubicBezTo>
                  <a:cubicBezTo>
                    <a:pt x="1426188" y="718007"/>
                    <a:pt x="1426188" y="718093"/>
                    <a:pt x="1419775" y="718093"/>
                  </a:cubicBezTo>
                  <a:cubicBezTo>
                    <a:pt x="1406237" y="718093"/>
                    <a:pt x="1377065" y="710986"/>
                    <a:pt x="1373755" y="706965"/>
                  </a:cubicBezTo>
                  <a:cubicBezTo>
                    <a:pt x="1371449" y="704053"/>
                    <a:pt x="1365747" y="702250"/>
                    <a:pt x="1354411" y="700846"/>
                  </a:cubicBezTo>
                  <a:cubicBezTo>
                    <a:pt x="1345588" y="699754"/>
                    <a:pt x="1336072" y="698246"/>
                    <a:pt x="1333454" y="697640"/>
                  </a:cubicBezTo>
                  <a:lnTo>
                    <a:pt x="1328549" y="696443"/>
                  </a:lnTo>
                  <a:lnTo>
                    <a:pt x="1333749" y="690221"/>
                  </a:lnTo>
                  <a:cubicBezTo>
                    <a:pt x="1335950" y="687742"/>
                    <a:pt x="1337961" y="685090"/>
                    <a:pt x="1339764" y="682300"/>
                  </a:cubicBezTo>
                  <a:cubicBezTo>
                    <a:pt x="1340163" y="681398"/>
                    <a:pt x="1346073" y="676892"/>
                    <a:pt x="1352695" y="672367"/>
                  </a:cubicBezTo>
                  <a:cubicBezTo>
                    <a:pt x="1366024" y="663337"/>
                    <a:pt x="1369231" y="657235"/>
                    <a:pt x="1369525" y="639885"/>
                  </a:cubicBezTo>
                  <a:cubicBezTo>
                    <a:pt x="1369733" y="627647"/>
                    <a:pt x="1371536" y="625030"/>
                    <a:pt x="1379925" y="624631"/>
                  </a:cubicBezTo>
                  <a:cubicBezTo>
                    <a:pt x="1388592" y="624232"/>
                    <a:pt x="1396878" y="616814"/>
                    <a:pt x="1414592" y="593639"/>
                  </a:cubicBezTo>
                  <a:cubicBezTo>
                    <a:pt x="1426431" y="578195"/>
                    <a:pt x="1447682" y="544100"/>
                    <a:pt x="1457198" y="525449"/>
                  </a:cubicBezTo>
                  <a:cubicBezTo>
                    <a:pt x="1459919" y="519746"/>
                    <a:pt x="1461427" y="513524"/>
                    <a:pt x="1461618" y="507197"/>
                  </a:cubicBezTo>
                  <a:cubicBezTo>
                    <a:pt x="1461618" y="499275"/>
                    <a:pt x="1460613" y="496797"/>
                    <a:pt x="1455898" y="493053"/>
                  </a:cubicBezTo>
                  <a:lnTo>
                    <a:pt x="1450178" y="488546"/>
                  </a:lnTo>
                  <a:lnTo>
                    <a:pt x="1454893" y="480226"/>
                  </a:lnTo>
                  <a:cubicBezTo>
                    <a:pt x="1467321" y="458161"/>
                    <a:pt x="1487271" y="389867"/>
                    <a:pt x="1487271" y="369604"/>
                  </a:cubicBezTo>
                  <a:cubicBezTo>
                    <a:pt x="1487271" y="363087"/>
                    <a:pt x="1495193" y="355269"/>
                    <a:pt x="1508730" y="348353"/>
                  </a:cubicBezTo>
                  <a:cubicBezTo>
                    <a:pt x="1514051" y="345649"/>
                    <a:pt x="1519858" y="341732"/>
                    <a:pt x="1521765" y="339530"/>
                  </a:cubicBezTo>
                  <a:cubicBezTo>
                    <a:pt x="1529184" y="331193"/>
                    <a:pt x="1543120" y="300721"/>
                    <a:pt x="1545529" y="287877"/>
                  </a:cubicBezTo>
                  <a:cubicBezTo>
                    <a:pt x="1547627" y="276142"/>
                    <a:pt x="1547263" y="272034"/>
                    <a:pt x="1543016" y="252482"/>
                  </a:cubicBezTo>
                  <a:cubicBezTo>
                    <a:pt x="1535302" y="218179"/>
                    <a:pt x="1528283" y="201123"/>
                    <a:pt x="1520361" y="197518"/>
                  </a:cubicBezTo>
                  <a:cubicBezTo>
                    <a:pt x="1517050" y="196009"/>
                    <a:pt x="1511694" y="188002"/>
                    <a:pt x="1504518" y="173649"/>
                  </a:cubicBezTo>
                  <a:cubicBezTo>
                    <a:pt x="1498503" y="161620"/>
                    <a:pt x="1492090" y="151393"/>
                    <a:pt x="1490183" y="150683"/>
                  </a:cubicBezTo>
                  <a:cubicBezTo>
                    <a:pt x="1485278" y="148776"/>
                    <a:pt x="1480251" y="152901"/>
                    <a:pt x="1477946" y="160615"/>
                  </a:cubicBezTo>
                  <a:cubicBezTo>
                    <a:pt x="1476213" y="166439"/>
                    <a:pt x="1475242" y="167028"/>
                    <a:pt x="1470441" y="165815"/>
                  </a:cubicBezTo>
                  <a:cubicBezTo>
                    <a:pt x="1451183" y="160996"/>
                    <a:pt x="1437160" y="150371"/>
                    <a:pt x="1433936" y="138081"/>
                  </a:cubicBezTo>
                  <a:cubicBezTo>
                    <a:pt x="1430643" y="125255"/>
                    <a:pt x="1405683" y="102288"/>
                    <a:pt x="1383427" y="91454"/>
                  </a:cubicBezTo>
                  <a:cubicBezTo>
                    <a:pt x="1374188" y="86965"/>
                    <a:pt x="1365227" y="81938"/>
                    <a:pt x="1356560" y="76409"/>
                  </a:cubicBezTo>
                  <a:cubicBezTo>
                    <a:pt x="1347200" y="70429"/>
                    <a:pt x="1337476" y="65003"/>
                    <a:pt x="1327474" y="60167"/>
                  </a:cubicBezTo>
                  <a:cubicBezTo>
                    <a:pt x="1314821" y="53633"/>
                    <a:pt x="1302722" y="46092"/>
                    <a:pt x="1291282" y="37634"/>
                  </a:cubicBezTo>
                  <a:cubicBezTo>
                    <a:pt x="1268835" y="20578"/>
                    <a:pt x="1246076" y="11634"/>
                    <a:pt x="1208983" y="5445"/>
                  </a:cubicBezTo>
                  <a:lnTo>
                    <a:pt x="1208480" y="4943"/>
                  </a:lnTo>
                  <a:cubicBezTo>
                    <a:pt x="1198843" y="3418"/>
                    <a:pt x="1189066" y="2845"/>
                    <a:pt x="1179308" y="3209"/>
                  </a:cubicBezTo>
                  <a:cubicBezTo>
                    <a:pt x="1143514" y="5809"/>
                    <a:pt x="1120062" y="8721"/>
                    <a:pt x="1106230" y="12535"/>
                  </a:cubicBezTo>
                  <a:cubicBezTo>
                    <a:pt x="1069136" y="22554"/>
                    <a:pt x="1023428" y="48224"/>
                    <a:pt x="1006580" y="68591"/>
                  </a:cubicBezTo>
                  <a:cubicBezTo>
                    <a:pt x="1001380" y="74901"/>
                    <a:pt x="986629" y="90952"/>
                    <a:pt x="973508" y="104697"/>
                  </a:cubicBezTo>
                  <a:cubicBezTo>
                    <a:pt x="960386" y="118442"/>
                    <a:pt x="947941" y="132171"/>
                    <a:pt x="945531" y="135481"/>
                  </a:cubicBezTo>
                  <a:cubicBezTo>
                    <a:pt x="941614" y="140993"/>
                    <a:pt x="940713" y="141288"/>
                    <a:pt x="934906" y="138948"/>
                  </a:cubicBezTo>
                  <a:cubicBezTo>
                    <a:pt x="931439" y="137544"/>
                    <a:pt x="916550" y="136053"/>
                    <a:pt x="901816" y="135481"/>
                  </a:cubicBezTo>
                  <a:cubicBezTo>
                    <a:pt x="876961" y="134476"/>
                    <a:pt x="873858" y="134771"/>
                    <a:pt x="859020" y="139988"/>
                  </a:cubicBezTo>
                  <a:cubicBezTo>
                    <a:pt x="831148" y="149712"/>
                    <a:pt x="820523" y="166265"/>
                    <a:pt x="831044" y="183512"/>
                  </a:cubicBezTo>
                  <a:cubicBezTo>
                    <a:pt x="836660" y="192751"/>
                    <a:pt x="850891" y="199667"/>
                    <a:pt x="877966" y="206288"/>
                  </a:cubicBezTo>
                  <a:cubicBezTo>
                    <a:pt x="890186" y="209287"/>
                    <a:pt x="900621" y="212095"/>
                    <a:pt x="901123" y="212598"/>
                  </a:cubicBezTo>
                  <a:cubicBezTo>
                    <a:pt x="901626" y="213100"/>
                    <a:pt x="898610" y="222027"/>
                    <a:pt x="894606" y="232358"/>
                  </a:cubicBezTo>
                  <a:cubicBezTo>
                    <a:pt x="886078" y="254007"/>
                    <a:pt x="879664" y="280701"/>
                    <a:pt x="881363" y="287218"/>
                  </a:cubicBezTo>
                  <a:cubicBezTo>
                    <a:pt x="883062" y="293736"/>
                    <a:pt x="867132" y="313080"/>
                    <a:pt x="852797" y="322318"/>
                  </a:cubicBezTo>
                  <a:cubicBezTo>
                    <a:pt x="838463" y="331557"/>
                    <a:pt x="834251" y="332944"/>
                    <a:pt x="828635" y="330240"/>
                  </a:cubicBezTo>
                  <a:cubicBezTo>
                    <a:pt x="790744" y="312386"/>
                    <a:pt x="790501" y="312282"/>
                    <a:pt x="773410" y="314640"/>
                  </a:cubicBezTo>
                  <a:cubicBezTo>
                    <a:pt x="764588" y="315940"/>
                    <a:pt x="753962" y="317344"/>
                    <a:pt x="749542" y="317846"/>
                  </a:cubicBezTo>
                  <a:cubicBezTo>
                    <a:pt x="744567" y="318488"/>
                    <a:pt x="739714" y="319944"/>
                    <a:pt x="735207" y="322162"/>
                  </a:cubicBezTo>
                  <a:cubicBezTo>
                    <a:pt x="730458" y="324312"/>
                    <a:pt x="725293" y="325439"/>
                    <a:pt x="720075" y="325473"/>
                  </a:cubicBezTo>
                  <a:cubicBezTo>
                    <a:pt x="709138" y="325473"/>
                    <a:pt x="681942" y="336497"/>
                    <a:pt x="675164" y="343725"/>
                  </a:cubicBezTo>
                  <a:cubicBezTo>
                    <a:pt x="671334" y="347192"/>
                    <a:pt x="666602" y="349480"/>
                    <a:pt x="661523" y="350347"/>
                  </a:cubicBezTo>
                  <a:cubicBezTo>
                    <a:pt x="652700" y="351751"/>
                    <a:pt x="642872" y="359256"/>
                    <a:pt x="642872" y="364577"/>
                  </a:cubicBezTo>
                  <a:cubicBezTo>
                    <a:pt x="642872" y="366190"/>
                    <a:pt x="640168" y="370193"/>
                    <a:pt x="636961" y="373244"/>
                  </a:cubicBezTo>
                  <a:lnTo>
                    <a:pt x="631051" y="378964"/>
                  </a:lnTo>
                  <a:lnTo>
                    <a:pt x="612105" y="358164"/>
                  </a:lnTo>
                  <a:cubicBezTo>
                    <a:pt x="582534" y="325768"/>
                    <a:pt x="575202" y="321157"/>
                    <a:pt x="568772" y="330985"/>
                  </a:cubicBezTo>
                  <a:cubicBezTo>
                    <a:pt x="563572" y="338907"/>
                    <a:pt x="567038" y="348128"/>
                    <a:pt x="582811" y="370592"/>
                  </a:cubicBezTo>
                  <a:cubicBezTo>
                    <a:pt x="589936" y="380628"/>
                    <a:pt x="599452" y="394252"/>
                    <a:pt x="604166" y="400874"/>
                  </a:cubicBezTo>
                  <a:cubicBezTo>
                    <a:pt x="608881" y="407495"/>
                    <a:pt x="612192" y="413510"/>
                    <a:pt x="611585" y="414012"/>
                  </a:cubicBezTo>
                  <a:cubicBezTo>
                    <a:pt x="608569" y="417028"/>
                    <a:pt x="595743" y="451522"/>
                    <a:pt x="595743" y="456635"/>
                  </a:cubicBezTo>
                  <a:cubicBezTo>
                    <a:pt x="595743" y="459738"/>
                    <a:pt x="592640" y="467035"/>
                    <a:pt x="588930" y="472235"/>
                  </a:cubicBezTo>
                  <a:cubicBezTo>
                    <a:pt x="583817" y="479550"/>
                    <a:pt x="581997" y="484663"/>
                    <a:pt x="581616" y="492186"/>
                  </a:cubicBezTo>
                  <a:cubicBezTo>
                    <a:pt x="581408" y="497802"/>
                    <a:pt x="581113" y="504424"/>
                    <a:pt x="581009" y="507232"/>
                  </a:cubicBezTo>
                  <a:cubicBezTo>
                    <a:pt x="580610" y="515898"/>
                    <a:pt x="573278" y="512848"/>
                    <a:pt x="563554" y="499709"/>
                  </a:cubicBezTo>
                  <a:cubicBezTo>
                    <a:pt x="550624" y="482375"/>
                    <a:pt x="523566" y="456687"/>
                    <a:pt x="512230" y="450863"/>
                  </a:cubicBezTo>
                  <a:cubicBezTo>
                    <a:pt x="495693" y="442439"/>
                    <a:pt x="474339" y="436996"/>
                    <a:pt x="458496" y="436996"/>
                  </a:cubicBezTo>
                  <a:cubicBezTo>
                    <a:pt x="438753" y="436996"/>
                    <a:pt x="423621" y="442924"/>
                    <a:pt x="404468" y="458161"/>
                  </a:cubicBezTo>
                  <a:cubicBezTo>
                    <a:pt x="388434" y="470988"/>
                    <a:pt x="383511" y="476205"/>
                    <a:pt x="359661" y="505689"/>
                  </a:cubicBezTo>
                  <a:cubicBezTo>
                    <a:pt x="296290" y="584123"/>
                    <a:pt x="286670" y="599567"/>
                    <a:pt x="283671" y="627439"/>
                  </a:cubicBezTo>
                  <a:cubicBezTo>
                    <a:pt x="282232" y="642294"/>
                    <a:pt x="287536" y="657010"/>
                    <a:pt x="298109" y="667549"/>
                  </a:cubicBezTo>
                  <a:lnTo>
                    <a:pt x="304523" y="674170"/>
                  </a:lnTo>
                  <a:lnTo>
                    <a:pt x="288923" y="681988"/>
                  </a:lnTo>
                  <a:cubicBezTo>
                    <a:pt x="273687" y="689614"/>
                    <a:pt x="273323" y="689718"/>
                    <a:pt x="269076" y="685905"/>
                  </a:cubicBezTo>
                  <a:cubicBezTo>
                    <a:pt x="260253" y="677879"/>
                    <a:pt x="251326" y="678278"/>
                    <a:pt x="242504" y="687014"/>
                  </a:cubicBezTo>
                  <a:cubicBezTo>
                    <a:pt x="241013" y="688505"/>
                    <a:pt x="235397" y="689822"/>
                    <a:pt x="230076" y="689822"/>
                  </a:cubicBezTo>
                  <a:cubicBezTo>
                    <a:pt x="224373" y="689874"/>
                    <a:pt x="218705" y="690880"/>
                    <a:pt x="213332" y="692821"/>
                  </a:cubicBezTo>
                  <a:cubicBezTo>
                    <a:pt x="205514" y="696132"/>
                    <a:pt x="195287" y="707364"/>
                    <a:pt x="192289" y="715996"/>
                  </a:cubicBezTo>
                  <a:cubicBezTo>
                    <a:pt x="190295" y="720139"/>
                    <a:pt x="187123" y="723588"/>
                    <a:pt x="183171" y="725910"/>
                  </a:cubicBezTo>
                  <a:cubicBezTo>
                    <a:pt x="171939" y="732532"/>
                    <a:pt x="169634" y="738044"/>
                    <a:pt x="168022" y="761617"/>
                  </a:cubicBezTo>
                  <a:cubicBezTo>
                    <a:pt x="166427" y="785590"/>
                    <a:pt x="158610" y="821695"/>
                    <a:pt x="152786" y="831714"/>
                  </a:cubicBezTo>
                  <a:cubicBezTo>
                    <a:pt x="149874" y="836741"/>
                    <a:pt x="146372" y="839046"/>
                    <a:pt x="138659" y="840953"/>
                  </a:cubicBezTo>
                  <a:cubicBezTo>
                    <a:pt x="125624" y="844263"/>
                    <a:pt x="121118" y="848874"/>
                    <a:pt x="107459" y="872846"/>
                  </a:cubicBezTo>
                  <a:cubicBezTo>
                    <a:pt x="86208" y="910148"/>
                    <a:pt x="69759" y="976015"/>
                    <a:pt x="77177" y="993868"/>
                  </a:cubicBezTo>
                  <a:cubicBezTo>
                    <a:pt x="78581" y="997179"/>
                    <a:pt x="83608" y="1003194"/>
                    <a:pt x="88115" y="1006816"/>
                  </a:cubicBezTo>
                  <a:cubicBezTo>
                    <a:pt x="97735" y="1014634"/>
                    <a:pt x="98029" y="1016731"/>
                    <a:pt x="92119" y="1033891"/>
                  </a:cubicBezTo>
                  <a:cubicBezTo>
                    <a:pt x="89709" y="1040825"/>
                    <a:pt x="85913" y="1052750"/>
                    <a:pt x="83608" y="1060256"/>
                  </a:cubicBezTo>
                  <a:cubicBezTo>
                    <a:pt x="81303" y="1067761"/>
                    <a:pt x="77489" y="1076202"/>
                    <a:pt x="74941" y="1078924"/>
                  </a:cubicBezTo>
                  <a:cubicBezTo>
                    <a:pt x="71336" y="1082720"/>
                    <a:pt x="69741" y="1088752"/>
                    <a:pt x="67626" y="1105895"/>
                  </a:cubicBezTo>
                  <a:cubicBezTo>
                    <a:pt x="65512" y="1123037"/>
                    <a:pt x="50293" y="1196358"/>
                    <a:pt x="45977" y="1210086"/>
                  </a:cubicBezTo>
                  <a:cubicBezTo>
                    <a:pt x="45474" y="1211594"/>
                    <a:pt x="39962" y="1215095"/>
                    <a:pt x="33549" y="1218007"/>
                  </a:cubicBezTo>
                  <a:cubicBezTo>
                    <a:pt x="20410" y="1223831"/>
                    <a:pt x="13789" y="1231354"/>
                    <a:pt x="5174" y="1250196"/>
                  </a:cubicBezTo>
                  <a:cubicBezTo>
                    <a:pt x="269" y="1260925"/>
                    <a:pt x="-841" y="1266957"/>
                    <a:pt x="-1638" y="1286006"/>
                  </a:cubicBezTo>
                  <a:cubicBezTo>
                    <a:pt x="-2903" y="1311192"/>
                    <a:pt x="182" y="1336412"/>
                    <a:pt x="7479" y="1360540"/>
                  </a:cubicBezTo>
                  <a:cubicBezTo>
                    <a:pt x="10287" y="1369381"/>
                    <a:pt x="14898" y="1384322"/>
                    <a:pt x="17880" y="1393734"/>
                  </a:cubicBezTo>
                  <a:cubicBezTo>
                    <a:pt x="25194" y="1417307"/>
                    <a:pt x="26546" y="1438974"/>
                    <a:pt x="22386" y="1468268"/>
                  </a:cubicBezTo>
                  <a:cubicBezTo>
                    <a:pt x="17966" y="1499763"/>
                    <a:pt x="18070" y="1520823"/>
                    <a:pt x="22577" y="1540080"/>
                  </a:cubicBezTo>
                  <a:cubicBezTo>
                    <a:pt x="25298" y="1551607"/>
                    <a:pt x="26043" y="1561539"/>
                    <a:pt x="25298" y="1577572"/>
                  </a:cubicBezTo>
                  <a:cubicBezTo>
                    <a:pt x="17776" y="1747440"/>
                    <a:pt x="18365" y="1784170"/>
                    <a:pt x="29008" y="1855566"/>
                  </a:cubicBezTo>
                  <a:cubicBezTo>
                    <a:pt x="35109" y="1896491"/>
                    <a:pt x="52061" y="1981234"/>
                    <a:pt x="56568" y="1993766"/>
                  </a:cubicBezTo>
                  <a:cubicBezTo>
                    <a:pt x="62184" y="2009366"/>
                    <a:pt x="73312" y="2030062"/>
                    <a:pt x="80124" y="2037290"/>
                  </a:cubicBezTo>
                  <a:cubicBezTo>
                    <a:pt x="98879" y="2057137"/>
                    <a:pt x="124636" y="2054034"/>
                    <a:pt x="139578" y="2029958"/>
                  </a:cubicBezTo>
                  <a:cubicBezTo>
                    <a:pt x="144379" y="2022141"/>
                    <a:pt x="144778" y="2019558"/>
                    <a:pt x="144778" y="1990247"/>
                  </a:cubicBezTo>
                  <a:cubicBezTo>
                    <a:pt x="144778" y="1972914"/>
                    <a:pt x="145367" y="1958267"/>
                    <a:pt x="146164" y="1957452"/>
                  </a:cubicBezTo>
                  <a:cubicBezTo>
                    <a:pt x="146962" y="1956638"/>
                    <a:pt x="157396" y="1961578"/>
                    <a:pt x="169634" y="1968286"/>
                  </a:cubicBezTo>
                  <a:cubicBezTo>
                    <a:pt x="210541" y="1991062"/>
                    <a:pt x="226366" y="1997475"/>
                    <a:pt x="245901" y="1999278"/>
                  </a:cubicBezTo>
                  <a:cubicBezTo>
                    <a:pt x="265852" y="2001185"/>
                    <a:pt x="267967" y="2002294"/>
                    <a:pt x="280984" y="2018345"/>
                  </a:cubicBezTo>
                  <a:cubicBezTo>
                    <a:pt x="291523" y="2031380"/>
                    <a:pt x="314368" y="2044622"/>
                    <a:pt x="330922" y="2047326"/>
                  </a:cubicBezTo>
                  <a:cubicBezTo>
                    <a:pt x="336555" y="2048349"/>
                    <a:pt x="342015" y="2050134"/>
                    <a:pt x="347163" y="2052648"/>
                  </a:cubicBezTo>
                  <a:lnTo>
                    <a:pt x="354669" y="2056461"/>
                  </a:lnTo>
                  <a:lnTo>
                    <a:pt x="352935" y="2081820"/>
                  </a:lnTo>
                  <a:cubicBezTo>
                    <a:pt x="351531" y="2100887"/>
                    <a:pt x="351843" y="2111512"/>
                    <a:pt x="354149" y="2124547"/>
                  </a:cubicBezTo>
                  <a:lnTo>
                    <a:pt x="357147" y="2141881"/>
                  </a:lnTo>
                  <a:lnTo>
                    <a:pt x="347926" y="2149906"/>
                  </a:lnTo>
                  <a:cubicBezTo>
                    <a:pt x="337196" y="2159231"/>
                    <a:pt x="336590" y="2163946"/>
                    <a:pt x="344615" y="2174467"/>
                  </a:cubicBezTo>
                  <a:cubicBezTo>
                    <a:pt x="348428" y="2179494"/>
                    <a:pt x="350439" y="2195216"/>
                    <a:pt x="350630" y="2221614"/>
                  </a:cubicBezTo>
                  <a:cubicBezTo>
                    <a:pt x="350942" y="2262313"/>
                    <a:pt x="349833" y="2273060"/>
                    <a:pt x="342917" y="2296148"/>
                  </a:cubicBezTo>
                  <a:cubicBezTo>
                    <a:pt x="337595" y="2313794"/>
                    <a:pt x="332083" y="2354614"/>
                    <a:pt x="331390" y="2381498"/>
                  </a:cubicBezTo>
                  <a:cubicBezTo>
                    <a:pt x="330887" y="2398641"/>
                    <a:pt x="329483" y="2407065"/>
                    <a:pt x="323971" y="2423705"/>
                  </a:cubicBezTo>
                  <a:cubicBezTo>
                    <a:pt x="314750" y="2451785"/>
                    <a:pt x="316344" y="2455997"/>
                    <a:pt x="343419" y="2473972"/>
                  </a:cubicBezTo>
                  <a:cubicBezTo>
                    <a:pt x="359955" y="2484909"/>
                    <a:pt x="370979" y="2497944"/>
                    <a:pt x="376353" y="2512886"/>
                  </a:cubicBezTo>
                  <a:cubicBezTo>
                    <a:pt x="378346" y="2518398"/>
                    <a:pt x="383858" y="2531242"/>
                    <a:pt x="388486" y="2541070"/>
                  </a:cubicBezTo>
                  <a:cubicBezTo>
                    <a:pt x="393114" y="2550898"/>
                    <a:pt x="398886" y="2564123"/>
                    <a:pt x="401018" y="2570052"/>
                  </a:cubicBezTo>
                  <a:cubicBezTo>
                    <a:pt x="404312" y="2578181"/>
                    <a:pt x="408142" y="2586085"/>
                    <a:pt x="412458" y="2593712"/>
                  </a:cubicBezTo>
                  <a:cubicBezTo>
                    <a:pt x="416566" y="2600836"/>
                    <a:pt x="423275" y="2612778"/>
                    <a:pt x="427487" y="2620492"/>
                  </a:cubicBezTo>
                  <a:cubicBezTo>
                    <a:pt x="432964" y="2630112"/>
                    <a:pt x="439169" y="2639299"/>
                    <a:pt x="446033" y="2647965"/>
                  </a:cubicBezTo>
                  <a:cubicBezTo>
                    <a:pt x="456260" y="2660601"/>
                    <a:pt x="466088" y="2680552"/>
                    <a:pt x="472501" y="2701318"/>
                  </a:cubicBezTo>
                  <a:lnTo>
                    <a:pt x="475206" y="2710140"/>
                  </a:lnTo>
                  <a:lnTo>
                    <a:pt x="458964" y="2711648"/>
                  </a:lnTo>
                  <a:cubicBezTo>
                    <a:pt x="449951" y="2712446"/>
                    <a:pt x="439897" y="2714664"/>
                    <a:pt x="436205" y="2716363"/>
                  </a:cubicBezTo>
                  <a:cubicBezTo>
                    <a:pt x="415405" y="2726988"/>
                    <a:pt x="414954" y="2736713"/>
                    <a:pt x="432912" y="2790897"/>
                  </a:cubicBezTo>
                  <a:cubicBezTo>
                    <a:pt x="447039" y="2833503"/>
                    <a:pt x="463176" y="2867805"/>
                    <a:pt x="471999" y="2874097"/>
                  </a:cubicBezTo>
                  <a:cubicBezTo>
                    <a:pt x="476003" y="2876992"/>
                    <a:pt x="481220" y="2878310"/>
                    <a:pt x="489142" y="2878310"/>
                  </a:cubicBezTo>
                  <a:cubicBezTo>
                    <a:pt x="511675" y="2878310"/>
                    <a:pt x="547885" y="2875190"/>
                    <a:pt x="563034" y="2871792"/>
                  </a:cubicBezTo>
                  <a:cubicBezTo>
                    <a:pt x="580576" y="2867875"/>
                    <a:pt x="589190" y="2869781"/>
                    <a:pt x="595014" y="2878916"/>
                  </a:cubicBezTo>
                  <a:cubicBezTo>
                    <a:pt x="596748" y="2881620"/>
                    <a:pt x="603334" y="2887739"/>
                    <a:pt x="609748" y="2892540"/>
                  </a:cubicBezTo>
                  <a:cubicBezTo>
                    <a:pt x="616439" y="2897619"/>
                    <a:pt x="622401" y="2903599"/>
                    <a:pt x="627480" y="2910290"/>
                  </a:cubicBezTo>
                  <a:cubicBezTo>
                    <a:pt x="632905" y="2918211"/>
                    <a:pt x="633910" y="2921921"/>
                    <a:pt x="635003" y="2938873"/>
                  </a:cubicBezTo>
                  <a:cubicBezTo>
                    <a:pt x="636112" y="2955027"/>
                    <a:pt x="637810" y="2962446"/>
                    <a:pt x="645403" y="2981704"/>
                  </a:cubicBezTo>
                  <a:cubicBezTo>
                    <a:pt x="650308" y="2994426"/>
                    <a:pt x="659270" y="3019404"/>
                    <a:pt x="665354" y="3036755"/>
                  </a:cubicBezTo>
                  <a:cubicBezTo>
                    <a:pt x="676170" y="3068250"/>
                    <a:pt x="682496" y="3078979"/>
                    <a:pt x="690019" y="3078979"/>
                  </a:cubicBezTo>
                  <a:cubicBezTo>
                    <a:pt x="695618" y="3078979"/>
                    <a:pt x="706052" y="3091407"/>
                    <a:pt x="712362" y="3105551"/>
                  </a:cubicBezTo>
                  <a:cubicBezTo>
                    <a:pt x="716141" y="3113559"/>
                    <a:pt x="720543" y="3121272"/>
                    <a:pt x="725501" y="3128622"/>
                  </a:cubicBezTo>
                  <a:cubicBezTo>
                    <a:pt x="731619" y="3137133"/>
                    <a:pt x="733023" y="3140946"/>
                    <a:pt x="733023" y="3149682"/>
                  </a:cubicBezTo>
                  <a:cubicBezTo>
                    <a:pt x="733023" y="3164728"/>
                    <a:pt x="748450" y="3217283"/>
                    <a:pt x="762490" y="3250355"/>
                  </a:cubicBezTo>
                  <a:cubicBezTo>
                    <a:pt x="765263" y="3257340"/>
                    <a:pt x="767534" y="3264516"/>
                    <a:pt x="769302" y="3271831"/>
                  </a:cubicBezTo>
                  <a:cubicBezTo>
                    <a:pt x="773116" y="3288367"/>
                    <a:pt x="778732" y="3296600"/>
                    <a:pt x="788664" y="3300500"/>
                  </a:cubicBezTo>
                  <a:cubicBezTo>
                    <a:pt x="800485" y="3305215"/>
                    <a:pt x="799792" y="3310034"/>
                    <a:pt x="785648" y="3320261"/>
                  </a:cubicBezTo>
                  <a:cubicBezTo>
                    <a:pt x="772110" y="3329985"/>
                    <a:pt x="768210" y="3336901"/>
                    <a:pt x="771417" y="3345325"/>
                  </a:cubicBezTo>
                  <a:cubicBezTo>
                    <a:pt x="773722" y="3351357"/>
                    <a:pt x="786757" y="3359764"/>
                    <a:pt x="800381" y="3364080"/>
                  </a:cubicBezTo>
                  <a:cubicBezTo>
                    <a:pt x="805408" y="3365744"/>
                    <a:pt x="810227" y="3367997"/>
                    <a:pt x="814716" y="3370805"/>
                  </a:cubicBezTo>
                  <a:cubicBezTo>
                    <a:pt x="818737" y="3373440"/>
                    <a:pt x="823036" y="3375589"/>
                    <a:pt x="827560" y="3377218"/>
                  </a:cubicBezTo>
                  <a:cubicBezTo>
                    <a:pt x="832223" y="3378986"/>
                    <a:pt x="836591" y="3381465"/>
                    <a:pt x="840491" y="3384550"/>
                  </a:cubicBezTo>
                  <a:cubicBezTo>
                    <a:pt x="843697" y="3387254"/>
                    <a:pt x="851706" y="3390565"/>
                    <a:pt x="858136" y="3391865"/>
                  </a:cubicBezTo>
                  <a:cubicBezTo>
                    <a:pt x="866543" y="3393547"/>
                    <a:pt x="871431" y="3397256"/>
                    <a:pt x="872766" y="3402993"/>
                  </a:cubicBezTo>
                  <a:lnTo>
                    <a:pt x="874170" y="3409008"/>
                  </a:lnTo>
                  <a:lnTo>
                    <a:pt x="859627" y="3409008"/>
                  </a:lnTo>
                  <a:cubicBezTo>
                    <a:pt x="839087" y="3409008"/>
                    <a:pt x="820228" y="3415733"/>
                    <a:pt x="809013" y="3427069"/>
                  </a:cubicBezTo>
                  <a:cubicBezTo>
                    <a:pt x="789253" y="3447020"/>
                    <a:pt x="776634" y="3472500"/>
                    <a:pt x="763599" y="3518330"/>
                  </a:cubicBezTo>
                  <a:cubicBezTo>
                    <a:pt x="752160" y="3558630"/>
                    <a:pt x="741066" y="3575894"/>
                    <a:pt x="715066" y="3593436"/>
                  </a:cubicBezTo>
                  <a:cubicBezTo>
                    <a:pt x="706625" y="3599208"/>
                    <a:pt x="698616" y="3605587"/>
                    <a:pt x="691093" y="3612503"/>
                  </a:cubicBezTo>
                  <a:cubicBezTo>
                    <a:pt x="685079" y="3618223"/>
                    <a:pt x="677071" y="3625347"/>
                    <a:pt x="672859" y="3628657"/>
                  </a:cubicBezTo>
                  <a:cubicBezTo>
                    <a:pt x="657120" y="3641086"/>
                    <a:pt x="632662" y="3666254"/>
                    <a:pt x="618328" y="3684610"/>
                  </a:cubicBezTo>
                  <a:cubicBezTo>
                    <a:pt x="610094" y="3695131"/>
                    <a:pt x="598966" y="3708981"/>
                    <a:pt x="593559" y="3715498"/>
                  </a:cubicBezTo>
                  <a:cubicBezTo>
                    <a:pt x="569690" y="3743769"/>
                    <a:pt x="506336" y="3836746"/>
                    <a:pt x="493215" y="3862711"/>
                  </a:cubicBezTo>
                  <a:cubicBezTo>
                    <a:pt x="491482" y="3866022"/>
                    <a:pt x="486091" y="3874550"/>
                    <a:pt x="481186" y="3881570"/>
                  </a:cubicBezTo>
                  <a:cubicBezTo>
                    <a:pt x="464043" y="3906149"/>
                    <a:pt x="416012" y="3997895"/>
                    <a:pt x="398869" y="4039114"/>
                  </a:cubicBezTo>
                  <a:cubicBezTo>
                    <a:pt x="393669" y="4051559"/>
                    <a:pt x="387152" y="4067194"/>
                    <a:pt x="384343" y="4074110"/>
                  </a:cubicBezTo>
                  <a:cubicBezTo>
                    <a:pt x="379837" y="4084387"/>
                    <a:pt x="374758" y="4094399"/>
                    <a:pt x="369108" y="4104097"/>
                  </a:cubicBezTo>
                  <a:cubicBezTo>
                    <a:pt x="363491" y="4113734"/>
                    <a:pt x="354859" y="4129681"/>
                    <a:pt x="349850" y="4139804"/>
                  </a:cubicBezTo>
                  <a:cubicBezTo>
                    <a:pt x="344841" y="4149926"/>
                    <a:pt x="336919" y="4163776"/>
                    <a:pt x="332412" y="4170883"/>
                  </a:cubicBezTo>
                  <a:cubicBezTo>
                    <a:pt x="326311" y="4180894"/>
                    <a:pt x="320851" y="4191281"/>
                    <a:pt x="316067" y="4201979"/>
                  </a:cubicBezTo>
                  <a:cubicBezTo>
                    <a:pt x="311664" y="4212102"/>
                    <a:pt x="304246" y="4226644"/>
                    <a:pt x="299722" y="4234566"/>
                  </a:cubicBezTo>
                  <a:cubicBezTo>
                    <a:pt x="292303" y="4247514"/>
                    <a:pt x="290812" y="4252818"/>
                    <a:pt x="285092" y="4286826"/>
                  </a:cubicBezTo>
                  <a:cubicBezTo>
                    <a:pt x="281625" y="4307626"/>
                    <a:pt x="276876" y="4330160"/>
                    <a:pt x="274692" y="4336764"/>
                  </a:cubicBezTo>
                  <a:cubicBezTo>
                    <a:pt x="272508" y="4343368"/>
                    <a:pt x="269492" y="4353005"/>
                    <a:pt x="268192" y="4358223"/>
                  </a:cubicBezTo>
                  <a:cubicBezTo>
                    <a:pt x="266892" y="4363440"/>
                    <a:pt x="257965" y="4383096"/>
                    <a:pt x="248432" y="4402146"/>
                  </a:cubicBezTo>
                  <a:cubicBezTo>
                    <a:pt x="238898" y="4421195"/>
                    <a:pt x="227181" y="4447213"/>
                    <a:pt x="222068" y="4460213"/>
                  </a:cubicBezTo>
                  <a:cubicBezTo>
                    <a:pt x="216954" y="4473213"/>
                    <a:pt x="210246" y="4489506"/>
                    <a:pt x="207040" y="4496613"/>
                  </a:cubicBezTo>
                  <a:cubicBezTo>
                    <a:pt x="191994" y="4530014"/>
                    <a:pt x="176758" y="4580854"/>
                    <a:pt x="171939" y="4613458"/>
                  </a:cubicBezTo>
                  <a:cubicBezTo>
                    <a:pt x="170639" y="4622280"/>
                    <a:pt x="168629" y="4645351"/>
                    <a:pt x="167537" y="4664903"/>
                  </a:cubicBezTo>
                  <a:cubicBezTo>
                    <a:pt x="165925" y="4692377"/>
                    <a:pt x="164226" y="4704302"/>
                    <a:pt x="160014" y="4718446"/>
                  </a:cubicBezTo>
                  <a:cubicBezTo>
                    <a:pt x="154606" y="4736508"/>
                    <a:pt x="152803" y="4754049"/>
                    <a:pt x="155507" y="4762768"/>
                  </a:cubicBezTo>
                  <a:cubicBezTo>
                    <a:pt x="157241" y="4768488"/>
                    <a:pt x="168733" y="4777415"/>
                    <a:pt x="186707" y="4786948"/>
                  </a:cubicBezTo>
                  <a:cubicBezTo>
                    <a:pt x="194438" y="4791056"/>
                    <a:pt x="204856" y="4797071"/>
                    <a:pt x="209674" y="4800278"/>
                  </a:cubicBezTo>
                  <a:cubicBezTo>
                    <a:pt x="216764" y="4804526"/>
                    <a:pt x="224252" y="4808085"/>
                    <a:pt x="232017" y="4810903"/>
                  </a:cubicBezTo>
                  <a:cubicBezTo>
                    <a:pt x="244358" y="4815323"/>
                    <a:pt x="250373" y="4815826"/>
                    <a:pt x="296584" y="4816623"/>
                  </a:cubicBezTo>
                  <a:cubicBezTo>
                    <a:pt x="331979" y="4817230"/>
                    <a:pt x="349711" y="4816623"/>
                    <a:pt x="354426" y="4815028"/>
                  </a:cubicBezTo>
                  <a:cubicBezTo>
                    <a:pt x="364358" y="4811423"/>
                    <a:pt x="393218" y="4804299"/>
                    <a:pt x="411175" y="4801162"/>
                  </a:cubicBezTo>
                  <a:cubicBezTo>
                    <a:pt x="426776" y="4798354"/>
                    <a:pt x="441839" y="4793240"/>
                    <a:pt x="475829" y="4779287"/>
                  </a:cubicBezTo>
                  <a:cubicBezTo>
                    <a:pt x="502488" y="4768367"/>
                    <a:pt x="539963" y="4761849"/>
                    <a:pt x="577386" y="4761641"/>
                  </a:cubicBezTo>
                  <a:cubicBezTo>
                    <a:pt x="594130" y="4761641"/>
                    <a:pt x="613371" y="4760532"/>
                    <a:pt x="620494" y="4759232"/>
                  </a:cubicBezTo>
                  <a:cubicBezTo>
                    <a:pt x="627619" y="4757932"/>
                    <a:pt x="656895" y="4756233"/>
                    <a:pt x="685859" y="4755228"/>
                  </a:cubicBezTo>
                  <a:cubicBezTo>
                    <a:pt x="735779" y="4753495"/>
                    <a:pt x="743198" y="4752611"/>
                    <a:pt x="768366" y="4745504"/>
                  </a:cubicBezTo>
                  <a:cubicBezTo>
                    <a:pt x="776808" y="4743296"/>
                    <a:pt x="785370" y="4741559"/>
                    <a:pt x="794020" y="4740304"/>
                  </a:cubicBezTo>
                  <a:cubicBezTo>
                    <a:pt x="810972" y="4737895"/>
                    <a:pt x="847459" y="4730563"/>
                    <a:pt x="853976" y="4728361"/>
                  </a:cubicBezTo>
                  <a:cubicBezTo>
                    <a:pt x="860095" y="4726264"/>
                    <a:pt x="898280" y="4709017"/>
                    <a:pt x="916723" y="4699986"/>
                  </a:cubicBezTo>
                  <a:cubicBezTo>
                    <a:pt x="941181" y="4688044"/>
                    <a:pt x="953522" y="4669999"/>
                    <a:pt x="953418" y="4646426"/>
                  </a:cubicBezTo>
                  <a:cubicBezTo>
                    <a:pt x="953418" y="4630185"/>
                    <a:pt x="946606" y="4597494"/>
                    <a:pt x="940886" y="4586262"/>
                  </a:cubicBezTo>
                  <a:cubicBezTo>
                    <a:pt x="934473" y="4573625"/>
                    <a:pt x="925286" y="4563728"/>
                    <a:pt x="907103" y="4550052"/>
                  </a:cubicBezTo>
                  <a:cubicBezTo>
                    <a:pt x="886546" y="4534608"/>
                    <a:pt x="855571" y="4523289"/>
                    <a:pt x="838931" y="4525092"/>
                  </a:cubicBezTo>
                  <a:cubicBezTo>
                    <a:pt x="831408" y="4525626"/>
                    <a:pt x="823851" y="4525324"/>
                    <a:pt x="816397" y="4524190"/>
                  </a:cubicBezTo>
                  <a:cubicBezTo>
                    <a:pt x="795597" y="4520481"/>
                    <a:pt x="772578" y="4515160"/>
                    <a:pt x="768176" y="4513149"/>
                  </a:cubicBezTo>
                  <a:cubicBezTo>
                    <a:pt x="762577" y="4510986"/>
                    <a:pt x="756840" y="4509145"/>
                    <a:pt x="751033" y="4507637"/>
                  </a:cubicBezTo>
                  <a:cubicBezTo>
                    <a:pt x="725033" y="4500513"/>
                    <a:pt x="704510" y="4492990"/>
                    <a:pt x="699032" y="4488570"/>
                  </a:cubicBezTo>
                  <a:cubicBezTo>
                    <a:pt x="695462" y="4485708"/>
                    <a:pt x="691752" y="4483029"/>
                    <a:pt x="687904" y="4480545"/>
                  </a:cubicBezTo>
                  <a:cubicBezTo>
                    <a:pt x="679584" y="4475345"/>
                    <a:pt x="666758" y="4454961"/>
                    <a:pt x="664643" y="4443833"/>
                  </a:cubicBezTo>
                  <a:cubicBezTo>
                    <a:pt x="662719" y="4436286"/>
                    <a:pt x="659564" y="4429106"/>
                    <a:pt x="655317" y="4422582"/>
                  </a:cubicBezTo>
                  <a:cubicBezTo>
                    <a:pt x="651383" y="4416699"/>
                    <a:pt x="648037" y="4410454"/>
                    <a:pt x="645299" y="4403931"/>
                  </a:cubicBezTo>
                  <a:cubicBezTo>
                    <a:pt x="640584" y="4390186"/>
                    <a:pt x="641832" y="4387083"/>
                    <a:pt x="657432" y="4371725"/>
                  </a:cubicBezTo>
                  <a:cubicBezTo>
                    <a:pt x="671559" y="4357859"/>
                    <a:pt x="677175" y="4347667"/>
                    <a:pt x="677175" y="4335533"/>
                  </a:cubicBezTo>
                  <a:cubicBezTo>
                    <a:pt x="677175" y="4329206"/>
                    <a:pt x="687714" y="4317784"/>
                    <a:pt x="704648" y="4305841"/>
                  </a:cubicBezTo>
                  <a:cubicBezTo>
                    <a:pt x="724096" y="4292113"/>
                    <a:pt x="756770" y="4265974"/>
                    <a:pt x="773826" y="4250582"/>
                  </a:cubicBezTo>
                  <a:cubicBezTo>
                    <a:pt x="781748" y="4243475"/>
                    <a:pt x="792460" y="4234046"/>
                    <a:pt x="797781" y="4229522"/>
                  </a:cubicBezTo>
                  <a:cubicBezTo>
                    <a:pt x="803397" y="4224807"/>
                    <a:pt x="815721" y="4209172"/>
                    <a:pt x="827248" y="4192029"/>
                  </a:cubicBezTo>
                  <a:cubicBezTo>
                    <a:pt x="838185" y="4175771"/>
                    <a:pt x="851706" y="4158420"/>
                    <a:pt x="857322" y="4153306"/>
                  </a:cubicBezTo>
                  <a:cubicBezTo>
                    <a:pt x="862938" y="4148193"/>
                    <a:pt x="872263" y="4136562"/>
                    <a:pt x="877775" y="4127636"/>
                  </a:cubicBezTo>
                  <a:cubicBezTo>
                    <a:pt x="883287" y="4118709"/>
                    <a:pt x="895109" y="4099555"/>
                    <a:pt x="903948" y="4085411"/>
                  </a:cubicBezTo>
                  <a:cubicBezTo>
                    <a:pt x="923293" y="4054332"/>
                    <a:pt x="942845" y="4015124"/>
                    <a:pt x="942845" y="4007411"/>
                  </a:cubicBezTo>
                  <a:cubicBezTo>
                    <a:pt x="942845" y="4004308"/>
                    <a:pt x="945947" y="3994983"/>
                    <a:pt x="949657" y="3986611"/>
                  </a:cubicBezTo>
                  <a:lnTo>
                    <a:pt x="956469" y="3971357"/>
                  </a:lnTo>
                  <a:lnTo>
                    <a:pt x="966193" y="3972363"/>
                  </a:lnTo>
                  <a:cubicBezTo>
                    <a:pt x="974721" y="3973160"/>
                    <a:pt x="977027" y="3972363"/>
                    <a:pt x="985260" y="3966140"/>
                  </a:cubicBezTo>
                  <a:cubicBezTo>
                    <a:pt x="992089" y="3960430"/>
                    <a:pt x="998208" y="3953937"/>
                    <a:pt x="1003512" y="3946796"/>
                  </a:cubicBezTo>
                  <a:cubicBezTo>
                    <a:pt x="1022353" y="3921125"/>
                    <a:pt x="1038179" y="3900550"/>
                    <a:pt x="1049532" y="3887221"/>
                  </a:cubicBezTo>
                  <a:cubicBezTo>
                    <a:pt x="1067975" y="3865363"/>
                    <a:pt x="1095535" y="3837890"/>
                    <a:pt x="1098950" y="3837890"/>
                  </a:cubicBezTo>
                  <a:cubicBezTo>
                    <a:pt x="1103647" y="3837207"/>
                    <a:pt x="1108275" y="3836163"/>
                    <a:pt x="1112817" y="3834770"/>
                  </a:cubicBezTo>
                  <a:cubicBezTo>
                    <a:pt x="1118831" y="3833036"/>
                    <a:pt x="1127741" y="3830662"/>
                    <a:pt x="1132767" y="3829362"/>
                  </a:cubicBezTo>
                  <a:cubicBezTo>
                    <a:pt x="1144988" y="3826242"/>
                    <a:pt x="1187195" y="3794365"/>
                    <a:pt x="1213767" y="3768088"/>
                  </a:cubicBezTo>
                  <a:cubicBezTo>
                    <a:pt x="1262387" y="3720143"/>
                    <a:pt x="1292062" y="3680328"/>
                    <a:pt x="1315219" y="3632297"/>
                  </a:cubicBezTo>
                  <a:cubicBezTo>
                    <a:pt x="1322933" y="3616247"/>
                    <a:pt x="1332258" y="3598307"/>
                    <a:pt x="1335864" y="3592431"/>
                  </a:cubicBezTo>
                  <a:cubicBezTo>
                    <a:pt x="1343490" y="3580089"/>
                    <a:pt x="1345588" y="3575097"/>
                    <a:pt x="1351811" y="3553621"/>
                  </a:cubicBezTo>
                  <a:cubicBezTo>
                    <a:pt x="1355815" y="3539875"/>
                    <a:pt x="1365331" y="3522923"/>
                    <a:pt x="1372350" y="3517325"/>
                  </a:cubicBezTo>
                  <a:cubicBezTo>
                    <a:pt x="1378868" y="3512003"/>
                    <a:pt x="1384189" y="3499870"/>
                    <a:pt x="1384189" y="3489938"/>
                  </a:cubicBezTo>
                  <a:cubicBezTo>
                    <a:pt x="1384189" y="3484322"/>
                    <a:pt x="1385195" y="3479919"/>
                    <a:pt x="1386287" y="3479919"/>
                  </a:cubicBezTo>
                  <a:cubicBezTo>
                    <a:pt x="1387379" y="3479919"/>
                    <a:pt x="1393809" y="3488135"/>
                    <a:pt x="1400327" y="3498067"/>
                  </a:cubicBezTo>
                  <a:cubicBezTo>
                    <a:pt x="1408040" y="3509889"/>
                    <a:pt x="1415927" y="3518867"/>
                    <a:pt x="1422687" y="3523738"/>
                  </a:cubicBezTo>
                  <a:cubicBezTo>
                    <a:pt x="1442932" y="3538281"/>
                    <a:pt x="1444735" y="3547000"/>
                    <a:pt x="1441026" y="3609573"/>
                  </a:cubicBezTo>
                  <a:cubicBezTo>
                    <a:pt x="1438929" y="3644674"/>
                    <a:pt x="1440922" y="3651902"/>
                    <a:pt x="1455759" y="3662232"/>
                  </a:cubicBezTo>
                  <a:cubicBezTo>
                    <a:pt x="1470597" y="3672563"/>
                    <a:pt x="1476316" y="3677468"/>
                    <a:pt x="1479818" y="3682686"/>
                  </a:cubicBezTo>
                  <a:cubicBezTo>
                    <a:pt x="1483319" y="3687903"/>
                    <a:pt x="1486439" y="3703642"/>
                    <a:pt x="1492558" y="3748553"/>
                  </a:cubicBezTo>
                  <a:cubicBezTo>
                    <a:pt x="1495089" y="3767043"/>
                    <a:pt x="1494794" y="3781717"/>
                    <a:pt x="1491657" y="3792580"/>
                  </a:cubicBezTo>
                  <a:cubicBezTo>
                    <a:pt x="1489039" y="3801611"/>
                    <a:pt x="1484932" y="3814749"/>
                    <a:pt x="1482435" y="3821873"/>
                  </a:cubicBezTo>
                  <a:cubicBezTo>
                    <a:pt x="1470007" y="3857563"/>
                    <a:pt x="1469505" y="3861480"/>
                    <a:pt x="1472035" y="3903895"/>
                  </a:cubicBezTo>
                  <a:cubicBezTo>
                    <a:pt x="1473543" y="3928977"/>
                    <a:pt x="1475953" y="3948720"/>
                    <a:pt x="1478657" y="3958565"/>
                  </a:cubicBezTo>
                  <a:cubicBezTo>
                    <a:pt x="1480962" y="3967076"/>
                    <a:pt x="1483770" y="3977805"/>
                    <a:pt x="1484862" y="3982624"/>
                  </a:cubicBezTo>
                  <a:cubicBezTo>
                    <a:pt x="1485954" y="3987443"/>
                    <a:pt x="1491275" y="4000668"/>
                    <a:pt x="1496701" y="4012212"/>
                  </a:cubicBezTo>
                  <a:cubicBezTo>
                    <a:pt x="1502126" y="4023756"/>
                    <a:pt x="1506425" y="4034070"/>
                    <a:pt x="1506425" y="4035283"/>
                  </a:cubicBezTo>
                  <a:cubicBezTo>
                    <a:pt x="1506425" y="4036496"/>
                    <a:pt x="1515750" y="4056534"/>
                    <a:pt x="1526965" y="4079605"/>
                  </a:cubicBezTo>
                  <a:cubicBezTo>
                    <a:pt x="1538180" y="4102675"/>
                    <a:pt x="1548927" y="4125729"/>
                    <a:pt x="1550625" y="4130340"/>
                  </a:cubicBezTo>
                  <a:cubicBezTo>
                    <a:pt x="1552168" y="4134805"/>
                    <a:pt x="1554161" y="4139107"/>
                    <a:pt x="1556553" y="4143184"/>
                  </a:cubicBezTo>
                  <a:cubicBezTo>
                    <a:pt x="1558044" y="4145489"/>
                    <a:pt x="1562863" y="4155612"/>
                    <a:pt x="1567179" y="4165440"/>
                  </a:cubicBezTo>
                  <a:cubicBezTo>
                    <a:pt x="1571495" y="4175268"/>
                    <a:pt x="1577405" y="4186500"/>
                    <a:pt x="1580196" y="4190313"/>
                  </a:cubicBezTo>
                  <a:cubicBezTo>
                    <a:pt x="1586124" y="4198044"/>
                    <a:pt x="1607167" y="4250079"/>
                    <a:pt x="1612176" y="4269649"/>
                  </a:cubicBezTo>
                  <a:cubicBezTo>
                    <a:pt x="1618295" y="4293014"/>
                    <a:pt x="1634536" y="4339242"/>
                    <a:pt x="1639650" y="4347459"/>
                  </a:cubicBezTo>
                  <a:cubicBezTo>
                    <a:pt x="1644763" y="4355675"/>
                    <a:pt x="1660207" y="4374447"/>
                    <a:pt x="1702605" y="4423986"/>
                  </a:cubicBezTo>
                  <a:cubicBezTo>
                    <a:pt x="1715848" y="4439430"/>
                    <a:pt x="1731084" y="4458982"/>
                    <a:pt x="1736786" y="4467909"/>
                  </a:cubicBezTo>
                  <a:cubicBezTo>
                    <a:pt x="1743113" y="4477737"/>
                    <a:pt x="1758350" y="4495088"/>
                    <a:pt x="1775891" y="4512629"/>
                  </a:cubicBezTo>
                  <a:cubicBezTo>
                    <a:pt x="1801146" y="4537797"/>
                    <a:pt x="1806762" y="4542321"/>
                    <a:pt x="1822813" y="4550035"/>
                  </a:cubicBezTo>
                  <a:cubicBezTo>
                    <a:pt x="1833941" y="4555460"/>
                    <a:pt x="1842954" y="4561371"/>
                    <a:pt x="1845970" y="4565375"/>
                  </a:cubicBezTo>
                  <a:cubicBezTo>
                    <a:pt x="1848674" y="4568997"/>
                    <a:pt x="1854879" y="4582431"/>
                    <a:pt x="1859837" y="4595466"/>
                  </a:cubicBezTo>
                  <a:cubicBezTo>
                    <a:pt x="1864794" y="4608500"/>
                    <a:pt x="1870757" y="4622956"/>
                    <a:pt x="1873270" y="4627862"/>
                  </a:cubicBezTo>
                  <a:cubicBezTo>
                    <a:pt x="1877170" y="4635783"/>
                    <a:pt x="1877378" y="4637898"/>
                    <a:pt x="1875177" y="4649321"/>
                  </a:cubicBezTo>
                  <a:cubicBezTo>
                    <a:pt x="1873287" y="4661681"/>
                    <a:pt x="1872057" y="4674132"/>
                    <a:pt x="1871468" y="4686622"/>
                  </a:cubicBezTo>
                  <a:cubicBezTo>
                    <a:pt x="1869734" y="4720526"/>
                    <a:pt x="1865539" y="4746197"/>
                    <a:pt x="1855226" y="4786307"/>
                  </a:cubicBezTo>
                  <a:lnTo>
                    <a:pt x="1846403" y="4820610"/>
                  </a:lnTo>
                  <a:lnTo>
                    <a:pt x="1845693" y="4880480"/>
                  </a:lnTo>
                  <a:cubicBezTo>
                    <a:pt x="1844999" y="4938547"/>
                    <a:pt x="1844791" y="4940852"/>
                    <a:pt x="1839279" y="4957301"/>
                  </a:cubicBezTo>
                  <a:cubicBezTo>
                    <a:pt x="1832658" y="4977062"/>
                    <a:pt x="1833161" y="4984567"/>
                    <a:pt x="1841793" y="4998018"/>
                  </a:cubicBezTo>
                  <a:cubicBezTo>
                    <a:pt x="1850009" y="5010948"/>
                    <a:pt x="1866059" y="5020378"/>
                    <a:pt x="1904938" y="5035111"/>
                  </a:cubicBezTo>
                  <a:cubicBezTo>
                    <a:pt x="1938825" y="5047955"/>
                    <a:pt x="2036673" y="5067005"/>
                    <a:pt x="2096716" y="5072430"/>
                  </a:cubicBezTo>
                  <a:cubicBezTo>
                    <a:pt x="2110947" y="5073730"/>
                    <a:pt x="2134850" y="5076729"/>
                    <a:pt x="2150259" y="5079242"/>
                  </a:cubicBezTo>
                  <a:cubicBezTo>
                    <a:pt x="2175410" y="5083350"/>
                    <a:pt x="2183435" y="5083662"/>
                    <a:pt x="2233754" y="5082362"/>
                  </a:cubicBezTo>
                  <a:cubicBezTo>
                    <a:pt x="2266982" y="5081260"/>
                    <a:pt x="2300245" y="5081839"/>
                    <a:pt x="2333404" y="5084096"/>
                  </a:cubicBezTo>
                  <a:cubicBezTo>
                    <a:pt x="2445482" y="5092121"/>
                    <a:pt x="2567683" y="5093716"/>
                    <a:pt x="2601172" y="5087805"/>
                  </a:cubicBezTo>
                  <a:cubicBezTo>
                    <a:pt x="2607585" y="5086696"/>
                    <a:pt x="2623029" y="5084494"/>
                    <a:pt x="2635266" y="5082986"/>
                  </a:cubicBezTo>
                  <a:cubicBezTo>
                    <a:pt x="2648960" y="5081203"/>
                    <a:pt x="2662462" y="5078251"/>
                    <a:pt x="2675653" y="5074164"/>
                  </a:cubicBezTo>
                  <a:cubicBezTo>
                    <a:pt x="2685481" y="5070853"/>
                    <a:pt x="2695413" y="5068045"/>
                    <a:pt x="2697407" y="5068045"/>
                  </a:cubicBezTo>
                  <a:cubicBezTo>
                    <a:pt x="2703525" y="5068045"/>
                    <a:pt x="2735107" y="5054178"/>
                    <a:pt x="2750742" y="5044679"/>
                  </a:cubicBezTo>
                  <a:cubicBezTo>
                    <a:pt x="2769808" y="5033153"/>
                    <a:pt x="2779411" y="5022614"/>
                    <a:pt x="2788875" y="5003166"/>
                  </a:cubicBezTo>
                  <a:cubicBezTo>
                    <a:pt x="2795185" y="4990131"/>
                    <a:pt x="2796190" y="4985711"/>
                    <a:pt x="2796190" y="4972382"/>
                  </a:cubicBezTo>
                  <a:cubicBezTo>
                    <a:pt x="2796398" y="4963784"/>
                    <a:pt x="2795150" y="4954251"/>
                    <a:pt x="2793192" y="4950247"/>
                  </a:cubicBezTo>
                  <a:close/>
                </a:path>
              </a:pathLst>
            </a:custGeom>
            <a:solidFill>
              <a:srgbClr val="4C413A"/>
            </a:solidFill>
            <a:ln w="1729" cap="flat">
              <a:noFill/>
              <a:prstDash val="solid"/>
              <a:miter/>
            </a:ln>
          </p:spPr>
          <p:txBody>
            <a:bodyPr rtlCol="0" anchor="ctr"/>
            <a:lstStyle/>
            <a:p>
              <a:endParaRPr lang="en-US" dirty="0">
                <a:latin typeface="Montserrat" pitchFamily="2" charset="0"/>
              </a:endParaRPr>
            </a:p>
          </p:txBody>
        </p:sp>
      </p:grpSp>
    </p:spTree>
    <p:extLst>
      <p:ext uri="{BB962C8B-B14F-4D97-AF65-F5344CB8AC3E}">
        <p14:creationId xmlns:p14="http://schemas.microsoft.com/office/powerpoint/2010/main" val="39211198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Element-Slide-05">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8C1294F-F07C-8FFE-7786-CD84E3A1A06D}"/>
              </a:ext>
            </a:extLst>
          </p:cNvPr>
          <p:cNvSpPr>
            <a:spLocks noGrp="1"/>
          </p:cNvSpPr>
          <p:nvPr>
            <p:ph type="title" hasCustomPrompt="1"/>
          </p:nvPr>
        </p:nvSpPr>
        <p:spPr>
          <a:xfrm>
            <a:off x="143435" y="194049"/>
            <a:ext cx="11886467" cy="439200"/>
          </a:xfrm>
        </p:spPr>
        <p:txBody>
          <a:bodyPr>
            <a:noAutofit/>
          </a:bodyPr>
          <a:lstStyle>
            <a:lvl1pPr>
              <a:lnSpc>
                <a:spcPct val="100000"/>
              </a:lnSpc>
              <a:defRPr sz="3000" b="1">
                <a:solidFill>
                  <a:srgbClr val="B1523C"/>
                </a:solidFill>
                <a:latin typeface="Montserrat SemiBold" pitchFamily="2" charset="0"/>
              </a:defRPr>
            </a:lvl1pPr>
          </a:lstStyle>
          <a:p>
            <a:r>
              <a:rPr lang="en-US" dirty="0"/>
              <a:t>CLICK TO EDIT MASTER TITLE STYLE</a:t>
            </a:r>
          </a:p>
        </p:txBody>
      </p:sp>
      <p:cxnSp>
        <p:nvCxnSpPr>
          <p:cNvPr id="6" name="Straight Connector 5">
            <a:extLst>
              <a:ext uri="{FF2B5EF4-FFF2-40B4-BE49-F238E27FC236}">
                <a16:creationId xmlns:a16="http://schemas.microsoft.com/office/drawing/2014/main" id="{D0A779AE-A860-7A84-2EB8-FF0E061044D1}"/>
              </a:ext>
            </a:extLst>
          </p:cNvPr>
          <p:cNvCxnSpPr>
            <a:cxnSpLocks/>
          </p:cNvCxnSpPr>
          <p:nvPr userDrawn="1"/>
        </p:nvCxnSpPr>
        <p:spPr>
          <a:xfrm>
            <a:off x="-3175" y="19752"/>
            <a:ext cx="2828925" cy="0"/>
          </a:xfrm>
          <a:prstGeom prst="line">
            <a:avLst/>
          </a:prstGeom>
          <a:ln w="38100">
            <a:solidFill>
              <a:srgbClr val="4C413A"/>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54B3739-3B31-9688-CB5B-C73A6558A203}"/>
              </a:ext>
            </a:extLst>
          </p:cNvPr>
          <p:cNvCxnSpPr>
            <a:cxnSpLocks/>
          </p:cNvCxnSpPr>
          <p:nvPr userDrawn="1"/>
        </p:nvCxnSpPr>
        <p:spPr>
          <a:xfrm>
            <a:off x="0" y="25399"/>
            <a:ext cx="2828925" cy="0"/>
          </a:xfrm>
          <a:prstGeom prst="line">
            <a:avLst/>
          </a:prstGeom>
          <a:ln w="38100">
            <a:solidFill>
              <a:srgbClr val="4C413A"/>
            </a:solidFill>
          </a:ln>
        </p:spPr>
        <p:style>
          <a:lnRef idx="1">
            <a:schemeClr val="accent1"/>
          </a:lnRef>
          <a:fillRef idx="0">
            <a:schemeClr val="accent1"/>
          </a:fillRef>
          <a:effectRef idx="0">
            <a:schemeClr val="accent1"/>
          </a:effectRef>
          <a:fontRef idx="minor">
            <a:schemeClr val="tx1"/>
          </a:fontRef>
        </p:style>
      </p:cxnSp>
      <p:sp>
        <p:nvSpPr>
          <p:cNvPr id="5" name="Freeform: Shape 4">
            <a:extLst>
              <a:ext uri="{FF2B5EF4-FFF2-40B4-BE49-F238E27FC236}">
                <a16:creationId xmlns:a16="http://schemas.microsoft.com/office/drawing/2014/main" id="{3BD19470-0EE5-8ED4-590E-B67095E7CB43}"/>
              </a:ext>
            </a:extLst>
          </p:cNvPr>
          <p:cNvSpPr/>
          <p:nvPr userDrawn="1"/>
        </p:nvSpPr>
        <p:spPr>
          <a:xfrm>
            <a:off x="0" y="6412063"/>
            <a:ext cx="12192000" cy="445939"/>
          </a:xfrm>
          <a:custGeom>
            <a:avLst/>
            <a:gdLst>
              <a:gd name="connsiteX0" fmla="*/ 9144000 w 9144000"/>
              <a:gd name="connsiteY0" fmla="*/ 0 h 445939"/>
              <a:gd name="connsiteX1" fmla="*/ 9144000 w 9144000"/>
              <a:gd name="connsiteY1" fmla="*/ 445939 h 445939"/>
              <a:gd name="connsiteX2" fmla="*/ 0 w 9144000"/>
              <a:gd name="connsiteY2" fmla="*/ 445939 h 445939"/>
              <a:gd name="connsiteX3" fmla="*/ 0 w 9144000"/>
              <a:gd name="connsiteY3" fmla="*/ 76381 h 445939"/>
              <a:gd name="connsiteX4" fmla="*/ 65309 w 9144000"/>
              <a:gd name="connsiteY4" fmla="*/ 109696 h 445939"/>
              <a:gd name="connsiteX5" fmla="*/ 711310 w 9144000"/>
              <a:gd name="connsiteY5" fmla="*/ 265106 h 445939"/>
              <a:gd name="connsiteX6" fmla="*/ 1665808 w 9144000"/>
              <a:gd name="connsiteY6" fmla="*/ 265106 h 445939"/>
              <a:gd name="connsiteX7" fmla="*/ 2716228 w 9144000"/>
              <a:gd name="connsiteY7" fmla="*/ 194293 h 445939"/>
              <a:gd name="connsiteX8" fmla="*/ 3481445 w 9144000"/>
              <a:gd name="connsiteY8" fmla="*/ 276084 h 445939"/>
              <a:gd name="connsiteX9" fmla="*/ 4292471 w 9144000"/>
              <a:gd name="connsiteY9" fmla="*/ 218174 h 445939"/>
              <a:gd name="connsiteX10" fmla="*/ 5312094 w 9144000"/>
              <a:gd name="connsiteY10" fmla="*/ 298763 h 445939"/>
              <a:gd name="connsiteX11" fmla="*/ 6402820 w 9144000"/>
              <a:gd name="connsiteY11" fmla="*/ 346845 h 445939"/>
              <a:gd name="connsiteX12" fmla="*/ 7230116 w 9144000"/>
              <a:gd name="connsiteY12" fmla="*/ 302770 h 445939"/>
              <a:gd name="connsiteX13" fmla="*/ 8127636 w 9144000"/>
              <a:gd name="connsiteY13" fmla="*/ 315913 h 445939"/>
              <a:gd name="connsiteX14" fmla="*/ 8862776 w 9144000"/>
              <a:gd name="connsiteY14" fmla="*/ 43450 h 445939"/>
              <a:gd name="connsiteX15" fmla="*/ 9056751 w 9144000"/>
              <a:gd name="connsiteY15" fmla="*/ 15025 h 44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4000" h="445939">
                <a:moveTo>
                  <a:pt x="9144000" y="0"/>
                </a:moveTo>
                <a:lnTo>
                  <a:pt x="9144000" y="445939"/>
                </a:lnTo>
                <a:lnTo>
                  <a:pt x="0" y="445939"/>
                </a:lnTo>
                <a:lnTo>
                  <a:pt x="0" y="76381"/>
                </a:lnTo>
                <a:lnTo>
                  <a:pt x="65309" y="109696"/>
                </a:lnTo>
                <a:cubicBezTo>
                  <a:pt x="268107" y="229205"/>
                  <a:pt x="419056" y="253299"/>
                  <a:pt x="711310" y="265106"/>
                </a:cubicBezTo>
                <a:cubicBezTo>
                  <a:pt x="1003566" y="276913"/>
                  <a:pt x="1237535" y="217532"/>
                  <a:pt x="1665808" y="265106"/>
                </a:cubicBezTo>
                <a:cubicBezTo>
                  <a:pt x="2094081" y="312681"/>
                  <a:pt x="2539582" y="171293"/>
                  <a:pt x="2716228" y="194293"/>
                </a:cubicBezTo>
                <a:cubicBezTo>
                  <a:pt x="2892873" y="217292"/>
                  <a:pt x="3207728" y="251430"/>
                  <a:pt x="3481445" y="276084"/>
                </a:cubicBezTo>
                <a:cubicBezTo>
                  <a:pt x="3755162" y="300739"/>
                  <a:pt x="3939234" y="147066"/>
                  <a:pt x="4292471" y="218174"/>
                </a:cubicBezTo>
                <a:cubicBezTo>
                  <a:pt x="4645710" y="289280"/>
                  <a:pt x="5083946" y="290723"/>
                  <a:pt x="5312094" y="298763"/>
                </a:cubicBezTo>
                <a:cubicBezTo>
                  <a:pt x="5540240" y="306803"/>
                  <a:pt x="6251632" y="380903"/>
                  <a:pt x="6402820" y="346845"/>
                </a:cubicBezTo>
                <a:cubicBezTo>
                  <a:pt x="6554010" y="312787"/>
                  <a:pt x="6907676" y="325047"/>
                  <a:pt x="7230116" y="302770"/>
                </a:cubicBezTo>
                <a:cubicBezTo>
                  <a:pt x="7552556" y="280491"/>
                  <a:pt x="7834020" y="376922"/>
                  <a:pt x="8127636" y="315913"/>
                </a:cubicBezTo>
                <a:cubicBezTo>
                  <a:pt x="8421255" y="254903"/>
                  <a:pt x="8605274" y="68933"/>
                  <a:pt x="8862776" y="43450"/>
                </a:cubicBezTo>
                <a:cubicBezTo>
                  <a:pt x="8927151" y="37079"/>
                  <a:pt x="8991831" y="26488"/>
                  <a:pt x="9056751" y="15025"/>
                </a:cubicBezTo>
                <a:close/>
              </a:path>
            </a:pathLst>
          </a:custGeom>
          <a:solidFill>
            <a:srgbClr val="4C413A"/>
          </a:solidFill>
          <a:ln w="1984" cap="flat">
            <a:noFill/>
            <a:prstDash val="solid"/>
            <a:miter/>
          </a:ln>
        </p:spPr>
        <p:txBody>
          <a:bodyPr wrap="square" rtlCol="0" anchor="ctr">
            <a:noAutofit/>
          </a:bodyPr>
          <a:lstStyle/>
          <a:p>
            <a:endParaRPr lang="en-US" sz="1800" dirty="0">
              <a:latin typeface="Montserrat" pitchFamily="2" charset="0"/>
            </a:endParaRPr>
          </a:p>
        </p:txBody>
      </p:sp>
      <p:grpSp>
        <p:nvGrpSpPr>
          <p:cNvPr id="2" name="Group 1">
            <a:extLst>
              <a:ext uri="{FF2B5EF4-FFF2-40B4-BE49-F238E27FC236}">
                <a16:creationId xmlns:a16="http://schemas.microsoft.com/office/drawing/2014/main" id="{083B6DEC-903F-1DC2-7682-33D1B8F4D2F4}"/>
              </a:ext>
            </a:extLst>
          </p:cNvPr>
          <p:cNvGrpSpPr/>
          <p:nvPr userDrawn="1"/>
        </p:nvGrpSpPr>
        <p:grpSpPr>
          <a:xfrm>
            <a:off x="145144" y="2338692"/>
            <a:ext cx="3751031" cy="4526278"/>
            <a:chOff x="70738" y="2605280"/>
            <a:chExt cx="3751031" cy="4526278"/>
          </a:xfrm>
          <a:solidFill>
            <a:srgbClr val="4C413A"/>
          </a:solidFill>
        </p:grpSpPr>
        <p:sp>
          <p:nvSpPr>
            <p:cNvPr id="4" name="Freeform: Shape 3">
              <a:extLst>
                <a:ext uri="{FF2B5EF4-FFF2-40B4-BE49-F238E27FC236}">
                  <a16:creationId xmlns:a16="http://schemas.microsoft.com/office/drawing/2014/main" id="{0749AB10-FCBF-7D6C-DF51-2E0893CCF3F0}"/>
                </a:ext>
              </a:extLst>
            </p:cNvPr>
            <p:cNvSpPr/>
            <p:nvPr/>
          </p:nvSpPr>
          <p:spPr>
            <a:xfrm>
              <a:off x="2038415" y="2931001"/>
              <a:ext cx="1783354" cy="4200557"/>
            </a:xfrm>
            <a:custGeom>
              <a:avLst/>
              <a:gdLst>
                <a:gd name="connsiteX0" fmla="*/ 402610 w 1369243"/>
                <a:gd name="connsiteY0" fmla="*/ 1860145 h 3389663"/>
                <a:gd name="connsiteX1" fmla="*/ 402610 w 1369243"/>
                <a:gd name="connsiteY1" fmla="*/ 2032552 h 3389663"/>
                <a:gd name="connsiteX2" fmla="*/ 434113 w 1369243"/>
                <a:gd name="connsiteY2" fmla="*/ 2129637 h 3389663"/>
                <a:gd name="connsiteX3" fmla="*/ 444594 w 1369243"/>
                <a:gd name="connsiteY3" fmla="*/ 2278269 h 3389663"/>
                <a:gd name="connsiteX4" fmla="*/ 453477 w 1369243"/>
                <a:gd name="connsiteY4" fmla="*/ 2413044 h 3389663"/>
                <a:gd name="connsiteX5" fmla="*/ 458717 w 1369243"/>
                <a:gd name="connsiteY5" fmla="*/ 2478449 h 3389663"/>
                <a:gd name="connsiteX6" fmla="*/ 434231 w 1369243"/>
                <a:gd name="connsiteY6" fmla="*/ 2573549 h 3389663"/>
                <a:gd name="connsiteX7" fmla="*/ 439472 w 1369243"/>
                <a:gd name="connsiteY7" fmla="*/ 2644904 h 3389663"/>
                <a:gd name="connsiteX8" fmla="*/ 449982 w 1369243"/>
                <a:gd name="connsiteY8" fmla="*/ 2789569 h 3389663"/>
                <a:gd name="connsiteX9" fmla="*/ 460464 w 1369243"/>
                <a:gd name="connsiteY9" fmla="*/ 2847038 h 3389663"/>
                <a:gd name="connsiteX10" fmla="*/ 448206 w 1369243"/>
                <a:gd name="connsiteY10" fmla="*/ 2936217 h 3389663"/>
                <a:gd name="connsiteX11" fmla="*/ 521723 w 1369243"/>
                <a:gd name="connsiteY11" fmla="*/ 2973878 h 3389663"/>
                <a:gd name="connsiteX12" fmla="*/ 518199 w 1369243"/>
                <a:gd name="connsiteY12" fmla="*/ 3015478 h 3389663"/>
                <a:gd name="connsiteX13" fmla="*/ 518199 w 1369243"/>
                <a:gd name="connsiteY13" fmla="*/ 3055123 h 3389663"/>
                <a:gd name="connsiteX14" fmla="*/ 521723 w 1369243"/>
                <a:gd name="connsiteY14" fmla="*/ 3134384 h 3389663"/>
                <a:gd name="connsiteX15" fmla="*/ 502448 w 1369243"/>
                <a:gd name="connsiteY15" fmla="*/ 3205738 h 3389663"/>
                <a:gd name="connsiteX16" fmla="*/ 458717 w 1369243"/>
                <a:gd name="connsiteY16" fmla="*/ 3275080 h 3389663"/>
                <a:gd name="connsiteX17" fmla="*/ 449835 w 1369243"/>
                <a:gd name="connsiteY17" fmla="*/ 3340484 h 3389663"/>
                <a:gd name="connsiteX18" fmla="*/ 570547 w 1369243"/>
                <a:gd name="connsiteY18" fmla="*/ 3388035 h 3389663"/>
                <a:gd name="connsiteX19" fmla="*/ 633552 w 1369243"/>
                <a:gd name="connsiteY19" fmla="*/ 3328582 h 3389663"/>
                <a:gd name="connsiteX20" fmla="*/ 633552 w 1369243"/>
                <a:gd name="connsiteY20" fmla="*/ 3251306 h 3389663"/>
                <a:gd name="connsiteX21" fmla="*/ 638792 w 1369243"/>
                <a:gd name="connsiteY21" fmla="*/ 3176012 h 3389663"/>
                <a:gd name="connsiteX22" fmla="*/ 649303 w 1369243"/>
                <a:gd name="connsiteY22" fmla="*/ 3066996 h 3389663"/>
                <a:gd name="connsiteX23" fmla="*/ 638792 w 1369243"/>
                <a:gd name="connsiteY23" fmla="*/ 3039253 h 3389663"/>
                <a:gd name="connsiteX24" fmla="*/ 644033 w 1369243"/>
                <a:gd name="connsiteY24" fmla="*/ 3003723 h 3389663"/>
                <a:gd name="connsiteX25" fmla="*/ 623041 w 1369243"/>
                <a:gd name="connsiteY25" fmla="*/ 2991880 h 3389663"/>
                <a:gd name="connsiteX26" fmla="*/ 623041 w 1369243"/>
                <a:gd name="connsiteY26" fmla="*/ 2960170 h 3389663"/>
                <a:gd name="connsiteX27" fmla="*/ 687794 w 1369243"/>
                <a:gd name="connsiteY27" fmla="*/ 2932427 h 3389663"/>
                <a:gd name="connsiteX28" fmla="*/ 673789 w 1369243"/>
                <a:gd name="connsiteY28" fmla="*/ 2831346 h 3389663"/>
                <a:gd name="connsiteX29" fmla="*/ 661532 w 1369243"/>
                <a:gd name="connsiteY29" fmla="*/ 2769939 h 3389663"/>
                <a:gd name="connsiteX30" fmla="*/ 689541 w 1369243"/>
                <a:gd name="connsiteY30" fmla="*/ 2730293 h 3389663"/>
                <a:gd name="connsiteX31" fmla="*/ 689541 w 1369243"/>
                <a:gd name="connsiteY31" fmla="*/ 2617339 h 3389663"/>
                <a:gd name="connsiteX32" fmla="*/ 703545 w 1369243"/>
                <a:gd name="connsiteY32" fmla="*/ 2484547 h 3389663"/>
                <a:gd name="connsiteX33" fmla="*/ 691287 w 1369243"/>
                <a:gd name="connsiteY33" fmla="*/ 2385479 h 3389663"/>
                <a:gd name="connsiteX34" fmla="*/ 715773 w 1369243"/>
                <a:gd name="connsiteY34" fmla="*/ 2104203 h 3389663"/>
                <a:gd name="connsiteX35" fmla="*/ 715773 w 1369243"/>
                <a:gd name="connsiteY35" fmla="*/ 2032878 h 3389663"/>
                <a:gd name="connsiteX36" fmla="*/ 728031 w 1369243"/>
                <a:gd name="connsiteY36" fmla="*/ 2032878 h 3389663"/>
                <a:gd name="connsiteX37" fmla="*/ 728031 w 1369243"/>
                <a:gd name="connsiteY37" fmla="*/ 2104203 h 3389663"/>
                <a:gd name="connsiteX38" fmla="*/ 752517 w 1369243"/>
                <a:gd name="connsiteY38" fmla="*/ 2385479 h 3389663"/>
                <a:gd name="connsiteX39" fmla="*/ 740289 w 1369243"/>
                <a:gd name="connsiteY39" fmla="*/ 2484547 h 3389663"/>
                <a:gd name="connsiteX40" fmla="*/ 754293 w 1369243"/>
                <a:gd name="connsiteY40" fmla="*/ 2617339 h 3389663"/>
                <a:gd name="connsiteX41" fmla="*/ 754293 w 1369243"/>
                <a:gd name="connsiteY41" fmla="*/ 2730293 h 3389663"/>
                <a:gd name="connsiteX42" fmla="*/ 782273 w 1369243"/>
                <a:gd name="connsiteY42" fmla="*/ 2769939 h 3389663"/>
                <a:gd name="connsiteX43" fmla="*/ 770015 w 1369243"/>
                <a:gd name="connsiteY43" fmla="*/ 2831346 h 3389663"/>
                <a:gd name="connsiteX44" fmla="*/ 756040 w 1369243"/>
                <a:gd name="connsiteY44" fmla="*/ 2932427 h 3389663"/>
                <a:gd name="connsiteX45" fmla="*/ 820763 w 1369243"/>
                <a:gd name="connsiteY45" fmla="*/ 2960170 h 3389663"/>
                <a:gd name="connsiteX46" fmla="*/ 820763 w 1369243"/>
                <a:gd name="connsiteY46" fmla="*/ 2991880 h 3389663"/>
                <a:gd name="connsiteX47" fmla="*/ 799771 w 1369243"/>
                <a:gd name="connsiteY47" fmla="*/ 3003723 h 3389663"/>
                <a:gd name="connsiteX48" fmla="*/ 805012 w 1369243"/>
                <a:gd name="connsiteY48" fmla="*/ 3039253 h 3389663"/>
                <a:gd name="connsiteX49" fmla="*/ 794531 w 1369243"/>
                <a:gd name="connsiteY49" fmla="*/ 3066996 h 3389663"/>
                <a:gd name="connsiteX50" fmla="*/ 805012 w 1369243"/>
                <a:gd name="connsiteY50" fmla="*/ 3176012 h 3389663"/>
                <a:gd name="connsiteX51" fmla="*/ 810282 w 1369243"/>
                <a:gd name="connsiteY51" fmla="*/ 3251306 h 3389663"/>
                <a:gd name="connsiteX52" fmla="*/ 810282 w 1369243"/>
                <a:gd name="connsiteY52" fmla="*/ 3328582 h 3389663"/>
                <a:gd name="connsiteX53" fmla="*/ 873258 w 1369243"/>
                <a:gd name="connsiteY53" fmla="*/ 3388035 h 3389663"/>
                <a:gd name="connsiteX54" fmla="*/ 993999 w 1369243"/>
                <a:gd name="connsiteY54" fmla="*/ 3340484 h 3389663"/>
                <a:gd name="connsiteX55" fmla="*/ 985117 w 1369243"/>
                <a:gd name="connsiteY55" fmla="*/ 3275080 h 3389663"/>
                <a:gd name="connsiteX56" fmla="*/ 941386 w 1369243"/>
                <a:gd name="connsiteY56" fmla="*/ 3205738 h 3389663"/>
                <a:gd name="connsiteX57" fmla="*/ 922141 w 1369243"/>
                <a:gd name="connsiteY57" fmla="*/ 3134384 h 3389663"/>
                <a:gd name="connsiteX58" fmla="*/ 925635 w 1369243"/>
                <a:gd name="connsiteY58" fmla="*/ 3055123 h 3389663"/>
                <a:gd name="connsiteX59" fmla="*/ 925635 w 1369243"/>
                <a:gd name="connsiteY59" fmla="*/ 3015478 h 3389663"/>
                <a:gd name="connsiteX60" fmla="*/ 922141 w 1369243"/>
                <a:gd name="connsiteY60" fmla="*/ 2973878 h 3389663"/>
                <a:gd name="connsiteX61" fmla="*/ 995628 w 1369243"/>
                <a:gd name="connsiteY61" fmla="*/ 2936217 h 3389663"/>
                <a:gd name="connsiteX62" fmla="*/ 983370 w 1369243"/>
                <a:gd name="connsiteY62" fmla="*/ 2847038 h 3389663"/>
                <a:gd name="connsiteX63" fmla="*/ 993881 w 1369243"/>
                <a:gd name="connsiteY63" fmla="*/ 2789569 h 3389663"/>
                <a:gd name="connsiteX64" fmla="*/ 1004391 w 1369243"/>
                <a:gd name="connsiteY64" fmla="*/ 2644904 h 3389663"/>
                <a:gd name="connsiteX65" fmla="*/ 1009632 w 1369243"/>
                <a:gd name="connsiteY65" fmla="*/ 2573549 h 3389663"/>
                <a:gd name="connsiteX66" fmla="*/ 985117 w 1369243"/>
                <a:gd name="connsiteY66" fmla="*/ 2478449 h 3389663"/>
                <a:gd name="connsiteX67" fmla="*/ 990387 w 1369243"/>
                <a:gd name="connsiteY67" fmla="*/ 2413044 h 3389663"/>
                <a:gd name="connsiteX68" fmla="*/ 999122 w 1369243"/>
                <a:gd name="connsiteY68" fmla="*/ 2278269 h 3389663"/>
                <a:gd name="connsiteX69" fmla="*/ 1009632 w 1369243"/>
                <a:gd name="connsiteY69" fmla="*/ 2129637 h 3389663"/>
                <a:gd name="connsiteX70" fmla="*/ 1006139 w 1369243"/>
                <a:gd name="connsiteY70" fmla="*/ 2005786 h 3389663"/>
                <a:gd name="connsiteX71" fmla="*/ 1011379 w 1369243"/>
                <a:gd name="connsiteY71" fmla="*/ 1928510 h 3389663"/>
                <a:gd name="connsiteX72" fmla="*/ 1007886 w 1369243"/>
                <a:gd name="connsiteY72" fmla="*/ 1867073 h 3389663"/>
                <a:gd name="connsiteX73" fmla="*/ 1018367 w 1369243"/>
                <a:gd name="connsiteY73" fmla="*/ 1841314 h 3389663"/>
                <a:gd name="connsiteX74" fmla="*/ 1023637 w 1369243"/>
                <a:gd name="connsiteY74" fmla="*/ 1841314 h 3389663"/>
                <a:gd name="connsiteX75" fmla="*/ 1032372 w 1369243"/>
                <a:gd name="connsiteY75" fmla="*/ 1900767 h 3389663"/>
                <a:gd name="connsiteX76" fmla="*/ 1088360 w 1369243"/>
                <a:gd name="connsiteY76" fmla="*/ 1878976 h 3389663"/>
                <a:gd name="connsiteX77" fmla="*/ 1088360 w 1369243"/>
                <a:gd name="connsiteY77" fmla="*/ 1726376 h 3389663"/>
                <a:gd name="connsiteX78" fmla="*/ 1100617 w 1369243"/>
                <a:gd name="connsiteY78" fmla="*/ 1706539 h 3389663"/>
                <a:gd name="connsiteX79" fmla="*/ 1100617 w 1369243"/>
                <a:gd name="connsiteY79" fmla="*/ 1621327 h 3389663"/>
                <a:gd name="connsiteX80" fmla="*/ 1088360 w 1369243"/>
                <a:gd name="connsiteY80" fmla="*/ 1540082 h 3389663"/>
                <a:gd name="connsiteX81" fmla="*/ 1083119 w 1369243"/>
                <a:gd name="connsiteY81" fmla="*/ 1409304 h 3389663"/>
                <a:gd name="connsiteX82" fmla="*/ 1044629 w 1369243"/>
                <a:gd name="connsiteY82" fmla="*/ 1357757 h 3389663"/>
                <a:gd name="connsiteX83" fmla="*/ 1028877 w 1369243"/>
                <a:gd name="connsiteY83" fmla="*/ 1345914 h 3389663"/>
                <a:gd name="connsiteX84" fmla="*/ 992134 w 1369243"/>
                <a:gd name="connsiteY84" fmla="*/ 1345914 h 3389663"/>
                <a:gd name="connsiteX85" fmla="*/ 992134 w 1369243"/>
                <a:gd name="connsiteY85" fmla="*/ 1324122 h 3389663"/>
                <a:gd name="connsiteX86" fmla="*/ 1006139 w 1369243"/>
                <a:gd name="connsiteY86" fmla="*/ 1302301 h 3389663"/>
                <a:gd name="connsiteX87" fmla="*/ 1021890 w 1369243"/>
                <a:gd name="connsiteY87" fmla="*/ 1296380 h 3389663"/>
                <a:gd name="connsiteX88" fmla="*/ 1021890 w 1369243"/>
                <a:gd name="connsiteY88" fmla="*/ 1339963 h 3389663"/>
                <a:gd name="connsiteX89" fmla="*/ 1034118 w 1369243"/>
                <a:gd name="connsiteY89" fmla="*/ 1339963 h 3389663"/>
                <a:gd name="connsiteX90" fmla="*/ 1037612 w 1369243"/>
                <a:gd name="connsiteY90" fmla="*/ 1203232 h 3389663"/>
                <a:gd name="connsiteX91" fmla="*/ 1048122 w 1369243"/>
                <a:gd name="connsiteY91" fmla="*/ 1169539 h 3389663"/>
                <a:gd name="connsiteX92" fmla="*/ 1060381 w 1369243"/>
                <a:gd name="connsiteY92" fmla="*/ 1187304 h 3389663"/>
                <a:gd name="connsiteX93" fmla="*/ 1074385 w 1369243"/>
                <a:gd name="connsiteY93" fmla="*/ 1219014 h 3389663"/>
                <a:gd name="connsiteX94" fmla="*/ 1084866 w 1369243"/>
                <a:gd name="connsiteY94" fmla="*/ 1381532 h 3389663"/>
                <a:gd name="connsiteX95" fmla="*/ 1093749 w 1369243"/>
                <a:gd name="connsiteY95" fmla="*/ 1381532 h 3389663"/>
                <a:gd name="connsiteX96" fmla="*/ 1084866 w 1369243"/>
                <a:gd name="connsiteY96" fmla="*/ 1419164 h 3389663"/>
                <a:gd name="connsiteX97" fmla="*/ 1084866 w 1369243"/>
                <a:gd name="connsiteY97" fmla="*/ 1421147 h 3389663"/>
                <a:gd name="connsiteX98" fmla="*/ 1087264 w 1369243"/>
                <a:gd name="connsiteY98" fmla="*/ 1528180 h 3389663"/>
                <a:gd name="connsiteX99" fmla="*/ 1102750 w 1369243"/>
                <a:gd name="connsiteY99" fmla="*/ 1621298 h 3389663"/>
                <a:gd name="connsiteX100" fmla="*/ 1119981 w 1369243"/>
                <a:gd name="connsiteY100" fmla="*/ 1742186 h 3389663"/>
                <a:gd name="connsiteX101" fmla="*/ 1112994 w 1369243"/>
                <a:gd name="connsiteY101" fmla="*/ 1754030 h 3389663"/>
                <a:gd name="connsiteX102" fmla="*/ 1112994 w 1369243"/>
                <a:gd name="connsiteY102" fmla="*/ 1793645 h 3389663"/>
                <a:gd name="connsiteX103" fmla="*/ 1126969 w 1369243"/>
                <a:gd name="connsiteY103" fmla="*/ 1791691 h 3389663"/>
                <a:gd name="connsiteX104" fmla="*/ 1126969 w 1369243"/>
                <a:gd name="connsiteY104" fmla="*/ 1823372 h 3389663"/>
                <a:gd name="connsiteX105" fmla="*/ 1065740 w 1369243"/>
                <a:gd name="connsiteY105" fmla="*/ 1914535 h 3389663"/>
                <a:gd name="connsiteX106" fmla="*/ 1027249 w 1369243"/>
                <a:gd name="connsiteY106" fmla="*/ 2083004 h 3389663"/>
                <a:gd name="connsiteX107" fmla="*/ 1011498 w 1369243"/>
                <a:gd name="connsiteY107" fmla="*/ 2332689 h 3389663"/>
                <a:gd name="connsiteX108" fmla="*/ 1053482 w 1369243"/>
                <a:gd name="connsiteY108" fmla="*/ 2336656 h 3389663"/>
                <a:gd name="connsiteX109" fmla="*/ 1100854 w 1369243"/>
                <a:gd name="connsiteY109" fmla="*/ 2170200 h 3389663"/>
                <a:gd name="connsiteX110" fmla="*/ 1102602 w 1369243"/>
                <a:gd name="connsiteY110" fmla="*/ 2027489 h 3389663"/>
                <a:gd name="connsiteX111" fmla="*/ 1114859 w 1369243"/>
                <a:gd name="connsiteY111" fmla="*/ 1914535 h 3389663"/>
                <a:gd name="connsiteX112" fmla="*/ 1100854 w 1369243"/>
                <a:gd name="connsiteY112" fmla="*/ 2005697 h 3389663"/>
                <a:gd name="connsiteX113" fmla="*/ 1088597 w 1369243"/>
                <a:gd name="connsiteY113" fmla="*/ 2047326 h 3389663"/>
                <a:gd name="connsiteX114" fmla="*/ 1078116 w 1369243"/>
                <a:gd name="connsiteY114" fmla="*/ 2130555 h 3389663"/>
                <a:gd name="connsiteX115" fmla="*/ 1078116 w 1369243"/>
                <a:gd name="connsiteY115" fmla="*/ 2031457 h 3389663"/>
                <a:gd name="connsiteX116" fmla="*/ 1104348 w 1369243"/>
                <a:gd name="connsiteY116" fmla="*/ 1892743 h 3389663"/>
                <a:gd name="connsiteX117" fmla="*/ 1142838 w 1369243"/>
                <a:gd name="connsiteY117" fmla="*/ 1835274 h 3389663"/>
                <a:gd name="connsiteX118" fmla="*/ 1148109 w 1369243"/>
                <a:gd name="connsiteY118" fmla="*/ 1888776 h 3389663"/>
                <a:gd name="connsiteX119" fmla="*/ 1158590 w 1369243"/>
                <a:gd name="connsiteY119" fmla="*/ 1892743 h 3389663"/>
                <a:gd name="connsiteX120" fmla="*/ 1158590 w 1369243"/>
                <a:gd name="connsiteY120" fmla="*/ 1968066 h 3389663"/>
                <a:gd name="connsiteX121" fmla="*/ 1169101 w 1369243"/>
                <a:gd name="connsiteY121" fmla="*/ 1968066 h 3389663"/>
                <a:gd name="connsiteX122" fmla="*/ 1169101 w 1369243"/>
                <a:gd name="connsiteY122" fmla="*/ 1981922 h 3389663"/>
                <a:gd name="connsiteX123" fmla="*/ 1160219 w 1369243"/>
                <a:gd name="connsiteY123" fmla="*/ 1981922 h 3389663"/>
                <a:gd name="connsiteX124" fmla="*/ 1160219 w 1369243"/>
                <a:gd name="connsiteY124" fmla="*/ 2021568 h 3389663"/>
                <a:gd name="connsiteX125" fmla="*/ 1175970 w 1369243"/>
                <a:gd name="connsiteY125" fmla="*/ 2021568 h 3389663"/>
                <a:gd name="connsiteX126" fmla="*/ 1175970 w 1369243"/>
                <a:gd name="connsiteY126" fmla="*/ 2092893 h 3389663"/>
                <a:gd name="connsiteX127" fmla="*/ 1193468 w 1369243"/>
                <a:gd name="connsiteY127" fmla="*/ 2104737 h 3389663"/>
                <a:gd name="connsiteX128" fmla="*/ 1210966 w 1369243"/>
                <a:gd name="connsiteY128" fmla="*/ 2150303 h 3389663"/>
                <a:gd name="connsiteX129" fmla="*/ 1231959 w 1369243"/>
                <a:gd name="connsiteY129" fmla="*/ 2150303 h 3389663"/>
                <a:gd name="connsiteX130" fmla="*/ 1231959 w 1369243"/>
                <a:gd name="connsiteY130" fmla="*/ 2160222 h 3389663"/>
                <a:gd name="connsiteX131" fmla="*/ 1240841 w 1369243"/>
                <a:gd name="connsiteY131" fmla="*/ 2156254 h 3389663"/>
                <a:gd name="connsiteX132" fmla="*/ 1246082 w 1369243"/>
                <a:gd name="connsiteY132" fmla="*/ 2213723 h 3389663"/>
                <a:gd name="connsiteX133" fmla="*/ 1239094 w 1369243"/>
                <a:gd name="connsiteY133" fmla="*/ 2213723 h 3389663"/>
                <a:gd name="connsiteX134" fmla="*/ 1239094 w 1369243"/>
                <a:gd name="connsiteY134" fmla="*/ 2233531 h 3389663"/>
                <a:gd name="connsiteX135" fmla="*/ 1246082 w 1369243"/>
                <a:gd name="connsiteY135" fmla="*/ 2233531 h 3389663"/>
                <a:gd name="connsiteX136" fmla="*/ 1277584 w 1369243"/>
                <a:gd name="connsiteY136" fmla="*/ 2505036 h 3389663"/>
                <a:gd name="connsiteX137" fmla="*/ 1314328 w 1369243"/>
                <a:gd name="connsiteY137" fmla="*/ 2505036 h 3389663"/>
                <a:gd name="connsiteX138" fmla="*/ 1314328 w 1369243"/>
                <a:gd name="connsiteY138" fmla="*/ 2493193 h 3389663"/>
                <a:gd name="connsiteX139" fmla="*/ 1305446 w 1369243"/>
                <a:gd name="connsiteY139" fmla="*/ 2493193 h 3389663"/>
                <a:gd name="connsiteX140" fmla="*/ 1275838 w 1369243"/>
                <a:gd name="connsiteY140" fmla="*/ 2233561 h 3389663"/>
                <a:gd name="connsiteX141" fmla="*/ 1288066 w 1369243"/>
                <a:gd name="connsiteY141" fmla="*/ 2229623 h 3389663"/>
                <a:gd name="connsiteX142" fmla="*/ 1288066 w 1369243"/>
                <a:gd name="connsiteY142" fmla="*/ 2211858 h 3389663"/>
                <a:gd name="connsiteX143" fmla="*/ 1279183 w 1369243"/>
                <a:gd name="connsiteY143" fmla="*/ 2211858 h 3389663"/>
                <a:gd name="connsiteX144" fmla="*/ 1274002 w 1369243"/>
                <a:gd name="connsiteY144" fmla="*/ 2150303 h 3389663"/>
                <a:gd name="connsiteX145" fmla="*/ 1274002 w 1369243"/>
                <a:gd name="connsiteY145" fmla="*/ 2106720 h 3389663"/>
                <a:gd name="connsiteX146" fmla="*/ 1268731 w 1369243"/>
                <a:gd name="connsiteY146" fmla="*/ 2049251 h 3389663"/>
                <a:gd name="connsiteX147" fmla="*/ 1277614 w 1369243"/>
                <a:gd name="connsiteY147" fmla="*/ 2043330 h 3389663"/>
                <a:gd name="connsiteX148" fmla="*/ 1256622 w 1369243"/>
                <a:gd name="connsiteY148" fmla="*/ 1859020 h 3389663"/>
                <a:gd name="connsiteX149" fmla="*/ 1268850 w 1369243"/>
                <a:gd name="connsiteY149" fmla="*/ 1857036 h 3389663"/>
                <a:gd name="connsiteX150" fmla="*/ 1270597 w 1369243"/>
                <a:gd name="connsiteY150" fmla="*/ 1900648 h 3389663"/>
                <a:gd name="connsiteX151" fmla="*/ 1281108 w 1369243"/>
                <a:gd name="connsiteY151" fmla="*/ 1896681 h 3389663"/>
                <a:gd name="connsiteX152" fmla="*/ 1281108 w 1369243"/>
                <a:gd name="connsiteY152" fmla="*/ 1918472 h 3389663"/>
                <a:gd name="connsiteX153" fmla="*/ 1270597 w 1369243"/>
                <a:gd name="connsiteY153" fmla="*/ 1920457 h 3389663"/>
                <a:gd name="connsiteX154" fmla="*/ 1270597 w 1369243"/>
                <a:gd name="connsiteY154" fmla="*/ 1928391 h 3389663"/>
                <a:gd name="connsiteX155" fmla="*/ 1284602 w 1369243"/>
                <a:gd name="connsiteY155" fmla="*/ 1928391 h 3389663"/>
                <a:gd name="connsiteX156" fmla="*/ 1288095 w 1369243"/>
                <a:gd name="connsiteY156" fmla="*/ 2001701 h 3389663"/>
                <a:gd name="connsiteX157" fmla="*/ 1279213 w 1369243"/>
                <a:gd name="connsiteY157" fmla="*/ 1999717 h 3389663"/>
                <a:gd name="connsiteX158" fmla="*/ 1279213 w 1369243"/>
                <a:gd name="connsiteY158" fmla="*/ 2011560 h 3389663"/>
                <a:gd name="connsiteX159" fmla="*/ 1291471 w 1369243"/>
                <a:gd name="connsiteY159" fmla="*/ 2011560 h 3389663"/>
                <a:gd name="connsiteX160" fmla="*/ 1296712 w 1369243"/>
                <a:gd name="connsiteY160" fmla="*/ 2074981 h 3389663"/>
                <a:gd name="connsiteX161" fmla="*/ 1287829 w 1369243"/>
                <a:gd name="connsiteY161" fmla="*/ 2074981 h 3389663"/>
                <a:gd name="connsiteX162" fmla="*/ 1287829 w 1369243"/>
                <a:gd name="connsiteY162" fmla="*/ 2110658 h 3389663"/>
                <a:gd name="connsiteX163" fmla="*/ 1296712 w 1369243"/>
                <a:gd name="connsiteY163" fmla="*/ 2114596 h 3389663"/>
                <a:gd name="connsiteX164" fmla="*/ 1298576 w 1369243"/>
                <a:gd name="connsiteY164" fmla="*/ 2150303 h 3389663"/>
                <a:gd name="connsiteX165" fmla="*/ 1288066 w 1369243"/>
                <a:gd name="connsiteY165" fmla="*/ 2150303 h 3389663"/>
                <a:gd name="connsiteX166" fmla="*/ 1289842 w 1369243"/>
                <a:gd name="connsiteY166" fmla="*/ 2172125 h 3389663"/>
                <a:gd name="connsiteX167" fmla="*/ 1298576 w 1369243"/>
                <a:gd name="connsiteY167" fmla="*/ 2172125 h 3389663"/>
                <a:gd name="connsiteX168" fmla="*/ 1300324 w 1369243"/>
                <a:gd name="connsiteY168" fmla="*/ 2209756 h 3389663"/>
                <a:gd name="connsiteX169" fmla="*/ 1358059 w 1369243"/>
                <a:gd name="connsiteY169" fmla="*/ 2209756 h 3389663"/>
                <a:gd name="connsiteX170" fmla="*/ 1358059 w 1369243"/>
                <a:gd name="connsiteY170" fmla="*/ 2193916 h 3389663"/>
                <a:gd name="connsiteX171" fmla="*/ 1366942 w 1369243"/>
                <a:gd name="connsiteY171" fmla="*/ 2189948 h 3389663"/>
                <a:gd name="connsiteX172" fmla="*/ 1366942 w 1369243"/>
                <a:gd name="connsiteY172" fmla="*/ 2176062 h 3389663"/>
                <a:gd name="connsiteX173" fmla="*/ 1358059 w 1369243"/>
                <a:gd name="connsiteY173" fmla="*/ 2174078 h 3389663"/>
                <a:gd name="connsiteX174" fmla="*/ 1358059 w 1369243"/>
                <a:gd name="connsiteY174" fmla="*/ 2132538 h 3389663"/>
                <a:gd name="connsiteX175" fmla="*/ 1347578 w 1369243"/>
                <a:gd name="connsiteY175" fmla="*/ 2132538 h 3389663"/>
                <a:gd name="connsiteX176" fmla="*/ 1351071 w 1369243"/>
                <a:gd name="connsiteY176" fmla="*/ 2094877 h 3389663"/>
                <a:gd name="connsiteX177" fmla="*/ 1342189 w 1369243"/>
                <a:gd name="connsiteY177" fmla="*/ 2094877 h 3389663"/>
                <a:gd name="connsiteX178" fmla="*/ 1340442 w 1369243"/>
                <a:gd name="connsiteY178" fmla="*/ 2073085 h 3389663"/>
                <a:gd name="connsiteX179" fmla="*/ 1326467 w 1369243"/>
                <a:gd name="connsiteY179" fmla="*/ 2071102 h 3389663"/>
                <a:gd name="connsiteX180" fmla="*/ 1322944 w 1369243"/>
                <a:gd name="connsiteY180" fmla="*/ 2011649 h 3389663"/>
                <a:gd name="connsiteX181" fmla="*/ 1329961 w 1369243"/>
                <a:gd name="connsiteY181" fmla="*/ 2011649 h 3389663"/>
                <a:gd name="connsiteX182" fmla="*/ 1329961 w 1369243"/>
                <a:gd name="connsiteY182" fmla="*/ 1989858 h 3389663"/>
                <a:gd name="connsiteX183" fmla="*/ 1319450 w 1369243"/>
                <a:gd name="connsiteY183" fmla="*/ 1987873 h 3389663"/>
                <a:gd name="connsiteX184" fmla="*/ 1312462 w 1369243"/>
                <a:gd name="connsiteY184" fmla="*/ 1928421 h 3389663"/>
                <a:gd name="connsiteX185" fmla="*/ 1322944 w 1369243"/>
                <a:gd name="connsiteY185" fmla="*/ 1926437 h 3389663"/>
                <a:gd name="connsiteX186" fmla="*/ 1322944 w 1369243"/>
                <a:gd name="connsiteY186" fmla="*/ 1908672 h 3389663"/>
                <a:gd name="connsiteX187" fmla="*/ 1314210 w 1369243"/>
                <a:gd name="connsiteY187" fmla="*/ 1908672 h 3389663"/>
                <a:gd name="connsiteX188" fmla="*/ 1315957 w 1369243"/>
                <a:gd name="connsiteY188" fmla="*/ 1890907 h 3389663"/>
                <a:gd name="connsiteX189" fmla="*/ 1322944 w 1369243"/>
                <a:gd name="connsiteY189" fmla="*/ 1886940 h 3389663"/>
                <a:gd name="connsiteX190" fmla="*/ 1321197 w 1369243"/>
                <a:gd name="connsiteY190" fmla="*/ 1857332 h 3389663"/>
                <a:gd name="connsiteX191" fmla="*/ 1312314 w 1369243"/>
                <a:gd name="connsiteY191" fmla="*/ 1857332 h 3389663"/>
                <a:gd name="connsiteX192" fmla="*/ 1308821 w 1369243"/>
                <a:gd name="connsiteY192" fmla="*/ 1829589 h 3389663"/>
                <a:gd name="connsiteX193" fmla="*/ 1270330 w 1369243"/>
                <a:gd name="connsiteY193" fmla="*/ 1817746 h 3389663"/>
                <a:gd name="connsiteX194" fmla="*/ 1266837 w 1369243"/>
                <a:gd name="connsiteY194" fmla="*/ 1692889 h 3389663"/>
                <a:gd name="connsiteX195" fmla="*/ 1256356 w 1369243"/>
                <a:gd name="connsiteY195" fmla="*/ 1690906 h 3389663"/>
                <a:gd name="connsiteX196" fmla="*/ 1251085 w 1369243"/>
                <a:gd name="connsiteY196" fmla="*/ 1661298 h 3389663"/>
                <a:gd name="connsiteX197" fmla="*/ 1231840 w 1369243"/>
                <a:gd name="connsiteY197" fmla="*/ 1657330 h 3389663"/>
                <a:gd name="connsiteX198" fmla="*/ 1228346 w 1369243"/>
                <a:gd name="connsiteY198" fmla="*/ 1603828 h 3389663"/>
                <a:gd name="connsiteX199" fmla="*/ 1245845 w 1369243"/>
                <a:gd name="connsiteY199" fmla="*/ 1595894 h 3389663"/>
                <a:gd name="connsiteX200" fmla="*/ 1242351 w 1369243"/>
                <a:gd name="connsiteY200" fmla="*/ 1536441 h 3389663"/>
                <a:gd name="connsiteX201" fmla="*/ 1252832 w 1369243"/>
                <a:gd name="connsiteY201" fmla="*/ 1530519 h 3389663"/>
                <a:gd name="connsiteX202" fmla="*/ 1247592 w 1369243"/>
                <a:gd name="connsiteY202" fmla="*/ 1473021 h 3389663"/>
                <a:gd name="connsiteX203" fmla="*/ 1256474 w 1369243"/>
                <a:gd name="connsiteY203" fmla="*/ 1473021 h 3389663"/>
                <a:gd name="connsiteX204" fmla="*/ 1258221 w 1369243"/>
                <a:gd name="connsiteY204" fmla="*/ 1441340 h 3389663"/>
                <a:gd name="connsiteX205" fmla="*/ 1273972 w 1369243"/>
                <a:gd name="connsiteY205" fmla="*/ 1441340 h 3389663"/>
                <a:gd name="connsiteX206" fmla="*/ 1270449 w 1369243"/>
                <a:gd name="connsiteY206" fmla="*/ 1419519 h 3389663"/>
                <a:gd name="connsiteX207" fmla="*/ 1258221 w 1369243"/>
                <a:gd name="connsiteY207" fmla="*/ 1419519 h 3389663"/>
                <a:gd name="connsiteX208" fmla="*/ 1259968 w 1369243"/>
                <a:gd name="connsiteY208" fmla="*/ 1401754 h 3389663"/>
                <a:gd name="connsiteX209" fmla="*/ 1252951 w 1369243"/>
                <a:gd name="connsiteY209" fmla="*/ 1401754 h 3389663"/>
                <a:gd name="connsiteX210" fmla="*/ 1252951 w 1369243"/>
                <a:gd name="connsiteY210" fmla="*/ 1326461 h 3389663"/>
                <a:gd name="connsiteX211" fmla="*/ 1238976 w 1369243"/>
                <a:gd name="connsiteY211" fmla="*/ 1326461 h 3389663"/>
                <a:gd name="connsiteX212" fmla="*/ 1238976 w 1369243"/>
                <a:gd name="connsiteY212" fmla="*/ 1298689 h 3389663"/>
                <a:gd name="connsiteX213" fmla="*/ 1249457 w 1369243"/>
                <a:gd name="connsiteY213" fmla="*/ 1298689 h 3389663"/>
                <a:gd name="connsiteX214" fmla="*/ 1247710 w 1369243"/>
                <a:gd name="connsiteY214" fmla="*/ 1282849 h 3389663"/>
                <a:gd name="connsiteX215" fmla="*/ 1256593 w 1369243"/>
                <a:gd name="connsiteY215" fmla="*/ 1282849 h 3389663"/>
                <a:gd name="connsiteX216" fmla="*/ 1254845 w 1369243"/>
                <a:gd name="connsiteY216" fmla="*/ 1235298 h 3389663"/>
                <a:gd name="connsiteX217" fmla="*/ 1246052 w 1369243"/>
                <a:gd name="connsiteY217" fmla="*/ 1235387 h 3389663"/>
                <a:gd name="connsiteX218" fmla="*/ 1245963 w 1369243"/>
                <a:gd name="connsiteY218" fmla="*/ 1235298 h 3389663"/>
                <a:gd name="connsiteX219" fmla="*/ 1245963 w 1369243"/>
                <a:gd name="connsiteY219" fmla="*/ 1223455 h 3389663"/>
                <a:gd name="connsiteX220" fmla="*/ 1231959 w 1369243"/>
                <a:gd name="connsiteY220" fmla="*/ 1223455 h 3389663"/>
                <a:gd name="connsiteX221" fmla="*/ 1230211 w 1369243"/>
                <a:gd name="connsiteY221" fmla="*/ 1090693 h 3389663"/>
                <a:gd name="connsiteX222" fmla="*/ 1178575 w 1369243"/>
                <a:gd name="connsiteY222" fmla="*/ 1033934 h 3389663"/>
                <a:gd name="connsiteX223" fmla="*/ 1184645 w 1369243"/>
                <a:gd name="connsiteY223" fmla="*/ 977679 h 3389663"/>
                <a:gd name="connsiteX224" fmla="*/ 1126969 w 1369243"/>
                <a:gd name="connsiteY224" fmla="*/ 866886 h 3389663"/>
                <a:gd name="connsiteX225" fmla="*/ 1129455 w 1369243"/>
                <a:gd name="connsiteY225" fmla="*/ 846575 h 3389663"/>
                <a:gd name="connsiteX226" fmla="*/ 1097242 w 1369243"/>
                <a:gd name="connsiteY226" fmla="*/ 773739 h 3389663"/>
                <a:gd name="connsiteX227" fmla="*/ 1077997 w 1369243"/>
                <a:gd name="connsiteY227" fmla="*/ 718254 h 3389663"/>
                <a:gd name="connsiteX228" fmla="*/ 1055229 w 1369243"/>
                <a:gd name="connsiteY228" fmla="*/ 601332 h 3389663"/>
                <a:gd name="connsiteX229" fmla="*/ 992253 w 1369243"/>
                <a:gd name="connsiteY229" fmla="*/ 559881 h 3389663"/>
                <a:gd name="connsiteX230" fmla="*/ 932770 w 1369243"/>
                <a:gd name="connsiteY230" fmla="*/ 512301 h 3389663"/>
                <a:gd name="connsiteX231" fmla="*/ 918765 w 1369243"/>
                <a:gd name="connsiteY231" fmla="*/ 480620 h 3389663"/>
                <a:gd name="connsiteX232" fmla="*/ 864523 w 1369243"/>
                <a:gd name="connsiteY232" fmla="*/ 445091 h 3389663"/>
                <a:gd name="connsiteX233" fmla="*/ 794531 w 1369243"/>
                <a:gd name="connsiteY233" fmla="*/ 445091 h 3389663"/>
                <a:gd name="connsiteX234" fmla="*/ 773538 w 1369243"/>
                <a:gd name="connsiteY234" fmla="*/ 367784 h 3389663"/>
                <a:gd name="connsiteX235" fmla="*/ 771792 w 1369243"/>
                <a:gd name="connsiteY235" fmla="*/ 296459 h 3389663"/>
                <a:gd name="connsiteX236" fmla="*/ 785767 w 1369243"/>
                <a:gd name="connsiteY236" fmla="*/ 296459 h 3389663"/>
                <a:gd name="connsiteX237" fmla="*/ 798024 w 1369243"/>
                <a:gd name="connsiteY237" fmla="*/ 314224 h 3389663"/>
                <a:gd name="connsiteX238" fmla="*/ 822510 w 1369243"/>
                <a:gd name="connsiteY238" fmla="*/ 314224 h 3389663"/>
                <a:gd name="connsiteX239" fmla="*/ 812029 w 1369243"/>
                <a:gd name="connsiteY239" fmla="*/ 223061 h 3389663"/>
                <a:gd name="connsiteX240" fmla="*/ 787513 w 1369243"/>
                <a:gd name="connsiteY240" fmla="*/ 157686 h 3389663"/>
                <a:gd name="connsiteX241" fmla="*/ 714027 w 1369243"/>
                <a:gd name="connsiteY241" fmla="*/ 20927 h 3389663"/>
                <a:gd name="connsiteX242" fmla="*/ 528562 w 1369243"/>
                <a:gd name="connsiteY242" fmla="*/ 20927 h 3389663"/>
                <a:gd name="connsiteX243" fmla="*/ 463810 w 1369243"/>
                <a:gd name="connsiteY243" fmla="*/ 171543 h 3389663"/>
                <a:gd name="connsiteX244" fmla="*/ 444564 w 1369243"/>
                <a:gd name="connsiteY244" fmla="*/ 193334 h 3389663"/>
                <a:gd name="connsiteX245" fmla="*/ 451581 w 1369243"/>
                <a:gd name="connsiteY245" fmla="*/ 274608 h 3389663"/>
                <a:gd name="connsiteX246" fmla="*/ 453328 w 1369243"/>
                <a:gd name="connsiteY246" fmla="*/ 343950 h 3389663"/>
                <a:gd name="connsiteX247" fmla="*/ 484801 w 1369243"/>
                <a:gd name="connsiteY247" fmla="*/ 322159 h 3389663"/>
                <a:gd name="connsiteX248" fmla="*/ 500553 w 1369243"/>
                <a:gd name="connsiteY248" fmla="*/ 322159 h 3389663"/>
                <a:gd name="connsiteX249" fmla="*/ 507570 w 1369243"/>
                <a:gd name="connsiteY249" fmla="*/ 367725 h 3389663"/>
                <a:gd name="connsiteX250" fmla="*/ 514557 w 1369243"/>
                <a:gd name="connsiteY250" fmla="*/ 405387 h 3389663"/>
                <a:gd name="connsiteX251" fmla="*/ 497059 w 1369243"/>
                <a:gd name="connsiteY251" fmla="*/ 434995 h 3389663"/>
                <a:gd name="connsiteX252" fmla="*/ 484801 w 1369243"/>
                <a:gd name="connsiteY252" fmla="*/ 442929 h 3389663"/>
                <a:gd name="connsiteX253" fmla="*/ 490072 w 1369243"/>
                <a:gd name="connsiteY253" fmla="*/ 462737 h 3389663"/>
                <a:gd name="connsiteX254" fmla="*/ 498806 w 1369243"/>
                <a:gd name="connsiteY254" fmla="*/ 460753 h 3389663"/>
                <a:gd name="connsiteX255" fmla="*/ 491819 w 1369243"/>
                <a:gd name="connsiteY255" fmla="*/ 484440 h 3389663"/>
                <a:gd name="connsiteX256" fmla="*/ 435830 w 1369243"/>
                <a:gd name="connsiteY256" fmla="*/ 488407 h 3389663"/>
                <a:gd name="connsiteX257" fmla="*/ 390322 w 1369243"/>
                <a:gd name="connsiteY257" fmla="*/ 512094 h 3389663"/>
                <a:gd name="connsiteX258" fmla="*/ 383335 w 1369243"/>
                <a:gd name="connsiteY258" fmla="*/ 529858 h 3389663"/>
                <a:gd name="connsiteX259" fmla="*/ 353727 w 1369243"/>
                <a:gd name="connsiteY259" fmla="*/ 527875 h 3389663"/>
                <a:gd name="connsiteX260" fmla="*/ 353727 w 1369243"/>
                <a:gd name="connsiteY260" fmla="*/ 561569 h 3389663"/>
                <a:gd name="connsiteX261" fmla="*/ 364238 w 1369243"/>
                <a:gd name="connsiteY261" fmla="*/ 569474 h 3389663"/>
                <a:gd name="connsiteX262" fmla="*/ 341469 w 1369243"/>
                <a:gd name="connsiteY262" fmla="*/ 581317 h 3389663"/>
                <a:gd name="connsiteX263" fmla="*/ 262742 w 1369243"/>
                <a:gd name="connsiteY263" fmla="*/ 668513 h 3389663"/>
                <a:gd name="connsiteX264" fmla="*/ 250484 w 1369243"/>
                <a:gd name="connsiteY264" fmla="*/ 725982 h 3389663"/>
                <a:gd name="connsiteX265" fmla="*/ 220876 w 1369243"/>
                <a:gd name="connsiteY265" fmla="*/ 761511 h 3389663"/>
                <a:gd name="connsiteX266" fmla="*/ 185879 w 1369243"/>
                <a:gd name="connsiteY266" fmla="*/ 832837 h 3389663"/>
                <a:gd name="connsiteX267" fmla="*/ 170128 w 1369243"/>
                <a:gd name="connsiteY267" fmla="*/ 912127 h 3389663"/>
                <a:gd name="connsiteX268" fmla="*/ 80890 w 1369243"/>
                <a:gd name="connsiteY268" fmla="*/ 1066681 h 3389663"/>
                <a:gd name="connsiteX269" fmla="*/ 17884 w 1369243"/>
                <a:gd name="connsiteY269" fmla="*/ 1254958 h 3389663"/>
                <a:gd name="connsiteX270" fmla="*/ 3909 w 1369243"/>
                <a:gd name="connsiteY270" fmla="*/ 1326313 h 3389663"/>
                <a:gd name="connsiteX271" fmla="*/ 3909 w 1369243"/>
                <a:gd name="connsiteY271" fmla="*/ 1383782 h 3389663"/>
                <a:gd name="connsiteX272" fmla="*/ 19512 w 1369243"/>
                <a:gd name="connsiteY272" fmla="*/ 1383782 h 3389663"/>
                <a:gd name="connsiteX273" fmla="*/ 16019 w 1369243"/>
                <a:gd name="connsiteY273" fmla="*/ 1399622 h 3389663"/>
                <a:gd name="connsiteX274" fmla="*/ 14272 w 1369243"/>
                <a:gd name="connsiteY274" fmla="*/ 1433317 h 3389663"/>
                <a:gd name="connsiteX275" fmla="*/ 24783 w 1369243"/>
                <a:gd name="connsiteY275" fmla="*/ 1490785 h 3389663"/>
                <a:gd name="connsiteX276" fmla="*/ 14272 w 1369243"/>
                <a:gd name="connsiteY276" fmla="*/ 1548254 h 3389663"/>
                <a:gd name="connsiteX277" fmla="*/ 14272 w 1369243"/>
                <a:gd name="connsiteY277" fmla="*/ 1714710 h 3389663"/>
                <a:gd name="connsiteX278" fmla="*/ 59779 w 1369243"/>
                <a:gd name="connsiteY278" fmla="*/ 1788049 h 3389663"/>
                <a:gd name="connsiteX279" fmla="*/ 103511 w 1369243"/>
                <a:gd name="connsiteY279" fmla="*/ 1784082 h 3389663"/>
                <a:gd name="connsiteX280" fmla="*/ 114021 w 1369243"/>
                <a:gd name="connsiteY280" fmla="*/ 1736502 h 3389663"/>
                <a:gd name="connsiteX281" fmla="*/ 98270 w 1369243"/>
                <a:gd name="connsiteY281" fmla="*/ 1692919 h 3389663"/>
                <a:gd name="connsiteX282" fmla="*/ 100016 w 1369243"/>
                <a:gd name="connsiteY282" fmla="*/ 1617626 h 3389663"/>
                <a:gd name="connsiteX283" fmla="*/ 110498 w 1369243"/>
                <a:gd name="connsiteY283" fmla="*/ 1611705 h 3389663"/>
                <a:gd name="connsiteX284" fmla="*/ 121009 w 1369243"/>
                <a:gd name="connsiteY284" fmla="*/ 1645398 h 3389663"/>
                <a:gd name="connsiteX285" fmla="*/ 124502 w 1369243"/>
                <a:gd name="connsiteY285" fmla="*/ 1700883 h 3389663"/>
                <a:gd name="connsiteX286" fmla="*/ 147270 w 1369243"/>
                <a:gd name="connsiteY286" fmla="*/ 1683119 h 3389663"/>
                <a:gd name="connsiteX287" fmla="*/ 159499 w 1369243"/>
                <a:gd name="connsiteY287" fmla="*/ 1641519 h 3389663"/>
                <a:gd name="connsiteX288" fmla="*/ 143747 w 1369243"/>
                <a:gd name="connsiteY288" fmla="*/ 1548373 h 3389663"/>
                <a:gd name="connsiteX289" fmla="*/ 142001 w 1369243"/>
                <a:gd name="connsiteY289" fmla="*/ 1484953 h 3389663"/>
                <a:gd name="connsiteX290" fmla="*/ 156005 w 1369243"/>
                <a:gd name="connsiteY290" fmla="*/ 1479031 h 3389663"/>
                <a:gd name="connsiteX291" fmla="*/ 154258 w 1369243"/>
                <a:gd name="connsiteY291" fmla="*/ 1461266 h 3389663"/>
                <a:gd name="connsiteX292" fmla="*/ 149018 w 1369243"/>
                <a:gd name="connsiteY292" fmla="*/ 1439475 h 3389663"/>
                <a:gd name="connsiteX293" fmla="*/ 178626 w 1369243"/>
                <a:gd name="connsiteY293" fmla="*/ 1372087 h 3389663"/>
                <a:gd name="connsiteX294" fmla="*/ 217116 w 1369243"/>
                <a:gd name="connsiteY294" fmla="*/ 1284891 h 3389663"/>
                <a:gd name="connsiteX295" fmla="*/ 245125 w 1369243"/>
                <a:gd name="connsiteY295" fmla="*/ 1233374 h 3389663"/>
                <a:gd name="connsiteX296" fmla="*/ 280122 w 1369243"/>
                <a:gd name="connsiteY296" fmla="*/ 1140227 h 3389663"/>
                <a:gd name="connsiteX297" fmla="*/ 294126 w 1369243"/>
                <a:gd name="connsiteY297" fmla="*/ 1096615 h 3389663"/>
                <a:gd name="connsiteX298" fmla="*/ 350115 w 1369243"/>
                <a:gd name="connsiteY298" fmla="*/ 991595 h 3389663"/>
                <a:gd name="connsiteX299" fmla="*/ 358997 w 1369243"/>
                <a:gd name="connsiteY299" fmla="*/ 1003438 h 3389663"/>
                <a:gd name="connsiteX300" fmla="*/ 327524 w 1369243"/>
                <a:gd name="connsiteY300" fmla="*/ 1029197 h 3389663"/>
                <a:gd name="connsiteX301" fmla="*/ 310026 w 1369243"/>
                <a:gd name="connsiteY301" fmla="*/ 1140168 h 3389663"/>
                <a:gd name="connsiteX302" fmla="*/ 299515 w 1369243"/>
                <a:gd name="connsiteY302" fmla="*/ 1235298 h 3389663"/>
                <a:gd name="connsiteX303" fmla="*/ 310026 w 1369243"/>
                <a:gd name="connsiteY303" fmla="*/ 1338334 h 3389663"/>
                <a:gd name="connsiteX304" fmla="*/ 332765 w 1369243"/>
                <a:gd name="connsiteY304" fmla="*/ 1332412 h 3389663"/>
                <a:gd name="connsiteX305" fmla="*/ 334511 w 1369243"/>
                <a:gd name="connsiteY305" fmla="*/ 1253152 h 3389663"/>
                <a:gd name="connsiteX306" fmla="*/ 360774 w 1369243"/>
                <a:gd name="connsiteY306" fmla="*/ 1326491 h 3389663"/>
                <a:gd name="connsiteX307" fmla="*/ 327524 w 1369243"/>
                <a:gd name="connsiteY307" fmla="*/ 1350177 h 3389663"/>
                <a:gd name="connsiteX308" fmla="*/ 292527 w 1369243"/>
                <a:gd name="connsiteY308" fmla="*/ 1389792 h 3389663"/>
                <a:gd name="connsiteX309" fmla="*/ 289004 w 1369243"/>
                <a:gd name="connsiteY309" fmla="*/ 1449245 h 3389663"/>
                <a:gd name="connsiteX310" fmla="*/ 285511 w 1369243"/>
                <a:gd name="connsiteY310" fmla="*/ 1532474 h 3389663"/>
                <a:gd name="connsiteX311" fmla="*/ 257530 w 1369243"/>
                <a:gd name="connsiteY311" fmla="*/ 1631571 h 3389663"/>
                <a:gd name="connsiteX312" fmla="*/ 308279 w 1369243"/>
                <a:gd name="connsiteY312" fmla="*/ 1803979 h 3389663"/>
                <a:gd name="connsiteX313" fmla="*/ 402610 w 1369243"/>
                <a:gd name="connsiteY313" fmla="*/ 1860145 h 338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Lst>
              <a:rect l="l" t="t" r="r" b="b"/>
              <a:pathLst>
                <a:path w="1369243" h="3389663">
                  <a:moveTo>
                    <a:pt x="402610" y="1860145"/>
                  </a:moveTo>
                  <a:cubicBezTo>
                    <a:pt x="402610" y="1911545"/>
                    <a:pt x="390352" y="2016683"/>
                    <a:pt x="402610" y="2032552"/>
                  </a:cubicBezTo>
                  <a:cubicBezTo>
                    <a:pt x="414868" y="2048422"/>
                    <a:pt x="442847" y="2020709"/>
                    <a:pt x="434113" y="2129637"/>
                  </a:cubicBezTo>
                  <a:cubicBezTo>
                    <a:pt x="425379" y="2238565"/>
                    <a:pt x="444594" y="2278269"/>
                    <a:pt x="444594" y="2278269"/>
                  </a:cubicBezTo>
                  <a:cubicBezTo>
                    <a:pt x="444594" y="2278269"/>
                    <a:pt x="432366" y="2383318"/>
                    <a:pt x="453477" y="2413044"/>
                  </a:cubicBezTo>
                  <a:cubicBezTo>
                    <a:pt x="474587" y="2442771"/>
                    <a:pt x="458717" y="2450676"/>
                    <a:pt x="458717" y="2478449"/>
                  </a:cubicBezTo>
                  <a:cubicBezTo>
                    <a:pt x="458717" y="2506220"/>
                    <a:pt x="437725" y="2545807"/>
                    <a:pt x="434231" y="2573549"/>
                  </a:cubicBezTo>
                  <a:cubicBezTo>
                    <a:pt x="430737" y="2601292"/>
                    <a:pt x="455223" y="2621129"/>
                    <a:pt x="439472" y="2644904"/>
                  </a:cubicBezTo>
                  <a:cubicBezTo>
                    <a:pt x="423720" y="2668680"/>
                    <a:pt x="448206" y="2777666"/>
                    <a:pt x="449982" y="2789569"/>
                  </a:cubicBezTo>
                  <a:cubicBezTo>
                    <a:pt x="451759" y="2801471"/>
                    <a:pt x="469227" y="2825246"/>
                    <a:pt x="460464" y="2847038"/>
                  </a:cubicBezTo>
                  <a:cubicBezTo>
                    <a:pt x="451700" y="2868829"/>
                    <a:pt x="427214" y="2884699"/>
                    <a:pt x="448206" y="2936217"/>
                  </a:cubicBezTo>
                  <a:cubicBezTo>
                    <a:pt x="469198" y="2987735"/>
                    <a:pt x="521723" y="2973878"/>
                    <a:pt x="521723" y="2973878"/>
                  </a:cubicBezTo>
                  <a:cubicBezTo>
                    <a:pt x="519709" y="2987676"/>
                    <a:pt x="518525" y="3001562"/>
                    <a:pt x="518199" y="3015478"/>
                  </a:cubicBezTo>
                  <a:cubicBezTo>
                    <a:pt x="518199" y="3033242"/>
                    <a:pt x="528710" y="3049172"/>
                    <a:pt x="518199" y="3055123"/>
                  </a:cubicBezTo>
                  <a:cubicBezTo>
                    <a:pt x="507688" y="3061074"/>
                    <a:pt x="521723" y="3134384"/>
                    <a:pt x="521723" y="3134384"/>
                  </a:cubicBezTo>
                  <a:cubicBezTo>
                    <a:pt x="521723" y="3134384"/>
                    <a:pt x="509376" y="3196560"/>
                    <a:pt x="502448" y="3205738"/>
                  </a:cubicBezTo>
                  <a:cubicBezTo>
                    <a:pt x="491967" y="3219595"/>
                    <a:pt x="469227" y="3229425"/>
                    <a:pt x="458717" y="3275080"/>
                  </a:cubicBezTo>
                  <a:cubicBezTo>
                    <a:pt x="448206" y="3320736"/>
                    <a:pt x="439472" y="3292845"/>
                    <a:pt x="449835" y="3340484"/>
                  </a:cubicBezTo>
                  <a:cubicBezTo>
                    <a:pt x="457977" y="3377465"/>
                    <a:pt x="502300" y="3386051"/>
                    <a:pt x="570547" y="3388035"/>
                  </a:cubicBezTo>
                  <a:cubicBezTo>
                    <a:pt x="630946" y="3389811"/>
                    <a:pt x="626535" y="3358427"/>
                    <a:pt x="633552" y="3328582"/>
                  </a:cubicBezTo>
                  <a:cubicBezTo>
                    <a:pt x="640569" y="3298737"/>
                    <a:pt x="633552" y="3251306"/>
                    <a:pt x="633552" y="3251306"/>
                  </a:cubicBezTo>
                  <a:cubicBezTo>
                    <a:pt x="633552" y="3251306"/>
                    <a:pt x="617801" y="3199787"/>
                    <a:pt x="638792" y="3176012"/>
                  </a:cubicBezTo>
                  <a:cubicBezTo>
                    <a:pt x="659785" y="3152237"/>
                    <a:pt x="649303" y="3126448"/>
                    <a:pt x="649303" y="3066996"/>
                  </a:cubicBezTo>
                  <a:cubicBezTo>
                    <a:pt x="649303" y="3007543"/>
                    <a:pt x="638792" y="3039253"/>
                    <a:pt x="638792" y="3039253"/>
                  </a:cubicBezTo>
                  <a:cubicBezTo>
                    <a:pt x="641812" y="3027617"/>
                    <a:pt x="643560" y="3015715"/>
                    <a:pt x="644033" y="3003723"/>
                  </a:cubicBezTo>
                  <a:cubicBezTo>
                    <a:pt x="644033" y="2987853"/>
                    <a:pt x="623041" y="2991880"/>
                    <a:pt x="623041" y="2991880"/>
                  </a:cubicBezTo>
                  <a:lnTo>
                    <a:pt x="623041" y="2960170"/>
                  </a:lnTo>
                  <a:cubicBezTo>
                    <a:pt x="623041" y="2960170"/>
                    <a:pt x="675536" y="2966092"/>
                    <a:pt x="687794" y="2932427"/>
                  </a:cubicBezTo>
                  <a:cubicBezTo>
                    <a:pt x="700052" y="2898763"/>
                    <a:pt x="689541" y="2853166"/>
                    <a:pt x="673789" y="2831346"/>
                  </a:cubicBezTo>
                  <a:cubicBezTo>
                    <a:pt x="658037" y="2809524"/>
                    <a:pt x="659785" y="2787763"/>
                    <a:pt x="661532" y="2769939"/>
                  </a:cubicBezTo>
                  <a:cubicBezTo>
                    <a:pt x="663278" y="2752115"/>
                    <a:pt x="689541" y="2748117"/>
                    <a:pt x="689541" y="2730293"/>
                  </a:cubicBezTo>
                  <a:cubicBezTo>
                    <a:pt x="689541" y="2712470"/>
                    <a:pt x="680658" y="2639131"/>
                    <a:pt x="689541" y="2617339"/>
                  </a:cubicBezTo>
                  <a:cubicBezTo>
                    <a:pt x="698423" y="2595547"/>
                    <a:pt x="700052" y="2508352"/>
                    <a:pt x="703545" y="2484547"/>
                  </a:cubicBezTo>
                  <a:cubicBezTo>
                    <a:pt x="707039" y="2460743"/>
                    <a:pt x="680777" y="2415206"/>
                    <a:pt x="691287" y="2385479"/>
                  </a:cubicBezTo>
                  <a:cubicBezTo>
                    <a:pt x="701798" y="2355753"/>
                    <a:pt x="715773" y="2163419"/>
                    <a:pt x="715773" y="2104203"/>
                  </a:cubicBezTo>
                  <a:lnTo>
                    <a:pt x="715773" y="2032878"/>
                  </a:lnTo>
                  <a:lnTo>
                    <a:pt x="728031" y="2032878"/>
                  </a:lnTo>
                  <a:lnTo>
                    <a:pt x="728031" y="2104203"/>
                  </a:lnTo>
                  <a:cubicBezTo>
                    <a:pt x="728031" y="2163656"/>
                    <a:pt x="742036" y="2355871"/>
                    <a:pt x="752517" y="2385479"/>
                  </a:cubicBezTo>
                  <a:cubicBezTo>
                    <a:pt x="762998" y="2415087"/>
                    <a:pt x="736795" y="2460773"/>
                    <a:pt x="740289" y="2484547"/>
                  </a:cubicBezTo>
                  <a:cubicBezTo>
                    <a:pt x="743783" y="2508322"/>
                    <a:pt x="745529" y="2595519"/>
                    <a:pt x="754293" y="2617339"/>
                  </a:cubicBezTo>
                  <a:cubicBezTo>
                    <a:pt x="763057" y="2639161"/>
                    <a:pt x="754293" y="2712440"/>
                    <a:pt x="754293" y="2730293"/>
                  </a:cubicBezTo>
                  <a:cubicBezTo>
                    <a:pt x="754293" y="2748147"/>
                    <a:pt x="780526" y="2752085"/>
                    <a:pt x="782273" y="2769939"/>
                  </a:cubicBezTo>
                  <a:cubicBezTo>
                    <a:pt x="784020" y="2787793"/>
                    <a:pt x="785767" y="2809554"/>
                    <a:pt x="770015" y="2831346"/>
                  </a:cubicBezTo>
                  <a:cubicBezTo>
                    <a:pt x="754263" y="2853137"/>
                    <a:pt x="743783" y="2898734"/>
                    <a:pt x="756040" y="2932427"/>
                  </a:cubicBezTo>
                  <a:cubicBezTo>
                    <a:pt x="768298" y="2966121"/>
                    <a:pt x="820763" y="2960170"/>
                    <a:pt x="820763" y="2960170"/>
                  </a:cubicBezTo>
                  <a:lnTo>
                    <a:pt x="820763" y="2991880"/>
                  </a:lnTo>
                  <a:cubicBezTo>
                    <a:pt x="820763" y="2991880"/>
                    <a:pt x="799771" y="2987912"/>
                    <a:pt x="799771" y="3003723"/>
                  </a:cubicBezTo>
                  <a:cubicBezTo>
                    <a:pt x="800245" y="3015715"/>
                    <a:pt x="801992" y="3027617"/>
                    <a:pt x="805012" y="3039253"/>
                  </a:cubicBezTo>
                  <a:cubicBezTo>
                    <a:pt x="805012" y="3039253"/>
                    <a:pt x="794531" y="3007543"/>
                    <a:pt x="794531" y="3066996"/>
                  </a:cubicBezTo>
                  <a:cubicBezTo>
                    <a:pt x="794531" y="3126448"/>
                    <a:pt x="784020" y="3152207"/>
                    <a:pt x="805012" y="3176012"/>
                  </a:cubicBezTo>
                  <a:cubicBezTo>
                    <a:pt x="826003" y="3199817"/>
                    <a:pt x="810282" y="3251306"/>
                    <a:pt x="810282" y="3251306"/>
                  </a:cubicBezTo>
                  <a:cubicBezTo>
                    <a:pt x="810282" y="3251306"/>
                    <a:pt x="803265" y="3298855"/>
                    <a:pt x="810282" y="3328582"/>
                  </a:cubicBezTo>
                  <a:cubicBezTo>
                    <a:pt x="817299" y="3358308"/>
                    <a:pt x="812887" y="3389811"/>
                    <a:pt x="873258" y="3388035"/>
                  </a:cubicBezTo>
                  <a:cubicBezTo>
                    <a:pt x="941357" y="3386051"/>
                    <a:pt x="985769" y="3377465"/>
                    <a:pt x="993999" y="3340484"/>
                  </a:cubicBezTo>
                  <a:cubicBezTo>
                    <a:pt x="1004510" y="3292934"/>
                    <a:pt x="995746" y="3320677"/>
                    <a:pt x="985117" y="3275080"/>
                  </a:cubicBezTo>
                  <a:cubicBezTo>
                    <a:pt x="974488" y="3229484"/>
                    <a:pt x="951897" y="3219595"/>
                    <a:pt x="941386" y="3205738"/>
                  </a:cubicBezTo>
                  <a:cubicBezTo>
                    <a:pt x="934458" y="3196560"/>
                    <a:pt x="922141" y="3134384"/>
                    <a:pt x="922141" y="3134384"/>
                  </a:cubicBezTo>
                  <a:cubicBezTo>
                    <a:pt x="922141" y="3134384"/>
                    <a:pt x="936146" y="3061074"/>
                    <a:pt x="925635" y="3055123"/>
                  </a:cubicBezTo>
                  <a:cubicBezTo>
                    <a:pt x="915124" y="3049172"/>
                    <a:pt x="925635" y="3033302"/>
                    <a:pt x="925635" y="3015478"/>
                  </a:cubicBezTo>
                  <a:cubicBezTo>
                    <a:pt x="925309" y="3001562"/>
                    <a:pt x="924125" y="2987676"/>
                    <a:pt x="922141" y="2973878"/>
                  </a:cubicBezTo>
                  <a:cubicBezTo>
                    <a:pt x="922141" y="2973878"/>
                    <a:pt x="974636" y="2987735"/>
                    <a:pt x="995628" y="2936217"/>
                  </a:cubicBezTo>
                  <a:cubicBezTo>
                    <a:pt x="1016620" y="2884699"/>
                    <a:pt x="992134" y="2868829"/>
                    <a:pt x="983370" y="2847038"/>
                  </a:cubicBezTo>
                  <a:cubicBezTo>
                    <a:pt x="974606" y="2825246"/>
                    <a:pt x="992253" y="2801441"/>
                    <a:pt x="993881" y="2789569"/>
                  </a:cubicBezTo>
                  <a:cubicBezTo>
                    <a:pt x="995509" y="2777696"/>
                    <a:pt x="1020113" y="2668680"/>
                    <a:pt x="1004391" y="2644904"/>
                  </a:cubicBezTo>
                  <a:cubicBezTo>
                    <a:pt x="988670" y="2621129"/>
                    <a:pt x="1013126" y="2601292"/>
                    <a:pt x="1009632" y="2573549"/>
                  </a:cubicBezTo>
                  <a:cubicBezTo>
                    <a:pt x="1006139" y="2545807"/>
                    <a:pt x="985117" y="2506191"/>
                    <a:pt x="985117" y="2478449"/>
                  </a:cubicBezTo>
                  <a:cubicBezTo>
                    <a:pt x="985117" y="2450705"/>
                    <a:pt x="969395" y="2442771"/>
                    <a:pt x="990387" y="2413044"/>
                  </a:cubicBezTo>
                  <a:cubicBezTo>
                    <a:pt x="1011379" y="2383318"/>
                    <a:pt x="999122" y="2278269"/>
                    <a:pt x="999122" y="2278269"/>
                  </a:cubicBezTo>
                  <a:cubicBezTo>
                    <a:pt x="999122" y="2278269"/>
                    <a:pt x="1018367" y="2238654"/>
                    <a:pt x="1009632" y="2129637"/>
                  </a:cubicBezTo>
                  <a:cubicBezTo>
                    <a:pt x="1000898" y="2020620"/>
                    <a:pt x="981623" y="2007771"/>
                    <a:pt x="1006139" y="2005786"/>
                  </a:cubicBezTo>
                  <a:cubicBezTo>
                    <a:pt x="1024673" y="2004306"/>
                    <a:pt x="1032372" y="1974076"/>
                    <a:pt x="1011379" y="1928510"/>
                  </a:cubicBezTo>
                  <a:cubicBezTo>
                    <a:pt x="1011379" y="1928510"/>
                    <a:pt x="1000868" y="1871040"/>
                    <a:pt x="1007886" y="1867073"/>
                  </a:cubicBezTo>
                  <a:cubicBezTo>
                    <a:pt x="1014902" y="1863106"/>
                    <a:pt x="1018367" y="1841314"/>
                    <a:pt x="1018367" y="1841314"/>
                  </a:cubicBezTo>
                  <a:lnTo>
                    <a:pt x="1023637" y="1841314"/>
                  </a:lnTo>
                  <a:cubicBezTo>
                    <a:pt x="1023637" y="1841314"/>
                    <a:pt x="1023637" y="1900767"/>
                    <a:pt x="1032372" y="1900767"/>
                  </a:cubicBezTo>
                  <a:cubicBezTo>
                    <a:pt x="1041106" y="1900767"/>
                    <a:pt x="1084866" y="1888924"/>
                    <a:pt x="1088360" y="1878976"/>
                  </a:cubicBezTo>
                  <a:cubicBezTo>
                    <a:pt x="1091853" y="1869027"/>
                    <a:pt x="1083119" y="1732327"/>
                    <a:pt x="1088360" y="1726376"/>
                  </a:cubicBezTo>
                  <a:cubicBezTo>
                    <a:pt x="1093601" y="1720425"/>
                    <a:pt x="1102364" y="1730343"/>
                    <a:pt x="1100617" y="1706539"/>
                  </a:cubicBezTo>
                  <a:cubicBezTo>
                    <a:pt x="1098871" y="1682734"/>
                    <a:pt x="1100617" y="1621327"/>
                    <a:pt x="1100617" y="1621327"/>
                  </a:cubicBezTo>
                  <a:cubicBezTo>
                    <a:pt x="1100617" y="1621327"/>
                    <a:pt x="1093630" y="1557936"/>
                    <a:pt x="1088360" y="1540082"/>
                  </a:cubicBezTo>
                  <a:cubicBezTo>
                    <a:pt x="1083090" y="1522229"/>
                    <a:pt x="1086613" y="1415226"/>
                    <a:pt x="1083119" y="1409304"/>
                  </a:cubicBezTo>
                  <a:cubicBezTo>
                    <a:pt x="1079626" y="1403383"/>
                    <a:pt x="1058633" y="1357757"/>
                    <a:pt x="1044629" y="1357757"/>
                  </a:cubicBezTo>
                  <a:cubicBezTo>
                    <a:pt x="1030624" y="1357757"/>
                    <a:pt x="1034118" y="1345914"/>
                    <a:pt x="1028877" y="1345914"/>
                  </a:cubicBezTo>
                  <a:lnTo>
                    <a:pt x="992134" y="1345914"/>
                  </a:lnTo>
                  <a:lnTo>
                    <a:pt x="992134" y="1324122"/>
                  </a:lnTo>
                  <a:cubicBezTo>
                    <a:pt x="992134" y="1324122"/>
                    <a:pt x="1006139" y="1314204"/>
                    <a:pt x="1006139" y="1302301"/>
                  </a:cubicBezTo>
                  <a:cubicBezTo>
                    <a:pt x="1006139" y="1290399"/>
                    <a:pt x="1021890" y="1296380"/>
                    <a:pt x="1021890" y="1296380"/>
                  </a:cubicBezTo>
                  <a:lnTo>
                    <a:pt x="1021890" y="1339963"/>
                  </a:lnTo>
                  <a:lnTo>
                    <a:pt x="1034118" y="1339963"/>
                  </a:lnTo>
                  <a:cubicBezTo>
                    <a:pt x="1034118" y="1339963"/>
                    <a:pt x="1032372" y="1205217"/>
                    <a:pt x="1037612" y="1203232"/>
                  </a:cubicBezTo>
                  <a:cubicBezTo>
                    <a:pt x="1042852" y="1201249"/>
                    <a:pt x="1041135" y="1173624"/>
                    <a:pt x="1048122" y="1169539"/>
                  </a:cubicBezTo>
                  <a:cubicBezTo>
                    <a:pt x="1055110" y="1165453"/>
                    <a:pt x="1057005" y="1181382"/>
                    <a:pt x="1060381" y="1187304"/>
                  </a:cubicBezTo>
                  <a:cubicBezTo>
                    <a:pt x="1063756" y="1193225"/>
                    <a:pt x="1063874" y="1219014"/>
                    <a:pt x="1074385" y="1219014"/>
                  </a:cubicBezTo>
                  <a:cubicBezTo>
                    <a:pt x="1084896" y="1219014"/>
                    <a:pt x="1084866" y="1381532"/>
                    <a:pt x="1084866" y="1381532"/>
                  </a:cubicBezTo>
                  <a:lnTo>
                    <a:pt x="1093749" y="1381532"/>
                  </a:lnTo>
                  <a:lnTo>
                    <a:pt x="1084866" y="1419164"/>
                  </a:lnTo>
                  <a:lnTo>
                    <a:pt x="1084866" y="1421147"/>
                  </a:lnTo>
                  <a:cubicBezTo>
                    <a:pt x="1084866" y="1421147"/>
                    <a:pt x="1085518" y="1520245"/>
                    <a:pt x="1087264" y="1528180"/>
                  </a:cubicBezTo>
                  <a:cubicBezTo>
                    <a:pt x="1089011" y="1536115"/>
                    <a:pt x="1099255" y="1621298"/>
                    <a:pt x="1102750" y="1621298"/>
                  </a:cubicBezTo>
                  <a:cubicBezTo>
                    <a:pt x="1102750" y="1621298"/>
                    <a:pt x="1126969" y="1730314"/>
                    <a:pt x="1119981" y="1742186"/>
                  </a:cubicBezTo>
                  <a:lnTo>
                    <a:pt x="1112994" y="1754030"/>
                  </a:lnTo>
                  <a:lnTo>
                    <a:pt x="1112994" y="1793645"/>
                  </a:lnTo>
                  <a:lnTo>
                    <a:pt x="1126969" y="1791691"/>
                  </a:lnTo>
                  <a:lnTo>
                    <a:pt x="1126969" y="1823372"/>
                  </a:lnTo>
                  <a:cubicBezTo>
                    <a:pt x="1126969" y="1823372"/>
                    <a:pt x="1084985" y="1880870"/>
                    <a:pt x="1065740" y="1914535"/>
                  </a:cubicBezTo>
                  <a:cubicBezTo>
                    <a:pt x="1046495" y="1948199"/>
                    <a:pt x="1028996" y="2047326"/>
                    <a:pt x="1027249" y="2083004"/>
                  </a:cubicBezTo>
                  <a:cubicBezTo>
                    <a:pt x="1025502" y="2118682"/>
                    <a:pt x="1004510" y="2326737"/>
                    <a:pt x="1011498" y="2332689"/>
                  </a:cubicBezTo>
                  <a:cubicBezTo>
                    <a:pt x="1018485" y="2338640"/>
                    <a:pt x="1034236" y="2360431"/>
                    <a:pt x="1053482" y="2336656"/>
                  </a:cubicBezTo>
                  <a:cubicBezTo>
                    <a:pt x="1072727" y="2312880"/>
                    <a:pt x="1097242" y="2257395"/>
                    <a:pt x="1100854" y="2170200"/>
                  </a:cubicBezTo>
                  <a:cubicBezTo>
                    <a:pt x="1104467" y="2083004"/>
                    <a:pt x="1099107" y="2033440"/>
                    <a:pt x="1102602" y="2027489"/>
                  </a:cubicBezTo>
                  <a:cubicBezTo>
                    <a:pt x="1106095" y="2021538"/>
                    <a:pt x="1114859" y="1989858"/>
                    <a:pt x="1114859" y="1914535"/>
                  </a:cubicBezTo>
                  <a:cubicBezTo>
                    <a:pt x="1114859" y="1914535"/>
                    <a:pt x="1105977" y="2003714"/>
                    <a:pt x="1100854" y="2005697"/>
                  </a:cubicBezTo>
                  <a:cubicBezTo>
                    <a:pt x="1095732" y="2007682"/>
                    <a:pt x="1091972" y="2019584"/>
                    <a:pt x="1088597" y="2047326"/>
                  </a:cubicBezTo>
                  <a:cubicBezTo>
                    <a:pt x="1085221" y="2075069"/>
                    <a:pt x="1085103" y="2138490"/>
                    <a:pt x="1078116" y="2130555"/>
                  </a:cubicBezTo>
                  <a:cubicBezTo>
                    <a:pt x="1071128" y="2122619"/>
                    <a:pt x="1071098" y="2063167"/>
                    <a:pt x="1078116" y="2031457"/>
                  </a:cubicBezTo>
                  <a:cubicBezTo>
                    <a:pt x="1085132" y="1999746"/>
                    <a:pt x="1083356" y="1920486"/>
                    <a:pt x="1104348" y="1892743"/>
                  </a:cubicBezTo>
                  <a:cubicBezTo>
                    <a:pt x="1125340" y="1865000"/>
                    <a:pt x="1127087" y="1837258"/>
                    <a:pt x="1142838" y="1835274"/>
                  </a:cubicBezTo>
                  <a:lnTo>
                    <a:pt x="1148109" y="1888776"/>
                  </a:lnTo>
                  <a:lnTo>
                    <a:pt x="1158590" y="1892743"/>
                  </a:lnTo>
                  <a:lnTo>
                    <a:pt x="1158590" y="1968066"/>
                  </a:lnTo>
                  <a:lnTo>
                    <a:pt x="1169101" y="1968066"/>
                  </a:lnTo>
                  <a:lnTo>
                    <a:pt x="1169101" y="1981922"/>
                  </a:lnTo>
                  <a:lnTo>
                    <a:pt x="1160219" y="1981922"/>
                  </a:lnTo>
                  <a:lnTo>
                    <a:pt x="1160219" y="2021568"/>
                  </a:lnTo>
                  <a:lnTo>
                    <a:pt x="1175970" y="2021568"/>
                  </a:lnTo>
                  <a:lnTo>
                    <a:pt x="1175970" y="2092893"/>
                  </a:lnTo>
                  <a:cubicBezTo>
                    <a:pt x="1175970" y="2092893"/>
                    <a:pt x="1184853" y="2106780"/>
                    <a:pt x="1193468" y="2104737"/>
                  </a:cubicBezTo>
                  <a:cubicBezTo>
                    <a:pt x="1193468" y="2104737"/>
                    <a:pt x="1189975" y="2150303"/>
                    <a:pt x="1210966" y="2150303"/>
                  </a:cubicBezTo>
                  <a:lnTo>
                    <a:pt x="1231959" y="2150303"/>
                  </a:lnTo>
                  <a:lnTo>
                    <a:pt x="1231959" y="2160222"/>
                  </a:lnTo>
                  <a:lnTo>
                    <a:pt x="1240841" y="2156254"/>
                  </a:lnTo>
                  <a:lnTo>
                    <a:pt x="1246082" y="2213723"/>
                  </a:lnTo>
                  <a:lnTo>
                    <a:pt x="1239094" y="2213723"/>
                  </a:lnTo>
                  <a:lnTo>
                    <a:pt x="1239094" y="2233531"/>
                  </a:lnTo>
                  <a:lnTo>
                    <a:pt x="1246082" y="2233531"/>
                  </a:lnTo>
                  <a:lnTo>
                    <a:pt x="1277584" y="2505036"/>
                  </a:lnTo>
                  <a:lnTo>
                    <a:pt x="1314328" y="2505036"/>
                  </a:lnTo>
                  <a:lnTo>
                    <a:pt x="1314328" y="2493193"/>
                  </a:lnTo>
                  <a:lnTo>
                    <a:pt x="1305446" y="2493193"/>
                  </a:lnTo>
                  <a:lnTo>
                    <a:pt x="1275838" y="2233561"/>
                  </a:lnTo>
                  <a:lnTo>
                    <a:pt x="1288066" y="2229623"/>
                  </a:lnTo>
                  <a:lnTo>
                    <a:pt x="1288066" y="2211858"/>
                  </a:lnTo>
                  <a:lnTo>
                    <a:pt x="1279183" y="2211858"/>
                  </a:lnTo>
                  <a:lnTo>
                    <a:pt x="1274002" y="2150303"/>
                  </a:lnTo>
                  <a:cubicBezTo>
                    <a:pt x="1278177" y="2136091"/>
                    <a:pt x="1278177" y="2120932"/>
                    <a:pt x="1274002" y="2106720"/>
                  </a:cubicBezTo>
                  <a:cubicBezTo>
                    <a:pt x="1266985" y="2083034"/>
                    <a:pt x="1268731" y="2049251"/>
                    <a:pt x="1268731" y="2049251"/>
                  </a:cubicBezTo>
                  <a:lnTo>
                    <a:pt x="1277614" y="2043330"/>
                  </a:lnTo>
                  <a:lnTo>
                    <a:pt x="1256622" y="1859020"/>
                  </a:lnTo>
                  <a:lnTo>
                    <a:pt x="1268850" y="1857036"/>
                  </a:lnTo>
                  <a:lnTo>
                    <a:pt x="1270597" y="1900648"/>
                  </a:lnTo>
                  <a:lnTo>
                    <a:pt x="1281108" y="1896681"/>
                  </a:lnTo>
                  <a:lnTo>
                    <a:pt x="1281108" y="1918472"/>
                  </a:lnTo>
                  <a:lnTo>
                    <a:pt x="1270597" y="1920457"/>
                  </a:lnTo>
                  <a:lnTo>
                    <a:pt x="1270597" y="1928391"/>
                  </a:lnTo>
                  <a:lnTo>
                    <a:pt x="1284602" y="1928391"/>
                  </a:lnTo>
                  <a:lnTo>
                    <a:pt x="1288095" y="2001701"/>
                  </a:lnTo>
                  <a:lnTo>
                    <a:pt x="1279213" y="1999717"/>
                  </a:lnTo>
                  <a:lnTo>
                    <a:pt x="1279213" y="2011560"/>
                  </a:lnTo>
                  <a:lnTo>
                    <a:pt x="1291471" y="2011560"/>
                  </a:lnTo>
                  <a:lnTo>
                    <a:pt x="1296712" y="2074981"/>
                  </a:lnTo>
                  <a:lnTo>
                    <a:pt x="1287829" y="2074981"/>
                  </a:lnTo>
                  <a:lnTo>
                    <a:pt x="1287829" y="2110658"/>
                  </a:lnTo>
                  <a:lnTo>
                    <a:pt x="1296712" y="2114596"/>
                  </a:lnTo>
                  <a:lnTo>
                    <a:pt x="1298576" y="2150303"/>
                  </a:lnTo>
                  <a:lnTo>
                    <a:pt x="1288066" y="2150303"/>
                  </a:lnTo>
                  <a:lnTo>
                    <a:pt x="1289842" y="2172125"/>
                  </a:lnTo>
                  <a:lnTo>
                    <a:pt x="1298576" y="2172125"/>
                  </a:lnTo>
                  <a:lnTo>
                    <a:pt x="1300324" y="2209756"/>
                  </a:lnTo>
                  <a:lnTo>
                    <a:pt x="1358059" y="2209756"/>
                  </a:lnTo>
                  <a:lnTo>
                    <a:pt x="1358059" y="2193916"/>
                  </a:lnTo>
                  <a:lnTo>
                    <a:pt x="1366942" y="2189948"/>
                  </a:lnTo>
                  <a:lnTo>
                    <a:pt x="1366942" y="2176062"/>
                  </a:lnTo>
                  <a:lnTo>
                    <a:pt x="1358059" y="2174078"/>
                  </a:lnTo>
                  <a:lnTo>
                    <a:pt x="1358059" y="2132538"/>
                  </a:lnTo>
                  <a:lnTo>
                    <a:pt x="1347578" y="2132538"/>
                  </a:lnTo>
                  <a:lnTo>
                    <a:pt x="1351071" y="2094877"/>
                  </a:lnTo>
                  <a:lnTo>
                    <a:pt x="1342189" y="2094877"/>
                  </a:lnTo>
                  <a:lnTo>
                    <a:pt x="1340442" y="2073085"/>
                  </a:lnTo>
                  <a:lnTo>
                    <a:pt x="1326467" y="2071102"/>
                  </a:lnTo>
                  <a:lnTo>
                    <a:pt x="1322944" y="2011649"/>
                  </a:lnTo>
                  <a:lnTo>
                    <a:pt x="1329961" y="2011649"/>
                  </a:lnTo>
                  <a:lnTo>
                    <a:pt x="1329961" y="1989858"/>
                  </a:lnTo>
                  <a:lnTo>
                    <a:pt x="1319450" y="1987873"/>
                  </a:lnTo>
                  <a:lnTo>
                    <a:pt x="1312462" y="1928421"/>
                  </a:lnTo>
                  <a:lnTo>
                    <a:pt x="1322944" y="1926437"/>
                  </a:lnTo>
                  <a:lnTo>
                    <a:pt x="1322944" y="1908672"/>
                  </a:lnTo>
                  <a:lnTo>
                    <a:pt x="1314210" y="1908672"/>
                  </a:lnTo>
                  <a:lnTo>
                    <a:pt x="1315957" y="1890907"/>
                  </a:lnTo>
                  <a:lnTo>
                    <a:pt x="1322944" y="1886940"/>
                  </a:lnTo>
                  <a:lnTo>
                    <a:pt x="1321197" y="1857332"/>
                  </a:lnTo>
                  <a:lnTo>
                    <a:pt x="1312314" y="1857332"/>
                  </a:lnTo>
                  <a:lnTo>
                    <a:pt x="1308821" y="1829589"/>
                  </a:lnTo>
                  <a:cubicBezTo>
                    <a:pt x="1308821" y="1829589"/>
                    <a:pt x="1273824" y="1825622"/>
                    <a:pt x="1270330" y="1817746"/>
                  </a:cubicBezTo>
                  <a:cubicBezTo>
                    <a:pt x="1266837" y="1809871"/>
                    <a:pt x="1266837" y="1692889"/>
                    <a:pt x="1266837" y="1692889"/>
                  </a:cubicBezTo>
                  <a:lnTo>
                    <a:pt x="1256356" y="1690906"/>
                  </a:lnTo>
                  <a:cubicBezTo>
                    <a:pt x="1256356" y="1690906"/>
                    <a:pt x="1263343" y="1665146"/>
                    <a:pt x="1251085" y="1661298"/>
                  </a:cubicBezTo>
                  <a:cubicBezTo>
                    <a:pt x="1244898" y="1659077"/>
                    <a:pt x="1238413" y="1657744"/>
                    <a:pt x="1231840" y="1657330"/>
                  </a:cubicBezTo>
                  <a:lnTo>
                    <a:pt x="1228346" y="1603828"/>
                  </a:lnTo>
                  <a:lnTo>
                    <a:pt x="1245845" y="1595894"/>
                  </a:lnTo>
                  <a:lnTo>
                    <a:pt x="1242351" y="1536441"/>
                  </a:lnTo>
                  <a:lnTo>
                    <a:pt x="1252832" y="1530519"/>
                  </a:lnTo>
                  <a:lnTo>
                    <a:pt x="1247592" y="1473021"/>
                  </a:lnTo>
                  <a:lnTo>
                    <a:pt x="1256474" y="1473021"/>
                  </a:lnTo>
                  <a:lnTo>
                    <a:pt x="1258221" y="1441340"/>
                  </a:lnTo>
                  <a:lnTo>
                    <a:pt x="1273972" y="1441340"/>
                  </a:lnTo>
                  <a:lnTo>
                    <a:pt x="1270449" y="1419519"/>
                  </a:lnTo>
                  <a:lnTo>
                    <a:pt x="1258221" y="1419519"/>
                  </a:lnTo>
                  <a:lnTo>
                    <a:pt x="1259968" y="1401754"/>
                  </a:lnTo>
                  <a:lnTo>
                    <a:pt x="1252951" y="1401754"/>
                  </a:lnTo>
                  <a:lnTo>
                    <a:pt x="1252951" y="1326461"/>
                  </a:lnTo>
                  <a:lnTo>
                    <a:pt x="1238976" y="1326461"/>
                  </a:lnTo>
                  <a:lnTo>
                    <a:pt x="1238976" y="1298689"/>
                  </a:lnTo>
                  <a:lnTo>
                    <a:pt x="1249457" y="1298689"/>
                  </a:lnTo>
                  <a:lnTo>
                    <a:pt x="1247710" y="1282849"/>
                  </a:lnTo>
                  <a:lnTo>
                    <a:pt x="1256593" y="1282849"/>
                  </a:lnTo>
                  <a:lnTo>
                    <a:pt x="1254845" y="1235298"/>
                  </a:lnTo>
                  <a:cubicBezTo>
                    <a:pt x="1252447" y="1237756"/>
                    <a:pt x="1248510" y="1237785"/>
                    <a:pt x="1246052" y="1235387"/>
                  </a:cubicBezTo>
                  <a:cubicBezTo>
                    <a:pt x="1246022" y="1235357"/>
                    <a:pt x="1245993" y="1235328"/>
                    <a:pt x="1245963" y="1235298"/>
                  </a:cubicBezTo>
                  <a:cubicBezTo>
                    <a:pt x="1240722" y="1231331"/>
                    <a:pt x="1245963" y="1223455"/>
                    <a:pt x="1245963" y="1223455"/>
                  </a:cubicBezTo>
                  <a:lnTo>
                    <a:pt x="1231959" y="1223455"/>
                  </a:lnTo>
                  <a:lnTo>
                    <a:pt x="1230211" y="1090693"/>
                  </a:lnTo>
                  <a:lnTo>
                    <a:pt x="1178575" y="1033934"/>
                  </a:lnTo>
                  <a:cubicBezTo>
                    <a:pt x="1178575" y="1033934"/>
                    <a:pt x="1195126" y="989522"/>
                    <a:pt x="1184645" y="977679"/>
                  </a:cubicBezTo>
                  <a:cubicBezTo>
                    <a:pt x="1174164" y="965836"/>
                    <a:pt x="1128745" y="888855"/>
                    <a:pt x="1126969" y="866886"/>
                  </a:cubicBezTo>
                  <a:lnTo>
                    <a:pt x="1129455" y="846575"/>
                  </a:lnTo>
                  <a:cubicBezTo>
                    <a:pt x="1129455" y="846575"/>
                    <a:pt x="1109470" y="777707"/>
                    <a:pt x="1097242" y="773739"/>
                  </a:cubicBezTo>
                  <a:cubicBezTo>
                    <a:pt x="1085015" y="769772"/>
                    <a:pt x="1090225" y="722222"/>
                    <a:pt x="1077997" y="718254"/>
                  </a:cubicBezTo>
                  <a:cubicBezTo>
                    <a:pt x="1065769" y="714287"/>
                    <a:pt x="1091972" y="613235"/>
                    <a:pt x="1055229" y="601332"/>
                  </a:cubicBezTo>
                  <a:cubicBezTo>
                    <a:pt x="1018485" y="589430"/>
                    <a:pt x="995746" y="577646"/>
                    <a:pt x="992253" y="559881"/>
                  </a:cubicBezTo>
                  <a:cubicBezTo>
                    <a:pt x="988759" y="542116"/>
                    <a:pt x="962496" y="516268"/>
                    <a:pt x="932770" y="512301"/>
                  </a:cubicBezTo>
                  <a:cubicBezTo>
                    <a:pt x="903043" y="508334"/>
                    <a:pt x="918765" y="480620"/>
                    <a:pt x="918765" y="480620"/>
                  </a:cubicBezTo>
                  <a:cubicBezTo>
                    <a:pt x="918765" y="480620"/>
                    <a:pt x="889009" y="446926"/>
                    <a:pt x="864523" y="445091"/>
                  </a:cubicBezTo>
                  <a:cubicBezTo>
                    <a:pt x="840038" y="443255"/>
                    <a:pt x="794531" y="445091"/>
                    <a:pt x="794531" y="445091"/>
                  </a:cubicBezTo>
                  <a:cubicBezTo>
                    <a:pt x="794531" y="445091"/>
                    <a:pt x="796278" y="371752"/>
                    <a:pt x="773538" y="367784"/>
                  </a:cubicBezTo>
                  <a:lnTo>
                    <a:pt x="771792" y="296459"/>
                  </a:lnTo>
                  <a:lnTo>
                    <a:pt x="785767" y="296459"/>
                  </a:lnTo>
                  <a:lnTo>
                    <a:pt x="798024" y="314224"/>
                  </a:lnTo>
                  <a:lnTo>
                    <a:pt x="822510" y="314224"/>
                  </a:lnTo>
                  <a:cubicBezTo>
                    <a:pt x="822510" y="314224"/>
                    <a:pt x="817269" y="248820"/>
                    <a:pt x="812029" y="223061"/>
                  </a:cubicBezTo>
                  <a:cubicBezTo>
                    <a:pt x="806788" y="197302"/>
                    <a:pt x="787513" y="157686"/>
                    <a:pt x="787513" y="157686"/>
                  </a:cubicBezTo>
                  <a:cubicBezTo>
                    <a:pt x="787513" y="157686"/>
                    <a:pt x="784020" y="56605"/>
                    <a:pt x="714027" y="20927"/>
                  </a:cubicBezTo>
                  <a:cubicBezTo>
                    <a:pt x="644033" y="-14751"/>
                    <a:pt x="551183" y="-2759"/>
                    <a:pt x="528562" y="20927"/>
                  </a:cubicBezTo>
                  <a:cubicBezTo>
                    <a:pt x="505942" y="44614"/>
                    <a:pt x="460315" y="98234"/>
                    <a:pt x="463810" y="171543"/>
                  </a:cubicBezTo>
                  <a:cubicBezTo>
                    <a:pt x="463810" y="171543"/>
                    <a:pt x="446311" y="177465"/>
                    <a:pt x="444564" y="193334"/>
                  </a:cubicBezTo>
                  <a:cubicBezTo>
                    <a:pt x="442817" y="209204"/>
                    <a:pt x="446311" y="262706"/>
                    <a:pt x="451581" y="274608"/>
                  </a:cubicBezTo>
                  <a:cubicBezTo>
                    <a:pt x="456852" y="286511"/>
                    <a:pt x="444564" y="334061"/>
                    <a:pt x="453328" y="343950"/>
                  </a:cubicBezTo>
                  <a:cubicBezTo>
                    <a:pt x="462092" y="353839"/>
                    <a:pt x="481308" y="349872"/>
                    <a:pt x="484801" y="322159"/>
                  </a:cubicBezTo>
                  <a:lnTo>
                    <a:pt x="500553" y="322159"/>
                  </a:lnTo>
                  <a:cubicBezTo>
                    <a:pt x="500553" y="322159"/>
                    <a:pt x="497059" y="369709"/>
                    <a:pt x="507570" y="367725"/>
                  </a:cubicBezTo>
                  <a:cubicBezTo>
                    <a:pt x="518081" y="365742"/>
                    <a:pt x="518051" y="401419"/>
                    <a:pt x="514557" y="405387"/>
                  </a:cubicBezTo>
                  <a:cubicBezTo>
                    <a:pt x="506267" y="413588"/>
                    <a:pt x="500228" y="423773"/>
                    <a:pt x="497059" y="434995"/>
                  </a:cubicBezTo>
                  <a:cubicBezTo>
                    <a:pt x="491819" y="452759"/>
                    <a:pt x="484801" y="442929"/>
                    <a:pt x="484801" y="442929"/>
                  </a:cubicBezTo>
                  <a:lnTo>
                    <a:pt x="490072" y="462737"/>
                  </a:lnTo>
                  <a:lnTo>
                    <a:pt x="498806" y="460753"/>
                  </a:lnTo>
                  <a:cubicBezTo>
                    <a:pt x="498806" y="460753"/>
                    <a:pt x="502300" y="482545"/>
                    <a:pt x="491819" y="484440"/>
                  </a:cubicBezTo>
                  <a:cubicBezTo>
                    <a:pt x="481337" y="486335"/>
                    <a:pt x="439324" y="480502"/>
                    <a:pt x="435830" y="488407"/>
                  </a:cubicBezTo>
                  <a:cubicBezTo>
                    <a:pt x="432336" y="496313"/>
                    <a:pt x="421825" y="510228"/>
                    <a:pt x="390322" y="512094"/>
                  </a:cubicBezTo>
                  <a:lnTo>
                    <a:pt x="383335" y="529858"/>
                  </a:lnTo>
                  <a:lnTo>
                    <a:pt x="353727" y="527875"/>
                  </a:lnTo>
                  <a:lnTo>
                    <a:pt x="353727" y="561569"/>
                  </a:lnTo>
                  <a:lnTo>
                    <a:pt x="364238" y="569474"/>
                  </a:lnTo>
                  <a:cubicBezTo>
                    <a:pt x="364238" y="569474"/>
                    <a:pt x="358967" y="563552"/>
                    <a:pt x="341469" y="581317"/>
                  </a:cubicBezTo>
                  <a:cubicBezTo>
                    <a:pt x="323971" y="599082"/>
                    <a:pt x="292498" y="660578"/>
                    <a:pt x="262742" y="668513"/>
                  </a:cubicBezTo>
                  <a:cubicBezTo>
                    <a:pt x="232986" y="676448"/>
                    <a:pt x="257501" y="714109"/>
                    <a:pt x="250484" y="725982"/>
                  </a:cubicBezTo>
                  <a:cubicBezTo>
                    <a:pt x="243467" y="737854"/>
                    <a:pt x="225998" y="729949"/>
                    <a:pt x="220876" y="761511"/>
                  </a:cubicBezTo>
                  <a:cubicBezTo>
                    <a:pt x="215754" y="793073"/>
                    <a:pt x="198108" y="826915"/>
                    <a:pt x="185879" y="832837"/>
                  </a:cubicBezTo>
                  <a:cubicBezTo>
                    <a:pt x="173652" y="838759"/>
                    <a:pt x="178863" y="898241"/>
                    <a:pt x="170128" y="912127"/>
                  </a:cubicBezTo>
                  <a:cubicBezTo>
                    <a:pt x="161394" y="926013"/>
                    <a:pt x="103628" y="1009212"/>
                    <a:pt x="80890" y="1066681"/>
                  </a:cubicBezTo>
                  <a:cubicBezTo>
                    <a:pt x="58151" y="1124150"/>
                    <a:pt x="21407" y="1221264"/>
                    <a:pt x="17884" y="1254958"/>
                  </a:cubicBezTo>
                  <a:cubicBezTo>
                    <a:pt x="14361" y="1288652"/>
                    <a:pt x="17884" y="1316395"/>
                    <a:pt x="3909" y="1326313"/>
                  </a:cubicBezTo>
                  <a:cubicBezTo>
                    <a:pt x="-10066" y="1336232"/>
                    <a:pt x="3909" y="1383782"/>
                    <a:pt x="3909" y="1383782"/>
                  </a:cubicBezTo>
                  <a:lnTo>
                    <a:pt x="19512" y="1383782"/>
                  </a:lnTo>
                  <a:lnTo>
                    <a:pt x="16019" y="1399622"/>
                  </a:lnTo>
                  <a:cubicBezTo>
                    <a:pt x="16019" y="1399622"/>
                    <a:pt x="-1480" y="1431332"/>
                    <a:pt x="14272" y="1433317"/>
                  </a:cubicBezTo>
                  <a:cubicBezTo>
                    <a:pt x="30023" y="1435300"/>
                    <a:pt x="24783" y="1490785"/>
                    <a:pt x="24783" y="1490785"/>
                  </a:cubicBezTo>
                  <a:lnTo>
                    <a:pt x="14272" y="1548254"/>
                  </a:lnTo>
                  <a:cubicBezTo>
                    <a:pt x="14272" y="1548254"/>
                    <a:pt x="3790" y="1692919"/>
                    <a:pt x="14272" y="1714710"/>
                  </a:cubicBezTo>
                  <a:cubicBezTo>
                    <a:pt x="24753" y="1736502"/>
                    <a:pt x="47521" y="1786066"/>
                    <a:pt x="59779" y="1788049"/>
                  </a:cubicBezTo>
                  <a:cubicBezTo>
                    <a:pt x="72037" y="1790033"/>
                    <a:pt x="101763" y="1790033"/>
                    <a:pt x="103511" y="1784082"/>
                  </a:cubicBezTo>
                  <a:cubicBezTo>
                    <a:pt x="105257" y="1778131"/>
                    <a:pt x="124502" y="1770196"/>
                    <a:pt x="114021" y="1736502"/>
                  </a:cubicBezTo>
                  <a:cubicBezTo>
                    <a:pt x="103539" y="1702808"/>
                    <a:pt x="98270" y="1692919"/>
                    <a:pt x="98270" y="1692919"/>
                  </a:cubicBezTo>
                  <a:lnTo>
                    <a:pt x="100016" y="1617626"/>
                  </a:lnTo>
                  <a:lnTo>
                    <a:pt x="110498" y="1611705"/>
                  </a:lnTo>
                  <a:cubicBezTo>
                    <a:pt x="110498" y="1611705"/>
                    <a:pt x="122756" y="1633496"/>
                    <a:pt x="121009" y="1645398"/>
                  </a:cubicBezTo>
                  <a:cubicBezTo>
                    <a:pt x="119261" y="1657301"/>
                    <a:pt x="115768" y="1692949"/>
                    <a:pt x="124502" y="1700883"/>
                  </a:cubicBezTo>
                  <a:cubicBezTo>
                    <a:pt x="133236" y="1708818"/>
                    <a:pt x="149018" y="1706805"/>
                    <a:pt x="147270" y="1683119"/>
                  </a:cubicBezTo>
                  <a:cubicBezTo>
                    <a:pt x="145524" y="1659432"/>
                    <a:pt x="161246" y="1661328"/>
                    <a:pt x="159499" y="1641519"/>
                  </a:cubicBezTo>
                  <a:cubicBezTo>
                    <a:pt x="157752" y="1621712"/>
                    <a:pt x="154258" y="1580083"/>
                    <a:pt x="143747" y="1548373"/>
                  </a:cubicBezTo>
                  <a:cubicBezTo>
                    <a:pt x="133236" y="1516663"/>
                    <a:pt x="142001" y="1484953"/>
                    <a:pt x="142001" y="1484953"/>
                  </a:cubicBezTo>
                  <a:lnTo>
                    <a:pt x="156005" y="1479031"/>
                  </a:lnTo>
                  <a:lnTo>
                    <a:pt x="154258" y="1461266"/>
                  </a:lnTo>
                  <a:cubicBezTo>
                    <a:pt x="154258" y="1461266"/>
                    <a:pt x="152511" y="1453332"/>
                    <a:pt x="149018" y="1439475"/>
                  </a:cubicBezTo>
                  <a:cubicBezTo>
                    <a:pt x="145524" y="1425618"/>
                    <a:pt x="159499" y="1387927"/>
                    <a:pt x="178626" y="1372087"/>
                  </a:cubicBezTo>
                  <a:cubicBezTo>
                    <a:pt x="197752" y="1356247"/>
                    <a:pt x="208382" y="1326520"/>
                    <a:pt x="217116" y="1284891"/>
                  </a:cubicBezTo>
                  <a:cubicBezTo>
                    <a:pt x="225850" y="1243262"/>
                    <a:pt x="229373" y="1247230"/>
                    <a:pt x="245125" y="1233374"/>
                  </a:cubicBezTo>
                  <a:cubicBezTo>
                    <a:pt x="260877" y="1219517"/>
                    <a:pt x="278375" y="1148162"/>
                    <a:pt x="280122" y="1140227"/>
                  </a:cubicBezTo>
                  <a:cubicBezTo>
                    <a:pt x="281869" y="1132292"/>
                    <a:pt x="292379" y="1138243"/>
                    <a:pt x="294126" y="1096615"/>
                  </a:cubicBezTo>
                  <a:cubicBezTo>
                    <a:pt x="295873" y="1054986"/>
                    <a:pt x="295873" y="1003497"/>
                    <a:pt x="350115" y="991595"/>
                  </a:cubicBezTo>
                  <a:lnTo>
                    <a:pt x="358997" y="1003438"/>
                  </a:lnTo>
                  <a:cubicBezTo>
                    <a:pt x="358997" y="1003438"/>
                    <a:pt x="338005" y="993520"/>
                    <a:pt x="327524" y="1029197"/>
                  </a:cubicBezTo>
                  <a:cubicBezTo>
                    <a:pt x="317043" y="1064875"/>
                    <a:pt x="306502" y="1098539"/>
                    <a:pt x="310026" y="1140168"/>
                  </a:cubicBezTo>
                  <a:cubicBezTo>
                    <a:pt x="313549" y="1181796"/>
                    <a:pt x="296021" y="1209539"/>
                    <a:pt x="299515" y="1235298"/>
                  </a:cubicBezTo>
                  <a:cubicBezTo>
                    <a:pt x="303009" y="1261057"/>
                    <a:pt x="304756" y="1334366"/>
                    <a:pt x="310026" y="1338334"/>
                  </a:cubicBezTo>
                  <a:cubicBezTo>
                    <a:pt x="315296" y="1342302"/>
                    <a:pt x="332765" y="1332412"/>
                    <a:pt x="332765" y="1332412"/>
                  </a:cubicBezTo>
                  <a:cubicBezTo>
                    <a:pt x="332765" y="1332412"/>
                    <a:pt x="325777" y="1255135"/>
                    <a:pt x="334511" y="1253152"/>
                  </a:cubicBezTo>
                  <a:cubicBezTo>
                    <a:pt x="343246" y="1251168"/>
                    <a:pt x="358997" y="1288830"/>
                    <a:pt x="360774" y="1326491"/>
                  </a:cubicBezTo>
                  <a:cubicBezTo>
                    <a:pt x="362551" y="1364152"/>
                    <a:pt x="339752" y="1344256"/>
                    <a:pt x="327524" y="1350177"/>
                  </a:cubicBezTo>
                  <a:cubicBezTo>
                    <a:pt x="315296" y="1356099"/>
                    <a:pt x="294274" y="1367942"/>
                    <a:pt x="292527" y="1389792"/>
                  </a:cubicBezTo>
                  <a:cubicBezTo>
                    <a:pt x="290781" y="1411643"/>
                    <a:pt x="296021" y="1435389"/>
                    <a:pt x="289004" y="1449245"/>
                  </a:cubicBezTo>
                  <a:cubicBezTo>
                    <a:pt x="281987" y="1463102"/>
                    <a:pt x="290781" y="1508698"/>
                    <a:pt x="285511" y="1532474"/>
                  </a:cubicBezTo>
                  <a:cubicBezTo>
                    <a:pt x="280240" y="1556249"/>
                    <a:pt x="255903" y="1586004"/>
                    <a:pt x="257530" y="1631571"/>
                  </a:cubicBezTo>
                  <a:cubicBezTo>
                    <a:pt x="259159" y="1677138"/>
                    <a:pt x="266265" y="1774252"/>
                    <a:pt x="308279" y="1803979"/>
                  </a:cubicBezTo>
                  <a:cubicBezTo>
                    <a:pt x="350292" y="1833705"/>
                    <a:pt x="402610" y="1859020"/>
                    <a:pt x="402610" y="1860145"/>
                  </a:cubicBezTo>
                  <a:close/>
                </a:path>
              </a:pathLst>
            </a:custGeom>
            <a:grpFill/>
            <a:ln w="2957" cap="flat">
              <a:noFill/>
              <a:prstDash val="solid"/>
              <a:miter/>
            </a:ln>
          </p:spPr>
          <p:txBody>
            <a:bodyPr rtlCol="0" anchor="ctr"/>
            <a:lstStyle/>
            <a:p>
              <a:endParaRPr lang="en-US" dirty="0">
                <a:latin typeface="Montserrat" pitchFamily="2" charset="0"/>
              </a:endParaRPr>
            </a:p>
          </p:txBody>
        </p:sp>
        <p:sp>
          <p:nvSpPr>
            <p:cNvPr id="10" name="Freeform: Shape 9">
              <a:extLst>
                <a:ext uri="{FF2B5EF4-FFF2-40B4-BE49-F238E27FC236}">
                  <a16:creationId xmlns:a16="http://schemas.microsoft.com/office/drawing/2014/main" id="{125449BB-7FDC-8A10-DEF4-823D668D0FB7}"/>
                </a:ext>
              </a:extLst>
            </p:cNvPr>
            <p:cNvSpPr/>
            <p:nvPr/>
          </p:nvSpPr>
          <p:spPr>
            <a:xfrm>
              <a:off x="70738" y="2605280"/>
              <a:ext cx="1829767" cy="4409081"/>
            </a:xfrm>
            <a:custGeom>
              <a:avLst/>
              <a:gdLst>
                <a:gd name="connsiteX0" fmla="*/ 1178833 w 1404878"/>
                <a:gd name="connsiteY0" fmla="*/ 2302756 h 3557932"/>
                <a:gd name="connsiteX1" fmla="*/ 1154850 w 1404878"/>
                <a:gd name="connsiteY1" fmla="*/ 2457931 h 3557932"/>
                <a:gd name="connsiteX2" fmla="*/ 1130867 w 1404878"/>
                <a:gd name="connsiteY2" fmla="*/ 2570442 h 3557932"/>
                <a:gd name="connsiteX3" fmla="*/ 1130867 w 1404878"/>
                <a:gd name="connsiteY3" fmla="*/ 2752797 h 3557932"/>
                <a:gd name="connsiteX4" fmla="*/ 1125715 w 1404878"/>
                <a:gd name="connsiteY4" fmla="*/ 2880852 h 3557932"/>
                <a:gd name="connsiteX5" fmla="*/ 1103451 w 1404878"/>
                <a:gd name="connsiteY5" fmla="*/ 3001120 h 3557932"/>
                <a:gd name="connsiteX6" fmla="*/ 1123999 w 1404878"/>
                <a:gd name="connsiteY6" fmla="*/ 3121387 h 3557932"/>
                <a:gd name="connsiteX7" fmla="*/ 1079587 w 1404878"/>
                <a:gd name="connsiteY7" fmla="*/ 3214504 h 3557932"/>
                <a:gd name="connsiteX8" fmla="*/ 1031622 w 1404878"/>
                <a:gd name="connsiteY8" fmla="*/ 3264837 h 3557932"/>
                <a:gd name="connsiteX9" fmla="*/ 1019631 w 1404878"/>
                <a:gd name="connsiteY9" fmla="*/ 3332759 h 3557932"/>
                <a:gd name="connsiteX10" fmla="*/ 1035056 w 1404878"/>
                <a:gd name="connsiteY10" fmla="*/ 3359909 h 3557932"/>
                <a:gd name="connsiteX11" fmla="*/ 1038490 w 1404878"/>
                <a:gd name="connsiteY11" fmla="*/ 3412285 h 3557932"/>
                <a:gd name="connsiteX12" fmla="*/ 1071059 w 1404878"/>
                <a:gd name="connsiteY12" fmla="*/ 3470494 h 3557932"/>
                <a:gd name="connsiteX13" fmla="*/ 1069343 w 1404878"/>
                <a:gd name="connsiteY13" fmla="*/ 3546143 h 3557932"/>
                <a:gd name="connsiteX14" fmla="*/ 922043 w 1404878"/>
                <a:gd name="connsiteY14" fmla="*/ 3546143 h 3557932"/>
                <a:gd name="connsiteX15" fmla="*/ 901494 w 1404878"/>
                <a:gd name="connsiteY15" fmla="*/ 3489888 h 3557932"/>
                <a:gd name="connsiteX16" fmla="*/ 889504 w 1404878"/>
                <a:gd name="connsiteY16" fmla="*/ 3466587 h 3557932"/>
                <a:gd name="connsiteX17" fmla="*/ 889504 w 1404878"/>
                <a:gd name="connsiteY17" fmla="*/ 3423921 h 3557932"/>
                <a:gd name="connsiteX18" fmla="*/ 889504 w 1404878"/>
                <a:gd name="connsiteY18" fmla="*/ 3354076 h 3557932"/>
                <a:gd name="connsiteX19" fmla="*/ 889504 w 1404878"/>
                <a:gd name="connsiteY19" fmla="*/ 3272625 h 3557932"/>
                <a:gd name="connsiteX20" fmla="*/ 886069 w 1404878"/>
                <a:gd name="connsiteY20" fmla="*/ 3231884 h 3557932"/>
                <a:gd name="connsiteX21" fmla="*/ 870643 w 1404878"/>
                <a:gd name="connsiteY21" fmla="*/ 3144570 h 3557932"/>
                <a:gd name="connsiteX22" fmla="*/ 894626 w 1404878"/>
                <a:gd name="connsiteY22" fmla="*/ 3006834 h 3557932"/>
                <a:gd name="connsiteX23" fmla="*/ 879229 w 1404878"/>
                <a:gd name="connsiteY23" fmla="*/ 2896277 h 3557932"/>
                <a:gd name="connsiteX24" fmla="*/ 891072 w 1404878"/>
                <a:gd name="connsiteY24" fmla="*/ 2843901 h 3557932"/>
                <a:gd name="connsiteX25" fmla="*/ 894478 w 1404878"/>
                <a:gd name="connsiteY25" fmla="*/ 2768223 h 3557932"/>
                <a:gd name="connsiteX26" fmla="*/ 894478 w 1404878"/>
                <a:gd name="connsiteY26" fmla="*/ 2655713 h 3557932"/>
                <a:gd name="connsiteX27" fmla="*/ 875647 w 1404878"/>
                <a:gd name="connsiteY27" fmla="*/ 2564550 h 3557932"/>
                <a:gd name="connsiteX28" fmla="*/ 870495 w 1404878"/>
                <a:gd name="connsiteY28" fmla="*/ 2564550 h 3557932"/>
                <a:gd name="connsiteX29" fmla="*/ 846543 w 1404878"/>
                <a:gd name="connsiteY29" fmla="*/ 2655713 h 3557932"/>
                <a:gd name="connsiteX30" fmla="*/ 846543 w 1404878"/>
                <a:gd name="connsiteY30" fmla="*/ 2768223 h 3557932"/>
                <a:gd name="connsiteX31" fmla="*/ 849947 w 1404878"/>
                <a:gd name="connsiteY31" fmla="*/ 2843901 h 3557932"/>
                <a:gd name="connsiteX32" fmla="*/ 861939 w 1404878"/>
                <a:gd name="connsiteY32" fmla="*/ 2896277 h 3557932"/>
                <a:gd name="connsiteX33" fmla="*/ 846543 w 1404878"/>
                <a:gd name="connsiteY33" fmla="*/ 3006834 h 3557932"/>
                <a:gd name="connsiteX34" fmla="*/ 870495 w 1404878"/>
                <a:gd name="connsiteY34" fmla="*/ 3144570 h 3557932"/>
                <a:gd name="connsiteX35" fmla="*/ 855099 w 1404878"/>
                <a:gd name="connsiteY35" fmla="*/ 3231884 h 3557932"/>
                <a:gd name="connsiteX36" fmla="*/ 851665 w 1404878"/>
                <a:gd name="connsiteY36" fmla="*/ 3272625 h 3557932"/>
                <a:gd name="connsiteX37" fmla="*/ 851665 w 1404878"/>
                <a:gd name="connsiteY37" fmla="*/ 3354076 h 3557932"/>
                <a:gd name="connsiteX38" fmla="*/ 851665 w 1404878"/>
                <a:gd name="connsiteY38" fmla="*/ 3423921 h 3557932"/>
                <a:gd name="connsiteX39" fmla="*/ 851665 w 1404878"/>
                <a:gd name="connsiteY39" fmla="*/ 3466587 h 3557932"/>
                <a:gd name="connsiteX40" fmla="*/ 839821 w 1404878"/>
                <a:gd name="connsiteY40" fmla="*/ 3489888 h 3557932"/>
                <a:gd name="connsiteX41" fmla="*/ 819273 w 1404878"/>
                <a:gd name="connsiteY41" fmla="*/ 3546143 h 3557932"/>
                <a:gd name="connsiteX42" fmla="*/ 671973 w 1404878"/>
                <a:gd name="connsiteY42" fmla="*/ 3546143 h 3557932"/>
                <a:gd name="connsiteX43" fmla="*/ 670257 w 1404878"/>
                <a:gd name="connsiteY43" fmla="*/ 3470494 h 3557932"/>
                <a:gd name="connsiteX44" fmla="*/ 702825 w 1404878"/>
                <a:gd name="connsiteY44" fmla="*/ 3412285 h 3557932"/>
                <a:gd name="connsiteX45" fmla="*/ 706260 w 1404878"/>
                <a:gd name="connsiteY45" fmla="*/ 3359909 h 3557932"/>
                <a:gd name="connsiteX46" fmla="*/ 721656 w 1404878"/>
                <a:gd name="connsiteY46" fmla="*/ 3332759 h 3557932"/>
                <a:gd name="connsiteX47" fmla="*/ 709665 w 1404878"/>
                <a:gd name="connsiteY47" fmla="*/ 3264837 h 3557932"/>
                <a:gd name="connsiteX48" fmla="*/ 661729 w 1404878"/>
                <a:gd name="connsiteY48" fmla="*/ 3214504 h 3557932"/>
                <a:gd name="connsiteX49" fmla="*/ 617317 w 1404878"/>
                <a:gd name="connsiteY49" fmla="*/ 3121387 h 3557932"/>
                <a:gd name="connsiteX50" fmla="*/ 637866 w 1404878"/>
                <a:gd name="connsiteY50" fmla="*/ 3001120 h 3557932"/>
                <a:gd name="connsiteX51" fmla="*/ 615600 w 1404878"/>
                <a:gd name="connsiteY51" fmla="*/ 2880852 h 3557932"/>
                <a:gd name="connsiteX52" fmla="*/ 610449 w 1404878"/>
                <a:gd name="connsiteY52" fmla="*/ 2752797 h 3557932"/>
                <a:gd name="connsiteX53" fmla="*/ 610449 w 1404878"/>
                <a:gd name="connsiteY53" fmla="*/ 2570442 h 3557932"/>
                <a:gd name="connsiteX54" fmla="*/ 586466 w 1404878"/>
                <a:gd name="connsiteY54" fmla="*/ 2457931 h 3557932"/>
                <a:gd name="connsiteX55" fmla="*/ 562483 w 1404878"/>
                <a:gd name="connsiteY55" fmla="*/ 2302756 h 3557932"/>
                <a:gd name="connsiteX56" fmla="*/ 562483 w 1404878"/>
                <a:gd name="connsiteY56" fmla="*/ 1860443 h 3557932"/>
                <a:gd name="connsiteX57" fmla="*/ 579626 w 1404878"/>
                <a:gd name="connsiteY57" fmla="*/ 1765401 h 3557932"/>
                <a:gd name="connsiteX58" fmla="*/ 459714 w 1404878"/>
                <a:gd name="connsiteY58" fmla="*/ 1713025 h 3557932"/>
                <a:gd name="connsiteX59" fmla="*/ 425457 w 1404878"/>
                <a:gd name="connsiteY59" fmla="*/ 1643179 h 3557932"/>
                <a:gd name="connsiteX60" fmla="*/ 485414 w 1404878"/>
                <a:gd name="connsiteY60" fmla="*/ 1487974 h 3557932"/>
                <a:gd name="connsiteX61" fmla="*/ 487131 w 1404878"/>
                <a:gd name="connsiteY61" fmla="*/ 1464702 h 3557932"/>
                <a:gd name="connsiteX62" fmla="*/ 440884 w 1404878"/>
                <a:gd name="connsiteY62" fmla="*/ 1464702 h 3557932"/>
                <a:gd name="connsiteX63" fmla="*/ 384362 w 1404878"/>
                <a:gd name="connsiteY63" fmla="*/ 1429795 h 3557932"/>
                <a:gd name="connsiteX64" fmla="*/ 408345 w 1404878"/>
                <a:gd name="connsiteY64" fmla="*/ 1167912 h 3557932"/>
                <a:gd name="connsiteX65" fmla="*/ 471705 w 1404878"/>
                <a:gd name="connsiteY65" fmla="*/ 1051523 h 3557932"/>
                <a:gd name="connsiteX66" fmla="*/ 533379 w 1404878"/>
                <a:gd name="connsiteY66" fmla="*/ 1051523 h 3557932"/>
                <a:gd name="connsiteX67" fmla="*/ 512831 w 1404878"/>
                <a:gd name="connsiteY67" fmla="*/ 1008828 h 3557932"/>
                <a:gd name="connsiteX68" fmla="*/ 469988 w 1404878"/>
                <a:gd name="connsiteY68" fmla="*/ 869168 h 3557932"/>
                <a:gd name="connsiteX69" fmla="*/ 425576 w 1404878"/>
                <a:gd name="connsiteY69" fmla="*/ 869168 h 3557932"/>
                <a:gd name="connsiteX70" fmla="*/ 307411 w 1404878"/>
                <a:gd name="connsiteY70" fmla="*/ 915711 h 3557932"/>
                <a:gd name="connsiteX71" fmla="*/ 84729 w 1404878"/>
                <a:gd name="connsiteY71" fmla="*/ 900197 h 3557932"/>
                <a:gd name="connsiteX72" fmla="*/ 4226 w 1404878"/>
                <a:gd name="connsiteY72" fmla="*/ 752779 h 3557932"/>
                <a:gd name="connsiteX73" fmla="*/ 48638 w 1404878"/>
                <a:gd name="connsiteY73" fmla="*/ 667419 h 3557932"/>
                <a:gd name="connsiteX74" fmla="*/ 74337 w 1404878"/>
                <a:gd name="connsiteY74" fmla="*/ 653829 h 3557932"/>
                <a:gd name="connsiteX75" fmla="*/ 112028 w 1404878"/>
                <a:gd name="connsiteY75" fmla="*/ 597574 h 3557932"/>
                <a:gd name="connsiteX76" fmla="*/ 142850 w 1404878"/>
                <a:gd name="connsiteY76" fmla="*/ 578180 h 3557932"/>
                <a:gd name="connsiteX77" fmla="*/ 197654 w 1404878"/>
                <a:gd name="connsiteY77" fmla="*/ 510289 h 3557932"/>
                <a:gd name="connsiteX78" fmla="*/ 312414 w 1404878"/>
                <a:gd name="connsiteY78" fmla="*/ 422975 h 3557932"/>
                <a:gd name="connsiteX79" fmla="*/ 327840 w 1404878"/>
                <a:gd name="connsiteY79" fmla="*/ 376432 h 3557932"/>
                <a:gd name="connsiteX80" fmla="*/ 367219 w 1404878"/>
                <a:gd name="connsiteY80" fmla="*/ 376432 h 3557932"/>
                <a:gd name="connsiteX81" fmla="*/ 382644 w 1404878"/>
                <a:gd name="connsiteY81" fmla="*/ 409415 h 3557932"/>
                <a:gd name="connsiteX82" fmla="*/ 399758 w 1404878"/>
                <a:gd name="connsiteY82" fmla="*/ 397749 h 3557932"/>
                <a:gd name="connsiteX83" fmla="*/ 430610 w 1404878"/>
                <a:gd name="connsiteY83" fmla="*/ 372553 h 3557932"/>
                <a:gd name="connsiteX84" fmla="*/ 531662 w 1404878"/>
                <a:gd name="connsiteY84" fmla="*/ 289118 h 3557932"/>
                <a:gd name="connsiteX85" fmla="*/ 677244 w 1404878"/>
                <a:gd name="connsiteY85" fmla="*/ 258089 h 3557932"/>
                <a:gd name="connsiteX86" fmla="*/ 661848 w 1404878"/>
                <a:gd name="connsiteY86" fmla="*/ 318222 h 3557932"/>
                <a:gd name="connsiteX87" fmla="*/ 588183 w 1404878"/>
                <a:gd name="connsiteY87" fmla="*/ 382235 h 3557932"/>
                <a:gd name="connsiteX88" fmla="*/ 588183 w 1404878"/>
                <a:gd name="connsiteY88" fmla="*/ 409415 h 3557932"/>
                <a:gd name="connsiteX89" fmla="*/ 615600 w 1404878"/>
                <a:gd name="connsiteY89" fmla="*/ 380310 h 3557932"/>
                <a:gd name="connsiteX90" fmla="*/ 649856 w 1404878"/>
                <a:gd name="connsiteY90" fmla="*/ 405536 h 3557932"/>
                <a:gd name="connsiteX91" fmla="*/ 588183 w 1404878"/>
                <a:gd name="connsiteY91" fmla="*/ 457913 h 3557932"/>
                <a:gd name="connsiteX92" fmla="*/ 536813 w 1404878"/>
                <a:gd name="connsiteY92" fmla="*/ 498653 h 3557932"/>
                <a:gd name="connsiteX93" fmla="*/ 475140 w 1404878"/>
                <a:gd name="connsiteY93" fmla="*/ 514168 h 3557932"/>
                <a:gd name="connsiteX94" fmla="*/ 425457 w 1404878"/>
                <a:gd name="connsiteY94" fmla="*/ 508246 h 3557932"/>
                <a:gd name="connsiteX95" fmla="*/ 410061 w 1404878"/>
                <a:gd name="connsiteY95" fmla="*/ 514168 h 3557932"/>
                <a:gd name="connsiteX96" fmla="*/ 410061 w 1404878"/>
                <a:gd name="connsiteY96" fmla="*/ 543361 h 3557932"/>
                <a:gd name="connsiteX97" fmla="*/ 374088 w 1404878"/>
                <a:gd name="connsiteY97" fmla="*/ 562784 h 3557932"/>
                <a:gd name="connsiteX98" fmla="*/ 307292 w 1404878"/>
                <a:gd name="connsiteY98" fmla="*/ 644236 h 3557932"/>
                <a:gd name="connsiteX99" fmla="*/ 341549 w 1404878"/>
                <a:gd name="connsiteY99" fmla="*/ 632600 h 3557932"/>
                <a:gd name="connsiteX100" fmla="*/ 415184 w 1404878"/>
                <a:gd name="connsiteY100" fmla="*/ 613206 h 3557932"/>
                <a:gd name="connsiteX101" fmla="*/ 466583 w 1404878"/>
                <a:gd name="connsiteY101" fmla="*/ 584102 h 3557932"/>
                <a:gd name="connsiteX102" fmla="*/ 487131 w 1404878"/>
                <a:gd name="connsiteY102" fmla="*/ 566663 h 3557932"/>
                <a:gd name="connsiteX103" fmla="*/ 523105 w 1404878"/>
                <a:gd name="connsiteY103" fmla="*/ 555027 h 3557932"/>
                <a:gd name="connsiteX104" fmla="*/ 531662 w 1404878"/>
                <a:gd name="connsiteY104" fmla="*/ 568587 h 3557932"/>
                <a:gd name="connsiteX105" fmla="*/ 552209 w 1404878"/>
                <a:gd name="connsiteY105" fmla="*/ 560830 h 3557932"/>
                <a:gd name="connsiteX106" fmla="*/ 588183 w 1404878"/>
                <a:gd name="connsiteY106" fmla="*/ 554909 h 3557932"/>
                <a:gd name="connsiteX107" fmla="*/ 610449 w 1404878"/>
                <a:gd name="connsiteY107" fmla="*/ 580105 h 3557932"/>
                <a:gd name="connsiteX108" fmla="*/ 670405 w 1404878"/>
                <a:gd name="connsiteY108" fmla="*/ 566544 h 3557932"/>
                <a:gd name="connsiteX109" fmla="*/ 733766 w 1404878"/>
                <a:gd name="connsiteY109" fmla="*/ 519971 h 3557932"/>
                <a:gd name="connsiteX110" fmla="*/ 749191 w 1404878"/>
                <a:gd name="connsiteY110" fmla="*/ 490866 h 3557932"/>
                <a:gd name="connsiteX111" fmla="*/ 783448 w 1404878"/>
                <a:gd name="connsiteY111" fmla="*/ 481185 h 3557932"/>
                <a:gd name="connsiteX112" fmla="*/ 764617 w 1404878"/>
                <a:gd name="connsiteY112" fmla="*/ 446247 h 3557932"/>
                <a:gd name="connsiteX113" fmla="*/ 754343 w 1404878"/>
                <a:gd name="connsiteY113" fmla="*/ 403582 h 3557932"/>
                <a:gd name="connsiteX114" fmla="*/ 726926 w 1404878"/>
                <a:gd name="connsiteY114" fmla="*/ 329858 h 3557932"/>
                <a:gd name="connsiteX115" fmla="*/ 690953 w 1404878"/>
                <a:gd name="connsiteY115" fmla="*/ 228984 h 3557932"/>
                <a:gd name="connsiteX116" fmla="*/ 780013 w 1404878"/>
                <a:gd name="connsiteY116" fmla="*/ 54297 h 3557932"/>
                <a:gd name="connsiteX117" fmla="*/ 783448 w 1404878"/>
                <a:gd name="connsiteY117" fmla="*/ 30995 h 3557932"/>
                <a:gd name="connsiteX118" fmla="*/ 877661 w 1404878"/>
                <a:gd name="connsiteY118" fmla="*/ 3845 h 3557932"/>
                <a:gd name="connsiteX119" fmla="*/ 891369 w 1404878"/>
                <a:gd name="connsiteY119" fmla="*/ 1891 h 3557932"/>
                <a:gd name="connsiteX120" fmla="*/ 903360 w 1404878"/>
                <a:gd name="connsiteY120" fmla="*/ 1891 h 3557932"/>
                <a:gd name="connsiteX121" fmla="*/ 973590 w 1404878"/>
                <a:gd name="connsiteY121" fmla="*/ 54297 h 3557932"/>
                <a:gd name="connsiteX122" fmla="*/ 1004412 w 1404878"/>
                <a:gd name="connsiteY122" fmla="*/ 60218 h 3557932"/>
                <a:gd name="connsiteX123" fmla="*/ 1016255 w 1404878"/>
                <a:gd name="connsiteY123" fmla="*/ 118428 h 3557932"/>
                <a:gd name="connsiteX124" fmla="*/ 1034997 w 1404878"/>
                <a:gd name="connsiteY124" fmla="*/ 149575 h 3557932"/>
                <a:gd name="connsiteX125" fmla="*/ 1050423 w 1404878"/>
                <a:gd name="connsiteY125" fmla="*/ 161211 h 3557932"/>
                <a:gd name="connsiteX126" fmla="*/ 1050423 w 1404878"/>
                <a:gd name="connsiteY126" fmla="*/ 219420 h 3557932"/>
                <a:gd name="connsiteX127" fmla="*/ 1057262 w 1404878"/>
                <a:gd name="connsiteY127" fmla="*/ 260161 h 3557932"/>
                <a:gd name="connsiteX128" fmla="*/ 1036714 w 1404878"/>
                <a:gd name="connsiteY128" fmla="*/ 260161 h 3557932"/>
                <a:gd name="connsiteX129" fmla="*/ 1040149 w 1404878"/>
                <a:gd name="connsiteY129" fmla="*/ 324173 h 3557932"/>
                <a:gd name="connsiteX130" fmla="*/ 1014449 w 1404878"/>
                <a:gd name="connsiteY130" fmla="*/ 328052 h 3557932"/>
                <a:gd name="connsiteX131" fmla="*/ 990466 w 1404878"/>
                <a:gd name="connsiteY131" fmla="*/ 399822 h 3557932"/>
                <a:gd name="connsiteX132" fmla="*/ 988749 w 1404878"/>
                <a:gd name="connsiteY132" fmla="*/ 432805 h 3557932"/>
                <a:gd name="connsiteX133" fmla="*/ 1009297 w 1404878"/>
                <a:gd name="connsiteY133" fmla="*/ 446366 h 3557932"/>
                <a:gd name="connsiteX134" fmla="*/ 1021141 w 1404878"/>
                <a:gd name="connsiteY134" fmla="*/ 498772 h 3557932"/>
                <a:gd name="connsiteX135" fmla="*/ 1026292 w 1404878"/>
                <a:gd name="connsiteY135" fmla="*/ 527847 h 3557932"/>
                <a:gd name="connsiteX136" fmla="*/ 1081097 w 1404878"/>
                <a:gd name="connsiteY136" fmla="*/ 572466 h 3557932"/>
                <a:gd name="connsiteX137" fmla="*/ 1149609 w 1404878"/>
                <a:gd name="connsiteY137" fmla="*/ 613206 h 3557932"/>
                <a:gd name="connsiteX138" fmla="*/ 1257530 w 1404878"/>
                <a:gd name="connsiteY138" fmla="*/ 659780 h 3557932"/>
                <a:gd name="connsiteX139" fmla="*/ 1317486 w 1404878"/>
                <a:gd name="connsiteY139" fmla="*/ 778212 h 3557932"/>
                <a:gd name="connsiteX140" fmla="*/ 1329329 w 1404878"/>
                <a:gd name="connsiteY140" fmla="*/ 848057 h 3557932"/>
                <a:gd name="connsiteX141" fmla="*/ 1355030 w 1404878"/>
                <a:gd name="connsiteY141" fmla="*/ 917902 h 3557932"/>
                <a:gd name="connsiteX142" fmla="*/ 1399442 w 1404878"/>
                <a:gd name="connsiteY142" fmla="*/ 1108015 h 3557932"/>
                <a:gd name="connsiteX143" fmla="*/ 1399442 w 1404878"/>
                <a:gd name="connsiteY143" fmla="*/ 1208890 h 3557932"/>
                <a:gd name="connsiteX144" fmla="*/ 1378893 w 1404878"/>
                <a:gd name="connsiteY144" fmla="*/ 1451379 h 3557932"/>
                <a:gd name="connsiteX145" fmla="*/ 1384045 w 1404878"/>
                <a:gd name="connsiteY145" fmla="*/ 1579403 h 3557932"/>
                <a:gd name="connsiteX146" fmla="*/ 1375459 w 1404878"/>
                <a:gd name="connsiteY146" fmla="*/ 1724897 h 3557932"/>
                <a:gd name="connsiteX147" fmla="*/ 1385762 w 1404878"/>
                <a:gd name="connsiteY147" fmla="*/ 1777274 h 3557932"/>
                <a:gd name="connsiteX148" fmla="*/ 1354911 w 1404878"/>
                <a:gd name="connsiteY148" fmla="*/ 1816060 h 3557932"/>
                <a:gd name="connsiteX149" fmla="*/ 1288115 w 1404878"/>
                <a:gd name="connsiteY149" fmla="*/ 1794742 h 3557932"/>
                <a:gd name="connsiteX150" fmla="*/ 1271002 w 1404878"/>
                <a:gd name="connsiteY150" fmla="*/ 1922767 h 3557932"/>
                <a:gd name="connsiteX151" fmla="*/ 1241868 w 1404878"/>
                <a:gd name="connsiteY151" fmla="*/ 2050792 h 3557932"/>
                <a:gd name="connsiteX152" fmla="*/ 1188781 w 1404878"/>
                <a:gd name="connsiteY152" fmla="*/ 2140031 h 3557932"/>
                <a:gd name="connsiteX153" fmla="*/ 1159647 w 1404878"/>
                <a:gd name="connsiteY153" fmla="*/ 2180771 h 3557932"/>
                <a:gd name="connsiteX154" fmla="*/ 1163081 w 1404878"/>
                <a:gd name="connsiteY154" fmla="*/ 2010052 h 3557932"/>
                <a:gd name="connsiteX155" fmla="*/ 1147655 w 1404878"/>
                <a:gd name="connsiteY155" fmla="*/ 2029445 h 3557932"/>
                <a:gd name="connsiteX156" fmla="*/ 1142533 w 1404878"/>
                <a:gd name="connsiteY156" fmla="*/ 1947993 h 3557932"/>
                <a:gd name="connsiteX157" fmla="*/ 1178507 w 1404878"/>
                <a:gd name="connsiteY157" fmla="*/ 1858755 h 3557932"/>
                <a:gd name="connsiteX158" fmla="*/ 1178507 w 1404878"/>
                <a:gd name="connsiteY158" fmla="*/ 1816060 h 3557932"/>
                <a:gd name="connsiteX159" fmla="*/ 1168233 w 1404878"/>
                <a:gd name="connsiteY159" fmla="*/ 1816060 h 3557932"/>
                <a:gd name="connsiteX160" fmla="*/ 1168233 w 1404878"/>
                <a:gd name="connsiteY160" fmla="*/ 1732654 h 3557932"/>
                <a:gd name="connsiteX161" fmla="*/ 1185346 w 1404878"/>
                <a:gd name="connsiteY161" fmla="*/ 1651173 h 3557932"/>
                <a:gd name="connsiteX162" fmla="*/ 1185346 w 1404878"/>
                <a:gd name="connsiteY162" fmla="*/ 1558056 h 3557932"/>
                <a:gd name="connsiteX163" fmla="*/ 1178507 w 1404878"/>
                <a:gd name="connsiteY163" fmla="*/ 1492119 h 3557932"/>
                <a:gd name="connsiteX164" fmla="*/ 1139098 w 1404878"/>
                <a:gd name="connsiteY164" fmla="*/ 1492119 h 3557932"/>
                <a:gd name="connsiteX165" fmla="*/ 1152807 w 1404878"/>
                <a:gd name="connsiteY165" fmla="*/ 1602676 h 3557932"/>
                <a:gd name="connsiteX166" fmla="*/ 1168233 w 1404878"/>
                <a:gd name="connsiteY166" fmla="*/ 1655052 h 3557932"/>
                <a:gd name="connsiteX167" fmla="*/ 1149372 w 1404878"/>
                <a:gd name="connsiteY167" fmla="*/ 1742366 h 3557932"/>
                <a:gd name="connsiteX168" fmla="*/ 1152807 w 1404878"/>
                <a:gd name="connsiteY168" fmla="*/ 1858755 h 3557932"/>
                <a:gd name="connsiteX169" fmla="*/ 1127108 w 1404878"/>
                <a:gd name="connsiteY169" fmla="*/ 2004248 h 3557932"/>
                <a:gd name="connsiteX170" fmla="*/ 1139098 w 1404878"/>
                <a:gd name="connsiteY170" fmla="*/ 2174939 h 3557932"/>
                <a:gd name="connsiteX171" fmla="*/ 1178833 w 1404878"/>
                <a:gd name="connsiteY171" fmla="*/ 2302756 h 35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1404878" h="3557932">
                  <a:moveTo>
                    <a:pt x="1178833" y="2302756"/>
                  </a:moveTo>
                  <a:cubicBezTo>
                    <a:pt x="1178833" y="2302756"/>
                    <a:pt x="1170246" y="2405555"/>
                    <a:pt x="1154850" y="2457931"/>
                  </a:cubicBezTo>
                  <a:cubicBezTo>
                    <a:pt x="1139454" y="2510308"/>
                    <a:pt x="1139424" y="2541367"/>
                    <a:pt x="1130867" y="2570442"/>
                  </a:cubicBezTo>
                  <a:cubicBezTo>
                    <a:pt x="1122311" y="2599517"/>
                    <a:pt x="1127433" y="2731480"/>
                    <a:pt x="1130867" y="2752797"/>
                  </a:cubicBezTo>
                  <a:cubicBezTo>
                    <a:pt x="1134302" y="2774115"/>
                    <a:pt x="1135990" y="2840111"/>
                    <a:pt x="1125715" y="2880852"/>
                  </a:cubicBezTo>
                  <a:cubicBezTo>
                    <a:pt x="1115442" y="2921592"/>
                    <a:pt x="1115442" y="2995286"/>
                    <a:pt x="1103451" y="3001120"/>
                  </a:cubicBezTo>
                  <a:cubicBezTo>
                    <a:pt x="1091460" y="3006952"/>
                    <a:pt x="1146264" y="3053496"/>
                    <a:pt x="1123999" y="3121387"/>
                  </a:cubicBezTo>
                  <a:cubicBezTo>
                    <a:pt x="1101733" y="3189278"/>
                    <a:pt x="1076064" y="3185400"/>
                    <a:pt x="1079587" y="3214504"/>
                  </a:cubicBezTo>
                  <a:cubicBezTo>
                    <a:pt x="1083110" y="3243609"/>
                    <a:pt x="1084739" y="3263002"/>
                    <a:pt x="1031622" y="3264837"/>
                  </a:cubicBezTo>
                  <a:cubicBezTo>
                    <a:pt x="1031622" y="3264837"/>
                    <a:pt x="1014508" y="3328880"/>
                    <a:pt x="1019631" y="3332759"/>
                  </a:cubicBezTo>
                  <a:cubicBezTo>
                    <a:pt x="1024753" y="3336637"/>
                    <a:pt x="1031622" y="3340516"/>
                    <a:pt x="1035056" y="3359909"/>
                  </a:cubicBezTo>
                  <a:cubicBezTo>
                    <a:pt x="1038490" y="3379302"/>
                    <a:pt x="1038490" y="3412285"/>
                    <a:pt x="1038490" y="3412285"/>
                  </a:cubicBezTo>
                  <a:cubicBezTo>
                    <a:pt x="1038490" y="3412285"/>
                    <a:pt x="1071059" y="3453026"/>
                    <a:pt x="1071059" y="3470494"/>
                  </a:cubicBezTo>
                  <a:cubicBezTo>
                    <a:pt x="1071059" y="3487963"/>
                    <a:pt x="1074494" y="3534507"/>
                    <a:pt x="1069343" y="3546143"/>
                  </a:cubicBezTo>
                  <a:cubicBezTo>
                    <a:pt x="1064191" y="3557779"/>
                    <a:pt x="949460" y="3561657"/>
                    <a:pt x="922043" y="3546143"/>
                  </a:cubicBezTo>
                  <a:cubicBezTo>
                    <a:pt x="894626" y="3530628"/>
                    <a:pt x="901494" y="3489888"/>
                    <a:pt x="901494" y="3489888"/>
                  </a:cubicBezTo>
                  <a:lnTo>
                    <a:pt x="889504" y="3466587"/>
                  </a:lnTo>
                  <a:lnTo>
                    <a:pt x="889504" y="3423921"/>
                  </a:lnTo>
                  <a:cubicBezTo>
                    <a:pt x="889504" y="3423921"/>
                    <a:pt x="898060" y="3365712"/>
                    <a:pt x="889504" y="3354076"/>
                  </a:cubicBezTo>
                  <a:cubicBezTo>
                    <a:pt x="880947" y="3342440"/>
                    <a:pt x="889504" y="3272625"/>
                    <a:pt x="889504" y="3272625"/>
                  </a:cubicBezTo>
                  <a:cubicBezTo>
                    <a:pt x="889504" y="3272625"/>
                    <a:pt x="896343" y="3243520"/>
                    <a:pt x="886069" y="3231884"/>
                  </a:cubicBezTo>
                  <a:cubicBezTo>
                    <a:pt x="875795" y="3220248"/>
                    <a:pt x="874077" y="3181551"/>
                    <a:pt x="870643" y="3144570"/>
                  </a:cubicBezTo>
                  <a:cubicBezTo>
                    <a:pt x="867209" y="3107590"/>
                    <a:pt x="877512" y="3037982"/>
                    <a:pt x="894626" y="3006834"/>
                  </a:cubicBezTo>
                  <a:cubicBezTo>
                    <a:pt x="911739" y="2975686"/>
                    <a:pt x="877512" y="2919550"/>
                    <a:pt x="879229" y="2896277"/>
                  </a:cubicBezTo>
                  <a:cubicBezTo>
                    <a:pt x="880947" y="2873006"/>
                    <a:pt x="891072" y="2857462"/>
                    <a:pt x="891072" y="2843901"/>
                  </a:cubicBezTo>
                  <a:cubicBezTo>
                    <a:pt x="891072" y="2830340"/>
                    <a:pt x="894478" y="2793568"/>
                    <a:pt x="894478" y="2768223"/>
                  </a:cubicBezTo>
                  <a:cubicBezTo>
                    <a:pt x="894478" y="2742878"/>
                    <a:pt x="892790" y="2684818"/>
                    <a:pt x="894478" y="2655713"/>
                  </a:cubicBezTo>
                  <a:cubicBezTo>
                    <a:pt x="896166" y="2626608"/>
                    <a:pt x="875647" y="2564550"/>
                    <a:pt x="875647" y="2564550"/>
                  </a:cubicBezTo>
                  <a:lnTo>
                    <a:pt x="870495" y="2564550"/>
                  </a:lnTo>
                  <a:cubicBezTo>
                    <a:pt x="870495" y="2564550"/>
                    <a:pt x="844825" y="2626726"/>
                    <a:pt x="846543" y="2655713"/>
                  </a:cubicBezTo>
                  <a:cubicBezTo>
                    <a:pt x="848259" y="2684699"/>
                    <a:pt x="846543" y="2743027"/>
                    <a:pt x="846543" y="2768223"/>
                  </a:cubicBezTo>
                  <a:cubicBezTo>
                    <a:pt x="846543" y="2793419"/>
                    <a:pt x="849947" y="2830400"/>
                    <a:pt x="849947" y="2843901"/>
                  </a:cubicBezTo>
                  <a:cubicBezTo>
                    <a:pt x="849947" y="2857403"/>
                    <a:pt x="860221" y="2872976"/>
                    <a:pt x="861939" y="2896277"/>
                  </a:cubicBezTo>
                  <a:cubicBezTo>
                    <a:pt x="863655" y="2919579"/>
                    <a:pt x="829370" y="2975805"/>
                    <a:pt x="846543" y="3006834"/>
                  </a:cubicBezTo>
                  <a:cubicBezTo>
                    <a:pt x="863715" y="3037863"/>
                    <a:pt x="873930" y="3107708"/>
                    <a:pt x="870495" y="3144570"/>
                  </a:cubicBezTo>
                  <a:cubicBezTo>
                    <a:pt x="867061" y="3181432"/>
                    <a:pt x="865373" y="3220219"/>
                    <a:pt x="855099" y="3231884"/>
                  </a:cubicBezTo>
                  <a:cubicBezTo>
                    <a:pt x="844825" y="3243549"/>
                    <a:pt x="851665" y="3272625"/>
                    <a:pt x="851665" y="3272625"/>
                  </a:cubicBezTo>
                  <a:cubicBezTo>
                    <a:pt x="851665" y="3272625"/>
                    <a:pt x="860221" y="3342440"/>
                    <a:pt x="851665" y="3354076"/>
                  </a:cubicBezTo>
                  <a:cubicBezTo>
                    <a:pt x="843108" y="3365712"/>
                    <a:pt x="851665" y="3423921"/>
                    <a:pt x="851665" y="3423921"/>
                  </a:cubicBezTo>
                  <a:lnTo>
                    <a:pt x="851665" y="3466587"/>
                  </a:lnTo>
                  <a:lnTo>
                    <a:pt x="839821" y="3489888"/>
                  </a:lnTo>
                  <a:cubicBezTo>
                    <a:pt x="839821" y="3489888"/>
                    <a:pt x="846690" y="3530628"/>
                    <a:pt x="819273" y="3546143"/>
                  </a:cubicBezTo>
                  <a:cubicBezTo>
                    <a:pt x="791856" y="3561657"/>
                    <a:pt x="677155" y="3557779"/>
                    <a:pt x="671973" y="3546143"/>
                  </a:cubicBezTo>
                  <a:cubicBezTo>
                    <a:pt x="666792" y="3534507"/>
                    <a:pt x="670257" y="3487934"/>
                    <a:pt x="670257" y="3470494"/>
                  </a:cubicBezTo>
                  <a:cubicBezTo>
                    <a:pt x="670257" y="3453056"/>
                    <a:pt x="702825" y="3412285"/>
                    <a:pt x="702825" y="3412285"/>
                  </a:cubicBezTo>
                  <a:cubicBezTo>
                    <a:pt x="702825" y="3412285"/>
                    <a:pt x="702825" y="3379302"/>
                    <a:pt x="706260" y="3359909"/>
                  </a:cubicBezTo>
                  <a:cubicBezTo>
                    <a:pt x="709694" y="3340516"/>
                    <a:pt x="716534" y="3336637"/>
                    <a:pt x="721656" y="3332759"/>
                  </a:cubicBezTo>
                  <a:cubicBezTo>
                    <a:pt x="726778" y="3328880"/>
                    <a:pt x="709665" y="3264837"/>
                    <a:pt x="709665" y="3264837"/>
                  </a:cubicBezTo>
                  <a:cubicBezTo>
                    <a:pt x="656577" y="3262913"/>
                    <a:pt x="658295" y="3243520"/>
                    <a:pt x="661729" y="3214504"/>
                  </a:cubicBezTo>
                  <a:cubicBezTo>
                    <a:pt x="665164" y="3185489"/>
                    <a:pt x="639464" y="3189278"/>
                    <a:pt x="617317" y="3121387"/>
                  </a:cubicBezTo>
                  <a:cubicBezTo>
                    <a:pt x="595170" y="3053496"/>
                    <a:pt x="649886" y="3006923"/>
                    <a:pt x="637866" y="3001120"/>
                  </a:cubicBezTo>
                  <a:cubicBezTo>
                    <a:pt x="625845" y="2995316"/>
                    <a:pt x="625874" y="2921563"/>
                    <a:pt x="615600" y="2880852"/>
                  </a:cubicBezTo>
                  <a:cubicBezTo>
                    <a:pt x="605326" y="2840141"/>
                    <a:pt x="607014" y="2774263"/>
                    <a:pt x="610449" y="2752797"/>
                  </a:cubicBezTo>
                  <a:cubicBezTo>
                    <a:pt x="613883" y="2731332"/>
                    <a:pt x="619005" y="2599546"/>
                    <a:pt x="610449" y="2570442"/>
                  </a:cubicBezTo>
                  <a:cubicBezTo>
                    <a:pt x="601892" y="2541337"/>
                    <a:pt x="601892" y="2510308"/>
                    <a:pt x="586466" y="2457931"/>
                  </a:cubicBezTo>
                  <a:cubicBezTo>
                    <a:pt x="571040" y="2405555"/>
                    <a:pt x="562483" y="2302756"/>
                    <a:pt x="562483" y="2302756"/>
                  </a:cubicBezTo>
                  <a:lnTo>
                    <a:pt x="562483" y="1860443"/>
                  </a:lnTo>
                  <a:cubicBezTo>
                    <a:pt x="562483" y="1860443"/>
                    <a:pt x="560766" y="1777037"/>
                    <a:pt x="579626" y="1765401"/>
                  </a:cubicBezTo>
                  <a:cubicBezTo>
                    <a:pt x="579626" y="1765401"/>
                    <a:pt x="459714" y="1728539"/>
                    <a:pt x="459714" y="1713025"/>
                  </a:cubicBezTo>
                  <a:cubicBezTo>
                    <a:pt x="459714" y="1697510"/>
                    <a:pt x="437449" y="1649012"/>
                    <a:pt x="425457" y="1643179"/>
                  </a:cubicBezTo>
                  <a:cubicBezTo>
                    <a:pt x="413467" y="1637346"/>
                    <a:pt x="485414" y="1487974"/>
                    <a:pt x="485414" y="1487974"/>
                  </a:cubicBezTo>
                  <a:lnTo>
                    <a:pt x="487131" y="1464702"/>
                  </a:lnTo>
                  <a:lnTo>
                    <a:pt x="440884" y="1464702"/>
                  </a:lnTo>
                  <a:lnTo>
                    <a:pt x="384362" y="1429795"/>
                  </a:lnTo>
                  <a:cubicBezTo>
                    <a:pt x="384362" y="1429795"/>
                    <a:pt x="411749" y="1181473"/>
                    <a:pt x="408345" y="1167912"/>
                  </a:cubicBezTo>
                  <a:cubicBezTo>
                    <a:pt x="404939" y="1154352"/>
                    <a:pt x="440913" y="1059280"/>
                    <a:pt x="471705" y="1051523"/>
                  </a:cubicBezTo>
                  <a:cubicBezTo>
                    <a:pt x="502497" y="1043766"/>
                    <a:pt x="538501" y="1065083"/>
                    <a:pt x="533379" y="1051523"/>
                  </a:cubicBezTo>
                  <a:cubicBezTo>
                    <a:pt x="528257" y="1037963"/>
                    <a:pt x="517953" y="1037933"/>
                    <a:pt x="512831" y="1008828"/>
                  </a:cubicBezTo>
                  <a:cubicBezTo>
                    <a:pt x="507708" y="979724"/>
                    <a:pt x="463149" y="886607"/>
                    <a:pt x="469988" y="869168"/>
                  </a:cubicBezTo>
                  <a:cubicBezTo>
                    <a:pt x="476828" y="851728"/>
                    <a:pt x="437419" y="875089"/>
                    <a:pt x="425576" y="869168"/>
                  </a:cubicBezTo>
                  <a:cubicBezTo>
                    <a:pt x="413733" y="863246"/>
                    <a:pt x="406746" y="909908"/>
                    <a:pt x="307411" y="915711"/>
                  </a:cubicBezTo>
                  <a:cubicBezTo>
                    <a:pt x="208076" y="921514"/>
                    <a:pt x="118986" y="923469"/>
                    <a:pt x="84729" y="900197"/>
                  </a:cubicBezTo>
                  <a:cubicBezTo>
                    <a:pt x="50473" y="876925"/>
                    <a:pt x="-24820" y="797398"/>
                    <a:pt x="4226" y="752779"/>
                  </a:cubicBezTo>
                  <a:cubicBezTo>
                    <a:pt x="33270" y="708159"/>
                    <a:pt x="48638" y="684858"/>
                    <a:pt x="48638" y="667419"/>
                  </a:cubicBezTo>
                  <a:cubicBezTo>
                    <a:pt x="48638" y="649980"/>
                    <a:pt x="74337" y="653829"/>
                    <a:pt x="74337" y="653829"/>
                  </a:cubicBezTo>
                  <a:cubicBezTo>
                    <a:pt x="74337" y="653829"/>
                    <a:pt x="108594" y="611164"/>
                    <a:pt x="112028" y="597574"/>
                  </a:cubicBezTo>
                  <a:cubicBezTo>
                    <a:pt x="115462" y="583983"/>
                    <a:pt x="142850" y="578180"/>
                    <a:pt x="142850" y="578180"/>
                  </a:cubicBezTo>
                  <a:cubicBezTo>
                    <a:pt x="142850" y="578180"/>
                    <a:pt x="171954" y="521925"/>
                    <a:pt x="197654" y="510289"/>
                  </a:cubicBezTo>
                  <a:cubicBezTo>
                    <a:pt x="223354" y="498653"/>
                    <a:pt x="307203" y="442369"/>
                    <a:pt x="312414" y="422975"/>
                  </a:cubicBezTo>
                  <a:cubicBezTo>
                    <a:pt x="317625" y="403582"/>
                    <a:pt x="319254" y="384189"/>
                    <a:pt x="327840" y="376432"/>
                  </a:cubicBezTo>
                  <a:cubicBezTo>
                    <a:pt x="336427" y="368674"/>
                    <a:pt x="367219" y="376432"/>
                    <a:pt x="367219" y="376432"/>
                  </a:cubicBezTo>
                  <a:cubicBezTo>
                    <a:pt x="367219" y="376432"/>
                    <a:pt x="375806" y="409415"/>
                    <a:pt x="382644" y="409415"/>
                  </a:cubicBezTo>
                  <a:cubicBezTo>
                    <a:pt x="389484" y="409415"/>
                    <a:pt x="399758" y="397749"/>
                    <a:pt x="399758" y="397749"/>
                  </a:cubicBezTo>
                  <a:cubicBezTo>
                    <a:pt x="399758" y="397749"/>
                    <a:pt x="391202" y="376432"/>
                    <a:pt x="430610" y="372553"/>
                  </a:cubicBezTo>
                  <a:cubicBezTo>
                    <a:pt x="430610" y="372553"/>
                    <a:pt x="511114" y="296875"/>
                    <a:pt x="531662" y="289118"/>
                  </a:cubicBezTo>
                  <a:cubicBezTo>
                    <a:pt x="552209" y="281360"/>
                    <a:pt x="677244" y="258089"/>
                    <a:pt x="677244" y="258089"/>
                  </a:cubicBezTo>
                  <a:cubicBezTo>
                    <a:pt x="677244" y="258089"/>
                    <a:pt x="697822" y="283315"/>
                    <a:pt x="661848" y="318222"/>
                  </a:cubicBezTo>
                  <a:cubicBezTo>
                    <a:pt x="625874" y="353130"/>
                    <a:pt x="593335" y="370599"/>
                    <a:pt x="588183" y="382235"/>
                  </a:cubicBezTo>
                  <a:cubicBezTo>
                    <a:pt x="583032" y="393871"/>
                    <a:pt x="588183" y="409415"/>
                    <a:pt x="588183" y="409415"/>
                  </a:cubicBezTo>
                  <a:cubicBezTo>
                    <a:pt x="588183" y="409415"/>
                    <a:pt x="591618" y="389992"/>
                    <a:pt x="615600" y="380310"/>
                  </a:cubicBezTo>
                  <a:cubicBezTo>
                    <a:pt x="639582" y="370629"/>
                    <a:pt x="670405" y="378356"/>
                    <a:pt x="649856" y="405536"/>
                  </a:cubicBezTo>
                  <a:cubicBezTo>
                    <a:pt x="629309" y="432716"/>
                    <a:pt x="588183" y="457913"/>
                    <a:pt x="588183" y="457913"/>
                  </a:cubicBezTo>
                  <a:cubicBezTo>
                    <a:pt x="588183" y="457913"/>
                    <a:pt x="545370" y="486988"/>
                    <a:pt x="536813" y="498653"/>
                  </a:cubicBezTo>
                  <a:cubicBezTo>
                    <a:pt x="528257" y="510319"/>
                    <a:pt x="490566" y="512214"/>
                    <a:pt x="475140" y="514168"/>
                  </a:cubicBezTo>
                  <a:cubicBezTo>
                    <a:pt x="459714" y="516122"/>
                    <a:pt x="425457" y="508246"/>
                    <a:pt x="425457" y="508246"/>
                  </a:cubicBezTo>
                  <a:lnTo>
                    <a:pt x="410061" y="514168"/>
                  </a:lnTo>
                  <a:lnTo>
                    <a:pt x="410061" y="543361"/>
                  </a:lnTo>
                  <a:cubicBezTo>
                    <a:pt x="410061" y="543361"/>
                    <a:pt x="396353" y="551148"/>
                    <a:pt x="374088" y="562784"/>
                  </a:cubicBezTo>
                  <a:cubicBezTo>
                    <a:pt x="351823" y="574420"/>
                    <a:pt x="297107" y="638433"/>
                    <a:pt x="307292" y="644236"/>
                  </a:cubicBezTo>
                  <a:cubicBezTo>
                    <a:pt x="317477" y="650039"/>
                    <a:pt x="341549" y="632600"/>
                    <a:pt x="341549" y="632600"/>
                  </a:cubicBezTo>
                  <a:cubicBezTo>
                    <a:pt x="341549" y="632600"/>
                    <a:pt x="350105" y="582266"/>
                    <a:pt x="415184" y="613206"/>
                  </a:cubicBezTo>
                  <a:cubicBezTo>
                    <a:pt x="415184" y="613206"/>
                    <a:pt x="446006" y="589935"/>
                    <a:pt x="466583" y="584102"/>
                  </a:cubicBezTo>
                  <a:cubicBezTo>
                    <a:pt x="487161" y="578269"/>
                    <a:pt x="487131" y="566663"/>
                    <a:pt x="487131" y="566663"/>
                  </a:cubicBezTo>
                  <a:cubicBezTo>
                    <a:pt x="487131" y="566663"/>
                    <a:pt x="514518" y="541437"/>
                    <a:pt x="523105" y="555027"/>
                  </a:cubicBezTo>
                  <a:lnTo>
                    <a:pt x="531662" y="568587"/>
                  </a:lnTo>
                  <a:cubicBezTo>
                    <a:pt x="531662" y="568587"/>
                    <a:pt x="547087" y="576345"/>
                    <a:pt x="552209" y="560830"/>
                  </a:cubicBezTo>
                  <a:cubicBezTo>
                    <a:pt x="557331" y="545316"/>
                    <a:pt x="588183" y="554909"/>
                    <a:pt x="588183" y="554909"/>
                  </a:cubicBezTo>
                  <a:lnTo>
                    <a:pt x="610449" y="580105"/>
                  </a:lnTo>
                  <a:cubicBezTo>
                    <a:pt x="610449" y="580105"/>
                    <a:pt x="653262" y="547122"/>
                    <a:pt x="670405" y="566544"/>
                  </a:cubicBezTo>
                  <a:cubicBezTo>
                    <a:pt x="670405" y="566544"/>
                    <a:pt x="663565" y="518046"/>
                    <a:pt x="733766" y="519971"/>
                  </a:cubicBezTo>
                  <a:cubicBezTo>
                    <a:pt x="733766" y="519971"/>
                    <a:pt x="750909" y="518046"/>
                    <a:pt x="749191" y="490866"/>
                  </a:cubicBezTo>
                  <a:cubicBezTo>
                    <a:pt x="747474" y="463686"/>
                    <a:pt x="776608" y="492821"/>
                    <a:pt x="783448" y="481185"/>
                  </a:cubicBezTo>
                  <a:cubicBezTo>
                    <a:pt x="790287" y="469549"/>
                    <a:pt x="766334" y="459837"/>
                    <a:pt x="764617" y="446247"/>
                  </a:cubicBezTo>
                  <a:cubicBezTo>
                    <a:pt x="762900" y="432657"/>
                    <a:pt x="754343" y="403582"/>
                    <a:pt x="754343" y="403582"/>
                  </a:cubicBezTo>
                  <a:cubicBezTo>
                    <a:pt x="754343" y="403582"/>
                    <a:pt x="725209" y="388068"/>
                    <a:pt x="726926" y="329858"/>
                  </a:cubicBezTo>
                  <a:cubicBezTo>
                    <a:pt x="726926" y="329858"/>
                    <a:pt x="684113" y="368674"/>
                    <a:pt x="690953" y="228984"/>
                  </a:cubicBezTo>
                  <a:cubicBezTo>
                    <a:pt x="697792" y="89293"/>
                    <a:pt x="780013" y="54297"/>
                    <a:pt x="780013" y="54297"/>
                  </a:cubicBezTo>
                  <a:lnTo>
                    <a:pt x="783448" y="30995"/>
                  </a:lnTo>
                  <a:cubicBezTo>
                    <a:pt x="783448" y="30995"/>
                    <a:pt x="863952" y="-5867"/>
                    <a:pt x="877661" y="3845"/>
                  </a:cubicBezTo>
                  <a:cubicBezTo>
                    <a:pt x="891369" y="13556"/>
                    <a:pt x="891369" y="1891"/>
                    <a:pt x="891369" y="1891"/>
                  </a:cubicBezTo>
                  <a:cubicBezTo>
                    <a:pt x="891369" y="1891"/>
                    <a:pt x="879525" y="-5867"/>
                    <a:pt x="903360" y="1891"/>
                  </a:cubicBezTo>
                  <a:cubicBezTo>
                    <a:pt x="927195" y="9648"/>
                    <a:pt x="942739" y="48464"/>
                    <a:pt x="973590" y="54297"/>
                  </a:cubicBezTo>
                  <a:cubicBezTo>
                    <a:pt x="1004441" y="60130"/>
                    <a:pt x="983864" y="29071"/>
                    <a:pt x="1004412" y="60218"/>
                  </a:cubicBezTo>
                  <a:cubicBezTo>
                    <a:pt x="1024960" y="91366"/>
                    <a:pt x="1002695" y="99005"/>
                    <a:pt x="1016255" y="118428"/>
                  </a:cubicBezTo>
                  <a:cubicBezTo>
                    <a:pt x="1023420" y="128228"/>
                    <a:pt x="1029697" y="138650"/>
                    <a:pt x="1034997" y="149575"/>
                  </a:cubicBezTo>
                  <a:cubicBezTo>
                    <a:pt x="1034997" y="149575"/>
                    <a:pt x="1038431" y="126303"/>
                    <a:pt x="1050423" y="161211"/>
                  </a:cubicBezTo>
                  <a:cubicBezTo>
                    <a:pt x="1062414" y="196119"/>
                    <a:pt x="1050423" y="219420"/>
                    <a:pt x="1050423" y="219420"/>
                  </a:cubicBezTo>
                  <a:cubicBezTo>
                    <a:pt x="1050423" y="219420"/>
                    <a:pt x="1062266" y="209709"/>
                    <a:pt x="1057262" y="260161"/>
                  </a:cubicBezTo>
                  <a:lnTo>
                    <a:pt x="1036714" y="260161"/>
                  </a:lnTo>
                  <a:cubicBezTo>
                    <a:pt x="1036714" y="260161"/>
                    <a:pt x="1055545" y="314462"/>
                    <a:pt x="1040149" y="324173"/>
                  </a:cubicBezTo>
                  <a:cubicBezTo>
                    <a:pt x="1024753" y="333885"/>
                    <a:pt x="1014449" y="328052"/>
                    <a:pt x="1014449" y="328052"/>
                  </a:cubicBezTo>
                  <a:cubicBezTo>
                    <a:pt x="1014449" y="328052"/>
                    <a:pt x="1017883" y="382353"/>
                    <a:pt x="990466" y="399822"/>
                  </a:cubicBezTo>
                  <a:cubicBezTo>
                    <a:pt x="963049" y="417291"/>
                    <a:pt x="988749" y="432805"/>
                    <a:pt x="988749" y="432805"/>
                  </a:cubicBezTo>
                  <a:cubicBezTo>
                    <a:pt x="988749" y="432805"/>
                    <a:pt x="1009297" y="434730"/>
                    <a:pt x="1009297" y="446366"/>
                  </a:cubicBezTo>
                  <a:cubicBezTo>
                    <a:pt x="1009297" y="458002"/>
                    <a:pt x="1036714" y="494863"/>
                    <a:pt x="1021141" y="498772"/>
                  </a:cubicBezTo>
                  <a:cubicBezTo>
                    <a:pt x="1005567" y="502680"/>
                    <a:pt x="1012584" y="516211"/>
                    <a:pt x="1026292" y="527847"/>
                  </a:cubicBezTo>
                  <a:cubicBezTo>
                    <a:pt x="1040001" y="539483"/>
                    <a:pt x="1058861" y="572466"/>
                    <a:pt x="1081097" y="572466"/>
                  </a:cubicBezTo>
                  <a:cubicBezTo>
                    <a:pt x="1103332" y="572466"/>
                    <a:pt x="1139335" y="560830"/>
                    <a:pt x="1149609" y="613206"/>
                  </a:cubicBezTo>
                  <a:cubicBezTo>
                    <a:pt x="1191357" y="608084"/>
                    <a:pt x="1232601" y="625908"/>
                    <a:pt x="1257530" y="659780"/>
                  </a:cubicBezTo>
                  <a:cubicBezTo>
                    <a:pt x="1301942" y="717960"/>
                    <a:pt x="1315770" y="760654"/>
                    <a:pt x="1317486" y="778212"/>
                  </a:cubicBezTo>
                  <a:cubicBezTo>
                    <a:pt x="1319204" y="795769"/>
                    <a:pt x="1329329" y="803438"/>
                    <a:pt x="1329329" y="848057"/>
                  </a:cubicBezTo>
                  <a:cubicBezTo>
                    <a:pt x="1329329" y="892676"/>
                    <a:pt x="1331047" y="884919"/>
                    <a:pt x="1355030" y="917902"/>
                  </a:cubicBezTo>
                  <a:cubicBezTo>
                    <a:pt x="1379012" y="950886"/>
                    <a:pt x="1397872" y="1082789"/>
                    <a:pt x="1399442" y="1108015"/>
                  </a:cubicBezTo>
                  <a:cubicBezTo>
                    <a:pt x="1401011" y="1133241"/>
                    <a:pt x="1389168" y="1158349"/>
                    <a:pt x="1399442" y="1208890"/>
                  </a:cubicBezTo>
                  <a:cubicBezTo>
                    <a:pt x="1409716" y="1259430"/>
                    <a:pt x="1392602" y="1431956"/>
                    <a:pt x="1378893" y="1451379"/>
                  </a:cubicBezTo>
                  <a:cubicBezTo>
                    <a:pt x="1365185" y="1470802"/>
                    <a:pt x="1387450" y="1554177"/>
                    <a:pt x="1384045" y="1579403"/>
                  </a:cubicBezTo>
                  <a:cubicBezTo>
                    <a:pt x="1380640" y="1604629"/>
                    <a:pt x="1375459" y="1724897"/>
                    <a:pt x="1375459" y="1724897"/>
                  </a:cubicBezTo>
                  <a:lnTo>
                    <a:pt x="1385762" y="1777274"/>
                  </a:lnTo>
                  <a:cubicBezTo>
                    <a:pt x="1385762" y="1777274"/>
                    <a:pt x="1361780" y="1819939"/>
                    <a:pt x="1354911" y="1816060"/>
                  </a:cubicBezTo>
                  <a:cubicBezTo>
                    <a:pt x="1348042" y="1812182"/>
                    <a:pt x="1288115" y="1794742"/>
                    <a:pt x="1288115" y="1794742"/>
                  </a:cubicBezTo>
                  <a:cubicBezTo>
                    <a:pt x="1288115" y="1794742"/>
                    <a:pt x="1286398" y="1870391"/>
                    <a:pt x="1271002" y="1922767"/>
                  </a:cubicBezTo>
                  <a:cubicBezTo>
                    <a:pt x="1255606" y="1975144"/>
                    <a:pt x="1253859" y="2033323"/>
                    <a:pt x="1241868" y="2050792"/>
                  </a:cubicBezTo>
                  <a:cubicBezTo>
                    <a:pt x="1229877" y="2068261"/>
                    <a:pt x="1193903" y="2118684"/>
                    <a:pt x="1188781" y="2140031"/>
                  </a:cubicBezTo>
                  <a:cubicBezTo>
                    <a:pt x="1183658" y="2161378"/>
                    <a:pt x="1161364" y="2198240"/>
                    <a:pt x="1159647" y="2180771"/>
                  </a:cubicBezTo>
                  <a:cubicBezTo>
                    <a:pt x="1157929" y="2163302"/>
                    <a:pt x="1130542" y="2105123"/>
                    <a:pt x="1163081" y="2010052"/>
                  </a:cubicBezTo>
                  <a:cubicBezTo>
                    <a:pt x="1196479" y="1912493"/>
                    <a:pt x="1147655" y="2029445"/>
                    <a:pt x="1147655" y="2029445"/>
                  </a:cubicBezTo>
                  <a:cubicBezTo>
                    <a:pt x="1147655" y="2029445"/>
                    <a:pt x="1130542" y="2002294"/>
                    <a:pt x="1142533" y="1947993"/>
                  </a:cubicBezTo>
                  <a:cubicBezTo>
                    <a:pt x="1154525" y="1893693"/>
                    <a:pt x="1166515" y="1870391"/>
                    <a:pt x="1178507" y="1858755"/>
                  </a:cubicBezTo>
                  <a:cubicBezTo>
                    <a:pt x="1190498" y="1847119"/>
                    <a:pt x="1178507" y="1816060"/>
                    <a:pt x="1178507" y="1816060"/>
                  </a:cubicBezTo>
                  <a:lnTo>
                    <a:pt x="1168233" y="1816060"/>
                  </a:lnTo>
                  <a:cubicBezTo>
                    <a:pt x="1168233" y="1816060"/>
                    <a:pt x="1152807" y="1752048"/>
                    <a:pt x="1168233" y="1732654"/>
                  </a:cubicBezTo>
                  <a:cubicBezTo>
                    <a:pt x="1183658" y="1713261"/>
                    <a:pt x="1190498" y="1676399"/>
                    <a:pt x="1185346" y="1651173"/>
                  </a:cubicBezTo>
                  <a:cubicBezTo>
                    <a:pt x="1180195" y="1625947"/>
                    <a:pt x="1176789" y="1575525"/>
                    <a:pt x="1185346" y="1558056"/>
                  </a:cubicBezTo>
                  <a:cubicBezTo>
                    <a:pt x="1193903" y="1540588"/>
                    <a:pt x="1178507" y="1492119"/>
                    <a:pt x="1178507" y="1492119"/>
                  </a:cubicBezTo>
                  <a:lnTo>
                    <a:pt x="1139098" y="1492119"/>
                  </a:lnTo>
                  <a:cubicBezTo>
                    <a:pt x="1139098" y="1492119"/>
                    <a:pt x="1137382" y="1577450"/>
                    <a:pt x="1152807" y="1602676"/>
                  </a:cubicBezTo>
                  <a:cubicBezTo>
                    <a:pt x="1162222" y="1618575"/>
                    <a:pt x="1167522" y="1636577"/>
                    <a:pt x="1168233" y="1655052"/>
                  </a:cubicBezTo>
                  <a:cubicBezTo>
                    <a:pt x="1168233" y="1655052"/>
                    <a:pt x="1161364" y="1719065"/>
                    <a:pt x="1149372" y="1742366"/>
                  </a:cubicBezTo>
                  <a:cubicBezTo>
                    <a:pt x="1137382" y="1765668"/>
                    <a:pt x="1152807" y="1858755"/>
                    <a:pt x="1152807" y="1858755"/>
                  </a:cubicBezTo>
                  <a:cubicBezTo>
                    <a:pt x="1152807" y="1858755"/>
                    <a:pt x="1121985" y="1984826"/>
                    <a:pt x="1127108" y="2004248"/>
                  </a:cubicBezTo>
                  <a:cubicBezTo>
                    <a:pt x="1132230" y="2023671"/>
                    <a:pt x="1123673" y="2136152"/>
                    <a:pt x="1139098" y="2174939"/>
                  </a:cubicBezTo>
                  <a:cubicBezTo>
                    <a:pt x="1154525" y="2213725"/>
                    <a:pt x="1168559" y="2170823"/>
                    <a:pt x="1178833" y="2302756"/>
                  </a:cubicBezTo>
                  <a:close/>
                </a:path>
              </a:pathLst>
            </a:custGeom>
            <a:grpFill/>
            <a:ln w="2957" cap="flat">
              <a:noFill/>
              <a:prstDash val="solid"/>
              <a:miter/>
            </a:ln>
          </p:spPr>
          <p:txBody>
            <a:bodyPr rtlCol="0" anchor="ctr"/>
            <a:lstStyle/>
            <a:p>
              <a:endParaRPr lang="en-US" dirty="0">
                <a:latin typeface="Montserrat" pitchFamily="2" charset="0"/>
              </a:endParaRPr>
            </a:p>
          </p:txBody>
        </p:sp>
      </p:grpSp>
      <p:sp>
        <p:nvSpPr>
          <p:cNvPr id="13" name="Freeform: Shape 12">
            <a:extLst>
              <a:ext uri="{FF2B5EF4-FFF2-40B4-BE49-F238E27FC236}">
                <a16:creationId xmlns:a16="http://schemas.microsoft.com/office/drawing/2014/main" id="{EC627169-BDA8-C9DF-E728-C0721D46DF6C}"/>
              </a:ext>
            </a:extLst>
          </p:cNvPr>
          <p:cNvSpPr/>
          <p:nvPr userDrawn="1"/>
        </p:nvSpPr>
        <p:spPr>
          <a:xfrm>
            <a:off x="8983855" y="55945"/>
            <a:ext cx="2620202" cy="1046705"/>
          </a:xfrm>
          <a:custGeom>
            <a:avLst/>
            <a:gdLst>
              <a:gd name="connsiteX0" fmla="*/ 1584528 w 2620202"/>
              <a:gd name="connsiteY0" fmla="*/ 8 h 1046705"/>
              <a:gd name="connsiteX1" fmla="*/ 1593928 w 2620202"/>
              <a:gd name="connsiteY1" fmla="*/ 1622 h 1046705"/>
              <a:gd name="connsiteX2" fmla="*/ 1619771 w 2620202"/>
              <a:gd name="connsiteY2" fmla="*/ 13369 h 1046705"/>
              <a:gd name="connsiteX3" fmla="*/ 1624502 w 2620202"/>
              <a:gd name="connsiteY3" fmla="*/ 35697 h 1046705"/>
              <a:gd name="connsiteX4" fmla="*/ 1362487 w 2620202"/>
              <a:gd name="connsiteY4" fmla="*/ 224910 h 1046705"/>
              <a:gd name="connsiteX5" fmla="*/ 1442383 w 2620202"/>
              <a:gd name="connsiteY5" fmla="*/ 227259 h 1046705"/>
              <a:gd name="connsiteX6" fmla="*/ 1463544 w 2620202"/>
              <a:gd name="connsiteY6" fmla="*/ 235474 h 1046705"/>
              <a:gd name="connsiteX7" fmla="*/ 1510531 w 2620202"/>
              <a:gd name="connsiteY7" fmla="*/ 243705 h 1046705"/>
              <a:gd name="connsiteX8" fmla="*/ 1589260 w 2620202"/>
              <a:gd name="connsiteY8" fmla="*/ 237824 h 1046705"/>
              <a:gd name="connsiteX9" fmla="*/ 2605621 w 2620202"/>
              <a:gd name="connsiteY9" fmla="*/ 170858 h 1046705"/>
              <a:gd name="connsiteX10" fmla="*/ 2616185 w 2620202"/>
              <a:gd name="connsiteY10" fmla="*/ 186137 h 1046705"/>
              <a:gd name="connsiteX11" fmla="*/ 1624502 w 2620202"/>
              <a:gd name="connsiteY11" fmla="*/ 274247 h 1046705"/>
              <a:gd name="connsiteX12" fmla="*/ 1563417 w 2620202"/>
              <a:gd name="connsiteY12" fmla="*/ 266032 h 1046705"/>
              <a:gd name="connsiteX13" fmla="*/ 1516492 w 2620202"/>
              <a:gd name="connsiteY13" fmla="*/ 273159 h 1046705"/>
              <a:gd name="connsiteX14" fmla="*/ 1485934 w 2620202"/>
              <a:gd name="connsiteY14" fmla="*/ 287256 h 1046705"/>
              <a:gd name="connsiteX15" fmla="*/ 1450692 w 2620202"/>
              <a:gd name="connsiteY15" fmla="*/ 274326 h 1046705"/>
              <a:gd name="connsiteX16" fmla="*/ 1430715 w 2620202"/>
              <a:gd name="connsiteY16" fmla="*/ 290788 h 1046705"/>
              <a:gd name="connsiteX17" fmla="*/ 1390759 w 2620202"/>
              <a:gd name="connsiteY17" fmla="*/ 290788 h 1046705"/>
              <a:gd name="connsiteX18" fmla="*/ 1390759 w 2620202"/>
              <a:gd name="connsiteY18" fmla="*/ 358857 h 1046705"/>
              <a:gd name="connsiteX19" fmla="*/ 1510595 w 2620202"/>
              <a:gd name="connsiteY19" fmla="*/ 358857 h 1046705"/>
              <a:gd name="connsiteX20" fmla="*/ 1557598 w 2620202"/>
              <a:gd name="connsiteY20" fmla="*/ 403496 h 1046705"/>
              <a:gd name="connsiteX21" fmla="*/ 1649241 w 2620202"/>
              <a:gd name="connsiteY21" fmla="*/ 401209 h 1046705"/>
              <a:gd name="connsiteX22" fmla="*/ 1782022 w 2620202"/>
              <a:gd name="connsiteY22" fmla="*/ 539855 h 1046705"/>
              <a:gd name="connsiteX23" fmla="*/ 1793768 w 2620202"/>
              <a:gd name="connsiteY23" fmla="*/ 617417 h 1046705"/>
              <a:gd name="connsiteX24" fmla="*/ 1774973 w 2620202"/>
              <a:gd name="connsiteY24" fmla="*/ 669104 h 1046705"/>
              <a:gd name="connsiteX25" fmla="*/ 1777323 w 2620202"/>
              <a:gd name="connsiteY25" fmla="*/ 702011 h 1046705"/>
              <a:gd name="connsiteX26" fmla="*/ 1733851 w 2620202"/>
              <a:gd name="connsiteY26" fmla="*/ 751364 h 1046705"/>
              <a:gd name="connsiteX27" fmla="*/ 1690363 w 2620202"/>
              <a:gd name="connsiteY27" fmla="*/ 751364 h 1046705"/>
              <a:gd name="connsiteX28" fmla="*/ 1691545 w 2620202"/>
              <a:gd name="connsiteY28" fmla="*/ 763111 h 1046705"/>
              <a:gd name="connsiteX29" fmla="*/ 1671568 w 2620202"/>
              <a:gd name="connsiteY29" fmla="*/ 776025 h 1046705"/>
              <a:gd name="connsiteX30" fmla="*/ 1670401 w 2620202"/>
              <a:gd name="connsiteY30" fmla="*/ 787788 h 1046705"/>
              <a:gd name="connsiteX31" fmla="*/ 1697428 w 2620202"/>
              <a:gd name="connsiteY31" fmla="*/ 873549 h 1046705"/>
              <a:gd name="connsiteX32" fmla="*/ 1630445 w 2620202"/>
              <a:gd name="connsiteY32" fmla="*/ 893526 h 1046705"/>
              <a:gd name="connsiteX33" fmla="*/ 1609301 w 2620202"/>
              <a:gd name="connsiteY33" fmla="*/ 826561 h 1046705"/>
              <a:gd name="connsiteX34" fmla="*/ 1598721 w 2620202"/>
              <a:gd name="connsiteY34" fmla="*/ 757183 h 1046705"/>
              <a:gd name="connsiteX35" fmla="*/ 1309681 w 2620202"/>
              <a:gd name="connsiteY35" fmla="*/ 842959 h 1046705"/>
              <a:gd name="connsiteX36" fmla="*/ 1243882 w 2620202"/>
              <a:gd name="connsiteY36" fmla="*/ 844126 h 1046705"/>
              <a:gd name="connsiteX37" fmla="*/ 1243882 w 2620202"/>
              <a:gd name="connsiteY37" fmla="*/ 882915 h 1046705"/>
              <a:gd name="connsiteX38" fmla="*/ 1189830 w 2620202"/>
              <a:gd name="connsiteY38" fmla="*/ 919338 h 1046705"/>
              <a:gd name="connsiteX39" fmla="*/ 1155756 w 2620202"/>
              <a:gd name="connsiteY39" fmla="*/ 881732 h 1046705"/>
              <a:gd name="connsiteX40" fmla="*/ 1155756 w 2620202"/>
              <a:gd name="connsiteY40" fmla="*/ 858238 h 1046705"/>
              <a:gd name="connsiteX41" fmla="*/ 1118150 w 2620202"/>
              <a:gd name="connsiteY41" fmla="*/ 858238 h 1046705"/>
              <a:gd name="connsiteX42" fmla="*/ 1118150 w 2620202"/>
              <a:gd name="connsiteY42" fmla="*/ 888780 h 1046705"/>
              <a:gd name="connsiteX43" fmla="*/ 1113419 w 2620202"/>
              <a:gd name="connsiteY43" fmla="*/ 888780 h 1046705"/>
              <a:gd name="connsiteX44" fmla="*/ 1113419 w 2620202"/>
              <a:gd name="connsiteY44" fmla="*/ 974557 h 1046705"/>
              <a:gd name="connsiteX45" fmla="*/ 1147494 w 2620202"/>
              <a:gd name="connsiteY45" fmla="*/ 975724 h 1046705"/>
              <a:gd name="connsiteX46" fmla="*/ 1148677 w 2620202"/>
              <a:gd name="connsiteY46" fmla="*/ 1026181 h 1046705"/>
              <a:gd name="connsiteX47" fmla="*/ 1120468 w 2620202"/>
              <a:gd name="connsiteY47" fmla="*/ 1046143 h 1046705"/>
              <a:gd name="connsiteX48" fmla="*/ 1101673 w 2620202"/>
              <a:gd name="connsiteY48" fmla="*/ 1028530 h 1046705"/>
              <a:gd name="connsiteX49" fmla="*/ 1096942 w 2620202"/>
              <a:gd name="connsiteY49" fmla="*/ 1029697 h 1046705"/>
              <a:gd name="connsiteX50" fmla="*/ 1069916 w 2620202"/>
              <a:gd name="connsiteY50" fmla="*/ 1044976 h 1046705"/>
              <a:gd name="connsiteX51" fmla="*/ 1053470 w 2620202"/>
              <a:gd name="connsiteY51" fmla="*/ 1028530 h 1046705"/>
              <a:gd name="connsiteX52" fmla="*/ 1051121 w 2620202"/>
              <a:gd name="connsiteY52" fmla="*/ 993273 h 1046705"/>
              <a:gd name="connsiteX53" fmla="*/ 1068749 w 2620202"/>
              <a:gd name="connsiteY53" fmla="*/ 963898 h 1046705"/>
              <a:gd name="connsiteX54" fmla="*/ 1094593 w 2620202"/>
              <a:gd name="connsiteY54" fmla="*/ 970946 h 1046705"/>
              <a:gd name="connsiteX55" fmla="*/ 1094593 w 2620202"/>
              <a:gd name="connsiteY55" fmla="*/ 888701 h 1046705"/>
              <a:gd name="connsiteX56" fmla="*/ 1084013 w 2620202"/>
              <a:gd name="connsiteY56" fmla="*/ 888701 h 1046705"/>
              <a:gd name="connsiteX57" fmla="*/ 1084013 w 2620202"/>
              <a:gd name="connsiteY57" fmla="*/ 859326 h 1046705"/>
              <a:gd name="connsiteX58" fmla="*/ 1053470 w 2620202"/>
              <a:gd name="connsiteY58" fmla="*/ 875772 h 1046705"/>
              <a:gd name="connsiteX59" fmla="*/ 1032326 w 2620202"/>
              <a:gd name="connsiteY59" fmla="*/ 875772 h 1046705"/>
              <a:gd name="connsiteX60" fmla="*/ 1032326 w 2620202"/>
              <a:gd name="connsiteY60" fmla="*/ 892265 h 1046705"/>
              <a:gd name="connsiteX61" fmla="*/ 1014697 w 2620202"/>
              <a:gd name="connsiteY61" fmla="*/ 892265 h 1046705"/>
              <a:gd name="connsiteX62" fmla="*/ 1014697 w 2620202"/>
              <a:gd name="connsiteY62" fmla="*/ 880502 h 1046705"/>
              <a:gd name="connsiteX63" fmla="*/ 990021 w 2620202"/>
              <a:gd name="connsiteY63" fmla="*/ 880502 h 1046705"/>
              <a:gd name="connsiteX64" fmla="*/ 990021 w 2620202"/>
              <a:gd name="connsiteY64" fmla="*/ 898146 h 1046705"/>
              <a:gd name="connsiteX65" fmla="*/ 970043 w 2620202"/>
              <a:gd name="connsiteY65" fmla="*/ 898146 h 1046705"/>
              <a:gd name="connsiteX66" fmla="*/ 970043 w 2620202"/>
              <a:gd name="connsiteY66" fmla="*/ 882883 h 1046705"/>
              <a:gd name="connsiteX67" fmla="*/ 934802 w 2620202"/>
              <a:gd name="connsiteY67" fmla="*/ 889931 h 1046705"/>
              <a:gd name="connsiteX68" fmla="*/ 904244 w 2620202"/>
              <a:gd name="connsiteY68" fmla="*/ 909893 h 1046705"/>
              <a:gd name="connsiteX69" fmla="*/ 881917 w 2620202"/>
              <a:gd name="connsiteY69" fmla="*/ 904028 h 1046705"/>
              <a:gd name="connsiteX70" fmla="*/ 845493 w 2620202"/>
              <a:gd name="connsiteY70" fmla="*/ 904028 h 1046705"/>
              <a:gd name="connsiteX71" fmla="*/ 832579 w 2620202"/>
              <a:gd name="connsiteY71" fmla="*/ 885233 h 1046705"/>
              <a:gd name="connsiteX72" fmla="*/ 820817 w 2620202"/>
              <a:gd name="connsiteY72" fmla="*/ 885233 h 1046705"/>
              <a:gd name="connsiteX73" fmla="*/ 820817 w 2620202"/>
              <a:gd name="connsiteY73" fmla="*/ 898083 h 1046705"/>
              <a:gd name="connsiteX74" fmla="*/ 806720 w 2620202"/>
              <a:gd name="connsiteY74" fmla="*/ 898083 h 1046705"/>
              <a:gd name="connsiteX75" fmla="*/ 805553 w 2620202"/>
              <a:gd name="connsiteY75" fmla="*/ 887519 h 1046705"/>
              <a:gd name="connsiteX76" fmla="*/ 785575 w 2620202"/>
              <a:gd name="connsiteY76" fmla="*/ 891035 h 1046705"/>
              <a:gd name="connsiteX77" fmla="*/ 749152 w 2620202"/>
              <a:gd name="connsiteY77" fmla="*/ 898083 h 1046705"/>
              <a:gd name="connsiteX78" fmla="*/ 758612 w 2620202"/>
              <a:gd name="connsiteY78" fmla="*/ 872240 h 1046705"/>
              <a:gd name="connsiteX79" fmla="*/ 417871 w 2620202"/>
              <a:gd name="connsiteY79" fmla="*/ 872240 h 1046705"/>
              <a:gd name="connsiteX80" fmla="*/ 439015 w 2620202"/>
              <a:gd name="connsiteY80" fmla="*/ 782947 h 1046705"/>
              <a:gd name="connsiteX81" fmla="*/ 457810 w 2620202"/>
              <a:gd name="connsiteY81" fmla="*/ 766485 h 1046705"/>
              <a:gd name="connsiteX82" fmla="*/ 720944 w 2620202"/>
              <a:gd name="connsiteY82" fmla="*/ 766485 h 1046705"/>
              <a:gd name="connsiteX83" fmla="*/ 705680 w 2620202"/>
              <a:gd name="connsiteY83" fmla="*/ 703036 h 1046705"/>
              <a:gd name="connsiteX84" fmla="*/ 722126 w 2620202"/>
              <a:gd name="connsiteY84" fmla="*/ 694821 h 1046705"/>
              <a:gd name="connsiteX85" fmla="*/ 692750 w 2620202"/>
              <a:gd name="connsiteY85" fmla="*/ 584447 h 1046705"/>
              <a:gd name="connsiteX86" fmla="*/ 657494 w 2620202"/>
              <a:gd name="connsiteY86" fmla="*/ 543324 h 1046705"/>
              <a:gd name="connsiteX87" fmla="*/ 653977 w 2620202"/>
              <a:gd name="connsiteY87" fmla="*/ 504551 h 1046705"/>
              <a:gd name="connsiteX88" fmla="*/ 700981 w 2620202"/>
              <a:gd name="connsiteY88" fmla="*/ 462246 h 1046705"/>
              <a:gd name="connsiteX89" fmla="*/ 700981 w 2620202"/>
              <a:gd name="connsiteY89" fmla="*/ 438752 h 1046705"/>
              <a:gd name="connsiteX90" fmla="*/ 710442 w 2620202"/>
              <a:gd name="connsiteY90" fmla="*/ 438752 h 1046705"/>
              <a:gd name="connsiteX91" fmla="*/ 717490 w 2620202"/>
              <a:gd name="connsiteY91" fmla="*/ 461080 h 1046705"/>
              <a:gd name="connsiteX92" fmla="*/ 723356 w 2620202"/>
              <a:gd name="connsiteY92" fmla="*/ 468128 h 1046705"/>
              <a:gd name="connsiteX93" fmla="*/ 750382 w 2620202"/>
              <a:gd name="connsiteY93" fmla="*/ 468128 h 1046705"/>
              <a:gd name="connsiteX94" fmla="*/ 655207 w 2620202"/>
              <a:gd name="connsiteY94" fmla="*/ 311853 h 1046705"/>
              <a:gd name="connsiteX95" fmla="*/ 656389 w 2620202"/>
              <a:gd name="connsiteY95" fmla="*/ 274247 h 1046705"/>
              <a:gd name="connsiteX96" fmla="*/ 670487 w 2620202"/>
              <a:gd name="connsiteY96" fmla="*/ 270731 h 1046705"/>
              <a:gd name="connsiteX97" fmla="*/ 773891 w 2620202"/>
              <a:gd name="connsiteY97" fmla="*/ 471644 h 1046705"/>
              <a:gd name="connsiteX98" fmla="*/ 811482 w 2620202"/>
              <a:gd name="connsiteY98" fmla="*/ 368255 h 1046705"/>
              <a:gd name="connsiteX99" fmla="*/ 832642 w 2620202"/>
              <a:gd name="connsiteY99" fmla="*/ 380002 h 1046705"/>
              <a:gd name="connsiteX100" fmla="*/ 832642 w 2620202"/>
              <a:gd name="connsiteY100" fmla="*/ 396432 h 1046705"/>
              <a:gd name="connsiteX101" fmla="*/ 789218 w 2620202"/>
              <a:gd name="connsiteY101" fmla="*/ 488106 h 1046705"/>
              <a:gd name="connsiteX102" fmla="*/ 789218 w 2620202"/>
              <a:gd name="connsiteY102" fmla="*/ 508068 h 1046705"/>
              <a:gd name="connsiteX103" fmla="*/ 886679 w 2620202"/>
              <a:gd name="connsiteY103" fmla="*/ 666676 h 1046705"/>
              <a:gd name="connsiteX104" fmla="*/ 878464 w 2620202"/>
              <a:gd name="connsiteY104" fmla="*/ 701932 h 1046705"/>
              <a:gd name="connsiteX105" fmla="*/ 859652 w 2620202"/>
              <a:gd name="connsiteY105" fmla="*/ 700750 h 1046705"/>
              <a:gd name="connsiteX106" fmla="*/ 783242 w 2620202"/>
              <a:gd name="connsiteY106" fmla="*/ 537490 h 1046705"/>
              <a:gd name="connsiteX107" fmla="*/ 762081 w 2620202"/>
              <a:gd name="connsiteY107" fmla="*/ 555119 h 1046705"/>
              <a:gd name="connsiteX108" fmla="*/ 762081 w 2620202"/>
              <a:gd name="connsiteY108" fmla="*/ 582145 h 1046705"/>
              <a:gd name="connsiteX109" fmla="*/ 836190 w 2620202"/>
              <a:gd name="connsiteY109" fmla="*/ 760746 h 1046705"/>
              <a:gd name="connsiteX110" fmla="*/ 1001862 w 2620202"/>
              <a:gd name="connsiteY110" fmla="*/ 631450 h 1046705"/>
              <a:gd name="connsiteX111" fmla="*/ 1001862 w 2620202"/>
              <a:gd name="connsiteY111" fmla="*/ 560953 h 1046705"/>
              <a:gd name="connsiteX112" fmla="*/ 968971 w 2620202"/>
              <a:gd name="connsiteY112" fmla="*/ 543324 h 1046705"/>
              <a:gd name="connsiteX113" fmla="*/ 968971 w 2620202"/>
              <a:gd name="connsiteY113" fmla="*/ 485756 h 1046705"/>
              <a:gd name="connsiteX114" fmla="*/ 1131158 w 2620202"/>
              <a:gd name="connsiteY114" fmla="*/ 369548 h 1046705"/>
              <a:gd name="connsiteX115" fmla="*/ 1188727 w 2620202"/>
              <a:gd name="connsiteY115" fmla="*/ 369548 h 1046705"/>
              <a:gd name="connsiteX116" fmla="*/ 1226333 w 2620202"/>
              <a:gd name="connsiteY116" fmla="*/ 360087 h 1046705"/>
              <a:gd name="connsiteX117" fmla="*/ 1226333 w 2620202"/>
              <a:gd name="connsiteY117" fmla="*/ 295439 h 1046705"/>
              <a:gd name="connsiteX118" fmla="*/ 1211053 w 2620202"/>
              <a:gd name="connsiteY118" fmla="*/ 295439 h 1046705"/>
              <a:gd name="connsiteX119" fmla="*/ 987814 w 2620202"/>
              <a:gd name="connsiteY119" fmla="*/ 318933 h 1046705"/>
              <a:gd name="connsiteX120" fmla="*/ 977233 w 2620202"/>
              <a:gd name="connsiteY120" fmla="*/ 308353 h 1046705"/>
              <a:gd name="connsiteX121" fmla="*/ 1218102 w 2620202"/>
              <a:gd name="connsiteY121" fmla="*/ 287208 h 1046705"/>
              <a:gd name="connsiteX122" fmla="*/ 1218102 w 2620202"/>
              <a:gd name="connsiteY122" fmla="*/ 282478 h 1046705"/>
              <a:gd name="connsiteX123" fmla="*/ 1160455 w 2620202"/>
              <a:gd name="connsiteY123" fmla="*/ 282478 h 1046705"/>
              <a:gd name="connsiteX124" fmla="*/ 1131080 w 2620202"/>
              <a:gd name="connsiteY124" fmla="*/ 289526 h 1046705"/>
              <a:gd name="connsiteX125" fmla="*/ 1097006 w 2620202"/>
              <a:gd name="connsiteY125" fmla="*/ 277779 h 1046705"/>
              <a:gd name="connsiteX126" fmla="*/ 20806 w 2620202"/>
              <a:gd name="connsiteY126" fmla="*/ 219028 h 1046705"/>
              <a:gd name="connsiteX127" fmla="*/ 828 w 2620202"/>
              <a:gd name="connsiteY127" fmla="*/ 201400 h 1046705"/>
              <a:gd name="connsiteX128" fmla="*/ 1111102 w 2620202"/>
              <a:gd name="connsiteY128" fmla="*/ 249586 h 1046705"/>
              <a:gd name="connsiteX129" fmla="*/ 1127547 w 2620202"/>
              <a:gd name="connsiteY129" fmla="*/ 241356 h 1046705"/>
              <a:gd name="connsiteX130" fmla="*/ 1166336 w 2620202"/>
              <a:gd name="connsiteY130" fmla="*/ 239006 h 1046705"/>
              <a:gd name="connsiteX131" fmla="*/ 1178083 w 2620202"/>
              <a:gd name="connsiteY131" fmla="*/ 242522 h 1046705"/>
              <a:gd name="connsiteX132" fmla="*/ 1216856 w 2620202"/>
              <a:gd name="connsiteY132" fmla="*/ 240173 h 1046705"/>
              <a:gd name="connsiteX133" fmla="*/ 1239184 w 2620202"/>
              <a:gd name="connsiteY133" fmla="*/ 217862 h 1046705"/>
              <a:gd name="connsiteX134" fmla="*/ 1270909 w 2620202"/>
              <a:gd name="connsiteY134" fmla="*/ 216679 h 1046705"/>
              <a:gd name="connsiteX135" fmla="*/ 1286171 w 2620202"/>
              <a:gd name="connsiteY135" fmla="*/ 207218 h 1046705"/>
              <a:gd name="connsiteX136" fmla="*/ 1327294 w 2620202"/>
              <a:gd name="connsiteY136" fmla="*/ 207218 h 1046705"/>
              <a:gd name="connsiteX137" fmla="*/ 1561020 w 2620202"/>
              <a:gd name="connsiteY137" fmla="*/ 9853 h 1046705"/>
              <a:gd name="connsiteX138" fmla="*/ 1584528 w 2620202"/>
              <a:gd name="connsiteY138" fmla="*/ 8 h 10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620202" h="1046705">
                <a:moveTo>
                  <a:pt x="1584528" y="8"/>
                </a:moveTo>
                <a:cubicBezTo>
                  <a:pt x="1590404" y="-140"/>
                  <a:pt x="1593928" y="1622"/>
                  <a:pt x="1593928" y="1622"/>
                </a:cubicBezTo>
                <a:lnTo>
                  <a:pt x="1619771" y="13369"/>
                </a:lnTo>
                <a:cubicBezTo>
                  <a:pt x="1639780" y="23950"/>
                  <a:pt x="1624502" y="35697"/>
                  <a:pt x="1624502" y="35697"/>
                </a:cubicBezTo>
                <a:lnTo>
                  <a:pt x="1362487" y="224910"/>
                </a:lnTo>
                <a:lnTo>
                  <a:pt x="1442383" y="227259"/>
                </a:lnTo>
                <a:cubicBezTo>
                  <a:pt x="1461179" y="242522"/>
                  <a:pt x="1463544" y="235474"/>
                  <a:pt x="1463544" y="235474"/>
                </a:cubicBezTo>
                <a:cubicBezTo>
                  <a:pt x="1499967" y="216679"/>
                  <a:pt x="1510531" y="243705"/>
                  <a:pt x="1510531" y="243705"/>
                </a:cubicBezTo>
                <a:lnTo>
                  <a:pt x="1589260" y="237824"/>
                </a:lnTo>
                <a:cubicBezTo>
                  <a:pt x="1589260" y="237824"/>
                  <a:pt x="2580944" y="166159"/>
                  <a:pt x="2605621" y="170858"/>
                </a:cubicBezTo>
                <a:cubicBezTo>
                  <a:pt x="2630298" y="175557"/>
                  <a:pt x="2616185" y="186137"/>
                  <a:pt x="2616185" y="186137"/>
                </a:cubicBezTo>
                <a:lnTo>
                  <a:pt x="1624502" y="274247"/>
                </a:lnTo>
                <a:lnTo>
                  <a:pt x="1563417" y="266032"/>
                </a:lnTo>
                <a:cubicBezTo>
                  <a:pt x="1563417" y="266032"/>
                  <a:pt x="1525890" y="263793"/>
                  <a:pt x="1516492" y="273159"/>
                </a:cubicBezTo>
                <a:cubicBezTo>
                  <a:pt x="1507094" y="282525"/>
                  <a:pt x="1511714" y="283724"/>
                  <a:pt x="1485934" y="287256"/>
                </a:cubicBezTo>
                <a:cubicBezTo>
                  <a:pt x="1460153" y="290788"/>
                  <a:pt x="1450692" y="274326"/>
                  <a:pt x="1450692" y="274326"/>
                </a:cubicBezTo>
                <a:cubicBezTo>
                  <a:pt x="1425984" y="269627"/>
                  <a:pt x="1430715" y="290788"/>
                  <a:pt x="1430715" y="290788"/>
                </a:cubicBezTo>
                <a:lnTo>
                  <a:pt x="1390759" y="290788"/>
                </a:lnTo>
                <a:lnTo>
                  <a:pt x="1390759" y="358857"/>
                </a:lnTo>
                <a:cubicBezTo>
                  <a:pt x="1390759" y="358857"/>
                  <a:pt x="1458860" y="354158"/>
                  <a:pt x="1510595" y="358857"/>
                </a:cubicBezTo>
                <a:cubicBezTo>
                  <a:pt x="1562329" y="363556"/>
                  <a:pt x="1557598" y="403496"/>
                  <a:pt x="1557598" y="403496"/>
                </a:cubicBezTo>
                <a:lnTo>
                  <a:pt x="1649241" y="401209"/>
                </a:lnTo>
                <a:cubicBezTo>
                  <a:pt x="1722104" y="410560"/>
                  <a:pt x="1771457" y="523394"/>
                  <a:pt x="1782022" y="539855"/>
                </a:cubicBezTo>
                <a:cubicBezTo>
                  <a:pt x="1792586" y="556317"/>
                  <a:pt x="1799650" y="600971"/>
                  <a:pt x="1793768" y="617417"/>
                </a:cubicBezTo>
                <a:cubicBezTo>
                  <a:pt x="1787887" y="633863"/>
                  <a:pt x="1774973" y="669104"/>
                  <a:pt x="1774973" y="669104"/>
                </a:cubicBezTo>
                <a:cubicBezTo>
                  <a:pt x="1784371" y="679684"/>
                  <a:pt x="1777323" y="702011"/>
                  <a:pt x="1777323" y="702011"/>
                </a:cubicBezTo>
                <a:lnTo>
                  <a:pt x="1733851" y="751364"/>
                </a:lnTo>
                <a:lnTo>
                  <a:pt x="1690363" y="751364"/>
                </a:lnTo>
                <a:lnTo>
                  <a:pt x="1691545" y="763111"/>
                </a:lnTo>
                <a:lnTo>
                  <a:pt x="1671568" y="776025"/>
                </a:lnTo>
                <a:lnTo>
                  <a:pt x="1670401" y="787788"/>
                </a:lnTo>
                <a:cubicBezTo>
                  <a:pt x="1693895" y="790137"/>
                  <a:pt x="1711539" y="833593"/>
                  <a:pt x="1697428" y="873549"/>
                </a:cubicBezTo>
                <a:cubicBezTo>
                  <a:pt x="1683315" y="913504"/>
                  <a:pt x="1650424" y="907623"/>
                  <a:pt x="1630445" y="893526"/>
                </a:cubicBezTo>
                <a:cubicBezTo>
                  <a:pt x="1610468" y="879430"/>
                  <a:pt x="1609301" y="826561"/>
                  <a:pt x="1609301" y="826561"/>
                </a:cubicBezTo>
                <a:lnTo>
                  <a:pt x="1598721" y="757183"/>
                </a:lnTo>
                <a:cubicBezTo>
                  <a:pt x="1598721" y="757183"/>
                  <a:pt x="1337890" y="846523"/>
                  <a:pt x="1309681" y="842959"/>
                </a:cubicBezTo>
                <a:cubicBezTo>
                  <a:pt x="1281473" y="839396"/>
                  <a:pt x="1243882" y="844126"/>
                  <a:pt x="1243882" y="844126"/>
                </a:cubicBezTo>
                <a:lnTo>
                  <a:pt x="1243882" y="882915"/>
                </a:lnTo>
                <a:cubicBezTo>
                  <a:pt x="1227421" y="924069"/>
                  <a:pt x="1214444" y="922870"/>
                  <a:pt x="1189830" y="919338"/>
                </a:cubicBezTo>
                <a:cubicBezTo>
                  <a:pt x="1165217" y="915806"/>
                  <a:pt x="1155756" y="881732"/>
                  <a:pt x="1155756" y="881732"/>
                </a:cubicBezTo>
                <a:lnTo>
                  <a:pt x="1155756" y="858238"/>
                </a:lnTo>
                <a:lnTo>
                  <a:pt x="1118150" y="858238"/>
                </a:lnTo>
                <a:lnTo>
                  <a:pt x="1118150" y="888780"/>
                </a:lnTo>
                <a:lnTo>
                  <a:pt x="1113419" y="888780"/>
                </a:lnTo>
                <a:lnTo>
                  <a:pt x="1113419" y="974557"/>
                </a:lnTo>
                <a:cubicBezTo>
                  <a:pt x="1125167" y="948714"/>
                  <a:pt x="1145144" y="971104"/>
                  <a:pt x="1147494" y="975724"/>
                </a:cubicBezTo>
                <a:cubicBezTo>
                  <a:pt x="1149843" y="980344"/>
                  <a:pt x="1154558" y="1008568"/>
                  <a:pt x="1148677" y="1026181"/>
                </a:cubicBezTo>
                <a:cubicBezTo>
                  <a:pt x="1142795" y="1043793"/>
                  <a:pt x="1133382" y="1048492"/>
                  <a:pt x="1120468" y="1046143"/>
                </a:cubicBezTo>
                <a:cubicBezTo>
                  <a:pt x="1107554" y="1043793"/>
                  <a:pt x="1101673" y="1028530"/>
                  <a:pt x="1101673" y="1028530"/>
                </a:cubicBezTo>
                <a:lnTo>
                  <a:pt x="1096942" y="1029697"/>
                </a:lnTo>
                <a:cubicBezTo>
                  <a:pt x="1095760" y="1041444"/>
                  <a:pt x="1084013" y="1048508"/>
                  <a:pt x="1069916" y="1044976"/>
                </a:cubicBezTo>
                <a:cubicBezTo>
                  <a:pt x="1061764" y="1043068"/>
                  <a:pt x="1055378" y="1036682"/>
                  <a:pt x="1053470" y="1028530"/>
                </a:cubicBezTo>
                <a:cubicBezTo>
                  <a:pt x="1053470" y="1028530"/>
                  <a:pt x="1052304" y="1007370"/>
                  <a:pt x="1051121" y="993273"/>
                </a:cubicBezTo>
                <a:cubicBezTo>
                  <a:pt x="1049938" y="979177"/>
                  <a:pt x="1055835" y="970946"/>
                  <a:pt x="1068749" y="963898"/>
                </a:cubicBezTo>
                <a:cubicBezTo>
                  <a:pt x="1081663" y="956850"/>
                  <a:pt x="1094593" y="970946"/>
                  <a:pt x="1094593" y="970946"/>
                </a:cubicBezTo>
                <a:lnTo>
                  <a:pt x="1094593" y="888701"/>
                </a:lnTo>
                <a:lnTo>
                  <a:pt x="1084013" y="888701"/>
                </a:lnTo>
                <a:lnTo>
                  <a:pt x="1084013" y="859326"/>
                </a:lnTo>
                <a:cubicBezTo>
                  <a:pt x="1073448" y="860509"/>
                  <a:pt x="1053470" y="875772"/>
                  <a:pt x="1053470" y="875772"/>
                </a:cubicBezTo>
                <a:lnTo>
                  <a:pt x="1032326" y="875772"/>
                </a:lnTo>
                <a:lnTo>
                  <a:pt x="1032326" y="892265"/>
                </a:lnTo>
                <a:lnTo>
                  <a:pt x="1014697" y="892265"/>
                </a:lnTo>
                <a:lnTo>
                  <a:pt x="1014697" y="880502"/>
                </a:lnTo>
                <a:lnTo>
                  <a:pt x="990021" y="880502"/>
                </a:lnTo>
                <a:lnTo>
                  <a:pt x="990021" y="898146"/>
                </a:lnTo>
                <a:cubicBezTo>
                  <a:pt x="982972" y="915775"/>
                  <a:pt x="970043" y="898146"/>
                  <a:pt x="970043" y="898146"/>
                </a:cubicBezTo>
                <a:lnTo>
                  <a:pt x="970043" y="882883"/>
                </a:lnTo>
                <a:cubicBezTo>
                  <a:pt x="970043" y="882883"/>
                  <a:pt x="940683" y="884066"/>
                  <a:pt x="934802" y="889931"/>
                </a:cubicBezTo>
                <a:cubicBezTo>
                  <a:pt x="928921" y="895797"/>
                  <a:pt x="919523" y="908711"/>
                  <a:pt x="904244" y="909893"/>
                </a:cubicBezTo>
                <a:cubicBezTo>
                  <a:pt x="888965" y="911076"/>
                  <a:pt x="891314" y="909909"/>
                  <a:pt x="881917" y="904028"/>
                </a:cubicBezTo>
                <a:cubicBezTo>
                  <a:pt x="872519" y="898146"/>
                  <a:pt x="859589" y="906377"/>
                  <a:pt x="845493" y="904028"/>
                </a:cubicBezTo>
                <a:cubicBezTo>
                  <a:pt x="831397" y="901678"/>
                  <a:pt x="832579" y="885233"/>
                  <a:pt x="832579" y="885233"/>
                </a:cubicBezTo>
                <a:lnTo>
                  <a:pt x="820817" y="885233"/>
                </a:lnTo>
                <a:lnTo>
                  <a:pt x="820817" y="898083"/>
                </a:lnTo>
                <a:lnTo>
                  <a:pt x="806720" y="898083"/>
                </a:lnTo>
                <a:lnTo>
                  <a:pt x="805553" y="887519"/>
                </a:lnTo>
                <a:lnTo>
                  <a:pt x="785575" y="891035"/>
                </a:lnTo>
                <a:cubicBezTo>
                  <a:pt x="764430" y="914529"/>
                  <a:pt x="749152" y="898083"/>
                  <a:pt x="749152" y="898083"/>
                </a:cubicBezTo>
                <a:cubicBezTo>
                  <a:pt x="764494" y="894567"/>
                  <a:pt x="758612" y="872240"/>
                  <a:pt x="758612" y="872240"/>
                </a:cubicBezTo>
                <a:lnTo>
                  <a:pt x="417871" y="872240"/>
                </a:lnTo>
                <a:cubicBezTo>
                  <a:pt x="417871" y="872240"/>
                  <a:pt x="435483" y="797059"/>
                  <a:pt x="439015" y="782947"/>
                </a:cubicBezTo>
                <a:cubicBezTo>
                  <a:pt x="442547" y="768835"/>
                  <a:pt x="457810" y="766485"/>
                  <a:pt x="457810" y="766485"/>
                </a:cubicBezTo>
                <a:lnTo>
                  <a:pt x="720944" y="766485"/>
                </a:lnTo>
                <a:lnTo>
                  <a:pt x="705680" y="703036"/>
                </a:lnTo>
                <a:lnTo>
                  <a:pt x="722126" y="694821"/>
                </a:lnTo>
                <a:lnTo>
                  <a:pt x="692750" y="584447"/>
                </a:lnTo>
                <a:cubicBezTo>
                  <a:pt x="684520" y="564469"/>
                  <a:pt x="680987" y="557421"/>
                  <a:pt x="657494" y="543324"/>
                </a:cubicBezTo>
                <a:cubicBezTo>
                  <a:pt x="634000" y="529228"/>
                  <a:pt x="653977" y="504551"/>
                  <a:pt x="653977" y="504551"/>
                </a:cubicBezTo>
                <a:lnTo>
                  <a:pt x="700981" y="462246"/>
                </a:lnTo>
                <a:lnTo>
                  <a:pt x="700981" y="438752"/>
                </a:lnTo>
                <a:lnTo>
                  <a:pt x="710442" y="438752"/>
                </a:lnTo>
                <a:lnTo>
                  <a:pt x="717490" y="461080"/>
                </a:lnTo>
                <a:lnTo>
                  <a:pt x="723356" y="468128"/>
                </a:lnTo>
                <a:cubicBezTo>
                  <a:pt x="723356" y="468128"/>
                  <a:pt x="751548" y="464611"/>
                  <a:pt x="750382" y="468128"/>
                </a:cubicBezTo>
                <a:cubicBezTo>
                  <a:pt x="749215" y="471644"/>
                  <a:pt x="666954" y="329482"/>
                  <a:pt x="655207" y="311853"/>
                </a:cubicBezTo>
                <a:cubicBezTo>
                  <a:pt x="643460" y="294225"/>
                  <a:pt x="648159" y="289510"/>
                  <a:pt x="656389" y="274247"/>
                </a:cubicBezTo>
                <a:cubicBezTo>
                  <a:pt x="664621" y="258984"/>
                  <a:pt x="670487" y="270731"/>
                  <a:pt x="670487" y="270731"/>
                </a:cubicBezTo>
                <a:lnTo>
                  <a:pt x="773891" y="471644"/>
                </a:lnTo>
                <a:lnTo>
                  <a:pt x="811482" y="368255"/>
                </a:lnTo>
                <a:cubicBezTo>
                  <a:pt x="820880" y="352976"/>
                  <a:pt x="832642" y="380002"/>
                  <a:pt x="832642" y="380002"/>
                </a:cubicBezTo>
                <a:lnTo>
                  <a:pt x="832642" y="396432"/>
                </a:lnTo>
                <a:lnTo>
                  <a:pt x="789218" y="488106"/>
                </a:lnTo>
                <a:lnTo>
                  <a:pt x="789218" y="508068"/>
                </a:lnTo>
                <a:cubicBezTo>
                  <a:pt x="789218" y="508068"/>
                  <a:pt x="878448" y="653746"/>
                  <a:pt x="886679" y="666676"/>
                </a:cubicBezTo>
                <a:cubicBezTo>
                  <a:pt x="894909" y="679605"/>
                  <a:pt x="889028" y="696051"/>
                  <a:pt x="878464" y="701932"/>
                </a:cubicBezTo>
                <a:cubicBezTo>
                  <a:pt x="872535" y="705417"/>
                  <a:pt x="865093" y="704944"/>
                  <a:pt x="859652" y="700750"/>
                </a:cubicBezTo>
                <a:cubicBezTo>
                  <a:pt x="859652" y="700750"/>
                  <a:pt x="793822" y="562167"/>
                  <a:pt x="783242" y="537490"/>
                </a:cubicBezTo>
                <a:cubicBezTo>
                  <a:pt x="772662" y="512814"/>
                  <a:pt x="766812" y="536323"/>
                  <a:pt x="762081" y="555119"/>
                </a:cubicBezTo>
                <a:cubicBezTo>
                  <a:pt x="757351" y="573914"/>
                  <a:pt x="762081" y="582145"/>
                  <a:pt x="762081" y="582145"/>
                </a:cubicBezTo>
                <a:lnTo>
                  <a:pt x="836190" y="760746"/>
                </a:lnTo>
                <a:lnTo>
                  <a:pt x="1001862" y="631450"/>
                </a:lnTo>
                <a:lnTo>
                  <a:pt x="1001862" y="560953"/>
                </a:lnTo>
                <a:cubicBezTo>
                  <a:pt x="1001862" y="560953"/>
                  <a:pt x="999528" y="568001"/>
                  <a:pt x="968971" y="543324"/>
                </a:cubicBezTo>
                <a:cubicBezTo>
                  <a:pt x="938413" y="518648"/>
                  <a:pt x="968971" y="485756"/>
                  <a:pt x="968971" y="485756"/>
                </a:cubicBezTo>
                <a:cubicBezTo>
                  <a:pt x="968971" y="485756"/>
                  <a:pt x="1101783" y="381295"/>
                  <a:pt x="1131158" y="369548"/>
                </a:cubicBezTo>
                <a:cubicBezTo>
                  <a:pt x="1160534" y="357801"/>
                  <a:pt x="1188727" y="369548"/>
                  <a:pt x="1188727" y="369548"/>
                </a:cubicBezTo>
                <a:lnTo>
                  <a:pt x="1226333" y="360087"/>
                </a:lnTo>
                <a:lnTo>
                  <a:pt x="1226333" y="295439"/>
                </a:lnTo>
                <a:lnTo>
                  <a:pt x="1211053" y="295439"/>
                </a:lnTo>
                <a:cubicBezTo>
                  <a:pt x="1211053" y="295439"/>
                  <a:pt x="1005441" y="317750"/>
                  <a:pt x="987814" y="318933"/>
                </a:cubicBezTo>
                <a:cubicBezTo>
                  <a:pt x="970185" y="320116"/>
                  <a:pt x="977233" y="308353"/>
                  <a:pt x="977233" y="308353"/>
                </a:cubicBezTo>
                <a:lnTo>
                  <a:pt x="1218102" y="287208"/>
                </a:lnTo>
                <a:lnTo>
                  <a:pt x="1218102" y="282478"/>
                </a:lnTo>
                <a:lnTo>
                  <a:pt x="1160455" y="282478"/>
                </a:lnTo>
                <a:cubicBezTo>
                  <a:pt x="1152224" y="289526"/>
                  <a:pt x="1152224" y="290693"/>
                  <a:pt x="1131080" y="289526"/>
                </a:cubicBezTo>
                <a:cubicBezTo>
                  <a:pt x="1109935" y="288359"/>
                  <a:pt x="1105204" y="278962"/>
                  <a:pt x="1097006" y="277779"/>
                </a:cubicBezTo>
                <a:cubicBezTo>
                  <a:pt x="1088806" y="276597"/>
                  <a:pt x="47832" y="223727"/>
                  <a:pt x="20806" y="219028"/>
                </a:cubicBezTo>
                <a:cubicBezTo>
                  <a:pt x="-6221" y="214330"/>
                  <a:pt x="828" y="201400"/>
                  <a:pt x="828" y="201400"/>
                </a:cubicBezTo>
                <a:lnTo>
                  <a:pt x="1111102" y="249586"/>
                </a:lnTo>
                <a:lnTo>
                  <a:pt x="1127547" y="241356"/>
                </a:lnTo>
                <a:lnTo>
                  <a:pt x="1166336" y="239006"/>
                </a:lnTo>
                <a:lnTo>
                  <a:pt x="1178083" y="242522"/>
                </a:lnTo>
                <a:lnTo>
                  <a:pt x="1216856" y="240173"/>
                </a:lnTo>
                <a:cubicBezTo>
                  <a:pt x="1220372" y="226077"/>
                  <a:pt x="1239184" y="217862"/>
                  <a:pt x="1239184" y="217862"/>
                </a:cubicBezTo>
                <a:lnTo>
                  <a:pt x="1270909" y="216679"/>
                </a:lnTo>
                <a:lnTo>
                  <a:pt x="1286171" y="207218"/>
                </a:lnTo>
                <a:lnTo>
                  <a:pt x="1327294" y="207218"/>
                </a:lnTo>
                <a:lnTo>
                  <a:pt x="1561020" y="9853"/>
                </a:lnTo>
                <a:cubicBezTo>
                  <a:pt x="1570426" y="2214"/>
                  <a:pt x="1578653" y="156"/>
                  <a:pt x="1584528" y="8"/>
                </a:cubicBezTo>
                <a:close/>
              </a:path>
            </a:pathLst>
          </a:custGeom>
          <a:solidFill>
            <a:srgbClr val="8B796B"/>
          </a:solidFill>
          <a:ln w="1576" cap="flat">
            <a:noFill/>
            <a:prstDash val="solid"/>
            <a:miter/>
          </a:ln>
        </p:spPr>
        <p:txBody>
          <a:bodyPr rtlCol="0" anchor="ctr"/>
          <a:lstStyle/>
          <a:p>
            <a:endParaRPr lang="en-US" dirty="0">
              <a:latin typeface="Montserrat" pitchFamily="2" charset="0"/>
            </a:endParaRPr>
          </a:p>
        </p:txBody>
      </p:sp>
    </p:spTree>
    <p:extLst>
      <p:ext uri="{BB962C8B-B14F-4D97-AF65-F5344CB8AC3E}">
        <p14:creationId xmlns:p14="http://schemas.microsoft.com/office/powerpoint/2010/main" val="28906930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You-Slide">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D10C37CB-B43A-00B2-E4FA-8F4EE8BA722E}"/>
              </a:ext>
            </a:extLst>
          </p:cNvPr>
          <p:cNvSpPr/>
          <p:nvPr/>
        </p:nvSpPr>
        <p:spPr>
          <a:xfrm>
            <a:off x="0" y="6231492"/>
            <a:ext cx="12192000" cy="626509"/>
          </a:xfrm>
          <a:custGeom>
            <a:avLst/>
            <a:gdLst>
              <a:gd name="connsiteX0" fmla="*/ 620220 w 9144000"/>
              <a:gd name="connsiteY0" fmla="*/ 107 h 626509"/>
              <a:gd name="connsiteX1" fmla="*/ 801112 w 9144000"/>
              <a:gd name="connsiteY1" fmla="*/ 42192 h 626509"/>
              <a:gd name="connsiteX2" fmla="*/ 1314654 w 9144000"/>
              <a:gd name="connsiteY2" fmla="*/ 202951 h 626509"/>
              <a:gd name="connsiteX3" fmla="*/ 1800396 w 9144000"/>
              <a:gd name="connsiteY3" fmla="*/ 310156 h 626509"/>
              <a:gd name="connsiteX4" fmla="*/ 2285096 w 9144000"/>
              <a:gd name="connsiteY4" fmla="*/ 426762 h 626509"/>
              <a:gd name="connsiteX5" fmla="*/ 3001264 w 9144000"/>
              <a:gd name="connsiteY5" fmla="*/ 426762 h 626509"/>
              <a:gd name="connsiteX6" fmla="*/ 3789404 w 9144000"/>
              <a:gd name="connsiteY6" fmla="*/ 373630 h 626509"/>
              <a:gd name="connsiteX7" fmla="*/ 4363552 w 9144000"/>
              <a:gd name="connsiteY7" fmla="*/ 434998 h 626509"/>
              <a:gd name="connsiteX8" fmla="*/ 4972072 w 9144000"/>
              <a:gd name="connsiteY8" fmla="*/ 391548 h 626509"/>
              <a:gd name="connsiteX9" fmla="*/ 5737104 w 9144000"/>
              <a:gd name="connsiteY9" fmla="*/ 452015 h 626509"/>
              <a:gd name="connsiteX10" fmla="*/ 6555485 w 9144000"/>
              <a:gd name="connsiteY10" fmla="*/ 488091 h 626509"/>
              <a:gd name="connsiteX11" fmla="*/ 7176212 w 9144000"/>
              <a:gd name="connsiteY11" fmla="*/ 455021 h 626509"/>
              <a:gd name="connsiteX12" fmla="*/ 7849630 w 9144000"/>
              <a:gd name="connsiteY12" fmla="*/ 464882 h 626509"/>
              <a:gd name="connsiteX13" fmla="*/ 8401211 w 9144000"/>
              <a:gd name="connsiteY13" fmla="*/ 260451 h 626509"/>
              <a:gd name="connsiteX14" fmla="*/ 8988747 w 9144000"/>
              <a:gd name="connsiteY14" fmla="*/ 211908 h 626509"/>
              <a:gd name="connsiteX15" fmla="*/ 9102912 w 9144000"/>
              <a:gd name="connsiteY15" fmla="*/ 252647 h 626509"/>
              <a:gd name="connsiteX16" fmla="*/ 9144000 w 9144000"/>
              <a:gd name="connsiteY16" fmla="*/ 287877 h 626509"/>
              <a:gd name="connsiteX17" fmla="*/ 9144000 w 9144000"/>
              <a:gd name="connsiteY17" fmla="*/ 626509 h 626509"/>
              <a:gd name="connsiteX18" fmla="*/ 0 w 9144000"/>
              <a:gd name="connsiteY18" fmla="*/ 626509 h 626509"/>
              <a:gd name="connsiteX19" fmla="*/ 0 w 9144000"/>
              <a:gd name="connsiteY19" fmla="*/ 253084 h 626509"/>
              <a:gd name="connsiteX20" fmla="*/ 9288 w 9144000"/>
              <a:gd name="connsiteY20" fmla="*/ 239335 h 626509"/>
              <a:gd name="connsiteX21" fmla="*/ 188924 w 9144000"/>
              <a:gd name="connsiteY21" fmla="*/ 96888 h 626509"/>
              <a:gd name="connsiteX22" fmla="*/ 620220 w 9144000"/>
              <a:gd name="connsiteY22" fmla="*/ 107 h 626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44000" h="626509">
                <a:moveTo>
                  <a:pt x="620220" y="107"/>
                </a:moveTo>
                <a:cubicBezTo>
                  <a:pt x="676753" y="1334"/>
                  <a:pt x="736827" y="13161"/>
                  <a:pt x="801112" y="42192"/>
                </a:cubicBezTo>
                <a:cubicBezTo>
                  <a:pt x="1058254" y="158317"/>
                  <a:pt x="1085872" y="149177"/>
                  <a:pt x="1314654" y="202951"/>
                </a:cubicBezTo>
                <a:cubicBezTo>
                  <a:pt x="1543435" y="256724"/>
                  <a:pt x="1648236" y="220487"/>
                  <a:pt x="1800396" y="310156"/>
                </a:cubicBezTo>
                <a:cubicBezTo>
                  <a:pt x="1952557" y="399825"/>
                  <a:pt x="2065815" y="417903"/>
                  <a:pt x="2285096" y="426762"/>
                </a:cubicBezTo>
                <a:cubicBezTo>
                  <a:pt x="2504379" y="435620"/>
                  <a:pt x="2679928" y="391066"/>
                  <a:pt x="3001264" y="426762"/>
                </a:cubicBezTo>
                <a:cubicBezTo>
                  <a:pt x="3322601" y="462457"/>
                  <a:pt x="3656864" y="356373"/>
                  <a:pt x="3789404" y="373630"/>
                </a:cubicBezTo>
                <a:cubicBezTo>
                  <a:pt x="3921942" y="390886"/>
                  <a:pt x="4158180" y="416500"/>
                  <a:pt x="4363552" y="434998"/>
                </a:cubicBezTo>
                <a:cubicBezTo>
                  <a:pt x="4568924" y="453497"/>
                  <a:pt x="4707035" y="338195"/>
                  <a:pt x="4972072" y="391548"/>
                </a:cubicBezTo>
                <a:cubicBezTo>
                  <a:pt x="5237110" y="444899"/>
                  <a:pt x="5565923" y="445982"/>
                  <a:pt x="5737104" y="452015"/>
                </a:cubicBezTo>
                <a:cubicBezTo>
                  <a:pt x="5908283" y="458047"/>
                  <a:pt x="6442047" y="513645"/>
                  <a:pt x="6555485" y="488091"/>
                </a:cubicBezTo>
                <a:cubicBezTo>
                  <a:pt x="6668924" y="462537"/>
                  <a:pt x="6934283" y="471736"/>
                  <a:pt x="7176212" y="455021"/>
                </a:cubicBezTo>
                <a:cubicBezTo>
                  <a:pt x="7418141" y="438305"/>
                  <a:pt x="7629326" y="510658"/>
                  <a:pt x="7849630" y="464882"/>
                </a:cubicBezTo>
                <a:cubicBezTo>
                  <a:pt x="8069934" y="419106"/>
                  <a:pt x="8208005" y="279571"/>
                  <a:pt x="8401211" y="260451"/>
                </a:cubicBezTo>
                <a:cubicBezTo>
                  <a:pt x="8594416" y="241331"/>
                  <a:pt x="8791272" y="171545"/>
                  <a:pt x="8988747" y="211908"/>
                </a:cubicBezTo>
                <a:cubicBezTo>
                  <a:pt x="9038116" y="222000"/>
                  <a:pt x="9075142" y="236529"/>
                  <a:pt x="9102912" y="252647"/>
                </a:cubicBezTo>
                <a:lnTo>
                  <a:pt x="9144000" y="287877"/>
                </a:lnTo>
                <a:lnTo>
                  <a:pt x="9144000" y="626509"/>
                </a:lnTo>
                <a:lnTo>
                  <a:pt x="0" y="626509"/>
                </a:lnTo>
                <a:lnTo>
                  <a:pt x="0" y="253084"/>
                </a:lnTo>
                <a:lnTo>
                  <a:pt x="9288" y="239335"/>
                </a:lnTo>
                <a:cubicBezTo>
                  <a:pt x="42214" y="185757"/>
                  <a:pt x="85619" y="104178"/>
                  <a:pt x="188924" y="96888"/>
                </a:cubicBezTo>
                <a:cubicBezTo>
                  <a:pt x="312890" y="88139"/>
                  <a:pt x="450621" y="-3573"/>
                  <a:pt x="620220" y="107"/>
                </a:cubicBezTo>
                <a:close/>
              </a:path>
            </a:pathLst>
          </a:custGeom>
          <a:solidFill>
            <a:schemeClr val="tx1">
              <a:lumMod val="85000"/>
              <a:lumOff val="15000"/>
            </a:schemeClr>
          </a:solidFill>
          <a:ln w="1984" cap="flat">
            <a:noFill/>
            <a:prstDash val="solid"/>
            <a:miter/>
          </a:ln>
        </p:spPr>
        <p:txBody>
          <a:bodyPr wrap="square" rtlCol="0" anchor="ctr">
            <a:noAutofit/>
          </a:bodyPr>
          <a:lstStyle/>
          <a:p>
            <a:endParaRPr lang="en-US" sz="1800" dirty="0">
              <a:latin typeface="Montserrat" pitchFamily="2" charset="0"/>
            </a:endParaRPr>
          </a:p>
        </p:txBody>
      </p:sp>
      <p:grpSp>
        <p:nvGrpSpPr>
          <p:cNvPr id="16" name="Group 15">
            <a:extLst>
              <a:ext uri="{FF2B5EF4-FFF2-40B4-BE49-F238E27FC236}">
                <a16:creationId xmlns:a16="http://schemas.microsoft.com/office/drawing/2014/main" id="{B9AD59DF-F68C-3EB5-A70D-3612A882AE30}"/>
              </a:ext>
            </a:extLst>
          </p:cNvPr>
          <p:cNvGrpSpPr/>
          <p:nvPr/>
        </p:nvGrpSpPr>
        <p:grpSpPr>
          <a:xfrm>
            <a:off x="5509032" y="2888343"/>
            <a:ext cx="6682968" cy="3969657"/>
            <a:chOff x="4131774" y="3726353"/>
            <a:chExt cx="5012226" cy="3131647"/>
          </a:xfrm>
        </p:grpSpPr>
        <p:sp>
          <p:nvSpPr>
            <p:cNvPr id="17" name="Freeform: Shape 16">
              <a:extLst>
                <a:ext uri="{FF2B5EF4-FFF2-40B4-BE49-F238E27FC236}">
                  <a16:creationId xmlns:a16="http://schemas.microsoft.com/office/drawing/2014/main" id="{B28B2BAD-F9F5-95F2-C267-EAB0F8D7A100}"/>
                </a:ext>
              </a:extLst>
            </p:cNvPr>
            <p:cNvSpPr/>
            <p:nvPr/>
          </p:nvSpPr>
          <p:spPr>
            <a:xfrm rot="258526" flipH="1">
              <a:off x="4131774" y="4239584"/>
              <a:ext cx="362535" cy="279668"/>
            </a:xfrm>
            <a:custGeom>
              <a:avLst/>
              <a:gdLst>
                <a:gd name="connsiteX0" fmla="*/ 14600 w 254718"/>
                <a:gd name="connsiteY0" fmla="*/ 86185 h 196496"/>
                <a:gd name="connsiteX1" fmla="*/ 14600 w 254718"/>
                <a:gd name="connsiteY1" fmla="*/ 31016 h 196496"/>
                <a:gd name="connsiteX2" fmla="*/ 30827 w 254718"/>
                <a:gd name="connsiteY2" fmla="*/ 86185 h 196496"/>
                <a:gd name="connsiteX3" fmla="*/ 89226 w 254718"/>
                <a:gd name="connsiteY3" fmla="*/ 0 h 196496"/>
                <a:gd name="connsiteX4" fmla="*/ 58411 w 254718"/>
                <a:gd name="connsiteY4" fmla="*/ 86185 h 196496"/>
                <a:gd name="connsiteX5" fmla="*/ 254718 w 254718"/>
                <a:gd name="connsiteY5" fmla="*/ 32644 h 196496"/>
                <a:gd name="connsiteX6" fmla="*/ 87611 w 254718"/>
                <a:gd name="connsiteY6" fmla="*/ 121870 h 196496"/>
                <a:gd name="connsiteX7" fmla="*/ 146009 w 254718"/>
                <a:gd name="connsiteY7" fmla="*/ 168925 h 196496"/>
                <a:gd name="connsiteX8" fmla="*/ 79497 w 254718"/>
                <a:gd name="connsiteY8" fmla="*/ 144583 h 196496"/>
                <a:gd name="connsiteX9" fmla="*/ 105453 w 254718"/>
                <a:gd name="connsiteY9" fmla="*/ 196496 h 196496"/>
                <a:gd name="connsiteX10" fmla="*/ 32442 w 254718"/>
                <a:gd name="connsiteY10" fmla="*/ 164054 h 196496"/>
                <a:gd name="connsiteX11" fmla="*/ 0 w 254718"/>
                <a:gd name="connsiteY11" fmla="*/ 108898 h 196496"/>
                <a:gd name="connsiteX12" fmla="*/ 14600 w 254718"/>
                <a:gd name="connsiteY12" fmla="*/ 86185 h 196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4718" h="196496">
                  <a:moveTo>
                    <a:pt x="14600" y="86185"/>
                  </a:moveTo>
                  <a:lnTo>
                    <a:pt x="14600" y="31016"/>
                  </a:lnTo>
                  <a:lnTo>
                    <a:pt x="30827" y="86185"/>
                  </a:lnTo>
                  <a:lnTo>
                    <a:pt x="89226" y="0"/>
                  </a:lnTo>
                  <a:lnTo>
                    <a:pt x="58411" y="86185"/>
                  </a:lnTo>
                  <a:lnTo>
                    <a:pt x="254718" y="32644"/>
                  </a:lnTo>
                  <a:lnTo>
                    <a:pt x="87611" y="121870"/>
                  </a:lnTo>
                  <a:lnTo>
                    <a:pt x="146009" y="168925"/>
                  </a:lnTo>
                  <a:lnTo>
                    <a:pt x="79497" y="144583"/>
                  </a:lnTo>
                  <a:lnTo>
                    <a:pt x="105453" y="196496"/>
                  </a:lnTo>
                  <a:lnTo>
                    <a:pt x="32442" y="164054"/>
                  </a:lnTo>
                  <a:lnTo>
                    <a:pt x="0" y="108898"/>
                  </a:lnTo>
                  <a:lnTo>
                    <a:pt x="14600" y="86185"/>
                  </a:lnTo>
                  <a:close/>
                </a:path>
              </a:pathLst>
            </a:custGeom>
            <a:solidFill>
              <a:srgbClr val="8B796B"/>
            </a:solidFill>
            <a:ln w="1260" cap="flat">
              <a:noFill/>
              <a:prstDash val="solid"/>
              <a:miter/>
            </a:ln>
          </p:spPr>
          <p:txBody>
            <a:bodyPr rtlCol="0" anchor="ctr"/>
            <a:lstStyle/>
            <a:p>
              <a:endParaRPr lang="en-US" sz="1800" dirty="0">
                <a:latin typeface="Montserrat" pitchFamily="2" charset="0"/>
              </a:endParaRPr>
            </a:p>
          </p:txBody>
        </p:sp>
        <p:sp>
          <p:nvSpPr>
            <p:cNvPr id="18" name="Freeform: Shape 17">
              <a:extLst>
                <a:ext uri="{FF2B5EF4-FFF2-40B4-BE49-F238E27FC236}">
                  <a16:creationId xmlns:a16="http://schemas.microsoft.com/office/drawing/2014/main" id="{FA685EB6-996C-D700-0AF4-004DE4596ABE}"/>
                </a:ext>
              </a:extLst>
            </p:cNvPr>
            <p:cNvSpPr/>
            <p:nvPr/>
          </p:nvSpPr>
          <p:spPr bwMode="auto">
            <a:xfrm>
              <a:off x="4412644" y="3726353"/>
              <a:ext cx="4731356" cy="3131647"/>
            </a:xfrm>
            <a:custGeom>
              <a:avLst/>
              <a:gdLst>
                <a:gd name="connsiteX0" fmla="*/ 2143868 w 4731356"/>
                <a:gd name="connsiteY0" fmla="*/ 2992716 h 3131647"/>
                <a:gd name="connsiteX1" fmla="*/ 2129291 w 4731356"/>
                <a:gd name="connsiteY1" fmla="*/ 3004988 h 3131647"/>
                <a:gd name="connsiteX2" fmla="*/ 2127425 w 4731356"/>
                <a:gd name="connsiteY2" fmla="*/ 3030930 h 3131647"/>
                <a:gd name="connsiteX3" fmla="*/ 2197733 w 4731356"/>
                <a:gd name="connsiteY3" fmla="*/ 3030496 h 3131647"/>
                <a:gd name="connsiteX4" fmla="*/ 2208165 w 4731356"/>
                <a:gd name="connsiteY4" fmla="*/ 2997340 h 3131647"/>
                <a:gd name="connsiteX5" fmla="*/ 2180618 w 4731356"/>
                <a:gd name="connsiteY5" fmla="*/ 3008679 h 3131647"/>
                <a:gd name="connsiteX6" fmla="*/ 2143868 w 4731356"/>
                <a:gd name="connsiteY6" fmla="*/ 2992716 h 3131647"/>
                <a:gd name="connsiteX7" fmla="*/ 4629763 w 4731356"/>
                <a:gd name="connsiteY7" fmla="*/ 2975539 h 3131647"/>
                <a:gd name="connsiteX8" fmla="*/ 4596471 w 4731356"/>
                <a:gd name="connsiteY8" fmla="*/ 2984343 h 3131647"/>
                <a:gd name="connsiteX9" fmla="*/ 4476211 w 4731356"/>
                <a:gd name="connsiteY9" fmla="*/ 2984085 h 3131647"/>
                <a:gd name="connsiteX10" fmla="*/ 4471142 w 4731356"/>
                <a:gd name="connsiteY10" fmla="*/ 3054560 h 3131647"/>
                <a:gd name="connsiteX11" fmla="*/ 4462716 w 4731356"/>
                <a:gd name="connsiteY11" fmla="*/ 3094099 h 3131647"/>
                <a:gd name="connsiteX12" fmla="*/ 4477010 w 4731356"/>
                <a:gd name="connsiteY12" fmla="*/ 3115651 h 3131647"/>
                <a:gd name="connsiteX13" fmla="*/ 4502391 w 4731356"/>
                <a:gd name="connsiteY13" fmla="*/ 3099759 h 3131647"/>
                <a:gd name="connsiteX14" fmla="*/ 4505457 w 4731356"/>
                <a:gd name="connsiteY14" fmla="*/ 3070129 h 3131647"/>
                <a:gd name="connsiteX15" fmla="*/ 4526108 w 4731356"/>
                <a:gd name="connsiteY15" fmla="*/ 3068805 h 3131647"/>
                <a:gd name="connsiteX16" fmla="*/ 4548125 w 4731356"/>
                <a:gd name="connsiteY16" fmla="*/ 3086236 h 3131647"/>
                <a:gd name="connsiteX17" fmla="*/ 4561863 w 4731356"/>
                <a:gd name="connsiteY17" fmla="*/ 3063922 h 3131647"/>
                <a:gd name="connsiteX18" fmla="*/ 4557574 w 4731356"/>
                <a:gd name="connsiteY18" fmla="*/ 3045928 h 3131647"/>
                <a:gd name="connsiteX19" fmla="*/ 4578301 w 4731356"/>
                <a:gd name="connsiteY19" fmla="*/ 3029669 h 3131647"/>
                <a:gd name="connsiteX20" fmla="*/ 4598553 w 4731356"/>
                <a:gd name="connsiteY20" fmla="*/ 3033903 h 3131647"/>
                <a:gd name="connsiteX21" fmla="*/ 4610662 w 4731356"/>
                <a:gd name="connsiteY21" fmla="*/ 3020799 h 3131647"/>
                <a:gd name="connsiteX22" fmla="*/ 4610867 w 4731356"/>
                <a:gd name="connsiteY22" fmla="*/ 3004936 h 3131647"/>
                <a:gd name="connsiteX23" fmla="*/ 2234116 w 4731356"/>
                <a:gd name="connsiteY23" fmla="*/ 2965269 h 3131647"/>
                <a:gd name="connsiteX24" fmla="*/ 2229149 w 4731356"/>
                <a:gd name="connsiteY24" fmla="*/ 2973615 h 3131647"/>
                <a:gd name="connsiteX25" fmla="*/ 2242504 w 4731356"/>
                <a:gd name="connsiteY25" fmla="*/ 2978318 h 3131647"/>
                <a:gd name="connsiteX26" fmla="*/ 2243613 w 4731356"/>
                <a:gd name="connsiteY26" fmla="*/ 3031863 h 3131647"/>
                <a:gd name="connsiteX27" fmla="*/ 2295561 w 4731356"/>
                <a:gd name="connsiteY27" fmla="*/ 3035598 h 3131647"/>
                <a:gd name="connsiteX28" fmla="*/ 2300927 w 4731356"/>
                <a:gd name="connsiteY28" fmla="*/ 3030400 h 3131647"/>
                <a:gd name="connsiteX29" fmla="*/ 2268919 w 4731356"/>
                <a:gd name="connsiteY29" fmla="*/ 3008759 h 3131647"/>
                <a:gd name="connsiteX30" fmla="*/ 2247429 w 4731356"/>
                <a:gd name="connsiteY30" fmla="*/ 2970562 h 3131647"/>
                <a:gd name="connsiteX31" fmla="*/ 1819055 w 4731356"/>
                <a:gd name="connsiteY31" fmla="*/ 2961496 h 3131647"/>
                <a:gd name="connsiteX32" fmla="*/ 1773826 w 4731356"/>
                <a:gd name="connsiteY32" fmla="*/ 2985786 h 3131647"/>
                <a:gd name="connsiteX33" fmla="*/ 1772907 w 4731356"/>
                <a:gd name="connsiteY33" fmla="*/ 2998573 h 3131647"/>
                <a:gd name="connsiteX34" fmla="*/ 1816654 w 4731356"/>
                <a:gd name="connsiteY34" fmla="*/ 2994888 h 3131647"/>
                <a:gd name="connsiteX35" fmla="*/ 1819055 w 4731356"/>
                <a:gd name="connsiteY35" fmla="*/ 2961496 h 3131647"/>
                <a:gd name="connsiteX36" fmla="*/ 1888348 w 4731356"/>
                <a:gd name="connsiteY36" fmla="*/ 2778700 h 3131647"/>
                <a:gd name="connsiteX37" fmla="*/ 1874215 w 4731356"/>
                <a:gd name="connsiteY37" fmla="*/ 2880245 h 3131647"/>
                <a:gd name="connsiteX38" fmla="*/ 1827995 w 4731356"/>
                <a:gd name="connsiteY38" fmla="*/ 2943455 h 3131647"/>
                <a:gd name="connsiteX39" fmla="*/ 1851398 w 4731356"/>
                <a:gd name="connsiteY39" fmla="*/ 2946385 h 3131647"/>
                <a:gd name="connsiteX40" fmla="*/ 1850631 w 4731356"/>
                <a:gd name="connsiteY40" fmla="*/ 2991310 h 3131647"/>
                <a:gd name="connsiteX41" fmla="*/ 1895192 w 4731356"/>
                <a:gd name="connsiteY41" fmla="*/ 2994515 h 3131647"/>
                <a:gd name="connsiteX42" fmla="*/ 1911193 w 4731356"/>
                <a:gd name="connsiteY42" fmla="*/ 2953775 h 3131647"/>
                <a:gd name="connsiteX43" fmla="*/ 1921956 w 4731356"/>
                <a:gd name="connsiteY43" fmla="*/ 2958946 h 3131647"/>
                <a:gd name="connsiteX44" fmla="*/ 1930593 w 4731356"/>
                <a:gd name="connsiteY44" fmla="*/ 3003237 h 3131647"/>
                <a:gd name="connsiteX45" fmla="*/ 1983784 w 4731356"/>
                <a:gd name="connsiteY45" fmla="*/ 3007062 h 3131647"/>
                <a:gd name="connsiteX46" fmla="*/ 1984223 w 4731356"/>
                <a:gd name="connsiteY46" fmla="*/ 3000949 h 3131647"/>
                <a:gd name="connsiteX47" fmla="*/ 1910720 w 4731356"/>
                <a:gd name="connsiteY47" fmla="*/ 2882277 h 3131647"/>
                <a:gd name="connsiteX48" fmla="*/ 1910568 w 4731356"/>
                <a:gd name="connsiteY48" fmla="*/ 2882235 h 3131647"/>
                <a:gd name="connsiteX49" fmla="*/ 1913547 w 4731356"/>
                <a:gd name="connsiteY49" fmla="*/ 2780512 h 3131647"/>
                <a:gd name="connsiteX50" fmla="*/ 1263480 w 4731356"/>
                <a:gd name="connsiteY50" fmla="*/ 2637938 h 3131647"/>
                <a:gd name="connsiteX51" fmla="*/ 1219245 w 4731356"/>
                <a:gd name="connsiteY51" fmla="*/ 2652318 h 3131647"/>
                <a:gd name="connsiteX52" fmla="*/ 1205375 w 4731356"/>
                <a:gd name="connsiteY52" fmla="*/ 2650852 h 3131647"/>
                <a:gd name="connsiteX53" fmla="*/ 1210227 w 4731356"/>
                <a:gd name="connsiteY53" fmla="*/ 2673598 h 3131647"/>
                <a:gd name="connsiteX54" fmla="*/ 1256077 w 4731356"/>
                <a:gd name="connsiteY54" fmla="*/ 2717445 h 3131647"/>
                <a:gd name="connsiteX55" fmla="*/ 1276634 w 4731356"/>
                <a:gd name="connsiteY55" fmla="*/ 2703546 h 3131647"/>
                <a:gd name="connsiteX56" fmla="*/ 1287206 w 4731356"/>
                <a:gd name="connsiteY56" fmla="*/ 2719216 h 3131647"/>
                <a:gd name="connsiteX57" fmla="*/ 1288672 w 4731356"/>
                <a:gd name="connsiteY57" fmla="*/ 2742186 h 3131647"/>
                <a:gd name="connsiteX58" fmla="*/ 1324287 w 4731356"/>
                <a:gd name="connsiteY58" fmla="*/ 2772228 h 3131647"/>
                <a:gd name="connsiteX59" fmla="*/ 1341279 w 4731356"/>
                <a:gd name="connsiteY59" fmla="*/ 2751958 h 3131647"/>
                <a:gd name="connsiteX60" fmla="*/ 1356689 w 4731356"/>
                <a:gd name="connsiteY60" fmla="*/ 2758462 h 3131647"/>
                <a:gd name="connsiteX61" fmla="*/ 1348783 w 4731356"/>
                <a:gd name="connsiteY61" fmla="*/ 2790741 h 3131647"/>
                <a:gd name="connsiteX62" fmla="*/ 1380704 w 4731356"/>
                <a:gd name="connsiteY62" fmla="*/ 2819643 h 3131647"/>
                <a:gd name="connsiteX63" fmla="*/ 1406751 w 4731356"/>
                <a:gd name="connsiteY63" fmla="*/ 2794909 h 3131647"/>
                <a:gd name="connsiteX64" fmla="*/ 1419220 w 4731356"/>
                <a:gd name="connsiteY64" fmla="*/ 2809344 h 3131647"/>
                <a:gd name="connsiteX65" fmla="*/ 1416355 w 4731356"/>
                <a:gd name="connsiteY65" fmla="*/ 2829662 h 3131647"/>
                <a:gd name="connsiteX66" fmla="*/ 1460403 w 4731356"/>
                <a:gd name="connsiteY66" fmla="*/ 2867797 h 3131647"/>
                <a:gd name="connsiteX67" fmla="*/ 1474953 w 4731356"/>
                <a:gd name="connsiteY67" fmla="*/ 2838962 h 3131647"/>
                <a:gd name="connsiteX68" fmla="*/ 1488181 w 4731356"/>
                <a:gd name="connsiteY68" fmla="*/ 2849769 h 3131647"/>
                <a:gd name="connsiteX69" fmla="*/ 1483096 w 4731356"/>
                <a:gd name="connsiteY69" fmla="*/ 2881438 h 3131647"/>
                <a:gd name="connsiteX70" fmla="*/ 1517960 w 4731356"/>
                <a:gd name="connsiteY70" fmla="*/ 2904564 h 3131647"/>
                <a:gd name="connsiteX71" fmla="*/ 1519355 w 4731356"/>
                <a:gd name="connsiteY71" fmla="*/ 2883858 h 3131647"/>
                <a:gd name="connsiteX72" fmla="*/ 1515161 w 4731356"/>
                <a:gd name="connsiteY72" fmla="*/ 2751767 h 3131647"/>
                <a:gd name="connsiteX73" fmla="*/ 1419565 w 4731356"/>
                <a:gd name="connsiteY73" fmla="*/ 2749883 h 3131647"/>
                <a:gd name="connsiteX74" fmla="*/ 1499324 w 4731356"/>
                <a:gd name="connsiteY74" fmla="*/ 2128801 h 3131647"/>
                <a:gd name="connsiteX75" fmla="*/ 1499417 w 4731356"/>
                <a:gd name="connsiteY75" fmla="*/ 2128808 h 3131647"/>
                <a:gd name="connsiteX76" fmla="*/ 1496617 w 4731356"/>
                <a:gd name="connsiteY76" fmla="*/ 2142143 h 3131647"/>
                <a:gd name="connsiteX77" fmla="*/ 1549505 w 4731356"/>
                <a:gd name="connsiteY77" fmla="*/ 2144075 h 3131647"/>
                <a:gd name="connsiteX78" fmla="*/ 1559650 w 4731356"/>
                <a:gd name="connsiteY78" fmla="*/ 2133139 h 3131647"/>
                <a:gd name="connsiteX79" fmla="*/ 1508793 w 4731356"/>
                <a:gd name="connsiteY79" fmla="*/ 2128890 h 3131647"/>
                <a:gd name="connsiteX80" fmla="*/ 1499324 w 4731356"/>
                <a:gd name="connsiteY80" fmla="*/ 2128801 h 3131647"/>
                <a:gd name="connsiteX81" fmla="*/ 1484659 w 4731356"/>
                <a:gd name="connsiteY81" fmla="*/ 2127122 h 3131647"/>
                <a:gd name="connsiteX82" fmla="*/ 1484648 w 4731356"/>
                <a:gd name="connsiteY82" fmla="*/ 2127277 h 3131647"/>
                <a:gd name="connsiteX83" fmla="*/ 1430300 w 4731356"/>
                <a:gd name="connsiteY83" fmla="*/ 2130449 h 3131647"/>
                <a:gd name="connsiteX84" fmla="*/ 1396250 w 4731356"/>
                <a:gd name="connsiteY84" fmla="*/ 2221798 h 3131647"/>
                <a:gd name="connsiteX85" fmla="*/ 1461029 w 4731356"/>
                <a:gd name="connsiteY85" fmla="*/ 2223649 h 3131647"/>
                <a:gd name="connsiteX86" fmla="*/ 1459911 w 4731356"/>
                <a:gd name="connsiteY86" fmla="*/ 2211435 h 3131647"/>
                <a:gd name="connsiteX87" fmla="*/ 1454924 w 4731356"/>
                <a:gd name="connsiteY87" fmla="*/ 2177544 h 3131647"/>
                <a:gd name="connsiteX88" fmla="*/ 1446918 w 4731356"/>
                <a:gd name="connsiteY88" fmla="*/ 2165271 h 3131647"/>
                <a:gd name="connsiteX89" fmla="*/ 1450508 w 4731356"/>
                <a:gd name="connsiteY89" fmla="*/ 2148310 h 3131647"/>
                <a:gd name="connsiteX90" fmla="*/ 1480620 w 4731356"/>
                <a:gd name="connsiteY90" fmla="*/ 2144237 h 3131647"/>
                <a:gd name="connsiteX91" fmla="*/ 1484659 w 4731356"/>
                <a:gd name="connsiteY91" fmla="*/ 2127122 h 3131647"/>
                <a:gd name="connsiteX92" fmla="*/ 3306646 w 4731356"/>
                <a:gd name="connsiteY92" fmla="*/ 1560431 h 3131647"/>
                <a:gd name="connsiteX93" fmla="*/ 3273514 w 4731356"/>
                <a:gd name="connsiteY93" fmla="*/ 1587402 h 3131647"/>
                <a:gd name="connsiteX94" fmla="*/ 3268790 w 4731356"/>
                <a:gd name="connsiteY94" fmla="*/ 1601037 h 3131647"/>
                <a:gd name="connsiteX95" fmla="*/ 3270548 w 4731356"/>
                <a:gd name="connsiteY95" fmla="*/ 1608680 h 3131647"/>
                <a:gd name="connsiteX96" fmla="*/ 3324191 w 4731356"/>
                <a:gd name="connsiteY96" fmla="*/ 1614877 h 3131647"/>
                <a:gd name="connsiteX97" fmla="*/ 3345038 w 4731356"/>
                <a:gd name="connsiteY97" fmla="*/ 1642485 h 3131647"/>
                <a:gd name="connsiteX98" fmla="*/ 3358162 w 4731356"/>
                <a:gd name="connsiteY98" fmla="*/ 1699856 h 3131647"/>
                <a:gd name="connsiteX99" fmla="*/ 3368802 w 4731356"/>
                <a:gd name="connsiteY99" fmla="*/ 1707608 h 3131647"/>
                <a:gd name="connsiteX100" fmla="*/ 3384571 w 4731356"/>
                <a:gd name="connsiteY100" fmla="*/ 1701756 h 3131647"/>
                <a:gd name="connsiteX101" fmla="*/ 3388762 w 4731356"/>
                <a:gd name="connsiteY101" fmla="*/ 1695538 h 3131647"/>
                <a:gd name="connsiteX102" fmla="*/ 3367984 w 4731356"/>
                <a:gd name="connsiteY102" fmla="*/ 1653930 h 3131647"/>
                <a:gd name="connsiteX103" fmla="*/ 3375375 w 4731356"/>
                <a:gd name="connsiteY103" fmla="*/ 1635746 h 3131647"/>
                <a:gd name="connsiteX104" fmla="*/ 3352299 w 4731356"/>
                <a:gd name="connsiteY104" fmla="*/ 1619176 h 3131647"/>
                <a:gd name="connsiteX105" fmla="*/ 3336999 w 4731356"/>
                <a:gd name="connsiteY105" fmla="*/ 1618076 h 3131647"/>
                <a:gd name="connsiteX106" fmla="*/ 3306646 w 4731356"/>
                <a:gd name="connsiteY106" fmla="*/ 1560431 h 3131647"/>
                <a:gd name="connsiteX107" fmla="*/ 3931488 w 4731356"/>
                <a:gd name="connsiteY107" fmla="*/ 0 h 3131647"/>
                <a:gd name="connsiteX108" fmla="*/ 3946353 w 4731356"/>
                <a:gd name="connsiteY108" fmla="*/ 1069 h 3131647"/>
                <a:gd name="connsiteX109" fmla="*/ 3872743 w 4731356"/>
                <a:gd name="connsiteY109" fmla="*/ 1621449 h 3131647"/>
                <a:gd name="connsiteX110" fmla="*/ 3877428 w 4731356"/>
                <a:gd name="connsiteY110" fmla="*/ 1621786 h 3131647"/>
                <a:gd name="connsiteX111" fmla="*/ 3879187 w 4731356"/>
                <a:gd name="connsiteY111" fmla="*/ 1684080 h 3131647"/>
                <a:gd name="connsiteX112" fmla="*/ 3872289 w 4731356"/>
                <a:gd name="connsiteY112" fmla="*/ 1745720 h 3131647"/>
                <a:gd name="connsiteX113" fmla="*/ 3881376 w 4731356"/>
                <a:gd name="connsiteY113" fmla="*/ 1749493 h 3131647"/>
                <a:gd name="connsiteX114" fmla="*/ 3883731 w 4731356"/>
                <a:gd name="connsiteY114" fmla="*/ 1768783 h 3131647"/>
                <a:gd name="connsiteX115" fmla="*/ 3904420 w 4731356"/>
                <a:gd name="connsiteY115" fmla="*/ 1774762 h 3131647"/>
                <a:gd name="connsiteX116" fmla="*/ 3906317 w 4731356"/>
                <a:gd name="connsiteY116" fmla="*/ 1800415 h 3131647"/>
                <a:gd name="connsiteX117" fmla="*/ 3960189 w 4731356"/>
                <a:gd name="connsiteY117" fmla="*/ 1803011 h 3131647"/>
                <a:gd name="connsiteX118" fmla="*/ 3980998 w 4731356"/>
                <a:gd name="connsiteY118" fmla="*/ 1825063 h 3131647"/>
                <a:gd name="connsiteX119" fmla="*/ 4001858 w 4731356"/>
                <a:gd name="connsiteY119" fmla="*/ 1846433 h 3131647"/>
                <a:gd name="connsiteX120" fmla="*/ 4016014 w 4731356"/>
                <a:gd name="connsiteY120" fmla="*/ 1839996 h 3131647"/>
                <a:gd name="connsiteX121" fmla="*/ 4009398 w 4731356"/>
                <a:gd name="connsiteY121" fmla="*/ 1837025 h 3131647"/>
                <a:gd name="connsiteX122" fmla="*/ 4006933 w 4731356"/>
                <a:gd name="connsiteY122" fmla="*/ 1818818 h 3131647"/>
                <a:gd name="connsiteX123" fmla="*/ 4018061 w 4731356"/>
                <a:gd name="connsiteY123" fmla="*/ 1811540 h 3131647"/>
                <a:gd name="connsiteX124" fmla="*/ 4016887 w 4731356"/>
                <a:gd name="connsiteY124" fmla="*/ 1792740 h 3131647"/>
                <a:gd name="connsiteX125" fmla="*/ 4030202 w 4731356"/>
                <a:gd name="connsiteY125" fmla="*/ 1789330 h 3131647"/>
                <a:gd name="connsiteX126" fmla="*/ 4043081 w 4731356"/>
                <a:gd name="connsiteY126" fmla="*/ 1800207 h 3131647"/>
                <a:gd name="connsiteX127" fmla="*/ 4069807 w 4731356"/>
                <a:gd name="connsiteY127" fmla="*/ 1782945 h 3131647"/>
                <a:gd name="connsiteX128" fmla="*/ 4108815 w 4731356"/>
                <a:gd name="connsiteY128" fmla="*/ 1785750 h 3131647"/>
                <a:gd name="connsiteX129" fmla="*/ 4114772 w 4731356"/>
                <a:gd name="connsiteY129" fmla="*/ 1797907 h 3131647"/>
                <a:gd name="connsiteX130" fmla="*/ 4135071 w 4731356"/>
                <a:gd name="connsiteY130" fmla="*/ 1800615 h 3131647"/>
                <a:gd name="connsiteX131" fmla="*/ 4158867 w 4731356"/>
                <a:gd name="connsiteY131" fmla="*/ 1789850 h 3131647"/>
                <a:gd name="connsiteX132" fmla="*/ 4182948 w 4731356"/>
                <a:gd name="connsiteY132" fmla="*/ 1791582 h 3131647"/>
                <a:gd name="connsiteX133" fmla="*/ 4189991 w 4731356"/>
                <a:gd name="connsiteY133" fmla="*/ 1815076 h 3131647"/>
                <a:gd name="connsiteX134" fmla="*/ 4188482 w 4731356"/>
                <a:gd name="connsiteY134" fmla="*/ 1854707 h 3131647"/>
                <a:gd name="connsiteX135" fmla="*/ 4225314 w 4731356"/>
                <a:gd name="connsiteY135" fmla="*/ 1855235 h 3131647"/>
                <a:gd name="connsiteX136" fmla="*/ 4224008 w 4731356"/>
                <a:gd name="connsiteY136" fmla="*/ 1873390 h 3131647"/>
                <a:gd name="connsiteX137" fmla="*/ 4186738 w 4731356"/>
                <a:gd name="connsiteY137" fmla="*/ 1874202 h 3131647"/>
                <a:gd name="connsiteX138" fmla="*/ 4185895 w 4731356"/>
                <a:gd name="connsiteY138" fmla="*/ 1881160 h 3131647"/>
                <a:gd name="connsiteX139" fmla="*/ 4211371 w 4731356"/>
                <a:gd name="connsiteY139" fmla="*/ 1882992 h 3131647"/>
                <a:gd name="connsiteX140" fmla="*/ 4209231 w 4731356"/>
                <a:gd name="connsiteY140" fmla="*/ 1894100 h 3131647"/>
                <a:gd name="connsiteX141" fmla="*/ 4187920 w 4731356"/>
                <a:gd name="connsiteY141" fmla="*/ 1896777 h 3131647"/>
                <a:gd name="connsiteX142" fmla="*/ 4190032 w 4731356"/>
                <a:gd name="connsiteY142" fmla="*/ 1983239 h 3131647"/>
                <a:gd name="connsiteX143" fmla="*/ 4211179 w 4731356"/>
                <a:gd name="connsiteY143" fmla="*/ 2000607 h 3131647"/>
                <a:gd name="connsiteX144" fmla="*/ 4204025 w 4731356"/>
                <a:gd name="connsiteY144" fmla="*/ 2060606 h 3131647"/>
                <a:gd name="connsiteX145" fmla="*/ 4199089 w 4731356"/>
                <a:gd name="connsiteY145" fmla="*/ 2078062 h 3131647"/>
                <a:gd name="connsiteX146" fmla="*/ 4244657 w 4731356"/>
                <a:gd name="connsiteY146" fmla="*/ 2066430 h 3131647"/>
                <a:gd name="connsiteX147" fmla="*/ 4249279 w 4731356"/>
                <a:gd name="connsiteY147" fmla="*/ 2066762 h 3131647"/>
                <a:gd name="connsiteX148" fmla="*/ 4252802 w 4731356"/>
                <a:gd name="connsiteY148" fmla="*/ 2082861 h 3131647"/>
                <a:gd name="connsiteX149" fmla="*/ 4190235 w 4731356"/>
                <a:gd name="connsiteY149" fmla="*/ 2097078 h 3131647"/>
                <a:gd name="connsiteX150" fmla="*/ 4177200 w 4731356"/>
                <a:gd name="connsiteY150" fmla="*/ 2084037 h 3131647"/>
                <a:gd name="connsiteX151" fmla="*/ 4166226 w 4731356"/>
                <a:gd name="connsiteY151" fmla="*/ 2093478 h 3131647"/>
                <a:gd name="connsiteX152" fmla="*/ 4139085 w 4731356"/>
                <a:gd name="connsiteY152" fmla="*/ 2095270 h 3131647"/>
                <a:gd name="connsiteX153" fmla="*/ 4134499 w 4731356"/>
                <a:gd name="connsiteY153" fmla="*/ 2080966 h 3131647"/>
                <a:gd name="connsiteX154" fmla="*/ 4105859 w 4731356"/>
                <a:gd name="connsiteY154" fmla="*/ 2103144 h 3131647"/>
                <a:gd name="connsiteX155" fmla="*/ 4048057 w 4731356"/>
                <a:gd name="connsiteY155" fmla="*/ 2115767 h 3131647"/>
                <a:gd name="connsiteX156" fmla="*/ 4013829 w 4731356"/>
                <a:gd name="connsiteY156" fmla="*/ 2125440 h 3131647"/>
                <a:gd name="connsiteX157" fmla="*/ 3986191 w 4731356"/>
                <a:gd name="connsiteY157" fmla="*/ 2132811 h 3131647"/>
                <a:gd name="connsiteX158" fmla="*/ 3717087 w 4731356"/>
                <a:gd name="connsiteY158" fmla="*/ 2179711 h 3131647"/>
                <a:gd name="connsiteX159" fmla="*/ 3715953 w 4731356"/>
                <a:gd name="connsiteY159" fmla="*/ 2195476 h 3131647"/>
                <a:gd name="connsiteX160" fmla="*/ 4120203 w 4731356"/>
                <a:gd name="connsiteY160" fmla="*/ 2189082 h 3131647"/>
                <a:gd name="connsiteX161" fmla="*/ 4174683 w 4731356"/>
                <a:gd name="connsiteY161" fmla="*/ 2183641 h 3131647"/>
                <a:gd name="connsiteX162" fmla="*/ 4190651 w 4731356"/>
                <a:gd name="connsiteY162" fmla="*/ 2168944 h 3131647"/>
                <a:gd name="connsiteX163" fmla="*/ 4232721 w 4731356"/>
                <a:gd name="connsiteY163" fmla="*/ 2167321 h 3131647"/>
                <a:gd name="connsiteX164" fmla="*/ 4238604 w 4731356"/>
                <a:gd name="connsiteY164" fmla="*/ 2189205 h 3131647"/>
                <a:gd name="connsiteX165" fmla="*/ 4364899 w 4731356"/>
                <a:gd name="connsiteY165" fmla="*/ 2200601 h 3131647"/>
                <a:gd name="connsiteX166" fmla="*/ 4400460 w 4731356"/>
                <a:gd name="connsiteY166" fmla="*/ 1454058 h 3131647"/>
                <a:gd name="connsiteX167" fmla="*/ 4444981 w 4731356"/>
                <a:gd name="connsiteY167" fmla="*/ 1464778 h 3131647"/>
                <a:gd name="connsiteX168" fmla="*/ 4448168 w 4731356"/>
                <a:gd name="connsiteY168" fmla="*/ 1525427 h 3131647"/>
                <a:gd name="connsiteX169" fmla="*/ 4529185 w 4731356"/>
                <a:gd name="connsiteY169" fmla="*/ 1580382 h 3131647"/>
                <a:gd name="connsiteX170" fmla="*/ 4676742 w 4731356"/>
                <a:gd name="connsiteY170" fmla="*/ 1628738 h 3131647"/>
                <a:gd name="connsiteX171" fmla="*/ 4708783 w 4731356"/>
                <a:gd name="connsiteY171" fmla="*/ 1682011 h 3131647"/>
                <a:gd name="connsiteX172" fmla="*/ 4726583 w 4731356"/>
                <a:gd name="connsiteY172" fmla="*/ 1691777 h 3131647"/>
                <a:gd name="connsiteX173" fmla="*/ 4731356 w 4731356"/>
                <a:gd name="connsiteY173" fmla="*/ 1693169 h 3131647"/>
                <a:gd name="connsiteX174" fmla="*/ 4731356 w 4731356"/>
                <a:gd name="connsiteY174" fmla="*/ 1701218 h 3131647"/>
                <a:gd name="connsiteX175" fmla="*/ 4696605 w 4731356"/>
                <a:gd name="connsiteY175" fmla="*/ 1706850 h 3131647"/>
                <a:gd name="connsiteX176" fmla="*/ 4676188 w 4731356"/>
                <a:gd name="connsiteY176" fmla="*/ 1715382 h 3131647"/>
                <a:gd name="connsiteX177" fmla="*/ 4666354 w 4731356"/>
                <a:gd name="connsiteY177" fmla="*/ 1746741 h 3131647"/>
                <a:gd name="connsiteX178" fmla="*/ 4632665 w 4731356"/>
                <a:gd name="connsiteY178" fmla="*/ 1768867 h 3131647"/>
                <a:gd name="connsiteX179" fmla="*/ 4637640 w 4731356"/>
                <a:gd name="connsiteY179" fmla="*/ 1805096 h 3131647"/>
                <a:gd name="connsiteX180" fmla="*/ 4617074 w 4731356"/>
                <a:gd name="connsiteY180" fmla="*/ 1828198 h 3131647"/>
                <a:gd name="connsiteX181" fmla="*/ 4597327 w 4731356"/>
                <a:gd name="connsiteY181" fmla="*/ 1866393 h 3131647"/>
                <a:gd name="connsiteX182" fmla="*/ 4551853 w 4731356"/>
                <a:gd name="connsiteY182" fmla="*/ 1854638 h 3131647"/>
                <a:gd name="connsiteX183" fmla="*/ 4415733 w 4731356"/>
                <a:gd name="connsiteY183" fmla="*/ 1766492 h 3131647"/>
                <a:gd name="connsiteX184" fmla="*/ 4398433 w 4731356"/>
                <a:gd name="connsiteY184" fmla="*/ 2203627 h 3131647"/>
                <a:gd name="connsiteX185" fmla="*/ 4543437 w 4731356"/>
                <a:gd name="connsiteY185" fmla="*/ 2216711 h 3131647"/>
                <a:gd name="connsiteX186" fmla="*/ 4682910 w 4731356"/>
                <a:gd name="connsiteY186" fmla="*/ 2228715 h 3131647"/>
                <a:gd name="connsiteX187" fmla="*/ 4731356 w 4731356"/>
                <a:gd name="connsiteY187" fmla="*/ 2232978 h 3131647"/>
                <a:gd name="connsiteX188" fmla="*/ 4731356 w 4731356"/>
                <a:gd name="connsiteY188" fmla="*/ 3063927 h 3131647"/>
                <a:gd name="connsiteX189" fmla="*/ 4710899 w 4731356"/>
                <a:gd name="connsiteY189" fmla="*/ 3082189 h 3131647"/>
                <a:gd name="connsiteX190" fmla="*/ 4695904 w 4731356"/>
                <a:gd name="connsiteY190" fmla="*/ 3080768 h 3131647"/>
                <a:gd name="connsiteX191" fmla="*/ 4696713 w 4731356"/>
                <a:gd name="connsiteY191" fmla="*/ 3093802 h 3131647"/>
                <a:gd name="connsiteX192" fmla="*/ 4647078 w 4731356"/>
                <a:gd name="connsiteY192" fmla="*/ 3129910 h 3131647"/>
                <a:gd name="connsiteX193" fmla="*/ 4625415 w 4731356"/>
                <a:gd name="connsiteY193" fmla="*/ 3131647 h 3131647"/>
                <a:gd name="connsiteX194" fmla="*/ 2961340 w 4731356"/>
                <a:gd name="connsiteY194" fmla="*/ 3131647 h 3131647"/>
                <a:gd name="connsiteX195" fmla="*/ 1571850 w 4731356"/>
                <a:gd name="connsiteY195" fmla="*/ 3021388 h 3131647"/>
                <a:gd name="connsiteX196" fmla="*/ 1544501 w 4731356"/>
                <a:gd name="connsiteY196" fmla="*/ 3011311 h 3131647"/>
                <a:gd name="connsiteX197" fmla="*/ 1475587 w 4731356"/>
                <a:gd name="connsiteY197" fmla="*/ 2975880 h 3131647"/>
                <a:gd name="connsiteX198" fmla="*/ 1468231 w 4731356"/>
                <a:gd name="connsiteY198" fmla="*/ 2965400 h 3131647"/>
                <a:gd name="connsiteX199" fmla="*/ 1457710 w 4731356"/>
                <a:gd name="connsiteY199" fmla="*/ 2964644 h 3131647"/>
                <a:gd name="connsiteX200" fmla="*/ 1395389 w 4731356"/>
                <a:gd name="connsiteY200" fmla="*/ 2932089 h 3131647"/>
                <a:gd name="connsiteX201" fmla="*/ 1390696 w 4731356"/>
                <a:gd name="connsiteY201" fmla="*/ 2919275 h 3131647"/>
                <a:gd name="connsiteX202" fmla="*/ 1382038 w 4731356"/>
                <a:gd name="connsiteY202" fmla="*/ 2918652 h 3131647"/>
                <a:gd name="connsiteX203" fmla="*/ 1329906 w 4731356"/>
                <a:gd name="connsiteY203" fmla="*/ 2891882 h 3131647"/>
                <a:gd name="connsiteX204" fmla="*/ 1327117 w 4731356"/>
                <a:gd name="connsiteY204" fmla="*/ 2878611 h 3131647"/>
                <a:gd name="connsiteX205" fmla="*/ 1318813 w 4731356"/>
                <a:gd name="connsiteY205" fmla="*/ 2881757 h 3131647"/>
                <a:gd name="connsiteX206" fmla="*/ 1270227 w 4731356"/>
                <a:gd name="connsiteY206" fmla="*/ 2849036 h 3131647"/>
                <a:gd name="connsiteX207" fmla="*/ 1271932 w 4731356"/>
                <a:gd name="connsiteY207" fmla="*/ 2833563 h 3131647"/>
                <a:gd name="connsiteX208" fmla="*/ 1257688 w 4731356"/>
                <a:gd name="connsiteY208" fmla="*/ 2832538 h 3131647"/>
                <a:gd name="connsiteX209" fmla="*/ 1193410 w 4731356"/>
                <a:gd name="connsiteY209" fmla="*/ 2792511 h 3131647"/>
                <a:gd name="connsiteX210" fmla="*/ 1193788 w 4731356"/>
                <a:gd name="connsiteY210" fmla="*/ 2779437 h 3131647"/>
                <a:gd name="connsiteX211" fmla="*/ 1177186 w 4731356"/>
                <a:gd name="connsiteY211" fmla="*/ 2778243 h 3131647"/>
                <a:gd name="connsiteX212" fmla="*/ 1120276 w 4731356"/>
                <a:gd name="connsiteY212" fmla="*/ 2739839 h 3131647"/>
                <a:gd name="connsiteX213" fmla="*/ 1121842 w 4731356"/>
                <a:gd name="connsiteY213" fmla="*/ 2723701 h 3131647"/>
                <a:gd name="connsiteX214" fmla="*/ 1107009 w 4731356"/>
                <a:gd name="connsiteY214" fmla="*/ 2722634 h 3131647"/>
                <a:gd name="connsiteX215" fmla="*/ 1059458 w 4731356"/>
                <a:gd name="connsiteY215" fmla="*/ 2683779 h 3131647"/>
                <a:gd name="connsiteX216" fmla="*/ 1060081 w 4731356"/>
                <a:gd name="connsiteY216" fmla="*/ 2666419 h 3131647"/>
                <a:gd name="connsiteX217" fmla="*/ 1046459 w 4731356"/>
                <a:gd name="connsiteY217" fmla="*/ 2665439 h 3131647"/>
                <a:gd name="connsiteX218" fmla="*/ 1004146 w 4731356"/>
                <a:gd name="connsiteY218" fmla="*/ 2605811 h 3131647"/>
                <a:gd name="connsiteX219" fmla="*/ 984145 w 4731356"/>
                <a:gd name="connsiteY219" fmla="*/ 2529136 h 3131647"/>
                <a:gd name="connsiteX220" fmla="*/ 990576 w 4731356"/>
                <a:gd name="connsiteY220" fmla="*/ 2448809 h 3131647"/>
                <a:gd name="connsiteX221" fmla="*/ 1003464 w 4731356"/>
                <a:gd name="connsiteY221" fmla="*/ 2433546 h 3131647"/>
                <a:gd name="connsiteX222" fmla="*/ 1025032 w 4731356"/>
                <a:gd name="connsiteY222" fmla="*/ 2384784 h 3131647"/>
                <a:gd name="connsiteX223" fmla="*/ 1062594 w 4731356"/>
                <a:gd name="connsiteY223" fmla="*/ 2372544 h 3131647"/>
                <a:gd name="connsiteX224" fmla="*/ 1076031 w 4731356"/>
                <a:gd name="connsiteY224" fmla="*/ 2359193 h 3131647"/>
                <a:gd name="connsiteX225" fmla="*/ 1092806 w 4731356"/>
                <a:gd name="connsiteY225" fmla="*/ 2333699 h 3131647"/>
                <a:gd name="connsiteX226" fmla="*/ 1010626 w 4731356"/>
                <a:gd name="connsiteY226" fmla="*/ 2335244 h 3131647"/>
                <a:gd name="connsiteX227" fmla="*/ 1002534 w 4731356"/>
                <a:gd name="connsiteY227" fmla="*/ 2327207 h 3131647"/>
                <a:gd name="connsiteX228" fmla="*/ 1064757 w 4731356"/>
                <a:gd name="connsiteY228" fmla="*/ 2239694 h 3131647"/>
                <a:gd name="connsiteX229" fmla="*/ 1130925 w 4731356"/>
                <a:gd name="connsiteY229" fmla="*/ 2218313 h 3131647"/>
                <a:gd name="connsiteX230" fmla="*/ 1379504 w 4731356"/>
                <a:gd name="connsiteY230" fmla="*/ 2220000 h 3131647"/>
                <a:gd name="connsiteX231" fmla="*/ 1413269 w 4731356"/>
                <a:gd name="connsiteY231" fmla="*/ 2130441 h 3131647"/>
                <a:gd name="connsiteX232" fmla="*/ 1377751 w 4731356"/>
                <a:gd name="connsiteY232" fmla="*/ 2122928 h 3131647"/>
                <a:gd name="connsiteX233" fmla="*/ 1384318 w 4731356"/>
                <a:gd name="connsiteY233" fmla="*/ 2101003 h 3131647"/>
                <a:gd name="connsiteX234" fmla="*/ 1574023 w 4731356"/>
                <a:gd name="connsiteY234" fmla="*/ 2125876 h 3131647"/>
                <a:gd name="connsiteX235" fmla="*/ 1620458 w 4731356"/>
                <a:gd name="connsiteY235" fmla="*/ 2206261 h 3131647"/>
                <a:gd name="connsiteX236" fmla="*/ 1647819 w 4731356"/>
                <a:gd name="connsiteY236" fmla="*/ 2205764 h 3131647"/>
                <a:gd name="connsiteX237" fmla="*/ 1647413 w 4731356"/>
                <a:gd name="connsiteY237" fmla="*/ 2177131 h 3131647"/>
                <a:gd name="connsiteX238" fmla="*/ 1665263 w 4731356"/>
                <a:gd name="connsiteY238" fmla="*/ 2170960 h 3131647"/>
                <a:gd name="connsiteX239" fmla="*/ 1685497 w 4731356"/>
                <a:gd name="connsiteY239" fmla="*/ 2201018 h 3131647"/>
                <a:gd name="connsiteX240" fmla="*/ 1764933 w 4731356"/>
                <a:gd name="connsiteY240" fmla="*/ 2185582 h 3131647"/>
                <a:gd name="connsiteX241" fmla="*/ 1841719 w 4731356"/>
                <a:gd name="connsiteY241" fmla="*/ 2129781 h 3131647"/>
                <a:gd name="connsiteX242" fmla="*/ 1830547 w 4731356"/>
                <a:gd name="connsiteY242" fmla="*/ 2129413 h 3131647"/>
                <a:gd name="connsiteX243" fmla="*/ 1828055 w 4731356"/>
                <a:gd name="connsiteY243" fmla="*/ 2105932 h 3131647"/>
                <a:gd name="connsiteX244" fmla="*/ 1853996 w 4731356"/>
                <a:gd name="connsiteY244" fmla="*/ 2095696 h 3131647"/>
                <a:gd name="connsiteX245" fmla="*/ 1907676 w 4731356"/>
                <a:gd name="connsiteY245" fmla="*/ 2100929 h 3131647"/>
                <a:gd name="connsiteX246" fmla="*/ 1911272 w 4731356"/>
                <a:gd name="connsiteY246" fmla="*/ 2083469 h 3131647"/>
                <a:gd name="connsiteX247" fmla="*/ 1931522 w 4731356"/>
                <a:gd name="connsiteY247" fmla="*/ 2081214 h 3131647"/>
                <a:gd name="connsiteX248" fmla="*/ 1945432 w 4731356"/>
                <a:gd name="connsiteY248" fmla="*/ 2094692 h 3131647"/>
                <a:gd name="connsiteX249" fmla="*/ 1958168 w 4731356"/>
                <a:gd name="connsiteY249" fmla="*/ 2099320 h 3131647"/>
                <a:gd name="connsiteX250" fmla="*/ 1977631 w 4731356"/>
                <a:gd name="connsiteY250" fmla="*/ 2081130 h 3131647"/>
                <a:gd name="connsiteX251" fmla="*/ 2010886 w 4731356"/>
                <a:gd name="connsiteY251" fmla="*/ 2085862 h 3131647"/>
                <a:gd name="connsiteX252" fmla="*/ 2021528 w 4731356"/>
                <a:gd name="connsiteY252" fmla="*/ 2111363 h 3131647"/>
                <a:gd name="connsiteX253" fmla="*/ 2028503 w 4731356"/>
                <a:gd name="connsiteY253" fmla="*/ 2101134 h 3131647"/>
                <a:gd name="connsiteX254" fmla="*/ 2032330 w 4731356"/>
                <a:gd name="connsiteY254" fmla="*/ 2086935 h 3131647"/>
                <a:gd name="connsiteX255" fmla="*/ 2035514 w 4731356"/>
                <a:gd name="connsiteY255" fmla="*/ 2073034 h 3131647"/>
                <a:gd name="connsiteX256" fmla="*/ 1745309 w 4731356"/>
                <a:gd name="connsiteY256" fmla="*/ 1924086 h 3131647"/>
                <a:gd name="connsiteX257" fmla="*/ 1736565 w 4731356"/>
                <a:gd name="connsiteY257" fmla="*/ 1907299 h 3131647"/>
                <a:gd name="connsiteX258" fmla="*/ 1903865 w 4731356"/>
                <a:gd name="connsiteY258" fmla="*/ 1845966 h 3131647"/>
                <a:gd name="connsiteX259" fmla="*/ 1622526 w 4731356"/>
                <a:gd name="connsiteY259" fmla="*/ 1695191 h 3131647"/>
                <a:gd name="connsiteX260" fmla="*/ 1610154 w 4731356"/>
                <a:gd name="connsiteY260" fmla="*/ 1659460 h 3131647"/>
                <a:gd name="connsiteX261" fmla="*/ 1300922 w 4731356"/>
                <a:gd name="connsiteY261" fmla="*/ 1499223 h 3131647"/>
                <a:gd name="connsiteX262" fmla="*/ 1289085 w 4731356"/>
                <a:gd name="connsiteY262" fmla="*/ 1473418 h 3131647"/>
                <a:gd name="connsiteX263" fmla="*/ 1197734 w 4731356"/>
                <a:gd name="connsiteY263" fmla="*/ 1429418 h 3131647"/>
                <a:gd name="connsiteX264" fmla="*/ 1188902 w 4731356"/>
                <a:gd name="connsiteY264" fmla="*/ 1413871 h 3131647"/>
                <a:gd name="connsiteX265" fmla="*/ 403125 w 4731356"/>
                <a:gd name="connsiteY265" fmla="*/ 981863 h 3131647"/>
                <a:gd name="connsiteX266" fmla="*/ 401156 w 4731356"/>
                <a:gd name="connsiteY266" fmla="*/ 956767 h 3131647"/>
                <a:gd name="connsiteX267" fmla="*/ 358199 w 4731356"/>
                <a:gd name="connsiteY267" fmla="*/ 932529 h 3131647"/>
                <a:gd name="connsiteX268" fmla="*/ 338957 w 4731356"/>
                <a:gd name="connsiteY268" fmla="*/ 939848 h 3131647"/>
                <a:gd name="connsiteX269" fmla="*/ 8538 w 4731356"/>
                <a:gd name="connsiteY269" fmla="*/ 763240 h 3131647"/>
                <a:gd name="connsiteX270" fmla="*/ 60791 w 4731356"/>
                <a:gd name="connsiteY270" fmla="*/ 643881 h 3131647"/>
                <a:gd name="connsiteX271" fmla="*/ 60548 w 4731356"/>
                <a:gd name="connsiteY271" fmla="*/ 644207 h 3131647"/>
                <a:gd name="connsiteX272" fmla="*/ 397174 w 4731356"/>
                <a:gd name="connsiteY272" fmla="*/ 821261 h 3131647"/>
                <a:gd name="connsiteX273" fmla="*/ 401248 w 4731356"/>
                <a:gd name="connsiteY273" fmla="*/ 851373 h 3131647"/>
                <a:gd name="connsiteX274" fmla="*/ 438680 w 4731356"/>
                <a:gd name="connsiteY274" fmla="*/ 866543 h 3131647"/>
                <a:gd name="connsiteX275" fmla="*/ 467669 w 4731356"/>
                <a:gd name="connsiteY275" fmla="*/ 861203 h 3131647"/>
                <a:gd name="connsiteX276" fmla="*/ 1236387 w 4731356"/>
                <a:gd name="connsiteY276" fmla="*/ 1304432 h 3131647"/>
                <a:gd name="connsiteX277" fmla="*/ 1256632 w 4731356"/>
                <a:gd name="connsiteY277" fmla="*/ 1299649 h 3131647"/>
                <a:gd name="connsiteX278" fmla="*/ 1351414 w 4731356"/>
                <a:gd name="connsiteY278" fmla="*/ 1347546 h 3131647"/>
                <a:gd name="connsiteX279" fmla="*/ 1376419 w 4731356"/>
                <a:gd name="connsiteY279" fmla="*/ 1346849 h 3131647"/>
                <a:gd name="connsiteX280" fmla="*/ 1679880 w 4731356"/>
                <a:gd name="connsiteY280" fmla="*/ 1535273 h 3131647"/>
                <a:gd name="connsiteX281" fmla="*/ 1700164 w 4731356"/>
                <a:gd name="connsiteY281" fmla="*/ 1529931 h 3131647"/>
                <a:gd name="connsiteX282" fmla="*/ 2088584 w 4731356"/>
                <a:gd name="connsiteY282" fmla="*/ 1739344 h 3131647"/>
                <a:gd name="connsiteX283" fmla="*/ 2111720 w 4731356"/>
                <a:gd name="connsiteY283" fmla="*/ 1737296 h 3131647"/>
                <a:gd name="connsiteX284" fmla="*/ 2129559 w 4731356"/>
                <a:gd name="connsiteY284" fmla="*/ 1714343 h 3131647"/>
                <a:gd name="connsiteX285" fmla="*/ 2159362 w 4731356"/>
                <a:gd name="connsiteY285" fmla="*/ 1705911 h 3131647"/>
                <a:gd name="connsiteX286" fmla="*/ 2185777 w 4731356"/>
                <a:gd name="connsiteY286" fmla="*/ 1728961 h 3131647"/>
                <a:gd name="connsiteX287" fmla="*/ 2434933 w 4731356"/>
                <a:gd name="connsiteY287" fmla="*/ 1722641 h 3131647"/>
                <a:gd name="connsiteX288" fmla="*/ 2476847 w 4731356"/>
                <a:gd name="connsiteY288" fmla="*/ 1691968 h 3131647"/>
                <a:gd name="connsiteX289" fmla="*/ 2501830 w 4731356"/>
                <a:gd name="connsiteY289" fmla="*/ 1699380 h 3131647"/>
                <a:gd name="connsiteX290" fmla="*/ 2528915 w 4731356"/>
                <a:gd name="connsiteY290" fmla="*/ 1746088 h 3131647"/>
                <a:gd name="connsiteX291" fmla="*/ 2569213 w 4731356"/>
                <a:gd name="connsiteY291" fmla="*/ 1749610 h 3131647"/>
                <a:gd name="connsiteX292" fmla="*/ 2658293 w 4731356"/>
                <a:gd name="connsiteY292" fmla="*/ 1746660 h 3131647"/>
                <a:gd name="connsiteX293" fmla="*/ 2699808 w 4731356"/>
                <a:gd name="connsiteY293" fmla="*/ 1705475 h 3131647"/>
                <a:gd name="connsiteX294" fmla="*/ 2759486 w 4731356"/>
                <a:gd name="connsiteY294" fmla="*/ 1696729 h 3131647"/>
                <a:gd name="connsiteX295" fmla="*/ 2861730 w 4731356"/>
                <a:gd name="connsiteY295" fmla="*/ 1701586 h 3131647"/>
                <a:gd name="connsiteX296" fmla="*/ 2875343 w 4731356"/>
                <a:gd name="connsiteY296" fmla="*/ 1685783 h 3131647"/>
                <a:gd name="connsiteX297" fmla="*/ 2968444 w 4731356"/>
                <a:gd name="connsiteY297" fmla="*/ 1679408 h 3131647"/>
                <a:gd name="connsiteX298" fmla="*/ 3078113 w 4731356"/>
                <a:gd name="connsiteY298" fmla="*/ 1692910 h 3131647"/>
                <a:gd name="connsiteX299" fmla="*/ 3095755 w 4731356"/>
                <a:gd name="connsiteY299" fmla="*/ 1707843 h 3131647"/>
                <a:gd name="connsiteX300" fmla="*/ 3110184 w 4731356"/>
                <a:gd name="connsiteY300" fmla="*/ 1740571 h 3131647"/>
                <a:gd name="connsiteX301" fmla="*/ 3125786 w 4731356"/>
                <a:gd name="connsiteY301" fmla="*/ 1740478 h 3131647"/>
                <a:gd name="connsiteX302" fmla="*/ 3141676 w 4731356"/>
                <a:gd name="connsiteY302" fmla="*/ 1718631 h 3131647"/>
                <a:gd name="connsiteX303" fmla="*/ 3165479 w 4731356"/>
                <a:gd name="connsiteY303" fmla="*/ 1715975 h 3131647"/>
                <a:gd name="connsiteX304" fmla="*/ 3175354 w 4731356"/>
                <a:gd name="connsiteY304" fmla="*/ 1638953 h 3131647"/>
                <a:gd name="connsiteX305" fmla="*/ 3163835 w 4731356"/>
                <a:gd name="connsiteY305" fmla="*/ 1625648 h 3131647"/>
                <a:gd name="connsiteX306" fmla="*/ 3089202 w 4731356"/>
                <a:gd name="connsiteY306" fmla="*/ 1625895 h 3131647"/>
                <a:gd name="connsiteX307" fmla="*/ 3084181 w 4731356"/>
                <a:gd name="connsiteY307" fmla="*/ 1618079 h 3131647"/>
                <a:gd name="connsiteX308" fmla="*/ 3184877 w 4731356"/>
                <a:gd name="connsiteY308" fmla="*/ 1601084 h 3131647"/>
                <a:gd name="connsiteX309" fmla="*/ 3190295 w 4731356"/>
                <a:gd name="connsiteY309" fmla="*/ 1569126 h 3131647"/>
                <a:gd name="connsiteX310" fmla="*/ 3217510 w 4731356"/>
                <a:gd name="connsiteY310" fmla="*/ 1571083 h 3131647"/>
                <a:gd name="connsiteX311" fmla="*/ 3235147 w 4731356"/>
                <a:gd name="connsiteY311" fmla="*/ 1550517 h 3131647"/>
                <a:gd name="connsiteX312" fmla="*/ 3231957 w 4731356"/>
                <a:gd name="connsiteY312" fmla="*/ 1542833 h 3131647"/>
                <a:gd name="connsiteX313" fmla="*/ 3212997 w 4731356"/>
                <a:gd name="connsiteY313" fmla="*/ 1555756 h 3131647"/>
                <a:gd name="connsiteX314" fmla="*/ 3133381 w 4731356"/>
                <a:gd name="connsiteY314" fmla="*/ 1539456 h 3131647"/>
                <a:gd name="connsiteX315" fmla="*/ 3064119 w 4731356"/>
                <a:gd name="connsiteY315" fmla="*/ 1465476 h 3131647"/>
                <a:gd name="connsiteX316" fmla="*/ 3088124 w 4731356"/>
                <a:gd name="connsiteY316" fmla="*/ 1442248 h 3131647"/>
                <a:gd name="connsiteX317" fmla="*/ 3099841 w 4731356"/>
                <a:gd name="connsiteY317" fmla="*/ 1443715 h 3131647"/>
                <a:gd name="connsiteX318" fmla="*/ 3170448 w 4731356"/>
                <a:gd name="connsiteY318" fmla="*/ 1404000 h 3131647"/>
                <a:gd name="connsiteX319" fmla="*/ 3194378 w 4731356"/>
                <a:gd name="connsiteY319" fmla="*/ 1425621 h 3131647"/>
                <a:gd name="connsiteX320" fmla="*/ 3210918 w 4731356"/>
                <a:gd name="connsiteY320" fmla="*/ 1412493 h 3131647"/>
                <a:gd name="connsiteX321" fmla="*/ 3131093 w 4731356"/>
                <a:gd name="connsiteY321" fmla="*/ 1321004 h 3131647"/>
                <a:gd name="connsiteX322" fmla="*/ 3130209 w 4731356"/>
                <a:gd name="connsiteY322" fmla="*/ 1307278 h 3131647"/>
                <a:gd name="connsiteX323" fmla="*/ 3116294 w 4731356"/>
                <a:gd name="connsiteY323" fmla="*/ 1283880 h 3131647"/>
                <a:gd name="connsiteX324" fmla="*/ 3096475 w 4731356"/>
                <a:gd name="connsiteY324" fmla="*/ 1299237 h 3131647"/>
                <a:gd name="connsiteX325" fmla="*/ 3089251 w 4731356"/>
                <a:gd name="connsiteY325" fmla="*/ 1295598 h 3131647"/>
                <a:gd name="connsiteX326" fmla="*/ 3103712 w 4731356"/>
                <a:gd name="connsiteY326" fmla="*/ 1268004 h 3131647"/>
                <a:gd name="connsiteX327" fmla="*/ 2872740 w 4731356"/>
                <a:gd name="connsiteY327" fmla="*/ 987221 h 3131647"/>
                <a:gd name="connsiteX328" fmla="*/ 2889027 w 4731356"/>
                <a:gd name="connsiteY328" fmla="*/ 968524 h 3131647"/>
                <a:gd name="connsiteX329" fmla="*/ 3163247 w 4731356"/>
                <a:gd name="connsiteY329" fmla="*/ 1287257 h 3131647"/>
                <a:gd name="connsiteX330" fmla="*/ 3187538 w 4731356"/>
                <a:gd name="connsiteY330" fmla="*/ 1286509 h 3131647"/>
                <a:gd name="connsiteX331" fmla="*/ 3210761 w 4731356"/>
                <a:gd name="connsiteY331" fmla="*/ 1310576 h 3131647"/>
                <a:gd name="connsiteX332" fmla="*/ 3202777 w 4731356"/>
                <a:gd name="connsiteY332" fmla="*/ 1326159 h 3131647"/>
                <a:gd name="connsiteX333" fmla="*/ 3249201 w 4731356"/>
                <a:gd name="connsiteY333" fmla="*/ 1389794 h 3131647"/>
                <a:gd name="connsiteX334" fmla="*/ 3278916 w 4731356"/>
                <a:gd name="connsiteY334" fmla="*/ 1366976 h 3131647"/>
                <a:gd name="connsiteX335" fmla="*/ 3289937 w 4731356"/>
                <a:gd name="connsiteY335" fmla="*/ 1369017 h 3131647"/>
                <a:gd name="connsiteX336" fmla="*/ 3288647 w 4731356"/>
                <a:gd name="connsiteY336" fmla="*/ 1386953 h 3131647"/>
                <a:gd name="connsiteX337" fmla="*/ 3345900 w 4731356"/>
                <a:gd name="connsiteY337" fmla="*/ 1455703 h 3131647"/>
                <a:gd name="connsiteX338" fmla="*/ 3360145 w 4731356"/>
                <a:gd name="connsiteY338" fmla="*/ 1456727 h 3131647"/>
                <a:gd name="connsiteX339" fmla="*/ 3362769 w 4731356"/>
                <a:gd name="connsiteY339" fmla="*/ 1471857 h 3131647"/>
                <a:gd name="connsiteX340" fmla="*/ 3373835 w 4731356"/>
                <a:gd name="connsiteY340" fmla="*/ 1473245 h 3131647"/>
                <a:gd name="connsiteX341" fmla="*/ 3386037 w 4731356"/>
                <a:gd name="connsiteY341" fmla="*/ 1485321 h 3131647"/>
                <a:gd name="connsiteX342" fmla="*/ 3389047 w 4731356"/>
                <a:gd name="connsiteY342" fmla="*/ 1512862 h 3131647"/>
                <a:gd name="connsiteX343" fmla="*/ 3420676 w 4731356"/>
                <a:gd name="connsiteY343" fmla="*/ 1513296 h 3131647"/>
                <a:gd name="connsiteX344" fmla="*/ 3425147 w 4731356"/>
                <a:gd name="connsiteY344" fmla="*/ 1529214 h 3131647"/>
                <a:gd name="connsiteX345" fmla="*/ 3401521 w 4731356"/>
                <a:gd name="connsiteY345" fmla="*/ 1538058 h 3131647"/>
                <a:gd name="connsiteX346" fmla="*/ 3434431 w 4731356"/>
                <a:gd name="connsiteY346" fmla="*/ 1572741 h 3131647"/>
                <a:gd name="connsiteX347" fmla="*/ 3450579 w 4731356"/>
                <a:gd name="connsiteY347" fmla="*/ 1573310 h 3131647"/>
                <a:gd name="connsiteX348" fmla="*/ 3614172 w 4731356"/>
                <a:gd name="connsiteY348" fmla="*/ 67546 h 3131647"/>
                <a:gd name="connsiteX349" fmla="*/ 3622831 w 4731356"/>
                <a:gd name="connsiteY349" fmla="*/ 68169 h 3131647"/>
                <a:gd name="connsiteX350" fmla="*/ 3465055 w 4731356"/>
                <a:gd name="connsiteY350" fmla="*/ 1579341 h 3131647"/>
                <a:gd name="connsiteX351" fmla="*/ 3474729 w 4731356"/>
                <a:gd name="connsiteY351" fmla="*/ 1600531 h 3131647"/>
                <a:gd name="connsiteX352" fmla="*/ 3469984 w 4731356"/>
                <a:gd name="connsiteY352" fmla="*/ 1614476 h 3131647"/>
                <a:gd name="connsiteX353" fmla="*/ 3483748 w 4731356"/>
                <a:gd name="connsiteY353" fmla="*/ 1630408 h 3131647"/>
                <a:gd name="connsiteX354" fmla="*/ 3543232 w 4731356"/>
                <a:gd name="connsiteY354" fmla="*/ 1633437 h 3131647"/>
                <a:gd name="connsiteX355" fmla="*/ 3544832 w 4731356"/>
                <a:gd name="connsiteY355" fmla="*/ 1611187 h 3131647"/>
                <a:gd name="connsiteX356" fmla="*/ 3585995 w 4731356"/>
                <a:gd name="connsiteY356" fmla="*/ 1597053 h 3131647"/>
                <a:gd name="connsiteX357" fmla="*/ 3678868 w 4731356"/>
                <a:gd name="connsiteY357" fmla="*/ 1671484 h 3131647"/>
                <a:gd name="connsiteX358" fmla="*/ 3648940 w 4731356"/>
                <a:gd name="connsiteY358" fmla="*/ 1707261 h 3131647"/>
                <a:gd name="connsiteX359" fmla="*/ 3659679 w 4731356"/>
                <a:gd name="connsiteY359" fmla="*/ 1722320 h 3131647"/>
                <a:gd name="connsiteX360" fmla="*/ 3728322 w 4731356"/>
                <a:gd name="connsiteY360" fmla="*/ 1727256 h 3131647"/>
                <a:gd name="connsiteX361" fmla="*/ 3727344 w 4731356"/>
                <a:gd name="connsiteY361" fmla="*/ 1740849 h 3131647"/>
                <a:gd name="connsiteX362" fmla="*/ 3706733 w 4731356"/>
                <a:gd name="connsiteY362" fmla="*/ 1742486 h 3131647"/>
                <a:gd name="connsiteX363" fmla="*/ 3704055 w 4731356"/>
                <a:gd name="connsiteY363" fmla="*/ 1779725 h 3131647"/>
                <a:gd name="connsiteX364" fmla="*/ 3740828 w 4731356"/>
                <a:gd name="connsiteY364" fmla="*/ 1769361 h 3131647"/>
                <a:gd name="connsiteX365" fmla="*/ 3767918 w 4731356"/>
                <a:gd name="connsiteY365" fmla="*/ 1755713 h 3131647"/>
                <a:gd name="connsiteX366" fmla="*/ 3799167 w 4731356"/>
                <a:gd name="connsiteY366" fmla="*/ 1762297 h 3131647"/>
                <a:gd name="connsiteX367" fmla="*/ 3810354 w 4731356"/>
                <a:gd name="connsiteY367" fmla="*/ 1745103 h 3131647"/>
                <a:gd name="connsiteX368" fmla="*/ 3844058 w 4731356"/>
                <a:gd name="connsiteY368" fmla="*/ 1743160 h 3131647"/>
                <a:gd name="connsiteX369" fmla="*/ 3847219 w 4731356"/>
                <a:gd name="connsiteY369" fmla="*/ 1681843 h 3131647"/>
                <a:gd name="connsiteX370" fmla="*/ 3854239 w 4731356"/>
                <a:gd name="connsiteY370" fmla="*/ 1618934 h 3131647"/>
                <a:gd name="connsiteX371" fmla="*/ 3860001 w 4731356"/>
                <a:gd name="connsiteY371" fmla="*/ 1616884 h 313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Lst>
              <a:rect l="l" t="t" r="r" b="b"/>
              <a:pathLst>
                <a:path w="4731356" h="3131647">
                  <a:moveTo>
                    <a:pt x="2143868" y="2992716"/>
                  </a:moveTo>
                  <a:cubicBezTo>
                    <a:pt x="2143868" y="2992716"/>
                    <a:pt x="2130179" y="3001308"/>
                    <a:pt x="2129291" y="3004988"/>
                  </a:cubicBezTo>
                  <a:cubicBezTo>
                    <a:pt x="2128402" y="3008666"/>
                    <a:pt x="2127425" y="3030930"/>
                    <a:pt x="2127425" y="3030930"/>
                  </a:cubicBezTo>
                  <a:lnTo>
                    <a:pt x="2197733" y="3030496"/>
                  </a:lnTo>
                  <a:lnTo>
                    <a:pt x="2208165" y="2997340"/>
                  </a:lnTo>
                  <a:cubicBezTo>
                    <a:pt x="2208165" y="2997340"/>
                    <a:pt x="2185404" y="3010239"/>
                    <a:pt x="2180618" y="3008679"/>
                  </a:cubicBezTo>
                  <a:cubicBezTo>
                    <a:pt x="2175833" y="3007118"/>
                    <a:pt x="2143868" y="2992716"/>
                    <a:pt x="2143868" y="2992716"/>
                  </a:cubicBezTo>
                  <a:close/>
                  <a:moveTo>
                    <a:pt x="4629763" y="2975539"/>
                  </a:moveTo>
                  <a:lnTo>
                    <a:pt x="4596471" y="2984343"/>
                  </a:lnTo>
                  <a:lnTo>
                    <a:pt x="4476211" y="2984085"/>
                  </a:lnTo>
                  <a:cubicBezTo>
                    <a:pt x="4476211" y="2984085"/>
                    <a:pt x="4470474" y="3050831"/>
                    <a:pt x="4471142" y="3054560"/>
                  </a:cubicBezTo>
                  <a:cubicBezTo>
                    <a:pt x="4471809" y="3058288"/>
                    <a:pt x="4462716" y="3094099"/>
                    <a:pt x="4462716" y="3094099"/>
                  </a:cubicBezTo>
                  <a:lnTo>
                    <a:pt x="4477010" y="3115651"/>
                  </a:lnTo>
                  <a:cubicBezTo>
                    <a:pt x="4477010" y="3115651"/>
                    <a:pt x="4502192" y="3102521"/>
                    <a:pt x="4502391" y="3099759"/>
                  </a:cubicBezTo>
                  <a:cubicBezTo>
                    <a:pt x="4502590" y="3096997"/>
                    <a:pt x="4505457" y="3070129"/>
                    <a:pt x="4505457" y="3070129"/>
                  </a:cubicBezTo>
                  <a:lnTo>
                    <a:pt x="4526108" y="3068805"/>
                  </a:lnTo>
                  <a:lnTo>
                    <a:pt x="4548125" y="3086236"/>
                  </a:lnTo>
                  <a:lnTo>
                    <a:pt x="4561863" y="3063922"/>
                  </a:lnTo>
                  <a:lnTo>
                    <a:pt x="4557574" y="3045928"/>
                  </a:lnTo>
                  <a:lnTo>
                    <a:pt x="4578301" y="3029669"/>
                  </a:lnTo>
                  <a:lnTo>
                    <a:pt x="4598553" y="3033903"/>
                  </a:lnTo>
                  <a:lnTo>
                    <a:pt x="4610662" y="3020799"/>
                  </a:lnTo>
                  <a:lnTo>
                    <a:pt x="4610867" y="3004936"/>
                  </a:lnTo>
                  <a:close/>
                  <a:moveTo>
                    <a:pt x="2234116" y="2965269"/>
                  </a:moveTo>
                  <a:lnTo>
                    <a:pt x="2229149" y="2973615"/>
                  </a:lnTo>
                  <a:lnTo>
                    <a:pt x="2242504" y="2978318"/>
                  </a:lnTo>
                  <a:cubicBezTo>
                    <a:pt x="2242504" y="2978318"/>
                    <a:pt x="2244577" y="3027565"/>
                    <a:pt x="2243613" y="3031863"/>
                  </a:cubicBezTo>
                  <a:cubicBezTo>
                    <a:pt x="2242650" y="3036160"/>
                    <a:pt x="2295561" y="3035598"/>
                    <a:pt x="2295561" y="3035598"/>
                  </a:cubicBezTo>
                  <a:lnTo>
                    <a:pt x="2300927" y="3030400"/>
                  </a:lnTo>
                  <a:cubicBezTo>
                    <a:pt x="2300927" y="3030400"/>
                    <a:pt x="2270705" y="3009511"/>
                    <a:pt x="2268919" y="3008759"/>
                  </a:cubicBezTo>
                  <a:cubicBezTo>
                    <a:pt x="2267132" y="3008007"/>
                    <a:pt x="2247429" y="2970562"/>
                    <a:pt x="2247429" y="2970562"/>
                  </a:cubicBezTo>
                  <a:close/>
                  <a:moveTo>
                    <a:pt x="1819055" y="2961496"/>
                  </a:moveTo>
                  <a:cubicBezTo>
                    <a:pt x="1817062" y="2963194"/>
                    <a:pt x="1773826" y="2985786"/>
                    <a:pt x="1773826" y="2985786"/>
                  </a:cubicBezTo>
                  <a:lnTo>
                    <a:pt x="1772907" y="2998573"/>
                  </a:lnTo>
                  <a:lnTo>
                    <a:pt x="1816654" y="2994888"/>
                  </a:lnTo>
                  <a:cubicBezTo>
                    <a:pt x="1816790" y="2992995"/>
                    <a:pt x="1821054" y="2959738"/>
                    <a:pt x="1819055" y="2961496"/>
                  </a:cubicBezTo>
                  <a:close/>
                  <a:moveTo>
                    <a:pt x="1888348" y="2778700"/>
                  </a:moveTo>
                  <a:cubicBezTo>
                    <a:pt x="1888348" y="2778700"/>
                    <a:pt x="1885535" y="2861189"/>
                    <a:pt x="1874215" y="2880245"/>
                  </a:cubicBezTo>
                  <a:cubicBezTo>
                    <a:pt x="1862894" y="2899300"/>
                    <a:pt x="1827995" y="2943455"/>
                    <a:pt x="1827995" y="2943455"/>
                  </a:cubicBezTo>
                  <a:lnTo>
                    <a:pt x="1851398" y="2946385"/>
                  </a:lnTo>
                  <a:lnTo>
                    <a:pt x="1850631" y="2991310"/>
                  </a:lnTo>
                  <a:lnTo>
                    <a:pt x="1895192" y="2994515"/>
                  </a:lnTo>
                  <a:lnTo>
                    <a:pt x="1911193" y="2953775"/>
                  </a:lnTo>
                  <a:cubicBezTo>
                    <a:pt x="1911193" y="2953775"/>
                    <a:pt x="1922090" y="2957084"/>
                    <a:pt x="1921956" y="2958946"/>
                  </a:cubicBezTo>
                  <a:cubicBezTo>
                    <a:pt x="1921822" y="2960808"/>
                    <a:pt x="1928142" y="3003061"/>
                    <a:pt x="1930593" y="3003237"/>
                  </a:cubicBezTo>
                  <a:lnTo>
                    <a:pt x="1983784" y="3007062"/>
                  </a:lnTo>
                  <a:lnTo>
                    <a:pt x="1984223" y="3000949"/>
                  </a:lnTo>
                  <a:cubicBezTo>
                    <a:pt x="1981356" y="2997436"/>
                    <a:pt x="1914929" y="2944779"/>
                    <a:pt x="1910720" y="2882277"/>
                  </a:cubicBezTo>
                  <a:lnTo>
                    <a:pt x="1910568" y="2882235"/>
                  </a:lnTo>
                  <a:cubicBezTo>
                    <a:pt x="1906354" y="2819797"/>
                    <a:pt x="1913547" y="2780512"/>
                    <a:pt x="1913547" y="2780512"/>
                  </a:cubicBezTo>
                  <a:close/>
                  <a:moveTo>
                    <a:pt x="1263480" y="2637938"/>
                  </a:moveTo>
                  <a:cubicBezTo>
                    <a:pt x="1263480" y="2637938"/>
                    <a:pt x="1225729" y="2652784"/>
                    <a:pt x="1219245" y="2652318"/>
                  </a:cubicBezTo>
                  <a:cubicBezTo>
                    <a:pt x="1212758" y="2651852"/>
                    <a:pt x="1205375" y="2650852"/>
                    <a:pt x="1205375" y="2650852"/>
                  </a:cubicBezTo>
                  <a:lnTo>
                    <a:pt x="1210227" y="2673598"/>
                  </a:lnTo>
                  <a:lnTo>
                    <a:pt x="1256077" y="2717445"/>
                  </a:lnTo>
                  <a:cubicBezTo>
                    <a:pt x="1256077" y="2717445"/>
                    <a:pt x="1276303" y="2701651"/>
                    <a:pt x="1276634" y="2703546"/>
                  </a:cubicBezTo>
                  <a:cubicBezTo>
                    <a:pt x="1276967" y="2705441"/>
                    <a:pt x="1287340" y="2717354"/>
                    <a:pt x="1287206" y="2719216"/>
                  </a:cubicBezTo>
                  <a:cubicBezTo>
                    <a:pt x="1287072" y="2721079"/>
                    <a:pt x="1288672" y="2742186"/>
                    <a:pt x="1288672" y="2742186"/>
                  </a:cubicBezTo>
                  <a:cubicBezTo>
                    <a:pt x="1288672" y="2742186"/>
                    <a:pt x="1322193" y="2774884"/>
                    <a:pt x="1324287" y="2772228"/>
                  </a:cubicBezTo>
                  <a:cubicBezTo>
                    <a:pt x="1326380" y="2769571"/>
                    <a:pt x="1341279" y="2751958"/>
                    <a:pt x="1341279" y="2751958"/>
                  </a:cubicBezTo>
                  <a:lnTo>
                    <a:pt x="1356689" y="2758462"/>
                  </a:lnTo>
                  <a:lnTo>
                    <a:pt x="1348783" y="2790741"/>
                  </a:lnTo>
                  <a:lnTo>
                    <a:pt x="1380704" y="2819643"/>
                  </a:lnTo>
                  <a:lnTo>
                    <a:pt x="1406751" y="2794909"/>
                  </a:lnTo>
                  <a:lnTo>
                    <a:pt x="1419220" y="2809344"/>
                  </a:lnTo>
                  <a:lnTo>
                    <a:pt x="1416355" y="2829662"/>
                  </a:lnTo>
                  <a:cubicBezTo>
                    <a:pt x="1416355" y="2829662"/>
                    <a:pt x="1460226" y="2870249"/>
                    <a:pt x="1460403" y="2867797"/>
                  </a:cubicBezTo>
                  <a:cubicBezTo>
                    <a:pt x="1460579" y="2865346"/>
                    <a:pt x="1473745" y="2837969"/>
                    <a:pt x="1474953" y="2838962"/>
                  </a:cubicBezTo>
                  <a:cubicBezTo>
                    <a:pt x="1476161" y="2839953"/>
                    <a:pt x="1488181" y="2849769"/>
                    <a:pt x="1488181" y="2849769"/>
                  </a:cubicBezTo>
                  <a:lnTo>
                    <a:pt x="1483096" y="2881438"/>
                  </a:lnTo>
                  <a:lnTo>
                    <a:pt x="1517960" y="2904564"/>
                  </a:lnTo>
                  <a:lnTo>
                    <a:pt x="1519355" y="2883858"/>
                  </a:lnTo>
                  <a:cubicBezTo>
                    <a:pt x="1518998" y="2888825"/>
                    <a:pt x="1499755" y="2792926"/>
                    <a:pt x="1515161" y="2751767"/>
                  </a:cubicBezTo>
                  <a:lnTo>
                    <a:pt x="1419565" y="2749883"/>
                  </a:lnTo>
                  <a:close/>
                  <a:moveTo>
                    <a:pt x="1499324" y="2128801"/>
                  </a:moveTo>
                  <a:lnTo>
                    <a:pt x="1499417" y="2128808"/>
                  </a:lnTo>
                  <a:cubicBezTo>
                    <a:pt x="1499318" y="2130172"/>
                    <a:pt x="1496617" y="2142143"/>
                    <a:pt x="1496617" y="2142143"/>
                  </a:cubicBezTo>
                  <a:lnTo>
                    <a:pt x="1549505" y="2144075"/>
                  </a:lnTo>
                  <a:lnTo>
                    <a:pt x="1559650" y="2133139"/>
                  </a:lnTo>
                  <a:cubicBezTo>
                    <a:pt x="1559650" y="2133139"/>
                    <a:pt x="1525774" y="2129913"/>
                    <a:pt x="1508793" y="2128890"/>
                  </a:cubicBezTo>
                  <a:cubicBezTo>
                    <a:pt x="1503132" y="2128548"/>
                    <a:pt x="1499349" y="2128452"/>
                    <a:pt x="1499324" y="2128801"/>
                  </a:cubicBezTo>
                  <a:close/>
                  <a:moveTo>
                    <a:pt x="1484659" y="2127122"/>
                  </a:moveTo>
                  <a:lnTo>
                    <a:pt x="1484648" y="2127277"/>
                  </a:lnTo>
                  <a:lnTo>
                    <a:pt x="1430300" y="2130449"/>
                  </a:lnTo>
                  <a:cubicBezTo>
                    <a:pt x="1430300" y="2130449"/>
                    <a:pt x="1396384" y="2219935"/>
                    <a:pt x="1396250" y="2221798"/>
                  </a:cubicBezTo>
                  <a:cubicBezTo>
                    <a:pt x="1396116" y="2223660"/>
                    <a:pt x="1461029" y="2223649"/>
                    <a:pt x="1461029" y="2223649"/>
                  </a:cubicBezTo>
                  <a:lnTo>
                    <a:pt x="1459911" y="2211435"/>
                  </a:lnTo>
                  <a:cubicBezTo>
                    <a:pt x="1459911" y="2211435"/>
                    <a:pt x="1454558" y="2182633"/>
                    <a:pt x="1454924" y="2177544"/>
                  </a:cubicBezTo>
                  <a:cubicBezTo>
                    <a:pt x="1455290" y="2172455"/>
                    <a:pt x="1446751" y="2167597"/>
                    <a:pt x="1446918" y="2165271"/>
                  </a:cubicBezTo>
                  <a:cubicBezTo>
                    <a:pt x="1447085" y="2162943"/>
                    <a:pt x="1450410" y="2149675"/>
                    <a:pt x="1450508" y="2148310"/>
                  </a:cubicBezTo>
                  <a:cubicBezTo>
                    <a:pt x="1450606" y="2146945"/>
                    <a:pt x="1472600" y="2144721"/>
                    <a:pt x="1480620" y="2144237"/>
                  </a:cubicBezTo>
                  <a:cubicBezTo>
                    <a:pt x="1488640" y="2143754"/>
                    <a:pt x="1484279" y="2132397"/>
                    <a:pt x="1484659" y="2127122"/>
                  </a:cubicBezTo>
                  <a:close/>
                  <a:moveTo>
                    <a:pt x="3306646" y="1560431"/>
                  </a:moveTo>
                  <a:cubicBezTo>
                    <a:pt x="3305280" y="1560333"/>
                    <a:pt x="3273514" y="1587402"/>
                    <a:pt x="3273514" y="1587402"/>
                  </a:cubicBezTo>
                  <a:lnTo>
                    <a:pt x="3268790" y="1601037"/>
                  </a:lnTo>
                  <a:lnTo>
                    <a:pt x="3270548" y="1608680"/>
                  </a:lnTo>
                  <a:lnTo>
                    <a:pt x="3324191" y="1614877"/>
                  </a:lnTo>
                  <a:lnTo>
                    <a:pt x="3345038" y="1642485"/>
                  </a:lnTo>
                  <a:lnTo>
                    <a:pt x="3358162" y="1699856"/>
                  </a:lnTo>
                  <a:lnTo>
                    <a:pt x="3368802" y="1707608"/>
                  </a:lnTo>
                  <a:lnTo>
                    <a:pt x="3384571" y="1701756"/>
                  </a:lnTo>
                  <a:lnTo>
                    <a:pt x="3388762" y="1695538"/>
                  </a:lnTo>
                  <a:cubicBezTo>
                    <a:pt x="3388762" y="1695538"/>
                    <a:pt x="3367884" y="1655326"/>
                    <a:pt x="3367984" y="1653930"/>
                  </a:cubicBezTo>
                  <a:cubicBezTo>
                    <a:pt x="3368084" y="1652533"/>
                    <a:pt x="3375375" y="1635746"/>
                    <a:pt x="3375375" y="1635746"/>
                  </a:cubicBezTo>
                  <a:lnTo>
                    <a:pt x="3352299" y="1619176"/>
                  </a:lnTo>
                  <a:lnTo>
                    <a:pt x="3336999" y="1618076"/>
                  </a:lnTo>
                  <a:cubicBezTo>
                    <a:pt x="3336999" y="1618076"/>
                    <a:pt x="3308011" y="1560529"/>
                    <a:pt x="3306646" y="1560431"/>
                  </a:cubicBezTo>
                  <a:close/>
                  <a:moveTo>
                    <a:pt x="3931488" y="0"/>
                  </a:moveTo>
                  <a:lnTo>
                    <a:pt x="3946353" y="1069"/>
                  </a:lnTo>
                  <a:lnTo>
                    <a:pt x="3872743" y="1621449"/>
                  </a:lnTo>
                  <a:lnTo>
                    <a:pt x="3877428" y="1621786"/>
                  </a:lnTo>
                  <a:lnTo>
                    <a:pt x="3879187" y="1684080"/>
                  </a:lnTo>
                  <a:lnTo>
                    <a:pt x="3872289" y="1745720"/>
                  </a:lnTo>
                  <a:cubicBezTo>
                    <a:pt x="3875559" y="1746235"/>
                    <a:pt x="3878680" y="1747521"/>
                    <a:pt x="3881376" y="1749493"/>
                  </a:cubicBezTo>
                  <a:cubicBezTo>
                    <a:pt x="3886707" y="1752996"/>
                    <a:pt x="3881565" y="1763792"/>
                    <a:pt x="3883731" y="1768783"/>
                  </a:cubicBezTo>
                  <a:cubicBezTo>
                    <a:pt x="3885900" y="1773775"/>
                    <a:pt x="3904420" y="1774762"/>
                    <a:pt x="3904420" y="1774762"/>
                  </a:cubicBezTo>
                  <a:lnTo>
                    <a:pt x="3906317" y="1800415"/>
                  </a:lnTo>
                  <a:cubicBezTo>
                    <a:pt x="3906317" y="1800415"/>
                    <a:pt x="3958357" y="1802879"/>
                    <a:pt x="3960189" y="1803011"/>
                  </a:cubicBezTo>
                  <a:cubicBezTo>
                    <a:pt x="3962020" y="1803142"/>
                    <a:pt x="3980572" y="1823192"/>
                    <a:pt x="3980998" y="1825063"/>
                  </a:cubicBezTo>
                  <a:cubicBezTo>
                    <a:pt x="3981426" y="1826935"/>
                    <a:pt x="4001858" y="1846433"/>
                    <a:pt x="4001858" y="1846433"/>
                  </a:cubicBezTo>
                  <a:cubicBezTo>
                    <a:pt x="4001858" y="1846433"/>
                    <a:pt x="4014674" y="1841740"/>
                    <a:pt x="4016014" y="1839996"/>
                  </a:cubicBezTo>
                  <a:cubicBezTo>
                    <a:pt x="4017357" y="1838252"/>
                    <a:pt x="4009398" y="1837025"/>
                    <a:pt x="4009398" y="1837025"/>
                  </a:cubicBezTo>
                  <a:lnTo>
                    <a:pt x="4006933" y="1818818"/>
                  </a:lnTo>
                  <a:cubicBezTo>
                    <a:pt x="4010379" y="1816009"/>
                    <a:pt x="4014110" y="1813564"/>
                    <a:pt x="4018061" y="1811540"/>
                  </a:cubicBezTo>
                  <a:cubicBezTo>
                    <a:pt x="4021253" y="1810522"/>
                    <a:pt x="4016887" y="1792740"/>
                    <a:pt x="4016887" y="1792740"/>
                  </a:cubicBezTo>
                  <a:lnTo>
                    <a:pt x="4030202" y="1789330"/>
                  </a:lnTo>
                  <a:lnTo>
                    <a:pt x="4043081" y="1800207"/>
                  </a:lnTo>
                  <a:lnTo>
                    <a:pt x="4069807" y="1782945"/>
                  </a:lnTo>
                  <a:cubicBezTo>
                    <a:pt x="4069807" y="1782945"/>
                    <a:pt x="4106439" y="1783645"/>
                    <a:pt x="4108815" y="1785750"/>
                  </a:cubicBezTo>
                  <a:cubicBezTo>
                    <a:pt x="4111191" y="1787856"/>
                    <a:pt x="4114772" y="1797907"/>
                    <a:pt x="4114772" y="1797907"/>
                  </a:cubicBezTo>
                  <a:cubicBezTo>
                    <a:pt x="4114772" y="1797907"/>
                    <a:pt x="4133683" y="1803010"/>
                    <a:pt x="4135071" y="1800615"/>
                  </a:cubicBezTo>
                  <a:cubicBezTo>
                    <a:pt x="4136460" y="1798220"/>
                    <a:pt x="4156880" y="1791017"/>
                    <a:pt x="4158867" y="1789850"/>
                  </a:cubicBezTo>
                  <a:cubicBezTo>
                    <a:pt x="4160852" y="1788682"/>
                    <a:pt x="4182948" y="1791582"/>
                    <a:pt x="4182948" y="1791582"/>
                  </a:cubicBezTo>
                  <a:cubicBezTo>
                    <a:pt x="4182948" y="1791582"/>
                    <a:pt x="4188929" y="1812505"/>
                    <a:pt x="4189991" y="1815076"/>
                  </a:cubicBezTo>
                  <a:cubicBezTo>
                    <a:pt x="4191054" y="1817648"/>
                    <a:pt x="4188482" y="1854707"/>
                    <a:pt x="4188482" y="1854707"/>
                  </a:cubicBezTo>
                  <a:lnTo>
                    <a:pt x="4225314" y="1855235"/>
                  </a:lnTo>
                  <a:lnTo>
                    <a:pt x="4224008" y="1873390"/>
                  </a:lnTo>
                  <a:lnTo>
                    <a:pt x="4186738" y="1874202"/>
                  </a:lnTo>
                  <a:lnTo>
                    <a:pt x="4185895" y="1881160"/>
                  </a:lnTo>
                  <a:lnTo>
                    <a:pt x="4211371" y="1882992"/>
                  </a:lnTo>
                  <a:lnTo>
                    <a:pt x="4209231" y="1894100"/>
                  </a:lnTo>
                  <a:lnTo>
                    <a:pt x="4187920" y="1896777"/>
                  </a:lnTo>
                  <a:lnTo>
                    <a:pt x="4190032" y="1983239"/>
                  </a:lnTo>
                  <a:cubicBezTo>
                    <a:pt x="4190032" y="1983239"/>
                    <a:pt x="4208623" y="1996679"/>
                    <a:pt x="4211179" y="2000607"/>
                  </a:cubicBezTo>
                  <a:cubicBezTo>
                    <a:pt x="4213735" y="2004533"/>
                    <a:pt x="4204619" y="2052351"/>
                    <a:pt x="4204025" y="2060606"/>
                  </a:cubicBezTo>
                  <a:cubicBezTo>
                    <a:pt x="4203311" y="2066637"/>
                    <a:pt x="4201639" y="2072538"/>
                    <a:pt x="4199089" y="2078062"/>
                  </a:cubicBezTo>
                  <a:cubicBezTo>
                    <a:pt x="4199089" y="2078062"/>
                    <a:pt x="4242297" y="2072778"/>
                    <a:pt x="4244657" y="2066430"/>
                  </a:cubicBezTo>
                  <a:cubicBezTo>
                    <a:pt x="4247016" y="2060079"/>
                    <a:pt x="4249279" y="2066762"/>
                    <a:pt x="4249279" y="2066762"/>
                  </a:cubicBezTo>
                  <a:lnTo>
                    <a:pt x="4252802" y="2082861"/>
                  </a:lnTo>
                  <a:lnTo>
                    <a:pt x="4190235" y="2097078"/>
                  </a:lnTo>
                  <a:lnTo>
                    <a:pt x="4177200" y="2084037"/>
                  </a:lnTo>
                  <a:cubicBezTo>
                    <a:pt x="4177200" y="2084037"/>
                    <a:pt x="4169083" y="2092811"/>
                    <a:pt x="4166226" y="2093478"/>
                  </a:cubicBezTo>
                  <a:cubicBezTo>
                    <a:pt x="4157229" y="2094547"/>
                    <a:pt x="4148171" y="2095144"/>
                    <a:pt x="4139085" y="2095270"/>
                  </a:cubicBezTo>
                  <a:cubicBezTo>
                    <a:pt x="4136261" y="2095067"/>
                    <a:pt x="4134499" y="2080966"/>
                    <a:pt x="4134499" y="2080966"/>
                  </a:cubicBezTo>
                  <a:cubicBezTo>
                    <a:pt x="4134499" y="2080966"/>
                    <a:pt x="4110651" y="2101584"/>
                    <a:pt x="4105859" y="2103144"/>
                  </a:cubicBezTo>
                  <a:cubicBezTo>
                    <a:pt x="4101069" y="2104702"/>
                    <a:pt x="4050850" y="2115968"/>
                    <a:pt x="4048057" y="2115767"/>
                  </a:cubicBezTo>
                  <a:cubicBezTo>
                    <a:pt x="4045264" y="2115567"/>
                    <a:pt x="4013829" y="2125440"/>
                    <a:pt x="4013829" y="2125440"/>
                  </a:cubicBezTo>
                  <a:lnTo>
                    <a:pt x="3986191" y="2132811"/>
                  </a:lnTo>
                  <a:lnTo>
                    <a:pt x="3717087" y="2179711"/>
                  </a:lnTo>
                  <a:lnTo>
                    <a:pt x="3715953" y="2195476"/>
                  </a:lnTo>
                  <a:cubicBezTo>
                    <a:pt x="3715755" y="2198237"/>
                    <a:pt x="4120203" y="2189082"/>
                    <a:pt x="4120203" y="2189082"/>
                  </a:cubicBezTo>
                  <a:lnTo>
                    <a:pt x="4174683" y="2183641"/>
                  </a:lnTo>
                  <a:cubicBezTo>
                    <a:pt x="4174683" y="2183641"/>
                    <a:pt x="4189519" y="2171670"/>
                    <a:pt x="4190651" y="2168944"/>
                  </a:cubicBezTo>
                  <a:cubicBezTo>
                    <a:pt x="4191783" y="2166218"/>
                    <a:pt x="4232721" y="2167321"/>
                    <a:pt x="4232721" y="2167321"/>
                  </a:cubicBezTo>
                  <a:lnTo>
                    <a:pt x="4238604" y="2189205"/>
                  </a:lnTo>
                  <a:lnTo>
                    <a:pt x="4364899" y="2200601"/>
                  </a:lnTo>
                  <a:lnTo>
                    <a:pt x="4400460" y="1454058"/>
                  </a:lnTo>
                  <a:cubicBezTo>
                    <a:pt x="4400460" y="1454058"/>
                    <a:pt x="4443520" y="1459058"/>
                    <a:pt x="4444981" y="1464778"/>
                  </a:cubicBezTo>
                  <a:cubicBezTo>
                    <a:pt x="4446441" y="1470497"/>
                    <a:pt x="4448168" y="1525427"/>
                    <a:pt x="4448168" y="1525427"/>
                  </a:cubicBezTo>
                  <a:cubicBezTo>
                    <a:pt x="4448168" y="1525427"/>
                    <a:pt x="4464811" y="1556850"/>
                    <a:pt x="4529185" y="1580382"/>
                  </a:cubicBezTo>
                  <a:cubicBezTo>
                    <a:pt x="4593558" y="1603915"/>
                    <a:pt x="4642780" y="1601745"/>
                    <a:pt x="4676742" y="1628738"/>
                  </a:cubicBezTo>
                  <a:cubicBezTo>
                    <a:pt x="4710704" y="1655728"/>
                    <a:pt x="4683620" y="1663232"/>
                    <a:pt x="4708783" y="1682011"/>
                  </a:cubicBezTo>
                  <a:cubicBezTo>
                    <a:pt x="4715074" y="1686705"/>
                    <a:pt x="4721239" y="1689741"/>
                    <a:pt x="4726583" y="1691777"/>
                  </a:cubicBezTo>
                  <a:lnTo>
                    <a:pt x="4731356" y="1693169"/>
                  </a:lnTo>
                  <a:lnTo>
                    <a:pt x="4731356" y="1701218"/>
                  </a:lnTo>
                  <a:lnTo>
                    <a:pt x="4696605" y="1706850"/>
                  </a:lnTo>
                  <a:cubicBezTo>
                    <a:pt x="4685194" y="1708130"/>
                    <a:pt x="4676588" y="1709827"/>
                    <a:pt x="4676188" y="1715382"/>
                  </a:cubicBezTo>
                  <a:cubicBezTo>
                    <a:pt x="4675389" y="1726491"/>
                    <a:pt x="4695475" y="1735641"/>
                    <a:pt x="4666354" y="1746741"/>
                  </a:cubicBezTo>
                  <a:cubicBezTo>
                    <a:pt x="4637232" y="1757841"/>
                    <a:pt x="4627046" y="1742042"/>
                    <a:pt x="4632665" y="1768867"/>
                  </a:cubicBezTo>
                  <a:cubicBezTo>
                    <a:pt x="4638284" y="1795691"/>
                    <a:pt x="4649578" y="1796535"/>
                    <a:pt x="4637640" y="1805096"/>
                  </a:cubicBezTo>
                  <a:cubicBezTo>
                    <a:pt x="4625701" y="1813658"/>
                    <a:pt x="4619370" y="1796265"/>
                    <a:pt x="4617074" y="1828198"/>
                  </a:cubicBezTo>
                  <a:cubicBezTo>
                    <a:pt x="4614778" y="1860130"/>
                    <a:pt x="4606762" y="1867071"/>
                    <a:pt x="4597327" y="1866393"/>
                  </a:cubicBezTo>
                  <a:cubicBezTo>
                    <a:pt x="4587894" y="1865714"/>
                    <a:pt x="4591451" y="1867872"/>
                    <a:pt x="4551853" y="1854638"/>
                  </a:cubicBezTo>
                  <a:cubicBezTo>
                    <a:pt x="4512254" y="1841402"/>
                    <a:pt x="4415733" y="1766492"/>
                    <a:pt x="4415733" y="1766492"/>
                  </a:cubicBezTo>
                  <a:lnTo>
                    <a:pt x="4398433" y="2203627"/>
                  </a:lnTo>
                  <a:lnTo>
                    <a:pt x="4543437" y="2216711"/>
                  </a:lnTo>
                  <a:cubicBezTo>
                    <a:pt x="4543437" y="2216711"/>
                    <a:pt x="4612945" y="2222638"/>
                    <a:pt x="4682910" y="2228715"/>
                  </a:cubicBezTo>
                  <a:lnTo>
                    <a:pt x="4731356" y="2232978"/>
                  </a:lnTo>
                  <a:lnTo>
                    <a:pt x="4731356" y="3063927"/>
                  </a:lnTo>
                  <a:lnTo>
                    <a:pt x="4710899" y="3082189"/>
                  </a:lnTo>
                  <a:lnTo>
                    <a:pt x="4695904" y="3080768"/>
                  </a:lnTo>
                  <a:lnTo>
                    <a:pt x="4696713" y="3093802"/>
                  </a:lnTo>
                  <a:lnTo>
                    <a:pt x="4647078" y="3129910"/>
                  </a:lnTo>
                  <a:lnTo>
                    <a:pt x="4625415" y="3131647"/>
                  </a:lnTo>
                  <a:lnTo>
                    <a:pt x="2961340" y="3131647"/>
                  </a:lnTo>
                  <a:lnTo>
                    <a:pt x="1571850" y="3021388"/>
                  </a:lnTo>
                  <a:lnTo>
                    <a:pt x="1544501" y="3011311"/>
                  </a:lnTo>
                  <a:lnTo>
                    <a:pt x="1475587" y="2975880"/>
                  </a:lnTo>
                  <a:lnTo>
                    <a:pt x="1468231" y="2965400"/>
                  </a:lnTo>
                  <a:lnTo>
                    <a:pt x="1457710" y="2964644"/>
                  </a:lnTo>
                  <a:lnTo>
                    <a:pt x="1395389" y="2932089"/>
                  </a:lnTo>
                  <a:lnTo>
                    <a:pt x="1390696" y="2919275"/>
                  </a:lnTo>
                  <a:lnTo>
                    <a:pt x="1382038" y="2918652"/>
                  </a:lnTo>
                  <a:lnTo>
                    <a:pt x="1329906" y="2891882"/>
                  </a:lnTo>
                  <a:lnTo>
                    <a:pt x="1327117" y="2878611"/>
                  </a:lnTo>
                  <a:lnTo>
                    <a:pt x="1318813" y="2881757"/>
                  </a:lnTo>
                  <a:lnTo>
                    <a:pt x="1270227" y="2849036"/>
                  </a:lnTo>
                  <a:lnTo>
                    <a:pt x="1271932" y="2833563"/>
                  </a:lnTo>
                  <a:lnTo>
                    <a:pt x="1257688" y="2832538"/>
                  </a:lnTo>
                  <a:lnTo>
                    <a:pt x="1193410" y="2792511"/>
                  </a:lnTo>
                  <a:lnTo>
                    <a:pt x="1193788" y="2779437"/>
                  </a:lnTo>
                  <a:lnTo>
                    <a:pt x="1177186" y="2778243"/>
                  </a:lnTo>
                  <a:lnTo>
                    <a:pt x="1120276" y="2739839"/>
                  </a:lnTo>
                  <a:lnTo>
                    <a:pt x="1121842" y="2723701"/>
                  </a:lnTo>
                  <a:lnTo>
                    <a:pt x="1107009" y="2722634"/>
                  </a:lnTo>
                  <a:lnTo>
                    <a:pt x="1059458" y="2683779"/>
                  </a:lnTo>
                  <a:lnTo>
                    <a:pt x="1060081" y="2666419"/>
                  </a:lnTo>
                  <a:lnTo>
                    <a:pt x="1046459" y="2665439"/>
                  </a:lnTo>
                  <a:lnTo>
                    <a:pt x="1004146" y="2605811"/>
                  </a:lnTo>
                  <a:lnTo>
                    <a:pt x="984145" y="2529136"/>
                  </a:lnTo>
                  <a:lnTo>
                    <a:pt x="990576" y="2448809"/>
                  </a:lnTo>
                  <a:lnTo>
                    <a:pt x="1003464" y="2433546"/>
                  </a:lnTo>
                  <a:cubicBezTo>
                    <a:pt x="1003464" y="2433546"/>
                    <a:pt x="1022405" y="2387060"/>
                    <a:pt x="1025032" y="2384784"/>
                  </a:cubicBezTo>
                  <a:cubicBezTo>
                    <a:pt x="1027659" y="2382508"/>
                    <a:pt x="1060615" y="2373618"/>
                    <a:pt x="1062594" y="2372544"/>
                  </a:cubicBezTo>
                  <a:cubicBezTo>
                    <a:pt x="1064575" y="2371470"/>
                    <a:pt x="1076031" y="2359193"/>
                    <a:pt x="1076031" y="2359193"/>
                  </a:cubicBezTo>
                  <a:lnTo>
                    <a:pt x="1092806" y="2333699"/>
                  </a:lnTo>
                  <a:lnTo>
                    <a:pt x="1010626" y="2335244"/>
                  </a:lnTo>
                  <a:lnTo>
                    <a:pt x="1002534" y="2327207"/>
                  </a:lnTo>
                  <a:cubicBezTo>
                    <a:pt x="1026649" y="2320206"/>
                    <a:pt x="1064757" y="2239694"/>
                    <a:pt x="1064757" y="2239694"/>
                  </a:cubicBezTo>
                  <a:lnTo>
                    <a:pt x="1130925" y="2218313"/>
                  </a:lnTo>
                  <a:lnTo>
                    <a:pt x="1379504" y="2220000"/>
                  </a:lnTo>
                  <a:lnTo>
                    <a:pt x="1413269" y="2130441"/>
                  </a:lnTo>
                  <a:lnTo>
                    <a:pt x="1377751" y="2122928"/>
                  </a:lnTo>
                  <a:lnTo>
                    <a:pt x="1384318" y="2101003"/>
                  </a:lnTo>
                  <a:lnTo>
                    <a:pt x="1574023" y="2125876"/>
                  </a:lnTo>
                  <a:lnTo>
                    <a:pt x="1620458" y="2206261"/>
                  </a:lnTo>
                  <a:lnTo>
                    <a:pt x="1647819" y="2205764"/>
                  </a:lnTo>
                  <a:lnTo>
                    <a:pt x="1647413" y="2177131"/>
                  </a:lnTo>
                  <a:lnTo>
                    <a:pt x="1665263" y="2170960"/>
                  </a:lnTo>
                  <a:lnTo>
                    <a:pt x="1685497" y="2201018"/>
                  </a:lnTo>
                  <a:lnTo>
                    <a:pt x="1764933" y="2185582"/>
                  </a:lnTo>
                  <a:lnTo>
                    <a:pt x="1841719" y="2129781"/>
                  </a:lnTo>
                  <a:cubicBezTo>
                    <a:pt x="1841719" y="2129781"/>
                    <a:pt x="1835233" y="2129314"/>
                    <a:pt x="1830547" y="2129413"/>
                  </a:cubicBezTo>
                  <a:cubicBezTo>
                    <a:pt x="1825860" y="2129513"/>
                    <a:pt x="1828055" y="2105932"/>
                    <a:pt x="1828055" y="2105932"/>
                  </a:cubicBezTo>
                  <a:lnTo>
                    <a:pt x="1853996" y="2095696"/>
                  </a:lnTo>
                  <a:cubicBezTo>
                    <a:pt x="1853996" y="2095696"/>
                    <a:pt x="1907107" y="2102323"/>
                    <a:pt x="1907676" y="2100929"/>
                  </a:cubicBezTo>
                  <a:cubicBezTo>
                    <a:pt x="1908244" y="2099535"/>
                    <a:pt x="1910240" y="2084799"/>
                    <a:pt x="1911272" y="2083469"/>
                  </a:cubicBezTo>
                  <a:cubicBezTo>
                    <a:pt x="1912303" y="2082140"/>
                    <a:pt x="1926836" y="2080877"/>
                    <a:pt x="1931522" y="2081214"/>
                  </a:cubicBezTo>
                  <a:cubicBezTo>
                    <a:pt x="1936208" y="2081551"/>
                    <a:pt x="1945189" y="2091991"/>
                    <a:pt x="1945432" y="2094692"/>
                  </a:cubicBezTo>
                  <a:cubicBezTo>
                    <a:pt x="1945674" y="2097391"/>
                    <a:pt x="1957668" y="2106271"/>
                    <a:pt x="1958168" y="2099320"/>
                  </a:cubicBezTo>
                  <a:cubicBezTo>
                    <a:pt x="1958668" y="2092368"/>
                    <a:pt x="1970111" y="2082461"/>
                    <a:pt x="1977631" y="2081130"/>
                  </a:cubicBezTo>
                  <a:cubicBezTo>
                    <a:pt x="1985150" y="2079799"/>
                    <a:pt x="2008495" y="2085690"/>
                    <a:pt x="2010886" y="2085862"/>
                  </a:cubicBezTo>
                  <a:cubicBezTo>
                    <a:pt x="2013274" y="2086033"/>
                    <a:pt x="2021528" y="2111363"/>
                    <a:pt x="2021528" y="2111363"/>
                  </a:cubicBezTo>
                  <a:cubicBezTo>
                    <a:pt x="2021528" y="2111363"/>
                    <a:pt x="2028338" y="2103430"/>
                    <a:pt x="2028503" y="2101134"/>
                  </a:cubicBezTo>
                  <a:cubicBezTo>
                    <a:pt x="2028668" y="2098838"/>
                    <a:pt x="2030834" y="2088231"/>
                    <a:pt x="2032330" y="2086935"/>
                  </a:cubicBezTo>
                  <a:cubicBezTo>
                    <a:pt x="2033827" y="2085639"/>
                    <a:pt x="2035514" y="2073034"/>
                    <a:pt x="2035514" y="2073034"/>
                  </a:cubicBezTo>
                  <a:lnTo>
                    <a:pt x="1745309" y="1924086"/>
                  </a:lnTo>
                  <a:lnTo>
                    <a:pt x="1736565" y="1907299"/>
                  </a:lnTo>
                  <a:cubicBezTo>
                    <a:pt x="1736565" y="1907299"/>
                    <a:pt x="1900080" y="1845694"/>
                    <a:pt x="1903865" y="1845966"/>
                  </a:cubicBezTo>
                  <a:cubicBezTo>
                    <a:pt x="1907651" y="1846238"/>
                    <a:pt x="1622526" y="1695191"/>
                    <a:pt x="1622526" y="1695191"/>
                  </a:cubicBezTo>
                  <a:lnTo>
                    <a:pt x="1610154" y="1659460"/>
                  </a:lnTo>
                  <a:lnTo>
                    <a:pt x="1300922" y="1499223"/>
                  </a:lnTo>
                  <a:lnTo>
                    <a:pt x="1289085" y="1473418"/>
                  </a:lnTo>
                  <a:lnTo>
                    <a:pt x="1197734" y="1429418"/>
                  </a:lnTo>
                  <a:lnTo>
                    <a:pt x="1188902" y="1413871"/>
                  </a:lnTo>
                  <a:lnTo>
                    <a:pt x="403125" y="981863"/>
                  </a:lnTo>
                  <a:lnTo>
                    <a:pt x="401156" y="956767"/>
                  </a:lnTo>
                  <a:lnTo>
                    <a:pt x="358199" y="932529"/>
                  </a:lnTo>
                  <a:lnTo>
                    <a:pt x="338957" y="939848"/>
                  </a:lnTo>
                  <a:lnTo>
                    <a:pt x="8538" y="763240"/>
                  </a:lnTo>
                  <a:cubicBezTo>
                    <a:pt x="-27194" y="672366"/>
                    <a:pt x="60791" y="643881"/>
                    <a:pt x="60791" y="643881"/>
                  </a:cubicBezTo>
                  <a:lnTo>
                    <a:pt x="60548" y="644207"/>
                  </a:lnTo>
                  <a:lnTo>
                    <a:pt x="397174" y="821261"/>
                  </a:lnTo>
                  <a:lnTo>
                    <a:pt x="401248" y="851373"/>
                  </a:lnTo>
                  <a:lnTo>
                    <a:pt x="438680" y="866543"/>
                  </a:lnTo>
                  <a:lnTo>
                    <a:pt x="467669" y="861203"/>
                  </a:lnTo>
                  <a:lnTo>
                    <a:pt x="1236387" y="1304432"/>
                  </a:lnTo>
                  <a:lnTo>
                    <a:pt x="1256632" y="1299649"/>
                  </a:lnTo>
                  <a:cubicBezTo>
                    <a:pt x="1256632" y="1299649"/>
                    <a:pt x="1343812" y="1349589"/>
                    <a:pt x="1351414" y="1347546"/>
                  </a:cubicBezTo>
                  <a:cubicBezTo>
                    <a:pt x="1359015" y="1345503"/>
                    <a:pt x="1376419" y="1346849"/>
                    <a:pt x="1376419" y="1346849"/>
                  </a:cubicBezTo>
                  <a:lnTo>
                    <a:pt x="1679880" y="1535273"/>
                  </a:lnTo>
                  <a:lnTo>
                    <a:pt x="1700164" y="1529931"/>
                  </a:lnTo>
                  <a:lnTo>
                    <a:pt x="2088584" y="1739344"/>
                  </a:lnTo>
                  <a:lnTo>
                    <a:pt x="2111720" y="1737296"/>
                  </a:lnTo>
                  <a:lnTo>
                    <a:pt x="2129559" y="1714343"/>
                  </a:lnTo>
                  <a:cubicBezTo>
                    <a:pt x="2129559" y="1714343"/>
                    <a:pt x="2156258" y="1705688"/>
                    <a:pt x="2159362" y="1705911"/>
                  </a:cubicBezTo>
                  <a:cubicBezTo>
                    <a:pt x="2162465" y="1706134"/>
                    <a:pt x="2185777" y="1728961"/>
                    <a:pt x="2185777" y="1728961"/>
                  </a:cubicBezTo>
                  <a:lnTo>
                    <a:pt x="2434933" y="1722641"/>
                  </a:lnTo>
                  <a:lnTo>
                    <a:pt x="2476847" y="1691968"/>
                  </a:lnTo>
                  <a:cubicBezTo>
                    <a:pt x="2476847" y="1691968"/>
                    <a:pt x="2496987" y="1697751"/>
                    <a:pt x="2501830" y="1699380"/>
                  </a:cubicBezTo>
                  <a:cubicBezTo>
                    <a:pt x="2506673" y="1701007"/>
                    <a:pt x="2527943" y="1742244"/>
                    <a:pt x="2528915" y="1746088"/>
                  </a:cubicBezTo>
                  <a:cubicBezTo>
                    <a:pt x="2529886" y="1749933"/>
                    <a:pt x="2569213" y="1749610"/>
                    <a:pt x="2569213" y="1749610"/>
                  </a:cubicBezTo>
                  <a:cubicBezTo>
                    <a:pt x="2569213" y="1749610"/>
                    <a:pt x="2656917" y="1748432"/>
                    <a:pt x="2658293" y="1746660"/>
                  </a:cubicBezTo>
                  <a:cubicBezTo>
                    <a:pt x="2659668" y="1744886"/>
                    <a:pt x="2699808" y="1705475"/>
                    <a:pt x="2699808" y="1705475"/>
                  </a:cubicBezTo>
                  <a:lnTo>
                    <a:pt x="2759486" y="1696729"/>
                  </a:lnTo>
                  <a:lnTo>
                    <a:pt x="2861730" y="1701586"/>
                  </a:lnTo>
                  <a:lnTo>
                    <a:pt x="2875343" y="1685783"/>
                  </a:lnTo>
                  <a:cubicBezTo>
                    <a:pt x="2875343" y="1685783"/>
                    <a:pt x="2965858" y="1681095"/>
                    <a:pt x="2968444" y="1679408"/>
                  </a:cubicBezTo>
                  <a:cubicBezTo>
                    <a:pt x="2971030" y="1677723"/>
                    <a:pt x="3067624" y="1692156"/>
                    <a:pt x="3078113" y="1692910"/>
                  </a:cubicBezTo>
                  <a:cubicBezTo>
                    <a:pt x="3088602" y="1693665"/>
                    <a:pt x="3095755" y="1707843"/>
                    <a:pt x="3095755" y="1707843"/>
                  </a:cubicBezTo>
                  <a:cubicBezTo>
                    <a:pt x="3095755" y="1707843"/>
                    <a:pt x="3108308" y="1741060"/>
                    <a:pt x="3110184" y="1740571"/>
                  </a:cubicBezTo>
                  <a:cubicBezTo>
                    <a:pt x="3112059" y="1740083"/>
                    <a:pt x="3125786" y="1740478"/>
                    <a:pt x="3125786" y="1740478"/>
                  </a:cubicBezTo>
                  <a:cubicBezTo>
                    <a:pt x="3125786" y="1740478"/>
                    <a:pt x="3138142" y="1723960"/>
                    <a:pt x="3141676" y="1718631"/>
                  </a:cubicBezTo>
                  <a:cubicBezTo>
                    <a:pt x="3145210" y="1713301"/>
                    <a:pt x="3165479" y="1715975"/>
                    <a:pt x="3165479" y="1715975"/>
                  </a:cubicBezTo>
                  <a:lnTo>
                    <a:pt x="3175354" y="1638953"/>
                  </a:lnTo>
                  <a:lnTo>
                    <a:pt x="3163835" y="1625648"/>
                  </a:lnTo>
                  <a:lnTo>
                    <a:pt x="3089202" y="1625895"/>
                  </a:lnTo>
                  <a:lnTo>
                    <a:pt x="3084181" y="1618079"/>
                  </a:lnTo>
                  <a:lnTo>
                    <a:pt x="3184877" y="1601084"/>
                  </a:lnTo>
                  <a:cubicBezTo>
                    <a:pt x="3184877" y="1601084"/>
                    <a:pt x="3190116" y="1571609"/>
                    <a:pt x="3190295" y="1569126"/>
                  </a:cubicBezTo>
                  <a:cubicBezTo>
                    <a:pt x="3190473" y="1566645"/>
                    <a:pt x="3217510" y="1571083"/>
                    <a:pt x="3217510" y="1571083"/>
                  </a:cubicBezTo>
                  <a:lnTo>
                    <a:pt x="3235147" y="1550517"/>
                  </a:lnTo>
                  <a:lnTo>
                    <a:pt x="3231957" y="1542833"/>
                  </a:lnTo>
                  <a:lnTo>
                    <a:pt x="3212997" y="1555756"/>
                  </a:lnTo>
                  <a:lnTo>
                    <a:pt x="3133381" y="1539456"/>
                  </a:lnTo>
                  <a:lnTo>
                    <a:pt x="3064119" y="1465476"/>
                  </a:lnTo>
                  <a:lnTo>
                    <a:pt x="3088124" y="1442248"/>
                  </a:lnTo>
                  <a:lnTo>
                    <a:pt x="3099841" y="1443715"/>
                  </a:lnTo>
                  <a:cubicBezTo>
                    <a:pt x="3099841" y="1443715"/>
                    <a:pt x="3168481" y="1405762"/>
                    <a:pt x="3170448" y="1404000"/>
                  </a:cubicBezTo>
                  <a:cubicBezTo>
                    <a:pt x="3172414" y="1402238"/>
                    <a:pt x="3194378" y="1425621"/>
                    <a:pt x="3194378" y="1425621"/>
                  </a:cubicBezTo>
                  <a:cubicBezTo>
                    <a:pt x="3194378" y="1425621"/>
                    <a:pt x="3210135" y="1414278"/>
                    <a:pt x="3210918" y="1412493"/>
                  </a:cubicBezTo>
                  <a:cubicBezTo>
                    <a:pt x="3211701" y="1410709"/>
                    <a:pt x="3131093" y="1321004"/>
                    <a:pt x="3131093" y="1321004"/>
                  </a:cubicBezTo>
                  <a:cubicBezTo>
                    <a:pt x="3131093" y="1321004"/>
                    <a:pt x="3131319" y="1309199"/>
                    <a:pt x="3130209" y="1307278"/>
                  </a:cubicBezTo>
                  <a:lnTo>
                    <a:pt x="3116294" y="1283880"/>
                  </a:lnTo>
                  <a:lnTo>
                    <a:pt x="3096475" y="1299237"/>
                  </a:lnTo>
                  <a:lnTo>
                    <a:pt x="3089251" y="1295598"/>
                  </a:lnTo>
                  <a:lnTo>
                    <a:pt x="3103712" y="1268004"/>
                  </a:lnTo>
                  <a:lnTo>
                    <a:pt x="2872740" y="987221"/>
                  </a:lnTo>
                  <a:lnTo>
                    <a:pt x="2889027" y="968524"/>
                  </a:lnTo>
                  <a:lnTo>
                    <a:pt x="3163247" y="1287257"/>
                  </a:lnTo>
                  <a:lnTo>
                    <a:pt x="3187538" y="1286509"/>
                  </a:lnTo>
                  <a:lnTo>
                    <a:pt x="3210761" y="1310576"/>
                  </a:lnTo>
                  <a:cubicBezTo>
                    <a:pt x="3207780" y="1315602"/>
                    <a:pt x="3205096" y="1320804"/>
                    <a:pt x="3202777" y="1326159"/>
                  </a:cubicBezTo>
                  <a:cubicBezTo>
                    <a:pt x="3202644" y="1328021"/>
                    <a:pt x="3249201" y="1389794"/>
                    <a:pt x="3249201" y="1389794"/>
                  </a:cubicBezTo>
                  <a:lnTo>
                    <a:pt x="3278916" y="1366976"/>
                  </a:lnTo>
                  <a:lnTo>
                    <a:pt x="3289937" y="1369017"/>
                  </a:lnTo>
                  <a:lnTo>
                    <a:pt x="3288647" y="1386953"/>
                  </a:lnTo>
                  <a:cubicBezTo>
                    <a:pt x="3288381" y="1390646"/>
                    <a:pt x="3345900" y="1455703"/>
                    <a:pt x="3345900" y="1455703"/>
                  </a:cubicBezTo>
                  <a:lnTo>
                    <a:pt x="3360145" y="1456727"/>
                  </a:lnTo>
                  <a:cubicBezTo>
                    <a:pt x="3360145" y="1456727"/>
                    <a:pt x="3359533" y="1473465"/>
                    <a:pt x="3362769" y="1471857"/>
                  </a:cubicBezTo>
                  <a:cubicBezTo>
                    <a:pt x="3366004" y="1470249"/>
                    <a:pt x="3372078" y="1472527"/>
                    <a:pt x="3373835" y="1473245"/>
                  </a:cubicBezTo>
                  <a:cubicBezTo>
                    <a:pt x="3375593" y="1473964"/>
                    <a:pt x="3384264" y="1483945"/>
                    <a:pt x="3386037" y="1485321"/>
                  </a:cubicBezTo>
                  <a:cubicBezTo>
                    <a:pt x="3387809" y="1486696"/>
                    <a:pt x="3389047" y="1512862"/>
                    <a:pt x="3389047" y="1512862"/>
                  </a:cubicBezTo>
                  <a:lnTo>
                    <a:pt x="3420676" y="1513296"/>
                  </a:lnTo>
                  <a:cubicBezTo>
                    <a:pt x="3422485" y="1518511"/>
                    <a:pt x="3423975" y="1523827"/>
                    <a:pt x="3425147" y="1529214"/>
                  </a:cubicBezTo>
                  <a:cubicBezTo>
                    <a:pt x="3425015" y="1531045"/>
                    <a:pt x="3401521" y="1538058"/>
                    <a:pt x="3401521" y="1538058"/>
                  </a:cubicBezTo>
                  <a:lnTo>
                    <a:pt x="3434431" y="1572741"/>
                  </a:lnTo>
                  <a:lnTo>
                    <a:pt x="3450579" y="1573310"/>
                  </a:lnTo>
                  <a:lnTo>
                    <a:pt x="3614172" y="67546"/>
                  </a:lnTo>
                  <a:lnTo>
                    <a:pt x="3622831" y="68169"/>
                  </a:lnTo>
                  <a:lnTo>
                    <a:pt x="3465055" y="1579341"/>
                  </a:lnTo>
                  <a:cubicBezTo>
                    <a:pt x="3465055" y="1579341"/>
                    <a:pt x="3474856" y="1598762"/>
                    <a:pt x="3474729" y="1600531"/>
                  </a:cubicBezTo>
                  <a:cubicBezTo>
                    <a:pt x="3474602" y="1602300"/>
                    <a:pt x="3470160" y="1612024"/>
                    <a:pt x="3469984" y="1614476"/>
                  </a:cubicBezTo>
                  <a:cubicBezTo>
                    <a:pt x="3469808" y="1616927"/>
                    <a:pt x="3483748" y="1630408"/>
                    <a:pt x="3483748" y="1630408"/>
                  </a:cubicBezTo>
                  <a:lnTo>
                    <a:pt x="3543232" y="1633437"/>
                  </a:lnTo>
                  <a:lnTo>
                    <a:pt x="3544832" y="1611187"/>
                  </a:lnTo>
                  <a:lnTo>
                    <a:pt x="3585995" y="1597053"/>
                  </a:lnTo>
                  <a:cubicBezTo>
                    <a:pt x="3585995" y="1597053"/>
                    <a:pt x="3676595" y="1668825"/>
                    <a:pt x="3678868" y="1671484"/>
                  </a:cubicBezTo>
                  <a:cubicBezTo>
                    <a:pt x="3681142" y="1674143"/>
                    <a:pt x="3649738" y="1704824"/>
                    <a:pt x="3648940" y="1707261"/>
                  </a:cubicBezTo>
                  <a:cubicBezTo>
                    <a:pt x="3648140" y="1709699"/>
                    <a:pt x="3659679" y="1722320"/>
                    <a:pt x="3659679" y="1722320"/>
                  </a:cubicBezTo>
                  <a:lnTo>
                    <a:pt x="3728322" y="1727256"/>
                  </a:lnTo>
                  <a:lnTo>
                    <a:pt x="3727344" y="1740849"/>
                  </a:lnTo>
                  <a:cubicBezTo>
                    <a:pt x="3727344" y="1740849"/>
                    <a:pt x="3711077" y="1742798"/>
                    <a:pt x="3706733" y="1742486"/>
                  </a:cubicBezTo>
                  <a:cubicBezTo>
                    <a:pt x="3702387" y="1742173"/>
                    <a:pt x="3704376" y="1775255"/>
                    <a:pt x="3704055" y="1779725"/>
                  </a:cubicBezTo>
                  <a:cubicBezTo>
                    <a:pt x="3703733" y="1784193"/>
                    <a:pt x="3735619" y="1774571"/>
                    <a:pt x="3740828" y="1769361"/>
                  </a:cubicBezTo>
                  <a:cubicBezTo>
                    <a:pt x="3746037" y="1764153"/>
                    <a:pt x="3764087" y="1757371"/>
                    <a:pt x="3767918" y="1755713"/>
                  </a:cubicBezTo>
                  <a:cubicBezTo>
                    <a:pt x="3771749" y="1754055"/>
                    <a:pt x="3795489" y="1762687"/>
                    <a:pt x="3799167" y="1762297"/>
                  </a:cubicBezTo>
                  <a:cubicBezTo>
                    <a:pt x="3802845" y="1761907"/>
                    <a:pt x="3810354" y="1745103"/>
                    <a:pt x="3810354" y="1745103"/>
                  </a:cubicBezTo>
                  <a:lnTo>
                    <a:pt x="3844058" y="1743160"/>
                  </a:lnTo>
                  <a:lnTo>
                    <a:pt x="3847219" y="1681843"/>
                  </a:lnTo>
                  <a:lnTo>
                    <a:pt x="3854239" y="1618934"/>
                  </a:lnTo>
                  <a:lnTo>
                    <a:pt x="3860001" y="1616884"/>
                  </a:lnTo>
                  <a:close/>
                </a:path>
              </a:pathLst>
            </a:custGeom>
            <a:solidFill>
              <a:srgbClr val="262626"/>
            </a:solidFill>
            <a:ln w="2349" cap="flat">
              <a:noFill/>
              <a:prstDash val="solid"/>
              <a:miter/>
            </a:ln>
          </p:spPr>
          <p:txBody>
            <a:bodyPr wrap="square" rtlCol="0" anchor="ctr">
              <a:noAutofit/>
            </a:bodyPr>
            <a:lstStyle/>
            <a:p>
              <a:endParaRPr lang="en-US" sz="1800">
                <a:latin typeface="Montserrat" pitchFamily="2" charset="0"/>
              </a:endParaRPr>
            </a:p>
          </p:txBody>
        </p:sp>
      </p:grpSp>
      <p:grpSp>
        <p:nvGrpSpPr>
          <p:cNvPr id="2" name="Group 1">
            <a:extLst>
              <a:ext uri="{FF2B5EF4-FFF2-40B4-BE49-F238E27FC236}">
                <a16:creationId xmlns:a16="http://schemas.microsoft.com/office/drawing/2014/main" id="{FD3072A2-03A0-792C-B9A4-997BF2552D1A}"/>
              </a:ext>
            </a:extLst>
          </p:cNvPr>
          <p:cNvGrpSpPr/>
          <p:nvPr userDrawn="1"/>
        </p:nvGrpSpPr>
        <p:grpSpPr>
          <a:xfrm>
            <a:off x="897525" y="73241"/>
            <a:ext cx="5533054" cy="1600710"/>
            <a:chOff x="215157" y="80669"/>
            <a:chExt cx="3909435" cy="1130999"/>
          </a:xfrm>
        </p:grpSpPr>
        <p:sp>
          <p:nvSpPr>
            <p:cNvPr id="3" name="Freeform: Shape 2">
              <a:extLst>
                <a:ext uri="{FF2B5EF4-FFF2-40B4-BE49-F238E27FC236}">
                  <a16:creationId xmlns:a16="http://schemas.microsoft.com/office/drawing/2014/main" id="{60499376-9192-CFEC-3575-24C480855C73}"/>
                </a:ext>
              </a:extLst>
            </p:cNvPr>
            <p:cNvSpPr/>
            <p:nvPr/>
          </p:nvSpPr>
          <p:spPr>
            <a:xfrm>
              <a:off x="1637845" y="80669"/>
              <a:ext cx="2486747" cy="1130999"/>
            </a:xfrm>
            <a:custGeom>
              <a:avLst/>
              <a:gdLst>
                <a:gd name="connsiteX0" fmla="*/ 1919188 w 2486747"/>
                <a:gd name="connsiteY0" fmla="*/ 527757 h 1130999"/>
                <a:gd name="connsiteX1" fmla="*/ 1718261 w 2486747"/>
                <a:gd name="connsiteY1" fmla="*/ 505913 h 1130999"/>
                <a:gd name="connsiteX2" fmla="*/ 1682983 w 2486747"/>
                <a:gd name="connsiteY2" fmla="*/ 501253 h 1130999"/>
                <a:gd name="connsiteX3" fmla="*/ 1680435 w 2486747"/>
                <a:gd name="connsiteY3" fmla="*/ 496120 h 1130999"/>
                <a:gd name="connsiteX4" fmla="*/ 1663433 w 2486747"/>
                <a:gd name="connsiteY4" fmla="*/ 492479 h 1130999"/>
                <a:gd name="connsiteX5" fmla="*/ 1659610 w 2486747"/>
                <a:gd name="connsiteY5" fmla="*/ 485198 h 1130999"/>
                <a:gd name="connsiteX6" fmla="*/ 1645048 w 2486747"/>
                <a:gd name="connsiteY6" fmla="*/ 487746 h 1130999"/>
                <a:gd name="connsiteX7" fmla="*/ 1595753 w 2486747"/>
                <a:gd name="connsiteY7" fmla="*/ 483486 h 1130999"/>
                <a:gd name="connsiteX8" fmla="*/ 1589819 w 2486747"/>
                <a:gd name="connsiteY8" fmla="*/ 474567 h 1130999"/>
                <a:gd name="connsiteX9" fmla="*/ 1576640 w 2486747"/>
                <a:gd name="connsiteY9" fmla="*/ 474567 h 1130999"/>
                <a:gd name="connsiteX10" fmla="*/ 1572999 w 2486747"/>
                <a:gd name="connsiteY10" fmla="*/ 478389 h 1130999"/>
                <a:gd name="connsiteX11" fmla="*/ 1562077 w 2486747"/>
                <a:gd name="connsiteY11" fmla="*/ 480974 h 1130999"/>
                <a:gd name="connsiteX12" fmla="*/ 1558692 w 2486747"/>
                <a:gd name="connsiteY12" fmla="*/ 469069 h 1130999"/>
                <a:gd name="connsiteX13" fmla="*/ 1553595 w 2486747"/>
                <a:gd name="connsiteY13" fmla="*/ 469069 h 1130999"/>
                <a:gd name="connsiteX14" fmla="*/ 1551884 w 2486747"/>
                <a:gd name="connsiteY14" fmla="*/ 459276 h 1130999"/>
                <a:gd name="connsiteX15" fmla="*/ 1554869 w 2486747"/>
                <a:gd name="connsiteY15" fmla="*/ 440600 h 1130999"/>
                <a:gd name="connsiteX16" fmla="*/ 1560803 w 2486747"/>
                <a:gd name="connsiteY16" fmla="*/ 440163 h 1130999"/>
                <a:gd name="connsiteX17" fmla="*/ 1559929 w 2486747"/>
                <a:gd name="connsiteY17" fmla="*/ 435284 h 1130999"/>
                <a:gd name="connsiteX18" fmla="*/ 1578424 w 2486747"/>
                <a:gd name="connsiteY18" fmla="*/ 431462 h 1130999"/>
                <a:gd name="connsiteX19" fmla="*/ 1577805 w 2486747"/>
                <a:gd name="connsiteY19" fmla="*/ 427821 h 1130999"/>
                <a:gd name="connsiteX20" fmla="*/ 1570778 w 2486747"/>
                <a:gd name="connsiteY20" fmla="*/ 424617 h 1130999"/>
                <a:gd name="connsiteX21" fmla="*/ 1583521 w 2486747"/>
                <a:gd name="connsiteY21" fmla="*/ 420175 h 1130999"/>
                <a:gd name="connsiteX22" fmla="*/ 1583521 w 2486747"/>
                <a:gd name="connsiteY22" fmla="*/ 413149 h 1130999"/>
                <a:gd name="connsiteX23" fmla="*/ 1574601 w 2486747"/>
                <a:gd name="connsiteY23" fmla="*/ 413149 h 1130999"/>
                <a:gd name="connsiteX24" fmla="*/ 1575875 w 2486747"/>
                <a:gd name="connsiteY24" fmla="*/ 403610 h 1130999"/>
                <a:gd name="connsiteX25" fmla="*/ 1615413 w 2486747"/>
                <a:gd name="connsiteY25" fmla="*/ 404885 h 1130999"/>
                <a:gd name="connsiteX26" fmla="*/ 1650436 w 2486747"/>
                <a:gd name="connsiteY26" fmla="*/ 370481 h 1130999"/>
                <a:gd name="connsiteX27" fmla="*/ 1621747 w 2486747"/>
                <a:gd name="connsiteY27" fmla="*/ 323153 h 1130999"/>
                <a:gd name="connsiteX28" fmla="*/ 1511509 w 2486747"/>
                <a:gd name="connsiteY28" fmla="*/ 298287 h 1130999"/>
                <a:gd name="connsiteX29" fmla="*/ 1460540 w 2486747"/>
                <a:gd name="connsiteY29" fmla="*/ 309209 h 1130999"/>
                <a:gd name="connsiteX30" fmla="*/ 1453513 w 2486747"/>
                <a:gd name="connsiteY30" fmla="*/ 362107 h 1130999"/>
                <a:gd name="connsiteX31" fmla="*/ 1494944 w 2486747"/>
                <a:gd name="connsiteY31" fmla="*/ 382494 h 1130999"/>
                <a:gd name="connsiteX32" fmla="*/ 1496874 w 2486747"/>
                <a:gd name="connsiteY32" fmla="*/ 394618 h 1130999"/>
                <a:gd name="connsiteX33" fmla="*/ 1482821 w 2486747"/>
                <a:gd name="connsiteY33" fmla="*/ 398441 h 1130999"/>
                <a:gd name="connsiteX34" fmla="*/ 1483476 w 2486747"/>
                <a:gd name="connsiteY34" fmla="*/ 403537 h 1130999"/>
                <a:gd name="connsiteX35" fmla="*/ 1500041 w 2486747"/>
                <a:gd name="connsiteY35" fmla="*/ 408635 h 1130999"/>
                <a:gd name="connsiteX36" fmla="*/ 1511509 w 2486747"/>
                <a:gd name="connsiteY36" fmla="*/ 416899 h 1130999"/>
                <a:gd name="connsiteX37" fmla="*/ 1499422 w 2486747"/>
                <a:gd name="connsiteY37" fmla="*/ 418173 h 1130999"/>
                <a:gd name="connsiteX38" fmla="*/ 1499422 w 2486747"/>
                <a:gd name="connsiteY38" fmla="*/ 445587 h 1130999"/>
                <a:gd name="connsiteX39" fmla="*/ 1468185 w 2486747"/>
                <a:gd name="connsiteY39" fmla="*/ 448135 h 1130999"/>
                <a:gd name="connsiteX40" fmla="*/ 1462433 w 2486747"/>
                <a:gd name="connsiteY40" fmla="*/ 454507 h 1130999"/>
                <a:gd name="connsiteX41" fmla="*/ 1433781 w 2486747"/>
                <a:gd name="connsiteY41" fmla="*/ 450065 h 1130999"/>
                <a:gd name="connsiteX42" fmla="*/ 1405093 w 2486747"/>
                <a:gd name="connsiteY42" fmla="*/ 447480 h 1130999"/>
                <a:gd name="connsiteX43" fmla="*/ 1389766 w 2486747"/>
                <a:gd name="connsiteY43" fmla="*/ 441764 h 1130999"/>
                <a:gd name="connsiteX44" fmla="*/ 1369378 w 2486747"/>
                <a:gd name="connsiteY44" fmla="*/ 439871 h 1130999"/>
                <a:gd name="connsiteX45" fmla="*/ 1358456 w 2486747"/>
                <a:gd name="connsiteY45" fmla="*/ 438597 h 1130999"/>
                <a:gd name="connsiteX46" fmla="*/ 1348881 w 2486747"/>
                <a:gd name="connsiteY46" fmla="*/ 442238 h 1130999"/>
                <a:gd name="connsiteX47" fmla="*/ 591154 w 2486747"/>
                <a:gd name="connsiteY47" fmla="*/ 249284 h 1130999"/>
                <a:gd name="connsiteX48" fmla="*/ 489216 w 2486747"/>
                <a:gd name="connsiteY48" fmla="*/ 240801 h 1130999"/>
                <a:gd name="connsiteX49" fmla="*/ 519834 w 2486747"/>
                <a:gd name="connsiteY49" fmla="*/ 279865 h 1130999"/>
                <a:gd name="connsiteX50" fmla="*/ 567417 w 2486747"/>
                <a:gd name="connsiteY50" fmla="*/ 279865 h 1130999"/>
                <a:gd name="connsiteX51" fmla="*/ 1241227 w 2486747"/>
                <a:gd name="connsiteY51" fmla="*/ 449846 h 1130999"/>
                <a:gd name="connsiteX52" fmla="*/ 1351685 w 2486747"/>
                <a:gd name="connsiteY52" fmla="*/ 465138 h 1130999"/>
                <a:gd name="connsiteX53" fmla="*/ 1368686 w 2486747"/>
                <a:gd name="connsiteY53" fmla="*/ 465975 h 1130999"/>
                <a:gd name="connsiteX54" fmla="*/ 1372072 w 2486747"/>
                <a:gd name="connsiteY54" fmla="*/ 472783 h 1130999"/>
                <a:gd name="connsiteX55" fmla="*/ 1409462 w 2486747"/>
                <a:gd name="connsiteY55" fmla="*/ 480064 h 1130999"/>
                <a:gd name="connsiteX56" fmla="*/ 1453149 w 2486747"/>
                <a:gd name="connsiteY56" fmla="*/ 500452 h 1130999"/>
                <a:gd name="connsiteX57" fmla="*/ 1451438 w 2486747"/>
                <a:gd name="connsiteY57" fmla="*/ 504275 h 1130999"/>
                <a:gd name="connsiteX58" fmla="*/ 1449727 w 2486747"/>
                <a:gd name="connsiteY58" fmla="*/ 512357 h 1130999"/>
                <a:gd name="connsiteX59" fmla="*/ 1456535 w 2486747"/>
                <a:gd name="connsiteY59" fmla="*/ 524698 h 1130999"/>
                <a:gd name="connsiteX60" fmla="*/ 1451839 w 2486747"/>
                <a:gd name="connsiteY60" fmla="*/ 527247 h 1130999"/>
                <a:gd name="connsiteX61" fmla="*/ 1451839 w 2486747"/>
                <a:gd name="connsiteY61" fmla="*/ 531907 h 1130999"/>
                <a:gd name="connsiteX62" fmla="*/ 1463744 w 2486747"/>
                <a:gd name="connsiteY62" fmla="*/ 533581 h 1130999"/>
                <a:gd name="connsiteX63" fmla="*/ 1465018 w 2486747"/>
                <a:gd name="connsiteY63" fmla="*/ 537841 h 1130999"/>
                <a:gd name="connsiteX64" fmla="*/ 1468003 w 2486747"/>
                <a:gd name="connsiteY64" fmla="*/ 552731 h 1130999"/>
                <a:gd name="connsiteX65" fmla="*/ 1435711 w 2486747"/>
                <a:gd name="connsiteY65" fmla="*/ 552731 h 1130999"/>
                <a:gd name="connsiteX66" fmla="*/ 1428903 w 2486747"/>
                <a:gd name="connsiteY66" fmla="*/ 572245 h 1130999"/>
                <a:gd name="connsiteX67" fmla="*/ 1415323 w 2486747"/>
                <a:gd name="connsiteY67" fmla="*/ 567585 h 1130999"/>
                <a:gd name="connsiteX68" fmla="*/ 1388564 w 2486747"/>
                <a:gd name="connsiteY68" fmla="*/ 568860 h 1130999"/>
                <a:gd name="connsiteX69" fmla="*/ 1301007 w 2486747"/>
                <a:gd name="connsiteY69" fmla="*/ 582876 h 1130999"/>
                <a:gd name="connsiteX70" fmla="*/ 1301007 w 2486747"/>
                <a:gd name="connsiteY70" fmla="*/ 570571 h 1130999"/>
                <a:gd name="connsiteX71" fmla="*/ 1199469 w 2486747"/>
                <a:gd name="connsiteY71" fmla="*/ 573119 h 1130999"/>
                <a:gd name="connsiteX72" fmla="*/ 1204166 w 2486747"/>
                <a:gd name="connsiteY72" fmla="*/ 556118 h 1130999"/>
                <a:gd name="connsiteX73" fmla="*/ 1196520 w 2486747"/>
                <a:gd name="connsiteY73" fmla="*/ 549309 h 1130999"/>
                <a:gd name="connsiteX74" fmla="*/ 1201617 w 2486747"/>
                <a:gd name="connsiteY74" fmla="*/ 538715 h 1130999"/>
                <a:gd name="connsiteX75" fmla="*/ 1207988 w 2486747"/>
                <a:gd name="connsiteY75" fmla="*/ 536567 h 1130999"/>
                <a:gd name="connsiteX76" fmla="*/ 1207988 w 2486747"/>
                <a:gd name="connsiteY76" fmla="*/ 531470 h 1130999"/>
                <a:gd name="connsiteX77" fmla="*/ 1173147 w 2486747"/>
                <a:gd name="connsiteY77" fmla="*/ 537004 h 1130999"/>
                <a:gd name="connsiteX78" fmla="*/ 1169507 w 2486747"/>
                <a:gd name="connsiteY78" fmla="*/ 541263 h 1130999"/>
                <a:gd name="connsiteX79" fmla="*/ 1159713 w 2486747"/>
                <a:gd name="connsiteY79" fmla="*/ 543375 h 1130999"/>
                <a:gd name="connsiteX80" fmla="*/ 1158439 w 2486747"/>
                <a:gd name="connsiteY80" fmla="*/ 540390 h 1130999"/>
                <a:gd name="connsiteX81" fmla="*/ 1150393 w 2486747"/>
                <a:gd name="connsiteY81" fmla="*/ 545486 h 1130999"/>
                <a:gd name="connsiteX82" fmla="*/ 1150830 w 2486747"/>
                <a:gd name="connsiteY82" fmla="*/ 558666 h 1130999"/>
                <a:gd name="connsiteX83" fmla="*/ 1158111 w 2486747"/>
                <a:gd name="connsiteY83" fmla="*/ 559102 h 1130999"/>
                <a:gd name="connsiteX84" fmla="*/ 1159786 w 2486747"/>
                <a:gd name="connsiteY84" fmla="*/ 551821 h 1130999"/>
                <a:gd name="connsiteX85" fmla="*/ 1171691 w 2486747"/>
                <a:gd name="connsiteY85" fmla="*/ 546287 h 1130999"/>
                <a:gd name="connsiteX86" fmla="*/ 1180210 w 2486747"/>
                <a:gd name="connsiteY86" fmla="*/ 554807 h 1130999"/>
                <a:gd name="connsiteX87" fmla="*/ 1193353 w 2486747"/>
                <a:gd name="connsiteY87" fmla="*/ 563290 h 1130999"/>
                <a:gd name="connsiteX88" fmla="*/ 1191241 w 2486747"/>
                <a:gd name="connsiteY88" fmla="*/ 575631 h 1130999"/>
                <a:gd name="connsiteX89" fmla="*/ 1118137 w 2486747"/>
                <a:gd name="connsiteY89" fmla="*/ 569260 h 1130999"/>
                <a:gd name="connsiteX90" fmla="*/ 1084607 w 2486747"/>
                <a:gd name="connsiteY90" fmla="*/ 570097 h 1130999"/>
                <a:gd name="connsiteX91" fmla="*/ 1068442 w 2486747"/>
                <a:gd name="connsiteY91" fmla="*/ 572209 h 1130999"/>
                <a:gd name="connsiteX92" fmla="*/ 1057848 w 2486747"/>
                <a:gd name="connsiteY92" fmla="*/ 585825 h 1130999"/>
                <a:gd name="connsiteX93" fmla="*/ 1053152 w 2486747"/>
                <a:gd name="connsiteY93" fmla="*/ 630423 h 1130999"/>
                <a:gd name="connsiteX94" fmla="*/ 1048055 w 2486747"/>
                <a:gd name="connsiteY94" fmla="*/ 630860 h 1130999"/>
                <a:gd name="connsiteX95" fmla="*/ 1048055 w 2486747"/>
                <a:gd name="connsiteY95" fmla="*/ 624052 h 1130999"/>
                <a:gd name="connsiteX96" fmla="*/ 1020022 w 2486747"/>
                <a:gd name="connsiteY96" fmla="*/ 630022 h 1130999"/>
                <a:gd name="connsiteX97" fmla="*/ 1020022 w 2486747"/>
                <a:gd name="connsiteY97" fmla="*/ 636794 h 1130999"/>
                <a:gd name="connsiteX98" fmla="*/ 945243 w 2486747"/>
                <a:gd name="connsiteY98" fmla="*/ 657618 h 1130999"/>
                <a:gd name="connsiteX99" fmla="*/ 915098 w 2486747"/>
                <a:gd name="connsiteY99" fmla="*/ 626600 h 1130999"/>
                <a:gd name="connsiteX100" fmla="*/ 890888 w 2486747"/>
                <a:gd name="connsiteY100" fmla="*/ 629148 h 1130999"/>
                <a:gd name="connsiteX101" fmla="*/ 890888 w 2486747"/>
                <a:gd name="connsiteY101" fmla="*/ 661004 h 1130999"/>
                <a:gd name="connsiteX102" fmla="*/ 871338 w 2486747"/>
                <a:gd name="connsiteY102" fmla="*/ 663553 h 1130999"/>
                <a:gd name="connsiteX103" fmla="*/ 831291 w 2486747"/>
                <a:gd name="connsiteY103" fmla="*/ 663553 h 1130999"/>
                <a:gd name="connsiteX104" fmla="*/ 827068 w 2486747"/>
                <a:gd name="connsiteY104" fmla="*/ 660167 h 1130999"/>
                <a:gd name="connsiteX105" fmla="*/ 326151 w 2486747"/>
                <a:gd name="connsiteY105" fmla="*/ 633408 h 1130999"/>
                <a:gd name="connsiteX106" fmla="*/ 284065 w 2486747"/>
                <a:gd name="connsiteY106" fmla="*/ 607268 h 1130999"/>
                <a:gd name="connsiteX107" fmla="*/ 210160 w 2486747"/>
                <a:gd name="connsiteY107" fmla="*/ 412276 h 1130999"/>
                <a:gd name="connsiteX108" fmla="*/ 213801 w 2486747"/>
                <a:gd name="connsiteY108" fmla="*/ 411620 h 1130999"/>
                <a:gd name="connsiteX109" fmla="*/ 238048 w 2486747"/>
                <a:gd name="connsiteY109" fmla="*/ 452432 h 1130999"/>
                <a:gd name="connsiteX110" fmla="*/ 303033 w 2486747"/>
                <a:gd name="connsiteY110" fmla="*/ 500197 h 1130999"/>
                <a:gd name="connsiteX111" fmla="*/ 303033 w 2486747"/>
                <a:gd name="connsiteY111" fmla="*/ 527611 h 1130999"/>
                <a:gd name="connsiteX112" fmla="*/ 355932 w 2486747"/>
                <a:gd name="connsiteY112" fmla="*/ 480283 h 1130999"/>
                <a:gd name="connsiteX113" fmla="*/ 229747 w 2486747"/>
                <a:gd name="connsiteY113" fmla="*/ 400625 h 1130999"/>
                <a:gd name="connsiteX114" fmla="*/ 201678 w 2486747"/>
                <a:gd name="connsiteY114" fmla="*/ 386062 h 1130999"/>
                <a:gd name="connsiteX115" fmla="*/ 215730 w 2486747"/>
                <a:gd name="connsiteY115" fmla="*/ 368842 h 1130999"/>
                <a:gd name="connsiteX116" fmla="*/ 215730 w 2486747"/>
                <a:gd name="connsiteY116" fmla="*/ 361197 h 1130999"/>
                <a:gd name="connsiteX117" fmla="*/ 218898 w 2486747"/>
                <a:gd name="connsiteY117" fmla="*/ 340191 h 1130999"/>
                <a:gd name="connsiteX118" fmla="*/ 186387 w 2486747"/>
                <a:gd name="connsiteY118" fmla="*/ 304476 h 1130999"/>
                <a:gd name="connsiteX119" fmla="*/ 197308 w 2486747"/>
                <a:gd name="connsiteY119" fmla="*/ 274550 h 1130999"/>
                <a:gd name="connsiteX120" fmla="*/ 193668 w 2486747"/>
                <a:gd name="connsiteY120" fmla="*/ 229297 h 1130999"/>
                <a:gd name="connsiteX121" fmla="*/ 193668 w 2486747"/>
                <a:gd name="connsiteY121" fmla="*/ 174067 h 1130999"/>
                <a:gd name="connsiteX122" fmla="*/ 205136 w 2486747"/>
                <a:gd name="connsiteY122" fmla="*/ 159505 h 1130999"/>
                <a:gd name="connsiteX123" fmla="*/ 152237 w 2486747"/>
                <a:gd name="connsiteY123" fmla="*/ 160779 h 1130999"/>
                <a:gd name="connsiteX124" fmla="*/ 162431 w 2486747"/>
                <a:gd name="connsiteY124" fmla="*/ 297813 h 1130999"/>
                <a:gd name="connsiteX125" fmla="*/ 149070 w 2486747"/>
                <a:gd name="connsiteY125" fmla="*/ 259586 h 1130999"/>
                <a:gd name="connsiteX126" fmla="*/ 138148 w 2486747"/>
                <a:gd name="connsiteY126" fmla="*/ 253835 h 1130999"/>
                <a:gd name="connsiteX127" fmla="*/ 154094 w 2486747"/>
                <a:gd name="connsiteY127" fmla="*/ -3013 h 1130999"/>
                <a:gd name="connsiteX128" fmla="*/ 150453 w 2486747"/>
                <a:gd name="connsiteY128" fmla="*/ -3013 h 1130999"/>
                <a:gd name="connsiteX129" fmla="*/ 130685 w 2486747"/>
                <a:gd name="connsiteY129" fmla="*/ 250630 h 1130999"/>
                <a:gd name="connsiteX130" fmla="*/ 65663 w 2486747"/>
                <a:gd name="connsiteY130" fmla="*/ 243641 h 1130999"/>
                <a:gd name="connsiteX131" fmla="*/ 65044 w 2486747"/>
                <a:gd name="connsiteY131" fmla="*/ 238544 h 1130999"/>
                <a:gd name="connsiteX132" fmla="*/ 54122 w 2486747"/>
                <a:gd name="connsiteY132" fmla="*/ 239163 h 1130999"/>
                <a:gd name="connsiteX133" fmla="*/ 52811 w 2486747"/>
                <a:gd name="connsiteY133" fmla="*/ 242366 h 1130999"/>
                <a:gd name="connsiteX134" fmla="*/ 40724 w 2486747"/>
                <a:gd name="connsiteY134" fmla="*/ 239818 h 1130999"/>
                <a:gd name="connsiteX135" fmla="*/ 39450 w 2486747"/>
                <a:gd name="connsiteY135" fmla="*/ 230898 h 1130999"/>
                <a:gd name="connsiteX136" fmla="*/ 22230 w 2486747"/>
                <a:gd name="connsiteY136" fmla="*/ 230898 h 1130999"/>
                <a:gd name="connsiteX137" fmla="*/ 18589 w 2486747"/>
                <a:gd name="connsiteY137" fmla="*/ 238544 h 1130999"/>
                <a:gd name="connsiteX138" fmla="*/ 10289 w 2486747"/>
                <a:gd name="connsiteY138" fmla="*/ 243641 h 1130999"/>
                <a:gd name="connsiteX139" fmla="*/ 1406 w 2486747"/>
                <a:gd name="connsiteY139" fmla="*/ 257001 h 1130999"/>
                <a:gd name="connsiteX140" fmla="*/ 14148 w 2486747"/>
                <a:gd name="connsiteY140" fmla="*/ 262754 h 1130999"/>
                <a:gd name="connsiteX141" fmla="*/ 17788 w 2486747"/>
                <a:gd name="connsiteY141" fmla="*/ 293335 h 1130999"/>
                <a:gd name="connsiteX142" fmla="*/ 60166 w 2486747"/>
                <a:gd name="connsiteY142" fmla="*/ 443730 h 1130999"/>
                <a:gd name="connsiteX143" fmla="*/ 115285 w 2486747"/>
                <a:gd name="connsiteY143" fmla="*/ 576286 h 1130999"/>
                <a:gd name="connsiteX144" fmla="*/ 5046 w 2486747"/>
                <a:gd name="connsiteY144" fmla="*/ 614549 h 1130999"/>
                <a:gd name="connsiteX145" fmla="*/ 10107 w 2486747"/>
                <a:gd name="connsiteY145" fmla="*/ 654051 h 1130999"/>
                <a:gd name="connsiteX146" fmla="*/ 27327 w 2486747"/>
                <a:gd name="connsiteY146" fmla="*/ 650228 h 1130999"/>
                <a:gd name="connsiteX147" fmla="*/ 30531 w 2486747"/>
                <a:gd name="connsiteY147" fmla="*/ 651829 h 1130999"/>
                <a:gd name="connsiteX148" fmla="*/ 20337 w 2486747"/>
                <a:gd name="connsiteY148" fmla="*/ 658528 h 1130999"/>
                <a:gd name="connsiteX149" fmla="*/ 74946 w 2486747"/>
                <a:gd name="connsiteY149" fmla="*/ 679863 h 1130999"/>
                <a:gd name="connsiteX150" fmla="*/ 106511 w 2486747"/>
                <a:gd name="connsiteY150" fmla="*/ 675094 h 1130999"/>
                <a:gd name="connsiteX151" fmla="*/ 65080 w 2486747"/>
                <a:gd name="connsiteY151" fmla="*/ 702508 h 1130999"/>
                <a:gd name="connsiteX152" fmla="*/ 59328 w 2486747"/>
                <a:gd name="connsiteY152" fmla="*/ 704401 h 1130999"/>
                <a:gd name="connsiteX153" fmla="*/ 61258 w 2486747"/>
                <a:gd name="connsiteY153" fmla="*/ 708551 h 1130999"/>
                <a:gd name="connsiteX154" fmla="*/ 53976 w 2486747"/>
                <a:gd name="connsiteY154" fmla="*/ 718781 h 1130999"/>
                <a:gd name="connsiteX155" fmla="*/ 41853 w 2486747"/>
                <a:gd name="connsiteY155" fmla="*/ 714922 h 1130999"/>
                <a:gd name="connsiteX156" fmla="*/ 30385 w 2486747"/>
                <a:gd name="connsiteY156" fmla="*/ 713939 h 1130999"/>
                <a:gd name="connsiteX157" fmla="*/ 12837 w 2486747"/>
                <a:gd name="connsiteY157" fmla="*/ 721912 h 1130999"/>
                <a:gd name="connsiteX158" fmla="*/ 13820 w 2486747"/>
                <a:gd name="connsiteY158" fmla="*/ 736912 h 1130999"/>
                <a:gd name="connsiteX159" fmla="*/ 2898 w 2486747"/>
                <a:gd name="connsiteY159" fmla="*/ 742955 h 1130999"/>
                <a:gd name="connsiteX160" fmla="*/ 3845 w 2486747"/>
                <a:gd name="connsiteY160" fmla="*/ 747724 h 1130999"/>
                <a:gd name="connsiteX161" fmla="*/ 22339 w 2486747"/>
                <a:gd name="connsiteY161" fmla="*/ 742955 h 1130999"/>
                <a:gd name="connsiteX162" fmla="*/ 22994 w 2486747"/>
                <a:gd name="connsiteY162" fmla="*/ 748379 h 1130999"/>
                <a:gd name="connsiteX163" fmla="*/ 31259 w 2486747"/>
                <a:gd name="connsiteY163" fmla="*/ 750273 h 1130999"/>
                <a:gd name="connsiteX164" fmla="*/ 30931 w 2486747"/>
                <a:gd name="connsiteY164" fmla="*/ 760795 h 1130999"/>
                <a:gd name="connsiteX165" fmla="*/ -597 w 2486747"/>
                <a:gd name="connsiteY165" fmla="*/ 782638 h 1130999"/>
                <a:gd name="connsiteX166" fmla="*/ 43091 w 2486747"/>
                <a:gd name="connsiteY166" fmla="*/ 803681 h 1130999"/>
                <a:gd name="connsiteX167" fmla="*/ 41489 w 2486747"/>
                <a:gd name="connsiteY167" fmla="*/ 764180 h 1130999"/>
                <a:gd name="connsiteX168" fmla="*/ 43091 w 2486747"/>
                <a:gd name="connsiteY168" fmla="*/ 759374 h 1130999"/>
                <a:gd name="connsiteX169" fmla="*/ 54886 w 2486747"/>
                <a:gd name="connsiteY169" fmla="*/ 777577 h 1130999"/>
                <a:gd name="connsiteX170" fmla="*/ 57726 w 2486747"/>
                <a:gd name="connsiteY170" fmla="*/ 789373 h 1130999"/>
                <a:gd name="connsiteX171" fmla="*/ 104581 w 2486747"/>
                <a:gd name="connsiteY171" fmla="*/ 735819 h 1130999"/>
                <a:gd name="connsiteX172" fmla="*/ 108222 w 2486747"/>
                <a:gd name="connsiteY172" fmla="*/ 737130 h 1130999"/>
                <a:gd name="connsiteX173" fmla="*/ 124824 w 2486747"/>
                <a:gd name="connsiteY173" fmla="*/ 728830 h 1130999"/>
                <a:gd name="connsiteX174" fmla="*/ 132105 w 2486747"/>
                <a:gd name="connsiteY174" fmla="*/ 727228 h 1130999"/>
                <a:gd name="connsiteX175" fmla="*/ 208267 w 2486747"/>
                <a:gd name="connsiteY175" fmla="*/ 740297 h 1130999"/>
                <a:gd name="connsiteX176" fmla="*/ 316285 w 2486747"/>
                <a:gd name="connsiteY176" fmla="*/ 751766 h 1130999"/>
                <a:gd name="connsiteX177" fmla="*/ 317559 w 2486747"/>
                <a:gd name="connsiteY177" fmla="*/ 793851 h 1130999"/>
                <a:gd name="connsiteX178" fmla="*/ 329974 w 2486747"/>
                <a:gd name="connsiteY178" fmla="*/ 793524 h 1130999"/>
                <a:gd name="connsiteX179" fmla="*/ 335726 w 2486747"/>
                <a:gd name="connsiteY179" fmla="*/ 768039 h 1130999"/>
                <a:gd name="connsiteX180" fmla="*/ 361210 w 2486747"/>
                <a:gd name="connsiteY180" fmla="*/ 761668 h 1130999"/>
                <a:gd name="connsiteX181" fmla="*/ 423648 w 2486747"/>
                <a:gd name="connsiteY181" fmla="*/ 769969 h 1130999"/>
                <a:gd name="connsiteX182" fmla="*/ 422373 w 2486747"/>
                <a:gd name="connsiteY182" fmla="*/ 793232 h 1130999"/>
                <a:gd name="connsiteX183" fmla="*/ 426524 w 2486747"/>
                <a:gd name="connsiteY183" fmla="*/ 795454 h 1130999"/>
                <a:gd name="connsiteX184" fmla="*/ 431293 w 2486747"/>
                <a:gd name="connsiteY184" fmla="*/ 773610 h 1130999"/>
                <a:gd name="connsiteX185" fmla="*/ 434169 w 2486747"/>
                <a:gd name="connsiteY185" fmla="*/ 770442 h 1130999"/>
                <a:gd name="connsiteX186" fmla="*/ 510332 w 2486747"/>
                <a:gd name="connsiteY186" fmla="*/ 778706 h 1130999"/>
                <a:gd name="connsiteX187" fmla="*/ 512880 w 2486747"/>
                <a:gd name="connsiteY187" fmla="*/ 791777 h 1130999"/>
                <a:gd name="connsiteX188" fmla="*/ 518595 w 2486747"/>
                <a:gd name="connsiteY188" fmla="*/ 791777 h 1130999"/>
                <a:gd name="connsiteX189" fmla="*/ 544735 w 2486747"/>
                <a:gd name="connsiteY189" fmla="*/ 787335 h 1130999"/>
                <a:gd name="connsiteX190" fmla="*/ 616128 w 2486747"/>
                <a:gd name="connsiteY190" fmla="*/ 797201 h 1130999"/>
                <a:gd name="connsiteX191" fmla="*/ 619296 w 2486747"/>
                <a:gd name="connsiteY191" fmla="*/ 805174 h 1130999"/>
                <a:gd name="connsiteX192" fmla="*/ 626577 w 2486747"/>
                <a:gd name="connsiteY192" fmla="*/ 811217 h 1130999"/>
                <a:gd name="connsiteX193" fmla="*/ 628179 w 2486747"/>
                <a:gd name="connsiteY193" fmla="*/ 817261 h 1130999"/>
                <a:gd name="connsiteX194" fmla="*/ 639938 w 2486747"/>
                <a:gd name="connsiteY194" fmla="*/ 817588 h 1130999"/>
                <a:gd name="connsiteX195" fmla="*/ 642159 w 2486747"/>
                <a:gd name="connsiteY195" fmla="*/ 812820 h 1130999"/>
                <a:gd name="connsiteX196" fmla="*/ 649804 w 2486747"/>
                <a:gd name="connsiteY196" fmla="*/ 810890 h 1130999"/>
                <a:gd name="connsiteX197" fmla="*/ 662547 w 2486747"/>
                <a:gd name="connsiteY197" fmla="*/ 804846 h 1130999"/>
                <a:gd name="connsiteX198" fmla="*/ 717156 w 2486747"/>
                <a:gd name="connsiteY198" fmla="*/ 815040 h 1130999"/>
                <a:gd name="connsiteX199" fmla="*/ 718758 w 2486747"/>
                <a:gd name="connsiteY199" fmla="*/ 846604 h 1130999"/>
                <a:gd name="connsiteX200" fmla="*/ 734996 w 2486747"/>
                <a:gd name="connsiteY200" fmla="*/ 848170 h 1130999"/>
                <a:gd name="connsiteX201" fmla="*/ 746172 w 2486747"/>
                <a:gd name="connsiteY201" fmla="*/ 817916 h 1130999"/>
                <a:gd name="connsiteX202" fmla="*/ 832201 w 2486747"/>
                <a:gd name="connsiteY202" fmla="*/ 854323 h 1130999"/>
                <a:gd name="connsiteX203" fmla="*/ 864712 w 2486747"/>
                <a:gd name="connsiteY203" fmla="*/ 861312 h 1130999"/>
                <a:gd name="connsiteX204" fmla="*/ 891470 w 2486747"/>
                <a:gd name="connsiteY204" fmla="*/ 870560 h 1130999"/>
                <a:gd name="connsiteX205" fmla="*/ 917902 w 2486747"/>
                <a:gd name="connsiteY205" fmla="*/ 876931 h 1130999"/>
                <a:gd name="connsiteX206" fmla="*/ 947537 w 2486747"/>
                <a:gd name="connsiteY206" fmla="*/ 883630 h 1130999"/>
                <a:gd name="connsiteX207" fmla="*/ 1035167 w 2486747"/>
                <a:gd name="connsiteY207" fmla="*/ 887271 h 1130999"/>
                <a:gd name="connsiteX208" fmla="*/ 1051732 w 2486747"/>
                <a:gd name="connsiteY208" fmla="*/ 883448 h 1130999"/>
                <a:gd name="connsiteX209" fmla="*/ 1067350 w 2486747"/>
                <a:gd name="connsiteY209" fmla="*/ 874200 h 1130999"/>
                <a:gd name="connsiteX210" fmla="*/ 1080093 w 2486747"/>
                <a:gd name="connsiteY210" fmla="*/ 877405 h 1130999"/>
                <a:gd name="connsiteX211" fmla="*/ 1082350 w 2486747"/>
                <a:gd name="connsiteY211" fmla="*/ 928701 h 1130999"/>
                <a:gd name="connsiteX212" fmla="*/ 1035021 w 2486747"/>
                <a:gd name="connsiteY212" fmla="*/ 919126 h 1130999"/>
                <a:gd name="connsiteX213" fmla="*/ 1035021 w 2486747"/>
                <a:gd name="connsiteY213" fmla="*/ 926152 h 1130999"/>
                <a:gd name="connsiteX214" fmla="*/ 1109582 w 2486747"/>
                <a:gd name="connsiteY214" fmla="*/ 940169 h 1130999"/>
                <a:gd name="connsiteX215" fmla="*/ 1122324 w 2486747"/>
                <a:gd name="connsiteY215" fmla="*/ 885049 h 1130999"/>
                <a:gd name="connsiteX216" fmla="*/ 1132845 w 2486747"/>
                <a:gd name="connsiteY216" fmla="*/ 887598 h 1130999"/>
                <a:gd name="connsiteX217" fmla="*/ 1162808 w 2486747"/>
                <a:gd name="connsiteY217" fmla="*/ 890147 h 1130999"/>
                <a:gd name="connsiteX218" fmla="*/ 1177152 w 2486747"/>
                <a:gd name="connsiteY218" fmla="*/ 902561 h 1130999"/>
                <a:gd name="connsiteX219" fmla="*/ 1203583 w 2486747"/>
                <a:gd name="connsiteY219" fmla="*/ 904491 h 1130999"/>
                <a:gd name="connsiteX220" fmla="*/ 1218874 w 2486747"/>
                <a:gd name="connsiteY220" fmla="*/ 906711 h 1130999"/>
                <a:gd name="connsiteX221" fmla="*/ 1247234 w 2486747"/>
                <a:gd name="connsiteY221" fmla="*/ 914685 h 1130999"/>
                <a:gd name="connsiteX222" fmla="*/ 1365446 w 2486747"/>
                <a:gd name="connsiteY222" fmla="*/ 924551 h 1130999"/>
                <a:gd name="connsiteX223" fmla="*/ 1368322 w 2486747"/>
                <a:gd name="connsiteY223" fmla="*/ 940496 h 1130999"/>
                <a:gd name="connsiteX224" fmla="*/ 1387763 w 2486747"/>
                <a:gd name="connsiteY224" fmla="*/ 948142 h 1130999"/>
                <a:gd name="connsiteX225" fmla="*/ 1387763 w 2486747"/>
                <a:gd name="connsiteY225" fmla="*/ 971733 h 1130999"/>
                <a:gd name="connsiteX226" fmla="*/ 1408151 w 2486747"/>
                <a:gd name="connsiteY226" fmla="*/ 972352 h 1130999"/>
                <a:gd name="connsiteX227" fmla="*/ 1407532 w 2486747"/>
                <a:gd name="connsiteY227" fmla="*/ 987643 h 1130999"/>
                <a:gd name="connsiteX228" fmla="*/ 1411682 w 2486747"/>
                <a:gd name="connsiteY228" fmla="*/ 999111 h 1130999"/>
                <a:gd name="connsiteX229" fmla="*/ 1421876 w 2486747"/>
                <a:gd name="connsiteY229" fmla="*/ 1006392 h 1130999"/>
                <a:gd name="connsiteX230" fmla="*/ 1478270 w 2486747"/>
                <a:gd name="connsiteY230" fmla="*/ 1007958 h 1130999"/>
                <a:gd name="connsiteX231" fmla="*/ 1563643 w 2486747"/>
                <a:gd name="connsiteY231" fmla="*/ 1009559 h 1130999"/>
                <a:gd name="connsiteX232" fmla="*/ 1550901 w 2486747"/>
                <a:gd name="connsiteY232" fmla="*/ 1045566 h 1130999"/>
                <a:gd name="connsiteX233" fmla="*/ 1578970 w 2486747"/>
                <a:gd name="connsiteY233" fmla="*/ 1083501 h 1130999"/>
                <a:gd name="connsiteX234" fmla="*/ 1580863 w 2486747"/>
                <a:gd name="connsiteY234" fmla="*/ 1100066 h 1130999"/>
                <a:gd name="connsiteX235" fmla="*/ 1636966 w 2486747"/>
                <a:gd name="connsiteY235" fmla="*/ 1127772 h 1130999"/>
                <a:gd name="connsiteX236" fmla="*/ 1671989 w 2486747"/>
                <a:gd name="connsiteY236" fmla="*/ 1096571 h 1130999"/>
                <a:gd name="connsiteX237" fmla="*/ 1670714 w 2486747"/>
                <a:gd name="connsiteY237" fmla="*/ 1064679 h 1130999"/>
                <a:gd name="connsiteX238" fmla="*/ 1678687 w 2486747"/>
                <a:gd name="connsiteY238" fmla="*/ 1064679 h 1130999"/>
                <a:gd name="connsiteX239" fmla="*/ 1708941 w 2486747"/>
                <a:gd name="connsiteY239" fmla="*/ 1085394 h 1130999"/>
                <a:gd name="connsiteX240" fmla="*/ 1713092 w 2486747"/>
                <a:gd name="connsiteY240" fmla="*/ 1080953 h 1130999"/>
                <a:gd name="connsiteX241" fmla="*/ 1691248 w 2486747"/>
                <a:gd name="connsiteY241" fmla="*/ 1055468 h 1130999"/>
                <a:gd name="connsiteX242" fmla="*/ 1720373 w 2486747"/>
                <a:gd name="connsiteY242" fmla="*/ 1041161 h 1130999"/>
                <a:gd name="connsiteX243" fmla="*/ 1734935 w 2486747"/>
                <a:gd name="connsiteY243" fmla="*/ 1021391 h 1130999"/>
                <a:gd name="connsiteX244" fmla="*/ 1753139 w 2486747"/>
                <a:gd name="connsiteY244" fmla="*/ 983784 h 1130999"/>
                <a:gd name="connsiteX245" fmla="*/ 1758235 w 2486747"/>
                <a:gd name="connsiteY245" fmla="*/ 981891 h 1130999"/>
                <a:gd name="connsiteX246" fmla="*/ 1767119 w 2486747"/>
                <a:gd name="connsiteY246" fmla="*/ 971697 h 1130999"/>
                <a:gd name="connsiteX247" fmla="*/ 1799338 w 2486747"/>
                <a:gd name="connsiteY247" fmla="*/ 974865 h 1130999"/>
                <a:gd name="connsiteX248" fmla="*/ 1791693 w 2486747"/>
                <a:gd name="connsiteY248" fmla="*/ 985058 h 1130999"/>
                <a:gd name="connsiteX249" fmla="*/ 1794533 w 2486747"/>
                <a:gd name="connsiteY249" fmla="*/ 1022994 h 1130999"/>
                <a:gd name="connsiteX250" fmla="*/ 1791984 w 2486747"/>
                <a:gd name="connsiteY250" fmla="*/ 1033187 h 1130999"/>
                <a:gd name="connsiteX251" fmla="*/ 1794860 w 2486747"/>
                <a:gd name="connsiteY251" fmla="*/ 1039850 h 1130999"/>
                <a:gd name="connsiteX252" fmla="*/ 1791693 w 2486747"/>
                <a:gd name="connsiteY252" fmla="*/ 1042726 h 1130999"/>
                <a:gd name="connsiteX253" fmla="*/ 1796134 w 2486747"/>
                <a:gd name="connsiteY253" fmla="*/ 1053648 h 1130999"/>
                <a:gd name="connsiteX254" fmla="*/ 1811425 w 2486747"/>
                <a:gd name="connsiteY254" fmla="*/ 1055541 h 1130999"/>
                <a:gd name="connsiteX255" fmla="*/ 1816231 w 2486747"/>
                <a:gd name="connsiteY255" fmla="*/ 1067701 h 1130999"/>
                <a:gd name="connsiteX256" fmla="*/ 1824168 w 2486747"/>
                <a:gd name="connsiteY256" fmla="*/ 1067701 h 1130999"/>
                <a:gd name="connsiteX257" fmla="*/ 1820527 w 2486747"/>
                <a:gd name="connsiteY257" fmla="*/ 1056524 h 1130999"/>
                <a:gd name="connsiteX258" fmla="*/ 1832650 w 2486747"/>
                <a:gd name="connsiteY258" fmla="*/ 1067009 h 1130999"/>
                <a:gd name="connsiteX259" fmla="*/ 1847941 w 2486747"/>
                <a:gd name="connsiteY259" fmla="*/ 1059364 h 1130999"/>
                <a:gd name="connsiteX260" fmla="*/ 1859736 w 2486747"/>
                <a:gd name="connsiteY260" fmla="*/ 1050153 h 1130999"/>
                <a:gd name="connsiteX261" fmla="*/ 1870258 w 2486747"/>
                <a:gd name="connsiteY261" fmla="*/ 1050153 h 1130999"/>
                <a:gd name="connsiteX262" fmla="*/ 1882673 w 2486747"/>
                <a:gd name="connsiteY262" fmla="*/ 1047277 h 1130999"/>
                <a:gd name="connsiteX263" fmla="*/ 1882673 w 2486747"/>
                <a:gd name="connsiteY263" fmla="*/ 1020518 h 1130999"/>
                <a:gd name="connsiteX264" fmla="*/ 1879032 w 2486747"/>
                <a:gd name="connsiteY264" fmla="*/ 997582 h 1130999"/>
                <a:gd name="connsiteX265" fmla="*/ 1875391 w 2486747"/>
                <a:gd name="connsiteY265" fmla="*/ 984512 h 1130999"/>
                <a:gd name="connsiteX266" fmla="*/ 1905063 w 2486747"/>
                <a:gd name="connsiteY266" fmla="*/ 986733 h 1130999"/>
                <a:gd name="connsiteX267" fmla="*/ 1943253 w 2486747"/>
                <a:gd name="connsiteY267" fmla="*/ 1015858 h 1130999"/>
                <a:gd name="connsiteX268" fmla="*/ 1951554 w 2486747"/>
                <a:gd name="connsiteY268" fmla="*/ 1015858 h 1130999"/>
                <a:gd name="connsiteX269" fmla="*/ 1928945 w 2486747"/>
                <a:gd name="connsiteY269" fmla="*/ 988153 h 1130999"/>
                <a:gd name="connsiteX270" fmla="*/ 2057678 w 2486747"/>
                <a:gd name="connsiteY270" fmla="*/ 995835 h 1130999"/>
                <a:gd name="connsiteX271" fmla="*/ 2095250 w 2486747"/>
                <a:gd name="connsiteY271" fmla="*/ 986223 h 1130999"/>
                <a:gd name="connsiteX272" fmla="*/ 2106755 w 2486747"/>
                <a:gd name="connsiteY272" fmla="*/ 979233 h 1130999"/>
                <a:gd name="connsiteX273" fmla="*/ 2123975 w 2486747"/>
                <a:gd name="connsiteY273" fmla="*/ 994852 h 1130999"/>
                <a:gd name="connsiteX274" fmla="*/ 2147239 w 2486747"/>
                <a:gd name="connsiteY274" fmla="*/ 994852 h 1130999"/>
                <a:gd name="connsiteX275" fmla="*/ 2149423 w 2486747"/>
                <a:gd name="connsiteY275" fmla="*/ 982728 h 1130999"/>
                <a:gd name="connsiteX276" fmla="*/ 2154556 w 2486747"/>
                <a:gd name="connsiteY276" fmla="*/ 982728 h 1130999"/>
                <a:gd name="connsiteX277" fmla="*/ 2168245 w 2486747"/>
                <a:gd name="connsiteY277" fmla="*/ 980835 h 1130999"/>
                <a:gd name="connsiteX278" fmla="*/ 2179167 w 2486747"/>
                <a:gd name="connsiteY278" fmla="*/ 980835 h 1130999"/>
                <a:gd name="connsiteX279" fmla="*/ 2206872 w 2486747"/>
                <a:gd name="connsiteY279" fmla="*/ 980835 h 1130999"/>
                <a:gd name="connsiteX280" fmla="*/ 2218668 w 2486747"/>
                <a:gd name="connsiteY280" fmla="*/ 975410 h 1130999"/>
                <a:gd name="connsiteX281" fmla="*/ 2232684 w 2486747"/>
                <a:gd name="connsiteY281" fmla="*/ 940679 h 1130999"/>
                <a:gd name="connsiteX282" fmla="*/ 2222818 w 2486747"/>
                <a:gd name="connsiteY282" fmla="*/ 917742 h 1130999"/>
                <a:gd name="connsiteX283" fmla="*/ 2212588 w 2486747"/>
                <a:gd name="connsiteY283" fmla="*/ 903180 h 1130999"/>
                <a:gd name="connsiteX284" fmla="*/ 2213243 w 2486747"/>
                <a:gd name="connsiteY284" fmla="*/ 901250 h 1130999"/>
                <a:gd name="connsiteX285" fmla="*/ 2208146 w 2486747"/>
                <a:gd name="connsiteY285" fmla="*/ 892987 h 1130999"/>
                <a:gd name="connsiteX286" fmla="*/ 2198572 w 2486747"/>
                <a:gd name="connsiteY286" fmla="*/ 885341 h 1130999"/>
                <a:gd name="connsiteX287" fmla="*/ 2200501 w 2486747"/>
                <a:gd name="connsiteY287" fmla="*/ 864298 h 1130999"/>
                <a:gd name="connsiteX288" fmla="*/ 2174361 w 2486747"/>
                <a:gd name="connsiteY288" fmla="*/ 849007 h 1130999"/>
                <a:gd name="connsiteX289" fmla="*/ 2147603 w 2486747"/>
                <a:gd name="connsiteY289" fmla="*/ 848389 h 1130999"/>
                <a:gd name="connsiteX290" fmla="*/ 2131656 w 2486747"/>
                <a:gd name="connsiteY290" fmla="*/ 853485 h 1130999"/>
                <a:gd name="connsiteX291" fmla="*/ 2131656 w 2486747"/>
                <a:gd name="connsiteY291" fmla="*/ 864407 h 1130999"/>
                <a:gd name="connsiteX292" fmla="*/ 2109813 w 2486747"/>
                <a:gd name="connsiteY292" fmla="*/ 845949 h 1130999"/>
                <a:gd name="connsiteX293" fmla="*/ 2056077 w 2486747"/>
                <a:gd name="connsiteY293" fmla="*/ 831386 h 1130999"/>
                <a:gd name="connsiteX294" fmla="*/ 2051416 w 2486747"/>
                <a:gd name="connsiteY294" fmla="*/ 817770 h 1130999"/>
                <a:gd name="connsiteX295" fmla="*/ 2041223 w 2486747"/>
                <a:gd name="connsiteY295" fmla="*/ 810489 h 1130999"/>
                <a:gd name="connsiteX296" fmla="*/ 2031866 w 2486747"/>
                <a:gd name="connsiteY296" fmla="*/ 810489 h 1130999"/>
                <a:gd name="connsiteX297" fmla="*/ 2007219 w 2486747"/>
                <a:gd name="connsiteY297" fmla="*/ 771826 h 1130999"/>
                <a:gd name="connsiteX298" fmla="*/ 1987669 w 2486747"/>
                <a:gd name="connsiteY298" fmla="*/ 752712 h 1130999"/>
                <a:gd name="connsiteX299" fmla="*/ 1843062 w 2486747"/>
                <a:gd name="connsiteY299" fmla="*/ 667557 h 1130999"/>
                <a:gd name="connsiteX300" fmla="*/ 1813282 w 2486747"/>
                <a:gd name="connsiteY300" fmla="*/ 653505 h 1130999"/>
                <a:gd name="connsiteX301" fmla="*/ 1738940 w 2486747"/>
                <a:gd name="connsiteY301" fmla="*/ 635302 h 1130999"/>
                <a:gd name="connsiteX302" fmla="*/ 1750845 w 2486747"/>
                <a:gd name="connsiteY302" fmla="*/ 624670 h 1130999"/>
                <a:gd name="connsiteX303" fmla="*/ 1731295 w 2486747"/>
                <a:gd name="connsiteY303" fmla="*/ 623833 h 1130999"/>
                <a:gd name="connsiteX304" fmla="*/ 1719827 w 2486747"/>
                <a:gd name="connsiteY304" fmla="*/ 632316 h 1130999"/>
                <a:gd name="connsiteX305" fmla="*/ 1707084 w 2486747"/>
                <a:gd name="connsiteY305" fmla="*/ 630605 h 1130999"/>
                <a:gd name="connsiteX306" fmla="*/ 1694342 w 2486747"/>
                <a:gd name="connsiteY306" fmla="*/ 605557 h 1130999"/>
                <a:gd name="connsiteX307" fmla="*/ 1642936 w 2486747"/>
                <a:gd name="connsiteY307" fmla="*/ 600860 h 1130999"/>
                <a:gd name="connsiteX308" fmla="*/ 1622949 w 2486747"/>
                <a:gd name="connsiteY308" fmla="*/ 588555 h 1130999"/>
                <a:gd name="connsiteX309" fmla="*/ 1623786 w 2486747"/>
                <a:gd name="connsiteY309" fmla="*/ 581274 h 1130999"/>
                <a:gd name="connsiteX310" fmla="*/ 1623386 w 2486747"/>
                <a:gd name="connsiteY310" fmla="*/ 575740 h 1130999"/>
                <a:gd name="connsiteX311" fmla="*/ 1616578 w 2486747"/>
                <a:gd name="connsiteY311" fmla="*/ 574029 h 1130999"/>
                <a:gd name="connsiteX312" fmla="*/ 1614903 w 2486747"/>
                <a:gd name="connsiteY312" fmla="*/ 562124 h 1130999"/>
                <a:gd name="connsiteX313" fmla="*/ 1614357 w 2486747"/>
                <a:gd name="connsiteY313" fmla="*/ 565364 h 1130999"/>
                <a:gd name="connsiteX314" fmla="*/ 1612755 w 2486747"/>
                <a:gd name="connsiteY314" fmla="*/ 574903 h 1130999"/>
                <a:gd name="connsiteX315" fmla="*/ 1607658 w 2486747"/>
                <a:gd name="connsiteY315" fmla="*/ 575304 h 1130999"/>
                <a:gd name="connsiteX316" fmla="*/ 1607221 w 2486747"/>
                <a:gd name="connsiteY316" fmla="*/ 581274 h 1130999"/>
                <a:gd name="connsiteX317" fmla="*/ 1605110 w 2486747"/>
                <a:gd name="connsiteY317" fmla="*/ 587645 h 1130999"/>
                <a:gd name="connsiteX318" fmla="*/ 1520137 w 2486747"/>
                <a:gd name="connsiteY318" fmla="*/ 585497 h 1130999"/>
                <a:gd name="connsiteX319" fmla="*/ 1522904 w 2486747"/>
                <a:gd name="connsiteY319" fmla="*/ 576359 h 1130999"/>
                <a:gd name="connsiteX320" fmla="*/ 1535027 w 2486747"/>
                <a:gd name="connsiteY320" fmla="*/ 575085 h 1130999"/>
                <a:gd name="connsiteX321" fmla="*/ 1546896 w 2486747"/>
                <a:gd name="connsiteY321" fmla="*/ 573811 h 1130999"/>
                <a:gd name="connsiteX322" fmla="*/ 1548389 w 2486747"/>
                <a:gd name="connsiteY322" fmla="*/ 567257 h 1130999"/>
                <a:gd name="connsiteX323" fmla="*/ 1543073 w 2486747"/>
                <a:gd name="connsiteY323" fmla="*/ 565546 h 1130999"/>
                <a:gd name="connsiteX324" fmla="*/ 1545221 w 2486747"/>
                <a:gd name="connsiteY324" fmla="*/ 559576 h 1130999"/>
                <a:gd name="connsiteX325" fmla="*/ 1553704 w 2486747"/>
                <a:gd name="connsiteY325" fmla="*/ 564273 h 1130999"/>
                <a:gd name="connsiteX326" fmla="*/ 1562842 w 2486747"/>
                <a:gd name="connsiteY326" fmla="*/ 563617 h 1130999"/>
                <a:gd name="connsiteX327" fmla="*/ 1563279 w 2486747"/>
                <a:gd name="connsiteY327" fmla="*/ 556335 h 1130999"/>
                <a:gd name="connsiteX328" fmla="*/ 1559893 w 2486747"/>
                <a:gd name="connsiteY328" fmla="*/ 554407 h 1130999"/>
                <a:gd name="connsiteX329" fmla="*/ 1563534 w 2486747"/>
                <a:gd name="connsiteY329" fmla="*/ 554407 h 1130999"/>
                <a:gd name="connsiteX330" fmla="*/ 1566264 w 2486747"/>
                <a:gd name="connsiteY330" fmla="*/ 536203 h 1130999"/>
                <a:gd name="connsiteX331" fmla="*/ 1574783 w 2486747"/>
                <a:gd name="connsiteY331" fmla="*/ 528922 h 1130999"/>
                <a:gd name="connsiteX332" fmla="*/ 1583047 w 2486747"/>
                <a:gd name="connsiteY332" fmla="*/ 520621 h 1130999"/>
                <a:gd name="connsiteX333" fmla="*/ 1658882 w 2486747"/>
                <a:gd name="connsiteY333" fmla="*/ 526373 h 1130999"/>
                <a:gd name="connsiteX334" fmla="*/ 1662086 w 2486747"/>
                <a:gd name="connsiteY334" fmla="*/ 522732 h 1130999"/>
                <a:gd name="connsiteX335" fmla="*/ 1676102 w 2486747"/>
                <a:gd name="connsiteY335" fmla="*/ 522732 h 1130999"/>
                <a:gd name="connsiteX336" fmla="*/ 1683748 w 2486747"/>
                <a:gd name="connsiteY336" fmla="*/ 520184 h 1130999"/>
                <a:gd name="connsiteX337" fmla="*/ 1750007 w 2486747"/>
                <a:gd name="connsiteY337" fmla="*/ 528485 h 1130999"/>
                <a:gd name="connsiteX338" fmla="*/ 2284709 w 2486747"/>
                <a:gd name="connsiteY338" fmla="*/ 573738 h 1130999"/>
                <a:gd name="connsiteX339" fmla="*/ 2410239 w 2486747"/>
                <a:gd name="connsiteY339" fmla="*/ 590303 h 1130999"/>
                <a:gd name="connsiteX340" fmla="*/ 2427459 w 2486747"/>
                <a:gd name="connsiteY340" fmla="*/ 600497 h 1130999"/>
                <a:gd name="connsiteX341" fmla="*/ 2486073 w 2486747"/>
                <a:gd name="connsiteY341" fmla="*/ 564818 h 1130999"/>
                <a:gd name="connsiteX342" fmla="*/ 78405 w 2486747"/>
                <a:gd name="connsiteY342" fmla="*/ 749217 h 1130999"/>
                <a:gd name="connsiteX343" fmla="*/ 67228 w 2486747"/>
                <a:gd name="connsiteY343" fmla="*/ 759739 h 1130999"/>
                <a:gd name="connsiteX344" fmla="*/ 58964 w 2486747"/>
                <a:gd name="connsiteY344" fmla="*/ 761959 h 1130999"/>
                <a:gd name="connsiteX345" fmla="*/ 46222 w 2486747"/>
                <a:gd name="connsiteY345" fmla="*/ 755261 h 1130999"/>
                <a:gd name="connsiteX346" fmla="*/ 46222 w 2486747"/>
                <a:gd name="connsiteY346" fmla="*/ 749217 h 1130999"/>
                <a:gd name="connsiteX347" fmla="*/ 52556 w 2486747"/>
                <a:gd name="connsiteY347" fmla="*/ 745067 h 1130999"/>
                <a:gd name="connsiteX348" fmla="*/ 101014 w 2486747"/>
                <a:gd name="connsiteY348" fmla="*/ 732652 h 1130999"/>
                <a:gd name="connsiteX349" fmla="*/ 123950 w 2486747"/>
                <a:gd name="connsiteY349" fmla="*/ 707787 h 1130999"/>
                <a:gd name="connsiteX350" fmla="*/ 62787 w 2486747"/>
                <a:gd name="connsiteY350" fmla="*/ 720529 h 1130999"/>
                <a:gd name="connsiteX351" fmla="*/ 65954 w 2486747"/>
                <a:gd name="connsiteY351" fmla="*/ 713248 h 1130999"/>
                <a:gd name="connsiteX352" fmla="*/ 126171 w 2486747"/>
                <a:gd name="connsiteY352" fmla="*/ 674366 h 1130999"/>
                <a:gd name="connsiteX353" fmla="*/ 1859300 w 2486747"/>
                <a:gd name="connsiteY353" fmla="*/ 1005737 h 1130999"/>
                <a:gd name="connsiteX354" fmla="*/ 1859300 w 2486747"/>
                <a:gd name="connsiteY354" fmla="*/ 990446 h 1130999"/>
                <a:gd name="connsiteX355" fmla="*/ 1863450 w 2486747"/>
                <a:gd name="connsiteY355" fmla="*/ 990446 h 1130999"/>
                <a:gd name="connsiteX356" fmla="*/ 1872370 w 2486747"/>
                <a:gd name="connsiteY356" fmla="*/ 1017205 h 1130999"/>
                <a:gd name="connsiteX357" fmla="*/ 1872370 w 2486747"/>
                <a:gd name="connsiteY357" fmla="*/ 1034425 h 1130999"/>
                <a:gd name="connsiteX358" fmla="*/ 1865889 w 2486747"/>
                <a:gd name="connsiteY358" fmla="*/ 1034425 h 1130999"/>
                <a:gd name="connsiteX359" fmla="*/ 1862249 w 2486747"/>
                <a:gd name="connsiteY359" fmla="*/ 1026124 h 1130999"/>
                <a:gd name="connsiteX360" fmla="*/ 1859372 w 2486747"/>
                <a:gd name="connsiteY360" fmla="*/ 1024523 h 1130999"/>
                <a:gd name="connsiteX361" fmla="*/ 1823621 w 2486747"/>
                <a:gd name="connsiteY361" fmla="*/ 977267 h 1130999"/>
                <a:gd name="connsiteX362" fmla="*/ 1836764 w 2486747"/>
                <a:gd name="connsiteY362" fmla="*/ 1001041 h 1130999"/>
                <a:gd name="connsiteX363" fmla="*/ 1838912 w 2486747"/>
                <a:gd name="connsiteY363" fmla="*/ 1011671 h 1130999"/>
                <a:gd name="connsiteX364" fmla="*/ 1838912 w 2486747"/>
                <a:gd name="connsiteY364" fmla="*/ 1020191 h 1130999"/>
                <a:gd name="connsiteX365" fmla="*/ 1820199 w 2486747"/>
                <a:gd name="connsiteY365" fmla="*/ 1016769 h 1130999"/>
                <a:gd name="connsiteX366" fmla="*/ 1748733 w 2486747"/>
                <a:gd name="connsiteY366" fmla="*/ 987243 h 1130999"/>
                <a:gd name="connsiteX367" fmla="*/ 1748733 w 2486747"/>
                <a:gd name="connsiteY367" fmla="*/ 990446 h 1130999"/>
                <a:gd name="connsiteX368" fmla="*/ 1731841 w 2486747"/>
                <a:gd name="connsiteY368" fmla="*/ 1020191 h 1130999"/>
                <a:gd name="connsiteX369" fmla="*/ 1709997 w 2486747"/>
                <a:gd name="connsiteY369" fmla="*/ 1020191 h 1130999"/>
                <a:gd name="connsiteX370" fmla="*/ 1724487 w 2486747"/>
                <a:gd name="connsiteY370" fmla="*/ 965908 h 1130999"/>
                <a:gd name="connsiteX371" fmla="*/ 1737265 w 2486747"/>
                <a:gd name="connsiteY371" fmla="*/ 967801 h 1130999"/>
                <a:gd name="connsiteX372" fmla="*/ 1737265 w 2486747"/>
                <a:gd name="connsiteY372" fmla="*/ 973554 h 1130999"/>
                <a:gd name="connsiteX373" fmla="*/ 1712727 w 2486747"/>
                <a:gd name="connsiteY373" fmla="*/ 993614 h 1130999"/>
                <a:gd name="connsiteX374" fmla="*/ 1708577 w 2486747"/>
                <a:gd name="connsiteY374" fmla="*/ 983748 h 1130999"/>
                <a:gd name="connsiteX375" fmla="*/ 1687862 w 2486747"/>
                <a:gd name="connsiteY375" fmla="*/ 961103 h 1130999"/>
                <a:gd name="connsiteX376" fmla="*/ 1699330 w 2486747"/>
                <a:gd name="connsiteY376" fmla="*/ 962705 h 1130999"/>
                <a:gd name="connsiteX377" fmla="*/ 1686260 w 2486747"/>
                <a:gd name="connsiteY377" fmla="*/ 975447 h 1130999"/>
                <a:gd name="connsiteX378" fmla="*/ 1699330 w 2486747"/>
                <a:gd name="connsiteY378" fmla="*/ 998710 h 1130999"/>
                <a:gd name="connsiteX379" fmla="*/ 1705373 w 2486747"/>
                <a:gd name="connsiteY379" fmla="*/ 1003698 h 1130999"/>
                <a:gd name="connsiteX380" fmla="*/ 1676248 w 2486747"/>
                <a:gd name="connsiteY380" fmla="*/ 1025797 h 1130999"/>
                <a:gd name="connsiteX381" fmla="*/ 1669549 w 2486747"/>
                <a:gd name="connsiteY381" fmla="*/ 1023576 h 1130999"/>
                <a:gd name="connsiteX382" fmla="*/ 1652001 w 2486747"/>
                <a:gd name="connsiteY382" fmla="*/ 983748 h 1130999"/>
                <a:gd name="connsiteX383" fmla="*/ 1664125 w 2486747"/>
                <a:gd name="connsiteY383" fmla="*/ 983748 h 1130999"/>
                <a:gd name="connsiteX384" fmla="*/ 1664125 w 2486747"/>
                <a:gd name="connsiteY384" fmla="*/ 987388 h 1130999"/>
                <a:gd name="connsiteX385" fmla="*/ 1655496 w 2486747"/>
                <a:gd name="connsiteY385" fmla="*/ 995361 h 1130999"/>
                <a:gd name="connsiteX386" fmla="*/ 1651856 w 2486747"/>
                <a:gd name="connsiteY386" fmla="*/ 987388 h 1130999"/>
                <a:gd name="connsiteX387" fmla="*/ 1649307 w 2486747"/>
                <a:gd name="connsiteY387" fmla="*/ 987388 h 1130999"/>
                <a:gd name="connsiteX388" fmla="*/ 1649453 w 2486747"/>
                <a:gd name="connsiteY388" fmla="*/ 1032168 h 1130999"/>
                <a:gd name="connsiteX389" fmla="*/ 1654878 w 2486747"/>
                <a:gd name="connsiteY389" fmla="*/ 1028054 h 1130999"/>
                <a:gd name="connsiteX390" fmla="*/ 1664125 w 2486747"/>
                <a:gd name="connsiteY390" fmla="*/ 1033770 h 1130999"/>
                <a:gd name="connsiteX391" fmla="*/ 1656843 w 2486747"/>
                <a:gd name="connsiteY391" fmla="*/ 1039195 h 1130999"/>
                <a:gd name="connsiteX392" fmla="*/ 1649562 w 2486747"/>
                <a:gd name="connsiteY392" fmla="*/ 1038248 h 1130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Lst>
              <a:rect l="l" t="t" r="r" b="b"/>
              <a:pathLst>
                <a:path w="2486747" h="1130999">
                  <a:moveTo>
                    <a:pt x="1919188" y="527757"/>
                  </a:moveTo>
                  <a:lnTo>
                    <a:pt x="1718261" y="505913"/>
                  </a:lnTo>
                  <a:lnTo>
                    <a:pt x="1682983" y="501253"/>
                  </a:lnTo>
                  <a:lnTo>
                    <a:pt x="1680435" y="496120"/>
                  </a:lnTo>
                  <a:lnTo>
                    <a:pt x="1663433" y="492479"/>
                  </a:lnTo>
                  <a:lnTo>
                    <a:pt x="1659610" y="485198"/>
                  </a:lnTo>
                  <a:lnTo>
                    <a:pt x="1645048" y="487746"/>
                  </a:lnTo>
                  <a:lnTo>
                    <a:pt x="1595753" y="483486"/>
                  </a:lnTo>
                  <a:lnTo>
                    <a:pt x="1589819" y="474567"/>
                  </a:lnTo>
                  <a:lnTo>
                    <a:pt x="1576640" y="474567"/>
                  </a:lnTo>
                  <a:lnTo>
                    <a:pt x="1572999" y="478389"/>
                  </a:lnTo>
                  <a:lnTo>
                    <a:pt x="1562077" y="480974"/>
                  </a:lnTo>
                  <a:lnTo>
                    <a:pt x="1558692" y="469069"/>
                  </a:lnTo>
                  <a:lnTo>
                    <a:pt x="1553595" y="469069"/>
                  </a:lnTo>
                  <a:lnTo>
                    <a:pt x="1551884" y="459276"/>
                  </a:lnTo>
                  <a:lnTo>
                    <a:pt x="1554869" y="440600"/>
                  </a:lnTo>
                  <a:lnTo>
                    <a:pt x="1560803" y="440163"/>
                  </a:lnTo>
                  <a:lnTo>
                    <a:pt x="1559929" y="435284"/>
                  </a:lnTo>
                  <a:lnTo>
                    <a:pt x="1578424" y="431462"/>
                  </a:lnTo>
                  <a:lnTo>
                    <a:pt x="1577805" y="427821"/>
                  </a:lnTo>
                  <a:lnTo>
                    <a:pt x="1570778" y="424617"/>
                  </a:lnTo>
                  <a:lnTo>
                    <a:pt x="1583521" y="420175"/>
                  </a:lnTo>
                  <a:lnTo>
                    <a:pt x="1583521" y="413149"/>
                  </a:lnTo>
                  <a:lnTo>
                    <a:pt x="1574601" y="413149"/>
                  </a:lnTo>
                  <a:lnTo>
                    <a:pt x="1575875" y="403610"/>
                  </a:lnTo>
                  <a:cubicBezTo>
                    <a:pt x="1575875" y="403610"/>
                    <a:pt x="1606457" y="404230"/>
                    <a:pt x="1615413" y="404885"/>
                  </a:cubicBezTo>
                  <a:cubicBezTo>
                    <a:pt x="1624369" y="405540"/>
                    <a:pt x="1643446" y="393380"/>
                    <a:pt x="1650436" y="370481"/>
                  </a:cubicBezTo>
                  <a:cubicBezTo>
                    <a:pt x="1657426" y="347581"/>
                    <a:pt x="1621747" y="323153"/>
                    <a:pt x="1621747" y="323153"/>
                  </a:cubicBezTo>
                  <a:lnTo>
                    <a:pt x="1511509" y="298287"/>
                  </a:lnTo>
                  <a:cubicBezTo>
                    <a:pt x="1511509" y="298287"/>
                    <a:pt x="1475103" y="295738"/>
                    <a:pt x="1460540" y="309209"/>
                  </a:cubicBezTo>
                  <a:cubicBezTo>
                    <a:pt x="1445977" y="322679"/>
                    <a:pt x="1452894" y="360178"/>
                    <a:pt x="1453513" y="362107"/>
                  </a:cubicBezTo>
                  <a:cubicBezTo>
                    <a:pt x="1454132" y="364037"/>
                    <a:pt x="1492396" y="381876"/>
                    <a:pt x="1494944" y="382494"/>
                  </a:cubicBezTo>
                  <a:cubicBezTo>
                    <a:pt x="1497492" y="383114"/>
                    <a:pt x="1496874" y="392688"/>
                    <a:pt x="1496874" y="394618"/>
                  </a:cubicBezTo>
                  <a:cubicBezTo>
                    <a:pt x="1496874" y="396548"/>
                    <a:pt x="1482821" y="398441"/>
                    <a:pt x="1482821" y="398441"/>
                  </a:cubicBezTo>
                  <a:lnTo>
                    <a:pt x="1483476" y="403537"/>
                  </a:lnTo>
                  <a:lnTo>
                    <a:pt x="1500041" y="408635"/>
                  </a:lnTo>
                  <a:lnTo>
                    <a:pt x="1511509" y="416899"/>
                  </a:lnTo>
                  <a:lnTo>
                    <a:pt x="1499422" y="418173"/>
                  </a:lnTo>
                  <a:lnTo>
                    <a:pt x="1499422" y="445587"/>
                  </a:lnTo>
                  <a:lnTo>
                    <a:pt x="1468185" y="448135"/>
                  </a:lnTo>
                  <a:lnTo>
                    <a:pt x="1462433" y="454507"/>
                  </a:lnTo>
                  <a:lnTo>
                    <a:pt x="1433781" y="450065"/>
                  </a:lnTo>
                  <a:lnTo>
                    <a:pt x="1405093" y="447480"/>
                  </a:lnTo>
                  <a:lnTo>
                    <a:pt x="1389766" y="441764"/>
                  </a:lnTo>
                  <a:lnTo>
                    <a:pt x="1369378" y="439871"/>
                  </a:lnTo>
                  <a:lnTo>
                    <a:pt x="1358456" y="438597"/>
                  </a:lnTo>
                  <a:lnTo>
                    <a:pt x="1348881" y="442238"/>
                  </a:lnTo>
                  <a:lnTo>
                    <a:pt x="591154" y="249284"/>
                  </a:lnTo>
                  <a:lnTo>
                    <a:pt x="489216" y="240801"/>
                  </a:lnTo>
                  <a:lnTo>
                    <a:pt x="519834" y="279865"/>
                  </a:lnTo>
                  <a:lnTo>
                    <a:pt x="567417" y="279865"/>
                  </a:lnTo>
                  <a:lnTo>
                    <a:pt x="1241227" y="449846"/>
                  </a:lnTo>
                  <a:lnTo>
                    <a:pt x="1351685" y="465138"/>
                  </a:lnTo>
                  <a:lnTo>
                    <a:pt x="1368686" y="465975"/>
                  </a:lnTo>
                  <a:lnTo>
                    <a:pt x="1372072" y="472783"/>
                  </a:lnTo>
                  <a:lnTo>
                    <a:pt x="1409462" y="480064"/>
                  </a:lnTo>
                  <a:lnTo>
                    <a:pt x="1453149" y="500452"/>
                  </a:lnTo>
                  <a:lnTo>
                    <a:pt x="1451438" y="504275"/>
                  </a:lnTo>
                  <a:lnTo>
                    <a:pt x="1449727" y="512357"/>
                  </a:lnTo>
                  <a:lnTo>
                    <a:pt x="1456535" y="524698"/>
                  </a:lnTo>
                  <a:lnTo>
                    <a:pt x="1451839" y="527247"/>
                  </a:lnTo>
                  <a:lnTo>
                    <a:pt x="1451839" y="531907"/>
                  </a:lnTo>
                  <a:lnTo>
                    <a:pt x="1463744" y="533581"/>
                  </a:lnTo>
                  <a:lnTo>
                    <a:pt x="1465018" y="537841"/>
                  </a:lnTo>
                  <a:lnTo>
                    <a:pt x="1468003" y="552731"/>
                  </a:lnTo>
                  <a:lnTo>
                    <a:pt x="1435711" y="552731"/>
                  </a:lnTo>
                  <a:cubicBezTo>
                    <a:pt x="1435711" y="552731"/>
                    <a:pt x="1429776" y="570934"/>
                    <a:pt x="1428903" y="572245"/>
                  </a:cubicBezTo>
                  <a:cubicBezTo>
                    <a:pt x="1428029" y="573555"/>
                    <a:pt x="1415323" y="567585"/>
                    <a:pt x="1415323" y="567585"/>
                  </a:cubicBezTo>
                  <a:lnTo>
                    <a:pt x="1388564" y="568860"/>
                  </a:lnTo>
                  <a:lnTo>
                    <a:pt x="1301007" y="582876"/>
                  </a:lnTo>
                  <a:lnTo>
                    <a:pt x="1301007" y="570571"/>
                  </a:lnTo>
                  <a:lnTo>
                    <a:pt x="1199469" y="573119"/>
                  </a:lnTo>
                  <a:lnTo>
                    <a:pt x="1204166" y="556118"/>
                  </a:lnTo>
                  <a:lnTo>
                    <a:pt x="1196520" y="549309"/>
                  </a:lnTo>
                  <a:lnTo>
                    <a:pt x="1201617" y="538715"/>
                  </a:lnTo>
                  <a:lnTo>
                    <a:pt x="1207988" y="536567"/>
                  </a:lnTo>
                  <a:lnTo>
                    <a:pt x="1207988" y="531470"/>
                  </a:lnTo>
                  <a:lnTo>
                    <a:pt x="1173147" y="537004"/>
                  </a:lnTo>
                  <a:cubicBezTo>
                    <a:pt x="1173147" y="537004"/>
                    <a:pt x="1171436" y="540826"/>
                    <a:pt x="1169507" y="541263"/>
                  </a:cubicBezTo>
                  <a:cubicBezTo>
                    <a:pt x="1167577" y="541700"/>
                    <a:pt x="1159713" y="543375"/>
                    <a:pt x="1159713" y="543375"/>
                  </a:cubicBezTo>
                  <a:lnTo>
                    <a:pt x="1158439" y="540390"/>
                  </a:lnTo>
                  <a:lnTo>
                    <a:pt x="1150393" y="545486"/>
                  </a:lnTo>
                  <a:cubicBezTo>
                    <a:pt x="1150393" y="545486"/>
                    <a:pt x="1150393" y="556408"/>
                    <a:pt x="1150830" y="558666"/>
                  </a:cubicBezTo>
                  <a:cubicBezTo>
                    <a:pt x="1151267" y="560923"/>
                    <a:pt x="1158111" y="559102"/>
                    <a:pt x="1158111" y="559102"/>
                  </a:cubicBezTo>
                  <a:lnTo>
                    <a:pt x="1159786" y="551821"/>
                  </a:lnTo>
                  <a:lnTo>
                    <a:pt x="1171691" y="546287"/>
                  </a:lnTo>
                  <a:lnTo>
                    <a:pt x="1180210" y="554807"/>
                  </a:lnTo>
                  <a:lnTo>
                    <a:pt x="1193353" y="563290"/>
                  </a:lnTo>
                  <a:lnTo>
                    <a:pt x="1191241" y="575631"/>
                  </a:lnTo>
                  <a:lnTo>
                    <a:pt x="1118137" y="569260"/>
                  </a:lnTo>
                  <a:lnTo>
                    <a:pt x="1084607" y="570097"/>
                  </a:lnTo>
                  <a:lnTo>
                    <a:pt x="1068442" y="572209"/>
                  </a:lnTo>
                  <a:lnTo>
                    <a:pt x="1057848" y="585825"/>
                  </a:lnTo>
                  <a:cubicBezTo>
                    <a:pt x="1057848" y="585825"/>
                    <a:pt x="1053589" y="629148"/>
                    <a:pt x="1053152" y="630423"/>
                  </a:cubicBezTo>
                  <a:cubicBezTo>
                    <a:pt x="1052715" y="631697"/>
                    <a:pt x="1048055" y="630860"/>
                    <a:pt x="1048055" y="630860"/>
                  </a:cubicBezTo>
                  <a:lnTo>
                    <a:pt x="1048055" y="624052"/>
                  </a:lnTo>
                  <a:lnTo>
                    <a:pt x="1020022" y="630022"/>
                  </a:lnTo>
                  <a:lnTo>
                    <a:pt x="1020022" y="636794"/>
                  </a:lnTo>
                  <a:lnTo>
                    <a:pt x="945243" y="657618"/>
                  </a:lnTo>
                  <a:lnTo>
                    <a:pt x="915098" y="626600"/>
                  </a:lnTo>
                  <a:lnTo>
                    <a:pt x="890888" y="629148"/>
                  </a:lnTo>
                  <a:lnTo>
                    <a:pt x="890888" y="661004"/>
                  </a:lnTo>
                  <a:lnTo>
                    <a:pt x="871338" y="663553"/>
                  </a:lnTo>
                  <a:lnTo>
                    <a:pt x="831291" y="663553"/>
                  </a:lnTo>
                  <a:lnTo>
                    <a:pt x="827068" y="660167"/>
                  </a:lnTo>
                  <a:lnTo>
                    <a:pt x="326151" y="633408"/>
                  </a:lnTo>
                  <a:cubicBezTo>
                    <a:pt x="301941" y="636575"/>
                    <a:pt x="284065" y="607268"/>
                    <a:pt x="284065" y="607268"/>
                  </a:cubicBezTo>
                  <a:lnTo>
                    <a:pt x="210160" y="412276"/>
                  </a:lnTo>
                  <a:lnTo>
                    <a:pt x="213801" y="411620"/>
                  </a:lnTo>
                  <a:cubicBezTo>
                    <a:pt x="213801" y="411620"/>
                    <a:pt x="236737" y="449228"/>
                    <a:pt x="238048" y="452432"/>
                  </a:cubicBezTo>
                  <a:cubicBezTo>
                    <a:pt x="239358" y="455635"/>
                    <a:pt x="303033" y="500197"/>
                    <a:pt x="303033" y="500197"/>
                  </a:cubicBezTo>
                  <a:lnTo>
                    <a:pt x="303033" y="527611"/>
                  </a:lnTo>
                  <a:cubicBezTo>
                    <a:pt x="303033" y="532708"/>
                    <a:pt x="355932" y="480283"/>
                    <a:pt x="355932" y="480283"/>
                  </a:cubicBezTo>
                  <a:lnTo>
                    <a:pt x="229747" y="400625"/>
                  </a:lnTo>
                  <a:lnTo>
                    <a:pt x="201678" y="386062"/>
                  </a:lnTo>
                  <a:cubicBezTo>
                    <a:pt x="201678" y="386062"/>
                    <a:pt x="215075" y="370772"/>
                    <a:pt x="215730" y="368842"/>
                  </a:cubicBezTo>
                  <a:cubicBezTo>
                    <a:pt x="216058" y="366294"/>
                    <a:pt x="216058" y="363745"/>
                    <a:pt x="215730" y="361197"/>
                  </a:cubicBezTo>
                  <a:lnTo>
                    <a:pt x="218898" y="340191"/>
                  </a:lnTo>
                  <a:lnTo>
                    <a:pt x="186387" y="304476"/>
                  </a:lnTo>
                  <a:cubicBezTo>
                    <a:pt x="186387" y="304476"/>
                    <a:pt x="197308" y="276443"/>
                    <a:pt x="197308" y="274550"/>
                  </a:cubicBezTo>
                  <a:cubicBezTo>
                    <a:pt x="197308" y="272656"/>
                    <a:pt x="193668" y="229297"/>
                    <a:pt x="193668" y="229297"/>
                  </a:cubicBezTo>
                  <a:lnTo>
                    <a:pt x="193668" y="174067"/>
                  </a:lnTo>
                  <a:lnTo>
                    <a:pt x="205136" y="159505"/>
                  </a:lnTo>
                  <a:lnTo>
                    <a:pt x="152237" y="160779"/>
                  </a:lnTo>
                  <a:cubicBezTo>
                    <a:pt x="152237" y="160779"/>
                    <a:pt x="162431" y="295884"/>
                    <a:pt x="162431" y="297813"/>
                  </a:cubicBezTo>
                  <a:cubicBezTo>
                    <a:pt x="162431" y="299743"/>
                    <a:pt x="149070" y="259586"/>
                    <a:pt x="149070" y="259586"/>
                  </a:cubicBezTo>
                  <a:lnTo>
                    <a:pt x="138148" y="253835"/>
                  </a:lnTo>
                  <a:lnTo>
                    <a:pt x="154094" y="-3013"/>
                  </a:lnTo>
                  <a:lnTo>
                    <a:pt x="150453" y="-3013"/>
                  </a:lnTo>
                  <a:lnTo>
                    <a:pt x="130685" y="250630"/>
                  </a:lnTo>
                  <a:lnTo>
                    <a:pt x="65663" y="243641"/>
                  </a:lnTo>
                  <a:lnTo>
                    <a:pt x="65044" y="238544"/>
                  </a:lnTo>
                  <a:lnTo>
                    <a:pt x="54122" y="239163"/>
                  </a:lnTo>
                  <a:lnTo>
                    <a:pt x="52811" y="242366"/>
                  </a:lnTo>
                  <a:lnTo>
                    <a:pt x="40724" y="239818"/>
                  </a:lnTo>
                  <a:lnTo>
                    <a:pt x="39450" y="230898"/>
                  </a:lnTo>
                  <a:lnTo>
                    <a:pt x="22230" y="230898"/>
                  </a:lnTo>
                  <a:lnTo>
                    <a:pt x="18589" y="238544"/>
                  </a:lnTo>
                  <a:lnTo>
                    <a:pt x="10289" y="243641"/>
                  </a:lnTo>
                  <a:lnTo>
                    <a:pt x="1406" y="257001"/>
                  </a:lnTo>
                  <a:lnTo>
                    <a:pt x="14148" y="262754"/>
                  </a:lnTo>
                  <a:cubicBezTo>
                    <a:pt x="14148" y="262754"/>
                    <a:pt x="17788" y="291442"/>
                    <a:pt x="17788" y="293335"/>
                  </a:cubicBezTo>
                  <a:cubicBezTo>
                    <a:pt x="17788" y="295228"/>
                    <a:pt x="54741" y="423998"/>
                    <a:pt x="60166" y="443730"/>
                  </a:cubicBezTo>
                  <a:cubicBezTo>
                    <a:pt x="65590" y="463462"/>
                    <a:pt x="115285" y="576286"/>
                    <a:pt x="115285" y="576286"/>
                  </a:cubicBezTo>
                  <a:cubicBezTo>
                    <a:pt x="75784" y="571844"/>
                    <a:pt x="5046" y="614549"/>
                    <a:pt x="5046" y="614549"/>
                  </a:cubicBezTo>
                  <a:lnTo>
                    <a:pt x="10107" y="654051"/>
                  </a:lnTo>
                  <a:lnTo>
                    <a:pt x="27327" y="650228"/>
                  </a:lnTo>
                  <a:lnTo>
                    <a:pt x="30531" y="651829"/>
                  </a:lnTo>
                  <a:lnTo>
                    <a:pt x="20337" y="658528"/>
                  </a:lnTo>
                  <a:lnTo>
                    <a:pt x="74946" y="679863"/>
                  </a:lnTo>
                  <a:lnTo>
                    <a:pt x="106511" y="675094"/>
                  </a:lnTo>
                  <a:lnTo>
                    <a:pt x="65080" y="702508"/>
                  </a:lnTo>
                  <a:lnTo>
                    <a:pt x="59328" y="704401"/>
                  </a:lnTo>
                  <a:lnTo>
                    <a:pt x="61258" y="708551"/>
                  </a:lnTo>
                  <a:lnTo>
                    <a:pt x="53976" y="718781"/>
                  </a:lnTo>
                  <a:lnTo>
                    <a:pt x="41853" y="714922"/>
                  </a:lnTo>
                  <a:lnTo>
                    <a:pt x="30385" y="713939"/>
                  </a:lnTo>
                  <a:lnTo>
                    <a:pt x="12837" y="721912"/>
                  </a:lnTo>
                  <a:cubicBezTo>
                    <a:pt x="12837" y="721912"/>
                    <a:pt x="13820" y="735929"/>
                    <a:pt x="13820" y="736912"/>
                  </a:cubicBezTo>
                  <a:cubicBezTo>
                    <a:pt x="13820" y="737895"/>
                    <a:pt x="2898" y="742955"/>
                    <a:pt x="2898" y="742955"/>
                  </a:cubicBezTo>
                  <a:lnTo>
                    <a:pt x="3845" y="747724"/>
                  </a:lnTo>
                  <a:lnTo>
                    <a:pt x="22339" y="742955"/>
                  </a:lnTo>
                  <a:cubicBezTo>
                    <a:pt x="22449" y="744775"/>
                    <a:pt x="22667" y="746596"/>
                    <a:pt x="22994" y="748379"/>
                  </a:cubicBezTo>
                  <a:cubicBezTo>
                    <a:pt x="23286" y="749326"/>
                    <a:pt x="31259" y="750273"/>
                    <a:pt x="31259" y="750273"/>
                  </a:cubicBezTo>
                  <a:lnTo>
                    <a:pt x="30931" y="760795"/>
                  </a:lnTo>
                  <a:cubicBezTo>
                    <a:pt x="5119" y="752822"/>
                    <a:pt x="-597" y="782638"/>
                    <a:pt x="-597" y="782638"/>
                  </a:cubicBezTo>
                  <a:cubicBezTo>
                    <a:pt x="-2199" y="794761"/>
                    <a:pt x="21247" y="826945"/>
                    <a:pt x="43091" y="803681"/>
                  </a:cubicBezTo>
                  <a:cubicBezTo>
                    <a:pt x="64935" y="780417"/>
                    <a:pt x="41489" y="764180"/>
                    <a:pt x="41489" y="764180"/>
                  </a:cubicBezTo>
                  <a:lnTo>
                    <a:pt x="43091" y="759374"/>
                  </a:lnTo>
                  <a:lnTo>
                    <a:pt x="54886" y="777577"/>
                  </a:lnTo>
                  <a:lnTo>
                    <a:pt x="57726" y="789373"/>
                  </a:lnTo>
                  <a:lnTo>
                    <a:pt x="104581" y="735819"/>
                  </a:lnTo>
                  <a:lnTo>
                    <a:pt x="108222" y="737130"/>
                  </a:lnTo>
                  <a:lnTo>
                    <a:pt x="124824" y="728830"/>
                  </a:lnTo>
                  <a:lnTo>
                    <a:pt x="132105" y="727228"/>
                  </a:lnTo>
                  <a:lnTo>
                    <a:pt x="208267" y="740297"/>
                  </a:lnTo>
                  <a:lnTo>
                    <a:pt x="316285" y="751766"/>
                  </a:lnTo>
                  <a:lnTo>
                    <a:pt x="317559" y="793851"/>
                  </a:lnTo>
                  <a:lnTo>
                    <a:pt x="329974" y="793524"/>
                  </a:lnTo>
                  <a:lnTo>
                    <a:pt x="335726" y="768039"/>
                  </a:lnTo>
                  <a:lnTo>
                    <a:pt x="361210" y="761668"/>
                  </a:lnTo>
                  <a:lnTo>
                    <a:pt x="423648" y="769969"/>
                  </a:lnTo>
                  <a:cubicBezTo>
                    <a:pt x="423648" y="769969"/>
                    <a:pt x="422701" y="790029"/>
                    <a:pt x="422373" y="793232"/>
                  </a:cubicBezTo>
                  <a:cubicBezTo>
                    <a:pt x="422046" y="796437"/>
                    <a:pt x="426524" y="795454"/>
                    <a:pt x="426524" y="795454"/>
                  </a:cubicBezTo>
                  <a:cubicBezTo>
                    <a:pt x="426524" y="795454"/>
                    <a:pt x="430164" y="773610"/>
                    <a:pt x="431293" y="773610"/>
                  </a:cubicBezTo>
                  <a:cubicBezTo>
                    <a:pt x="432422" y="773610"/>
                    <a:pt x="434169" y="770442"/>
                    <a:pt x="434169" y="770442"/>
                  </a:cubicBezTo>
                  <a:lnTo>
                    <a:pt x="510332" y="778706"/>
                  </a:lnTo>
                  <a:lnTo>
                    <a:pt x="512880" y="791777"/>
                  </a:lnTo>
                  <a:lnTo>
                    <a:pt x="518595" y="791777"/>
                  </a:lnTo>
                  <a:lnTo>
                    <a:pt x="544735" y="787335"/>
                  </a:lnTo>
                  <a:lnTo>
                    <a:pt x="616128" y="797201"/>
                  </a:lnTo>
                  <a:cubicBezTo>
                    <a:pt x="617002" y="799932"/>
                    <a:pt x="618058" y="802589"/>
                    <a:pt x="619296" y="805174"/>
                  </a:cubicBezTo>
                  <a:cubicBezTo>
                    <a:pt x="621589" y="807322"/>
                    <a:pt x="624029" y="809360"/>
                    <a:pt x="626577" y="811217"/>
                  </a:cubicBezTo>
                  <a:lnTo>
                    <a:pt x="628179" y="817261"/>
                  </a:lnTo>
                  <a:lnTo>
                    <a:pt x="639938" y="817588"/>
                  </a:lnTo>
                  <a:lnTo>
                    <a:pt x="642159" y="812820"/>
                  </a:lnTo>
                  <a:lnTo>
                    <a:pt x="649804" y="810890"/>
                  </a:lnTo>
                  <a:lnTo>
                    <a:pt x="662547" y="804846"/>
                  </a:lnTo>
                  <a:lnTo>
                    <a:pt x="717156" y="815040"/>
                  </a:lnTo>
                  <a:lnTo>
                    <a:pt x="718758" y="846604"/>
                  </a:lnTo>
                  <a:lnTo>
                    <a:pt x="734996" y="848170"/>
                  </a:lnTo>
                  <a:lnTo>
                    <a:pt x="746172" y="817916"/>
                  </a:lnTo>
                  <a:lnTo>
                    <a:pt x="832201" y="854323"/>
                  </a:lnTo>
                  <a:lnTo>
                    <a:pt x="864712" y="861312"/>
                  </a:lnTo>
                  <a:lnTo>
                    <a:pt x="891470" y="870560"/>
                  </a:lnTo>
                  <a:cubicBezTo>
                    <a:pt x="891470" y="870560"/>
                    <a:pt x="915681" y="875984"/>
                    <a:pt x="917902" y="876931"/>
                  </a:cubicBezTo>
                  <a:cubicBezTo>
                    <a:pt x="920122" y="877877"/>
                    <a:pt x="946590" y="883630"/>
                    <a:pt x="947537" y="883630"/>
                  </a:cubicBezTo>
                  <a:cubicBezTo>
                    <a:pt x="948483" y="883630"/>
                    <a:pt x="1035167" y="887271"/>
                    <a:pt x="1035167" y="887271"/>
                  </a:cubicBezTo>
                  <a:lnTo>
                    <a:pt x="1051732" y="883448"/>
                  </a:lnTo>
                  <a:lnTo>
                    <a:pt x="1067350" y="874200"/>
                  </a:lnTo>
                  <a:lnTo>
                    <a:pt x="1080093" y="877405"/>
                  </a:lnTo>
                  <a:cubicBezTo>
                    <a:pt x="1080093" y="877405"/>
                    <a:pt x="1082350" y="926771"/>
                    <a:pt x="1082350" y="928701"/>
                  </a:cubicBezTo>
                  <a:cubicBezTo>
                    <a:pt x="1082350" y="930630"/>
                    <a:pt x="1035021" y="919126"/>
                    <a:pt x="1035021" y="919126"/>
                  </a:cubicBezTo>
                  <a:cubicBezTo>
                    <a:pt x="1034693" y="921456"/>
                    <a:pt x="1034693" y="923823"/>
                    <a:pt x="1035021" y="926152"/>
                  </a:cubicBezTo>
                  <a:cubicBezTo>
                    <a:pt x="1035676" y="927427"/>
                    <a:pt x="1109582" y="940169"/>
                    <a:pt x="1109582" y="940169"/>
                  </a:cubicBezTo>
                  <a:lnTo>
                    <a:pt x="1122324" y="885049"/>
                  </a:lnTo>
                  <a:lnTo>
                    <a:pt x="1132845" y="887598"/>
                  </a:lnTo>
                  <a:lnTo>
                    <a:pt x="1162808" y="890147"/>
                  </a:lnTo>
                  <a:cubicBezTo>
                    <a:pt x="1162808" y="890147"/>
                    <a:pt x="1175223" y="900340"/>
                    <a:pt x="1177152" y="902561"/>
                  </a:cubicBezTo>
                  <a:cubicBezTo>
                    <a:pt x="1179081" y="904782"/>
                    <a:pt x="1203583" y="904491"/>
                    <a:pt x="1203583" y="904491"/>
                  </a:cubicBezTo>
                  <a:lnTo>
                    <a:pt x="1218874" y="906711"/>
                  </a:lnTo>
                  <a:lnTo>
                    <a:pt x="1247234" y="914685"/>
                  </a:lnTo>
                  <a:lnTo>
                    <a:pt x="1365446" y="924551"/>
                  </a:lnTo>
                  <a:cubicBezTo>
                    <a:pt x="1365446" y="924551"/>
                    <a:pt x="1367995" y="939550"/>
                    <a:pt x="1368322" y="940496"/>
                  </a:cubicBezTo>
                  <a:cubicBezTo>
                    <a:pt x="1374657" y="943409"/>
                    <a:pt x="1381137" y="945957"/>
                    <a:pt x="1387763" y="948142"/>
                  </a:cubicBezTo>
                  <a:lnTo>
                    <a:pt x="1387763" y="971733"/>
                  </a:lnTo>
                  <a:cubicBezTo>
                    <a:pt x="1387763" y="972680"/>
                    <a:pt x="1408151" y="972352"/>
                    <a:pt x="1408151" y="972352"/>
                  </a:cubicBezTo>
                  <a:cubicBezTo>
                    <a:pt x="1408151" y="972352"/>
                    <a:pt x="1407532" y="986697"/>
                    <a:pt x="1407532" y="987643"/>
                  </a:cubicBezTo>
                  <a:cubicBezTo>
                    <a:pt x="1408515" y="991611"/>
                    <a:pt x="1409935" y="995434"/>
                    <a:pt x="1411682" y="999111"/>
                  </a:cubicBezTo>
                  <a:cubicBezTo>
                    <a:pt x="1414923" y="1001732"/>
                    <a:pt x="1418345" y="1004171"/>
                    <a:pt x="1421876" y="1006392"/>
                  </a:cubicBezTo>
                  <a:lnTo>
                    <a:pt x="1478270" y="1007958"/>
                  </a:lnTo>
                  <a:lnTo>
                    <a:pt x="1563643" y="1009559"/>
                  </a:lnTo>
                  <a:cubicBezTo>
                    <a:pt x="1548680" y="1017860"/>
                    <a:pt x="1550901" y="1045566"/>
                    <a:pt x="1550901" y="1045566"/>
                  </a:cubicBezTo>
                  <a:cubicBezTo>
                    <a:pt x="1559201" y="1077130"/>
                    <a:pt x="1578970" y="1083501"/>
                    <a:pt x="1578970" y="1083501"/>
                  </a:cubicBezTo>
                  <a:cubicBezTo>
                    <a:pt x="1578278" y="1089108"/>
                    <a:pt x="1578933" y="1094787"/>
                    <a:pt x="1580863" y="1100066"/>
                  </a:cubicBezTo>
                  <a:cubicBezTo>
                    <a:pt x="1591785" y="1123949"/>
                    <a:pt x="1616250" y="1129191"/>
                    <a:pt x="1636966" y="1127772"/>
                  </a:cubicBezTo>
                  <a:cubicBezTo>
                    <a:pt x="1657681" y="1126352"/>
                    <a:pt x="1670423" y="1103889"/>
                    <a:pt x="1671989" y="1096571"/>
                  </a:cubicBezTo>
                  <a:cubicBezTo>
                    <a:pt x="1673554" y="1089254"/>
                    <a:pt x="1670714" y="1064679"/>
                    <a:pt x="1670714" y="1064679"/>
                  </a:cubicBezTo>
                  <a:lnTo>
                    <a:pt x="1678687" y="1064679"/>
                  </a:lnTo>
                  <a:lnTo>
                    <a:pt x="1708941" y="1085394"/>
                  </a:lnTo>
                  <a:lnTo>
                    <a:pt x="1713092" y="1080953"/>
                  </a:lnTo>
                  <a:lnTo>
                    <a:pt x="1691248" y="1055468"/>
                  </a:lnTo>
                  <a:lnTo>
                    <a:pt x="1720373" y="1041161"/>
                  </a:lnTo>
                  <a:lnTo>
                    <a:pt x="1734935" y="1021391"/>
                  </a:lnTo>
                  <a:lnTo>
                    <a:pt x="1753139" y="983784"/>
                  </a:lnTo>
                  <a:lnTo>
                    <a:pt x="1758235" y="981891"/>
                  </a:lnTo>
                  <a:lnTo>
                    <a:pt x="1767119" y="971697"/>
                  </a:lnTo>
                  <a:lnTo>
                    <a:pt x="1799338" y="974865"/>
                  </a:lnTo>
                  <a:cubicBezTo>
                    <a:pt x="1796571" y="978105"/>
                    <a:pt x="1794023" y="981490"/>
                    <a:pt x="1791693" y="985058"/>
                  </a:cubicBezTo>
                  <a:cubicBezTo>
                    <a:pt x="1791693" y="986004"/>
                    <a:pt x="1794533" y="1020445"/>
                    <a:pt x="1794533" y="1022994"/>
                  </a:cubicBezTo>
                  <a:cubicBezTo>
                    <a:pt x="1794533" y="1025542"/>
                    <a:pt x="1791693" y="1032205"/>
                    <a:pt x="1791984" y="1033187"/>
                  </a:cubicBezTo>
                  <a:cubicBezTo>
                    <a:pt x="1792276" y="1034170"/>
                    <a:pt x="1795188" y="1038613"/>
                    <a:pt x="1794860" y="1039850"/>
                  </a:cubicBezTo>
                  <a:cubicBezTo>
                    <a:pt x="1794533" y="1041088"/>
                    <a:pt x="1791693" y="1042726"/>
                    <a:pt x="1791693" y="1042726"/>
                  </a:cubicBezTo>
                  <a:cubicBezTo>
                    <a:pt x="1791693" y="1042726"/>
                    <a:pt x="1796134" y="1052628"/>
                    <a:pt x="1796134" y="1053648"/>
                  </a:cubicBezTo>
                  <a:cubicBezTo>
                    <a:pt x="1796134" y="1054667"/>
                    <a:pt x="1805382" y="1055541"/>
                    <a:pt x="1811425" y="1055541"/>
                  </a:cubicBezTo>
                  <a:cubicBezTo>
                    <a:pt x="1817469" y="1055541"/>
                    <a:pt x="1816231" y="1067701"/>
                    <a:pt x="1816231" y="1067701"/>
                  </a:cubicBezTo>
                  <a:lnTo>
                    <a:pt x="1824168" y="1067701"/>
                  </a:lnTo>
                  <a:lnTo>
                    <a:pt x="1820527" y="1056524"/>
                  </a:lnTo>
                  <a:cubicBezTo>
                    <a:pt x="1820527" y="1056524"/>
                    <a:pt x="1828827" y="1063514"/>
                    <a:pt x="1832650" y="1067009"/>
                  </a:cubicBezTo>
                  <a:cubicBezTo>
                    <a:pt x="1836473" y="1070504"/>
                    <a:pt x="1847941" y="1059364"/>
                    <a:pt x="1847941" y="1059364"/>
                  </a:cubicBezTo>
                  <a:lnTo>
                    <a:pt x="1859736" y="1050153"/>
                  </a:lnTo>
                  <a:lnTo>
                    <a:pt x="1870258" y="1050153"/>
                  </a:lnTo>
                  <a:lnTo>
                    <a:pt x="1882673" y="1047277"/>
                  </a:lnTo>
                  <a:cubicBezTo>
                    <a:pt x="1882673" y="1047277"/>
                    <a:pt x="1883947" y="1020809"/>
                    <a:pt x="1882673" y="1020518"/>
                  </a:cubicBezTo>
                  <a:cubicBezTo>
                    <a:pt x="1881398" y="1020227"/>
                    <a:pt x="1879032" y="997582"/>
                    <a:pt x="1879032" y="997582"/>
                  </a:cubicBezTo>
                  <a:lnTo>
                    <a:pt x="1875391" y="984512"/>
                  </a:lnTo>
                  <a:lnTo>
                    <a:pt x="1905063" y="986733"/>
                  </a:lnTo>
                  <a:cubicBezTo>
                    <a:pt x="1905063" y="986733"/>
                    <a:pt x="1942015" y="1014438"/>
                    <a:pt x="1943253" y="1015858"/>
                  </a:cubicBezTo>
                  <a:cubicBezTo>
                    <a:pt x="1944491" y="1017278"/>
                    <a:pt x="1951554" y="1015858"/>
                    <a:pt x="1951554" y="1015858"/>
                  </a:cubicBezTo>
                  <a:lnTo>
                    <a:pt x="1928945" y="988153"/>
                  </a:lnTo>
                  <a:lnTo>
                    <a:pt x="2057678" y="995835"/>
                  </a:lnTo>
                  <a:cubicBezTo>
                    <a:pt x="2057678" y="995835"/>
                    <a:pt x="2094303" y="986551"/>
                    <a:pt x="2095250" y="986223"/>
                  </a:cubicBezTo>
                  <a:cubicBezTo>
                    <a:pt x="2096197" y="985895"/>
                    <a:pt x="2106755" y="979233"/>
                    <a:pt x="2106755" y="979233"/>
                  </a:cubicBezTo>
                  <a:cubicBezTo>
                    <a:pt x="2106755" y="979233"/>
                    <a:pt x="2118841" y="992594"/>
                    <a:pt x="2123975" y="994852"/>
                  </a:cubicBezTo>
                  <a:cubicBezTo>
                    <a:pt x="2129108" y="997109"/>
                    <a:pt x="2147239" y="994852"/>
                    <a:pt x="2147239" y="994852"/>
                  </a:cubicBezTo>
                  <a:lnTo>
                    <a:pt x="2149423" y="982728"/>
                  </a:lnTo>
                  <a:lnTo>
                    <a:pt x="2154556" y="982728"/>
                  </a:lnTo>
                  <a:cubicBezTo>
                    <a:pt x="2159180" y="982510"/>
                    <a:pt x="2163730" y="981855"/>
                    <a:pt x="2168245" y="980835"/>
                  </a:cubicBezTo>
                  <a:cubicBezTo>
                    <a:pt x="2169191" y="979852"/>
                    <a:pt x="2179167" y="980835"/>
                    <a:pt x="2179167" y="980835"/>
                  </a:cubicBezTo>
                  <a:lnTo>
                    <a:pt x="2206872" y="980835"/>
                  </a:lnTo>
                  <a:cubicBezTo>
                    <a:pt x="2206872" y="980835"/>
                    <a:pt x="2210513" y="979524"/>
                    <a:pt x="2218668" y="975410"/>
                  </a:cubicBezTo>
                  <a:cubicBezTo>
                    <a:pt x="2226823" y="971296"/>
                    <a:pt x="2232029" y="945448"/>
                    <a:pt x="2232684" y="940679"/>
                  </a:cubicBezTo>
                  <a:cubicBezTo>
                    <a:pt x="2233339" y="935909"/>
                    <a:pt x="2222818" y="917742"/>
                    <a:pt x="2222818" y="917742"/>
                  </a:cubicBezTo>
                  <a:lnTo>
                    <a:pt x="2212588" y="903180"/>
                  </a:lnTo>
                  <a:lnTo>
                    <a:pt x="2213243" y="901250"/>
                  </a:lnTo>
                  <a:cubicBezTo>
                    <a:pt x="2213899" y="899358"/>
                    <a:pt x="2208146" y="892987"/>
                    <a:pt x="2208146" y="892987"/>
                  </a:cubicBezTo>
                  <a:lnTo>
                    <a:pt x="2198572" y="885341"/>
                  </a:lnTo>
                  <a:lnTo>
                    <a:pt x="2200501" y="864298"/>
                  </a:lnTo>
                  <a:lnTo>
                    <a:pt x="2174361" y="849007"/>
                  </a:lnTo>
                  <a:lnTo>
                    <a:pt x="2147603" y="848389"/>
                  </a:lnTo>
                  <a:lnTo>
                    <a:pt x="2131656" y="853485"/>
                  </a:lnTo>
                  <a:lnTo>
                    <a:pt x="2131656" y="864407"/>
                  </a:lnTo>
                  <a:lnTo>
                    <a:pt x="2109813" y="845949"/>
                  </a:lnTo>
                  <a:lnTo>
                    <a:pt x="2056077" y="831386"/>
                  </a:lnTo>
                  <a:lnTo>
                    <a:pt x="2051416" y="817770"/>
                  </a:lnTo>
                  <a:lnTo>
                    <a:pt x="2041223" y="810489"/>
                  </a:lnTo>
                  <a:lnTo>
                    <a:pt x="2031866" y="810489"/>
                  </a:lnTo>
                  <a:cubicBezTo>
                    <a:pt x="2031866" y="810489"/>
                    <a:pt x="2007219" y="775248"/>
                    <a:pt x="2007219" y="771826"/>
                  </a:cubicBezTo>
                  <a:cubicBezTo>
                    <a:pt x="2007219" y="768403"/>
                    <a:pt x="1987669" y="752712"/>
                    <a:pt x="1987669" y="752712"/>
                  </a:cubicBezTo>
                  <a:lnTo>
                    <a:pt x="1843062" y="667557"/>
                  </a:lnTo>
                  <a:lnTo>
                    <a:pt x="1813282" y="653505"/>
                  </a:lnTo>
                  <a:lnTo>
                    <a:pt x="1738940" y="635302"/>
                  </a:lnTo>
                  <a:lnTo>
                    <a:pt x="1750845" y="624670"/>
                  </a:lnTo>
                  <a:lnTo>
                    <a:pt x="1731295" y="623833"/>
                  </a:lnTo>
                  <a:lnTo>
                    <a:pt x="1719827" y="632316"/>
                  </a:lnTo>
                  <a:lnTo>
                    <a:pt x="1707084" y="630605"/>
                  </a:lnTo>
                  <a:cubicBezTo>
                    <a:pt x="1707084" y="625945"/>
                    <a:pt x="1694342" y="605557"/>
                    <a:pt x="1694342" y="605557"/>
                  </a:cubicBezTo>
                  <a:lnTo>
                    <a:pt x="1642936" y="600860"/>
                  </a:lnTo>
                  <a:lnTo>
                    <a:pt x="1622949" y="588555"/>
                  </a:lnTo>
                  <a:lnTo>
                    <a:pt x="1623786" y="581274"/>
                  </a:lnTo>
                  <a:lnTo>
                    <a:pt x="1623386" y="575740"/>
                  </a:lnTo>
                  <a:lnTo>
                    <a:pt x="1616578" y="574029"/>
                  </a:lnTo>
                  <a:lnTo>
                    <a:pt x="1614903" y="562124"/>
                  </a:lnTo>
                  <a:lnTo>
                    <a:pt x="1614357" y="565364"/>
                  </a:lnTo>
                  <a:lnTo>
                    <a:pt x="1612755" y="574903"/>
                  </a:lnTo>
                  <a:lnTo>
                    <a:pt x="1607658" y="575304"/>
                  </a:lnTo>
                  <a:lnTo>
                    <a:pt x="1607221" y="581274"/>
                  </a:lnTo>
                  <a:lnTo>
                    <a:pt x="1605110" y="587645"/>
                  </a:lnTo>
                  <a:lnTo>
                    <a:pt x="1520137" y="585497"/>
                  </a:lnTo>
                  <a:cubicBezTo>
                    <a:pt x="1520683" y="582366"/>
                    <a:pt x="1521630" y="579272"/>
                    <a:pt x="1522904" y="576359"/>
                  </a:cubicBezTo>
                  <a:cubicBezTo>
                    <a:pt x="1526909" y="575558"/>
                    <a:pt x="1530950" y="575158"/>
                    <a:pt x="1535027" y="575085"/>
                  </a:cubicBezTo>
                  <a:cubicBezTo>
                    <a:pt x="1535027" y="575085"/>
                    <a:pt x="1545949" y="573811"/>
                    <a:pt x="1546896" y="573811"/>
                  </a:cubicBezTo>
                  <a:cubicBezTo>
                    <a:pt x="1547843" y="573811"/>
                    <a:pt x="1548389" y="567877"/>
                    <a:pt x="1548389" y="567257"/>
                  </a:cubicBezTo>
                  <a:cubicBezTo>
                    <a:pt x="1548389" y="566639"/>
                    <a:pt x="1543073" y="565546"/>
                    <a:pt x="1543073" y="565546"/>
                  </a:cubicBezTo>
                  <a:lnTo>
                    <a:pt x="1545221" y="559576"/>
                  </a:lnTo>
                  <a:lnTo>
                    <a:pt x="1553704" y="564273"/>
                  </a:lnTo>
                  <a:lnTo>
                    <a:pt x="1562842" y="563617"/>
                  </a:lnTo>
                  <a:lnTo>
                    <a:pt x="1563279" y="556335"/>
                  </a:lnTo>
                  <a:lnTo>
                    <a:pt x="1559893" y="554407"/>
                  </a:lnTo>
                  <a:lnTo>
                    <a:pt x="1563534" y="554407"/>
                  </a:lnTo>
                  <a:lnTo>
                    <a:pt x="1566264" y="536203"/>
                  </a:lnTo>
                  <a:lnTo>
                    <a:pt x="1574783" y="528922"/>
                  </a:lnTo>
                  <a:lnTo>
                    <a:pt x="1583047" y="520621"/>
                  </a:lnTo>
                  <a:lnTo>
                    <a:pt x="1658882" y="526373"/>
                  </a:lnTo>
                  <a:lnTo>
                    <a:pt x="1662086" y="522732"/>
                  </a:lnTo>
                  <a:lnTo>
                    <a:pt x="1676102" y="522732"/>
                  </a:lnTo>
                  <a:lnTo>
                    <a:pt x="1683748" y="520184"/>
                  </a:lnTo>
                  <a:lnTo>
                    <a:pt x="1750007" y="528485"/>
                  </a:lnTo>
                  <a:lnTo>
                    <a:pt x="2284709" y="573738"/>
                  </a:lnTo>
                  <a:lnTo>
                    <a:pt x="2410239" y="590303"/>
                  </a:lnTo>
                  <a:lnTo>
                    <a:pt x="2427459" y="600497"/>
                  </a:lnTo>
                  <a:lnTo>
                    <a:pt x="2486073" y="564818"/>
                  </a:lnTo>
                  <a:close/>
                  <a:moveTo>
                    <a:pt x="78405" y="749217"/>
                  </a:moveTo>
                  <a:lnTo>
                    <a:pt x="67228" y="759739"/>
                  </a:lnTo>
                  <a:lnTo>
                    <a:pt x="58964" y="761959"/>
                  </a:lnTo>
                  <a:lnTo>
                    <a:pt x="46222" y="755261"/>
                  </a:lnTo>
                  <a:lnTo>
                    <a:pt x="46222" y="749217"/>
                  </a:lnTo>
                  <a:lnTo>
                    <a:pt x="52556" y="745067"/>
                  </a:lnTo>
                  <a:lnTo>
                    <a:pt x="101014" y="732652"/>
                  </a:lnTo>
                  <a:close/>
                  <a:moveTo>
                    <a:pt x="123950" y="707787"/>
                  </a:moveTo>
                  <a:lnTo>
                    <a:pt x="62787" y="720529"/>
                  </a:lnTo>
                  <a:lnTo>
                    <a:pt x="65954" y="713248"/>
                  </a:lnTo>
                  <a:lnTo>
                    <a:pt x="126171" y="674366"/>
                  </a:lnTo>
                  <a:close/>
                  <a:moveTo>
                    <a:pt x="1859300" y="1005737"/>
                  </a:moveTo>
                  <a:lnTo>
                    <a:pt x="1859300" y="990446"/>
                  </a:lnTo>
                  <a:lnTo>
                    <a:pt x="1863450" y="990446"/>
                  </a:lnTo>
                  <a:cubicBezTo>
                    <a:pt x="1863450" y="990446"/>
                    <a:pt x="1872042" y="1011162"/>
                    <a:pt x="1872370" y="1017205"/>
                  </a:cubicBezTo>
                  <a:cubicBezTo>
                    <a:pt x="1872697" y="1023248"/>
                    <a:pt x="1872370" y="1034425"/>
                    <a:pt x="1872370" y="1034425"/>
                  </a:cubicBezTo>
                  <a:lnTo>
                    <a:pt x="1865889" y="1034425"/>
                  </a:lnTo>
                  <a:cubicBezTo>
                    <a:pt x="1865889" y="1034425"/>
                    <a:pt x="1863450" y="1026452"/>
                    <a:pt x="1862249" y="1026124"/>
                  </a:cubicBezTo>
                  <a:cubicBezTo>
                    <a:pt x="1861193" y="1025761"/>
                    <a:pt x="1860246" y="1025214"/>
                    <a:pt x="1859372" y="1024523"/>
                  </a:cubicBezTo>
                  <a:close/>
                  <a:moveTo>
                    <a:pt x="1823621" y="977267"/>
                  </a:moveTo>
                  <a:lnTo>
                    <a:pt x="1836764" y="1001041"/>
                  </a:lnTo>
                  <a:lnTo>
                    <a:pt x="1838912" y="1011671"/>
                  </a:lnTo>
                  <a:lnTo>
                    <a:pt x="1838912" y="1020191"/>
                  </a:lnTo>
                  <a:lnTo>
                    <a:pt x="1820199" y="1016769"/>
                  </a:lnTo>
                  <a:close/>
                  <a:moveTo>
                    <a:pt x="1748733" y="987243"/>
                  </a:moveTo>
                  <a:lnTo>
                    <a:pt x="1748733" y="990446"/>
                  </a:lnTo>
                  <a:lnTo>
                    <a:pt x="1731841" y="1020191"/>
                  </a:lnTo>
                  <a:lnTo>
                    <a:pt x="1709997" y="1020191"/>
                  </a:lnTo>
                  <a:close/>
                  <a:moveTo>
                    <a:pt x="1724487" y="965908"/>
                  </a:moveTo>
                  <a:lnTo>
                    <a:pt x="1737265" y="967801"/>
                  </a:lnTo>
                  <a:lnTo>
                    <a:pt x="1737265" y="973554"/>
                  </a:lnTo>
                  <a:lnTo>
                    <a:pt x="1712727" y="993614"/>
                  </a:lnTo>
                  <a:lnTo>
                    <a:pt x="1708577" y="983748"/>
                  </a:lnTo>
                  <a:close/>
                  <a:moveTo>
                    <a:pt x="1687862" y="961103"/>
                  </a:moveTo>
                  <a:cubicBezTo>
                    <a:pt x="1689136" y="961103"/>
                    <a:pt x="1699330" y="962705"/>
                    <a:pt x="1699330" y="962705"/>
                  </a:cubicBezTo>
                  <a:lnTo>
                    <a:pt x="1686260" y="975447"/>
                  </a:lnTo>
                  <a:close/>
                  <a:moveTo>
                    <a:pt x="1699330" y="998710"/>
                  </a:moveTo>
                  <a:lnTo>
                    <a:pt x="1705373" y="1003698"/>
                  </a:lnTo>
                  <a:lnTo>
                    <a:pt x="1676248" y="1025797"/>
                  </a:lnTo>
                  <a:lnTo>
                    <a:pt x="1669549" y="1023576"/>
                  </a:lnTo>
                  <a:close/>
                  <a:moveTo>
                    <a:pt x="1652001" y="983748"/>
                  </a:moveTo>
                  <a:lnTo>
                    <a:pt x="1664125" y="983748"/>
                  </a:lnTo>
                  <a:lnTo>
                    <a:pt x="1664125" y="987388"/>
                  </a:lnTo>
                  <a:lnTo>
                    <a:pt x="1655496" y="995361"/>
                  </a:lnTo>
                  <a:lnTo>
                    <a:pt x="1651856" y="987388"/>
                  </a:lnTo>
                  <a:lnTo>
                    <a:pt x="1649307" y="987388"/>
                  </a:lnTo>
                  <a:close/>
                  <a:moveTo>
                    <a:pt x="1649453" y="1032168"/>
                  </a:moveTo>
                  <a:lnTo>
                    <a:pt x="1654878" y="1028054"/>
                  </a:lnTo>
                  <a:lnTo>
                    <a:pt x="1664125" y="1033770"/>
                  </a:lnTo>
                  <a:lnTo>
                    <a:pt x="1656843" y="1039195"/>
                  </a:lnTo>
                  <a:lnTo>
                    <a:pt x="1649562" y="1038248"/>
                  </a:lnTo>
                  <a:close/>
                </a:path>
              </a:pathLst>
            </a:custGeom>
            <a:solidFill>
              <a:srgbClr val="8B796B"/>
            </a:solidFill>
            <a:ln w="3636" cap="flat">
              <a:noFill/>
              <a:prstDash val="solid"/>
              <a:miter/>
            </a:ln>
          </p:spPr>
          <p:txBody>
            <a:bodyPr rtlCol="0" anchor="ctr"/>
            <a:lstStyle/>
            <a:p>
              <a:endParaRPr lang="en-US" dirty="0">
                <a:latin typeface="Montserrat" pitchFamily="2" charset="0"/>
              </a:endParaRPr>
            </a:p>
          </p:txBody>
        </p:sp>
        <p:sp>
          <p:nvSpPr>
            <p:cNvPr id="5" name="Freeform: Shape 4">
              <a:extLst>
                <a:ext uri="{FF2B5EF4-FFF2-40B4-BE49-F238E27FC236}">
                  <a16:creationId xmlns:a16="http://schemas.microsoft.com/office/drawing/2014/main" id="{40EE2E82-3E6D-E1AC-0EBB-03379E9279EB}"/>
                </a:ext>
              </a:extLst>
            </p:cNvPr>
            <p:cNvSpPr/>
            <p:nvPr/>
          </p:nvSpPr>
          <p:spPr>
            <a:xfrm>
              <a:off x="215157" y="273878"/>
              <a:ext cx="1278268" cy="581430"/>
            </a:xfrm>
            <a:custGeom>
              <a:avLst/>
              <a:gdLst>
                <a:gd name="connsiteX0" fmla="*/ 986015 w 1278268"/>
                <a:gd name="connsiteY0" fmla="*/ 269926 h 581430"/>
                <a:gd name="connsiteX1" fmla="*/ 882693 w 1278268"/>
                <a:gd name="connsiteY1" fmla="*/ 258785 h 581430"/>
                <a:gd name="connsiteX2" fmla="*/ 864490 w 1278268"/>
                <a:gd name="connsiteY2" fmla="*/ 256383 h 581430"/>
                <a:gd name="connsiteX3" fmla="*/ 863179 w 1278268"/>
                <a:gd name="connsiteY3" fmla="*/ 253762 h 581430"/>
                <a:gd name="connsiteX4" fmla="*/ 854442 w 1278268"/>
                <a:gd name="connsiteY4" fmla="*/ 251796 h 581430"/>
                <a:gd name="connsiteX5" fmla="*/ 852476 w 1278268"/>
                <a:gd name="connsiteY5" fmla="*/ 248155 h 581430"/>
                <a:gd name="connsiteX6" fmla="*/ 845195 w 1278268"/>
                <a:gd name="connsiteY6" fmla="*/ 249465 h 581430"/>
                <a:gd name="connsiteX7" fmla="*/ 819710 w 1278268"/>
                <a:gd name="connsiteY7" fmla="*/ 247281 h 581430"/>
                <a:gd name="connsiteX8" fmla="*/ 816616 w 1278268"/>
                <a:gd name="connsiteY8" fmla="*/ 242694 h 581430"/>
                <a:gd name="connsiteX9" fmla="*/ 809880 w 1278268"/>
                <a:gd name="connsiteY9" fmla="*/ 242694 h 581430"/>
                <a:gd name="connsiteX10" fmla="*/ 807914 w 1278268"/>
                <a:gd name="connsiteY10" fmla="*/ 244660 h 581430"/>
                <a:gd name="connsiteX11" fmla="*/ 802235 w 1278268"/>
                <a:gd name="connsiteY11" fmla="*/ 245970 h 581430"/>
                <a:gd name="connsiteX12" fmla="*/ 800451 w 1278268"/>
                <a:gd name="connsiteY12" fmla="*/ 239854 h 581430"/>
                <a:gd name="connsiteX13" fmla="*/ 797830 w 1278268"/>
                <a:gd name="connsiteY13" fmla="*/ 239854 h 581430"/>
                <a:gd name="connsiteX14" fmla="*/ 796993 w 1278268"/>
                <a:gd name="connsiteY14" fmla="*/ 234830 h 581430"/>
                <a:gd name="connsiteX15" fmla="*/ 798522 w 1278268"/>
                <a:gd name="connsiteY15" fmla="*/ 225219 h 581430"/>
                <a:gd name="connsiteX16" fmla="*/ 801580 w 1278268"/>
                <a:gd name="connsiteY16" fmla="*/ 225000 h 581430"/>
                <a:gd name="connsiteX17" fmla="*/ 801143 w 1278268"/>
                <a:gd name="connsiteY17" fmla="*/ 222488 h 581430"/>
                <a:gd name="connsiteX18" fmla="*/ 810645 w 1278268"/>
                <a:gd name="connsiteY18" fmla="*/ 220522 h 581430"/>
                <a:gd name="connsiteX19" fmla="*/ 810317 w 1278268"/>
                <a:gd name="connsiteY19" fmla="*/ 218556 h 581430"/>
                <a:gd name="connsiteX20" fmla="*/ 806677 w 1278268"/>
                <a:gd name="connsiteY20" fmla="*/ 216918 h 581430"/>
                <a:gd name="connsiteX21" fmla="*/ 813230 w 1278268"/>
                <a:gd name="connsiteY21" fmla="*/ 214625 h 581430"/>
                <a:gd name="connsiteX22" fmla="*/ 813230 w 1278268"/>
                <a:gd name="connsiteY22" fmla="*/ 210984 h 581430"/>
                <a:gd name="connsiteX23" fmla="*/ 808643 w 1278268"/>
                <a:gd name="connsiteY23" fmla="*/ 210984 h 581430"/>
                <a:gd name="connsiteX24" fmla="*/ 809298 w 1278268"/>
                <a:gd name="connsiteY24" fmla="*/ 206069 h 581430"/>
                <a:gd name="connsiteX25" fmla="*/ 829613 w 1278268"/>
                <a:gd name="connsiteY25" fmla="*/ 206724 h 581430"/>
                <a:gd name="connsiteX26" fmla="*/ 847816 w 1278268"/>
                <a:gd name="connsiteY26" fmla="*/ 189031 h 581430"/>
                <a:gd name="connsiteX27" fmla="*/ 833071 w 1278268"/>
                <a:gd name="connsiteY27" fmla="*/ 164784 h 581430"/>
                <a:gd name="connsiteX28" fmla="*/ 776350 w 1278268"/>
                <a:gd name="connsiteY28" fmla="*/ 152005 h 581430"/>
                <a:gd name="connsiteX29" fmla="*/ 750137 w 1278268"/>
                <a:gd name="connsiteY29" fmla="*/ 157575 h 581430"/>
                <a:gd name="connsiteX30" fmla="*/ 746497 w 1278268"/>
                <a:gd name="connsiteY30" fmla="*/ 184771 h 581430"/>
                <a:gd name="connsiteX31" fmla="*/ 767831 w 1278268"/>
                <a:gd name="connsiteY31" fmla="*/ 195256 h 581430"/>
                <a:gd name="connsiteX32" fmla="*/ 768814 w 1278268"/>
                <a:gd name="connsiteY32" fmla="*/ 201482 h 581430"/>
                <a:gd name="connsiteX33" fmla="*/ 761533 w 1278268"/>
                <a:gd name="connsiteY33" fmla="*/ 203448 h 581430"/>
                <a:gd name="connsiteX34" fmla="*/ 761897 w 1278268"/>
                <a:gd name="connsiteY34" fmla="*/ 206069 h 581430"/>
                <a:gd name="connsiteX35" fmla="*/ 770416 w 1278268"/>
                <a:gd name="connsiteY35" fmla="*/ 208690 h 581430"/>
                <a:gd name="connsiteX36" fmla="*/ 776277 w 1278268"/>
                <a:gd name="connsiteY36" fmla="*/ 212949 h 581430"/>
                <a:gd name="connsiteX37" fmla="*/ 770052 w 1278268"/>
                <a:gd name="connsiteY37" fmla="*/ 213605 h 581430"/>
                <a:gd name="connsiteX38" fmla="*/ 770052 w 1278268"/>
                <a:gd name="connsiteY38" fmla="*/ 227694 h 581430"/>
                <a:gd name="connsiteX39" fmla="*/ 754033 w 1278268"/>
                <a:gd name="connsiteY39" fmla="*/ 229005 h 581430"/>
                <a:gd name="connsiteX40" fmla="*/ 751048 w 1278268"/>
                <a:gd name="connsiteY40" fmla="*/ 232281 h 581430"/>
                <a:gd name="connsiteX41" fmla="*/ 736485 w 1278268"/>
                <a:gd name="connsiteY41" fmla="*/ 229988 h 581430"/>
                <a:gd name="connsiteX42" fmla="*/ 721922 w 1278268"/>
                <a:gd name="connsiteY42" fmla="*/ 228677 h 581430"/>
                <a:gd name="connsiteX43" fmla="*/ 714022 w 1278268"/>
                <a:gd name="connsiteY43" fmla="*/ 225728 h 581430"/>
                <a:gd name="connsiteX44" fmla="*/ 703537 w 1278268"/>
                <a:gd name="connsiteY44" fmla="*/ 224745 h 581430"/>
                <a:gd name="connsiteX45" fmla="*/ 698003 w 1278268"/>
                <a:gd name="connsiteY45" fmla="*/ 224090 h 581430"/>
                <a:gd name="connsiteX46" fmla="*/ 693088 w 1278268"/>
                <a:gd name="connsiteY46" fmla="*/ 226056 h 581430"/>
                <a:gd name="connsiteX47" fmla="*/ 303539 w 1278268"/>
                <a:gd name="connsiteY47" fmla="*/ 126885 h 581430"/>
                <a:gd name="connsiteX48" fmla="*/ 251114 w 1278268"/>
                <a:gd name="connsiteY48" fmla="*/ 122516 h 581430"/>
                <a:gd name="connsiteX49" fmla="*/ 266842 w 1278268"/>
                <a:gd name="connsiteY49" fmla="*/ 142613 h 581430"/>
                <a:gd name="connsiteX50" fmla="*/ 291307 w 1278268"/>
                <a:gd name="connsiteY50" fmla="*/ 142613 h 581430"/>
                <a:gd name="connsiteX51" fmla="*/ 637787 w 1278268"/>
                <a:gd name="connsiteY51" fmla="*/ 229988 h 581430"/>
                <a:gd name="connsiteX52" fmla="*/ 694545 w 1278268"/>
                <a:gd name="connsiteY52" fmla="*/ 237852 h 581430"/>
                <a:gd name="connsiteX53" fmla="*/ 703319 w 1278268"/>
                <a:gd name="connsiteY53" fmla="*/ 238289 h 581430"/>
                <a:gd name="connsiteX54" fmla="*/ 705066 w 1278268"/>
                <a:gd name="connsiteY54" fmla="*/ 241930 h 581430"/>
                <a:gd name="connsiteX55" fmla="*/ 724252 w 1278268"/>
                <a:gd name="connsiteY55" fmla="*/ 245570 h 581430"/>
                <a:gd name="connsiteX56" fmla="*/ 746752 w 1278268"/>
                <a:gd name="connsiteY56" fmla="*/ 256055 h 581430"/>
                <a:gd name="connsiteX57" fmla="*/ 745878 w 1278268"/>
                <a:gd name="connsiteY57" fmla="*/ 258021 h 581430"/>
                <a:gd name="connsiteX58" fmla="*/ 745004 w 1278268"/>
                <a:gd name="connsiteY58" fmla="*/ 262171 h 581430"/>
                <a:gd name="connsiteX59" fmla="*/ 748645 w 1278268"/>
                <a:gd name="connsiteY59" fmla="*/ 268506 h 581430"/>
                <a:gd name="connsiteX60" fmla="*/ 746242 w 1278268"/>
                <a:gd name="connsiteY60" fmla="*/ 269817 h 581430"/>
                <a:gd name="connsiteX61" fmla="*/ 746242 w 1278268"/>
                <a:gd name="connsiteY61" fmla="*/ 272219 h 581430"/>
                <a:gd name="connsiteX62" fmla="*/ 752358 w 1278268"/>
                <a:gd name="connsiteY62" fmla="*/ 273093 h 581430"/>
                <a:gd name="connsiteX63" fmla="*/ 753013 w 1278268"/>
                <a:gd name="connsiteY63" fmla="*/ 275278 h 581430"/>
                <a:gd name="connsiteX64" fmla="*/ 754542 w 1278268"/>
                <a:gd name="connsiteY64" fmla="*/ 282923 h 581430"/>
                <a:gd name="connsiteX65" fmla="*/ 737941 w 1278268"/>
                <a:gd name="connsiteY65" fmla="*/ 282923 h 581430"/>
                <a:gd name="connsiteX66" fmla="*/ 734300 w 1278268"/>
                <a:gd name="connsiteY66" fmla="*/ 292971 h 581430"/>
                <a:gd name="connsiteX67" fmla="*/ 727274 w 1278268"/>
                <a:gd name="connsiteY67" fmla="*/ 290568 h 581430"/>
                <a:gd name="connsiteX68" fmla="*/ 713549 w 1278268"/>
                <a:gd name="connsiteY68" fmla="*/ 291223 h 581430"/>
                <a:gd name="connsiteX69" fmla="*/ 668550 w 1278268"/>
                <a:gd name="connsiteY69" fmla="*/ 298504 h 581430"/>
                <a:gd name="connsiteX70" fmla="*/ 668550 w 1278268"/>
                <a:gd name="connsiteY70" fmla="*/ 292170 h 581430"/>
                <a:gd name="connsiteX71" fmla="*/ 616307 w 1278268"/>
                <a:gd name="connsiteY71" fmla="*/ 293481 h 581430"/>
                <a:gd name="connsiteX72" fmla="*/ 618710 w 1278268"/>
                <a:gd name="connsiteY72" fmla="*/ 284744 h 581430"/>
                <a:gd name="connsiteX73" fmla="*/ 614778 w 1278268"/>
                <a:gd name="connsiteY73" fmla="*/ 281103 h 581430"/>
                <a:gd name="connsiteX74" fmla="*/ 617399 w 1278268"/>
                <a:gd name="connsiteY74" fmla="*/ 275642 h 581430"/>
                <a:gd name="connsiteX75" fmla="*/ 620676 w 1278268"/>
                <a:gd name="connsiteY75" fmla="*/ 274550 h 581430"/>
                <a:gd name="connsiteX76" fmla="*/ 620676 w 1278268"/>
                <a:gd name="connsiteY76" fmla="*/ 271928 h 581430"/>
                <a:gd name="connsiteX77" fmla="*/ 602764 w 1278268"/>
                <a:gd name="connsiteY77" fmla="*/ 274767 h 581430"/>
                <a:gd name="connsiteX78" fmla="*/ 600798 w 1278268"/>
                <a:gd name="connsiteY78" fmla="*/ 276952 h 581430"/>
                <a:gd name="connsiteX79" fmla="*/ 595774 w 1278268"/>
                <a:gd name="connsiteY79" fmla="*/ 278045 h 581430"/>
                <a:gd name="connsiteX80" fmla="*/ 595119 w 1278268"/>
                <a:gd name="connsiteY80" fmla="*/ 276516 h 581430"/>
                <a:gd name="connsiteX81" fmla="*/ 591005 w 1278268"/>
                <a:gd name="connsiteY81" fmla="*/ 279137 h 581430"/>
                <a:gd name="connsiteX82" fmla="*/ 591005 w 1278268"/>
                <a:gd name="connsiteY82" fmla="*/ 285908 h 581430"/>
                <a:gd name="connsiteX83" fmla="*/ 594645 w 1278268"/>
                <a:gd name="connsiteY83" fmla="*/ 286127 h 581430"/>
                <a:gd name="connsiteX84" fmla="*/ 595519 w 1278268"/>
                <a:gd name="connsiteY84" fmla="*/ 282486 h 581430"/>
                <a:gd name="connsiteX85" fmla="*/ 601635 w 1278268"/>
                <a:gd name="connsiteY85" fmla="*/ 279646 h 581430"/>
                <a:gd name="connsiteX86" fmla="*/ 606004 w 1278268"/>
                <a:gd name="connsiteY86" fmla="*/ 284015 h 581430"/>
                <a:gd name="connsiteX87" fmla="*/ 612812 w 1278268"/>
                <a:gd name="connsiteY87" fmla="*/ 288384 h 581430"/>
                <a:gd name="connsiteX88" fmla="*/ 611684 w 1278268"/>
                <a:gd name="connsiteY88" fmla="*/ 294719 h 581430"/>
                <a:gd name="connsiteX89" fmla="*/ 574112 w 1278268"/>
                <a:gd name="connsiteY89" fmla="*/ 291442 h 581430"/>
                <a:gd name="connsiteX90" fmla="*/ 556855 w 1278268"/>
                <a:gd name="connsiteY90" fmla="*/ 291879 h 581430"/>
                <a:gd name="connsiteX91" fmla="*/ 548555 w 1278268"/>
                <a:gd name="connsiteY91" fmla="*/ 292971 h 581430"/>
                <a:gd name="connsiteX92" fmla="*/ 543094 w 1278268"/>
                <a:gd name="connsiteY92" fmla="*/ 299961 h 581430"/>
                <a:gd name="connsiteX93" fmla="*/ 540691 w 1278268"/>
                <a:gd name="connsiteY93" fmla="*/ 322898 h 581430"/>
                <a:gd name="connsiteX94" fmla="*/ 538106 w 1278268"/>
                <a:gd name="connsiteY94" fmla="*/ 323115 h 581430"/>
                <a:gd name="connsiteX95" fmla="*/ 538106 w 1278268"/>
                <a:gd name="connsiteY95" fmla="*/ 319475 h 581430"/>
                <a:gd name="connsiteX96" fmla="*/ 523544 w 1278268"/>
                <a:gd name="connsiteY96" fmla="*/ 322533 h 581430"/>
                <a:gd name="connsiteX97" fmla="*/ 523544 w 1278268"/>
                <a:gd name="connsiteY97" fmla="*/ 326174 h 581430"/>
                <a:gd name="connsiteX98" fmla="*/ 485098 w 1278268"/>
                <a:gd name="connsiteY98" fmla="*/ 336877 h 581430"/>
                <a:gd name="connsiteX99" fmla="*/ 469589 w 1278268"/>
                <a:gd name="connsiteY99" fmla="*/ 320931 h 581430"/>
                <a:gd name="connsiteX100" fmla="*/ 457138 w 1278268"/>
                <a:gd name="connsiteY100" fmla="*/ 322242 h 581430"/>
                <a:gd name="connsiteX101" fmla="*/ 457138 w 1278268"/>
                <a:gd name="connsiteY101" fmla="*/ 338624 h 581430"/>
                <a:gd name="connsiteX102" fmla="*/ 447090 w 1278268"/>
                <a:gd name="connsiteY102" fmla="*/ 339935 h 581430"/>
                <a:gd name="connsiteX103" fmla="*/ 426557 w 1278268"/>
                <a:gd name="connsiteY103" fmla="*/ 339935 h 581430"/>
                <a:gd name="connsiteX104" fmla="*/ 424372 w 1278268"/>
                <a:gd name="connsiteY104" fmla="*/ 338188 h 581430"/>
                <a:gd name="connsiteX105" fmla="*/ 166833 w 1278268"/>
                <a:gd name="connsiteY105" fmla="*/ 324426 h 581430"/>
                <a:gd name="connsiteX106" fmla="*/ 145208 w 1278268"/>
                <a:gd name="connsiteY106" fmla="*/ 310993 h 581430"/>
                <a:gd name="connsiteX107" fmla="*/ 107199 w 1278268"/>
                <a:gd name="connsiteY107" fmla="*/ 210583 h 581430"/>
                <a:gd name="connsiteX108" fmla="*/ 109165 w 1278268"/>
                <a:gd name="connsiteY108" fmla="*/ 210255 h 581430"/>
                <a:gd name="connsiteX109" fmla="*/ 121616 w 1278268"/>
                <a:gd name="connsiteY109" fmla="*/ 231225 h 581430"/>
                <a:gd name="connsiteX110" fmla="*/ 155037 w 1278268"/>
                <a:gd name="connsiteY110" fmla="*/ 255800 h 581430"/>
                <a:gd name="connsiteX111" fmla="*/ 155037 w 1278268"/>
                <a:gd name="connsiteY111" fmla="*/ 269889 h 581430"/>
                <a:gd name="connsiteX112" fmla="*/ 182233 w 1278268"/>
                <a:gd name="connsiteY112" fmla="*/ 245642 h 581430"/>
                <a:gd name="connsiteX113" fmla="*/ 117357 w 1278268"/>
                <a:gd name="connsiteY113" fmla="*/ 204685 h 581430"/>
                <a:gd name="connsiteX114" fmla="*/ 102794 w 1278268"/>
                <a:gd name="connsiteY114" fmla="*/ 197149 h 581430"/>
                <a:gd name="connsiteX115" fmla="*/ 110076 w 1278268"/>
                <a:gd name="connsiteY115" fmla="*/ 188302 h 581430"/>
                <a:gd name="connsiteX116" fmla="*/ 110076 w 1278268"/>
                <a:gd name="connsiteY116" fmla="*/ 184371 h 581430"/>
                <a:gd name="connsiteX117" fmla="*/ 111714 w 1278268"/>
                <a:gd name="connsiteY117" fmla="*/ 173449 h 581430"/>
                <a:gd name="connsiteX118" fmla="*/ 95003 w 1278268"/>
                <a:gd name="connsiteY118" fmla="*/ 155246 h 581430"/>
                <a:gd name="connsiteX119" fmla="*/ 100573 w 1278268"/>
                <a:gd name="connsiteY119" fmla="*/ 139846 h 581430"/>
                <a:gd name="connsiteX120" fmla="*/ 98607 w 1278268"/>
                <a:gd name="connsiteY120" fmla="*/ 116581 h 581430"/>
                <a:gd name="connsiteX121" fmla="*/ 98607 w 1278268"/>
                <a:gd name="connsiteY121" fmla="*/ 88076 h 581430"/>
                <a:gd name="connsiteX122" fmla="*/ 104505 w 1278268"/>
                <a:gd name="connsiteY122" fmla="*/ 80539 h 581430"/>
                <a:gd name="connsiteX123" fmla="*/ 77310 w 1278268"/>
                <a:gd name="connsiteY123" fmla="*/ 81194 h 581430"/>
                <a:gd name="connsiteX124" fmla="*/ 82552 w 1278268"/>
                <a:gd name="connsiteY124" fmla="*/ 151641 h 581430"/>
                <a:gd name="connsiteX125" fmla="*/ 75671 w 1278268"/>
                <a:gd name="connsiteY125" fmla="*/ 131981 h 581430"/>
                <a:gd name="connsiteX126" fmla="*/ 70101 w 1278268"/>
                <a:gd name="connsiteY126" fmla="*/ 129033 h 581430"/>
                <a:gd name="connsiteX127" fmla="*/ 78293 w 1278268"/>
                <a:gd name="connsiteY127" fmla="*/ -3013 h 581430"/>
                <a:gd name="connsiteX128" fmla="*/ 76545 w 1278268"/>
                <a:gd name="connsiteY128" fmla="*/ -3013 h 581430"/>
                <a:gd name="connsiteX129" fmla="*/ 66388 w 1278268"/>
                <a:gd name="connsiteY129" fmla="*/ 127394 h 581430"/>
                <a:gd name="connsiteX130" fmla="*/ 32967 w 1278268"/>
                <a:gd name="connsiteY130" fmla="*/ 123753 h 581430"/>
                <a:gd name="connsiteX131" fmla="*/ 32639 w 1278268"/>
                <a:gd name="connsiteY131" fmla="*/ 121132 h 581430"/>
                <a:gd name="connsiteX132" fmla="*/ 27069 w 1278268"/>
                <a:gd name="connsiteY132" fmla="*/ 121460 h 581430"/>
                <a:gd name="connsiteX133" fmla="*/ 26413 w 1278268"/>
                <a:gd name="connsiteY133" fmla="*/ 123098 h 581430"/>
                <a:gd name="connsiteX134" fmla="*/ 20188 w 1278268"/>
                <a:gd name="connsiteY134" fmla="*/ 121788 h 581430"/>
                <a:gd name="connsiteX135" fmla="*/ 19533 w 1278268"/>
                <a:gd name="connsiteY135" fmla="*/ 117201 h 581430"/>
                <a:gd name="connsiteX136" fmla="*/ 10686 w 1278268"/>
                <a:gd name="connsiteY136" fmla="*/ 117201 h 581430"/>
                <a:gd name="connsiteX137" fmla="*/ 8720 w 1278268"/>
                <a:gd name="connsiteY137" fmla="*/ 121132 h 581430"/>
                <a:gd name="connsiteX138" fmla="*/ 4460 w 1278268"/>
                <a:gd name="connsiteY138" fmla="*/ 123753 h 581430"/>
                <a:gd name="connsiteX139" fmla="*/ -127 w 1278268"/>
                <a:gd name="connsiteY139" fmla="*/ 130635 h 581430"/>
                <a:gd name="connsiteX140" fmla="*/ 6426 w 1278268"/>
                <a:gd name="connsiteY140" fmla="*/ 133584 h 581430"/>
                <a:gd name="connsiteX141" fmla="*/ 8392 w 1278268"/>
                <a:gd name="connsiteY141" fmla="*/ 149311 h 581430"/>
                <a:gd name="connsiteX142" fmla="*/ 30236 w 1278268"/>
                <a:gd name="connsiteY142" fmla="*/ 226638 h 581430"/>
                <a:gd name="connsiteX143" fmla="*/ 58597 w 1278268"/>
                <a:gd name="connsiteY143" fmla="*/ 294791 h 581430"/>
                <a:gd name="connsiteX144" fmla="*/ 1912 w 1278268"/>
                <a:gd name="connsiteY144" fmla="*/ 314451 h 581430"/>
                <a:gd name="connsiteX145" fmla="*/ 4533 w 1278268"/>
                <a:gd name="connsiteY145" fmla="*/ 334766 h 581430"/>
                <a:gd name="connsiteX146" fmla="*/ 13380 w 1278268"/>
                <a:gd name="connsiteY146" fmla="*/ 332800 h 581430"/>
                <a:gd name="connsiteX147" fmla="*/ 15018 w 1278268"/>
                <a:gd name="connsiteY147" fmla="*/ 333637 h 581430"/>
                <a:gd name="connsiteX148" fmla="*/ 9776 w 1278268"/>
                <a:gd name="connsiteY148" fmla="*/ 337059 h 581430"/>
                <a:gd name="connsiteX149" fmla="*/ 37954 w 1278268"/>
                <a:gd name="connsiteY149" fmla="*/ 347981 h 581430"/>
                <a:gd name="connsiteX150" fmla="*/ 54155 w 1278268"/>
                <a:gd name="connsiteY150" fmla="*/ 345506 h 581430"/>
                <a:gd name="connsiteX151" fmla="*/ 32857 w 1278268"/>
                <a:gd name="connsiteY151" fmla="*/ 359595 h 581430"/>
                <a:gd name="connsiteX152" fmla="*/ 29945 w 1278268"/>
                <a:gd name="connsiteY152" fmla="*/ 360578 h 581430"/>
                <a:gd name="connsiteX153" fmla="*/ 30892 w 1278268"/>
                <a:gd name="connsiteY153" fmla="*/ 362726 h 581430"/>
                <a:gd name="connsiteX154" fmla="*/ 27251 w 1278268"/>
                <a:gd name="connsiteY154" fmla="*/ 367968 h 581430"/>
                <a:gd name="connsiteX155" fmla="*/ 21025 w 1278268"/>
                <a:gd name="connsiteY155" fmla="*/ 366002 h 581430"/>
                <a:gd name="connsiteX156" fmla="*/ 15127 w 1278268"/>
                <a:gd name="connsiteY156" fmla="*/ 365493 h 581430"/>
                <a:gd name="connsiteX157" fmla="*/ 6099 w 1278268"/>
                <a:gd name="connsiteY157" fmla="*/ 369606 h 581430"/>
                <a:gd name="connsiteX158" fmla="*/ 6608 w 1278268"/>
                <a:gd name="connsiteY158" fmla="*/ 377289 h 581430"/>
                <a:gd name="connsiteX159" fmla="*/ 1038 w 1278268"/>
                <a:gd name="connsiteY159" fmla="*/ 380419 h 581430"/>
                <a:gd name="connsiteX160" fmla="*/ 1511 w 1278268"/>
                <a:gd name="connsiteY160" fmla="*/ 382859 h 581430"/>
                <a:gd name="connsiteX161" fmla="*/ 11014 w 1278268"/>
                <a:gd name="connsiteY161" fmla="*/ 380419 h 581430"/>
                <a:gd name="connsiteX162" fmla="*/ 11341 w 1278268"/>
                <a:gd name="connsiteY162" fmla="*/ 383186 h 581430"/>
                <a:gd name="connsiteX163" fmla="*/ 15601 w 1278268"/>
                <a:gd name="connsiteY163" fmla="*/ 384169 h 581430"/>
                <a:gd name="connsiteX164" fmla="*/ 15601 w 1278268"/>
                <a:gd name="connsiteY164" fmla="*/ 389594 h 581430"/>
                <a:gd name="connsiteX165" fmla="*/ -637 w 1278268"/>
                <a:gd name="connsiteY165" fmla="*/ 400880 h 581430"/>
                <a:gd name="connsiteX166" fmla="*/ 21826 w 1278268"/>
                <a:gd name="connsiteY166" fmla="*/ 411802 h 581430"/>
                <a:gd name="connsiteX167" fmla="*/ 20989 w 1278268"/>
                <a:gd name="connsiteY167" fmla="*/ 391523 h 581430"/>
                <a:gd name="connsiteX168" fmla="*/ 21826 w 1278268"/>
                <a:gd name="connsiteY168" fmla="*/ 389048 h 581430"/>
                <a:gd name="connsiteX169" fmla="*/ 27870 w 1278268"/>
                <a:gd name="connsiteY169" fmla="*/ 398368 h 581430"/>
                <a:gd name="connsiteX170" fmla="*/ 29362 w 1278268"/>
                <a:gd name="connsiteY170" fmla="*/ 404448 h 581430"/>
                <a:gd name="connsiteX171" fmla="*/ 53427 w 1278268"/>
                <a:gd name="connsiteY171" fmla="*/ 376924 h 581430"/>
                <a:gd name="connsiteX172" fmla="*/ 55247 w 1278268"/>
                <a:gd name="connsiteY172" fmla="*/ 377580 h 581430"/>
                <a:gd name="connsiteX173" fmla="*/ 63766 w 1278268"/>
                <a:gd name="connsiteY173" fmla="*/ 373320 h 581430"/>
                <a:gd name="connsiteX174" fmla="*/ 67407 w 1278268"/>
                <a:gd name="connsiteY174" fmla="*/ 372483 h 581430"/>
                <a:gd name="connsiteX175" fmla="*/ 106580 w 1278268"/>
                <a:gd name="connsiteY175" fmla="*/ 379218 h 581430"/>
                <a:gd name="connsiteX176" fmla="*/ 162137 w 1278268"/>
                <a:gd name="connsiteY176" fmla="*/ 385116 h 581430"/>
                <a:gd name="connsiteX177" fmla="*/ 162756 w 1278268"/>
                <a:gd name="connsiteY177" fmla="*/ 406741 h 581430"/>
                <a:gd name="connsiteX178" fmla="*/ 169163 w 1278268"/>
                <a:gd name="connsiteY178" fmla="*/ 406559 h 581430"/>
                <a:gd name="connsiteX179" fmla="*/ 172112 w 1278268"/>
                <a:gd name="connsiteY179" fmla="*/ 393453 h 581430"/>
                <a:gd name="connsiteX180" fmla="*/ 185218 w 1278268"/>
                <a:gd name="connsiteY180" fmla="*/ 390177 h 581430"/>
                <a:gd name="connsiteX181" fmla="*/ 217329 w 1278268"/>
                <a:gd name="connsiteY181" fmla="*/ 394436 h 581430"/>
                <a:gd name="connsiteX182" fmla="*/ 216674 w 1278268"/>
                <a:gd name="connsiteY182" fmla="*/ 406414 h 581430"/>
                <a:gd name="connsiteX183" fmla="*/ 218785 w 1278268"/>
                <a:gd name="connsiteY183" fmla="*/ 407543 h 581430"/>
                <a:gd name="connsiteX184" fmla="*/ 221261 w 1278268"/>
                <a:gd name="connsiteY184" fmla="*/ 396256 h 581430"/>
                <a:gd name="connsiteX185" fmla="*/ 222753 w 1278268"/>
                <a:gd name="connsiteY185" fmla="*/ 394618 h 581430"/>
                <a:gd name="connsiteX186" fmla="*/ 261890 w 1278268"/>
                <a:gd name="connsiteY186" fmla="*/ 398877 h 581430"/>
                <a:gd name="connsiteX187" fmla="*/ 263201 w 1278268"/>
                <a:gd name="connsiteY187" fmla="*/ 405576 h 581430"/>
                <a:gd name="connsiteX188" fmla="*/ 265859 w 1278268"/>
                <a:gd name="connsiteY188" fmla="*/ 405576 h 581430"/>
                <a:gd name="connsiteX189" fmla="*/ 279293 w 1278268"/>
                <a:gd name="connsiteY189" fmla="*/ 403282 h 581430"/>
                <a:gd name="connsiteX190" fmla="*/ 315990 w 1278268"/>
                <a:gd name="connsiteY190" fmla="*/ 408380 h 581430"/>
                <a:gd name="connsiteX191" fmla="*/ 317629 w 1278268"/>
                <a:gd name="connsiteY191" fmla="*/ 412457 h 581430"/>
                <a:gd name="connsiteX192" fmla="*/ 321269 w 1278268"/>
                <a:gd name="connsiteY192" fmla="*/ 415588 h 581430"/>
                <a:gd name="connsiteX193" fmla="*/ 322070 w 1278268"/>
                <a:gd name="connsiteY193" fmla="*/ 418682 h 581430"/>
                <a:gd name="connsiteX194" fmla="*/ 328150 w 1278268"/>
                <a:gd name="connsiteY194" fmla="*/ 418864 h 581430"/>
                <a:gd name="connsiteX195" fmla="*/ 329279 w 1278268"/>
                <a:gd name="connsiteY195" fmla="*/ 416389 h 581430"/>
                <a:gd name="connsiteX196" fmla="*/ 333211 w 1278268"/>
                <a:gd name="connsiteY196" fmla="*/ 415406 h 581430"/>
                <a:gd name="connsiteX197" fmla="*/ 339764 w 1278268"/>
                <a:gd name="connsiteY197" fmla="*/ 412311 h 581430"/>
                <a:gd name="connsiteX198" fmla="*/ 367797 w 1278268"/>
                <a:gd name="connsiteY198" fmla="*/ 417554 h 581430"/>
                <a:gd name="connsiteX199" fmla="*/ 368598 w 1278268"/>
                <a:gd name="connsiteY199" fmla="*/ 433755 h 581430"/>
                <a:gd name="connsiteX200" fmla="*/ 376971 w 1278268"/>
                <a:gd name="connsiteY200" fmla="*/ 434592 h 581430"/>
                <a:gd name="connsiteX201" fmla="*/ 382687 w 1278268"/>
                <a:gd name="connsiteY201" fmla="*/ 419010 h 581430"/>
                <a:gd name="connsiteX202" fmla="*/ 426921 w 1278268"/>
                <a:gd name="connsiteY202" fmla="*/ 437723 h 581430"/>
                <a:gd name="connsiteX203" fmla="*/ 443631 w 1278268"/>
                <a:gd name="connsiteY203" fmla="*/ 441363 h 581430"/>
                <a:gd name="connsiteX204" fmla="*/ 457393 w 1278268"/>
                <a:gd name="connsiteY204" fmla="*/ 446133 h 581430"/>
                <a:gd name="connsiteX205" fmla="*/ 471009 w 1278268"/>
                <a:gd name="connsiteY205" fmla="*/ 449410 h 581430"/>
                <a:gd name="connsiteX206" fmla="*/ 486227 w 1278268"/>
                <a:gd name="connsiteY206" fmla="*/ 452832 h 581430"/>
                <a:gd name="connsiteX207" fmla="*/ 531298 w 1278268"/>
                <a:gd name="connsiteY207" fmla="*/ 454652 h 581430"/>
                <a:gd name="connsiteX208" fmla="*/ 539817 w 1278268"/>
                <a:gd name="connsiteY208" fmla="*/ 452686 h 581430"/>
                <a:gd name="connsiteX209" fmla="*/ 547827 w 1278268"/>
                <a:gd name="connsiteY209" fmla="*/ 447917 h 581430"/>
                <a:gd name="connsiteX210" fmla="*/ 554380 w 1278268"/>
                <a:gd name="connsiteY210" fmla="*/ 449591 h 581430"/>
                <a:gd name="connsiteX211" fmla="*/ 555545 w 1278268"/>
                <a:gd name="connsiteY211" fmla="*/ 475950 h 581430"/>
                <a:gd name="connsiteX212" fmla="*/ 531298 w 1278268"/>
                <a:gd name="connsiteY212" fmla="*/ 471035 h 581430"/>
                <a:gd name="connsiteX213" fmla="*/ 531298 w 1278268"/>
                <a:gd name="connsiteY213" fmla="*/ 474676 h 581430"/>
                <a:gd name="connsiteX214" fmla="*/ 569634 w 1278268"/>
                <a:gd name="connsiteY214" fmla="*/ 481957 h 581430"/>
                <a:gd name="connsiteX215" fmla="*/ 576187 w 1278268"/>
                <a:gd name="connsiteY215" fmla="*/ 453596 h 581430"/>
                <a:gd name="connsiteX216" fmla="*/ 581575 w 1278268"/>
                <a:gd name="connsiteY216" fmla="*/ 454907 h 581430"/>
                <a:gd name="connsiteX217" fmla="*/ 597012 w 1278268"/>
                <a:gd name="connsiteY217" fmla="*/ 456254 h 581430"/>
                <a:gd name="connsiteX218" fmla="*/ 604293 w 1278268"/>
                <a:gd name="connsiteY218" fmla="*/ 462625 h 581430"/>
                <a:gd name="connsiteX219" fmla="*/ 617873 w 1278268"/>
                <a:gd name="connsiteY219" fmla="*/ 463608 h 581430"/>
                <a:gd name="connsiteX220" fmla="*/ 625773 w 1278268"/>
                <a:gd name="connsiteY220" fmla="*/ 464737 h 581430"/>
                <a:gd name="connsiteX221" fmla="*/ 640335 w 1278268"/>
                <a:gd name="connsiteY221" fmla="*/ 468850 h 581430"/>
                <a:gd name="connsiteX222" fmla="*/ 701134 w 1278268"/>
                <a:gd name="connsiteY222" fmla="*/ 473911 h 581430"/>
                <a:gd name="connsiteX223" fmla="*/ 702591 w 1278268"/>
                <a:gd name="connsiteY223" fmla="*/ 482103 h 581430"/>
                <a:gd name="connsiteX224" fmla="*/ 712566 w 1278268"/>
                <a:gd name="connsiteY224" fmla="*/ 486034 h 581430"/>
                <a:gd name="connsiteX225" fmla="*/ 712566 w 1278268"/>
                <a:gd name="connsiteY225" fmla="*/ 498158 h 581430"/>
                <a:gd name="connsiteX226" fmla="*/ 723051 w 1278268"/>
                <a:gd name="connsiteY226" fmla="*/ 498486 h 581430"/>
                <a:gd name="connsiteX227" fmla="*/ 722723 w 1278268"/>
                <a:gd name="connsiteY227" fmla="*/ 506386 h 581430"/>
                <a:gd name="connsiteX228" fmla="*/ 724871 w 1278268"/>
                <a:gd name="connsiteY228" fmla="*/ 512248 h 581430"/>
                <a:gd name="connsiteX229" fmla="*/ 730114 w 1278268"/>
                <a:gd name="connsiteY229" fmla="*/ 515888 h 581430"/>
                <a:gd name="connsiteX230" fmla="*/ 759239 w 1278268"/>
                <a:gd name="connsiteY230" fmla="*/ 516689 h 581430"/>
                <a:gd name="connsiteX231" fmla="*/ 803145 w 1278268"/>
                <a:gd name="connsiteY231" fmla="*/ 517526 h 581430"/>
                <a:gd name="connsiteX232" fmla="*/ 796592 w 1278268"/>
                <a:gd name="connsiteY232" fmla="*/ 536057 h 581430"/>
                <a:gd name="connsiteX233" fmla="*/ 811155 w 1278268"/>
                <a:gd name="connsiteY233" fmla="*/ 555534 h 581430"/>
                <a:gd name="connsiteX234" fmla="*/ 812174 w 1278268"/>
                <a:gd name="connsiteY234" fmla="*/ 564054 h 581430"/>
                <a:gd name="connsiteX235" fmla="*/ 840971 w 1278268"/>
                <a:gd name="connsiteY235" fmla="*/ 578325 h 581430"/>
                <a:gd name="connsiteX236" fmla="*/ 859175 w 1278268"/>
                <a:gd name="connsiteY236" fmla="*/ 562270 h 581430"/>
                <a:gd name="connsiteX237" fmla="*/ 858519 w 1278268"/>
                <a:gd name="connsiteY237" fmla="*/ 545887 h 581430"/>
                <a:gd name="connsiteX238" fmla="*/ 862597 w 1278268"/>
                <a:gd name="connsiteY238" fmla="*/ 545887 h 581430"/>
                <a:gd name="connsiteX239" fmla="*/ 878179 w 1278268"/>
                <a:gd name="connsiteY239" fmla="*/ 556518 h 581430"/>
                <a:gd name="connsiteX240" fmla="*/ 880290 w 1278268"/>
                <a:gd name="connsiteY240" fmla="*/ 554223 h 581430"/>
                <a:gd name="connsiteX241" fmla="*/ 869004 w 1278268"/>
                <a:gd name="connsiteY241" fmla="*/ 541118 h 581430"/>
                <a:gd name="connsiteX242" fmla="*/ 883931 w 1278268"/>
                <a:gd name="connsiteY242" fmla="*/ 533836 h 581430"/>
                <a:gd name="connsiteX243" fmla="*/ 891431 w 1278268"/>
                <a:gd name="connsiteY243" fmla="*/ 523679 h 581430"/>
                <a:gd name="connsiteX244" fmla="*/ 900787 w 1278268"/>
                <a:gd name="connsiteY244" fmla="*/ 504347 h 581430"/>
                <a:gd name="connsiteX245" fmla="*/ 903408 w 1278268"/>
                <a:gd name="connsiteY245" fmla="*/ 503364 h 581430"/>
                <a:gd name="connsiteX246" fmla="*/ 907996 w 1278268"/>
                <a:gd name="connsiteY246" fmla="*/ 498085 h 581430"/>
                <a:gd name="connsiteX247" fmla="*/ 924524 w 1278268"/>
                <a:gd name="connsiteY247" fmla="*/ 499760 h 581430"/>
                <a:gd name="connsiteX248" fmla="*/ 920592 w 1278268"/>
                <a:gd name="connsiteY248" fmla="*/ 504966 h 581430"/>
                <a:gd name="connsiteX249" fmla="*/ 922085 w 1278268"/>
                <a:gd name="connsiteY249" fmla="*/ 524480 h 581430"/>
                <a:gd name="connsiteX250" fmla="*/ 920774 w 1278268"/>
                <a:gd name="connsiteY250" fmla="*/ 529722 h 581430"/>
                <a:gd name="connsiteX251" fmla="*/ 922267 w 1278268"/>
                <a:gd name="connsiteY251" fmla="*/ 533145 h 581430"/>
                <a:gd name="connsiteX252" fmla="*/ 920592 w 1278268"/>
                <a:gd name="connsiteY252" fmla="*/ 534637 h 581430"/>
                <a:gd name="connsiteX253" fmla="*/ 922886 w 1278268"/>
                <a:gd name="connsiteY253" fmla="*/ 540207 h 581430"/>
                <a:gd name="connsiteX254" fmla="*/ 930750 w 1278268"/>
                <a:gd name="connsiteY254" fmla="*/ 541191 h 581430"/>
                <a:gd name="connsiteX255" fmla="*/ 933225 w 1278268"/>
                <a:gd name="connsiteY255" fmla="*/ 547452 h 581430"/>
                <a:gd name="connsiteX256" fmla="*/ 937303 w 1278268"/>
                <a:gd name="connsiteY256" fmla="*/ 547452 h 581430"/>
                <a:gd name="connsiteX257" fmla="*/ 935337 w 1278268"/>
                <a:gd name="connsiteY257" fmla="*/ 541700 h 581430"/>
                <a:gd name="connsiteX258" fmla="*/ 941562 w 1278268"/>
                <a:gd name="connsiteY258" fmla="*/ 547088 h 581430"/>
                <a:gd name="connsiteX259" fmla="*/ 949426 w 1278268"/>
                <a:gd name="connsiteY259" fmla="*/ 543157 h 581430"/>
                <a:gd name="connsiteX260" fmla="*/ 955506 w 1278268"/>
                <a:gd name="connsiteY260" fmla="*/ 538424 h 581430"/>
                <a:gd name="connsiteX261" fmla="*/ 960894 w 1278268"/>
                <a:gd name="connsiteY261" fmla="*/ 538424 h 581430"/>
                <a:gd name="connsiteX262" fmla="*/ 967302 w 1278268"/>
                <a:gd name="connsiteY262" fmla="*/ 536930 h 581430"/>
                <a:gd name="connsiteX263" fmla="*/ 967302 w 1278268"/>
                <a:gd name="connsiteY263" fmla="*/ 523170 h 581430"/>
                <a:gd name="connsiteX264" fmla="*/ 965518 w 1278268"/>
                <a:gd name="connsiteY264" fmla="*/ 511374 h 581430"/>
                <a:gd name="connsiteX265" fmla="*/ 963698 w 1278268"/>
                <a:gd name="connsiteY265" fmla="*/ 504638 h 581430"/>
                <a:gd name="connsiteX266" fmla="*/ 978915 w 1278268"/>
                <a:gd name="connsiteY266" fmla="*/ 505804 h 581430"/>
                <a:gd name="connsiteX267" fmla="*/ 998575 w 1278268"/>
                <a:gd name="connsiteY267" fmla="*/ 520730 h 581430"/>
                <a:gd name="connsiteX268" fmla="*/ 1002835 w 1278268"/>
                <a:gd name="connsiteY268" fmla="*/ 520730 h 581430"/>
                <a:gd name="connsiteX269" fmla="*/ 991221 w 1278268"/>
                <a:gd name="connsiteY269" fmla="*/ 506459 h 581430"/>
                <a:gd name="connsiteX270" fmla="*/ 1057408 w 1278268"/>
                <a:gd name="connsiteY270" fmla="*/ 510391 h 581430"/>
                <a:gd name="connsiteX271" fmla="*/ 1076740 w 1278268"/>
                <a:gd name="connsiteY271" fmla="*/ 505476 h 581430"/>
                <a:gd name="connsiteX272" fmla="*/ 1082637 w 1278268"/>
                <a:gd name="connsiteY272" fmla="*/ 501835 h 581430"/>
                <a:gd name="connsiteX273" fmla="*/ 1091484 w 1278268"/>
                <a:gd name="connsiteY273" fmla="*/ 509881 h 581430"/>
                <a:gd name="connsiteX274" fmla="*/ 1103426 w 1278268"/>
                <a:gd name="connsiteY274" fmla="*/ 509881 h 581430"/>
                <a:gd name="connsiteX275" fmla="*/ 1104591 w 1278268"/>
                <a:gd name="connsiteY275" fmla="*/ 503619 h 581430"/>
                <a:gd name="connsiteX276" fmla="*/ 1106848 w 1278268"/>
                <a:gd name="connsiteY276" fmla="*/ 503619 h 581430"/>
                <a:gd name="connsiteX277" fmla="*/ 1113911 w 1278268"/>
                <a:gd name="connsiteY277" fmla="*/ 502636 h 581430"/>
                <a:gd name="connsiteX278" fmla="*/ 1119481 w 1278268"/>
                <a:gd name="connsiteY278" fmla="*/ 502636 h 581430"/>
                <a:gd name="connsiteX279" fmla="*/ 1133716 w 1278268"/>
                <a:gd name="connsiteY279" fmla="*/ 502636 h 581430"/>
                <a:gd name="connsiteX280" fmla="*/ 1139759 w 1278268"/>
                <a:gd name="connsiteY280" fmla="*/ 499869 h 581430"/>
                <a:gd name="connsiteX281" fmla="*/ 1147040 w 1278268"/>
                <a:gd name="connsiteY281" fmla="*/ 481994 h 581430"/>
                <a:gd name="connsiteX282" fmla="*/ 1141980 w 1278268"/>
                <a:gd name="connsiteY282" fmla="*/ 470198 h 581430"/>
                <a:gd name="connsiteX283" fmla="*/ 1136738 w 1278268"/>
                <a:gd name="connsiteY283" fmla="*/ 462698 h 581430"/>
                <a:gd name="connsiteX284" fmla="*/ 1137065 w 1278268"/>
                <a:gd name="connsiteY284" fmla="*/ 461715 h 581430"/>
                <a:gd name="connsiteX285" fmla="*/ 1134444 w 1278268"/>
                <a:gd name="connsiteY285" fmla="*/ 457456 h 581430"/>
                <a:gd name="connsiteX286" fmla="*/ 1129529 w 1278268"/>
                <a:gd name="connsiteY286" fmla="*/ 453487 h 581430"/>
                <a:gd name="connsiteX287" fmla="*/ 1130512 w 1278268"/>
                <a:gd name="connsiteY287" fmla="*/ 442565 h 581430"/>
                <a:gd name="connsiteX288" fmla="*/ 1117078 w 1278268"/>
                <a:gd name="connsiteY288" fmla="*/ 434702 h 581430"/>
                <a:gd name="connsiteX289" fmla="*/ 1103316 w 1278268"/>
                <a:gd name="connsiteY289" fmla="*/ 434374 h 581430"/>
                <a:gd name="connsiteX290" fmla="*/ 1095125 w 1278268"/>
                <a:gd name="connsiteY290" fmla="*/ 436995 h 581430"/>
                <a:gd name="connsiteX291" fmla="*/ 1095125 w 1278268"/>
                <a:gd name="connsiteY291" fmla="*/ 442565 h 581430"/>
                <a:gd name="connsiteX292" fmla="*/ 1083984 w 1278268"/>
                <a:gd name="connsiteY292" fmla="*/ 433064 h 581430"/>
                <a:gd name="connsiteX293" fmla="*/ 1056352 w 1278268"/>
                <a:gd name="connsiteY293" fmla="*/ 425782 h 581430"/>
                <a:gd name="connsiteX294" fmla="*/ 1053949 w 1278268"/>
                <a:gd name="connsiteY294" fmla="*/ 418755 h 581430"/>
                <a:gd name="connsiteX295" fmla="*/ 1048707 w 1278268"/>
                <a:gd name="connsiteY295" fmla="*/ 415114 h 581430"/>
                <a:gd name="connsiteX296" fmla="*/ 1043901 w 1278268"/>
                <a:gd name="connsiteY296" fmla="*/ 415114 h 581430"/>
                <a:gd name="connsiteX297" fmla="*/ 1031231 w 1278268"/>
                <a:gd name="connsiteY297" fmla="*/ 395237 h 581430"/>
                <a:gd name="connsiteX298" fmla="*/ 1021183 w 1278268"/>
                <a:gd name="connsiteY298" fmla="*/ 385407 h 581430"/>
                <a:gd name="connsiteX299" fmla="*/ 946914 w 1278268"/>
                <a:gd name="connsiteY299" fmla="*/ 341646 h 581430"/>
                <a:gd name="connsiteX300" fmla="*/ 931623 w 1278268"/>
                <a:gd name="connsiteY300" fmla="*/ 334365 h 581430"/>
                <a:gd name="connsiteX301" fmla="*/ 893397 w 1278268"/>
                <a:gd name="connsiteY301" fmla="*/ 324972 h 581430"/>
                <a:gd name="connsiteX302" fmla="*/ 899513 w 1278268"/>
                <a:gd name="connsiteY302" fmla="*/ 319511 h 581430"/>
                <a:gd name="connsiteX303" fmla="*/ 889465 w 1278268"/>
                <a:gd name="connsiteY303" fmla="*/ 319075 h 581430"/>
                <a:gd name="connsiteX304" fmla="*/ 883567 w 1278268"/>
                <a:gd name="connsiteY304" fmla="*/ 323443 h 581430"/>
                <a:gd name="connsiteX305" fmla="*/ 877014 w 1278268"/>
                <a:gd name="connsiteY305" fmla="*/ 322570 h 581430"/>
                <a:gd name="connsiteX306" fmla="*/ 870461 w 1278268"/>
                <a:gd name="connsiteY306" fmla="*/ 309682 h 581430"/>
                <a:gd name="connsiteX307" fmla="*/ 844030 w 1278268"/>
                <a:gd name="connsiteY307" fmla="*/ 307279 h 581430"/>
                <a:gd name="connsiteX308" fmla="*/ 833763 w 1278268"/>
                <a:gd name="connsiteY308" fmla="*/ 300944 h 581430"/>
                <a:gd name="connsiteX309" fmla="*/ 834200 w 1278268"/>
                <a:gd name="connsiteY309" fmla="*/ 297304 h 581430"/>
                <a:gd name="connsiteX310" fmla="*/ 833981 w 1278268"/>
                <a:gd name="connsiteY310" fmla="*/ 294464 h 581430"/>
                <a:gd name="connsiteX311" fmla="*/ 830341 w 1278268"/>
                <a:gd name="connsiteY311" fmla="*/ 293590 h 581430"/>
                <a:gd name="connsiteX312" fmla="*/ 829467 w 1278268"/>
                <a:gd name="connsiteY312" fmla="*/ 287474 h 581430"/>
                <a:gd name="connsiteX313" fmla="*/ 829176 w 1278268"/>
                <a:gd name="connsiteY313" fmla="*/ 289149 h 581430"/>
                <a:gd name="connsiteX314" fmla="*/ 828375 w 1278268"/>
                <a:gd name="connsiteY314" fmla="*/ 294027 h 581430"/>
                <a:gd name="connsiteX315" fmla="*/ 825753 w 1278268"/>
                <a:gd name="connsiteY315" fmla="*/ 294245 h 581430"/>
                <a:gd name="connsiteX316" fmla="*/ 825535 w 1278268"/>
                <a:gd name="connsiteY316" fmla="*/ 297304 h 581430"/>
                <a:gd name="connsiteX317" fmla="*/ 824443 w 1278268"/>
                <a:gd name="connsiteY317" fmla="*/ 300580 h 581430"/>
                <a:gd name="connsiteX318" fmla="*/ 780755 w 1278268"/>
                <a:gd name="connsiteY318" fmla="*/ 299488 h 581430"/>
                <a:gd name="connsiteX319" fmla="*/ 782211 w 1278268"/>
                <a:gd name="connsiteY319" fmla="*/ 294791 h 581430"/>
                <a:gd name="connsiteX320" fmla="*/ 788401 w 1278268"/>
                <a:gd name="connsiteY320" fmla="*/ 294136 h 581430"/>
                <a:gd name="connsiteX321" fmla="*/ 794553 w 1278268"/>
                <a:gd name="connsiteY321" fmla="*/ 293481 h 581430"/>
                <a:gd name="connsiteX322" fmla="*/ 795318 w 1278268"/>
                <a:gd name="connsiteY322" fmla="*/ 290095 h 581430"/>
                <a:gd name="connsiteX323" fmla="*/ 792587 w 1278268"/>
                <a:gd name="connsiteY323" fmla="*/ 289222 h 581430"/>
                <a:gd name="connsiteX324" fmla="*/ 793679 w 1278268"/>
                <a:gd name="connsiteY324" fmla="*/ 286163 h 581430"/>
                <a:gd name="connsiteX325" fmla="*/ 798012 w 1278268"/>
                <a:gd name="connsiteY325" fmla="*/ 288566 h 581430"/>
                <a:gd name="connsiteX326" fmla="*/ 802745 w 1278268"/>
                <a:gd name="connsiteY326" fmla="*/ 288238 h 581430"/>
                <a:gd name="connsiteX327" fmla="*/ 802963 w 1278268"/>
                <a:gd name="connsiteY327" fmla="*/ 284598 h 581430"/>
                <a:gd name="connsiteX328" fmla="*/ 801216 w 1278268"/>
                <a:gd name="connsiteY328" fmla="*/ 283615 h 581430"/>
                <a:gd name="connsiteX329" fmla="*/ 803182 w 1278268"/>
                <a:gd name="connsiteY329" fmla="*/ 283615 h 581430"/>
                <a:gd name="connsiteX330" fmla="*/ 804601 w 1278268"/>
                <a:gd name="connsiteY330" fmla="*/ 274222 h 581430"/>
                <a:gd name="connsiteX331" fmla="*/ 808970 w 1278268"/>
                <a:gd name="connsiteY331" fmla="*/ 270581 h 581430"/>
                <a:gd name="connsiteX332" fmla="*/ 813230 w 1278268"/>
                <a:gd name="connsiteY332" fmla="*/ 266322 h 581430"/>
                <a:gd name="connsiteX333" fmla="*/ 852221 w 1278268"/>
                <a:gd name="connsiteY333" fmla="*/ 269271 h 581430"/>
                <a:gd name="connsiteX334" fmla="*/ 853859 w 1278268"/>
                <a:gd name="connsiteY334" fmla="*/ 267305 h 581430"/>
                <a:gd name="connsiteX335" fmla="*/ 861141 w 1278268"/>
                <a:gd name="connsiteY335" fmla="*/ 267305 h 581430"/>
                <a:gd name="connsiteX336" fmla="*/ 865073 w 1278268"/>
                <a:gd name="connsiteY336" fmla="*/ 265994 h 581430"/>
                <a:gd name="connsiteX337" fmla="*/ 899149 w 1278268"/>
                <a:gd name="connsiteY337" fmla="*/ 270253 h 581430"/>
                <a:gd name="connsiteX338" fmla="*/ 1174054 w 1278268"/>
                <a:gd name="connsiteY338" fmla="*/ 293517 h 581430"/>
                <a:gd name="connsiteX339" fmla="*/ 1238603 w 1278268"/>
                <a:gd name="connsiteY339" fmla="*/ 302037 h 581430"/>
                <a:gd name="connsiteX340" fmla="*/ 1247450 w 1278268"/>
                <a:gd name="connsiteY340" fmla="*/ 307279 h 581430"/>
                <a:gd name="connsiteX341" fmla="*/ 1277594 w 1278268"/>
                <a:gd name="connsiteY341" fmla="*/ 289076 h 581430"/>
                <a:gd name="connsiteX342" fmla="*/ 39447 w 1278268"/>
                <a:gd name="connsiteY342" fmla="*/ 383805 h 581430"/>
                <a:gd name="connsiteX343" fmla="*/ 33731 w 1278268"/>
                <a:gd name="connsiteY343" fmla="*/ 389194 h 581430"/>
                <a:gd name="connsiteX344" fmla="*/ 29472 w 1278268"/>
                <a:gd name="connsiteY344" fmla="*/ 390358 h 581430"/>
                <a:gd name="connsiteX345" fmla="*/ 22918 w 1278268"/>
                <a:gd name="connsiteY345" fmla="*/ 386717 h 581430"/>
                <a:gd name="connsiteX346" fmla="*/ 22918 w 1278268"/>
                <a:gd name="connsiteY346" fmla="*/ 383623 h 581430"/>
                <a:gd name="connsiteX347" fmla="*/ 26195 w 1278268"/>
                <a:gd name="connsiteY347" fmla="*/ 381475 h 581430"/>
                <a:gd name="connsiteX348" fmla="*/ 51097 w 1278268"/>
                <a:gd name="connsiteY348" fmla="*/ 375104 h 581430"/>
                <a:gd name="connsiteX349" fmla="*/ 62893 w 1278268"/>
                <a:gd name="connsiteY349" fmla="*/ 362507 h 581430"/>
                <a:gd name="connsiteX350" fmla="*/ 31437 w 1278268"/>
                <a:gd name="connsiteY350" fmla="*/ 369061 h 581430"/>
                <a:gd name="connsiteX351" fmla="*/ 33076 w 1278268"/>
                <a:gd name="connsiteY351" fmla="*/ 365420 h 581430"/>
                <a:gd name="connsiteX352" fmla="*/ 64021 w 1278268"/>
                <a:gd name="connsiteY352" fmla="*/ 345433 h 581430"/>
                <a:gd name="connsiteX353" fmla="*/ 955142 w 1278268"/>
                <a:gd name="connsiteY353" fmla="*/ 515706 h 581430"/>
                <a:gd name="connsiteX354" fmla="*/ 955142 w 1278268"/>
                <a:gd name="connsiteY354" fmla="*/ 507805 h 581430"/>
                <a:gd name="connsiteX355" fmla="*/ 957254 w 1278268"/>
                <a:gd name="connsiteY355" fmla="*/ 507805 h 581430"/>
                <a:gd name="connsiteX356" fmla="*/ 961841 w 1278268"/>
                <a:gd name="connsiteY356" fmla="*/ 521603 h 581430"/>
                <a:gd name="connsiteX357" fmla="*/ 961841 w 1278268"/>
                <a:gd name="connsiteY357" fmla="*/ 530451 h 581430"/>
                <a:gd name="connsiteX358" fmla="*/ 958528 w 1278268"/>
                <a:gd name="connsiteY358" fmla="*/ 530451 h 581430"/>
                <a:gd name="connsiteX359" fmla="*/ 956635 w 1278268"/>
                <a:gd name="connsiteY359" fmla="*/ 526154 h 581430"/>
                <a:gd name="connsiteX360" fmla="*/ 955142 w 1278268"/>
                <a:gd name="connsiteY360" fmla="*/ 525353 h 581430"/>
                <a:gd name="connsiteX361" fmla="*/ 936939 w 1278268"/>
                <a:gd name="connsiteY361" fmla="*/ 501143 h 581430"/>
                <a:gd name="connsiteX362" fmla="*/ 943710 w 1278268"/>
                <a:gd name="connsiteY362" fmla="*/ 513339 h 581430"/>
                <a:gd name="connsiteX363" fmla="*/ 944803 w 1278268"/>
                <a:gd name="connsiteY363" fmla="*/ 518836 h 581430"/>
                <a:gd name="connsiteX364" fmla="*/ 944803 w 1278268"/>
                <a:gd name="connsiteY364" fmla="*/ 523206 h 581430"/>
                <a:gd name="connsiteX365" fmla="*/ 935191 w 1278268"/>
                <a:gd name="connsiteY365" fmla="*/ 521421 h 581430"/>
                <a:gd name="connsiteX366" fmla="*/ 898421 w 1278268"/>
                <a:gd name="connsiteY366" fmla="*/ 506276 h 581430"/>
                <a:gd name="connsiteX367" fmla="*/ 898421 w 1278268"/>
                <a:gd name="connsiteY367" fmla="*/ 507878 h 581430"/>
                <a:gd name="connsiteX368" fmla="*/ 889720 w 1278268"/>
                <a:gd name="connsiteY368" fmla="*/ 523206 h 581430"/>
                <a:gd name="connsiteX369" fmla="*/ 878434 w 1278268"/>
                <a:gd name="connsiteY369" fmla="*/ 523206 h 581430"/>
                <a:gd name="connsiteX370" fmla="*/ 885970 w 1278268"/>
                <a:gd name="connsiteY370" fmla="*/ 495354 h 581430"/>
                <a:gd name="connsiteX371" fmla="*/ 892523 w 1278268"/>
                <a:gd name="connsiteY371" fmla="*/ 496338 h 581430"/>
                <a:gd name="connsiteX372" fmla="*/ 892523 w 1278268"/>
                <a:gd name="connsiteY372" fmla="*/ 499287 h 581430"/>
                <a:gd name="connsiteX373" fmla="*/ 879926 w 1278268"/>
                <a:gd name="connsiteY373" fmla="*/ 509626 h 581430"/>
                <a:gd name="connsiteX374" fmla="*/ 877778 w 1278268"/>
                <a:gd name="connsiteY374" fmla="*/ 504529 h 581430"/>
                <a:gd name="connsiteX375" fmla="*/ 867148 w 1278268"/>
                <a:gd name="connsiteY375" fmla="*/ 492879 h 581430"/>
                <a:gd name="connsiteX376" fmla="*/ 873046 w 1278268"/>
                <a:gd name="connsiteY376" fmla="*/ 493716 h 581430"/>
                <a:gd name="connsiteX377" fmla="*/ 866310 w 1278268"/>
                <a:gd name="connsiteY377" fmla="*/ 500270 h 581430"/>
                <a:gd name="connsiteX378" fmla="*/ 873046 w 1278268"/>
                <a:gd name="connsiteY378" fmla="*/ 512211 h 581430"/>
                <a:gd name="connsiteX379" fmla="*/ 876140 w 1278268"/>
                <a:gd name="connsiteY379" fmla="*/ 514796 h 581430"/>
                <a:gd name="connsiteX380" fmla="*/ 861250 w 1278268"/>
                <a:gd name="connsiteY380" fmla="*/ 526154 h 581430"/>
                <a:gd name="connsiteX381" fmla="*/ 857791 w 1278268"/>
                <a:gd name="connsiteY381" fmla="*/ 525026 h 581430"/>
                <a:gd name="connsiteX382" fmla="*/ 848617 w 1278268"/>
                <a:gd name="connsiteY382" fmla="*/ 504529 h 581430"/>
                <a:gd name="connsiteX383" fmla="*/ 854842 w 1278268"/>
                <a:gd name="connsiteY383" fmla="*/ 504529 h 581430"/>
                <a:gd name="connsiteX384" fmla="*/ 854842 w 1278268"/>
                <a:gd name="connsiteY384" fmla="*/ 506349 h 581430"/>
                <a:gd name="connsiteX385" fmla="*/ 850437 w 1278268"/>
                <a:gd name="connsiteY385" fmla="*/ 510427 h 581430"/>
                <a:gd name="connsiteX386" fmla="*/ 848617 w 1278268"/>
                <a:gd name="connsiteY386" fmla="*/ 506349 h 581430"/>
                <a:gd name="connsiteX387" fmla="*/ 847306 w 1278268"/>
                <a:gd name="connsiteY387" fmla="*/ 506349 h 581430"/>
                <a:gd name="connsiteX388" fmla="*/ 847306 w 1278268"/>
                <a:gd name="connsiteY388" fmla="*/ 529431 h 581430"/>
                <a:gd name="connsiteX389" fmla="*/ 850109 w 1278268"/>
                <a:gd name="connsiteY389" fmla="*/ 527319 h 581430"/>
                <a:gd name="connsiteX390" fmla="*/ 854842 w 1278268"/>
                <a:gd name="connsiteY390" fmla="*/ 530269 h 581430"/>
                <a:gd name="connsiteX391" fmla="*/ 851202 w 1278268"/>
                <a:gd name="connsiteY391" fmla="*/ 533036 h 581430"/>
                <a:gd name="connsiteX392" fmla="*/ 847561 w 1278268"/>
                <a:gd name="connsiteY392" fmla="*/ 532562 h 58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Lst>
              <a:rect l="l" t="t" r="r" b="b"/>
              <a:pathLst>
                <a:path w="1278268" h="581430">
                  <a:moveTo>
                    <a:pt x="986015" y="269926"/>
                  </a:moveTo>
                  <a:lnTo>
                    <a:pt x="882693" y="258785"/>
                  </a:lnTo>
                  <a:lnTo>
                    <a:pt x="864490" y="256383"/>
                  </a:lnTo>
                  <a:lnTo>
                    <a:pt x="863179" y="253762"/>
                  </a:lnTo>
                  <a:lnTo>
                    <a:pt x="854442" y="251796"/>
                  </a:lnTo>
                  <a:lnTo>
                    <a:pt x="852476" y="248155"/>
                  </a:lnTo>
                  <a:lnTo>
                    <a:pt x="845195" y="249465"/>
                  </a:lnTo>
                  <a:lnTo>
                    <a:pt x="819710" y="247281"/>
                  </a:lnTo>
                  <a:lnTo>
                    <a:pt x="816616" y="242694"/>
                  </a:lnTo>
                  <a:lnTo>
                    <a:pt x="809880" y="242694"/>
                  </a:lnTo>
                  <a:lnTo>
                    <a:pt x="807914" y="244660"/>
                  </a:lnTo>
                  <a:lnTo>
                    <a:pt x="802235" y="245970"/>
                  </a:lnTo>
                  <a:lnTo>
                    <a:pt x="800451" y="239854"/>
                  </a:lnTo>
                  <a:lnTo>
                    <a:pt x="797830" y="239854"/>
                  </a:lnTo>
                  <a:lnTo>
                    <a:pt x="796993" y="234830"/>
                  </a:lnTo>
                  <a:lnTo>
                    <a:pt x="798522" y="225219"/>
                  </a:lnTo>
                  <a:lnTo>
                    <a:pt x="801580" y="225000"/>
                  </a:lnTo>
                  <a:lnTo>
                    <a:pt x="801143" y="222488"/>
                  </a:lnTo>
                  <a:lnTo>
                    <a:pt x="810645" y="220522"/>
                  </a:lnTo>
                  <a:lnTo>
                    <a:pt x="810317" y="218556"/>
                  </a:lnTo>
                  <a:lnTo>
                    <a:pt x="806677" y="216918"/>
                  </a:lnTo>
                  <a:lnTo>
                    <a:pt x="813230" y="214625"/>
                  </a:lnTo>
                  <a:lnTo>
                    <a:pt x="813230" y="210984"/>
                  </a:lnTo>
                  <a:lnTo>
                    <a:pt x="808643" y="210984"/>
                  </a:lnTo>
                  <a:lnTo>
                    <a:pt x="809298" y="206069"/>
                  </a:lnTo>
                  <a:cubicBezTo>
                    <a:pt x="809298" y="206069"/>
                    <a:pt x="824989" y="206397"/>
                    <a:pt x="829613" y="206724"/>
                  </a:cubicBezTo>
                  <a:cubicBezTo>
                    <a:pt x="834236" y="207052"/>
                    <a:pt x="844175" y="200827"/>
                    <a:pt x="847816" y="189031"/>
                  </a:cubicBezTo>
                  <a:cubicBezTo>
                    <a:pt x="851456" y="177235"/>
                    <a:pt x="833071" y="164784"/>
                    <a:pt x="833071" y="164784"/>
                  </a:cubicBezTo>
                  <a:lnTo>
                    <a:pt x="776350" y="152005"/>
                  </a:lnTo>
                  <a:cubicBezTo>
                    <a:pt x="776350" y="152005"/>
                    <a:pt x="757674" y="150695"/>
                    <a:pt x="750137" y="157575"/>
                  </a:cubicBezTo>
                  <a:cubicBezTo>
                    <a:pt x="742601" y="164457"/>
                    <a:pt x="746242" y="183788"/>
                    <a:pt x="746497" y="184771"/>
                  </a:cubicBezTo>
                  <a:cubicBezTo>
                    <a:pt x="753377" y="188703"/>
                    <a:pt x="760506" y="192198"/>
                    <a:pt x="767831" y="195256"/>
                  </a:cubicBezTo>
                  <a:cubicBezTo>
                    <a:pt x="769141" y="195583"/>
                    <a:pt x="768814" y="200499"/>
                    <a:pt x="768814" y="201482"/>
                  </a:cubicBezTo>
                  <a:cubicBezTo>
                    <a:pt x="768814" y="202465"/>
                    <a:pt x="761533" y="203448"/>
                    <a:pt x="761533" y="203448"/>
                  </a:cubicBezTo>
                  <a:lnTo>
                    <a:pt x="761897" y="206069"/>
                  </a:lnTo>
                  <a:lnTo>
                    <a:pt x="770416" y="208690"/>
                  </a:lnTo>
                  <a:lnTo>
                    <a:pt x="776277" y="212949"/>
                  </a:lnTo>
                  <a:lnTo>
                    <a:pt x="770052" y="213605"/>
                  </a:lnTo>
                  <a:lnTo>
                    <a:pt x="770052" y="227694"/>
                  </a:lnTo>
                  <a:lnTo>
                    <a:pt x="754033" y="229005"/>
                  </a:lnTo>
                  <a:lnTo>
                    <a:pt x="751048" y="232281"/>
                  </a:lnTo>
                  <a:lnTo>
                    <a:pt x="736485" y="229988"/>
                  </a:lnTo>
                  <a:lnTo>
                    <a:pt x="721922" y="228677"/>
                  </a:lnTo>
                  <a:lnTo>
                    <a:pt x="714022" y="225728"/>
                  </a:lnTo>
                  <a:lnTo>
                    <a:pt x="703537" y="224745"/>
                  </a:lnTo>
                  <a:lnTo>
                    <a:pt x="698003" y="224090"/>
                  </a:lnTo>
                  <a:lnTo>
                    <a:pt x="693088" y="226056"/>
                  </a:lnTo>
                  <a:lnTo>
                    <a:pt x="303539" y="126885"/>
                  </a:lnTo>
                  <a:lnTo>
                    <a:pt x="251114" y="122516"/>
                  </a:lnTo>
                  <a:lnTo>
                    <a:pt x="266842" y="142613"/>
                  </a:lnTo>
                  <a:lnTo>
                    <a:pt x="291307" y="142613"/>
                  </a:lnTo>
                  <a:lnTo>
                    <a:pt x="637787" y="229988"/>
                  </a:lnTo>
                  <a:lnTo>
                    <a:pt x="694545" y="237852"/>
                  </a:lnTo>
                  <a:lnTo>
                    <a:pt x="703319" y="238289"/>
                  </a:lnTo>
                  <a:lnTo>
                    <a:pt x="705066" y="241930"/>
                  </a:lnTo>
                  <a:lnTo>
                    <a:pt x="724252" y="245570"/>
                  </a:lnTo>
                  <a:lnTo>
                    <a:pt x="746752" y="256055"/>
                  </a:lnTo>
                  <a:lnTo>
                    <a:pt x="745878" y="258021"/>
                  </a:lnTo>
                  <a:lnTo>
                    <a:pt x="745004" y="262171"/>
                  </a:lnTo>
                  <a:lnTo>
                    <a:pt x="748645" y="268506"/>
                  </a:lnTo>
                  <a:lnTo>
                    <a:pt x="746242" y="269817"/>
                  </a:lnTo>
                  <a:lnTo>
                    <a:pt x="746242" y="272219"/>
                  </a:lnTo>
                  <a:lnTo>
                    <a:pt x="752358" y="273093"/>
                  </a:lnTo>
                  <a:lnTo>
                    <a:pt x="753013" y="275278"/>
                  </a:lnTo>
                  <a:lnTo>
                    <a:pt x="754542" y="282923"/>
                  </a:lnTo>
                  <a:lnTo>
                    <a:pt x="737941" y="282923"/>
                  </a:lnTo>
                  <a:cubicBezTo>
                    <a:pt x="737941" y="282923"/>
                    <a:pt x="734847" y="292316"/>
                    <a:pt x="734300" y="292971"/>
                  </a:cubicBezTo>
                  <a:cubicBezTo>
                    <a:pt x="733755" y="293627"/>
                    <a:pt x="727274" y="290568"/>
                    <a:pt x="727274" y="290568"/>
                  </a:cubicBezTo>
                  <a:lnTo>
                    <a:pt x="713549" y="291223"/>
                  </a:lnTo>
                  <a:lnTo>
                    <a:pt x="668550" y="298504"/>
                  </a:lnTo>
                  <a:lnTo>
                    <a:pt x="668550" y="292170"/>
                  </a:lnTo>
                  <a:lnTo>
                    <a:pt x="616307" y="293481"/>
                  </a:lnTo>
                  <a:lnTo>
                    <a:pt x="618710" y="284744"/>
                  </a:lnTo>
                  <a:lnTo>
                    <a:pt x="614778" y="281103"/>
                  </a:lnTo>
                  <a:lnTo>
                    <a:pt x="617399" y="275642"/>
                  </a:lnTo>
                  <a:lnTo>
                    <a:pt x="620676" y="274550"/>
                  </a:lnTo>
                  <a:lnTo>
                    <a:pt x="620676" y="271928"/>
                  </a:lnTo>
                  <a:lnTo>
                    <a:pt x="602764" y="274767"/>
                  </a:lnTo>
                  <a:cubicBezTo>
                    <a:pt x="602764" y="274767"/>
                    <a:pt x="601890" y="276733"/>
                    <a:pt x="600798" y="276952"/>
                  </a:cubicBezTo>
                  <a:lnTo>
                    <a:pt x="595774" y="278045"/>
                  </a:lnTo>
                  <a:lnTo>
                    <a:pt x="595119" y="276516"/>
                  </a:lnTo>
                  <a:lnTo>
                    <a:pt x="591005" y="279137"/>
                  </a:lnTo>
                  <a:cubicBezTo>
                    <a:pt x="591005" y="279137"/>
                    <a:pt x="591005" y="284816"/>
                    <a:pt x="591005" y="285908"/>
                  </a:cubicBezTo>
                  <a:cubicBezTo>
                    <a:pt x="591005" y="287000"/>
                    <a:pt x="594645" y="286127"/>
                    <a:pt x="594645" y="286127"/>
                  </a:cubicBezTo>
                  <a:lnTo>
                    <a:pt x="595519" y="282486"/>
                  </a:lnTo>
                  <a:lnTo>
                    <a:pt x="601635" y="279646"/>
                  </a:lnTo>
                  <a:lnTo>
                    <a:pt x="606004" y="284015"/>
                  </a:lnTo>
                  <a:lnTo>
                    <a:pt x="612812" y="288384"/>
                  </a:lnTo>
                  <a:lnTo>
                    <a:pt x="611684" y="294719"/>
                  </a:lnTo>
                  <a:lnTo>
                    <a:pt x="574112" y="291442"/>
                  </a:lnTo>
                  <a:lnTo>
                    <a:pt x="556855" y="291879"/>
                  </a:lnTo>
                  <a:lnTo>
                    <a:pt x="548555" y="292971"/>
                  </a:lnTo>
                  <a:lnTo>
                    <a:pt x="543094" y="299961"/>
                  </a:lnTo>
                  <a:cubicBezTo>
                    <a:pt x="543094" y="299961"/>
                    <a:pt x="540946" y="322242"/>
                    <a:pt x="540691" y="322898"/>
                  </a:cubicBezTo>
                  <a:cubicBezTo>
                    <a:pt x="540436" y="323553"/>
                    <a:pt x="538106" y="323115"/>
                    <a:pt x="538106" y="323115"/>
                  </a:cubicBezTo>
                  <a:lnTo>
                    <a:pt x="538106" y="319475"/>
                  </a:lnTo>
                  <a:lnTo>
                    <a:pt x="523544" y="322533"/>
                  </a:lnTo>
                  <a:lnTo>
                    <a:pt x="523544" y="326174"/>
                  </a:lnTo>
                  <a:lnTo>
                    <a:pt x="485098" y="336877"/>
                  </a:lnTo>
                  <a:lnTo>
                    <a:pt x="469589" y="320931"/>
                  </a:lnTo>
                  <a:lnTo>
                    <a:pt x="457138" y="322242"/>
                  </a:lnTo>
                  <a:lnTo>
                    <a:pt x="457138" y="338624"/>
                  </a:lnTo>
                  <a:lnTo>
                    <a:pt x="447090" y="339935"/>
                  </a:lnTo>
                  <a:lnTo>
                    <a:pt x="426557" y="339935"/>
                  </a:lnTo>
                  <a:lnTo>
                    <a:pt x="424372" y="338188"/>
                  </a:lnTo>
                  <a:lnTo>
                    <a:pt x="166833" y="324426"/>
                  </a:lnTo>
                  <a:cubicBezTo>
                    <a:pt x="154382" y="326064"/>
                    <a:pt x="145208" y="310993"/>
                    <a:pt x="145208" y="310993"/>
                  </a:cubicBezTo>
                  <a:lnTo>
                    <a:pt x="107199" y="210583"/>
                  </a:lnTo>
                  <a:lnTo>
                    <a:pt x="109165" y="210255"/>
                  </a:lnTo>
                  <a:cubicBezTo>
                    <a:pt x="109165" y="210255"/>
                    <a:pt x="120961" y="229587"/>
                    <a:pt x="121616" y="231225"/>
                  </a:cubicBezTo>
                  <a:cubicBezTo>
                    <a:pt x="122272" y="232864"/>
                    <a:pt x="155037" y="255800"/>
                    <a:pt x="155037" y="255800"/>
                  </a:cubicBezTo>
                  <a:lnTo>
                    <a:pt x="155037" y="269889"/>
                  </a:lnTo>
                  <a:cubicBezTo>
                    <a:pt x="155037" y="272511"/>
                    <a:pt x="182233" y="245642"/>
                    <a:pt x="182233" y="245642"/>
                  </a:cubicBezTo>
                  <a:lnTo>
                    <a:pt x="117357" y="204685"/>
                  </a:lnTo>
                  <a:lnTo>
                    <a:pt x="102794" y="197149"/>
                  </a:lnTo>
                  <a:cubicBezTo>
                    <a:pt x="102794" y="197149"/>
                    <a:pt x="109675" y="189285"/>
                    <a:pt x="110076" y="188302"/>
                  </a:cubicBezTo>
                  <a:cubicBezTo>
                    <a:pt x="110247" y="186992"/>
                    <a:pt x="110247" y="185681"/>
                    <a:pt x="110076" y="184371"/>
                  </a:cubicBezTo>
                  <a:lnTo>
                    <a:pt x="111714" y="173449"/>
                  </a:lnTo>
                  <a:lnTo>
                    <a:pt x="95003" y="155246"/>
                  </a:lnTo>
                  <a:cubicBezTo>
                    <a:pt x="95003" y="155246"/>
                    <a:pt x="100573" y="140683"/>
                    <a:pt x="100573" y="139846"/>
                  </a:cubicBezTo>
                  <a:cubicBezTo>
                    <a:pt x="100573" y="139008"/>
                    <a:pt x="98607" y="116581"/>
                    <a:pt x="98607" y="116581"/>
                  </a:cubicBezTo>
                  <a:lnTo>
                    <a:pt x="98607" y="88076"/>
                  </a:lnTo>
                  <a:lnTo>
                    <a:pt x="104505" y="80539"/>
                  </a:lnTo>
                  <a:lnTo>
                    <a:pt x="77310" y="81194"/>
                  </a:lnTo>
                  <a:cubicBezTo>
                    <a:pt x="77310" y="81194"/>
                    <a:pt x="82552" y="150658"/>
                    <a:pt x="82552" y="151641"/>
                  </a:cubicBezTo>
                  <a:cubicBezTo>
                    <a:pt x="82552" y="152624"/>
                    <a:pt x="75671" y="131981"/>
                    <a:pt x="75671" y="131981"/>
                  </a:cubicBezTo>
                  <a:lnTo>
                    <a:pt x="70101" y="129033"/>
                  </a:lnTo>
                  <a:lnTo>
                    <a:pt x="78293" y="-3013"/>
                  </a:lnTo>
                  <a:lnTo>
                    <a:pt x="76545" y="-3013"/>
                  </a:lnTo>
                  <a:lnTo>
                    <a:pt x="66388" y="127394"/>
                  </a:lnTo>
                  <a:lnTo>
                    <a:pt x="32967" y="123753"/>
                  </a:lnTo>
                  <a:lnTo>
                    <a:pt x="32639" y="121132"/>
                  </a:lnTo>
                  <a:lnTo>
                    <a:pt x="27069" y="121460"/>
                  </a:lnTo>
                  <a:lnTo>
                    <a:pt x="26413" y="123098"/>
                  </a:lnTo>
                  <a:lnTo>
                    <a:pt x="20188" y="121788"/>
                  </a:lnTo>
                  <a:lnTo>
                    <a:pt x="19533" y="117201"/>
                  </a:lnTo>
                  <a:lnTo>
                    <a:pt x="10686" y="117201"/>
                  </a:lnTo>
                  <a:lnTo>
                    <a:pt x="8720" y="121132"/>
                  </a:lnTo>
                  <a:lnTo>
                    <a:pt x="4460" y="123753"/>
                  </a:lnTo>
                  <a:lnTo>
                    <a:pt x="-127" y="130635"/>
                  </a:lnTo>
                  <a:lnTo>
                    <a:pt x="6426" y="133584"/>
                  </a:lnTo>
                  <a:cubicBezTo>
                    <a:pt x="6426" y="133584"/>
                    <a:pt x="8392" y="148146"/>
                    <a:pt x="8392" y="149311"/>
                  </a:cubicBezTo>
                  <a:cubicBezTo>
                    <a:pt x="8392" y="150476"/>
                    <a:pt x="27396" y="216481"/>
                    <a:pt x="30236" y="226638"/>
                  </a:cubicBezTo>
                  <a:cubicBezTo>
                    <a:pt x="33076" y="236796"/>
                    <a:pt x="58597" y="294791"/>
                    <a:pt x="58597" y="294791"/>
                  </a:cubicBezTo>
                  <a:cubicBezTo>
                    <a:pt x="38282" y="292498"/>
                    <a:pt x="1912" y="314451"/>
                    <a:pt x="1912" y="314451"/>
                  </a:cubicBezTo>
                  <a:lnTo>
                    <a:pt x="4533" y="334766"/>
                  </a:lnTo>
                  <a:lnTo>
                    <a:pt x="13380" y="332800"/>
                  </a:lnTo>
                  <a:lnTo>
                    <a:pt x="15018" y="333637"/>
                  </a:lnTo>
                  <a:lnTo>
                    <a:pt x="9776" y="337059"/>
                  </a:lnTo>
                  <a:lnTo>
                    <a:pt x="37954" y="347981"/>
                  </a:lnTo>
                  <a:lnTo>
                    <a:pt x="54155" y="345506"/>
                  </a:lnTo>
                  <a:lnTo>
                    <a:pt x="32857" y="359595"/>
                  </a:lnTo>
                  <a:lnTo>
                    <a:pt x="29945" y="360578"/>
                  </a:lnTo>
                  <a:lnTo>
                    <a:pt x="30892" y="362726"/>
                  </a:lnTo>
                  <a:lnTo>
                    <a:pt x="27251" y="367968"/>
                  </a:lnTo>
                  <a:lnTo>
                    <a:pt x="21025" y="366002"/>
                  </a:lnTo>
                  <a:lnTo>
                    <a:pt x="15127" y="365493"/>
                  </a:lnTo>
                  <a:lnTo>
                    <a:pt x="6099" y="369606"/>
                  </a:lnTo>
                  <a:cubicBezTo>
                    <a:pt x="6099" y="369606"/>
                    <a:pt x="6608" y="376888"/>
                    <a:pt x="6608" y="377289"/>
                  </a:cubicBezTo>
                  <a:cubicBezTo>
                    <a:pt x="4864" y="378526"/>
                    <a:pt x="3000" y="379582"/>
                    <a:pt x="1038" y="380419"/>
                  </a:cubicBezTo>
                  <a:lnTo>
                    <a:pt x="1511" y="382859"/>
                  </a:lnTo>
                  <a:lnTo>
                    <a:pt x="11014" y="380419"/>
                  </a:lnTo>
                  <a:cubicBezTo>
                    <a:pt x="11014" y="380419"/>
                    <a:pt x="11196" y="382713"/>
                    <a:pt x="11341" y="383186"/>
                  </a:cubicBezTo>
                  <a:cubicBezTo>
                    <a:pt x="11487" y="383660"/>
                    <a:pt x="15601" y="384169"/>
                    <a:pt x="15601" y="384169"/>
                  </a:cubicBezTo>
                  <a:lnTo>
                    <a:pt x="15601" y="389594"/>
                  </a:lnTo>
                  <a:cubicBezTo>
                    <a:pt x="2312" y="385480"/>
                    <a:pt x="-637" y="400880"/>
                    <a:pt x="-637" y="400880"/>
                  </a:cubicBezTo>
                  <a:cubicBezTo>
                    <a:pt x="-1437" y="407105"/>
                    <a:pt x="10540" y="423670"/>
                    <a:pt x="21826" y="411802"/>
                  </a:cubicBezTo>
                  <a:cubicBezTo>
                    <a:pt x="33112" y="399933"/>
                    <a:pt x="20989" y="391523"/>
                    <a:pt x="20989" y="391523"/>
                  </a:cubicBezTo>
                  <a:lnTo>
                    <a:pt x="21826" y="389048"/>
                  </a:lnTo>
                  <a:lnTo>
                    <a:pt x="27870" y="398368"/>
                  </a:lnTo>
                  <a:lnTo>
                    <a:pt x="29362" y="404448"/>
                  </a:lnTo>
                  <a:lnTo>
                    <a:pt x="53427" y="376924"/>
                  </a:lnTo>
                  <a:lnTo>
                    <a:pt x="55247" y="377580"/>
                  </a:lnTo>
                  <a:lnTo>
                    <a:pt x="63766" y="373320"/>
                  </a:lnTo>
                  <a:lnTo>
                    <a:pt x="67407" y="372483"/>
                  </a:lnTo>
                  <a:lnTo>
                    <a:pt x="106580" y="379218"/>
                  </a:lnTo>
                  <a:lnTo>
                    <a:pt x="162137" y="385116"/>
                  </a:lnTo>
                  <a:lnTo>
                    <a:pt x="162756" y="406741"/>
                  </a:lnTo>
                  <a:lnTo>
                    <a:pt x="169163" y="406559"/>
                  </a:lnTo>
                  <a:lnTo>
                    <a:pt x="172112" y="393453"/>
                  </a:lnTo>
                  <a:lnTo>
                    <a:pt x="185218" y="390177"/>
                  </a:lnTo>
                  <a:lnTo>
                    <a:pt x="217329" y="394436"/>
                  </a:lnTo>
                  <a:cubicBezTo>
                    <a:pt x="217329" y="394436"/>
                    <a:pt x="216819" y="404776"/>
                    <a:pt x="216674" y="406414"/>
                  </a:cubicBezTo>
                  <a:cubicBezTo>
                    <a:pt x="216528" y="408052"/>
                    <a:pt x="218785" y="407543"/>
                    <a:pt x="218785" y="407543"/>
                  </a:cubicBezTo>
                  <a:cubicBezTo>
                    <a:pt x="219295" y="403720"/>
                    <a:pt x="220125" y="399933"/>
                    <a:pt x="221261" y="396256"/>
                  </a:cubicBezTo>
                  <a:cubicBezTo>
                    <a:pt x="221916" y="396256"/>
                    <a:pt x="222753" y="394618"/>
                    <a:pt x="222753" y="394618"/>
                  </a:cubicBezTo>
                  <a:lnTo>
                    <a:pt x="261890" y="398877"/>
                  </a:lnTo>
                  <a:lnTo>
                    <a:pt x="263201" y="405576"/>
                  </a:lnTo>
                  <a:lnTo>
                    <a:pt x="265859" y="405576"/>
                  </a:lnTo>
                  <a:lnTo>
                    <a:pt x="279293" y="403282"/>
                  </a:lnTo>
                  <a:lnTo>
                    <a:pt x="315990" y="408380"/>
                  </a:lnTo>
                  <a:cubicBezTo>
                    <a:pt x="316446" y="409763"/>
                    <a:pt x="316991" y="411147"/>
                    <a:pt x="317629" y="412457"/>
                  </a:cubicBezTo>
                  <a:cubicBezTo>
                    <a:pt x="318783" y="413549"/>
                    <a:pt x="319999" y="414605"/>
                    <a:pt x="321269" y="415588"/>
                  </a:cubicBezTo>
                  <a:lnTo>
                    <a:pt x="322070" y="418682"/>
                  </a:lnTo>
                  <a:lnTo>
                    <a:pt x="328150" y="418864"/>
                  </a:lnTo>
                  <a:lnTo>
                    <a:pt x="329279" y="416389"/>
                  </a:lnTo>
                  <a:lnTo>
                    <a:pt x="333211" y="415406"/>
                  </a:lnTo>
                  <a:lnTo>
                    <a:pt x="339764" y="412311"/>
                  </a:lnTo>
                  <a:lnTo>
                    <a:pt x="367797" y="417554"/>
                  </a:lnTo>
                  <a:lnTo>
                    <a:pt x="368598" y="433755"/>
                  </a:lnTo>
                  <a:lnTo>
                    <a:pt x="376971" y="434592"/>
                  </a:lnTo>
                  <a:lnTo>
                    <a:pt x="382687" y="419010"/>
                  </a:lnTo>
                  <a:lnTo>
                    <a:pt x="426921" y="437723"/>
                  </a:lnTo>
                  <a:lnTo>
                    <a:pt x="443631" y="441363"/>
                  </a:lnTo>
                  <a:lnTo>
                    <a:pt x="457393" y="446133"/>
                  </a:lnTo>
                  <a:cubicBezTo>
                    <a:pt x="457393" y="446133"/>
                    <a:pt x="469844" y="448900"/>
                    <a:pt x="471009" y="449410"/>
                  </a:cubicBezTo>
                  <a:cubicBezTo>
                    <a:pt x="472174" y="449919"/>
                    <a:pt x="485572" y="452832"/>
                    <a:pt x="486227" y="452832"/>
                  </a:cubicBezTo>
                  <a:lnTo>
                    <a:pt x="531298" y="454652"/>
                  </a:lnTo>
                  <a:lnTo>
                    <a:pt x="539817" y="452686"/>
                  </a:lnTo>
                  <a:lnTo>
                    <a:pt x="547827" y="447917"/>
                  </a:lnTo>
                  <a:lnTo>
                    <a:pt x="554380" y="449591"/>
                  </a:lnTo>
                  <a:cubicBezTo>
                    <a:pt x="554380" y="449591"/>
                    <a:pt x="555545" y="475076"/>
                    <a:pt x="555545" y="475950"/>
                  </a:cubicBezTo>
                  <a:cubicBezTo>
                    <a:pt x="555545" y="476823"/>
                    <a:pt x="531298" y="471035"/>
                    <a:pt x="531298" y="471035"/>
                  </a:cubicBezTo>
                  <a:cubicBezTo>
                    <a:pt x="531127" y="472237"/>
                    <a:pt x="531127" y="473474"/>
                    <a:pt x="531298" y="474676"/>
                  </a:cubicBezTo>
                  <a:cubicBezTo>
                    <a:pt x="531626" y="475331"/>
                    <a:pt x="569634" y="481957"/>
                    <a:pt x="569634" y="481957"/>
                  </a:cubicBezTo>
                  <a:lnTo>
                    <a:pt x="576187" y="453596"/>
                  </a:lnTo>
                  <a:lnTo>
                    <a:pt x="581575" y="454907"/>
                  </a:lnTo>
                  <a:lnTo>
                    <a:pt x="597012" y="456254"/>
                  </a:lnTo>
                  <a:cubicBezTo>
                    <a:pt x="597012" y="456254"/>
                    <a:pt x="603383" y="461496"/>
                    <a:pt x="604293" y="462625"/>
                  </a:cubicBezTo>
                  <a:cubicBezTo>
                    <a:pt x="605203" y="463754"/>
                    <a:pt x="617873" y="463608"/>
                    <a:pt x="617873" y="463608"/>
                  </a:cubicBezTo>
                  <a:lnTo>
                    <a:pt x="625773" y="464737"/>
                  </a:lnTo>
                  <a:lnTo>
                    <a:pt x="640335" y="468850"/>
                  </a:lnTo>
                  <a:lnTo>
                    <a:pt x="701134" y="473911"/>
                  </a:lnTo>
                  <a:cubicBezTo>
                    <a:pt x="701134" y="473911"/>
                    <a:pt x="702445" y="481629"/>
                    <a:pt x="702591" y="482103"/>
                  </a:cubicBezTo>
                  <a:cubicBezTo>
                    <a:pt x="705838" y="483595"/>
                    <a:pt x="709169" y="484906"/>
                    <a:pt x="712566" y="486034"/>
                  </a:cubicBezTo>
                  <a:lnTo>
                    <a:pt x="712566" y="498158"/>
                  </a:lnTo>
                  <a:cubicBezTo>
                    <a:pt x="716050" y="498522"/>
                    <a:pt x="719552" y="498632"/>
                    <a:pt x="723051" y="498486"/>
                  </a:cubicBezTo>
                  <a:cubicBezTo>
                    <a:pt x="723051" y="498486"/>
                    <a:pt x="722723" y="505767"/>
                    <a:pt x="722723" y="506386"/>
                  </a:cubicBezTo>
                  <a:cubicBezTo>
                    <a:pt x="723251" y="508388"/>
                    <a:pt x="723972" y="510354"/>
                    <a:pt x="724871" y="512248"/>
                  </a:cubicBezTo>
                  <a:cubicBezTo>
                    <a:pt x="726553" y="513558"/>
                    <a:pt x="728301" y="514759"/>
                    <a:pt x="730114" y="515888"/>
                  </a:cubicBezTo>
                  <a:lnTo>
                    <a:pt x="759239" y="516689"/>
                  </a:lnTo>
                  <a:lnTo>
                    <a:pt x="803145" y="517526"/>
                  </a:lnTo>
                  <a:cubicBezTo>
                    <a:pt x="795427" y="521786"/>
                    <a:pt x="796592" y="536057"/>
                    <a:pt x="796592" y="536057"/>
                  </a:cubicBezTo>
                  <a:cubicBezTo>
                    <a:pt x="800852" y="552258"/>
                    <a:pt x="811155" y="555534"/>
                    <a:pt x="811155" y="555534"/>
                  </a:cubicBezTo>
                  <a:cubicBezTo>
                    <a:pt x="810820" y="558411"/>
                    <a:pt x="811169" y="561323"/>
                    <a:pt x="812174" y="564054"/>
                  </a:cubicBezTo>
                  <a:cubicBezTo>
                    <a:pt x="817708" y="576359"/>
                    <a:pt x="830377" y="578980"/>
                    <a:pt x="840971" y="578325"/>
                  </a:cubicBezTo>
                  <a:cubicBezTo>
                    <a:pt x="851566" y="577670"/>
                    <a:pt x="858192" y="566019"/>
                    <a:pt x="859175" y="562270"/>
                  </a:cubicBezTo>
                  <a:cubicBezTo>
                    <a:pt x="859448" y="556809"/>
                    <a:pt x="859226" y="551312"/>
                    <a:pt x="858519" y="545887"/>
                  </a:cubicBezTo>
                  <a:lnTo>
                    <a:pt x="862597" y="545887"/>
                  </a:lnTo>
                  <a:lnTo>
                    <a:pt x="878179" y="556518"/>
                  </a:lnTo>
                  <a:lnTo>
                    <a:pt x="880290" y="554223"/>
                  </a:lnTo>
                  <a:lnTo>
                    <a:pt x="869004" y="541118"/>
                  </a:lnTo>
                  <a:lnTo>
                    <a:pt x="883931" y="533836"/>
                  </a:lnTo>
                  <a:lnTo>
                    <a:pt x="891431" y="523679"/>
                  </a:lnTo>
                  <a:lnTo>
                    <a:pt x="900787" y="504347"/>
                  </a:lnTo>
                  <a:lnTo>
                    <a:pt x="903408" y="503364"/>
                  </a:lnTo>
                  <a:lnTo>
                    <a:pt x="907996" y="498085"/>
                  </a:lnTo>
                  <a:lnTo>
                    <a:pt x="924524" y="499760"/>
                  </a:lnTo>
                  <a:cubicBezTo>
                    <a:pt x="923101" y="501398"/>
                    <a:pt x="921787" y="503146"/>
                    <a:pt x="920592" y="504966"/>
                  </a:cubicBezTo>
                  <a:cubicBezTo>
                    <a:pt x="920592" y="505476"/>
                    <a:pt x="922085" y="523170"/>
                    <a:pt x="922085" y="524480"/>
                  </a:cubicBezTo>
                  <a:cubicBezTo>
                    <a:pt x="922085" y="525791"/>
                    <a:pt x="920592" y="529249"/>
                    <a:pt x="920774" y="529722"/>
                  </a:cubicBezTo>
                  <a:cubicBezTo>
                    <a:pt x="920956" y="530196"/>
                    <a:pt x="922413" y="532525"/>
                    <a:pt x="922267" y="533145"/>
                  </a:cubicBezTo>
                  <a:cubicBezTo>
                    <a:pt x="922121" y="533763"/>
                    <a:pt x="920592" y="534637"/>
                    <a:pt x="920592" y="534637"/>
                  </a:cubicBezTo>
                  <a:cubicBezTo>
                    <a:pt x="920592" y="534637"/>
                    <a:pt x="922886" y="539697"/>
                    <a:pt x="922886" y="540207"/>
                  </a:cubicBezTo>
                  <a:cubicBezTo>
                    <a:pt x="925423" y="541008"/>
                    <a:pt x="928092" y="541336"/>
                    <a:pt x="930750" y="541191"/>
                  </a:cubicBezTo>
                  <a:cubicBezTo>
                    <a:pt x="933881" y="541191"/>
                    <a:pt x="933225" y="547452"/>
                    <a:pt x="933225" y="547452"/>
                  </a:cubicBezTo>
                  <a:lnTo>
                    <a:pt x="937303" y="547452"/>
                  </a:lnTo>
                  <a:lnTo>
                    <a:pt x="935337" y="541700"/>
                  </a:lnTo>
                  <a:cubicBezTo>
                    <a:pt x="935337" y="541700"/>
                    <a:pt x="939597" y="545340"/>
                    <a:pt x="941562" y="547088"/>
                  </a:cubicBezTo>
                  <a:cubicBezTo>
                    <a:pt x="943528" y="548835"/>
                    <a:pt x="949426" y="543157"/>
                    <a:pt x="949426" y="543157"/>
                  </a:cubicBezTo>
                  <a:lnTo>
                    <a:pt x="955506" y="538424"/>
                  </a:lnTo>
                  <a:lnTo>
                    <a:pt x="960894" y="538424"/>
                  </a:lnTo>
                  <a:lnTo>
                    <a:pt x="967302" y="536930"/>
                  </a:lnTo>
                  <a:cubicBezTo>
                    <a:pt x="967630" y="532343"/>
                    <a:pt x="967630" y="527757"/>
                    <a:pt x="967302" y="523170"/>
                  </a:cubicBezTo>
                  <a:cubicBezTo>
                    <a:pt x="966399" y="519274"/>
                    <a:pt x="965805" y="515342"/>
                    <a:pt x="965518" y="511374"/>
                  </a:cubicBezTo>
                  <a:lnTo>
                    <a:pt x="963698" y="504638"/>
                  </a:lnTo>
                  <a:lnTo>
                    <a:pt x="978915" y="505804"/>
                  </a:lnTo>
                  <a:cubicBezTo>
                    <a:pt x="978915" y="505804"/>
                    <a:pt x="997920" y="520038"/>
                    <a:pt x="998575" y="520730"/>
                  </a:cubicBezTo>
                  <a:cubicBezTo>
                    <a:pt x="999230" y="521421"/>
                    <a:pt x="1002835" y="520730"/>
                    <a:pt x="1002835" y="520730"/>
                  </a:cubicBezTo>
                  <a:lnTo>
                    <a:pt x="991221" y="506459"/>
                  </a:lnTo>
                  <a:lnTo>
                    <a:pt x="1057408" y="510391"/>
                  </a:lnTo>
                  <a:lnTo>
                    <a:pt x="1076740" y="505476"/>
                  </a:lnTo>
                  <a:cubicBezTo>
                    <a:pt x="1077213" y="505476"/>
                    <a:pt x="1082637" y="501835"/>
                    <a:pt x="1082637" y="501835"/>
                  </a:cubicBezTo>
                  <a:cubicBezTo>
                    <a:pt x="1085262" y="504857"/>
                    <a:pt x="1088233" y="507551"/>
                    <a:pt x="1091484" y="509881"/>
                  </a:cubicBezTo>
                  <a:cubicBezTo>
                    <a:pt x="1095442" y="510464"/>
                    <a:pt x="1099465" y="510464"/>
                    <a:pt x="1103426" y="509881"/>
                  </a:cubicBezTo>
                  <a:lnTo>
                    <a:pt x="1104591" y="503619"/>
                  </a:lnTo>
                  <a:lnTo>
                    <a:pt x="1106848" y="503619"/>
                  </a:lnTo>
                  <a:cubicBezTo>
                    <a:pt x="1109229" y="503509"/>
                    <a:pt x="1111591" y="503182"/>
                    <a:pt x="1113911" y="502636"/>
                  </a:cubicBezTo>
                  <a:cubicBezTo>
                    <a:pt x="1115760" y="502381"/>
                    <a:pt x="1117631" y="502381"/>
                    <a:pt x="1119481" y="502636"/>
                  </a:cubicBezTo>
                  <a:lnTo>
                    <a:pt x="1133716" y="502636"/>
                  </a:lnTo>
                  <a:cubicBezTo>
                    <a:pt x="1135780" y="501835"/>
                    <a:pt x="1137801" y="500888"/>
                    <a:pt x="1139759" y="499869"/>
                  </a:cubicBezTo>
                  <a:cubicBezTo>
                    <a:pt x="1144055" y="497757"/>
                    <a:pt x="1146676" y="484469"/>
                    <a:pt x="1147040" y="481994"/>
                  </a:cubicBezTo>
                  <a:cubicBezTo>
                    <a:pt x="1147405" y="479518"/>
                    <a:pt x="1141980" y="470198"/>
                    <a:pt x="1141980" y="470198"/>
                  </a:cubicBezTo>
                  <a:lnTo>
                    <a:pt x="1136738" y="462698"/>
                  </a:lnTo>
                  <a:lnTo>
                    <a:pt x="1137065" y="461715"/>
                  </a:lnTo>
                  <a:cubicBezTo>
                    <a:pt x="1137393" y="460695"/>
                    <a:pt x="1134444" y="457456"/>
                    <a:pt x="1134444" y="457456"/>
                  </a:cubicBezTo>
                  <a:lnTo>
                    <a:pt x="1129529" y="453487"/>
                  </a:lnTo>
                  <a:lnTo>
                    <a:pt x="1130512" y="442565"/>
                  </a:lnTo>
                  <a:lnTo>
                    <a:pt x="1117078" y="434702"/>
                  </a:lnTo>
                  <a:lnTo>
                    <a:pt x="1103316" y="434374"/>
                  </a:lnTo>
                  <a:lnTo>
                    <a:pt x="1095125" y="436995"/>
                  </a:lnTo>
                  <a:lnTo>
                    <a:pt x="1095125" y="442565"/>
                  </a:lnTo>
                  <a:lnTo>
                    <a:pt x="1083984" y="433064"/>
                  </a:lnTo>
                  <a:lnTo>
                    <a:pt x="1056352" y="425782"/>
                  </a:lnTo>
                  <a:lnTo>
                    <a:pt x="1053949" y="418755"/>
                  </a:lnTo>
                  <a:lnTo>
                    <a:pt x="1048707" y="415114"/>
                  </a:lnTo>
                  <a:lnTo>
                    <a:pt x="1043901" y="415114"/>
                  </a:lnTo>
                  <a:cubicBezTo>
                    <a:pt x="1043901" y="415114"/>
                    <a:pt x="1031231" y="396911"/>
                    <a:pt x="1031231" y="395237"/>
                  </a:cubicBezTo>
                  <a:cubicBezTo>
                    <a:pt x="1031231" y="393562"/>
                    <a:pt x="1021183" y="385407"/>
                    <a:pt x="1021183" y="385407"/>
                  </a:cubicBezTo>
                  <a:lnTo>
                    <a:pt x="946914" y="341646"/>
                  </a:lnTo>
                  <a:lnTo>
                    <a:pt x="931623" y="334365"/>
                  </a:lnTo>
                  <a:lnTo>
                    <a:pt x="893397" y="324972"/>
                  </a:lnTo>
                  <a:lnTo>
                    <a:pt x="899513" y="319511"/>
                  </a:lnTo>
                  <a:lnTo>
                    <a:pt x="889465" y="319075"/>
                  </a:lnTo>
                  <a:lnTo>
                    <a:pt x="883567" y="323443"/>
                  </a:lnTo>
                  <a:lnTo>
                    <a:pt x="877014" y="322570"/>
                  </a:lnTo>
                  <a:cubicBezTo>
                    <a:pt x="877014" y="320167"/>
                    <a:pt x="870461" y="309682"/>
                    <a:pt x="870461" y="309682"/>
                  </a:cubicBezTo>
                  <a:lnTo>
                    <a:pt x="844030" y="307279"/>
                  </a:lnTo>
                  <a:lnTo>
                    <a:pt x="833763" y="300944"/>
                  </a:lnTo>
                  <a:lnTo>
                    <a:pt x="834200" y="297304"/>
                  </a:lnTo>
                  <a:lnTo>
                    <a:pt x="833981" y="294464"/>
                  </a:lnTo>
                  <a:lnTo>
                    <a:pt x="830341" y="293590"/>
                  </a:lnTo>
                  <a:lnTo>
                    <a:pt x="829467" y="287474"/>
                  </a:lnTo>
                  <a:lnTo>
                    <a:pt x="829176" y="289149"/>
                  </a:lnTo>
                  <a:lnTo>
                    <a:pt x="828375" y="294027"/>
                  </a:lnTo>
                  <a:lnTo>
                    <a:pt x="825753" y="294245"/>
                  </a:lnTo>
                  <a:lnTo>
                    <a:pt x="825535" y="297304"/>
                  </a:lnTo>
                  <a:lnTo>
                    <a:pt x="824443" y="300580"/>
                  </a:lnTo>
                  <a:lnTo>
                    <a:pt x="780755" y="299488"/>
                  </a:lnTo>
                  <a:cubicBezTo>
                    <a:pt x="781050" y="297886"/>
                    <a:pt x="781538" y="296284"/>
                    <a:pt x="782211" y="294791"/>
                  </a:cubicBezTo>
                  <a:cubicBezTo>
                    <a:pt x="784250" y="294391"/>
                    <a:pt x="786322" y="294172"/>
                    <a:pt x="788401" y="294136"/>
                  </a:cubicBezTo>
                  <a:cubicBezTo>
                    <a:pt x="788401" y="294136"/>
                    <a:pt x="794080" y="293481"/>
                    <a:pt x="794553" y="293481"/>
                  </a:cubicBezTo>
                  <a:cubicBezTo>
                    <a:pt x="795026" y="293481"/>
                    <a:pt x="795318" y="290422"/>
                    <a:pt x="795318" y="290095"/>
                  </a:cubicBezTo>
                  <a:cubicBezTo>
                    <a:pt x="795318" y="289767"/>
                    <a:pt x="792587" y="289222"/>
                    <a:pt x="792587" y="289222"/>
                  </a:cubicBezTo>
                  <a:lnTo>
                    <a:pt x="793679" y="286163"/>
                  </a:lnTo>
                  <a:lnTo>
                    <a:pt x="798012" y="288566"/>
                  </a:lnTo>
                  <a:lnTo>
                    <a:pt x="802745" y="288238"/>
                  </a:lnTo>
                  <a:lnTo>
                    <a:pt x="802963" y="284598"/>
                  </a:lnTo>
                  <a:lnTo>
                    <a:pt x="801216" y="283615"/>
                  </a:lnTo>
                  <a:lnTo>
                    <a:pt x="803182" y="283615"/>
                  </a:lnTo>
                  <a:lnTo>
                    <a:pt x="804601" y="274222"/>
                  </a:lnTo>
                  <a:lnTo>
                    <a:pt x="808970" y="270581"/>
                  </a:lnTo>
                  <a:lnTo>
                    <a:pt x="813230" y="266322"/>
                  </a:lnTo>
                  <a:lnTo>
                    <a:pt x="852221" y="269271"/>
                  </a:lnTo>
                  <a:lnTo>
                    <a:pt x="853859" y="267305"/>
                  </a:lnTo>
                  <a:lnTo>
                    <a:pt x="861141" y="267305"/>
                  </a:lnTo>
                  <a:lnTo>
                    <a:pt x="865073" y="265994"/>
                  </a:lnTo>
                  <a:lnTo>
                    <a:pt x="899149" y="270253"/>
                  </a:lnTo>
                  <a:lnTo>
                    <a:pt x="1174054" y="293517"/>
                  </a:lnTo>
                  <a:lnTo>
                    <a:pt x="1238603" y="302037"/>
                  </a:lnTo>
                  <a:lnTo>
                    <a:pt x="1247450" y="307279"/>
                  </a:lnTo>
                  <a:lnTo>
                    <a:pt x="1277594" y="289076"/>
                  </a:lnTo>
                  <a:close/>
                  <a:moveTo>
                    <a:pt x="39447" y="383805"/>
                  </a:moveTo>
                  <a:lnTo>
                    <a:pt x="33731" y="389194"/>
                  </a:lnTo>
                  <a:lnTo>
                    <a:pt x="29472" y="390358"/>
                  </a:lnTo>
                  <a:lnTo>
                    <a:pt x="22918" y="386717"/>
                  </a:lnTo>
                  <a:lnTo>
                    <a:pt x="22918" y="383623"/>
                  </a:lnTo>
                  <a:lnTo>
                    <a:pt x="26195" y="381475"/>
                  </a:lnTo>
                  <a:lnTo>
                    <a:pt x="51097" y="375104"/>
                  </a:lnTo>
                  <a:close/>
                  <a:moveTo>
                    <a:pt x="62893" y="362507"/>
                  </a:moveTo>
                  <a:lnTo>
                    <a:pt x="31437" y="369061"/>
                  </a:lnTo>
                  <a:lnTo>
                    <a:pt x="33076" y="365420"/>
                  </a:lnTo>
                  <a:lnTo>
                    <a:pt x="64021" y="345433"/>
                  </a:lnTo>
                  <a:close/>
                  <a:moveTo>
                    <a:pt x="955142" y="515706"/>
                  </a:moveTo>
                  <a:lnTo>
                    <a:pt x="955142" y="507805"/>
                  </a:lnTo>
                  <a:lnTo>
                    <a:pt x="957254" y="507805"/>
                  </a:lnTo>
                  <a:cubicBezTo>
                    <a:pt x="959194" y="512248"/>
                    <a:pt x="960727" y="516870"/>
                    <a:pt x="961841" y="521603"/>
                  </a:cubicBezTo>
                  <a:cubicBezTo>
                    <a:pt x="961841" y="524698"/>
                    <a:pt x="961841" y="530451"/>
                    <a:pt x="961841" y="530451"/>
                  </a:cubicBezTo>
                  <a:lnTo>
                    <a:pt x="958528" y="530451"/>
                  </a:lnTo>
                  <a:cubicBezTo>
                    <a:pt x="958528" y="530451"/>
                    <a:pt x="957254" y="526336"/>
                    <a:pt x="956635" y="526154"/>
                  </a:cubicBezTo>
                  <a:cubicBezTo>
                    <a:pt x="956089" y="525972"/>
                    <a:pt x="955583" y="525718"/>
                    <a:pt x="955142" y="525353"/>
                  </a:cubicBezTo>
                  <a:close/>
                  <a:moveTo>
                    <a:pt x="936939" y="501143"/>
                  </a:moveTo>
                  <a:lnTo>
                    <a:pt x="943710" y="513339"/>
                  </a:lnTo>
                  <a:lnTo>
                    <a:pt x="944803" y="518836"/>
                  </a:lnTo>
                  <a:lnTo>
                    <a:pt x="944803" y="523206"/>
                  </a:lnTo>
                  <a:lnTo>
                    <a:pt x="935191" y="521421"/>
                  </a:lnTo>
                  <a:close/>
                  <a:moveTo>
                    <a:pt x="898421" y="506276"/>
                  </a:moveTo>
                  <a:lnTo>
                    <a:pt x="898421" y="507878"/>
                  </a:lnTo>
                  <a:lnTo>
                    <a:pt x="889720" y="523206"/>
                  </a:lnTo>
                  <a:lnTo>
                    <a:pt x="878434" y="523206"/>
                  </a:lnTo>
                  <a:close/>
                  <a:moveTo>
                    <a:pt x="885970" y="495354"/>
                  </a:moveTo>
                  <a:lnTo>
                    <a:pt x="892523" y="496338"/>
                  </a:lnTo>
                  <a:lnTo>
                    <a:pt x="892523" y="499287"/>
                  </a:lnTo>
                  <a:lnTo>
                    <a:pt x="879926" y="509626"/>
                  </a:lnTo>
                  <a:lnTo>
                    <a:pt x="877778" y="504529"/>
                  </a:lnTo>
                  <a:close/>
                  <a:moveTo>
                    <a:pt x="867148" y="492879"/>
                  </a:moveTo>
                  <a:cubicBezTo>
                    <a:pt x="867803" y="492879"/>
                    <a:pt x="873046" y="493716"/>
                    <a:pt x="873046" y="493716"/>
                  </a:cubicBezTo>
                  <a:lnTo>
                    <a:pt x="866310" y="500270"/>
                  </a:lnTo>
                  <a:close/>
                  <a:moveTo>
                    <a:pt x="873046" y="512211"/>
                  </a:moveTo>
                  <a:lnTo>
                    <a:pt x="876140" y="514796"/>
                  </a:lnTo>
                  <a:lnTo>
                    <a:pt x="861250" y="526154"/>
                  </a:lnTo>
                  <a:lnTo>
                    <a:pt x="857791" y="525026"/>
                  </a:lnTo>
                  <a:close/>
                  <a:moveTo>
                    <a:pt x="848617" y="504529"/>
                  </a:moveTo>
                  <a:lnTo>
                    <a:pt x="854842" y="504529"/>
                  </a:lnTo>
                  <a:lnTo>
                    <a:pt x="854842" y="506349"/>
                  </a:lnTo>
                  <a:lnTo>
                    <a:pt x="850437" y="510427"/>
                  </a:lnTo>
                  <a:lnTo>
                    <a:pt x="848617" y="506349"/>
                  </a:lnTo>
                  <a:lnTo>
                    <a:pt x="847306" y="506349"/>
                  </a:lnTo>
                  <a:close/>
                  <a:moveTo>
                    <a:pt x="847306" y="529431"/>
                  </a:moveTo>
                  <a:lnTo>
                    <a:pt x="850109" y="527319"/>
                  </a:lnTo>
                  <a:lnTo>
                    <a:pt x="854842" y="530269"/>
                  </a:lnTo>
                  <a:lnTo>
                    <a:pt x="851202" y="533036"/>
                  </a:lnTo>
                  <a:lnTo>
                    <a:pt x="847561" y="532562"/>
                  </a:lnTo>
                  <a:close/>
                </a:path>
              </a:pathLst>
            </a:custGeom>
            <a:solidFill>
              <a:srgbClr val="8B796B"/>
            </a:solidFill>
            <a:ln w="3636" cap="flat">
              <a:noFill/>
              <a:prstDash val="solid"/>
              <a:miter/>
            </a:ln>
          </p:spPr>
          <p:txBody>
            <a:bodyPr rtlCol="0" anchor="ctr"/>
            <a:lstStyle/>
            <a:p>
              <a:endParaRPr lang="en-US" dirty="0">
                <a:latin typeface="Montserrat" pitchFamily="2" charset="0"/>
              </a:endParaRPr>
            </a:p>
          </p:txBody>
        </p:sp>
      </p:grpSp>
      <p:sp>
        <p:nvSpPr>
          <p:cNvPr id="6" name="Freeform: Shape 5">
            <a:extLst>
              <a:ext uri="{FF2B5EF4-FFF2-40B4-BE49-F238E27FC236}">
                <a16:creationId xmlns:a16="http://schemas.microsoft.com/office/drawing/2014/main" id="{D6CDF7D5-D139-5A78-F402-B0C457B27963}"/>
              </a:ext>
            </a:extLst>
          </p:cNvPr>
          <p:cNvSpPr/>
          <p:nvPr userDrawn="1"/>
        </p:nvSpPr>
        <p:spPr>
          <a:xfrm>
            <a:off x="495758" y="1939526"/>
            <a:ext cx="4798505" cy="4918474"/>
          </a:xfrm>
          <a:custGeom>
            <a:avLst/>
            <a:gdLst>
              <a:gd name="connsiteX0" fmla="*/ 2740699 w 4798505"/>
              <a:gd name="connsiteY0" fmla="*/ 4911019 h 4918474"/>
              <a:gd name="connsiteX1" fmla="*/ 2747679 w 4798505"/>
              <a:gd name="connsiteY1" fmla="*/ 4918474 h 4918474"/>
              <a:gd name="connsiteX2" fmla="*/ 2694231 w 4798505"/>
              <a:gd name="connsiteY2" fmla="*/ 4918474 h 4918474"/>
              <a:gd name="connsiteX3" fmla="*/ 1880058 w 4798505"/>
              <a:gd name="connsiteY3" fmla="*/ 4909609 h 4918474"/>
              <a:gd name="connsiteX4" fmla="*/ 1906971 w 4798505"/>
              <a:gd name="connsiteY4" fmla="*/ 4913006 h 4918474"/>
              <a:gd name="connsiteX5" fmla="*/ 1914144 w 4798505"/>
              <a:gd name="connsiteY5" fmla="*/ 4918474 h 4918474"/>
              <a:gd name="connsiteX6" fmla="*/ 1840020 w 4798505"/>
              <a:gd name="connsiteY6" fmla="*/ 4918474 h 4918474"/>
              <a:gd name="connsiteX7" fmla="*/ 1851824 w 4798505"/>
              <a:gd name="connsiteY7" fmla="*/ 4915271 h 4918474"/>
              <a:gd name="connsiteX8" fmla="*/ 1880058 w 4798505"/>
              <a:gd name="connsiteY8" fmla="*/ 4909609 h 4918474"/>
              <a:gd name="connsiteX9" fmla="*/ 889324 w 4798505"/>
              <a:gd name="connsiteY9" fmla="*/ 4903470 h 4918474"/>
              <a:gd name="connsiteX10" fmla="*/ 890526 w 4798505"/>
              <a:gd name="connsiteY10" fmla="*/ 4918474 h 4918474"/>
              <a:gd name="connsiteX11" fmla="*/ 880779 w 4798505"/>
              <a:gd name="connsiteY11" fmla="*/ 4918474 h 4918474"/>
              <a:gd name="connsiteX12" fmla="*/ 2576125 w 4798505"/>
              <a:gd name="connsiteY12" fmla="*/ 4902160 h 4918474"/>
              <a:gd name="connsiteX13" fmla="*/ 2581171 w 4798505"/>
              <a:gd name="connsiteY13" fmla="*/ 4918474 h 4918474"/>
              <a:gd name="connsiteX14" fmla="*/ 2572947 w 4798505"/>
              <a:gd name="connsiteY14" fmla="*/ 4918474 h 4918474"/>
              <a:gd name="connsiteX15" fmla="*/ 2664903 w 4798505"/>
              <a:gd name="connsiteY15" fmla="*/ 4897833 h 4918474"/>
              <a:gd name="connsiteX16" fmla="*/ 2677109 w 4798505"/>
              <a:gd name="connsiteY16" fmla="*/ 4918474 h 4918474"/>
              <a:gd name="connsiteX17" fmla="*/ 2649786 w 4798505"/>
              <a:gd name="connsiteY17" fmla="*/ 4918474 h 4918474"/>
              <a:gd name="connsiteX18" fmla="*/ 2482715 w 4798505"/>
              <a:gd name="connsiteY18" fmla="*/ 4888471 h 4918474"/>
              <a:gd name="connsiteX19" fmla="*/ 2491191 w 4798505"/>
              <a:gd name="connsiteY19" fmla="*/ 4918474 h 4918474"/>
              <a:gd name="connsiteX20" fmla="*/ 2458549 w 4798505"/>
              <a:gd name="connsiteY20" fmla="*/ 4918474 h 4918474"/>
              <a:gd name="connsiteX21" fmla="*/ 2461678 w 4798505"/>
              <a:gd name="connsiteY21" fmla="*/ 4914025 h 4918474"/>
              <a:gd name="connsiteX22" fmla="*/ 2482715 w 4798505"/>
              <a:gd name="connsiteY22" fmla="*/ 4888471 h 4918474"/>
              <a:gd name="connsiteX23" fmla="*/ 2806025 w 4798505"/>
              <a:gd name="connsiteY23" fmla="*/ 4879814 h 4918474"/>
              <a:gd name="connsiteX24" fmla="*/ 2808331 w 4798505"/>
              <a:gd name="connsiteY24" fmla="*/ 4904525 h 4918474"/>
              <a:gd name="connsiteX25" fmla="*/ 2806568 w 4798505"/>
              <a:gd name="connsiteY25" fmla="*/ 4918474 h 4918474"/>
              <a:gd name="connsiteX26" fmla="*/ 2777482 w 4798505"/>
              <a:gd name="connsiteY26" fmla="*/ 4918474 h 4918474"/>
              <a:gd name="connsiteX27" fmla="*/ 2783943 w 4798505"/>
              <a:gd name="connsiteY27" fmla="*/ 4909710 h 4918474"/>
              <a:gd name="connsiteX28" fmla="*/ 2806025 w 4798505"/>
              <a:gd name="connsiteY28" fmla="*/ 4879814 h 4918474"/>
              <a:gd name="connsiteX29" fmla="*/ 2168464 w 4798505"/>
              <a:gd name="connsiteY29" fmla="*/ 4878607 h 4918474"/>
              <a:gd name="connsiteX30" fmla="*/ 2175310 w 4798505"/>
              <a:gd name="connsiteY30" fmla="*/ 4911219 h 4918474"/>
              <a:gd name="connsiteX31" fmla="*/ 2174707 w 4798505"/>
              <a:gd name="connsiteY31" fmla="*/ 4918474 h 4918474"/>
              <a:gd name="connsiteX32" fmla="*/ 2136872 w 4798505"/>
              <a:gd name="connsiteY32" fmla="*/ 4918474 h 4918474"/>
              <a:gd name="connsiteX33" fmla="*/ 2138645 w 4798505"/>
              <a:gd name="connsiteY33" fmla="*/ 4910012 h 4918474"/>
              <a:gd name="connsiteX34" fmla="*/ 2168464 w 4798505"/>
              <a:gd name="connsiteY34" fmla="*/ 4878607 h 4918474"/>
              <a:gd name="connsiteX35" fmla="*/ 2414873 w 4798505"/>
              <a:gd name="connsiteY35" fmla="*/ 4876794 h 4918474"/>
              <a:gd name="connsiteX36" fmla="*/ 2425039 w 4798505"/>
              <a:gd name="connsiteY36" fmla="*/ 4910515 h 4918474"/>
              <a:gd name="connsiteX37" fmla="*/ 2446882 w 4798505"/>
              <a:gd name="connsiteY37" fmla="*/ 4880821 h 4918474"/>
              <a:gd name="connsiteX38" fmla="*/ 2448895 w 4798505"/>
              <a:gd name="connsiteY38" fmla="*/ 4907898 h 4918474"/>
              <a:gd name="connsiteX39" fmla="*/ 2443546 w 4798505"/>
              <a:gd name="connsiteY39" fmla="*/ 4918474 h 4918474"/>
              <a:gd name="connsiteX40" fmla="*/ 2405722 w 4798505"/>
              <a:gd name="connsiteY40" fmla="*/ 4918474 h 4918474"/>
              <a:gd name="connsiteX41" fmla="*/ 2408481 w 4798505"/>
              <a:gd name="connsiteY41" fmla="*/ 4905884 h 4918474"/>
              <a:gd name="connsiteX42" fmla="*/ 2414873 w 4798505"/>
              <a:gd name="connsiteY42" fmla="*/ 4876794 h 4918474"/>
              <a:gd name="connsiteX43" fmla="*/ 1742724 w 4798505"/>
              <a:gd name="connsiteY43" fmla="*/ 4864675 h 4918474"/>
              <a:gd name="connsiteX44" fmla="*/ 1749934 w 4798505"/>
              <a:gd name="connsiteY44" fmla="*/ 4870555 h 4918474"/>
              <a:gd name="connsiteX45" fmla="*/ 1808239 w 4798505"/>
              <a:gd name="connsiteY45" fmla="*/ 4906310 h 4918474"/>
              <a:gd name="connsiteX46" fmla="*/ 1818590 w 4798505"/>
              <a:gd name="connsiteY46" fmla="*/ 4918474 h 4918474"/>
              <a:gd name="connsiteX47" fmla="*/ 1739833 w 4798505"/>
              <a:gd name="connsiteY47" fmla="*/ 4918474 h 4918474"/>
              <a:gd name="connsiteX48" fmla="*/ 1740574 w 4798505"/>
              <a:gd name="connsiteY48" fmla="*/ 4917762 h 4918474"/>
              <a:gd name="connsiteX49" fmla="*/ 1714301 w 4798505"/>
              <a:gd name="connsiteY49" fmla="*/ 4886559 h 4918474"/>
              <a:gd name="connsiteX50" fmla="*/ 1742724 w 4798505"/>
              <a:gd name="connsiteY50" fmla="*/ 4864675 h 4918474"/>
              <a:gd name="connsiteX51" fmla="*/ 2895409 w 4798505"/>
              <a:gd name="connsiteY51" fmla="*/ 4861595 h 4918474"/>
              <a:gd name="connsiteX52" fmla="*/ 2913628 w 4798505"/>
              <a:gd name="connsiteY52" fmla="*/ 4900450 h 4918474"/>
              <a:gd name="connsiteX53" fmla="*/ 2916863 w 4798505"/>
              <a:gd name="connsiteY53" fmla="*/ 4918474 h 4918474"/>
              <a:gd name="connsiteX54" fmla="*/ 2895409 w 4798505"/>
              <a:gd name="connsiteY54" fmla="*/ 4918474 h 4918474"/>
              <a:gd name="connsiteX55" fmla="*/ 1451477 w 4798505"/>
              <a:gd name="connsiteY55" fmla="*/ 4831471 h 4918474"/>
              <a:gd name="connsiteX56" fmla="*/ 1464359 w 4798505"/>
              <a:gd name="connsiteY56" fmla="*/ 4835248 h 4918474"/>
              <a:gd name="connsiteX57" fmla="*/ 1480678 w 4798505"/>
              <a:gd name="connsiteY57" fmla="*/ 4851429 h 4918474"/>
              <a:gd name="connsiteX58" fmla="*/ 1525167 w 4798505"/>
              <a:gd name="connsiteY58" fmla="*/ 4870654 h 4918474"/>
              <a:gd name="connsiteX59" fmla="*/ 1554255 w 4798505"/>
              <a:gd name="connsiteY59" fmla="*/ 4912931 h 4918474"/>
              <a:gd name="connsiteX60" fmla="*/ 1549524 w 4798505"/>
              <a:gd name="connsiteY60" fmla="*/ 4918474 h 4918474"/>
              <a:gd name="connsiteX61" fmla="*/ 1543323 w 4798505"/>
              <a:gd name="connsiteY61" fmla="*/ 4918474 h 4918474"/>
              <a:gd name="connsiteX62" fmla="*/ 1495977 w 4798505"/>
              <a:gd name="connsiteY62" fmla="*/ 4885451 h 4918474"/>
              <a:gd name="connsiteX63" fmla="*/ 1486918 w 4798505"/>
              <a:gd name="connsiteY63" fmla="*/ 4900147 h 4918474"/>
              <a:gd name="connsiteX64" fmla="*/ 1435885 w 4798505"/>
              <a:gd name="connsiteY64" fmla="*/ 4836733 h 4918474"/>
              <a:gd name="connsiteX65" fmla="*/ 1451477 w 4798505"/>
              <a:gd name="connsiteY65" fmla="*/ 4831471 h 4918474"/>
              <a:gd name="connsiteX66" fmla="*/ 2122866 w 4798505"/>
              <a:gd name="connsiteY66" fmla="*/ 4819118 h 4918474"/>
              <a:gd name="connsiteX67" fmla="*/ 2099617 w 4798505"/>
              <a:gd name="connsiteY67" fmla="*/ 4866327 h 4918474"/>
              <a:gd name="connsiteX68" fmla="*/ 2119168 w 4798505"/>
              <a:gd name="connsiteY68" fmla="*/ 4907004 h 4918474"/>
              <a:gd name="connsiteX69" fmla="*/ 2121049 w 4798505"/>
              <a:gd name="connsiteY69" fmla="*/ 4918474 h 4918474"/>
              <a:gd name="connsiteX70" fmla="*/ 2067533 w 4798505"/>
              <a:gd name="connsiteY70" fmla="*/ 4918474 h 4918474"/>
              <a:gd name="connsiteX71" fmla="*/ 2058045 w 4798505"/>
              <a:gd name="connsiteY71" fmla="*/ 4903066 h 4918474"/>
              <a:gd name="connsiteX72" fmla="*/ 2122866 w 4798505"/>
              <a:gd name="connsiteY72" fmla="*/ 4819118 h 4918474"/>
              <a:gd name="connsiteX73" fmla="*/ 865867 w 4798505"/>
              <a:gd name="connsiteY73" fmla="*/ 4809053 h 4918474"/>
              <a:gd name="connsiteX74" fmla="*/ 865968 w 4798505"/>
              <a:gd name="connsiteY74" fmla="*/ 4809154 h 4918474"/>
              <a:gd name="connsiteX75" fmla="*/ 865746 w 4798505"/>
              <a:gd name="connsiteY75" fmla="*/ 4809132 h 4918474"/>
              <a:gd name="connsiteX76" fmla="*/ 745426 w 4798505"/>
              <a:gd name="connsiteY76" fmla="*/ 4786635 h 4918474"/>
              <a:gd name="connsiteX77" fmla="*/ 765011 w 4798505"/>
              <a:gd name="connsiteY77" fmla="*/ 4790230 h 4918474"/>
              <a:gd name="connsiteX78" fmla="*/ 810470 w 4798505"/>
              <a:gd name="connsiteY78" fmla="*/ 4803430 h 4918474"/>
              <a:gd name="connsiteX79" fmla="*/ 865746 w 4798505"/>
              <a:gd name="connsiteY79" fmla="*/ 4809132 h 4918474"/>
              <a:gd name="connsiteX80" fmla="*/ 823997 w 4798505"/>
              <a:gd name="connsiteY80" fmla="*/ 4835979 h 4918474"/>
              <a:gd name="connsiteX81" fmla="*/ 782425 w 4798505"/>
              <a:gd name="connsiteY81" fmla="*/ 4839350 h 4918474"/>
              <a:gd name="connsiteX82" fmla="*/ 735619 w 4798505"/>
              <a:gd name="connsiteY82" fmla="*/ 4845189 h 4918474"/>
              <a:gd name="connsiteX83" fmla="*/ 708340 w 4798505"/>
              <a:gd name="connsiteY83" fmla="*/ 4814690 h 4918474"/>
              <a:gd name="connsiteX84" fmla="*/ 730561 w 4798505"/>
              <a:gd name="connsiteY84" fmla="*/ 4790080 h 4918474"/>
              <a:gd name="connsiteX85" fmla="*/ 745426 w 4798505"/>
              <a:gd name="connsiteY85" fmla="*/ 4786635 h 4918474"/>
              <a:gd name="connsiteX86" fmla="*/ 1325871 w 4798505"/>
              <a:gd name="connsiteY86" fmla="*/ 4777547 h 4918474"/>
              <a:gd name="connsiteX87" fmla="*/ 1406497 w 4798505"/>
              <a:gd name="connsiteY87" fmla="*/ 4843075 h 4918474"/>
              <a:gd name="connsiteX88" fmla="*/ 1386164 w 4798505"/>
              <a:gd name="connsiteY88" fmla="*/ 4855354 h 4918474"/>
              <a:gd name="connsiteX89" fmla="*/ 1343083 w 4798505"/>
              <a:gd name="connsiteY89" fmla="*/ 4824654 h 4918474"/>
              <a:gd name="connsiteX90" fmla="*/ 1322449 w 4798505"/>
              <a:gd name="connsiteY90" fmla="*/ 4857971 h 4918474"/>
              <a:gd name="connsiteX91" fmla="*/ 1362711 w 4798505"/>
              <a:gd name="connsiteY91" fmla="*/ 4894108 h 4918474"/>
              <a:gd name="connsiteX92" fmla="*/ 1298191 w 4798505"/>
              <a:gd name="connsiteY92" fmla="*/ 4899745 h 4918474"/>
              <a:gd name="connsiteX93" fmla="*/ 1348834 w 4798505"/>
              <a:gd name="connsiteY93" fmla="*/ 4911320 h 4918474"/>
              <a:gd name="connsiteX94" fmla="*/ 1357076 w 4798505"/>
              <a:gd name="connsiteY94" fmla="*/ 4918474 h 4918474"/>
              <a:gd name="connsiteX95" fmla="*/ 1084031 w 4798505"/>
              <a:gd name="connsiteY95" fmla="*/ 4918474 h 4918474"/>
              <a:gd name="connsiteX96" fmla="*/ 1092210 w 4798505"/>
              <a:gd name="connsiteY96" fmla="*/ 4913730 h 4918474"/>
              <a:gd name="connsiteX97" fmla="*/ 1156970 w 4798505"/>
              <a:gd name="connsiteY97" fmla="*/ 4893404 h 4918474"/>
              <a:gd name="connsiteX98" fmla="*/ 1237897 w 4798505"/>
              <a:gd name="connsiteY98" fmla="*/ 4844886 h 4918474"/>
              <a:gd name="connsiteX99" fmla="*/ 1225013 w 4798505"/>
              <a:gd name="connsiteY99" fmla="*/ 4825461 h 4918474"/>
              <a:gd name="connsiteX100" fmla="*/ 1325871 w 4798505"/>
              <a:gd name="connsiteY100" fmla="*/ 4777547 h 4918474"/>
              <a:gd name="connsiteX101" fmla="*/ 223187 w 4798505"/>
              <a:gd name="connsiteY101" fmla="*/ 4753125 h 4918474"/>
              <a:gd name="connsiteX102" fmla="*/ 237569 w 4798505"/>
              <a:gd name="connsiteY102" fmla="*/ 4762851 h 4918474"/>
              <a:gd name="connsiteX103" fmla="*/ 232435 w 4798505"/>
              <a:gd name="connsiteY103" fmla="*/ 4768789 h 4918474"/>
              <a:gd name="connsiteX104" fmla="*/ 238375 w 4798505"/>
              <a:gd name="connsiteY104" fmla="*/ 4763657 h 4918474"/>
              <a:gd name="connsiteX105" fmla="*/ 257902 w 4798505"/>
              <a:gd name="connsiteY105" fmla="*/ 4780265 h 4918474"/>
              <a:gd name="connsiteX106" fmla="*/ 250957 w 4798505"/>
              <a:gd name="connsiteY106" fmla="*/ 4818413 h 4918474"/>
              <a:gd name="connsiteX107" fmla="*/ 274409 w 4798505"/>
              <a:gd name="connsiteY107" fmla="*/ 4833210 h 4918474"/>
              <a:gd name="connsiteX108" fmla="*/ 246931 w 4798505"/>
              <a:gd name="connsiteY108" fmla="*/ 4848209 h 4918474"/>
              <a:gd name="connsiteX109" fmla="*/ 261627 w 4798505"/>
              <a:gd name="connsiteY109" fmla="*/ 4900450 h 4918474"/>
              <a:gd name="connsiteX110" fmla="*/ 316483 w 4798505"/>
              <a:gd name="connsiteY110" fmla="*/ 4852033 h 4918474"/>
              <a:gd name="connsiteX111" fmla="*/ 362283 w 4798505"/>
              <a:gd name="connsiteY111" fmla="*/ 4820628 h 4918474"/>
              <a:gd name="connsiteX112" fmla="*/ 405867 w 4798505"/>
              <a:gd name="connsiteY112" fmla="*/ 4868239 h 4918474"/>
              <a:gd name="connsiteX113" fmla="*/ 337823 w 4798505"/>
              <a:gd name="connsiteY113" fmla="*/ 4916454 h 4918474"/>
              <a:gd name="connsiteX114" fmla="*/ 344791 w 4798505"/>
              <a:gd name="connsiteY114" fmla="*/ 4918474 h 4918474"/>
              <a:gd name="connsiteX115" fmla="*/ 141671 w 4798505"/>
              <a:gd name="connsiteY115" fmla="*/ 4918474 h 4918474"/>
              <a:gd name="connsiteX116" fmla="*/ 177275 w 4798505"/>
              <a:gd name="connsiteY116" fmla="*/ 4899947 h 4918474"/>
              <a:gd name="connsiteX117" fmla="*/ 183315 w 4798505"/>
              <a:gd name="connsiteY117" fmla="*/ 4856059 h 4918474"/>
              <a:gd name="connsiteX118" fmla="*/ 188147 w 4798505"/>
              <a:gd name="connsiteY118" fmla="*/ 4813784 h 4918474"/>
              <a:gd name="connsiteX119" fmla="*/ 207975 w 4798505"/>
              <a:gd name="connsiteY119" fmla="*/ 4759933 h 4918474"/>
              <a:gd name="connsiteX120" fmla="*/ 223187 w 4798505"/>
              <a:gd name="connsiteY120" fmla="*/ 4753125 h 4918474"/>
              <a:gd name="connsiteX121" fmla="*/ 3636137 w 4798505"/>
              <a:gd name="connsiteY121" fmla="*/ 4747879 h 4918474"/>
              <a:gd name="connsiteX122" fmla="*/ 3658085 w 4798505"/>
              <a:gd name="connsiteY122" fmla="*/ 4753289 h 4918474"/>
              <a:gd name="connsiteX123" fmla="*/ 3659896 w 4798505"/>
              <a:gd name="connsiteY123" fmla="*/ 4762148 h 4918474"/>
              <a:gd name="connsiteX124" fmla="*/ 3650837 w 4798505"/>
              <a:gd name="connsiteY124" fmla="*/ 4796471 h 4918474"/>
              <a:gd name="connsiteX125" fmla="*/ 3679827 w 4798505"/>
              <a:gd name="connsiteY125" fmla="*/ 4810664 h 4918474"/>
              <a:gd name="connsiteX126" fmla="*/ 3734483 w 4798505"/>
              <a:gd name="connsiteY126" fmla="*/ 4808349 h 4918474"/>
              <a:gd name="connsiteX127" fmla="*/ 3717170 w 4798505"/>
              <a:gd name="connsiteY127" fmla="*/ 4833412 h 4918474"/>
              <a:gd name="connsiteX128" fmla="*/ 3654661 w 4798505"/>
              <a:gd name="connsiteY128" fmla="*/ 4831399 h 4918474"/>
              <a:gd name="connsiteX129" fmla="*/ 3627887 w 4798505"/>
              <a:gd name="connsiteY129" fmla="*/ 4806134 h 4918474"/>
              <a:gd name="connsiteX130" fmla="*/ 3636040 w 4798505"/>
              <a:gd name="connsiteY130" fmla="*/ 4747854 h 4918474"/>
              <a:gd name="connsiteX131" fmla="*/ 3636141 w 4798505"/>
              <a:gd name="connsiteY131" fmla="*/ 4747854 h 4918474"/>
              <a:gd name="connsiteX132" fmla="*/ 3636137 w 4798505"/>
              <a:gd name="connsiteY132" fmla="*/ 4747879 h 4918474"/>
              <a:gd name="connsiteX133" fmla="*/ 1851597 w 4798505"/>
              <a:gd name="connsiteY133" fmla="*/ 4738391 h 4918474"/>
              <a:gd name="connsiteX134" fmla="*/ 1885318 w 4798505"/>
              <a:gd name="connsiteY134" fmla="*/ 4795162 h 4918474"/>
              <a:gd name="connsiteX135" fmla="*/ 1894074 w 4798505"/>
              <a:gd name="connsiteY135" fmla="*/ 4821938 h 4918474"/>
              <a:gd name="connsiteX136" fmla="*/ 1943597 w 4798505"/>
              <a:gd name="connsiteY136" fmla="*/ 4878506 h 4918474"/>
              <a:gd name="connsiteX137" fmla="*/ 1957589 w 4798505"/>
              <a:gd name="connsiteY137" fmla="*/ 4877298 h 4918474"/>
              <a:gd name="connsiteX138" fmla="*/ 1992820 w 4798505"/>
              <a:gd name="connsiteY138" fmla="*/ 4895316 h 4918474"/>
              <a:gd name="connsiteX139" fmla="*/ 2018689 w 4798505"/>
              <a:gd name="connsiteY139" fmla="*/ 4869045 h 4918474"/>
              <a:gd name="connsiteX140" fmla="*/ 2031473 w 4798505"/>
              <a:gd name="connsiteY140" fmla="*/ 4857569 h 4918474"/>
              <a:gd name="connsiteX141" fmla="*/ 2023003 w 4798505"/>
              <a:gd name="connsiteY141" fmla="*/ 4905998 h 4918474"/>
              <a:gd name="connsiteX142" fmla="*/ 2020806 w 4798505"/>
              <a:gd name="connsiteY142" fmla="*/ 4918474 h 4918474"/>
              <a:gd name="connsiteX143" fmla="*/ 2006631 w 4798505"/>
              <a:gd name="connsiteY143" fmla="*/ 4918474 h 4918474"/>
              <a:gd name="connsiteX144" fmla="*/ 2004899 w 4798505"/>
              <a:gd name="connsiteY144" fmla="*/ 4905683 h 4918474"/>
              <a:gd name="connsiteX145" fmla="*/ 1961615 w 4798505"/>
              <a:gd name="connsiteY145" fmla="*/ 4910616 h 4918474"/>
              <a:gd name="connsiteX146" fmla="*/ 1953671 w 4798505"/>
              <a:gd name="connsiteY146" fmla="*/ 4918474 h 4918474"/>
              <a:gd name="connsiteX147" fmla="*/ 1934746 w 4798505"/>
              <a:gd name="connsiteY147" fmla="*/ 4918474 h 4918474"/>
              <a:gd name="connsiteX148" fmla="*/ 1935817 w 4798505"/>
              <a:gd name="connsiteY148" fmla="*/ 4912626 h 4918474"/>
              <a:gd name="connsiteX149" fmla="*/ 1904847 w 4798505"/>
              <a:gd name="connsiteY149" fmla="*/ 4878909 h 4918474"/>
              <a:gd name="connsiteX150" fmla="*/ 1835292 w 4798505"/>
              <a:gd name="connsiteY150" fmla="*/ 4860589 h 4918474"/>
              <a:gd name="connsiteX151" fmla="*/ 1819790 w 4798505"/>
              <a:gd name="connsiteY151" fmla="*/ 4821736 h 4918474"/>
              <a:gd name="connsiteX152" fmla="*/ 1841631 w 4798505"/>
              <a:gd name="connsiteY152" fmla="*/ 4782681 h 4918474"/>
              <a:gd name="connsiteX153" fmla="*/ 1851597 w 4798505"/>
              <a:gd name="connsiteY153" fmla="*/ 4738391 h 4918474"/>
              <a:gd name="connsiteX154" fmla="*/ 2940604 w 4798505"/>
              <a:gd name="connsiteY154" fmla="*/ 4696417 h 4918474"/>
              <a:gd name="connsiteX155" fmla="*/ 2940604 w 4798505"/>
              <a:gd name="connsiteY155" fmla="*/ 4696518 h 4918474"/>
              <a:gd name="connsiteX156" fmla="*/ 2940500 w 4798505"/>
              <a:gd name="connsiteY156" fmla="*/ 4696533 h 4918474"/>
              <a:gd name="connsiteX157" fmla="*/ 945643 w 4798505"/>
              <a:gd name="connsiteY157" fmla="*/ 4689208 h 4918474"/>
              <a:gd name="connsiteX158" fmla="*/ 992896 w 4798505"/>
              <a:gd name="connsiteY158" fmla="*/ 4694002 h 4918474"/>
              <a:gd name="connsiteX159" fmla="*/ 914988 w 4798505"/>
              <a:gd name="connsiteY159" fmla="*/ 4744531 h 4918474"/>
              <a:gd name="connsiteX160" fmla="*/ 862243 w 4798505"/>
              <a:gd name="connsiteY160" fmla="*/ 4730539 h 4918474"/>
              <a:gd name="connsiteX161" fmla="*/ 908092 w 4798505"/>
              <a:gd name="connsiteY161" fmla="*/ 4693851 h 4918474"/>
              <a:gd name="connsiteX162" fmla="*/ 945643 w 4798505"/>
              <a:gd name="connsiteY162" fmla="*/ 4689208 h 4918474"/>
              <a:gd name="connsiteX163" fmla="*/ 2756189 w 4798505"/>
              <a:gd name="connsiteY163" fmla="*/ 4678727 h 4918474"/>
              <a:gd name="connsiteX164" fmla="*/ 2786600 w 4798505"/>
              <a:gd name="connsiteY164" fmla="*/ 4689170 h 4918474"/>
              <a:gd name="connsiteX165" fmla="*/ 2847396 w 4798505"/>
              <a:gd name="connsiteY165" fmla="*/ 4710610 h 4918474"/>
              <a:gd name="connsiteX166" fmla="*/ 2894504 w 4798505"/>
              <a:gd name="connsiteY166" fmla="*/ 4698934 h 4918474"/>
              <a:gd name="connsiteX167" fmla="*/ 2915024 w 4798505"/>
              <a:gd name="connsiteY167" fmla="*/ 4700142 h 4918474"/>
              <a:gd name="connsiteX168" fmla="*/ 2940500 w 4798505"/>
              <a:gd name="connsiteY168" fmla="*/ 4696533 h 4918474"/>
              <a:gd name="connsiteX169" fmla="*/ 2919781 w 4798505"/>
              <a:gd name="connsiteY169" fmla="*/ 4719431 h 4918474"/>
              <a:gd name="connsiteX170" fmla="*/ 2892994 w 4798505"/>
              <a:gd name="connsiteY170" fmla="*/ 4725607 h 4918474"/>
              <a:gd name="connsiteX171" fmla="*/ 2785793 w 4798505"/>
              <a:gd name="connsiteY171" fmla="*/ 4712320 h 4918474"/>
              <a:gd name="connsiteX172" fmla="*/ 2725097 w 4798505"/>
              <a:gd name="connsiteY172" fmla="*/ 4689271 h 4918474"/>
              <a:gd name="connsiteX173" fmla="*/ 2756189 w 4798505"/>
              <a:gd name="connsiteY173" fmla="*/ 4678727 h 4918474"/>
              <a:gd name="connsiteX174" fmla="*/ 3379970 w 4798505"/>
              <a:gd name="connsiteY174" fmla="*/ 4624248 h 4918474"/>
              <a:gd name="connsiteX175" fmla="*/ 3394264 w 4798505"/>
              <a:gd name="connsiteY175" fmla="*/ 4641763 h 4918474"/>
              <a:gd name="connsiteX176" fmla="*/ 3424662 w 4798505"/>
              <a:gd name="connsiteY176" fmla="*/ 4664309 h 4918474"/>
              <a:gd name="connsiteX177" fmla="*/ 3444290 w 4798505"/>
              <a:gd name="connsiteY177" fmla="*/ 4694204 h 4918474"/>
              <a:gd name="connsiteX178" fmla="*/ 3445096 w 4798505"/>
              <a:gd name="connsiteY178" fmla="*/ 4738292 h 4918474"/>
              <a:gd name="connsiteX179" fmla="*/ 3433620 w 4798505"/>
              <a:gd name="connsiteY179" fmla="*/ 4693299 h 4918474"/>
              <a:gd name="connsiteX180" fmla="*/ 3433521 w 4798505"/>
              <a:gd name="connsiteY180" fmla="*/ 4693299 h 4918474"/>
              <a:gd name="connsiteX181" fmla="*/ 3359839 w 4798505"/>
              <a:gd name="connsiteY181" fmla="*/ 4666724 h 4918474"/>
              <a:gd name="connsiteX182" fmla="*/ 3379970 w 4798505"/>
              <a:gd name="connsiteY182" fmla="*/ 4624248 h 4918474"/>
              <a:gd name="connsiteX183" fmla="*/ 527558 w 4798505"/>
              <a:gd name="connsiteY183" fmla="*/ 4620221 h 4918474"/>
              <a:gd name="connsiteX184" fmla="*/ 518701 w 4798505"/>
              <a:gd name="connsiteY184" fmla="*/ 4658371 h 4918474"/>
              <a:gd name="connsiteX185" fmla="*/ 579096 w 4798505"/>
              <a:gd name="connsiteY185" fmla="*/ 4673570 h 4918474"/>
              <a:gd name="connsiteX186" fmla="*/ 595100 w 4798505"/>
              <a:gd name="connsiteY186" fmla="*/ 4693299 h 4918474"/>
              <a:gd name="connsiteX187" fmla="*/ 502294 w 4798505"/>
              <a:gd name="connsiteY187" fmla="*/ 4707289 h 4918474"/>
              <a:gd name="connsiteX188" fmla="*/ 492631 w 4798505"/>
              <a:gd name="connsiteY188" fmla="*/ 4709705 h 4918474"/>
              <a:gd name="connsiteX189" fmla="*/ 426500 w 4798505"/>
              <a:gd name="connsiteY189" fmla="*/ 4722791 h 4918474"/>
              <a:gd name="connsiteX190" fmla="*/ 426399 w 4798505"/>
              <a:gd name="connsiteY190" fmla="*/ 4722690 h 4918474"/>
              <a:gd name="connsiteX191" fmla="*/ 436363 w 4798505"/>
              <a:gd name="connsiteY191" fmla="*/ 4669342 h 4918474"/>
              <a:gd name="connsiteX192" fmla="*/ 466863 w 4798505"/>
              <a:gd name="connsiteY192" fmla="*/ 4681420 h 4918474"/>
              <a:gd name="connsiteX193" fmla="*/ 527558 w 4798505"/>
              <a:gd name="connsiteY193" fmla="*/ 4620221 h 4918474"/>
              <a:gd name="connsiteX194" fmla="*/ 755055 w 4798505"/>
              <a:gd name="connsiteY194" fmla="*/ 4619206 h 4918474"/>
              <a:gd name="connsiteX195" fmla="*/ 757269 w 4798505"/>
              <a:gd name="connsiteY195" fmla="*/ 4650658 h 4918474"/>
              <a:gd name="connsiteX196" fmla="*/ 759873 w 4798505"/>
              <a:gd name="connsiteY196" fmla="*/ 4687359 h 4918474"/>
              <a:gd name="connsiteX197" fmla="*/ 719812 w 4798505"/>
              <a:gd name="connsiteY197" fmla="*/ 4651525 h 4918474"/>
              <a:gd name="connsiteX198" fmla="*/ 644521 w 4798505"/>
              <a:gd name="connsiteY198" fmla="*/ 4638440 h 4918474"/>
              <a:gd name="connsiteX199" fmla="*/ 733905 w 4798505"/>
              <a:gd name="connsiteY199" fmla="*/ 4637735 h 4918474"/>
              <a:gd name="connsiteX200" fmla="*/ 743354 w 4798505"/>
              <a:gd name="connsiteY200" fmla="*/ 4631483 h 4918474"/>
              <a:gd name="connsiteX201" fmla="*/ 755043 w 4798505"/>
              <a:gd name="connsiteY201" fmla="*/ 4619013 h 4918474"/>
              <a:gd name="connsiteX202" fmla="*/ 755144 w 4798505"/>
              <a:gd name="connsiteY202" fmla="*/ 4619114 h 4918474"/>
              <a:gd name="connsiteX203" fmla="*/ 755055 w 4798505"/>
              <a:gd name="connsiteY203" fmla="*/ 4619206 h 4918474"/>
              <a:gd name="connsiteX204" fmla="*/ 3180469 w 4798505"/>
              <a:gd name="connsiteY204" fmla="*/ 4614584 h 4918474"/>
              <a:gd name="connsiteX205" fmla="*/ 3196474 w 4798505"/>
              <a:gd name="connsiteY205" fmla="*/ 4616597 h 4918474"/>
              <a:gd name="connsiteX206" fmla="*/ 3213787 w 4798505"/>
              <a:gd name="connsiteY206" fmla="*/ 4656257 h 4918474"/>
              <a:gd name="connsiteX207" fmla="*/ 3157821 w 4798505"/>
              <a:gd name="connsiteY207" fmla="*/ 4688769 h 4918474"/>
              <a:gd name="connsiteX208" fmla="*/ 3141113 w 4798505"/>
              <a:gd name="connsiteY208" fmla="*/ 4629179 h 4918474"/>
              <a:gd name="connsiteX209" fmla="*/ 3159331 w 4798505"/>
              <a:gd name="connsiteY209" fmla="*/ 4656358 h 4918474"/>
              <a:gd name="connsiteX210" fmla="*/ 3159230 w 4798505"/>
              <a:gd name="connsiteY210" fmla="*/ 4656457 h 4918474"/>
              <a:gd name="connsiteX211" fmla="*/ 3182181 w 4798505"/>
              <a:gd name="connsiteY211" fmla="*/ 4645385 h 4918474"/>
              <a:gd name="connsiteX212" fmla="*/ 3180469 w 4798505"/>
              <a:gd name="connsiteY212" fmla="*/ 4614584 h 4918474"/>
              <a:gd name="connsiteX213" fmla="*/ 1720442 w 4798505"/>
              <a:gd name="connsiteY213" fmla="*/ 4586702 h 4918474"/>
              <a:gd name="connsiteX214" fmla="*/ 1772181 w 4798505"/>
              <a:gd name="connsiteY214" fmla="*/ 4650418 h 4918474"/>
              <a:gd name="connsiteX215" fmla="*/ 1732419 w 4798505"/>
              <a:gd name="connsiteY215" fmla="*/ 4656055 h 4918474"/>
              <a:gd name="connsiteX216" fmla="*/ 1737452 w 4798505"/>
              <a:gd name="connsiteY216" fmla="*/ 4677192 h 4918474"/>
              <a:gd name="connsiteX217" fmla="*/ 1708462 w 4798505"/>
              <a:gd name="connsiteY217" fmla="*/ 4798785 h 4918474"/>
              <a:gd name="connsiteX218" fmla="*/ 1690547 w 4798505"/>
              <a:gd name="connsiteY218" fmla="*/ 4750672 h 4918474"/>
              <a:gd name="connsiteX219" fmla="*/ 1661256 w 4798505"/>
              <a:gd name="connsiteY219" fmla="*/ 4805027 h 4918474"/>
              <a:gd name="connsiteX220" fmla="*/ 1643843 w 4798505"/>
              <a:gd name="connsiteY220" fmla="*/ 4701652 h 4918474"/>
              <a:gd name="connsiteX221" fmla="*/ 1722655 w 4798505"/>
              <a:gd name="connsiteY221" fmla="*/ 4624046 h 4918474"/>
              <a:gd name="connsiteX222" fmla="*/ 1672429 w 4798505"/>
              <a:gd name="connsiteY222" fmla="*/ 4652934 h 4918474"/>
              <a:gd name="connsiteX223" fmla="*/ 1720442 w 4798505"/>
              <a:gd name="connsiteY223" fmla="*/ 4586702 h 4918474"/>
              <a:gd name="connsiteX224" fmla="*/ 1755288 w 4798505"/>
              <a:gd name="connsiteY224" fmla="*/ 4552759 h 4918474"/>
              <a:gd name="connsiteX225" fmla="*/ 1755369 w 4798505"/>
              <a:gd name="connsiteY225" fmla="*/ 4552779 h 4918474"/>
              <a:gd name="connsiteX226" fmla="*/ 1755268 w 4798505"/>
              <a:gd name="connsiteY226" fmla="*/ 4552779 h 4918474"/>
              <a:gd name="connsiteX227" fmla="*/ 1164113 w 4798505"/>
              <a:gd name="connsiteY227" fmla="*/ 4530233 h 4918474"/>
              <a:gd name="connsiteX228" fmla="*/ 1189378 w 4798505"/>
              <a:gd name="connsiteY228" fmla="*/ 4579857 h 4918474"/>
              <a:gd name="connsiteX229" fmla="*/ 1138244 w 4798505"/>
              <a:gd name="connsiteY229" fmla="*/ 4605222 h 4918474"/>
              <a:gd name="connsiteX230" fmla="*/ 1085803 w 4798505"/>
              <a:gd name="connsiteY230" fmla="*/ 4613778 h 4918474"/>
              <a:gd name="connsiteX231" fmla="*/ 1024099 w 4798505"/>
              <a:gd name="connsiteY231" fmla="*/ 4626059 h 4918474"/>
              <a:gd name="connsiteX232" fmla="*/ 1083487 w 4798505"/>
              <a:gd name="connsiteY232" fmla="*/ 4594150 h 4918474"/>
              <a:gd name="connsiteX233" fmla="*/ 1083487 w 4798505"/>
              <a:gd name="connsiteY233" fmla="*/ 4581971 h 4918474"/>
              <a:gd name="connsiteX234" fmla="*/ 1109355 w 4798505"/>
              <a:gd name="connsiteY234" fmla="*/ 4555599 h 4918474"/>
              <a:gd name="connsiteX235" fmla="*/ 1164113 w 4798505"/>
              <a:gd name="connsiteY235" fmla="*/ 4530233 h 4918474"/>
              <a:gd name="connsiteX236" fmla="*/ 1840927 w 4798505"/>
              <a:gd name="connsiteY236" fmla="*/ 4445581 h 4918474"/>
              <a:gd name="connsiteX237" fmla="*/ 1800866 w 4798505"/>
              <a:gd name="connsiteY237" fmla="*/ 4484334 h 4918474"/>
              <a:gd name="connsiteX238" fmla="*/ 1801268 w 4798505"/>
              <a:gd name="connsiteY238" fmla="*/ 4514933 h 4918474"/>
              <a:gd name="connsiteX239" fmla="*/ 1776382 w 4798505"/>
              <a:gd name="connsiteY239" fmla="*/ 4531629 h 4918474"/>
              <a:gd name="connsiteX240" fmla="*/ 1755288 w 4798505"/>
              <a:gd name="connsiteY240" fmla="*/ 4552759 h 4918474"/>
              <a:gd name="connsiteX241" fmla="*/ 1720743 w 4798505"/>
              <a:gd name="connsiteY241" fmla="*/ 4544426 h 4918474"/>
              <a:gd name="connsiteX242" fmla="*/ 1769964 w 4798505"/>
              <a:gd name="connsiteY242" fmla="*/ 4450815 h 4918474"/>
              <a:gd name="connsiteX243" fmla="*/ 1840927 w 4798505"/>
              <a:gd name="connsiteY243" fmla="*/ 4445581 h 4918474"/>
              <a:gd name="connsiteX244" fmla="*/ 2075559 w 4798505"/>
              <a:gd name="connsiteY244" fmla="*/ 4427665 h 4918474"/>
              <a:gd name="connsiteX245" fmla="*/ 2055931 w 4798505"/>
              <a:gd name="connsiteY245" fmla="*/ 4481717 h 4918474"/>
              <a:gd name="connsiteX246" fmla="*/ 2123270 w 4798505"/>
              <a:gd name="connsiteY246" fmla="*/ 4522583 h 4918474"/>
              <a:gd name="connsiteX247" fmla="*/ 2152460 w 4798505"/>
              <a:gd name="connsiteY247" fmla="*/ 4477691 h 4918474"/>
              <a:gd name="connsiteX248" fmla="*/ 2100120 w 4798505"/>
              <a:gd name="connsiteY248" fmla="*/ 4466619 h 4918474"/>
              <a:gd name="connsiteX249" fmla="*/ 2075559 w 4798505"/>
              <a:gd name="connsiteY249" fmla="*/ 4427665 h 4918474"/>
              <a:gd name="connsiteX250" fmla="*/ 2989321 w 4798505"/>
              <a:gd name="connsiteY250" fmla="*/ 4308186 h 4918474"/>
              <a:gd name="connsiteX251" fmla="*/ 2993547 w 4798505"/>
              <a:gd name="connsiteY251" fmla="*/ 4349656 h 4918474"/>
              <a:gd name="connsiteX252" fmla="*/ 2956707 w 4798505"/>
              <a:gd name="connsiteY252" fmla="*/ 4368780 h 4918474"/>
              <a:gd name="connsiteX253" fmla="*/ 2876182 w 4798505"/>
              <a:gd name="connsiteY253" fmla="*/ 4354992 h 4918474"/>
              <a:gd name="connsiteX254" fmla="*/ 2989321 w 4798505"/>
              <a:gd name="connsiteY254" fmla="*/ 4308186 h 4918474"/>
              <a:gd name="connsiteX255" fmla="*/ 1763954 w 4798505"/>
              <a:gd name="connsiteY255" fmla="*/ 4229700 h 4918474"/>
              <a:gd name="connsiteX256" fmla="*/ 1787178 w 4798505"/>
              <a:gd name="connsiteY256" fmla="*/ 4252523 h 4918474"/>
              <a:gd name="connsiteX257" fmla="*/ 1750035 w 4798505"/>
              <a:gd name="connsiteY257" fmla="*/ 4332343 h 4918474"/>
              <a:gd name="connsiteX258" fmla="*/ 1742485 w 4798505"/>
              <a:gd name="connsiteY258" fmla="*/ 4344421 h 4918474"/>
              <a:gd name="connsiteX259" fmla="*/ 1696786 w 4798505"/>
              <a:gd name="connsiteY259" fmla="*/ 4363446 h 4918474"/>
              <a:gd name="connsiteX260" fmla="*/ 1673737 w 4798505"/>
              <a:gd name="connsiteY260" fmla="*/ 4414378 h 4918474"/>
              <a:gd name="connsiteX261" fmla="*/ 1702021 w 4798505"/>
              <a:gd name="connsiteY261" fmla="*/ 4428772 h 4918474"/>
              <a:gd name="connsiteX262" fmla="*/ 1643340 w 4798505"/>
              <a:gd name="connsiteY262" fmla="*/ 4500439 h 4918474"/>
              <a:gd name="connsiteX263" fmla="*/ 1574590 w 4798505"/>
              <a:gd name="connsiteY263" fmla="*/ 4553687 h 4918474"/>
              <a:gd name="connsiteX264" fmla="*/ 1498499 w 4798505"/>
              <a:gd name="connsiteY264" fmla="*/ 4516948 h 4918474"/>
              <a:gd name="connsiteX265" fmla="*/ 1515505 w 4798505"/>
              <a:gd name="connsiteY265" fmla="*/ 4441455 h 4918474"/>
              <a:gd name="connsiteX266" fmla="*/ 1515505 w 4798505"/>
              <a:gd name="connsiteY266" fmla="*/ 4500037 h 4918474"/>
              <a:gd name="connsiteX267" fmla="*/ 1555870 w 4798505"/>
              <a:gd name="connsiteY267" fmla="*/ 4449910 h 4918474"/>
              <a:gd name="connsiteX268" fmla="*/ 1635892 w 4798505"/>
              <a:gd name="connsiteY268" fmla="*/ 4377437 h 4918474"/>
              <a:gd name="connsiteX269" fmla="*/ 1651896 w 4798505"/>
              <a:gd name="connsiteY269" fmla="*/ 4359117 h 4918474"/>
              <a:gd name="connsiteX270" fmla="*/ 1698197 w 4798505"/>
              <a:gd name="connsiteY270" fmla="*/ 4260876 h 4918474"/>
              <a:gd name="connsiteX271" fmla="*/ 1742587 w 4798505"/>
              <a:gd name="connsiteY271" fmla="*/ 4240543 h 4918474"/>
              <a:gd name="connsiteX272" fmla="*/ 1751495 w 4798505"/>
              <a:gd name="connsiteY272" fmla="*/ 4234316 h 4918474"/>
              <a:gd name="connsiteX273" fmla="*/ 1763927 w 4798505"/>
              <a:gd name="connsiteY273" fmla="*/ 4229673 h 4918474"/>
              <a:gd name="connsiteX274" fmla="*/ 1764026 w 4798505"/>
              <a:gd name="connsiteY274" fmla="*/ 4229673 h 4918474"/>
              <a:gd name="connsiteX275" fmla="*/ 1763954 w 4798505"/>
              <a:gd name="connsiteY275" fmla="*/ 4229700 h 4918474"/>
              <a:gd name="connsiteX276" fmla="*/ 2342602 w 4798505"/>
              <a:gd name="connsiteY276" fmla="*/ 4161125 h 4918474"/>
              <a:gd name="connsiteX277" fmla="*/ 2303344 w 4798505"/>
              <a:gd name="connsiteY277" fmla="*/ 4196557 h 4918474"/>
              <a:gd name="connsiteX278" fmla="*/ 2323374 w 4798505"/>
              <a:gd name="connsiteY278" fmla="*/ 4245174 h 4918474"/>
              <a:gd name="connsiteX279" fmla="*/ 2364746 w 4798505"/>
              <a:gd name="connsiteY279" fmla="*/ 4236820 h 4918474"/>
              <a:gd name="connsiteX280" fmla="*/ 2342602 w 4798505"/>
              <a:gd name="connsiteY280" fmla="*/ 4161125 h 4918474"/>
              <a:gd name="connsiteX281" fmla="*/ 2401787 w 4798505"/>
              <a:gd name="connsiteY281" fmla="*/ 4062078 h 4918474"/>
              <a:gd name="connsiteX282" fmla="*/ 2397157 w 4798505"/>
              <a:gd name="connsiteY282" fmla="*/ 4138377 h 4918474"/>
              <a:gd name="connsiteX283" fmla="*/ 2422422 w 4798505"/>
              <a:gd name="connsiteY283" fmla="*/ 4245174 h 4918474"/>
              <a:gd name="connsiteX284" fmla="*/ 2432186 w 4798505"/>
              <a:gd name="connsiteY284" fmla="*/ 4254635 h 4918474"/>
              <a:gd name="connsiteX285" fmla="*/ 2432287 w 4798505"/>
              <a:gd name="connsiteY285" fmla="*/ 4254736 h 4918474"/>
              <a:gd name="connsiteX286" fmla="*/ 2455538 w 4798505"/>
              <a:gd name="connsiteY286" fmla="*/ 4149449 h 4918474"/>
              <a:gd name="connsiteX287" fmla="*/ 2401787 w 4798505"/>
              <a:gd name="connsiteY287" fmla="*/ 4062078 h 4918474"/>
              <a:gd name="connsiteX288" fmla="*/ 2169470 w 4798505"/>
              <a:gd name="connsiteY288" fmla="*/ 4045270 h 4918474"/>
              <a:gd name="connsiteX289" fmla="*/ 2112401 w 4798505"/>
              <a:gd name="connsiteY289" fmla="*/ 4093584 h 4918474"/>
              <a:gd name="connsiteX290" fmla="*/ 2088545 w 4798505"/>
              <a:gd name="connsiteY290" fmla="*/ 4165554 h 4918474"/>
              <a:gd name="connsiteX291" fmla="*/ 2118137 w 4798505"/>
              <a:gd name="connsiteY291" fmla="*/ 4160119 h 4918474"/>
              <a:gd name="connsiteX292" fmla="*/ 2078580 w 4798505"/>
              <a:gd name="connsiteY292" fmla="*/ 4206119 h 4918474"/>
              <a:gd name="connsiteX293" fmla="*/ 2039222 w 4798505"/>
              <a:gd name="connsiteY293" fmla="*/ 4274667 h 4918474"/>
              <a:gd name="connsiteX294" fmla="*/ 2044960 w 4798505"/>
              <a:gd name="connsiteY294" fmla="*/ 4279598 h 4918474"/>
              <a:gd name="connsiteX295" fmla="*/ 2066199 w 4798505"/>
              <a:gd name="connsiteY295" fmla="*/ 4266111 h 4918474"/>
              <a:gd name="connsiteX296" fmla="*/ 2057845 w 4798505"/>
              <a:gd name="connsiteY296" fmla="*/ 4361532 h 4918474"/>
              <a:gd name="connsiteX297" fmla="*/ 2115823 w 4798505"/>
              <a:gd name="connsiteY297" fmla="*/ 4365559 h 4918474"/>
              <a:gd name="connsiteX298" fmla="*/ 2172389 w 4798505"/>
              <a:gd name="connsiteY298" fmla="*/ 4334154 h 4918474"/>
              <a:gd name="connsiteX299" fmla="*/ 2152660 w 4798505"/>
              <a:gd name="connsiteY299" fmla="*/ 4309795 h 4918474"/>
              <a:gd name="connsiteX300" fmla="*/ 2162324 w 4798505"/>
              <a:gd name="connsiteY300" fmla="*/ 4268425 h 4918474"/>
              <a:gd name="connsiteX301" fmla="*/ 2155680 w 4798505"/>
              <a:gd name="connsiteY301" fmla="*/ 4208635 h 4918474"/>
              <a:gd name="connsiteX302" fmla="*/ 2146722 w 4798505"/>
              <a:gd name="connsiteY302" fmla="*/ 4176626 h 4918474"/>
              <a:gd name="connsiteX303" fmla="*/ 2135854 w 4798505"/>
              <a:gd name="connsiteY303" fmla="*/ 4150456 h 4918474"/>
              <a:gd name="connsiteX304" fmla="*/ 2135953 w 4798505"/>
              <a:gd name="connsiteY304" fmla="*/ 4150254 h 4918474"/>
              <a:gd name="connsiteX305" fmla="*/ 2161620 w 4798505"/>
              <a:gd name="connsiteY305" fmla="*/ 4165253 h 4918474"/>
              <a:gd name="connsiteX306" fmla="*/ 2193729 w 4798505"/>
              <a:gd name="connsiteY306" fmla="*/ 4152671 h 4918474"/>
              <a:gd name="connsiteX307" fmla="*/ 2190709 w 4798505"/>
              <a:gd name="connsiteY307" fmla="*/ 4226452 h 4918474"/>
              <a:gd name="connsiteX308" fmla="*/ 2228656 w 4798505"/>
              <a:gd name="connsiteY308" fmla="*/ 4208334 h 4918474"/>
              <a:gd name="connsiteX309" fmla="*/ 2224228 w 4798505"/>
              <a:gd name="connsiteY309" fmla="*/ 4187698 h 4918474"/>
              <a:gd name="connsiteX310" fmla="*/ 2210741 w 4798505"/>
              <a:gd name="connsiteY310" fmla="*/ 4102443 h 4918474"/>
              <a:gd name="connsiteX311" fmla="*/ 2198159 w 4798505"/>
              <a:gd name="connsiteY311" fmla="*/ 4052516 h 4918474"/>
              <a:gd name="connsiteX312" fmla="*/ 2169470 w 4798505"/>
              <a:gd name="connsiteY312" fmla="*/ 4045270 h 4918474"/>
              <a:gd name="connsiteX313" fmla="*/ 1967353 w 4798505"/>
              <a:gd name="connsiteY313" fmla="*/ 4034398 h 4918474"/>
              <a:gd name="connsiteX314" fmla="*/ 1945209 w 4798505"/>
              <a:gd name="connsiteY314" fmla="*/ 4047283 h 4918474"/>
              <a:gd name="connsiteX315" fmla="*/ 1957892 w 4798505"/>
              <a:gd name="connsiteY315" fmla="*/ 4090868 h 4918474"/>
              <a:gd name="connsiteX316" fmla="*/ 1959301 w 4798505"/>
              <a:gd name="connsiteY316" fmla="*/ 4147636 h 4918474"/>
              <a:gd name="connsiteX317" fmla="*/ 1944805 w 4798505"/>
              <a:gd name="connsiteY317" fmla="*/ 4171694 h 4918474"/>
              <a:gd name="connsiteX318" fmla="*/ 1930512 w 4798505"/>
              <a:gd name="connsiteY318" fmla="*/ 4201791 h 4918474"/>
              <a:gd name="connsiteX319" fmla="*/ 1930010 w 4798505"/>
              <a:gd name="connsiteY319" fmla="*/ 4232994 h 4918474"/>
              <a:gd name="connsiteX320" fmla="*/ 1959905 w 4798505"/>
              <a:gd name="connsiteY320" fmla="*/ 4203501 h 4918474"/>
              <a:gd name="connsiteX321" fmla="*/ 1988289 w 4798505"/>
              <a:gd name="connsiteY321" fmla="*/ 4225948 h 4918474"/>
              <a:gd name="connsiteX322" fmla="*/ 2025937 w 4798505"/>
              <a:gd name="connsiteY322" fmla="*/ 4186491 h 4918474"/>
              <a:gd name="connsiteX323" fmla="*/ 2033636 w 4798505"/>
              <a:gd name="connsiteY323" fmla="*/ 4158120 h 4918474"/>
              <a:gd name="connsiteX324" fmla="*/ 2034085 w 4798505"/>
              <a:gd name="connsiteY324" fmla="*/ 4127303 h 4918474"/>
              <a:gd name="connsiteX325" fmla="*/ 2034088 w 4798505"/>
              <a:gd name="connsiteY325" fmla="*/ 4127305 h 4918474"/>
              <a:gd name="connsiteX326" fmla="*/ 2034088 w 4798505"/>
              <a:gd name="connsiteY326" fmla="*/ 4127103 h 4918474"/>
              <a:gd name="connsiteX327" fmla="*/ 2034085 w 4798505"/>
              <a:gd name="connsiteY327" fmla="*/ 4127303 h 4918474"/>
              <a:gd name="connsiteX328" fmla="*/ 2001991 w 4798505"/>
              <a:gd name="connsiteY328" fmla="*/ 4108771 h 4918474"/>
              <a:gd name="connsiteX329" fmla="*/ 1990203 w 4798505"/>
              <a:gd name="connsiteY329" fmla="*/ 4075970 h 4918474"/>
              <a:gd name="connsiteX330" fmla="*/ 1975808 w 4798505"/>
              <a:gd name="connsiteY330" fmla="*/ 4039431 h 4918474"/>
              <a:gd name="connsiteX331" fmla="*/ 1967353 w 4798505"/>
              <a:gd name="connsiteY331" fmla="*/ 4034398 h 4918474"/>
              <a:gd name="connsiteX332" fmla="*/ 2552672 w 4798505"/>
              <a:gd name="connsiteY332" fmla="*/ 4008228 h 4918474"/>
              <a:gd name="connsiteX333" fmla="*/ 2557502 w 4798505"/>
              <a:gd name="connsiteY333" fmla="*/ 4059059 h 4918474"/>
              <a:gd name="connsiteX334" fmla="*/ 2552672 w 4798505"/>
              <a:gd name="connsiteY334" fmla="*/ 4153273 h 4918474"/>
              <a:gd name="connsiteX335" fmla="*/ 2593538 w 4798505"/>
              <a:gd name="connsiteY335" fmla="*/ 4066509 h 4918474"/>
              <a:gd name="connsiteX336" fmla="*/ 2552672 w 4798505"/>
              <a:gd name="connsiteY336" fmla="*/ 4008228 h 4918474"/>
              <a:gd name="connsiteX337" fmla="*/ 2725197 w 4798505"/>
              <a:gd name="connsiteY337" fmla="*/ 3769872 h 4918474"/>
              <a:gd name="connsiteX338" fmla="*/ 2616789 w 4798505"/>
              <a:gd name="connsiteY338" fmla="*/ 3803290 h 4918474"/>
              <a:gd name="connsiteX339" fmla="*/ 2651919 w 4798505"/>
              <a:gd name="connsiteY339" fmla="*/ 3801077 h 4918474"/>
              <a:gd name="connsiteX340" fmla="*/ 2700637 w 4798505"/>
              <a:gd name="connsiteY340" fmla="*/ 3818388 h 4918474"/>
              <a:gd name="connsiteX341" fmla="*/ 2646082 w 4798505"/>
              <a:gd name="connsiteY341" fmla="*/ 3900827 h 4918474"/>
              <a:gd name="connsiteX342" fmla="*/ 2656952 w 4798505"/>
              <a:gd name="connsiteY342" fmla="*/ 3968268 h 4918474"/>
              <a:gd name="connsiteX343" fmla="*/ 2663092 w 4798505"/>
              <a:gd name="connsiteY343" fmla="*/ 3925488 h 4918474"/>
              <a:gd name="connsiteX344" fmla="*/ 2668024 w 4798505"/>
              <a:gd name="connsiteY344" fmla="*/ 3925488 h 4918474"/>
              <a:gd name="connsiteX345" fmla="*/ 2675977 w 4798505"/>
              <a:gd name="connsiteY345" fmla="*/ 3970180 h 4918474"/>
              <a:gd name="connsiteX346" fmla="*/ 2640948 w 4798505"/>
              <a:gd name="connsiteY346" fmla="*/ 3988399 h 4918474"/>
              <a:gd name="connsiteX347" fmla="*/ 2641652 w 4798505"/>
              <a:gd name="connsiteY347" fmla="*/ 4069829 h 4918474"/>
              <a:gd name="connsiteX348" fmla="*/ 2722379 w 4798505"/>
              <a:gd name="connsiteY348" fmla="*/ 4055032 h 4918474"/>
              <a:gd name="connsiteX349" fmla="*/ 2669837 w 4798505"/>
              <a:gd name="connsiteY349" fmla="*/ 4081405 h 4918474"/>
              <a:gd name="connsiteX350" fmla="*/ 2656148 w 4798505"/>
              <a:gd name="connsiteY350" fmla="*/ 4118145 h 4918474"/>
              <a:gd name="connsiteX351" fmla="*/ 2745530 w 4798505"/>
              <a:gd name="connsiteY351" fmla="*/ 4057450 h 4918474"/>
              <a:gd name="connsiteX352" fmla="*/ 2745329 w 4798505"/>
              <a:gd name="connsiteY352" fmla="*/ 4034801 h 4918474"/>
              <a:gd name="connsiteX353" fmla="*/ 2743820 w 4798505"/>
              <a:gd name="connsiteY353" fmla="*/ 3999167 h 4918474"/>
              <a:gd name="connsiteX354" fmla="*/ 2749255 w 4798505"/>
              <a:gd name="connsiteY354" fmla="*/ 3971085 h 4918474"/>
              <a:gd name="connsiteX355" fmla="*/ 2760428 w 4798505"/>
              <a:gd name="connsiteY355" fmla="*/ 3911497 h 4918474"/>
              <a:gd name="connsiteX356" fmla="*/ 2713219 w 4798505"/>
              <a:gd name="connsiteY356" fmla="*/ 3875260 h 4918474"/>
              <a:gd name="connsiteX357" fmla="*/ 2736169 w 4798505"/>
              <a:gd name="connsiteY357" fmla="*/ 3835702 h 4918474"/>
              <a:gd name="connsiteX358" fmla="*/ 2720265 w 4798505"/>
              <a:gd name="connsiteY358" fmla="*/ 3800371 h 4918474"/>
              <a:gd name="connsiteX359" fmla="*/ 2720164 w 4798505"/>
              <a:gd name="connsiteY359" fmla="*/ 3800371 h 4918474"/>
              <a:gd name="connsiteX360" fmla="*/ 2725197 w 4798505"/>
              <a:gd name="connsiteY360" fmla="*/ 3769872 h 4918474"/>
              <a:gd name="connsiteX361" fmla="*/ 2016110 w 4798505"/>
              <a:gd name="connsiteY361" fmla="*/ 3646944 h 4918474"/>
              <a:gd name="connsiteX362" fmla="*/ 2016171 w 4798505"/>
              <a:gd name="connsiteY362" fmla="*/ 3647072 h 4918474"/>
              <a:gd name="connsiteX363" fmla="*/ 2016072 w 4798505"/>
              <a:gd name="connsiteY363" fmla="*/ 3647072 h 4918474"/>
              <a:gd name="connsiteX364" fmla="*/ 3013155 w 4798505"/>
              <a:gd name="connsiteY364" fmla="*/ 3616165 h 4918474"/>
              <a:gd name="connsiteX365" fmla="*/ 3012876 w 4798505"/>
              <a:gd name="connsiteY365" fmla="*/ 3616773 h 4918474"/>
              <a:gd name="connsiteX366" fmla="*/ 3012774 w 4798505"/>
              <a:gd name="connsiteY366" fmla="*/ 3616573 h 4918474"/>
              <a:gd name="connsiteX367" fmla="*/ 1712288 w 4798505"/>
              <a:gd name="connsiteY367" fmla="*/ 3437705 h 4918474"/>
              <a:gd name="connsiteX368" fmla="*/ 1711383 w 4798505"/>
              <a:gd name="connsiteY368" fmla="*/ 3506655 h 4918474"/>
              <a:gd name="connsiteX369" fmla="*/ 1699302 w 4798505"/>
              <a:gd name="connsiteY369" fmla="*/ 3553561 h 4918474"/>
              <a:gd name="connsiteX370" fmla="*/ 1666389 w 4798505"/>
              <a:gd name="connsiteY370" fmla="*/ 3474143 h 4918474"/>
              <a:gd name="connsiteX371" fmla="*/ 1712288 w 4798505"/>
              <a:gd name="connsiteY371" fmla="*/ 3437705 h 4918474"/>
              <a:gd name="connsiteX372" fmla="*/ 1973773 w 4798505"/>
              <a:gd name="connsiteY372" fmla="*/ 3356426 h 4918474"/>
              <a:gd name="connsiteX373" fmla="*/ 2022210 w 4798505"/>
              <a:gd name="connsiteY373" fmla="*/ 3367749 h 4918474"/>
              <a:gd name="connsiteX374" fmla="*/ 2030465 w 4798505"/>
              <a:gd name="connsiteY374" fmla="*/ 3429754 h 4918474"/>
              <a:gd name="connsiteX375" fmla="*/ 2004293 w 4798505"/>
              <a:gd name="connsiteY375" fmla="*/ 3481290 h 4918474"/>
              <a:gd name="connsiteX376" fmla="*/ 1935947 w 4798505"/>
              <a:gd name="connsiteY376" fmla="*/ 3535142 h 4918474"/>
              <a:gd name="connsiteX377" fmla="*/ 1924169 w 4798505"/>
              <a:gd name="connsiteY377" fmla="*/ 3570773 h 4918474"/>
              <a:gd name="connsiteX378" fmla="*/ 1907159 w 4798505"/>
              <a:gd name="connsiteY378" fmla="*/ 3542790 h 4918474"/>
              <a:gd name="connsiteX379" fmla="*/ 1928196 w 4798505"/>
              <a:gd name="connsiteY379" fmla="*/ 3483404 h 4918474"/>
              <a:gd name="connsiteX380" fmla="*/ 1942087 w 4798505"/>
              <a:gd name="connsiteY380" fmla="*/ 3464278 h 4918474"/>
              <a:gd name="connsiteX381" fmla="*/ 1955877 w 4798505"/>
              <a:gd name="connsiteY381" fmla="*/ 3373184 h 4918474"/>
              <a:gd name="connsiteX382" fmla="*/ 1955877 w 4798505"/>
              <a:gd name="connsiteY382" fmla="*/ 3363723 h 4918474"/>
              <a:gd name="connsiteX383" fmla="*/ 1973773 w 4798505"/>
              <a:gd name="connsiteY383" fmla="*/ 3356426 h 4918474"/>
              <a:gd name="connsiteX384" fmla="*/ 3011566 w 4798505"/>
              <a:gd name="connsiteY384" fmla="*/ 3334632 h 4918474"/>
              <a:gd name="connsiteX385" fmla="*/ 3022337 w 4798505"/>
              <a:gd name="connsiteY385" fmla="*/ 3364729 h 4918474"/>
              <a:gd name="connsiteX386" fmla="*/ 3049715 w 4798505"/>
              <a:gd name="connsiteY386" fmla="*/ 3436196 h 4918474"/>
              <a:gd name="connsiteX387" fmla="*/ 3070450 w 4798505"/>
              <a:gd name="connsiteY387" fmla="*/ 3545106 h 4918474"/>
              <a:gd name="connsiteX388" fmla="*/ 3044784 w 4798505"/>
              <a:gd name="connsiteY388" fmla="*/ 3582199 h 4918474"/>
              <a:gd name="connsiteX389" fmla="*/ 3013155 w 4798505"/>
              <a:gd name="connsiteY389" fmla="*/ 3616165 h 4918474"/>
              <a:gd name="connsiteX390" fmla="*/ 3031220 w 4798505"/>
              <a:gd name="connsiteY390" fmla="*/ 3576812 h 4918474"/>
              <a:gd name="connsiteX391" fmla="*/ 3057869 w 4798505"/>
              <a:gd name="connsiteY391" fmla="*/ 3542287 h 4918474"/>
              <a:gd name="connsiteX392" fmla="*/ 3050118 w 4798505"/>
              <a:gd name="connsiteY392" fmla="*/ 3520444 h 4918474"/>
              <a:gd name="connsiteX393" fmla="*/ 3055251 w 4798505"/>
              <a:gd name="connsiteY393" fmla="*/ 3479679 h 4918474"/>
              <a:gd name="connsiteX394" fmla="*/ 3023747 w 4798505"/>
              <a:gd name="connsiteY394" fmla="*/ 3436699 h 4918474"/>
              <a:gd name="connsiteX395" fmla="*/ 3007540 w 4798505"/>
              <a:gd name="connsiteY395" fmla="*/ 3373887 h 4918474"/>
              <a:gd name="connsiteX396" fmla="*/ 3011566 w 4798505"/>
              <a:gd name="connsiteY396" fmla="*/ 3334632 h 4918474"/>
              <a:gd name="connsiteX397" fmla="*/ 1974081 w 4798505"/>
              <a:gd name="connsiteY397" fmla="*/ 3316690 h 4918474"/>
              <a:gd name="connsiteX398" fmla="*/ 1955174 w 4798505"/>
              <a:gd name="connsiteY398" fmla="*/ 3321345 h 4918474"/>
              <a:gd name="connsiteX399" fmla="*/ 1910583 w 4798505"/>
              <a:gd name="connsiteY399" fmla="*/ 3384357 h 4918474"/>
              <a:gd name="connsiteX400" fmla="*/ 1847371 w 4798505"/>
              <a:gd name="connsiteY400" fmla="*/ 3361811 h 4918474"/>
              <a:gd name="connsiteX401" fmla="*/ 1807814 w 4798505"/>
              <a:gd name="connsiteY401" fmla="*/ 3440624 h 4918474"/>
              <a:gd name="connsiteX402" fmla="*/ 1793216 w 4798505"/>
              <a:gd name="connsiteY402" fmla="*/ 3511587 h 4918474"/>
              <a:gd name="connsiteX403" fmla="*/ 1806101 w 4798505"/>
              <a:gd name="connsiteY403" fmla="*/ 3553963 h 4918474"/>
              <a:gd name="connsiteX404" fmla="*/ 1864078 w 4798505"/>
              <a:gd name="connsiteY404" fmla="*/ 3584361 h 4918474"/>
              <a:gd name="connsiteX405" fmla="*/ 1835393 w 4798505"/>
              <a:gd name="connsiteY405" fmla="*/ 3645762 h 4918474"/>
              <a:gd name="connsiteX406" fmla="*/ 1842538 w 4798505"/>
              <a:gd name="connsiteY406" fmla="*/ 3611037 h 4918474"/>
              <a:gd name="connsiteX407" fmla="*/ 1787581 w 4798505"/>
              <a:gd name="connsiteY407" fmla="*/ 3677873 h 4918474"/>
              <a:gd name="connsiteX408" fmla="*/ 1796741 w 4798505"/>
              <a:gd name="connsiteY408" fmla="*/ 3715517 h 4918474"/>
              <a:gd name="connsiteX409" fmla="*/ 1796842 w 4798505"/>
              <a:gd name="connsiteY409" fmla="*/ 3715618 h 4918474"/>
              <a:gd name="connsiteX410" fmla="*/ 1890050 w 4798505"/>
              <a:gd name="connsiteY410" fmla="*/ 3633482 h 4918474"/>
              <a:gd name="connsiteX411" fmla="*/ 1876662 w 4798505"/>
              <a:gd name="connsiteY411" fmla="*/ 3698003 h 4918474"/>
              <a:gd name="connsiteX412" fmla="*/ 1878574 w 4798505"/>
              <a:gd name="connsiteY412" fmla="*/ 3728905 h 4918474"/>
              <a:gd name="connsiteX413" fmla="*/ 1910583 w 4798505"/>
              <a:gd name="connsiteY413" fmla="*/ 3732127 h 4918474"/>
              <a:gd name="connsiteX414" fmla="*/ 1938265 w 4798505"/>
              <a:gd name="connsiteY414" fmla="*/ 3699111 h 4918474"/>
              <a:gd name="connsiteX415" fmla="*/ 1965039 w 4798505"/>
              <a:gd name="connsiteY415" fmla="*/ 3573289 h 4918474"/>
              <a:gd name="connsiteX416" fmla="*/ 1987183 w 4798505"/>
              <a:gd name="connsiteY416" fmla="*/ 3532927 h 4918474"/>
              <a:gd name="connsiteX417" fmla="*/ 2074451 w 4798505"/>
              <a:gd name="connsiteY417" fmla="*/ 3451696 h 4918474"/>
              <a:gd name="connsiteX418" fmla="*/ 2067506 w 4798505"/>
              <a:gd name="connsiteY418" fmla="*/ 3396838 h 4918474"/>
              <a:gd name="connsiteX419" fmla="*/ 2028352 w 4798505"/>
              <a:gd name="connsiteY419" fmla="*/ 3332318 h 4918474"/>
              <a:gd name="connsiteX420" fmla="*/ 1992216 w 4798505"/>
              <a:gd name="connsiteY420" fmla="*/ 3318904 h 4918474"/>
              <a:gd name="connsiteX421" fmla="*/ 1974081 w 4798505"/>
              <a:gd name="connsiteY421" fmla="*/ 3316690 h 4918474"/>
              <a:gd name="connsiteX422" fmla="*/ 2326697 w 4798505"/>
              <a:gd name="connsiteY422" fmla="*/ 3223005 h 4918474"/>
              <a:gd name="connsiteX423" fmla="*/ 2251002 w 4798505"/>
              <a:gd name="connsiteY423" fmla="*/ 3308965 h 4918474"/>
              <a:gd name="connsiteX424" fmla="*/ 2318040 w 4798505"/>
              <a:gd name="connsiteY424" fmla="*/ 3254208 h 4918474"/>
              <a:gd name="connsiteX425" fmla="*/ 2297606 w 4798505"/>
              <a:gd name="connsiteY425" fmla="*/ 3380733 h 4918474"/>
              <a:gd name="connsiteX426" fmla="*/ 2321262 w 4798505"/>
              <a:gd name="connsiteY426" fmla="*/ 3374795 h 4918474"/>
              <a:gd name="connsiteX427" fmla="*/ 2314619 w 4798505"/>
              <a:gd name="connsiteY427" fmla="*/ 3461258 h 4918474"/>
              <a:gd name="connsiteX428" fmla="*/ 2349344 w 4798505"/>
              <a:gd name="connsiteY428" fmla="*/ 3419889 h 4918474"/>
              <a:gd name="connsiteX429" fmla="*/ 2336158 w 4798505"/>
              <a:gd name="connsiteY429" fmla="*/ 3496287 h 4918474"/>
              <a:gd name="connsiteX430" fmla="*/ 2314518 w 4798505"/>
              <a:gd name="connsiteY430" fmla="*/ 3539671 h 4918474"/>
              <a:gd name="connsiteX431" fmla="*/ 2281201 w 4798505"/>
              <a:gd name="connsiteY431" fmla="*/ 3569364 h 4918474"/>
              <a:gd name="connsiteX432" fmla="*/ 2285528 w 4798505"/>
              <a:gd name="connsiteY432" fmla="*/ 3614357 h 4918474"/>
              <a:gd name="connsiteX433" fmla="*/ 2256640 w 4798505"/>
              <a:gd name="connsiteY433" fmla="*/ 3638818 h 4918474"/>
              <a:gd name="connsiteX434" fmla="*/ 2237817 w 4798505"/>
              <a:gd name="connsiteY434" fmla="*/ 3656634 h 4918474"/>
              <a:gd name="connsiteX435" fmla="*/ 2241038 w 4798505"/>
              <a:gd name="connsiteY435" fmla="*/ 3637811 h 4918474"/>
              <a:gd name="connsiteX436" fmla="*/ 2235100 w 4798505"/>
              <a:gd name="connsiteY436" fmla="*/ 3596442 h 4918474"/>
              <a:gd name="connsiteX437" fmla="*/ 2195139 w 4798505"/>
              <a:gd name="connsiteY437" fmla="*/ 3575806 h 4918474"/>
              <a:gd name="connsiteX438" fmla="*/ 2139676 w 4798505"/>
              <a:gd name="connsiteY438" fmla="*/ 3624122 h 4918474"/>
              <a:gd name="connsiteX439" fmla="*/ 2120653 w 4798505"/>
              <a:gd name="connsiteY439" fmla="*/ 3572685 h 4918474"/>
              <a:gd name="connsiteX440" fmla="*/ 2095589 w 4798505"/>
              <a:gd name="connsiteY440" fmla="*/ 3612546 h 4918474"/>
              <a:gd name="connsiteX441" fmla="*/ 2026639 w 4798505"/>
              <a:gd name="connsiteY441" fmla="*/ 3612546 h 4918474"/>
              <a:gd name="connsiteX442" fmla="*/ 2016110 w 4798505"/>
              <a:gd name="connsiteY442" fmla="*/ 3646944 h 4918474"/>
              <a:gd name="connsiteX443" fmla="*/ 2009603 w 4798505"/>
              <a:gd name="connsiteY443" fmla="*/ 3633357 h 4918474"/>
              <a:gd name="connsiteX444" fmla="*/ 2007415 w 4798505"/>
              <a:gd name="connsiteY444" fmla="*/ 3621605 h 4918474"/>
              <a:gd name="connsiteX445" fmla="*/ 2033585 w 4798505"/>
              <a:gd name="connsiteY445" fmla="*/ 3586878 h 4918474"/>
              <a:gd name="connsiteX446" fmla="*/ 2064689 w 4798505"/>
              <a:gd name="connsiteY446" fmla="*/ 3571579 h 4918474"/>
              <a:gd name="connsiteX447" fmla="*/ 2090155 w 4798505"/>
              <a:gd name="connsiteY447" fmla="*/ 3529604 h 4918474"/>
              <a:gd name="connsiteX448" fmla="*/ 2053112 w 4798505"/>
              <a:gd name="connsiteY448" fmla="*/ 3515916 h 4918474"/>
              <a:gd name="connsiteX449" fmla="*/ 2006006 w 4798505"/>
              <a:gd name="connsiteY449" fmla="*/ 3561916 h 4918474"/>
              <a:gd name="connsiteX450" fmla="*/ 1991209 w 4798505"/>
              <a:gd name="connsiteY450" fmla="*/ 3664183 h 4918474"/>
              <a:gd name="connsiteX451" fmla="*/ 2015267 w 4798505"/>
              <a:gd name="connsiteY451" fmla="*/ 3680791 h 4918474"/>
              <a:gd name="connsiteX452" fmla="*/ 2055753 w 4798505"/>
              <a:gd name="connsiteY452" fmla="*/ 3696867 h 4918474"/>
              <a:gd name="connsiteX453" fmla="*/ 2035093 w 4798505"/>
              <a:gd name="connsiteY453" fmla="*/ 3667102 h 4918474"/>
              <a:gd name="connsiteX454" fmla="*/ 2113706 w 4798505"/>
              <a:gd name="connsiteY454" fmla="*/ 3715620 h 4918474"/>
              <a:gd name="connsiteX455" fmla="*/ 2182255 w 4798505"/>
              <a:gd name="connsiteY455" fmla="*/ 3692467 h 4918474"/>
              <a:gd name="connsiteX456" fmla="*/ 2173798 w 4798505"/>
              <a:gd name="connsiteY456" fmla="*/ 3744810 h 4918474"/>
              <a:gd name="connsiteX457" fmla="*/ 2133033 w 4798505"/>
              <a:gd name="connsiteY457" fmla="*/ 3748031 h 4918474"/>
              <a:gd name="connsiteX458" fmla="*/ 2070625 w 4798505"/>
              <a:gd name="connsiteY458" fmla="*/ 3710787 h 4918474"/>
              <a:gd name="connsiteX459" fmla="*/ 2057060 w 4798505"/>
              <a:gd name="connsiteY459" fmla="*/ 3698361 h 4918474"/>
              <a:gd name="connsiteX460" fmla="*/ 2064777 w 4798505"/>
              <a:gd name="connsiteY460" fmla="*/ 3735336 h 4918474"/>
              <a:gd name="connsiteX461" fmla="*/ 2097402 w 4798505"/>
              <a:gd name="connsiteY461" fmla="*/ 3757290 h 4918474"/>
              <a:gd name="connsiteX462" fmla="*/ 2217384 w 4798505"/>
              <a:gd name="connsiteY462" fmla="*/ 3750950 h 4918474"/>
              <a:gd name="connsiteX463" fmla="*/ 2238522 w 4798505"/>
              <a:gd name="connsiteY463" fmla="*/ 3741790 h 4918474"/>
              <a:gd name="connsiteX464" fmla="*/ 2350151 w 4798505"/>
              <a:gd name="connsiteY464" fmla="*/ 3771483 h 4918474"/>
              <a:gd name="connsiteX465" fmla="*/ 2357801 w 4798505"/>
              <a:gd name="connsiteY465" fmla="*/ 3783460 h 4918474"/>
              <a:gd name="connsiteX466" fmla="*/ 2415174 w 4798505"/>
              <a:gd name="connsiteY466" fmla="*/ 3776113 h 4918474"/>
              <a:gd name="connsiteX467" fmla="*/ 2444062 w 4798505"/>
              <a:gd name="connsiteY467" fmla="*/ 3744405 h 4918474"/>
              <a:gd name="connsiteX468" fmla="*/ 2452216 w 4798505"/>
              <a:gd name="connsiteY468" fmla="*/ 3701627 h 4918474"/>
              <a:gd name="connsiteX469" fmla="*/ 2433393 w 4798505"/>
              <a:gd name="connsiteY469" fmla="*/ 3675255 h 4918474"/>
              <a:gd name="connsiteX470" fmla="*/ 2455337 w 4798505"/>
              <a:gd name="connsiteY470" fmla="*/ 3570975 h 4918474"/>
              <a:gd name="connsiteX471" fmla="*/ 2470738 w 4798505"/>
              <a:gd name="connsiteY471" fmla="*/ 3476356 h 4918474"/>
              <a:gd name="connsiteX472" fmla="*/ 2512610 w 4798505"/>
              <a:gd name="connsiteY472" fmla="*/ 3457836 h 4918474"/>
              <a:gd name="connsiteX473" fmla="*/ 2534754 w 4798505"/>
              <a:gd name="connsiteY473" fmla="*/ 3428847 h 4918474"/>
              <a:gd name="connsiteX474" fmla="*/ 2476676 w 4798505"/>
              <a:gd name="connsiteY474" fmla="*/ 3398549 h 4918474"/>
              <a:gd name="connsiteX475" fmla="*/ 2493284 w 4798505"/>
              <a:gd name="connsiteY475" fmla="*/ 3334028 h 4918474"/>
              <a:gd name="connsiteX476" fmla="*/ 2453222 w 4798505"/>
              <a:gd name="connsiteY476" fmla="*/ 3358991 h 4918474"/>
              <a:gd name="connsiteX477" fmla="*/ 2446680 w 4798505"/>
              <a:gd name="connsiteY477" fmla="*/ 3349932 h 4918474"/>
              <a:gd name="connsiteX478" fmla="*/ 2477078 w 4798505"/>
              <a:gd name="connsiteY478" fmla="*/ 3316716 h 4918474"/>
              <a:gd name="connsiteX479" fmla="*/ 2376723 w 4798505"/>
              <a:gd name="connsiteY479" fmla="*/ 3401066 h 4918474"/>
              <a:gd name="connsiteX480" fmla="*/ 2338072 w 4798505"/>
              <a:gd name="connsiteY480" fmla="*/ 3394321 h 4918474"/>
              <a:gd name="connsiteX481" fmla="*/ 2329112 w 4798505"/>
              <a:gd name="connsiteY481" fmla="*/ 3375599 h 4918474"/>
              <a:gd name="connsiteX482" fmla="*/ 2340386 w 4798505"/>
              <a:gd name="connsiteY482" fmla="*/ 3357180 h 4918474"/>
              <a:gd name="connsiteX483" fmla="*/ 2349244 w 4798505"/>
              <a:gd name="connsiteY483" fmla="*/ 3269809 h 4918474"/>
              <a:gd name="connsiteX484" fmla="*/ 2371994 w 4798505"/>
              <a:gd name="connsiteY484" fmla="*/ 3283197 h 4918474"/>
              <a:gd name="connsiteX485" fmla="*/ 2384674 w 4798505"/>
              <a:gd name="connsiteY485" fmla="*/ 3250081 h 4918474"/>
              <a:gd name="connsiteX486" fmla="*/ 2376020 w 4798505"/>
              <a:gd name="connsiteY486" fmla="*/ 3230352 h 4918474"/>
              <a:gd name="connsiteX487" fmla="*/ 2326697 w 4798505"/>
              <a:gd name="connsiteY487" fmla="*/ 3223005 h 4918474"/>
              <a:gd name="connsiteX488" fmla="*/ 3395371 w 4798505"/>
              <a:gd name="connsiteY488" fmla="*/ 2781726 h 4918474"/>
              <a:gd name="connsiteX489" fmla="*/ 3325918 w 4798505"/>
              <a:gd name="connsiteY489" fmla="*/ 2817761 h 4918474"/>
              <a:gd name="connsiteX490" fmla="*/ 3354202 w 4798505"/>
              <a:gd name="connsiteY490" fmla="*/ 2878657 h 4918474"/>
              <a:gd name="connsiteX491" fmla="*/ 3395371 w 4798505"/>
              <a:gd name="connsiteY491" fmla="*/ 2781726 h 4918474"/>
              <a:gd name="connsiteX492" fmla="*/ 3144333 w 4798505"/>
              <a:gd name="connsiteY492" fmla="*/ 2776491 h 4918474"/>
              <a:gd name="connsiteX493" fmla="*/ 3180671 w 4798505"/>
              <a:gd name="connsiteY493" fmla="*/ 2850373 h 4918474"/>
              <a:gd name="connsiteX494" fmla="*/ 3223047 w 4798505"/>
              <a:gd name="connsiteY494" fmla="*/ 2792395 h 4918474"/>
              <a:gd name="connsiteX495" fmla="*/ 3180972 w 4798505"/>
              <a:gd name="connsiteY495" fmla="*/ 2791892 h 4918474"/>
              <a:gd name="connsiteX496" fmla="*/ 3144333 w 4798505"/>
              <a:gd name="connsiteY496" fmla="*/ 2776491 h 4918474"/>
              <a:gd name="connsiteX497" fmla="*/ 3866144 w 4798505"/>
              <a:gd name="connsiteY497" fmla="*/ 2684894 h 4918474"/>
              <a:gd name="connsiteX498" fmla="*/ 3866243 w 4798505"/>
              <a:gd name="connsiteY498" fmla="*/ 2684894 h 4918474"/>
              <a:gd name="connsiteX499" fmla="*/ 3866196 w 4798505"/>
              <a:gd name="connsiteY499" fmla="*/ 2684922 h 4918474"/>
              <a:gd name="connsiteX500" fmla="*/ 1418375 w 4798505"/>
              <a:gd name="connsiteY500" fmla="*/ 2681874 h 4918474"/>
              <a:gd name="connsiteX501" fmla="*/ 1394116 w 4798505"/>
              <a:gd name="connsiteY501" fmla="*/ 2693449 h 4918474"/>
              <a:gd name="connsiteX502" fmla="*/ 1347815 w 4798505"/>
              <a:gd name="connsiteY502" fmla="*/ 2707339 h 4918474"/>
              <a:gd name="connsiteX503" fmla="*/ 1294868 w 4798505"/>
              <a:gd name="connsiteY503" fmla="*/ 2707038 h 4918474"/>
              <a:gd name="connsiteX504" fmla="*/ 1316511 w 4798505"/>
              <a:gd name="connsiteY504" fmla="*/ 2742772 h 4918474"/>
              <a:gd name="connsiteX505" fmla="*/ 1355465 w 4798505"/>
              <a:gd name="connsiteY505" fmla="*/ 2771961 h 4918474"/>
              <a:gd name="connsiteX506" fmla="*/ 1467999 w 4798505"/>
              <a:gd name="connsiteY506" fmla="*/ 2723041 h 4918474"/>
              <a:gd name="connsiteX507" fmla="*/ 1467898 w 4798505"/>
              <a:gd name="connsiteY507" fmla="*/ 2723142 h 4918474"/>
              <a:gd name="connsiteX508" fmla="*/ 1479473 w 4798505"/>
              <a:gd name="connsiteY508" fmla="*/ 2762802 h 4918474"/>
              <a:gd name="connsiteX509" fmla="*/ 1500914 w 4798505"/>
              <a:gd name="connsiteY509" fmla="*/ 2721733 h 4918474"/>
              <a:gd name="connsiteX510" fmla="*/ 1518424 w 4798505"/>
              <a:gd name="connsiteY510" fmla="*/ 2733711 h 4918474"/>
              <a:gd name="connsiteX511" fmla="*/ 1535335 w 4798505"/>
              <a:gd name="connsiteY511" fmla="*/ 2688113 h 4918474"/>
              <a:gd name="connsiteX512" fmla="*/ 1477964 w 4798505"/>
              <a:gd name="connsiteY512" fmla="*/ 2684592 h 4918474"/>
              <a:gd name="connsiteX513" fmla="*/ 1418375 w 4798505"/>
              <a:gd name="connsiteY513" fmla="*/ 2681874 h 4918474"/>
              <a:gd name="connsiteX514" fmla="*/ 1785568 w 4798505"/>
              <a:gd name="connsiteY514" fmla="*/ 2644329 h 4918474"/>
              <a:gd name="connsiteX515" fmla="*/ 1778522 w 4798505"/>
              <a:gd name="connsiteY515" fmla="*/ 2645133 h 4918474"/>
              <a:gd name="connsiteX516" fmla="*/ 1778522 w 4798505"/>
              <a:gd name="connsiteY516" fmla="*/ 2692342 h 4918474"/>
              <a:gd name="connsiteX517" fmla="*/ 1778522 w 4798505"/>
              <a:gd name="connsiteY517" fmla="*/ 2692443 h 4918474"/>
              <a:gd name="connsiteX518" fmla="*/ 1738359 w 4798505"/>
              <a:gd name="connsiteY518" fmla="*/ 2721432 h 4918474"/>
              <a:gd name="connsiteX519" fmla="*/ 1742889 w 4798505"/>
              <a:gd name="connsiteY519" fmla="*/ 2778605 h 4918474"/>
              <a:gd name="connsiteX520" fmla="*/ 1793618 w 4798505"/>
              <a:gd name="connsiteY520" fmla="*/ 2700293 h 4918474"/>
              <a:gd name="connsiteX521" fmla="*/ 1785568 w 4798505"/>
              <a:gd name="connsiteY521" fmla="*/ 2644329 h 4918474"/>
              <a:gd name="connsiteX522" fmla="*/ 1592089 w 4798505"/>
              <a:gd name="connsiteY522" fmla="*/ 2634046 h 4918474"/>
              <a:gd name="connsiteX523" fmla="*/ 1543791 w 4798505"/>
              <a:gd name="connsiteY523" fmla="*/ 2716299 h 4918474"/>
              <a:gd name="connsiteX524" fmla="*/ 1576502 w 4798505"/>
              <a:gd name="connsiteY524" fmla="*/ 2695361 h 4918474"/>
              <a:gd name="connsiteX525" fmla="*/ 1606197 w 4798505"/>
              <a:gd name="connsiteY525" fmla="*/ 2711769 h 4918474"/>
              <a:gd name="connsiteX526" fmla="*/ 1612942 w 4798505"/>
              <a:gd name="connsiteY526" fmla="*/ 2635068 h 4918474"/>
              <a:gd name="connsiteX527" fmla="*/ 1592089 w 4798505"/>
              <a:gd name="connsiteY527" fmla="*/ 2634046 h 4918474"/>
              <a:gd name="connsiteX528" fmla="*/ 1205145 w 4798505"/>
              <a:gd name="connsiteY528" fmla="*/ 2617039 h 4918474"/>
              <a:gd name="connsiteX529" fmla="*/ 1152540 w 4798505"/>
              <a:gd name="connsiteY529" fmla="*/ 2627721 h 4918474"/>
              <a:gd name="connsiteX530" fmla="*/ 1190590 w 4798505"/>
              <a:gd name="connsiteY530" fmla="*/ 2641511 h 4918474"/>
              <a:gd name="connsiteX531" fmla="*/ 1175993 w 4798505"/>
              <a:gd name="connsiteY531" fmla="*/ 2664763 h 4918474"/>
              <a:gd name="connsiteX532" fmla="*/ 1176096 w 4798505"/>
              <a:gd name="connsiteY532" fmla="*/ 2664862 h 4918474"/>
              <a:gd name="connsiteX533" fmla="*/ 1182938 w 4798505"/>
              <a:gd name="connsiteY533" fmla="*/ 2671908 h 4918474"/>
              <a:gd name="connsiteX534" fmla="*/ 1221993 w 4798505"/>
              <a:gd name="connsiteY534" fmla="*/ 2653489 h 4918474"/>
              <a:gd name="connsiteX535" fmla="*/ 1262659 w 4798505"/>
              <a:gd name="connsiteY535" fmla="*/ 2624398 h 4918474"/>
              <a:gd name="connsiteX536" fmla="*/ 1205145 w 4798505"/>
              <a:gd name="connsiteY536" fmla="*/ 2617039 h 4918474"/>
              <a:gd name="connsiteX537" fmla="*/ 3333568 w 4798505"/>
              <a:gd name="connsiteY537" fmla="*/ 2590075 h 4918474"/>
              <a:gd name="connsiteX538" fmla="*/ 3290586 w 4798505"/>
              <a:gd name="connsiteY538" fmla="*/ 2621882 h 4918474"/>
              <a:gd name="connsiteX539" fmla="*/ 3267134 w 4798505"/>
              <a:gd name="connsiteY539" fmla="*/ 2666372 h 4918474"/>
              <a:gd name="connsiteX540" fmla="*/ 3263510 w 4798505"/>
              <a:gd name="connsiteY540" fmla="*/ 2668989 h 4918474"/>
              <a:gd name="connsiteX541" fmla="*/ 3255056 w 4798505"/>
              <a:gd name="connsiteY541" fmla="*/ 2701401 h 4918474"/>
              <a:gd name="connsiteX542" fmla="*/ 3269248 w 4798505"/>
              <a:gd name="connsiteY542" fmla="*/ 2714184 h 4918474"/>
              <a:gd name="connsiteX543" fmla="*/ 3322595 w 4798505"/>
              <a:gd name="connsiteY543" fmla="*/ 2672411 h 4918474"/>
              <a:gd name="connsiteX544" fmla="*/ 3352088 w 4798505"/>
              <a:gd name="connsiteY544" fmla="*/ 2624198 h 4918474"/>
              <a:gd name="connsiteX545" fmla="*/ 3333568 w 4798505"/>
              <a:gd name="connsiteY545" fmla="*/ 2590075 h 4918474"/>
              <a:gd name="connsiteX546" fmla="*/ 1447565 w 4798505"/>
              <a:gd name="connsiteY546" fmla="*/ 2568836 h 4918474"/>
              <a:gd name="connsiteX547" fmla="*/ 1396935 w 4798505"/>
              <a:gd name="connsiteY547" fmla="*/ 2587257 h 4918474"/>
              <a:gd name="connsiteX548" fmla="*/ 1323253 w 4798505"/>
              <a:gd name="connsiteY548" fmla="*/ 2595813 h 4918474"/>
              <a:gd name="connsiteX549" fmla="*/ 1293156 w 4798505"/>
              <a:gd name="connsiteY549" fmla="*/ 2605185 h 4918474"/>
              <a:gd name="connsiteX550" fmla="*/ 1274001 w 4798505"/>
              <a:gd name="connsiteY550" fmla="*/ 2630849 h 4918474"/>
              <a:gd name="connsiteX551" fmla="*/ 1273933 w 4798505"/>
              <a:gd name="connsiteY551" fmla="*/ 2630840 h 4918474"/>
              <a:gd name="connsiteX552" fmla="*/ 1273933 w 4798505"/>
              <a:gd name="connsiteY552" fmla="*/ 2630941 h 4918474"/>
              <a:gd name="connsiteX553" fmla="*/ 1274001 w 4798505"/>
              <a:gd name="connsiteY553" fmla="*/ 2630849 h 4918474"/>
              <a:gd name="connsiteX554" fmla="*/ 1305255 w 4798505"/>
              <a:gd name="connsiteY554" fmla="*/ 2634478 h 4918474"/>
              <a:gd name="connsiteX555" fmla="*/ 1393311 w 4798505"/>
              <a:gd name="connsiteY555" fmla="*/ 2610005 h 4918474"/>
              <a:gd name="connsiteX556" fmla="*/ 1459343 w 4798505"/>
              <a:gd name="connsiteY556" fmla="*/ 2597925 h 4918474"/>
              <a:gd name="connsiteX557" fmla="*/ 1467999 w 4798505"/>
              <a:gd name="connsiteY557" fmla="*/ 2593195 h 4918474"/>
              <a:gd name="connsiteX558" fmla="*/ 1447565 w 4798505"/>
              <a:gd name="connsiteY558" fmla="*/ 2568836 h 4918474"/>
              <a:gd name="connsiteX559" fmla="*/ 990583 w 4798505"/>
              <a:gd name="connsiteY559" fmla="*/ 2553033 h 4918474"/>
              <a:gd name="connsiteX560" fmla="*/ 830037 w 4798505"/>
              <a:gd name="connsiteY560" fmla="*/ 2575278 h 4918474"/>
              <a:gd name="connsiteX561" fmla="*/ 768536 w 4798505"/>
              <a:gd name="connsiteY561" fmla="*/ 2597221 h 4918474"/>
              <a:gd name="connsiteX562" fmla="*/ 785647 w 4798505"/>
              <a:gd name="connsiteY562" fmla="*/ 2639698 h 4918474"/>
              <a:gd name="connsiteX563" fmla="*/ 863254 w 4798505"/>
              <a:gd name="connsiteY563" fmla="*/ 2606078 h 4918474"/>
              <a:gd name="connsiteX564" fmla="*/ 860640 w 4798505"/>
              <a:gd name="connsiteY564" fmla="*/ 2636735 h 4918474"/>
              <a:gd name="connsiteX565" fmla="*/ 860537 w 4798505"/>
              <a:gd name="connsiteY565" fmla="*/ 2636780 h 4918474"/>
              <a:gd name="connsiteX566" fmla="*/ 860636 w 4798505"/>
              <a:gd name="connsiteY566" fmla="*/ 2636780 h 4918474"/>
              <a:gd name="connsiteX567" fmla="*/ 860640 w 4798505"/>
              <a:gd name="connsiteY567" fmla="*/ 2636735 h 4918474"/>
              <a:gd name="connsiteX568" fmla="*/ 887109 w 4798505"/>
              <a:gd name="connsiteY568" fmla="*/ 2625205 h 4918474"/>
              <a:gd name="connsiteX569" fmla="*/ 913078 w 4798505"/>
              <a:gd name="connsiteY569" fmla="*/ 2613728 h 4918474"/>
              <a:gd name="connsiteX570" fmla="*/ 904926 w 4798505"/>
              <a:gd name="connsiteY570" fmla="*/ 2593094 h 4918474"/>
              <a:gd name="connsiteX571" fmla="*/ 958574 w 4798505"/>
              <a:gd name="connsiteY571" fmla="*/ 2585747 h 4918474"/>
              <a:gd name="connsiteX572" fmla="*/ 990583 w 4798505"/>
              <a:gd name="connsiteY572" fmla="*/ 2553033 h 4918474"/>
              <a:gd name="connsiteX573" fmla="*/ 3577962 w 4798505"/>
              <a:gd name="connsiteY573" fmla="*/ 2513173 h 4918474"/>
              <a:gd name="connsiteX574" fmla="*/ 3535285 w 4798505"/>
              <a:gd name="connsiteY574" fmla="*/ 2552026 h 4918474"/>
              <a:gd name="connsiteX575" fmla="*/ 3568903 w 4798505"/>
              <a:gd name="connsiteY575" fmla="*/ 2559474 h 4918474"/>
              <a:gd name="connsiteX576" fmla="*/ 3526929 w 4798505"/>
              <a:gd name="connsiteY576" fmla="*/ 2596718 h 4918474"/>
              <a:gd name="connsiteX577" fmla="*/ 3579775 w 4798505"/>
              <a:gd name="connsiteY577" fmla="*/ 2587558 h 4918474"/>
              <a:gd name="connsiteX578" fmla="*/ 3548370 w 4798505"/>
              <a:gd name="connsiteY578" fmla="*/ 2616245 h 4918474"/>
              <a:gd name="connsiteX579" fmla="*/ 3524213 w 4798505"/>
              <a:gd name="connsiteY579" fmla="*/ 2662649 h 4918474"/>
              <a:gd name="connsiteX580" fmla="*/ 3514649 w 4798505"/>
              <a:gd name="connsiteY580" fmla="*/ 2664359 h 4918474"/>
              <a:gd name="connsiteX581" fmla="*/ 3448417 w 4798505"/>
              <a:gd name="connsiteY581" fmla="*/ 2800448 h 4918474"/>
              <a:gd name="connsiteX582" fmla="*/ 3448920 w 4798505"/>
              <a:gd name="connsiteY582" fmla="*/ 2819873 h 4918474"/>
              <a:gd name="connsiteX583" fmla="*/ 3469756 w 4798505"/>
              <a:gd name="connsiteY583" fmla="*/ 2833664 h 4918474"/>
              <a:gd name="connsiteX584" fmla="*/ 3480224 w 4798505"/>
              <a:gd name="connsiteY584" fmla="*/ 2787363 h 4918474"/>
              <a:gd name="connsiteX585" fmla="*/ 3501060 w 4798505"/>
              <a:gd name="connsiteY585" fmla="*/ 2843529 h 4918474"/>
              <a:gd name="connsiteX586" fmla="*/ 3554409 w 4798505"/>
              <a:gd name="connsiteY586" fmla="*/ 2802661 h 4918474"/>
              <a:gd name="connsiteX587" fmla="*/ 3628089 w 4798505"/>
              <a:gd name="connsiteY587" fmla="*/ 2779309 h 4918474"/>
              <a:gd name="connsiteX588" fmla="*/ 3652349 w 4798505"/>
              <a:gd name="connsiteY588" fmla="*/ 2707339 h 4918474"/>
              <a:gd name="connsiteX589" fmla="*/ 3693819 w 4798505"/>
              <a:gd name="connsiteY589" fmla="*/ 2713681 h 4918474"/>
              <a:gd name="connsiteX590" fmla="*/ 3663118 w 4798505"/>
              <a:gd name="connsiteY590" fmla="*/ 2733711 h 4918474"/>
              <a:gd name="connsiteX591" fmla="*/ 3666640 w 4798505"/>
              <a:gd name="connsiteY591" fmla="*/ 2741260 h 4918474"/>
              <a:gd name="connsiteX592" fmla="*/ 3757132 w 4798505"/>
              <a:gd name="connsiteY592" fmla="*/ 2709152 h 4918474"/>
              <a:gd name="connsiteX593" fmla="*/ 3757132 w 4798505"/>
              <a:gd name="connsiteY593" fmla="*/ 2709051 h 4918474"/>
              <a:gd name="connsiteX594" fmla="*/ 3788737 w 4798505"/>
              <a:gd name="connsiteY594" fmla="*/ 2664158 h 4918474"/>
              <a:gd name="connsiteX595" fmla="*/ 3829805 w 4798505"/>
              <a:gd name="connsiteY595" fmla="*/ 2623695 h 4918474"/>
              <a:gd name="connsiteX596" fmla="*/ 3877618 w 4798505"/>
              <a:gd name="connsiteY596" fmla="*/ 2584539 h 4918474"/>
              <a:gd name="connsiteX597" fmla="*/ 3882651 w 4798505"/>
              <a:gd name="connsiteY597" fmla="*/ 2575882 h 4918474"/>
              <a:gd name="connsiteX598" fmla="*/ 3835040 w 4798505"/>
              <a:gd name="connsiteY598" fmla="*/ 2577291 h 4918474"/>
              <a:gd name="connsiteX599" fmla="*/ 3787531 w 4798505"/>
              <a:gd name="connsiteY599" fmla="*/ 2547295 h 4918474"/>
              <a:gd name="connsiteX600" fmla="*/ 3773237 w 4798505"/>
              <a:gd name="connsiteY600" fmla="*/ 2573869 h 4918474"/>
              <a:gd name="connsiteX601" fmla="*/ 3738208 w 4798505"/>
              <a:gd name="connsiteY601" fmla="*/ 2587659 h 4918474"/>
              <a:gd name="connsiteX602" fmla="*/ 3780685 w 4798505"/>
              <a:gd name="connsiteY602" fmla="*/ 2607186 h 4918474"/>
              <a:gd name="connsiteX603" fmla="*/ 3711332 w 4798505"/>
              <a:gd name="connsiteY603" fmla="*/ 2620071 h 4918474"/>
              <a:gd name="connsiteX604" fmla="*/ 3677310 w 4798505"/>
              <a:gd name="connsiteY604" fmla="*/ 2568634 h 4918474"/>
              <a:gd name="connsiteX605" fmla="*/ 3698348 w 4798505"/>
              <a:gd name="connsiteY605" fmla="*/ 2533706 h 4918474"/>
              <a:gd name="connsiteX606" fmla="*/ 3621950 w 4798505"/>
              <a:gd name="connsiteY606" fmla="*/ 2571051 h 4918474"/>
              <a:gd name="connsiteX607" fmla="*/ 3645604 w 4798505"/>
              <a:gd name="connsiteY607" fmla="*/ 2524043 h 4918474"/>
              <a:gd name="connsiteX608" fmla="*/ 3600308 w 4798505"/>
              <a:gd name="connsiteY608" fmla="*/ 2549409 h 4918474"/>
              <a:gd name="connsiteX609" fmla="*/ 3577962 w 4798505"/>
              <a:gd name="connsiteY609" fmla="*/ 2513173 h 4918474"/>
              <a:gd name="connsiteX610" fmla="*/ 1805762 w 4798505"/>
              <a:gd name="connsiteY610" fmla="*/ 2501423 h 4918474"/>
              <a:gd name="connsiteX611" fmla="*/ 1794828 w 4798505"/>
              <a:gd name="connsiteY611" fmla="*/ 2520219 h 4918474"/>
              <a:gd name="connsiteX612" fmla="*/ 1782045 w 4798505"/>
              <a:gd name="connsiteY612" fmla="*/ 2582223 h 4918474"/>
              <a:gd name="connsiteX613" fmla="*/ 1826636 w 4798505"/>
              <a:gd name="connsiteY613" fmla="*/ 2623895 h 4918474"/>
              <a:gd name="connsiteX614" fmla="*/ 1826737 w 4798505"/>
              <a:gd name="connsiteY614" fmla="*/ 2623895 h 4918474"/>
              <a:gd name="connsiteX615" fmla="*/ 1827642 w 4798505"/>
              <a:gd name="connsiteY615" fmla="*/ 2503007 h 4918474"/>
              <a:gd name="connsiteX616" fmla="*/ 1805762 w 4798505"/>
              <a:gd name="connsiteY616" fmla="*/ 2501423 h 4918474"/>
              <a:gd name="connsiteX617" fmla="*/ 4144360 w 4798505"/>
              <a:gd name="connsiteY617" fmla="*/ 2453987 h 4918474"/>
              <a:gd name="connsiteX618" fmla="*/ 4054674 w 4798505"/>
              <a:gd name="connsiteY618" fmla="*/ 2502403 h 4918474"/>
              <a:gd name="connsiteX619" fmla="*/ 3969618 w 4798505"/>
              <a:gd name="connsiteY619" fmla="*/ 2542666 h 4918474"/>
              <a:gd name="connsiteX620" fmla="*/ 4017329 w 4798505"/>
              <a:gd name="connsiteY620" fmla="*/ 2547899 h 4918474"/>
              <a:gd name="connsiteX621" fmla="*/ 3935092 w 4798505"/>
              <a:gd name="connsiteY621" fmla="*/ 2610206 h 4918474"/>
              <a:gd name="connsiteX622" fmla="*/ 3929457 w 4798505"/>
              <a:gd name="connsiteY622" fmla="*/ 2579205 h 4918474"/>
              <a:gd name="connsiteX623" fmla="*/ 3820747 w 4798505"/>
              <a:gd name="connsiteY623" fmla="*/ 2713178 h 4918474"/>
              <a:gd name="connsiteX624" fmla="*/ 3866196 w 4798505"/>
              <a:gd name="connsiteY624" fmla="*/ 2684922 h 4918474"/>
              <a:gd name="connsiteX625" fmla="*/ 3898454 w 4798505"/>
              <a:gd name="connsiteY625" fmla="*/ 2702849 h 4918474"/>
              <a:gd name="connsiteX626" fmla="*/ 3935294 w 4798505"/>
              <a:gd name="connsiteY626" fmla="*/ 2697475 h 4918474"/>
              <a:gd name="connsiteX627" fmla="*/ 3945762 w 4798505"/>
              <a:gd name="connsiteY627" fmla="*/ 2718514 h 4918474"/>
              <a:gd name="connsiteX628" fmla="*/ 4071282 w 4798505"/>
              <a:gd name="connsiteY628" fmla="*/ 2676639 h 4918474"/>
              <a:gd name="connsiteX629" fmla="*/ 4035952 w 4798505"/>
              <a:gd name="connsiteY629" fmla="*/ 2652682 h 4918474"/>
              <a:gd name="connsiteX630" fmla="*/ 4112652 w 4798505"/>
              <a:gd name="connsiteY630" fmla="*/ 2648656 h 4918474"/>
              <a:gd name="connsiteX631" fmla="*/ 4065847 w 4798505"/>
              <a:gd name="connsiteY631" fmla="*/ 2624901 h 4918474"/>
              <a:gd name="connsiteX632" fmla="*/ 4168114 w 4798505"/>
              <a:gd name="connsiteY632" fmla="*/ 2578700 h 4918474"/>
              <a:gd name="connsiteX633" fmla="*/ 4084066 w 4798505"/>
              <a:gd name="connsiteY633" fmla="*/ 2571454 h 4918474"/>
              <a:gd name="connsiteX634" fmla="*/ 4112551 w 4798505"/>
              <a:gd name="connsiteY634" fmla="*/ 2538236 h 4918474"/>
              <a:gd name="connsiteX635" fmla="*/ 4134796 w 4798505"/>
              <a:gd name="connsiteY635" fmla="*/ 2502805 h 4918474"/>
              <a:gd name="connsiteX636" fmla="*/ 4163987 w 4798505"/>
              <a:gd name="connsiteY636" fmla="*/ 2475327 h 4918474"/>
              <a:gd name="connsiteX637" fmla="*/ 4144360 w 4798505"/>
              <a:gd name="connsiteY637" fmla="*/ 2453987 h 4918474"/>
              <a:gd name="connsiteX638" fmla="*/ 1323154 w 4798505"/>
              <a:gd name="connsiteY638" fmla="*/ 2436775 h 4918474"/>
              <a:gd name="connsiteX639" fmla="*/ 1225918 w 4798505"/>
              <a:gd name="connsiteY639" fmla="*/ 2456302 h 4918474"/>
              <a:gd name="connsiteX640" fmla="*/ 1176496 w 4798505"/>
              <a:gd name="connsiteY640" fmla="*/ 2453080 h 4918474"/>
              <a:gd name="connsiteX641" fmla="*/ 1144386 w 4798505"/>
              <a:gd name="connsiteY641" fmla="*/ 2498678 h 4918474"/>
              <a:gd name="connsiteX642" fmla="*/ 1139555 w 4798505"/>
              <a:gd name="connsiteY642" fmla="*/ 2499383 h 4918474"/>
              <a:gd name="connsiteX643" fmla="*/ 1111580 w 4798505"/>
              <a:gd name="connsiteY643" fmla="*/ 2495272 h 4918474"/>
              <a:gd name="connsiteX644" fmla="*/ 1111572 w 4798505"/>
              <a:gd name="connsiteY644" fmla="*/ 2495256 h 4918474"/>
              <a:gd name="connsiteX645" fmla="*/ 1111471 w 4798505"/>
              <a:gd name="connsiteY645" fmla="*/ 2495256 h 4918474"/>
              <a:gd name="connsiteX646" fmla="*/ 1111580 w 4798505"/>
              <a:gd name="connsiteY646" fmla="*/ 2495272 h 4918474"/>
              <a:gd name="connsiteX647" fmla="*/ 1122695 w 4798505"/>
              <a:gd name="connsiteY647" fmla="*/ 2520634 h 4918474"/>
              <a:gd name="connsiteX648" fmla="*/ 1145896 w 4798505"/>
              <a:gd name="connsiteY648" fmla="*/ 2530386 h 4918474"/>
              <a:gd name="connsiteX649" fmla="*/ 1203473 w 4798505"/>
              <a:gd name="connsiteY649" fmla="*/ 2480962 h 4918474"/>
              <a:gd name="connsiteX650" fmla="*/ 1287420 w 4798505"/>
              <a:gd name="connsiteY650" fmla="*/ 2453080 h 4918474"/>
              <a:gd name="connsiteX651" fmla="*/ 1323154 w 4798505"/>
              <a:gd name="connsiteY651" fmla="*/ 2436775 h 4918474"/>
              <a:gd name="connsiteX652" fmla="*/ 1811839 w 4798505"/>
              <a:gd name="connsiteY652" fmla="*/ 2404665 h 4918474"/>
              <a:gd name="connsiteX653" fmla="*/ 1811940 w 4798505"/>
              <a:gd name="connsiteY653" fmla="*/ 2404766 h 4918474"/>
              <a:gd name="connsiteX654" fmla="*/ 1811880 w 4798505"/>
              <a:gd name="connsiteY654" fmla="*/ 2404795 h 4918474"/>
              <a:gd name="connsiteX655" fmla="*/ 4322823 w 4798505"/>
              <a:gd name="connsiteY655" fmla="*/ 2403456 h 4918474"/>
              <a:gd name="connsiteX656" fmla="*/ 4306114 w 4798505"/>
              <a:gd name="connsiteY656" fmla="*/ 2413020 h 4918474"/>
              <a:gd name="connsiteX657" fmla="*/ 4315777 w 4798505"/>
              <a:gd name="connsiteY657" fmla="*/ 2427213 h 4918474"/>
              <a:gd name="connsiteX658" fmla="*/ 4225689 w 4798505"/>
              <a:gd name="connsiteY658" fmla="*/ 2465563 h 4918474"/>
              <a:gd name="connsiteX659" fmla="*/ 4260920 w 4798505"/>
              <a:gd name="connsiteY659" fmla="*/ 2484988 h 4918474"/>
              <a:gd name="connsiteX660" fmla="*/ 4310342 w 4798505"/>
              <a:gd name="connsiteY660" fmla="*/ 2447445 h 4918474"/>
              <a:gd name="connsiteX661" fmla="*/ 4329668 w 4798505"/>
              <a:gd name="connsiteY661" fmla="*/ 2410201 h 4918474"/>
              <a:gd name="connsiteX662" fmla="*/ 4322823 w 4798505"/>
              <a:gd name="connsiteY662" fmla="*/ 2403456 h 4918474"/>
              <a:gd name="connsiteX663" fmla="*/ 3698367 w 4798505"/>
              <a:gd name="connsiteY663" fmla="*/ 2399778 h 4918474"/>
              <a:gd name="connsiteX664" fmla="*/ 3653656 w 4798505"/>
              <a:gd name="connsiteY664" fmla="*/ 2401947 h 4918474"/>
              <a:gd name="connsiteX665" fmla="*/ 3669258 w 4798505"/>
              <a:gd name="connsiteY665" fmla="*/ 2432547 h 4918474"/>
              <a:gd name="connsiteX666" fmla="*/ 3721198 w 4798505"/>
              <a:gd name="connsiteY666" fmla="*/ 2444828 h 4918474"/>
              <a:gd name="connsiteX667" fmla="*/ 3767701 w 4798505"/>
              <a:gd name="connsiteY667" fmla="*/ 2443217 h 4918474"/>
              <a:gd name="connsiteX668" fmla="*/ 3810059 w 4798505"/>
              <a:gd name="connsiteY668" fmla="*/ 2450645 h 4918474"/>
              <a:gd name="connsiteX669" fmla="*/ 3810077 w 4798505"/>
              <a:gd name="connsiteY669" fmla="*/ 2450665 h 4918474"/>
              <a:gd name="connsiteX670" fmla="*/ 3810178 w 4798505"/>
              <a:gd name="connsiteY670" fmla="*/ 2450665 h 4918474"/>
              <a:gd name="connsiteX671" fmla="*/ 3810059 w 4798505"/>
              <a:gd name="connsiteY671" fmla="*/ 2450645 h 4918474"/>
              <a:gd name="connsiteX672" fmla="*/ 3777936 w 4798505"/>
              <a:gd name="connsiteY672" fmla="*/ 2414842 h 4918474"/>
              <a:gd name="connsiteX673" fmla="*/ 3740246 w 4798505"/>
              <a:gd name="connsiteY673" fmla="*/ 2400980 h 4918474"/>
              <a:gd name="connsiteX674" fmla="*/ 3698367 w 4798505"/>
              <a:gd name="connsiteY674" fmla="*/ 2399778 h 4918474"/>
              <a:gd name="connsiteX675" fmla="*/ 3498847 w 4798505"/>
              <a:gd name="connsiteY675" fmla="*/ 2386345 h 4918474"/>
              <a:gd name="connsiteX676" fmla="*/ 3426675 w 4798505"/>
              <a:gd name="connsiteY676" fmla="*/ 2441002 h 4918474"/>
              <a:gd name="connsiteX677" fmla="*/ 3426574 w 4798505"/>
              <a:gd name="connsiteY677" fmla="*/ 2441002 h 4918474"/>
              <a:gd name="connsiteX678" fmla="*/ 3432512 w 4798505"/>
              <a:gd name="connsiteY678" fmla="*/ 2455295 h 4918474"/>
              <a:gd name="connsiteX679" fmla="*/ 3507906 w 4798505"/>
              <a:gd name="connsiteY679" fmla="*/ 2457913 h 4918474"/>
              <a:gd name="connsiteX680" fmla="*/ 3498847 w 4798505"/>
              <a:gd name="connsiteY680" fmla="*/ 2386345 h 4918474"/>
              <a:gd name="connsiteX681" fmla="*/ 0 w 4798505"/>
              <a:gd name="connsiteY681" fmla="*/ 2375294 h 4918474"/>
              <a:gd name="connsiteX682" fmla="*/ 1630 w 4798505"/>
              <a:gd name="connsiteY682" fmla="*/ 2375978 h 4918474"/>
              <a:gd name="connsiteX683" fmla="*/ 0 w 4798505"/>
              <a:gd name="connsiteY683" fmla="*/ 2377273 h 4918474"/>
              <a:gd name="connsiteX684" fmla="*/ 1351540 w 4798505"/>
              <a:gd name="connsiteY684" fmla="*/ 2361435 h 4918474"/>
              <a:gd name="connsiteX685" fmla="*/ 1339459 w 4798505"/>
              <a:gd name="connsiteY685" fmla="*/ 2366617 h 4918474"/>
              <a:gd name="connsiteX686" fmla="*/ 1330904 w 4798505"/>
              <a:gd name="connsiteY686" fmla="*/ 2420871 h 4918474"/>
              <a:gd name="connsiteX687" fmla="*/ 1396230 w 4798505"/>
              <a:gd name="connsiteY687" fmla="*/ 2428622 h 4918474"/>
              <a:gd name="connsiteX688" fmla="*/ 1409719 w 4798505"/>
              <a:gd name="connsiteY688" fmla="*/ 2389365 h 4918474"/>
              <a:gd name="connsiteX689" fmla="*/ 1360954 w 4798505"/>
              <a:gd name="connsiteY689" fmla="*/ 2362188 h 4918474"/>
              <a:gd name="connsiteX690" fmla="*/ 1351540 w 4798505"/>
              <a:gd name="connsiteY690" fmla="*/ 2361435 h 4918474"/>
              <a:gd name="connsiteX691" fmla="*/ 661032 w 4798505"/>
              <a:gd name="connsiteY691" fmla="*/ 2357659 h 4918474"/>
              <a:gd name="connsiteX692" fmla="*/ 661066 w 4798505"/>
              <a:gd name="connsiteY692" fmla="*/ 2357686 h 4918474"/>
              <a:gd name="connsiteX693" fmla="*/ 625601 w 4798505"/>
              <a:gd name="connsiteY693" fmla="*/ 2372153 h 4918474"/>
              <a:gd name="connsiteX694" fmla="*/ 706229 w 4798505"/>
              <a:gd name="connsiteY694" fmla="*/ 2393694 h 4918474"/>
              <a:gd name="connsiteX695" fmla="*/ 661066 w 4798505"/>
              <a:gd name="connsiteY695" fmla="*/ 2357686 h 4918474"/>
              <a:gd name="connsiteX696" fmla="*/ 661133 w 4798505"/>
              <a:gd name="connsiteY696" fmla="*/ 2357659 h 4918474"/>
              <a:gd name="connsiteX697" fmla="*/ 3830538 w 4798505"/>
              <a:gd name="connsiteY697" fmla="*/ 2328649 h 4918474"/>
              <a:gd name="connsiteX698" fmla="*/ 3830612 w 4798505"/>
              <a:gd name="connsiteY698" fmla="*/ 2328770 h 4918474"/>
              <a:gd name="connsiteX699" fmla="*/ 3830410 w 4798505"/>
              <a:gd name="connsiteY699" fmla="*/ 2328669 h 4918474"/>
              <a:gd name="connsiteX700" fmla="*/ 469183 w 4798505"/>
              <a:gd name="connsiteY700" fmla="*/ 2320199 h 4918474"/>
              <a:gd name="connsiteX701" fmla="*/ 424691 w 4798505"/>
              <a:gd name="connsiteY701" fmla="*/ 2335515 h 4918474"/>
              <a:gd name="connsiteX702" fmla="*/ 365505 w 4798505"/>
              <a:gd name="connsiteY702" fmla="*/ 2361283 h 4918474"/>
              <a:gd name="connsiteX703" fmla="*/ 298064 w 4798505"/>
              <a:gd name="connsiteY703" fmla="*/ 2410201 h 4918474"/>
              <a:gd name="connsiteX704" fmla="*/ 240892 w 4798505"/>
              <a:gd name="connsiteY704" fmla="*/ 2398323 h 4918474"/>
              <a:gd name="connsiteX705" fmla="*/ 233341 w 4798505"/>
              <a:gd name="connsiteY705" fmla="*/ 2447948 h 4918474"/>
              <a:gd name="connsiteX706" fmla="*/ 252265 w 4798505"/>
              <a:gd name="connsiteY706" fmla="*/ 2447746 h 4918474"/>
              <a:gd name="connsiteX707" fmla="*/ 325744 w 4798505"/>
              <a:gd name="connsiteY707" fmla="*/ 2463348 h 4918474"/>
              <a:gd name="connsiteX708" fmla="*/ 334702 w 4798505"/>
              <a:gd name="connsiteY708" fmla="*/ 2459825 h 4918474"/>
              <a:gd name="connsiteX709" fmla="*/ 340642 w 4798505"/>
              <a:gd name="connsiteY709" fmla="*/ 2472507 h 4918474"/>
              <a:gd name="connsiteX710" fmla="*/ 408586 w 4798505"/>
              <a:gd name="connsiteY710" fmla="*/ 2491029 h 4918474"/>
              <a:gd name="connsiteX711" fmla="*/ 451164 w 4798505"/>
              <a:gd name="connsiteY711" fmla="*/ 2482171 h 4918474"/>
              <a:gd name="connsiteX712" fmla="*/ 540647 w 4798505"/>
              <a:gd name="connsiteY712" fmla="*/ 2475426 h 4918474"/>
              <a:gd name="connsiteX713" fmla="*/ 557657 w 4798505"/>
              <a:gd name="connsiteY713" fmla="*/ 2474923 h 4918474"/>
              <a:gd name="connsiteX714" fmla="*/ 605973 w 4798505"/>
              <a:gd name="connsiteY714" fmla="*/ 2489115 h 4918474"/>
              <a:gd name="connsiteX715" fmla="*/ 621374 w 4798505"/>
              <a:gd name="connsiteY715" fmla="*/ 2527869 h 4918474"/>
              <a:gd name="connsiteX716" fmla="*/ 653685 w 4798505"/>
              <a:gd name="connsiteY716" fmla="*/ 2567830 h 4918474"/>
              <a:gd name="connsiteX717" fmla="*/ 673211 w 4798505"/>
              <a:gd name="connsiteY717" fmla="*/ 2579003 h 4918474"/>
              <a:gd name="connsiteX718" fmla="*/ 724448 w 4798505"/>
              <a:gd name="connsiteY718" fmla="*/ 2552026 h 4918474"/>
              <a:gd name="connsiteX719" fmla="*/ 604564 w 4798505"/>
              <a:gd name="connsiteY719" fmla="*/ 2446236 h 4918474"/>
              <a:gd name="connsiteX720" fmla="*/ 522830 w 4798505"/>
              <a:gd name="connsiteY720" fmla="*/ 2424293 h 4918474"/>
              <a:gd name="connsiteX721" fmla="*/ 434051 w 4798505"/>
              <a:gd name="connsiteY721" fmla="*/ 2459020 h 4918474"/>
              <a:gd name="connsiteX722" fmla="*/ 345473 w 4798505"/>
              <a:gd name="connsiteY722" fmla="*/ 2449155 h 4918474"/>
              <a:gd name="connsiteX723" fmla="*/ 345675 w 4798505"/>
              <a:gd name="connsiteY723" fmla="*/ 2448854 h 4918474"/>
              <a:gd name="connsiteX724" fmla="*/ 386743 w 4798505"/>
              <a:gd name="connsiteY724" fmla="*/ 2444122 h 4918474"/>
              <a:gd name="connsiteX725" fmla="*/ 454887 w 4798505"/>
              <a:gd name="connsiteY725" fmla="*/ 2451370 h 4918474"/>
              <a:gd name="connsiteX726" fmla="*/ 351512 w 4798505"/>
              <a:gd name="connsiteY726" fmla="*/ 2428721 h 4918474"/>
              <a:gd name="connsiteX727" fmla="*/ 395097 w 4798505"/>
              <a:gd name="connsiteY727" fmla="*/ 2382420 h 4918474"/>
              <a:gd name="connsiteX728" fmla="*/ 445023 w 4798505"/>
              <a:gd name="connsiteY728" fmla="*/ 2382018 h 4918474"/>
              <a:gd name="connsiteX729" fmla="*/ 465053 w 4798505"/>
              <a:gd name="connsiteY729" fmla="*/ 2373159 h 4918474"/>
              <a:gd name="connsiteX730" fmla="*/ 505317 w 4798505"/>
              <a:gd name="connsiteY730" fmla="*/ 2337326 h 4918474"/>
              <a:gd name="connsiteX731" fmla="*/ 484495 w 4798505"/>
              <a:gd name="connsiteY731" fmla="*/ 2320638 h 4918474"/>
              <a:gd name="connsiteX732" fmla="*/ 469183 w 4798505"/>
              <a:gd name="connsiteY732" fmla="*/ 2320199 h 4918474"/>
              <a:gd name="connsiteX733" fmla="*/ 3517165 w 4798505"/>
              <a:gd name="connsiteY733" fmla="*/ 2306424 h 4918474"/>
              <a:gd name="connsiteX734" fmla="*/ 3570716 w 4798505"/>
              <a:gd name="connsiteY734" fmla="*/ 2340748 h 4918474"/>
              <a:gd name="connsiteX735" fmla="*/ 3622856 w 4798505"/>
              <a:gd name="connsiteY735" fmla="*/ 2378796 h 4918474"/>
              <a:gd name="connsiteX736" fmla="*/ 3517165 w 4798505"/>
              <a:gd name="connsiteY736" fmla="*/ 2306424 h 4918474"/>
              <a:gd name="connsiteX737" fmla="*/ 3515891 w 4798505"/>
              <a:gd name="connsiteY737" fmla="*/ 2257105 h 4918474"/>
              <a:gd name="connsiteX738" fmla="*/ 3451940 w 4798505"/>
              <a:gd name="connsiteY738" fmla="*/ 2279045 h 4918474"/>
              <a:gd name="connsiteX739" fmla="*/ 3448819 w 4798505"/>
              <a:gd name="connsiteY739" fmla="*/ 2291023 h 4918474"/>
              <a:gd name="connsiteX740" fmla="*/ 3474488 w 4798505"/>
              <a:gd name="connsiteY740" fmla="*/ 2306525 h 4918474"/>
              <a:gd name="connsiteX741" fmla="*/ 3474488 w 4798505"/>
              <a:gd name="connsiteY741" fmla="*/ 2306424 h 4918474"/>
              <a:gd name="connsiteX742" fmla="*/ 3538706 w 4798505"/>
              <a:gd name="connsiteY742" fmla="*/ 2266161 h 4918474"/>
              <a:gd name="connsiteX743" fmla="*/ 3515891 w 4798505"/>
              <a:gd name="connsiteY743" fmla="*/ 2257105 h 4918474"/>
              <a:gd name="connsiteX744" fmla="*/ 1779238 w 4798505"/>
              <a:gd name="connsiteY744" fmla="*/ 2220942 h 4918474"/>
              <a:gd name="connsiteX745" fmla="*/ 1761208 w 4798505"/>
              <a:gd name="connsiteY745" fmla="*/ 2229019 h 4918474"/>
              <a:gd name="connsiteX746" fmla="*/ 1779425 w 4798505"/>
              <a:gd name="connsiteY746" fmla="*/ 2360476 h 4918474"/>
              <a:gd name="connsiteX747" fmla="*/ 1793820 w 4798505"/>
              <a:gd name="connsiteY747" fmla="*/ 2356149 h 4918474"/>
              <a:gd name="connsiteX748" fmla="*/ 1797042 w 4798505"/>
              <a:gd name="connsiteY748" fmla="*/ 2411913 h 4918474"/>
              <a:gd name="connsiteX749" fmla="*/ 1811880 w 4798505"/>
              <a:gd name="connsiteY749" fmla="*/ 2404795 h 4918474"/>
              <a:gd name="connsiteX750" fmla="*/ 1822106 w 4798505"/>
              <a:gd name="connsiteY750" fmla="*/ 2435969 h 4918474"/>
              <a:gd name="connsiteX751" fmla="*/ 1751343 w 4798505"/>
              <a:gd name="connsiteY751" fmla="*/ 2429325 h 4918474"/>
              <a:gd name="connsiteX752" fmla="*/ 1787880 w 4798505"/>
              <a:gd name="connsiteY752" fmla="*/ 2469991 h 4918474"/>
              <a:gd name="connsiteX753" fmla="*/ 1842237 w 4798505"/>
              <a:gd name="connsiteY753" fmla="*/ 2482975 h 4918474"/>
              <a:gd name="connsiteX754" fmla="*/ 1848076 w 4798505"/>
              <a:gd name="connsiteY754" fmla="*/ 2432848 h 4918474"/>
              <a:gd name="connsiteX755" fmla="*/ 1892465 w 4798505"/>
              <a:gd name="connsiteY755" fmla="*/ 2477942 h 4918474"/>
              <a:gd name="connsiteX756" fmla="*/ 1890250 w 4798505"/>
              <a:gd name="connsiteY756" fmla="*/ 2452779 h 4918474"/>
              <a:gd name="connsiteX757" fmla="*/ 1834890 w 4798505"/>
              <a:gd name="connsiteY757" fmla="*/ 2374469 h 4918474"/>
              <a:gd name="connsiteX758" fmla="*/ 1815564 w 4798505"/>
              <a:gd name="connsiteY758" fmla="*/ 2341251 h 4918474"/>
              <a:gd name="connsiteX759" fmla="*/ 1791003 w 4798505"/>
              <a:gd name="connsiteY759" fmla="*/ 2235360 h 4918474"/>
              <a:gd name="connsiteX760" fmla="*/ 1779238 w 4798505"/>
              <a:gd name="connsiteY760" fmla="*/ 2220942 h 4918474"/>
              <a:gd name="connsiteX761" fmla="*/ 3581284 w 4798505"/>
              <a:gd name="connsiteY761" fmla="*/ 2219759 h 4918474"/>
              <a:gd name="connsiteX762" fmla="*/ 3630405 w 4798505"/>
              <a:gd name="connsiteY762" fmla="*/ 2252069 h 4918474"/>
              <a:gd name="connsiteX763" fmla="*/ 3591451 w 4798505"/>
              <a:gd name="connsiteY763" fmla="*/ 2252069 h 4918474"/>
              <a:gd name="connsiteX764" fmla="*/ 3629196 w 4798505"/>
              <a:gd name="connsiteY764" fmla="*/ 2276428 h 4918474"/>
              <a:gd name="connsiteX765" fmla="*/ 3678418 w 4798505"/>
              <a:gd name="connsiteY765" fmla="*/ 2283777 h 4918474"/>
              <a:gd name="connsiteX766" fmla="*/ 3749884 w 4798505"/>
              <a:gd name="connsiteY766" fmla="*/ 2281663 h 4918474"/>
              <a:gd name="connsiteX767" fmla="*/ 3804440 w 4798505"/>
              <a:gd name="connsiteY767" fmla="*/ 2346587 h 4918474"/>
              <a:gd name="connsiteX768" fmla="*/ 3821050 w 4798505"/>
              <a:gd name="connsiteY768" fmla="*/ 2355947 h 4918474"/>
              <a:gd name="connsiteX769" fmla="*/ 3858091 w 4798505"/>
              <a:gd name="connsiteY769" fmla="*/ 2382822 h 4918474"/>
              <a:gd name="connsiteX770" fmla="*/ 3932576 w 4798505"/>
              <a:gd name="connsiteY770" fmla="*/ 2402753 h 4918474"/>
              <a:gd name="connsiteX771" fmla="*/ 3973242 w 4798505"/>
              <a:gd name="connsiteY771" fmla="*/ 2396008 h 4918474"/>
              <a:gd name="connsiteX772" fmla="*/ 4022865 w 4798505"/>
              <a:gd name="connsiteY772" fmla="*/ 2381615 h 4918474"/>
              <a:gd name="connsiteX773" fmla="*/ 4064135 w 4798505"/>
              <a:gd name="connsiteY773" fmla="*/ 2354237 h 4918474"/>
              <a:gd name="connsiteX774" fmla="*/ 4094132 w 4798505"/>
              <a:gd name="connsiteY774" fmla="*/ 2337225 h 4918474"/>
              <a:gd name="connsiteX775" fmla="*/ 4070678 w 4798505"/>
              <a:gd name="connsiteY775" fmla="*/ 2324542 h 4918474"/>
              <a:gd name="connsiteX776" fmla="*/ 4015215 w 4798505"/>
              <a:gd name="connsiteY776" fmla="*/ 2347391 h 4918474"/>
              <a:gd name="connsiteX777" fmla="*/ 3910634 w 4798505"/>
              <a:gd name="connsiteY777" fmla="*/ 2374568 h 4918474"/>
              <a:gd name="connsiteX778" fmla="*/ 3871276 w 4798505"/>
              <a:gd name="connsiteY778" fmla="*/ 2322228 h 4918474"/>
              <a:gd name="connsiteX779" fmla="*/ 3830538 w 4798505"/>
              <a:gd name="connsiteY779" fmla="*/ 2328649 h 4918474"/>
              <a:gd name="connsiteX780" fmla="*/ 3812191 w 4798505"/>
              <a:gd name="connsiteY780" fmla="*/ 2298673 h 4918474"/>
              <a:gd name="connsiteX781" fmla="*/ 3699355 w 4798505"/>
              <a:gd name="connsiteY781" fmla="*/ 2240795 h 4918474"/>
              <a:gd name="connsiteX782" fmla="*/ 3605542 w 4798505"/>
              <a:gd name="connsiteY782" fmla="*/ 2223785 h 4918474"/>
              <a:gd name="connsiteX783" fmla="*/ 3581284 w 4798505"/>
              <a:gd name="connsiteY783" fmla="*/ 2219759 h 4918474"/>
              <a:gd name="connsiteX784" fmla="*/ 3885340 w 4798505"/>
              <a:gd name="connsiteY784" fmla="*/ 2141997 h 4918474"/>
              <a:gd name="connsiteX785" fmla="*/ 3885369 w 4798505"/>
              <a:gd name="connsiteY785" fmla="*/ 2142253 h 4918474"/>
              <a:gd name="connsiteX786" fmla="*/ 3885268 w 4798505"/>
              <a:gd name="connsiteY786" fmla="*/ 2142051 h 4918474"/>
              <a:gd name="connsiteX787" fmla="*/ 1239104 w 4798505"/>
              <a:gd name="connsiteY787" fmla="*/ 2139939 h 4918474"/>
              <a:gd name="connsiteX788" fmla="*/ 1239122 w 4798505"/>
              <a:gd name="connsiteY788" fmla="*/ 2139969 h 4918474"/>
              <a:gd name="connsiteX789" fmla="*/ 1224711 w 4798505"/>
              <a:gd name="connsiteY789" fmla="*/ 2145273 h 4918474"/>
              <a:gd name="connsiteX790" fmla="*/ 1194113 w 4798505"/>
              <a:gd name="connsiteY790" fmla="*/ 2181710 h 4918474"/>
              <a:gd name="connsiteX791" fmla="*/ 1238803 w 4798505"/>
              <a:gd name="connsiteY791" fmla="*/ 2183018 h 4918474"/>
              <a:gd name="connsiteX792" fmla="*/ 1281080 w 4798505"/>
              <a:gd name="connsiteY792" fmla="*/ 2211504 h 4918474"/>
              <a:gd name="connsiteX793" fmla="*/ 1239122 w 4798505"/>
              <a:gd name="connsiteY793" fmla="*/ 2139969 h 4918474"/>
              <a:gd name="connsiteX794" fmla="*/ 1239205 w 4798505"/>
              <a:gd name="connsiteY794" fmla="*/ 2139939 h 4918474"/>
              <a:gd name="connsiteX795" fmla="*/ 2247682 w 4798505"/>
              <a:gd name="connsiteY795" fmla="*/ 2116685 h 4918474"/>
              <a:gd name="connsiteX796" fmla="*/ 2247916 w 4798505"/>
              <a:gd name="connsiteY796" fmla="*/ 2117113 h 4918474"/>
              <a:gd name="connsiteX797" fmla="*/ 2247783 w 4798505"/>
              <a:gd name="connsiteY797" fmla="*/ 2117188 h 4918474"/>
              <a:gd name="connsiteX798" fmla="*/ 4372044 w 4798505"/>
              <a:gd name="connsiteY798" fmla="*/ 2087496 h 4918474"/>
              <a:gd name="connsiteX799" fmla="*/ 4372347 w 4798505"/>
              <a:gd name="connsiteY799" fmla="*/ 2087797 h 4918474"/>
              <a:gd name="connsiteX800" fmla="*/ 4372006 w 4798505"/>
              <a:gd name="connsiteY800" fmla="*/ 2088058 h 4918474"/>
              <a:gd name="connsiteX801" fmla="*/ 4372208 w 4798505"/>
              <a:gd name="connsiteY801" fmla="*/ 2086413 h 4918474"/>
              <a:gd name="connsiteX802" fmla="*/ 4372044 w 4798505"/>
              <a:gd name="connsiteY802" fmla="*/ 2086994 h 4918474"/>
              <a:gd name="connsiteX803" fmla="*/ 4371743 w 4798505"/>
              <a:gd name="connsiteY803" fmla="*/ 2086691 h 4918474"/>
              <a:gd name="connsiteX804" fmla="*/ 2716944 w 4798505"/>
              <a:gd name="connsiteY804" fmla="*/ 2028310 h 4918474"/>
              <a:gd name="connsiteX805" fmla="*/ 2697315 w 4798505"/>
              <a:gd name="connsiteY805" fmla="*/ 2037470 h 4918474"/>
              <a:gd name="connsiteX806" fmla="*/ 2696611 w 4798505"/>
              <a:gd name="connsiteY806" fmla="*/ 2098970 h 4918474"/>
              <a:gd name="connsiteX807" fmla="*/ 2663998 w 4798505"/>
              <a:gd name="connsiteY807" fmla="*/ 2159364 h 4918474"/>
              <a:gd name="connsiteX808" fmla="*/ 2620413 w 4798505"/>
              <a:gd name="connsiteY808" fmla="*/ 2217947 h 4918474"/>
              <a:gd name="connsiteX809" fmla="*/ 2678191 w 4798505"/>
              <a:gd name="connsiteY809" fmla="*/ 2194694 h 4918474"/>
              <a:gd name="connsiteX810" fmla="*/ 2719258 w 4798505"/>
              <a:gd name="connsiteY810" fmla="*/ 2104708 h 4918474"/>
              <a:gd name="connsiteX811" fmla="*/ 2725097 w 4798505"/>
              <a:gd name="connsiteY811" fmla="*/ 2125544 h 4918474"/>
              <a:gd name="connsiteX812" fmla="*/ 2715837 w 4798505"/>
              <a:gd name="connsiteY812" fmla="*/ 2148494 h 4918474"/>
              <a:gd name="connsiteX813" fmla="*/ 2717749 w 4798505"/>
              <a:gd name="connsiteY813" fmla="*/ 2176475 h 4918474"/>
              <a:gd name="connsiteX814" fmla="*/ 2699932 w 4798505"/>
              <a:gd name="connsiteY814" fmla="*/ 2191171 h 4918474"/>
              <a:gd name="connsiteX815" fmla="*/ 2693792 w 4798505"/>
              <a:gd name="connsiteY815" fmla="*/ 2210900 h 4918474"/>
              <a:gd name="connsiteX816" fmla="*/ 2710200 w 4798505"/>
              <a:gd name="connsiteY816" fmla="*/ 2204357 h 4918474"/>
              <a:gd name="connsiteX817" fmla="*/ 2705369 w 4798505"/>
              <a:gd name="connsiteY817" fmla="*/ 2242206 h 4918474"/>
              <a:gd name="connsiteX818" fmla="*/ 2712716 w 4798505"/>
              <a:gd name="connsiteY818" fmla="*/ 2243916 h 4918474"/>
              <a:gd name="connsiteX819" fmla="*/ 2743216 w 4798505"/>
              <a:gd name="connsiteY819" fmla="*/ 2174462 h 4918474"/>
              <a:gd name="connsiteX820" fmla="*/ 2838538 w 4798505"/>
              <a:gd name="connsiteY820" fmla="*/ 2136515 h 4918474"/>
              <a:gd name="connsiteX821" fmla="*/ 2806630 w 4798505"/>
              <a:gd name="connsiteY821" fmla="*/ 2067565 h 4918474"/>
              <a:gd name="connsiteX822" fmla="*/ 2806528 w 4798505"/>
              <a:gd name="connsiteY822" fmla="*/ 2067466 h 4918474"/>
              <a:gd name="connsiteX823" fmla="*/ 2739389 w 4798505"/>
              <a:gd name="connsiteY823" fmla="*/ 2082564 h 4918474"/>
              <a:gd name="connsiteX824" fmla="*/ 2802703 w 4798505"/>
              <a:gd name="connsiteY824" fmla="*/ 2036564 h 4918474"/>
              <a:gd name="connsiteX825" fmla="*/ 2748650 w 4798505"/>
              <a:gd name="connsiteY825" fmla="*/ 2029516 h 4918474"/>
              <a:gd name="connsiteX826" fmla="*/ 2724996 w 4798505"/>
              <a:gd name="connsiteY826" fmla="*/ 2085381 h 4918474"/>
              <a:gd name="connsiteX827" fmla="*/ 2716944 w 4798505"/>
              <a:gd name="connsiteY827" fmla="*/ 2028310 h 4918474"/>
              <a:gd name="connsiteX828" fmla="*/ 426599 w 4798505"/>
              <a:gd name="connsiteY828" fmla="*/ 2025995 h 4918474"/>
              <a:gd name="connsiteX829" fmla="*/ 431330 w 4798505"/>
              <a:gd name="connsiteY829" fmla="*/ 2027606 h 4918474"/>
              <a:gd name="connsiteX830" fmla="*/ 437471 w 4798505"/>
              <a:gd name="connsiteY830" fmla="*/ 2078034 h 4918474"/>
              <a:gd name="connsiteX831" fmla="*/ 456494 w 4798505"/>
              <a:gd name="connsiteY831" fmla="*/ 2126752 h 4918474"/>
              <a:gd name="connsiteX832" fmla="*/ 424687 w 4798505"/>
              <a:gd name="connsiteY832" fmla="*/ 2154634 h 4918474"/>
              <a:gd name="connsiteX833" fmla="*/ 385632 w 4798505"/>
              <a:gd name="connsiteY833" fmla="*/ 2157553 h 4918474"/>
              <a:gd name="connsiteX834" fmla="*/ 435658 w 4798505"/>
              <a:gd name="connsiteY834" fmla="*/ 2120612 h 4918474"/>
              <a:gd name="connsiteX835" fmla="*/ 411299 w 4798505"/>
              <a:gd name="connsiteY835" fmla="*/ 2049952 h 4918474"/>
              <a:gd name="connsiteX836" fmla="*/ 425089 w 4798505"/>
              <a:gd name="connsiteY836" fmla="*/ 2027404 h 4918474"/>
              <a:gd name="connsiteX837" fmla="*/ 426599 w 4798505"/>
              <a:gd name="connsiteY837" fmla="*/ 2026096 h 4918474"/>
              <a:gd name="connsiteX838" fmla="*/ 3630908 w 4798505"/>
              <a:gd name="connsiteY838" fmla="*/ 2008278 h 4918474"/>
              <a:gd name="connsiteX839" fmla="*/ 3574742 w 4798505"/>
              <a:gd name="connsiteY839" fmla="*/ 2038777 h 4918474"/>
              <a:gd name="connsiteX840" fmla="*/ 3508207 w 4798505"/>
              <a:gd name="connsiteY840" fmla="*/ 2047234 h 4918474"/>
              <a:gd name="connsiteX841" fmla="*/ 3561857 w 4798505"/>
              <a:gd name="connsiteY841" fmla="*/ 2093234 h 4918474"/>
              <a:gd name="connsiteX842" fmla="*/ 3633827 w 4798505"/>
              <a:gd name="connsiteY842" fmla="*/ 2087999 h 4918474"/>
              <a:gd name="connsiteX843" fmla="*/ 3656274 w 4798505"/>
              <a:gd name="connsiteY843" fmla="*/ 2091924 h 4918474"/>
              <a:gd name="connsiteX844" fmla="*/ 3700463 w 4798505"/>
              <a:gd name="connsiteY844" fmla="*/ 2116988 h 4918474"/>
              <a:gd name="connsiteX845" fmla="*/ 3794979 w 4798505"/>
              <a:gd name="connsiteY845" fmla="*/ 2131985 h 4918474"/>
              <a:gd name="connsiteX846" fmla="*/ 3909324 w 4798505"/>
              <a:gd name="connsiteY846" fmla="*/ 2209491 h 4918474"/>
              <a:gd name="connsiteX847" fmla="*/ 3884664 w 4798505"/>
              <a:gd name="connsiteY847" fmla="*/ 2245728 h 4918474"/>
              <a:gd name="connsiteX848" fmla="*/ 3868157 w 4798505"/>
              <a:gd name="connsiteY848" fmla="*/ 2283474 h 4918474"/>
              <a:gd name="connsiteX849" fmla="*/ 3831416 w 4798505"/>
              <a:gd name="connsiteY849" fmla="*/ 2269180 h 4918474"/>
              <a:gd name="connsiteX850" fmla="*/ 3818331 w 4798505"/>
              <a:gd name="connsiteY850" fmla="*/ 2277032 h 4918474"/>
              <a:gd name="connsiteX851" fmla="*/ 3839972 w 4798505"/>
              <a:gd name="connsiteY851" fmla="*/ 2307934 h 4918474"/>
              <a:gd name="connsiteX852" fmla="*/ 3897045 w 4798505"/>
              <a:gd name="connsiteY852" fmla="*/ 2308136 h 4918474"/>
              <a:gd name="connsiteX853" fmla="*/ 3934187 w 4798505"/>
              <a:gd name="connsiteY853" fmla="*/ 2270591 h 4918474"/>
              <a:gd name="connsiteX854" fmla="*/ 3996394 w 4798505"/>
              <a:gd name="connsiteY854" fmla="*/ 2241601 h 4918474"/>
              <a:gd name="connsiteX855" fmla="*/ 3974248 w 4798505"/>
              <a:gd name="connsiteY855" fmla="*/ 2200131 h 4918474"/>
              <a:gd name="connsiteX856" fmla="*/ 4035548 w 4798505"/>
              <a:gd name="connsiteY856" fmla="*/ 2187951 h 4918474"/>
              <a:gd name="connsiteX857" fmla="*/ 3981195 w 4798505"/>
              <a:gd name="connsiteY857" fmla="*/ 2151011 h 4918474"/>
              <a:gd name="connsiteX858" fmla="*/ 3958546 w 4798505"/>
              <a:gd name="connsiteY858" fmla="*/ 2096857 h 4918474"/>
              <a:gd name="connsiteX859" fmla="*/ 3915264 w 4798505"/>
              <a:gd name="connsiteY859" fmla="*/ 2119303 h 4918474"/>
              <a:gd name="connsiteX860" fmla="*/ 3885340 w 4798505"/>
              <a:gd name="connsiteY860" fmla="*/ 2141997 h 4918474"/>
              <a:gd name="connsiteX861" fmla="*/ 3879932 w 4798505"/>
              <a:gd name="connsiteY861" fmla="*/ 2095851 h 4918474"/>
              <a:gd name="connsiteX862" fmla="*/ 3687477 w 4798505"/>
              <a:gd name="connsiteY862" fmla="*/ 2075417 h 4918474"/>
              <a:gd name="connsiteX863" fmla="*/ 3689490 w 4798505"/>
              <a:gd name="connsiteY863" fmla="*/ 2046830 h 4918474"/>
              <a:gd name="connsiteX864" fmla="*/ 3630908 w 4798505"/>
              <a:gd name="connsiteY864" fmla="*/ 2008278 h 4918474"/>
              <a:gd name="connsiteX865" fmla="*/ 4164591 w 4798505"/>
              <a:gd name="connsiteY865" fmla="*/ 1976271 h 4918474"/>
              <a:gd name="connsiteX866" fmla="*/ 4112249 w 4798505"/>
              <a:gd name="connsiteY866" fmla="*/ 1981504 h 4918474"/>
              <a:gd name="connsiteX867" fmla="*/ 4061217 w 4798505"/>
              <a:gd name="connsiteY867" fmla="*/ 2000025 h 4918474"/>
              <a:gd name="connsiteX868" fmla="*/ 4028302 w 4798505"/>
              <a:gd name="connsiteY868" fmla="*/ 2032738 h 4918474"/>
              <a:gd name="connsiteX869" fmla="*/ 4153720 w 4798505"/>
              <a:gd name="connsiteY869" fmla="*/ 2004656 h 4918474"/>
              <a:gd name="connsiteX870" fmla="*/ 4170932 w 4798505"/>
              <a:gd name="connsiteY870" fmla="*/ 1988147 h 4918474"/>
              <a:gd name="connsiteX871" fmla="*/ 4170932 w 4798505"/>
              <a:gd name="connsiteY871" fmla="*/ 1988046 h 4918474"/>
              <a:gd name="connsiteX872" fmla="*/ 4164591 w 4798505"/>
              <a:gd name="connsiteY872" fmla="*/ 1976271 h 4918474"/>
              <a:gd name="connsiteX873" fmla="*/ 3358430 w 4798505"/>
              <a:gd name="connsiteY873" fmla="*/ 1938020 h 4918474"/>
              <a:gd name="connsiteX874" fmla="*/ 3321085 w 4798505"/>
              <a:gd name="connsiteY874" fmla="*/ 1989457 h 4918474"/>
              <a:gd name="connsiteX875" fmla="*/ 3255056 w 4798505"/>
              <a:gd name="connsiteY875" fmla="*/ 1991369 h 4918474"/>
              <a:gd name="connsiteX876" fmla="*/ 3261497 w 4798505"/>
              <a:gd name="connsiteY876" fmla="*/ 2041696 h 4918474"/>
              <a:gd name="connsiteX877" fmla="*/ 3223851 w 4798505"/>
              <a:gd name="connsiteY877" fmla="*/ 2099172 h 4918474"/>
              <a:gd name="connsiteX878" fmla="*/ 3246902 w 4798505"/>
              <a:gd name="connsiteY878" fmla="*/ 2163592 h 4918474"/>
              <a:gd name="connsiteX879" fmla="*/ 3324006 w 4798505"/>
              <a:gd name="connsiteY879" fmla="*/ 2138629 h 4918474"/>
              <a:gd name="connsiteX880" fmla="*/ 3393457 w 4798505"/>
              <a:gd name="connsiteY880" fmla="*/ 2120008 h 4918474"/>
              <a:gd name="connsiteX881" fmla="*/ 3402417 w 4798505"/>
              <a:gd name="connsiteY881" fmla="*/ 2123632 h 4918474"/>
              <a:gd name="connsiteX882" fmla="*/ 3439257 w 4798505"/>
              <a:gd name="connsiteY882" fmla="*/ 2117290 h 4918474"/>
              <a:gd name="connsiteX883" fmla="*/ 3404933 w 4798505"/>
              <a:gd name="connsiteY883" fmla="*/ 2088704 h 4918474"/>
              <a:gd name="connsiteX884" fmla="*/ 3404731 w 4798505"/>
              <a:gd name="connsiteY884" fmla="*/ 2088904 h 4918474"/>
              <a:gd name="connsiteX885" fmla="*/ 3293003 w 4798505"/>
              <a:gd name="connsiteY885" fmla="*/ 2082463 h 4918474"/>
              <a:gd name="connsiteX886" fmla="*/ 3311121 w 4798505"/>
              <a:gd name="connsiteY886" fmla="*/ 2010091 h 4918474"/>
              <a:gd name="connsiteX887" fmla="*/ 3358430 w 4798505"/>
              <a:gd name="connsiteY887" fmla="*/ 1938020 h 4918474"/>
              <a:gd name="connsiteX888" fmla="*/ 1160693 w 4798505"/>
              <a:gd name="connsiteY888" fmla="*/ 1933289 h 4918474"/>
              <a:gd name="connsiteX889" fmla="*/ 1087415 w 4798505"/>
              <a:gd name="connsiteY889" fmla="*/ 1995496 h 4918474"/>
              <a:gd name="connsiteX890" fmla="*/ 1024806 w 4798505"/>
              <a:gd name="connsiteY890" fmla="*/ 2024888 h 4918474"/>
              <a:gd name="connsiteX891" fmla="*/ 1024806 w 4798505"/>
              <a:gd name="connsiteY891" fmla="*/ 1999522 h 4918474"/>
              <a:gd name="connsiteX892" fmla="*/ 946999 w 4798505"/>
              <a:gd name="connsiteY892" fmla="*/ 2103299 h 4918474"/>
              <a:gd name="connsiteX893" fmla="*/ 872816 w 4798505"/>
              <a:gd name="connsiteY893" fmla="*/ 2144668 h 4918474"/>
              <a:gd name="connsiteX894" fmla="*/ 893351 w 4798505"/>
              <a:gd name="connsiteY894" fmla="*/ 2163592 h 4918474"/>
              <a:gd name="connsiteX895" fmla="*/ 859630 w 4798505"/>
              <a:gd name="connsiteY895" fmla="*/ 2198922 h 4918474"/>
              <a:gd name="connsiteX896" fmla="*/ 847551 w 4798505"/>
              <a:gd name="connsiteY896" fmla="*/ 2177684 h 4918474"/>
              <a:gd name="connsiteX897" fmla="*/ 839802 w 4798505"/>
              <a:gd name="connsiteY897" fmla="*/ 2183723 h 4918474"/>
              <a:gd name="connsiteX898" fmla="*/ 682072 w 4798505"/>
              <a:gd name="connsiteY898" fmla="*/ 2260625 h 4918474"/>
              <a:gd name="connsiteX899" fmla="*/ 659825 w 4798505"/>
              <a:gd name="connsiteY899" fmla="*/ 2269683 h 4918474"/>
              <a:gd name="connsiteX900" fmla="*/ 636976 w 4798505"/>
              <a:gd name="connsiteY900" fmla="*/ 2281360 h 4918474"/>
              <a:gd name="connsiteX901" fmla="*/ 641706 w 4798505"/>
              <a:gd name="connsiteY901" fmla="*/ 2308538 h 4918474"/>
              <a:gd name="connsiteX902" fmla="*/ 637982 w 4798505"/>
              <a:gd name="connsiteY902" fmla="*/ 2341754 h 4918474"/>
              <a:gd name="connsiteX903" fmla="*/ 642009 w 4798505"/>
              <a:gd name="connsiteY903" fmla="*/ 2342459 h 4918474"/>
              <a:gd name="connsiteX904" fmla="*/ 653584 w 4798505"/>
              <a:gd name="connsiteY904" fmla="*/ 2318402 h 4918474"/>
              <a:gd name="connsiteX905" fmla="*/ 771254 w 4798505"/>
              <a:gd name="connsiteY905" fmla="*/ 2328467 h 4918474"/>
              <a:gd name="connsiteX906" fmla="*/ 849061 w 4798505"/>
              <a:gd name="connsiteY906" fmla="*/ 2362792 h 4918474"/>
              <a:gd name="connsiteX907" fmla="*/ 896168 w 4798505"/>
              <a:gd name="connsiteY907" fmla="*/ 2353632 h 4918474"/>
              <a:gd name="connsiteX908" fmla="*/ 960286 w 4798505"/>
              <a:gd name="connsiteY908" fmla="*/ 2337023 h 4918474"/>
              <a:gd name="connsiteX909" fmla="*/ 1014942 w 4798505"/>
              <a:gd name="connsiteY909" fmla="*/ 2314274 h 4918474"/>
              <a:gd name="connsiteX910" fmla="*/ 1062553 w 4798505"/>
              <a:gd name="connsiteY910" fmla="*/ 2275219 h 4918474"/>
              <a:gd name="connsiteX911" fmla="*/ 1087314 w 4798505"/>
              <a:gd name="connsiteY911" fmla="*/ 2257605 h 4918474"/>
              <a:gd name="connsiteX912" fmla="*/ 1028430 w 4798505"/>
              <a:gd name="connsiteY912" fmla="*/ 2265154 h 4918474"/>
              <a:gd name="connsiteX913" fmla="*/ 1025612 w 4798505"/>
              <a:gd name="connsiteY913" fmla="*/ 2262840 h 4918474"/>
              <a:gd name="connsiteX914" fmla="*/ 1038495 w 4798505"/>
              <a:gd name="connsiteY914" fmla="*/ 2229321 h 4918474"/>
              <a:gd name="connsiteX915" fmla="*/ 1008400 w 4798505"/>
              <a:gd name="connsiteY915" fmla="*/ 2245728 h 4918474"/>
              <a:gd name="connsiteX916" fmla="*/ 995515 w 4798505"/>
              <a:gd name="connsiteY916" fmla="*/ 2216135 h 4918474"/>
              <a:gd name="connsiteX917" fmla="*/ 947201 w 4798505"/>
              <a:gd name="connsiteY917" fmla="*/ 2317094 h 4918474"/>
              <a:gd name="connsiteX918" fmla="*/ 852986 w 4798505"/>
              <a:gd name="connsiteY918" fmla="*/ 2325750 h 4918474"/>
              <a:gd name="connsiteX919" fmla="*/ 874226 w 4798505"/>
              <a:gd name="connsiteY919" fmla="*/ 2296963 h 4918474"/>
              <a:gd name="connsiteX920" fmla="*/ 756859 w 4798505"/>
              <a:gd name="connsiteY920" fmla="*/ 2316791 h 4918474"/>
              <a:gd name="connsiteX921" fmla="*/ 756255 w 4798505"/>
              <a:gd name="connsiteY921" fmla="*/ 2311356 h 4918474"/>
              <a:gd name="connsiteX922" fmla="*/ 804672 w 4798505"/>
              <a:gd name="connsiteY922" fmla="*/ 2281964 h 4918474"/>
              <a:gd name="connsiteX923" fmla="*/ 801149 w 4798505"/>
              <a:gd name="connsiteY923" fmla="*/ 2273811 h 4918474"/>
              <a:gd name="connsiteX924" fmla="*/ 754545 w 4798505"/>
              <a:gd name="connsiteY924" fmla="*/ 2284280 h 4918474"/>
              <a:gd name="connsiteX925" fmla="*/ 805780 w 4798505"/>
              <a:gd name="connsiteY925" fmla="*/ 2259618 h 4918474"/>
              <a:gd name="connsiteX926" fmla="*/ 874125 w 4798505"/>
              <a:gd name="connsiteY926" fmla="*/ 2218350 h 4918474"/>
              <a:gd name="connsiteX927" fmla="*/ 922138 w 4798505"/>
              <a:gd name="connsiteY927" fmla="*/ 2184226 h 4918474"/>
              <a:gd name="connsiteX928" fmla="*/ 979309 w 4798505"/>
              <a:gd name="connsiteY928" fmla="*/ 2147991 h 4918474"/>
              <a:gd name="connsiteX929" fmla="*/ 1009606 w 4798505"/>
              <a:gd name="connsiteY929" fmla="*/ 2061627 h 4918474"/>
              <a:gd name="connsiteX930" fmla="*/ 1018263 w 4798505"/>
              <a:gd name="connsiteY930" fmla="*/ 2048238 h 4918474"/>
              <a:gd name="connsiteX931" fmla="*/ 1056010 w 4798505"/>
              <a:gd name="connsiteY931" fmla="*/ 2066760 h 4918474"/>
              <a:gd name="connsiteX932" fmla="*/ 1160895 w 4798505"/>
              <a:gd name="connsiteY932" fmla="*/ 1933289 h 4918474"/>
              <a:gd name="connsiteX933" fmla="*/ 3940830 w 4798505"/>
              <a:gd name="connsiteY933" fmla="*/ 1891416 h 4918474"/>
              <a:gd name="connsiteX934" fmla="*/ 3813500 w 4798505"/>
              <a:gd name="connsiteY934" fmla="*/ 1931478 h 4918474"/>
              <a:gd name="connsiteX935" fmla="*/ 3746060 w 4798505"/>
              <a:gd name="connsiteY935" fmla="*/ 2004252 h 4918474"/>
              <a:gd name="connsiteX936" fmla="*/ 3825579 w 4798505"/>
              <a:gd name="connsiteY936" fmla="*/ 1954729 h 4918474"/>
              <a:gd name="connsiteX937" fmla="*/ 3873390 w 4798505"/>
              <a:gd name="connsiteY937" fmla="*/ 1975062 h 4918474"/>
              <a:gd name="connsiteX938" fmla="*/ 3940830 w 4798505"/>
              <a:gd name="connsiteY938" fmla="*/ 1891517 h 4918474"/>
              <a:gd name="connsiteX939" fmla="*/ 4171637 w 4798505"/>
              <a:gd name="connsiteY939" fmla="*/ 1857495 h 4918474"/>
              <a:gd name="connsiteX940" fmla="*/ 4124631 w 4798505"/>
              <a:gd name="connsiteY940" fmla="*/ 1902187 h 4918474"/>
              <a:gd name="connsiteX941" fmla="*/ 4115633 w 4798505"/>
              <a:gd name="connsiteY941" fmla="*/ 1931113 h 4918474"/>
              <a:gd name="connsiteX942" fmla="*/ 4110655 w 4798505"/>
              <a:gd name="connsiteY942" fmla="*/ 1961672 h 4918474"/>
              <a:gd name="connsiteX943" fmla="*/ 4110639 w 4798505"/>
              <a:gd name="connsiteY943" fmla="*/ 1961674 h 4918474"/>
              <a:gd name="connsiteX944" fmla="*/ 4110639 w 4798505"/>
              <a:gd name="connsiteY944" fmla="*/ 1961775 h 4918474"/>
              <a:gd name="connsiteX945" fmla="*/ 4110655 w 4798505"/>
              <a:gd name="connsiteY945" fmla="*/ 1961672 h 4918474"/>
              <a:gd name="connsiteX946" fmla="*/ 4139691 w 4798505"/>
              <a:gd name="connsiteY946" fmla="*/ 1958618 h 4918474"/>
              <a:gd name="connsiteX947" fmla="*/ 4150700 w 4798505"/>
              <a:gd name="connsiteY947" fmla="*/ 1937517 h 4918474"/>
              <a:gd name="connsiteX948" fmla="*/ 4171637 w 4798505"/>
              <a:gd name="connsiteY948" fmla="*/ 1857495 h 4918474"/>
              <a:gd name="connsiteX949" fmla="*/ 647543 w 4798505"/>
              <a:gd name="connsiteY949" fmla="*/ 1855381 h 4918474"/>
              <a:gd name="connsiteX950" fmla="*/ 647627 w 4798505"/>
              <a:gd name="connsiteY950" fmla="*/ 1856023 h 4918474"/>
              <a:gd name="connsiteX951" fmla="*/ 647040 w 4798505"/>
              <a:gd name="connsiteY951" fmla="*/ 1855783 h 4918474"/>
              <a:gd name="connsiteX952" fmla="*/ 647346 w 4798505"/>
              <a:gd name="connsiteY952" fmla="*/ 1854739 h 4918474"/>
              <a:gd name="connsiteX953" fmla="*/ 647747 w 4798505"/>
              <a:gd name="connsiteY953" fmla="*/ 1855181 h 4918474"/>
              <a:gd name="connsiteX954" fmla="*/ 647243 w 4798505"/>
              <a:gd name="connsiteY954" fmla="*/ 1855583 h 4918474"/>
              <a:gd name="connsiteX955" fmla="*/ 3448720 w 4798505"/>
              <a:gd name="connsiteY955" fmla="*/ 1842498 h 4918474"/>
              <a:gd name="connsiteX956" fmla="*/ 3402316 w 4798505"/>
              <a:gd name="connsiteY956" fmla="*/ 1964594 h 4918474"/>
              <a:gd name="connsiteX957" fmla="*/ 3402316 w 4798505"/>
              <a:gd name="connsiteY957" fmla="*/ 1964694 h 4918474"/>
              <a:gd name="connsiteX958" fmla="*/ 3453852 w 4798505"/>
              <a:gd name="connsiteY958" fmla="*/ 1939631 h 4918474"/>
              <a:gd name="connsiteX959" fmla="*/ 3478211 w 4798505"/>
              <a:gd name="connsiteY959" fmla="*/ 1898060 h 4918474"/>
              <a:gd name="connsiteX960" fmla="*/ 3484553 w 4798505"/>
              <a:gd name="connsiteY960" fmla="*/ 1881250 h 4918474"/>
              <a:gd name="connsiteX961" fmla="*/ 3459792 w 4798505"/>
              <a:gd name="connsiteY961" fmla="*/ 1879237 h 4918474"/>
              <a:gd name="connsiteX962" fmla="*/ 3448720 w 4798505"/>
              <a:gd name="connsiteY962" fmla="*/ 1842498 h 4918474"/>
              <a:gd name="connsiteX963" fmla="*/ 2632995 w 4798505"/>
              <a:gd name="connsiteY963" fmla="*/ 1828103 h 4918474"/>
              <a:gd name="connsiteX964" fmla="*/ 2586492 w 4798505"/>
              <a:gd name="connsiteY964" fmla="*/ 1862730 h 4918474"/>
              <a:gd name="connsiteX965" fmla="*/ 2524287 w 4798505"/>
              <a:gd name="connsiteY965" fmla="*/ 1860616 h 4918474"/>
              <a:gd name="connsiteX966" fmla="*/ 2524287 w 4798505"/>
              <a:gd name="connsiteY966" fmla="*/ 1860717 h 4918474"/>
              <a:gd name="connsiteX967" fmla="*/ 2610750 w 4798505"/>
              <a:gd name="connsiteY967" fmla="*/ 1884471 h 4918474"/>
              <a:gd name="connsiteX968" fmla="*/ 2632995 w 4798505"/>
              <a:gd name="connsiteY968" fmla="*/ 1828103 h 4918474"/>
              <a:gd name="connsiteX969" fmla="*/ 2883228 w 4798505"/>
              <a:gd name="connsiteY969" fmla="*/ 1827499 h 4918474"/>
              <a:gd name="connsiteX970" fmla="*/ 2875377 w 4798505"/>
              <a:gd name="connsiteY970" fmla="*/ 1831929 h 4918474"/>
              <a:gd name="connsiteX971" fmla="*/ 2876685 w 4798505"/>
              <a:gd name="connsiteY971" fmla="*/ 1840384 h 4918474"/>
              <a:gd name="connsiteX972" fmla="*/ 2884135 w 4798505"/>
              <a:gd name="connsiteY972" fmla="*/ 1834646 h 4918474"/>
              <a:gd name="connsiteX973" fmla="*/ 2883228 w 4798505"/>
              <a:gd name="connsiteY973" fmla="*/ 1827600 h 4918474"/>
              <a:gd name="connsiteX974" fmla="*/ 4715485 w 4798505"/>
              <a:gd name="connsiteY974" fmla="*/ 1819145 h 4918474"/>
              <a:gd name="connsiteX975" fmla="*/ 4700488 w 4798505"/>
              <a:gd name="connsiteY975" fmla="*/ 1847429 h 4918474"/>
              <a:gd name="connsiteX976" fmla="*/ 4736121 w 4798505"/>
              <a:gd name="connsiteY976" fmla="*/ 1875513 h 4918474"/>
              <a:gd name="connsiteX977" fmla="*/ 4741958 w 4798505"/>
              <a:gd name="connsiteY977" fmla="*/ 1914467 h 4918474"/>
              <a:gd name="connsiteX978" fmla="*/ 4701029 w 4798505"/>
              <a:gd name="connsiteY978" fmla="*/ 1879974 h 4918474"/>
              <a:gd name="connsiteX979" fmla="*/ 4701092 w 4798505"/>
              <a:gd name="connsiteY979" fmla="*/ 1879942 h 4918474"/>
              <a:gd name="connsiteX980" fmla="*/ 4700991 w 4798505"/>
              <a:gd name="connsiteY980" fmla="*/ 1879942 h 4918474"/>
              <a:gd name="connsiteX981" fmla="*/ 4701029 w 4798505"/>
              <a:gd name="connsiteY981" fmla="*/ 1879974 h 4918474"/>
              <a:gd name="connsiteX982" fmla="*/ 4669083 w 4798505"/>
              <a:gd name="connsiteY982" fmla="*/ 1896350 h 4918474"/>
              <a:gd name="connsiteX983" fmla="*/ 4654589 w 4798505"/>
              <a:gd name="connsiteY983" fmla="*/ 1861521 h 4918474"/>
              <a:gd name="connsiteX984" fmla="*/ 4715485 w 4798505"/>
              <a:gd name="connsiteY984" fmla="*/ 1819145 h 4918474"/>
              <a:gd name="connsiteX985" fmla="*/ 2495297 w 4798505"/>
              <a:gd name="connsiteY985" fmla="*/ 1818339 h 4918474"/>
              <a:gd name="connsiteX986" fmla="*/ 2445471 w 4798505"/>
              <a:gd name="connsiteY986" fmla="*/ 1849141 h 4918474"/>
              <a:gd name="connsiteX987" fmla="*/ 2455337 w 4798505"/>
              <a:gd name="connsiteY987" fmla="*/ 1890711 h 4918474"/>
              <a:gd name="connsiteX988" fmla="*/ 2373200 w 4798505"/>
              <a:gd name="connsiteY988" fmla="*/ 1909233 h 4918474"/>
              <a:gd name="connsiteX989" fmla="*/ 2350351 w 4798505"/>
              <a:gd name="connsiteY989" fmla="*/ 1894134 h 4918474"/>
              <a:gd name="connsiteX990" fmla="*/ 2187287 w 4798505"/>
              <a:gd name="connsiteY990" fmla="*/ 1905106 h 4918474"/>
              <a:gd name="connsiteX991" fmla="*/ 2176819 w 4798505"/>
              <a:gd name="connsiteY991" fmla="*/ 1879540 h 4918474"/>
              <a:gd name="connsiteX992" fmla="*/ 2148938 w 4798505"/>
              <a:gd name="connsiteY992" fmla="*/ 1890711 h 4918474"/>
              <a:gd name="connsiteX993" fmla="*/ 2140887 w 4798505"/>
              <a:gd name="connsiteY993" fmla="*/ 1870580 h 4918474"/>
              <a:gd name="connsiteX994" fmla="*/ 2102837 w 4798505"/>
              <a:gd name="connsiteY994" fmla="*/ 1905207 h 4918474"/>
              <a:gd name="connsiteX995" fmla="*/ 2111897 w 4798505"/>
              <a:gd name="connsiteY995" fmla="*/ 1921613 h 4918474"/>
              <a:gd name="connsiteX996" fmla="*/ 2078378 w 4798505"/>
              <a:gd name="connsiteY996" fmla="*/ 1922217 h 4918474"/>
              <a:gd name="connsiteX997" fmla="*/ 2041437 w 4798505"/>
              <a:gd name="connsiteY997" fmla="*/ 1940939 h 4918474"/>
              <a:gd name="connsiteX998" fmla="*/ 2071031 w 4798505"/>
              <a:gd name="connsiteY998" fmla="*/ 1871687 h 4918474"/>
              <a:gd name="connsiteX999" fmla="*/ 1991007 w 4798505"/>
              <a:gd name="connsiteY999" fmla="*/ 1866353 h 4918474"/>
              <a:gd name="connsiteX1000" fmla="*/ 1946616 w 4798505"/>
              <a:gd name="connsiteY1000" fmla="*/ 1871687 h 4918474"/>
              <a:gd name="connsiteX1001" fmla="*/ 1891659 w 4798505"/>
              <a:gd name="connsiteY1001" fmla="*/ 1891517 h 4918474"/>
              <a:gd name="connsiteX1002" fmla="*/ 1877266 w 4798505"/>
              <a:gd name="connsiteY1002" fmla="*/ 1908426 h 4918474"/>
              <a:gd name="connsiteX1003" fmla="*/ 1887230 w 4798505"/>
              <a:gd name="connsiteY1003" fmla="*/ 1928961 h 4918474"/>
              <a:gd name="connsiteX1004" fmla="*/ 1927595 w 4798505"/>
              <a:gd name="connsiteY1004" fmla="*/ 1940739 h 4918474"/>
              <a:gd name="connsiteX1005" fmla="*/ 1950745 w 4798505"/>
              <a:gd name="connsiteY1005" fmla="*/ 1915977 h 4918474"/>
              <a:gd name="connsiteX1006" fmla="*/ 1942388 w 4798505"/>
              <a:gd name="connsiteY1006" fmla="*/ 2021365 h 4918474"/>
              <a:gd name="connsiteX1007" fmla="*/ 1920850 w 4798505"/>
              <a:gd name="connsiteY1007" fmla="*/ 2057902 h 4918474"/>
              <a:gd name="connsiteX1008" fmla="*/ 1921052 w 4798505"/>
              <a:gd name="connsiteY1008" fmla="*/ 2101387 h 4918474"/>
              <a:gd name="connsiteX1009" fmla="*/ 1950543 w 4798505"/>
              <a:gd name="connsiteY1009" fmla="*/ 2134603 h 4918474"/>
              <a:gd name="connsiteX1010" fmla="*/ 1964534 w 4798505"/>
              <a:gd name="connsiteY1010" fmla="*/ 2164700 h 4918474"/>
              <a:gd name="connsiteX1011" fmla="*/ 1955376 w 4798505"/>
              <a:gd name="connsiteY1011" fmla="*/ 2167216 h 4918474"/>
              <a:gd name="connsiteX1012" fmla="*/ 1921554 w 4798505"/>
              <a:gd name="connsiteY1012" fmla="*/ 2255491 h 4918474"/>
              <a:gd name="connsiteX1013" fmla="*/ 1944100 w 4798505"/>
              <a:gd name="connsiteY1013" fmla="*/ 2297970 h 4918474"/>
              <a:gd name="connsiteX1014" fmla="*/ 1965844 w 4798505"/>
              <a:gd name="connsiteY1014" fmla="*/ 2338231 h 4918474"/>
              <a:gd name="connsiteX1015" fmla="*/ 1971078 w 4798505"/>
              <a:gd name="connsiteY1015" fmla="*/ 2362188 h 4918474"/>
              <a:gd name="connsiteX1016" fmla="*/ 1986880 w 4798505"/>
              <a:gd name="connsiteY1016" fmla="*/ 2380005 h 4918474"/>
              <a:gd name="connsiteX1017" fmla="*/ 1998055 w 4798505"/>
              <a:gd name="connsiteY1017" fmla="*/ 2358665 h 4918474"/>
              <a:gd name="connsiteX1018" fmla="*/ 2031473 w 4798505"/>
              <a:gd name="connsiteY1018" fmla="*/ 2389365 h 4918474"/>
              <a:gd name="connsiteX1019" fmla="*/ 2065091 w 4798505"/>
              <a:gd name="connsiteY1019" fmla="*/ 2406476 h 4918474"/>
              <a:gd name="connsiteX1020" fmla="*/ 2034794 w 4798505"/>
              <a:gd name="connsiteY1020" fmla="*/ 2446034 h 4918474"/>
              <a:gd name="connsiteX1021" fmla="*/ 2079385 w 4798505"/>
              <a:gd name="connsiteY1021" fmla="*/ 2454390 h 4918474"/>
              <a:gd name="connsiteX1022" fmla="*/ 2081297 w 4798505"/>
              <a:gd name="connsiteY1022" fmla="*/ 2422985 h 4918474"/>
              <a:gd name="connsiteX1023" fmla="*/ 2178026 w 4798505"/>
              <a:gd name="connsiteY1023" fmla="*/ 2422583 h 4918474"/>
              <a:gd name="connsiteX1024" fmla="*/ 2171383 w 4798505"/>
              <a:gd name="connsiteY1024" fmla="*/ 2453886 h 4918474"/>
              <a:gd name="connsiteX1025" fmla="*/ 2187993 w 4798505"/>
              <a:gd name="connsiteY1025" fmla="*/ 2476635 h 4918474"/>
              <a:gd name="connsiteX1026" fmla="*/ 2113405 w 4798505"/>
              <a:gd name="connsiteY1026" fmla="*/ 2529177 h 4918474"/>
              <a:gd name="connsiteX1027" fmla="*/ 2085725 w 4798505"/>
              <a:gd name="connsiteY1027" fmla="*/ 2593497 h 4918474"/>
              <a:gd name="connsiteX1028" fmla="*/ 2075761 w 4798505"/>
              <a:gd name="connsiteY1028" fmla="*/ 2624097 h 4918474"/>
              <a:gd name="connsiteX1029" fmla="*/ 2121057 w 4798505"/>
              <a:gd name="connsiteY1029" fmla="*/ 2596617 h 4918474"/>
              <a:gd name="connsiteX1030" fmla="*/ 2131424 w 4798505"/>
              <a:gd name="connsiteY1030" fmla="*/ 2647650 h 4918474"/>
              <a:gd name="connsiteX1031" fmla="*/ 2066098 w 4798505"/>
              <a:gd name="connsiteY1031" fmla="*/ 2676639 h 4918474"/>
              <a:gd name="connsiteX1032" fmla="*/ 2027245 w 4798505"/>
              <a:gd name="connsiteY1032" fmla="*/ 2699086 h 4918474"/>
              <a:gd name="connsiteX1033" fmla="*/ 2039525 w 4798505"/>
              <a:gd name="connsiteY1033" fmla="*/ 2754850 h 4918474"/>
              <a:gd name="connsiteX1034" fmla="*/ 2059757 w 4798505"/>
              <a:gd name="connsiteY1034" fmla="*/ 2726566 h 4918474"/>
              <a:gd name="connsiteX1035" fmla="*/ 2067003 w 4798505"/>
              <a:gd name="connsiteY1035" fmla="*/ 2730691 h 4918474"/>
              <a:gd name="connsiteX1036" fmla="*/ 2054522 w 4798505"/>
              <a:gd name="connsiteY1036" fmla="*/ 2768137 h 4918474"/>
              <a:gd name="connsiteX1037" fmla="*/ 2009127 w 4798505"/>
              <a:gd name="connsiteY1037" fmla="*/ 2775786 h 4918474"/>
              <a:gd name="connsiteX1038" fmla="*/ 2051804 w 4798505"/>
              <a:gd name="connsiteY1038" fmla="*/ 2846549 h 4918474"/>
              <a:gd name="connsiteX1039" fmla="*/ 1974298 w 4798505"/>
              <a:gd name="connsiteY1039" fmla="*/ 2929590 h 4918474"/>
              <a:gd name="connsiteX1040" fmla="*/ 2006307 w 4798505"/>
              <a:gd name="connsiteY1040" fmla="*/ 2959182 h 4918474"/>
              <a:gd name="connsiteX1041" fmla="*/ 2028551 w 4798505"/>
              <a:gd name="connsiteY1041" fmla="*/ 3013940 h 4918474"/>
              <a:gd name="connsiteX1042" fmla="*/ 2045866 w 4798505"/>
              <a:gd name="connsiteY1042" fmla="*/ 3021086 h 4918474"/>
              <a:gd name="connsiteX1043" fmla="*/ 2044960 w 4798505"/>
              <a:gd name="connsiteY1043" fmla="*/ 3073227 h 4918474"/>
              <a:gd name="connsiteX1044" fmla="*/ 2051100 w 4798505"/>
              <a:gd name="connsiteY1044" fmla="*/ 3080575 h 4918474"/>
              <a:gd name="connsiteX1045" fmla="*/ 2049690 w 4798505"/>
              <a:gd name="connsiteY1045" fmla="*/ 3085206 h 4918474"/>
              <a:gd name="connsiteX1046" fmla="*/ 2047374 w 4798505"/>
              <a:gd name="connsiteY1046" fmla="*/ 3089634 h 4918474"/>
              <a:gd name="connsiteX1047" fmla="*/ 2041941 w 4798505"/>
              <a:gd name="connsiteY1047" fmla="*/ 3097889 h 4918474"/>
              <a:gd name="connsiteX1048" fmla="*/ 2012248 w 4798505"/>
              <a:gd name="connsiteY1048" fmla="*/ 3116409 h 4918474"/>
              <a:gd name="connsiteX1049" fmla="*/ 1996040 w 4798505"/>
              <a:gd name="connsiteY1049" fmla="*/ 3149928 h 4918474"/>
              <a:gd name="connsiteX1050" fmla="*/ 2007718 w 4798505"/>
              <a:gd name="connsiteY1050" fmla="*/ 3193211 h 4918474"/>
              <a:gd name="connsiteX1051" fmla="*/ 1977118 w 4798505"/>
              <a:gd name="connsiteY1051" fmla="*/ 3258737 h 4918474"/>
              <a:gd name="connsiteX1052" fmla="*/ 2021507 w 4798505"/>
              <a:gd name="connsiteY1052" fmla="*/ 3231862 h 4918474"/>
              <a:gd name="connsiteX1053" fmla="*/ 2005402 w 4798505"/>
              <a:gd name="connsiteY1053" fmla="*/ 3274239 h 4918474"/>
              <a:gd name="connsiteX1054" fmla="*/ 2052406 w 4798505"/>
              <a:gd name="connsiteY1054" fmla="*/ 3259544 h 4918474"/>
              <a:gd name="connsiteX1055" fmla="*/ 2072339 w 4798505"/>
              <a:gd name="connsiteY1055" fmla="*/ 3238808 h 4918474"/>
              <a:gd name="connsiteX1056" fmla="*/ 2052711 w 4798505"/>
              <a:gd name="connsiteY1056" fmla="*/ 3209920 h 4918474"/>
              <a:gd name="connsiteX1057" fmla="*/ 2092169 w 4798505"/>
              <a:gd name="connsiteY1057" fmla="*/ 3166032 h 4918474"/>
              <a:gd name="connsiteX1058" fmla="*/ 2102536 w 4798505"/>
              <a:gd name="connsiteY1058" fmla="*/ 3126777 h 4918474"/>
              <a:gd name="connsiteX1059" fmla="*/ 2090356 w 4798505"/>
              <a:gd name="connsiteY1059" fmla="*/ 3108860 h 4918474"/>
              <a:gd name="connsiteX1060" fmla="*/ 2126391 w 4798505"/>
              <a:gd name="connsiteY1060" fmla="*/ 3043533 h 4918474"/>
              <a:gd name="connsiteX1061" fmla="*/ 2154271 w 4798505"/>
              <a:gd name="connsiteY1061" fmla="*/ 3045043 h 4918474"/>
              <a:gd name="connsiteX1062" fmla="*/ 2204600 w 4798505"/>
              <a:gd name="connsiteY1062" fmla="*/ 3100304 h 4918474"/>
              <a:gd name="connsiteX1063" fmla="*/ 2241339 w 4798505"/>
              <a:gd name="connsiteY1063" fmla="*/ 3179320 h 4918474"/>
              <a:gd name="connsiteX1064" fmla="*/ 2202284 w 4798505"/>
              <a:gd name="connsiteY1064" fmla="*/ 3207201 h 4918474"/>
              <a:gd name="connsiteX1065" fmla="*/ 2201278 w 4798505"/>
              <a:gd name="connsiteY1065" fmla="*/ 3241022 h 4918474"/>
              <a:gd name="connsiteX1066" fmla="*/ 2195340 w 4798505"/>
              <a:gd name="connsiteY1066" fmla="*/ 3272427 h 4918474"/>
              <a:gd name="connsiteX1067" fmla="*/ 2188092 w 4798505"/>
              <a:gd name="connsiteY1067" fmla="*/ 3297289 h 4918474"/>
              <a:gd name="connsiteX1068" fmla="*/ 2229865 w 4798505"/>
              <a:gd name="connsiteY1068" fmla="*/ 3269609 h 4918474"/>
              <a:gd name="connsiteX1069" fmla="*/ 2265498 w 4798505"/>
              <a:gd name="connsiteY1069" fmla="*/ 3227534 h 4918474"/>
              <a:gd name="connsiteX1070" fmla="*/ 2296400 w 4798505"/>
              <a:gd name="connsiteY1070" fmla="*/ 3188077 h 4918474"/>
              <a:gd name="connsiteX1071" fmla="*/ 2265096 w 4798505"/>
              <a:gd name="connsiteY1071" fmla="*/ 3185058 h 4918474"/>
              <a:gd name="connsiteX1072" fmla="*/ 2249392 w 4798505"/>
              <a:gd name="connsiteY1072" fmla="*/ 3054907 h 4918474"/>
              <a:gd name="connsiteX1073" fmla="*/ 2191313 w 4798505"/>
              <a:gd name="connsiteY1073" fmla="*/ 3003874 h 4918474"/>
              <a:gd name="connsiteX1074" fmla="*/ 2133338 w 4798505"/>
              <a:gd name="connsiteY1074" fmla="*/ 3002969 h 4918474"/>
              <a:gd name="connsiteX1075" fmla="*/ 2080794 w 4798505"/>
              <a:gd name="connsiteY1075" fmla="*/ 2978005 h 4918474"/>
              <a:gd name="connsiteX1076" fmla="*/ 2020803 w 4798505"/>
              <a:gd name="connsiteY1076" fmla="*/ 2990185 h 4918474"/>
              <a:gd name="connsiteX1077" fmla="*/ 2042143 w 4798505"/>
              <a:gd name="connsiteY1077" fmla="*/ 2917712 h 4918474"/>
              <a:gd name="connsiteX1078" fmla="*/ 2018988 w 4798505"/>
              <a:gd name="connsiteY1078" fmla="*/ 2904627 h 4918474"/>
              <a:gd name="connsiteX1079" fmla="*/ 2071937 w 4798505"/>
              <a:gd name="connsiteY1079" fmla="*/ 2888019 h 4918474"/>
              <a:gd name="connsiteX1080" fmla="*/ 2087035 w 4798505"/>
              <a:gd name="connsiteY1080" fmla="*/ 2934724 h 4918474"/>
              <a:gd name="connsiteX1081" fmla="*/ 2167457 w 4798505"/>
              <a:gd name="connsiteY1081" fmla="*/ 2941064 h 4918474"/>
              <a:gd name="connsiteX1082" fmla="*/ 2180744 w 4798505"/>
              <a:gd name="connsiteY1082" fmla="*/ 2937139 h 4918474"/>
              <a:gd name="connsiteX1083" fmla="*/ 2252009 w 4798505"/>
              <a:gd name="connsiteY1083" fmla="*/ 2900299 h 4918474"/>
              <a:gd name="connsiteX1084" fmla="*/ 2276872 w 4798505"/>
              <a:gd name="connsiteY1084" fmla="*/ 2842219 h 4918474"/>
              <a:gd name="connsiteX1085" fmla="*/ 2260263 w 4798505"/>
              <a:gd name="connsiteY1085" fmla="*/ 2813935 h 4918474"/>
              <a:gd name="connsiteX1086" fmla="*/ 2444566 w 4798505"/>
              <a:gd name="connsiteY1086" fmla="*/ 2730994 h 4918474"/>
              <a:gd name="connsiteX1087" fmla="*/ 2446981 w 4798505"/>
              <a:gd name="connsiteY1087" fmla="*/ 2691737 h 4918474"/>
              <a:gd name="connsiteX1088" fmla="*/ 2485735 w 4798505"/>
              <a:gd name="connsiteY1088" fmla="*/ 2674927 h 4918474"/>
              <a:gd name="connsiteX1089" fmla="*/ 2443660 w 4798505"/>
              <a:gd name="connsiteY1089" fmla="*/ 2655502 h 4918474"/>
              <a:gd name="connsiteX1090" fmla="*/ 2433696 w 4798505"/>
              <a:gd name="connsiteY1090" fmla="*/ 2601450 h 4918474"/>
              <a:gd name="connsiteX1091" fmla="*/ 2475568 w 4798505"/>
              <a:gd name="connsiteY1091" fmla="*/ 2558167 h 4918474"/>
              <a:gd name="connsiteX1092" fmla="*/ 2492983 w 4798505"/>
              <a:gd name="connsiteY1092" fmla="*/ 2482472 h 4918474"/>
              <a:gd name="connsiteX1093" fmla="*/ 2550457 w 4798505"/>
              <a:gd name="connsiteY1093" fmla="*/ 2442713 h 4918474"/>
              <a:gd name="connsiteX1094" fmla="*/ 2544619 w 4798505"/>
              <a:gd name="connsiteY1094" fmla="*/ 2351217 h 4918474"/>
              <a:gd name="connsiteX1095" fmla="*/ 2464094 w 4798505"/>
              <a:gd name="connsiteY1095" fmla="*/ 2304411 h 4918474"/>
              <a:gd name="connsiteX1096" fmla="*/ 2493486 w 4798505"/>
              <a:gd name="connsiteY1096" fmla="*/ 2294950 h 4918474"/>
              <a:gd name="connsiteX1097" fmla="*/ 2518549 w 4798505"/>
              <a:gd name="connsiteY1097" fmla="*/ 2305620 h 4918474"/>
              <a:gd name="connsiteX1098" fmla="*/ 2570790 w 4798505"/>
              <a:gd name="connsiteY1098" fmla="*/ 2273107 h 4918474"/>
              <a:gd name="connsiteX1099" fmla="*/ 2503852 w 4798505"/>
              <a:gd name="connsiteY1099" fmla="*/ 2239788 h 4918474"/>
              <a:gd name="connsiteX1100" fmla="*/ 2519052 w 4798505"/>
              <a:gd name="connsiteY1100" fmla="*/ 2202949 h 4918474"/>
              <a:gd name="connsiteX1101" fmla="*/ 2434803 w 4798505"/>
              <a:gd name="connsiteY1101" fmla="*/ 2174563 h 4918474"/>
              <a:gd name="connsiteX1102" fmla="*/ 2442654 w 4798505"/>
              <a:gd name="connsiteY1102" fmla="*/ 2158661 h 4918474"/>
              <a:gd name="connsiteX1103" fmla="*/ 2404203 w 4798505"/>
              <a:gd name="connsiteY1103" fmla="*/ 2079744 h 4918474"/>
              <a:gd name="connsiteX1104" fmla="*/ 2343406 w 4798505"/>
              <a:gd name="connsiteY1104" fmla="*/ 2121619 h 4918474"/>
              <a:gd name="connsiteX1105" fmla="*/ 2294688 w 4798505"/>
              <a:gd name="connsiteY1105" fmla="*/ 2140945 h 4918474"/>
              <a:gd name="connsiteX1106" fmla="*/ 2270531 w 4798505"/>
              <a:gd name="connsiteY1106" fmla="*/ 2158459 h 4918474"/>
              <a:gd name="connsiteX1107" fmla="*/ 2247916 w 4798505"/>
              <a:gd name="connsiteY1107" fmla="*/ 2117113 h 4918474"/>
              <a:gd name="connsiteX1108" fmla="*/ 2272342 w 4798505"/>
              <a:gd name="connsiteY1108" fmla="*/ 2103072 h 4918474"/>
              <a:gd name="connsiteX1109" fmla="*/ 2283818 w 4798505"/>
              <a:gd name="connsiteY1109" fmla="*/ 2073604 h 4918474"/>
              <a:gd name="connsiteX1110" fmla="*/ 2230067 w 4798505"/>
              <a:gd name="connsiteY1110" fmla="*/ 2073604 h 4918474"/>
              <a:gd name="connsiteX1111" fmla="*/ 2256439 w 4798505"/>
              <a:gd name="connsiteY1111" fmla="*/ 2059614 h 4918474"/>
              <a:gd name="connsiteX1112" fmla="*/ 2249897 w 4798505"/>
              <a:gd name="connsiteY1112" fmla="*/ 2049045 h 4918474"/>
              <a:gd name="connsiteX1113" fmla="*/ 2217384 w 4798505"/>
              <a:gd name="connsiteY1113" fmla="*/ 2026901 h 4918474"/>
              <a:gd name="connsiteX1114" fmla="*/ 2221107 w 4798505"/>
              <a:gd name="connsiteY1114" fmla="*/ 1993180 h 4918474"/>
              <a:gd name="connsiteX1115" fmla="*/ 2195340 w 4798505"/>
              <a:gd name="connsiteY1115" fmla="*/ 1990160 h 4918474"/>
              <a:gd name="connsiteX1116" fmla="*/ 2153667 w 4798505"/>
              <a:gd name="connsiteY1116" fmla="*/ 2075417 h 4918474"/>
              <a:gd name="connsiteX1117" fmla="*/ 2157291 w 4798505"/>
              <a:gd name="connsiteY1117" fmla="*/ 2099776 h 4918474"/>
              <a:gd name="connsiteX1118" fmla="*/ 2273852 w 4798505"/>
              <a:gd name="connsiteY1118" fmla="*/ 2266967 h 4918474"/>
              <a:gd name="connsiteX1119" fmla="*/ 2340588 w 4798505"/>
              <a:gd name="connsiteY1119" fmla="*/ 2343969 h 4918474"/>
              <a:gd name="connsiteX1120" fmla="*/ 2315021 w 4798505"/>
              <a:gd name="connsiteY1120" fmla="*/ 2390774 h 4918474"/>
              <a:gd name="connsiteX1121" fmla="*/ 2319550 w 4798505"/>
              <a:gd name="connsiteY1121" fmla="*/ 2441103 h 4918474"/>
              <a:gd name="connsiteX1122" fmla="*/ 2291870 w 4798505"/>
              <a:gd name="connsiteY1122" fmla="*/ 2473716 h 4918474"/>
              <a:gd name="connsiteX1123" fmla="*/ 2300426 w 4798505"/>
              <a:gd name="connsiteY1123" fmla="*/ 2493445 h 4918474"/>
              <a:gd name="connsiteX1124" fmla="*/ 2308177 w 4798505"/>
              <a:gd name="connsiteY1124" fmla="*/ 2567326 h 4918474"/>
              <a:gd name="connsiteX1125" fmla="*/ 2296501 w 4798505"/>
              <a:gd name="connsiteY1125" fmla="*/ 2628727 h 4918474"/>
              <a:gd name="connsiteX1126" fmla="*/ 2263988 w 4798505"/>
              <a:gd name="connsiteY1126" fmla="*/ 2704723 h 4918474"/>
              <a:gd name="connsiteX1127" fmla="*/ 2256338 w 4798505"/>
              <a:gd name="connsiteY1127" fmla="*/ 2705528 h 4918474"/>
              <a:gd name="connsiteX1128" fmla="*/ 2247178 w 4798505"/>
              <a:gd name="connsiteY1128" fmla="*/ 2668890 h 4918474"/>
              <a:gd name="connsiteX1129" fmla="*/ 2203091 w 4798505"/>
              <a:gd name="connsiteY1129" fmla="*/ 2699790 h 4918474"/>
              <a:gd name="connsiteX1130" fmla="*/ 2254224 w 4798505"/>
              <a:gd name="connsiteY1130" fmla="*/ 2796422 h 4918474"/>
              <a:gd name="connsiteX1131" fmla="*/ 2221008 w 4798505"/>
              <a:gd name="connsiteY1131" fmla="*/ 2817961 h 4918474"/>
              <a:gd name="connsiteX1132" fmla="*/ 2156084 w 4798505"/>
              <a:gd name="connsiteY1132" fmla="*/ 2795817 h 4918474"/>
              <a:gd name="connsiteX1133" fmla="*/ 2118739 w 4798505"/>
              <a:gd name="connsiteY1133" fmla="*/ 2810111 h 4918474"/>
              <a:gd name="connsiteX1134" fmla="*/ 2110085 w 4798505"/>
              <a:gd name="connsiteY1134" fmla="*/ 2806085 h 4918474"/>
              <a:gd name="connsiteX1135" fmla="*/ 2122062 w 4798505"/>
              <a:gd name="connsiteY1135" fmla="*/ 2774478 h 4918474"/>
              <a:gd name="connsiteX1136" fmla="*/ 2155379 w 4798505"/>
              <a:gd name="connsiteY1136" fmla="*/ 2777799 h 4918474"/>
              <a:gd name="connsiteX1137" fmla="*/ 2169169 w 4798505"/>
              <a:gd name="connsiteY1137" fmla="*/ 2666372 h 4918474"/>
              <a:gd name="connsiteX1138" fmla="*/ 2183764 w 4798505"/>
              <a:gd name="connsiteY1138" fmla="*/ 2627921 h 4918474"/>
              <a:gd name="connsiteX1139" fmla="*/ 2223826 w 4798505"/>
              <a:gd name="connsiteY1139" fmla="*/ 2607287 h 4918474"/>
              <a:gd name="connsiteX1140" fmla="*/ 2258149 w 4798505"/>
              <a:gd name="connsiteY1140" fmla="*/ 2567427 h 4918474"/>
              <a:gd name="connsiteX1141" fmla="*/ 2269122 w 4798505"/>
              <a:gd name="connsiteY1141" fmla="*/ 2534210 h 4918474"/>
              <a:gd name="connsiteX1142" fmla="*/ 2260465 w 4798505"/>
              <a:gd name="connsiteY1142" fmla="*/ 2475024 h 4918474"/>
              <a:gd name="connsiteX1143" fmla="*/ 2249796 w 4798505"/>
              <a:gd name="connsiteY1143" fmla="*/ 2439894 h 4918474"/>
              <a:gd name="connsiteX1144" fmla="*/ 2230770 w 4798505"/>
              <a:gd name="connsiteY1144" fmla="*/ 2374469 h 4918474"/>
              <a:gd name="connsiteX1145" fmla="*/ 2224529 w 4798505"/>
              <a:gd name="connsiteY1145" fmla="*/ 2309143 h 4918474"/>
              <a:gd name="connsiteX1146" fmla="*/ 2188496 w 4798505"/>
              <a:gd name="connsiteY1146" fmla="*/ 2316188 h 4918474"/>
              <a:gd name="connsiteX1147" fmla="*/ 2151957 w 4798505"/>
              <a:gd name="connsiteY1147" fmla="*/ 2277837 h 4918474"/>
              <a:gd name="connsiteX1148" fmla="*/ 2123472 w 4798505"/>
              <a:gd name="connsiteY1148" fmla="*/ 2199426 h 4918474"/>
              <a:gd name="connsiteX1149" fmla="*/ 2084517 w 4798505"/>
              <a:gd name="connsiteY1149" fmla="*/ 2176979 h 4918474"/>
              <a:gd name="connsiteX1150" fmla="*/ 2017682 w 4798505"/>
              <a:gd name="connsiteY1150" fmla="*/ 2142455 h 4918474"/>
              <a:gd name="connsiteX1151" fmla="*/ 1990704 w 4798505"/>
              <a:gd name="connsiteY1151" fmla="*/ 2103499 h 4918474"/>
              <a:gd name="connsiteX1152" fmla="*/ 2006006 w 4798505"/>
              <a:gd name="connsiteY1152" fmla="*/ 2055789 h 4918474"/>
              <a:gd name="connsiteX1153" fmla="*/ 1990203 w 4798505"/>
              <a:gd name="connsiteY1153" fmla="*/ 2040689 h 4918474"/>
              <a:gd name="connsiteX1154" fmla="*/ 1978728 w 4798505"/>
              <a:gd name="connsiteY1154" fmla="*/ 2030020 h 4918474"/>
              <a:gd name="connsiteX1155" fmla="*/ 2012650 w 4798505"/>
              <a:gd name="connsiteY1155" fmla="*/ 1980196 h 4918474"/>
              <a:gd name="connsiteX1156" fmla="*/ 1992113 w 4798505"/>
              <a:gd name="connsiteY1156" fmla="*/ 1926948 h 4918474"/>
              <a:gd name="connsiteX1157" fmla="*/ 2066803 w 4798505"/>
              <a:gd name="connsiteY1157" fmla="*/ 1983719 h 4918474"/>
              <a:gd name="connsiteX1158" fmla="*/ 2059957 w 4798505"/>
              <a:gd name="connsiteY1158" fmla="*/ 2026497 h 4918474"/>
              <a:gd name="connsiteX1159" fmla="*/ 2043450 w 4798505"/>
              <a:gd name="connsiteY1159" fmla="*/ 2072699 h 4918474"/>
              <a:gd name="connsiteX1160" fmla="*/ 2075157 w 4798505"/>
              <a:gd name="connsiteY1160" fmla="*/ 2062231 h 4918474"/>
              <a:gd name="connsiteX1161" fmla="*/ 2075157 w 4798505"/>
              <a:gd name="connsiteY1161" fmla="*/ 2111652 h 4918474"/>
              <a:gd name="connsiteX1162" fmla="*/ 2084820 w 4798505"/>
              <a:gd name="connsiteY1162" fmla="*/ 2113063 h 4918474"/>
              <a:gd name="connsiteX1163" fmla="*/ 2097705 w 4798505"/>
              <a:gd name="connsiteY1163" fmla="*/ 2048542 h 4918474"/>
              <a:gd name="connsiteX1164" fmla="*/ 2114614 w 4798505"/>
              <a:gd name="connsiteY1164" fmla="*/ 2061829 h 4918474"/>
              <a:gd name="connsiteX1165" fmla="*/ 2119243 w 4798505"/>
              <a:gd name="connsiteY1165" fmla="*/ 2022572 h 4918474"/>
              <a:gd name="connsiteX1166" fmla="*/ 2138771 w 4798505"/>
              <a:gd name="connsiteY1166" fmla="*/ 2034048 h 4918474"/>
              <a:gd name="connsiteX1167" fmla="*/ 2136455 w 4798505"/>
              <a:gd name="connsiteY1167" fmla="*/ 1911951 h 4918474"/>
              <a:gd name="connsiteX1168" fmla="*/ 2167156 w 4798505"/>
              <a:gd name="connsiteY1168" fmla="*/ 1925640 h 4918474"/>
              <a:gd name="connsiteX1169" fmla="*/ 2171081 w 4798505"/>
              <a:gd name="connsiteY1169" fmla="*/ 1973251 h 4918474"/>
              <a:gd name="connsiteX1170" fmla="*/ 2184570 w 4798505"/>
              <a:gd name="connsiteY1170" fmla="*/ 1959661 h 4918474"/>
              <a:gd name="connsiteX1171" fmla="*/ 2240031 w 4798505"/>
              <a:gd name="connsiteY1171" fmla="*/ 1925841 h 4918474"/>
              <a:gd name="connsiteX1172" fmla="*/ 2274155 w 4798505"/>
              <a:gd name="connsiteY1172" fmla="*/ 1882961 h 4918474"/>
              <a:gd name="connsiteX1173" fmla="*/ 2291870 w 4798505"/>
              <a:gd name="connsiteY1173" fmla="*/ 1896348 h 4918474"/>
              <a:gd name="connsiteX1174" fmla="*/ 2344312 w 4798505"/>
              <a:gd name="connsiteY1174" fmla="*/ 1928860 h 4918474"/>
              <a:gd name="connsiteX1175" fmla="*/ 2421314 w 4798505"/>
              <a:gd name="connsiteY1175" fmla="*/ 1947885 h 4918474"/>
              <a:gd name="connsiteX1176" fmla="*/ 2498820 w 4798505"/>
              <a:gd name="connsiteY1176" fmla="*/ 1930471 h 4918474"/>
              <a:gd name="connsiteX1177" fmla="*/ 2497310 w 4798505"/>
              <a:gd name="connsiteY1177" fmla="*/ 1860011 h 4918474"/>
              <a:gd name="connsiteX1178" fmla="*/ 2520159 w 4798505"/>
              <a:gd name="connsiteY1178" fmla="*/ 1832129 h 4918474"/>
              <a:gd name="connsiteX1179" fmla="*/ 2495297 w 4798505"/>
              <a:gd name="connsiteY1179" fmla="*/ 1818339 h 4918474"/>
              <a:gd name="connsiteX1180" fmla="*/ 4010271 w 4798505"/>
              <a:gd name="connsiteY1180" fmla="*/ 1759279 h 4918474"/>
              <a:gd name="connsiteX1181" fmla="*/ 3971631 w 4798505"/>
              <a:gd name="connsiteY1181" fmla="*/ 1785224 h 4918474"/>
              <a:gd name="connsiteX1182" fmla="*/ 3964585 w 4798505"/>
              <a:gd name="connsiteY1182" fmla="*/ 1796397 h 4918474"/>
              <a:gd name="connsiteX1183" fmla="*/ 4006057 w 4798505"/>
              <a:gd name="connsiteY1183" fmla="*/ 1814917 h 4918474"/>
              <a:gd name="connsiteX1184" fmla="*/ 4005956 w 4798505"/>
              <a:gd name="connsiteY1184" fmla="*/ 1814816 h 4918474"/>
              <a:gd name="connsiteX1185" fmla="*/ 4075308 w 4798505"/>
              <a:gd name="connsiteY1185" fmla="*/ 1778781 h 4918474"/>
              <a:gd name="connsiteX1186" fmla="*/ 4054573 w 4798505"/>
              <a:gd name="connsiteY1186" fmla="*/ 1774554 h 4918474"/>
              <a:gd name="connsiteX1187" fmla="*/ 4010271 w 4798505"/>
              <a:gd name="connsiteY1187" fmla="*/ 1759279 h 4918474"/>
              <a:gd name="connsiteX1188" fmla="*/ 4646845 w 4798505"/>
              <a:gd name="connsiteY1188" fmla="*/ 1734841 h 4918474"/>
              <a:gd name="connsiteX1189" fmla="*/ 4651975 w 4798505"/>
              <a:gd name="connsiteY1189" fmla="*/ 1773883 h 4918474"/>
              <a:gd name="connsiteX1190" fmla="*/ 4616842 w 4798505"/>
              <a:gd name="connsiteY1190" fmla="*/ 1814111 h 4918474"/>
              <a:gd name="connsiteX1191" fmla="*/ 4602649 w 4798505"/>
              <a:gd name="connsiteY1191" fmla="*/ 1870077 h 4918474"/>
              <a:gd name="connsiteX1192" fmla="*/ 4598221 w 4798505"/>
              <a:gd name="connsiteY1192" fmla="*/ 1869070 h 4918474"/>
              <a:gd name="connsiteX1193" fmla="*/ 4603555 w 4798505"/>
              <a:gd name="connsiteY1193" fmla="*/ 1773849 h 4918474"/>
              <a:gd name="connsiteX1194" fmla="*/ 4623047 w 4798505"/>
              <a:gd name="connsiteY1194" fmla="*/ 1746488 h 4918474"/>
              <a:gd name="connsiteX1195" fmla="*/ 4646838 w 4798505"/>
              <a:gd name="connsiteY1195" fmla="*/ 1734794 h 4918474"/>
              <a:gd name="connsiteX1196" fmla="*/ 4646939 w 4798505"/>
              <a:gd name="connsiteY1196" fmla="*/ 1734794 h 4918474"/>
              <a:gd name="connsiteX1197" fmla="*/ 4646845 w 4798505"/>
              <a:gd name="connsiteY1197" fmla="*/ 1734841 h 4918474"/>
              <a:gd name="connsiteX1198" fmla="*/ 537023 w 4798505"/>
              <a:gd name="connsiteY1198" fmla="*/ 1639975 h 4918474"/>
              <a:gd name="connsiteX1199" fmla="*/ 492533 w 4798505"/>
              <a:gd name="connsiteY1199" fmla="*/ 1645412 h 4918474"/>
              <a:gd name="connsiteX1200" fmla="*/ 470589 w 4798505"/>
              <a:gd name="connsiteY1200" fmla="*/ 1668059 h 4918474"/>
              <a:gd name="connsiteX1201" fmla="*/ 487500 w 4798505"/>
              <a:gd name="connsiteY1201" fmla="*/ 1690506 h 4918474"/>
              <a:gd name="connsiteX1202" fmla="*/ 431635 w 4798505"/>
              <a:gd name="connsiteY1202" fmla="*/ 1718890 h 4918474"/>
              <a:gd name="connsiteX1203" fmla="*/ 430629 w 4798505"/>
              <a:gd name="connsiteY1203" fmla="*/ 1727245 h 4918474"/>
              <a:gd name="connsiteX1204" fmla="*/ 466464 w 4798505"/>
              <a:gd name="connsiteY1204" fmla="*/ 1720199 h 4918474"/>
              <a:gd name="connsiteX1205" fmla="*/ 450056 w 4798505"/>
              <a:gd name="connsiteY1205" fmla="*/ 1752711 h 4918474"/>
              <a:gd name="connsiteX1206" fmla="*/ 513670 w 4798505"/>
              <a:gd name="connsiteY1206" fmla="*/ 1774251 h 4918474"/>
              <a:gd name="connsiteX1207" fmla="*/ 513670 w 4798505"/>
              <a:gd name="connsiteY1207" fmla="*/ 1774352 h 4918474"/>
              <a:gd name="connsiteX1208" fmla="*/ 525951 w 4798505"/>
              <a:gd name="connsiteY1208" fmla="*/ 1743653 h 4918474"/>
              <a:gd name="connsiteX1209" fmla="*/ 562389 w 4798505"/>
              <a:gd name="connsiteY1209" fmla="*/ 1752107 h 4918474"/>
              <a:gd name="connsiteX1210" fmla="*/ 539339 w 4798505"/>
              <a:gd name="connsiteY1210" fmla="*/ 1763884 h 4918474"/>
              <a:gd name="connsiteX1211" fmla="*/ 593189 w 4798505"/>
              <a:gd name="connsiteY1211" fmla="*/ 1752208 h 4918474"/>
              <a:gd name="connsiteX1212" fmla="*/ 575880 w 4798505"/>
              <a:gd name="connsiteY1212" fmla="*/ 1743048 h 4918474"/>
              <a:gd name="connsiteX1213" fmla="*/ 623084 w 4798505"/>
              <a:gd name="connsiteY1213" fmla="*/ 1713353 h 4918474"/>
              <a:gd name="connsiteX1214" fmla="*/ 620568 w 4798505"/>
              <a:gd name="connsiteY1214" fmla="*/ 1707617 h 4918474"/>
              <a:gd name="connsiteX1215" fmla="*/ 534507 w 4798505"/>
              <a:gd name="connsiteY1215" fmla="*/ 1735600 h 4918474"/>
              <a:gd name="connsiteX1216" fmla="*/ 530984 w 4798505"/>
              <a:gd name="connsiteY1216" fmla="*/ 1682050 h 4918474"/>
              <a:gd name="connsiteX1217" fmla="*/ 537023 w 4798505"/>
              <a:gd name="connsiteY1217" fmla="*/ 1639975 h 4918474"/>
              <a:gd name="connsiteX1218" fmla="*/ 3576654 w 4798505"/>
              <a:gd name="connsiteY1218" fmla="*/ 1639372 h 4918474"/>
              <a:gd name="connsiteX1219" fmla="*/ 3507201 w 4798505"/>
              <a:gd name="connsiteY1219" fmla="*/ 1777071 h 4918474"/>
              <a:gd name="connsiteX1220" fmla="*/ 3559240 w 4798505"/>
              <a:gd name="connsiteY1220" fmla="*/ 1763783 h 4918474"/>
              <a:gd name="connsiteX1221" fmla="*/ 3576452 w 4798505"/>
              <a:gd name="connsiteY1221" fmla="*/ 1697752 h 4918474"/>
              <a:gd name="connsiteX1222" fmla="*/ 3576654 w 4798505"/>
              <a:gd name="connsiteY1222" fmla="*/ 1639372 h 4918474"/>
              <a:gd name="connsiteX1223" fmla="*/ 2328106 w 4798505"/>
              <a:gd name="connsiteY1223" fmla="*/ 1594350 h 4918474"/>
              <a:gd name="connsiteX1224" fmla="*/ 2328005 w 4798505"/>
              <a:gd name="connsiteY1224" fmla="*/ 1594479 h 4918474"/>
              <a:gd name="connsiteX1225" fmla="*/ 2327906 w 4798505"/>
              <a:gd name="connsiteY1225" fmla="*/ 1594378 h 4918474"/>
              <a:gd name="connsiteX1226" fmla="*/ 3388161 w 4798505"/>
              <a:gd name="connsiteY1226" fmla="*/ 1561364 h 4918474"/>
              <a:gd name="connsiteX1227" fmla="*/ 3346552 w 4798505"/>
              <a:gd name="connsiteY1227" fmla="*/ 1579682 h 4918474"/>
              <a:gd name="connsiteX1228" fmla="*/ 3337695 w 4798505"/>
              <a:gd name="connsiteY1228" fmla="*/ 1586828 h 4918474"/>
              <a:gd name="connsiteX1229" fmla="*/ 3290788 w 4798505"/>
              <a:gd name="connsiteY1229" fmla="*/ 1597801 h 4918474"/>
              <a:gd name="connsiteX1230" fmla="*/ 3289379 w 4798505"/>
              <a:gd name="connsiteY1230" fmla="*/ 1605854 h 4918474"/>
              <a:gd name="connsiteX1231" fmla="*/ 3310719 w 4798505"/>
              <a:gd name="connsiteY1231" fmla="*/ 1608370 h 4918474"/>
              <a:gd name="connsiteX1232" fmla="*/ 3254654 w 4798505"/>
              <a:gd name="connsiteY1232" fmla="*/ 1673595 h 4918474"/>
              <a:gd name="connsiteX1233" fmla="*/ 3217610 w 4798505"/>
              <a:gd name="connsiteY1233" fmla="*/ 1746068 h 4918474"/>
              <a:gd name="connsiteX1234" fmla="*/ 3178254 w 4798505"/>
              <a:gd name="connsiteY1234" fmla="*/ 1757443 h 4918474"/>
              <a:gd name="connsiteX1235" fmla="*/ 3154600 w 4798505"/>
              <a:gd name="connsiteY1235" fmla="*/ 1805959 h 4918474"/>
              <a:gd name="connsiteX1236" fmla="*/ 3105176 w 4798505"/>
              <a:gd name="connsiteY1236" fmla="*/ 1800825 h 4918474"/>
              <a:gd name="connsiteX1237" fmla="*/ 3062699 w 4798505"/>
              <a:gd name="connsiteY1237" fmla="*/ 1836558 h 4918474"/>
              <a:gd name="connsiteX1238" fmla="*/ 3091992 w 4798505"/>
              <a:gd name="connsiteY1238" fmla="*/ 1851757 h 4918474"/>
              <a:gd name="connsiteX1239" fmla="*/ 3054546 w 4798505"/>
              <a:gd name="connsiteY1239" fmla="*/ 1874606 h 4918474"/>
              <a:gd name="connsiteX1240" fmla="*/ 3017203 w 4798505"/>
              <a:gd name="connsiteY1240" fmla="*/ 1843201 h 4918474"/>
              <a:gd name="connsiteX1241" fmla="*/ 3017203 w 4798505"/>
              <a:gd name="connsiteY1241" fmla="*/ 1929062 h 4918474"/>
              <a:gd name="connsiteX1242" fmla="*/ 2986906 w 4798505"/>
              <a:gd name="connsiteY1242" fmla="*/ 1893229 h 4918474"/>
              <a:gd name="connsiteX1243" fmla="*/ 3019016 w 4798505"/>
              <a:gd name="connsiteY1243" fmla="*/ 1952615 h 4918474"/>
              <a:gd name="connsiteX1244" fmla="*/ 3065620 w 4798505"/>
              <a:gd name="connsiteY1244" fmla="*/ 1912554 h 4918474"/>
              <a:gd name="connsiteX1245" fmla="*/ 3092192 w 4798505"/>
              <a:gd name="connsiteY1245" fmla="*/ 1981403 h 4918474"/>
              <a:gd name="connsiteX1246" fmla="*/ 3117055 w 4798505"/>
              <a:gd name="connsiteY1246" fmla="*/ 2001434 h 4918474"/>
              <a:gd name="connsiteX1247" fmla="*/ 3119872 w 4798505"/>
              <a:gd name="connsiteY1247" fmla="*/ 2026598 h 4918474"/>
              <a:gd name="connsiteX1248" fmla="*/ 3165168 w 4798505"/>
              <a:gd name="connsiteY1248" fmla="*/ 2019653 h 4918474"/>
              <a:gd name="connsiteX1249" fmla="*/ 3176845 w 4798505"/>
              <a:gd name="connsiteY1249" fmla="*/ 2041395 h 4918474"/>
              <a:gd name="connsiteX1250" fmla="*/ 3190736 w 4798505"/>
              <a:gd name="connsiteY1250" fmla="*/ 2044918 h 4918474"/>
              <a:gd name="connsiteX1251" fmla="*/ 3208551 w 4798505"/>
              <a:gd name="connsiteY1251" fmla="*/ 2036966 h 4918474"/>
              <a:gd name="connsiteX1252" fmla="*/ 3242775 w 4798505"/>
              <a:gd name="connsiteY1252" fmla="*/ 1962480 h 4918474"/>
              <a:gd name="connsiteX1253" fmla="*/ 3201103 w 4798505"/>
              <a:gd name="connsiteY1253" fmla="*/ 1961474 h 4918474"/>
              <a:gd name="connsiteX1254" fmla="*/ 3160841 w 4798505"/>
              <a:gd name="connsiteY1254" fmla="*/ 1985732 h 4918474"/>
              <a:gd name="connsiteX1255" fmla="*/ 3150271 w 4798505"/>
              <a:gd name="connsiteY1255" fmla="*/ 1946174 h 4918474"/>
              <a:gd name="connsiteX1256" fmla="*/ 3126012 w 4798505"/>
              <a:gd name="connsiteY1256" fmla="*/ 1876116 h 4918474"/>
              <a:gd name="connsiteX1257" fmla="*/ 3209256 w 4798505"/>
              <a:gd name="connsiteY1257" fmla="*/ 1829512 h 4918474"/>
              <a:gd name="connsiteX1258" fmla="*/ 3255155 w 4798505"/>
              <a:gd name="connsiteY1258" fmla="*/ 1827096 h 4918474"/>
              <a:gd name="connsiteX1259" fmla="*/ 3304176 w 4798505"/>
              <a:gd name="connsiteY1259" fmla="*/ 1715368 h 4918474"/>
              <a:gd name="connsiteX1260" fmla="*/ 3310719 w 4798505"/>
              <a:gd name="connsiteY1260" fmla="*/ 1709630 h 4918474"/>
              <a:gd name="connsiteX1261" fmla="*/ 3328635 w 4798505"/>
              <a:gd name="connsiteY1261" fmla="*/ 1731170 h 4918474"/>
              <a:gd name="connsiteX1262" fmla="*/ 3328736 w 4798505"/>
              <a:gd name="connsiteY1262" fmla="*/ 1731071 h 4918474"/>
              <a:gd name="connsiteX1263" fmla="*/ 3353598 w 4798505"/>
              <a:gd name="connsiteY1263" fmla="*/ 1684265 h 4918474"/>
              <a:gd name="connsiteX1264" fmla="*/ 3369905 w 4798505"/>
              <a:gd name="connsiteY1264" fmla="*/ 1629507 h 4918474"/>
              <a:gd name="connsiteX1265" fmla="*/ 3380271 w 4798505"/>
              <a:gd name="connsiteY1265" fmla="*/ 1743552 h 4918474"/>
              <a:gd name="connsiteX1266" fmla="*/ 3411375 w 4798505"/>
              <a:gd name="connsiteY1266" fmla="*/ 1727548 h 4918474"/>
              <a:gd name="connsiteX1267" fmla="*/ 3420636 w 4798505"/>
              <a:gd name="connsiteY1267" fmla="*/ 1758953 h 4918474"/>
              <a:gd name="connsiteX1268" fmla="*/ 3489184 w 4798505"/>
              <a:gd name="connsiteY1268" fmla="*/ 1695941 h 4918474"/>
              <a:gd name="connsiteX1269" fmla="*/ 3499249 w 4798505"/>
              <a:gd name="connsiteY1269" fmla="*/ 1646720 h 4918474"/>
              <a:gd name="connsiteX1270" fmla="*/ 3450933 w 4798505"/>
              <a:gd name="connsiteY1270" fmla="*/ 1689398 h 4918474"/>
              <a:gd name="connsiteX1271" fmla="*/ 3385809 w 4798505"/>
              <a:gd name="connsiteY1271" fmla="*/ 1620246 h 4918474"/>
              <a:gd name="connsiteX1272" fmla="*/ 3413992 w 4798505"/>
              <a:gd name="connsiteY1272" fmla="*/ 1606458 h 4918474"/>
              <a:gd name="connsiteX1273" fmla="*/ 3388161 w 4798505"/>
              <a:gd name="connsiteY1273" fmla="*/ 1561364 h 4918474"/>
              <a:gd name="connsiteX1274" fmla="*/ 702504 w 4798505"/>
              <a:gd name="connsiteY1274" fmla="*/ 1558822 h 4918474"/>
              <a:gd name="connsiteX1275" fmla="*/ 680764 w 4798505"/>
              <a:gd name="connsiteY1275" fmla="*/ 1565087 h 4918474"/>
              <a:gd name="connsiteX1276" fmla="*/ 681668 w 4798505"/>
              <a:gd name="connsiteY1276" fmla="*/ 1600619 h 4918474"/>
              <a:gd name="connsiteX1277" fmla="*/ 723845 w 4798505"/>
              <a:gd name="connsiteY1277" fmla="*/ 1633331 h 4918474"/>
              <a:gd name="connsiteX1278" fmla="*/ 784642 w 4798505"/>
              <a:gd name="connsiteY1278" fmla="*/ 1649941 h 4918474"/>
              <a:gd name="connsiteX1279" fmla="*/ 784741 w 4798505"/>
              <a:gd name="connsiteY1279" fmla="*/ 1649840 h 4918474"/>
              <a:gd name="connsiteX1280" fmla="*/ 734012 w 4798505"/>
              <a:gd name="connsiteY1280" fmla="*/ 1578071 h 4918474"/>
              <a:gd name="connsiteX1281" fmla="*/ 724852 w 4798505"/>
              <a:gd name="connsiteY1281" fmla="*/ 1566295 h 4918474"/>
              <a:gd name="connsiteX1282" fmla="*/ 702504 w 4798505"/>
              <a:gd name="connsiteY1282" fmla="*/ 1558822 h 4918474"/>
              <a:gd name="connsiteX1283" fmla="*/ 1237091 w 4798505"/>
              <a:gd name="connsiteY1283" fmla="*/ 1548580 h 4918474"/>
              <a:gd name="connsiteX1284" fmla="*/ 1237091 w 4798505"/>
              <a:gd name="connsiteY1284" fmla="*/ 1548681 h 4918474"/>
              <a:gd name="connsiteX1285" fmla="*/ 1257828 w 4798505"/>
              <a:gd name="connsiteY1285" fmla="*/ 1623971 h 4918474"/>
              <a:gd name="connsiteX1286" fmla="*/ 1288325 w 4798505"/>
              <a:gd name="connsiteY1286" fmla="*/ 1554015 h 4918474"/>
              <a:gd name="connsiteX1287" fmla="*/ 1243635 w 4798505"/>
              <a:gd name="connsiteY1287" fmla="*/ 1563678 h 4918474"/>
              <a:gd name="connsiteX1288" fmla="*/ 1237091 w 4798505"/>
              <a:gd name="connsiteY1288" fmla="*/ 1548580 h 4918474"/>
              <a:gd name="connsiteX1289" fmla="*/ 42644 w 4798505"/>
              <a:gd name="connsiteY1289" fmla="*/ 1512786 h 4918474"/>
              <a:gd name="connsiteX1290" fmla="*/ 43703 w 4798505"/>
              <a:gd name="connsiteY1290" fmla="*/ 1512948 h 4918474"/>
              <a:gd name="connsiteX1291" fmla="*/ 43704 w 4798505"/>
              <a:gd name="connsiteY1291" fmla="*/ 1512947 h 4918474"/>
              <a:gd name="connsiteX1292" fmla="*/ 43710 w 4798505"/>
              <a:gd name="connsiteY1292" fmla="*/ 1513163 h 4918474"/>
              <a:gd name="connsiteX1293" fmla="*/ 43203 w 4798505"/>
              <a:gd name="connsiteY1293" fmla="*/ 1513450 h 4918474"/>
              <a:gd name="connsiteX1294" fmla="*/ 43199 w 4798505"/>
              <a:gd name="connsiteY1294" fmla="*/ 1513452 h 4918474"/>
              <a:gd name="connsiteX1295" fmla="*/ 1484001 w 4798505"/>
              <a:gd name="connsiteY1295" fmla="*/ 1503284 h 4918474"/>
              <a:gd name="connsiteX1296" fmla="*/ 1530704 w 4798505"/>
              <a:gd name="connsiteY1296" fmla="*/ 1525025 h 4918474"/>
              <a:gd name="connsiteX1297" fmla="*/ 1582944 w 4798505"/>
              <a:gd name="connsiteY1297" fmla="*/ 1550593 h 4918474"/>
              <a:gd name="connsiteX1298" fmla="*/ 1537649 w 4798505"/>
              <a:gd name="connsiteY1298" fmla="*/ 1567904 h 4918474"/>
              <a:gd name="connsiteX1299" fmla="*/ 1531406 w 4798505"/>
              <a:gd name="connsiteY1299" fmla="*/ 1605249 h 4918474"/>
              <a:gd name="connsiteX1300" fmla="*/ 1484001 w 4798505"/>
              <a:gd name="connsiteY1300" fmla="*/ 1503284 h 4918474"/>
              <a:gd name="connsiteX1301" fmla="*/ 4354468 w 4798505"/>
              <a:gd name="connsiteY1301" fmla="*/ 1456290 h 4918474"/>
              <a:gd name="connsiteX1302" fmla="*/ 4378989 w 4798505"/>
              <a:gd name="connsiteY1302" fmla="*/ 1456477 h 4918474"/>
              <a:gd name="connsiteX1303" fmla="*/ 4396705 w 4798505"/>
              <a:gd name="connsiteY1303" fmla="*/ 1496238 h 4918474"/>
              <a:gd name="connsiteX1304" fmla="*/ 4465655 w 4798505"/>
              <a:gd name="connsiteY1304" fmla="*/ 1476006 h 4918474"/>
              <a:gd name="connsiteX1305" fmla="*/ 4532895 w 4798505"/>
              <a:gd name="connsiteY1305" fmla="*/ 1513852 h 4918474"/>
              <a:gd name="connsiteX1306" fmla="*/ 4580706 w 4798505"/>
              <a:gd name="connsiteY1306" fmla="*/ 1526032 h 4918474"/>
              <a:gd name="connsiteX1307" fmla="*/ 4514272 w 4798505"/>
              <a:gd name="connsiteY1307" fmla="*/ 1573240 h 4918474"/>
              <a:gd name="connsiteX1308" fmla="*/ 4486693 w 4798505"/>
              <a:gd name="connsiteY1308" fmla="*/ 1544351 h 4918474"/>
              <a:gd name="connsiteX1309" fmla="*/ 4451462 w 4798505"/>
              <a:gd name="connsiteY1309" fmla="*/ 1562269 h 4918474"/>
              <a:gd name="connsiteX1310" fmla="*/ 4385331 w 4798505"/>
              <a:gd name="connsiteY1310" fmla="*/ 1528750 h 4918474"/>
              <a:gd name="connsiteX1311" fmla="*/ 4337116 w 4798505"/>
              <a:gd name="connsiteY1311" fmla="*/ 1474597 h 4918474"/>
              <a:gd name="connsiteX1312" fmla="*/ 4354468 w 4798505"/>
              <a:gd name="connsiteY1312" fmla="*/ 1456290 h 4918474"/>
              <a:gd name="connsiteX1313" fmla="*/ 2271738 w 4798505"/>
              <a:gd name="connsiteY1313" fmla="*/ 1455069 h 4918474"/>
              <a:gd name="connsiteX1314" fmla="*/ 2281704 w 4798505"/>
              <a:gd name="connsiteY1314" fmla="*/ 1506404 h 4918474"/>
              <a:gd name="connsiteX1315" fmla="*/ 2254424 w 4798505"/>
              <a:gd name="connsiteY1315" fmla="*/ 1511237 h 4918474"/>
              <a:gd name="connsiteX1316" fmla="*/ 2277375 w 4798505"/>
              <a:gd name="connsiteY1316" fmla="*/ 1546164 h 4918474"/>
              <a:gd name="connsiteX1317" fmla="*/ 2254727 w 4798505"/>
              <a:gd name="connsiteY1317" fmla="*/ 1596492 h 4918474"/>
              <a:gd name="connsiteX1318" fmla="*/ 2237313 w 4798505"/>
              <a:gd name="connsiteY1318" fmla="*/ 1563979 h 4918474"/>
              <a:gd name="connsiteX1319" fmla="*/ 2203291 w 4798505"/>
              <a:gd name="connsiteY1319" fmla="*/ 1559953 h 4918474"/>
              <a:gd name="connsiteX1320" fmla="*/ 2137562 w 4798505"/>
              <a:gd name="connsiteY1320" fmla="*/ 1587734 h 4918474"/>
              <a:gd name="connsiteX1321" fmla="*/ 2128303 w 4798505"/>
              <a:gd name="connsiteY1321" fmla="*/ 1590755 h 4918474"/>
              <a:gd name="connsiteX1322" fmla="*/ 2099617 w 4798505"/>
              <a:gd name="connsiteY1322" fmla="*/ 1600216 h 4918474"/>
              <a:gd name="connsiteX1323" fmla="*/ 2013555 w 4798505"/>
              <a:gd name="connsiteY1323" fmla="*/ 1641687 h 4918474"/>
              <a:gd name="connsiteX1324" fmla="*/ 1961716 w 4798505"/>
              <a:gd name="connsiteY1324" fmla="*/ 1660207 h 4918474"/>
              <a:gd name="connsiteX1325" fmla="*/ 1938362 w 4798505"/>
              <a:gd name="connsiteY1325" fmla="*/ 1652255 h 4918474"/>
              <a:gd name="connsiteX1326" fmla="*/ 1930310 w 4798505"/>
              <a:gd name="connsiteY1326" fmla="*/ 1673193 h 4918474"/>
              <a:gd name="connsiteX1327" fmla="*/ 1999462 w 4798505"/>
              <a:gd name="connsiteY1327" fmla="*/ 1690605 h 4918474"/>
              <a:gd name="connsiteX1328" fmla="*/ 2100926 w 4798505"/>
              <a:gd name="connsiteY1328" fmla="*/ 1613504 h 4918474"/>
              <a:gd name="connsiteX1329" fmla="*/ 2209532 w 4798505"/>
              <a:gd name="connsiteY1329" fmla="*/ 1630413 h 4918474"/>
              <a:gd name="connsiteX1330" fmla="*/ 2247378 w 4798505"/>
              <a:gd name="connsiteY1330" fmla="*/ 1634138 h 4918474"/>
              <a:gd name="connsiteX1331" fmla="*/ 2147729 w 4798505"/>
              <a:gd name="connsiteY1331" fmla="*/ 1734091 h 4918474"/>
              <a:gd name="connsiteX1332" fmla="*/ 2205506 w 4798505"/>
              <a:gd name="connsiteY1332" fmla="*/ 1752610 h 4918474"/>
              <a:gd name="connsiteX1333" fmla="*/ 2256338 w 4798505"/>
              <a:gd name="connsiteY1333" fmla="*/ 1702282 h 4918474"/>
              <a:gd name="connsiteX1334" fmla="*/ 2356390 w 4798505"/>
              <a:gd name="connsiteY1334" fmla="*/ 1633131 h 4918474"/>
              <a:gd name="connsiteX1335" fmla="*/ 2485029 w 4798505"/>
              <a:gd name="connsiteY1335" fmla="*/ 1633331 h 4918474"/>
              <a:gd name="connsiteX1336" fmla="*/ 2430072 w 4798505"/>
              <a:gd name="connsiteY1336" fmla="*/ 1618233 h 4918474"/>
              <a:gd name="connsiteX1337" fmla="*/ 2426751 w 4798505"/>
              <a:gd name="connsiteY1337" fmla="*/ 1558946 h 4918474"/>
              <a:gd name="connsiteX1338" fmla="*/ 2448392 w 4798505"/>
              <a:gd name="connsiteY1338" fmla="*/ 1531468 h 4918474"/>
              <a:gd name="connsiteX1339" fmla="*/ 2424032 w 4798505"/>
              <a:gd name="connsiteY1339" fmla="*/ 1543547 h 4918474"/>
              <a:gd name="connsiteX1340" fmla="*/ 2356556 w 4798505"/>
              <a:gd name="connsiteY1340" fmla="*/ 1590427 h 4918474"/>
              <a:gd name="connsiteX1341" fmla="*/ 2328106 w 4798505"/>
              <a:gd name="connsiteY1341" fmla="*/ 1594350 h 4918474"/>
              <a:gd name="connsiteX1342" fmla="*/ 2348515 w 4798505"/>
              <a:gd name="connsiteY1342" fmla="*/ 1568182 h 4918474"/>
              <a:gd name="connsiteX1343" fmla="*/ 2366759 w 4798505"/>
              <a:gd name="connsiteY1343" fmla="*/ 1535091 h 4918474"/>
              <a:gd name="connsiteX1344" fmla="*/ 2314214 w 4798505"/>
              <a:gd name="connsiteY1344" fmla="*/ 1565792 h 4918474"/>
              <a:gd name="connsiteX1345" fmla="*/ 2309988 w 4798505"/>
              <a:gd name="connsiteY1345" fmla="*/ 1502780 h 4918474"/>
              <a:gd name="connsiteX1346" fmla="*/ 2271738 w 4798505"/>
              <a:gd name="connsiteY1346" fmla="*/ 1455069 h 4918474"/>
              <a:gd name="connsiteX1347" fmla="*/ 28704 w 4798505"/>
              <a:gd name="connsiteY1347" fmla="*/ 1405849 h 4918474"/>
              <a:gd name="connsiteX1348" fmla="*/ 20651 w 4798505"/>
              <a:gd name="connsiteY1348" fmla="*/ 1436247 h 4918474"/>
              <a:gd name="connsiteX1349" fmla="*/ 15204 w 4798505"/>
              <a:gd name="connsiteY1349" fmla="*/ 1479907 h 4918474"/>
              <a:gd name="connsiteX1350" fmla="*/ 42644 w 4798505"/>
              <a:gd name="connsiteY1350" fmla="*/ 1512786 h 4918474"/>
              <a:gd name="connsiteX1351" fmla="*/ 0 w 4798505"/>
              <a:gd name="connsiteY1351" fmla="*/ 1506238 h 4918474"/>
              <a:gd name="connsiteX1352" fmla="*/ 0 w 4798505"/>
              <a:gd name="connsiteY1352" fmla="*/ 1427781 h 4918474"/>
              <a:gd name="connsiteX1353" fmla="*/ 15899 w 4798505"/>
              <a:gd name="connsiteY1353" fmla="*/ 1418989 h 4918474"/>
              <a:gd name="connsiteX1354" fmla="*/ 28704 w 4798505"/>
              <a:gd name="connsiteY1354" fmla="*/ 1405849 h 4918474"/>
              <a:gd name="connsiteX1355" fmla="*/ 4244915 w 4798505"/>
              <a:gd name="connsiteY1355" fmla="*/ 1403937 h 4918474"/>
              <a:gd name="connsiteX1356" fmla="*/ 4274307 w 4798505"/>
              <a:gd name="connsiteY1356" fmla="*/ 1405144 h 4918474"/>
              <a:gd name="connsiteX1357" fmla="*/ 4294136 w 4798505"/>
              <a:gd name="connsiteY1357" fmla="*/ 1430006 h 4918474"/>
              <a:gd name="connsiteX1358" fmla="*/ 4281656 w 4798505"/>
              <a:gd name="connsiteY1358" fmla="*/ 1459701 h 4918474"/>
              <a:gd name="connsiteX1359" fmla="*/ 4216732 w 4798505"/>
              <a:gd name="connsiteY1359" fmla="*/ 1490602 h 4918474"/>
              <a:gd name="connsiteX1360" fmla="*/ 4230823 w 4798505"/>
              <a:gd name="connsiteY1360" fmla="*/ 1523014 h 4918474"/>
              <a:gd name="connsiteX1361" fmla="*/ 4230823 w 4798505"/>
              <a:gd name="connsiteY1361" fmla="*/ 1523113 h 4918474"/>
              <a:gd name="connsiteX1362" fmla="*/ 4209686 w 4798505"/>
              <a:gd name="connsiteY1362" fmla="*/ 1543145 h 4918474"/>
              <a:gd name="connsiteX1363" fmla="*/ 4161873 w 4798505"/>
              <a:gd name="connsiteY1363" fmla="*/ 1448528 h 4918474"/>
              <a:gd name="connsiteX1364" fmla="*/ 4195996 w 4798505"/>
              <a:gd name="connsiteY1364" fmla="*/ 1412090 h 4918474"/>
              <a:gd name="connsiteX1365" fmla="*/ 4244915 w 4798505"/>
              <a:gd name="connsiteY1365" fmla="*/ 1403937 h 4918474"/>
              <a:gd name="connsiteX1366" fmla="*/ 161876 w 4798505"/>
              <a:gd name="connsiteY1366" fmla="*/ 1402124 h 4918474"/>
              <a:gd name="connsiteX1367" fmla="*/ 167311 w 4798505"/>
              <a:gd name="connsiteY1367" fmla="*/ 1406552 h 4918474"/>
              <a:gd name="connsiteX1368" fmla="*/ 142147 w 4798505"/>
              <a:gd name="connsiteY1368" fmla="*/ 1457686 h 4918474"/>
              <a:gd name="connsiteX1369" fmla="*/ 136207 w 4798505"/>
              <a:gd name="connsiteY1369" fmla="*/ 1536501 h 4918474"/>
              <a:gd name="connsiteX1370" fmla="*/ 132082 w 4798505"/>
              <a:gd name="connsiteY1370" fmla="*/ 1591863 h 4918474"/>
              <a:gd name="connsiteX1371" fmla="*/ 123828 w 4798505"/>
              <a:gd name="connsiteY1371" fmla="*/ 1619844 h 4918474"/>
              <a:gd name="connsiteX1372" fmla="*/ 172143 w 4798505"/>
              <a:gd name="connsiteY1372" fmla="*/ 1671582 h 4918474"/>
              <a:gd name="connsiteX1373" fmla="*/ 223376 w 4798505"/>
              <a:gd name="connsiteY1373" fmla="*/ 1741438 h 4918474"/>
              <a:gd name="connsiteX1374" fmla="*/ 234450 w 4798505"/>
              <a:gd name="connsiteY1374" fmla="*/ 1819044 h 4918474"/>
              <a:gd name="connsiteX1375" fmla="*/ 308130 w 4798505"/>
              <a:gd name="connsiteY1375" fmla="*/ 1834445 h 4918474"/>
              <a:gd name="connsiteX1376" fmla="*/ 408887 w 4798505"/>
              <a:gd name="connsiteY1376" fmla="*/ 1938926 h 4918474"/>
              <a:gd name="connsiteX1377" fmla="*/ 426503 w 4798505"/>
              <a:gd name="connsiteY1377" fmla="*/ 2025894 h 4918474"/>
              <a:gd name="connsiteX1378" fmla="*/ 424992 w 4798505"/>
              <a:gd name="connsiteY1378" fmla="*/ 2027202 h 4918474"/>
              <a:gd name="connsiteX1379" fmla="*/ 410197 w 4798505"/>
              <a:gd name="connsiteY1379" fmla="*/ 2025692 h 4918474"/>
              <a:gd name="connsiteX1380" fmla="*/ 348897 w 4798505"/>
              <a:gd name="connsiteY1380" fmla="*/ 2010392 h 4918474"/>
              <a:gd name="connsiteX1381" fmla="*/ 334803 w 4798505"/>
              <a:gd name="connsiteY1381" fmla="*/ 1954125 h 4918474"/>
              <a:gd name="connsiteX1382" fmla="*/ 293535 w 4798505"/>
              <a:gd name="connsiteY1382" fmla="*/ 1907723 h 4918474"/>
              <a:gd name="connsiteX1383" fmla="*/ 280248 w 4798505"/>
              <a:gd name="connsiteY1383" fmla="*/ 1964997 h 4918474"/>
              <a:gd name="connsiteX1384" fmla="*/ 214620 w 4798505"/>
              <a:gd name="connsiteY1384" fmla="*/ 1911347 h 4918474"/>
              <a:gd name="connsiteX1385" fmla="*/ 158353 w 4798505"/>
              <a:gd name="connsiteY1385" fmla="*/ 1844008 h 4918474"/>
              <a:gd name="connsiteX1386" fmla="*/ 106312 w 4798505"/>
              <a:gd name="connsiteY1386" fmla="*/ 1856488 h 4918474"/>
              <a:gd name="connsiteX1387" fmla="*/ 55884 w 4798505"/>
              <a:gd name="connsiteY1387" fmla="*/ 1833942 h 4918474"/>
              <a:gd name="connsiteX1388" fmla="*/ 59407 w 4798505"/>
              <a:gd name="connsiteY1388" fmla="*/ 1778479 h 4918474"/>
              <a:gd name="connsiteX1389" fmla="*/ 37463 w 4798505"/>
              <a:gd name="connsiteY1389" fmla="*/ 1810086 h 4918474"/>
              <a:gd name="connsiteX1390" fmla="*/ 27297 w 4798505"/>
              <a:gd name="connsiteY1390" fmla="*/ 1801127 h 4918474"/>
              <a:gd name="connsiteX1391" fmla="*/ 27297 w 4798505"/>
              <a:gd name="connsiteY1391" fmla="*/ 1732480 h 4918474"/>
              <a:gd name="connsiteX1392" fmla="*/ 31626 w 4798505"/>
              <a:gd name="connsiteY1392" fmla="*/ 1699666 h 4918474"/>
              <a:gd name="connsiteX1393" fmla="*/ 0 w 4798505"/>
              <a:gd name="connsiteY1393" fmla="*/ 1694314 h 4918474"/>
              <a:gd name="connsiteX1394" fmla="*/ 0 w 4798505"/>
              <a:gd name="connsiteY1394" fmla="*/ 1675891 h 4918474"/>
              <a:gd name="connsiteX1395" fmla="*/ 14212 w 4798505"/>
              <a:gd name="connsiteY1395" fmla="*/ 1667958 h 4918474"/>
              <a:gd name="connsiteX1396" fmla="*/ 24681 w 4798505"/>
              <a:gd name="connsiteY1396" fmla="*/ 1637964 h 4918474"/>
              <a:gd name="connsiteX1397" fmla="*/ 36861 w 4798505"/>
              <a:gd name="connsiteY1397" fmla="*/ 1599511 h 4918474"/>
              <a:gd name="connsiteX1398" fmla="*/ 55079 w 4798505"/>
              <a:gd name="connsiteY1398" fmla="*/ 1561665 h 4918474"/>
              <a:gd name="connsiteX1399" fmla="*/ 14212 w 4798505"/>
              <a:gd name="connsiteY1399" fmla="*/ 1559250 h 4918474"/>
              <a:gd name="connsiteX1400" fmla="*/ 22767 w 4798505"/>
              <a:gd name="connsiteY1400" fmla="*/ 1545962 h 4918474"/>
              <a:gd name="connsiteX1401" fmla="*/ 44370 w 4798505"/>
              <a:gd name="connsiteY1401" fmla="*/ 1536400 h 4918474"/>
              <a:gd name="connsiteX1402" fmla="*/ 43710 w 4798505"/>
              <a:gd name="connsiteY1402" fmla="*/ 1513163 h 4918474"/>
              <a:gd name="connsiteX1403" fmla="*/ 57998 w 4798505"/>
              <a:gd name="connsiteY1403" fmla="*/ 1505096 h 4918474"/>
              <a:gd name="connsiteX1404" fmla="*/ 105206 w 4798505"/>
              <a:gd name="connsiteY1404" fmla="*/ 1435744 h 4918474"/>
              <a:gd name="connsiteX1405" fmla="*/ 120606 w 4798505"/>
              <a:gd name="connsiteY1405" fmla="*/ 1447016 h 4918474"/>
              <a:gd name="connsiteX1406" fmla="*/ 161876 w 4798505"/>
              <a:gd name="connsiteY1406" fmla="*/ 1402124 h 4918474"/>
              <a:gd name="connsiteX1407" fmla="*/ 609597 w 4798505"/>
              <a:gd name="connsiteY1407" fmla="*/ 1295125 h 4918474"/>
              <a:gd name="connsiteX1408" fmla="*/ 635165 w 4798505"/>
              <a:gd name="connsiteY1408" fmla="*/ 1396487 h 4918474"/>
              <a:gd name="connsiteX1409" fmla="*/ 583528 w 4798505"/>
              <a:gd name="connsiteY1409" fmla="*/ 1418229 h 4918474"/>
              <a:gd name="connsiteX1410" fmla="*/ 623891 w 4798505"/>
              <a:gd name="connsiteY1410" fmla="*/ 1465134 h 4918474"/>
              <a:gd name="connsiteX1411" fmla="*/ 581113 w 4798505"/>
              <a:gd name="connsiteY1411" fmla="*/ 1503385 h 4918474"/>
              <a:gd name="connsiteX1412" fmla="*/ 634862 w 4798505"/>
              <a:gd name="connsiteY1412" fmla="*/ 1554920 h 4918474"/>
              <a:gd name="connsiteX1413" fmla="*/ 618656 w 4798505"/>
              <a:gd name="connsiteY1413" fmla="*/ 1522610 h 4918474"/>
              <a:gd name="connsiteX1414" fmla="*/ 655900 w 4798505"/>
              <a:gd name="connsiteY1414" fmla="*/ 1539923 h 4918474"/>
              <a:gd name="connsiteX1415" fmla="*/ 662946 w 4798505"/>
              <a:gd name="connsiteY1415" fmla="*/ 1534488 h 4918474"/>
              <a:gd name="connsiteX1416" fmla="*/ 643015 w 4798505"/>
              <a:gd name="connsiteY1416" fmla="*/ 1498552 h 4918474"/>
              <a:gd name="connsiteX1417" fmla="*/ 643720 w 4798505"/>
              <a:gd name="connsiteY1417" fmla="*/ 1450941 h 4918474"/>
              <a:gd name="connsiteX1418" fmla="*/ 647344 w 4798505"/>
              <a:gd name="connsiteY1418" fmla="*/ 1433226 h 4918474"/>
              <a:gd name="connsiteX1419" fmla="*/ 700291 w 4798505"/>
              <a:gd name="connsiteY1419" fmla="*/ 1355419 h 4918474"/>
              <a:gd name="connsiteX1420" fmla="*/ 767832 w 4798505"/>
              <a:gd name="connsiteY1420" fmla="*/ 1463022 h 4918474"/>
              <a:gd name="connsiteX1421" fmla="*/ 789171 w 4798505"/>
              <a:gd name="connsiteY1421" fmla="*/ 1519790 h 4918474"/>
              <a:gd name="connsiteX1422" fmla="*/ 839903 w 4798505"/>
              <a:gd name="connsiteY1422" fmla="*/ 1535998 h 4918474"/>
              <a:gd name="connsiteX1423" fmla="*/ 943577 w 4798505"/>
              <a:gd name="connsiteY1423" fmla="*/ 1605550 h 4918474"/>
              <a:gd name="connsiteX1424" fmla="*/ 968439 w 4798505"/>
              <a:gd name="connsiteY1424" fmla="*/ 1662121 h 4918474"/>
              <a:gd name="connsiteX1425" fmla="*/ 932103 w 4798505"/>
              <a:gd name="connsiteY1425" fmla="*/ 1713757 h 4918474"/>
              <a:gd name="connsiteX1426" fmla="*/ 960789 w 4798505"/>
              <a:gd name="connsiteY1426" fmla="*/ 1767407 h 4918474"/>
              <a:gd name="connsiteX1427" fmla="*/ 922439 w 4798505"/>
              <a:gd name="connsiteY1427" fmla="*/ 1676916 h 4918474"/>
              <a:gd name="connsiteX1428" fmla="*/ 890432 w 4798505"/>
              <a:gd name="connsiteY1428" fmla="*/ 1720803 h 4918474"/>
              <a:gd name="connsiteX1429" fmla="*/ 867583 w 4798505"/>
              <a:gd name="connsiteY1429" fmla="*/ 1689902 h 4918474"/>
              <a:gd name="connsiteX1430" fmla="*/ 817254 w 4798505"/>
              <a:gd name="connsiteY1430" fmla="*/ 1686981 h 4918474"/>
              <a:gd name="connsiteX1431" fmla="*/ 821482 w 4798505"/>
              <a:gd name="connsiteY1431" fmla="*/ 1668360 h 4918474"/>
              <a:gd name="connsiteX1432" fmla="*/ 642714 w 4798505"/>
              <a:gd name="connsiteY1432" fmla="*/ 1713353 h 4918474"/>
              <a:gd name="connsiteX1433" fmla="*/ 728072 w 4798505"/>
              <a:gd name="connsiteY1433" fmla="*/ 1704295 h 4918474"/>
              <a:gd name="connsiteX1434" fmla="*/ 662744 w 4798505"/>
              <a:gd name="connsiteY1434" fmla="*/ 1724526 h 4918474"/>
              <a:gd name="connsiteX1435" fmla="*/ 602954 w 4798505"/>
              <a:gd name="connsiteY1435" fmla="*/ 1744156 h 4918474"/>
              <a:gd name="connsiteX1436" fmla="*/ 629427 w 4798505"/>
              <a:gd name="connsiteY1436" fmla="*/ 1758951 h 4918474"/>
              <a:gd name="connsiteX1437" fmla="*/ 603457 w 4798505"/>
              <a:gd name="connsiteY1437" fmla="*/ 1777372 h 4918474"/>
              <a:gd name="connsiteX1438" fmla="*/ 639391 w 4798505"/>
              <a:gd name="connsiteY1438" fmla="*/ 1785928 h 4918474"/>
              <a:gd name="connsiteX1439" fmla="*/ 639409 w 4798505"/>
              <a:gd name="connsiteY1439" fmla="*/ 1785940 h 4918474"/>
              <a:gd name="connsiteX1440" fmla="*/ 674214 w 4798505"/>
              <a:gd name="connsiteY1440" fmla="*/ 1760362 h 4918474"/>
              <a:gd name="connsiteX1441" fmla="*/ 651468 w 4798505"/>
              <a:gd name="connsiteY1441" fmla="*/ 1747980 h 4918474"/>
              <a:gd name="connsiteX1442" fmla="*/ 728367 w 4798505"/>
              <a:gd name="connsiteY1442" fmla="*/ 1731976 h 4918474"/>
              <a:gd name="connsiteX1443" fmla="*/ 730684 w 4798505"/>
              <a:gd name="connsiteY1443" fmla="*/ 1739022 h 4918474"/>
              <a:gd name="connsiteX1444" fmla="*/ 692134 w 4798505"/>
              <a:gd name="connsiteY1444" fmla="*/ 1756637 h 4918474"/>
              <a:gd name="connsiteX1445" fmla="*/ 693945 w 4798505"/>
              <a:gd name="connsiteY1445" fmla="*/ 1762074 h 4918474"/>
              <a:gd name="connsiteX1446" fmla="*/ 787858 w 4798505"/>
              <a:gd name="connsiteY1446" fmla="*/ 1742646 h 4918474"/>
              <a:gd name="connsiteX1447" fmla="*/ 679451 w 4798505"/>
              <a:gd name="connsiteY1447" fmla="*/ 1795692 h 4918474"/>
              <a:gd name="connsiteX1448" fmla="*/ 679366 w 4798505"/>
              <a:gd name="connsiteY1448" fmla="*/ 1795526 h 4918474"/>
              <a:gd name="connsiteX1449" fmla="*/ 667073 w 4798505"/>
              <a:gd name="connsiteY1449" fmla="*/ 1814616 h 4918474"/>
              <a:gd name="connsiteX1450" fmla="*/ 650101 w 4798505"/>
              <a:gd name="connsiteY1450" fmla="*/ 1832005 h 4918474"/>
              <a:gd name="connsiteX1451" fmla="*/ 647346 w 4798505"/>
              <a:gd name="connsiteY1451" fmla="*/ 1854739 h 4918474"/>
              <a:gd name="connsiteX1452" fmla="*/ 619966 w 4798505"/>
              <a:gd name="connsiteY1452" fmla="*/ 1824580 h 4918474"/>
              <a:gd name="connsiteX1453" fmla="*/ 579100 w 4798505"/>
              <a:gd name="connsiteY1453" fmla="*/ 1798812 h 4918474"/>
              <a:gd name="connsiteX1454" fmla="*/ 584231 w 4798505"/>
              <a:gd name="connsiteY1454" fmla="*/ 1830417 h 4918474"/>
              <a:gd name="connsiteX1455" fmla="*/ 519006 w 4798505"/>
              <a:gd name="connsiteY1455" fmla="*/ 1859306 h 4918474"/>
              <a:gd name="connsiteX1456" fmla="*/ 595202 w 4798505"/>
              <a:gd name="connsiteY1456" fmla="*/ 1849643 h 4918474"/>
              <a:gd name="connsiteX1457" fmla="*/ 595202 w 4798505"/>
              <a:gd name="connsiteY1457" fmla="*/ 1883465 h 4918474"/>
              <a:gd name="connsiteX1458" fmla="*/ 617146 w 4798505"/>
              <a:gd name="connsiteY1458" fmla="*/ 1884874 h 4918474"/>
              <a:gd name="connsiteX1459" fmla="*/ 606980 w 4798505"/>
              <a:gd name="connsiteY1459" fmla="*/ 1906314 h 4918474"/>
              <a:gd name="connsiteX1460" fmla="*/ 606980 w 4798505"/>
              <a:gd name="connsiteY1460" fmla="*/ 1906410 h 4918474"/>
              <a:gd name="connsiteX1461" fmla="*/ 617144 w 4798505"/>
              <a:gd name="connsiteY1461" fmla="*/ 1884975 h 4918474"/>
              <a:gd name="connsiteX1462" fmla="*/ 651468 w 4798505"/>
              <a:gd name="connsiteY1462" fmla="*/ 1884975 h 4918474"/>
              <a:gd name="connsiteX1463" fmla="*/ 647627 w 4798505"/>
              <a:gd name="connsiteY1463" fmla="*/ 1856023 h 4918474"/>
              <a:gd name="connsiteX1464" fmla="*/ 669286 w 4798505"/>
              <a:gd name="connsiteY1464" fmla="*/ 1864844 h 4918474"/>
              <a:gd name="connsiteX1465" fmla="*/ 733707 w 4798505"/>
              <a:gd name="connsiteY1465" fmla="*/ 1837665 h 4918474"/>
              <a:gd name="connsiteX1466" fmla="*/ 704212 w 4798505"/>
              <a:gd name="connsiteY1466" fmla="*/ 1877123 h 4918474"/>
              <a:gd name="connsiteX1467" fmla="*/ 664151 w 4798505"/>
              <a:gd name="connsiteY1467" fmla="*/ 1895543 h 4918474"/>
              <a:gd name="connsiteX1468" fmla="*/ 750313 w 4798505"/>
              <a:gd name="connsiteY1468" fmla="*/ 1913459 h 4918474"/>
              <a:gd name="connsiteX1469" fmla="*/ 707634 w 4798505"/>
              <a:gd name="connsiteY1469" fmla="*/ 1946978 h 4918474"/>
              <a:gd name="connsiteX1470" fmla="*/ 792390 w 4798505"/>
              <a:gd name="connsiteY1470" fmla="*/ 1962076 h 4918474"/>
              <a:gd name="connsiteX1471" fmla="*/ 652072 w 4798505"/>
              <a:gd name="connsiteY1471" fmla="*/ 1906716 h 4918474"/>
              <a:gd name="connsiteX1472" fmla="*/ 606877 w 4798505"/>
              <a:gd name="connsiteY1472" fmla="*/ 1906716 h 4918474"/>
              <a:gd name="connsiteX1473" fmla="*/ 606967 w 4798505"/>
              <a:gd name="connsiteY1473" fmla="*/ 1906444 h 4918474"/>
              <a:gd name="connsiteX1474" fmla="*/ 596712 w 4798505"/>
              <a:gd name="connsiteY1474" fmla="*/ 1932585 h 4918474"/>
              <a:gd name="connsiteX1475" fmla="*/ 548598 w 4798505"/>
              <a:gd name="connsiteY1475" fmla="*/ 1973350 h 4918474"/>
              <a:gd name="connsiteX1476" fmla="*/ 549605 w 4798505"/>
              <a:gd name="connsiteY1476" fmla="*/ 2081355 h 4918474"/>
              <a:gd name="connsiteX1477" fmla="*/ 509042 w 4798505"/>
              <a:gd name="connsiteY1477" fmla="*/ 2119001 h 4918474"/>
              <a:gd name="connsiteX1478" fmla="*/ 513772 w 4798505"/>
              <a:gd name="connsiteY1478" fmla="*/ 2030323 h 4918474"/>
              <a:gd name="connsiteX1479" fmla="*/ 489412 w 4798505"/>
              <a:gd name="connsiteY1479" fmla="*/ 1958856 h 4918474"/>
              <a:gd name="connsiteX1480" fmla="*/ 427811 w 4798505"/>
              <a:gd name="connsiteY1480" fmla="*/ 1910340 h 4918474"/>
              <a:gd name="connsiteX1481" fmla="*/ 367920 w 4798505"/>
              <a:gd name="connsiteY1481" fmla="*/ 1859508 h 4918474"/>
              <a:gd name="connsiteX1482" fmla="*/ 363692 w 4798505"/>
              <a:gd name="connsiteY1482" fmla="*/ 1815721 h 4918474"/>
              <a:gd name="connsiteX1483" fmla="*/ 312358 w 4798505"/>
              <a:gd name="connsiteY1483" fmla="*/ 1774352 h 4918474"/>
              <a:gd name="connsiteX1484" fmla="*/ 321819 w 4798505"/>
              <a:gd name="connsiteY1484" fmla="*/ 1710134 h 4918474"/>
              <a:gd name="connsiteX1485" fmla="*/ 300682 w 4798505"/>
              <a:gd name="connsiteY1485" fmla="*/ 1712549 h 4918474"/>
              <a:gd name="connsiteX1486" fmla="*/ 297662 w 4798505"/>
              <a:gd name="connsiteY1486" fmla="*/ 1701477 h 4918474"/>
              <a:gd name="connsiteX1487" fmla="*/ 309842 w 4798505"/>
              <a:gd name="connsiteY1487" fmla="*/ 1663428 h 4918474"/>
              <a:gd name="connsiteX1488" fmla="*/ 313716 w 4798505"/>
              <a:gd name="connsiteY1488" fmla="*/ 1639095 h 4918474"/>
              <a:gd name="connsiteX1489" fmla="*/ 303142 w 4798505"/>
              <a:gd name="connsiteY1489" fmla="*/ 1617122 h 4918474"/>
              <a:gd name="connsiteX1490" fmla="*/ 254981 w 4798505"/>
              <a:gd name="connsiteY1490" fmla="*/ 1611088 h 4918474"/>
              <a:gd name="connsiteX1491" fmla="*/ 272697 w 4798505"/>
              <a:gd name="connsiteY1491" fmla="*/ 1575053 h 4918474"/>
              <a:gd name="connsiteX1492" fmla="*/ 265853 w 4798505"/>
              <a:gd name="connsiteY1492" fmla="*/ 1537105 h 4918474"/>
              <a:gd name="connsiteX1493" fmla="*/ 283870 w 4798505"/>
              <a:gd name="connsiteY1493" fmla="*/ 1499659 h 4918474"/>
              <a:gd name="connsiteX1494" fmla="*/ 339333 w 4798505"/>
              <a:gd name="connsiteY1494" fmla="*/ 1488286 h 4918474"/>
              <a:gd name="connsiteX1495" fmla="*/ 341647 w 4798505"/>
              <a:gd name="connsiteY1495" fmla="*/ 1547674 h 4918474"/>
              <a:gd name="connsiteX1496" fmla="*/ 345045 w 4798505"/>
              <a:gd name="connsiteY1496" fmla="*/ 1585064 h 4918474"/>
              <a:gd name="connsiteX1497" fmla="*/ 371041 w 4798505"/>
              <a:gd name="connsiteY1497" fmla="*/ 1566597 h 4918474"/>
              <a:gd name="connsiteX1498" fmla="*/ 371946 w 4798505"/>
              <a:gd name="connsiteY1498" fmla="*/ 1552707 h 4918474"/>
              <a:gd name="connsiteX1499" fmla="*/ 394998 w 4798505"/>
              <a:gd name="connsiteY1499" fmla="*/ 1499558 h 4918474"/>
              <a:gd name="connsiteX1500" fmla="*/ 411806 w 4798505"/>
              <a:gd name="connsiteY1500" fmla="*/ 1443594 h 4918474"/>
              <a:gd name="connsiteX1501" fmla="*/ 434253 w 4798505"/>
              <a:gd name="connsiteY1501" fmla="*/ 1468960 h 4918474"/>
              <a:gd name="connsiteX1502" fmla="*/ 472200 w 4798505"/>
              <a:gd name="connsiteY1502" fmla="*/ 1466545 h 4918474"/>
              <a:gd name="connsiteX1503" fmla="*/ 475422 w 4798505"/>
              <a:gd name="connsiteY1503" fmla="*/ 1456881 h 4918474"/>
              <a:gd name="connsiteX1504" fmla="*/ 474717 w 4798505"/>
              <a:gd name="connsiteY1504" fmla="*/ 1399709 h 4918474"/>
              <a:gd name="connsiteX1505" fmla="*/ 542862 w 4798505"/>
              <a:gd name="connsiteY1505" fmla="*/ 1344145 h 4918474"/>
              <a:gd name="connsiteX1506" fmla="*/ 582825 w 4798505"/>
              <a:gd name="connsiteY1506" fmla="*/ 1334684 h 4918474"/>
              <a:gd name="connsiteX1507" fmla="*/ 609597 w 4798505"/>
              <a:gd name="connsiteY1507" fmla="*/ 1295125 h 4918474"/>
              <a:gd name="connsiteX1508" fmla="*/ 4171742 w 4798505"/>
              <a:gd name="connsiteY1508" fmla="*/ 1261123 h 4918474"/>
              <a:gd name="connsiteX1509" fmla="*/ 4170530 w 4798505"/>
              <a:gd name="connsiteY1509" fmla="*/ 1261808 h 4918474"/>
              <a:gd name="connsiteX1510" fmla="*/ 4170631 w 4798505"/>
              <a:gd name="connsiteY1510" fmla="*/ 1261707 h 4918474"/>
              <a:gd name="connsiteX1511" fmla="*/ 4170127 w 4798505"/>
              <a:gd name="connsiteY1511" fmla="*/ 1261204 h 4918474"/>
              <a:gd name="connsiteX1512" fmla="*/ 4274470 w 4798505"/>
              <a:gd name="connsiteY1512" fmla="*/ 1220180 h 4918474"/>
              <a:gd name="connsiteX1513" fmla="*/ 4314168 w 4798505"/>
              <a:gd name="connsiteY1513" fmla="*/ 1223459 h 4918474"/>
              <a:gd name="connsiteX1514" fmla="*/ 4307726 w 4798505"/>
              <a:gd name="connsiteY1514" fmla="*/ 1238054 h 4918474"/>
              <a:gd name="connsiteX1515" fmla="*/ 4334198 w 4798505"/>
              <a:gd name="connsiteY1515" fmla="*/ 1245302 h 4918474"/>
              <a:gd name="connsiteX1516" fmla="*/ 4252352 w 4798505"/>
              <a:gd name="connsiteY1516" fmla="*/ 1257066 h 4918474"/>
              <a:gd name="connsiteX1517" fmla="*/ 4171742 w 4798505"/>
              <a:gd name="connsiteY1517" fmla="*/ 1261123 h 4918474"/>
              <a:gd name="connsiteX1518" fmla="*/ 4237027 w 4798505"/>
              <a:gd name="connsiteY1518" fmla="*/ 1224177 h 4918474"/>
              <a:gd name="connsiteX1519" fmla="*/ 4274470 w 4798505"/>
              <a:gd name="connsiteY1519" fmla="*/ 1220180 h 4918474"/>
              <a:gd name="connsiteX1520" fmla="*/ 4119495 w 4798505"/>
              <a:gd name="connsiteY1520" fmla="*/ 1206950 h 4918474"/>
              <a:gd name="connsiteX1521" fmla="*/ 4150096 w 4798505"/>
              <a:gd name="connsiteY1521" fmla="*/ 1258789 h 4918474"/>
              <a:gd name="connsiteX1522" fmla="*/ 4170429 w 4798505"/>
              <a:gd name="connsiteY1522" fmla="*/ 1261910 h 4918474"/>
              <a:gd name="connsiteX1523" fmla="*/ 4169925 w 4798505"/>
              <a:gd name="connsiteY1523" fmla="*/ 1261404 h 4918474"/>
              <a:gd name="connsiteX1524" fmla="*/ 4170026 w 4798505"/>
              <a:gd name="connsiteY1524" fmla="*/ 1261305 h 4918474"/>
              <a:gd name="connsiteX1525" fmla="*/ 4186432 w 4798505"/>
              <a:gd name="connsiteY1525" fmla="*/ 1279221 h 4918474"/>
              <a:gd name="connsiteX1526" fmla="*/ 4152814 w 4798505"/>
              <a:gd name="connsiteY1526" fmla="*/ 1282645 h 4918474"/>
              <a:gd name="connsiteX1527" fmla="*/ 4122515 w 4798505"/>
              <a:gd name="connsiteY1527" fmla="*/ 1288884 h 4918474"/>
              <a:gd name="connsiteX1528" fmla="*/ 4060613 w 4798505"/>
              <a:gd name="connsiteY1528" fmla="*/ 1263519 h 4918474"/>
              <a:gd name="connsiteX1529" fmla="*/ 3997601 w 4798505"/>
              <a:gd name="connsiteY1529" fmla="*/ 1267142 h 4918474"/>
              <a:gd name="connsiteX1530" fmla="*/ 4055881 w 4798505"/>
              <a:gd name="connsiteY1530" fmla="*/ 1241375 h 4918474"/>
              <a:gd name="connsiteX1531" fmla="*/ 4119495 w 4798505"/>
              <a:gd name="connsiteY1531" fmla="*/ 1206950 h 4918474"/>
              <a:gd name="connsiteX1532" fmla="*/ 727969 w 4798505"/>
              <a:gd name="connsiteY1532" fmla="*/ 1193764 h 4918474"/>
              <a:gd name="connsiteX1533" fmla="*/ 735316 w 4798505"/>
              <a:gd name="connsiteY1533" fmla="*/ 1197790 h 4918474"/>
              <a:gd name="connsiteX1534" fmla="*/ 720117 w 4798505"/>
              <a:gd name="connsiteY1534" fmla="*/ 1233524 h 4918474"/>
              <a:gd name="connsiteX1535" fmla="*/ 790678 w 4798505"/>
              <a:gd name="connsiteY1535" fmla="*/ 1251842 h 4918474"/>
              <a:gd name="connsiteX1536" fmla="*/ 750515 w 4798505"/>
              <a:gd name="connsiteY1536" fmla="*/ 1279221 h 4918474"/>
              <a:gd name="connsiteX1537" fmla="*/ 787456 w 4798505"/>
              <a:gd name="connsiteY1537" fmla="*/ 1309720 h 4918474"/>
              <a:gd name="connsiteX1538" fmla="*/ 769676 w 4798505"/>
              <a:gd name="connsiteY1538" fmla="*/ 1346694 h 4918474"/>
              <a:gd name="connsiteX1539" fmla="*/ 769641 w 4798505"/>
              <a:gd name="connsiteY1539" fmla="*/ 1346661 h 4918474"/>
              <a:gd name="connsiteX1540" fmla="*/ 769641 w 4798505"/>
              <a:gd name="connsiteY1540" fmla="*/ 1346762 h 4918474"/>
              <a:gd name="connsiteX1541" fmla="*/ 769676 w 4798505"/>
              <a:gd name="connsiteY1541" fmla="*/ 1346694 h 4918474"/>
              <a:gd name="connsiteX1542" fmla="*/ 797422 w 4798505"/>
              <a:gd name="connsiteY1542" fmla="*/ 1373235 h 4918474"/>
              <a:gd name="connsiteX1543" fmla="*/ 788966 w 4798505"/>
              <a:gd name="connsiteY1543" fmla="*/ 1380382 h 4918474"/>
              <a:gd name="connsiteX1544" fmla="*/ 738336 w 4798505"/>
              <a:gd name="connsiteY1544" fmla="*/ 1365786 h 4918474"/>
              <a:gd name="connsiteX1545" fmla="*/ 749812 w 4798505"/>
              <a:gd name="connsiteY1545" fmla="*/ 1328543 h 4918474"/>
              <a:gd name="connsiteX1546" fmla="*/ 693443 w 4798505"/>
              <a:gd name="connsiteY1546" fmla="*/ 1234028 h 4918474"/>
              <a:gd name="connsiteX1547" fmla="*/ 727969 w 4798505"/>
              <a:gd name="connsiteY1547" fmla="*/ 1193764 h 4918474"/>
              <a:gd name="connsiteX1548" fmla="*/ 4240385 w 4798505"/>
              <a:gd name="connsiteY1548" fmla="*/ 1180780 h 4918474"/>
              <a:gd name="connsiteX1549" fmla="*/ 4242716 w 4798505"/>
              <a:gd name="connsiteY1549" fmla="*/ 1180890 h 4918474"/>
              <a:gd name="connsiteX1550" fmla="*/ 4240889 w 4798505"/>
              <a:gd name="connsiteY1550" fmla="*/ 1181182 h 4918474"/>
              <a:gd name="connsiteX1551" fmla="*/ 4240688 w 4798505"/>
              <a:gd name="connsiteY1551" fmla="*/ 1181083 h 4918474"/>
              <a:gd name="connsiteX1552" fmla="*/ 4240889 w 4798505"/>
              <a:gd name="connsiteY1552" fmla="*/ 1181283 h 4918474"/>
              <a:gd name="connsiteX1553" fmla="*/ 4240409 w 4798505"/>
              <a:gd name="connsiteY1553" fmla="*/ 1181022 h 4918474"/>
              <a:gd name="connsiteX1554" fmla="*/ 4240530 w 4798505"/>
              <a:gd name="connsiteY1554" fmla="*/ 1180924 h 4918474"/>
              <a:gd name="connsiteX1555" fmla="*/ 4306215 w 4798505"/>
              <a:gd name="connsiteY1555" fmla="*/ 1170714 h 4918474"/>
              <a:gd name="connsiteX1556" fmla="*/ 4371541 w 4798505"/>
              <a:gd name="connsiteY1556" fmla="*/ 1210071 h 4918474"/>
              <a:gd name="connsiteX1557" fmla="*/ 4408080 w 4798505"/>
              <a:gd name="connsiteY1557" fmla="*/ 1188832 h 4918474"/>
              <a:gd name="connsiteX1558" fmla="*/ 4428714 w 4798505"/>
              <a:gd name="connsiteY1558" fmla="*/ 1270063 h 4918474"/>
              <a:gd name="connsiteX1559" fmla="*/ 4456596 w 4798505"/>
              <a:gd name="connsiteY1559" fmla="*/ 1332873 h 4918474"/>
              <a:gd name="connsiteX1560" fmla="*/ 4516285 w 4798505"/>
              <a:gd name="connsiteY1560" fmla="*/ 1363170 h 4918474"/>
              <a:gd name="connsiteX1561" fmla="*/ 4552219 w 4798505"/>
              <a:gd name="connsiteY1561" fmla="*/ 1377464 h 4918474"/>
              <a:gd name="connsiteX1562" fmla="*/ 4476023 w 4798505"/>
              <a:gd name="connsiteY1562" fmla="*/ 1377464 h 4918474"/>
              <a:gd name="connsiteX1563" fmla="*/ 4397410 w 4798505"/>
              <a:gd name="connsiteY1563" fmla="*/ 1322403 h 4918474"/>
              <a:gd name="connsiteX1564" fmla="*/ 4405361 w 4798505"/>
              <a:gd name="connsiteY1564" fmla="*/ 1345958 h 4918474"/>
              <a:gd name="connsiteX1565" fmla="*/ 4397913 w 4798505"/>
              <a:gd name="connsiteY1565" fmla="*/ 1368706 h 4918474"/>
              <a:gd name="connsiteX1566" fmla="*/ 4456798 w 4798505"/>
              <a:gd name="connsiteY1566" fmla="*/ 1375048 h 4918474"/>
              <a:gd name="connsiteX1567" fmla="*/ 4390566 w 4798505"/>
              <a:gd name="connsiteY1567" fmla="*/ 1384610 h 4918474"/>
              <a:gd name="connsiteX1568" fmla="*/ 4350202 w 4798505"/>
              <a:gd name="connsiteY1568" fmla="*/ 1355219 h 4918474"/>
              <a:gd name="connsiteX1569" fmla="*/ 4274509 w 4798505"/>
              <a:gd name="connsiteY1569" fmla="*/ 1316364 h 4918474"/>
              <a:gd name="connsiteX1570" fmla="*/ 4252464 w 4798505"/>
              <a:gd name="connsiteY1570" fmla="*/ 1311936 h 4918474"/>
              <a:gd name="connsiteX1571" fmla="*/ 4283265 w 4798505"/>
              <a:gd name="connsiteY1571" fmla="*/ 1285060 h 4918474"/>
              <a:gd name="connsiteX1572" fmla="*/ 4367012 w 4798505"/>
              <a:gd name="connsiteY1572" fmla="*/ 1287677 h 4918474"/>
              <a:gd name="connsiteX1573" fmla="*/ 4379593 w 4798505"/>
              <a:gd name="connsiteY1573" fmla="*/ 1293616 h 4918474"/>
              <a:gd name="connsiteX1574" fmla="*/ 4428815 w 4798505"/>
              <a:gd name="connsiteY1574" fmla="*/ 1303984 h 4918474"/>
              <a:gd name="connsiteX1575" fmla="*/ 4381707 w 4798505"/>
              <a:gd name="connsiteY1575" fmla="*/ 1264527 h 4918474"/>
              <a:gd name="connsiteX1576" fmla="*/ 4354632 w 4798505"/>
              <a:gd name="connsiteY1576" fmla="*/ 1238155 h 4918474"/>
              <a:gd name="connsiteX1577" fmla="*/ 4255383 w 4798505"/>
              <a:gd name="connsiteY1577" fmla="*/ 1181485 h 4918474"/>
              <a:gd name="connsiteX1578" fmla="*/ 4242716 w 4798505"/>
              <a:gd name="connsiteY1578" fmla="*/ 1180890 h 4918474"/>
              <a:gd name="connsiteX1579" fmla="*/ 1952555 w 4798505"/>
              <a:gd name="connsiteY1579" fmla="*/ 1161856 h 4918474"/>
              <a:gd name="connsiteX1580" fmla="*/ 1914005 w 4798505"/>
              <a:gd name="connsiteY1580" fmla="*/ 1194469 h 4918474"/>
              <a:gd name="connsiteX1581" fmla="*/ 1940678 w 4798505"/>
              <a:gd name="connsiteY1581" fmla="*/ 1254057 h 4918474"/>
              <a:gd name="connsiteX1582" fmla="*/ 1997047 w 4798505"/>
              <a:gd name="connsiteY1582" fmla="*/ 1294622 h 4918474"/>
              <a:gd name="connsiteX1583" fmla="*/ 2121257 w 4798505"/>
              <a:gd name="connsiteY1583" fmla="*/ 1307507 h 4918474"/>
              <a:gd name="connsiteX1584" fmla="*/ 2107568 w 4798505"/>
              <a:gd name="connsiteY1584" fmla="*/ 1399507 h 4918474"/>
              <a:gd name="connsiteX1585" fmla="*/ 2127196 w 4798505"/>
              <a:gd name="connsiteY1585" fmla="*/ 1382294 h 4918474"/>
              <a:gd name="connsiteX1586" fmla="*/ 2131325 w 4798505"/>
              <a:gd name="connsiteY1586" fmla="*/ 1391353 h 4918474"/>
              <a:gd name="connsiteX1587" fmla="*/ 2196146 w 4798505"/>
              <a:gd name="connsiteY1587" fmla="*/ 1475603 h 4918474"/>
              <a:gd name="connsiteX1588" fmla="*/ 2199669 w 4798505"/>
              <a:gd name="connsiteY1588" fmla="*/ 1479025 h 4918474"/>
              <a:gd name="connsiteX1589" fmla="*/ 2251809 w 4798505"/>
              <a:gd name="connsiteY1589" fmla="*/ 1488891 h 4918474"/>
              <a:gd name="connsiteX1590" fmla="*/ 2245366 w 4798505"/>
              <a:gd name="connsiteY1590" fmla="*/ 1442287 h 4918474"/>
              <a:gd name="connsiteX1591" fmla="*/ 2226140 w 4798505"/>
              <a:gd name="connsiteY1591" fmla="*/ 1410579 h 4918474"/>
              <a:gd name="connsiteX1592" fmla="*/ 2157493 w 4798505"/>
              <a:gd name="connsiteY1592" fmla="*/ 1372631 h 4918474"/>
              <a:gd name="connsiteX1593" fmla="*/ 2157392 w 4798505"/>
              <a:gd name="connsiteY1593" fmla="*/ 1372631 h 4918474"/>
              <a:gd name="connsiteX1594" fmla="*/ 2214061 w 4798505"/>
              <a:gd name="connsiteY1594" fmla="*/ 1313848 h 4918474"/>
              <a:gd name="connsiteX1595" fmla="*/ 2202284 w 4798505"/>
              <a:gd name="connsiteY1595" fmla="*/ 1285462 h 4918474"/>
              <a:gd name="connsiteX1596" fmla="*/ 2177725 w 4798505"/>
              <a:gd name="connsiteY1596" fmla="*/ 1309118 h 4918474"/>
              <a:gd name="connsiteX1597" fmla="*/ 2180444 w 4798505"/>
              <a:gd name="connsiteY1597" fmla="*/ 1350285 h 4918474"/>
              <a:gd name="connsiteX1598" fmla="*/ 2156788 w 4798505"/>
              <a:gd name="connsiteY1598" fmla="*/ 1334684 h 4918474"/>
              <a:gd name="connsiteX1599" fmla="*/ 2167356 w 4798505"/>
              <a:gd name="connsiteY1599" fmla="*/ 1288985 h 4918474"/>
              <a:gd name="connsiteX1600" fmla="*/ 2148333 w 4798505"/>
              <a:gd name="connsiteY1600" fmla="*/ 1295328 h 4918474"/>
              <a:gd name="connsiteX1601" fmla="*/ 2117937 w 4798505"/>
              <a:gd name="connsiteY1601" fmla="*/ 1234129 h 4918474"/>
              <a:gd name="connsiteX1602" fmla="*/ 2116124 w 4798505"/>
              <a:gd name="connsiteY1602" fmla="*/ 1249831 h 4918474"/>
              <a:gd name="connsiteX1603" fmla="*/ 2112401 w 4798505"/>
              <a:gd name="connsiteY1603" fmla="*/ 1268351 h 4918474"/>
              <a:gd name="connsiteX1604" fmla="*/ 2030566 w 4798505"/>
              <a:gd name="connsiteY1604" fmla="*/ 1213493 h 4918474"/>
              <a:gd name="connsiteX1605" fmla="*/ 2018889 w 4798505"/>
              <a:gd name="connsiteY1605" fmla="*/ 1193362 h 4918474"/>
              <a:gd name="connsiteX1606" fmla="*/ 1986678 w 4798505"/>
              <a:gd name="connsiteY1606" fmla="*/ 1246005 h 4918474"/>
              <a:gd name="connsiteX1607" fmla="*/ 1952555 w 4798505"/>
              <a:gd name="connsiteY1607" fmla="*/ 1161856 h 4918474"/>
              <a:gd name="connsiteX1608" fmla="*/ 1453199 w 4798505"/>
              <a:gd name="connsiteY1608" fmla="*/ 1108709 h 4918474"/>
              <a:gd name="connsiteX1609" fmla="*/ 1453199 w 4798505"/>
              <a:gd name="connsiteY1609" fmla="*/ 1274289 h 4918474"/>
              <a:gd name="connsiteX1610" fmla="*/ 1467088 w 4798505"/>
              <a:gd name="connsiteY1610" fmla="*/ 1269257 h 4918474"/>
              <a:gd name="connsiteX1611" fmla="*/ 1471114 w 4798505"/>
              <a:gd name="connsiteY1611" fmla="*/ 1274188 h 4918474"/>
              <a:gd name="connsiteX1612" fmla="*/ 1463365 w 4798505"/>
              <a:gd name="connsiteY1612" fmla="*/ 1298849 h 4918474"/>
              <a:gd name="connsiteX1613" fmla="*/ 1429242 w 4798505"/>
              <a:gd name="connsiteY1613" fmla="*/ 1288381 h 4918474"/>
              <a:gd name="connsiteX1614" fmla="*/ 1440013 w 4798505"/>
              <a:gd name="connsiteY1614" fmla="*/ 1266940 h 4918474"/>
              <a:gd name="connsiteX1615" fmla="*/ 1442428 w 4798505"/>
              <a:gd name="connsiteY1615" fmla="*/ 1190140 h 4918474"/>
              <a:gd name="connsiteX1616" fmla="*/ 1441925 w 4798505"/>
              <a:gd name="connsiteY1616" fmla="*/ 1110320 h 4918474"/>
              <a:gd name="connsiteX1617" fmla="*/ 1453199 w 4798505"/>
              <a:gd name="connsiteY1617" fmla="*/ 1108709 h 4918474"/>
              <a:gd name="connsiteX1618" fmla="*/ 725545 w 4798505"/>
              <a:gd name="connsiteY1618" fmla="*/ 1098487 h 4918474"/>
              <a:gd name="connsiteX1619" fmla="*/ 744068 w 4798505"/>
              <a:gd name="connsiteY1619" fmla="*/ 1102470 h 4918474"/>
              <a:gd name="connsiteX1620" fmla="*/ 725849 w 4798505"/>
              <a:gd name="connsiteY1620" fmla="*/ 1123405 h 4918474"/>
              <a:gd name="connsiteX1621" fmla="*/ 685588 w 4798505"/>
              <a:gd name="connsiteY1621" fmla="*/ 1202119 h 4918474"/>
              <a:gd name="connsiteX1622" fmla="*/ 685588 w 4798505"/>
              <a:gd name="connsiteY1622" fmla="*/ 1202018 h 4918474"/>
              <a:gd name="connsiteX1623" fmla="*/ 674314 w 4798505"/>
              <a:gd name="connsiteY1623" fmla="*/ 1189235 h 4918474"/>
              <a:gd name="connsiteX1624" fmla="*/ 668173 w 4798505"/>
              <a:gd name="connsiteY1624" fmla="*/ 1151992 h 4918474"/>
              <a:gd name="connsiteX1625" fmla="*/ 711927 w 4798505"/>
              <a:gd name="connsiteY1625" fmla="*/ 1100752 h 4918474"/>
              <a:gd name="connsiteX1626" fmla="*/ 725545 w 4798505"/>
              <a:gd name="connsiteY1626" fmla="*/ 1098487 h 4918474"/>
              <a:gd name="connsiteX1627" fmla="*/ 3810279 w 4798505"/>
              <a:gd name="connsiteY1627" fmla="*/ 1090389 h 4918474"/>
              <a:gd name="connsiteX1628" fmla="*/ 3836148 w 4798505"/>
              <a:gd name="connsiteY1628" fmla="*/ 1145046 h 4918474"/>
              <a:gd name="connsiteX1629" fmla="*/ 3885369 w 4798505"/>
              <a:gd name="connsiteY1629" fmla="*/ 1098039 h 4918474"/>
              <a:gd name="connsiteX1630" fmla="*/ 3900467 w 4798505"/>
              <a:gd name="connsiteY1630" fmla="*/ 1134578 h 4918474"/>
              <a:gd name="connsiteX1631" fmla="*/ 3973343 w 4798505"/>
              <a:gd name="connsiteY1631" fmla="*/ 1152294 h 4918474"/>
              <a:gd name="connsiteX1632" fmla="*/ 4022162 w 4798505"/>
              <a:gd name="connsiteY1632" fmla="*/ 1141321 h 4918474"/>
              <a:gd name="connsiteX1633" fmla="*/ 4126240 w 4798505"/>
              <a:gd name="connsiteY1633" fmla="*/ 1135081 h 4918474"/>
              <a:gd name="connsiteX1634" fmla="*/ 4198111 w 4798505"/>
              <a:gd name="connsiteY1634" fmla="*/ 1157931 h 4918474"/>
              <a:gd name="connsiteX1635" fmla="*/ 4240409 w 4798505"/>
              <a:gd name="connsiteY1635" fmla="*/ 1181022 h 4918474"/>
              <a:gd name="connsiteX1636" fmla="*/ 4222066 w 4798505"/>
              <a:gd name="connsiteY1636" fmla="*/ 1195575 h 4918474"/>
              <a:gd name="connsiteX1637" fmla="*/ 4105808 w 4798505"/>
              <a:gd name="connsiteY1637" fmla="*/ 1151991 h 4918474"/>
              <a:gd name="connsiteX1638" fmla="*/ 3994884 w 4798505"/>
              <a:gd name="connsiteY1638" fmla="*/ 1219231 h 4918474"/>
              <a:gd name="connsiteX1639" fmla="*/ 3931068 w 4798505"/>
              <a:gd name="connsiteY1639" fmla="*/ 1206245 h 4918474"/>
              <a:gd name="connsiteX1640" fmla="*/ 3820243 w 4798505"/>
              <a:gd name="connsiteY1640" fmla="*/ 1162258 h 4918474"/>
              <a:gd name="connsiteX1641" fmla="*/ 3766896 w 4798505"/>
              <a:gd name="connsiteY1641" fmla="*/ 1170411 h 4918474"/>
              <a:gd name="connsiteX1642" fmla="*/ 3763171 w 4798505"/>
              <a:gd name="connsiteY1642" fmla="*/ 1113239 h 4918474"/>
              <a:gd name="connsiteX1643" fmla="*/ 3810279 w 4798505"/>
              <a:gd name="connsiteY1643" fmla="*/ 1090389 h 4918474"/>
              <a:gd name="connsiteX1644" fmla="*/ 966020 w 4798505"/>
              <a:gd name="connsiteY1644" fmla="*/ 1032612 h 4918474"/>
              <a:gd name="connsiteX1645" fmla="*/ 1033258 w 4798505"/>
              <a:gd name="connsiteY1645" fmla="*/ 1048014 h 4918474"/>
              <a:gd name="connsiteX1646" fmla="*/ 1042720 w 4798505"/>
              <a:gd name="connsiteY1646" fmla="*/ 1053347 h 4918474"/>
              <a:gd name="connsiteX1647" fmla="*/ 1006987 w 4798505"/>
              <a:gd name="connsiteY1647" fmla="*/ 1101763 h 4918474"/>
              <a:gd name="connsiteX1648" fmla="*/ 935521 w 4798505"/>
              <a:gd name="connsiteY1648" fmla="*/ 1041269 h 4918474"/>
              <a:gd name="connsiteX1649" fmla="*/ 935622 w 4798505"/>
              <a:gd name="connsiteY1649" fmla="*/ 1041269 h 4918474"/>
              <a:gd name="connsiteX1650" fmla="*/ 966020 w 4798505"/>
              <a:gd name="connsiteY1650" fmla="*/ 1032612 h 4918474"/>
              <a:gd name="connsiteX1651" fmla="*/ 1837242 w 4798505"/>
              <a:gd name="connsiteY1651" fmla="*/ 1031649 h 4918474"/>
              <a:gd name="connsiteX1652" fmla="*/ 1801975 w 4798505"/>
              <a:gd name="connsiteY1652" fmla="*/ 1033619 h 4918474"/>
              <a:gd name="connsiteX1653" fmla="*/ 1798754 w 4798505"/>
              <a:gd name="connsiteY1653" fmla="*/ 1052242 h 4918474"/>
              <a:gd name="connsiteX1654" fmla="*/ 1814254 w 4798505"/>
              <a:gd name="connsiteY1654" fmla="*/ 1186013 h 4918474"/>
              <a:gd name="connsiteX1655" fmla="*/ 1898203 w 4798505"/>
              <a:gd name="connsiteY1655" fmla="*/ 1229597 h 4918474"/>
              <a:gd name="connsiteX1656" fmla="*/ 1898302 w 4798505"/>
              <a:gd name="connsiteY1656" fmla="*/ 1229597 h 4918474"/>
              <a:gd name="connsiteX1657" fmla="*/ 1903436 w 4798505"/>
              <a:gd name="connsiteY1657" fmla="*/ 1176954 h 4918474"/>
              <a:gd name="connsiteX1658" fmla="*/ 1896693 w 4798505"/>
              <a:gd name="connsiteY1658" fmla="*/ 1154608 h 4918474"/>
              <a:gd name="connsiteX1659" fmla="*/ 1841936 w 4798505"/>
              <a:gd name="connsiteY1659" fmla="*/ 1100255 h 4918474"/>
              <a:gd name="connsiteX1660" fmla="*/ 1837305 w 4798505"/>
              <a:gd name="connsiteY1660" fmla="*/ 1085157 h 4918474"/>
              <a:gd name="connsiteX1661" fmla="*/ 1871227 w 4798505"/>
              <a:gd name="connsiteY1661" fmla="*/ 1094114 h 4918474"/>
              <a:gd name="connsiteX1662" fmla="*/ 1837242 w 4798505"/>
              <a:gd name="connsiteY1662" fmla="*/ 1031649 h 4918474"/>
              <a:gd name="connsiteX1663" fmla="*/ 401636 w 4798505"/>
              <a:gd name="connsiteY1663" fmla="*/ 1026373 h 4918474"/>
              <a:gd name="connsiteX1664" fmla="*/ 394289 w 4798505"/>
              <a:gd name="connsiteY1664" fmla="*/ 1098444 h 4918474"/>
              <a:gd name="connsiteX1665" fmla="*/ 387142 w 4798505"/>
              <a:gd name="connsiteY1665" fmla="*/ 1123809 h 4918474"/>
              <a:gd name="connsiteX1666" fmla="*/ 347986 w 4798505"/>
              <a:gd name="connsiteY1666" fmla="*/ 1129848 h 4918474"/>
              <a:gd name="connsiteX1667" fmla="*/ 316077 w 4798505"/>
              <a:gd name="connsiteY1667" fmla="*/ 1141525 h 4918474"/>
              <a:gd name="connsiteX1668" fmla="*/ 316077 w 4798505"/>
              <a:gd name="connsiteY1668" fmla="*/ 1141424 h 4918474"/>
              <a:gd name="connsiteX1669" fmla="*/ 401636 w 4798505"/>
              <a:gd name="connsiteY1669" fmla="*/ 1026373 h 4918474"/>
              <a:gd name="connsiteX1670" fmla="*/ 594398 w 4798505"/>
              <a:gd name="connsiteY1670" fmla="*/ 1007348 h 4918474"/>
              <a:gd name="connsiteX1671" fmla="*/ 613120 w 4798505"/>
              <a:gd name="connsiteY1671" fmla="*/ 1036538 h 4918474"/>
              <a:gd name="connsiteX1672" fmla="*/ 630937 w 4798505"/>
              <a:gd name="connsiteY1672" fmla="*/ 1063514 h 4918474"/>
              <a:gd name="connsiteX1673" fmla="*/ 641204 w 4798505"/>
              <a:gd name="connsiteY1673" fmla="*/ 1081834 h 4918474"/>
              <a:gd name="connsiteX1674" fmla="*/ 640499 w 4798505"/>
              <a:gd name="connsiteY1674" fmla="*/ 1128640 h 4918474"/>
              <a:gd name="connsiteX1675" fmla="*/ 651571 w 4798505"/>
              <a:gd name="connsiteY1675" fmla="*/ 1174035 h 4918474"/>
              <a:gd name="connsiteX1676" fmla="*/ 607081 w 4798505"/>
              <a:gd name="connsiteY1676" fmla="*/ 1177055 h 4918474"/>
              <a:gd name="connsiteX1677" fmla="*/ 563698 w 4798505"/>
              <a:gd name="connsiteY1677" fmla="*/ 1246810 h 4918474"/>
              <a:gd name="connsiteX1678" fmla="*/ 543163 w 4798505"/>
              <a:gd name="connsiteY1678" fmla="*/ 1206447 h 4918474"/>
              <a:gd name="connsiteX1679" fmla="*/ 537225 w 4798505"/>
              <a:gd name="connsiteY1679" fmla="*/ 1208258 h 4918474"/>
              <a:gd name="connsiteX1680" fmla="*/ 543163 w 4798505"/>
              <a:gd name="connsiteY1680" fmla="*/ 1240368 h 4918474"/>
              <a:gd name="connsiteX1681" fmla="*/ 485186 w 4798505"/>
              <a:gd name="connsiteY1681" fmla="*/ 1279524 h 4918474"/>
              <a:gd name="connsiteX1682" fmla="*/ 468677 w 4798505"/>
              <a:gd name="connsiteY1682" fmla="*/ 1283247 h 4918474"/>
              <a:gd name="connsiteX1683" fmla="*/ 468675 w 4798505"/>
              <a:gd name="connsiteY1683" fmla="*/ 1283289 h 4918474"/>
              <a:gd name="connsiteX1684" fmla="*/ 474827 w 4798505"/>
              <a:gd name="connsiteY1684" fmla="*/ 1273510 h 4918474"/>
              <a:gd name="connsiteX1685" fmla="*/ 485080 w 4798505"/>
              <a:gd name="connsiteY1685" fmla="*/ 1279726 h 4918474"/>
              <a:gd name="connsiteX1686" fmla="*/ 522726 w 4798505"/>
              <a:gd name="connsiteY1686" fmla="*/ 1296736 h 4918474"/>
              <a:gd name="connsiteX1687" fmla="*/ 492428 w 4798505"/>
              <a:gd name="connsiteY1687" fmla="*/ 1342435 h 4918474"/>
              <a:gd name="connsiteX1688" fmla="*/ 416230 w 4798505"/>
              <a:gd name="connsiteY1688" fmla="*/ 1359546 h 4918474"/>
              <a:gd name="connsiteX1689" fmla="*/ 467867 w 4798505"/>
              <a:gd name="connsiteY1689" fmla="*/ 1300964 h 4918474"/>
              <a:gd name="connsiteX1690" fmla="*/ 467773 w 4798505"/>
              <a:gd name="connsiteY1690" fmla="*/ 1301060 h 4918474"/>
              <a:gd name="connsiteX1691" fmla="*/ 467772 w 4798505"/>
              <a:gd name="connsiteY1691" fmla="*/ 1301064 h 4918474"/>
              <a:gd name="connsiteX1692" fmla="*/ 430328 w 4798505"/>
              <a:gd name="connsiteY1692" fmla="*/ 1323210 h 4918474"/>
              <a:gd name="connsiteX1693" fmla="*/ 382214 w 4798505"/>
              <a:gd name="connsiteY1693" fmla="*/ 1374543 h 4918474"/>
              <a:gd name="connsiteX1694" fmla="*/ 389662 w 4798505"/>
              <a:gd name="connsiteY1694" fmla="*/ 1335288 h 4918474"/>
              <a:gd name="connsiteX1695" fmla="*/ 434756 w 4798505"/>
              <a:gd name="connsiteY1695" fmla="*/ 1288381 h 4918474"/>
              <a:gd name="connsiteX1696" fmla="*/ 373658 w 4798505"/>
              <a:gd name="connsiteY1696" fmla="*/ 1307606 h 4918474"/>
              <a:gd name="connsiteX1697" fmla="*/ 323028 w 4798505"/>
              <a:gd name="connsiteY1697" fmla="*/ 1334180 h 4918474"/>
              <a:gd name="connsiteX1698" fmla="*/ 256996 w 4798505"/>
              <a:gd name="connsiteY1698" fmla="*/ 1358439 h 4918474"/>
              <a:gd name="connsiteX1699" fmla="*/ 243307 w 4798505"/>
              <a:gd name="connsiteY1699" fmla="*/ 1327034 h 4918474"/>
              <a:gd name="connsiteX1700" fmla="*/ 227806 w 4798505"/>
              <a:gd name="connsiteY1700" fmla="*/ 1305593 h 4918474"/>
              <a:gd name="connsiteX1701" fmla="*/ 174458 w 4798505"/>
              <a:gd name="connsiteY1701" fmla="*/ 1285060 h 4918474"/>
              <a:gd name="connsiteX1702" fmla="*/ 242703 w 4798505"/>
              <a:gd name="connsiteY1702" fmla="*/ 1260701 h 4918474"/>
              <a:gd name="connsiteX1703" fmla="*/ 230826 w 4798505"/>
              <a:gd name="connsiteY1703" fmla="*/ 1285966 h 4918474"/>
              <a:gd name="connsiteX1704" fmla="*/ 275114 w 4798505"/>
              <a:gd name="connsiteY1704" fmla="*/ 1298145 h 4918474"/>
              <a:gd name="connsiteX1705" fmla="*/ 298869 w 4798505"/>
              <a:gd name="connsiteY1705" fmla="*/ 1231812 h 4918474"/>
              <a:gd name="connsiteX1706" fmla="*/ 393387 w 4798505"/>
              <a:gd name="connsiteY1706" fmla="*/ 1229195 h 4918474"/>
              <a:gd name="connsiteX1707" fmla="*/ 451566 w 4798505"/>
              <a:gd name="connsiteY1707" fmla="*/ 1154005 h 4918474"/>
              <a:gd name="connsiteX1708" fmla="*/ 478644 w 4798505"/>
              <a:gd name="connsiteY1708" fmla="*/ 1146153 h 4918474"/>
              <a:gd name="connsiteX1709" fmla="*/ 478644 w 4798505"/>
              <a:gd name="connsiteY1709" fmla="*/ 1119983 h 4918474"/>
              <a:gd name="connsiteX1710" fmla="*/ 493439 w 4798505"/>
              <a:gd name="connsiteY1710" fmla="*/ 1092302 h 4918474"/>
              <a:gd name="connsiteX1711" fmla="*/ 525850 w 4798505"/>
              <a:gd name="connsiteY1711" fmla="*/ 1082236 h 4918474"/>
              <a:gd name="connsiteX1712" fmla="*/ 511960 w 4798505"/>
              <a:gd name="connsiteY1712" fmla="*/ 1055664 h 4918474"/>
              <a:gd name="connsiteX1713" fmla="*/ 594398 w 4798505"/>
              <a:gd name="connsiteY1713" fmla="*/ 1007348 h 4918474"/>
              <a:gd name="connsiteX1714" fmla="*/ 946771 w 4798505"/>
              <a:gd name="connsiteY1714" fmla="*/ 885049 h 4918474"/>
              <a:gd name="connsiteX1715" fmla="*/ 997627 w 4798505"/>
              <a:gd name="connsiteY1715" fmla="*/ 895822 h 4918474"/>
              <a:gd name="connsiteX1716" fmla="*/ 1060439 w 4798505"/>
              <a:gd name="connsiteY1716" fmla="*/ 914946 h 4918474"/>
              <a:gd name="connsiteX1717" fmla="*/ 1015747 w 4798505"/>
              <a:gd name="connsiteY1717" fmla="*/ 997686 h 4918474"/>
              <a:gd name="connsiteX1718" fmla="*/ 990581 w 4798505"/>
              <a:gd name="connsiteY1718" fmla="*/ 976347 h 4918474"/>
              <a:gd name="connsiteX1719" fmla="*/ 960084 w 4798505"/>
              <a:gd name="connsiteY1719" fmla="*/ 962455 h 4918474"/>
              <a:gd name="connsiteX1720" fmla="*/ 864058 w 4798505"/>
              <a:gd name="connsiteY1720" fmla="*/ 968194 h 4918474"/>
              <a:gd name="connsiteX1721" fmla="*/ 858019 w 4798505"/>
              <a:gd name="connsiteY1721" fmla="*/ 949270 h 4918474"/>
              <a:gd name="connsiteX1722" fmla="*/ 930290 w 4798505"/>
              <a:gd name="connsiteY1722" fmla="*/ 940714 h 4918474"/>
              <a:gd name="connsiteX1723" fmla="*/ 939148 w 4798505"/>
              <a:gd name="connsiteY1723" fmla="*/ 927730 h 4918474"/>
              <a:gd name="connsiteX1724" fmla="*/ 914991 w 4798505"/>
              <a:gd name="connsiteY1724" fmla="*/ 925313 h 4918474"/>
              <a:gd name="connsiteX1725" fmla="*/ 912475 w 4798505"/>
              <a:gd name="connsiteY1725" fmla="*/ 892398 h 4918474"/>
              <a:gd name="connsiteX1726" fmla="*/ 929182 w 4798505"/>
              <a:gd name="connsiteY1726" fmla="*/ 887466 h 4918474"/>
              <a:gd name="connsiteX1727" fmla="*/ 946771 w 4798505"/>
              <a:gd name="connsiteY1727" fmla="*/ 885049 h 4918474"/>
              <a:gd name="connsiteX1728" fmla="*/ 756958 w 4798505"/>
              <a:gd name="connsiteY1728" fmla="*/ 823248 h 4918474"/>
              <a:gd name="connsiteX1729" fmla="*/ 777392 w 4798505"/>
              <a:gd name="connsiteY1729" fmla="*/ 879616 h 4918474"/>
              <a:gd name="connsiteX1730" fmla="*/ 843222 w 4798505"/>
              <a:gd name="connsiteY1730" fmla="*/ 904678 h 4918474"/>
              <a:gd name="connsiteX1731" fmla="*/ 751020 w 4798505"/>
              <a:gd name="connsiteY1731" fmla="*/ 942426 h 4918474"/>
              <a:gd name="connsiteX1732" fmla="*/ 705322 w 4798505"/>
              <a:gd name="connsiteY1732" fmla="*/ 964469 h 4918474"/>
              <a:gd name="connsiteX1733" fmla="*/ 659625 w 4798505"/>
              <a:gd name="connsiteY1733" fmla="*/ 990137 h 4918474"/>
              <a:gd name="connsiteX1734" fmla="*/ 647242 w 4798505"/>
              <a:gd name="connsiteY1734" fmla="*/ 952691 h 4918474"/>
              <a:gd name="connsiteX1735" fmla="*/ 712871 w 4798505"/>
              <a:gd name="connsiteY1735" fmla="*/ 938802 h 4918474"/>
              <a:gd name="connsiteX1736" fmla="*/ 683279 w 4798505"/>
              <a:gd name="connsiteY1736" fmla="*/ 924609 h 4918474"/>
              <a:gd name="connsiteX1737" fmla="*/ 711161 w 4798505"/>
              <a:gd name="connsiteY1737" fmla="*/ 862604 h 4918474"/>
              <a:gd name="connsiteX1738" fmla="*/ 756958 w 4798505"/>
              <a:gd name="connsiteY1738" fmla="*/ 823248 h 4918474"/>
              <a:gd name="connsiteX1739" fmla="*/ 2778444 w 4798505"/>
              <a:gd name="connsiteY1739" fmla="*/ 815698 h 4918474"/>
              <a:gd name="connsiteX1740" fmla="*/ 2802098 w 4798505"/>
              <a:gd name="connsiteY1740" fmla="*/ 835930 h 4918474"/>
              <a:gd name="connsiteX1741" fmla="*/ 2784785 w 4798505"/>
              <a:gd name="connsiteY1741" fmla="*/ 858176 h 4918474"/>
              <a:gd name="connsiteX1742" fmla="*/ 2796160 w 4798505"/>
              <a:gd name="connsiteY1742" fmla="*/ 903472 h 4918474"/>
              <a:gd name="connsiteX1743" fmla="*/ 2761131 w 4798505"/>
              <a:gd name="connsiteY1743" fmla="*/ 885051 h 4918474"/>
              <a:gd name="connsiteX1744" fmla="*/ 2735563 w 4798505"/>
              <a:gd name="connsiteY1744" fmla="*/ 880924 h 4918474"/>
              <a:gd name="connsiteX1745" fmla="*/ 2746334 w 4798505"/>
              <a:gd name="connsiteY1745" fmla="*/ 852841 h 4918474"/>
              <a:gd name="connsiteX1746" fmla="*/ 2778444 w 4798505"/>
              <a:gd name="connsiteY1746" fmla="*/ 815698 h 4918474"/>
              <a:gd name="connsiteX1747" fmla="*/ 3096722 w 4798505"/>
              <a:gd name="connsiteY1747" fmla="*/ 779739 h 4918474"/>
              <a:gd name="connsiteX1748" fmla="*/ 3067330 w 4798505"/>
              <a:gd name="connsiteY1748" fmla="*/ 790735 h 4918474"/>
              <a:gd name="connsiteX1749" fmla="*/ 3041059 w 4798505"/>
              <a:gd name="connsiteY1749" fmla="*/ 790232 h 4918474"/>
              <a:gd name="connsiteX1750" fmla="*/ 2994354 w 4798505"/>
              <a:gd name="connsiteY1750" fmla="*/ 822340 h 4918474"/>
              <a:gd name="connsiteX1751" fmla="*/ 3009553 w 4798505"/>
              <a:gd name="connsiteY1751" fmla="*/ 862804 h 4918474"/>
              <a:gd name="connsiteX1752" fmla="*/ 2995562 w 4798505"/>
              <a:gd name="connsiteY1752" fmla="*/ 854149 h 4918474"/>
              <a:gd name="connsiteX1753" fmla="*/ 2992140 w 4798505"/>
              <a:gd name="connsiteY1753" fmla="*/ 924104 h 4918474"/>
              <a:gd name="connsiteX1754" fmla="*/ 2982275 w 4798505"/>
              <a:gd name="connsiteY1754" fmla="*/ 899846 h 4918474"/>
              <a:gd name="connsiteX1755" fmla="*/ 2962043 w 4798505"/>
              <a:gd name="connsiteY1755" fmla="*/ 1002315 h 4918474"/>
              <a:gd name="connsiteX1756" fmla="*/ 2921377 w 4798505"/>
              <a:gd name="connsiteY1756" fmla="*/ 1040566 h 4918474"/>
              <a:gd name="connsiteX1757" fmla="*/ 2869439 w 4798505"/>
              <a:gd name="connsiteY1757" fmla="*/ 1141222 h 4918474"/>
              <a:gd name="connsiteX1758" fmla="*/ 2833806 w 4798505"/>
              <a:gd name="connsiteY1758" fmla="*/ 1193060 h 4918474"/>
              <a:gd name="connsiteX1759" fmla="*/ 2759522 w 4798505"/>
              <a:gd name="connsiteY1759" fmla="*/ 1237953 h 4918474"/>
              <a:gd name="connsiteX1760" fmla="*/ 2790323 w 4798505"/>
              <a:gd name="connsiteY1760" fmla="*/ 1247414 h 4918474"/>
              <a:gd name="connsiteX1761" fmla="*/ 2761730 w 4798505"/>
              <a:gd name="connsiteY1761" fmla="*/ 1271490 h 4918474"/>
              <a:gd name="connsiteX1762" fmla="*/ 2761434 w 4798505"/>
              <a:gd name="connsiteY1762" fmla="*/ 1271371 h 4918474"/>
              <a:gd name="connsiteX1763" fmla="*/ 2760568 w 4798505"/>
              <a:gd name="connsiteY1763" fmla="*/ 1271519 h 4918474"/>
              <a:gd name="connsiteX1764" fmla="*/ 2738789 w 4798505"/>
              <a:gd name="connsiteY1764" fmla="*/ 1244073 h 4918474"/>
              <a:gd name="connsiteX1765" fmla="*/ 2656449 w 4798505"/>
              <a:gd name="connsiteY1765" fmla="*/ 1255466 h 4918474"/>
              <a:gd name="connsiteX1766" fmla="*/ 2698523 w 4798505"/>
              <a:gd name="connsiteY1766" fmla="*/ 1282141 h 4918474"/>
              <a:gd name="connsiteX1767" fmla="*/ 2760568 w 4798505"/>
              <a:gd name="connsiteY1767" fmla="*/ 1271519 h 4918474"/>
              <a:gd name="connsiteX1768" fmla="*/ 2760931 w 4798505"/>
              <a:gd name="connsiteY1768" fmla="*/ 1271975 h 4918474"/>
              <a:gd name="connsiteX1769" fmla="*/ 2761032 w 4798505"/>
              <a:gd name="connsiteY1769" fmla="*/ 1272076 h 4918474"/>
              <a:gd name="connsiteX1770" fmla="*/ 2761730 w 4798505"/>
              <a:gd name="connsiteY1770" fmla="*/ 1271490 h 4918474"/>
              <a:gd name="connsiteX1771" fmla="*/ 2777703 w 4798505"/>
              <a:gd name="connsiteY1771" fmla="*/ 1277863 h 4918474"/>
              <a:gd name="connsiteX1772" fmla="*/ 2791934 w 4798505"/>
              <a:gd name="connsiteY1772" fmla="*/ 1279524 h 4918474"/>
              <a:gd name="connsiteX1773" fmla="*/ 2839041 w 4798505"/>
              <a:gd name="connsiteY1773" fmla="*/ 1284557 h 4918474"/>
              <a:gd name="connsiteX1774" fmla="*/ 2869237 w 4798505"/>
              <a:gd name="connsiteY1774" fmla="*/ 1297541 h 4918474"/>
              <a:gd name="connsiteX1775" fmla="*/ 2923390 w 4798505"/>
              <a:gd name="connsiteY1775" fmla="*/ 1189940 h 4918474"/>
              <a:gd name="connsiteX1776" fmla="*/ 2978350 w 4798505"/>
              <a:gd name="connsiteY1776" fmla="*/ 1094013 h 4918474"/>
              <a:gd name="connsiteX1777" fmla="*/ 3004017 w 4798505"/>
              <a:gd name="connsiteY1777" fmla="*/ 1085458 h 4918474"/>
              <a:gd name="connsiteX1778" fmla="*/ 3050722 w 4798505"/>
              <a:gd name="connsiteY1778" fmla="*/ 1042880 h 4918474"/>
              <a:gd name="connsiteX1779" fmla="*/ 3066323 w 4798505"/>
              <a:gd name="connsiteY1779" fmla="*/ 974031 h 4918474"/>
              <a:gd name="connsiteX1780" fmla="*/ 3101051 w 4798505"/>
              <a:gd name="connsiteY1780" fmla="*/ 983894 h 4918474"/>
              <a:gd name="connsiteX1781" fmla="*/ 3071961 w 4798505"/>
              <a:gd name="connsiteY1781" fmla="*/ 895417 h 4918474"/>
              <a:gd name="connsiteX1782" fmla="*/ 3059781 w 4798505"/>
              <a:gd name="connsiteY1782" fmla="*/ 846499 h 4918474"/>
              <a:gd name="connsiteX1783" fmla="*/ 3175234 w 4798505"/>
              <a:gd name="connsiteY1783" fmla="*/ 853042 h 4918474"/>
              <a:gd name="connsiteX1784" fmla="*/ 3160841 w 4798505"/>
              <a:gd name="connsiteY1784" fmla="*/ 955509 h 4918474"/>
              <a:gd name="connsiteX1785" fmla="*/ 3191037 w 4798505"/>
              <a:gd name="connsiteY1785" fmla="*/ 930748 h 4918474"/>
              <a:gd name="connsiteX1786" fmla="*/ 3199191 w 4798505"/>
              <a:gd name="connsiteY1786" fmla="*/ 951080 h 4918474"/>
              <a:gd name="connsiteX1787" fmla="*/ 3209759 w 4798505"/>
              <a:gd name="connsiteY1787" fmla="*/ 969400 h 4918474"/>
              <a:gd name="connsiteX1788" fmla="*/ 3164061 w 4798505"/>
              <a:gd name="connsiteY1788" fmla="*/ 976848 h 4918474"/>
              <a:gd name="connsiteX1789" fmla="*/ 3115646 w 4798505"/>
              <a:gd name="connsiteY1789" fmla="*/ 992652 h 4918474"/>
              <a:gd name="connsiteX1790" fmla="*/ 3101150 w 4798505"/>
              <a:gd name="connsiteY1790" fmla="*/ 1029795 h 4918474"/>
              <a:gd name="connsiteX1791" fmla="*/ 3141414 w 4798505"/>
              <a:gd name="connsiteY1791" fmla="*/ 1017816 h 4918474"/>
              <a:gd name="connsiteX1792" fmla="*/ 3153191 w 4798505"/>
              <a:gd name="connsiteY1792" fmla="*/ 1014596 h 4918474"/>
              <a:gd name="connsiteX1793" fmla="*/ 3188723 w 4798505"/>
              <a:gd name="connsiteY1793" fmla="*/ 1055765 h 4918474"/>
              <a:gd name="connsiteX1794" fmla="*/ 3235327 w 4798505"/>
              <a:gd name="connsiteY1794" fmla="*/ 1031808 h 4918474"/>
              <a:gd name="connsiteX1795" fmla="*/ 3244487 w 4798505"/>
              <a:gd name="connsiteY1795" fmla="*/ 998792 h 4918474"/>
              <a:gd name="connsiteX1796" fmla="*/ 3250727 w 4798505"/>
              <a:gd name="connsiteY1796" fmla="*/ 928635 h 4918474"/>
              <a:gd name="connsiteX1797" fmla="*/ 3269046 w 4798505"/>
              <a:gd name="connsiteY1797" fmla="*/ 945041 h 4918474"/>
              <a:gd name="connsiteX1798" fmla="*/ 3292500 w 4798505"/>
              <a:gd name="connsiteY1798" fmla="*/ 970609 h 4918474"/>
              <a:gd name="connsiteX1799" fmla="*/ 3353297 w 4798505"/>
              <a:gd name="connsiteY1799" fmla="*/ 1029995 h 4918474"/>
              <a:gd name="connsiteX1800" fmla="*/ 3358026 w 4798505"/>
              <a:gd name="connsiteY1800" fmla="*/ 1036639 h 4918474"/>
              <a:gd name="connsiteX1801" fmla="*/ 3331856 w 4798505"/>
              <a:gd name="connsiteY1801" fmla="*/ 1053147 h 4918474"/>
              <a:gd name="connsiteX1802" fmla="*/ 3406846 w 4798505"/>
              <a:gd name="connsiteY1802" fmla="*/ 1019828 h 4918474"/>
              <a:gd name="connsiteX1803" fmla="*/ 3388326 w 4798505"/>
              <a:gd name="connsiteY1803" fmla="*/ 938097 h 4918474"/>
              <a:gd name="connsiteX1804" fmla="*/ 3363362 w 4798505"/>
              <a:gd name="connsiteY1804" fmla="*/ 924708 h 4918474"/>
              <a:gd name="connsiteX1805" fmla="*/ 3320481 w 4798505"/>
              <a:gd name="connsiteY1805" fmla="*/ 914946 h 4918474"/>
              <a:gd name="connsiteX1806" fmla="*/ 3195668 w 4798505"/>
              <a:gd name="connsiteY1806" fmla="*/ 875186 h 4918474"/>
              <a:gd name="connsiteX1807" fmla="*/ 3125509 w 4798505"/>
              <a:gd name="connsiteY1807" fmla="*/ 792748 h 4918474"/>
              <a:gd name="connsiteX1808" fmla="*/ 3096722 w 4798505"/>
              <a:gd name="connsiteY1808" fmla="*/ 779739 h 4918474"/>
              <a:gd name="connsiteX1809" fmla="*/ 3443584 w 4798505"/>
              <a:gd name="connsiteY1809" fmla="*/ 778455 h 4918474"/>
              <a:gd name="connsiteX1810" fmla="*/ 3443732 w 4798505"/>
              <a:gd name="connsiteY1810" fmla="*/ 778476 h 4918474"/>
              <a:gd name="connsiteX1811" fmla="*/ 3443584 w 4798505"/>
              <a:gd name="connsiteY1811" fmla="*/ 778554 h 4918474"/>
              <a:gd name="connsiteX1812" fmla="*/ 3796588 w 4798505"/>
              <a:gd name="connsiteY1812" fmla="*/ 774026 h 4918474"/>
              <a:gd name="connsiteX1813" fmla="*/ 3784107 w 4798505"/>
              <a:gd name="connsiteY1813" fmla="*/ 804827 h 4918474"/>
              <a:gd name="connsiteX1814" fmla="*/ 3801420 w 4798505"/>
              <a:gd name="connsiteY1814" fmla="*/ 804526 h 4918474"/>
              <a:gd name="connsiteX1815" fmla="*/ 3831920 w 4798505"/>
              <a:gd name="connsiteY1815" fmla="*/ 809255 h 4918474"/>
              <a:gd name="connsiteX1816" fmla="*/ 3829302 w 4798505"/>
              <a:gd name="connsiteY1816" fmla="*/ 842774 h 4918474"/>
              <a:gd name="connsiteX1817" fmla="*/ 3746058 w 4798505"/>
              <a:gd name="connsiteY1817" fmla="*/ 813584 h 4918474"/>
              <a:gd name="connsiteX1818" fmla="*/ 3756023 w 4798505"/>
              <a:gd name="connsiteY1818" fmla="*/ 799693 h 4918474"/>
              <a:gd name="connsiteX1819" fmla="*/ 3759042 w 4798505"/>
              <a:gd name="connsiteY1819" fmla="*/ 796976 h 4918474"/>
              <a:gd name="connsiteX1820" fmla="*/ 3758842 w 4798505"/>
              <a:gd name="connsiteY1820" fmla="*/ 796976 h 4918474"/>
              <a:gd name="connsiteX1821" fmla="*/ 3796588 w 4798505"/>
              <a:gd name="connsiteY1821" fmla="*/ 774026 h 4918474"/>
              <a:gd name="connsiteX1822" fmla="*/ 3560021 w 4798505"/>
              <a:gd name="connsiteY1822" fmla="*/ 764035 h 4918474"/>
              <a:gd name="connsiteX1823" fmla="*/ 3593765 w 4798505"/>
              <a:gd name="connsiteY1823" fmla="*/ 772919 h 4918474"/>
              <a:gd name="connsiteX1824" fmla="*/ 3610876 w 4798505"/>
              <a:gd name="connsiteY1824" fmla="*/ 782279 h 4918474"/>
              <a:gd name="connsiteX1825" fmla="*/ 3529646 w 4798505"/>
              <a:gd name="connsiteY1825" fmla="*/ 790834 h 4918474"/>
              <a:gd name="connsiteX1826" fmla="*/ 3443732 w 4798505"/>
              <a:gd name="connsiteY1826" fmla="*/ 778476 h 4918474"/>
              <a:gd name="connsiteX1827" fmla="*/ 3466616 w 4798505"/>
              <a:gd name="connsiteY1827" fmla="*/ 766472 h 4918474"/>
              <a:gd name="connsiteX1828" fmla="*/ 3525217 w 4798505"/>
              <a:gd name="connsiteY1828" fmla="*/ 770703 h 4918474"/>
              <a:gd name="connsiteX1829" fmla="*/ 3560021 w 4798505"/>
              <a:gd name="connsiteY1829" fmla="*/ 764035 h 4918474"/>
              <a:gd name="connsiteX1830" fmla="*/ 3663823 w 4798505"/>
              <a:gd name="connsiteY1830" fmla="*/ 708498 h 4918474"/>
              <a:gd name="connsiteX1831" fmla="*/ 3754515 w 4798505"/>
              <a:gd name="connsiteY1831" fmla="*/ 727119 h 4918474"/>
              <a:gd name="connsiteX1832" fmla="*/ 3722708 w 4798505"/>
              <a:gd name="connsiteY1832" fmla="*/ 765974 h 4918474"/>
              <a:gd name="connsiteX1833" fmla="*/ 3758943 w 4798505"/>
              <a:gd name="connsiteY1833" fmla="*/ 796875 h 4918474"/>
              <a:gd name="connsiteX1834" fmla="*/ 3755923 w 4798505"/>
              <a:gd name="connsiteY1834" fmla="*/ 799592 h 4918474"/>
              <a:gd name="connsiteX1835" fmla="*/ 3755822 w 4798505"/>
              <a:gd name="connsiteY1835" fmla="*/ 799693 h 4918474"/>
              <a:gd name="connsiteX1836" fmla="*/ 3690195 w 4798505"/>
              <a:gd name="connsiteY1836" fmla="*/ 784393 h 4918474"/>
              <a:gd name="connsiteX1837" fmla="*/ 3701166 w 4798505"/>
              <a:gd name="connsiteY1837" fmla="*/ 752284 h 4918474"/>
              <a:gd name="connsiteX1838" fmla="*/ 3659293 w 4798505"/>
              <a:gd name="connsiteY1838" fmla="*/ 718363 h 4918474"/>
              <a:gd name="connsiteX1839" fmla="*/ 3663823 w 4798505"/>
              <a:gd name="connsiteY1839" fmla="*/ 708498 h 4918474"/>
              <a:gd name="connsiteX1840" fmla="*/ 3138997 w 4798505"/>
              <a:gd name="connsiteY1840" fmla="*/ 596669 h 4918474"/>
              <a:gd name="connsiteX1841" fmla="*/ 3128731 w 4798505"/>
              <a:gd name="connsiteY1841" fmla="*/ 626865 h 4918474"/>
              <a:gd name="connsiteX1842" fmla="*/ 3158727 w 4798505"/>
              <a:gd name="connsiteY1842" fmla="*/ 618310 h 4918474"/>
              <a:gd name="connsiteX1843" fmla="*/ 3146346 w 4798505"/>
              <a:gd name="connsiteY1843" fmla="*/ 648104 h 4918474"/>
              <a:gd name="connsiteX1844" fmla="*/ 3175032 w 4798505"/>
              <a:gd name="connsiteY1844" fmla="*/ 648708 h 4918474"/>
              <a:gd name="connsiteX1845" fmla="*/ 3204424 w 4798505"/>
              <a:gd name="connsiteY1845" fmla="*/ 667129 h 4918474"/>
              <a:gd name="connsiteX1846" fmla="*/ 3092192 w 4798505"/>
              <a:gd name="connsiteY1846" fmla="*/ 629584 h 4918474"/>
              <a:gd name="connsiteX1847" fmla="*/ 3092091 w 4798505"/>
              <a:gd name="connsiteY1847" fmla="*/ 629584 h 4918474"/>
              <a:gd name="connsiteX1848" fmla="*/ 3111216 w 4798505"/>
              <a:gd name="connsiteY1848" fmla="*/ 608446 h 4918474"/>
              <a:gd name="connsiteX1849" fmla="*/ 3138997 w 4798505"/>
              <a:gd name="connsiteY1849" fmla="*/ 596669 h 4918474"/>
              <a:gd name="connsiteX1850" fmla="*/ 1815463 w 4798505"/>
              <a:gd name="connsiteY1850" fmla="*/ 589320 h 4918474"/>
              <a:gd name="connsiteX1851" fmla="*/ 1749734 w 4798505"/>
              <a:gd name="connsiteY1851" fmla="*/ 642367 h 4918474"/>
              <a:gd name="connsiteX1852" fmla="*/ 1741278 w 4798505"/>
              <a:gd name="connsiteY1852" fmla="*/ 682025 h 4918474"/>
              <a:gd name="connsiteX1853" fmla="*/ 1722857 w 4798505"/>
              <a:gd name="connsiteY1853" fmla="*/ 682227 h 4918474"/>
              <a:gd name="connsiteX1854" fmla="*/ 1683499 w 4798505"/>
              <a:gd name="connsiteY1854" fmla="*/ 751579 h 4918474"/>
              <a:gd name="connsiteX1855" fmla="*/ 1685613 w 4798505"/>
              <a:gd name="connsiteY1855" fmla="*/ 785298 h 4918474"/>
              <a:gd name="connsiteX1856" fmla="*/ 1685613 w 4798505"/>
              <a:gd name="connsiteY1856" fmla="*/ 880621 h 4918474"/>
              <a:gd name="connsiteX1857" fmla="*/ 1721446 w 4798505"/>
              <a:gd name="connsiteY1857" fmla="*/ 819020 h 4918474"/>
              <a:gd name="connsiteX1858" fmla="*/ 1721446 w 4798505"/>
              <a:gd name="connsiteY1858" fmla="*/ 818919 h 4918474"/>
              <a:gd name="connsiteX1859" fmla="*/ 1726782 w 4798505"/>
              <a:gd name="connsiteY1859" fmla="*/ 821837 h 4918474"/>
              <a:gd name="connsiteX1860" fmla="*/ 1704939 w 4798505"/>
              <a:gd name="connsiteY1860" fmla="*/ 946250 h 4918474"/>
              <a:gd name="connsiteX1861" fmla="*/ 1726982 w 4798505"/>
              <a:gd name="connsiteY1861" fmla="*/ 999093 h 4918474"/>
              <a:gd name="connsiteX1862" fmla="*/ 1749130 w 4798505"/>
              <a:gd name="connsiteY1862" fmla="*/ 959636 h 4918474"/>
              <a:gd name="connsiteX1863" fmla="*/ 1785165 w 4798505"/>
              <a:gd name="connsiteY1863" fmla="*/ 941217 h 4918474"/>
              <a:gd name="connsiteX1864" fmla="*/ 1835191 w 4798505"/>
              <a:gd name="connsiteY1864" fmla="*/ 926923 h 4918474"/>
              <a:gd name="connsiteX1865" fmla="*/ 1780232 w 4798505"/>
              <a:gd name="connsiteY1865" fmla="*/ 884346 h 4918474"/>
              <a:gd name="connsiteX1866" fmla="*/ 1783957 w 4798505"/>
              <a:gd name="connsiteY1866" fmla="*/ 861395 h 4918474"/>
              <a:gd name="connsiteX1867" fmla="*/ 1744398 w 4798505"/>
              <a:gd name="connsiteY1867" fmla="*/ 782984 h 4918474"/>
              <a:gd name="connsiteX1868" fmla="*/ 1725274 w 4798505"/>
              <a:gd name="connsiteY1868" fmla="*/ 766981 h 4918474"/>
              <a:gd name="connsiteX1869" fmla="*/ 1752653 w 4798505"/>
              <a:gd name="connsiteY1869" fmla="*/ 732253 h 4918474"/>
              <a:gd name="connsiteX1870" fmla="*/ 1817678 w 4798505"/>
              <a:gd name="connsiteY1870" fmla="*/ 648809 h 4918474"/>
              <a:gd name="connsiteX1871" fmla="*/ 1842439 w 4798505"/>
              <a:gd name="connsiteY1871" fmla="*/ 610257 h 4918474"/>
              <a:gd name="connsiteX1872" fmla="*/ 1815463 w 4798505"/>
              <a:gd name="connsiteY1872" fmla="*/ 589320 h 4918474"/>
              <a:gd name="connsiteX1873" fmla="*/ 2948655 w 4798505"/>
              <a:gd name="connsiteY1873" fmla="*/ 532147 h 4918474"/>
              <a:gd name="connsiteX1874" fmla="*/ 2974825 w 4798505"/>
              <a:gd name="connsiteY1874" fmla="*/ 557412 h 4918474"/>
              <a:gd name="connsiteX1875" fmla="*/ 3019618 w 4798505"/>
              <a:gd name="connsiteY1875" fmla="*/ 539997 h 4918474"/>
              <a:gd name="connsiteX1876" fmla="*/ 3075483 w 4798505"/>
              <a:gd name="connsiteY1876" fmla="*/ 604721 h 4918474"/>
              <a:gd name="connsiteX1877" fmla="*/ 3105278 w 4798505"/>
              <a:gd name="connsiteY1877" fmla="*/ 584993 h 4918474"/>
              <a:gd name="connsiteX1878" fmla="*/ 3111216 w 4798505"/>
              <a:gd name="connsiteY1878" fmla="*/ 608444 h 4918474"/>
              <a:gd name="connsiteX1879" fmla="*/ 3092091 w 4798505"/>
              <a:gd name="connsiteY1879" fmla="*/ 629584 h 4918474"/>
              <a:gd name="connsiteX1880" fmla="*/ 3041562 w 4798505"/>
              <a:gd name="connsiteY1880" fmla="*/ 620624 h 4918474"/>
              <a:gd name="connsiteX1881" fmla="*/ 3016498 w 4798505"/>
              <a:gd name="connsiteY1881" fmla="*/ 577644 h 4918474"/>
              <a:gd name="connsiteX1882" fmla="*/ 2964760 w 4798505"/>
              <a:gd name="connsiteY1882" fmla="*/ 567176 h 4918474"/>
              <a:gd name="connsiteX1883" fmla="*/ 2948655 w 4798505"/>
              <a:gd name="connsiteY1883" fmla="*/ 532147 h 4918474"/>
              <a:gd name="connsiteX1884" fmla="*/ 3279213 w 4798505"/>
              <a:gd name="connsiteY1884" fmla="*/ 511212 h 4918474"/>
              <a:gd name="connsiteX1885" fmla="*/ 3343130 w 4798505"/>
              <a:gd name="connsiteY1885" fmla="*/ 559427 h 4918474"/>
              <a:gd name="connsiteX1886" fmla="*/ 3436640 w 4798505"/>
              <a:gd name="connsiteY1886" fmla="*/ 646596 h 4918474"/>
              <a:gd name="connsiteX1887" fmla="*/ 3436589 w 4798505"/>
              <a:gd name="connsiteY1887" fmla="*/ 646641 h 4918474"/>
              <a:gd name="connsiteX1888" fmla="*/ 3447522 w 4798505"/>
              <a:gd name="connsiteY1888" fmla="*/ 656798 h 4918474"/>
              <a:gd name="connsiteX1889" fmla="*/ 3464320 w 4798505"/>
              <a:gd name="connsiteY1889" fmla="*/ 657868 h 4918474"/>
              <a:gd name="connsiteX1890" fmla="*/ 3536995 w 4798505"/>
              <a:gd name="connsiteY1890" fmla="*/ 660485 h 4918474"/>
              <a:gd name="connsiteX1891" fmla="*/ 3613694 w 4798505"/>
              <a:gd name="connsiteY1891" fmla="*/ 672060 h 4918474"/>
              <a:gd name="connsiteX1892" fmla="*/ 3565580 w 4798505"/>
              <a:gd name="connsiteY1892" fmla="*/ 696015 h 4918474"/>
              <a:gd name="connsiteX1893" fmla="*/ 3530452 w 4798505"/>
              <a:gd name="connsiteY1893" fmla="*/ 682730 h 4918474"/>
              <a:gd name="connsiteX1894" fmla="*/ 3439659 w 4798505"/>
              <a:gd name="connsiteY1894" fmla="*/ 689374 h 4918474"/>
              <a:gd name="connsiteX1895" fmla="*/ 3406644 w 4798505"/>
              <a:gd name="connsiteY1895" fmla="*/ 703665 h 4918474"/>
              <a:gd name="connsiteX1896" fmla="*/ 3414092 w 4798505"/>
              <a:gd name="connsiteY1896" fmla="*/ 686253 h 4918474"/>
              <a:gd name="connsiteX1897" fmla="*/ 3434425 w 4798505"/>
              <a:gd name="connsiteY1897" fmla="*/ 648405 h 4918474"/>
              <a:gd name="connsiteX1898" fmla="*/ 3434535 w 4798505"/>
              <a:gd name="connsiteY1898" fmla="*/ 648307 h 4918474"/>
              <a:gd name="connsiteX1899" fmla="*/ 3411375 w 4798505"/>
              <a:gd name="connsiteY1899" fmla="*/ 623243 h 4918474"/>
              <a:gd name="connsiteX1900" fmla="*/ 3279213 w 4798505"/>
              <a:gd name="connsiteY1900" fmla="*/ 567378 h 4918474"/>
              <a:gd name="connsiteX1901" fmla="*/ 2576942 w 4798505"/>
              <a:gd name="connsiteY1901" fmla="*/ 495581 h 4918474"/>
              <a:gd name="connsiteX1902" fmla="*/ 2591815 w 4798505"/>
              <a:gd name="connsiteY1902" fmla="*/ 496415 h 4918474"/>
              <a:gd name="connsiteX1903" fmla="*/ 2615684 w 4798505"/>
              <a:gd name="connsiteY1903" fmla="*/ 516445 h 4918474"/>
              <a:gd name="connsiteX1904" fmla="*/ 2675070 w 4798505"/>
              <a:gd name="connsiteY1904" fmla="*/ 538488 h 4918474"/>
              <a:gd name="connsiteX1905" fmla="*/ 2729225 w 4798505"/>
              <a:gd name="connsiteY1905" fmla="*/ 578046 h 4918474"/>
              <a:gd name="connsiteX1906" fmla="*/ 2699229 w 4798505"/>
              <a:gd name="connsiteY1906" fmla="*/ 623342 h 4918474"/>
              <a:gd name="connsiteX1907" fmla="*/ 2740297 w 4798505"/>
              <a:gd name="connsiteY1907" fmla="*/ 617000 h 4918474"/>
              <a:gd name="connsiteX1908" fmla="*/ 2734357 w 4798505"/>
              <a:gd name="connsiteY1908" fmla="*/ 651626 h 4918474"/>
              <a:gd name="connsiteX1909" fmla="*/ 2796261 w 4798505"/>
              <a:gd name="connsiteY1909" fmla="*/ 652130 h 4918474"/>
              <a:gd name="connsiteX1910" fmla="*/ 2815286 w 4798505"/>
              <a:gd name="connsiteY1910" fmla="*/ 610156 h 4918474"/>
              <a:gd name="connsiteX1911" fmla="*/ 2848201 w 4798505"/>
              <a:gd name="connsiteY1911" fmla="*/ 638139 h 4918474"/>
              <a:gd name="connsiteX1912" fmla="*/ 2833505 w 4798505"/>
              <a:gd name="connsiteY1912" fmla="*/ 678603 h 4918474"/>
              <a:gd name="connsiteX1913" fmla="*/ 2887456 w 4798505"/>
              <a:gd name="connsiteY1913" fmla="*/ 699943 h 4918474"/>
              <a:gd name="connsiteX1914" fmla="*/ 2819917 w 4798505"/>
              <a:gd name="connsiteY1914" fmla="*/ 751579 h 4918474"/>
              <a:gd name="connsiteX1915" fmla="*/ 2775124 w 4798505"/>
              <a:gd name="connsiteY1915" fmla="*/ 733460 h 4918474"/>
              <a:gd name="connsiteX1916" fmla="*/ 2728216 w 4798505"/>
              <a:gd name="connsiteY1916" fmla="*/ 719871 h 4918474"/>
              <a:gd name="connsiteX1917" fmla="*/ 2685137 w 4798505"/>
              <a:gd name="connsiteY1917" fmla="*/ 743727 h 4918474"/>
              <a:gd name="connsiteX1918" fmla="*/ 2700739 w 4798505"/>
              <a:gd name="connsiteY1918" fmla="*/ 699741 h 4918474"/>
              <a:gd name="connsiteX1919" fmla="*/ 2692383 w 4798505"/>
              <a:gd name="connsiteY1919" fmla="*/ 636830 h 4918474"/>
              <a:gd name="connsiteX1920" fmla="*/ 2678795 w 4798505"/>
              <a:gd name="connsiteY1920" fmla="*/ 665920 h 4918474"/>
              <a:gd name="connsiteX1921" fmla="*/ 2617697 w 4798505"/>
              <a:gd name="connsiteY1921" fmla="*/ 589019 h 4918474"/>
              <a:gd name="connsiteX1922" fmla="*/ 2526300 w 4798505"/>
              <a:gd name="connsiteY1922" fmla="*/ 581066 h 4918474"/>
              <a:gd name="connsiteX1923" fmla="*/ 2576629 w 4798505"/>
              <a:gd name="connsiteY1923" fmla="*/ 551977 h 4918474"/>
              <a:gd name="connsiteX1924" fmla="*/ 2558812 w 4798505"/>
              <a:gd name="connsiteY1924" fmla="*/ 504768 h 4918474"/>
              <a:gd name="connsiteX1925" fmla="*/ 2576942 w 4798505"/>
              <a:gd name="connsiteY1925" fmla="*/ 495581 h 4918474"/>
              <a:gd name="connsiteX1926" fmla="*/ 1458035 w 4798505"/>
              <a:gd name="connsiteY1926" fmla="*/ 449912 h 4918474"/>
              <a:gd name="connsiteX1927" fmla="*/ 1493767 w 4798505"/>
              <a:gd name="connsiteY1927" fmla="*/ 509098 h 4918474"/>
              <a:gd name="connsiteX1928" fmla="*/ 1540368 w 4798505"/>
              <a:gd name="connsiteY1928" fmla="*/ 526914 h 4918474"/>
              <a:gd name="connsiteX1929" fmla="*/ 1581636 w 4798505"/>
              <a:gd name="connsiteY1929" fmla="*/ 551172 h 4918474"/>
              <a:gd name="connsiteX1930" fmla="*/ 1505440 w 4798505"/>
              <a:gd name="connsiteY1930" fmla="*/ 566573 h 4918474"/>
              <a:gd name="connsiteX1931" fmla="*/ 1436896 w 4798505"/>
              <a:gd name="connsiteY1931" fmla="*/ 671961 h 4918474"/>
              <a:gd name="connsiteX1932" fmla="*/ 1344795 w 4798505"/>
              <a:gd name="connsiteY1932" fmla="*/ 755908 h 4918474"/>
              <a:gd name="connsiteX1933" fmla="*/ 1302015 w 4798505"/>
              <a:gd name="connsiteY1933" fmla="*/ 897835 h 4918474"/>
              <a:gd name="connsiteX1934" fmla="*/ 1327684 w 4798505"/>
              <a:gd name="connsiteY1934" fmla="*/ 942929 h 4918474"/>
              <a:gd name="connsiteX1935" fmla="*/ 1276750 w 4798505"/>
              <a:gd name="connsiteY1935" fmla="*/ 936285 h 4918474"/>
              <a:gd name="connsiteX1936" fmla="*/ 1199647 w 4798505"/>
              <a:gd name="connsiteY1936" fmla="*/ 951687 h 4918474"/>
              <a:gd name="connsiteX1937" fmla="*/ 1178309 w 4798505"/>
              <a:gd name="connsiteY1937" fmla="*/ 899949 h 4918474"/>
              <a:gd name="connsiteX1938" fmla="*/ 1154654 w 4798505"/>
              <a:gd name="connsiteY1938" fmla="*/ 922596 h 4918474"/>
              <a:gd name="connsiteX1939" fmla="*/ 1142377 w 4798505"/>
              <a:gd name="connsiteY1939" fmla="*/ 873878 h 4918474"/>
              <a:gd name="connsiteX1940" fmla="*/ 1113082 w 4798505"/>
              <a:gd name="connsiteY1940" fmla="*/ 913737 h 4918474"/>
              <a:gd name="connsiteX1941" fmla="*/ 1076241 w 4798505"/>
              <a:gd name="connsiteY1941" fmla="*/ 860692 h 4918474"/>
              <a:gd name="connsiteX1942" fmla="*/ 1101206 w 4798505"/>
              <a:gd name="connsiteY1942" fmla="*/ 857975 h 4918474"/>
              <a:gd name="connsiteX1943" fmla="*/ 1175087 w 4798505"/>
              <a:gd name="connsiteY1943" fmla="*/ 870155 h 4918474"/>
              <a:gd name="connsiteX1944" fmla="*/ 1228838 w 4798505"/>
              <a:gd name="connsiteY1944" fmla="*/ 889279 h 4918474"/>
              <a:gd name="connsiteX1945" fmla="*/ 1231456 w 4798505"/>
              <a:gd name="connsiteY1945" fmla="*/ 838346 h 4918474"/>
              <a:gd name="connsiteX1946" fmla="*/ 1201258 w 4798505"/>
              <a:gd name="connsiteY1946" fmla="*/ 818417 h 4918474"/>
              <a:gd name="connsiteX1947" fmla="*/ 1197535 w 4798505"/>
              <a:gd name="connsiteY1947" fmla="*/ 758827 h 4918474"/>
              <a:gd name="connsiteX1948" fmla="*/ 1216760 w 4798505"/>
              <a:gd name="connsiteY1948" fmla="*/ 745944 h 4918474"/>
              <a:gd name="connsiteX1949" fmla="*/ 1194414 w 4798505"/>
              <a:gd name="connsiteY1949" fmla="*/ 678906 h 4918474"/>
              <a:gd name="connsiteX1950" fmla="*/ 1194614 w 4798505"/>
              <a:gd name="connsiteY1950" fmla="*/ 679007 h 4918474"/>
              <a:gd name="connsiteX1951" fmla="*/ 1254002 w 4798505"/>
              <a:gd name="connsiteY1951" fmla="*/ 663305 h 4918474"/>
              <a:gd name="connsiteX1952" fmla="*/ 1249272 w 4798505"/>
              <a:gd name="connsiteY1952" fmla="*/ 606231 h 4918474"/>
              <a:gd name="connsiteX1953" fmla="*/ 1266384 w 4798505"/>
              <a:gd name="connsiteY1953" fmla="*/ 629988 h 4918474"/>
              <a:gd name="connsiteX1954" fmla="*/ 1282690 w 4798505"/>
              <a:gd name="connsiteY1954" fmla="*/ 583483 h 4918474"/>
              <a:gd name="connsiteX1955" fmla="*/ 1305740 w 4798505"/>
              <a:gd name="connsiteY1955" fmla="*/ 634818 h 4918474"/>
              <a:gd name="connsiteX1956" fmla="*/ 1315504 w 4798505"/>
              <a:gd name="connsiteY1956" fmla="*/ 619518 h 4918474"/>
              <a:gd name="connsiteX1957" fmla="*/ 1325772 w 4798505"/>
              <a:gd name="connsiteY1957" fmla="*/ 576035 h 4918474"/>
              <a:gd name="connsiteX1958" fmla="*/ 1355263 w 4798505"/>
              <a:gd name="connsiteY1958" fmla="*/ 545434 h 4918474"/>
              <a:gd name="connsiteX1959" fmla="*/ 1367242 w 4798505"/>
              <a:gd name="connsiteY1959" fmla="*/ 530336 h 4918474"/>
              <a:gd name="connsiteX1960" fmla="*/ 1398948 w 4798505"/>
              <a:gd name="connsiteY1960" fmla="*/ 480209 h 4918474"/>
              <a:gd name="connsiteX1961" fmla="*/ 1458035 w 4798505"/>
              <a:gd name="connsiteY1961" fmla="*/ 449912 h 4918474"/>
              <a:gd name="connsiteX1962" fmla="*/ 2923693 w 4798505"/>
              <a:gd name="connsiteY1962" fmla="*/ 389920 h 4918474"/>
              <a:gd name="connsiteX1963" fmla="*/ 3066928 w 4798505"/>
              <a:gd name="connsiteY1963" fmla="*/ 404314 h 4918474"/>
              <a:gd name="connsiteX1964" fmla="*/ 3015392 w 4798505"/>
              <a:gd name="connsiteY1964" fmla="*/ 431893 h 4918474"/>
              <a:gd name="connsiteX1965" fmla="*/ 3044382 w 4798505"/>
              <a:gd name="connsiteY1965" fmla="*/ 439341 h 4918474"/>
              <a:gd name="connsiteX1966" fmla="*/ 3040858 w 4798505"/>
              <a:gd name="connsiteY1966" fmla="*/ 444778 h 4918474"/>
              <a:gd name="connsiteX1967" fmla="*/ 2968083 w 4798505"/>
              <a:gd name="connsiteY1967" fmla="*/ 431390 h 4918474"/>
              <a:gd name="connsiteX1968" fmla="*/ 2929431 w 4798505"/>
              <a:gd name="connsiteY1968" fmla="*/ 423942 h 4918474"/>
              <a:gd name="connsiteX1969" fmla="*/ 2923693 w 4798505"/>
              <a:gd name="connsiteY1969" fmla="*/ 389920 h 4918474"/>
              <a:gd name="connsiteX1970" fmla="*/ 1912899 w 4798505"/>
              <a:gd name="connsiteY1970" fmla="*/ 376230 h 4918474"/>
              <a:gd name="connsiteX1971" fmla="*/ 1841029 w 4798505"/>
              <a:gd name="connsiteY1971" fmla="*/ 399884 h 4918474"/>
              <a:gd name="connsiteX1972" fmla="*/ 1814355 w 4798505"/>
              <a:gd name="connsiteY1972" fmla="*/ 450112 h 4918474"/>
              <a:gd name="connsiteX1973" fmla="*/ 1805094 w 4798505"/>
              <a:gd name="connsiteY1973" fmla="*/ 465612 h 4918474"/>
              <a:gd name="connsiteX1974" fmla="*/ 1799960 w 4798505"/>
              <a:gd name="connsiteY1974" fmla="*/ 448400 h 4918474"/>
              <a:gd name="connsiteX1975" fmla="*/ 1766239 w 4798505"/>
              <a:gd name="connsiteY1975" fmla="*/ 480712 h 4918474"/>
              <a:gd name="connsiteX1976" fmla="*/ 1758793 w 4798505"/>
              <a:gd name="connsiteY1976" fmla="*/ 526209 h 4918474"/>
              <a:gd name="connsiteX1977" fmla="*/ 1769663 w 4798505"/>
              <a:gd name="connsiteY1977" fmla="*/ 579153 h 4918474"/>
              <a:gd name="connsiteX1978" fmla="*/ 1825629 w 4798505"/>
              <a:gd name="connsiteY1978" fmla="*/ 487053 h 4918474"/>
              <a:gd name="connsiteX1979" fmla="*/ 1825427 w 4798505"/>
              <a:gd name="connsiteY1979" fmla="*/ 487154 h 4918474"/>
              <a:gd name="connsiteX1980" fmla="*/ 1837708 w 4798505"/>
              <a:gd name="connsiteY1980" fmla="*/ 445080 h 4918474"/>
              <a:gd name="connsiteX1981" fmla="*/ 1912899 w 4798505"/>
              <a:gd name="connsiteY1981" fmla="*/ 376230 h 4918474"/>
              <a:gd name="connsiteX1982" fmla="*/ 2615972 w 4798505"/>
              <a:gd name="connsiteY1982" fmla="*/ 279285 h 4918474"/>
              <a:gd name="connsiteX1983" fmla="*/ 2630681 w 4798505"/>
              <a:gd name="connsiteY1983" fmla="*/ 284029 h 4918474"/>
              <a:gd name="connsiteX1984" fmla="*/ 2745329 w 4798505"/>
              <a:gd name="connsiteY1984" fmla="*/ 316339 h 4918474"/>
              <a:gd name="connsiteX1985" fmla="*/ 2745228 w 4798505"/>
              <a:gd name="connsiteY1985" fmla="*/ 316339 h 4918474"/>
              <a:gd name="connsiteX1986" fmla="*/ 2718856 w 4798505"/>
              <a:gd name="connsiteY1986" fmla="*/ 341705 h 4918474"/>
              <a:gd name="connsiteX1987" fmla="*/ 2635210 w 4798505"/>
              <a:gd name="connsiteY1987" fmla="*/ 353078 h 4918474"/>
              <a:gd name="connsiteX1988" fmla="*/ 2606423 w 4798505"/>
              <a:gd name="connsiteY1988" fmla="*/ 356199 h 4918474"/>
              <a:gd name="connsiteX1989" fmla="*/ 2568071 w 4798505"/>
              <a:gd name="connsiteY1989" fmla="*/ 369486 h 4918474"/>
              <a:gd name="connsiteX1990" fmla="*/ 2634204 w 4798505"/>
              <a:gd name="connsiteY1990" fmla="*/ 430484 h 4918474"/>
              <a:gd name="connsiteX1991" fmla="*/ 2600383 w 4798505"/>
              <a:gd name="connsiteY1991" fmla="*/ 444776 h 4918474"/>
              <a:gd name="connsiteX1992" fmla="*/ 2583976 w 4798505"/>
              <a:gd name="connsiteY1992" fmla="*/ 474168 h 4918474"/>
              <a:gd name="connsiteX1993" fmla="*/ 2496807 w 4798505"/>
              <a:gd name="connsiteY1993" fmla="*/ 413371 h 4918474"/>
              <a:gd name="connsiteX1994" fmla="*/ 2533143 w 4798505"/>
              <a:gd name="connsiteY1994" fmla="*/ 401897 h 4918474"/>
              <a:gd name="connsiteX1995" fmla="*/ 2522071 w 4798505"/>
              <a:gd name="connsiteY1995" fmla="*/ 379652 h 4918474"/>
              <a:gd name="connsiteX1996" fmla="*/ 2492277 w 4798505"/>
              <a:gd name="connsiteY1996" fmla="*/ 370996 h 4918474"/>
              <a:gd name="connsiteX1997" fmla="*/ 2519153 w 4798505"/>
              <a:gd name="connsiteY1997" fmla="*/ 345430 h 4918474"/>
              <a:gd name="connsiteX1998" fmla="*/ 2481607 w 4798505"/>
              <a:gd name="connsiteY1998" fmla="*/ 332545 h 4918474"/>
              <a:gd name="connsiteX1999" fmla="*/ 2511402 w 4798505"/>
              <a:gd name="connsiteY1999" fmla="*/ 295604 h 4918474"/>
              <a:gd name="connsiteX2000" fmla="*/ 2538580 w 4798505"/>
              <a:gd name="connsiteY2000" fmla="*/ 323284 h 4918474"/>
              <a:gd name="connsiteX2001" fmla="*/ 2555490 w 4798505"/>
              <a:gd name="connsiteY2001" fmla="*/ 314025 h 4918474"/>
              <a:gd name="connsiteX2002" fmla="*/ 2599377 w 4798505"/>
              <a:gd name="connsiteY2002" fmla="*/ 282016 h 4918474"/>
              <a:gd name="connsiteX2003" fmla="*/ 2615972 w 4798505"/>
              <a:gd name="connsiteY2003" fmla="*/ 279285 h 4918474"/>
              <a:gd name="connsiteX2004" fmla="*/ 2332132 w 4798505"/>
              <a:gd name="connsiteY2004" fmla="*/ 265307 h 4918474"/>
              <a:gd name="connsiteX2005" fmla="*/ 2369576 w 4798505"/>
              <a:gd name="connsiteY2005" fmla="*/ 280003 h 4918474"/>
              <a:gd name="connsiteX2006" fmla="*/ 2419905 w 4798505"/>
              <a:gd name="connsiteY2006" fmla="*/ 280306 h 4918474"/>
              <a:gd name="connsiteX2007" fmla="*/ 2375213 w 4798505"/>
              <a:gd name="connsiteY2007" fmla="*/ 292685 h 4918474"/>
              <a:gd name="connsiteX2008" fmla="*/ 2373703 w 4798505"/>
              <a:gd name="connsiteY2008" fmla="*/ 302047 h 4918474"/>
              <a:gd name="connsiteX2009" fmla="*/ 2424435 w 4798505"/>
              <a:gd name="connsiteY2009" fmla="*/ 321273 h 4918474"/>
              <a:gd name="connsiteX2010" fmla="*/ 2401384 w 4798505"/>
              <a:gd name="connsiteY2010" fmla="*/ 342208 h 4918474"/>
              <a:gd name="connsiteX2011" fmla="*/ 2385782 w 4798505"/>
              <a:gd name="connsiteY2011" fmla="*/ 329828 h 4918474"/>
              <a:gd name="connsiteX2012" fmla="*/ 2281201 w 4798505"/>
              <a:gd name="connsiteY2012" fmla="*/ 313018 h 4918474"/>
              <a:gd name="connsiteX2013" fmla="*/ 2273450 w 4798505"/>
              <a:gd name="connsiteY2013" fmla="*/ 308388 h 4918474"/>
              <a:gd name="connsiteX2014" fmla="*/ 2273550 w 4798505"/>
              <a:gd name="connsiteY2014" fmla="*/ 308388 h 4918474"/>
              <a:gd name="connsiteX2015" fmla="*/ 2283515 w 4798505"/>
              <a:gd name="connsiteY2015" fmla="*/ 281211 h 4918474"/>
              <a:gd name="connsiteX2016" fmla="*/ 2332132 w 4798505"/>
              <a:gd name="connsiteY2016" fmla="*/ 265307 h 4918474"/>
              <a:gd name="connsiteX2017" fmla="*/ 2106462 w 4798505"/>
              <a:gd name="connsiteY2017" fmla="*/ 245477 h 4918474"/>
              <a:gd name="connsiteX2018" fmla="*/ 2195642 w 4798505"/>
              <a:gd name="connsiteY2018" fmla="*/ 266917 h 4918474"/>
              <a:gd name="connsiteX2019" fmla="*/ 2122363 w 4798505"/>
              <a:gd name="connsiteY2019" fmla="*/ 331941 h 4918474"/>
              <a:gd name="connsiteX2020" fmla="*/ 2135854 w 4798505"/>
              <a:gd name="connsiteY2020" fmla="*/ 353381 h 4918474"/>
              <a:gd name="connsiteX2021" fmla="*/ 2114614 w 4798505"/>
              <a:gd name="connsiteY2021" fmla="*/ 364554 h 4918474"/>
              <a:gd name="connsiteX2022" fmla="*/ 2056234 w 4798505"/>
              <a:gd name="connsiteY2022" fmla="*/ 408943 h 4918474"/>
              <a:gd name="connsiteX2023" fmla="*/ 2089147 w 4798505"/>
              <a:gd name="connsiteY2023" fmla="*/ 439845 h 4918474"/>
              <a:gd name="connsiteX2024" fmla="*/ 2041136 w 4798505"/>
              <a:gd name="connsiteY2024" fmla="*/ 462593 h 4918474"/>
              <a:gd name="connsiteX2025" fmla="*/ 2014360 w 4798505"/>
              <a:gd name="connsiteY2025" fmla="*/ 518559 h 4918474"/>
              <a:gd name="connsiteX2026" fmla="*/ 1994631 w 4798505"/>
              <a:gd name="connsiteY2026" fmla="*/ 575532 h 4918474"/>
              <a:gd name="connsiteX2027" fmla="*/ 1986678 w 4798505"/>
              <a:gd name="connsiteY2027" fmla="*/ 593548 h 4918474"/>
              <a:gd name="connsiteX2028" fmla="*/ 2023621 w 4798505"/>
              <a:gd name="connsiteY2028" fmla="*/ 623946 h 4918474"/>
              <a:gd name="connsiteX2029" fmla="*/ 2041336 w 4798505"/>
              <a:gd name="connsiteY2029" fmla="*/ 614485 h 4918474"/>
              <a:gd name="connsiteX2030" fmla="*/ 2069722 w 4798505"/>
              <a:gd name="connsiteY2030" fmla="*/ 604218 h 4918474"/>
              <a:gd name="connsiteX2031" fmla="*/ 2020702 w 4798505"/>
              <a:gd name="connsiteY2031" fmla="*/ 669142 h 4918474"/>
              <a:gd name="connsiteX2032" fmla="*/ 1996844 w 4798505"/>
              <a:gd name="connsiteY2032" fmla="*/ 723093 h 4918474"/>
              <a:gd name="connsiteX2033" fmla="*/ 2037712 w 4798505"/>
              <a:gd name="connsiteY2033" fmla="*/ 804121 h 4918474"/>
              <a:gd name="connsiteX2034" fmla="*/ 2056332 w 4798505"/>
              <a:gd name="connsiteY2034" fmla="*/ 829085 h 4918474"/>
              <a:gd name="connsiteX2035" fmla="*/ 2006307 w 4798505"/>
              <a:gd name="connsiteY2035" fmla="*/ 898437 h 4918474"/>
              <a:gd name="connsiteX2036" fmla="*/ 1999161 w 4798505"/>
              <a:gd name="connsiteY2036" fmla="*/ 982285 h 4918474"/>
              <a:gd name="connsiteX2037" fmla="*/ 2024423 w 4798505"/>
              <a:gd name="connsiteY2037" fmla="*/ 1034223 h 4918474"/>
              <a:gd name="connsiteX2038" fmla="*/ 2089347 w 4798505"/>
              <a:gd name="connsiteY2038" fmla="*/ 1067441 h 4918474"/>
              <a:gd name="connsiteX2039" fmla="*/ 2108274 w 4798505"/>
              <a:gd name="connsiteY2039" fmla="*/ 1025769 h 4918474"/>
              <a:gd name="connsiteX2040" fmla="*/ 2134039 w 4798505"/>
              <a:gd name="connsiteY2040" fmla="*/ 1036337 h 4918474"/>
              <a:gd name="connsiteX2041" fmla="*/ 2143703 w 4798505"/>
              <a:gd name="connsiteY2041" fmla="*/ 1006341 h 4918474"/>
              <a:gd name="connsiteX2042" fmla="*/ 2140282 w 4798505"/>
              <a:gd name="connsiteY2042" fmla="*/ 990538 h 4918474"/>
              <a:gd name="connsiteX2043" fmla="*/ 2054019 w 4798505"/>
              <a:gd name="connsiteY2043" fmla="*/ 943733 h 4918474"/>
              <a:gd name="connsiteX2044" fmla="*/ 2051400 w 4798505"/>
              <a:gd name="connsiteY2044" fmla="*/ 928231 h 4918474"/>
              <a:gd name="connsiteX2045" fmla="*/ 2090054 w 4798505"/>
              <a:gd name="connsiteY2045" fmla="*/ 948867 h 4918474"/>
              <a:gd name="connsiteX2046" fmla="*/ 2029658 w 4798505"/>
              <a:gd name="connsiteY2046" fmla="*/ 908806 h 4918474"/>
              <a:gd name="connsiteX2047" fmla="*/ 2090960 w 4798505"/>
              <a:gd name="connsiteY2047" fmla="*/ 874885 h 4918474"/>
              <a:gd name="connsiteX2048" fmla="*/ 2056434 w 4798505"/>
              <a:gd name="connsiteY2048" fmla="*/ 829186 h 4918474"/>
              <a:gd name="connsiteX2049" fmla="*/ 2093577 w 4798505"/>
              <a:gd name="connsiteY2049" fmla="*/ 836333 h 4918474"/>
              <a:gd name="connsiteX2050" fmla="*/ 2037611 w 4798505"/>
              <a:gd name="connsiteY2050" fmla="*/ 754700 h 4918474"/>
              <a:gd name="connsiteX2051" fmla="*/ 2060964 w 4798505"/>
              <a:gd name="connsiteY2051" fmla="*/ 743727 h 4918474"/>
              <a:gd name="connsiteX2052" fmla="*/ 2047275 w 4798505"/>
              <a:gd name="connsiteY2052" fmla="*/ 716249 h 4918474"/>
              <a:gd name="connsiteX2053" fmla="*/ 2076868 w 4798505"/>
              <a:gd name="connsiteY2053" fmla="*/ 716249 h 4918474"/>
              <a:gd name="connsiteX2054" fmla="*/ 2071735 w 4798505"/>
              <a:gd name="connsiteY2054" fmla="*/ 654848 h 4918474"/>
              <a:gd name="connsiteX2055" fmla="*/ 2118842 w 4798505"/>
              <a:gd name="connsiteY2055" fmla="*/ 619316 h 4918474"/>
              <a:gd name="connsiteX2056" fmla="*/ 2099514 w 4798505"/>
              <a:gd name="connsiteY2056" fmla="*/ 542012 h 4918474"/>
              <a:gd name="connsiteX2057" fmla="*/ 2145214 w 4798505"/>
              <a:gd name="connsiteY2057" fmla="*/ 489771 h 4918474"/>
              <a:gd name="connsiteX2058" fmla="*/ 2211947 w 4798505"/>
              <a:gd name="connsiteY2058" fmla="*/ 497824 h 4918474"/>
              <a:gd name="connsiteX2059" fmla="*/ 2246875 w 4798505"/>
              <a:gd name="connsiteY2059" fmla="*/ 402602 h 4918474"/>
              <a:gd name="connsiteX2060" fmla="*/ 2350351 w 4798505"/>
              <a:gd name="connsiteY2060" fmla="*/ 411360 h 4918474"/>
              <a:gd name="connsiteX2061" fmla="*/ 2350351 w 4798505"/>
              <a:gd name="connsiteY2061" fmla="*/ 457762 h 4918474"/>
              <a:gd name="connsiteX2062" fmla="*/ 2285328 w 4798505"/>
              <a:gd name="connsiteY2062" fmla="*/ 466720 h 4918474"/>
              <a:gd name="connsiteX2063" fmla="*/ 2266907 w 4798505"/>
              <a:gd name="connsiteY2063" fmla="*/ 502151 h 4918474"/>
              <a:gd name="connsiteX2064" fmla="*/ 2301433 w 4798505"/>
              <a:gd name="connsiteY2064" fmla="*/ 583885 h 4918474"/>
              <a:gd name="connsiteX2065" fmla="*/ 2318746 w 4798505"/>
              <a:gd name="connsiteY2065" fmla="*/ 566572 h 4918474"/>
              <a:gd name="connsiteX2066" fmla="*/ 2329515 w 4798505"/>
              <a:gd name="connsiteY2066" fmla="*/ 585696 h 4918474"/>
              <a:gd name="connsiteX2067" fmla="*/ 2356190 w 4798505"/>
              <a:gd name="connsiteY2067" fmla="*/ 578953 h 4918474"/>
              <a:gd name="connsiteX2068" fmla="*/ 2366860 w 4798505"/>
              <a:gd name="connsiteY2068" fmla="*/ 557010 h 4918474"/>
              <a:gd name="connsiteX2069" fmla="*/ 2377026 w 4798505"/>
              <a:gd name="connsiteY2069" fmla="*/ 542918 h 4918474"/>
              <a:gd name="connsiteX2070" fmla="*/ 2366557 w 4798505"/>
              <a:gd name="connsiteY2070" fmla="*/ 641058 h 4918474"/>
              <a:gd name="connsiteX2071" fmla="*/ 2349970 w 4798505"/>
              <a:gd name="connsiteY2071" fmla="*/ 649402 h 4918474"/>
              <a:gd name="connsiteX2072" fmla="*/ 2351762 w 4798505"/>
              <a:gd name="connsiteY2072" fmla="*/ 682528 h 4918474"/>
              <a:gd name="connsiteX2073" fmla="*/ 2355485 w 4798505"/>
              <a:gd name="connsiteY2073" fmla="*/ 705780 h 4918474"/>
              <a:gd name="connsiteX2074" fmla="*/ 2390313 w 4798505"/>
              <a:gd name="connsiteY2074" fmla="*/ 721684 h 4918474"/>
              <a:gd name="connsiteX2075" fmla="*/ 2413062 w 4798505"/>
              <a:gd name="connsiteY2075" fmla="*/ 755806 h 4918474"/>
              <a:gd name="connsiteX2076" fmla="*/ 2388399 w 4798505"/>
              <a:gd name="connsiteY2076" fmla="*/ 761946 h 4918474"/>
              <a:gd name="connsiteX2077" fmla="*/ 2347030 w 4798505"/>
              <a:gd name="connsiteY2077" fmla="*/ 646594 h 4918474"/>
              <a:gd name="connsiteX2078" fmla="*/ 2347030 w 4798505"/>
              <a:gd name="connsiteY2078" fmla="*/ 606936 h 4918474"/>
              <a:gd name="connsiteX2079" fmla="*/ 2299620 w 4798505"/>
              <a:gd name="connsiteY2079" fmla="*/ 701452 h 4918474"/>
              <a:gd name="connsiteX2080" fmla="*/ 2313109 w 4798505"/>
              <a:gd name="connsiteY2080" fmla="*/ 726416 h 4918474"/>
              <a:gd name="connsiteX2081" fmla="*/ 2357900 w 4798505"/>
              <a:gd name="connsiteY2081" fmla="*/ 779863 h 4918474"/>
              <a:gd name="connsiteX2082" fmla="*/ 2433192 w 4798505"/>
              <a:gd name="connsiteY2082" fmla="*/ 785903 h 4918474"/>
              <a:gd name="connsiteX2083" fmla="*/ 2445271 w 4798505"/>
              <a:gd name="connsiteY2083" fmla="*/ 781877 h 4918474"/>
              <a:gd name="connsiteX2084" fmla="*/ 2451713 w 4798505"/>
              <a:gd name="connsiteY2084" fmla="*/ 820127 h 4918474"/>
              <a:gd name="connsiteX2085" fmla="*/ 2521972 w 4798505"/>
              <a:gd name="connsiteY2085" fmla="*/ 838144 h 4918474"/>
              <a:gd name="connsiteX2086" fmla="*/ 2543613 w 4798505"/>
              <a:gd name="connsiteY2086" fmla="*/ 808752 h 4918474"/>
              <a:gd name="connsiteX2087" fmla="*/ 2562838 w 4798505"/>
              <a:gd name="connsiteY2087" fmla="*/ 881930 h 4918474"/>
              <a:gd name="connsiteX2088" fmla="*/ 2647893 w 4798505"/>
              <a:gd name="connsiteY2088" fmla="*/ 937996 h 4918474"/>
              <a:gd name="connsiteX2089" fmla="*/ 2592632 w 4798505"/>
              <a:gd name="connsiteY2089" fmla="*/ 1036539 h 4918474"/>
              <a:gd name="connsiteX2090" fmla="*/ 2600584 w 4798505"/>
              <a:gd name="connsiteY2090" fmla="*/ 1098039 h 4918474"/>
              <a:gd name="connsiteX2091" fmla="*/ 2652020 w 4798505"/>
              <a:gd name="connsiteY2091" fmla="*/ 1195577 h 4918474"/>
              <a:gd name="connsiteX2092" fmla="*/ 2683124 w 4798505"/>
              <a:gd name="connsiteY2092" fmla="*/ 1219029 h 4918474"/>
              <a:gd name="connsiteX2093" fmla="*/ 2731640 w 4798505"/>
              <a:gd name="connsiteY2093" fmla="*/ 1207957 h 4918474"/>
              <a:gd name="connsiteX2094" fmla="*/ 2739189 w 4798505"/>
              <a:gd name="connsiteY2094" fmla="*/ 1197087 h 4918474"/>
              <a:gd name="connsiteX2095" fmla="*/ 2685640 w 4798505"/>
              <a:gd name="connsiteY2095" fmla="*/ 1186718 h 4918474"/>
              <a:gd name="connsiteX2096" fmla="*/ 2719661 w 4798505"/>
              <a:gd name="connsiteY2096" fmla="*/ 1181584 h 4918474"/>
              <a:gd name="connsiteX2097" fmla="*/ 2743719 w 4798505"/>
              <a:gd name="connsiteY2097" fmla="*/ 1174438 h 4918474"/>
              <a:gd name="connsiteX2098" fmla="*/ 2688559 w 4798505"/>
              <a:gd name="connsiteY2098" fmla="*/ 1169607 h 4918474"/>
              <a:gd name="connsiteX2099" fmla="*/ 2706375 w 4798505"/>
              <a:gd name="connsiteY2099" fmla="*/ 1109112 h 4918474"/>
              <a:gd name="connsiteX2100" fmla="*/ 2657556 w 4798505"/>
              <a:gd name="connsiteY2100" fmla="*/ 1078010 h 4918474"/>
              <a:gd name="connsiteX2101" fmla="*/ 2685036 w 4798505"/>
              <a:gd name="connsiteY2101" fmla="*/ 1042579 h 4918474"/>
              <a:gd name="connsiteX2102" fmla="*/ 2730935 w 4798505"/>
              <a:gd name="connsiteY2102" fmla="*/ 998691 h 4918474"/>
              <a:gd name="connsiteX2103" fmla="*/ 2781163 w 4798505"/>
              <a:gd name="connsiteY2103" fmla="*/ 961952 h 4918474"/>
              <a:gd name="connsiteX2104" fmla="*/ 2811359 w 4798505"/>
              <a:gd name="connsiteY2104" fmla="*/ 986815 h 4918474"/>
              <a:gd name="connsiteX2105" fmla="*/ 2853434 w 4798505"/>
              <a:gd name="connsiteY2105" fmla="*/ 932057 h 4918474"/>
              <a:gd name="connsiteX2106" fmla="*/ 2822332 w 4798505"/>
              <a:gd name="connsiteY2106" fmla="*/ 918368 h 4918474"/>
              <a:gd name="connsiteX2107" fmla="*/ 2890577 w 4798505"/>
              <a:gd name="connsiteY2107" fmla="*/ 851029 h 4918474"/>
              <a:gd name="connsiteX2108" fmla="*/ 2864004 w 4798505"/>
              <a:gd name="connsiteY2108" fmla="*/ 823147 h 4918474"/>
              <a:gd name="connsiteX2109" fmla="*/ 2930436 w 4798505"/>
              <a:gd name="connsiteY2109" fmla="*/ 793755 h 4918474"/>
              <a:gd name="connsiteX2110" fmla="*/ 2972109 w 4798505"/>
              <a:gd name="connsiteY2110" fmla="*/ 784193 h 4918474"/>
              <a:gd name="connsiteX2111" fmla="*/ 2978451 w 4798505"/>
              <a:gd name="connsiteY2111" fmla="*/ 737991 h 4918474"/>
              <a:gd name="connsiteX2112" fmla="*/ 2902152 w 4798505"/>
              <a:gd name="connsiteY2112" fmla="*/ 618209 h 4918474"/>
              <a:gd name="connsiteX2113" fmla="*/ 2868835 w 4798505"/>
              <a:gd name="connsiteY2113" fmla="*/ 577947 h 4918474"/>
              <a:gd name="connsiteX2114" fmla="*/ 2916547 w 4798505"/>
              <a:gd name="connsiteY2114" fmla="*/ 583483 h 4918474"/>
              <a:gd name="connsiteX2115" fmla="*/ 2846992 w 4798505"/>
              <a:gd name="connsiteY2115" fmla="*/ 527919 h 4918474"/>
              <a:gd name="connsiteX2116" fmla="*/ 2800590 w 4798505"/>
              <a:gd name="connsiteY2116" fmla="*/ 495811 h 4918474"/>
              <a:gd name="connsiteX2117" fmla="*/ 2922083 w 4798505"/>
              <a:gd name="connsiteY2117" fmla="*/ 539294 h 4918474"/>
              <a:gd name="connsiteX2118" fmla="*/ 3010962 w 4798505"/>
              <a:gd name="connsiteY2118" fmla="*/ 594254 h 4918474"/>
              <a:gd name="connsiteX2119" fmla="*/ 2973821 w 4798505"/>
              <a:gd name="connsiteY2119" fmla="*/ 628678 h 4918474"/>
              <a:gd name="connsiteX2120" fmla="*/ 3016499 w 4798505"/>
              <a:gd name="connsiteY2120" fmla="*/ 653741 h 4918474"/>
              <a:gd name="connsiteX2121" fmla="*/ 3031094 w 4798505"/>
              <a:gd name="connsiteY2121" fmla="*/ 665316 h 4918474"/>
              <a:gd name="connsiteX2122" fmla="*/ 3087966 w 4798505"/>
              <a:gd name="connsiteY2122" fmla="*/ 670148 h 4918474"/>
              <a:gd name="connsiteX2123" fmla="*/ 3168390 w 4798505"/>
              <a:gd name="connsiteY2123" fmla="*/ 714739 h 4918474"/>
              <a:gd name="connsiteX2124" fmla="*/ 3155204 w 4798505"/>
              <a:gd name="connsiteY2124" fmla="*/ 743828 h 4918474"/>
              <a:gd name="connsiteX2125" fmla="*/ 3189326 w 4798505"/>
              <a:gd name="connsiteY2125" fmla="*/ 733562 h 4918474"/>
              <a:gd name="connsiteX2126" fmla="*/ 3236936 w 4798505"/>
              <a:gd name="connsiteY2126" fmla="*/ 758827 h 4918474"/>
              <a:gd name="connsiteX2127" fmla="*/ 3279112 w 4798505"/>
              <a:gd name="connsiteY2127" fmla="*/ 780166 h 4918474"/>
              <a:gd name="connsiteX2128" fmla="*/ 3290085 w 4798505"/>
              <a:gd name="connsiteY2128" fmla="*/ 814591 h 4918474"/>
              <a:gd name="connsiteX2129" fmla="*/ 3320382 w 4798505"/>
              <a:gd name="connsiteY2129" fmla="*/ 827072 h 4918474"/>
              <a:gd name="connsiteX2130" fmla="*/ 3339506 w 4798505"/>
              <a:gd name="connsiteY2130" fmla="*/ 863208 h 4918474"/>
              <a:gd name="connsiteX2131" fmla="*/ 3353095 w 4798505"/>
              <a:gd name="connsiteY2131" fmla="*/ 827274 h 4918474"/>
              <a:gd name="connsiteX2132" fmla="*/ 3398189 w 4798505"/>
              <a:gd name="connsiteY2132" fmla="*/ 837036 h 4918474"/>
              <a:gd name="connsiteX2133" fmla="*/ 3414093 w 4798505"/>
              <a:gd name="connsiteY2133" fmla="*/ 858778 h 4918474"/>
              <a:gd name="connsiteX2134" fmla="*/ 3443887 w 4798505"/>
              <a:gd name="connsiteY2134" fmla="*/ 932862 h 4918474"/>
              <a:gd name="connsiteX2135" fmla="*/ 3448015 w 4798505"/>
              <a:gd name="connsiteY2135" fmla="*/ 870757 h 4918474"/>
              <a:gd name="connsiteX2136" fmla="*/ 3458785 w 4798505"/>
              <a:gd name="connsiteY2136" fmla="*/ 895921 h 4918474"/>
              <a:gd name="connsiteX2137" fmla="*/ 3468348 w 4798505"/>
              <a:gd name="connsiteY2137" fmla="*/ 913737 h 4918474"/>
              <a:gd name="connsiteX2138" fmla="*/ 3538808 w 4798505"/>
              <a:gd name="connsiteY2138" fmla="*/ 874078 h 4918474"/>
              <a:gd name="connsiteX2139" fmla="*/ 3550987 w 4798505"/>
              <a:gd name="connsiteY2139" fmla="*/ 915649 h 4918474"/>
              <a:gd name="connsiteX2140" fmla="*/ 3582491 w 4798505"/>
              <a:gd name="connsiteY2140" fmla="*/ 892196 h 4918474"/>
              <a:gd name="connsiteX2141" fmla="*/ 3589739 w 4798505"/>
              <a:gd name="connsiteY2141" fmla="*/ 911724 h 4918474"/>
              <a:gd name="connsiteX2142" fmla="*/ 3597591 w 4798505"/>
              <a:gd name="connsiteY2142" fmla="*/ 912933 h 4918474"/>
              <a:gd name="connsiteX2143" fmla="*/ 3642382 w 4798505"/>
              <a:gd name="connsiteY2143" fmla="*/ 895721 h 4918474"/>
              <a:gd name="connsiteX2144" fmla="*/ 3709420 w 4798505"/>
              <a:gd name="connsiteY2144" fmla="*/ 875186 h 4918474"/>
              <a:gd name="connsiteX2145" fmla="*/ 3717172 w 4798505"/>
              <a:gd name="connsiteY2145" fmla="*/ 889277 h 4918474"/>
              <a:gd name="connsiteX2146" fmla="*/ 3733577 w 4798505"/>
              <a:gd name="connsiteY2146" fmla="*/ 879513 h 4918474"/>
              <a:gd name="connsiteX2147" fmla="*/ 3813399 w 4798505"/>
              <a:gd name="connsiteY2147" fmla="*/ 898740 h 4918474"/>
              <a:gd name="connsiteX2148" fmla="*/ 3847220 w 4798505"/>
              <a:gd name="connsiteY2148" fmla="*/ 949672 h 4918474"/>
              <a:gd name="connsiteX2149" fmla="*/ 3833933 w 4798505"/>
              <a:gd name="connsiteY2149" fmla="*/ 964469 h 4918474"/>
              <a:gd name="connsiteX2150" fmla="*/ 3709622 w 4798505"/>
              <a:gd name="connsiteY2150" fmla="*/ 948162 h 4918474"/>
              <a:gd name="connsiteX2151" fmla="*/ 3743946 w 4798505"/>
              <a:gd name="connsiteY2151" fmla="*/ 1007651 h 4918474"/>
              <a:gd name="connsiteX2152" fmla="*/ 3691604 w 4798505"/>
              <a:gd name="connsiteY2152" fmla="*/ 1007651 h 4918474"/>
              <a:gd name="connsiteX2153" fmla="*/ 3674693 w 4798505"/>
              <a:gd name="connsiteY2153" fmla="*/ 983995 h 4918474"/>
              <a:gd name="connsiteX2154" fmla="*/ 3584003 w 4798505"/>
              <a:gd name="connsiteY2154" fmla="*/ 970809 h 4918474"/>
              <a:gd name="connsiteX2155" fmla="*/ 3557026 w 4798505"/>
              <a:gd name="connsiteY2155" fmla="*/ 1008053 h 4918474"/>
              <a:gd name="connsiteX2156" fmla="*/ 3519984 w 4798505"/>
              <a:gd name="connsiteY2156" fmla="*/ 999093 h 4918474"/>
              <a:gd name="connsiteX2157" fmla="*/ 3500357 w 4798505"/>
              <a:gd name="connsiteY2157" fmla="*/ 1029492 h 4918474"/>
              <a:gd name="connsiteX2158" fmla="*/ 3473077 w 4798505"/>
              <a:gd name="connsiteY2158" fmla="*/ 1060998 h 4918474"/>
              <a:gd name="connsiteX2159" fmla="*/ 3389332 w 4798505"/>
              <a:gd name="connsiteY2159" fmla="*/ 1143940 h 4918474"/>
              <a:gd name="connsiteX2160" fmla="*/ 3380776 w 4798505"/>
              <a:gd name="connsiteY2160" fmla="*/ 1157729 h 4918474"/>
              <a:gd name="connsiteX2161" fmla="*/ 3255860 w 4798505"/>
              <a:gd name="connsiteY2161" fmla="*/ 1144745 h 4918474"/>
              <a:gd name="connsiteX2162" fmla="*/ 3230697 w 4798505"/>
              <a:gd name="connsiteY2162" fmla="*/ 1153904 h 4918474"/>
              <a:gd name="connsiteX2163" fmla="*/ 3236031 w 4798505"/>
              <a:gd name="connsiteY2163" fmla="*/ 1179270 h 4918474"/>
              <a:gd name="connsiteX2164" fmla="*/ 3237641 w 4798505"/>
              <a:gd name="connsiteY2164" fmla="*/ 1189437 h 4918474"/>
              <a:gd name="connsiteX2165" fmla="*/ 3218919 w 4798505"/>
              <a:gd name="connsiteY2165" fmla="*/ 1187120 h 4918474"/>
              <a:gd name="connsiteX2166" fmla="*/ 3243984 w 4798505"/>
              <a:gd name="connsiteY2166" fmla="*/ 1211379 h 4918474"/>
              <a:gd name="connsiteX2167" fmla="*/ 3219322 w 4798505"/>
              <a:gd name="connsiteY2167" fmla="*/ 1234430 h 4918474"/>
              <a:gd name="connsiteX2168" fmla="*/ 3256163 w 4798505"/>
              <a:gd name="connsiteY2168" fmla="*/ 1261808 h 4918474"/>
              <a:gd name="connsiteX2169" fmla="*/ 3214089 w 4798505"/>
              <a:gd name="connsiteY2169" fmla="*/ 1289187 h 4918474"/>
              <a:gd name="connsiteX2170" fmla="*/ 3255357 w 4798505"/>
              <a:gd name="connsiteY2170" fmla="*/ 1310929 h 4918474"/>
              <a:gd name="connsiteX2171" fmla="*/ 3203720 w 4798505"/>
              <a:gd name="connsiteY2171" fmla="*/ 1322706 h 4918474"/>
              <a:gd name="connsiteX2172" fmla="*/ 3175234 w 4798505"/>
              <a:gd name="connsiteY2172" fmla="*/ 1364278 h 4918474"/>
              <a:gd name="connsiteX2173" fmla="*/ 3169799 w 4798505"/>
              <a:gd name="connsiteY2173" fmla="*/ 1412794 h 4918474"/>
              <a:gd name="connsiteX2174" fmla="*/ 3200600 w 4798505"/>
              <a:gd name="connsiteY2174" fmla="*/ 1410680 h 4918474"/>
              <a:gd name="connsiteX2175" fmla="*/ 3146145 w 4798505"/>
              <a:gd name="connsiteY2175" fmla="*/ 1470169 h 4918474"/>
              <a:gd name="connsiteX2176" fmla="*/ 3115846 w 4798505"/>
              <a:gd name="connsiteY2176" fmla="*/ 1569214 h 4918474"/>
              <a:gd name="connsiteX2177" fmla="*/ 3094407 w 4798505"/>
              <a:gd name="connsiteY2177" fmla="*/ 1587635 h 4918474"/>
              <a:gd name="connsiteX2178" fmla="*/ 3058170 w 4798505"/>
              <a:gd name="connsiteY2178" fmla="*/ 1616824 h 4918474"/>
              <a:gd name="connsiteX2179" fmla="*/ 3026161 w 4798505"/>
              <a:gd name="connsiteY2179" fmla="*/ 1633837 h 4918474"/>
              <a:gd name="connsiteX2180" fmla="*/ 3027268 w 4798505"/>
              <a:gd name="connsiteY2180" fmla="*/ 1588439 h 4918474"/>
              <a:gd name="connsiteX2181" fmla="*/ 3016196 w 4798505"/>
              <a:gd name="connsiteY2181" fmla="*/ 1527642 h 4918474"/>
              <a:gd name="connsiteX2182" fmla="*/ 3040455 w 4798505"/>
              <a:gd name="connsiteY2182" fmla="*/ 1495433 h 4918474"/>
              <a:gd name="connsiteX2183" fmla="*/ 2980563 w 4798505"/>
              <a:gd name="connsiteY2183" fmla="*/ 1449935 h 4918474"/>
              <a:gd name="connsiteX2184" fmla="*/ 3027571 w 4798505"/>
              <a:gd name="connsiteY2184" fmla="*/ 1435643 h 4918474"/>
              <a:gd name="connsiteX2185" fmla="*/ 2992644 w 4798505"/>
              <a:gd name="connsiteY2185" fmla="*/ 1425476 h 4918474"/>
              <a:gd name="connsiteX2186" fmla="*/ 3022337 w 4798505"/>
              <a:gd name="connsiteY2186" fmla="*/ 1395179 h 4918474"/>
              <a:gd name="connsiteX2187" fmla="*/ 2895811 w 4798505"/>
              <a:gd name="connsiteY2187" fmla="*/ 1502176 h 4918474"/>
              <a:gd name="connsiteX2188" fmla="*/ 2888362 w 4798505"/>
              <a:gd name="connsiteY2188" fmla="*/ 1454163 h 4918474"/>
              <a:gd name="connsiteX2189" fmla="*/ 2878498 w 4798505"/>
              <a:gd name="connsiteY2189" fmla="*/ 1485368 h 4918474"/>
              <a:gd name="connsiteX2190" fmla="*/ 2800087 w 4798505"/>
              <a:gd name="connsiteY2190" fmla="*/ 1523818 h 4918474"/>
              <a:gd name="connsiteX2191" fmla="*/ 2770493 w 4798505"/>
              <a:gd name="connsiteY2191" fmla="*/ 1525227 h 4918474"/>
              <a:gd name="connsiteX2192" fmla="*/ 2775526 w 4798505"/>
              <a:gd name="connsiteY2192" fmla="*/ 1449634 h 4918474"/>
              <a:gd name="connsiteX2193" fmla="*/ 2803206 w 4798505"/>
              <a:gd name="connsiteY2193" fmla="*/ 1424872 h 4918474"/>
              <a:gd name="connsiteX2194" fmla="*/ 2764654 w 4798505"/>
              <a:gd name="connsiteY2194" fmla="*/ 1363471 h 4918474"/>
              <a:gd name="connsiteX2195" fmla="*/ 2714830 w 4798505"/>
              <a:gd name="connsiteY2195" fmla="*/ 1366390 h 4918474"/>
              <a:gd name="connsiteX2196" fmla="*/ 2710905 w 4798505"/>
              <a:gd name="connsiteY2196" fmla="*/ 1340824 h 4918474"/>
              <a:gd name="connsiteX2197" fmla="*/ 2682419 w 4798505"/>
              <a:gd name="connsiteY2197" fmla="*/ 1370921 h 4918474"/>
              <a:gd name="connsiteX2198" fmla="*/ 2658664 w 4798505"/>
              <a:gd name="connsiteY2198" fmla="*/ 1354412 h 4918474"/>
              <a:gd name="connsiteX2199" fmla="*/ 2621119 w 4798505"/>
              <a:gd name="connsiteY2199" fmla="*/ 1383200 h 4918474"/>
              <a:gd name="connsiteX2200" fmla="*/ 2608033 w 4798505"/>
              <a:gd name="connsiteY2200" fmla="*/ 1345857 h 4918474"/>
              <a:gd name="connsiteX2201" fmla="*/ 2641955 w 4798505"/>
              <a:gd name="connsiteY2201" fmla="*/ 1319183 h 4918474"/>
              <a:gd name="connsiteX2202" fmla="*/ 2616789 w 4798505"/>
              <a:gd name="connsiteY2202" fmla="*/ 1292308 h 4918474"/>
              <a:gd name="connsiteX2203" fmla="*/ 2579246 w 4798505"/>
              <a:gd name="connsiteY2203" fmla="*/ 1375752 h 4918474"/>
              <a:gd name="connsiteX2204" fmla="*/ 2518247 w 4798505"/>
              <a:gd name="connsiteY2204" fmla="*/ 1268250 h 4918474"/>
              <a:gd name="connsiteX2205" fmla="*/ 2402893 w 4798505"/>
              <a:gd name="connsiteY2205" fmla="*/ 1303681 h 4918474"/>
              <a:gd name="connsiteX2206" fmla="*/ 2322570 w 4798505"/>
              <a:gd name="connsiteY2206" fmla="*/ 1232417 h 4918474"/>
              <a:gd name="connsiteX2207" fmla="*/ 2294890 w 4798505"/>
              <a:gd name="connsiteY2207" fmla="*/ 1202924 h 4918474"/>
              <a:gd name="connsiteX2208" fmla="*/ 2328710 w 4798505"/>
              <a:gd name="connsiteY2208" fmla="*/ 1174035 h 4918474"/>
              <a:gd name="connsiteX2209" fmla="*/ 2313309 w 4798505"/>
              <a:gd name="connsiteY2209" fmla="*/ 1147261 h 4918474"/>
              <a:gd name="connsiteX2210" fmla="*/ 2294486 w 4798505"/>
              <a:gd name="connsiteY2210" fmla="*/ 1071366 h 4918474"/>
              <a:gd name="connsiteX2211" fmla="*/ 2299420 w 4798505"/>
              <a:gd name="connsiteY2211" fmla="*/ 1060092 h 4918474"/>
              <a:gd name="connsiteX2212" fmla="*/ 2324482 w 4798505"/>
              <a:gd name="connsiteY2212" fmla="*/ 1096228 h 4918474"/>
              <a:gd name="connsiteX2213" fmla="*/ 2314316 w 4798505"/>
              <a:gd name="connsiteY2213" fmla="*/ 1021743 h 4918474"/>
              <a:gd name="connsiteX2214" fmla="*/ 2245970 w 4798505"/>
              <a:gd name="connsiteY2214" fmla="*/ 1007550 h 4918474"/>
              <a:gd name="connsiteX2215" fmla="*/ 2213457 w 4798505"/>
              <a:gd name="connsiteY2215" fmla="*/ 1019426 h 4918474"/>
              <a:gd name="connsiteX2216" fmla="*/ 2128806 w 4798505"/>
              <a:gd name="connsiteY2216" fmla="*/ 1061703 h 4918474"/>
              <a:gd name="connsiteX2217" fmla="*/ 2192722 w 4798505"/>
              <a:gd name="connsiteY2217" fmla="*/ 1087170 h 4918474"/>
              <a:gd name="connsiteX2218" fmla="*/ 2196447 w 4798505"/>
              <a:gd name="connsiteY2218" fmla="*/ 1132866 h 4918474"/>
              <a:gd name="connsiteX2219" fmla="*/ 2240133 w 4798505"/>
              <a:gd name="connsiteY2219" fmla="*/ 1168499 h 4918474"/>
              <a:gd name="connsiteX2220" fmla="*/ 2253319 w 4798505"/>
              <a:gd name="connsiteY2220" fmla="*/ 1226276 h 4918474"/>
              <a:gd name="connsiteX2221" fmla="*/ 2216881 w 4798505"/>
              <a:gd name="connsiteY2221" fmla="*/ 1259090 h 4918474"/>
              <a:gd name="connsiteX2222" fmla="*/ 2242649 w 4798505"/>
              <a:gd name="connsiteY2222" fmla="*/ 1313344 h 4918474"/>
              <a:gd name="connsiteX2223" fmla="*/ 2312203 w 4798505"/>
              <a:gd name="connsiteY2223" fmla="*/ 1357634 h 4918474"/>
              <a:gd name="connsiteX2224" fmla="*/ 2329415 w 4798505"/>
              <a:gd name="connsiteY2224" fmla="*/ 1342736 h 4918474"/>
              <a:gd name="connsiteX2225" fmla="*/ 2336864 w 4798505"/>
              <a:gd name="connsiteY2225" fmla="*/ 1362062 h 4918474"/>
              <a:gd name="connsiteX2226" fmla="*/ 2430474 w 4798505"/>
              <a:gd name="connsiteY2226" fmla="*/ 1310828 h 4918474"/>
              <a:gd name="connsiteX2227" fmla="*/ 2489157 w 4798505"/>
              <a:gd name="connsiteY2227" fmla="*/ 1305191 h 4918474"/>
              <a:gd name="connsiteX2228" fmla="*/ 2489157 w 4798505"/>
              <a:gd name="connsiteY2228" fmla="*/ 1331462 h 4918474"/>
              <a:gd name="connsiteX2229" fmla="*/ 2447284 w 4798505"/>
              <a:gd name="connsiteY2229" fmla="*/ 1323812 h 4918474"/>
              <a:gd name="connsiteX2230" fmla="*/ 2434903 w 4798505"/>
              <a:gd name="connsiteY2230" fmla="*/ 1387529 h 4918474"/>
              <a:gd name="connsiteX2231" fmla="*/ 2454532 w 4798505"/>
              <a:gd name="connsiteY2231" fmla="*/ 1366089 h 4918474"/>
              <a:gd name="connsiteX2232" fmla="*/ 2471140 w 4798505"/>
              <a:gd name="connsiteY2232" fmla="*/ 1422758 h 4918474"/>
              <a:gd name="connsiteX2233" fmla="*/ 2525594 w 4798505"/>
              <a:gd name="connsiteY2233" fmla="*/ 1447218 h 4918474"/>
              <a:gd name="connsiteX2234" fmla="*/ 2593841 w 4798505"/>
              <a:gd name="connsiteY2234" fmla="*/ 1440173 h 4918474"/>
              <a:gd name="connsiteX2235" fmla="*/ 2668125 w 4798505"/>
              <a:gd name="connsiteY2235" fmla="*/ 1413800 h 4918474"/>
              <a:gd name="connsiteX2236" fmla="*/ 2646082 w 4798505"/>
              <a:gd name="connsiteY2236" fmla="*/ 1375148 h 4918474"/>
              <a:gd name="connsiteX2237" fmla="*/ 2695605 w 4798505"/>
              <a:gd name="connsiteY2237" fmla="*/ 1408565 h 4918474"/>
              <a:gd name="connsiteX2238" fmla="*/ 2726405 w 4798505"/>
              <a:gd name="connsiteY2238" fmla="*/ 1502176 h 4918474"/>
              <a:gd name="connsiteX2239" fmla="*/ 2752375 w 4798505"/>
              <a:gd name="connsiteY2239" fmla="*/ 1526436 h 4918474"/>
              <a:gd name="connsiteX2240" fmla="*/ 2707481 w 4798505"/>
              <a:gd name="connsiteY2240" fmla="*/ 1525730 h 4918474"/>
              <a:gd name="connsiteX2241" fmla="*/ 2668327 w 4798505"/>
              <a:gd name="connsiteY2241" fmla="*/ 1552707 h 4918474"/>
              <a:gd name="connsiteX2242" fmla="*/ 2667521 w 4798505"/>
              <a:gd name="connsiteY2242" fmla="*/ 1575756 h 4918474"/>
              <a:gd name="connsiteX2243" fmla="*/ 2700235 w 4798505"/>
              <a:gd name="connsiteY2243" fmla="*/ 1614106 h 4918474"/>
              <a:gd name="connsiteX2244" fmla="*/ 2731036 w 4798505"/>
              <a:gd name="connsiteY2244" fmla="*/ 1648431 h 4918474"/>
              <a:gd name="connsiteX2245" fmla="*/ 2816594 w 4798505"/>
              <a:gd name="connsiteY2245" fmla="*/ 1652759 h 4918474"/>
              <a:gd name="connsiteX2246" fmla="*/ 2862897 w 4798505"/>
              <a:gd name="connsiteY2246" fmla="*/ 1642693 h 4918474"/>
              <a:gd name="connsiteX2247" fmla="*/ 2860480 w 4798505"/>
              <a:gd name="connsiteY2247" fmla="*/ 1605854 h 4918474"/>
              <a:gd name="connsiteX2248" fmla="*/ 2834309 w 4798505"/>
              <a:gd name="connsiteY2248" fmla="*/ 1609477 h 4918474"/>
              <a:gd name="connsiteX2249" fmla="*/ 2835819 w 4798505"/>
              <a:gd name="connsiteY2249" fmla="*/ 1540728 h 4918474"/>
              <a:gd name="connsiteX2250" fmla="*/ 2833303 w 4798505"/>
              <a:gd name="connsiteY2250" fmla="*/ 1507209 h 4918474"/>
              <a:gd name="connsiteX2251" fmla="*/ 2903058 w 4798505"/>
              <a:gd name="connsiteY2251" fmla="*/ 1537508 h 4918474"/>
              <a:gd name="connsiteX2252" fmla="*/ 2930638 w 4798505"/>
              <a:gd name="connsiteY2252" fmla="*/ 1591259 h 4918474"/>
              <a:gd name="connsiteX2253" fmla="*/ 2985497 w 4798505"/>
              <a:gd name="connsiteY2253" fmla="*/ 1647625 h 4918474"/>
              <a:gd name="connsiteX2254" fmla="*/ 3027268 w 4798505"/>
              <a:gd name="connsiteY2254" fmla="*/ 1654471 h 4918474"/>
              <a:gd name="connsiteX2255" fmla="*/ 2982073 w 4798505"/>
              <a:gd name="connsiteY2255" fmla="*/ 1683963 h 4918474"/>
              <a:gd name="connsiteX2256" fmla="*/ 2996367 w 4798505"/>
              <a:gd name="connsiteY2256" fmla="*/ 1711039 h 4918474"/>
              <a:gd name="connsiteX2257" fmla="*/ 2984791 w 4798505"/>
              <a:gd name="connsiteY2257" fmla="*/ 1740633 h 4918474"/>
              <a:gd name="connsiteX2258" fmla="*/ 3032301 w 4798505"/>
              <a:gd name="connsiteY2258" fmla="*/ 1732781 h 4918474"/>
              <a:gd name="connsiteX2259" fmla="*/ 3097025 w 4798505"/>
              <a:gd name="connsiteY2259" fmla="*/ 1704497 h 4918474"/>
              <a:gd name="connsiteX2260" fmla="*/ 3133462 w 4798505"/>
              <a:gd name="connsiteY2260" fmla="*/ 1675206 h 4918474"/>
              <a:gd name="connsiteX2261" fmla="*/ 3140407 w 4798505"/>
              <a:gd name="connsiteY2261" fmla="*/ 1657893 h 4918474"/>
              <a:gd name="connsiteX2262" fmla="*/ 3168590 w 4798505"/>
              <a:gd name="connsiteY2262" fmla="*/ 1586828 h 4918474"/>
              <a:gd name="connsiteX2263" fmla="*/ 3218416 w 4798505"/>
              <a:gd name="connsiteY2263" fmla="*/ 1546164 h 4918474"/>
              <a:gd name="connsiteX2264" fmla="*/ 3220227 w 4798505"/>
              <a:gd name="connsiteY2264" fmla="*/ 1478924 h 4918474"/>
              <a:gd name="connsiteX2265" fmla="*/ 3270857 w 4798505"/>
              <a:gd name="connsiteY2265" fmla="*/ 1439166 h 4918474"/>
              <a:gd name="connsiteX2266" fmla="*/ 3290184 w 4798505"/>
              <a:gd name="connsiteY2266" fmla="*/ 1408062 h 4918474"/>
              <a:gd name="connsiteX2267" fmla="*/ 3300350 w 4798505"/>
              <a:gd name="connsiteY2267" fmla="*/ 1398500 h 4918474"/>
              <a:gd name="connsiteX2268" fmla="*/ 3318268 w 4798505"/>
              <a:gd name="connsiteY2268" fmla="*/ 1355219 h 4918474"/>
              <a:gd name="connsiteX2269" fmla="*/ 3319677 w 4798505"/>
              <a:gd name="connsiteY2269" fmla="*/ 1318680 h 4918474"/>
              <a:gd name="connsiteX2270" fmla="*/ 3340814 w 4798505"/>
              <a:gd name="connsiteY2270" fmla="*/ 1296938 h 4918474"/>
              <a:gd name="connsiteX2271" fmla="*/ 3331151 w 4798505"/>
              <a:gd name="connsiteY2271" fmla="*/ 1254763 h 4918474"/>
              <a:gd name="connsiteX2272" fmla="*/ 3340212 w 4798505"/>
              <a:gd name="connsiteY2272" fmla="*/ 1226881 h 4918474"/>
              <a:gd name="connsiteX2273" fmla="*/ 3368496 w 4798505"/>
              <a:gd name="connsiteY2273" fmla="*/ 1329651 h 4918474"/>
              <a:gd name="connsiteX2274" fmla="*/ 3390741 w 4798505"/>
              <a:gd name="connsiteY2274" fmla="*/ 1357834 h 4918474"/>
              <a:gd name="connsiteX2275" fmla="*/ 3352793 w 4798505"/>
              <a:gd name="connsiteY2275" fmla="*/ 1379879 h 4918474"/>
              <a:gd name="connsiteX2276" fmla="*/ 3395068 w 4798505"/>
              <a:gd name="connsiteY2276" fmla="*/ 1389542 h 4918474"/>
              <a:gd name="connsiteX2277" fmla="*/ 3446204 w 4798505"/>
              <a:gd name="connsiteY2277" fmla="*/ 1319485 h 4918474"/>
              <a:gd name="connsiteX2278" fmla="*/ 3493913 w 4798505"/>
              <a:gd name="connsiteY2278" fmla="*/ 1297844 h 4918474"/>
              <a:gd name="connsiteX2279" fmla="*/ 3483446 w 4798505"/>
              <a:gd name="connsiteY2279" fmla="*/ 1261204 h 4918474"/>
              <a:gd name="connsiteX2280" fmla="*/ 3448316 w 4798505"/>
              <a:gd name="connsiteY2280" fmla="*/ 1275900 h 4918474"/>
              <a:gd name="connsiteX2281" fmla="*/ 3457375 w 4798505"/>
              <a:gd name="connsiteY2281" fmla="*/ 1221345 h 4918474"/>
              <a:gd name="connsiteX2282" fmla="*/ 3484250 w 4798505"/>
              <a:gd name="connsiteY2282" fmla="*/ 1226175 h 4918474"/>
              <a:gd name="connsiteX2283" fmla="*/ 3493410 w 4798505"/>
              <a:gd name="connsiteY2283" fmla="*/ 1201515 h 4918474"/>
              <a:gd name="connsiteX2284" fmla="*/ 3489384 w 4798505"/>
              <a:gd name="connsiteY2284" fmla="*/ 1142428 h 4918474"/>
              <a:gd name="connsiteX2285" fmla="*/ 3541827 w 4798505"/>
              <a:gd name="connsiteY2285" fmla="*/ 1142428 h 4918474"/>
              <a:gd name="connsiteX2286" fmla="*/ 3591249 w 4798505"/>
              <a:gd name="connsiteY2286" fmla="*/ 1075190 h 4918474"/>
              <a:gd name="connsiteX2287" fmla="*/ 3614500 w 4798505"/>
              <a:gd name="connsiteY2287" fmla="*/ 1096631 h 4918474"/>
              <a:gd name="connsiteX2288" fmla="*/ 3664326 w 4798505"/>
              <a:gd name="connsiteY2288" fmla="*/ 1131257 h 4918474"/>
              <a:gd name="connsiteX2289" fmla="*/ 3697342 w 4798505"/>
              <a:gd name="connsiteY2289" fmla="*/ 1163165 h 4918474"/>
              <a:gd name="connsiteX2290" fmla="*/ 3707306 w 4798505"/>
              <a:gd name="connsiteY2290" fmla="*/ 1202421 h 4918474"/>
              <a:gd name="connsiteX2291" fmla="*/ 3673084 w 4798505"/>
              <a:gd name="connsiteY2291" fmla="*/ 1222149 h 4918474"/>
              <a:gd name="connsiteX2292" fmla="*/ 3674291 w 4798505"/>
              <a:gd name="connsiteY2292" fmla="*/ 1228995 h 4918474"/>
              <a:gd name="connsiteX2293" fmla="*/ 3718681 w 4798505"/>
              <a:gd name="connsiteY2293" fmla="*/ 1226074 h 4918474"/>
              <a:gd name="connsiteX2294" fmla="*/ 3637653 w 4798505"/>
              <a:gd name="connsiteY2294" fmla="*/ 1307204 h 4918474"/>
              <a:gd name="connsiteX2295" fmla="*/ 3550886 w 4798505"/>
              <a:gd name="connsiteY2295" fmla="*/ 1369611 h 4918474"/>
              <a:gd name="connsiteX2296" fmla="*/ 3482136 w 4798505"/>
              <a:gd name="connsiteY2296" fmla="*/ 1398199 h 4918474"/>
              <a:gd name="connsiteX2297" fmla="*/ 3536995 w 4798505"/>
              <a:gd name="connsiteY2297" fmla="*/ 1409673 h 4918474"/>
              <a:gd name="connsiteX2298" fmla="*/ 3577056 w 4798505"/>
              <a:gd name="connsiteY2298" fmla="*/ 1388837 h 4918474"/>
              <a:gd name="connsiteX2299" fmla="*/ 3636846 w 4798505"/>
              <a:gd name="connsiteY2299" fmla="*/ 1337602 h 4918474"/>
              <a:gd name="connsiteX2300" fmla="*/ 3715359 w 4798505"/>
              <a:gd name="connsiteY2300" fmla="*/ 1297945 h 4918474"/>
              <a:gd name="connsiteX2301" fmla="*/ 3729652 w 4798505"/>
              <a:gd name="connsiteY2301" fmla="*/ 1303580 h 4918474"/>
              <a:gd name="connsiteX2302" fmla="*/ 3751897 w 4798505"/>
              <a:gd name="connsiteY2302" fmla="*/ 1278517 h 4918474"/>
              <a:gd name="connsiteX2303" fmla="*/ 3791757 w 4798505"/>
              <a:gd name="connsiteY2303" fmla="*/ 1239564 h 4918474"/>
              <a:gd name="connsiteX2304" fmla="*/ 3864733 w 4798505"/>
              <a:gd name="connsiteY2304" fmla="*/ 1186617 h 4918474"/>
              <a:gd name="connsiteX2305" fmla="*/ 3900065 w 4798505"/>
              <a:gd name="connsiteY2305" fmla="*/ 1257681 h 4918474"/>
              <a:gd name="connsiteX2306" fmla="*/ 3874396 w 4798505"/>
              <a:gd name="connsiteY2306" fmla="*/ 1337402 h 4918474"/>
              <a:gd name="connsiteX2307" fmla="*/ 3782698 w 4798505"/>
              <a:gd name="connsiteY2307" fmla="*/ 1402225 h 4918474"/>
              <a:gd name="connsiteX2308" fmla="*/ 3721299 w 4798505"/>
              <a:gd name="connsiteY2308" fmla="*/ 1450741 h 4918474"/>
              <a:gd name="connsiteX2309" fmla="*/ 3641679 w 4798505"/>
              <a:gd name="connsiteY2309" fmla="*/ 1492514 h 4918474"/>
              <a:gd name="connsiteX2310" fmla="*/ 3764279 w 4798505"/>
              <a:gd name="connsiteY2310" fmla="*/ 1476208 h 4918474"/>
              <a:gd name="connsiteX2311" fmla="*/ 3759446 w 4798505"/>
              <a:gd name="connsiteY2311" fmla="*/ 1511538 h 4918474"/>
              <a:gd name="connsiteX2312" fmla="*/ 3796288 w 4798505"/>
              <a:gd name="connsiteY2312" fmla="*/ 1499862 h 4918474"/>
              <a:gd name="connsiteX2313" fmla="*/ 3835644 w 4798505"/>
              <a:gd name="connsiteY2313" fmla="*/ 1497044 h 4918474"/>
              <a:gd name="connsiteX2314" fmla="*/ 3893622 w 4798505"/>
              <a:gd name="connsiteY2314" fmla="*/ 1463927 h 4918474"/>
              <a:gd name="connsiteX2315" fmla="*/ 3980892 w 4798505"/>
              <a:gd name="connsiteY2315" fmla="*/ 1449634 h 4918474"/>
              <a:gd name="connsiteX2316" fmla="*/ 3972336 w 4798505"/>
              <a:gd name="connsiteY2316" fmla="*/ 1377060 h 4918474"/>
              <a:gd name="connsiteX2317" fmla="*/ 4019846 w 4798505"/>
              <a:gd name="connsiteY2317" fmla="*/ 1353406 h 4918474"/>
              <a:gd name="connsiteX2318" fmla="*/ 4024375 w 4798505"/>
              <a:gd name="connsiteY2318" fmla="*/ 1359748 h 4918474"/>
              <a:gd name="connsiteX2319" fmla="*/ 3988744 w 4798505"/>
              <a:gd name="connsiteY2319" fmla="*/ 1392259 h 4918474"/>
              <a:gd name="connsiteX2320" fmla="*/ 4025584 w 4798505"/>
              <a:gd name="connsiteY2320" fmla="*/ 1389140 h 4918474"/>
              <a:gd name="connsiteX2321" fmla="*/ 4032428 w 4798505"/>
              <a:gd name="connsiteY2321" fmla="*/ 1419336 h 4918474"/>
              <a:gd name="connsiteX2322" fmla="*/ 4068665 w 4798505"/>
              <a:gd name="connsiteY2322" fmla="*/ 1414405 h 4918474"/>
              <a:gd name="connsiteX2323" fmla="*/ 4051956 w 4798505"/>
              <a:gd name="connsiteY2323" fmla="*/ 1548982 h 4918474"/>
              <a:gd name="connsiteX2324" fmla="*/ 3969316 w 4798505"/>
              <a:gd name="connsiteY2324" fmla="*/ 1582602 h 4918474"/>
              <a:gd name="connsiteX2325" fmla="*/ 3882752 w 4798505"/>
              <a:gd name="connsiteY2325" fmla="*/ 1591560 h 4918474"/>
              <a:gd name="connsiteX2326" fmla="*/ 3782900 w 4798505"/>
              <a:gd name="connsiteY2326" fmla="*/ 1666046 h 4918474"/>
              <a:gd name="connsiteX2327" fmla="*/ 3761560 w 4798505"/>
              <a:gd name="connsiteY2327" fmla="*/ 1691411 h 4918474"/>
              <a:gd name="connsiteX2328" fmla="*/ 3739518 w 4798505"/>
              <a:gd name="connsiteY2328" fmla="*/ 1679836 h 4918474"/>
              <a:gd name="connsiteX2329" fmla="*/ 3706199 w 4798505"/>
              <a:gd name="connsiteY2329" fmla="*/ 1715267 h 4918474"/>
              <a:gd name="connsiteX2330" fmla="*/ 3749381 w 4798505"/>
              <a:gd name="connsiteY2330" fmla="*/ 1723017 h 4918474"/>
              <a:gd name="connsiteX2331" fmla="*/ 3774243 w 4798505"/>
              <a:gd name="connsiteY2331" fmla="*/ 1712349 h 4918474"/>
              <a:gd name="connsiteX2332" fmla="*/ 3795985 w 4798505"/>
              <a:gd name="connsiteY2332" fmla="*/ 1676010 h 4918474"/>
              <a:gd name="connsiteX2333" fmla="*/ 3906909 w 4798505"/>
              <a:gd name="connsiteY2333" fmla="*/ 1667657 h 4918474"/>
              <a:gd name="connsiteX2334" fmla="*/ 3889495 w 4798505"/>
              <a:gd name="connsiteY2334" fmla="*/ 1713556 h 4918474"/>
              <a:gd name="connsiteX2335" fmla="*/ 3982100 w 4798505"/>
              <a:gd name="connsiteY2335" fmla="*/ 1626690 h 4918474"/>
              <a:gd name="connsiteX2336" fmla="*/ 4048936 w 4798505"/>
              <a:gd name="connsiteY2336" fmla="*/ 1587433 h 4918474"/>
              <a:gd name="connsiteX2337" fmla="*/ 4072590 w 4798505"/>
              <a:gd name="connsiteY2337" fmla="*/ 1574046 h 4918474"/>
              <a:gd name="connsiteX2338" fmla="*/ 4137716 w 4798505"/>
              <a:gd name="connsiteY2338" fmla="*/ 1500163 h 4918474"/>
              <a:gd name="connsiteX2339" fmla="*/ 4148485 w 4798505"/>
              <a:gd name="connsiteY2339" fmla="*/ 1556028 h 4918474"/>
              <a:gd name="connsiteX2340" fmla="*/ 4209886 w 4798505"/>
              <a:gd name="connsiteY2340" fmla="*/ 1544250 h 4918474"/>
              <a:gd name="connsiteX2341" fmla="*/ 4231025 w 4798505"/>
              <a:gd name="connsiteY2341" fmla="*/ 1524221 h 4918474"/>
              <a:gd name="connsiteX2342" fmla="*/ 4281656 w 4798505"/>
              <a:gd name="connsiteY2342" fmla="*/ 1562269 h 4918474"/>
              <a:gd name="connsiteX2343" fmla="*/ 4296048 w 4798505"/>
              <a:gd name="connsiteY2343" fmla="*/ 1522107 h 4918474"/>
              <a:gd name="connsiteX2344" fmla="*/ 4300980 w 4798505"/>
              <a:gd name="connsiteY2344" fmla="*/ 1529152 h 4918474"/>
              <a:gd name="connsiteX2345" fmla="*/ 4310845 w 4798505"/>
              <a:gd name="connsiteY2345" fmla="*/ 1576864 h 4918474"/>
              <a:gd name="connsiteX2346" fmla="*/ 4313160 w 4798505"/>
              <a:gd name="connsiteY2346" fmla="*/ 1653262 h 4918474"/>
              <a:gd name="connsiteX2347" fmla="*/ 4296653 w 4798505"/>
              <a:gd name="connsiteY2347" fmla="*/ 1699666 h 4918474"/>
              <a:gd name="connsiteX2348" fmla="*/ 4277326 w 4798505"/>
              <a:gd name="connsiteY2348" fmla="*/ 1679333 h 4918474"/>
              <a:gd name="connsiteX2349" fmla="*/ 4264947 w 4798505"/>
              <a:gd name="connsiteY2349" fmla="*/ 1699565 h 4918474"/>
              <a:gd name="connsiteX2350" fmla="*/ 4247229 w 4798505"/>
              <a:gd name="connsiteY2350" fmla="*/ 1778983 h 4918474"/>
              <a:gd name="connsiteX2351" fmla="*/ 4231729 w 4798505"/>
              <a:gd name="connsiteY2351" fmla="*/ 1860413 h 4918474"/>
              <a:gd name="connsiteX2352" fmla="*/ 4241794 w 4798505"/>
              <a:gd name="connsiteY2352" fmla="*/ 1875513 h 4918474"/>
              <a:gd name="connsiteX2353" fmla="*/ 4238372 w 4798505"/>
              <a:gd name="connsiteY2353" fmla="*/ 1884672 h 4918474"/>
              <a:gd name="connsiteX2354" fmla="*/ 4174354 w 4798505"/>
              <a:gd name="connsiteY2354" fmla="*/ 2027101 h 4918474"/>
              <a:gd name="connsiteX2355" fmla="*/ 4173650 w 4798505"/>
              <a:gd name="connsiteY2355" fmla="*/ 2063539 h 4918474"/>
              <a:gd name="connsiteX2356" fmla="*/ 4183213 w 4798505"/>
              <a:gd name="connsiteY2356" fmla="*/ 2066659 h 4918474"/>
              <a:gd name="connsiteX2357" fmla="*/ 4199016 w 4798505"/>
              <a:gd name="connsiteY2357" fmla="*/ 2041496 h 4918474"/>
              <a:gd name="connsiteX2358" fmla="*/ 4232634 w 4798505"/>
              <a:gd name="connsiteY2358" fmla="*/ 1946072 h 4918474"/>
              <a:gd name="connsiteX2359" fmla="*/ 4224382 w 4798505"/>
              <a:gd name="connsiteY2359" fmla="*/ 2006669 h 4918474"/>
              <a:gd name="connsiteX2360" fmla="*/ 4239781 w 4798505"/>
              <a:gd name="connsiteY2360" fmla="*/ 1986435 h 4918474"/>
              <a:gd name="connsiteX2361" fmla="*/ 4270885 w 4798505"/>
              <a:gd name="connsiteY2361" fmla="*/ 1949494 h 4918474"/>
              <a:gd name="connsiteX2362" fmla="*/ 4290512 w 4798505"/>
              <a:gd name="connsiteY2362" fmla="*/ 1923023 h 4918474"/>
              <a:gd name="connsiteX2363" fmla="*/ 4307322 w 4798505"/>
              <a:gd name="connsiteY2363" fmla="*/ 1867762 h 4918474"/>
              <a:gd name="connsiteX2364" fmla="*/ 4332587 w 4798505"/>
              <a:gd name="connsiteY2364" fmla="*/ 1905005 h 4918474"/>
              <a:gd name="connsiteX2365" fmla="*/ 4312153 w 4798505"/>
              <a:gd name="connsiteY2365" fmla="*/ 1952213 h 4918474"/>
              <a:gd name="connsiteX2366" fmla="*/ 4301563 w 4798505"/>
              <a:gd name="connsiteY2366" fmla="*/ 1986765 h 4918474"/>
              <a:gd name="connsiteX2367" fmla="*/ 4301765 w 4798505"/>
              <a:gd name="connsiteY2367" fmla="*/ 1986946 h 4918474"/>
              <a:gd name="connsiteX2368" fmla="*/ 4301887 w 4798505"/>
              <a:gd name="connsiteY2368" fmla="*/ 1986839 h 4918474"/>
              <a:gd name="connsiteX2369" fmla="*/ 4301774 w 4798505"/>
              <a:gd name="connsiteY2369" fmla="*/ 1986953 h 4918474"/>
              <a:gd name="connsiteX2370" fmla="*/ 4315878 w 4798505"/>
              <a:gd name="connsiteY2370" fmla="*/ 1999522 h 4918474"/>
              <a:gd name="connsiteX2371" fmla="*/ 4352920 w 4798505"/>
              <a:gd name="connsiteY2371" fmla="*/ 1979189 h 4918474"/>
              <a:gd name="connsiteX2372" fmla="*/ 4369227 w 4798505"/>
              <a:gd name="connsiteY2372" fmla="*/ 1922823 h 4918474"/>
              <a:gd name="connsiteX2373" fmla="*/ 4368924 w 4798505"/>
              <a:gd name="connsiteY2373" fmla="*/ 1894739 h 4918474"/>
              <a:gd name="connsiteX2374" fmla="*/ 4368723 w 4798505"/>
              <a:gd name="connsiteY2374" fmla="*/ 1894941 h 4918474"/>
              <a:gd name="connsiteX2375" fmla="*/ 4397109 w 4798505"/>
              <a:gd name="connsiteY2375" fmla="*/ 1830922 h 4918474"/>
              <a:gd name="connsiteX2376" fmla="*/ 4391874 w 4798505"/>
              <a:gd name="connsiteY2376" fmla="*/ 1899268 h 4918474"/>
              <a:gd name="connsiteX2377" fmla="*/ 4405462 w 4798505"/>
              <a:gd name="connsiteY2377" fmla="*/ 1930471 h 4918474"/>
              <a:gd name="connsiteX2378" fmla="*/ 4448644 w 4798505"/>
              <a:gd name="connsiteY2378" fmla="*/ 1904402 h 4918474"/>
              <a:gd name="connsiteX2379" fmla="*/ 4428211 w 4798505"/>
              <a:gd name="connsiteY2379" fmla="*/ 1975767 h 4918474"/>
              <a:gd name="connsiteX2380" fmla="*/ 4472399 w 4798505"/>
              <a:gd name="connsiteY2380" fmla="*/ 1951107 h 4918474"/>
              <a:gd name="connsiteX2381" fmla="*/ 4466158 w 4798505"/>
              <a:gd name="connsiteY2381" fmla="*/ 2005864 h 4918474"/>
              <a:gd name="connsiteX2382" fmla="*/ 4587147 w 4798505"/>
              <a:gd name="connsiteY2382" fmla="*/ 2026197 h 4918474"/>
              <a:gd name="connsiteX2383" fmla="*/ 4473105 w 4798505"/>
              <a:gd name="connsiteY2383" fmla="*/ 2108030 h 4918474"/>
              <a:gd name="connsiteX2384" fmla="*/ 4401537 w 4798505"/>
              <a:gd name="connsiteY2384" fmla="*/ 2120311 h 4918474"/>
              <a:gd name="connsiteX2385" fmla="*/ 4454180 w 4798505"/>
              <a:gd name="connsiteY2385" fmla="*/ 2023780 h 4918474"/>
              <a:gd name="connsiteX2386" fmla="*/ 4408181 w 4798505"/>
              <a:gd name="connsiteY2386" fmla="*/ 2064949 h 4918474"/>
              <a:gd name="connsiteX2387" fmla="*/ 4372208 w 4798505"/>
              <a:gd name="connsiteY2387" fmla="*/ 2086413 h 4918474"/>
              <a:gd name="connsiteX2388" fmla="*/ 4378084 w 4798505"/>
              <a:gd name="connsiteY2388" fmla="*/ 2065655 h 4918474"/>
              <a:gd name="connsiteX2389" fmla="*/ 4349698 w 4798505"/>
              <a:gd name="connsiteY2389" fmla="*/ 2073204 h 4918474"/>
              <a:gd name="connsiteX2390" fmla="*/ 4294941 w 4798505"/>
              <a:gd name="connsiteY2390" fmla="*/ 2019554 h 4918474"/>
              <a:gd name="connsiteX2391" fmla="*/ 4301283 w 4798505"/>
              <a:gd name="connsiteY2391" fmla="*/ 1987366 h 4918474"/>
              <a:gd name="connsiteX2392" fmla="*/ 4286385 w 4798505"/>
              <a:gd name="connsiteY2392" fmla="*/ 2000327 h 4918474"/>
              <a:gd name="connsiteX2393" fmla="*/ 4274005 w 4798505"/>
              <a:gd name="connsiteY2393" fmla="*/ 1967311 h 4918474"/>
              <a:gd name="connsiteX2394" fmla="*/ 4218945 w 4798505"/>
              <a:gd name="connsiteY2394" fmla="*/ 2034953 h 4918474"/>
              <a:gd name="connsiteX2395" fmla="*/ 4214316 w 4798505"/>
              <a:gd name="connsiteY2395" fmla="*/ 2048238 h 4918474"/>
              <a:gd name="connsiteX2396" fmla="*/ 4205759 w 4798505"/>
              <a:gd name="connsiteY2396" fmla="*/ 2077832 h 4918474"/>
              <a:gd name="connsiteX2397" fmla="*/ 4192221 w 4798505"/>
              <a:gd name="connsiteY2397" fmla="*/ 2101261 h 4918474"/>
              <a:gd name="connsiteX2398" fmla="*/ 4191108 w 4798505"/>
              <a:gd name="connsiteY2398" fmla="*/ 2127418 h 4918474"/>
              <a:gd name="connsiteX2399" fmla="*/ 4190585 w 4798505"/>
              <a:gd name="connsiteY2399" fmla="*/ 2127838 h 4918474"/>
              <a:gd name="connsiteX2400" fmla="*/ 4146272 w 4798505"/>
              <a:gd name="connsiteY2400" fmla="*/ 2069881 h 4918474"/>
              <a:gd name="connsiteX2401" fmla="*/ 4040783 w 4798505"/>
              <a:gd name="connsiteY2401" fmla="*/ 2103198 h 4918474"/>
              <a:gd name="connsiteX2402" fmla="*/ 4118390 w 4798505"/>
              <a:gd name="connsiteY2402" fmla="*/ 2096152 h 4918474"/>
              <a:gd name="connsiteX2403" fmla="*/ 4195794 w 4798505"/>
              <a:gd name="connsiteY2403" fmla="*/ 2194896 h 4918474"/>
              <a:gd name="connsiteX2404" fmla="*/ 4190560 w 4798505"/>
              <a:gd name="connsiteY2404" fmla="*/ 2127858 h 4918474"/>
              <a:gd name="connsiteX2405" fmla="*/ 4190585 w 4798505"/>
              <a:gd name="connsiteY2405" fmla="*/ 2127838 h 4918474"/>
              <a:gd name="connsiteX2406" fmla="*/ 4191063 w 4798505"/>
              <a:gd name="connsiteY2406" fmla="*/ 2128462 h 4918474"/>
              <a:gd name="connsiteX2407" fmla="*/ 4191108 w 4798505"/>
              <a:gd name="connsiteY2407" fmla="*/ 2127418 h 4918474"/>
              <a:gd name="connsiteX2408" fmla="*/ 4226193 w 4798505"/>
              <a:gd name="connsiteY2408" fmla="*/ 2099172 h 4918474"/>
              <a:gd name="connsiteX2409" fmla="*/ 4258101 w 4798505"/>
              <a:gd name="connsiteY2409" fmla="*/ 2106218 h 4918474"/>
              <a:gd name="connsiteX2410" fmla="*/ 4258101 w 4798505"/>
              <a:gd name="connsiteY2410" fmla="*/ 2148593 h 4918474"/>
              <a:gd name="connsiteX2411" fmla="*/ 4285783 w 4798505"/>
              <a:gd name="connsiteY2411" fmla="*/ 2123129 h 4918474"/>
              <a:gd name="connsiteX2412" fmla="*/ 4292424 w 4798505"/>
              <a:gd name="connsiteY2412" fmla="*/ 2128161 h 4918474"/>
              <a:gd name="connsiteX2413" fmla="*/ 4246022 w 4798505"/>
              <a:gd name="connsiteY2413" fmla="*/ 2202344 h 4918474"/>
              <a:gd name="connsiteX2414" fmla="*/ 4351410 w 4798505"/>
              <a:gd name="connsiteY2414" fmla="*/ 2118498 h 4918474"/>
              <a:gd name="connsiteX2415" fmla="*/ 4357085 w 4798505"/>
              <a:gd name="connsiteY2415" fmla="*/ 2099523 h 4918474"/>
              <a:gd name="connsiteX2416" fmla="*/ 4372006 w 4798505"/>
              <a:gd name="connsiteY2416" fmla="*/ 2088058 h 4918474"/>
              <a:gd name="connsiteX2417" fmla="*/ 4369402 w 4798505"/>
              <a:gd name="connsiteY2417" fmla="*/ 2127180 h 4918474"/>
              <a:gd name="connsiteX2418" fmla="*/ 4381406 w 4798505"/>
              <a:gd name="connsiteY2418" fmla="*/ 2169430 h 4918474"/>
              <a:gd name="connsiteX2419" fmla="*/ 4446128 w 4798505"/>
              <a:gd name="connsiteY2419" fmla="*/ 2150204 h 4918474"/>
              <a:gd name="connsiteX2420" fmla="*/ 4443814 w 4798505"/>
              <a:gd name="connsiteY2420" fmla="*/ 2188655 h 4918474"/>
              <a:gd name="connsiteX2421" fmla="*/ 4405262 w 4798505"/>
              <a:gd name="connsiteY2421" fmla="*/ 2229824 h 4918474"/>
              <a:gd name="connsiteX2422" fmla="*/ 4446330 w 4798505"/>
              <a:gd name="connsiteY2422" fmla="*/ 2234656 h 4918474"/>
              <a:gd name="connsiteX2423" fmla="*/ 4476324 w 4798505"/>
              <a:gd name="connsiteY2423" fmla="*/ 2191776 h 4918474"/>
              <a:gd name="connsiteX2424" fmla="*/ 4471795 w 4798505"/>
              <a:gd name="connsiteY2424" fmla="*/ 2190266 h 4918474"/>
              <a:gd name="connsiteX2425" fmla="*/ 4513770 w 4798505"/>
              <a:gd name="connsiteY2425" fmla="*/ 2118096 h 4918474"/>
              <a:gd name="connsiteX2426" fmla="*/ 4520715 w 4798505"/>
              <a:gd name="connsiteY2426" fmla="*/ 2139233 h 4918474"/>
              <a:gd name="connsiteX2427" fmla="*/ 4503703 w 4798505"/>
              <a:gd name="connsiteY2427" fmla="*/ 2181308 h 4918474"/>
              <a:gd name="connsiteX2428" fmla="*/ 4580706 w 4798505"/>
              <a:gd name="connsiteY2428" fmla="*/ 2110747 h 4918474"/>
              <a:gd name="connsiteX2429" fmla="*/ 4587149 w 4798505"/>
              <a:gd name="connsiteY2429" fmla="*/ 2155037 h 4918474"/>
              <a:gd name="connsiteX2430" fmla="*/ 4621070 w 4798505"/>
              <a:gd name="connsiteY2430" fmla="*/ 2146178 h 4918474"/>
              <a:gd name="connsiteX2431" fmla="*/ 4637476 w 4798505"/>
              <a:gd name="connsiteY2431" fmla="*/ 2082564 h 4918474"/>
              <a:gd name="connsiteX2432" fmla="*/ 4591476 w 4798505"/>
              <a:gd name="connsiteY2432" fmla="*/ 2095851 h 4918474"/>
              <a:gd name="connsiteX2433" fmla="*/ 4588356 w 4798505"/>
              <a:gd name="connsiteY2433" fmla="*/ 2091018 h 4918474"/>
              <a:gd name="connsiteX2434" fmla="*/ 4628116 w 4798505"/>
              <a:gd name="connsiteY2434" fmla="*/ 2057198 h 4918474"/>
              <a:gd name="connsiteX2435" fmla="*/ 4671096 w 4798505"/>
              <a:gd name="connsiteY2435" fmla="*/ 2034551 h 4918474"/>
              <a:gd name="connsiteX2436" fmla="*/ 4657106 w 4798505"/>
              <a:gd name="connsiteY2436" fmla="*/ 2084476 h 4918474"/>
              <a:gd name="connsiteX2437" fmla="*/ 4765010 w 4798505"/>
              <a:gd name="connsiteY2437" fmla="*/ 2032536 h 4918474"/>
              <a:gd name="connsiteX2438" fmla="*/ 4765612 w 4798505"/>
              <a:gd name="connsiteY2438" fmla="*/ 1948791 h 4918474"/>
              <a:gd name="connsiteX2439" fmla="*/ 4765210 w 4798505"/>
              <a:gd name="connsiteY2439" fmla="*/ 1922016 h 4918474"/>
              <a:gd name="connsiteX2440" fmla="*/ 4771049 w 4798505"/>
              <a:gd name="connsiteY2440" fmla="*/ 2107727 h 4918474"/>
              <a:gd name="connsiteX2441" fmla="*/ 4746288 w 4798505"/>
              <a:gd name="connsiteY2441" fmla="*/ 2132590 h 4918474"/>
              <a:gd name="connsiteX2442" fmla="*/ 4684080 w 4798505"/>
              <a:gd name="connsiteY2442" fmla="*/ 2206975 h 4918474"/>
              <a:gd name="connsiteX2443" fmla="*/ 4629626 w 4798505"/>
              <a:gd name="connsiteY2443" fmla="*/ 2255491 h 4918474"/>
              <a:gd name="connsiteX2444" fmla="*/ 4587953 w 4798505"/>
              <a:gd name="connsiteY2444" fmla="*/ 2301391 h 4918474"/>
              <a:gd name="connsiteX2445" fmla="*/ 4465455 w 4798505"/>
              <a:gd name="connsiteY2445" fmla="*/ 2413524 h 4918474"/>
              <a:gd name="connsiteX2446" fmla="*/ 4428211 w 4798505"/>
              <a:gd name="connsiteY2446" fmla="*/ 2479452 h 4918474"/>
              <a:gd name="connsiteX2447" fmla="*/ 4405361 w 4798505"/>
              <a:gd name="connsiteY2447" fmla="*/ 2530990 h 4918474"/>
              <a:gd name="connsiteX2448" fmla="*/ 4371139 w 4798505"/>
              <a:gd name="connsiteY2448" fmla="*/ 2559575 h 4918474"/>
              <a:gd name="connsiteX2449" fmla="*/ 4244311 w 4798505"/>
              <a:gd name="connsiteY2449" fmla="*/ 2600643 h 4918474"/>
              <a:gd name="connsiteX2450" fmla="*/ 4207370 w 4798505"/>
              <a:gd name="connsiteY2450" fmla="*/ 2592591 h 4918474"/>
              <a:gd name="connsiteX2451" fmla="*/ 4160867 w 4798505"/>
              <a:gd name="connsiteY2451" fmla="*/ 2670198 h 4918474"/>
              <a:gd name="connsiteX2452" fmla="*/ 4145667 w 4798505"/>
              <a:gd name="connsiteY2452" fmla="*/ 2695260 h 4918474"/>
              <a:gd name="connsiteX2453" fmla="*/ 4017028 w 4798505"/>
              <a:gd name="connsiteY2453" fmla="*/ 2773471 h 4918474"/>
              <a:gd name="connsiteX2454" fmla="*/ 3923820 w 4798505"/>
              <a:gd name="connsiteY2454" fmla="*/ 2779913 h 4918474"/>
              <a:gd name="connsiteX2455" fmla="*/ 3843396 w 4798505"/>
              <a:gd name="connsiteY2455" fmla="*/ 2814036 h 4918474"/>
              <a:gd name="connsiteX2456" fmla="*/ 3661608 w 4798505"/>
              <a:gd name="connsiteY2456" fmla="*/ 2826517 h 4918474"/>
              <a:gd name="connsiteX2457" fmla="*/ 3468449 w 4798505"/>
              <a:gd name="connsiteY2457" fmla="*/ 2874732 h 4918474"/>
              <a:gd name="connsiteX2458" fmla="*/ 3374735 w 4798505"/>
              <a:gd name="connsiteY2458" fmla="*/ 2905433 h 4918474"/>
              <a:gd name="connsiteX2459" fmla="*/ 3234521 w 4798505"/>
              <a:gd name="connsiteY2459" fmla="*/ 2962606 h 4918474"/>
              <a:gd name="connsiteX2460" fmla="*/ 3191541 w 4798505"/>
              <a:gd name="connsiteY2460" fmla="*/ 2959485 h 4918474"/>
              <a:gd name="connsiteX2461" fmla="*/ 3086254 w 4798505"/>
              <a:gd name="connsiteY2461" fmla="*/ 2924355 h 4918474"/>
              <a:gd name="connsiteX2462" fmla="*/ 3019317 w 4798505"/>
              <a:gd name="connsiteY2462" fmla="*/ 2887012 h 4918474"/>
              <a:gd name="connsiteX2463" fmla="*/ 2890678 w 4798505"/>
              <a:gd name="connsiteY2463" fmla="*/ 2828128 h 4918474"/>
              <a:gd name="connsiteX2464" fmla="*/ 2886148 w 4798505"/>
              <a:gd name="connsiteY2464" fmla="*/ 2826115 h 4918474"/>
              <a:gd name="connsiteX2465" fmla="*/ 2793846 w 4798505"/>
              <a:gd name="connsiteY2465" fmla="*/ 2755958 h 4918474"/>
              <a:gd name="connsiteX2466" fmla="*/ 2727475 w 4798505"/>
              <a:gd name="connsiteY2466" fmla="*/ 2793377 h 4918474"/>
              <a:gd name="connsiteX2467" fmla="*/ 2682530 w 4798505"/>
              <a:gd name="connsiteY2467" fmla="*/ 2852315 h 4918474"/>
              <a:gd name="connsiteX2468" fmla="*/ 2681814 w 4798505"/>
              <a:gd name="connsiteY2468" fmla="*/ 2851984 h 4918474"/>
              <a:gd name="connsiteX2469" fmla="*/ 2681484 w 4798505"/>
              <a:gd name="connsiteY2469" fmla="*/ 2853004 h 4918474"/>
              <a:gd name="connsiteX2470" fmla="*/ 2610247 w 4798505"/>
              <a:gd name="connsiteY2470" fmla="*/ 2854902 h 4918474"/>
              <a:gd name="connsiteX2471" fmla="*/ 2624239 w 4798505"/>
              <a:gd name="connsiteY2471" fmla="*/ 2835677 h 4918474"/>
              <a:gd name="connsiteX2472" fmla="*/ 2683324 w 4798505"/>
              <a:gd name="connsiteY2472" fmla="*/ 2765017 h 4918474"/>
              <a:gd name="connsiteX2473" fmla="*/ 2715435 w 4798505"/>
              <a:gd name="connsiteY2473" fmla="*/ 2700293 h 4918474"/>
              <a:gd name="connsiteX2474" fmla="*/ 2705066 w 4798505"/>
              <a:gd name="connsiteY2474" fmla="*/ 2643221 h 4918474"/>
              <a:gd name="connsiteX2475" fmla="*/ 2661380 w 4798505"/>
              <a:gd name="connsiteY2475" fmla="*/ 2621480 h 4918474"/>
              <a:gd name="connsiteX2476" fmla="*/ 2698121 w 4798505"/>
              <a:gd name="connsiteY2476" fmla="*/ 2608394 h 4918474"/>
              <a:gd name="connsiteX2477" fmla="*/ 2756401 w 4798505"/>
              <a:gd name="connsiteY2477" fmla="*/ 2568232 h 4918474"/>
              <a:gd name="connsiteX2478" fmla="*/ 2766869 w 4798505"/>
              <a:gd name="connsiteY2478" fmla="*/ 2558369 h 4918474"/>
              <a:gd name="connsiteX2479" fmla="*/ 2834109 w 4798505"/>
              <a:gd name="connsiteY2479" fmla="*/ 2492036 h 4918474"/>
              <a:gd name="connsiteX2480" fmla="*/ 2839744 w 4798505"/>
              <a:gd name="connsiteY2480" fmla="*/ 2484184 h 4918474"/>
              <a:gd name="connsiteX2481" fmla="*/ 2870747 w 4798505"/>
              <a:gd name="connsiteY2481" fmla="*/ 2367623 h 4918474"/>
              <a:gd name="connsiteX2482" fmla="*/ 2916446 w 4798505"/>
              <a:gd name="connsiteY2482" fmla="*/ 2359369 h 4918474"/>
              <a:gd name="connsiteX2483" fmla="*/ 2938086 w 4798505"/>
              <a:gd name="connsiteY2483" fmla="*/ 2286091 h 4918474"/>
              <a:gd name="connsiteX2484" fmla="*/ 2862292 w 4798505"/>
              <a:gd name="connsiteY2484" fmla="*/ 2325045 h 4918474"/>
              <a:gd name="connsiteX2485" fmla="*/ 2857460 w 4798505"/>
              <a:gd name="connsiteY2485" fmla="*/ 2318402 h 4918474"/>
              <a:gd name="connsiteX2486" fmla="*/ 2894401 w 4798505"/>
              <a:gd name="connsiteY2486" fmla="*/ 2260424 h 4918474"/>
              <a:gd name="connsiteX2487" fmla="*/ 2832800 w 4798505"/>
              <a:gd name="connsiteY2487" fmla="*/ 2227207 h 4918474"/>
              <a:gd name="connsiteX2488" fmla="*/ 2919566 w 4798505"/>
              <a:gd name="connsiteY2488" fmla="*/ 2139534 h 4918474"/>
              <a:gd name="connsiteX2489" fmla="*/ 2951576 w 4798505"/>
              <a:gd name="connsiteY2489" fmla="*/ 2146580 h 4918474"/>
              <a:gd name="connsiteX2490" fmla="*/ 2980563 w 4798505"/>
              <a:gd name="connsiteY2490" fmla="*/ 2133394 h 4918474"/>
              <a:gd name="connsiteX2491" fmla="*/ 2986402 w 4798505"/>
              <a:gd name="connsiteY2491" fmla="*/ 2137824 h 4918474"/>
              <a:gd name="connsiteX2492" fmla="*/ 3025961 w 4798505"/>
              <a:gd name="connsiteY2492" fmla="*/ 2148694 h 4918474"/>
              <a:gd name="connsiteX2493" fmla="*/ 3020121 w 4798505"/>
              <a:gd name="connsiteY2493" fmla="*/ 2106319 h 4918474"/>
              <a:gd name="connsiteX2494" fmla="*/ 2992442 w 4798505"/>
              <a:gd name="connsiteY2494" fmla="*/ 2075518 h 4918474"/>
              <a:gd name="connsiteX2495" fmla="*/ 2888966 w 4798505"/>
              <a:gd name="connsiteY2495" fmla="*/ 2157654 h 4918474"/>
              <a:gd name="connsiteX2496" fmla="*/ 2860783 w 4798505"/>
              <a:gd name="connsiteY2496" fmla="*/ 2185334 h 4918474"/>
              <a:gd name="connsiteX2497" fmla="*/ 2827666 w 4798505"/>
              <a:gd name="connsiteY2497" fmla="*/ 2201237 h 4918474"/>
              <a:gd name="connsiteX2498" fmla="*/ 2803106 w 4798505"/>
              <a:gd name="connsiteY2498" fmla="*/ 2232039 h 4918474"/>
              <a:gd name="connsiteX2499" fmla="*/ 2757608 w 4798505"/>
              <a:gd name="connsiteY2499" fmla="*/ 2319812 h 4918474"/>
              <a:gd name="connsiteX2500" fmla="*/ 2787404 w 4798505"/>
              <a:gd name="connsiteY2500" fmla="*/ 2295352 h 4918474"/>
              <a:gd name="connsiteX2501" fmla="*/ 2767071 w 4798505"/>
              <a:gd name="connsiteY2501" fmla="*/ 2349404 h 4918474"/>
              <a:gd name="connsiteX2502" fmla="*/ 2755496 w 4798505"/>
              <a:gd name="connsiteY2502" fmla="*/ 2363597 h 4918474"/>
              <a:gd name="connsiteX2503" fmla="*/ 2703556 w 4798505"/>
              <a:gd name="connsiteY2503" fmla="*/ 2403759 h 4918474"/>
              <a:gd name="connsiteX2504" fmla="*/ 2680909 w 4798505"/>
              <a:gd name="connsiteY2504" fmla="*/ 2419462 h 4918474"/>
              <a:gd name="connsiteX2505" fmla="*/ 2617596 w 4798505"/>
              <a:gd name="connsiteY2505" fmla="*/ 2496161 h 4918474"/>
              <a:gd name="connsiteX2506" fmla="*/ 2654638 w 4798505"/>
              <a:gd name="connsiteY2506" fmla="*/ 2538640 h 4918474"/>
              <a:gd name="connsiteX2507" fmla="*/ 2640243 w 4798505"/>
              <a:gd name="connsiteY2507" fmla="*/ 2600241 h 4918474"/>
              <a:gd name="connsiteX2508" fmla="*/ 2623334 w 4798505"/>
              <a:gd name="connsiteY2508" fmla="*/ 2620675 h 4918474"/>
              <a:gd name="connsiteX2509" fmla="*/ 2599981 w 4798505"/>
              <a:gd name="connsiteY2509" fmla="*/ 2590176 h 4918474"/>
              <a:gd name="connsiteX2510" fmla="*/ 2641249 w 4798505"/>
              <a:gd name="connsiteY2510" fmla="*/ 2540853 h 4918474"/>
              <a:gd name="connsiteX2511" fmla="*/ 2619206 w 4798505"/>
              <a:gd name="connsiteY2511" fmla="*/ 2534713 h 4918474"/>
              <a:gd name="connsiteX2512" fmla="*/ 2578339 w 4798505"/>
              <a:gd name="connsiteY2512" fmla="*/ 2562696 h 4918474"/>
              <a:gd name="connsiteX2513" fmla="*/ 2590116 w 4798505"/>
              <a:gd name="connsiteY2513" fmla="*/ 2611111 h 4918474"/>
              <a:gd name="connsiteX2514" fmla="*/ 2567770 w 4798505"/>
              <a:gd name="connsiteY2514" fmla="*/ 2629130 h 4918474"/>
              <a:gd name="connsiteX2515" fmla="*/ 2571695 w 4798505"/>
              <a:gd name="connsiteY2515" fmla="*/ 2680665 h 4918474"/>
              <a:gd name="connsiteX2516" fmla="*/ 2592230 w 4798505"/>
              <a:gd name="connsiteY2516" fmla="*/ 2703011 h 4918474"/>
              <a:gd name="connsiteX2517" fmla="*/ 2568978 w 4798505"/>
              <a:gd name="connsiteY2517" fmla="*/ 2718514 h 4918474"/>
              <a:gd name="connsiteX2518" fmla="*/ 2400781 w 4798505"/>
              <a:gd name="connsiteY2518" fmla="*/ 2809507 h 4918474"/>
              <a:gd name="connsiteX2519" fmla="*/ 2389305 w 4798505"/>
              <a:gd name="connsiteY2519" fmla="*/ 2818968 h 4918474"/>
              <a:gd name="connsiteX2520" fmla="*/ 2343204 w 4798505"/>
              <a:gd name="connsiteY2520" fmla="*/ 2883287 h 4918474"/>
              <a:gd name="connsiteX2521" fmla="*/ 2381052 w 4798505"/>
              <a:gd name="connsiteY2521" fmla="*/ 2928584 h 4918474"/>
              <a:gd name="connsiteX2522" fmla="*/ 2355586 w 4798505"/>
              <a:gd name="connsiteY2522" fmla="*/ 2970155 h 4918474"/>
              <a:gd name="connsiteX2523" fmla="*/ 2338475 w 4798505"/>
              <a:gd name="connsiteY2523" fmla="*/ 2909156 h 4918474"/>
              <a:gd name="connsiteX2524" fmla="*/ 2250398 w 4798505"/>
              <a:gd name="connsiteY2524" fmla="*/ 2953547 h 4918474"/>
              <a:gd name="connsiteX2525" fmla="*/ 2259055 w 4798505"/>
              <a:gd name="connsiteY2525" fmla="*/ 3002566 h 4918474"/>
              <a:gd name="connsiteX2526" fmla="*/ 2285831 w 4798505"/>
              <a:gd name="connsiteY2526" fmla="*/ 2998138 h 4918474"/>
              <a:gd name="connsiteX2527" fmla="*/ 2335655 w 4798505"/>
              <a:gd name="connsiteY2527" fmla="*/ 3051384 h 4918474"/>
              <a:gd name="connsiteX2528" fmla="*/ 2329515 w 4798505"/>
              <a:gd name="connsiteY2528" fmla="*/ 2998540 h 4918474"/>
              <a:gd name="connsiteX2529" fmla="*/ 2351458 w 4798505"/>
              <a:gd name="connsiteY2529" fmla="*/ 2989481 h 4918474"/>
              <a:gd name="connsiteX2530" fmla="*/ 2386285 w 4798505"/>
              <a:gd name="connsiteY2530" fmla="*/ 3012632 h 4918474"/>
              <a:gd name="connsiteX2531" fmla="*/ 2402794 w 4798505"/>
              <a:gd name="connsiteY2531" fmla="*/ 2982436 h 4918474"/>
              <a:gd name="connsiteX2532" fmla="*/ 2475267 w 4798505"/>
              <a:gd name="connsiteY2532" fmla="*/ 2937240 h 4918474"/>
              <a:gd name="connsiteX2533" fmla="*/ 2485434 w 4798505"/>
              <a:gd name="connsiteY2533" fmla="*/ 2936333 h 4918474"/>
              <a:gd name="connsiteX2534" fmla="*/ 2499022 w 4798505"/>
              <a:gd name="connsiteY2534" fmla="*/ 2977401 h 4918474"/>
              <a:gd name="connsiteX2535" fmla="*/ 2571897 w 4798505"/>
              <a:gd name="connsiteY2535" fmla="*/ 2882180 h 4918474"/>
              <a:gd name="connsiteX2536" fmla="*/ 2574011 w 4798505"/>
              <a:gd name="connsiteY2536" fmla="*/ 2896777 h 4918474"/>
              <a:gd name="connsiteX2537" fmla="*/ 2626151 w 4798505"/>
              <a:gd name="connsiteY2537" fmla="*/ 2877147 h 4918474"/>
              <a:gd name="connsiteX2538" fmla="*/ 2614273 w 4798505"/>
              <a:gd name="connsiteY2538" fmla="*/ 2887817 h 4918474"/>
              <a:gd name="connsiteX2539" fmla="*/ 2554887 w 4798505"/>
              <a:gd name="connsiteY2539" fmla="*/ 2993508 h 4918474"/>
              <a:gd name="connsiteX2540" fmla="*/ 2503954 w 4798505"/>
              <a:gd name="connsiteY2540" fmla="*/ 3036890 h 4918474"/>
              <a:gd name="connsiteX2541" fmla="*/ 2482414 w 4798505"/>
              <a:gd name="connsiteY2541" fmla="*/ 3052089 h 4918474"/>
              <a:gd name="connsiteX2542" fmla="*/ 2537070 w 4798505"/>
              <a:gd name="connsiteY2542" fmla="*/ 3064671 h 4918474"/>
              <a:gd name="connsiteX2543" fmla="*/ 2556094 w 4798505"/>
              <a:gd name="connsiteY2543" fmla="*/ 3121542 h 4918474"/>
              <a:gd name="connsiteX2544" fmla="*/ 2519757 w 4798505"/>
              <a:gd name="connsiteY2544" fmla="*/ 3076749 h 4918474"/>
              <a:gd name="connsiteX2545" fmla="*/ 2503653 w 4798505"/>
              <a:gd name="connsiteY2545" fmla="*/ 3098392 h 4918474"/>
              <a:gd name="connsiteX2546" fmla="*/ 2462182 w 4798505"/>
              <a:gd name="connsiteY2546" fmla="*/ 3051988 h 4918474"/>
              <a:gd name="connsiteX2547" fmla="*/ 2485130 w 4798505"/>
              <a:gd name="connsiteY2547" fmla="*/ 3137346 h 4918474"/>
              <a:gd name="connsiteX2548" fmla="*/ 2460873 w 4798505"/>
              <a:gd name="connsiteY2548" fmla="*/ 3193009 h 4918474"/>
              <a:gd name="connsiteX2549" fmla="*/ 2426448 w 4798505"/>
              <a:gd name="connsiteY2549" fmla="*/ 3150330 h 4918474"/>
              <a:gd name="connsiteX2550" fmla="*/ 2405713 w 4798505"/>
              <a:gd name="connsiteY2550" fmla="*/ 3250986 h 4918474"/>
              <a:gd name="connsiteX2551" fmla="*/ 2479394 w 4798505"/>
              <a:gd name="connsiteY2551" fmla="*/ 3228339 h 4918474"/>
              <a:gd name="connsiteX2552" fmla="*/ 2538277 w 4798505"/>
              <a:gd name="connsiteY2552" fmla="*/ 3228339 h 4918474"/>
              <a:gd name="connsiteX2553" fmla="*/ 2527607 w 4798505"/>
              <a:gd name="connsiteY2553" fmla="*/ 3271721 h 4918474"/>
              <a:gd name="connsiteX2554" fmla="*/ 2556799 w 4798505"/>
              <a:gd name="connsiteY2554" fmla="*/ 3330606 h 4918474"/>
              <a:gd name="connsiteX2555" fmla="*/ 2600484 w 4798505"/>
              <a:gd name="connsiteY2555" fmla="*/ 3352851 h 4918474"/>
              <a:gd name="connsiteX2556" fmla="*/ 2622426 w 4798505"/>
              <a:gd name="connsiteY2556" fmla="*/ 3337553 h 4918474"/>
              <a:gd name="connsiteX2557" fmla="*/ 2632090 w 4798505"/>
              <a:gd name="connsiteY2557" fmla="*/ 3381941 h 4918474"/>
              <a:gd name="connsiteX2558" fmla="*/ 2662387 w 4798505"/>
              <a:gd name="connsiteY2558" fmla="*/ 3423210 h 4918474"/>
              <a:gd name="connsiteX2559" fmla="*/ 2700033 w 4798505"/>
              <a:gd name="connsiteY2559" fmla="*/ 3421399 h 4918474"/>
              <a:gd name="connsiteX2560" fmla="*/ 2687752 w 4798505"/>
              <a:gd name="connsiteY2560" fmla="*/ 3466695 h 4918474"/>
              <a:gd name="connsiteX2561" fmla="*/ 2664200 w 4798505"/>
              <a:gd name="connsiteY2561" fmla="*/ 3498199 h 4918474"/>
              <a:gd name="connsiteX2562" fmla="*/ 2632896 w 4798505"/>
              <a:gd name="connsiteY2562" fmla="*/ 3602380 h 4918474"/>
              <a:gd name="connsiteX2563" fmla="*/ 2677285 w 4798505"/>
              <a:gd name="connsiteY2563" fmla="*/ 3598554 h 4918474"/>
              <a:gd name="connsiteX2564" fmla="*/ 2677285 w 4798505"/>
              <a:gd name="connsiteY2564" fmla="*/ 3659553 h 4918474"/>
              <a:gd name="connsiteX2565" fmla="*/ 2654436 w 4798505"/>
              <a:gd name="connsiteY2565" fmla="*/ 3672537 h 4918474"/>
              <a:gd name="connsiteX2566" fmla="*/ 2685036 w 4798505"/>
              <a:gd name="connsiteY2566" fmla="*/ 3721154 h 4918474"/>
              <a:gd name="connsiteX2567" fmla="*/ 2604812 w 4798505"/>
              <a:gd name="connsiteY2567" fmla="*/ 3721154 h 4918474"/>
              <a:gd name="connsiteX2568" fmla="*/ 2645075 w 4798505"/>
              <a:gd name="connsiteY2568" fmla="*/ 3750950 h 4918474"/>
              <a:gd name="connsiteX2569" fmla="*/ 2715535 w 4798505"/>
              <a:gd name="connsiteY2569" fmla="*/ 3744709 h 4918474"/>
              <a:gd name="connsiteX2570" fmla="*/ 2763045 w 4798505"/>
              <a:gd name="connsiteY2570" fmla="*/ 3682905 h 4918474"/>
              <a:gd name="connsiteX2571" fmla="*/ 2787807 w 4798505"/>
              <a:gd name="connsiteY2571" fmla="*/ 3620900 h 4918474"/>
              <a:gd name="connsiteX2572" fmla="*/ 2734458 w 4798505"/>
              <a:gd name="connsiteY2572" fmla="*/ 3629658 h 4918474"/>
              <a:gd name="connsiteX2573" fmla="*/ 2759019 w 4798505"/>
              <a:gd name="connsiteY2573" fmla="*/ 3586577 h 4918474"/>
              <a:gd name="connsiteX2574" fmla="*/ 2719964 w 4798505"/>
              <a:gd name="connsiteY2574" fmla="*/ 3568156 h 4918474"/>
              <a:gd name="connsiteX2575" fmla="*/ 2750261 w 4798505"/>
              <a:gd name="connsiteY2575" fmla="*/ 3490147 h 4918474"/>
              <a:gd name="connsiteX2576" fmla="*/ 2717144 w 4798505"/>
              <a:gd name="connsiteY2576" fmla="*/ 3447066 h 4918474"/>
              <a:gd name="connsiteX2577" fmla="*/ 2737477 w 4798505"/>
              <a:gd name="connsiteY2577" fmla="*/ 3403984 h 4918474"/>
              <a:gd name="connsiteX2578" fmla="*/ 2671246 w 4798505"/>
              <a:gd name="connsiteY2578" fmla="*/ 3329096 h 4918474"/>
              <a:gd name="connsiteX2579" fmla="*/ 2593034 w 4798505"/>
              <a:gd name="connsiteY2579" fmla="*/ 3255718 h 4918474"/>
              <a:gd name="connsiteX2580" fmla="*/ 2659570 w 4798505"/>
              <a:gd name="connsiteY2580" fmla="*/ 3224614 h 4918474"/>
              <a:gd name="connsiteX2581" fmla="*/ 2726003 w 4798505"/>
              <a:gd name="connsiteY2581" fmla="*/ 3224614 h 4918474"/>
              <a:gd name="connsiteX2582" fmla="*/ 2546733 w 4798505"/>
              <a:gd name="connsiteY2582" fmla="*/ 3186466 h 4918474"/>
              <a:gd name="connsiteX2583" fmla="*/ 2591424 w 4798505"/>
              <a:gd name="connsiteY2583" fmla="*/ 3166133 h 4918474"/>
              <a:gd name="connsiteX2584" fmla="*/ 2641452 w 4798505"/>
              <a:gd name="connsiteY2584" fmla="*/ 3112585 h 4918474"/>
              <a:gd name="connsiteX2585" fmla="*/ 2728117 w 4798505"/>
              <a:gd name="connsiteY2585" fmla="*/ 3039809 h 4918474"/>
              <a:gd name="connsiteX2586" fmla="*/ 2733249 w 4798505"/>
              <a:gd name="connsiteY2586" fmla="*/ 2990688 h 4918474"/>
              <a:gd name="connsiteX2587" fmla="*/ 2682016 w 4798505"/>
              <a:gd name="connsiteY2587" fmla="*/ 2982737 h 4918474"/>
              <a:gd name="connsiteX2588" fmla="*/ 2681814 w 4798505"/>
              <a:gd name="connsiteY2588" fmla="*/ 2959485 h 4918474"/>
              <a:gd name="connsiteX2589" fmla="*/ 2708488 w 4798505"/>
              <a:gd name="connsiteY2589" fmla="*/ 2922947 h 4918474"/>
              <a:gd name="connsiteX2590" fmla="*/ 2663495 w 4798505"/>
              <a:gd name="connsiteY2590" fmla="*/ 2908653 h 4918474"/>
              <a:gd name="connsiteX2591" fmla="*/ 2681484 w 4798505"/>
              <a:gd name="connsiteY2591" fmla="*/ 2853004 h 4918474"/>
              <a:gd name="connsiteX2592" fmla="*/ 2682016 w 4798505"/>
              <a:gd name="connsiteY2592" fmla="*/ 2852990 h 4918474"/>
              <a:gd name="connsiteX2593" fmla="*/ 2682530 w 4798505"/>
              <a:gd name="connsiteY2593" fmla="*/ 2852315 h 4918474"/>
              <a:gd name="connsiteX2594" fmla="*/ 2701330 w 4798505"/>
              <a:gd name="connsiteY2594" fmla="*/ 2861017 h 4918474"/>
              <a:gd name="connsiteX2595" fmla="*/ 2714125 w 4798505"/>
              <a:gd name="connsiteY2595" fmla="*/ 2871712 h 4918474"/>
              <a:gd name="connsiteX2596" fmla="*/ 2776633 w 4798505"/>
              <a:gd name="connsiteY2596" fmla="*/ 2990084 h 4918474"/>
              <a:gd name="connsiteX2597" fmla="*/ 2842865 w 4798505"/>
              <a:gd name="connsiteY2597" fmla="*/ 3040112 h 4918474"/>
              <a:gd name="connsiteX2598" fmla="*/ 2861688 w 4798505"/>
              <a:gd name="connsiteY2598" fmla="*/ 3066785 h 4918474"/>
              <a:gd name="connsiteX2599" fmla="*/ 2882122 w 4798505"/>
              <a:gd name="connsiteY2599" fmla="*/ 3159692 h 4918474"/>
              <a:gd name="connsiteX2600" fmla="*/ 2802703 w 4798505"/>
              <a:gd name="connsiteY2600" fmla="*/ 3247362 h 4918474"/>
              <a:gd name="connsiteX2601" fmla="*/ 2839947 w 4798505"/>
              <a:gd name="connsiteY2601" fmla="*/ 3266185 h 4918474"/>
              <a:gd name="connsiteX2602" fmla="*/ 2883028 w 4798505"/>
              <a:gd name="connsiteY2602" fmla="*/ 3255012 h 4918474"/>
              <a:gd name="connsiteX2603" fmla="*/ 2868130 w 4798505"/>
              <a:gd name="connsiteY2603" fmla="*/ 3272427 h 4918474"/>
              <a:gd name="connsiteX2604" fmla="*/ 2914230 w 4798505"/>
              <a:gd name="connsiteY2604" fmla="*/ 3325171 h 4918474"/>
              <a:gd name="connsiteX2605" fmla="*/ 2922988 w 4798505"/>
              <a:gd name="connsiteY2605" fmla="*/ 3308060 h 4918474"/>
              <a:gd name="connsiteX2606" fmla="*/ 2883028 w 4798505"/>
              <a:gd name="connsiteY2606" fmla="*/ 3385262 h 4918474"/>
              <a:gd name="connsiteX2607" fmla="*/ 2947951 w 4798505"/>
              <a:gd name="connsiteY2607" fmla="*/ 3432169 h 4918474"/>
              <a:gd name="connsiteX2608" fmla="*/ 2940906 w 4798505"/>
              <a:gd name="connsiteY2608" fmla="*/ 3450186 h 4918474"/>
              <a:gd name="connsiteX2609" fmla="*/ 3013882 w 4798505"/>
              <a:gd name="connsiteY2609" fmla="*/ 3467702 h 4918474"/>
              <a:gd name="connsiteX2610" fmla="*/ 2959929 w 4798505"/>
              <a:gd name="connsiteY2610" fmla="*/ 3506453 h 4918474"/>
              <a:gd name="connsiteX2611" fmla="*/ 2991132 w 4798505"/>
              <a:gd name="connsiteY2611" fmla="*/ 3523162 h 4918474"/>
              <a:gd name="connsiteX2612" fmla="*/ 2951272 w 4798505"/>
              <a:gd name="connsiteY2612" fmla="*/ 3582249 h 4918474"/>
              <a:gd name="connsiteX2613" fmla="*/ 2971907 w 4798505"/>
              <a:gd name="connsiteY2613" fmla="*/ 3592917 h 4918474"/>
              <a:gd name="connsiteX2614" fmla="*/ 2939798 w 4798505"/>
              <a:gd name="connsiteY2614" fmla="*/ 3642441 h 4918474"/>
              <a:gd name="connsiteX2615" fmla="*/ 2963955 w 4798505"/>
              <a:gd name="connsiteY2615" fmla="*/ 3657237 h 4918474"/>
              <a:gd name="connsiteX2616" fmla="*/ 2858064 w 4798505"/>
              <a:gd name="connsiteY2616" fmla="*/ 3727797 h 4918474"/>
              <a:gd name="connsiteX2617" fmla="*/ 2853959 w 4798505"/>
              <a:gd name="connsiteY2617" fmla="*/ 3728140 h 4918474"/>
              <a:gd name="connsiteX2618" fmla="*/ 2853737 w 4798505"/>
              <a:gd name="connsiteY2618" fmla="*/ 3727696 h 4918474"/>
              <a:gd name="connsiteX2619" fmla="*/ 2853170 w 4798505"/>
              <a:gd name="connsiteY2619" fmla="*/ 3728137 h 4918474"/>
              <a:gd name="connsiteX2620" fmla="*/ 2844061 w 4798505"/>
              <a:gd name="connsiteY2620" fmla="*/ 3718890 h 4918474"/>
              <a:gd name="connsiteX2621" fmla="*/ 2835718 w 4798505"/>
              <a:gd name="connsiteY2621" fmla="*/ 3714108 h 4918474"/>
              <a:gd name="connsiteX2622" fmla="*/ 2753483 w 4798505"/>
              <a:gd name="connsiteY2622" fmla="*/ 3768866 h 4918474"/>
              <a:gd name="connsiteX2623" fmla="*/ 2823842 w 4798505"/>
              <a:gd name="connsiteY2623" fmla="*/ 3750849 h 4918474"/>
              <a:gd name="connsiteX2624" fmla="*/ 2853170 w 4798505"/>
              <a:gd name="connsiteY2624" fmla="*/ 3728137 h 4918474"/>
              <a:gd name="connsiteX2625" fmla="*/ 2853234 w 4798505"/>
              <a:gd name="connsiteY2625" fmla="*/ 3728200 h 4918474"/>
              <a:gd name="connsiteX2626" fmla="*/ 2853959 w 4798505"/>
              <a:gd name="connsiteY2626" fmla="*/ 3728140 h 4918474"/>
              <a:gd name="connsiteX2627" fmla="*/ 2872949 w 4798505"/>
              <a:gd name="connsiteY2627" fmla="*/ 3765922 h 4918474"/>
              <a:gd name="connsiteX2628" fmla="*/ 2912319 w 4798505"/>
              <a:gd name="connsiteY2628" fmla="*/ 3759002 h 4918474"/>
              <a:gd name="connsiteX2629" fmla="*/ 2956004 w 4798505"/>
              <a:gd name="connsiteY2629" fmla="*/ 3736957 h 4918474"/>
              <a:gd name="connsiteX2630" fmla="*/ 2972955 w 4798505"/>
              <a:gd name="connsiteY2630" fmla="*/ 3747054 h 4918474"/>
              <a:gd name="connsiteX2631" fmla="*/ 2988794 w 4798505"/>
              <a:gd name="connsiteY2631" fmla="*/ 3725487 h 4918474"/>
              <a:gd name="connsiteX2632" fmla="*/ 2998180 w 4798505"/>
              <a:gd name="connsiteY2632" fmla="*/ 3655929 h 4918474"/>
              <a:gd name="connsiteX2633" fmla="*/ 3012674 w 4798505"/>
              <a:gd name="connsiteY2633" fmla="*/ 3617076 h 4918474"/>
              <a:gd name="connsiteX2634" fmla="*/ 3022137 w 4798505"/>
              <a:gd name="connsiteY2634" fmla="*/ 3665794 h 4918474"/>
              <a:gd name="connsiteX2635" fmla="*/ 3017845 w 4798505"/>
              <a:gd name="connsiteY2635" fmla="*/ 3717016 h 4918474"/>
              <a:gd name="connsiteX2636" fmla="*/ 2973351 w 4798505"/>
              <a:gd name="connsiteY2636" fmla="*/ 3747292 h 4918474"/>
              <a:gd name="connsiteX2637" fmla="*/ 2974423 w 4798505"/>
              <a:gd name="connsiteY2637" fmla="*/ 3747928 h 4918474"/>
              <a:gd name="connsiteX2638" fmla="*/ 2953890 w 4798505"/>
              <a:gd name="connsiteY2638" fmla="*/ 3760512 h 4918474"/>
              <a:gd name="connsiteX2639" fmla="*/ 2849509 w 4798505"/>
              <a:gd name="connsiteY2639" fmla="*/ 3772590 h 4918474"/>
              <a:gd name="connsiteX2640" fmla="*/ 2756099 w 4798505"/>
              <a:gd name="connsiteY2640" fmla="*/ 3802787 h 4918474"/>
              <a:gd name="connsiteX2641" fmla="*/ 2760830 w 4798505"/>
              <a:gd name="connsiteY2641" fmla="*/ 3848283 h 4918474"/>
              <a:gd name="connsiteX2642" fmla="*/ 2802603 w 4798505"/>
              <a:gd name="connsiteY2642" fmla="*/ 3843655 h 4918474"/>
              <a:gd name="connsiteX2643" fmla="*/ 2800186 w 4798505"/>
              <a:gd name="connsiteY2643" fmla="*/ 3875159 h 4918474"/>
              <a:gd name="connsiteX2644" fmla="*/ 2830686 w 4798505"/>
              <a:gd name="connsiteY2644" fmla="*/ 3894788 h 4918474"/>
              <a:gd name="connsiteX2645" fmla="*/ 2799885 w 4798505"/>
              <a:gd name="connsiteY2645" fmla="*/ 3950451 h 4918474"/>
              <a:gd name="connsiteX2646" fmla="*/ 2824143 w 4798505"/>
              <a:gd name="connsiteY2646" fmla="*/ 3961824 h 4918474"/>
              <a:gd name="connsiteX2647" fmla="*/ 2836322 w 4798505"/>
              <a:gd name="connsiteY2647" fmla="*/ 3990713 h 4918474"/>
              <a:gd name="connsiteX2648" fmla="*/ 2829378 w 4798505"/>
              <a:gd name="connsiteY2648" fmla="*/ 4088652 h 4918474"/>
              <a:gd name="connsiteX2649" fmla="*/ 2817802 w 4798505"/>
              <a:gd name="connsiteY2649" fmla="*/ 4109187 h 4918474"/>
              <a:gd name="connsiteX2650" fmla="*/ 2797670 w 4798505"/>
              <a:gd name="connsiteY2650" fmla="*/ 4252824 h 4918474"/>
              <a:gd name="connsiteX2651" fmla="*/ 2817299 w 4798505"/>
              <a:gd name="connsiteY2651" fmla="*/ 4342509 h 4918474"/>
              <a:gd name="connsiteX2652" fmla="*/ 2874070 w 4798505"/>
              <a:gd name="connsiteY2652" fmla="*/ 4375022 h 4918474"/>
              <a:gd name="connsiteX2653" fmla="*/ 2921982 w 4798505"/>
              <a:gd name="connsiteY2653" fmla="*/ 4391731 h 4918474"/>
              <a:gd name="connsiteX2654" fmla="*/ 3055553 w 4798505"/>
              <a:gd name="connsiteY2654" fmla="*/ 4465914 h 4918474"/>
              <a:gd name="connsiteX2655" fmla="*/ 3056862 w 4798505"/>
              <a:gd name="connsiteY2655" fmla="*/ 4466518 h 4918474"/>
              <a:gd name="connsiteX2656" fmla="*/ 3177247 w 4798505"/>
              <a:gd name="connsiteY2656" fmla="*/ 4441554 h 4918474"/>
              <a:gd name="connsiteX2657" fmla="*/ 3335682 w 4798505"/>
              <a:gd name="connsiteY2657" fmla="*/ 4497217 h 4918474"/>
              <a:gd name="connsiteX2658" fmla="*/ 3356517 w 4798505"/>
              <a:gd name="connsiteY2658" fmla="*/ 4521576 h 4918474"/>
              <a:gd name="connsiteX2659" fmla="*/ 3479218 w 4798505"/>
              <a:gd name="connsiteY2659" fmla="*/ 4632300 h 4918474"/>
              <a:gd name="connsiteX2660" fmla="*/ 3520286 w 4798505"/>
              <a:gd name="connsiteY2660" fmla="*/ 4620824 h 4918474"/>
              <a:gd name="connsiteX2661" fmla="*/ 3587928 w 4798505"/>
              <a:gd name="connsiteY2661" fmla="*/ 4623039 h 4918474"/>
              <a:gd name="connsiteX2662" fmla="*/ 3640369 w 4798505"/>
              <a:gd name="connsiteY2662" fmla="*/ 4623843 h 4918474"/>
              <a:gd name="connsiteX2663" fmla="*/ 3654562 w 4798505"/>
              <a:gd name="connsiteY2663" fmla="*/ 4618912 h 4918474"/>
              <a:gd name="connsiteX2664" fmla="*/ 3782900 w 4798505"/>
              <a:gd name="connsiteY2664" fmla="*/ 4640554 h 4918474"/>
              <a:gd name="connsiteX2665" fmla="*/ 3843897 w 4798505"/>
              <a:gd name="connsiteY2665" fmla="*/ 4628173 h 4918474"/>
              <a:gd name="connsiteX2666" fmla="*/ 3891811 w 4798505"/>
              <a:gd name="connsiteY2666" fmla="*/ 4623039 h 4918474"/>
              <a:gd name="connsiteX2667" fmla="*/ 3955627 w 4798505"/>
              <a:gd name="connsiteY2667" fmla="*/ 4618510 h 4918474"/>
              <a:gd name="connsiteX2668" fmla="*/ 4010385 w 4798505"/>
              <a:gd name="connsiteY2668" fmla="*/ 4677293 h 4918474"/>
              <a:gd name="connsiteX2669" fmla="*/ 4024175 w 4798505"/>
              <a:gd name="connsiteY2669" fmla="*/ 4759731 h 4918474"/>
              <a:gd name="connsiteX2670" fmla="*/ 4113155 w 4798505"/>
              <a:gd name="connsiteY2670" fmla="*/ 4785298 h 4918474"/>
              <a:gd name="connsiteX2671" fmla="*/ 4238271 w 4798505"/>
              <a:gd name="connsiteY2671" fmla="*/ 4864314 h 4918474"/>
              <a:gd name="connsiteX2672" fmla="*/ 4253571 w 4798505"/>
              <a:gd name="connsiteY2672" fmla="*/ 4909911 h 4918474"/>
              <a:gd name="connsiteX2673" fmla="*/ 4254380 w 4798505"/>
              <a:gd name="connsiteY2673" fmla="*/ 4918474 h 4918474"/>
              <a:gd name="connsiteX2674" fmla="*/ 4068401 w 4798505"/>
              <a:gd name="connsiteY2674" fmla="*/ 4918474 h 4918474"/>
              <a:gd name="connsiteX2675" fmla="*/ 4072136 w 4798505"/>
              <a:gd name="connsiteY2675" fmla="*/ 4912556 h 4918474"/>
              <a:gd name="connsiteX2676" fmla="*/ 4157645 w 4798505"/>
              <a:gd name="connsiteY2676" fmla="*/ 4869951 h 4918474"/>
              <a:gd name="connsiteX2677" fmla="*/ 4109935 w 4798505"/>
              <a:gd name="connsiteY2677" fmla="*/ 4847906 h 4918474"/>
              <a:gd name="connsiteX2678" fmla="*/ 4077524 w 4798505"/>
              <a:gd name="connsiteY2678" fmla="*/ 4854952 h 4918474"/>
              <a:gd name="connsiteX2679" fmla="*/ 4047224 w 4798505"/>
              <a:gd name="connsiteY2679" fmla="*/ 4868641 h 4918474"/>
              <a:gd name="connsiteX2680" fmla="*/ 3946267 w 4798505"/>
              <a:gd name="connsiteY2680" fmla="*/ 4913434 h 4918474"/>
              <a:gd name="connsiteX2681" fmla="*/ 3924826 w 4798505"/>
              <a:gd name="connsiteY2681" fmla="*/ 4893806 h 4918474"/>
              <a:gd name="connsiteX2682" fmla="*/ 4032931 w 4798505"/>
              <a:gd name="connsiteY2682" fmla="*/ 4837036 h 4918474"/>
              <a:gd name="connsiteX2683" fmla="*/ 3987535 w 4798505"/>
              <a:gd name="connsiteY2683" fmla="*/ 4842673 h 4918474"/>
              <a:gd name="connsiteX2684" fmla="*/ 4027195 w 4798505"/>
              <a:gd name="connsiteY2684" fmla="*/ 4783989 h 4918474"/>
              <a:gd name="connsiteX2685" fmla="*/ 3998003 w 4798505"/>
              <a:gd name="connsiteY2685" fmla="*/ 4784191 h 4918474"/>
              <a:gd name="connsiteX2686" fmla="*/ 3975054 w 4798505"/>
              <a:gd name="connsiteY2686" fmla="*/ 4792746 h 4918474"/>
              <a:gd name="connsiteX2687" fmla="*/ 3962673 w 4798505"/>
              <a:gd name="connsiteY2687" fmla="*/ 4736178 h 4918474"/>
              <a:gd name="connsiteX2688" fmla="*/ 3938918 w 4798505"/>
              <a:gd name="connsiteY2688" fmla="*/ 4756007 h 4918474"/>
              <a:gd name="connsiteX2689" fmla="*/ 3835543 w 4798505"/>
              <a:gd name="connsiteY2689" fmla="*/ 4764260 h 4918474"/>
              <a:gd name="connsiteX2690" fmla="*/ 3760152 w 4798505"/>
              <a:gd name="connsiteY2690" fmla="*/ 4758322 h 4918474"/>
              <a:gd name="connsiteX2691" fmla="*/ 3730257 w 4798505"/>
              <a:gd name="connsiteY2691" fmla="*/ 4704973 h 4918474"/>
              <a:gd name="connsiteX2692" fmla="*/ 3664225 w 4798505"/>
              <a:gd name="connsiteY2692" fmla="*/ 4688868 h 4918474"/>
              <a:gd name="connsiteX2693" fmla="*/ 3616111 w 4798505"/>
              <a:gd name="connsiteY2693" fmla="*/ 4695714 h 4918474"/>
              <a:gd name="connsiteX2694" fmla="*/ 3573432 w 4798505"/>
              <a:gd name="connsiteY2694" fmla="*/ 4673368 h 4918474"/>
              <a:gd name="connsiteX2695" fmla="*/ 3564978 w 4798505"/>
              <a:gd name="connsiteY2695" fmla="*/ 4728629 h 4918474"/>
              <a:gd name="connsiteX2696" fmla="*/ 3493008 w 4798505"/>
              <a:gd name="connsiteY2696" fmla="*/ 4700243 h 4918474"/>
              <a:gd name="connsiteX2697" fmla="*/ 3482540 w 4798505"/>
              <a:gd name="connsiteY2697" fmla="*/ 4668636 h 4918474"/>
              <a:gd name="connsiteX2698" fmla="*/ 3456973 w 4798505"/>
              <a:gd name="connsiteY2698" fmla="*/ 4651123 h 4918474"/>
              <a:gd name="connsiteX2699" fmla="*/ 3429796 w 4798505"/>
              <a:gd name="connsiteY2699" fmla="*/ 4620120 h 4918474"/>
              <a:gd name="connsiteX2700" fmla="*/ 3373226 w 4798505"/>
              <a:gd name="connsiteY2700" fmla="*/ 4564055 h 4918474"/>
              <a:gd name="connsiteX2701" fmla="*/ 3325817 w 4798505"/>
              <a:gd name="connsiteY2701" fmla="*/ 4536877 h 4918474"/>
              <a:gd name="connsiteX2702" fmla="*/ 3208955 w 4798505"/>
              <a:gd name="connsiteY2702" fmla="*/ 4473161 h 4918474"/>
              <a:gd name="connsiteX2703" fmla="*/ 3201606 w 4798505"/>
              <a:gd name="connsiteY2703" fmla="*/ 4478194 h 4918474"/>
              <a:gd name="connsiteX2704" fmla="*/ 3233413 w 4798505"/>
              <a:gd name="connsiteY2704" fmla="*/ 4540602 h 4918474"/>
              <a:gd name="connsiteX2705" fmla="*/ 3263510 w 4798505"/>
              <a:gd name="connsiteY2705" fmla="*/ 4532147 h 4918474"/>
              <a:gd name="connsiteX2706" fmla="*/ 3271059 w 4798505"/>
              <a:gd name="connsiteY2706" fmla="*/ 4546138 h 4918474"/>
              <a:gd name="connsiteX2707" fmla="*/ 3280622 w 4798505"/>
              <a:gd name="connsiteY2707" fmla="*/ 4528220 h 4918474"/>
              <a:gd name="connsiteX2708" fmla="*/ 3306390 w 4798505"/>
              <a:gd name="connsiteY2708" fmla="*/ 4614785 h 4918474"/>
              <a:gd name="connsiteX2709" fmla="*/ 3230596 w 4798505"/>
              <a:gd name="connsiteY2709" fmla="*/ 4556605 h 4918474"/>
              <a:gd name="connsiteX2710" fmla="*/ 3183387 w 4798505"/>
              <a:gd name="connsiteY2710" fmla="*/ 4537984 h 4918474"/>
              <a:gd name="connsiteX2711" fmla="*/ 3144031 w 4798505"/>
              <a:gd name="connsiteY2711" fmla="*/ 4497923 h 4918474"/>
              <a:gd name="connsiteX2712" fmla="*/ 3153391 w 4798505"/>
              <a:gd name="connsiteY2712" fmla="*/ 4480710 h 4918474"/>
              <a:gd name="connsiteX2713" fmla="*/ 3038340 w 4798505"/>
              <a:gd name="connsiteY2713" fmla="*/ 4517047 h 4918474"/>
              <a:gd name="connsiteX2714" fmla="*/ 3001400 w 4798505"/>
              <a:gd name="connsiteY2714" fmla="*/ 4509902 h 4918474"/>
              <a:gd name="connsiteX2715" fmla="*/ 3023444 w 4798505"/>
              <a:gd name="connsiteY2715" fmla="*/ 4486649 h 4918474"/>
              <a:gd name="connsiteX2716" fmla="*/ 2980161 w 4798505"/>
              <a:gd name="connsiteY2716" fmla="*/ 4507083 h 4918474"/>
              <a:gd name="connsiteX2717" fmla="*/ 2948655 w 4798505"/>
              <a:gd name="connsiteY2717" fmla="*/ 4519464 h 4918474"/>
              <a:gd name="connsiteX2718" fmla="*/ 2926713 w 4798505"/>
              <a:gd name="connsiteY2718" fmla="*/ 4534059 h 4918474"/>
              <a:gd name="connsiteX2719" fmla="*/ 2921680 w 4798505"/>
              <a:gd name="connsiteY2719" fmla="*/ 4563954 h 4918474"/>
              <a:gd name="connsiteX2720" fmla="*/ 2837430 w 4798505"/>
              <a:gd name="connsiteY2720" fmla="*/ 4537079 h 4918474"/>
              <a:gd name="connsiteX2721" fmla="*/ 2877692 w 4798505"/>
              <a:gd name="connsiteY2721" fmla="*/ 4492890 h 4918474"/>
              <a:gd name="connsiteX2722" fmla="*/ 2891080 w 4798505"/>
              <a:gd name="connsiteY2722" fmla="*/ 4536877 h 4918474"/>
              <a:gd name="connsiteX2723" fmla="*/ 2921377 w 4798505"/>
              <a:gd name="connsiteY2723" fmla="*/ 4494701 h 4918474"/>
              <a:gd name="connsiteX2724" fmla="*/ 2877492 w 4798505"/>
              <a:gd name="connsiteY2724" fmla="*/ 4436421 h 4918474"/>
              <a:gd name="connsiteX2725" fmla="*/ 2795657 w 4798505"/>
              <a:gd name="connsiteY2725" fmla="*/ 4475979 h 4918474"/>
              <a:gd name="connsiteX2726" fmla="*/ 2826760 w 4798505"/>
              <a:gd name="connsiteY2726" fmla="*/ 4442361 h 4918474"/>
              <a:gd name="connsiteX2727" fmla="*/ 2835215 w 4798505"/>
              <a:gd name="connsiteY2727" fmla="*/ 4364251 h 4918474"/>
              <a:gd name="connsiteX2728" fmla="*/ 2778042 w 4798505"/>
              <a:gd name="connsiteY2728" fmla="*/ 4388006 h 4918474"/>
              <a:gd name="connsiteX2729" fmla="*/ 2792437 w 4798505"/>
              <a:gd name="connsiteY2729" fmla="*/ 4286947 h 4918474"/>
              <a:gd name="connsiteX2730" fmla="*/ 2734056 w 4798505"/>
              <a:gd name="connsiteY2730" fmla="*/ 4205213 h 4918474"/>
              <a:gd name="connsiteX2731" fmla="*/ 2674667 w 4798505"/>
              <a:gd name="connsiteY2731" fmla="*/ 4288457 h 4918474"/>
              <a:gd name="connsiteX2732" fmla="*/ 2665609 w 4798505"/>
              <a:gd name="connsiteY2732" fmla="*/ 4261883 h 4918474"/>
              <a:gd name="connsiteX2733" fmla="*/ 2636217 w 4798505"/>
              <a:gd name="connsiteY2733" fmla="*/ 4259769 h 4918474"/>
              <a:gd name="connsiteX2734" fmla="*/ 2612462 w 4798505"/>
              <a:gd name="connsiteY2734" fmla="*/ 4302448 h 4918474"/>
              <a:gd name="connsiteX2735" fmla="*/ 2600988 w 4798505"/>
              <a:gd name="connsiteY2735" fmla="*/ 4282719 h 4918474"/>
              <a:gd name="connsiteX2736" fmla="*/ 2618602 w 4798505"/>
              <a:gd name="connsiteY2736" fmla="*/ 4226150 h 4918474"/>
              <a:gd name="connsiteX2737" fmla="*/ 2557302 w 4798505"/>
              <a:gd name="connsiteY2737" fmla="*/ 4381162 h 4918474"/>
              <a:gd name="connsiteX2738" fmla="*/ 2582668 w 4798505"/>
              <a:gd name="connsiteY2738" fmla="*/ 4367572 h 4918474"/>
              <a:gd name="connsiteX2739" fmla="*/ 2612462 w 4798505"/>
              <a:gd name="connsiteY2739" fmla="*/ 4310902 h 4918474"/>
              <a:gd name="connsiteX2740" fmla="*/ 2594243 w 4798505"/>
              <a:gd name="connsiteY2740" fmla="*/ 4381966 h 4918474"/>
              <a:gd name="connsiteX2741" fmla="*/ 2600383 w 4798505"/>
              <a:gd name="connsiteY2741" fmla="*/ 4458063 h 4918474"/>
              <a:gd name="connsiteX2742" fmla="*/ 2578842 w 4798505"/>
              <a:gd name="connsiteY2742" fmla="*/ 4529227 h 4918474"/>
              <a:gd name="connsiteX2743" fmla="*/ 2539587 w 4798505"/>
              <a:gd name="connsiteY2743" fmla="*/ 4580764 h 4918474"/>
              <a:gd name="connsiteX2744" fmla="*/ 2516938 w 4798505"/>
              <a:gd name="connsiteY2744" fmla="*/ 4556304 h 4918474"/>
              <a:gd name="connsiteX2745" fmla="*/ 2499525 w 4798505"/>
              <a:gd name="connsiteY2745" fmla="*/ 4607438 h 4918474"/>
              <a:gd name="connsiteX2746" fmla="*/ 2586191 w 4798505"/>
              <a:gd name="connsiteY2746" fmla="*/ 4631192 h 4918474"/>
              <a:gd name="connsiteX2747" fmla="*/ 2556094 w 4798505"/>
              <a:gd name="connsiteY2747" fmla="*/ 4652734 h 4918474"/>
              <a:gd name="connsiteX2748" fmla="*/ 2539587 w 4798505"/>
              <a:gd name="connsiteY2748" fmla="*/ 4673669 h 4918474"/>
              <a:gd name="connsiteX2749" fmla="*/ 2480601 w 4798505"/>
              <a:gd name="connsiteY2749" fmla="*/ 4641963 h 4918474"/>
              <a:gd name="connsiteX2750" fmla="*/ 2481104 w 4798505"/>
              <a:gd name="connsiteY2750" fmla="*/ 4621026 h 4918474"/>
              <a:gd name="connsiteX2751" fmla="*/ 2477280 w 4798505"/>
              <a:gd name="connsiteY2751" fmla="*/ 4534663 h 4918474"/>
              <a:gd name="connsiteX2752" fmla="*/ 2469026 w 4798505"/>
              <a:gd name="connsiteY2752" fmla="*/ 4466015 h 4918474"/>
              <a:gd name="connsiteX2753" fmla="*/ 2459664 w 4798505"/>
              <a:gd name="connsiteY2753" fmla="*/ 4423740 h 4918474"/>
              <a:gd name="connsiteX2754" fmla="*/ 2440036 w 4798505"/>
              <a:gd name="connsiteY2754" fmla="*/ 4329022 h 4918474"/>
              <a:gd name="connsiteX2755" fmla="*/ 2405523 w 4798505"/>
              <a:gd name="connsiteY2755" fmla="*/ 4376771 h 4918474"/>
              <a:gd name="connsiteX2756" fmla="*/ 2381072 w 4798505"/>
              <a:gd name="connsiteY2756" fmla="*/ 4422897 h 4918474"/>
              <a:gd name="connsiteX2757" fmla="*/ 2380549 w 4798505"/>
              <a:gd name="connsiteY2757" fmla="*/ 4422228 h 4918474"/>
              <a:gd name="connsiteX2758" fmla="*/ 2380369 w 4798505"/>
              <a:gd name="connsiteY2758" fmla="*/ 4422371 h 4918474"/>
              <a:gd name="connsiteX2759" fmla="*/ 2332534 w 4798505"/>
              <a:gd name="connsiteY2759" fmla="*/ 4382973 h 4918474"/>
              <a:gd name="connsiteX2760" fmla="*/ 2364442 w 4798505"/>
              <a:gd name="connsiteY2760" fmla="*/ 4361332 h 4918474"/>
              <a:gd name="connsiteX2761" fmla="*/ 2377629 w 4798505"/>
              <a:gd name="connsiteY2761" fmla="*/ 4332141 h 4918474"/>
              <a:gd name="connsiteX2762" fmla="*/ 2355082 w 4798505"/>
              <a:gd name="connsiteY2762" fmla="*/ 4316438 h 4918474"/>
              <a:gd name="connsiteX2763" fmla="*/ 2378132 w 4798505"/>
              <a:gd name="connsiteY2763" fmla="*/ 4256850 h 4918474"/>
              <a:gd name="connsiteX2764" fmla="*/ 2290360 w 4798505"/>
              <a:gd name="connsiteY2764" fmla="*/ 4313117 h 4918474"/>
              <a:gd name="connsiteX2765" fmla="*/ 2290360 w 4798505"/>
              <a:gd name="connsiteY2765" fmla="*/ 4393441 h 4918474"/>
              <a:gd name="connsiteX2766" fmla="*/ 2271234 w 4798505"/>
              <a:gd name="connsiteY2766" fmla="*/ 4391227 h 4918474"/>
              <a:gd name="connsiteX2767" fmla="*/ 2238623 w 4798505"/>
              <a:gd name="connsiteY2767" fmla="*/ 4335362 h 4918474"/>
              <a:gd name="connsiteX2768" fmla="*/ 2211444 w 4798505"/>
              <a:gd name="connsiteY2768" fmla="*/ 4288960 h 4918474"/>
              <a:gd name="connsiteX2769" fmla="*/ 2240535 w 4798505"/>
              <a:gd name="connsiteY2769" fmla="*/ 4272251 h 4918474"/>
              <a:gd name="connsiteX2770" fmla="*/ 2230267 w 4798505"/>
              <a:gd name="connsiteY2770" fmla="*/ 4230377 h 4918474"/>
              <a:gd name="connsiteX2771" fmla="*/ 2205104 w 4798505"/>
              <a:gd name="connsiteY2771" fmla="*/ 4276075 h 4918474"/>
              <a:gd name="connsiteX2772" fmla="*/ 2201278 w 4798505"/>
              <a:gd name="connsiteY2772" fmla="*/ 4299628 h 4918474"/>
              <a:gd name="connsiteX2773" fmla="*/ 2190307 w 4798505"/>
              <a:gd name="connsiteY2773" fmla="*/ 4363748 h 4918474"/>
              <a:gd name="connsiteX2774" fmla="*/ 2230973 w 4798505"/>
              <a:gd name="connsiteY2774" fmla="*/ 4401594 h 4918474"/>
              <a:gd name="connsiteX2775" fmla="*/ 2241339 w 4798505"/>
              <a:gd name="connsiteY2775" fmla="*/ 4517853 h 4918474"/>
              <a:gd name="connsiteX2776" fmla="*/ 2247378 w 4798505"/>
              <a:gd name="connsiteY2776" fmla="*/ 4530132 h 4918474"/>
              <a:gd name="connsiteX2777" fmla="*/ 2276770 w 4798505"/>
              <a:gd name="connsiteY2777" fmla="*/ 4515537 h 4918474"/>
              <a:gd name="connsiteX2778" fmla="*/ 2290561 w 4798505"/>
              <a:gd name="connsiteY2778" fmla="*/ 4461083 h 4918474"/>
              <a:gd name="connsiteX2779" fmla="*/ 2293077 w 4798505"/>
              <a:gd name="connsiteY2779" fmla="*/ 4496916 h 4918474"/>
              <a:gd name="connsiteX2780" fmla="*/ 2312203 w 4798505"/>
              <a:gd name="connsiteY2780" fmla="*/ 4462492 h 4918474"/>
              <a:gd name="connsiteX2781" fmla="*/ 2331932 w 4798505"/>
              <a:gd name="connsiteY2781" fmla="*/ 4452024 h 4918474"/>
              <a:gd name="connsiteX2782" fmla="*/ 2355826 w 4798505"/>
              <a:gd name="connsiteY2782" fmla="*/ 4441693 h 4918474"/>
              <a:gd name="connsiteX2783" fmla="*/ 2380369 w 4798505"/>
              <a:gd name="connsiteY2783" fmla="*/ 4422371 h 4918474"/>
              <a:gd name="connsiteX2784" fmla="*/ 2381052 w 4798505"/>
              <a:gd name="connsiteY2784" fmla="*/ 4422933 h 4918474"/>
              <a:gd name="connsiteX2785" fmla="*/ 2381072 w 4798505"/>
              <a:gd name="connsiteY2785" fmla="*/ 4422897 h 4918474"/>
              <a:gd name="connsiteX2786" fmla="*/ 2388802 w 4798505"/>
              <a:gd name="connsiteY2786" fmla="*/ 4432799 h 4918474"/>
              <a:gd name="connsiteX2787" fmla="*/ 2384775 w 4798505"/>
              <a:gd name="connsiteY2787" fmla="*/ 4491681 h 4918474"/>
              <a:gd name="connsiteX2788" fmla="*/ 2366456 w 4798505"/>
              <a:gd name="connsiteY2788" fmla="*/ 4577140 h 4918474"/>
              <a:gd name="connsiteX2789" fmla="*/ 2335354 w 4798505"/>
              <a:gd name="connsiteY2789" fmla="*/ 4591836 h 4918474"/>
              <a:gd name="connsiteX2790" fmla="*/ 2319148 w 4798505"/>
              <a:gd name="connsiteY2790" fmla="*/ 4609552 h 4918474"/>
              <a:gd name="connsiteX2791" fmla="*/ 2314819 w 4798505"/>
              <a:gd name="connsiteY2791" fmla="*/ 4660283 h 4918474"/>
              <a:gd name="connsiteX2792" fmla="*/ 2288950 w 4798505"/>
              <a:gd name="connsiteY2792" fmla="*/ 4706081 h 4918474"/>
              <a:gd name="connsiteX2793" fmla="*/ 2295695 w 4798505"/>
              <a:gd name="connsiteY2793" fmla="*/ 4755001 h 4918474"/>
              <a:gd name="connsiteX2794" fmla="*/ 2248888 w 4798505"/>
              <a:gd name="connsiteY2794" fmla="*/ 4810060 h 4918474"/>
              <a:gd name="connsiteX2795" fmla="*/ 2193830 w 4798505"/>
              <a:gd name="connsiteY2795" fmla="*/ 4752383 h 4918474"/>
              <a:gd name="connsiteX2796" fmla="*/ 2220404 w 4798505"/>
              <a:gd name="connsiteY2796" fmla="*/ 4584588 h 4918474"/>
              <a:gd name="connsiteX2797" fmla="*/ 2220202 w 4798505"/>
              <a:gd name="connsiteY2797" fmla="*/ 4564860 h 4918474"/>
              <a:gd name="connsiteX2798" fmla="*/ 2191113 w 4798505"/>
              <a:gd name="connsiteY2798" fmla="*/ 4505975 h 4918474"/>
              <a:gd name="connsiteX2799" fmla="*/ 2153869 w 4798505"/>
              <a:gd name="connsiteY2799" fmla="*/ 4528422 h 4918474"/>
              <a:gd name="connsiteX2800" fmla="*/ 2129912 w 4798505"/>
              <a:gd name="connsiteY2800" fmla="*/ 4561135 h 4918474"/>
              <a:gd name="connsiteX2801" fmla="*/ 2061065 w 4798505"/>
              <a:gd name="connsiteY2801" fmla="*/ 4521174 h 4918474"/>
              <a:gd name="connsiteX2802" fmla="*/ 2032277 w 4798505"/>
              <a:gd name="connsiteY2802" fmla="*/ 4554190 h 4918474"/>
              <a:gd name="connsiteX2803" fmla="*/ 2055529 w 4798505"/>
              <a:gd name="connsiteY2803" fmla="*/ 4569591 h 4918474"/>
              <a:gd name="connsiteX2804" fmla="*/ 2051705 w 4798505"/>
              <a:gd name="connsiteY2804" fmla="*/ 4578951 h 4918474"/>
              <a:gd name="connsiteX2805" fmla="*/ 2017984 w 4798505"/>
              <a:gd name="connsiteY2805" fmla="*/ 4616597 h 4918474"/>
              <a:gd name="connsiteX2806" fmla="*/ 2013656 w 4798505"/>
              <a:gd name="connsiteY2806" fmla="*/ 4630085 h 4918474"/>
              <a:gd name="connsiteX2807" fmla="*/ 2003690 w 4798505"/>
              <a:gd name="connsiteY2807" fmla="*/ 4699336 h 4918474"/>
              <a:gd name="connsiteX2808" fmla="*/ 1916925 w 4798505"/>
              <a:gd name="connsiteY2808" fmla="*/ 4680113 h 4918474"/>
              <a:gd name="connsiteX2809" fmla="*/ 1895685 w 4798505"/>
              <a:gd name="connsiteY2809" fmla="*/ 4621931 h 4918474"/>
              <a:gd name="connsiteX2810" fmla="*/ 1929808 w 4798505"/>
              <a:gd name="connsiteY2810" fmla="*/ 4565464 h 4918474"/>
              <a:gd name="connsiteX2811" fmla="*/ 1951853 w 4798505"/>
              <a:gd name="connsiteY2811" fmla="*/ 4541608 h 4918474"/>
              <a:gd name="connsiteX2812" fmla="*/ 1991915 w 4798505"/>
              <a:gd name="connsiteY2812" fmla="*/ 4515739 h 4918474"/>
              <a:gd name="connsiteX2813" fmla="*/ 1985069 w 4798505"/>
              <a:gd name="connsiteY2813" fmla="*/ 4481416 h 4918474"/>
              <a:gd name="connsiteX2814" fmla="*/ 1992717 w 4798505"/>
              <a:gd name="connsiteY2814" fmla="*/ 4411257 h 4918474"/>
              <a:gd name="connsiteX2815" fmla="*/ 1964635 w 4798505"/>
              <a:gd name="connsiteY2815" fmla="*/ 4364453 h 4918474"/>
              <a:gd name="connsiteX2816" fmla="*/ 1917730 w 4798505"/>
              <a:gd name="connsiteY2816" fmla="*/ 4378443 h 4918474"/>
              <a:gd name="connsiteX2817" fmla="*/ 1908972 w 4798505"/>
              <a:gd name="connsiteY2817" fmla="*/ 4314023 h 4918474"/>
              <a:gd name="connsiteX2818" fmla="*/ 1881895 w 4798505"/>
              <a:gd name="connsiteY2818" fmla="*/ 4257555 h 4918474"/>
              <a:gd name="connsiteX2819" fmla="*/ 1872029 w 4798505"/>
              <a:gd name="connsiteY2819" fmla="*/ 4275370 h 4918474"/>
              <a:gd name="connsiteX2820" fmla="*/ 1863373 w 4798505"/>
              <a:gd name="connsiteY2820" fmla="*/ 4247488 h 4918474"/>
              <a:gd name="connsiteX2821" fmla="*/ 1831466 w 4798505"/>
              <a:gd name="connsiteY2821" fmla="*/ 4309493 h 4918474"/>
              <a:gd name="connsiteX2822" fmla="*/ 1821300 w 4798505"/>
              <a:gd name="connsiteY2822" fmla="*/ 4275873 h 4918474"/>
              <a:gd name="connsiteX2823" fmla="*/ 1789392 w 4798505"/>
              <a:gd name="connsiteY2823" fmla="*/ 4252622 h 4918474"/>
              <a:gd name="connsiteX2824" fmla="*/ 1766140 w 4798505"/>
              <a:gd name="connsiteY2824" fmla="*/ 4229773 h 4918474"/>
              <a:gd name="connsiteX2825" fmla="*/ 1771676 w 4798505"/>
              <a:gd name="connsiteY2825" fmla="*/ 4217997 h 4918474"/>
              <a:gd name="connsiteX2826" fmla="*/ 1817073 w 4798505"/>
              <a:gd name="connsiteY2826" fmla="*/ 4210850 h 4918474"/>
              <a:gd name="connsiteX2827" fmla="*/ 1870621 w 4798505"/>
              <a:gd name="connsiteY2827" fmla="*/ 4211455 h 4918474"/>
              <a:gd name="connsiteX2828" fmla="*/ 1917528 w 4798505"/>
              <a:gd name="connsiteY2828" fmla="*/ 4125492 h 4918474"/>
              <a:gd name="connsiteX2829" fmla="*/ 1888338 w 4798505"/>
              <a:gd name="connsiteY2829" fmla="*/ 4129923 h 4918474"/>
              <a:gd name="connsiteX2830" fmla="*/ 1910383 w 4798505"/>
              <a:gd name="connsiteY2830" fmla="*/ 4102845 h 4918474"/>
              <a:gd name="connsiteX2831" fmla="*/ 1884815 w 4798505"/>
              <a:gd name="connsiteY2831" fmla="*/ 4096806 h 4918474"/>
              <a:gd name="connsiteX2832" fmla="*/ 1863174 w 4798505"/>
              <a:gd name="connsiteY2832" fmla="*/ 4024232 h 4918474"/>
              <a:gd name="connsiteX2833" fmla="*/ 1857938 w 4798505"/>
              <a:gd name="connsiteY2833" fmla="*/ 3956994 h 4918474"/>
              <a:gd name="connsiteX2834" fmla="*/ 1857736 w 4798505"/>
              <a:gd name="connsiteY2834" fmla="*/ 3919046 h 4918474"/>
              <a:gd name="connsiteX2835" fmla="*/ 1825930 w 4798505"/>
              <a:gd name="connsiteY2835" fmla="*/ 3989605 h 4918474"/>
              <a:gd name="connsiteX2836" fmla="*/ 1781440 w 4798505"/>
              <a:gd name="connsiteY2836" fmla="*/ 3976017 h 4918474"/>
              <a:gd name="connsiteX2837" fmla="*/ 1793719 w 4798505"/>
              <a:gd name="connsiteY2837" fmla="*/ 3930318 h 4918474"/>
              <a:gd name="connsiteX2838" fmla="*/ 1763824 w 4798505"/>
              <a:gd name="connsiteY2838" fmla="*/ 3848083 h 4918474"/>
              <a:gd name="connsiteX2839" fmla="*/ 1743695 w 4798505"/>
              <a:gd name="connsiteY2839" fmla="*/ 3826643 h 4918474"/>
              <a:gd name="connsiteX2840" fmla="*/ 1711282 w 4798505"/>
              <a:gd name="connsiteY2840" fmla="*/ 3807719 h 4918474"/>
              <a:gd name="connsiteX2841" fmla="*/ 1617065 w 4798505"/>
              <a:gd name="connsiteY2841" fmla="*/ 3738065 h 4918474"/>
              <a:gd name="connsiteX2842" fmla="*/ 1636193 w 4798505"/>
              <a:gd name="connsiteY2842" fmla="*/ 3713001 h 4918474"/>
              <a:gd name="connsiteX2843" fmla="*/ 1692358 w 4798505"/>
              <a:gd name="connsiteY2843" fmla="*/ 3713605 h 4918474"/>
              <a:gd name="connsiteX2844" fmla="*/ 1629649 w 4798505"/>
              <a:gd name="connsiteY2844" fmla="*/ 3642945 h 4918474"/>
              <a:gd name="connsiteX2845" fmla="*/ 1619684 w 4798505"/>
              <a:gd name="connsiteY2845" fmla="*/ 3565136 h 4918474"/>
              <a:gd name="connsiteX2846" fmla="*/ 1626530 w 4798505"/>
              <a:gd name="connsiteY2846" fmla="*/ 3547522 h 4918474"/>
              <a:gd name="connsiteX2847" fmla="*/ 1590192 w 4798505"/>
              <a:gd name="connsiteY2847" fmla="*/ 3522861 h 4918474"/>
              <a:gd name="connsiteX2848" fmla="*/ 1606298 w 4798505"/>
              <a:gd name="connsiteY2848" fmla="*/ 3455421 h 4918474"/>
              <a:gd name="connsiteX2849" fmla="*/ 1627031 w 4798505"/>
              <a:gd name="connsiteY2849" fmla="*/ 3445556 h 4918474"/>
              <a:gd name="connsiteX2850" fmla="*/ 1648373 w 4798505"/>
              <a:gd name="connsiteY2850" fmla="*/ 3500917 h 4918474"/>
              <a:gd name="connsiteX2851" fmla="*/ 1736346 w 4798505"/>
              <a:gd name="connsiteY2851" fmla="*/ 3567351 h 4918474"/>
              <a:gd name="connsiteX2852" fmla="*/ 1738157 w 4798505"/>
              <a:gd name="connsiteY2852" fmla="*/ 3636602 h 4918474"/>
              <a:gd name="connsiteX2853" fmla="*/ 1775803 w 4798505"/>
              <a:gd name="connsiteY2853" fmla="*/ 3698406 h 4918474"/>
              <a:gd name="connsiteX2854" fmla="*/ 1775100 w 4798505"/>
              <a:gd name="connsiteY2854" fmla="*/ 3663781 h 4918474"/>
              <a:gd name="connsiteX2855" fmla="*/ 1785867 w 4798505"/>
              <a:gd name="connsiteY2855" fmla="*/ 3587785 h 4918474"/>
              <a:gd name="connsiteX2856" fmla="*/ 1736950 w 4798505"/>
              <a:gd name="connsiteY2856" fmla="*/ 3566848 h 4918474"/>
              <a:gd name="connsiteX2857" fmla="*/ 1722655 w 4798505"/>
              <a:gd name="connsiteY2857" fmla="*/ 3539368 h 4918474"/>
              <a:gd name="connsiteX2858" fmla="*/ 1743291 w 4798505"/>
              <a:gd name="connsiteY2858" fmla="*/ 3506554 h 4918474"/>
              <a:gd name="connsiteX2859" fmla="*/ 1773590 w 4798505"/>
              <a:gd name="connsiteY2859" fmla="*/ 3398751 h 4918474"/>
              <a:gd name="connsiteX2860" fmla="*/ 1772885 w 4798505"/>
              <a:gd name="connsiteY2860" fmla="*/ 3380935 h 4918474"/>
              <a:gd name="connsiteX2861" fmla="*/ 1731515 w 4798505"/>
              <a:gd name="connsiteY2861" fmla="*/ 3410226 h 4918474"/>
              <a:gd name="connsiteX2862" fmla="*/ 1794424 w 4798505"/>
              <a:gd name="connsiteY2862" fmla="*/ 3297390 h 4918474"/>
              <a:gd name="connsiteX2863" fmla="*/ 1779326 w 4798505"/>
              <a:gd name="connsiteY2863" fmla="*/ 3279674 h 4918474"/>
              <a:gd name="connsiteX2864" fmla="*/ 1707759 w 4798505"/>
              <a:gd name="connsiteY2864" fmla="*/ 3306247 h 4918474"/>
              <a:gd name="connsiteX2865" fmla="*/ 1739364 w 4798505"/>
              <a:gd name="connsiteY2865" fmla="*/ 3309871 h 4918474"/>
              <a:gd name="connsiteX2866" fmla="*/ 1718930 w 4798505"/>
              <a:gd name="connsiteY2866" fmla="*/ 3335639 h 4918474"/>
              <a:gd name="connsiteX2867" fmla="*/ 1734432 w 4798505"/>
              <a:gd name="connsiteY2867" fmla="*/ 3356778 h 4918474"/>
              <a:gd name="connsiteX2868" fmla="*/ 1686721 w 4798505"/>
              <a:gd name="connsiteY2868" fmla="*/ 3385464 h 4918474"/>
              <a:gd name="connsiteX2869" fmla="*/ 1670919 w 4798505"/>
              <a:gd name="connsiteY2869" fmla="*/ 3319132 h 4918474"/>
              <a:gd name="connsiteX2870" fmla="*/ 1663269 w 4798505"/>
              <a:gd name="connsiteY2870" fmla="*/ 3318125 h 4918474"/>
              <a:gd name="connsiteX2871" fmla="*/ 1652902 w 4798505"/>
              <a:gd name="connsiteY2871" fmla="*/ 3367850 h 4918474"/>
              <a:gd name="connsiteX2872" fmla="*/ 1635991 w 4798505"/>
              <a:gd name="connsiteY2872" fmla="*/ 3363118 h 4918474"/>
              <a:gd name="connsiteX2873" fmla="*/ 1598547 w 4798505"/>
              <a:gd name="connsiteY2873" fmla="*/ 3410628 h 4918474"/>
              <a:gd name="connsiteX2874" fmla="*/ 1569759 w 4798505"/>
              <a:gd name="connsiteY2874" fmla="*/ 3468506 h 4918474"/>
              <a:gd name="connsiteX2875" fmla="*/ 1542783 w 4798505"/>
              <a:gd name="connsiteY2875" fmla="*/ 3574096 h 4918474"/>
              <a:gd name="connsiteX2876" fmla="*/ 1523458 w 4798505"/>
              <a:gd name="connsiteY2876" fmla="*/ 3571276 h 4918474"/>
              <a:gd name="connsiteX2877" fmla="*/ 1535737 w 4798505"/>
              <a:gd name="connsiteY2877" fmla="*/ 3639723 h 4918474"/>
              <a:gd name="connsiteX2878" fmla="*/ 1518727 w 4798505"/>
              <a:gd name="connsiteY2878" fmla="*/ 3662269 h 4918474"/>
              <a:gd name="connsiteX2879" fmla="*/ 1512083 w 4798505"/>
              <a:gd name="connsiteY2879" fmla="*/ 3722866 h 4918474"/>
              <a:gd name="connsiteX2880" fmla="*/ 1431360 w 4798505"/>
              <a:gd name="connsiteY2880" fmla="*/ 3658546 h 4918474"/>
              <a:gd name="connsiteX2881" fmla="*/ 1446761 w 4798505"/>
              <a:gd name="connsiteY2881" fmla="*/ 3570371 h 4918474"/>
              <a:gd name="connsiteX2882" fmla="*/ 1467193 w 4798505"/>
              <a:gd name="connsiteY2882" fmla="*/ 3538865 h 4918474"/>
              <a:gd name="connsiteX2883" fmla="*/ 1519028 w 4798505"/>
              <a:gd name="connsiteY2883" fmla="*/ 3455219 h 4918474"/>
              <a:gd name="connsiteX2884" fmla="*/ 1530502 w 4798505"/>
              <a:gd name="connsiteY2884" fmla="*/ 3434484 h 4918474"/>
              <a:gd name="connsiteX2885" fmla="*/ 1575093 w 4798505"/>
              <a:gd name="connsiteY2885" fmla="*/ 3318527 h 4918474"/>
              <a:gd name="connsiteX2886" fmla="*/ 1641628 w 4798505"/>
              <a:gd name="connsiteY2886" fmla="*/ 3294874 h 4918474"/>
              <a:gd name="connsiteX2887" fmla="*/ 1655115 w 4798505"/>
              <a:gd name="connsiteY2887" fmla="*/ 3240217 h 4918474"/>
              <a:gd name="connsiteX2888" fmla="*/ 1762617 w 4798505"/>
              <a:gd name="connsiteY2888" fmla="*/ 3127481 h 4918474"/>
              <a:gd name="connsiteX2889" fmla="*/ 1776408 w 4798505"/>
              <a:gd name="connsiteY2889" fmla="*/ 3127481 h 4918474"/>
              <a:gd name="connsiteX2890" fmla="*/ 1777815 w 4798505"/>
              <a:gd name="connsiteY2890" fmla="*/ 3064570 h 4918474"/>
              <a:gd name="connsiteX2891" fmla="*/ 1790297 w 4798505"/>
              <a:gd name="connsiteY2891" fmla="*/ 3002767 h 4918474"/>
              <a:gd name="connsiteX2892" fmla="*/ 1739768 w 4798505"/>
              <a:gd name="connsiteY2892" fmla="*/ 2884999 h 4918474"/>
              <a:gd name="connsiteX2893" fmla="*/ 1620088 w 4798505"/>
              <a:gd name="connsiteY2893" fmla="*/ 2889630 h 4918474"/>
              <a:gd name="connsiteX2894" fmla="*/ 1591400 w 4798505"/>
              <a:gd name="connsiteY2894" fmla="*/ 2890636 h 4918474"/>
              <a:gd name="connsiteX2895" fmla="*/ 1535032 w 4798505"/>
              <a:gd name="connsiteY2895" fmla="*/ 2862451 h 4918474"/>
              <a:gd name="connsiteX2896" fmla="*/ 1570362 w 4798505"/>
              <a:gd name="connsiteY2896" fmla="*/ 2848964 h 4918474"/>
              <a:gd name="connsiteX2897" fmla="*/ 1580932 w 4798505"/>
              <a:gd name="connsiteY2897" fmla="*/ 2817961 h 4918474"/>
              <a:gd name="connsiteX2898" fmla="*/ 1606096 w 4798505"/>
              <a:gd name="connsiteY2898" fmla="*/ 2850575 h 4918474"/>
              <a:gd name="connsiteX2899" fmla="*/ 1646560 w 4798505"/>
              <a:gd name="connsiteY2899" fmla="*/ 2792798 h 4918474"/>
              <a:gd name="connsiteX2900" fmla="*/ 1673134 w 4798505"/>
              <a:gd name="connsiteY2900" fmla="*/ 2822994 h 4918474"/>
              <a:gd name="connsiteX2901" fmla="*/ 1669510 w 4798505"/>
              <a:gd name="connsiteY2901" fmla="*/ 2799742 h 4918474"/>
              <a:gd name="connsiteX2902" fmla="*/ 1687426 w 4798505"/>
              <a:gd name="connsiteY2902" fmla="*/ 2757064 h 4918474"/>
              <a:gd name="connsiteX2903" fmla="*/ 1604889 w 4798505"/>
              <a:gd name="connsiteY2903" fmla="*/ 2778403 h 4918474"/>
              <a:gd name="connsiteX2904" fmla="*/ 1485009 w 4798505"/>
              <a:gd name="connsiteY2904" fmla="*/ 2832356 h 4918474"/>
              <a:gd name="connsiteX2905" fmla="*/ 1397036 w 4798505"/>
              <a:gd name="connsiteY2905" fmla="*/ 2827523 h 4918474"/>
              <a:gd name="connsiteX2906" fmla="*/ 1299600 w 4798505"/>
              <a:gd name="connsiteY2906" fmla="*/ 2821284 h 4918474"/>
              <a:gd name="connsiteX2907" fmla="*/ 1242728 w 4798505"/>
              <a:gd name="connsiteY2907" fmla="*/ 2803366 h 4918474"/>
              <a:gd name="connsiteX2908" fmla="*/ 1183241 w 4798505"/>
              <a:gd name="connsiteY2908" fmla="*/ 2769746 h 4918474"/>
              <a:gd name="connsiteX2909" fmla="*/ 1119625 w 4798505"/>
              <a:gd name="connsiteY2909" fmla="*/ 2766122 h 4918474"/>
              <a:gd name="connsiteX2910" fmla="*/ 1070605 w 4798505"/>
              <a:gd name="connsiteY2910" fmla="*/ 2813030 h 4918474"/>
              <a:gd name="connsiteX2911" fmla="*/ 994609 w 4798505"/>
              <a:gd name="connsiteY2911" fmla="*/ 2853091 h 4918474"/>
              <a:gd name="connsiteX2912" fmla="*/ 928780 w 4798505"/>
              <a:gd name="connsiteY2912" fmla="*/ 2870505 h 4918474"/>
              <a:gd name="connsiteX2913" fmla="*/ 845035 w 4798505"/>
              <a:gd name="connsiteY2913" fmla="*/ 2861546 h 4918474"/>
              <a:gd name="connsiteX2914" fmla="*/ 800747 w 4798505"/>
              <a:gd name="connsiteY2914" fmla="*/ 2842421 h 4918474"/>
              <a:gd name="connsiteX2915" fmla="*/ 780816 w 4798505"/>
              <a:gd name="connsiteY2915" fmla="*/ 2841415 h 4918474"/>
              <a:gd name="connsiteX2916" fmla="*/ 711018 w 4798505"/>
              <a:gd name="connsiteY2916" fmla="*/ 2790868 h 4918474"/>
              <a:gd name="connsiteX2917" fmla="*/ 709568 w 4798505"/>
              <a:gd name="connsiteY2917" fmla="*/ 2751979 h 4918474"/>
              <a:gd name="connsiteX2918" fmla="*/ 710055 w 4798505"/>
              <a:gd name="connsiteY2918" fmla="*/ 2752132 h 4918474"/>
              <a:gd name="connsiteX2919" fmla="*/ 710143 w 4798505"/>
              <a:gd name="connsiteY2919" fmla="*/ 2751443 h 4918474"/>
              <a:gd name="connsiteX2920" fmla="*/ 725591 w 4798505"/>
              <a:gd name="connsiteY2920" fmla="*/ 2749217 h 4918474"/>
              <a:gd name="connsiteX2921" fmla="*/ 766826 w 4798505"/>
              <a:gd name="connsiteY2921" fmla="*/ 2767533 h 4918474"/>
              <a:gd name="connsiteX2922" fmla="*/ 782025 w 4798505"/>
              <a:gd name="connsiteY2922" fmla="*/ 2812023 h 4918474"/>
              <a:gd name="connsiteX2923" fmla="*/ 833963 w 4798505"/>
              <a:gd name="connsiteY2923" fmla="*/ 2812023 h 4918474"/>
              <a:gd name="connsiteX2924" fmla="*/ 926565 w 4798505"/>
              <a:gd name="connsiteY2924" fmla="*/ 2793402 h 4918474"/>
              <a:gd name="connsiteX2925" fmla="*/ 944784 w 4798505"/>
              <a:gd name="connsiteY2925" fmla="*/ 2765520 h 4918474"/>
              <a:gd name="connsiteX2926" fmla="*/ 968439 w 4798505"/>
              <a:gd name="connsiteY2926" fmla="*/ 2802259 h 4918474"/>
              <a:gd name="connsiteX2927" fmla="*/ 1001051 w 4798505"/>
              <a:gd name="connsiteY2927" fmla="*/ 2763103 h 4918474"/>
              <a:gd name="connsiteX2928" fmla="*/ 1016553 w 4798505"/>
              <a:gd name="connsiteY2928" fmla="*/ 2758977 h 4918474"/>
              <a:gd name="connsiteX2929" fmla="*/ 1022592 w 4798505"/>
              <a:gd name="connsiteY2929" fmla="*/ 2725962 h 4918474"/>
              <a:gd name="connsiteX2930" fmla="*/ 1035979 w 4798505"/>
              <a:gd name="connsiteY2930" fmla="*/ 2690329 h 4918474"/>
              <a:gd name="connsiteX2931" fmla="*/ 983436 w 4798505"/>
              <a:gd name="connsiteY2931" fmla="*/ 2735423 h 4918474"/>
              <a:gd name="connsiteX2932" fmla="*/ 843626 w 4798505"/>
              <a:gd name="connsiteY2932" fmla="*/ 2702811 h 4918474"/>
              <a:gd name="connsiteX2933" fmla="*/ 735219 w 4798505"/>
              <a:gd name="connsiteY2933" fmla="*/ 2723848 h 4918474"/>
              <a:gd name="connsiteX2934" fmla="*/ 713313 w 4798505"/>
              <a:gd name="connsiteY2934" fmla="*/ 2726817 h 4918474"/>
              <a:gd name="connsiteX2935" fmla="*/ 710143 w 4798505"/>
              <a:gd name="connsiteY2935" fmla="*/ 2751443 h 4918474"/>
              <a:gd name="connsiteX2936" fmla="*/ 709552 w 4798505"/>
              <a:gd name="connsiteY2936" fmla="*/ 2751528 h 4918474"/>
              <a:gd name="connsiteX2937" fmla="*/ 709568 w 4798505"/>
              <a:gd name="connsiteY2937" fmla="*/ 2751979 h 4918474"/>
              <a:gd name="connsiteX2938" fmla="*/ 708141 w 4798505"/>
              <a:gd name="connsiteY2938" fmla="*/ 2751528 h 4918474"/>
              <a:gd name="connsiteX2939" fmla="*/ 693443 w 4798505"/>
              <a:gd name="connsiteY2939" fmla="*/ 2753541 h 4918474"/>
              <a:gd name="connsiteX2940" fmla="*/ 561784 w 4798505"/>
              <a:gd name="connsiteY2940" fmla="*/ 2790482 h 4918474"/>
              <a:gd name="connsiteX2941" fmla="*/ 471194 w 4798505"/>
              <a:gd name="connsiteY2941" fmla="*/ 2727672 h 4918474"/>
              <a:gd name="connsiteX2942" fmla="*/ 401942 w 4798505"/>
              <a:gd name="connsiteY2942" fmla="*/ 2656911 h 4918474"/>
              <a:gd name="connsiteX2943" fmla="*/ 374665 w 4798505"/>
              <a:gd name="connsiteY2943" fmla="*/ 2592290 h 4918474"/>
              <a:gd name="connsiteX2944" fmla="*/ 326450 w 4798505"/>
              <a:gd name="connsiteY2944" fmla="*/ 2588363 h 4918474"/>
              <a:gd name="connsiteX2945" fmla="*/ 274510 w 4798505"/>
              <a:gd name="connsiteY2945" fmla="*/ 2563199 h 4918474"/>
              <a:gd name="connsiteX2946" fmla="*/ 226798 w 4798505"/>
              <a:gd name="connsiteY2946" fmla="*/ 2522634 h 4918474"/>
              <a:gd name="connsiteX2947" fmla="*/ 176067 w 4798505"/>
              <a:gd name="connsiteY2947" fmla="*/ 2532700 h 4918474"/>
              <a:gd name="connsiteX2948" fmla="*/ 108125 w 4798505"/>
              <a:gd name="connsiteY2948" fmla="*/ 2572258 h 4918474"/>
              <a:gd name="connsiteX2949" fmla="*/ 83766 w 4798505"/>
              <a:gd name="connsiteY2949" fmla="*/ 2587659 h 4918474"/>
              <a:gd name="connsiteX2950" fmla="*/ 22264 w 4798505"/>
              <a:gd name="connsiteY2950" fmla="*/ 2601248 h 4918474"/>
              <a:gd name="connsiteX2951" fmla="*/ 0 w 4798505"/>
              <a:gd name="connsiteY2951" fmla="*/ 2621181 h 4918474"/>
              <a:gd name="connsiteX2952" fmla="*/ 0 w 4798505"/>
              <a:gd name="connsiteY2952" fmla="*/ 2469371 h 4918474"/>
              <a:gd name="connsiteX2953" fmla="*/ 9065 w 4798505"/>
              <a:gd name="connsiteY2953" fmla="*/ 2476572 h 4918474"/>
              <a:gd name="connsiteX2954" fmla="*/ 47227 w 4798505"/>
              <a:gd name="connsiteY2954" fmla="*/ 2474923 h 4918474"/>
              <a:gd name="connsiteX2955" fmla="*/ 151508 w 4798505"/>
              <a:gd name="connsiteY2955" fmla="*/ 2412717 h 4918474"/>
              <a:gd name="connsiteX2956" fmla="*/ 202742 w 4798505"/>
              <a:gd name="connsiteY2956" fmla="*/ 2417550 h 4918474"/>
              <a:gd name="connsiteX2957" fmla="*/ 214619 w 4798505"/>
              <a:gd name="connsiteY2957" fmla="*/ 2303807 h 4918474"/>
              <a:gd name="connsiteX2958" fmla="*/ 193683 w 4798505"/>
              <a:gd name="connsiteY2958" fmla="*/ 2312967 h 4918474"/>
              <a:gd name="connsiteX2959" fmla="*/ 199923 w 4798505"/>
              <a:gd name="connsiteY2959" fmla="*/ 2272905 h 4918474"/>
              <a:gd name="connsiteX2960" fmla="*/ 209586 w 4798505"/>
              <a:gd name="connsiteY2960" fmla="*/ 2243916 h 4918474"/>
              <a:gd name="connsiteX2961" fmla="*/ 192273 w 4798505"/>
              <a:gd name="connsiteY2961" fmla="*/ 2206271 h 4918474"/>
              <a:gd name="connsiteX2962" fmla="*/ 233241 w 4798505"/>
              <a:gd name="connsiteY2962" fmla="*/ 2200935 h 4918474"/>
              <a:gd name="connsiteX2963" fmla="*/ 166606 w 4798505"/>
              <a:gd name="connsiteY2963" fmla="*/ 2162786 h 4918474"/>
              <a:gd name="connsiteX2964" fmla="*/ 127753 w 4798505"/>
              <a:gd name="connsiteY2964" fmla="*/ 2185536 h 4918474"/>
              <a:gd name="connsiteX2965" fmla="*/ 113962 w 4798505"/>
              <a:gd name="connsiteY2965" fmla="*/ 2224892 h 4918474"/>
              <a:gd name="connsiteX2966" fmla="*/ 35149 w 4798505"/>
              <a:gd name="connsiteY2966" fmla="*/ 2230327 h 4918474"/>
              <a:gd name="connsiteX2967" fmla="*/ 42195 w 4798505"/>
              <a:gd name="connsiteY2967" fmla="*/ 2277234 h 4918474"/>
              <a:gd name="connsiteX2968" fmla="*/ 108527 w 4798505"/>
              <a:gd name="connsiteY2968" fmla="*/ 2281160 h 4918474"/>
              <a:gd name="connsiteX2969" fmla="*/ 121814 w 4798505"/>
              <a:gd name="connsiteY2969" fmla="*/ 2357760 h 4918474"/>
              <a:gd name="connsiteX2970" fmla="*/ 121914 w 4798505"/>
              <a:gd name="connsiteY2970" fmla="*/ 2357960 h 4918474"/>
              <a:gd name="connsiteX2971" fmla="*/ 147380 w 4798505"/>
              <a:gd name="connsiteY2971" fmla="*/ 2338332 h 4918474"/>
              <a:gd name="connsiteX2972" fmla="*/ 153723 w 4798505"/>
              <a:gd name="connsiteY2972" fmla="*/ 2389969 h 4918474"/>
              <a:gd name="connsiteX2973" fmla="*/ 84269 w 4798505"/>
              <a:gd name="connsiteY2973" fmla="*/ 2363296 h 4918474"/>
              <a:gd name="connsiteX2974" fmla="*/ 38771 w 4798505"/>
              <a:gd name="connsiteY2974" fmla="*/ 2406377 h 4918474"/>
              <a:gd name="connsiteX2975" fmla="*/ 20552 w 4798505"/>
              <a:gd name="connsiteY2975" fmla="*/ 2380407 h 4918474"/>
              <a:gd name="connsiteX2976" fmla="*/ 14339 w 4798505"/>
              <a:gd name="connsiteY2976" fmla="*/ 2325358 h 4918474"/>
              <a:gd name="connsiteX2977" fmla="*/ 0 w 4798505"/>
              <a:gd name="connsiteY2977" fmla="*/ 2315089 h 4918474"/>
              <a:gd name="connsiteX2978" fmla="*/ 0 w 4798505"/>
              <a:gd name="connsiteY2978" fmla="*/ 1930948 h 4918474"/>
              <a:gd name="connsiteX2979" fmla="*/ 21055 w 4798505"/>
              <a:gd name="connsiteY2979" fmla="*/ 1933592 h 4918474"/>
              <a:gd name="connsiteX2980" fmla="*/ 32028 w 4798505"/>
              <a:gd name="connsiteY2980" fmla="*/ 2007675 h 4918474"/>
              <a:gd name="connsiteX2981" fmla="*/ 78632 w 4798505"/>
              <a:gd name="connsiteY2981" fmla="*/ 2002038 h 4918474"/>
              <a:gd name="connsiteX2982" fmla="*/ 116681 w 4798505"/>
              <a:gd name="connsiteY2982" fmla="*/ 2039784 h 4918474"/>
              <a:gd name="connsiteX2983" fmla="*/ 141743 w 4798505"/>
              <a:gd name="connsiteY2983" fmla="*/ 2074107 h 4918474"/>
              <a:gd name="connsiteX2984" fmla="*/ 203850 w 4798505"/>
              <a:gd name="connsiteY2984" fmla="*/ 2089509 h 4918474"/>
              <a:gd name="connsiteX2985" fmla="*/ 246023 w 4798505"/>
              <a:gd name="connsiteY2985" fmla="*/ 2133697 h 4918474"/>
              <a:gd name="connsiteX2986" fmla="*/ 283065 w 4798505"/>
              <a:gd name="connsiteY2986" fmla="*/ 2079645 h 4918474"/>
              <a:gd name="connsiteX2987" fmla="*/ 324738 w 4798505"/>
              <a:gd name="connsiteY2987" fmla="*/ 2141347 h 4918474"/>
              <a:gd name="connsiteX2988" fmla="*/ 386743 w 4798505"/>
              <a:gd name="connsiteY2988" fmla="*/ 2195399 h 4918474"/>
              <a:gd name="connsiteX2989" fmla="*/ 491324 w 4798505"/>
              <a:gd name="connsiteY2989" fmla="*/ 2177282 h 4918474"/>
              <a:gd name="connsiteX2990" fmla="*/ 575474 w 4798505"/>
              <a:gd name="connsiteY2990" fmla="*/ 2086992 h 4918474"/>
              <a:gd name="connsiteX2991" fmla="*/ 625803 w 4798505"/>
              <a:gd name="connsiteY2991" fmla="*/ 2134904 h 4918474"/>
              <a:gd name="connsiteX2992" fmla="*/ 697170 w 4798505"/>
              <a:gd name="connsiteY2992" fmla="*/ 2101789 h 4918474"/>
              <a:gd name="connsiteX2993" fmla="*/ 699585 w 4798505"/>
              <a:gd name="connsiteY2993" fmla="*/ 2071894 h 4918474"/>
              <a:gd name="connsiteX2994" fmla="*/ 710859 w 4798505"/>
              <a:gd name="connsiteY2994" fmla="*/ 2076525 h 4918474"/>
              <a:gd name="connsiteX2995" fmla="*/ 744680 w 4798505"/>
              <a:gd name="connsiteY2995" fmla="*/ 2107426 h 4918474"/>
              <a:gd name="connsiteX2996" fmla="*/ 796418 w 4798505"/>
              <a:gd name="connsiteY2996" fmla="*/ 2082362 h 4918474"/>
              <a:gd name="connsiteX2997" fmla="*/ 815342 w 4798505"/>
              <a:gd name="connsiteY2997" fmla="*/ 2048944 h 4918474"/>
              <a:gd name="connsiteX2998" fmla="*/ 887311 w 4798505"/>
              <a:gd name="connsiteY2998" fmla="*/ 2040388 h 4918474"/>
              <a:gd name="connsiteX2999" fmla="*/ 938845 w 4798505"/>
              <a:gd name="connsiteY2999" fmla="*/ 1983316 h 4918474"/>
              <a:gd name="connsiteX3000" fmla="*/ 938443 w 4798505"/>
              <a:gd name="connsiteY3000" fmla="*/ 1955434 h 4918474"/>
              <a:gd name="connsiteX3001" fmla="*/ 901805 w 4798505"/>
              <a:gd name="connsiteY3001" fmla="*/ 1946778 h 4918474"/>
              <a:gd name="connsiteX3002" fmla="*/ 875534 w 4798505"/>
              <a:gd name="connsiteY3002" fmla="*/ 1947481 h 4918474"/>
              <a:gd name="connsiteX3003" fmla="*/ 875534 w 4798505"/>
              <a:gd name="connsiteY3003" fmla="*/ 1887188 h 4918474"/>
              <a:gd name="connsiteX3004" fmla="*/ 897276 w 4798505"/>
              <a:gd name="connsiteY3004" fmla="*/ 1902690 h 4918474"/>
              <a:gd name="connsiteX3005" fmla="*/ 935423 w 4798505"/>
              <a:gd name="connsiteY3005" fmla="*/ 1889504 h 4918474"/>
              <a:gd name="connsiteX3006" fmla="*/ 957669 w 4798505"/>
              <a:gd name="connsiteY3006" fmla="*/ 1857796 h 4918474"/>
              <a:gd name="connsiteX3007" fmla="*/ 998635 w 4798505"/>
              <a:gd name="connsiteY3007" fmla="*/ 1867863 h 4918474"/>
              <a:gd name="connsiteX3008" fmla="*/ 1036181 w 4798505"/>
              <a:gd name="connsiteY3008" fmla="*/ 1891115 h 4918474"/>
              <a:gd name="connsiteX3009" fmla="*/ 1084093 w 4798505"/>
              <a:gd name="connsiteY3009" fmla="*/ 1849040 h 4918474"/>
              <a:gd name="connsiteX3010" fmla="*/ 1088119 w 4798505"/>
              <a:gd name="connsiteY3010" fmla="*/ 1817937 h 4918474"/>
              <a:gd name="connsiteX3011" fmla="*/ 1065068 w 4798505"/>
              <a:gd name="connsiteY3011" fmla="*/ 1737110 h 4918474"/>
              <a:gd name="connsiteX3012" fmla="*/ 1043831 w 4798505"/>
              <a:gd name="connsiteY3012" fmla="*/ 1698759 h 4918474"/>
              <a:gd name="connsiteX3013" fmla="*/ 1056514 w 4798505"/>
              <a:gd name="connsiteY3013" fmla="*/ 1658697 h 4918474"/>
              <a:gd name="connsiteX3014" fmla="*/ 1093253 w 4798505"/>
              <a:gd name="connsiteY3014" fmla="*/ 1672186 h 4918474"/>
              <a:gd name="connsiteX3015" fmla="*/ 1157673 w 4798505"/>
              <a:gd name="connsiteY3015" fmla="*/ 1621756 h 4918474"/>
              <a:gd name="connsiteX3016" fmla="*/ 1156667 w 4798505"/>
              <a:gd name="connsiteY3016" fmla="*/ 1639271 h 4918474"/>
              <a:gd name="connsiteX3017" fmla="*/ 1162506 w 4798505"/>
              <a:gd name="connsiteY3017" fmla="*/ 1641386 h 4918474"/>
              <a:gd name="connsiteX3018" fmla="*/ 1179918 w 4798505"/>
              <a:gd name="connsiteY3018" fmla="*/ 1603739 h 4918474"/>
              <a:gd name="connsiteX3019" fmla="*/ 1147709 w 4798505"/>
              <a:gd name="connsiteY3019" fmla="*/ 1557135 h 4918474"/>
              <a:gd name="connsiteX3020" fmla="*/ 1089026 w 4798505"/>
              <a:gd name="connsiteY3020" fmla="*/ 1563880 h 4918474"/>
              <a:gd name="connsiteX3021" fmla="*/ 1087314 w 4798505"/>
              <a:gd name="connsiteY3021" fmla="*/ 1558041 h 4918474"/>
              <a:gd name="connsiteX3022" fmla="*/ 1107344 w 4798505"/>
              <a:gd name="connsiteY3022" fmla="*/ 1547472 h 4918474"/>
              <a:gd name="connsiteX3023" fmla="*/ 1078961 w 4798505"/>
              <a:gd name="connsiteY3023" fmla="*/ 1505195 h 4918474"/>
              <a:gd name="connsiteX3024" fmla="*/ 1037990 w 4798505"/>
              <a:gd name="connsiteY3024" fmla="*/ 1419235 h 4918474"/>
              <a:gd name="connsiteX3025" fmla="*/ 1000548 w 4798505"/>
              <a:gd name="connsiteY3025" fmla="*/ 1435140 h 4918474"/>
              <a:gd name="connsiteX3026" fmla="*/ 1029236 w 4798505"/>
              <a:gd name="connsiteY3026" fmla="*/ 1462316 h 4918474"/>
              <a:gd name="connsiteX3027" fmla="*/ 1025511 w 4798505"/>
              <a:gd name="connsiteY3027" fmla="*/ 1506404 h 4918474"/>
              <a:gd name="connsiteX3028" fmla="*/ 985047 w 4798505"/>
              <a:gd name="connsiteY3028" fmla="*/ 1423765 h 4918474"/>
              <a:gd name="connsiteX3029" fmla="*/ 945590 w 4798505"/>
              <a:gd name="connsiteY3029" fmla="*/ 1365484 h 4918474"/>
              <a:gd name="connsiteX3030" fmla="*/ 971861 w 4798505"/>
              <a:gd name="connsiteY3030" fmla="*/ 1357935 h 4918474"/>
              <a:gd name="connsiteX3031" fmla="*/ 972162 w 4798505"/>
              <a:gd name="connsiteY3031" fmla="*/ 1352098 h 4918474"/>
              <a:gd name="connsiteX3032" fmla="*/ 926263 w 4798505"/>
              <a:gd name="connsiteY3032" fmla="*/ 1348474 h 4918474"/>
              <a:gd name="connsiteX3033" fmla="*/ 831950 w 4798505"/>
              <a:gd name="connsiteY3033" fmla="*/ 1296132 h 4918474"/>
              <a:gd name="connsiteX3034" fmla="*/ 857113 w 4798505"/>
              <a:gd name="connsiteY3034" fmla="*/ 1237651 h 4918474"/>
              <a:gd name="connsiteX3035" fmla="*/ 816146 w 4798505"/>
              <a:gd name="connsiteY3035" fmla="*/ 1092202 h 4918474"/>
              <a:gd name="connsiteX3036" fmla="*/ 864361 w 4798505"/>
              <a:gd name="connsiteY3036" fmla="*/ 1092805 h 4918474"/>
              <a:gd name="connsiteX3037" fmla="*/ 909455 w 4798505"/>
              <a:gd name="connsiteY3037" fmla="*/ 1085157 h 4918474"/>
              <a:gd name="connsiteX3038" fmla="*/ 916499 w 4798505"/>
              <a:gd name="connsiteY3038" fmla="*/ 1121895 h 4918474"/>
              <a:gd name="connsiteX3039" fmla="*/ 949012 w 4798505"/>
              <a:gd name="connsiteY3039" fmla="*/ 1181987 h 4918474"/>
              <a:gd name="connsiteX3040" fmla="*/ 957669 w 4798505"/>
              <a:gd name="connsiteY3040" fmla="*/ 1189437 h 4918474"/>
              <a:gd name="connsiteX3041" fmla="*/ 948911 w 4798505"/>
              <a:gd name="connsiteY3041" fmla="*/ 1236946 h 4918474"/>
              <a:gd name="connsiteX3042" fmla="*/ 997528 w 4798505"/>
              <a:gd name="connsiteY3042" fmla="*/ 1269358 h 4918474"/>
              <a:gd name="connsiteX3043" fmla="*/ 1000649 w 4798505"/>
              <a:gd name="connsiteY3043" fmla="*/ 1302978 h 4918474"/>
              <a:gd name="connsiteX3044" fmla="*/ 1040508 w 4798505"/>
              <a:gd name="connsiteY3044" fmla="*/ 1340321 h 4918474"/>
              <a:gd name="connsiteX3045" fmla="*/ 1090635 w 4798505"/>
              <a:gd name="connsiteY3045" fmla="*/ 1367599 h 4918474"/>
              <a:gd name="connsiteX3046" fmla="*/ 1156566 w 4798505"/>
              <a:gd name="connsiteY3046" fmla="*/ 1371424 h 4918474"/>
              <a:gd name="connsiteX3047" fmla="*/ 1167134 w 4798505"/>
              <a:gd name="connsiteY3047" fmla="*/ 1364377 h 4918474"/>
              <a:gd name="connsiteX3048" fmla="*/ 1180925 w 4798505"/>
              <a:gd name="connsiteY3048" fmla="*/ 1395078 h 4918474"/>
              <a:gd name="connsiteX3049" fmla="*/ 1255813 w 4798505"/>
              <a:gd name="connsiteY3049" fmla="*/ 1436750 h 4918474"/>
              <a:gd name="connsiteX3050" fmla="*/ 1312685 w 4798505"/>
              <a:gd name="connsiteY3050" fmla="*/ 1566999 h 4918474"/>
              <a:gd name="connsiteX3051" fmla="*/ 1343485 w 4798505"/>
              <a:gd name="connsiteY3051" fmla="*/ 1565489 h 4918474"/>
              <a:gd name="connsiteX3052" fmla="*/ 1320436 w 4798505"/>
              <a:gd name="connsiteY3052" fmla="*/ 1610383 h 4918474"/>
              <a:gd name="connsiteX3053" fmla="*/ 1355364 w 4798505"/>
              <a:gd name="connsiteY3053" fmla="*/ 1669870 h 4918474"/>
              <a:gd name="connsiteX3054" fmla="*/ 1390896 w 4798505"/>
              <a:gd name="connsiteY3054" fmla="*/ 1640579 h 4918474"/>
              <a:gd name="connsiteX3055" fmla="*/ 1386870 w 4798505"/>
              <a:gd name="connsiteY3055" fmla="*/ 1801731 h 4918474"/>
              <a:gd name="connsiteX3056" fmla="*/ 1365932 w 4798505"/>
              <a:gd name="connsiteY3056" fmla="*/ 1800724 h 4918474"/>
              <a:gd name="connsiteX3057" fmla="*/ 1369858 w 4798505"/>
              <a:gd name="connsiteY3057" fmla="*/ 1828808 h 4918474"/>
              <a:gd name="connsiteX3058" fmla="*/ 1347210 w 4798505"/>
              <a:gd name="connsiteY3058" fmla="*/ 1828808 h 4918474"/>
              <a:gd name="connsiteX3059" fmla="*/ 1337446 w 4798505"/>
              <a:gd name="connsiteY3059" fmla="*/ 1873096 h 4918474"/>
              <a:gd name="connsiteX3060" fmla="*/ 1399854 w 4798505"/>
              <a:gd name="connsiteY3060" fmla="*/ 1870782 h 4918474"/>
              <a:gd name="connsiteX3061" fmla="*/ 1449679 w 4798505"/>
              <a:gd name="connsiteY3061" fmla="*/ 1918191 h 4918474"/>
              <a:gd name="connsiteX3062" fmla="*/ 1415154 w 4798505"/>
              <a:gd name="connsiteY3062" fmla="*/ 1797201 h 4918474"/>
              <a:gd name="connsiteX3063" fmla="*/ 1427837 w 4798505"/>
              <a:gd name="connsiteY3063" fmla="*/ 1813810 h 4918474"/>
              <a:gd name="connsiteX3064" fmla="*/ 1443036 w 4798505"/>
              <a:gd name="connsiteY3064" fmla="*/ 1825789 h 4918474"/>
              <a:gd name="connsiteX3065" fmla="*/ 1452196 w 4798505"/>
              <a:gd name="connsiteY3065" fmla="*/ 1798509 h 4918474"/>
              <a:gd name="connsiteX3066" fmla="*/ 1456121 w 4798505"/>
              <a:gd name="connsiteY3066" fmla="*/ 1771333 h 4918474"/>
              <a:gd name="connsiteX3067" fmla="*/ 1428944 w 4798505"/>
              <a:gd name="connsiteY3067" fmla="*/ 1746369 h 4918474"/>
              <a:gd name="connsiteX3068" fmla="*/ 1416261 w 4798505"/>
              <a:gd name="connsiteY3068" fmla="*/ 1697249 h 4918474"/>
              <a:gd name="connsiteX3069" fmla="*/ 1396129 w 4798505"/>
              <a:gd name="connsiteY3069" fmla="*/ 1639372 h 4918474"/>
              <a:gd name="connsiteX3070" fmla="*/ 1371771 w 4798505"/>
              <a:gd name="connsiteY3070" fmla="*/ 1593272 h 4918474"/>
              <a:gd name="connsiteX3071" fmla="*/ 1314295 w 4798505"/>
              <a:gd name="connsiteY3071" fmla="*/ 1482447 h 4918474"/>
              <a:gd name="connsiteX3072" fmla="*/ 1304129 w 4798505"/>
              <a:gd name="connsiteY3072" fmla="*/ 1472584 h 4918474"/>
              <a:gd name="connsiteX3073" fmla="*/ 1261048 w 4798505"/>
              <a:gd name="connsiteY3073" fmla="*/ 1360755 h 4918474"/>
              <a:gd name="connsiteX3074" fmla="*/ 1255110 w 4798505"/>
              <a:gd name="connsiteY3074" fmla="*/ 1344648 h 4918474"/>
              <a:gd name="connsiteX3075" fmla="*/ 1203473 w 4798505"/>
              <a:gd name="connsiteY3075" fmla="*/ 1383301 h 4918474"/>
              <a:gd name="connsiteX3076" fmla="*/ 1155359 w 4798505"/>
              <a:gd name="connsiteY3076" fmla="*/ 1294420 h 4918474"/>
              <a:gd name="connsiteX3077" fmla="*/ 1131804 w 4798505"/>
              <a:gd name="connsiteY3077" fmla="*/ 1315760 h 4918474"/>
              <a:gd name="connsiteX3078" fmla="*/ 1164016 w 4798505"/>
              <a:gd name="connsiteY3078" fmla="*/ 1318779 h 4918474"/>
              <a:gd name="connsiteX3079" fmla="*/ 1136637 w 4798505"/>
              <a:gd name="connsiteY3079" fmla="*/ 1350285 h 4918474"/>
              <a:gd name="connsiteX3080" fmla="*/ 1105232 w 4798505"/>
              <a:gd name="connsiteY3080" fmla="*/ 1305494 h 4918474"/>
              <a:gd name="connsiteX3081" fmla="*/ 1082886 w 4798505"/>
              <a:gd name="connsiteY3081" fmla="*/ 1306600 h 4918474"/>
              <a:gd name="connsiteX3082" fmla="*/ 1088622 w 4798505"/>
              <a:gd name="connsiteY3082" fmla="*/ 1267949 h 4918474"/>
              <a:gd name="connsiteX3083" fmla="*/ 1015747 w 4798505"/>
              <a:gd name="connsiteY3083" fmla="*/ 1251139 h 4918474"/>
              <a:gd name="connsiteX3084" fmla="*/ 1016553 w 4798505"/>
              <a:gd name="connsiteY3084" fmla="*/ 1242181 h 4918474"/>
              <a:gd name="connsiteX3085" fmla="*/ 1050473 w 4798505"/>
              <a:gd name="connsiteY3085" fmla="*/ 1242583 h 4918474"/>
              <a:gd name="connsiteX3086" fmla="*/ 1087516 w 4798505"/>
              <a:gd name="connsiteY3086" fmla="*/ 1226982 h 4918474"/>
              <a:gd name="connsiteX3087" fmla="*/ 1082383 w 4798505"/>
              <a:gd name="connsiteY3087" fmla="*/ 1180075 h 4918474"/>
              <a:gd name="connsiteX3088" fmla="*/ 1104124 w 4798505"/>
              <a:gd name="connsiteY3088" fmla="*/ 1117667 h 4918474"/>
              <a:gd name="connsiteX3089" fmla="*/ 1174685 w 4798505"/>
              <a:gd name="connsiteY3089" fmla="*/ 1094315 h 4918474"/>
              <a:gd name="connsiteX3090" fmla="*/ 1175492 w 4798505"/>
              <a:gd name="connsiteY3090" fmla="*/ 1130754 h 4918474"/>
              <a:gd name="connsiteX3091" fmla="*/ 1231757 w 4798505"/>
              <a:gd name="connsiteY3091" fmla="*/ 1195173 h 4918474"/>
              <a:gd name="connsiteX3092" fmla="*/ 1243534 w 4798505"/>
              <a:gd name="connsiteY3092" fmla="*/ 1219633 h 4918474"/>
              <a:gd name="connsiteX3093" fmla="*/ 1261450 w 4798505"/>
              <a:gd name="connsiteY3093" fmla="*/ 1234329 h 4918474"/>
              <a:gd name="connsiteX3094" fmla="*/ 1316107 w 4798505"/>
              <a:gd name="connsiteY3094" fmla="*/ 1248823 h 4918474"/>
              <a:gd name="connsiteX3095" fmla="*/ 1351036 w 4798505"/>
              <a:gd name="connsiteY3095" fmla="*/ 1279423 h 4918474"/>
              <a:gd name="connsiteX3096" fmla="*/ 1366436 w 4798505"/>
              <a:gd name="connsiteY3096" fmla="*/ 1335187 h 4918474"/>
              <a:gd name="connsiteX3097" fmla="*/ 1404383 w 4798505"/>
              <a:gd name="connsiteY3097" fmla="*/ 1336093 h 4918474"/>
              <a:gd name="connsiteX3098" fmla="*/ 1430353 w 4798505"/>
              <a:gd name="connsiteY3098" fmla="*/ 1439869 h 4918474"/>
              <a:gd name="connsiteX3099" fmla="*/ 1428542 w 4798505"/>
              <a:gd name="connsiteY3099" fmla="*/ 1453963 h 4918474"/>
              <a:gd name="connsiteX3100" fmla="*/ 1432869 w 4798505"/>
              <a:gd name="connsiteY3100" fmla="*/ 1523515 h 4918474"/>
              <a:gd name="connsiteX3101" fmla="*/ 1436594 w 4798505"/>
              <a:gd name="connsiteY3101" fmla="*/ 1550593 h 4918474"/>
              <a:gd name="connsiteX3102" fmla="*/ 1444546 w 4798505"/>
              <a:gd name="connsiteY3102" fmla="*/ 1567100 h 4918474"/>
              <a:gd name="connsiteX3103" fmla="*/ 1510370 w 4798505"/>
              <a:gd name="connsiteY3103" fmla="*/ 1640278 h 4918474"/>
              <a:gd name="connsiteX3104" fmla="*/ 1578918 w 4798505"/>
              <a:gd name="connsiteY3104" fmla="*/ 1640278 h 4918474"/>
              <a:gd name="connsiteX3105" fmla="*/ 1560701 w 4798505"/>
              <a:gd name="connsiteY3105" fmla="*/ 1674903 h 4918474"/>
              <a:gd name="connsiteX3106" fmla="*/ 1555767 w 4798505"/>
              <a:gd name="connsiteY3106" fmla="*/ 1693022 h 4918474"/>
              <a:gd name="connsiteX3107" fmla="*/ 1554962 w 4798505"/>
              <a:gd name="connsiteY3107" fmla="*/ 1763078 h 4918474"/>
              <a:gd name="connsiteX3108" fmla="*/ 1572979 w 4798505"/>
              <a:gd name="connsiteY3108" fmla="*/ 1795490 h 4918474"/>
              <a:gd name="connsiteX3109" fmla="*/ 1568248 w 4798505"/>
              <a:gd name="connsiteY3109" fmla="*/ 1861119 h 4918474"/>
              <a:gd name="connsiteX3110" fmla="*/ 1563116 w 4798505"/>
              <a:gd name="connsiteY3110" fmla="*/ 1898060 h 4918474"/>
              <a:gd name="connsiteX3111" fmla="*/ 1606399 w 4798505"/>
              <a:gd name="connsiteY3111" fmla="*/ 1794483 h 4918474"/>
              <a:gd name="connsiteX3112" fmla="*/ 1651089 w 4798505"/>
              <a:gd name="connsiteY3112" fmla="*/ 1755228 h 4918474"/>
              <a:gd name="connsiteX3113" fmla="*/ 1674945 w 4798505"/>
              <a:gd name="connsiteY3113" fmla="*/ 1795692 h 4918474"/>
              <a:gd name="connsiteX3114" fmla="*/ 1722655 w 4798505"/>
              <a:gd name="connsiteY3114" fmla="*/ 1719494 h 4918474"/>
              <a:gd name="connsiteX3115" fmla="*/ 1715005 w 4798505"/>
              <a:gd name="connsiteY3115" fmla="*/ 1763381 h 4918474"/>
              <a:gd name="connsiteX3116" fmla="*/ 1708361 w 4798505"/>
              <a:gd name="connsiteY3116" fmla="*/ 1803241 h 4918474"/>
              <a:gd name="connsiteX3117" fmla="*/ 1749130 w 4798505"/>
              <a:gd name="connsiteY3117" fmla="*/ 1785525 h 4918474"/>
              <a:gd name="connsiteX3118" fmla="*/ 1758290 w 4798505"/>
              <a:gd name="connsiteY3118" fmla="*/ 1820756 h 4918474"/>
              <a:gd name="connsiteX3119" fmla="*/ 1843646 w 4798505"/>
              <a:gd name="connsiteY3119" fmla="*/ 1858703 h 4918474"/>
              <a:gd name="connsiteX3120" fmla="*/ 1889848 w 4798505"/>
              <a:gd name="connsiteY3120" fmla="*/ 1796296 h 4918474"/>
              <a:gd name="connsiteX3121" fmla="*/ 1952253 w 4798505"/>
              <a:gd name="connsiteY3121" fmla="*/ 1778479 h 4918474"/>
              <a:gd name="connsiteX3122" fmla="*/ 1946014 w 4798505"/>
              <a:gd name="connsiteY3122" fmla="*/ 1744760 h 4918474"/>
              <a:gd name="connsiteX3123" fmla="*/ 2076161 w 4798505"/>
              <a:gd name="connsiteY3123" fmla="*/ 1753013 h 4918474"/>
              <a:gd name="connsiteX3124" fmla="*/ 1977621 w 4798505"/>
              <a:gd name="connsiteY3124" fmla="*/ 1726038 h 4918474"/>
              <a:gd name="connsiteX3125" fmla="*/ 1967656 w 4798505"/>
              <a:gd name="connsiteY3125" fmla="*/ 1725131 h 4918474"/>
              <a:gd name="connsiteX3126" fmla="*/ 1922762 w 4798505"/>
              <a:gd name="connsiteY3126" fmla="*/ 1712549 h 4918474"/>
              <a:gd name="connsiteX3127" fmla="*/ 1898102 w 4798505"/>
              <a:gd name="connsiteY3127" fmla="*/ 1751604 h 4918474"/>
              <a:gd name="connsiteX3128" fmla="*/ 1873238 w 4798505"/>
              <a:gd name="connsiteY3128" fmla="*/ 1764992 h 4918474"/>
              <a:gd name="connsiteX3129" fmla="*/ 1767147 w 4798505"/>
              <a:gd name="connsiteY3129" fmla="*/ 1756335 h 4918474"/>
              <a:gd name="connsiteX3130" fmla="*/ 1681589 w 4798505"/>
              <a:gd name="connsiteY3130" fmla="*/ 1667153 h 4918474"/>
              <a:gd name="connsiteX3131" fmla="*/ 1644246 w 4798505"/>
              <a:gd name="connsiteY3131" fmla="*/ 1679030 h 4918474"/>
              <a:gd name="connsiteX3132" fmla="*/ 1634079 w 4798505"/>
              <a:gd name="connsiteY3132" fmla="*/ 1535897 h 4918474"/>
              <a:gd name="connsiteX3133" fmla="*/ 1603881 w 4798505"/>
              <a:gd name="connsiteY3133" fmla="*/ 1522610 h 4918474"/>
              <a:gd name="connsiteX3134" fmla="*/ 1598547 w 4798505"/>
              <a:gd name="connsiteY3134" fmla="*/ 1467852 h 4918474"/>
              <a:gd name="connsiteX3135" fmla="*/ 1579423 w 4798505"/>
              <a:gd name="connsiteY3135" fmla="*/ 1515463 h 4918474"/>
              <a:gd name="connsiteX3136" fmla="*/ 1537247 w 4798505"/>
              <a:gd name="connsiteY3136" fmla="*/ 1433830 h 4918474"/>
              <a:gd name="connsiteX3137" fmla="*/ 1521846 w 4798505"/>
              <a:gd name="connsiteY3137" fmla="*/ 1397795 h 4918474"/>
              <a:gd name="connsiteX3138" fmla="*/ 1491049 w 4798505"/>
              <a:gd name="connsiteY3138" fmla="*/ 1282746 h 4918474"/>
              <a:gd name="connsiteX3139" fmla="*/ 1487829 w 4798505"/>
              <a:gd name="connsiteY3139" fmla="*/ 1265533 h 4918474"/>
              <a:gd name="connsiteX3140" fmla="*/ 1548220 w 4798505"/>
              <a:gd name="connsiteY3140" fmla="*/ 1274289 h 4918474"/>
              <a:gd name="connsiteX3141" fmla="*/ 1572777 w 4798505"/>
              <a:gd name="connsiteY3141" fmla="*/ 1343642 h 4918474"/>
              <a:gd name="connsiteX3142" fmla="*/ 1631862 w 4798505"/>
              <a:gd name="connsiteY3142" fmla="*/ 1417725 h 4918474"/>
              <a:gd name="connsiteX3143" fmla="*/ 1678569 w 4798505"/>
              <a:gd name="connsiteY3143" fmla="*/ 1459598 h 4918474"/>
              <a:gd name="connsiteX3144" fmla="*/ 1734632 w 4798505"/>
              <a:gd name="connsiteY3144" fmla="*/ 1433830 h 4918474"/>
              <a:gd name="connsiteX3145" fmla="*/ 1792612 w 4798505"/>
              <a:gd name="connsiteY3145" fmla="*/ 1514960 h 4918474"/>
              <a:gd name="connsiteX3146" fmla="*/ 1870319 w 4798505"/>
              <a:gd name="connsiteY3146" fmla="*/ 1554821 h 4918474"/>
              <a:gd name="connsiteX3147" fmla="*/ 1910583 w 4798505"/>
              <a:gd name="connsiteY3147" fmla="*/ 1590956 h 4918474"/>
              <a:gd name="connsiteX3148" fmla="*/ 1967353 w 4798505"/>
              <a:gd name="connsiteY3148" fmla="*/ 1577266 h 4918474"/>
              <a:gd name="connsiteX3149" fmla="*/ 2021707 w 4798505"/>
              <a:gd name="connsiteY3149" fmla="*/ 1567805 h 4918474"/>
              <a:gd name="connsiteX3150" fmla="*/ 2035398 w 4798505"/>
              <a:gd name="connsiteY3150" fmla="*/ 1562570 h 4918474"/>
              <a:gd name="connsiteX3151" fmla="*/ 2122165 w 4798505"/>
              <a:gd name="connsiteY3151" fmla="*/ 1540829 h 4918474"/>
              <a:gd name="connsiteX3152" fmla="*/ 2154878 w 4798505"/>
              <a:gd name="connsiteY3152" fmla="*/ 1498554 h 4918474"/>
              <a:gd name="connsiteX3153" fmla="*/ 2096898 w 4798505"/>
              <a:gd name="connsiteY3153" fmla="*/ 1498554 h 4918474"/>
              <a:gd name="connsiteX3154" fmla="*/ 2083009 w 4798505"/>
              <a:gd name="connsiteY3154" fmla="*/ 1499257 h 4918474"/>
              <a:gd name="connsiteX3155" fmla="*/ 2025129 w 4798505"/>
              <a:gd name="connsiteY3155" fmla="*/ 1520295 h 4918474"/>
              <a:gd name="connsiteX3156" fmla="*/ 1993020 w 4798505"/>
              <a:gd name="connsiteY3156" fmla="*/ 1447621 h 4918474"/>
              <a:gd name="connsiteX3157" fmla="*/ 1814658 w 4798505"/>
              <a:gd name="connsiteY3157" fmla="*/ 1366893 h 4918474"/>
              <a:gd name="connsiteX3158" fmla="*/ 1779931 w 4798505"/>
              <a:gd name="connsiteY3158" fmla="*/ 1387226 h 4918474"/>
              <a:gd name="connsiteX3159" fmla="*/ 1830561 w 4798505"/>
              <a:gd name="connsiteY3159" fmla="*/ 1408264 h 4918474"/>
              <a:gd name="connsiteX3160" fmla="*/ 1893975 w 4798505"/>
              <a:gd name="connsiteY3160" fmla="*/ 1479731 h 4918474"/>
              <a:gd name="connsiteX3161" fmla="*/ 1879984 w 4798505"/>
              <a:gd name="connsiteY3161" fmla="*/ 1527240 h 4918474"/>
              <a:gd name="connsiteX3162" fmla="*/ 1848677 w 4798505"/>
              <a:gd name="connsiteY3162" fmla="*/ 1523315 h 4918474"/>
              <a:gd name="connsiteX3163" fmla="*/ 1843745 w 4798505"/>
              <a:gd name="connsiteY3163" fmla="*/ 1511639 h 4918474"/>
              <a:gd name="connsiteX3164" fmla="*/ 1782649 w 4798505"/>
              <a:gd name="connsiteY3164" fmla="*/ 1418532 h 4918474"/>
              <a:gd name="connsiteX3165" fmla="*/ 1741983 w 4798505"/>
              <a:gd name="connsiteY3165" fmla="*/ 1398902 h 4918474"/>
              <a:gd name="connsiteX3166" fmla="*/ 1733025 w 4798505"/>
              <a:gd name="connsiteY3166" fmla="*/ 1395179 h 4918474"/>
              <a:gd name="connsiteX3167" fmla="*/ 1655419 w 4798505"/>
              <a:gd name="connsiteY3167" fmla="*/ 1366089 h 4918474"/>
              <a:gd name="connsiteX3168" fmla="*/ 1658739 w 4798505"/>
              <a:gd name="connsiteY3168" fmla="*/ 1342033 h 4918474"/>
              <a:gd name="connsiteX3169" fmla="*/ 1643439 w 4798505"/>
              <a:gd name="connsiteY3169" fmla="*/ 1315357 h 4918474"/>
              <a:gd name="connsiteX3170" fmla="*/ 1592910 w 4798505"/>
              <a:gd name="connsiteY3170" fmla="*/ 1263519 h 4918474"/>
              <a:gd name="connsiteX3171" fmla="*/ 1587574 w 4798505"/>
              <a:gd name="connsiteY3171" fmla="*/ 1244194 h 4918474"/>
              <a:gd name="connsiteX3172" fmla="*/ 1550534 w 4798505"/>
              <a:gd name="connsiteY3172" fmla="*/ 1197287 h 4918474"/>
              <a:gd name="connsiteX3173" fmla="*/ 1539561 w 4798505"/>
              <a:gd name="connsiteY3173" fmla="*/ 1173431 h 4918474"/>
              <a:gd name="connsiteX3174" fmla="*/ 1567142 w 4798505"/>
              <a:gd name="connsiteY3174" fmla="*/ 1189940 h 4918474"/>
              <a:gd name="connsiteX3175" fmla="*/ 1573281 w 4798505"/>
              <a:gd name="connsiteY3175" fmla="*/ 1171117 h 4918474"/>
              <a:gd name="connsiteX3176" fmla="*/ 1615256 w 4798505"/>
              <a:gd name="connsiteY3176" fmla="*/ 1230202 h 4918474"/>
              <a:gd name="connsiteX3177" fmla="*/ 1660552 w 4798505"/>
              <a:gd name="connsiteY3177" fmla="*/ 1280733 h 4918474"/>
              <a:gd name="connsiteX3178" fmla="*/ 1690243 w 4798505"/>
              <a:gd name="connsiteY3178" fmla="*/ 1351393 h 4918474"/>
              <a:gd name="connsiteX3179" fmla="*/ 1769865 w 4798505"/>
              <a:gd name="connsiteY3179" fmla="*/ 1352601 h 4918474"/>
              <a:gd name="connsiteX3180" fmla="*/ 1727991 w 4798505"/>
              <a:gd name="connsiteY3180" fmla="*/ 1338811 h 4918474"/>
              <a:gd name="connsiteX3181" fmla="*/ 1741078 w 4798505"/>
              <a:gd name="connsiteY3181" fmla="*/ 1312237 h 4918474"/>
              <a:gd name="connsiteX3182" fmla="*/ 1699001 w 4798505"/>
              <a:gd name="connsiteY3182" fmla="*/ 1326530 h 4918474"/>
              <a:gd name="connsiteX3183" fmla="*/ 1671020 w 4798505"/>
              <a:gd name="connsiteY3183" fmla="*/ 1246508 h 4918474"/>
              <a:gd name="connsiteX3184" fmla="*/ 1656928 w 4798505"/>
              <a:gd name="connsiteY3184" fmla="*/ 1176754 h 4918474"/>
              <a:gd name="connsiteX3185" fmla="*/ 1647768 w 4798505"/>
              <a:gd name="connsiteY3185" fmla="*/ 1224465 h 4918474"/>
              <a:gd name="connsiteX3186" fmla="*/ 1624212 w 4798505"/>
              <a:gd name="connsiteY3186" fmla="*/ 1203025 h 4918474"/>
              <a:gd name="connsiteX3187" fmla="*/ 1642534 w 4798505"/>
              <a:gd name="connsiteY3187" fmla="*/ 1133471 h 4918474"/>
              <a:gd name="connsiteX3188" fmla="*/ 1598547 w 4798505"/>
              <a:gd name="connsiteY3188" fmla="*/ 1103274 h 4918474"/>
              <a:gd name="connsiteX3189" fmla="*/ 1552848 w 4798505"/>
              <a:gd name="connsiteY3189" fmla="*/ 1118574 h 4918474"/>
              <a:gd name="connsiteX3190" fmla="*/ 1552848 w 4798505"/>
              <a:gd name="connsiteY3190" fmla="*/ 1150683 h 4918474"/>
              <a:gd name="connsiteX3191" fmla="*/ 1526175 w 4798505"/>
              <a:gd name="connsiteY3191" fmla="*/ 1128137 h 4918474"/>
              <a:gd name="connsiteX3192" fmla="*/ 1540166 w 4798505"/>
              <a:gd name="connsiteY3192" fmla="*/ 1100356 h 4918474"/>
              <a:gd name="connsiteX3193" fmla="*/ 1521647 w 4798505"/>
              <a:gd name="connsiteY3193" fmla="*/ 1096631 h 4918474"/>
              <a:gd name="connsiteX3194" fmla="*/ 1513894 w 4798505"/>
              <a:gd name="connsiteY3194" fmla="*/ 1036438 h 4918474"/>
              <a:gd name="connsiteX3195" fmla="*/ 1542079 w 4798505"/>
              <a:gd name="connsiteY3195" fmla="*/ 1052644 h 4918474"/>
              <a:gd name="connsiteX3196" fmla="*/ 1575799 w 4798505"/>
              <a:gd name="connsiteY3196" fmla="*/ 948263 h 4918474"/>
              <a:gd name="connsiteX3197" fmla="*/ 1579320 w 4798505"/>
              <a:gd name="connsiteY3197" fmla="*/ 948564 h 4918474"/>
              <a:gd name="connsiteX3198" fmla="*/ 1581838 w 4798505"/>
              <a:gd name="connsiteY3198" fmla="*/ 952489 h 4918474"/>
              <a:gd name="connsiteX3199" fmla="*/ 1590394 w 4798505"/>
              <a:gd name="connsiteY3199" fmla="*/ 965878 h 4918474"/>
              <a:gd name="connsiteX3200" fmla="*/ 1597239 w 4798505"/>
              <a:gd name="connsiteY3200" fmla="*/ 922897 h 4918474"/>
              <a:gd name="connsiteX3201" fmla="*/ 1647465 w 4798505"/>
              <a:gd name="connsiteY3201" fmla="*/ 834823 h 4918474"/>
              <a:gd name="connsiteX3202" fmla="*/ 1671222 w 4798505"/>
              <a:gd name="connsiteY3202" fmla="*/ 757821 h 4918474"/>
              <a:gd name="connsiteX3203" fmla="*/ 1619886 w 4798505"/>
              <a:gd name="connsiteY3203" fmla="*/ 753491 h 4918474"/>
              <a:gd name="connsiteX3204" fmla="*/ 1619886 w 4798505"/>
              <a:gd name="connsiteY3204" fmla="*/ 734769 h 4918474"/>
              <a:gd name="connsiteX3205" fmla="*/ 1611129 w 4798505"/>
              <a:gd name="connsiteY3205" fmla="*/ 731448 h 4918474"/>
              <a:gd name="connsiteX3206" fmla="*/ 1551945 w 4798505"/>
              <a:gd name="connsiteY3206" fmla="*/ 789729 h 4918474"/>
              <a:gd name="connsiteX3207" fmla="*/ 1482794 w 4798505"/>
              <a:gd name="connsiteY3207" fmla="*/ 812677 h 4918474"/>
              <a:gd name="connsiteX3208" fmla="*/ 1493464 w 4798505"/>
              <a:gd name="connsiteY3208" fmla="*/ 771007 h 4918474"/>
              <a:gd name="connsiteX3209" fmla="*/ 1515101 w 4798505"/>
              <a:gd name="connsiteY3209" fmla="*/ 744432 h 4918474"/>
              <a:gd name="connsiteX3210" fmla="*/ 1514499 w 4798505"/>
              <a:gd name="connsiteY3210" fmla="*/ 692897 h 4918474"/>
              <a:gd name="connsiteX3211" fmla="*/ 1582139 w 4798505"/>
              <a:gd name="connsiteY3211" fmla="*/ 646796 h 4918474"/>
              <a:gd name="connsiteX3212" fmla="*/ 1619986 w 4798505"/>
              <a:gd name="connsiteY3212" fmla="*/ 642165 h 4918474"/>
              <a:gd name="connsiteX3213" fmla="*/ 1631160 w 4798505"/>
              <a:gd name="connsiteY3213" fmla="*/ 587911 h 4918474"/>
              <a:gd name="connsiteX3214" fmla="*/ 1659344 w 4798505"/>
              <a:gd name="connsiteY3214" fmla="*/ 604218 h 4918474"/>
              <a:gd name="connsiteX3215" fmla="*/ 1703430 w 4798505"/>
              <a:gd name="connsiteY3215" fmla="*/ 531745 h 4918474"/>
              <a:gd name="connsiteX3216" fmla="*/ 1725574 w 4798505"/>
              <a:gd name="connsiteY3216" fmla="*/ 542918 h 4918474"/>
              <a:gd name="connsiteX3217" fmla="*/ 1750741 w 4798505"/>
              <a:gd name="connsiteY3217" fmla="*/ 423740 h 4918474"/>
              <a:gd name="connsiteX3218" fmla="*/ 1800868 w 4798505"/>
              <a:gd name="connsiteY3218" fmla="*/ 382571 h 4918474"/>
              <a:gd name="connsiteX3219" fmla="*/ 1852703 w 4798505"/>
              <a:gd name="connsiteY3219" fmla="*/ 335967 h 4918474"/>
              <a:gd name="connsiteX3220" fmla="*/ 1839116 w 4798505"/>
              <a:gd name="connsiteY3220" fmla="*/ 313018 h 4918474"/>
              <a:gd name="connsiteX3221" fmla="*/ 1853511 w 4798505"/>
              <a:gd name="connsiteY3221" fmla="*/ 311911 h 4918474"/>
              <a:gd name="connsiteX3222" fmla="*/ 1872635 w 4798505"/>
              <a:gd name="connsiteY3222" fmla="*/ 327914 h 4918474"/>
              <a:gd name="connsiteX3223" fmla="*/ 1931921 w 4798505"/>
              <a:gd name="connsiteY3223" fmla="*/ 320970 h 4918474"/>
              <a:gd name="connsiteX3224" fmla="*/ 2006811 w 4798505"/>
              <a:gd name="connsiteY3224" fmla="*/ 305065 h 4918474"/>
              <a:gd name="connsiteX3225" fmla="*/ 1980740 w 4798505"/>
              <a:gd name="connsiteY3225" fmla="*/ 300637 h 4918474"/>
              <a:gd name="connsiteX3226" fmla="*/ 1988489 w 4798505"/>
              <a:gd name="connsiteY3226" fmla="*/ 288961 h 4918474"/>
              <a:gd name="connsiteX3227" fmla="*/ 2036203 w 4798505"/>
              <a:gd name="connsiteY3227" fmla="*/ 283323 h 4918474"/>
              <a:gd name="connsiteX3228" fmla="*/ 2074554 w 4798505"/>
              <a:gd name="connsiteY3228" fmla="*/ 255745 h 4918474"/>
              <a:gd name="connsiteX3229" fmla="*/ 2086028 w 4798505"/>
              <a:gd name="connsiteY3229" fmla="*/ 272957 h 4918474"/>
              <a:gd name="connsiteX3230" fmla="*/ 2106462 w 4798505"/>
              <a:gd name="connsiteY3230" fmla="*/ 245477 h 4918474"/>
              <a:gd name="connsiteX3231" fmla="*/ 1873739 w 4798505"/>
              <a:gd name="connsiteY3231" fmla="*/ 225144 h 4918474"/>
              <a:gd name="connsiteX3232" fmla="*/ 1922860 w 4798505"/>
              <a:gd name="connsiteY3232" fmla="*/ 229876 h 4918474"/>
              <a:gd name="connsiteX3233" fmla="*/ 1897696 w 4798505"/>
              <a:gd name="connsiteY3233" fmla="*/ 276278 h 4918474"/>
              <a:gd name="connsiteX3234" fmla="*/ 1916218 w 4798505"/>
              <a:gd name="connsiteY3234" fmla="*/ 241350 h 4918474"/>
              <a:gd name="connsiteX3235" fmla="*/ 1861158 w 4798505"/>
              <a:gd name="connsiteY3235" fmla="*/ 273761 h 4918474"/>
              <a:gd name="connsiteX3236" fmla="*/ 1861158 w 4798505"/>
              <a:gd name="connsiteY3236" fmla="*/ 273862 h 4918474"/>
              <a:gd name="connsiteX3237" fmla="*/ 1850488 w 4798505"/>
              <a:gd name="connsiteY3237" fmla="*/ 249101 h 4918474"/>
              <a:gd name="connsiteX3238" fmla="*/ 1828847 w 4798505"/>
              <a:gd name="connsiteY3238" fmla="*/ 261280 h 4918474"/>
              <a:gd name="connsiteX3239" fmla="*/ 1830658 w 4798505"/>
              <a:gd name="connsiteY3239" fmla="*/ 247591 h 4918474"/>
              <a:gd name="connsiteX3240" fmla="*/ 1873739 w 4798505"/>
              <a:gd name="connsiteY3240" fmla="*/ 225144 h 4918474"/>
              <a:gd name="connsiteX3241" fmla="*/ 1821502 w 4798505"/>
              <a:gd name="connsiteY3241" fmla="*/ 206925 h 4918474"/>
              <a:gd name="connsiteX3242" fmla="*/ 1802176 w 4798505"/>
              <a:gd name="connsiteY3242" fmla="*/ 231082 h 4918474"/>
              <a:gd name="connsiteX3243" fmla="*/ 1773792 w 4798505"/>
              <a:gd name="connsiteY3243" fmla="*/ 251617 h 4918474"/>
              <a:gd name="connsiteX3244" fmla="*/ 1756077 w 4798505"/>
              <a:gd name="connsiteY3244" fmla="*/ 270138 h 4918474"/>
              <a:gd name="connsiteX3245" fmla="*/ 1720642 w 4798505"/>
              <a:gd name="connsiteY3245" fmla="*/ 279499 h 4918474"/>
              <a:gd name="connsiteX3246" fmla="*/ 1689740 w 4798505"/>
              <a:gd name="connsiteY3246" fmla="*/ 304160 h 4918474"/>
              <a:gd name="connsiteX3247" fmla="*/ 1669609 w 4798505"/>
              <a:gd name="connsiteY3247" fmla="*/ 290268 h 4918474"/>
              <a:gd name="connsiteX3248" fmla="*/ 1628440 w 4798505"/>
              <a:gd name="connsiteY3248" fmla="*/ 380055 h 4918474"/>
              <a:gd name="connsiteX3249" fmla="*/ 1583449 w 4798505"/>
              <a:gd name="connsiteY3249" fmla="*/ 356100 h 4918474"/>
              <a:gd name="connsiteX3250" fmla="*/ 1607104 w 4798505"/>
              <a:gd name="connsiteY3250" fmla="*/ 370694 h 4918474"/>
              <a:gd name="connsiteX3251" fmla="*/ 1566338 w 4798505"/>
              <a:gd name="connsiteY3251" fmla="*/ 297114 h 4918474"/>
              <a:gd name="connsiteX3252" fmla="*/ 1670315 w 4798505"/>
              <a:gd name="connsiteY3252" fmla="*/ 249101 h 4918474"/>
              <a:gd name="connsiteX3253" fmla="*/ 1686217 w 4798505"/>
              <a:gd name="connsiteY3253" fmla="*/ 237827 h 4918474"/>
              <a:gd name="connsiteX3254" fmla="*/ 1821502 w 4798505"/>
              <a:gd name="connsiteY3254" fmla="*/ 206925 h 4918474"/>
              <a:gd name="connsiteX3255" fmla="*/ 2822154 w 4798505"/>
              <a:gd name="connsiteY3255" fmla="*/ 170403 h 4918474"/>
              <a:gd name="connsiteX3256" fmla="*/ 2901649 w 4798505"/>
              <a:gd name="connsiteY3256" fmla="*/ 231183 h 4918474"/>
              <a:gd name="connsiteX3257" fmla="*/ 2780356 w 4798505"/>
              <a:gd name="connsiteY3257" fmla="*/ 172703 h 4918474"/>
              <a:gd name="connsiteX3258" fmla="*/ 2822154 w 4798505"/>
              <a:gd name="connsiteY3258" fmla="*/ 170403 h 4918474"/>
              <a:gd name="connsiteX3259" fmla="*/ 2334567 w 4798505"/>
              <a:gd name="connsiteY3259" fmla="*/ 132407 h 4918474"/>
              <a:gd name="connsiteX3260" fmla="*/ 2364242 w 4798505"/>
              <a:gd name="connsiteY3260" fmla="*/ 133648 h 4918474"/>
              <a:gd name="connsiteX3261" fmla="*/ 2344010 w 4798505"/>
              <a:gd name="connsiteY3261" fmla="*/ 161328 h 4918474"/>
              <a:gd name="connsiteX3262" fmla="*/ 2350452 w 4798505"/>
              <a:gd name="connsiteY3262" fmla="*/ 167971 h 4918474"/>
              <a:gd name="connsiteX3263" fmla="*/ 2393735 w 4798505"/>
              <a:gd name="connsiteY3263" fmla="*/ 173408 h 4918474"/>
              <a:gd name="connsiteX3264" fmla="*/ 2416987 w 4798505"/>
              <a:gd name="connsiteY3264" fmla="*/ 180755 h 4918474"/>
              <a:gd name="connsiteX3265" fmla="*/ 2532038 w 4798505"/>
              <a:gd name="connsiteY3265" fmla="*/ 213167 h 4918474"/>
              <a:gd name="connsiteX3266" fmla="*/ 2532139 w 4798505"/>
              <a:gd name="connsiteY3266" fmla="*/ 213268 h 4918474"/>
              <a:gd name="connsiteX3267" fmla="*/ 2545325 w 4798505"/>
              <a:gd name="connsiteY3267" fmla="*/ 187399 h 4918474"/>
              <a:gd name="connsiteX3268" fmla="*/ 2611355 w 4798505"/>
              <a:gd name="connsiteY3268" fmla="*/ 210248 h 4918474"/>
              <a:gd name="connsiteX3269" fmla="*/ 2653027 w 4798505"/>
              <a:gd name="connsiteY3269" fmla="*/ 219105 h 4918474"/>
              <a:gd name="connsiteX3270" fmla="*/ 2669837 w 4798505"/>
              <a:gd name="connsiteY3270" fmla="*/ 234607 h 4918474"/>
              <a:gd name="connsiteX3271" fmla="*/ 2760931 w 4798505"/>
              <a:gd name="connsiteY3271" fmla="*/ 247692 h 4918474"/>
              <a:gd name="connsiteX3272" fmla="*/ 2797168 w 4798505"/>
              <a:gd name="connsiteY3272" fmla="*/ 244068 h 4918474"/>
              <a:gd name="connsiteX3273" fmla="*/ 2787101 w 4798505"/>
              <a:gd name="connsiteY3273" fmla="*/ 261079 h 4918474"/>
              <a:gd name="connsiteX3274" fmla="*/ 2891080 w 4798505"/>
              <a:gd name="connsiteY3274" fmla="*/ 286042 h 4918474"/>
              <a:gd name="connsiteX3275" fmla="*/ 2891080 w 4798505"/>
              <a:gd name="connsiteY3275" fmla="*/ 341705 h 4918474"/>
              <a:gd name="connsiteX3276" fmla="*/ 2937282 w 4798505"/>
              <a:gd name="connsiteY3276" fmla="*/ 357910 h 4918474"/>
              <a:gd name="connsiteX3277" fmla="*/ 2868130 w 4798505"/>
              <a:gd name="connsiteY3277" fmla="*/ 363447 h 4918474"/>
              <a:gd name="connsiteX3278" fmla="*/ 2777238 w 4798505"/>
              <a:gd name="connsiteY3278" fmla="*/ 298826 h 4918474"/>
              <a:gd name="connsiteX3279" fmla="*/ 2685337 w 4798505"/>
              <a:gd name="connsiteY3279" fmla="*/ 258261 h 4918474"/>
              <a:gd name="connsiteX3280" fmla="*/ 2600082 w 4798505"/>
              <a:gd name="connsiteY3280" fmla="*/ 238532 h 4918474"/>
              <a:gd name="connsiteX3281" fmla="*/ 2502947 w 4798505"/>
              <a:gd name="connsiteY3281" fmla="*/ 246382 h 4918474"/>
              <a:gd name="connsiteX3282" fmla="*/ 2466611 w 4798505"/>
              <a:gd name="connsiteY3282" fmla="*/ 226957 h 4918474"/>
              <a:gd name="connsiteX3283" fmla="*/ 2426751 w 4798505"/>
              <a:gd name="connsiteY3283" fmla="*/ 238231 h 4918474"/>
              <a:gd name="connsiteX3284" fmla="*/ 2380046 w 4798505"/>
              <a:gd name="connsiteY3284" fmla="*/ 225648 h 4918474"/>
              <a:gd name="connsiteX3285" fmla="*/ 2335556 w 4798505"/>
              <a:gd name="connsiteY3285" fmla="*/ 206323 h 4918474"/>
              <a:gd name="connsiteX3286" fmla="*/ 2278482 w 4798505"/>
              <a:gd name="connsiteY3286" fmla="*/ 241552 h 4918474"/>
              <a:gd name="connsiteX3287" fmla="*/ 2252815 w 4798505"/>
              <a:gd name="connsiteY3287" fmla="*/ 211153 h 4918474"/>
              <a:gd name="connsiteX3288" fmla="*/ 2237113 w 4798505"/>
              <a:gd name="connsiteY3288" fmla="*/ 180454 h 4918474"/>
              <a:gd name="connsiteX3289" fmla="*/ 2161016 w 4798505"/>
              <a:gd name="connsiteY3289" fmla="*/ 170991 h 4918474"/>
              <a:gd name="connsiteX3290" fmla="*/ 2263283 w 4798505"/>
              <a:gd name="connsiteY3290" fmla="*/ 139990 h 4918474"/>
              <a:gd name="connsiteX3291" fmla="*/ 2263283 w 4798505"/>
              <a:gd name="connsiteY3291" fmla="*/ 168374 h 4918474"/>
              <a:gd name="connsiteX3292" fmla="*/ 2334567 w 4798505"/>
              <a:gd name="connsiteY3292" fmla="*/ 132407 h 4918474"/>
              <a:gd name="connsiteX3293" fmla="*/ 2595513 w 4798505"/>
              <a:gd name="connsiteY3293" fmla="*/ 277 h 4918474"/>
              <a:gd name="connsiteX3294" fmla="*/ 2652523 w 4798505"/>
              <a:gd name="connsiteY3294" fmla="*/ 17993 h 4918474"/>
              <a:gd name="connsiteX3295" fmla="*/ 2724291 w 4798505"/>
              <a:gd name="connsiteY3295" fmla="*/ 63790 h 4918474"/>
              <a:gd name="connsiteX3296" fmla="*/ 2758617 w 4798505"/>
              <a:gd name="connsiteY3296" fmla="*/ 120260 h 4918474"/>
              <a:gd name="connsiteX3297" fmla="*/ 2725902 w 4798505"/>
              <a:gd name="connsiteY3297" fmla="*/ 97109 h 4918474"/>
              <a:gd name="connsiteX3298" fmla="*/ 2615079 w 4798505"/>
              <a:gd name="connsiteY3298" fmla="*/ 30071 h 4918474"/>
              <a:gd name="connsiteX3299" fmla="*/ 2547639 w 4798505"/>
              <a:gd name="connsiteY3299" fmla="*/ 36009 h 4918474"/>
              <a:gd name="connsiteX3300" fmla="*/ 2469228 w 4798505"/>
              <a:gd name="connsiteY3300" fmla="*/ 41849 h 4918474"/>
              <a:gd name="connsiteX3301" fmla="*/ 2437118 w 4798505"/>
              <a:gd name="connsiteY3301" fmla="*/ 68522 h 4918474"/>
              <a:gd name="connsiteX3302" fmla="*/ 2418496 w 4798505"/>
              <a:gd name="connsiteY3302" fmla="*/ 72649 h 4918474"/>
              <a:gd name="connsiteX3303" fmla="*/ 2320658 w 4798505"/>
              <a:gd name="connsiteY3303" fmla="*/ 68120 h 4918474"/>
              <a:gd name="connsiteX3304" fmla="*/ 2293481 w 4798505"/>
              <a:gd name="connsiteY3304" fmla="*/ 36715 h 4918474"/>
              <a:gd name="connsiteX3305" fmla="*/ 2198058 w 4798505"/>
              <a:gd name="connsiteY3305" fmla="*/ 33895 h 4918474"/>
              <a:gd name="connsiteX3306" fmla="*/ 2223624 w 4798505"/>
              <a:gd name="connsiteY3306" fmla="*/ 16784 h 4918474"/>
              <a:gd name="connsiteX3307" fmla="*/ 2263182 w 4798505"/>
              <a:gd name="connsiteY3307" fmla="*/ 12657 h 4918474"/>
              <a:gd name="connsiteX3308" fmla="*/ 2415477 w 4798505"/>
              <a:gd name="connsiteY3308" fmla="*/ 39130 h 4918474"/>
              <a:gd name="connsiteX3309" fmla="*/ 2415477 w 4798505"/>
              <a:gd name="connsiteY3309" fmla="*/ 39231 h 4918474"/>
              <a:gd name="connsiteX3310" fmla="*/ 2502947 w 4798505"/>
              <a:gd name="connsiteY3310" fmla="*/ 17287 h 4918474"/>
              <a:gd name="connsiteX3311" fmla="*/ 2536165 w 4798505"/>
              <a:gd name="connsiteY3311" fmla="*/ 8530 h 4918474"/>
              <a:gd name="connsiteX3312" fmla="*/ 2595513 w 4798505"/>
              <a:gd name="connsiteY3312" fmla="*/ 277 h 491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Lst>
            <a:rect l="l" t="t" r="r" b="b"/>
            <a:pathLst>
              <a:path w="4798505" h="4918474">
                <a:moveTo>
                  <a:pt x="2740699" y="4911019"/>
                </a:moveTo>
                <a:lnTo>
                  <a:pt x="2747679" y="4918474"/>
                </a:lnTo>
                <a:lnTo>
                  <a:pt x="2694231" y="4918474"/>
                </a:lnTo>
                <a:close/>
                <a:moveTo>
                  <a:pt x="1880058" y="4909609"/>
                </a:moveTo>
                <a:cubicBezTo>
                  <a:pt x="1889268" y="4908854"/>
                  <a:pt x="1898258" y="4909609"/>
                  <a:pt x="1906971" y="4913006"/>
                </a:cubicBezTo>
                <a:lnTo>
                  <a:pt x="1914144" y="4918474"/>
                </a:lnTo>
                <a:lnTo>
                  <a:pt x="1840020" y="4918474"/>
                </a:lnTo>
                <a:lnTo>
                  <a:pt x="1851824" y="4915271"/>
                </a:lnTo>
                <a:cubicBezTo>
                  <a:pt x="1861418" y="4912629"/>
                  <a:pt x="1870848" y="4910364"/>
                  <a:pt x="1880058" y="4909609"/>
                </a:cubicBezTo>
                <a:close/>
                <a:moveTo>
                  <a:pt x="889324" y="4903470"/>
                </a:moveTo>
                <a:lnTo>
                  <a:pt x="890526" y="4918474"/>
                </a:lnTo>
                <a:lnTo>
                  <a:pt x="880779" y="4918474"/>
                </a:lnTo>
                <a:close/>
                <a:moveTo>
                  <a:pt x="2576125" y="4902160"/>
                </a:moveTo>
                <a:lnTo>
                  <a:pt x="2581171" y="4918474"/>
                </a:lnTo>
                <a:lnTo>
                  <a:pt x="2572947" y="4918474"/>
                </a:lnTo>
                <a:close/>
                <a:moveTo>
                  <a:pt x="2664903" y="4897833"/>
                </a:moveTo>
                <a:lnTo>
                  <a:pt x="2677109" y="4918474"/>
                </a:lnTo>
                <a:lnTo>
                  <a:pt x="2649786" y="4918474"/>
                </a:lnTo>
                <a:close/>
                <a:moveTo>
                  <a:pt x="2482715" y="4888471"/>
                </a:moveTo>
                <a:lnTo>
                  <a:pt x="2491191" y="4918474"/>
                </a:lnTo>
                <a:lnTo>
                  <a:pt x="2458549" y="4918474"/>
                </a:lnTo>
                <a:lnTo>
                  <a:pt x="2461678" y="4914025"/>
                </a:lnTo>
                <a:cubicBezTo>
                  <a:pt x="2466837" y="4904123"/>
                  <a:pt x="2471140" y="4893353"/>
                  <a:pt x="2482715" y="4888471"/>
                </a:cubicBezTo>
                <a:close/>
                <a:moveTo>
                  <a:pt x="2806025" y="4879814"/>
                </a:moveTo>
                <a:cubicBezTo>
                  <a:pt x="2808542" y="4888269"/>
                  <a:pt x="2808875" y="4896504"/>
                  <a:pt x="2808331" y="4904525"/>
                </a:cubicBezTo>
                <a:lnTo>
                  <a:pt x="2806568" y="4918474"/>
                </a:lnTo>
                <a:lnTo>
                  <a:pt x="2777482" y="4918474"/>
                </a:lnTo>
                <a:lnTo>
                  <a:pt x="2783943" y="4909710"/>
                </a:lnTo>
                <a:cubicBezTo>
                  <a:pt x="2790675" y="4900575"/>
                  <a:pt x="2797821" y="4890887"/>
                  <a:pt x="2806025" y="4879814"/>
                </a:cubicBezTo>
                <a:close/>
                <a:moveTo>
                  <a:pt x="2168464" y="4878607"/>
                </a:moveTo>
                <a:cubicBezTo>
                  <a:pt x="2190509" y="4884948"/>
                  <a:pt x="2139676" y="4907595"/>
                  <a:pt x="2175310" y="4911219"/>
                </a:cubicBezTo>
                <a:lnTo>
                  <a:pt x="2174707" y="4918474"/>
                </a:lnTo>
                <a:lnTo>
                  <a:pt x="2136872" y="4918474"/>
                </a:lnTo>
                <a:lnTo>
                  <a:pt x="2138645" y="4910012"/>
                </a:lnTo>
                <a:cubicBezTo>
                  <a:pt x="2142419" y="4895971"/>
                  <a:pt x="2149188" y="4883942"/>
                  <a:pt x="2168464" y="4878607"/>
                </a:cubicBezTo>
                <a:close/>
                <a:moveTo>
                  <a:pt x="2414873" y="4876794"/>
                </a:moveTo>
                <a:cubicBezTo>
                  <a:pt x="2419200" y="4891389"/>
                  <a:pt x="2421516" y="4898839"/>
                  <a:pt x="2425039" y="4910515"/>
                </a:cubicBezTo>
                <a:cubicBezTo>
                  <a:pt x="2433092" y="4899644"/>
                  <a:pt x="2439935" y="4890284"/>
                  <a:pt x="2446882" y="4880821"/>
                </a:cubicBezTo>
                <a:cubicBezTo>
                  <a:pt x="2454481" y="4891188"/>
                  <a:pt x="2452972" y="4899593"/>
                  <a:pt x="2448895" y="4907898"/>
                </a:cubicBezTo>
                <a:lnTo>
                  <a:pt x="2443546" y="4918474"/>
                </a:lnTo>
                <a:lnTo>
                  <a:pt x="2405722" y="4918474"/>
                </a:lnTo>
                <a:lnTo>
                  <a:pt x="2408481" y="4905884"/>
                </a:lnTo>
                <a:cubicBezTo>
                  <a:pt x="2410318" y="4897480"/>
                  <a:pt x="2412356" y="4888169"/>
                  <a:pt x="2414873" y="4876794"/>
                </a:cubicBezTo>
                <a:close/>
                <a:moveTo>
                  <a:pt x="1742724" y="4864675"/>
                </a:moveTo>
                <a:cubicBezTo>
                  <a:pt x="1745675" y="4865282"/>
                  <a:pt x="1748198" y="4867157"/>
                  <a:pt x="1749934" y="4870555"/>
                </a:cubicBezTo>
                <a:cubicBezTo>
                  <a:pt x="1762618" y="4895241"/>
                  <a:pt x="1789965" y="4894788"/>
                  <a:pt x="1808239" y="4906310"/>
                </a:cubicBezTo>
                <a:lnTo>
                  <a:pt x="1818590" y="4918474"/>
                </a:lnTo>
                <a:lnTo>
                  <a:pt x="1739833" y="4918474"/>
                </a:lnTo>
                <a:lnTo>
                  <a:pt x="1740574" y="4917762"/>
                </a:lnTo>
                <a:cubicBezTo>
                  <a:pt x="1732320" y="4907898"/>
                  <a:pt x="1723059" y="4896925"/>
                  <a:pt x="1714301" y="4886559"/>
                </a:cubicBezTo>
                <a:cubicBezTo>
                  <a:pt x="1721171" y="4872441"/>
                  <a:pt x="1733873" y="4862854"/>
                  <a:pt x="1742724" y="4864675"/>
                </a:cubicBezTo>
                <a:close/>
                <a:moveTo>
                  <a:pt x="2895409" y="4861595"/>
                </a:moveTo>
                <a:cubicBezTo>
                  <a:pt x="2904972" y="4881627"/>
                  <a:pt x="2910004" y="4890686"/>
                  <a:pt x="2913628" y="4900450"/>
                </a:cubicBezTo>
                <a:lnTo>
                  <a:pt x="2916863" y="4918474"/>
                </a:lnTo>
                <a:lnTo>
                  <a:pt x="2895409" y="4918474"/>
                </a:lnTo>
                <a:close/>
                <a:moveTo>
                  <a:pt x="1451477" y="4831471"/>
                </a:moveTo>
                <a:cubicBezTo>
                  <a:pt x="1456240" y="4831480"/>
                  <a:pt x="1460553" y="4832996"/>
                  <a:pt x="1464359" y="4835248"/>
                </a:cubicBezTo>
                <a:cubicBezTo>
                  <a:pt x="1471971" y="4839753"/>
                  <a:pt x="1477558" y="4847202"/>
                  <a:pt x="1480678" y="4851429"/>
                </a:cubicBezTo>
                <a:cubicBezTo>
                  <a:pt x="1493260" y="4868441"/>
                  <a:pt x="1516108" y="4849416"/>
                  <a:pt x="1525167" y="4870654"/>
                </a:cubicBezTo>
                <a:cubicBezTo>
                  <a:pt x="1531810" y="4886055"/>
                  <a:pt x="1544392" y="4898940"/>
                  <a:pt x="1554255" y="4912931"/>
                </a:cubicBezTo>
                <a:lnTo>
                  <a:pt x="1549524" y="4918474"/>
                </a:lnTo>
                <a:lnTo>
                  <a:pt x="1543323" y="4918474"/>
                </a:lnTo>
                <a:lnTo>
                  <a:pt x="1495977" y="4885451"/>
                </a:lnTo>
                <a:cubicBezTo>
                  <a:pt x="1494467" y="4887967"/>
                  <a:pt x="1490845" y="4893705"/>
                  <a:pt x="1486918" y="4900147"/>
                </a:cubicBezTo>
                <a:cubicBezTo>
                  <a:pt x="1477659" y="4874651"/>
                  <a:pt x="1460647" y="4853512"/>
                  <a:pt x="1435885" y="4836733"/>
                </a:cubicBezTo>
                <a:cubicBezTo>
                  <a:pt x="1441497" y="4832958"/>
                  <a:pt x="1446713" y="4831461"/>
                  <a:pt x="1451477" y="4831471"/>
                </a:cubicBezTo>
                <a:close/>
                <a:moveTo>
                  <a:pt x="2122866" y="4819118"/>
                </a:moveTo>
                <a:cubicBezTo>
                  <a:pt x="2115519" y="4833915"/>
                  <a:pt x="2108274" y="4848811"/>
                  <a:pt x="2099617" y="4866327"/>
                </a:cubicBezTo>
                <a:cubicBezTo>
                  <a:pt x="2109834" y="4878355"/>
                  <a:pt x="2115495" y="4892195"/>
                  <a:pt x="2119168" y="4907004"/>
                </a:cubicBezTo>
                <a:lnTo>
                  <a:pt x="2121049" y="4918474"/>
                </a:lnTo>
                <a:lnTo>
                  <a:pt x="2067533" y="4918474"/>
                </a:lnTo>
                <a:lnTo>
                  <a:pt x="2058045" y="4903066"/>
                </a:lnTo>
                <a:cubicBezTo>
                  <a:pt x="2063581" y="4865118"/>
                  <a:pt x="2093577" y="4842974"/>
                  <a:pt x="2122866" y="4819118"/>
                </a:cubicBezTo>
                <a:close/>
                <a:moveTo>
                  <a:pt x="865867" y="4809053"/>
                </a:moveTo>
                <a:lnTo>
                  <a:pt x="865968" y="4809154"/>
                </a:lnTo>
                <a:lnTo>
                  <a:pt x="865746" y="4809132"/>
                </a:lnTo>
                <a:close/>
                <a:moveTo>
                  <a:pt x="745426" y="4786635"/>
                </a:moveTo>
                <a:cubicBezTo>
                  <a:pt x="751075" y="4786613"/>
                  <a:pt x="757511" y="4787764"/>
                  <a:pt x="765011" y="4790230"/>
                </a:cubicBezTo>
                <a:cubicBezTo>
                  <a:pt x="779454" y="4794961"/>
                  <a:pt x="794125" y="4799819"/>
                  <a:pt x="810470" y="4803430"/>
                </a:cubicBezTo>
                <a:lnTo>
                  <a:pt x="865746" y="4809132"/>
                </a:lnTo>
                <a:lnTo>
                  <a:pt x="823997" y="4835979"/>
                </a:lnTo>
                <a:cubicBezTo>
                  <a:pt x="810785" y="4841138"/>
                  <a:pt x="797624" y="4842370"/>
                  <a:pt x="782425" y="4839350"/>
                </a:cubicBezTo>
                <a:cubicBezTo>
                  <a:pt x="769843" y="4836834"/>
                  <a:pt x="755548" y="4842370"/>
                  <a:pt x="735619" y="4845189"/>
                </a:cubicBezTo>
                <a:cubicBezTo>
                  <a:pt x="730184" y="4839150"/>
                  <a:pt x="719514" y="4827171"/>
                  <a:pt x="708340" y="4814690"/>
                </a:cubicBezTo>
                <a:cubicBezTo>
                  <a:pt x="715185" y="4803115"/>
                  <a:pt x="721854" y="4794534"/>
                  <a:pt x="730561" y="4790080"/>
                </a:cubicBezTo>
                <a:cubicBezTo>
                  <a:pt x="734914" y="4787853"/>
                  <a:pt x="739776" y="4786658"/>
                  <a:pt x="745426" y="4786635"/>
                </a:cubicBezTo>
                <a:close/>
                <a:moveTo>
                  <a:pt x="1325871" y="4777547"/>
                </a:moveTo>
                <a:cubicBezTo>
                  <a:pt x="1348015" y="4805530"/>
                  <a:pt x="1403075" y="4789929"/>
                  <a:pt x="1406497" y="4843075"/>
                </a:cubicBezTo>
                <a:cubicBezTo>
                  <a:pt x="1402370" y="4845592"/>
                  <a:pt x="1395324" y="4849818"/>
                  <a:pt x="1386164" y="4855354"/>
                </a:cubicBezTo>
                <a:cubicBezTo>
                  <a:pt x="1373180" y="4846095"/>
                  <a:pt x="1359893" y="4836634"/>
                  <a:pt x="1343083" y="4824654"/>
                </a:cubicBezTo>
                <a:cubicBezTo>
                  <a:pt x="1336037" y="4836029"/>
                  <a:pt x="1329596" y="4846396"/>
                  <a:pt x="1322449" y="4857971"/>
                </a:cubicBezTo>
                <a:cubicBezTo>
                  <a:pt x="1335433" y="4869648"/>
                  <a:pt x="1346305" y="4879513"/>
                  <a:pt x="1362711" y="4894108"/>
                </a:cubicBezTo>
                <a:cubicBezTo>
                  <a:pt x="1337749" y="4896222"/>
                  <a:pt x="1318020" y="4898033"/>
                  <a:pt x="1298191" y="4899745"/>
                </a:cubicBezTo>
                <a:cubicBezTo>
                  <a:pt x="1317416" y="4900399"/>
                  <a:pt x="1334805" y="4903393"/>
                  <a:pt x="1348834" y="4911320"/>
                </a:cubicBezTo>
                <a:lnTo>
                  <a:pt x="1357076" y="4918474"/>
                </a:lnTo>
                <a:lnTo>
                  <a:pt x="1084031" y="4918474"/>
                </a:lnTo>
                <a:lnTo>
                  <a:pt x="1092210" y="4913730"/>
                </a:lnTo>
                <a:cubicBezTo>
                  <a:pt x="1111277" y="4900273"/>
                  <a:pt x="1129338" y="4884042"/>
                  <a:pt x="1156970" y="4893404"/>
                </a:cubicBezTo>
                <a:cubicBezTo>
                  <a:pt x="1182637" y="4878003"/>
                  <a:pt x="1208404" y="4862602"/>
                  <a:pt x="1237897" y="4844886"/>
                </a:cubicBezTo>
                <a:cubicBezTo>
                  <a:pt x="1234575" y="4839854"/>
                  <a:pt x="1230751" y="4834217"/>
                  <a:pt x="1225013" y="4825461"/>
                </a:cubicBezTo>
                <a:cubicBezTo>
                  <a:pt x="1252290" y="4796572"/>
                  <a:pt x="1280576" y="4770703"/>
                  <a:pt x="1325871" y="4777547"/>
                </a:cubicBezTo>
                <a:close/>
                <a:moveTo>
                  <a:pt x="223187" y="4753125"/>
                </a:moveTo>
                <a:cubicBezTo>
                  <a:pt x="228308" y="4753188"/>
                  <a:pt x="233291" y="4756006"/>
                  <a:pt x="237569" y="4762851"/>
                </a:cubicBezTo>
                <a:cubicBezTo>
                  <a:pt x="235857" y="4764864"/>
                  <a:pt x="234147" y="4766776"/>
                  <a:pt x="232435" y="4768789"/>
                </a:cubicBezTo>
                <a:cubicBezTo>
                  <a:pt x="234448" y="4767079"/>
                  <a:pt x="236360" y="4765368"/>
                  <a:pt x="238375" y="4763657"/>
                </a:cubicBezTo>
                <a:cubicBezTo>
                  <a:pt x="250755" y="4762348"/>
                  <a:pt x="258607" y="4768187"/>
                  <a:pt x="257902" y="4780265"/>
                </a:cubicBezTo>
                <a:cubicBezTo>
                  <a:pt x="257097" y="4793148"/>
                  <a:pt x="253372" y="4805730"/>
                  <a:pt x="250957" y="4818413"/>
                </a:cubicBezTo>
                <a:cubicBezTo>
                  <a:pt x="258003" y="4822843"/>
                  <a:pt x="264444" y="4826971"/>
                  <a:pt x="274409" y="4833210"/>
                </a:cubicBezTo>
                <a:cubicBezTo>
                  <a:pt x="263438" y="4839150"/>
                  <a:pt x="255084" y="4843779"/>
                  <a:pt x="246931" y="4848209"/>
                </a:cubicBezTo>
                <a:cubicBezTo>
                  <a:pt x="251359" y="4863810"/>
                  <a:pt x="255990" y="4880317"/>
                  <a:pt x="261627" y="4900450"/>
                </a:cubicBezTo>
                <a:cubicBezTo>
                  <a:pt x="274912" y="4877801"/>
                  <a:pt x="284274" y="4854046"/>
                  <a:pt x="316483" y="4852033"/>
                </a:cubicBezTo>
                <a:cubicBezTo>
                  <a:pt x="331482" y="4851128"/>
                  <a:pt x="345473" y="4832808"/>
                  <a:pt x="362283" y="4820628"/>
                </a:cubicBezTo>
                <a:cubicBezTo>
                  <a:pt x="376878" y="4839955"/>
                  <a:pt x="404156" y="4841163"/>
                  <a:pt x="405867" y="4868239"/>
                </a:cubicBezTo>
                <a:cubicBezTo>
                  <a:pt x="390969" y="4895316"/>
                  <a:pt x="346378" y="4875889"/>
                  <a:pt x="337823" y="4916454"/>
                </a:cubicBezTo>
                <a:lnTo>
                  <a:pt x="344791" y="4918474"/>
                </a:lnTo>
                <a:lnTo>
                  <a:pt x="141671" y="4918474"/>
                </a:lnTo>
                <a:lnTo>
                  <a:pt x="177275" y="4899947"/>
                </a:lnTo>
                <a:cubicBezTo>
                  <a:pt x="179088" y="4883840"/>
                  <a:pt x="176772" y="4867434"/>
                  <a:pt x="183315" y="4856059"/>
                </a:cubicBezTo>
                <a:cubicBezTo>
                  <a:pt x="191870" y="4841262"/>
                  <a:pt x="191569" y="4829184"/>
                  <a:pt x="188147" y="4813784"/>
                </a:cubicBezTo>
                <a:cubicBezTo>
                  <a:pt x="183416" y="4792645"/>
                  <a:pt x="191769" y="4773923"/>
                  <a:pt x="207975" y="4759933"/>
                </a:cubicBezTo>
                <a:cubicBezTo>
                  <a:pt x="212807" y="4755755"/>
                  <a:pt x="218066" y="4753062"/>
                  <a:pt x="223187" y="4753125"/>
                </a:cubicBezTo>
                <a:close/>
                <a:moveTo>
                  <a:pt x="3636137" y="4747879"/>
                </a:moveTo>
                <a:lnTo>
                  <a:pt x="3658085" y="4753289"/>
                </a:lnTo>
                <a:cubicBezTo>
                  <a:pt x="3658889" y="4757115"/>
                  <a:pt x="3660801" y="4761543"/>
                  <a:pt x="3659896" y="4762148"/>
                </a:cubicBezTo>
                <a:cubicBezTo>
                  <a:pt x="3647013" y="4771207"/>
                  <a:pt x="3642785" y="4784795"/>
                  <a:pt x="3650837" y="4796471"/>
                </a:cubicBezTo>
                <a:cubicBezTo>
                  <a:pt x="3656272" y="4804323"/>
                  <a:pt x="3669458" y="4809657"/>
                  <a:pt x="3679827" y="4810664"/>
                </a:cubicBezTo>
                <a:cubicBezTo>
                  <a:pt x="3696435" y="4812275"/>
                  <a:pt x="3713445" y="4809455"/>
                  <a:pt x="3734483" y="4808349"/>
                </a:cubicBezTo>
                <a:cubicBezTo>
                  <a:pt x="3726934" y="4819219"/>
                  <a:pt x="3720895" y="4828078"/>
                  <a:pt x="3717170" y="4833412"/>
                </a:cubicBezTo>
                <a:cubicBezTo>
                  <a:pt x="3694623" y="4832608"/>
                  <a:pt x="3674592" y="4831098"/>
                  <a:pt x="3654661" y="4831399"/>
                </a:cubicBezTo>
                <a:cubicBezTo>
                  <a:pt x="3636040" y="4831801"/>
                  <a:pt x="3626276" y="4824151"/>
                  <a:pt x="3627887" y="4806134"/>
                </a:cubicBezTo>
                <a:close/>
                <a:moveTo>
                  <a:pt x="3636040" y="4747854"/>
                </a:moveTo>
                <a:lnTo>
                  <a:pt x="3636141" y="4747854"/>
                </a:lnTo>
                <a:lnTo>
                  <a:pt x="3636137" y="4747879"/>
                </a:lnTo>
                <a:close/>
                <a:moveTo>
                  <a:pt x="1851597" y="4738391"/>
                </a:moveTo>
                <a:cubicBezTo>
                  <a:pt x="1862065" y="4760638"/>
                  <a:pt x="1853206" y="4790834"/>
                  <a:pt x="1885318" y="4795162"/>
                </a:cubicBezTo>
                <a:cubicBezTo>
                  <a:pt x="1889445" y="4795665"/>
                  <a:pt x="1867401" y="4819923"/>
                  <a:pt x="1894074" y="4821938"/>
                </a:cubicBezTo>
                <a:cubicBezTo>
                  <a:pt x="1885822" y="4862099"/>
                  <a:pt x="1929608" y="4857369"/>
                  <a:pt x="1943597" y="4878506"/>
                </a:cubicBezTo>
                <a:cubicBezTo>
                  <a:pt x="1944906" y="4880418"/>
                  <a:pt x="1957488" y="4876895"/>
                  <a:pt x="1957589" y="4877298"/>
                </a:cubicBezTo>
                <a:cubicBezTo>
                  <a:pt x="1961716" y="4898637"/>
                  <a:pt x="1977722" y="4896523"/>
                  <a:pt x="1992820" y="4895316"/>
                </a:cubicBezTo>
                <a:cubicBezTo>
                  <a:pt x="2008723" y="4894007"/>
                  <a:pt x="2015770" y="4883640"/>
                  <a:pt x="2018689" y="4869045"/>
                </a:cubicBezTo>
                <a:cubicBezTo>
                  <a:pt x="2019091" y="4866830"/>
                  <a:pt x="2022715" y="4865320"/>
                  <a:pt x="2031473" y="4857569"/>
                </a:cubicBezTo>
                <a:cubicBezTo>
                  <a:pt x="2028402" y="4875134"/>
                  <a:pt x="2025633" y="4890988"/>
                  <a:pt x="2023003" y="4905998"/>
                </a:cubicBezTo>
                <a:lnTo>
                  <a:pt x="2020806" y="4918474"/>
                </a:lnTo>
                <a:lnTo>
                  <a:pt x="2006631" y="4918474"/>
                </a:lnTo>
                <a:lnTo>
                  <a:pt x="2004899" y="4905683"/>
                </a:lnTo>
                <a:cubicBezTo>
                  <a:pt x="1989398" y="4907193"/>
                  <a:pt x="1973696" y="4904979"/>
                  <a:pt x="1961615" y="4910616"/>
                </a:cubicBezTo>
                <a:lnTo>
                  <a:pt x="1953671" y="4918474"/>
                </a:lnTo>
                <a:lnTo>
                  <a:pt x="1934746" y="4918474"/>
                </a:lnTo>
                <a:lnTo>
                  <a:pt x="1935817" y="4912626"/>
                </a:lnTo>
                <a:cubicBezTo>
                  <a:pt x="1933080" y="4896800"/>
                  <a:pt x="1914207" y="4890685"/>
                  <a:pt x="1904847" y="4878909"/>
                </a:cubicBezTo>
                <a:cubicBezTo>
                  <a:pt x="1886626" y="4855859"/>
                  <a:pt x="1859549" y="4873775"/>
                  <a:pt x="1835292" y="4860589"/>
                </a:cubicBezTo>
                <a:cubicBezTo>
                  <a:pt x="1831064" y="4850020"/>
                  <a:pt x="1825629" y="4836331"/>
                  <a:pt x="1819790" y="4821736"/>
                </a:cubicBezTo>
                <a:cubicBezTo>
                  <a:pt x="1827339" y="4808651"/>
                  <a:pt x="1836097" y="4796269"/>
                  <a:pt x="1841631" y="4782681"/>
                </a:cubicBezTo>
                <a:cubicBezTo>
                  <a:pt x="1846465" y="4770501"/>
                  <a:pt x="1847571" y="4756812"/>
                  <a:pt x="1851597" y="4738391"/>
                </a:cubicBezTo>
                <a:close/>
                <a:moveTo>
                  <a:pt x="2940604" y="4696417"/>
                </a:moveTo>
                <a:lnTo>
                  <a:pt x="2940604" y="4696518"/>
                </a:lnTo>
                <a:lnTo>
                  <a:pt x="2940500" y="4696533"/>
                </a:lnTo>
                <a:close/>
                <a:moveTo>
                  <a:pt x="945643" y="4689208"/>
                </a:moveTo>
                <a:cubicBezTo>
                  <a:pt x="959779" y="4689221"/>
                  <a:pt x="975532" y="4690807"/>
                  <a:pt x="992896" y="4694002"/>
                </a:cubicBezTo>
                <a:cubicBezTo>
                  <a:pt x="966020" y="4711415"/>
                  <a:pt x="942567" y="4726715"/>
                  <a:pt x="914988" y="4744531"/>
                </a:cubicBezTo>
                <a:cubicBezTo>
                  <a:pt x="897272" y="4739800"/>
                  <a:pt x="879757" y="4735169"/>
                  <a:pt x="862243" y="4730539"/>
                </a:cubicBezTo>
                <a:cubicBezTo>
                  <a:pt x="871001" y="4712371"/>
                  <a:pt x="886299" y="4700041"/>
                  <a:pt x="908092" y="4693851"/>
                </a:cubicBezTo>
                <a:cubicBezTo>
                  <a:pt x="918988" y="4690755"/>
                  <a:pt x="931507" y="4689195"/>
                  <a:pt x="945643" y="4689208"/>
                </a:cubicBezTo>
                <a:close/>
                <a:moveTo>
                  <a:pt x="2756189" y="4678727"/>
                </a:moveTo>
                <a:cubicBezTo>
                  <a:pt x="2764456" y="4678375"/>
                  <a:pt x="2772609" y="4681520"/>
                  <a:pt x="2786600" y="4689170"/>
                </a:cubicBezTo>
                <a:cubicBezTo>
                  <a:pt x="2807335" y="4700444"/>
                  <a:pt x="2840350" y="4675379"/>
                  <a:pt x="2847396" y="4710610"/>
                </a:cubicBezTo>
                <a:cubicBezTo>
                  <a:pt x="2868534" y="4719770"/>
                  <a:pt x="2873668" y="4689875"/>
                  <a:pt x="2894504" y="4698934"/>
                </a:cubicBezTo>
                <a:cubicBezTo>
                  <a:pt x="2900242" y="4701450"/>
                  <a:pt x="2907212" y="4701199"/>
                  <a:pt x="2915024" y="4700142"/>
                </a:cubicBezTo>
                <a:lnTo>
                  <a:pt x="2940500" y="4696533"/>
                </a:lnTo>
                <a:lnTo>
                  <a:pt x="2919781" y="4719431"/>
                </a:lnTo>
                <a:cubicBezTo>
                  <a:pt x="2911766" y="4723545"/>
                  <a:pt x="2902758" y="4724853"/>
                  <a:pt x="2892994" y="4725607"/>
                </a:cubicBezTo>
                <a:cubicBezTo>
                  <a:pt x="2856253" y="4728326"/>
                  <a:pt x="2820420" y="4732150"/>
                  <a:pt x="2785793" y="4712320"/>
                </a:cubicBezTo>
                <a:cubicBezTo>
                  <a:pt x="2766267" y="4701147"/>
                  <a:pt x="2743216" y="4695914"/>
                  <a:pt x="2725097" y="4689271"/>
                </a:cubicBezTo>
                <a:cubicBezTo>
                  <a:pt x="2739543" y="4682930"/>
                  <a:pt x="2747922" y="4679079"/>
                  <a:pt x="2756189" y="4678727"/>
                </a:cubicBezTo>
                <a:close/>
                <a:moveTo>
                  <a:pt x="3379970" y="4624248"/>
                </a:moveTo>
                <a:cubicBezTo>
                  <a:pt x="3386413" y="4631898"/>
                  <a:pt x="3391545" y="4636225"/>
                  <a:pt x="3394264" y="4641763"/>
                </a:cubicBezTo>
                <a:cubicBezTo>
                  <a:pt x="3400505" y="4654646"/>
                  <a:pt x="3403626" y="4668133"/>
                  <a:pt x="3424662" y="4664309"/>
                </a:cubicBezTo>
                <a:cubicBezTo>
                  <a:pt x="3429495" y="4663404"/>
                  <a:pt x="3441270" y="4682730"/>
                  <a:pt x="3444290" y="4694204"/>
                </a:cubicBezTo>
                <a:cubicBezTo>
                  <a:pt x="3447813" y="4707590"/>
                  <a:pt x="3445096" y="4722589"/>
                  <a:pt x="3445096" y="4738292"/>
                </a:cubicBezTo>
                <a:cubicBezTo>
                  <a:pt x="3418421" y="4726112"/>
                  <a:pt x="3440164" y="4707089"/>
                  <a:pt x="3433620" y="4693299"/>
                </a:cubicBezTo>
                <a:lnTo>
                  <a:pt x="3433521" y="4693299"/>
                </a:lnTo>
                <a:cubicBezTo>
                  <a:pt x="3412452" y="4693831"/>
                  <a:pt x="3387893" y="4684974"/>
                  <a:pt x="3359839" y="4666724"/>
                </a:cubicBezTo>
                <a:cubicBezTo>
                  <a:pt x="3365979" y="4653740"/>
                  <a:pt x="3372221" y="4640554"/>
                  <a:pt x="3379970" y="4624248"/>
                </a:cubicBezTo>
                <a:close/>
                <a:moveTo>
                  <a:pt x="527558" y="4620221"/>
                </a:moveTo>
                <a:cubicBezTo>
                  <a:pt x="524943" y="4631596"/>
                  <a:pt x="522425" y="4642064"/>
                  <a:pt x="518701" y="4658371"/>
                </a:cubicBezTo>
                <a:cubicBezTo>
                  <a:pt x="538127" y="4663303"/>
                  <a:pt x="558460" y="4668940"/>
                  <a:pt x="579096" y="4673570"/>
                </a:cubicBezTo>
                <a:cubicBezTo>
                  <a:pt x="592986" y="4676689"/>
                  <a:pt x="600435" y="4682126"/>
                  <a:pt x="595100" y="4693299"/>
                </a:cubicBezTo>
                <a:cubicBezTo>
                  <a:pt x="562185" y="4698230"/>
                  <a:pt x="532189" y="4702659"/>
                  <a:pt x="502294" y="4707289"/>
                </a:cubicBezTo>
                <a:cubicBezTo>
                  <a:pt x="499074" y="4707792"/>
                  <a:pt x="495852" y="4709806"/>
                  <a:pt x="492631" y="4709705"/>
                </a:cubicBezTo>
                <a:cubicBezTo>
                  <a:pt x="449852" y="4708799"/>
                  <a:pt x="448945" y="4708900"/>
                  <a:pt x="426500" y="4722791"/>
                </a:cubicBezTo>
                <a:lnTo>
                  <a:pt x="426399" y="4722690"/>
                </a:lnTo>
                <a:cubicBezTo>
                  <a:pt x="430324" y="4701854"/>
                  <a:pt x="432941" y="4687460"/>
                  <a:pt x="436363" y="4669342"/>
                </a:cubicBezTo>
                <a:cubicBezTo>
                  <a:pt x="447637" y="4673770"/>
                  <a:pt x="456898" y="4677495"/>
                  <a:pt x="466863" y="4681420"/>
                </a:cubicBezTo>
                <a:cubicBezTo>
                  <a:pt x="488404" y="4662698"/>
                  <a:pt x="484477" y="4621026"/>
                  <a:pt x="527558" y="4620221"/>
                </a:cubicBezTo>
                <a:close/>
                <a:moveTo>
                  <a:pt x="755055" y="4619206"/>
                </a:moveTo>
                <a:lnTo>
                  <a:pt x="757269" y="4650658"/>
                </a:lnTo>
                <a:cubicBezTo>
                  <a:pt x="758035" y="4661515"/>
                  <a:pt x="758867" y="4673216"/>
                  <a:pt x="759873" y="4687359"/>
                </a:cubicBezTo>
                <a:cubicBezTo>
                  <a:pt x="739743" y="4669443"/>
                  <a:pt x="727866" y="4658771"/>
                  <a:pt x="719812" y="4651525"/>
                </a:cubicBezTo>
                <a:cubicBezTo>
                  <a:pt x="693541" y="4642667"/>
                  <a:pt x="667472" y="4681218"/>
                  <a:pt x="644521" y="4638440"/>
                </a:cubicBezTo>
                <a:cubicBezTo>
                  <a:pt x="677537" y="4638440"/>
                  <a:pt x="705821" y="4639346"/>
                  <a:pt x="733905" y="4637735"/>
                </a:cubicBezTo>
                <a:cubicBezTo>
                  <a:pt x="737024" y="4637535"/>
                  <a:pt x="739993" y="4635018"/>
                  <a:pt x="743354" y="4631483"/>
                </a:cubicBezTo>
                <a:close/>
                <a:moveTo>
                  <a:pt x="755043" y="4619013"/>
                </a:moveTo>
                <a:lnTo>
                  <a:pt x="755144" y="4619114"/>
                </a:lnTo>
                <a:lnTo>
                  <a:pt x="755055" y="4619206"/>
                </a:lnTo>
                <a:close/>
                <a:moveTo>
                  <a:pt x="3180469" y="4614584"/>
                </a:moveTo>
                <a:cubicBezTo>
                  <a:pt x="3187615" y="4615389"/>
                  <a:pt x="3195266" y="4614283"/>
                  <a:pt x="3196474" y="4616597"/>
                </a:cubicBezTo>
                <a:cubicBezTo>
                  <a:pt x="3203217" y="4629683"/>
                  <a:pt x="3208351" y="4643574"/>
                  <a:pt x="3213787" y="4656257"/>
                </a:cubicBezTo>
                <a:cubicBezTo>
                  <a:pt x="3194461" y="4667430"/>
                  <a:pt x="3176442" y="4677897"/>
                  <a:pt x="3157821" y="4688769"/>
                </a:cubicBezTo>
                <a:cubicBezTo>
                  <a:pt x="3138697" y="4675280"/>
                  <a:pt x="3124102" y="4658773"/>
                  <a:pt x="3141113" y="4629179"/>
                </a:cubicBezTo>
                <a:cubicBezTo>
                  <a:pt x="3146950" y="4637937"/>
                  <a:pt x="3153191" y="4647297"/>
                  <a:pt x="3159331" y="4656358"/>
                </a:cubicBezTo>
                <a:lnTo>
                  <a:pt x="3159230" y="4656457"/>
                </a:lnTo>
                <a:cubicBezTo>
                  <a:pt x="3165269" y="4653538"/>
                  <a:pt x="3172216" y="4650217"/>
                  <a:pt x="3182181" y="4645385"/>
                </a:cubicBezTo>
                <a:cubicBezTo>
                  <a:pt x="3181778" y="4637434"/>
                  <a:pt x="3181174" y="4626764"/>
                  <a:pt x="3180469" y="4614584"/>
                </a:cubicBezTo>
                <a:close/>
                <a:moveTo>
                  <a:pt x="1720442" y="4586702"/>
                </a:moveTo>
                <a:cubicBezTo>
                  <a:pt x="1727356" y="4614886"/>
                  <a:pt x="1744599" y="4636124"/>
                  <a:pt x="1772181" y="4650418"/>
                </a:cubicBezTo>
                <a:cubicBezTo>
                  <a:pt x="1756077" y="4652633"/>
                  <a:pt x="1743996" y="4654343"/>
                  <a:pt x="1732419" y="4656055"/>
                </a:cubicBezTo>
                <a:cubicBezTo>
                  <a:pt x="1734331" y="4663404"/>
                  <a:pt x="1740172" y="4673972"/>
                  <a:pt x="1737452" y="4677192"/>
                </a:cubicBezTo>
                <a:cubicBezTo>
                  <a:pt x="1706550" y="4712926"/>
                  <a:pt x="1717622" y="4758121"/>
                  <a:pt x="1708462" y="4798785"/>
                </a:cubicBezTo>
                <a:cubicBezTo>
                  <a:pt x="1685312" y="4789223"/>
                  <a:pt x="1699403" y="4765871"/>
                  <a:pt x="1690547" y="4750672"/>
                </a:cubicBezTo>
                <a:cubicBezTo>
                  <a:pt x="1681286" y="4767785"/>
                  <a:pt x="1672328" y="4784494"/>
                  <a:pt x="1661256" y="4805027"/>
                </a:cubicBezTo>
                <a:cubicBezTo>
                  <a:pt x="1650186" y="4766877"/>
                  <a:pt x="1681688" y="4729132"/>
                  <a:pt x="1643843" y="4701652"/>
                </a:cubicBezTo>
                <a:cubicBezTo>
                  <a:pt x="1666691" y="4673770"/>
                  <a:pt x="1710576" y="4672462"/>
                  <a:pt x="1722655" y="4624046"/>
                </a:cubicBezTo>
                <a:cubicBezTo>
                  <a:pt x="1701014" y="4636528"/>
                  <a:pt x="1686721" y="4644680"/>
                  <a:pt x="1672429" y="4652934"/>
                </a:cubicBezTo>
                <a:cubicBezTo>
                  <a:pt x="1686621" y="4628375"/>
                  <a:pt x="1683802" y="4592238"/>
                  <a:pt x="1720442" y="4586702"/>
                </a:cubicBezTo>
                <a:close/>
                <a:moveTo>
                  <a:pt x="1755288" y="4552759"/>
                </a:moveTo>
                <a:lnTo>
                  <a:pt x="1755369" y="4552779"/>
                </a:lnTo>
                <a:lnTo>
                  <a:pt x="1755268" y="4552779"/>
                </a:lnTo>
                <a:close/>
                <a:moveTo>
                  <a:pt x="1164113" y="4530233"/>
                </a:moveTo>
                <a:cubicBezTo>
                  <a:pt x="1173374" y="4548553"/>
                  <a:pt x="1180721" y="4562847"/>
                  <a:pt x="1189378" y="4579857"/>
                </a:cubicBezTo>
                <a:cubicBezTo>
                  <a:pt x="1167535" y="4584285"/>
                  <a:pt x="1143378" y="4578145"/>
                  <a:pt x="1138244" y="4605222"/>
                </a:cubicBezTo>
                <a:cubicBezTo>
                  <a:pt x="1118113" y="4592942"/>
                  <a:pt x="1103215" y="4608141"/>
                  <a:pt x="1085803" y="4613778"/>
                </a:cubicBezTo>
                <a:cubicBezTo>
                  <a:pt x="1066074" y="4620120"/>
                  <a:pt x="1045036" y="4622133"/>
                  <a:pt x="1024099" y="4626059"/>
                </a:cubicBezTo>
                <a:cubicBezTo>
                  <a:pt x="1023395" y="4580461"/>
                  <a:pt x="1061342" y="4610154"/>
                  <a:pt x="1083487" y="4594150"/>
                </a:cubicBezTo>
                <a:lnTo>
                  <a:pt x="1083487" y="4581971"/>
                </a:lnTo>
                <a:cubicBezTo>
                  <a:pt x="1082882" y="4564255"/>
                  <a:pt x="1079561" y="4549760"/>
                  <a:pt x="1109355" y="4555599"/>
                </a:cubicBezTo>
                <a:cubicBezTo>
                  <a:pt x="1124454" y="4558618"/>
                  <a:pt x="1143780" y="4540299"/>
                  <a:pt x="1164113" y="4530233"/>
                </a:cubicBezTo>
                <a:close/>
                <a:moveTo>
                  <a:pt x="1840927" y="4445581"/>
                </a:moveTo>
                <a:cubicBezTo>
                  <a:pt x="1837405" y="4468731"/>
                  <a:pt x="1811938" y="4469133"/>
                  <a:pt x="1800866" y="4484334"/>
                </a:cubicBezTo>
                <a:cubicBezTo>
                  <a:pt x="1810026" y="4494802"/>
                  <a:pt x="1814054" y="4514027"/>
                  <a:pt x="1801268" y="4514933"/>
                </a:cubicBezTo>
                <a:cubicBezTo>
                  <a:pt x="1788033" y="4515889"/>
                  <a:pt x="1781891" y="4523388"/>
                  <a:pt x="1776382" y="4531629"/>
                </a:cubicBezTo>
                <a:lnTo>
                  <a:pt x="1755288" y="4552759"/>
                </a:lnTo>
                <a:lnTo>
                  <a:pt x="1720743" y="4544426"/>
                </a:lnTo>
                <a:cubicBezTo>
                  <a:pt x="1755268" y="4519060"/>
                  <a:pt x="1784458" y="4494600"/>
                  <a:pt x="1769964" y="4450815"/>
                </a:cubicBezTo>
                <a:cubicBezTo>
                  <a:pt x="1795330" y="4449003"/>
                  <a:pt x="1817373" y="4447392"/>
                  <a:pt x="1840927" y="4445581"/>
                </a:cubicBezTo>
                <a:close/>
                <a:moveTo>
                  <a:pt x="2075559" y="4427665"/>
                </a:moveTo>
                <a:cubicBezTo>
                  <a:pt x="2067203" y="4450613"/>
                  <a:pt x="2061368" y="4466821"/>
                  <a:pt x="2055931" y="4481717"/>
                </a:cubicBezTo>
                <a:cubicBezTo>
                  <a:pt x="2079385" y="4495910"/>
                  <a:pt x="2098911" y="4507788"/>
                  <a:pt x="2123270" y="4522583"/>
                </a:cubicBezTo>
                <a:cubicBezTo>
                  <a:pt x="2141892" y="4512418"/>
                  <a:pt x="2162123" y="4503157"/>
                  <a:pt x="2152460" y="4477691"/>
                </a:cubicBezTo>
                <a:cubicBezTo>
                  <a:pt x="2142092" y="4450413"/>
                  <a:pt x="2118539" y="4467122"/>
                  <a:pt x="2100120" y="4466619"/>
                </a:cubicBezTo>
                <a:cubicBezTo>
                  <a:pt x="2093276" y="4455848"/>
                  <a:pt x="2086633" y="4445178"/>
                  <a:pt x="2075559" y="4427665"/>
                </a:cubicBezTo>
                <a:close/>
                <a:moveTo>
                  <a:pt x="2989321" y="4308186"/>
                </a:moveTo>
                <a:cubicBezTo>
                  <a:pt x="2990327" y="4318352"/>
                  <a:pt x="2991534" y="4330129"/>
                  <a:pt x="2993547" y="4349656"/>
                </a:cubicBezTo>
                <a:cubicBezTo>
                  <a:pt x="2964760" y="4335463"/>
                  <a:pt x="2963652" y="4354992"/>
                  <a:pt x="2956707" y="4368780"/>
                </a:cubicBezTo>
                <a:cubicBezTo>
                  <a:pt x="2932649" y="4364653"/>
                  <a:pt x="2908492" y="4360528"/>
                  <a:pt x="2876182" y="4354992"/>
                </a:cubicBezTo>
                <a:cubicBezTo>
                  <a:pt x="2918861" y="4337276"/>
                  <a:pt x="2952479" y="4323385"/>
                  <a:pt x="2989321" y="4308186"/>
                </a:cubicBezTo>
                <a:close/>
                <a:moveTo>
                  <a:pt x="1763954" y="4229700"/>
                </a:moveTo>
                <a:lnTo>
                  <a:pt x="1787178" y="4252523"/>
                </a:lnTo>
                <a:cubicBezTo>
                  <a:pt x="1770368" y="4276983"/>
                  <a:pt x="1778522" y="4313016"/>
                  <a:pt x="1750035" y="4332343"/>
                </a:cubicBezTo>
                <a:cubicBezTo>
                  <a:pt x="1746312" y="4334859"/>
                  <a:pt x="1745003" y="4344322"/>
                  <a:pt x="1742485" y="4344421"/>
                </a:cubicBezTo>
                <a:cubicBezTo>
                  <a:pt x="1724569" y="4344825"/>
                  <a:pt x="1706148" y="4342610"/>
                  <a:pt x="1696786" y="4363446"/>
                </a:cubicBezTo>
                <a:cubicBezTo>
                  <a:pt x="1689641" y="4379351"/>
                  <a:pt x="1682393" y="4395354"/>
                  <a:pt x="1673737" y="4414378"/>
                </a:cubicBezTo>
                <a:cubicBezTo>
                  <a:pt x="1681993" y="4418606"/>
                  <a:pt x="1690344" y="4422834"/>
                  <a:pt x="1702021" y="4428772"/>
                </a:cubicBezTo>
                <a:cubicBezTo>
                  <a:pt x="1682191" y="4452729"/>
                  <a:pt x="1661660" y="4475779"/>
                  <a:pt x="1643340" y="4500439"/>
                </a:cubicBezTo>
                <a:cubicBezTo>
                  <a:pt x="1625724" y="4524095"/>
                  <a:pt x="1605795" y="4544226"/>
                  <a:pt x="1574590" y="4553687"/>
                </a:cubicBezTo>
                <a:cubicBezTo>
                  <a:pt x="1552949" y="4543219"/>
                  <a:pt x="1526480" y="4530435"/>
                  <a:pt x="1498499" y="4516948"/>
                </a:cubicBezTo>
                <a:cubicBezTo>
                  <a:pt x="1492057" y="4490848"/>
                  <a:pt x="1497723" y="4465683"/>
                  <a:pt x="1515505" y="4441455"/>
                </a:cubicBezTo>
                <a:lnTo>
                  <a:pt x="1515505" y="4500037"/>
                </a:lnTo>
                <a:cubicBezTo>
                  <a:pt x="1531108" y="4480912"/>
                  <a:pt x="1544998" y="4466419"/>
                  <a:pt x="1555870" y="4449910"/>
                </a:cubicBezTo>
                <a:cubicBezTo>
                  <a:pt x="1576401" y="4418707"/>
                  <a:pt x="1598246" y="4390019"/>
                  <a:pt x="1635892" y="4377437"/>
                </a:cubicBezTo>
                <a:cubicBezTo>
                  <a:pt x="1642736" y="4375123"/>
                  <a:pt x="1651190" y="4365862"/>
                  <a:pt x="1651896" y="4359117"/>
                </a:cubicBezTo>
                <a:cubicBezTo>
                  <a:pt x="1655419" y="4323385"/>
                  <a:pt x="1679475" y="4296811"/>
                  <a:pt x="1698197" y="4260876"/>
                </a:cubicBezTo>
                <a:cubicBezTo>
                  <a:pt x="1708161" y="4256951"/>
                  <a:pt x="1731916" y="4264500"/>
                  <a:pt x="1742587" y="4240543"/>
                </a:cubicBezTo>
                <a:cubicBezTo>
                  <a:pt x="1743845" y="4237726"/>
                  <a:pt x="1747368" y="4235889"/>
                  <a:pt x="1751495" y="4234316"/>
                </a:cubicBezTo>
                <a:close/>
                <a:moveTo>
                  <a:pt x="1763927" y="4229673"/>
                </a:moveTo>
                <a:lnTo>
                  <a:pt x="1764026" y="4229673"/>
                </a:lnTo>
                <a:lnTo>
                  <a:pt x="1763954" y="4229700"/>
                </a:lnTo>
                <a:close/>
                <a:moveTo>
                  <a:pt x="2342602" y="4161125"/>
                </a:moveTo>
                <a:cubicBezTo>
                  <a:pt x="2330119" y="4172399"/>
                  <a:pt x="2316933" y="4184276"/>
                  <a:pt x="2303344" y="4196557"/>
                </a:cubicBezTo>
                <a:cubicBezTo>
                  <a:pt x="2304452" y="4214272"/>
                  <a:pt x="2302136" y="4235310"/>
                  <a:pt x="2323374" y="4245174"/>
                </a:cubicBezTo>
                <a:cubicBezTo>
                  <a:pt x="2337064" y="4251514"/>
                  <a:pt x="2351861" y="4252622"/>
                  <a:pt x="2364746" y="4236820"/>
                </a:cubicBezTo>
                <a:cubicBezTo>
                  <a:pt x="2356693" y="4209340"/>
                  <a:pt x="2349344" y="4184076"/>
                  <a:pt x="2342602" y="4161125"/>
                </a:cubicBezTo>
                <a:close/>
                <a:moveTo>
                  <a:pt x="2401787" y="4062078"/>
                </a:moveTo>
                <a:cubicBezTo>
                  <a:pt x="2386588" y="4089257"/>
                  <a:pt x="2394742" y="4115528"/>
                  <a:pt x="2397157" y="4138377"/>
                </a:cubicBezTo>
                <a:cubicBezTo>
                  <a:pt x="2400981" y="4174413"/>
                  <a:pt x="2424334" y="4206824"/>
                  <a:pt x="2422422" y="4245174"/>
                </a:cubicBezTo>
                <a:cubicBezTo>
                  <a:pt x="2422321" y="4248193"/>
                  <a:pt x="2428762" y="4251415"/>
                  <a:pt x="2432186" y="4254635"/>
                </a:cubicBezTo>
                <a:lnTo>
                  <a:pt x="2432287" y="4254736"/>
                </a:lnTo>
                <a:cubicBezTo>
                  <a:pt x="2440137" y="4219204"/>
                  <a:pt x="2447787" y="4184678"/>
                  <a:pt x="2455538" y="4149449"/>
                </a:cubicBezTo>
                <a:cubicBezTo>
                  <a:pt x="2427626" y="4130193"/>
                  <a:pt x="2409708" y="4101063"/>
                  <a:pt x="2401787" y="4062078"/>
                </a:cubicBezTo>
                <a:close/>
                <a:moveTo>
                  <a:pt x="2169470" y="4045270"/>
                </a:moveTo>
                <a:cubicBezTo>
                  <a:pt x="2149742" y="4061274"/>
                  <a:pt x="2125787" y="4073755"/>
                  <a:pt x="2112401" y="4093584"/>
                </a:cubicBezTo>
                <a:cubicBezTo>
                  <a:pt x="2099114" y="4113113"/>
                  <a:pt x="2096496" y="4139988"/>
                  <a:pt x="2088545" y="4165554"/>
                </a:cubicBezTo>
                <a:cubicBezTo>
                  <a:pt x="2101832" y="4163139"/>
                  <a:pt x="2109983" y="4161629"/>
                  <a:pt x="2118137" y="4160119"/>
                </a:cubicBezTo>
                <a:cubicBezTo>
                  <a:pt x="2124578" y="4195449"/>
                  <a:pt x="2090558" y="4190416"/>
                  <a:pt x="2078580" y="4206119"/>
                </a:cubicBezTo>
                <a:cubicBezTo>
                  <a:pt x="2065493" y="4228968"/>
                  <a:pt x="2052305" y="4251817"/>
                  <a:pt x="2039222" y="4274667"/>
                </a:cubicBezTo>
                <a:cubicBezTo>
                  <a:pt x="2041136" y="4276277"/>
                  <a:pt x="2043048" y="4277886"/>
                  <a:pt x="2044960" y="4279598"/>
                </a:cubicBezTo>
                <a:cubicBezTo>
                  <a:pt x="2050897" y="4275873"/>
                  <a:pt x="2056736" y="4272150"/>
                  <a:pt x="2066199" y="4266111"/>
                </a:cubicBezTo>
                <a:cubicBezTo>
                  <a:pt x="2063179" y="4300434"/>
                  <a:pt x="2060461" y="4332242"/>
                  <a:pt x="2057845" y="4361532"/>
                </a:cubicBezTo>
                <a:cubicBezTo>
                  <a:pt x="2078479" y="4362842"/>
                  <a:pt x="2097303" y="4362741"/>
                  <a:pt x="2115823" y="4365559"/>
                </a:cubicBezTo>
                <a:cubicBezTo>
                  <a:pt x="2150951" y="4370793"/>
                  <a:pt x="2151555" y="4371095"/>
                  <a:pt x="2172389" y="4334154"/>
                </a:cubicBezTo>
                <a:cubicBezTo>
                  <a:pt x="2165646" y="4325800"/>
                  <a:pt x="2158398" y="4316840"/>
                  <a:pt x="2152660" y="4309795"/>
                </a:cubicBezTo>
                <a:cubicBezTo>
                  <a:pt x="2156587" y="4294696"/>
                  <a:pt x="2167558" y="4275873"/>
                  <a:pt x="2162324" y="4268425"/>
                </a:cubicBezTo>
                <a:cubicBezTo>
                  <a:pt x="2148032" y="4247991"/>
                  <a:pt x="2152460" y="4229572"/>
                  <a:pt x="2155680" y="4208635"/>
                </a:cubicBezTo>
                <a:cubicBezTo>
                  <a:pt x="2157192" y="4198671"/>
                  <a:pt x="2150447" y="4187196"/>
                  <a:pt x="2146722" y="4176626"/>
                </a:cubicBezTo>
                <a:cubicBezTo>
                  <a:pt x="2143602" y="4167668"/>
                  <a:pt x="2139575" y="4159112"/>
                  <a:pt x="2135854" y="4150456"/>
                </a:cubicBezTo>
                <a:lnTo>
                  <a:pt x="2135953" y="4150254"/>
                </a:lnTo>
                <a:cubicBezTo>
                  <a:pt x="2144509" y="4155187"/>
                  <a:pt x="2152964" y="4160220"/>
                  <a:pt x="2161620" y="4165253"/>
                </a:cubicBezTo>
                <a:cubicBezTo>
                  <a:pt x="2171987" y="4161125"/>
                  <a:pt x="2182859" y="4156897"/>
                  <a:pt x="2193729" y="4152671"/>
                </a:cubicBezTo>
                <a:cubicBezTo>
                  <a:pt x="2180241" y="4179445"/>
                  <a:pt x="2191313" y="4202194"/>
                  <a:pt x="2190709" y="4226452"/>
                </a:cubicBezTo>
                <a:cubicBezTo>
                  <a:pt x="2205708" y="4219305"/>
                  <a:pt x="2216679" y="4213971"/>
                  <a:pt x="2228656" y="4208334"/>
                </a:cubicBezTo>
                <a:cubicBezTo>
                  <a:pt x="2227048" y="4200282"/>
                  <a:pt x="2227248" y="4193034"/>
                  <a:pt x="2224228" y="4187698"/>
                </a:cubicBezTo>
                <a:cubicBezTo>
                  <a:pt x="2208827" y="4160923"/>
                  <a:pt x="2190509" y="4136867"/>
                  <a:pt x="2210741" y="4102443"/>
                </a:cubicBezTo>
                <a:cubicBezTo>
                  <a:pt x="2219195" y="4088149"/>
                  <a:pt x="2189401" y="4072950"/>
                  <a:pt x="2198159" y="4052516"/>
                </a:cubicBezTo>
                <a:cubicBezTo>
                  <a:pt x="2188797" y="4050101"/>
                  <a:pt x="2179336" y="4047786"/>
                  <a:pt x="2169470" y="4045270"/>
                </a:cubicBezTo>
                <a:close/>
                <a:moveTo>
                  <a:pt x="1967353" y="4034398"/>
                </a:moveTo>
                <a:cubicBezTo>
                  <a:pt x="1960811" y="4038222"/>
                  <a:pt x="1953763" y="4042250"/>
                  <a:pt x="1945209" y="4047283"/>
                </a:cubicBezTo>
                <a:cubicBezTo>
                  <a:pt x="1949941" y="4062784"/>
                  <a:pt x="1956079" y="4076574"/>
                  <a:pt x="1957892" y="4090868"/>
                </a:cubicBezTo>
                <a:cubicBezTo>
                  <a:pt x="1960308" y="4109590"/>
                  <a:pt x="1960912" y="4128916"/>
                  <a:pt x="1959301" y="4147636"/>
                </a:cubicBezTo>
                <a:cubicBezTo>
                  <a:pt x="1958596" y="4155790"/>
                  <a:pt x="1936252" y="4152368"/>
                  <a:pt x="1944805" y="4171694"/>
                </a:cubicBezTo>
                <a:cubicBezTo>
                  <a:pt x="1947726" y="4178237"/>
                  <a:pt x="1933934" y="4191021"/>
                  <a:pt x="1930512" y="4201791"/>
                </a:cubicBezTo>
                <a:cubicBezTo>
                  <a:pt x="1927997" y="4209541"/>
                  <a:pt x="1930010" y="4218701"/>
                  <a:pt x="1930010" y="4232994"/>
                </a:cubicBezTo>
                <a:cubicBezTo>
                  <a:pt x="1943395" y="4219103"/>
                  <a:pt x="1952860" y="4202596"/>
                  <a:pt x="1959905" y="4203501"/>
                </a:cubicBezTo>
                <a:cubicBezTo>
                  <a:pt x="1970575" y="4204910"/>
                  <a:pt x="1979632" y="4218500"/>
                  <a:pt x="1988289" y="4225948"/>
                </a:cubicBezTo>
                <a:cubicBezTo>
                  <a:pt x="2000872" y="4212661"/>
                  <a:pt x="2012549" y="4198671"/>
                  <a:pt x="2025937" y="4186491"/>
                </a:cubicBezTo>
                <a:cubicBezTo>
                  <a:pt x="2035649" y="4177735"/>
                  <a:pt x="2035247" y="4168148"/>
                  <a:pt x="2033636" y="4158120"/>
                </a:cubicBezTo>
                <a:lnTo>
                  <a:pt x="2034085" y="4127303"/>
                </a:lnTo>
                <a:lnTo>
                  <a:pt x="2034088" y="4127305"/>
                </a:lnTo>
                <a:lnTo>
                  <a:pt x="2034088" y="4127103"/>
                </a:lnTo>
                <a:lnTo>
                  <a:pt x="2034085" y="4127303"/>
                </a:lnTo>
                <a:lnTo>
                  <a:pt x="2001991" y="4108771"/>
                </a:lnTo>
                <a:cubicBezTo>
                  <a:pt x="1994330" y="4100883"/>
                  <a:pt x="1990051" y="4090615"/>
                  <a:pt x="1990203" y="4075970"/>
                </a:cubicBezTo>
                <a:cubicBezTo>
                  <a:pt x="1990302" y="4063790"/>
                  <a:pt x="1981243" y="4051409"/>
                  <a:pt x="1975808" y="4039431"/>
                </a:cubicBezTo>
                <a:cubicBezTo>
                  <a:pt x="1974802" y="4037216"/>
                  <a:pt x="1970774" y="4036310"/>
                  <a:pt x="1967353" y="4034398"/>
                </a:cubicBezTo>
                <a:close/>
                <a:moveTo>
                  <a:pt x="2552672" y="4008228"/>
                </a:moveTo>
                <a:cubicBezTo>
                  <a:pt x="2530225" y="4024937"/>
                  <a:pt x="2558208" y="4041545"/>
                  <a:pt x="2557502" y="4059059"/>
                </a:cubicBezTo>
                <a:cubicBezTo>
                  <a:pt x="2530627" y="4089960"/>
                  <a:pt x="2534554" y="4121668"/>
                  <a:pt x="2552672" y="4153273"/>
                </a:cubicBezTo>
                <a:cubicBezTo>
                  <a:pt x="2584479" y="4131532"/>
                  <a:pt x="2574917" y="4091371"/>
                  <a:pt x="2593538" y="4066509"/>
                </a:cubicBezTo>
                <a:cubicBezTo>
                  <a:pt x="2577736" y="4043960"/>
                  <a:pt x="2565254" y="4026045"/>
                  <a:pt x="2552672" y="4008228"/>
                </a:cubicBezTo>
                <a:close/>
                <a:moveTo>
                  <a:pt x="2725197" y="3769872"/>
                </a:moveTo>
                <a:cubicBezTo>
                  <a:pt x="2683625" y="3764738"/>
                  <a:pt x="2650108" y="3783359"/>
                  <a:pt x="2616789" y="3803290"/>
                </a:cubicBezTo>
                <a:cubicBezTo>
                  <a:pt x="2629472" y="3804699"/>
                  <a:pt x="2651315" y="3799365"/>
                  <a:pt x="2651919" y="3801077"/>
                </a:cubicBezTo>
                <a:cubicBezTo>
                  <a:pt x="2661180" y="3829058"/>
                  <a:pt x="2683929" y="3815168"/>
                  <a:pt x="2700637" y="3818388"/>
                </a:cubicBezTo>
                <a:cubicBezTo>
                  <a:pt x="2682115" y="3845767"/>
                  <a:pt x="2660978" y="3871737"/>
                  <a:pt x="2646082" y="3900827"/>
                </a:cubicBezTo>
                <a:cubicBezTo>
                  <a:pt x="2635814" y="3920756"/>
                  <a:pt x="2636419" y="3944814"/>
                  <a:pt x="2656952" y="3968268"/>
                </a:cubicBezTo>
                <a:cubicBezTo>
                  <a:pt x="2659468" y="3950552"/>
                  <a:pt x="2661281" y="3937969"/>
                  <a:pt x="2663092" y="3925488"/>
                </a:cubicBezTo>
                <a:cubicBezTo>
                  <a:pt x="2664703" y="3925488"/>
                  <a:pt x="2666413" y="3925488"/>
                  <a:pt x="2668024" y="3925488"/>
                </a:cubicBezTo>
                <a:cubicBezTo>
                  <a:pt x="2670540" y="3939579"/>
                  <a:pt x="2673057" y="3953671"/>
                  <a:pt x="2675977" y="3970180"/>
                </a:cubicBezTo>
                <a:cubicBezTo>
                  <a:pt x="2665710" y="3975514"/>
                  <a:pt x="2656046" y="3980546"/>
                  <a:pt x="2640948" y="3988399"/>
                </a:cubicBezTo>
                <a:cubicBezTo>
                  <a:pt x="2657255" y="4015274"/>
                  <a:pt x="2614877" y="4044767"/>
                  <a:pt x="2641652" y="4069829"/>
                </a:cubicBezTo>
                <a:cubicBezTo>
                  <a:pt x="2671246" y="4074662"/>
                  <a:pt x="2684834" y="4036814"/>
                  <a:pt x="2722379" y="4055032"/>
                </a:cubicBezTo>
                <a:cubicBezTo>
                  <a:pt x="2701141" y="4065803"/>
                  <a:pt x="2685840" y="4074258"/>
                  <a:pt x="2669837" y="4081405"/>
                </a:cubicBezTo>
                <a:cubicBezTo>
                  <a:pt x="2652523" y="4089156"/>
                  <a:pt x="2649504" y="4100832"/>
                  <a:pt x="2656148" y="4118145"/>
                </a:cubicBezTo>
                <a:cubicBezTo>
                  <a:pt x="2704059" y="4122675"/>
                  <a:pt x="2718555" y="4080398"/>
                  <a:pt x="2745530" y="4057450"/>
                </a:cubicBezTo>
                <a:cubicBezTo>
                  <a:pt x="2749457" y="4054127"/>
                  <a:pt x="2749255" y="4038323"/>
                  <a:pt x="2745329" y="4034801"/>
                </a:cubicBezTo>
                <a:cubicBezTo>
                  <a:pt x="2730935" y="4022219"/>
                  <a:pt x="2739189" y="4011549"/>
                  <a:pt x="2743820" y="3999167"/>
                </a:cubicBezTo>
                <a:cubicBezTo>
                  <a:pt x="2747241" y="3990109"/>
                  <a:pt x="2753079" y="3976219"/>
                  <a:pt x="2749255" y="3971085"/>
                </a:cubicBezTo>
                <a:cubicBezTo>
                  <a:pt x="2731739" y="3947834"/>
                  <a:pt x="2753582" y="3931929"/>
                  <a:pt x="2760428" y="3911497"/>
                </a:cubicBezTo>
                <a:cubicBezTo>
                  <a:pt x="2743316" y="3898410"/>
                  <a:pt x="2727915" y="3886534"/>
                  <a:pt x="2713219" y="3875260"/>
                </a:cubicBezTo>
                <a:cubicBezTo>
                  <a:pt x="2721674" y="3861368"/>
                  <a:pt x="2732847" y="3849492"/>
                  <a:pt x="2736169" y="3835702"/>
                </a:cubicBezTo>
                <a:cubicBezTo>
                  <a:pt x="2739088" y="3823221"/>
                  <a:pt x="2746235" y="3802587"/>
                  <a:pt x="2720265" y="3800371"/>
                </a:cubicBezTo>
                <a:lnTo>
                  <a:pt x="2720164" y="3800371"/>
                </a:lnTo>
                <a:cubicBezTo>
                  <a:pt x="2721674" y="3790910"/>
                  <a:pt x="2723285" y="3781548"/>
                  <a:pt x="2725197" y="3769872"/>
                </a:cubicBezTo>
                <a:close/>
                <a:moveTo>
                  <a:pt x="2016110" y="3646944"/>
                </a:moveTo>
                <a:lnTo>
                  <a:pt x="2016171" y="3647072"/>
                </a:lnTo>
                <a:lnTo>
                  <a:pt x="2016072" y="3647072"/>
                </a:lnTo>
                <a:close/>
                <a:moveTo>
                  <a:pt x="3013155" y="3616165"/>
                </a:moveTo>
                <a:lnTo>
                  <a:pt x="3012876" y="3616773"/>
                </a:lnTo>
                <a:lnTo>
                  <a:pt x="3012774" y="3616573"/>
                </a:lnTo>
                <a:close/>
                <a:moveTo>
                  <a:pt x="1712288" y="3437705"/>
                </a:moveTo>
                <a:cubicBezTo>
                  <a:pt x="1705645" y="3462970"/>
                  <a:pt x="1689037" y="3483806"/>
                  <a:pt x="1711383" y="3506655"/>
                </a:cubicBezTo>
                <a:cubicBezTo>
                  <a:pt x="1715811" y="3511185"/>
                  <a:pt x="1705847" y="3529806"/>
                  <a:pt x="1699302" y="3553561"/>
                </a:cubicBezTo>
                <a:cubicBezTo>
                  <a:pt x="1686217" y="3518835"/>
                  <a:pt x="1654008" y="3504541"/>
                  <a:pt x="1666389" y="3474143"/>
                </a:cubicBezTo>
                <a:cubicBezTo>
                  <a:pt x="1672629" y="3458742"/>
                  <a:pt x="1678668" y="3434082"/>
                  <a:pt x="1712288" y="3437705"/>
                </a:cubicBezTo>
                <a:close/>
                <a:moveTo>
                  <a:pt x="1973773" y="3356426"/>
                </a:moveTo>
                <a:cubicBezTo>
                  <a:pt x="1990655" y="3355501"/>
                  <a:pt x="2005074" y="3370090"/>
                  <a:pt x="2022210" y="3367749"/>
                </a:cubicBezTo>
                <a:cubicBezTo>
                  <a:pt x="2025230" y="3390798"/>
                  <a:pt x="2026740" y="3410529"/>
                  <a:pt x="2030465" y="3429754"/>
                </a:cubicBezTo>
                <a:cubicBezTo>
                  <a:pt x="2037610" y="3465889"/>
                  <a:pt x="2038517" y="3467601"/>
                  <a:pt x="2004293" y="3481290"/>
                </a:cubicBezTo>
                <a:cubicBezTo>
                  <a:pt x="1975806" y="3492663"/>
                  <a:pt x="1960005" y="3518734"/>
                  <a:pt x="1935947" y="3535142"/>
                </a:cubicBezTo>
                <a:cubicBezTo>
                  <a:pt x="1929002" y="3539871"/>
                  <a:pt x="1929103" y="3554668"/>
                  <a:pt x="1924169" y="3570773"/>
                </a:cubicBezTo>
                <a:cubicBezTo>
                  <a:pt x="1917528" y="3559802"/>
                  <a:pt x="1912996" y="3552354"/>
                  <a:pt x="1907159" y="3542790"/>
                </a:cubicBezTo>
                <a:cubicBezTo>
                  <a:pt x="1915515" y="3524169"/>
                  <a:pt x="1943496" y="3511286"/>
                  <a:pt x="1928196" y="3483404"/>
                </a:cubicBezTo>
                <a:cubicBezTo>
                  <a:pt x="1926587" y="3480384"/>
                  <a:pt x="1936250" y="3469814"/>
                  <a:pt x="1942087" y="3464278"/>
                </a:cubicBezTo>
                <a:cubicBezTo>
                  <a:pt x="1982652" y="3426330"/>
                  <a:pt x="1983357" y="3422909"/>
                  <a:pt x="1955877" y="3373184"/>
                </a:cubicBezTo>
                <a:cubicBezTo>
                  <a:pt x="1955172" y="3371977"/>
                  <a:pt x="1955877" y="3369964"/>
                  <a:pt x="1955877" y="3363723"/>
                </a:cubicBezTo>
                <a:cubicBezTo>
                  <a:pt x="1962245" y="3358766"/>
                  <a:pt x="1968145" y="3356735"/>
                  <a:pt x="1973773" y="3356426"/>
                </a:cubicBezTo>
                <a:close/>
                <a:moveTo>
                  <a:pt x="3011566" y="3334632"/>
                </a:moveTo>
                <a:cubicBezTo>
                  <a:pt x="3015392" y="3344698"/>
                  <a:pt x="3022337" y="3354662"/>
                  <a:pt x="3022337" y="3364729"/>
                </a:cubicBezTo>
                <a:cubicBezTo>
                  <a:pt x="3022337" y="3392510"/>
                  <a:pt x="3029584" y="3415459"/>
                  <a:pt x="3049715" y="3436196"/>
                </a:cubicBezTo>
                <a:cubicBezTo>
                  <a:pt x="3079610" y="3467097"/>
                  <a:pt x="3085953" y="3507963"/>
                  <a:pt x="3070450" y="3545106"/>
                </a:cubicBezTo>
                <a:cubicBezTo>
                  <a:pt x="3064765" y="3558695"/>
                  <a:pt x="3055302" y="3570674"/>
                  <a:pt x="3044784" y="3582199"/>
                </a:cubicBezTo>
                <a:lnTo>
                  <a:pt x="3013155" y="3616165"/>
                </a:lnTo>
                <a:lnTo>
                  <a:pt x="3031220" y="3576812"/>
                </a:lnTo>
                <a:cubicBezTo>
                  <a:pt x="3040481" y="3565439"/>
                  <a:pt x="3051126" y="3554970"/>
                  <a:pt x="3057869" y="3542287"/>
                </a:cubicBezTo>
                <a:cubicBezTo>
                  <a:pt x="3054950" y="3534637"/>
                  <a:pt x="3047702" y="3522960"/>
                  <a:pt x="3050118" y="3520444"/>
                </a:cubicBezTo>
                <a:cubicBezTo>
                  <a:pt x="3062600" y="3507258"/>
                  <a:pt x="3060989" y="3495482"/>
                  <a:pt x="3055251" y="3479679"/>
                </a:cubicBezTo>
                <a:cubicBezTo>
                  <a:pt x="3048709" y="3461561"/>
                  <a:pt x="3039951" y="3447971"/>
                  <a:pt x="3023747" y="3436699"/>
                </a:cubicBezTo>
                <a:cubicBezTo>
                  <a:pt x="2991033" y="3414050"/>
                  <a:pt x="2992542" y="3413346"/>
                  <a:pt x="3007540" y="3373887"/>
                </a:cubicBezTo>
                <a:cubicBezTo>
                  <a:pt x="3012071" y="3362011"/>
                  <a:pt x="3010359" y="3347818"/>
                  <a:pt x="3011566" y="3334632"/>
                </a:cubicBezTo>
                <a:close/>
                <a:moveTo>
                  <a:pt x="1974081" y="3316690"/>
                </a:moveTo>
                <a:cubicBezTo>
                  <a:pt x="1967938" y="3316935"/>
                  <a:pt x="1961666" y="3318325"/>
                  <a:pt x="1955174" y="3321345"/>
                </a:cubicBezTo>
                <a:cubicBezTo>
                  <a:pt x="1929707" y="3333223"/>
                  <a:pt x="1916622" y="3354965"/>
                  <a:pt x="1910583" y="3384357"/>
                </a:cubicBezTo>
                <a:cubicBezTo>
                  <a:pt x="1888540" y="3376506"/>
                  <a:pt x="1868306" y="3369360"/>
                  <a:pt x="1847371" y="3361811"/>
                </a:cubicBezTo>
                <a:cubicBezTo>
                  <a:pt x="1810028" y="3390899"/>
                  <a:pt x="1812443" y="3394020"/>
                  <a:pt x="1807814" y="3440624"/>
                </a:cubicBezTo>
                <a:cubicBezTo>
                  <a:pt x="1805397" y="3464581"/>
                  <a:pt x="1802075" y="3489443"/>
                  <a:pt x="1793216" y="3511587"/>
                </a:cubicBezTo>
                <a:cubicBezTo>
                  <a:pt x="1785064" y="3532021"/>
                  <a:pt x="1791003" y="3544502"/>
                  <a:pt x="1806101" y="3553963"/>
                </a:cubicBezTo>
                <a:cubicBezTo>
                  <a:pt x="1824924" y="3565740"/>
                  <a:pt x="1845457" y="3574799"/>
                  <a:pt x="1864078" y="3584361"/>
                </a:cubicBezTo>
                <a:cubicBezTo>
                  <a:pt x="1868405" y="3611037"/>
                  <a:pt x="1866796" y="3632979"/>
                  <a:pt x="1835393" y="3645762"/>
                </a:cubicBezTo>
                <a:cubicBezTo>
                  <a:pt x="1838009" y="3632879"/>
                  <a:pt x="1840123" y="3622913"/>
                  <a:pt x="1842538" y="3611037"/>
                </a:cubicBezTo>
                <a:cubicBezTo>
                  <a:pt x="1804793" y="3620197"/>
                  <a:pt x="1804189" y="3655828"/>
                  <a:pt x="1787581" y="3677873"/>
                </a:cubicBezTo>
                <a:cubicBezTo>
                  <a:pt x="1782847" y="3684112"/>
                  <a:pt x="1792915" y="3701526"/>
                  <a:pt x="1796741" y="3715517"/>
                </a:cubicBezTo>
                <a:lnTo>
                  <a:pt x="1796842" y="3715618"/>
                </a:lnTo>
                <a:cubicBezTo>
                  <a:pt x="1851294" y="3706961"/>
                  <a:pt x="1877567" y="3678174"/>
                  <a:pt x="1890050" y="3633482"/>
                </a:cubicBezTo>
                <a:cubicBezTo>
                  <a:pt x="1904441" y="3659955"/>
                  <a:pt x="1888841" y="3678778"/>
                  <a:pt x="1876662" y="3698003"/>
                </a:cubicBezTo>
                <a:cubicBezTo>
                  <a:pt x="1869412" y="3709378"/>
                  <a:pt x="1867500" y="3722059"/>
                  <a:pt x="1878574" y="3728905"/>
                </a:cubicBezTo>
                <a:cubicBezTo>
                  <a:pt x="1887129" y="3734140"/>
                  <a:pt x="1903032" y="3736757"/>
                  <a:pt x="1910583" y="3732127"/>
                </a:cubicBezTo>
                <a:cubicBezTo>
                  <a:pt x="1922360" y="3724879"/>
                  <a:pt x="1934540" y="3711994"/>
                  <a:pt x="1938265" y="3699111"/>
                </a:cubicBezTo>
                <a:cubicBezTo>
                  <a:pt x="1950141" y="3658043"/>
                  <a:pt x="1972085" y="3618887"/>
                  <a:pt x="1965039" y="3573289"/>
                </a:cubicBezTo>
                <a:cubicBezTo>
                  <a:pt x="1962321" y="3555877"/>
                  <a:pt x="1971481" y="3544704"/>
                  <a:pt x="1987183" y="3532927"/>
                </a:cubicBezTo>
                <a:cubicBezTo>
                  <a:pt x="2018790" y="3509172"/>
                  <a:pt x="2047679" y="3480987"/>
                  <a:pt x="2074451" y="3451696"/>
                </a:cubicBezTo>
                <a:cubicBezTo>
                  <a:pt x="2093678" y="3430660"/>
                  <a:pt x="2090960" y="3414454"/>
                  <a:pt x="2067506" y="3396838"/>
                </a:cubicBezTo>
                <a:cubicBezTo>
                  <a:pt x="2045059" y="3379928"/>
                  <a:pt x="2030163" y="3360200"/>
                  <a:pt x="2028352" y="3332318"/>
                </a:cubicBezTo>
                <a:cubicBezTo>
                  <a:pt x="2015971" y="3327788"/>
                  <a:pt x="2004168" y="3322025"/>
                  <a:pt x="1992216" y="3318904"/>
                </a:cubicBezTo>
                <a:cubicBezTo>
                  <a:pt x="1986239" y="3317344"/>
                  <a:pt x="1980224" y="3316445"/>
                  <a:pt x="1974081" y="3316690"/>
                </a:cubicBezTo>
                <a:close/>
                <a:moveTo>
                  <a:pt x="2326697" y="3223005"/>
                </a:moveTo>
                <a:cubicBezTo>
                  <a:pt x="2285629" y="3225521"/>
                  <a:pt x="2259459" y="3258436"/>
                  <a:pt x="2251002" y="3308965"/>
                </a:cubicBezTo>
                <a:cubicBezTo>
                  <a:pt x="2270832" y="3290847"/>
                  <a:pt x="2281603" y="3262864"/>
                  <a:pt x="2318040" y="3254208"/>
                </a:cubicBezTo>
                <a:cubicBezTo>
                  <a:pt x="2290864" y="3298397"/>
                  <a:pt x="2262982" y="3335841"/>
                  <a:pt x="2297606" y="3380733"/>
                </a:cubicBezTo>
                <a:cubicBezTo>
                  <a:pt x="2305560" y="3378720"/>
                  <a:pt x="2313410" y="3376808"/>
                  <a:pt x="2321262" y="3374795"/>
                </a:cubicBezTo>
                <a:cubicBezTo>
                  <a:pt x="2319047" y="3402879"/>
                  <a:pt x="2297707" y="3429653"/>
                  <a:pt x="2314619" y="3461258"/>
                </a:cubicBezTo>
                <a:cubicBezTo>
                  <a:pt x="2324482" y="3449483"/>
                  <a:pt x="2333240" y="3439013"/>
                  <a:pt x="2349344" y="3419889"/>
                </a:cubicBezTo>
                <a:cubicBezTo>
                  <a:pt x="2344916" y="3452703"/>
                  <a:pt x="2330925" y="3471928"/>
                  <a:pt x="2336158" y="3496287"/>
                </a:cubicBezTo>
                <a:cubicBezTo>
                  <a:pt x="2338877" y="3508768"/>
                  <a:pt x="2324381" y="3526584"/>
                  <a:pt x="2314518" y="3539671"/>
                </a:cubicBezTo>
                <a:cubicBezTo>
                  <a:pt x="2305760" y="3551246"/>
                  <a:pt x="2292675" y="3559400"/>
                  <a:pt x="2281201" y="3569364"/>
                </a:cubicBezTo>
                <a:cubicBezTo>
                  <a:pt x="2301030" y="3584161"/>
                  <a:pt x="2293380" y="3599259"/>
                  <a:pt x="2285528" y="3614357"/>
                </a:cubicBezTo>
                <a:cubicBezTo>
                  <a:pt x="2262478" y="3606707"/>
                  <a:pt x="2265599" y="3629858"/>
                  <a:pt x="2256640" y="3638818"/>
                </a:cubicBezTo>
                <a:cubicBezTo>
                  <a:pt x="2250600" y="3644958"/>
                  <a:pt x="2244159" y="3650694"/>
                  <a:pt x="2237817" y="3656634"/>
                </a:cubicBezTo>
                <a:cubicBezTo>
                  <a:pt x="2235201" y="3646870"/>
                  <a:pt x="2242146" y="3639220"/>
                  <a:pt x="2241038" y="3637811"/>
                </a:cubicBezTo>
                <a:cubicBezTo>
                  <a:pt x="2230872" y="3624726"/>
                  <a:pt x="2232281" y="3612546"/>
                  <a:pt x="2235100" y="3596442"/>
                </a:cubicBezTo>
                <a:cubicBezTo>
                  <a:pt x="2239227" y="3573188"/>
                  <a:pt x="2215974" y="3561312"/>
                  <a:pt x="2195139" y="3575806"/>
                </a:cubicBezTo>
                <a:cubicBezTo>
                  <a:pt x="2175510" y="3589495"/>
                  <a:pt x="2158601" y="3607312"/>
                  <a:pt x="2139676" y="3624122"/>
                </a:cubicBezTo>
                <a:cubicBezTo>
                  <a:pt x="2127598" y="3608619"/>
                  <a:pt x="2158601" y="3577115"/>
                  <a:pt x="2120653" y="3572685"/>
                </a:cubicBezTo>
                <a:cubicBezTo>
                  <a:pt x="2111192" y="3587785"/>
                  <a:pt x="2101731" y="3602782"/>
                  <a:pt x="2095589" y="3612546"/>
                </a:cubicBezTo>
                <a:lnTo>
                  <a:pt x="2026639" y="3612546"/>
                </a:lnTo>
                <a:lnTo>
                  <a:pt x="2016110" y="3646944"/>
                </a:lnTo>
                <a:lnTo>
                  <a:pt x="2009603" y="3633357"/>
                </a:lnTo>
                <a:cubicBezTo>
                  <a:pt x="2007491" y="3628828"/>
                  <a:pt x="2006105" y="3624625"/>
                  <a:pt x="2007415" y="3621605"/>
                </a:cubicBezTo>
                <a:cubicBezTo>
                  <a:pt x="2013052" y="3608619"/>
                  <a:pt x="2022814" y="3596341"/>
                  <a:pt x="2033585" y="3586878"/>
                </a:cubicBezTo>
                <a:cubicBezTo>
                  <a:pt x="2041941" y="3579531"/>
                  <a:pt x="2056131" y="3578825"/>
                  <a:pt x="2064689" y="3571579"/>
                </a:cubicBezTo>
                <a:cubicBezTo>
                  <a:pt x="2077574" y="3560506"/>
                  <a:pt x="2101630" y="3550541"/>
                  <a:pt x="2090155" y="3529604"/>
                </a:cubicBezTo>
                <a:cubicBezTo>
                  <a:pt x="2084721" y="3519640"/>
                  <a:pt x="2062474" y="3518934"/>
                  <a:pt x="2053112" y="3515916"/>
                </a:cubicBezTo>
                <a:cubicBezTo>
                  <a:pt x="2033888" y="3534738"/>
                  <a:pt x="2019896" y="3548328"/>
                  <a:pt x="2006006" y="3561916"/>
                </a:cubicBezTo>
                <a:cubicBezTo>
                  <a:pt x="1990502" y="3577014"/>
                  <a:pt x="1979131" y="3647474"/>
                  <a:pt x="1991209" y="3664183"/>
                </a:cubicBezTo>
                <a:cubicBezTo>
                  <a:pt x="1996644" y="3671631"/>
                  <a:pt x="2006508" y="3676664"/>
                  <a:pt x="2015267" y="3680791"/>
                </a:cubicBezTo>
                <a:lnTo>
                  <a:pt x="2055753" y="3696867"/>
                </a:lnTo>
                <a:lnTo>
                  <a:pt x="2035093" y="3667102"/>
                </a:lnTo>
                <a:cubicBezTo>
                  <a:pt x="2083609" y="3651903"/>
                  <a:pt x="2107768" y="3666196"/>
                  <a:pt x="2113706" y="3715620"/>
                </a:cubicBezTo>
                <a:cubicBezTo>
                  <a:pt x="2134844" y="3708473"/>
                  <a:pt x="2155478" y="3701526"/>
                  <a:pt x="2182255" y="3692467"/>
                </a:cubicBezTo>
                <a:cubicBezTo>
                  <a:pt x="2178731" y="3714611"/>
                  <a:pt x="2176415" y="3728503"/>
                  <a:pt x="2173798" y="3744810"/>
                </a:cubicBezTo>
                <a:cubicBezTo>
                  <a:pt x="2159102" y="3746016"/>
                  <a:pt x="2146017" y="3747728"/>
                  <a:pt x="2133033" y="3748031"/>
                </a:cubicBezTo>
                <a:cubicBezTo>
                  <a:pt x="2104547" y="3748836"/>
                  <a:pt x="2079482" y="3744104"/>
                  <a:pt x="2070625" y="3710787"/>
                </a:cubicBezTo>
                <a:lnTo>
                  <a:pt x="2057060" y="3698361"/>
                </a:lnTo>
                <a:lnTo>
                  <a:pt x="2064777" y="3735336"/>
                </a:lnTo>
                <a:cubicBezTo>
                  <a:pt x="2071760" y="3745086"/>
                  <a:pt x="2082857" y="3752157"/>
                  <a:pt x="2097402" y="3757290"/>
                </a:cubicBezTo>
                <a:cubicBezTo>
                  <a:pt x="2138569" y="3771784"/>
                  <a:pt x="2178430" y="3775810"/>
                  <a:pt x="2217384" y="3750950"/>
                </a:cubicBezTo>
                <a:cubicBezTo>
                  <a:pt x="2223524" y="3747023"/>
                  <a:pt x="2230872" y="3745111"/>
                  <a:pt x="2238522" y="3741790"/>
                </a:cubicBezTo>
                <a:cubicBezTo>
                  <a:pt x="2248587" y="3805303"/>
                  <a:pt x="2287038" y="3815269"/>
                  <a:pt x="2350151" y="3771483"/>
                </a:cubicBezTo>
                <a:cubicBezTo>
                  <a:pt x="2352465" y="3775107"/>
                  <a:pt x="2354780" y="3779535"/>
                  <a:pt x="2357801" y="3783460"/>
                </a:cubicBezTo>
                <a:cubicBezTo>
                  <a:pt x="2384072" y="3816878"/>
                  <a:pt x="2400177" y="3815872"/>
                  <a:pt x="2415174" y="3776113"/>
                </a:cubicBezTo>
                <a:cubicBezTo>
                  <a:pt x="2421314" y="3759908"/>
                  <a:pt x="2431179" y="3752258"/>
                  <a:pt x="2444062" y="3744405"/>
                </a:cubicBezTo>
                <a:cubicBezTo>
                  <a:pt x="2461879" y="3733434"/>
                  <a:pt x="2462784" y="3718235"/>
                  <a:pt x="2452216" y="3701627"/>
                </a:cubicBezTo>
                <a:cubicBezTo>
                  <a:pt x="2447183" y="3693676"/>
                  <a:pt x="2441346" y="3686327"/>
                  <a:pt x="2433393" y="3675255"/>
                </a:cubicBezTo>
                <a:cubicBezTo>
                  <a:pt x="2466509" y="3645964"/>
                  <a:pt x="2477783" y="3611841"/>
                  <a:pt x="2455337" y="3570975"/>
                </a:cubicBezTo>
                <a:cubicBezTo>
                  <a:pt x="2500633" y="3545508"/>
                  <a:pt x="2488453" y="3510581"/>
                  <a:pt x="2470738" y="3476356"/>
                </a:cubicBezTo>
                <a:cubicBezTo>
                  <a:pt x="2487346" y="3469009"/>
                  <a:pt x="2500028" y="3463372"/>
                  <a:pt x="2512610" y="3457836"/>
                </a:cubicBezTo>
                <a:cubicBezTo>
                  <a:pt x="2499726" y="3430156"/>
                  <a:pt x="2536165" y="3451092"/>
                  <a:pt x="2534754" y="3428847"/>
                </a:cubicBezTo>
                <a:cubicBezTo>
                  <a:pt x="2517441" y="3419788"/>
                  <a:pt x="2497310" y="3409320"/>
                  <a:pt x="2476676" y="3398549"/>
                </a:cubicBezTo>
                <a:cubicBezTo>
                  <a:pt x="2523179" y="3380834"/>
                  <a:pt x="2526702" y="3367648"/>
                  <a:pt x="2493284" y="3334028"/>
                </a:cubicBezTo>
                <a:cubicBezTo>
                  <a:pt x="2480098" y="3342181"/>
                  <a:pt x="2466611" y="3350638"/>
                  <a:pt x="2453222" y="3358991"/>
                </a:cubicBezTo>
                <a:cubicBezTo>
                  <a:pt x="2451007" y="3355972"/>
                  <a:pt x="2448895" y="3352952"/>
                  <a:pt x="2446680" y="3349932"/>
                </a:cubicBezTo>
                <a:cubicBezTo>
                  <a:pt x="2457248" y="3338357"/>
                  <a:pt x="2467817" y="3326782"/>
                  <a:pt x="2477078" y="3316716"/>
                </a:cubicBezTo>
                <a:cubicBezTo>
                  <a:pt x="2432085" y="3329096"/>
                  <a:pt x="2378837" y="3334733"/>
                  <a:pt x="2376723" y="3401066"/>
                </a:cubicBezTo>
                <a:cubicBezTo>
                  <a:pt x="2361223" y="3398650"/>
                  <a:pt x="2348841" y="3398549"/>
                  <a:pt x="2338072" y="3394321"/>
                </a:cubicBezTo>
                <a:cubicBezTo>
                  <a:pt x="2333341" y="3392510"/>
                  <a:pt x="2332031" y="3382143"/>
                  <a:pt x="2329112" y="3375599"/>
                </a:cubicBezTo>
                <a:cubicBezTo>
                  <a:pt x="2343305" y="3375801"/>
                  <a:pt x="2343909" y="3370265"/>
                  <a:pt x="2340386" y="3357180"/>
                </a:cubicBezTo>
                <a:cubicBezTo>
                  <a:pt x="2332534" y="3327586"/>
                  <a:pt x="2324583" y="3296786"/>
                  <a:pt x="2349244" y="3269809"/>
                </a:cubicBezTo>
                <a:cubicBezTo>
                  <a:pt x="2357196" y="3274541"/>
                  <a:pt x="2363739" y="3278365"/>
                  <a:pt x="2371994" y="3283197"/>
                </a:cubicBezTo>
                <a:cubicBezTo>
                  <a:pt x="2376824" y="3271220"/>
                  <a:pt x="2383065" y="3260952"/>
                  <a:pt x="2384674" y="3250081"/>
                </a:cubicBezTo>
                <a:cubicBezTo>
                  <a:pt x="2385582" y="3243740"/>
                  <a:pt x="2378635" y="3230152"/>
                  <a:pt x="2376020" y="3230352"/>
                </a:cubicBezTo>
                <a:cubicBezTo>
                  <a:pt x="2358504" y="3231761"/>
                  <a:pt x="2341593" y="3222098"/>
                  <a:pt x="2326697" y="3223005"/>
                </a:cubicBezTo>
                <a:close/>
                <a:moveTo>
                  <a:pt x="3395371" y="2781726"/>
                </a:moveTo>
                <a:cubicBezTo>
                  <a:pt x="3369199" y="2795314"/>
                  <a:pt x="3349370" y="2805581"/>
                  <a:pt x="3325918" y="2817761"/>
                </a:cubicBezTo>
                <a:cubicBezTo>
                  <a:pt x="3347458" y="2833160"/>
                  <a:pt x="3324608" y="2863761"/>
                  <a:pt x="3354202" y="2878657"/>
                </a:cubicBezTo>
                <a:cubicBezTo>
                  <a:pt x="3367287" y="2847856"/>
                  <a:pt x="3379669" y="2818667"/>
                  <a:pt x="3395371" y="2781726"/>
                </a:cubicBezTo>
                <a:close/>
                <a:moveTo>
                  <a:pt x="3144333" y="2776491"/>
                </a:moveTo>
                <a:cubicBezTo>
                  <a:pt x="3158224" y="2801857"/>
                  <a:pt x="3129032" y="2838696"/>
                  <a:pt x="3180671" y="2850373"/>
                </a:cubicBezTo>
                <a:cubicBezTo>
                  <a:pt x="3193453" y="2832859"/>
                  <a:pt x="3206338" y="2815144"/>
                  <a:pt x="3223047" y="2792395"/>
                </a:cubicBezTo>
                <a:cubicBezTo>
                  <a:pt x="3203821" y="2792395"/>
                  <a:pt x="3191943" y="2794307"/>
                  <a:pt x="3180972" y="2791892"/>
                </a:cubicBezTo>
                <a:cubicBezTo>
                  <a:pt x="3169397" y="2789376"/>
                  <a:pt x="3158727" y="2782732"/>
                  <a:pt x="3144333" y="2776491"/>
                </a:cubicBezTo>
                <a:close/>
                <a:moveTo>
                  <a:pt x="3866144" y="2684894"/>
                </a:moveTo>
                <a:lnTo>
                  <a:pt x="3866243" y="2684894"/>
                </a:lnTo>
                <a:lnTo>
                  <a:pt x="3866196" y="2684922"/>
                </a:lnTo>
                <a:close/>
                <a:moveTo>
                  <a:pt x="1418375" y="2681874"/>
                </a:moveTo>
                <a:cubicBezTo>
                  <a:pt x="1409919" y="2682175"/>
                  <a:pt x="1396834" y="2687109"/>
                  <a:pt x="1394116" y="2693449"/>
                </a:cubicBezTo>
                <a:cubicBezTo>
                  <a:pt x="1383547" y="2718312"/>
                  <a:pt x="1364624" y="2711969"/>
                  <a:pt x="1347815" y="2707339"/>
                </a:cubicBezTo>
                <a:cubicBezTo>
                  <a:pt x="1329998" y="2702508"/>
                  <a:pt x="1313188" y="2695361"/>
                  <a:pt x="1294868" y="2707038"/>
                </a:cubicBezTo>
                <a:cubicBezTo>
                  <a:pt x="1302518" y="2719116"/>
                  <a:pt x="1314900" y="2730289"/>
                  <a:pt x="1316511" y="2742772"/>
                </a:cubicBezTo>
                <a:cubicBezTo>
                  <a:pt x="1319832" y="2768338"/>
                  <a:pt x="1339962" y="2769847"/>
                  <a:pt x="1355465" y="2771961"/>
                </a:cubicBezTo>
                <a:cubicBezTo>
                  <a:pt x="1399653" y="2777900"/>
                  <a:pt x="1432164" y="2751226"/>
                  <a:pt x="1467999" y="2723041"/>
                </a:cubicBezTo>
                <a:lnTo>
                  <a:pt x="1467898" y="2723142"/>
                </a:lnTo>
                <a:cubicBezTo>
                  <a:pt x="1471924" y="2737034"/>
                  <a:pt x="1474742" y="2746495"/>
                  <a:pt x="1479473" y="2762802"/>
                </a:cubicBezTo>
                <a:cubicBezTo>
                  <a:pt x="1489036" y="2744381"/>
                  <a:pt x="1494774" y="2733511"/>
                  <a:pt x="1500914" y="2721733"/>
                </a:cubicBezTo>
                <a:cubicBezTo>
                  <a:pt x="1508658" y="2727069"/>
                  <a:pt x="1513894" y="2730592"/>
                  <a:pt x="1518424" y="2733711"/>
                </a:cubicBezTo>
                <a:cubicBezTo>
                  <a:pt x="1524364" y="2717707"/>
                  <a:pt x="1530401" y="2701603"/>
                  <a:pt x="1535335" y="2688113"/>
                </a:cubicBezTo>
                <a:cubicBezTo>
                  <a:pt x="1516007" y="2686907"/>
                  <a:pt x="1496987" y="2685799"/>
                  <a:pt x="1477964" y="2684592"/>
                </a:cubicBezTo>
                <a:cubicBezTo>
                  <a:pt x="1458134" y="2683485"/>
                  <a:pt x="1438203" y="2681068"/>
                  <a:pt x="1418375" y="2681874"/>
                </a:cubicBezTo>
                <a:close/>
                <a:moveTo>
                  <a:pt x="1785568" y="2644329"/>
                </a:moveTo>
                <a:cubicBezTo>
                  <a:pt x="1783253" y="2644630"/>
                  <a:pt x="1780937" y="2644832"/>
                  <a:pt x="1778522" y="2645133"/>
                </a:cubicBezTo>
                <a:lnTo>
                  <a:pt x="1778522" y="2692342"/>
                </a:lnTo>
                <a:lnTo>
                  <a:pt x="1778522" y="2692443"/>
                </a:lnTo>
                <a:cubicBezTo>
                  <a:pt x="1764731" y="2702407"/>
                  <a:pt x="1751847" y="2711769"/>
                  <a:pt x="1738359" y="2721432"/>
                </a:cubicBezTo>
                <a:cubicBezTo>
                  <a:pt x="1739467" y="2735825"/>
                  <a:pt x="1740775" y="2751831"/>
                  <a:pt x="1742889" y="2778605"/>
                </a:cubicBezTo>
                <a:cubicBezTo>
                  <a:pt x="1760101" y="2742368"/>
                  <a:pt x="1761208" y="2709655"/>
                  <a:pt x="1793618" y="2700293"/>
                </a:cubicBezTo>
                <a:cubicBezTo>
                  <a:pt x="1790499" y="2678753"/>
                  <a:pt x="1787981" y="2661541"/>
                  <a:pt x="1785568" y="2644329"/>
                </a:cubicBezTo>
                <a:close/>
                <a:moveTo>
                  <a:pt x="1592089" y="2634046"/>
                </a:moveTo>
                <a:cubicBezTo>
                  <a:pt x="1551540" y="2638055"/>
                  <a:pt x="1563694" y="2684151"/>
                  <a:pt x="1543791" y="2716299"/>
                </a:cubicBezTo>
                <a:cubicBezTo>
                  <a:pt x="1562008" y="2704622"/>
                  <a:pt x="1570061" y="2699489"/>
                  <a:pt x="1576502" y="2695361"/>
                </a:cubicBezTo>
                <a:cubicBezTo>
                  <a:pt x="1584959" y="2700093"/>
                  <a:pt x="1592407" y="2704119"/>
                  <a:pt x="1606197" y="2711769"/>
                </a:cubicBezTo>
                <a:cubicBezTo>
                  <a:pt x="1608814" y="2681672"/>
                  <a:pt x="1610826" y="2658420"/>
                  <a:pt x="1612942" y="2635068"/>
                </a:cubicBezTo>
                <a:cubicBezTo>
                  <a:pt x="1604751" y="2633760"/>
                  <a:pt x="1597882" y="2633474"/>
                  <a:pt x="1592089" y="2634046"/>
                </a:cubicBezTo>
                <a:close/>
                <a:moveTo>
                  <a:pt x="1205145" y="2617039"/>
                </a:moveTo>
                <a:cubicBezTo>
                  <a:pt x="1186939" y="2615291"/>
                  <a:pt x="1169552" y="2616548"/>
                  <a:pt x="1152540" y="2627721"/>
                </a:cubicBezTo>
                <a:cubicBezTo>
                  <a:pt x="1157774" y="2664359"/>
                  <a:pt x="1180120" y="2626310"/>
                  <a:pt x="1190590" y="2641511"/>
                </a:cubicBezTo>
                <a:cubicBezTo>
                  <a:pt x="1185656" y="2649362"/>
                  <a:pt x="1180824" y="2657012"/>
                  <a:pt x="1175993" y="2664763"/>
                </a:cubicBezTo>
                <a:lnTo>
                  <a:pt x="1176096" y="2664862"/>
                </a:lnTo>
                <a:cubicBezTo>
                  <a:pt x="1178410" y="2667178"/>
                  <a:pt x="1180624" y="2669593"/>
                  <a:pt x="1182938" y="2671908"/>
                </a:cubicBezTo>
                <a:cubicBezTo>
                  <a:pt x="1196023" y="2665869"/>
                  <a:pt x="1209613" y="2660735"/>
                  <a:pt x="1221993" y="2653489"/>
                </a:cubicBezTo>
                <a:cubicBezTo>
                  <a:pt x="1234575" y="2646140"/>
                  <a:pt x="1245849" y="2636578"/>
                  <a:pt x="1262659" y="2624398"/>
                </a:cubicBezTo>
                <a:cubicBezTo>
                  <a:pt x="1242376" y="2623543"/>
                  <a:pt x="1223351" y="2618788"/>
                  <a:pt x="1205145" y="2617039"/>
                </a:cubicBezTo>
                <a:close/>
                <a:moveTo>
                  <a:pt x="3333568" y="2590075"/>
                </a:moveTo>
                <a:cubicBezTo>
                  <a:pt x="3316758" y="2602555"/>
                  <a:pt x="3303974" y="2612823"/>
                  <a:pt x="3290586" y="2621882"/>
                </a:cubicBezTo>
                <a:cubicBezTo>
                  <a:pt x="3274683" y="2632754"/>
                  <a:pt x="3264517" y="2645940"/>
                  <a:pt x="3267134" y="2666372"/>
                </a:cubicBezTo>
                <a:cubicBezTo>
                  <a:pt x="3267134" y="2667077"/>
                  <a:pt x="3264618" y="2667882"/>
                  <a:pt x="3263510" y="2668989"/>
                </a:cubicBezTo>
                <a:cubicBezTo>
                  <a:pt x="3243782" y="2687610"/>
                  <a:pt x="3243580" y="2687711"/>
                  <a:pt x="3255056" y="2701401"/>
                </a:cubicBezTo>
                <a:cubicBezTo>
                  <a:pt x="3259181" y="2706233"/>
                  <a:pt x="3264618" y="2710057"/>
                  <a:pt x="3269248" y="2714184"/>
                </a:cubicBezTo>
                <a:cubicBezTo>
                  <a:pt x="3288171" y="2701704"/>
                  <a:pt x="3296324" y="2679055"/>
                  <a:pt x="3322595" y="2672411"/>
                </a:cubicBezTo>
                <a:cubicBezTo>
                  <a:pt x="3336084" y="2668989"/>
                  <a:pt x="3346653" y="2642316"/>
                  <a:pt x="3352088" y="2624198"/>
                </a:cubicBezTo>
                <a:cubicBezTo>
                  <a:pt x="3354503" y="2616045"/>
                  <a:pt x="3341117" y="2603160"/>
                  <a:pt x="3333568" y="2590075"/>
                </a:cubicBezTo>
                <a:close/>
                <a:moveTo>
                  <a:pt x="1447565" y="2568836"/>
                </a:moveTo>
                <a:cubicBezTo>
                  <a:pt x="1430252" y="2580814"/>
                  <a:pt x="1419784" y="2593094"/>
                  <a:pt x="1396935" y="2587257"/>
                </a:cubicBezTo>
                <a:cubicBezTo>
                  <a:pt x="1374488" y="2581519"/>
                  <a:pt x="1347412" y="2590075"/>
                  <a:pt x="1323253" y="2595813"/>
                </a:cubicBezTo>
                <a:cubicBezTo>
                  <a:pt x="1313137" y="2598178"/>
                  <a:pt x="1302240" y="2600317"/>
                  <a:pt x="1293156" y="2605185"/>
                </a:cubicBezTo>
                <a:lnTo>
                  <a:pt x="1274001" y="2630849"/>
                </a:lnTo>
                <a:lnTo>
                  <a:pt x="1273933" y="2630840"/>
                </a:lnTo>
                <a:lnTo>
                  <a:pt x="1273933" y="2630941"/>
                </a:lnTo>
                <a:lnTo>
                  <a:pt x="1274001" y="2630849"/>
                </a:lnTo>
                <a:lnTo>
                  <a:pt x="1305255" y="2634478"/>
                </a:lnTo>
                <a:cubicBezTo>
                  <a:pt x="1335711" y="2632465"/>
                  <a:pt x="1363945" y="2616196"/>
                  <a:pt x="1393311" y="2610005"/>
                </a:cubicBezTo>
                <a:cubicBezTo>
                  <a:pt x="1415154" y="2605375"/>
                  <a:pt x="1435990" y="2596215"/>
                  <a:pt x="1459343" y="2597925"/>
                </a:cubicBezTo>
                <a:cubicBezTo>
                  <a:pt x="1461758" y="2598127"/>
                  <a:pt x="1464375" y="2595208"/>
                  <a:pt x="1467999" y="2593195"/>
                </a:cubicBezTo>
                <a:cubicBezTo>
                  <a:pt x="1461356" y="2585343"/>
                  <a:pt x="1455013" y="2577693"/>
                  <a:pt x="1447565" y="2568836"/>
                </a:cubicBezTo>
                <a:close/>
                <a:moveTo>
                  <a:pt x="990583" y="2553033"/>
                </a:moveTo>
                <a:cubicBezTo>
                  <a:pt x="932404" y="2578297"/>
                  <a:pt x="932404" y="2576990"/>
                  <a:pt x="830037" y="2575278"/>
                </a:cubicBezTo>
                <a:cubicBezTo>
                  <a:pt x="810208" y="2574977"/>
                  <a:pt x="790176" y="2589068"/>
                  <a:pt x="768536" y="2597221"/>
                </a:cubicBezTo>
                <a:cubicBezTo>
                  <a:pt x="774777" y="2612722"/>
                  <a:pt x="780012" y="2625708"/>
                  <a:pt x="785647" y="2639698"/>
                </a:cubicBezTo>
                <a:cubicBezTo>
                  <a:pt x="812423" y="2628123"/>
                  <a:pt x="835875" y="2617856"/>
                  <a:pt x="863254" y="2606078"/>
                </a:cubicBezTo>
                <a:lnTo>
                  <a:pt x="860640" y="2636735"/>
                </a:lnTo>
                <a:lnTo>
                  <a:pt x="860537" y="2636780"/>
                </a:lnTo>
                <a:lnTo>
                  <a:pt x="860636" y="2636780"/>
                </a:lnTo>
                <a:lnTo>
                  <a:pt x="860640" y="2636735"/>
                </a:lnTo>
                <a:lnTo>
                  <a:pt x="887109" y="2625205"/>
                </a:lnTo>
                <a:cubicBezTo>
                  <a:pt x="895766" y="2621379"/>
                  <a:pt x="904421" y="2617554"/>
                  <a:pt x="913078" y="2613728"/>
                </a:cubicBezTo>
                <a:cubicBezTo>
                  <a:pt x="910159" y="2606381"/>
                  <a:pt x="907642" y="2600039"/>
                  <a:pt x="904926" y="2593094"/>
                </a:cubicBezTo>
                <a:cubicBezTo>
                  <a:pt x="925861" y="2590376"/>
                  <a:pt x="942570" y="2589672"/>
                  <a:pt x="958574" y="2585747"/>
                </a:cubicBezTo>
                <a:cubicBezTo>
                  <a:pt x="980920" y="2580209"/>
                  <a:pt x="982832" y="2576990"/>
                  <a:pt x="990583" y="2553033"/>
                </a:cubicBezTo>
                <a:close/>
                <a:moveTo>
                  <a:pt x="3577962" y="2513173"/>
                </a:moveTo>
                <a:cubicBezTo>
                  <a:pt x="3560549" y="2528977"/>
                  <a:pt x="3549275" y="2539242"/>
                  <a:pt x="3535285" y="2552026"/>
                </a:cubicBezTo>
                <a:cubicBezTo>
                  <a:pt x="3548671" y="2554945"/>
                  <a:pt x="3556925" y="2556758"/>
                  <a:pt x="3568903" y="2559474"/>
                </a:cubicBezTo>
                <a:cubicBezTo>
                  <a:pt x="3553805" y="2572862"/>
                  <a:pt x="3542431" y="2582928"/>
                  <a:pt x="3526929" y="2596718"/>
                </a:cubicBezTo>
                <a:cubicBezTo>
                  <a:pt x="3545550" y="2593497"/>
                  <a:pt x="3557629" y="2591382"/>
                  <a:pt x="3579775" y="2587558"/>
                </a:cubicBezTo>
                <a:cubicBezTo>
                  <a:pt x="3564072" y="2601953"/>
                  <a:pt x="3556119" y="2609199"/>
                  <a:pt x="3548370" y="2616245"/>
                </a:cubicBezTo>
                <a:cubicBezTo>
                  <a:pt x="3573634" y="2655803"/>
                  <a:pt x="3571219" y="2660233"/>
                  <a:pt x="3524213" y="2662649"/>
                </a:cubicBezTo>
                <a:cubicBezTo>
                  <a:pt x="3520991" y="2662849"/>
                  <a:pt x="3517769" y="2663756"/>
                  <a:pt x="3514649" y="2664359"/>
                </a:cubicBezTo>
                <a:cubicBezTo>
                  <a:pt x="3472675" y="2700093"/>
                  <a:pt x="3467442" y="2753743"/>
                  <a:pt x="3448417" y="2800448"/>
                </a:cubicBezTo>
                <a:cubicBezTo>
                  <a:pt x="3446103" y="2806085"/>
                  <a:pt x="3445901" y="2815043"/>
                  <a:pt x="3448920" y="2819873"/>
                </a:cubicBezTo>
                <a:cubicBezTo>
                  <a:pt x="3452342" y="2825310"/>
                  <a:pt x="3460495" y="2827826"/>
                  <a:pt x="3469756" y="2833664"/>
                </a:cubicBezTo>
                <a:cubicBezTo>
                  <a:pt x="3473682" y="2816049"/>
                  <a:pt x="3476701" y="2802964"/>
                  <a:pt x="3480224" y="2787363"/>
                </a:cubicBezTo>
                <a:cubicBezTo>
                  <a:pt x="3491498" y="2805278"/>
                  <a:pt x="3477305" y="2827523"/>
                  <a:pt x="3501060" y="2843529"/>
                </a:cubicBezTo>
                <a:cubicBezTo>
                  <a:pt x="3509616" y="2815445"/>
                  <a:pt x="3522903" y="2801252"/>
                  <a:pt x="3554409" y="2802661"/>
                </a:cubicBezTo>
                <a:cubicBezTo>
                  <a:pt x="3578667" y="2803769"/>
                  <a:pt x="3603731" y="2787664"/>
                  <a:pt x="3628089" y="2779309"/>
                </a:cubicBezTo>
                <a:cubicBezTo>
                  <a:pt x="3626952" y="2758503"/>
                  <a:pt x="3635035" y="2734517"/>
                  <a:pt x="3652349" y="2707339"/>
                </a:cubicBezTo>
                <a:cubicBezTo>
                  <a:pt x="3664627" y="2709253"/>
                  <a:pt x="3677310" y="2711165"/>
                  <a:pt x="3693819" y="2713681"/>
                </a:cubicBezTo>
                <a:cubicBezTo>
                  <a:pt x="3681237" y="2721936"/>
                  <a:pt x="3672176" y="2727874"/>
                  <a:pt x="3663118" y="2733711"/>
                </a:cubicBezTo>
                <a:cubicBezTo>
                  <a:pt x="3664326" y="2736227"/>
                  <a:pt x="3665434" y="2738744"/>
                  <a:pt x="3666640" y="2741260"/>
                </a:cubicBezTo>
                <a:cubicBezTo>
                  <a:pt x="3697542" y="2730289"/>
                  <a:pt x="3728444" y="2719318"/>
                  <a:pt x="3757132" y="2709152"/>
                </a:cubicBezTo>
                <a:lnTo>
                  <a:pt x="3757132" y="2709051"/>
                </a:lnTo>
                <a:cubicBezTo>
                  <a:pt x="3770015" y="2689926"/>
                  <a:pt x="3776156" y="2671002"/>
                  <a:pt x="3788737" y="2664158"/>
                </a:cubicBezTo>
                <a:cubicBezTo>
                  <a:pt x="3807459" y="2653992"/>
                  <a:pt x="3818733" y="2641913"/>
                  <a:pt x="3829805" y="2623695"/>
                </a:cubicBezTo>
                <a:cubicBezTo>
                  <a:pt x="3839871" y="2607085"/>
                  <a:pt x="3861412" y="2597523"/>
                  <a:pt x="3877618" y="2584539"/>
                </a:cubicBezTo>
                <a:cubicBezTo>
                  <a:pt x="3880033" y="2582627"/>
                  <a:pt x="3880941" y="2578902"/>
                  <a:pt x="3882651" y="2575882"/>
                </a:cubicBezTo>
                <a:cubicBezTo>
                  <a:pt x="3866546" y="2576687"/>
                  <a:pt x="3849435" y="2581721"/>
                  <a:pt x="3835040" y="2577291"/>
                </a:cubicBezTo>
                <a:cubicBezTo>
                  <a:pt x="3818935" y="2572359"/>
                  <a:pt x="3805347" y="2559072"/>
                  <a:pt x="3787531" y="2547295"/>
                </a:cubicBezTo>
                <a:cubicBezTo>
                  <a:pt x="3781894" y="2557764"/>
                  <a:pt x="3777564" y="2565817"/>
                  <a:pt x="3773237" y="2573869"/>
                </a:cubicBezTo>
                <a:cubicBezTo>
                  <a:pt x="3756829" y="2559375"/>
                  <a:pt x="3744953" y="2560683"/>
                  <a:pt x="3738208" y="2587659"/>
                </a:cubicBezTo>
                <a:cubicBezTo>
                  <a:pt x="3752099" y="2594000"/>
                  <a:pt x="3765789" y="2600342"/>
                  <a:pt x="3780685" y="2607186"/>
                </a:cubicBezTo>
                <a:cubicBezTo>
                  <a:pt x="3756629" y="2611816"/>
                  <a:pt x="3734182" y="2618258"/>
                  <a:pt x="3711332" y="2620071"/>
                </a:cubicBezTo>
                <a:cubicBezTo>
                  <a:pt x="3670264" y="2623191"/>
                  <a:pt x="3658388" y="2604368"/>
                  <a:pt x="3677310" y="2568634"/>
                </a:cubicBezTo>
                <a:cubicBezTo>
                  <a:pt x="3682747" y="2558268"/>
                  <a:pt x="3689391" y="2548503"/>
                  <a:pt x="3698348" y="2533706"/>
                </a:cubicBezTo>
                <a:cubicBezTo>
                  <a:pt x="3671271" y="2546994"/>
                  <a:pt x="3651241" y="2556758"/>
                  <a:pt x="3621950" y="2571051"/>
                </a:cubicBezTo>
                <a:cubicBezTo>
                  <a:pt x="3631915" y="2551323"/>
                  <a:pt x="3636444" y="2542363"/>
                  <a:pt x="3645604" y="2524043"/>
                </a:cubicBezTo>
                <a:cubicBezTo>
                  <a:pt x="3625473" y="2535317"/>
                  <a:pt x="3614803" y="2541255"/>
                  <a:pt x="3600308" y="2549409"/>
                </a:cubicBezTo>
                <a:cubicBezTo>
                  <a:pt x="3593363" y="2538236"/>
                  <a:pt x="3586418" y="2526863"/>
                  <a:pt x="3577962" y="2513173"/>
                </a:cubicBezTo>
                <a:close/>
                <a:moveTo>
                  <a:pt x="1805762" y="2501423"/>
                </a:moveTo>
                <a:cubicBezTo>
                  <a:pt x="1800137" y="2503687"/>
                  <a:pt x="1796338" y="2509349"/>
                  <a:pt x="1794828" y="2520219"/>
                </a:cubicBezTo>
                <a:cubicBezTo>
                  <a:pt x="1792007" y="2540451"/>
                  <a:pt x="1786673" y="2560281"/>
                  <a:pt x="1782045" y="2582223"/>
                </a:cubicBezTo>
                <a:cubicBezTo>
                  <a:pt x="1791605" y="2598731"/>
                  <a:pt x="1803283" y="2615843"/>
                  <a:pt x="1826636" y="2623895"/>
                </a:cubicBezTo>
                <a:lnTo>
                  <a:pt x="1826737" y="2623895"/>
                </a:lnTo>
                <a:cubicBezTo>
                  <a:pt x="1810430" y="2582022"/>
                  <a:pt x="1809826" y="2542565"/>
                  <a:pt x="1827642" y="2503007"/>
                </a:cubicBezTo>
                <a:cubicBezTo>
                  <a:pt x="1818836" y="2500290"/>
                  <a:pt x="1811386" y="2499157"/>
                  <a:pt x="1805762" y="2501423"/>
                </a:cubicBezTo>
                <a:close/>
                <a:moveTo>
                  <a:pt x="4144360" y="2453987"/>
                </a:moveTo>
                <a:cubicBezTo>
                  <a:pt x="4108726" y="2465160"/>
                  <a:pt x="4055580" y="2444828"/>
                  <a:pt x="4054674" y="2502403"/>
                </a:cubicBezTo>
                <a:cubicBezTo>
                  <a:pt x="4030113" y="2530083"/>
                  <a:pt x="3987838" y="2505020"/>
                  <a:pt x="3969618" y="2542666"/>
                </a:cubicBezTo>
                <a:cubicBezTo>
                  <a:pt x="3988039" y="2544679"/>
                  <a:pt x="4002734" y="2546288"/>
                  <a:pt x="4017329" y="2547899"/>
                </a:cubicBezTo>
                <a:cubicBezTo>
                  <a:pt x="3976866" y="2551222"/>
                  <a:pt x="3968611" y="2596114"/>
                  <a:pt x="3935092" y="2610206"/>
                </a:cubicBezTo>
                <a:cubicBezTo>
                  <a:pt x="3932980" y="2598630"/>
                  <a:pt x="3931470" y="2590477"/>
                  <a:pt x="3929457" y="2579205"/>
                </a:cubicBezTo>
                <a:cubicBezTo>
                  <a:pt x="3880739" y="2615238"/>
                  <a:pt x="3849837" y="2662548"/>
                  <a:pt x="3820747" y="2713178"/>
                </a:cubicBezTo>
                <a:lnTo>
                  <a:pt x="3866196" y="2684922"/>
                </a:lnTo>
                <a:lnTo>
                  <a:pt x="3898454" y="2702849"/>
                </a:lnTo>
                <a:cubicBezTo>
                  <a:pt x="3909526" y="2707894"/>
                  <a:pt x="3921354" y="2709051"/>
                  <a:pt x="3935294" y="2697475"/>
                </a:cubicBezTo>
                <a:cubicBezTo>
                  <a:pt x="3938213" y="2703313"/>
                  <a:pt x="3941133" y="2709253"/>
                  <a:pt x="3945762" y="2718514"/>
                </a:cubicBezTo>
                <a:cubicBezTo>
                  <a:pt x="3976967" y="2677848"/>
                  <a:pt x="4030717" y="2706433"/>
                  <a:pt x="4071282" y="2676639"/>
                </a:cubicBezTo>
                <a:cubicBezTo>
                  <a:pt x="4057290" y="2667178"/>
                  <a:pt x="4047629" y="2660535"/>
                  <a:pt x="4035952" y="2652682"/>
                </a:cubicBezTo>
                <a:cubicBezTo>
                  <a:pt x="4059606" y="2651476"/>
                  <a:pt x="4081045" y="2650368"/>
                  <a:pt x="4112652" y="2648656"/>
                </a:cubicBezTo>
                <a:cubicBezTo>
                  <a:pt x="4091312" y="2637786"/>
                  <a:pt x="4078932" y="2631545"/>
                  <a:pt x="4065847" y="2624901"/>
                </a:cubicBezTo>
                <a:cubicBezTo>
                  <a:pt x="4099668" y="2609702"/>
                  <a:pt x="4132481" y="2594806"/>
                  <a:pt x="4168114" y="2578700"/>
                </a:cubicBezTo>
                <a:cubicBezTo>
                  <a:pt x="4139830" y="2551725"/>
                  <a:pt x="4112047" y="2567628"/>
                  <a:pt x="4084066" y="2571454"/>
                </a:cubicBezTo>
                <a:cubicBezTo>
                  <a:pt x="4092721" y="2558066"/>
                  <a:pt x="4102285" y="2547699"/>
                  <a:pt x="4112551" y="2538236"/>
                </a:cubicBezTo>
                <a:cubicBezTo>
                  <a:pt x="4123121" y="2528473"/>
                  <a:pt x="4136305" y="2523138"/>
                  <a:pt x="4134796" y="2502805"/>
                </a:cubicBezTo>
                <a:cubicBezTo>
                  <a:pt x="4134193" y="2494552"/>
                  <a:pt x="4153518" y="2484687"/>
                  <a:pt x="4163987" y="2475327"/>
                </a:cubicBezTo>
                <a:cubicBezTo>
                  <a:pt x="4157243" y="2468079"/>
                  <a:pt x="4150599" y="2460831"/>
                  <a:pt x="4144360" y="2453987"/>
                </a:cubicBezTo>
                <a:close/>
                <a:moveTo>
                  <a:pt x="1323154" y="2436775"/>
                </a:moveTo>
                <a:cubicBezTo>
                  <a:pt x="1283293" y="2436775"/>
                  <a:pt x="1260947" y="2441404"/>
                  <a:pt x="1225918" y="2456302"/>
                </a:cubicBezTo>
                <a:cubicBezTo>
                  <a:pt x="1209110" y="2463449"/>
                  <a:pt x="1191997" y="2469789"/>
                  <a:pt x="1176496" y="2453080"/>
                </a:cubicBezTo>
                <a:cubicBezTo>
                  <a:pt x="1165222" y="2469086"/>
                  <a:pt x="1154856" y="2483883"/>
                  <a:pt x="1144386" y="2498678"/>
                </a:cubicBezTo>
                <a:cubicBezTo>
                  <a:pt x="1142777" y="2498981"/>
                  <a:pt x="1141065" y="2499684"/>
                  <a:pt x="1139555" y="2499383"/>
                </a:cubicBezTo>
                <a:lnTo>
                  <a:pt x="1111580" y="2495272"/>
                </a:lnTo>
                <a:lnTo>
                  <a:pt x="1111572" y="2495256"/>
                </a:lnTo>
                <a:lnTo>
                  <a:pt x="1111471" y="2495256"/>
                </a:lnTo>
                <a:lnTo>
                  <a:pt x="1111580" y="2495272"/>
                </a:lnTo>
                <a:lnTo>
                  <a:pt x="1122695" y="2520634"/>
                </a:lnTo>
                <a:cubicBezTo>
                  <a:pt x="1127980" y="2526284"/>
                  <a:pt x="1135277" y="2529328"/>
                  <a:pt x="1145896" y="2530386"/>
                </a:cubicBezTo>
                <a:cubicBezTo>
                  <a:pt x="1181931" y="2534009"/>
                  <a:pt x="1188173" y="2505121"/>
                  <a:pt x="1203473" y="2480962"/>
                </a:cubicBezTo>
                <a:cubicBezTo>
                  <a:pt x="1242528" y="2503710"/>
                  <a:pt x="1265377" y="2478245"/>
                  <a:pt x="1287420" y="2453080"/>
                </a:cubicBezTo>
                <a:cubicBezTo>
                  <a:pt x="1305810" y="2462009"/>
                  <a:pt x="1317717" y="2456574"/>
                  <a:pt x="1323154" y="2436775"/>
                </a:cubicBezTo>
                <a:close/>
                <a:moveTo>
                  <a:pt x="1811839" y="2404665"/>
                </a:moveTo>
                <a:lnTo>
                  <a:pt x="1811940" y="2404766"/>
                </a:lnTo>
                <a:lnTo>
                  <a:pt x="1811880" y="2404795"/>
                </a:lnTo>
                <a:close/>
                <a:moveTo>
                  <a:pt x="4322823" y="2403456"/>
                </a:moveTo>
                <a:cubicBezTo>
                  <a:pt x="4317489" y="2406577"/>
                  <a:pt x="4311852" y="2409799"/>
                  <a:pt x="4306114" y="2413020"/>
                </a:cubicBezTo>
                <a:cubicBezTo>
                  <a:pt x="4309335" y="2417649"/>
                  <a:pt x="4311953" y="2421576"/>
                  <a:pt x="4315777" y="2427213"/>
                </a:cubicBezTo>
                <a:cubicBezTo>
                  <a:pt x="4287090" y="2439391"/>
                  <a:pt x="4258905" y="2451471"/>
                  <a:pt x="4225689" y="2465563"/>
                </a:cubicBezTo>
                <a:cubicBezTo>
                  <a:pt x="4242297" y="2474723"/>
                  <a:pt x="4252565" y="2480459"/>
                  <a:pt x="4260920" y="2484988"/>
                </a:cubicBezTo>
                <a:cubicBezTo>
                  <a:pt x="4280447" y="2469890"/>
                  <a:pt x="4294237" y="2456704"/>
                  <a:pt x="4310342" y="2447445"/>
                </a:cubicBezTo>
                <a:cubicBezTo>
                  <a:pt x="4325943" y="2438485"/>
                  <a:pt x="4330776" y="2426306"/>
                  <a:pt x="4329668" y="2410201"/>
                </a:cubicBezTo>
                <a:cubicBezTo>
                  <a:pt x="4329567" y="2408087"/>
                  <a:pt x="4325741" y="2406175"/>
                  <a:pt x="4322823" y="2403456"/>
                </a:cubicBezTo>
                <a:close/>
                <a:moveTo>
                  <a:pt x="3698367" y="2399778"/>
                </a:moveTo>
                <a:cubicBezTo>
                  <a:pt x="3683860" y="2400456"/>
                  <a:pt x="3668881" y="2401695"/>
                  <a:pt x="3653656" y="2401947"/>
                </a:cubicBezTo>
                <a:cubicBezTo>
                  <a:pt x="3660904" y="2416946"/>
                  <a:pt x="3662917" y="2430031"/>
                  <a:pt x="3669258" y="2432547"/>
                </a:cubicBezTo>
                <a:cubicBezTo>
                  <a:pt x="3685565" y="2439089"/>
                  <a:pt x="3703783" y="2441002"/>
                  <a:pt x="3721198" y="2444828"/>
                </a:cubicBezTo>
                <a:cubicBezTo>
                  <a:pt x="3735993" y="2420669"/>
                  <a:pt x="3751596" y="2438184"/>
                  <a:pt x="3767701" y="2443217"/>
                </a:cubicBezTo>
                <a:lnTo>
                  <a:pt x="3810059" y="2450645"/>
                </a:lnTo>
                <a:lnTo>
                  <a:pt x="3810077" y="2450665"/>
                </a:lnTo>
                <a:lnTo>
                  <a:pt x="3810178" y="2450665"/>
                </a:lnTo>
                <a:lnTo>
                  <a:pt x="3810059" y="2450645"/>
                </a:lnTo>
                <a:lnTo>
                  <a:pt x="3777936" y="2414842"/>
                </a:lnTo>
                <a:cubicBezTo>
                  <a:pt x="3766222" y="2407079"/>
                  <a:pt x="3753584" y="2402973"/>
                  <a:pt x="3740246" y="2400980"/>
                </a:cubicBezTo>
                <a:cubicBezTo>
                  <a:pt x="3726910" y="2398985"/>
                  <a:pt x="3712874" y="2399101"/>
                  <a:pt x="3698367" y="2399778"/>
                </a:cubicBezTo>
                <a:close/>
                <a:moveTo>
                  <a:pt x="3498847" y="2386345"/>
                </a:moveTo>
                <a:cubicBezTo>
                  <a:pt x="3474991" y="2404463"/>
                  <a:pt x="3450832" y="2422682"/>
                  <a:pt x="3426675" y="2441002"/>
                </a:cubicBezTo>
                <a:lnTo>
                  <a:pt x="3426574" y="2441002"/>
                </a:lnTo>
                <a:cubicBezTo>
                  <a:pt x="3428587" y="2445733"/>
                  <a:pt x="3430501" y="2450564"/>
                  <a:pt x="3432512" y="2455295"/>
                </a:cubicBezTo>
                <a:cubicBezTo>
                  <a:pt x="3459289" y="2438384"/>
                  <a:pt x="3484452" y="2444929"/>
                  <a:pt x="3507906" y="2457913"/>
                </a:cubicBezTo>
                <a:cubicBezTo>
                  <a:pt x="3521595" y="2431943"/>
                  <a:pt x="3518576" y="2408087"/>
                  <a:pt x="3498847" y="2386345"/>
                </a:cubicBezTo>
                <a:close/>
                <a:moveTo>
                  <a:pt x="0" y="2375294"/>
                </a:moveTo>
                <a:lnTo>
                  <a:pt x="1630" y="2375978"/>
                </a:lnTo>
                <a:lnTo>
                  <a:pt x="0" y="2377273"/>
                </a:lnTo>
                <a:close/>
                <a:moveTo>
                  <a:pt x="1351540" y="2361435"/>
                </a:moveTo>
                <a:cubicBezTo>
                  <a:pt x="1348005" y="2362072"/>
                  <a:pt x="1344026" y="2363698"/>
                  <a:pt x="1339459" y="2366617"/>
                </a:cubicBezTo>
                <a:cubicBezTo>
                  <a:pt x="1337446" y="2379702"/>
                  <a:pt x="1334930" y="2395404"/>
                  <a:pt x="1330904" y="2420871"/>
                </a:cubicBezTo>
                <a:cubicBezTo>
                  <a:pt x="1355968" y="2423890"/>
                  <a:pt x="1375897" y="2426205"/>
                  <a:pt x="1396230" y="2428622"/>
                </a:cubicBezTo>
                <a:cubicBezTo>
                  <a:pt x="1401565" y="2413020"/>
                  <a:pt x="1405088" y="2402854"/>
                  <a:pt x="1409719" y="2389365"/>
                </a:cubicBezTo>
                <a:cubicBezTo>
                  <a:pt x="1383597" y="2399331"/>
                  <a:pt x="1377690" y="2368417"/>
                  <a:pt x="1360954" y="2362188"/>
                </a:cubicBezTo>
                <a:cubicBezTo>
                  <a:pt x="1358164" y="2361150"/>
                  <a:pt x="1355074" y="2360798"/>
                  <a:pt x="1351540" y="2361435"/>
                </a:cubicBezTo>
                <a:close/>
                <a:moveTo>
                  <a:pt x="661032" y="2357659"/>
                </a:moveTo>
                <a:lnTo>
                  <a:pt x="661066" y="2357686"/>
                </a:lnTo>
                <a:lnTo>
                  <a:pt x="625601" y="2372153"/>
                </a:lnTo>
                <a:cubicBezTo>
                  <a:pt x="660126" y="2418556"/>
                  <a:pt x="673112" y="2422381"/>
                  <a:pt x="706229" y="2393694"/>
                </a:cubicBezTo>
                <a:lnTo>
                  <a:pt x="661066" y="2357686"/>
                </a:lnTo>
                <a:lnTo>
                  <a:pt x="661133" y="2357659"/>
                </a:lnTo>
                <a:close/>
                <a:moveTo>
                  <a:pt x="3830538" y="2328649"/>
                </a:moveTo>
                <a:lnTo>
                  <a:pt x="3830612" y="2328770"/>
                </a:lnTo>
                <a:lnTo>
                  <a:pt x="3830410" y="2328669"/>
                </a:lnTo>
                <a:close/>
                <a:moveTo>
                  <a:pt x="469183" y="2320199"/>
                </a:moveTo>
                <a:cubicBezTo>
                  <a:pt x="453998" y="2323278"/>
                  <a:pt x="439185" y="2334779"/>
                  <a:pt x="424691" y="2335515"/>
                </a:cubicBezTo>
                <a:cubicBezTo>
                  <a:pt x="388855" y="2312765"/>
                  <a:pt x="374362" y="2318503"/>
                  <a:pt x="365505" y="2361283"/>
                </a:cubicBezTo>
                <a:cubicBezTo>
                  <a:pt x="320510" y="2341754"/>
                  <a:pt x="305613" y="2371045"/>
                  <a:pt x="298064" y="2410201"/>
                </a:cubicBezTo>
                <a:cubicBezTo>
                  <a:pt x="277529" y="2398424"/>
                  <a:pt x="262029" y="2381011"/>
                  <a:pt x="240892" y="2398323"/>
                </a:cubicBezTo>
                <a:cubicBezTo>
                  <a:pt x="223980" y="2412214"/>
                  <a:pt x="221363" y="2427815"/>
                  <a:pt x="233341" y="2447948"/>
                </a:cubicBezTo>
                <a:cubicBezTo>
                  <a:pt x="239382" y="2447948"/>
                  <a:pt x="246023" y="2449054"/>
                  <a:pt x="252265" y="2447746"/>
                </a:cubicBezTo>
                <a:cubicBezTo>
                  <a:pt x="279140" y="2442210"/>
                  <a:pt x="305814" y="2435969"/>
                  <a:pt x="325744" y="2463348"/>
                </a:cubicBezTo>
                <a:cubicBezTo>
                  <a:pt x="326248" y="2464053"/>
                  <a:pt x="331583" y="2461134"/>
                  <a:pt x="334702" y="2459825"/>
                </a:cubicBezTo>
                <a:cubicBezTo>
                  <a:pt x="336616" y="2464154"/>
                  <a:pt x="337722" y="2471501"/>
                  <a:pt x="340642" y="2472507"/>
                </a:cubicBezTo>
                <a:cubicBezTo>
                  <a:pt x="363894" y="2479654"/>
                  <a:pt x="387548" y="2485492"/>
                  <a:pt x="408586" y="2491029"/>
                </a:cubicBezTo>
                <a:cubicBezTo>
                  <a:pt x="423482" y="2487808"/>
                  <a:pt x="437171" y="2482775"/>
                  <a:pt x="451164" y="2482171"/>
                </a:cubicBezTo>
                <a:cubicBezTo>
                  <a:pt x="481059" y="2480762"/>
                  <a:pt x="511556" y="2490021"/>
                  <a:pt x="540647" y="2475426"/>
                </a:cubicBezTo>
                <a:cubicBezTo>
                  <a:pt x="545478" y="2473011"/>
                  <a:pt x="557255" y="2473615"/>
                  <a:pt x="557657" y="2474923"/>
                </a:cubicBezTo>
                <a:cubicBezTo>
                  <a:pt x="566314" y="2508040"/>
                  <a:pt x="593088" y="2486498"/>
                  <a:pt x="605973" y="2489115"/>
                </a:cubicBezTo>
                <a:cubicBezTo>
                  <a:pt x="612214" y="2505624"/>
                  <a:pt x="613724" y="2519615"/>
                  <a:pt x="621374" y="2527869"/>
                </a:cubicBezTo>
                <a:cubicBezTo>
                  <a:pt x="632950" y="2540451"/>
                  <a:pt x="661032" y="2538539"/>
                  <a:pt x="653685" y="2567830"/>
                </a:cubicBezTo>
                <a:cubicBezTo>
                  <a:pt x="653182" y="2569944"/>
                  <a:pt x="666568" y="2579304"/>
                  <a:pt x="673211" y="2579003"/>
                </a:cubicBezTo>
                <a:cubicBezTo>
                  <a:pt x="694755" y="2577895"/>
                  <a:pt x="715892" y="2573265"/>
                  <a:pt x="724448" y="2552026"/>
                </a:cubicBezTo>
                <a:cubicBezTo>
                  <a:pt x="683681" y="2515991"/>
                  <a:pt x="645129" y="2481969"/>
                  <a:pt x="604564" y="2446236"/>
                </a:cubicBezTo>
                <a:cubicBezTo>
                  <a:pt x="576080" y="2453886"/>
                  <a:pt x="544572" y="2456504"/>
                  <a:pt x="522830" y="2424293"/>
                </a:cubicBezTo>
                <a:cubicBezTo>
                  <a:pt x="496357" y="2449860"/>
                  <a:pt x="466363" y="2459724"/>
                  <a:pt x="434051" y="2459020"/>
                </a:cubicBezTo>
                <a:cubicBezTo>
                  <a:pt x="404459" y="2458416"/>
                  <a:pt x="375067" y="2452678"/>
                  <a:pt x="345473" y="2449155"/>
                </a:cubicBezTo>
                <a:lnTo>
                  <a:pt x="345675" y="2448854"/>
                </a:lnTo>
                <a:cubicBezTo>
                  <a:pt x="357954" y="2434158"/>
                  <a:pt x="371946" y="2441305"/>
                  <a:pt x="386743" y="2444122"/>
                </a:cubicBezTo>
                <a:cubicBezTo>
                  <a:pt x="407175" y="2447948"/>
                  <a:pt x="428213" y="2448652"/>
                  <a:pt x="454887" y="2451370"/>
                </a:cubicBezTo>
                <a:cubicBezTo>
                  <a:pt x="421772" y="2414629"/>
                  <a:pt x="384427" y="2433756"/>
                  <a:pt x="351512" y="2428721"/>
                </a:cubicBezTo>
                <a:cubicBezTo>
                  <a:pt x="366610" y="2412717"/>
                  <a:pt x="380201" y="2398323"/>
                  <a:pt x="395097" y="2382420"/>
                </a:cubicBezTo>
                <a:cubicBezTo>
                  <a:pt x="409692" y="2382420"/>
                  <a:pt x="427407" y="2383326"/>
                  <a:pt x="445023" y="2382018"/>
                </a:cubicBezTo>
                <a:cubicBezTo>
                  <a:pt x="452170" y="2381514"/>
                  <a:pt x="465255" y="2375877"/>
                  <a:pt x="465053" y="2373159"/>
                </a:cubicBezTo>
                <a:cubicBezTo>
                  <a:pt x="463341" y="2345277"/>
                  <a:pt x="495351" y="2353632"/>
                  <a:pt x="505317" y="2337326"/>
                </a:cubicBezTo>
                <a:cubicBezTo>
                  <a:pt x="498296" y="2327713"/>
                  <a:pt x="491357" y="2322713"/>
                  <a:pt x="484495" y="2320638"/>
                </a:cubicBezTo>
                <a:cubicBezTo>
                  <a:pt x="479348" y="2319083"/>
                  <a:pt x="474245" y="2319173"/>
                  <a:pt x="469183" y="2320199"/>
                </a:cubicBezTo>
                <a:close/>
                <a:moveTo>
                  <a:pt x="3517165" y="2306424"/>
                </a:moveTo>
                <a:cubicBezTo>
                  <a:pt x="3518978" y="2344372"/>
                  <a:pt x="3550484" y="2335715"/>
                  <a:pt x="3570716" y="2340748"/>
                </a:cubicBezTo>
                <a:cubicBezTo>
                  <a:pt x="3584335" y="2370875"/>
                  <a:pt x="3601717" y="2383556"/>
                  <a:pt x="3622856" y="2378796"/>
                </a:cubicBezTo>
                <a:cubicBezTo>
                  <a:pt x="3608430" y="2352696"/>
                  <a:pt x="3573201" y="2328568"/>
                  <a:pt x="3517165" y="2306424"/>
                </a:cubicBezTo>
                <a:close/>
                <a:moveTo>
                  <a:pt x="3515891" y="2257105"/>
                </a:moveTo>
                <a:cubicBezTo>
                  <a:pt x="3493670" y="2254567"/>
                  <a:pt x="3473003" y="2269157"/>
                  <a:pt x="3451940" y="2279045"/>
                </a:cubicBezTo>
                <a:cubicBezTo>
                  <a:pt x="3450129" y="2279951"/>
                  <a:pt x="3450230" y="2284984"/>
                  <a:pt x="3448819" y="2291023"/>
                </a:cubicBezTo>
                <a:cubicBezTo>
                  <a:pt x="3457476" y="2296258"/>
                  <a:pt x="3466838" y="2301895"/>
                  <a:pt x="3474488" y="2306525"/>
                </a:cubicBezTo>
                <a:lnTo>
                  <a:pt x="3474488" y="2306424"/>
                </a:lnTo>
                <a:cubicBezTo>
                  <a:pt x="3497537" y="2292029"/>
                  <a:pt x="3517870" y="2279247"/>
                  <a:pt x="3538706" y="2266161"/>
                </a:cubicBezTo>
                <a:cubicBezTo>
                  <a:pt x="3530881" y="2260700"/>
                  <a:pt x="3523300" y="2257951"/>
                  <a:pt x="3515891" y="2257105"/>
                </a:cubicBezTo>
                <a:close/>
                <a:moveTo>
                  <a:pt x="1779238" y="2220942"/>
                </a:moveTo>
                <a:cubicBezTo>
                  <a:pt x="1774016" y="2220213"/>
                  <a:pt x="1767751" y="2223233"/>
                  <a:pt x="1761208" y="2229019"/>
                </a:cubicBezTo>
                <a:cubicBezTo>
                  <a:pt x="1788888" y="2269886"/>
                  <a:pt x="1765536" y="2317898"/>
                  <a:pt x="1779425" y="2360476"/>
                </a:cubicBezTo>
                <a:cubicBezTo>
                  <a:pt x="1784159" y="2359067"/>
                  <a:pt x="1788286" y="2357760"/>
                  <a:pt x="1793820" y="2356149"/>
                </a:cubicBezTo>
                <a:cubicBezTo>
                  <a:pt x="1794928" y="2375475"/>
                  <a:pt x="1796035" y="2393492"/>
                  <a:pt x="1797042" y="2411913"/>
                </a:cubicBezTo>
                <a:lnTo>
                  <a:pt x="1811880" y="2404795"/>
                </a:lnTo>
                <a:lnTo>
                  <a:pt x="1822106" y="2435969"/>
                </a:lnTo>
                <a:cubicBezTo>
                  <a:pt x="1800262" y="2463046"/>
                  <a:pt x="1778623" y="2447645"/>
                  <a:pt x="1751343" y="2429325"/>
                </a:cubicBezTo>
                <a:cubicBezTo>
                  <a:pt x="1761813" y="2453987"/>
                  <a:pt x="1765235" y="2468985"/>
                  <a:pt x="1787880" y="2469991"/>
                </a:cubicBezTo>
                <a:cubicBezTo>
                  <a:pt x="1805498" y="2470796"/>
                  <a:pt x="1822911" y="2478144"/>
                  <a:pt x="1842237" y="2482975"/>
                </a:cubicBezTo>
                <a:cubicBezTo>
                  <a:pt x="1844046" y="2467475"/>
                  <a:pt x="1845962" y="2450968"/>
                  <a:pt x="1848076" y="2432848"/>
                </a:cubicBezTo>
                <a:cubicBezTo>
                  <a:pt x="1866998" y="2446034"/>
                  <a:pt x="1863575" y="2474017"/>
                  <a:pt x="1892465" y="2477942"/>
                </a:cubicBezTo>
                <a:cubicBezTo>
                  <a:pt x="1891760" y="2467576"/>
                  <a:pt x="1893975" y="2458214"/>
                  <a:pt x="1890250" y="2452779"/>
                </a:cubicBezTo>
                <a:cubicBezTo>
                  <a:pt x="1872433" y="2426407"/>
                  <a:pt x="1866998" y="2391881"/>
                  <a:pt x="1834890" y="2374469"/>
                </a:cubicBezTo>
                <a:cubicBezTo>
                  <a:pt x="1825126" y="2369133"/>
                  <a:pt x="1818784" y="2353430"/>
                  <a:pt x="1815564" y="2341251"/>
                </a:cubicBezTo>
                <a:cubicBezTo>
                  <a:pt x="1806202" y="2306222"/>
                  <a:pt x="1800061" y="2270389"/>
                  <a:pt x="1791003" y="2235360"/>
                </a:cubicBezTo>
                <a:cubicBezTo>
                  <a:pt x="1788638" y="2226151"/>
                  <a:pt x="1784460" y="2221672"/>
                  <a:pt x="1779238" y="2220942"/>
                </a:cubicBezTo>
                <a:close/>
                <a:moveTo>
                  <a:pt x="3581284" y="2219759"/>
                </a:moveTo>
                <a:cubicBezTo>
                  <a:pt x="3600912" y="2232643"/>
                  <a:pt x="3611180" y="2239386"/>
                  <a:pt x="3630405" y="2252069"/>
                </a:cubicBezTo>
                <a:lnTo>
                  <a:pt x="3591451" y="2252069"/>
                </a:lnTo>
                <a:cubicBezTo>
                  <a:pt x="3602725" y="2264249"/>
                  <a:pt x="3615307" y="2272503"/>
                  <a:pt x="3629196" y="2276428"/>
                </a:cubicBezTo>
                <a:cubicBezTo>
                  <a:pt x="3645000" y="2280957"/>
                  <a:pt x="3662012" y="2281562"/>
                  <a:pt x="3678418" y="2283777"/>
                </a:cubicBezTo>
                <a:cubicBezTo>
                  <a:pt x="3708515" y="2251365"/>
                  <a:pt x="3723613" y="2250761"/>
                  <a:pt x="3749884" y="2281663"/>
                </a:cubicBezTo>
                <a:cubicBezTo>
                  <a:pt x="3768204" y="2303202"/>
                  <a:pt x="3785819" y="2325348"/>
                  <a:pt x="3804440" y="2346587"/>
                </a:cubicBezTo>
                <a:cubicBezTo>
                  <a:pt x="3808466" y="2351217"/>
                  <a:pt x="3815714" y="2356450"/>
                  <a:pt x="3821050" y="2355947"/>
                </a:cubicBezTo>
                <a:cubicBezTo>
                  <a:pt x="3841985" y="2354237"/>
                  <a:pt x="3847925" y="2369838"/>
                  <a:pt x="3858091" y="2382822"/>
                </a:cubicBezTo>
                <a:cubicBezTo>
                  <a:pt x="3878524" y="2409093"/>
                  <a:pt x="3909324" y="2419462"/>
                  <a:pt x="3932576" y="2402753"/>
                </a:cubicBezTo>
                <a:cubicBezTo>
                  <a:pt x="3947676" y="2391881"/>
                  <a:pt x="3958647" y="2393793"/>
                  <a:pt x="3973242" y="2396008"/>
                </a:cubicBezTo>
                <a:cubicBezTo>
                  <a:pt x="3991864" y="2398826"/>
                  <a:pt x="4015015" y="2400136"/>
                  <a:pt x="4022865" y="2381615"/>
                </a:cubicBezTo>
                <a:cubicBezTo>
                  <a:pt x="4031825" y="2360375"/>
                  <a:pt x="4045211" y="2356753"/>
                  <a:pt x="4064135" y="2354237"/>
                </a:cubicBezTo>
                <a:cubicBezTo>
                  <a:pt x="4072792" y="2353129"/>
                  <a:pt x="4080541" y="2345277"/>
                  <a:pt x="4094132" y="2337225"/>
                </a:cubicBezTo>
                <a:cubicBezTo>
                  <a:pt x="4082656" y="2330783"/>
                  <a:pt x="4075207" y="2323133"/>
                  <a:pt x="4070678" y="2324542"/>
                </a:cubicBezTo>
                <a:cubicBezTo>
                  <a:pt x="4051655" y="2330581"/>
                  <a:pt x="4032630" y="2337627"/>
                  <a:pt x="4015215" y="2347391"/>
                </a:cubicBezTo>
                <a:cubicBezTo>
                  <a:pt x="3982705" y="2365610"/>
                  <a:pt x="3948984" y="2377084"/>
                  <a:pt x="3910634" y="2374568"/>
                </a:cubicBezTo>
                <a:cubicBezTo>
                  <a:pt x="3897549" y="2357155"/>
                  <a:pt x="3884563" y="2339943"/>
                  <a:pt x="3871276" y="2322228"/>
                </a:cubicBezTo>
                <a:lnTo>
                  <a:pt x="3830538" y="2328649"/>
                </a:lnTo>
                <a:lnTo>
                  <a:pt x="3812191" y="2298673"/>
                </a:lnTo>
                <a:cubicBezTo>
                  <a:pt x="3787933" y="2253177"/>
                  <a:pt x="3741933" y="2235360"/>
                  <a:pt x="3699355" y="2240795"/>
                </a:cubicBezTo>
                <a:cubicBezTo>
                  <a:pt x="3662614" y="2245526"/>
                  <a:pt x="3636042" y="2232844"/>
                  <a:pt x="3605542" y="2223785"/>
                </a:cubicBezTo>
                <a:cubicBezTo>
                  <a:pt x="3601314" y="2222576"/>
                  <a:pt x="3596785" y="2222275"/>
                  <a:pt x="3581284" y="2219759"/>
                </a:cubicBezTo>
                <a:close/>
                <a:moveTo>
                  <a:pt x="3885340" y="2141997"/>
                </a:moveTo>
                <a:lnTo>
                  <a:pt x="3885369" y="2142253"/>
                </a:lnTo>
                <a:lnTo>
                  <a:pt x="3885268" y="2142051"/>
                </a:lnTo>
                <a:close/>
                <a:moveTo>
                  <a:pt x="1239104" y="2139939"/>
                </a:moveTo>
                <a:lnTo>
                  <a:pt x="1239122" y="2139969"/>
                </a:lnTo>
                <a:lnTo>
                  <a:pt x="1224711" y="2145273"/>
                </a:lnTo>
                <a:cubicBezTo>
                  <a:pt x="1210015" y="2153828"/>
                  <a:pt x="1184146" y="2156043"/>
                  <a:pt x="1194113" y="2181710"/>
                </a:cubicBezTo>
                <a:cubicBezTo>
                  <a:pt x="1205686" y="2211203"/>
                  <a:pt x="1223806" y="2178389"/>
                  <a:pt x="1238803" y="2183018"/>
                </a:cubicBezTo>
                <a:cubicBezTo>
                  <a:pt x="1248264" y="2196909"/>
                  <a:pt x="1254908" y="2215027"/>
                  <a:pt x="1281080" y="2211504"/>
                </a:cubicBezTo>
                <a:lnTo>
                  <a:pt x="1239122" y="2139969"/>
                </a:lnTo>
                <a:lnTo>
                  <a:pt x="1239205" y="2139939"/>
                </a:lnTo>
                <a:close/>
                <a:moveTo>
                  <a:pt x="2247682" y="2116685"/>
                </a:moveTo>
                <a:lnTo>
                  <a:pt x="2247916" y="2117113"/>
                </a:lnTo>
                <a:lnTo>
                  <a:pt x="2247783" y="2117188"/>
                </a:lnTo>
                <a:close/>
                <a:moveTo>
                  <a:pt x="4372044" y="2087496"/>
                </a:moveTo>
                <a:lnTo>
                  <a:pt x="4372347" y="2087797"/>
                </a:lnTo>
                <a:lnTo>
                  <a:pt x="4372006" y="2088058"/>
                </a:lnTo>
                <a:close/>
                <a:moveTo>
                  <a:pt x="4372208" y="2086413"/>
                </a:moveTo>
                <a:lnTo>
                  <a:pt x="4372044" y="2086994"/>
                </a:lnTo>
                <a:lnTo>
                  <a:pt x="4371743" y="2086691"/>
                </a:lnTo>
                <a:close/>
                <a:moveTo>
                  <a:pt x="2716944" y="2028310"/>
                </a:moveTo>
                <a:cubicBezTo>
                  <a:pt x="2707885" y="2032336"/>
                  <a:pt x="2697517" y="2034551"/>
                  <a:pt x="2697315" y="2037470"/>
                </a:cubicBezTo>
                <a:cubicBezTo>
                  <a:pt x="2695906" y="2058306"/>
                  <a:pt x="2696611" y="2079241"/>
                  <a:pt x="2696611" y="2098970"/>
                </a:cubicBezTo>
                <a:cubicBezTo>
                  <a:pt x="2685840" y="2119102"/>
                  <a:pt x="2675674" y="2139635"/>
                  <a:pt x="2663998" y="2159364"/>
                </a:cubicBezTo>
                <a:cubicBezTo>
                  <a:pt x="2651717" y="2180099"/>
                  <a:pt x="2623936" y="2189863"/>
                  <a:pt x="2620413" y="2217947"/>
                </a:cubicBezTo>
                <a:cubicBezTo>
                  <a:pt x="2663294" y="2225396"/>
                  <a:pt x="2663595" y="2225596"/>
                  <a:pt x="2678191" y="2194694"/>
                </a:cubicBezTo>
                <a:cubicBezTo>
                  <a:pt x="2692082" y="2165302"/>
                  <a:pt x="2705268" y="2135508"/>
                  <a:pt x="2719258" y="2104708"/>
                </a:cubicBezTo>
                <a:cubicBezTo>
                  <a:pt x="2721170" y="2110848"/>
                  <a:pt x="2725700" y="2118397"/>
                  <a:pt x="2725097" y="2125544"/>
                </a:cubicBezTo>
                <a:cubicBezTo>
                  <a:pt x="2724392" y="2133394"/>
                  <a:pt x="2716742" y="2140541"/>
                  <a:pt x="2715837" y="2148494"/>
                </a:cubicBezTo>
                <a:cubicBezTo>
                  <a:pt x="2714729" y="2157654"/>
                  <a:pt x="2720265" y="2168122"/>
                  <a:pt x="2717749" y="2176475"/>
                </a:cubicBezTo>
                <a:cubicBezTo>
                  <a:pt x="2715938" y="2182516"/>
                  <a:pt x="2704664" y="2185233"/>
                  <a:pt x="2699932" y="2191171"/>
                </a:cubicBezTo>
                <a:cubicBezTo>
                  <a:pt x="2696209" y="2195802"/>
                  <a:pt x="2696007" y="2203151"/>
                  <a:pt x="2693792" y="2210900"/>
                </a:cubicBezTo>
                <a:cubicBezTo>
                  <a:pt x="2701141" y="2207981"/>
                  <a:pt x="2704664" y="2206572"/>
                  <a:pt x="2710200" y="2204357"/>
                </a:cubicBezTo>
                <a:cubicBezTo>
                  <a:pt x="2708288" y="2219053"/>
                  <a:pt x="2706879" y="2230630"/>
                  <a:pt x="2705369" y="2242206"/>
                </a:cubicBezTo>
                <a:cubicBezTo>
                  <a:pt x="2707784" y="2242808"/>
                  <a:pt x="2710301" y="2243311"/>
                  <a:pt x="2712716" y="2243916"/>
                </a:cubicBezTo>
                <a:cubicBezTo>
                  <a:pt x="2723285" y="2219961"/>
                  <a:pt x="2733754" y="2196004"/>
                  <a:pt x="2743216" y="2174462"/>
                </a:cubicBezTo>
                <a:cubicBezTo>
                  <a:pt x="2776029" y="2161377"/>
                  <a:pt x="2806126" y="2149400"/>
                  <a:pt x="2838538" y="2136515"/>
                </a:cubicBezTo>
                <a:cubicBezTo>
                  <a:pt x="2808612" y="2120480"/>
                  <a:pt x="2797973" y="2097491"/>
                  <a:pt x="2806630" y="2067565"/>
                </a:cubicBezTo>
                <a:lnTo>
                  <a:pt x="2806528" y="2067466"/>
                </a:lnTo>
                <a:cubicBezTo>
                  <a:pt x="2781163" y="2072901"/>
                  <a:pt x="2770392" y="2108633"/>
                  <a:pt x="2739389" y="2082564"/>
                </a:cubicBezTo>
                <a:cubicBezTo>
                  <a:pt x="2760327" y="2067365"/>
                  <a:pt x="2780257" y="2052869"/>
                  <a:pt x="2802703" y="2036564"/>
                </a:cubicBezTo>
                <a:cubicBezTo>
                  <a:pt x="2782169" y="2033544"/>
                  <a:pt x="2764252" y="2026196"/>
                  <a:pt x="2748650" y="2029516"/>
                </a:cubicBezTo>
                <a:cubicBezTo>
                  <a:pt x="2723386" y="2034852"/>
                  <a:pt x="2734860" y="2063035"/>
                  <a:pt x="2724996" y="2085381"/>
                </a:cubicBezTo>
                <a:cubicBezTo>
                  <a:pt x="2721876" y="2063539"/>
                  <a:pt x="2719661" y="2047636"/>
                  <a:pt x="2716944" y="2028310"/>
                </a:cubicBezTo>
                <a:close/>
                <a:moveTo>
                  <a:pt x="426599" y="2025995"/>
                </a:moveTo>
                <a:cubicBezTo>
                  <a:pt x="428210" y="2026499"/>
                  <a:pt x="429922" y="2026800"/>
                  <a:pt x="431330" y="2027606"/>
                </a:cubicBezTo>
                <a:cubicBezTo>
                  <a:pt x="453676" y="2041999"/>
                  <a:pt x="427405" y="2062635"/>
                  <a:pt x="437471" y="2078034"/>
                </a:cubicBezTo>
                <a:cubicBezTo>
                  <a:pt x="447334" y="2093033"/>
                  <a:pt x="461729" y="2105011"/>
                  <a:pt x="456494" y="2126752"/>
                </a:cubicBezTo>
                <a:cubicBezTo>
                  <a:pt x="452167" y="2144771"/>
                  <a:pt x="448442" y="2158962"/>
                  <a:pt x="424687" y="2154634"/>
                </a:cubicBezTo>
                <a:cubicBezTo>
                  <a:pt x="414419" y="2152823"/>
                  <a:pt x="403246" y="2156043"/>
                  <a:pt x="385632" y="2157553"/>
                </a:cubicBezTo>
                <a:cubicBezTo>
                  <a:pt x="405965" y="2142455"/>
                  <a:pt x="420259" y="2131987"/>
                  <a:pt x="435658" y="2120612"/>
                </a:cubicBezTo>
                <a:cubicBezTo>
                  <a:pt x="426498" y="2094040"/>
                  <a:pt x="418043" y="2069479"/>
                  <a:pt x="411299" y="2049952"/>
                </a:cubicBezTo>
                <a:cubicBezTo>
                  <a:pt x="416936" y="2040691"/>
                  <a:pt x="420962" y="2034048"/>
                  <a:pt x="425089" y="2027404"/>
                </a:cubicBezTo>
                <a:lnTo>
                  <a:pt x="426599" y="2026096"/>
                </a:lnTo>
                <a:close/>
                <a:moveTo>
                  <a:pt x="3630908" y="2008278"/>
                </a:moveTo>
                <a:cubicBezTo>
                  <a:pt x="3613193" y="2017741"/>
                  <a:pt x="3593363" y="2027303"/>
                  <a:pt x="3574742" y="2038777"/>
                </a:cubicBezTo>
                <a:cubicBezTo>
                  <a:pt x="3553503" y="2051862"/>
                  <a:pt x="3527432" y="2013110"/>
                  <a:pt x="3508207" y="2047234"/>
                </a:cubicBezTo>
                <a:cubicBezTo>
                  <a:pt x="3514649" y="2074712"/>
                  <a:pt x="3537298" y="2084476"/>
                  <a:pt x="3561857" y="2093234"/>
                </a:cubicBezTo>
                <a:cubicBezTo>
                  <a:pt x="3584706" y="2076021"/>
                  <a:pt x="3607657" y="2064345"/>
                  <a:pt x="3633827" y="2087999"/>
                </a:cubicBezTo>
                <a:cubicBezTo>
                  <a:pt x="3638758" y="2092427"/>
                  <a:pt x="3650235" y="2094541"/>
                  <a:pt x="3656274" y="2091924"/>
                </a:cubicBezTo>
                <a:cubicBezTo>
                  <a:pt x="3683250" y="2080551"/>
                  <a:pt x="3690698" y="2096857"/>
                  <a:pt x="3700463" y="2116988"/>
                </a:cubicBezTo>
                <a:cubicBezTo>
                  <a:pt x="3723211" y="2164397"/>
                  <a:pt x="3755119" y="2169229"/>
                  <a:pt x="3794979" y="2131985"/>
                </a:cubicBezTo>
                <a:cubicBezTo>
                  <a:pt x="3808769" y="2190066"/>
                  <a:pt x="3863929" y="2190468"/>
                  <a:pt x="3909324" y="2209491"/>
                </a:cubicBezTo>
                <a:cubicBezTo>
                  <a:pt x="3899160" y="2224086"/>
                  <a:pt x="3890905" y="2234353"/>
                  <a:pt x="3884664" y="2245728"/>
                </a:cubicBezTo>
                <a:cubicBezTo>
                  <a:pt x="3878222" y="2257304"/>
                  <a:pt x="3873893" y="2270088"/>
                  <a:pt x="3868157" y="2283474"/>
                </a:cubicBezTo>
                <a:cubicBezTo>
                  <a:pt x="3855072" y="2278241"/>
                  <a:pt x="3843495" y="2272804"/>
                  <a:pt x="3831416" y="2269180"/>
                </a:cubicBezTo>
                <a:cubicBezTo>
                  <a:pt x="3828599" y="2268376"/>
                  <a:pt x="3823968" y="2273509"/>
                  <a:pt x="3818331" y="2277032"/>
                </a:cubicBezTo>
                <a:cubicBezTo>
                  <a:pt x="3826786" y="2289111"/>
                  <a:pt x="3834335" y="2299882"/>
                  <a:pt x="3839972" y="2307934"/>
                </a:cubicBezTo>
                <a:cubicBezTo>
                  <a:pt x="3860204" y="2307934"/>
                  <a:pt x="3878726" y="2306927"/>
                  <a:pt x="3897045" y="2308136"/>
                </a:cubicBezTo>
                <a:cubicBezTo>
                  <a:pt x="3924725" y="2310048"/>
                  <a:pt x="3926941" y="2286696"/>
                  <a:pt x="3934187" y="2270591"/>
                </a:cubicBezTo>
                <a:cubicBezTo>
                  <a:pt x="3959049" y="2266161"/>
                  <a:pt x="3984918" y="2268174"/>
                  <a:pt x="3996394" y="2241601"/>
                </a:cubicBezTo>
                <a:cubicBezTo>
                  <a:pt x="4005552" y="2220563"/>
                  <a:pt x="3985120" y="2213618"/>
                  <a:pt x="3974248" y="2200131"/>
                </a:cubicBezTo>
                <a:cubicBezTo>
                  <a:pt x="3992770" y="2196406"/>
                  <a:pt x="4009679" y="2193085"/>
                  <a:pt x="4035548" y="2187951"/>
                </a:cubicBezTo>
                <a:cubicBezTo>
                  <a:pt x="4012699" y="2173053"/>
                  <a:pt x="3993071" y="2165203"/>
                  <a:pt x="3981195" y="2151011"/>
                </a:cubicBezTo>
                <a:cubicBezTo>
                  <a:pt x="3969820" y="2137220"/>
                  <a:pt x="3966398" y="2116786"/>
                  <a:pt x="3958546" y="2096857"/>
                </a:cubicBezTo>
                <a:cubicBezTo>
                  <a:pt x="3943146" y="2104708"/>
                  <a:pt x="3928853" y="2111351"/>
                  <a:pt x="3915264" y="2119303"/>
                </a:cubicBezTo>
                <a:lnTo>
                  <a:pt x="3885340" y="2141997"/>
                </a:lnTo>
                <a:lnTo>
                  <a:pt x="3879932" y="2095851"/>
                </a:lnTo>
                <a:cubicBezTo>
                  <a:pt x="3817727" y="2089207"/>
                  <a:pt x="3753106" y="2082362"/>
                  <a:pt x="3687477" y="2075417"/>
                </a:cubicBezTo>
                <a:cubicBezTo>
                  <a:pt x="3688584" y="2059816"/>
                  <a:pt x="3689189" y="2050353"/>
                  <a:pt x="3689490" y="2046830"/>
                </a:cubicBezTo>
                <a:cubicBezTo>
                  <a:pt x="3667447" y="2032336"/>
                  <a:pt x="3648019" y="2019451"/>
                  <a:pt x="3630908" y="2008278"/>
                </a:cubicBezTo>
                <a:close/>
                <a:moveTo>
                  <a:pt x="4164591" y="1976271"/>
                </a:moveTo>
                <a:cubicBezTo>
                  <a:pt x="4147076" y="1977880"/>
                  <a:pt x="4129159" y="1977578"/>
                  <a:pt x="4112249" y="1981504"/>
                </a:cubicBezTo>
                <a:cubicBezTo>
                  <a:pt x="4094736" y="1985530"/>
                  <a:pt x="4077825" y="1992879"/>
                  <a:pt x="4061217" y="2000025"/>
                </a:cubicBezTo>
                <a:cubicBezTo>
                  <a:pt x="4037462" y="2010091"/>
                  <a:pt x="4037662" y="2010594"/>
                  <a:pt x="4028302" y="2032738"/>
                </a:cubicBezTo>
                <a:cubicBezTo>
                  <a:pt x="4070377" y="2024686"/>
                  <a:pt x="4107720" y="1996300"/>
                  <a:pt x="4153720" y="2004656"/>
                </a:cubicBezTo>
                <a:cubicBezTo>
                  <a:pt x="4158249" y="2005460"/>
                  <a:pt x="4165095" y="1993885"/>
                  <a:pt x="4170932" y="1988147"/>
                </a:cubicBezTo>
                <a:lnTo>
                  <a:pt x="4170932" y="1988046"/>
                </a:lnTo>
                <a:cubicBezTo>
                  <a:pt x="4168818" y="1984121"/>
                  <a:pt x="4166704" y="1980196"/>
                  <a:pt x="4164591" y="1976271"/>
                </a:cubicBezTo>
                <a:close/>
                <a:moveTo>
                  <a:pt x="3358430" y="1938020"/>
                </a:moveTo>
                <a:cubicBezTo>
                  <a:pt x="3345948" y="1956340"/>
                  <a:pt x="3337594" y="1980396"/>
                  <a:pt x="3321085" y="1989457"/>
                </a:cubicBezTo>
                <a:cubicBezTo>
                  <a:pt x="3305082" y="1998213"/>
                  <a:pt x="3280622" y="1991369"/>
                  <a:pt x="3255056" y="1991369"/>
                </a:cubicBezTo>
                <a:cubicBezTo>
                  <a:pt x="3257572" y="2011399"/>
                  <a:pt x="3260088" y="2030323"/>
                  <a:pt x="3261497" y="2041696"/>
                </a:cubicBezTo>
                <a:cubicBezTo>
                  <a:pt x="3246700" y="2064345"/>
                  <a:pt x="3235426" y="2081557"/>
                  <a:pt x="3223851" y="2099172"/>
                </a:cubicBezTo>
                <a:cubicBezTo>
                  <a:pt x="3243379" y="2119505"/>
                  <a:pt x="3259785" y="2136414"/>
                  <a:pt x="3246902" y="2163592"/>
                </a:cubicBezTo>
                <a:cubicBezTo>
                  <a:pt x="3278004" y="2158056"/>
                  <a:pt x="3308403" y="2169229"/>
                  <a:pt x="3324006" y="2138629"/>
                </a:cubicBezTo>
                <a:cubicBezTo>
                  <a:pt x="3347488" y="2152650"/>
                  <a:pt x="3370639" y="2146450"/>
                  <a:pt x="3393457" y="2120008"/>
                </a:cubicBezTo>
                <a:cubicBezTo>
                  <a:pt x="3396479" y="2121215"/>
                  <a:pt x="3399699" y="2122021"/>
                  <a:pt x="3402417" y="2123632"/>
                </a:cubicBezTo>
                <a:cubicBezTo>
                  <a:pt x="3420335" y="2134201"/>
                  <a:pt x="3441169" y="2131381"/>
                  <a:pt x="3439257" y="2117290"/>
                </a:cubicBezTo>
                <a:cubicBezTo>
                  <a:pt x="3429796" y="2109439"/>
                  <a:pt x="3419629" y="2100983"/>
                  <a:pt x="3404933" y="2088704"/>
                </a:cubicBezTo>
                <a:lnTo>
                  <a:pt x="3404731" y="2088904"/>
                </a:lnTo>
                <a:cubicBezTo>
                  <a:pt x="3364470" y="2106620"/>
                  <a:pt x="3322696" y="2136414"/>
                  <a:pt x="3293003" y="2082463"/>
                </a:cubicBezTo>
                <a:cubicBezTo>
                  <a:pt x="3299445" y="2056594"/>
                  <a:pt x="3305383" y="2033041"/>
                  <a:pt x="3311121" y="2010091"/>
                </a:cubicBezTo>
                <a:cubicBezTo>
                  <a:pt x="3368696" y="2000226"/>
                  <a:pt x="3385104" y="1976271"/>
                  <a:pt x="3358430" y="1938020"/>
                </a:cubicBezTo>
                <a:close/>
                <a:moveTo>
                  <a:pt x="1160693" y="1933289"/>
                </a:moveTo>
                <a:cubicBezTo>
                  <a:pt x="1124558" y="1950301"/>
                  <a:pt x="1102413" y="1968922"/>
                  <a:pt x="1087415" y="1995496"/>
                </a:cubicBezTo>
                <a:cubicBezTo>
                  <a:pt x="1073524" y="2020156"/>
                  <a:pt x="1053593" y="2030020"/>
                  <a:pt x="1024806" y="2024888"/>
                </a:cubicBezTo>
                <a:lnTo>
                  <a:pt x="1024806" y="1999522"/>
                </a:lnTo>
                <a:cubicBezTo>
                  <a:pt x="986254" y="2027000"/>
                  <a:pt x="962802" y="2063136"/>
                  <a:pt x="946999" y="2103299"/>
                </a:cubicBezTo>
                <a:cubicBezTo>
                  <a:pt x="921703" y="2101013"/>
                  <a:pt x="896975" y="2114804"/>
                  <a:pt x="872816" y="2144668"/>
                </a:cubicBezTo>
                <a:cubicBezTo>
                  <a:pt x="879560" y="2150910"/>
                  <a:pt x="886305" y="2157151"/>
                  <a:pt x="893351" y="2163592"/>
                </a:cubicBezTo>
                <a:cubicBezTo>
                  <a:pt x="882380" y="2175168"/>
                  <a:pt x="871508" y="2186543"/>
                  <a:pt x="859630" y="2198922"/>
                </a:cubicBezTo>
                <a:cubicBezTo>
                  <a:pt x="854195" y="2189360"/>
                  <a:pt x="850973" y="2183824"/>
                  <a:pt x="847551" y="2177684"/>
                </a:cubicBezTo>
                <a:cubicBezTo>
                  <a:pt x="842417" y="2181609"/>
                  <a:pt x="840908" y="2182516"/>
                  <a:pt x="839802" y="2183723"/>
                </a:cubicBezTo>
                <a:cubicBezTo>
                  <a:pt x="773871" y="2257706"/>
                  <a:pt x="783433" y="2264752"/>
                  <a:pt x="682072" y="2260625"/>
                </a:cubicBezTo>
                <a:cubicBezTo>
                  <a:pt x="674824" y="2260323"/>
                  <a:pt x="667172" y="2266262"/>
                  <a:pt x="659825" y="2269683"/>
                </a:cubicBezTo>
                <a:cubicBezTo>
                  <a:pt x="651067" y="2273811"/>
                  <a:pt x="642512" y="2278441"/>
                  <a:pt x="636976" y="2281360"/>
                </a:cubicBezTo>
                <a:cubicBezTo>
                  <a:pt x="638787" y="2291225"/>
                  <a:pt x="641706" y="2299882"/>
                  <a:pt x="641706" y="2308538"/>
                </a:cubicBezTo>
                <a:cubicBezTo>
                  <a:pt x="641706" y="2319610"/>
                  <a:pt x="639391" y="2330682"/>
                  <a:pt x="637982" y="2341754"/>
                </a:cubicBezTo>
                <a:cubicBezTo>
                  <a:pt x="639290" y="2341956"/>
                  <a:pt x="640600" y="2342257"/>
                  <a:pt x="642009" y="2342459"/>
                </a:cubicBezTo>
                <a:cubicBezTo>
                  <a:pt x="645329" y="2335414"/>
                  <a:pt x="648753" y="2328467"/>
                  <a:pt x="653584" y="2318402"/>
                </a:cubicBezTo>
                <a:cubicBezTo>
                  <a:pt x="689017" y="2368630"/>
                  <a:pt x="731997" y="2332796"/>
                  <a:pt x="771254" y="2328467"/>
                </a:cubicBezTo>
                <a:cubicBezTo>
                  <a:pt x="790077" y="2385339"/>
                  <a:pt x="800343" y="2389466"/>
                  <a:pt x="849061" y="2362792"/>
                </a:cubicBezTo>
                <a:cubicBezTo>
                  <a:pt x="863757" y="2354738"/>
                  <a:pt x="878252" y="2352626"/>
                  <a:pt x="896168" y="2353632"/>
                </a:cubicBezTo>
                <a:cubicBezTo>
                  <a:pt x="917908" y="2354839"/>
                  <a:pt x="948911" y="2351217"/>
                  <a:pt x="960286" y="2337023"/>
                </a:cubicBezTo>
                <a:cubicBezTo>
                  <a:pt x="976189" y="2317395"/>
                  <a:pt x="995012" y="2321322"/>
                  <a:pt x="1014942" y="2314274"/>
                </a:cubicBezTo>
                <a:cubicBezTo>
                  <a:pt x="1019773" y="2289212"/>
                  <a:pt x="1034269" y="2275019"/>
                  <a:pt x="1062553" y="2275219"/>
                </a:cubicBezTo>
                <a:cubicBezTo>
                  <a:pt x="1070806" y="2275219"/>
                  <a:pt x="1079058" y="2263745"/>
                  <a:pt x="1087314" y="2257605"/>
                </a:cubicBezTo>
                <a:cubicBezTo>
                  <a:pt x="1065271" y="2255491"/>
                  <a:pt x="1046950" y="2260424"/>
                  <a:pt x="1028430" y="2265154"/>
                </a:cubicBezTo>
                <a:cubicBezTo>
                  <a:pt x="1027524" y="2265356"/>
                  <a:pt x="1026115" y="2263343"/>
                  <a:pt x="1025612" y="2262840"/>
                </a:cubicBezTo>
                <a:cubicBezTo>
                  <a:pt x="1028832" y="2254385"/>
                  <a:pt x="1031951" y="2246232"/>
                  <a:pt x="1038495" y="2229321"/>
                </a:cubicBezTo>
                <a:cubicBezTo>
                  <a:pt x="1022491" y="2238078"/>
                  <a:pt x="1015142" y="2242004"/>
                  <a:pt x="1008400" y="2245728"/>
                </a:cubicBezTo>
                <a:cubicBezTo>
                  <a:pt x="1004675" y="2237272"/>
                  <a:pt x="1001354" y="2229422"/>
                  <a:pt x="995515" y="2216135"/>
                </a:cubicBezTo>
                <a:cubicBezTo>
                  <a:pt x="968740" y="2250359"/>
                  <a:pt x="959884" y="2285487"/>
                  <a:pt x="947201" y="2317094"/>
                </a:cubicBezTo>
                <a:cubicBezTo>
                  <a:pt x="915697" y="2320012"/>
                  <a:pt x="885096" y="2322830"/>
                  <a:pt x="852986" y="2325750"/>
                </a:cubicBezTo>
                <a:cubicBezTo>
                  <a:pt x="858724" y="2317999"/>
                  <a:pt x="862952" y="2312261"/>
                  <a:pt x="874226" y="2296963"/>
                </a:cubicBezTo>
                <a:cubicBezTo>
                  <a:pt x="827822" y="2304813"/>
                  <a:pt x="792290" y="2310853"/>
                  <a:pt x="756859" y="2316791"/>
                </a:cubicBezTo>
                <a:cubicBezTo>
                  <a:pt x="756659" y="2314980"/>
                  <a:pt x="756455" y="2313169"/>
                  <a:pt x="756255" y="2311356"/>
                </a:cubicBezTo>
                <a:lnTo>
                  <a:pt x="804672" y="2281964"/>
                </a:lnTo>
                <a:cubicBezTo>
                  <a:pt x="803463" y="2279247"/>
                  <a:pt x="802356" y="2276529"/>
                  <a:pt x="801149" y="2273811"/>
                </a:cubicBezTo>
                <a:cubicBezTo>
                  <a:pt x="785647" y="2277334"/>
                  <a:pt x="770045" y="2280757"/>
                  <a:pt x="754545" y="2284280"/>
                </a:cubicBezTo>
                <a:cubicBezTo>
                  <a:pt x="769744" y="2270993"/>
                  <a:pt x="780917" y="2256598"/>
                  <a:pt x="805780" y="2259618"/>
                </a:cubicBezTo>
                <a:cubicBezTo>
                  <a:pt x="834567" y="2263141"/>
                  <a:pt x="863556" y="2256598"/>
                  <a:pt x="874125" y="2218350"/>
                </a:cubicBezTo>
                <a:cubicBezTo>
                  <a:pt x="879358" y="2199325"/>
                  <a:pt x="889324" y="2171645"/>
                  <a:pt x="922138" y="2184226"/>
                </a:cubicBezTo>
                <a:cubicBezTo>
                  <a:pt x="933511" y="2160674"/>
                  <a:pt x="963407" y="2167920"/>
                  <a:pt x="979309" y="2147991"/>
                </a:cubicBezTo>
                <a:cubicBezTo>
                  <a:pt x="1000347" y="2121718"/>
                  <a:pt x="1013936" y="2095750"/>
                  <a:pt x="1009606" y="2061627"/>
                </a:cubicBezTo>
                <a:cubicBezTo>
                  <a:pt x="1009204" y="2058104"/>
                  <a:pt x="1014439" y="2053875"/>
                  <a:pt x="1018263" y="2048238"/>
                </a:cubicBezTo>
                <a:cubicBezTo>
                  <a:pt x="1030243" y="2054179"/>
                  <a:pt x="1041515" y="2059614"/>
                  <a:pt x="1056010" y="2066760"/>
                </a:cubicBezTo>
                <a:cubicBezTo>
                  <a:pt x="1089730" y="2023780"/>
                  <a:pt x="1122343" y="1982310"/>
                  <a:pt x="1160895" y="1933289"/>
                </a:cubicBezTo>
                <a:close/>
                <a:moveTo>
                  <a:pt x="3940830" y="1891416"/>
                </a:moveTo>
                <a:cubicBezTo>
                  <a:pt x="3893523" y="1901684"/>
                  <a:pt x="3853158" y="1913964"/>
                  <a:pt x="3813500" y="1931478"/>
                </a:cubicBezTo>
                <a:cubicBezTo>
                  <a:pt x="3778975" y="1946778"/>
                  <a:pt x="3753508" y="1965700"/>
                  <a:pt x="3746060" y="2004252"/>
                </a:cubicBezTo>
                <a:cubicBezTo>
                  <a:pt x="3784812" y="2006265"/>
                  <a:pt x="3799407" y="1968720"/>
                  <a:pt x="3825579" y="1954729"/>
                </a:cubicBezTo>
                <a:cubicBezTo>
                  <a:pt x="3844703" y="1962882"/>
                  <a:pt x="3861010" y="1969726"/>
                  <a:pt x="3873390" y="1975062"/>
                </a:cubicBezTo>
                <a:cubicBezTo>
                  <a:pt x="3897045" y="1945670"/>
                  <a:pt x="3917277" y="1920707"/>
                  <a:pt x="3940830" y="1891517"/>
                </a:cubicBezTo>
                <a:close/>
                <a:moveTo>
                  <a:pt x="4171637" y="1857495"/>
                </a:moveTo>
                <a:cubicBezTo>
                  <a:pt x="4152210" y="1875311"/>
                  <a:pt x="4133488" y="1886082"/>
                  <a:pt x="4124631" y="1902187"/>
                </a:cubicBezTo>
                <a:cubicBezTo>
                  <a:pt x="4119849" y="1910894"/>
                  <a:pt x="4117408" y="1920858"/>
                  <a:pt x="4115633" y="1931113"/>
                </a:cubicBezTo>
                <a:lnTo>
                  <a:pt x="4110655" y="1961672"/>
                </a:lnTo>
                <a:lnTo>
                  <a:pt x="4110639" y="1961674"/>
                </a:lnTo>
                <a:lnTo>
                  <a:pt x="4110639" y="1961775"/>
                </a:lnTo>
                <a:lnTo>
                  <a:pt x="4110655" y="1961672"/>
                </a:lnTo>
                <a:lnTo>
                  <a:pt x="4139691" y="1958618"/>
                </a:lnTo>
                <a:cubicBezTo>
                  <a:pt x="4144812" y="1955636"/>
                  <a:pt x="4146926" y="1949646"/>
                  <a:pt x="4150700" y="1937517"/>
                </a:cubicBezTo>
                <a:cubicBezTo>
                  <a:pt x="4158350" y="1912857"/>
                  <a:pt x="4163886" y="1887592"/>
                  <a:pt x="4171637" y="1857495"/>
                </a:cubicBezTo>
                <a:close/>
                <a:moveTo>
                  <a:pt x="647543" y="1855381"/>
                </a:moveTo>
                <a:lnTo>
                  <a:pt x="647627" y="1856023"/>
                </a:lnTo>
                <a:lnTo>
                  <a:pt x="647040" y="1855783"/>
                </a:lnTo>
                <a:close/>
                <a:moveTo>
                  <a:pt x="647346" y="1854739"/>
                </a:moveTo>
                <a:lnTo>
                  <a:pt x="647747" y="1855181"/>
                </a:lnTo>
                <a:lnTo>
                  <a:pt x="647243" y="1855583"/>
                </a:lnTo>
                <a:close/>
                <a:moveTo>
                  <a:pt x="3448720" y="1842498"/>
                </a:moveTo>
                <a:cubicBezTo>
                  <a:pt x="3427381" y="1884773"/>
                  <a:pt x="3438855" y="1928759"/>
                  <a:pt x="3402316" y="1964594"/>
                </a:cubicBezTo>
                <a:lnTo>
                  <a:pt x="3402316" y="1964694"/>
                </a:lnTo>
                <a:cubicBezTo>
                  <a:pt x="3432613" y="1965399"/>
                  <a:pt x="3448015" y="1964694"/>
                  <a:pt x="3453852" y="1939631"/>
                </a:cubicBezTo>
                <a:cubicBezTo>
                  <a:pt x="3457375" y="1924733"/>
                  <a:pt x="3470058" y="1912050"/>
                  <a:pt x="3478211" y="1898060"/>
                </a:cubicBezTo>
                <a:cubicBezTo>
                  <a:pt x="3480626" y="1894033"/>
                  <a:pt x="3481635" y="1889201"/>
                  <a:pt x="3484553" y="1881250"/>
                </a:cubicBezTo>
                <a:cubicBezTo>
                  <a:pt x="3474991" y="1880445"/>
                  <a:pt x="3467341" y="1879841"/>
                  <a:pt x="3459792" y="1879237"/>
                </a:cubicBezTo>
                <a:cubicBezTo>
                  <a:pt x="3456872" y="1869373"/>
                  <a:pt x="3453953" y="1859809"/>
                  <a:pt x="3448720" y="1842498"/>
                </a:cubicBezTo>
                <a:close/>
                <a:moveTo>
                  <a:pt x="2632995" y="1828103"/>
                </a:moveTo>
                <a:cubicBezTo>
                  <a:pt x="2617093" y="1840584"/>
                  <a:pt x="2603504" y="1857998"/>
                  <a:pt x="2586492" y="1862730"/>
                </a:cubicBezTo>
                <a:cubicBezTo>
                  <a:pt x="2567469" y="1868064"/>
                  <a:pt x="2545224" y="1861824"/>
                  <a:pt x="2524287" y="1860616"/>
                </a:cubicBezTo>
                <a:lnTo>
                  <a:pt x="2524287" y="1860717"/>
                </a:lnTo>
                <a:cubicBezTo>
                  <a:pt x="2559920" y="1895845"/>
                  <a:pt x="2578842" y="1901079"/>
                  <a:pt x="2610750" y="1884471"/>
                </a:cubicBezTo>
                <a:cubicBezTo>
                  <a:pt x="2636922" y="1870883"/>
                  <a:pt x="2640445" y="1862528"/>
                  <a:pt x="2632995" y="1828103"/>
                </a:cubicBezTo>
                <a:close/>
                <a:moveTo>
                  <a:pt x="2883228" y="1827499"/>
                </a:moveTo>
                <a:cubicBezTo>
                  <a:pt x="2880511" y="1828908"/>
                  <a:pt x="2876685" y="1829714"/>
                  <a:pt x="2875377" y="1831929"/>
                </a:cubicBezTo>
                <a:cubicBezTo>
                  <a:pt x="2874270" y="1833942"/>
                  <a:pt x="2876182" y="1837465"/>
                  <a:pt x="2876685" y="1840384"/>
                </a:cubicBezTo>
                <a:cubicBezTo>
                  <a:pt x="2879202" y="1838571"/>
                  <a:pt x="2882524" y="1837162"/>
                  <a:pt x="2884135" y="1834646"/>
                </a:cubicBezTo>
                <a:cubicBezTo>
                  <a:pt x="2885142" y="1833136"/>
                  <a:pt x="2883632" y="1830015"/>
                  <a:pt x="2883228" y="1827600"/>
                </a:cubicBezTo>
                <a:close/>
                <a:moveTo>
                  <a:pt x="4715485" y="1819145"/>
                </a:moveTo>
                <a:cubicBezTo>
                  <a:pt x="4709446" y="1830619"/>
                  <a:pt x="4705220" y="1838573"/>
                  <a:pt x="4700488" y="1847429"/>
                </a:cubicBezTo>
                <a:cubicBezTo>
                  <a:pt x="4712265" y="1856288"/>
                  <a:pt x="4727062" y="1863736"/>
                  <a:pt x="4736121" y="1875513"/>
                </a:cubicBezTo>
                <a:cubicBezTo>
                  <a:pt x="4742059" y="1883164"/>
                  <a:pt x="4739745" y="1897154"/>
                  <a:pt x="4741958" y="1914467"/>
                </a:cubicBezTo>
                <a:lnTo>
                  <a:pt x="4701029" y="1879974"/>
                </a:lnTo>
                <a:lnTo>
                  <a:pt x="4701092" y="1879942"/>
                </a:lnTo>
                <a:lnTo>
                  <a:pt x="4700991" y="1879942"/>
                </a:lnTo>
                <a:lnTo>
                  <a:pt x="4701029" y="1879974"/>
                </a:lnTo>
                <a:lnTo>
                  <a:pt x="4669083" y="1896350"/>
                </a:lnTo>
                <a:cubicBezTo>
                  <a:pt x="4650361" y="1888295"/>
                  <a:pt x="4649858" y="1873601"/>
                  <a:pt x="4654589" y="1861521"/>
                </a:cubicBezTo>
                <a:cubicBezTo>
                  <a:pt x="4664151" y="1837465"/>
                  <a:pt x="4685590" y="1826492"/>
                  <a:pt x="4715485" y="1819145"/>
                </a:cubicBezTo>
                <a:close/>
                <a:moveTo>
                  <a:pt x="2495297" y="1818339"/>
                </a:moveTo>
                <a:cubicBezTo>
                  <a:pt x="2477783" y="1829211"/>
                  <a:pt x="2460973" y="1839577"/>
                  <a:pt x="2445471" y="1849141"/>
                </a:cubicBezTo>
                <a:cubicBezTo>
                  <a:pt x="2449095" y="1864440"/>
                  <a:pt x="2452317" y="1877929"/>
                  <a:pt x="2455337" y="1890711"/>
                </a:cubicBezTo>
                <a:cubicBezTo>
                  <a:pt x="2425945" y="1897354"/>
                  <a:pt x="2400781" y="1902991"/>
                  <a:pt x="2373200" y="1909233"/>
                </a:cubicBezTo>
                <a:cubicBezTo>
                  <a:pt x="2366860" y="1905005"/>
                  <a:pt x="2358906" y="1899066"/>
                  <a:pt x="2350351" y="1894134"/>
                </a:cubicBezTo>
                <a:cubicBezTo>
                  <a:pt x="2301231" y="1865547"/>
                  <a:pt x="2227147" y="1870681"/>
                  <a:pt x="2187287" y="1905106"/>
                </a:cubicBezTo>
                <a:cubicBezTo>
                  <a:pt x="2183764" y="1896550"/>
                  <a:pt x="2180342" y="1888095"/>
                  <a:pt x="2176819" y="1879540"/>
                </a:cubicBezTo>
                <a:cubicBezTo>
                  <a:pt x="2165244" y="1884168"/>
                  <a:pt x="2157091" y="1887390"/>
                  <a:pt x="2148938" y="1890711"/>
                </a:cubicBezTo>
                <a:cubicBezTo>
                  <a:pt x="2145515" y="1882256"/>
                  <a:pt x="2143300" y="1876720"/>
                  <a:pt x="2140887" y="1870580"/>
                </a:cubicBezTo>
                <a:cubicBezTo>
                  <a:pt x="2139575" y="1871788"/>
                  <a:pt x="2102636" y="1905407"/>
                  <a:pt x="2102837" y="1905207"/>
                </a:cubicBezTo>
                <a:cubicBezTo>
                  <a:pt x="2105757" y="1910540"/>
                  <a:pt x="2108676" y="1915775"/>
                  <a:pt x="2111897" y="1921613"/>
                </a:cubicBezTo>
                <a:cubicBezTo>
                  <a:pt x="2099214" y="1921613"/>
                  <a:pt x="2088142" y="1919399"/>
                  <a:pt x="2078378" y="1922217"/>
                </a:cubicBezTo>
                <a:cubicBezTo>
                  <a:pt x="2067003" y="1925438"/>
                  <a:pt x="2056736" y="1932886"/>
                  <a:pt x="2041437" y="1940939"/>
                </a:cubicBezTo>
                <a:cubicBezTo>
                  <a:pt x="2048081" y="1910340"/>
                  <a:pt x="2092672" y="1903394"/>
                  <a:pt x="2071031" y="1871687"/>
                </a:cubicBezTo>
                <a:cubicBezTo>
                  <a:pt x="2042644" y="1869674"/>
                  <a:pt x="2016876" y="1866857"/>
                  <a:pt x="1991007" y="1866353"/>
                </a:cubicBezTo>
                <a:cubicBezTo>
                  <a:pt x="1976210" y="1866050"/>
                  <a:pt x="1960912" y="1867863"/>
                  <a:pt x="1946616" y="1871687"/>
                </a:cubicBezTo>
                <a:cubicBezTo>
                  <a:pt x="1927795" y="1876619"/>
                  <a:pt x="1909376" y="1883566"/>
                  <a:pt x="1891659" y="1891517"/>
                </a:cubicBezTo>
                <a:cubicBezTo>
                  <a:pt x="1885318" y="1894335"/>
                  <a:pt x="1877870" y="1902187"/>
                  <a:pt x="1877266" y="1908426"/>
                </a:cubicBezTo>
                <a:cubicBezTo>
                  <a:pt x="1876662" y="1915171"/>
                  <a:pt x="1881592" y="1926344"/>
                  <a:pt x="1887230" y="1928961"/>
                </a:cubicBezTo>
                <a:cubicBezTo>
                  <a:pt x="1900415" y="1935203"/>
                  <a:pt x="1915515" y="1937517"/>
                  <a:pt x="1927595" y="1940739"/>
                </a:cubicBezTo>
                <a:cubicBezTo>
                  <a:pt x="1935142" y="1932686"/>
                  <a:pt x="1941382" y="1926043"/>
                  <a:pt x="1950745" y="1915977"/>
                </a:cubicBezTo>
                <a:cubicBezTo>
                  <a:pt x="1953664" y="1957245"/>
                  <a:pt x="1901825" y="1985833"/>
                  <a:pt x="1942388" y="2021365"/>
                </a:cubicBezTo>
                <a:cubicBezTo>
                  <a:pt x="1934035" y="2034953"/>
                  <a:pt x="1923971" y="2045623"/>
                  <a:pt x="1920850" y="2057902"/>
                </a:cubicBezTo>
                <a:cubicBezTo>
                  <a:pt x="1917327" y="2071692"/>
                  <a:pt x="1915919" y="2088803"/>
                  <a:pt x="1921052" y="2101387"/>
                </a:cubicBezTo>
                <a:cubicBezTo>
                  <a:pt x="1926285" y="2114270"/>
                  <a:pt x="1941685" y="2122726"/>
                  <a:pt x="1950543" y="2134603"/>
                </a:cubicBezTo>
                <a:cubicBezTo>
                  <a:pt x="1956886" y="2143158"/>
                  <a:pt x="1959804" y="2154230"/>
                  <a:pt x="1964534" y="2164700"/>
                </a:cubicBezTo>
                <a:cubicBezTo>
                  <a:pt x="1963932" y="2164799"/>
                  <a:pt x="1959602" y="2165907"/>
                  <a:pt x="1955376" y="2167216"/>
                </a:cubicBezTo>
                <a:cubicBezTo>
                  <a:pt x="1909879" y="2181409"/>
                  <a:pt x="1897094" y="2214827"/>
                  <a:pt x="1921554" y="2255491"/>
                </a:cubicBezTo>
                <a:cubicBezTo>
                  <a:pt x="1930010" y="2269483"/>
                  <a:pt x="1944603" y="2284078"/>
                  <a:pt x="1944100" y="2297970"/>
                </a:cubicBezTo>
                <a:cubicBezTo>
                  <a:pt x="1943395" y="2318503"/>
                  <a:pt x="1961013" y="2323938"/>
                  <a:pt x="1965844" y="2338231"/>
                </a:cubicBezTo>
                <a:cubicBezTo>
                  <a:pt x="1968461" y="2345982"/>
                  <a:pt x="1967756" y="2354940"/>
                  <a:pt x="1971078" y="2362188"/>
                </a:cubicBezTo>
                <a:cubicBezTo>
                  <a:pt x="1973995" y="2368529"/>
                  <a:pt x="1980538" y="2373159"/>
                  <a:pt x="1986880" y="2380005"/>
                </a:cubicBezTo>
                <a:cubicBezTo>
                  <a:pt x="1992717" y="2368832"/>
                  <a:pt x="1996444" y="2361685"/>
                  <a:pt x="1998055" y="2358665"/>
                </a:cubicBezTo>
                <a:cubicBezTo>
                  <a:pt x="2008925" y="2368529"/>
                  <a:pt x="2021003" y="2378192"/>
                  <a:pt x="2031473" y="2389365"/>
                </a:cubicBezTo>
                <a:cubicBezTo>
                  <a:pt x="2040631" y="2399028"/>
                  <a:pt x="2049288" y="2408188"/>
                  <a:pt x="2065091" y="2406476"/>
                </a:cubicBezTo>
                <a:cubicBezTo>
                  <a:pt x="2054824" y="2419965"/>
                  <a:pt x="2046470" y="2430835"/>
                  <a:pt x="2034794" y="2446034"/>
                </a:cubicBezTo>
                <a:cubicBezTo>
                  <a:pt x="2053415" y="2449557"/>
                  <a:pt x="2065694" y="2451772"/>
                  <a:pt x="2079385" y="2454390"/>
                </a:cubicBezTo>
                <a:cubicBezTo>
                  <a:pt x="2080090" y="2442109"/>
                  <a:pt x="2080693" y="2433351"/>
                  <a:pt x="2081297" y="2422985"/>
                </a:cubicBezTo>
                <a:cubicBezTo>
                  <a:pt x="2126994" y="2457207"/>
                  <a:pt x="2128606" y="2457207"/>
                  <a:pt x="2178026" y="2422583"/>
                </a:cubicBezTo>
                <a:cubicBezTo>
                  <a:pt x="2174905" y="2435868"/>
                  <a:pt x="2169572" y="2445632"/>
                  <a:pt x="2171383" y="2453886"/>
                </a:cubicBezTo>
                <a:cubicBezTo>
                  <a:pt x="2173195" y="2462240"/>
                  <a:pt x="2182153" y="2469086"/>
                  <a:pt x="2187993" y="2476635"/>
                </a:cubicBezTo>
                <a:cubicBezTo>
                  <a:pt x="2154775" y="2482272"/>
                  <a:pt x="2133435" y="2504818"/>
                  <a:pt x="2113405" y="2529177"/>
                </a:cubicBezTo>
                <a:cubicBezTo>
                  <a:pt x="2130013" y="2561790"/>
                  <a:pt x="2097503" y="2573164"/>
                  <a:pt x="2085725" y="2593497"/>
                </a:cubicBezTo>
                <a:cubicBezTo>
                  <a:pt x="2082103" y="2599738"/>
                  <a:pt x="2081097" y="2607388"/>
                  <a:pt x="2075761" y="2624097"/>
                </a:cubicBezTo>
                <a:cubicBezTo>
                  <a:pt x="2097303" y="2611012"/>
                  <a:pt x="2109783" y="2603463"/>
                  <a:pt x="2121057" y="2596617"/>
                </a:cubicBezTo>
                <a:cubicBezTo>
                  <a:pt x="2124681" y="2614735"/>
                  <a:pt x="2127701" y="2629633"/>
                  <a:pt x="2131424" y="2647650"/>
                </a:cubicBezTo>
                <a:cubicBezTo>
                  <a:pt x="2111293" y="2656508"/>
                  <a:pt x="2088444" y="2665970"/>
                  <a:pt x="2066098" y="2676639"/>
                </a:cubicBezTo>
                <a:cubicBezTo>
                  <a:pt x="2052610" y="2683081"/>
                  <a:pt x="2038216" y="2689423"/>
                  <a:pt x="2027245" y="2699086"/>
                </a:cubicBezTo>
                <a:cubicBezTo>
                  <a:pt x="2008723" y="2715492"/>
                  <a:pt x="2018186" y="2749615"/>
                  <a:pt x="2039525" y="2754850"/>
                </a:cubicBezTo>
                <a:cubicBezTo>
                  <a:pt x="2046571" y="2745086"/>
                  <a:pt x="2053215" y="2735825"/>
                  <a:pt x="2059757" y="2726566"/>
                </a:cubicBezTo>
                <a:cubicBezTo>
                  <a:pt x="2062172" y="2727975"/>
                  <a:pt x="2064588" y="2729283"/>
                  <a:pt x="2067003" y="2730691"/>
                </a:cubicBezTo>
                <a:cubicBezTo>
                  <a:pt x="2062575" y="2743978"/>
                  <a:pt x="2058146" y="2757266"/>
                  <a:pt x="2054522" y="2768137"/>
                </a:cubicBezTo>
                <a:cubicBezTo>
                  <a:pt x="2036304" y="2771155"/>
                  <a:pt x="2022111" y="2773572"/>
                  <a:pt x="2009127" y="2775786"/>
                </a:cubicBezTo>
                <a:cubicBezTo>
                  <a:pt x="2000771" y="2816049"/>
                  <a:pt x="2048986" y="2816653"/>
                  <a:pt x="2051804" y="2846549"/>
                </a:cubicBezTo>
                <a:cubicBezTo>
                  <a:pt x="2009731" y="2860539"/>
                  <a:pt x="1993726" y="2896473"/>
                  <a:pt x="1974298" y="2929590"/>
                </a:cubicBezTo>
                <a:cubicBezTo>
                  <a:pt x="1987986" y="2942172"/>
                  <a:pt x="1997350" y="2950930"/>
                  <a:pt x="2006307" y="2959182"/>
                </a:cubicBezTo>
                <a:cubicBezTo>
                  <a:pt x="1981748" y="3003874"/>
                  <a:pt x="1982652" y="3005687"/>
                  <a:pt x="2028551" y="3013940"/>
                </a:cubicBezTo>
                <a:cubicBezTo>
                  <a:pt x="2033183" y="3014746"/>
                  <a:pt x="2037512" y="3017564"/>
                  <a:pt x="2045866" y="3021086"/>
                </a:cubicBezTo>
                <a:cubicBezTo>
                  <a:pt x="2045463" y="3037998"/>
                  <a:pt x="2044859" y="3055612"/>
                  <a:pt x="2044960" y="3073227"/>
                </a:cubicBezTo>
                <a:cubicBezTo>
                  <a:pt x="2044960" y="3075642"/>
                  <a:pt x="2049389" y="3077857"/>
                  <a:pt x="2051100" y="3080575"/>
                </a:cubicBezTo>
                <a:cubicBezTo>
                  <a:pt x="2051705" y="3081481"/>
                  <a:pt x="2050395" y="3083696"/>
                  <a:pt x="2049690" y="3085206"/>
                </a:cubicBezTo>
                <a:cubicBezTo>
                  <a:pt x="2049087" y="3086716"/>
                  <a:pt x="2048281" y="3088225"/>
                  <a:pt x="2047374" y="3089634"/>
                </a:cubicBezTo>
                <a:cubicBezTo>
                  <a:pt x="2045666" y="3092452"/>
                  <a:pt x="2044457" y="3096177"/>
                  <a:pt x="2041941" y="3097889"/>
                </a:cubicBezTo>
                <a:cubicBezTo>
                  <a:pt x="2032277" y="3104431"/>
                  <a:pt x="2022511" y="3110873"/>
                  <a:pt x="2012248" y="3116409"/>
                </a:cubicBezTo>
                <a:cubicBezTo>
                  <a:pt x="1998457" y="3123857"/>
                  <a:pt x="1993323" y="3135634"/>
                  <a:pt x="1996040" y="3149928"/>
                </a:cubicBezTo>
                <a:cubicBezTo>
                  <a:pt x="1998960" y="3165327"/>
                  <a:pt x="2004094" y="3180326"/>
                  <a:pt x="2007718" y="3193211"/>
                </a:cubicBezTo>
                <a:cubicBezTo>
                  <a:pt x="1998255" y="3213342"/>
                  <a:pt x="1989598" y="3231963"/>
                  <a:pt x="1977118" y="3258737"/>
                </a:cubicBezTo>
                <a:cubicBezTo>
                  <a:pt x="1996242" y="3247162"/>
                  <a:pt x="2006508" y="3240921"/>
                  <a:pt x="2021507" y="3231862"/>
                </a:cubicBezTo>
                <a:cubicBezTo>
                  <a:pt x="2015365" y="3247967"/>
                  <a:pt x="2011742" y="3257630"/>
                  <a:pt x="2005402" y="3274239"/>
                </a:cubicBezTo>
                <a:cubicBezTo>
                  <a:pt x="2025735" y="3267695"/>
                  <a:pt x="2038820" y="3260952"/>
                  <a:pt x="2052406" y="3259544"/>
                </a:cubicBezTo>
                <a:cubicBezTo>
                  <a:pt x="2077473" y="3257027"/>
                  <a:pt x="2080290" y="3255920"/>
                  <a:pt x="2072339" y="3238808"/>
                </a:cubicBezTo>
                <a:cubicBezTo>
                  <a:pt x="2068313" y="3230051"/>
                  <a:pt x="2061465" y="3222601"/>
                  <a:pt x="2052711" y="3209920"/>
                </a:cubicBezTo>
                <a:cubicBezTo>
                  <a:pt x="2066300" y="3194519"/>
                  <a:pt x="2077473" y="3178010"/>
                  <a:pt x="2092169" y="3166032"/>
                </a:cubicBezTo>
                <a:cubicBezTo>
                  <a:pt x="2106763" y="3154255"/>
                  <a:pt x="2109278" y="3141875"/>
                  <a:pt x="2102536" y="3126777"/>
                </a:cubicBezTo>
                <a:cubicBezTo>
                  <a:pt x="2098812" y="3118220"/>
                  <a:pt x="2091967" y="3111075"/>
                  <a:pt x="2090356" y="3108860"/>
                </a:cubicBezTo>
                <a:cubicBezTo>
                  <a:pt x="2103643" y="3084802"/>
                  <a:pt x="2114109" y="3065677"/>
                  <a:pt x="2126391" y="3043533"/>
                </a:cubicBezTo>
                <a:cubicBezTo>
                  <a:pt x="2133237" y="3043936"/>
                  <a:pt x="2144206" y="3044540"/>
                  <a:pt x="2154271" y="3045043"/>
                </a:cubicBezTo>
                <a:cubicBezTo>
                  <a:pt x="2161649" y="3077253"/>
                  <a:pt x="2178430" y="3095674"/>
                  <a:pt x="2204600" y="3100304"/>
                </a:cubicBezTo>
                <a:cubicBezTo>
                  <a:pt x="2216780" y="3126474"/>
                  <a:pt x="2228859" y="3152343"/>
                  <a:pt x="2241339" y="3179320"/>
                </a:cubicBezTo>
                <a:cubicBezTo>
                  <a:pt x="2219597" y="3177003"/>
                  <a:pt x="2206211" y="3186768"/>
                  <a:pt x="2202284" y="3207201"/>
                </a:cubicBezTo>
                <a:cubicBezTo>
                  <a:pt x="2200172" y="3218273"/>
                  <a:pt x="2197755" y="3231057"/>
                  <a:pt x="2201278" y="3241022"/>
                </a:cubicBezTo>
                <a:cubicBezTo>
                  <a:pt x="2205908" y="3254208"/>
                  <a:pt x="2203695" y="3262260"/>
                  <a:pt x="2195340" y="3272427"/>
                </a:cubicBezTo>
                <a:cubicBezTo>
                  <a:pt x="2190307" y="3278567"/>
                  <a:pt x="2190307" y="3288834"/>
                  <a:pt x="2188092" y="3297289"/>
                </a:cubicBezTo>
                <a:cubicBezTo>
                  <a:pt x="2207418" y="3291450"/>
                  <a:pt x="2219195" y="3281083"/>
                  <a:pt x="2229865" y="3269609"/>
                </a:cubicBezTo>
                <a:cubicBezTo>
                  <a:pt x="2242346" y="3256120"/>
                  <a:pt x="2253822" y="3241727"/>
                  <a:pt x="2265498" y="3227534"/>
                </a:cubicBezTo>
                <a:cubicBezTo>
                  <a:pt x="2275463" y="3215456"/>
                  <a:pt x="2294387" y="3210322"/>
                  <a:pt x="2296400" y="3188077"/>
                </a:cubicBezTo>
                <a:cubicBezTo>
                  <a:pt x="2285730" y="3187071"/>
                  <a:pt x="2276872" y="3186163"/>
                  <a:pt x="2265096" y="3185058"/>
                </a:cubicBezTo>
                <a:cubicBezTo>
                  <a:pt x="2272342" y="3140366"/>
                  <a:pt x="2256338" y="3099599"/>
                  <a:pt x="2249392" y="3054907"/>
                </a:cubicBezTo>
                <a:cubicBezTo>
                  <a:pt x="2219195" y="3051887"/>
                  <a:pt x="2189804" y="3044942"/>
                  <a:pt x="2191313" y="3003874"/>
                </a:cubicBezTo>
                <a:cubicBezTo>
                  <a:pt x="2169572" y="3003874"/>
                  <a:pt x="2150548" y="3007096"/>
                  <a:pt x="2133338" y="3002969"/>
                </a:cubicBezTo>
                <a:cubicBezTo>
                  <a:pt x="2115519" y="2998639"/>
                  <a:pt x="2099415" y="2987266"/>
                  <a:pt x="2080794" y="2978005"/>
                </a:cubicBezTo>
                <a:cubicBezTo>
                  <a:pt x="2063783" y="2981429"/>
                  <a:pt x="2043853" y="2985455"/>
                  <a:pt x="2020803" y="2990185"/>
                </a:cubicBezTo>
                <a:cubicBezTo>
                  <a:pt x="2029256" y="2961599"/>
                  <a:pt x="2035699" y="2939656"/>
                  <a:pt x="2042143" y="2917712"/>
                </a:cubicBezTo>
                <a:cubicBezTo>
                  <a:pt x="2034592" y="2913486"/>
                  <a:pt x="2028451" y="2909963"/>
                  <a:pt x="2018988" y="2904627"/>
                </a:cubicBezTo>
                <a:cubicBezTo>
                  <a:pt x="2039725" y="2898084"/>
                  <a:pt x="2057039" y="2892750"/>
                  <a:pt x="2071937" y="2888019"/>
                </a:cubicBezTo>
                <a:cubicBezTo>
                  <a:pt x="2076968" y="2905029"/>
                  <a:pt x="2076968" y="2925162"/>
                  <a:pt x="2087035" y="2934724"/>
                </a:cubicBezTo>
                <a:cubicBezTo>
                  <a:pt x="2109884" y="2956264"/>
                  <a:pt x="2141689" y="2914995"/>
                  <a:pt x="2167457" y="2941064"/>
                </a:cubicBezTo>
                <a:cubicBezTo>
                  <a:pt x="2169068" y="2942675"/>
                  <a:pt x="2179336" y="2940058"/>
                  <a:pt x="2180744" y="2937139"/>
                </a:cubicBezTo>
                <a:cubicBezTo>
                  <a:pt x="2195340" y="2906339"/>
                  <a:pt x="2225234" y="2907345"/>
                  <a:pt x="2252009" y="2900299"/>
                </a:cubicBezTo>
                <a:cubicBezTo>
                  <a:pt x="2281201" y="2892649"/>
                  <a:pt x="2290259" y="2869297"/>
                  <a:pt x="2276872" y="2842219"/>
                </a:cubicBezTo>
                <a:cubicBezTo>
                  <a:pt x="2272241" y="2832758"/>
                  <a:pt x="2266202" y="2824001"/>
                  <a:pt x="2260263" y="2813935"/>
                </a:cubicBezTo>
                <a:cubicBezTo>
                  <a:pt x="2329917" y="2799742"/>
                  <a:pt x="2400680" y="2797428"/>
                  <a:pt x="2444566" y="2730994"/>
                </a:cubicBezTo>
                <a:cubicBezTo>
                  <a:pt x="2424837" y="2715694"/>
                  <a:pt x="2426650" y="2702106"/>
                  <a:pt x="2446981" y="2691737"/>
                </a:cubicBezTo>
                <a:cubicBezTo>
                  <a:pt x="2459866" y="2685195"/>
                  <a:pt x="2473656" y="2680162"/>
                  <a:pt x="2485735" y="2674927"/>
                </a:cubicBezTo>
                <a:cubicBezTo>
                  <a:pt x="2482010" y="2639296"/>
                  <a:pt x="2457349" y="2661642"/>
                  <a:pt x="2443660" y="2655502"/>
                </a:cubicBezTo>
                <a:cubicBezTo>
                  <a:pt x="2459262" y="2633257"/>
                  <a:pt x="2443258" y="2618258"/>
                  <a:pt x="2433696" y="2601450"/>
                </a:cubicBezTo>
                <a:cubicBezTo>
                  <a:pt x="2444264" y="2584136"/>
                  <a:pt x="2447486" y="2564608"/>
                  <a:pt x="2475568" y="2558167"/>
                </a:cubicBezTo>
                <a:cubicBezTo>
                  <a:pt x="2526601" y="2546490"/>
                  <a:pt x="2530427" y="2523641"/>
                  <a:pt x="2492983" y="2482472"/>
                </a:cubicBezTo>
                <a:cubicBezTo>
                  <a:pt x="2512408" y="2469286"/>
                  <a:pt x="2533143" y="2458014"/>
                  <a:pt x="2550457" y="2442713"/>
                </a:cubicBezTo>
                <a:cubicBezTo>
                  <a:pt x="2578339" y="2417952"/>
                  <a:pt x="2574816" y="2370240"/>
                  <a:pt x="2544619" y="2351217"/>
                </a:cubicBezTo>
                <a:cubicBezTo>
                  <a:pt x="2518549" y="2334809"/>
                  <a:pt x="2491372" y="2320215"/>
                  <a:pt x="2464094" y="2304411"/>
                </a:cubicBezTo>
                <a:cubicBezTo>
                  <a:pt x="2473454" y="2295049"/>
                  <a:pt x="2478990" y="2282971"/>
                  <a:pt x="2493486" y="2294950"/>
                </a:cubicBezTo>
                <a:cubicBezTo>
                  <a:pt x="2500532" y="2300787"/>
                  <a:pt x="2518348" y="2306123"/>
                  <a:pt x="2518549" y="2305620"/>
                </a:cubicBezTo>
                <a:cubicBezTo>
                  <a:pt x="2529420" y="2282870"/>
                  <a:pt x="2561630" y="2293539"/>
                  <a:pt x="2570790" y="2273107"/>
                </a:cubicBezTo>
                <a:cubicBezTo>
                  <a:pt x="2548846" y="2262235"/>
                  <a:pt x="2526803" y="2251264"/>
                  <a:pt x="2503852" y="2239788"/>
                </a:cubicBezTo>
                <a:cubicBezTo>
                  <a:pt x="2508281" y="2229019"/>
                  <a:pt x="2513215" y="2217242"/>
                  <a:pt x="2519052" y="2202949"/>
                </a:cubicBezTo>
                <a:cubicBezTo>
                  <a:pt x="2489258" y="2192883"/>
                  <a:pt x="2461980" y="2183723"/>
                  <a:pt x="2434803" y="2174563"/>
                </a:cubicBezTo>
                <a:cubicBezTo>
                  <a:pt x="2437621" y="2169128"/>
                  <a:pt x="2444264" y="2162083"/>
                  <a:pt x="2442654" y="2158661"/>
                </a:cubicBezTo>
                <a:cubicBezTo>
                  <a:pt x="2430272" y="2131181"/>
                  <a:pt x="2416382" y="2104406"/>
                  <a:pt x="2404203" y="2079744"/>
                </a:cubicBezTo>
                <a:cubicBezTo>
                  <a:pt x="2380549" y="2095649"/>
                  <a:pt x="2360317" y="2106822"/>
                  <a:pt x="2343406" y="2121619"/>
                </a:cubicBezTo>
                <a:cubicBezTo>
                  <a:pt x="2328912" y="2134201"/>
                  <a:pt x="2325086" y="2167115"/>
                  <a:pt x="2294688" y="2140945"/>
                </a:cubicBezTo>
                <a:cubicBezTo>
                  <a:pt x="2292976" y="2139433"/>
                  <a:pt x="2278884" y="2152318"/>
                  <a:pt x="2270531" y="2158459"/>
                </a:cubicBezTo>
                <a:lnTo>
                  <a:pt x="2247916" y="2117113"/>
                </a:lnTo>
                <a:lnTo>
                  <a:pt x="2272342" y="2103072"/>
                </a:lnTo>
                <a:cubicBezTo>
                  <a:pt x="2278347" y="2095808"/>
                  <a:pt x="2282173" y="2085986"/>
                  <a:pt x="2283818" y="2073604"/>
                </a:cubicBezTo>
                <a:lnTo>
                  <a:pt x="2230067" y="2073604"/>
                </a:lnTo>
                <a:cubicBezTo>
                  <a:pt x="2243051" y="2066760"/>
                  <a:pt x="2249594" y="2063237"/>
                  <a:pt x="2256439" y="2059614"/>
                </a:cubicBezTo>
                <a:cubicBezTo>
                  <a:pt x="2253218" y="2054280"/>
                  <a:pt x="2252211" y="2050757"/>
                  <a:pt x="2249897" y="2049045"/>
                </a:cubicBezTo>
                <a:cubicBezTo>
                  <a:pt x="2239227" y="2041395"/>
                  <a:pt x="2228254" y="2034248"/>
                  <a:pt x="2217384" y="2026901"/>
                </a:cubicBezTo>
                <a:cubicBezTo>
                  <a:pt x="2235502" y="2017842"/>
                  <a:pt x="2225738" y="2003245"/>
                  <a:pt x="2221107" y="1993180"/>
                </a:cubicBezTo>
                <a:cubicBezTo>
                  <a:pt x="2219195" y="1988953"/>
                  <a:pt x="2202789" y="1987040"/>
                  <a:pt x="2195340" y="1990160"/>
                </a:cubicBezTo>
                <a:cubicBezTo>
                  <a:pt x="2160311" y="2004555"/>
                  <a:pt x="2145014" y="2037872"/>
                  <a:pt x="2153667" y="2075417"/>
                </a:cubicBezTo>
                <a:cubicBezTo>
                  <a:pt x="2155480" y="2083368"/>
                  <a:pt x="2156990" y="2091623"/>
                  <a:pt x="2157291" y="2099776"/>
                </a:cubicBezTo>
                <a:cubicBezTo>
                  <a:pt x="2160915" y="2178893"/>
                  <a:pt x="2192522" y="2238683"/>
                  <a:pt x="2273852" y="2266967"/>
                </a:cubicBezTo>
                <a:cubicBezTo>
                  <a:pt x="2274757" y="2306624"/>
                  <a:pt x="2293077" y="2335414"/>
                  <a:pt x="2340588" y="2343969"/>
                </a:cubicBezTo>
                <a:cubicBezTo>
                  <a:pt x="2330119" y="2362289"/>
                  <a:pt x="2318443" y="2375574"/>
                  <a:pt x="2315021" y="2390774"/>
                </a:cubicBezTo>
                <a:cubicBezTo>
                  <a:pt x="2311799" y="2404867"/>
                  <a:pt x="2317335" y="2421073"/>
                  <a:pt x="2319550" y="2441103"/>
                </a:cubicBezTo>
                <a:cubicBezTo>
                  <a:pt x="2313210" y="2448652"/>
                  <a:pt x="2302439" y="2461233"/>
                  <a:pt x="2291870" y="2473716"/>
                </a:cubicBezTo>
                <a:cubicBezTo>
                  <a:pt x="2295090" y="2481465"/>
                  <a:pt x="2296097" y="2489115"/>
                  <a:pt x="2300426" y="2493445"/>
                </a:cubicBezTo>
                <a:cubicBezTo>
                  <a:pt x="2323073" y="2516294"/>
                  <a:pt x="2317939" y="2540653"/>
                  <a:pt x="2308177" y="2567326"/>
                </a:cubicBezTo>
                <a:cubicBezTo>
                  <a:pt x="2301030" y="2586653"/>
                  <a:pt x="2294890" y="2604872"/>
                  <a:pt x="2296501" y="2628727"/>
                </a:cubicBezTo>
                <a:cubicBezTo>
                  <a:pt x="2298110" y="2653287"/>
                  <a:pt x="2275966" y="2679459"/>
                  <a:pt x="2263988" y="2704723"/>
                </a:cubicBezTo>
                <a:cubicBezTo>
                  <a:pt x="2263685" y="2705427"/>
                  <a:pt x="2261270" y="2705126"/>
                  <a:pt x="2256338" y="2705528"/>
                </a:cubicBezTo>
                <a:cubicBezTo>
                  <a:pt x="2253721" y="2694858"/>
                  <a:pt x="2250903" y="2683685"/>
                  <a:pt x="2247178" y="2668890"/>
                </a:cubicBezTo>
                <a:cubicBezTo>
                  <a:pt x="2231979" y="2679558"/>
                  <a:pt x="2218894" y="2688718"/>
                  <a:pt x="2203091" y="2699790"/>
                </a:cubicBezTo>
                <a:cubicBezTo>
                  <a:pt x="2226744" y="2731095"/>
                  <a:pt x="2209130" y="2777295"/>
                  <a:pt x="2254224" y="2796422"/>
                </a:cubicBezTo>
                <a:cubicBezTo>
                  <a:pt x="2242447" y="2804072"/>
                  <a:pt x="2231777" y="2811016"/>
                  <a:pt x="2221008" y="2817961"/>
                </a:cubicBezTo>
                <a:cubicBezTo>
                  <a:pt x="2203392" y="2781524"/>
                  <a:pt x="2192421" y="2778304"/>
                  <a:pt x="2156084" y="2795817"/>
                </a:cubicBezTo>
                <a:cubicBezTo>
                  <a:pt x="2144107" y="2801555"/>
                  <a:pt x="2131325" y="2805883"/>
                  <a:pt x="2118739" y="2810111"/>
                </a:cubicBezTo>
                <a:cubicBezTo>
                  <a:pt x="2116629" y="2810814"/>
                  <a:pt x="2113306" y="2807694"/>
                  <a:pt x="2110085" y="2806085"/>
                </a:cubicBezTo>
                <a:cubicBezTo>
                  <a:pt x="2114109" y="2795514"/>
                  <a:pt x="2118137" y="2784846"/>
                  <a:pt x="2122062" y="2774478"/>
                </a:cubicBezTo>
                <a:cubicBezTo>
                  <a:pt x="2133035" y="2775585"/>
                  <a:pt x="2142496" y="2776491"/>
                  <a:pt x="2155379" y="2777799"/>
                </a:cubicBezTo>
                <a:cubicBezTo>
                  <a:pt x="2163130" y="2739851"/>
                  <a:pt x="2185777" y="2706031"/>
                  <a:pt x="2169169" y="2666372"/>
                </a:cubicBezTo>
                <a:cubicBezTo>
                  <a:pt x="2161719" y="2648557"/>
                  <a:pt x="2171183" y="2636679"/>
                  <a:pt x="2183764" y="2627921"/>
                </a:cubicBezTo>
                <a:cubicBezTo>
                  <a:pt x="2196045" y="2619466"/>
                  <a:pt x="2210238" y="2613728"/>
                  <a:pt x="2223826" y="2607287"/>
                </a:cubicBezTo>
                <a:cubicBezTo>
                  <a:pt x="2241339" y="2599134"/>
                  <a:pt x="2254929" y="2588464"/>
                  <a:pt x="2258149" y="2567427"/>
                </a:cubicBezTo>
                <a:cubicBezTo>
                  <a:pt x="2259861" y="2556052"/>
                  <a:pt x="2263988" y="2544578"/>
                  <a:pt x="2269122" y="2534210"/>
                </a:cubicBezTo>
                <a:cubicBezTo>
                  <a:pt x="2279992" y="2512066"/>
                  <a:pt x="2278684" y="2493847"/>
                  <a:pt x="2260465" y="2475024"/>
                </a:cubicBezTo>
                <a:cubicBezTo>
                  <a:pt x="2252613" y="2466870"/>
                  <a:pt x="2245366" y="2446942"/>
                  <a:pt x="2249796" y="2439894"/>
                </a:cubicBezTo>
                <a:cubicBezTo>
                  <a:pt x="2269122" y="2409295"/>
                  <a:pt x="2243051" y="2394096"/>
                  <a:pt x="2230770" y="2374469"/>
                </a:cubicBezTo>
                <a:cubicBezTo>
                  <a:pt x="2239227" y="2352222"/>
                  <a:pt x="2255332" y="2330179"/>
                  <a:pt x="2224529" y="2309143"/>
                </a:cubicBezTo>
                <a:cubicBezTo>
                  <a:pt x="2214365" y="2311156"/>
                  <a:pt x="2201480" y="2314274"/>
                  <a:pt x="2188496" y="2316188"/>
                </a:cubicBezTo>
                <a:cubicBezTo>
                  <a:pt x="2155781" y="2320817"/>
                  <a:pt x="2142092" y="2308639"/>
                  <a:pt x="2151957" y="2277837"/>
                </a:cubicBezTo>
                <a:cubicBezTo>
                  <a:pt x="2163532" y="2242105"/>
                  <a:pt x="2147931" y="2219557"/>
                  <a:pt x="2123472" y="2199426"/>
                </a:cubicBezTo>
                <a:cubicBezTo>
                  <a:pt x="2111998" y="2189964"/>
                  <a:pt x="2098408" y="2182314"/>
                  <a:pt x="2084517" y="2176979"/>
                </a:cubicBezTo>
                <a:cubicBezTo>
                  <a:pt x="2061166" y="2168021"/>
                  <a:pt x="2046369" y="2144870"/>
                  <a:pt x="2017682" y="2142455"/>
                </a:cubicBezTo>
                <a:cubicBezTo>
                  <a:pt x="2007617" y="2141548"/>
                  <a:pt x="1999462" y="2116887"/>
                  <a:pt x="1990704" y="2103499"/>
                </a:cubicBezTo>
                <a:cubicBezTo>
                  <a:pt x="1995941" y="2087093"/>
                  <a:pt x="2000973" y="2071492"/>
                  <a:pt x="2006006" y="2055789"/>
                </a:cubicBezTo>
                <a:cubicBezTo>
                  <a:pt x="1999765" y="2049750"/>
                  <a:pt x="1995033" y="2045219"/>
                  <a:pt x="1990203" y="2040689"/>
                </a:cubicBezTo>
                <a:cubicBezTo>
                  <a:pt x="1985772" y="2036564"/>
                  <a:pt x="1981243" y="2032437"/>
                  <a:pt x="1978728" y="2030020"/>
                </a:cubicBezTo>
                <a:cubicBezTo>
                  <a:pt x="1992014" y="2011801"/>
                  <a:pt x="2010635" y="1997006"/>
                  <a:pt x="2012650" y="1980196"/>
                </a:cubicBezTo>
                <a:cubicBezTo>
                  <a:pt x="2014663" y="1963889"/>
                  <a:pt x="1999864" y="1945369"/>
                  <a:pt x="1992113" y="1926948"/>
                </a:cubicBezTo>
                <a:cubicBezTo>
                  <a:pt x="2027645" y="1934295"/>
                  <a:pt x="2038115" y="1969726"/>
                  <a:pt x="2066803" y="1983719"/>
                </a:cubicBezTo>
                <a:cubicBezTo>
                  <a:pt x="2083009" y="1991670"/>
                  <a:pt x="2079282" y="2012607"/>
                  <a:pt x="2059957" y="2026497"/>
                </a:cubicBezTo>
                <a:cubicBezTo>
                  <a:pt x="2043954" y="2038074"/>
                  <a:pt x="2040934" y="2051260"/>
                  <a:pt x="2043450" y="2072699"/>
                </a:cubicBezTo>
                <a:cubicBezTo>
                  <a:pt x="2056131" y="2068472"/>
                  <a:pt x="2065091" y="2065552"/>
                  <a:pt x="2075157" y="2062231"/>
                </a:cubicBezTo>
                <a:lnTo>
                  <a:pt x="2075157" y="2111652"/>
                </a:lnTo>
                <a:cubicBezTo>
                  <a:pt x="2078378" y="2112156"/>
                  <a:pt x="2081600" y="2112659"/>
                  <a:pt x="2084820" y="2113063"/>
                </a:cubicBezTo>
                <a:cubicBezTo>
                  <a:pt x="2088947" y="2092427"/>
                  <a:pt x="2093074" y="2071692"/>
                  <a:pt x="2097705" y="2048542"/>
                </a:cubicBezTo>
                <a:cubicBezTo>
                  <a:pt x="2105959" y="2054983"/>
                  <a:pt x="2109581" y="2057902"/>
                  <a:pt x="2114614" y="2061829"/>
                </a:cubicBezTo>
                <a:cubicBezTo>
                  <a:pt x="2116225" y="2048038"/>
                  <a:pt x="2117733" y="2035859"/>
                  <a:pt x="2119243" y="2022572"/>
                </a:cubicBezTo>
                <a:cubicBezTo>
                  <a:pt x="2126694" y="2026901"/>
                  <a:pt x="2131325" y="2029617"/>
                  <a:pt x="2138771" y="2034048"/>
                </a:cubicBezTo>
                <a:cubicBezTo>
                  <a:pt x="2141085" y="1989758"/>
                  <a:pt x="2133435" y="1950501"/>
                  <a:pt x="2136455" y="1911951"/>
                </a:cubicBezTo>
                <a:cubicBezTo>
                  <a:pt x="2150045" y="1917990"/>
                  <a:pt x="2158601" y="1921814"/>
                  <a:pt x="2167156" y="1925640"/>
                </a:cubicBezTo>
                <a:cubicBezTo>
                  <a:pt x="2168464" y="1941543"/>
                  <a:pt x="2169774" y="1957448"/>
                  <a:pt x="2171081" y="1973251"/>
                </a:cubicBezTo>
                <a:cubicBezTo>
                  <a:pt x="2180241" y="1968621"/>
                  <a:pt x="2183463" y="1959461"/>
                  <a:pt x="2184570" y="1959661"/>
                </a:cubicBezTo>
                <a:cubicBezTo>
                  <a:pt x="2213960" y="1965902"/>
                  <a:pt x="2224832" y="1941543"/>
                  <a:pt x="2240031" y="1925841"/>
                </a:cubicBezTo>
                <a:cubicBezTo>
                  <a:pt x="2252312" y="1913158"/>
                  <a:pt x="2262276" y="1898161"/>
                  <a:pt x="2274155" y="1882961"/>
                </a:cubicBezTo>
                <a:cubicBezTo>
                  <a:pt x="2281704" y="1888397"/>
                  <a:pt x="2289354" y="1891115"/>
                  <a:pt x="2291870" y="1896348"/>
                </a:cubicBezTo>
                <a:cubicBezTo>
                  <a:pt x="2302841" y="1918593"/>
                  <a:pt x="2322469" y="1924533"/>
                  <a:pt x="2344312" y="1928860"/>
                </a:cubicBezTo>
                <a:cubicBezTo>
                  <a:pt x="2370282" y="1933994"/>
                  <a:pt x="2396654" y="1938926"/>
                  <a:pt x="2421314" y="1947885"/>
                </a:cubicBezTo>
                <a:cubicBezTo>
                  <a:pt x="2452115" y="1959058"/>
                  <a:pt x="2478186" y="1953622"/>
                  <a:pt x="2498820" y="1930471"/>
                </a:cubicBezTo>
                <a:cubicBezTo>
                  <a:pt x="2519555" y="1907220"/>
                  <a:pt x="2508885" y="1881955"/>
                  <a:pt x="2497310" y="1860011"/>
                </a:cubicBezTo>
                <a:cubicBezTo>
                  <a:pt x="2504659" y="1851053"/>
                  <a:pt x="2511503" y="1842597"/>
                  <a:pt x="2520159" y="1832129"/>
                </a:cubicBezTo>
                <a:cubicBezTo>
                  <a:pt x="2509692" y="1826292"/>
                  <a:pt x="2502646" y="1822365"/>
                  <a:pt x="2495297" y="1818339"/>
                </a:cubicBezTo>
                <a:close/>
                <a:moveTo>
                  <a:pt x="4010271" y="1759279"/>
                </a:moveTo>
                <a:cubicBezTo>
                  <a:pt x="3996619" y="1762200"/>
                  <a:pt x="3983911" y="1771987"/>
                  <a:pt x="3971631" y="1785224"/>
                </a:cubicBezTo>
                <a:cubicBezTo>
                  <a:pt x="3968914" y="1788143"/>
                  <a:pt x="3967303" y="1791967"/>
                  <a:pt x="3964585" y="1796397"/>
                </a:cubicBezTo>
                <a:cubicBezTo>
                  <a:pt x="3978778" y="1802737"/>
                  <a:pt x="3990757" y="1808073"/>
                  <a:pt x="4006057" y="1814917"/>
                </a:cubicBezTo>
                <a:lnTo>
                  <a:pt x="4005956" y="1814816"/>
                </a:lnTo>
                <a:cubicBezTo>
                  <a:pt x="4015518" y="1777574"/>
                  <a:pt x="4059505" y="1811596"/>
                  <a:pt x="4075308" y="1778781"/>
                </a:cubicBezTo>
                <a:cubicBezTo>
                  <a:pt x="4067054" y="1777271"/>
                  <a:pt x="4058700" y="1778277"/>
                  <a:pt x="4054573" y="1774554"/>
                </a:cubicBezTo>
                <a:cubicBezTo>
                  <a:pt x="4038519" y="1760311"/>
                  <a:pt x="4023922" y="1756361"/>
                  <a:pt x="4010271" y="1759279"/>
                </a:cubicBezTo>
                <a:close/>
                <a:moveTo>
                  <a:pt x="4646845" y="1734841"/>
                </a:moveTo>
                <a:lnTo>
                  <a:pt x="4651975" y="1773883"/>
                </a:lnTo>
                <a:cubicBezTo>
                  <a:pt x="4653853" y="1803939"/>
                  <a:pt x="4645002" y="1809507"/>
                  <a:pt x="4616842" y="1814111"/>
                </a:cubicBezTo>
                <a:cubicBezTo>
                  <a:pt x="4612011" y="1832934"/>
                  <a:pt x="4607381" y="1851557"/>
                  <a:pt x="4602649" y="1870077"/>
                </a:cubicBezTo>
                <a:cubicBezTo>
                  <a:pt x="4601140" y="1869776"/>
                  <a:pt x="4599630" y="1869371"/>
                  <a:pt x="4598221" y="1869070"/>
                </a:cubicBezTo>
                <a:cubicBezTo>
                  <a:pt x="4599933" y="1837364"/>
                  <a:pt x="4601140" y="1805555"/>
                  <a:pt x="4603555" y="1773849"/>
                </a:cubicBezTo>
                <a:cubicBezTo>
                  <a:pt x="4604688" y="1759279"/>
                  <a:pt x="4605424" y="1755693"/>
                  <a:pt x="4623047" y="1746488"/>
                </a:cubicBezTo>
                <a:close/>
                <a:moveTo>
                  <a:pt x="4646838" y="1734794"/>
                </a:moveTo>
                <a:lnTo>
                  <a:pt x="4646939" y="1734794"/>
                </a:lnTo>
                <a:lnTo>
                  <a:pt x="4646845" y="1734841"/>
                </a:lnTo>
                <a:close/>
                <a:moveTo>
                  <a:pt x="537023" y="1639975"/>
                </a:moveTo>
                <a:cubicBezTo>
                  <a:pt x="518402" y="1641889"/>
                  <a:pt x="504310" y="1640680"/>
                  <a:pt x="492533" y="1645412"/>
                </a:cubicBezTo>
                <a:cubicBezTo>
                  <a:pt x="483272" y="1649135"/>
                  <a:pt x="472602" y="1659101"/>
                  <a:pt x="470589" y="1668059"/>
                </a:cubicBezTo>
                <a:cubicBezTo>
                  <a:pt x="469181" y="1674098"/>
                  <a:pt x="481762" y="1683359"/>
                  <a:pt x="487500" y="1690506"/>
                </a:cubicBezTo>
                <a:cubicBezTo>
                  <a:pt x="469987" y="1699262"/>
                  <a:pt x="450660" y="1708824"/>
                  <a:pt x="431635" y="1718890"/>
                </a:cubicBezTo>
                <a:cubicBezTo>
                  <a:pt x="430226" y="1719595"/>
                  <a:pt x="430932" y="1724326"/>
                  <a:pt x="430629" y="1727245"/>
                </a:cubicBezTo>
                <a:cubicBezTo>
                  <a:pt x="441400" y="1725131"/>
                  <a:pt x="452170" y="1723017"/>
                  <a:pt x="466464" y="1720199"/>
                </a:cubicBezTo>
                <a:cubicBezTo>
                  <a:pt x="459618" y="1733787"/>
                  <a:pt x="455390" y="1742143"/>
                  <a:pt x="450056" y="1752711"/>
                </a:cubicBezTo>
                <a:cubicBezTo>
                  <a:pt x="470892" y="1759757"/>
                  <a:pt x="489513" y="1766098"/>
                  <a:pt x="513670" y="1774251"/>
                </a:cubicBezTo>
                <a:lnTo>
                  <a:pt x="513670" y="1774352"/>
                </a:lnTo>
                <a:cubicBezTo>
                  <a:pt x="518503" y="1762375"/>
                  <a:pt x="521725" y="1754221"/>
                  <a:pt x="525951" y="1743653"/>
                </a:cubicBezTo>
                <a:cubicBezTo>
                  <a:pt x="535715" y="1745866"/>
                  <a:pt x="545680" y="1748182"/>
                  <a:pt x="562389" y="1752107"/>
                </a:cubicBezTo>
                <a:cubicBezTo>
                  <a:pt x="549807" y="1758549"/>
                  <a:pt x="544572" y="1761267"/>
                  <a:pt x="539339" y="1763884"/>
                </a:cubicBezTo>
                <a:cubicBezTo>
                  <a:pt x="563496" y="1789048"/>
                  <a:pt x="571045" y="1787437"/>
                  <a:pt x="593189" y="1752208"/>
                </a:cubicBezTo>
                <a:cubicBezTo>
                  <a:pt x="588359" y="1749591"/>
                  <a:pt x="583528" y="1747074"/>
                  <a:pt x="575880" y="1743048"/>
                </a:cubicBezTo>
                <a:cubicBezTo>
                  <a:pt x="593391" y="1732077"/>
                  <a:pt x="608289" y="1722715"/>
                  <a:pt x="623084" y="1713353"/>
                </a:cubicBezTo>
                <a:cubicBezTo>
                  <a:pt x="622280" y="1711441"/>
                  <a:pt x="621374" y="1709529"/>
                  <a:pt x="620568" y="1707617"/>
                </a:cubicBezTo>
                <a:cubicBezTo>
                  <a:pt x="591680" y="1716977"/>
                  <a:pt x="562892" y="1726339"/>
                  <a:pt x="534507" y="1735600"/>
                </a:cubicBezTo>
                <a:cubicBezTo>
                  <a:pt x="522931" y="1715166"/>
                  <a:pt x="515684" y="1701075"/>
                  <a:pt x="530984" y="1682050"/>
                </a:cubicBezTo>
                <a:cubicBezTo>
                  <a:pt x="538533" y="1672588"/>
                  <a:pt x="535313" y="1654671"/>
                  <a:pt x="537023" y="1639975"/>
                </a:cubicBezTo>
                <a:close/>
                <a:moveTo>
                  <a:pt x="3576654" y="1639372"/>
                </a:moveTo>
                <a:cubicBezTo>
                  <a:pt x="3551691" y="1688895"/>
                  <a:pt x="3529648" y="1732680"/>
                  <a:pt x="3507201" y="1777071"/>
                </a:cubicBezTo>
                <a:cubicBezTo>
                  <a:pt x="3526527" y="1781429"/>
                  <a:pt x="3543871" y="1777000"/>
                  <a:pt x="3559240" y="1763783"/>
                </a:cubicBezTo>
                <a:cubicBezTo>
                  <a:pt x="3556352" y="1742042"/>
                  <a:pt x="3562090" y="1720028"/>
                  <a:pt x="3576452" y="1697752"/>
                </a:cubicBezTo>
                <a:cubicBezTo>
                  <a:pt x="3587022" y="1681346"/>
                  <a:pt x="3589135" y="1664837"/>
                  <a:pt x="3576654" y="1639372"/>
                </a:cubicBezTo>
                <a:close/>
                <a:moveTo>
                  <a:pt x="2328106" y="1594350"/>
                </a:moveTo>
                <a:lnTo>
                  <a:pt x="2328005" y="1594479"/>
                </a:lnTo>
                <a:lnTo>
                  <a:pt x="2327906" y="1594378"/>
                </a:lnTo>
                <a:close/>
                <a:moveTo>
                  <a:pt x="3388161" y="1561364"/>
                </a:moveTo>
                <a:cubicBezTo>
                  <a:pt x="3377605" y="1557236"/>
                  <a:pt x="3364419" y="1563678"/>
                  <a:pt x="3346552" y="1579682"/>
                </a:cubicBezTo>
                <a:cubicBezTo>
                  <a:pt x="3343633" y="1582299"/>
                  <a:pt x="3338298" y="1587332"/>
                  <a:pt x="3337695" y="1586828"/>
                </a:cubicBezTo>
                <a:cubicBezTo>
                  <a:pt x="3317160" y="1569919"/>
                  <a:pt x="3305886" y="1592265"/>
                  <a:pt x="3290788" y="1597801"/>
                </a:cubicBezTo>
                <a:cubicBezTo>
                  <a:pt x="3289480" y="1598304"/>
                  <a:pt x="3289782" y="1603034"/>
                  <a:pt x="3289379" y="1605854"/>
                </a:cubicBezTo>
                <a:cubicBezTo>
                  <a:pt x="3296526" y="1606658"/>
                  <a:pt x="3303673" y="1607564"/>
                  <a:pt x="3310719" y="1608370"/>
                </a:cubicBezTo>
                <a:cubicBezTo>
                  <a:pt x="3308101" y="1645713"/>
                  <a:pt x="3262504" y="1639573"/>
                  <a:pt x="3254654" y="1673595"/>
                </a:cubicBezTo>
                <a:cubicBezTo>
                  <a:pt x="3248109" y="1701778"/>
                  <a:pt x="3227877" y="1726843"/>
                  <a:pt x="3217610" y="1746068"/>
                </a:cubicBezTo>
                <a:cubicBezTo>
                  <a:pt x="3200901" y="1750899"/>
                  <a:pt x="3189629" y="1754221"/>
                  <a:pt x="3178254" y="1757443"/>
                </a:cubicBezTo>
                <a:cubicBezTo>
                  <a:pt x="3157417" y="1763381"/>
                  <a:pt x="3154499" y="1780593"/>
                  <a:pt x="3154600" y="1805959"/>
                </a:cubicBezTo>
                <a:cubicBezTo>
                  <a:pt x="3135676" y="1773447"/>
                  <a:pt x="3119371" y="1791867"/>
                  <a:pt x="3105176" y="1800825"/>
                </a:cubicBezTo>
                <a:cubicBezTo>
                  <a:pt x="3090179" y="1810286"/>
                  <a:pt x="3077699" y="1823675"/>
                  <a:pt x="3062699" y="1836558"/>
                </a:cubicBezTo>
                <a:cubicBezTo>
                  <a:pt x="3073169" y="1841994"/>
                  <a:pt x="3080215" y="1845618"/>
                  <a:pt x="3091992" y="1851757"/>
                </a:cubicBezTo>
                <a:cubicBezTo>
                  <a:pt x="3077497" y="1860616"/>
                  <a:pt x="3065519" y="1867963"/>
                  <a:pt x="3054546" y="1874606"/>
                </a:cubicBezTo>
                <a:cubicBezTo>
                  <a:pt x="3042669" y="1864642"/>
                  <a:pt x="3033409" y="1856891"/>
                  <a:pt x="3017203" y="1843201"/>
                </a:cubicBezTo>
                <a:lnTo>
                  <a:pt x="3017203" y="1929062"/>
                </a:lnTo>
                <a:cubicBezTo>
                  <a:pt x="3005628" y="1915272"/>
                  <a:pt x="2998683" y="1907119"/>
                  <a:pt x="2986906" y="1893229"/>
                </a:cubicBezTo>
                <a:cubicBezTo>
                  <a:pt x="2980563" y="1931579"/>
                  <a:pt x="3004419" y="1939631"/>
                  <a:pt x="3019016" y="1952615"/>
                </a:cubicBezTo>
                <a:cubicBezTo>
                  <a:pt x="3034919" y="1938926"/>
                  <a:pt x="3048810" y="1926948"/>
                  <a:pt x="3065620" y="1912554"/>
                </a:cubicBezTo>
                <a:cubicBezTo>
                  <a:pt x="3076188" y="1939732"/>
                  <a:pt x="3084140" y="1960366"/>
                  <a:pt x="3092192" y="1981403"/>
                </a:cubicBezTo>
                <a:cubicBezTo>
                  <a:pt x="3115747" y="1981504"/>
                  <a:pt x="3115646" y="1981504"/>
                  <a:pt x="3117055" y="2001434"/>
                </a:cubicBezTo>
                <a:cubicBezTo>
                  <a:pt x="3117558" y="2009185"/>
                  <a:pt x="3118766" y="2016835"/>
                  <a:pt x="3119872" y="2026598"/>
                </a:cubicBezTo>
                <a:cubicBezTo>
                  <a:pt x="3137488" y="2023881"/>
                  <a:pt x="3151782" y="2021767"/>
                  <a:pt x="3165168" y="2019653"/>
                </a:cubicBezTo>
                <a:cubicBezTo>
                  <a:pt x="3169296" y="2027705"/>
                  <a:pt x="3171913" y="2035557"/>
                  <a:pt x="3176845" y="2041395"/>
                </a:cubicBezTo>
                <a:cubicBezTo>
                  <a:pt x="3179462" y="2044414"/>
                  <a:pt x="3186306" y="2045722"/>
                  <a:pt x="3190736" y="2044918"/>
                </a:cubicBezTo>
                <a:cubicBezTo>
                  <a:pt x="3196976" y="2043709"/>
                  <a:pt x="3203518" y="2040891"/>
                  <a:pt x="3208551" y="2036966"/>
                </a:cubicBezTo>
                <a:cubicBezTo>
                  <a:pt x="3232910" y="2018244"/>
                  <a:pt x="3239554" y="1991670"/>
                  <a:pt x="3242775" y="1962480"/>
                </a:cubicBezTo>
                <a:cubicBezTo>
                  <a:pt x="3226972" y="1961775"/>
                  <a:pt x="3212981" y="1958052"/>
                  <a:pt x="3201103" y="1961474"/>
                </a:cubicBezTo>
                <a:cubicBezTo>
                  <a:pt x="3188220" y="1965098"/>
                  <a:pt x="3177348" y="1975464"/>
                  <a:pt x="3160841" y="1985732"/>
                </a:cubicBezTo>
                <a:cubicBezTo>
                  <a:pt x="3156714" y="1969124"/>
                  <a:pt x="3156815" y="1948488"/>
                  <a:pt x="3150271" y="1946174"/>
                </a:cubicBezTo>
                <a:cubicBezTo>
                  <a:pt x="3108701" y="1931075"/>
                  <a:pt x="3138394" y="1899468"/>
                  <a:pt x="3126012" y="1876116"/>
                </a:cubicBezTo>
                <a:cubicBezTo>
                  <a:pt x="3178757" y="1884269"/>
                  <a:pt x="3185099" y="1880445"/>
                  <a:pt x="3209256" y="1829512"/>
                </a:cubicBezTo>
                <a:cubicBezTo>
                  <a:pt x="3225161" y="1840988"/>
                  <a:pt x="3243681" y="1850247"/>
                  <a:pt x="3255155" y="1827096"/>
                </a:cubicBezTo>
                <a:cubicBezTo>
                  <a:pt x="3273073" y="1790659"/>
                  <a:pt x="3287768" y="1752610"/>
                  <a:pt x="3304176" y="1715368"/>
                </a:cubicBezTo>
                <a:cubicBezTo>
                  <a:pt x="3305183" y="1713153"/>
                  <a:pt x="3308202" y="1711744"/>
                  <a:pt x="3310719" y="1709630"/>
                </a:cubicBezTo>
                <a:cubicBezTo>
                  <a:pt x="3316053" y="1716072"/>
                  <a:pt x="3321287" y="1722414"/>
                  <a:pt x="3328635" y="1731170"/>
                </a:cubicBezTo>
                <a:lnTo>
                  <a:pt x="3328736" y="1731071"/>
                </a:lnTo>
                <a:cubicBezTo>
                  <a:pt x="3350981" y="1720300"/>
                  <a:pt x="3359134" y="1704094"/>
                  <a:pt x="3353598" y="1684265"/>
                </a:cubicBezTo>
                <a:cubicBezTo>
                  <a:pt x="3347156" y="1661213"/>
                  <a:pt x="3364067" y="1647827"/>
                  <a:pt x="3369905" y="1629507"/>
                </a:cubicBezTo>
                <a:cubicBezTo>
                  <a:pt x="3375944" y="1667153"/>
                  <a:pt x="3354806" y="1706308"/>
                  <a:pt x="3380271" y="1743552"/>
                </a:cubicBezTo>
                <a:cubicBezTo>
                  <a:pt x="3391848" y="1737613"/>
                  <a:pt x="3401411" y="1732680"/>
                  <a:pt x="3411375" y="1727548"/>
                </a:cubicBezTo>
                <a:cubicBezTo>
                  <a:pt x="3414898" y="1739424"/>
                  <a:pt x="3417717" y="1749088"/>
                  <a:pt x="3420636" y="1758953"/>
                </a:cubicBezTo>
                <a:cubicBezTo>
                  <a:pt x="3445800" y="1736002"/>
                  <a:pt x="3468146" y="1716676"/>
                  <a:pt x="3489184" y="1695941"/>
                </a:cubicBezTo>
                <a:cubicBezTo>
                  <a:pt x="3502671" y="1682654"/>
                  <a:pt x="3511126" y="1666851"/>
                  <a:pt x="3499249" y="1646720"/>
                </a:cubicBezTo>
                <a:cubicBezTo>
                  <a:pt x="3470561" y="1647726"/>
                  <a:pt x="3471064" y="1683157"/>
                  <a:pt x="3450933" y="1689398"/>
                </a:cubicBezTo>
                <a:cubicBezTo>
                  <a:pt x="3420234" y="1671481"/>
                  <a:pt x="3420737" y="1631822"/>
                  <a:pt x="3385809" y="1620246"/>
                </a:cubicBezTo>
                <a:cubicBezTo>
                  <a:pt x="3397888" y="1614308"/>
                  <a:pt x="3406140" y="1610282"/>
                  <a:pt x="3413992" y="1606458"/>
                </a:cubicBezTo>
                <a:cubicBezTo>
                  <a:pt x="3406645" y="1580187"/>
                  <a:pt x="3398717" y="1565491"/>
                  <a:pt x="3388161" y="1561364"/>
                </a:cubicBezTo>
                <a:close/>
                <a:moveTo>
                  <a:pt x="702504" y="1558822"/>
                </a:moveTo>
                <a:cubicBezTo>
                  <a:pt x="693948" y="1558645"/>
                  <a:pt x="685494" y="1560759"/>
                  <a:pt x="680764" y="1565087"/>
                </a:cubicBezTo>
                <a:cubicBezTo>
                  <a:pt x="667273" y="1577468"/>
                  <a:pt x="673112" y="1591257"/>
                  <a:pt x="681668" y="1600619"/>
                </a:cubicBezTo>
                <a:cubicBezTo>
                  <a:pt x="693647" y="1613603"/>
                  <a:pt x="708042" y="1625883"/>
                  <a:pt x="723845" y="1633331"/>
                </a:cubicBezTo>
                <a:cubicBezTo>
                  <a:pt x="741460" y="1641586"/>
                  <a:pt x="761793" y="1644001"/>
                  <a:pt x="784642" y="1649941"/>
                </a:cubicBezTo>
                <a:lnTo>
                  <a:pt x="784741" y="1649840"/>
                </a:lnTo>
                <a:cubicBezTo>
                  <a:pt x="766019" y="1623266"/>
                  <a:pt x="750016" y="1600619"/>
                  <a:pt x="734012" y="1578071"/>
                </a:cubicBezTo>
                <a:cubicBezTo>
                  <a:pt x="731091" y="1574045"/>
                  <a:pt x="728474" y="1569717"/>
                  <a:pt x="724852" y="1566295"/>
                </a:cubicBezTo>
                <a:cubicBezTo>
                  <a:pt x="719718" y="1561465"/>
                  <a:pt x="711061" y="1558999"/>
                  <a:pt x="702504" y="1558822"/>
                </a:cubicBezTo>
                <a:close/>
                <a:moveTo>
                  <a:pt x="1237091" y="1548580"/>
                </a:moveTo>
                <a:lnTo>
                  <a:pt x="1237091" y="1548681"/>
                </a:lnTo>
                <a:cubicBezTo>
                  <a:pt x="1220685" y="1581393"/>
                  <a:pt x="1245446" y="1597298"/>
                  <a:pt x="1257828" y="1623971"/>
                </a:cubicBezTo>
                <a:cubicBezTo>
                  <a:pt x="1274636" y="1600115"/>
                  <a:pt x="1285508" y="1581092"/>
                  <a:pt x="1288325" y="1554015"/>
                </a:cubicBezTo>
                <a:cubicBezTo>
                  <a:pt x="1270208" y="1557940"/>
                  <a:pt x="1256316" y="1560959"/>
                  <a:pt x="1243635" y="1563678"/>
                </a:cubicBezTo>
                <a:cubicBezTo>
                  <a:pt x="1240917" y="1557437"/>
                  <a:pt x="1239005" y="1553008"/>
                  <a:pt x="1237091" y="1548580"/>
                </a:cubicBezTo>
                <a:close/>
                <a:moveTo>
                  <a:pt x="42644" y="1512786"/>
                </a:moveTo>
                <a:lnTo>
                  <a:pt x="43703" y="1512948"/>
                </a:lnTo>
                <a:lnTo>
                  <a:pt x="43704" y="1512947"/>
                </a:lnTo>
                <a:lnTo>
                  <a:pt x="43710" y="1513163"/>
                </a:lnTo>
                <a:lnTo>
                  <a:pt x="43203" y="1513450"/>
                </a:lnTo>
                <a:lnTo>
                  <a:pt x="43199" y="1513452"/>
                </a:lnTo>
                <a:close/>
                <a:moveTo>
                  <a:pt x="1484001" y="1503284"/>
                </a:moveTo>
                <a:cubicBezTo>
                  <a:pt x="1497893" y="1505901"/>
                  <a:pt x="1517619" y="1517274"/>
                  <a:pt x="1530704" y="1525025"/>
                </a:cubicBezTo>
                <a:cubicBezTo>
                  <a:pt x="1547816" y="1535192"/>
                  <a:pt x="1566437" y="1542640"/>
                  <a:pt x="1582944" y="1550593"/>
                </a:cubicBezTo>
                <a:cubicBezTo>
                  <a:pt x="1570461" y="1555323"/>
                  <a:pt x="1555165" y="1561262"/>
                  <a:pt x="1537649" y="1567904"/>
                </a:cubicBezTo>
                <a:cubicBezTo>
                  <a:pt x="1535636" y="1579884"/>
                  <a:pt x="1533522" y="1592667"/>
                  <a:pt x="1531406" y="1605249"/>
                </a:cubicBezTo>
                <a:cubicBezTo>
                  <a:pt x="1513187" y="1605953"/>
                  <a:pt x="1484907" y="1543949"/>
                  <a:pt x="1484001" y="1503284"/>
                </a:cubicBezTo>
                <a:close/>
                <a:moveTo>
                  <a:pt x="4354468" y="1456290"/>
                </a:moveTo>
                <a:cubicBezTo>
                  <a:pt x="4361223" y="1453055"/>
                  <a:pt x="4369176" y="1452904"/>
                  <a:pt x="4378989" y="1456477"/>
                </a:cubicBezTo>
                <a:cubicBezTo>
                  <a:pt x="4394995" y="1462215"/>
                  <a:pt x="4404256" y="1470771"/>
                  <a:pt x="4396705" y="1496238"/>
                </a:cubicBezTo>
                <a:cubicBezTo>
                  <a:pt x="4421064" y="1489091"/>
                  <a:pt x="4440792" y="1483254"/>
                  <a:pt x="4465655" y="1476006"/>
                </a:cubicBezTo>
                <a:cubicBezTo>
                  <a:pt x="4484278" y="1487983"/>
                  <a:pt x="4512360" y="1490702"/>
                  <a:pt x="4532895" y="1513852"/>
                </a:cubicBezTo>
                <a:cubicBezTo>
                  <a:pt x="4542558" y="1524724"/>
                  <a:pt x="4566412" y="1522810"/>
                  <a:pt x="4580706" y="1526032"/>
                </a:cubicBezTo>
                <a:cubicBezTo>
                  <a:pt x="4560173" y="1540627"/>
                  <a:pt x="4537624" y="1556632"/>
                  <a:pt x="4514272" y="1573240"/>
                </a:cubicBezTo>
                <a:cubicBezTo>
                  <a:pt x="4508334" y="1566999"/>
                  <a:pt x="4498369" y="1556531"/>
                  <a:pt x="4486693" y="1544351"/>
                </a:cubicBezTo>
                <a:cubicBezTo>
                  <a:pt x="4474715" y="1550492"/>
                  <a:pt x="4463441" y="1556230"/>
                  <a:pt x="4451462" y="1562269"/>
                </a:cubicBezTo>
                <a:cubicBezTo>
                  <a:pt x="4433646" y="1540829"/>
                  <a:pt x="4416233" y="1520294"/>
                  <a:pt x="4385331" y="1528750"/>
                </a:cubicBezTo>
                <a:cubicBezTo>
                  <a:pt x="4369730" y="1511235"/>
                  <a:pt x="4354430" y="1494124"/>
                  <a:pt x="4337116" y="1474597"/>
                </a:cubicBezTo>
                <a:cubicBezTo>
                  <a:pt x="4342149" y="1465839"/>
                  <a:pt x="4347710" y="1459524"/>
                  <a:pt x="4354468" y="1456290"/>
                </a:cubicBezTo>
                <a:close/>
                <a:moveTo>
                  <a:pt x="2271738" y="1455069"/>
                </a:moveTo>
                <a:cubicBezTo>
                  <a:pt x="2275060" y="1472281"/>
                  <a:pt x="2278381" y="1489493"/>
                  <a:pt x="2281704" y="1506404"/>
                </a:cubicBezTo>
                <a:cubicBezTo>
                  <a:pt x="2276067" y="1507411"/>
                  <a:pt x="2267612" y="1508920"/>
                  <a:pt x="2254424" y="1511237"/>
                </a:cubicBezTo>
                <a:cubicBezTo>
                  <a:pt x="2263685" y="1525328"/>
                  <a:pt x="2270531" y="1535695"/>
                  <a:pt x="2277375" y="1546164"/>
                </a:cubicBezTo>
                <a:cubicBezTo>
                  <a:pt x="2270531" y="1561364"/>
                  <a:pt x="2263988" y="1575858"/>
                  <a:pt x="2254727" y="1596492"/>
                </a:cubicBezTo>
                <a:cubicBezTo>
                  <a:pt x="2246574" y="1581092"/>
                  <a:pt x="2243152" y="1571629"/>
                  <a:pt x="2237313" y="1563979"/>
                </a:cubicBezTo>
                <a:cubicBezTo>
                  <a:pt x="2227751" y="1551397"/>
                  <a:pt x="2209431" y="1548580"/>
                  <a:pt x="2203291" y="1559953"/>
                </a:cubicBezTo>
                <a:cubicBezTo>
                  <a:pt x="2187689" y="1588841"/>
                  <a:pt x="2159809" y="1579985"/>
                  <a:pt x="2137562" y="1587734"/>
                </a:cubicBezTo>
                <a:cubicBezTo>
                  <a:pt x="2134442" y="1588841"/>
                  <a:pt x="2130720" y="1591661"/>
                  <a:pt x="2128303" y="1590755"/>
                </a:cubicBezTo>
                <a:cubicBezTo>
                  <a:pt x="2115923" y="1586226"/>
                  <a:pt x="2099819" y="1567805"/>
                  <a:pt x="2099617" y="1600216"/>
                </a:cubicBezTo>
                <a:cubicBezTo>
                  <a:pt x="2062474" y="1596593"/>
                  <a:pt x="2042745" y="1629004"/>
                  <a:pt x="2013555" y="1641687"/>
                </a:cubicBezTo>
                <a:cubicBezTo>
                  <a:pt x="1996745" y="1649036"/>
                  <a:pt x="1979533" y="1655980"/>
                  <a:pt x="1961716" y="1660207"/>
                </a:cubicBezTo>
                <a:cubicBezTo>
                  <a:pt x="1954972" y="1661818"/>
                  <a:pt x="1946315" y="1655174"/>
                  <a:pt x="1938362" y="1652255"/>
                </a:cubicBezTo>
                <a:cubicBezTo>
                  <a:pt x="1935544" y="1659704"/>
                  <a:pt x="1932727" y="1666851"/>
                  <a:pt x="1930310" y="1673193"/>
                </a:cubicBezTo>
                <a:cubicBezTo>
                  <a:pt x="1952961" y="1690706"/>
                  <a:pt x="1975105" y="1694732"/>
                  <a:pt x="1999462" y="1690605"/>
                </a:cubicBezTo>
                <a:cubicBezTo>
                  <a:pt x="2045059" y="1682654"/>
                  <a:pt x="2077271" y="1655778"/>
                  <a:pt x="2100926" y="1613504"/>
                </a:cubicBezTo>
                <a:cubicBezTo>
                  <a:pt x="2135953" y="1641285"/>
                  <a:pt x="2173094" y="1636353"/>
                  <a:pt x="2209532" y="1630413"/>
                </a:cubicBezTo>
                <a:cubicBezTo>
                  <a:pt x="2223423" y="1628098"/>
                  <a:pt x="2235401" y="1625883"/>
                  <a:pt x="2247378" y="1634138"/>
                </a:cubicBezTo>
                <a:cubicBezTo>
                  <a:pt x="2212552" y="1656383"/>
                  <a:pt x="2160713" y="1708019"/>
                  <a:pt x="2147729" y="1734091"/>
                </a:cubicBezTo>
                <a:cubicBezTo>
                  <a:pt x="2162627" y="1753114"/>
                  <a:pt x="2183463" y="1756032"/>
                  <a:pt x="2205506" y="1752610"/>
                </a:cubicBezTo>
                <a:cubicBezTo>
                  <a:pt x="2232583" y="1748382"/>
                  <a:pt x="2248387" y="1729963"/>
                  <a:pt x="2256338" y="1702282"/>
                </a:cubicBezTo>
                <a:cubicBezTo>
                  <a:pt x="2323879" y="1728150"/>
                  <a:pt x="2343105" y="1683559"/>
                  <a:pt x="2356390" y="1633131"/>
                </a:cubicBezTo>
                <a:cubicBezTo>
                  <a:pt x="2422925" y="1682957"/>
                  <a:pt x="2457651" y="1681748"/>
                  <a:pt x="2485029" y="1633331"/>
                </a:cubicBezTo>
                <a:cubicBezTo>
                  <a:pt x="2466912" y="1628602"/>
                  <a:pt x="2446379" y="1627193"/>
                  <a:pt x="2430072" y="1618233"/>
                </a:cubicBezTo>
                <a:cubicBezTo>
                  <a:pt x="2403196" y="1603537"/>
                  <a:pt x="2403801" y="1581393"/>
                  <a:pt x="2426751" y="1558946"/>
                </a:cubicBezTo>
                <a:cubicBezTo>
                  <a:pt x="2435003" y="1550894"/>
                  <a:pt x="2441245" y="1540728"/>
                  <a:pt x="2448392" y="1531468"/>
                </a:cubicBezTo>
                <a:cubicBezTo>
                  <a:pt x="2436111" y="1532675"/>
                  <a:pt x="2430977" y="1539620"/>
                  <a:pt x="2424032" y="1543547"/>
                </a:cubicBezTo>
                <a:cubicBezTo>
                  <a:pt x="2400480" y="1557135"/>
                  <a:pt x="2382246" y="1580859"/>
                  <a:pt x="2356556" y="1590427"/>
                </a:cubicBezTo>
                <a:lnTo>
                  <a:pt x="2328106" y="1594350"/>
                </a:lnTo>
                <a:lnTo>
                  <a:pt x="2348515" y="1568182"/>
                </a:lnTo>
                <a:cubicBezTo>
                  <a:pt x="2356819" y="1559727"/>
                  <a:pt x="2364746" y="1550140"/>
                  <a:pt x="2366759" y="1535091"/>
                </a:cubicBezTo>
                <a:cubicBezTo>
                  <a:pt x="2346124" y="1547171"/>
                  <a:pt x="2330925" y="1556028"/>
                  <a:pt x="2314214" y="1565792"/>
                </a:cubicBezTo>
                <a:cubicBezTo>
                  <a:pt x="2312806" y="1542541"/>
                  <a:pt x="2300626" y="1526335"/>
                  <a:pt x="2309988" y="1502780"/>
                </a:cubicBezTo>
                <a:cubicBezTo>
                  <a:pt x="2316933" y="1485467"/>
                  <a:pt x="2297406" y="1465035"/>
                  <a:pt x="2271738" y="1455069"/>
                </a:cubicBezTo>
                <a:close/>
                <a:moveTo>
                  <a:pt x="28704" y="1405849"/>
                </a:moveTo>
                <a:cubicBezTo>
                  <a:pt x="26088" y="1416015"/>
                  <a:pt x="25082" y="1426986"/>
                  <a:pt x="20651" y="1436247"/>
                </a:cubicBezTo>
                <a:cubicBezTo>
                  <a:pt x="12599" y="1452756"/>
                  <a:pt x="11114" y="1467174"/>
                  <a:pt x="15204" y="1479907"/>
                </a:cubicBezTo>
                <a:lnTo>
                  <a:pt x="42644" y="1512786"/>
                </a:lnTo>
                <a:lnTo>
                  <a:pt x="0" y="1506238"/>
                </a:lnTo>
                <a:lnTo>
                  <a:pt x="0" y="1427781"/>
                </a:lnTo>
                <a:lnTo>
                  <a:pt x="15899" y="1418989"/>
                </a:lnTo>
                <a:cubicBezTo>
                  <a:pt x="20934" y="1415619"/>
                  <a:pt x="25432" y="1411536"/>
                  <a:pt x="28704" y="1405849"/>
                </a:cubicBezTo>
                <a:close/>
                <a:moveTo>
                  <a:pt x="4244915" y="1403937"/>
                </a:moveTo>
                <a:cubicBezTo>
                  <a:pt x="4254578" y="1402829"/>
                  <a:pt x="4264744" y="1403333"/>
                  <a:pt x="4274307" y="1405144"/>
                </a:cubicBezTo>
                <a:cubicBezTo>
                  <a:pt x="4286185" y="1407359"/>
                  <a:pt x="4278333" y="1424369"/>
                  <a:pt x="4294136" y="1430006"/>
                </a:cubicBezTo>
                <a:cubicBezTo>
                  <a:pt x="4305712" y="1434133"/>
                  <a:pt x="4292022" y="1453761"/>
                  <a:pt x="4281656" y="1459701"/>
                </a:cubicBezTo>
                <a:cubicBezTo>
                  <a:pt x="4260920" y="1471678"/>
                  <a:pt x="4238372" y="1480535"/>
                  <a:pt x="4216732" y="1490602"/>
                </a:cubicBezTo>
                <a:cubicBezTo>
                  <a:pt x="4222268" y="1503385"/>
                  <a:pt x="4226595" y="1513149"/>
                  <a:pt x="4230823" y="1523014"/>
                </a:cubicBezTo>
                <a:lnTo>
                  <a:pt x="4230823" y="1523113"/>
                </a:lnTo>
                <a:cubicBezTo>
                  <a:pt x="4223777" y="1529757"/>
                  <a:pt x="4216732" y="1536501"/>
                  <a:pt x="4209686" y="1543145"/>
                </a:cubicBezTo>
                <a:cubicBezTo>
                  <a:pt x="4203545" y="1506204"/>
                  <a:pt x="4206767" y="1464733"/>
                  <a:pt x="4161873" y="1448528"/>
                </a:cubicBezTo>
                <a:cubicBezTo>
                  <a:pt x="4163987" y="1425375"/>
                  <a:pt x="4172341" y="1412794"/>
                  <a:pt x="4195996" y="1412090"/>
                </a:cubicBezTo>
                <a:cubicBezTo>
                  <a:pt x="4212303" y="1411587"/>
                  <a:pt x="4228509" y="1405849"/>
                  <a:pt x="4244915" y="1403937"/>
                </a:cubicBezTo>
                <a:close/>
                <a:moveTo>
                  <a:pt x="161876" y="1402124"/>
                </a:moveTo>
                <a:cubicBezTo>
                  <a:pt x="163687" y="1403634"/>
                  <a:pt x="165500" y="1405043"/>
                  <a:pt x="167311" y="1406552"/>
                </a:cubicBezTo>
                <a:cubicBezTo>
                  <a:pt x="158957" y="1423664"/>
                  <a:pt x="151206" y="1441078"/>
                  <a:pt x="142147" y="1457686"/>
                </a:cubicBezTo>
                <a:cubicBezTo>
                  <a:pt x="128256" y="1483153"/>
                  <a:pt x="117184" y="1505901"/>
                  <a:pt x="136207" y="1536501"/>
                </a:cubicBezTo>
                <a:cubicBezTo>
                  <a:pt x="143053" y="1547472"/>
                  <a:pt x="149897" y="1573743"/>
                  <a:pt x="132082" y="1591863"/>
                </a:cubicBezTo>
                <a:cubicBezTo>
                  <a:pt x="126043" y="1598001"/>
                  <a:pt x="124632" y="1610181"/>
                  <a:pt x="123828" y="1619844"/>
                </a:cubicBezTo>
                <a:cubicBezTo>
                  <a:pt x="120808" y="1654068"/>
                  <a:pt x="132785" y="1666448"/>
                  <a:pt x="172143" y="1671582"/>
                </a:cubicBezTo>
                <a:cubicBezTo>
                  <a:pt x="179792" y="1703723"/>
                  <a:pt x="196871" y="1727014"/>
                  <a:pt x="223376" y="1741438"/>
                </a:cubicBezTo>
                <a:cubicBezTo>
                  <a:pt x="210996" y="1768715"/>
                  <a:pt x="217438" y="1793377"/>
                  <a:pt x="234450" y="1819044"/>
                </a:cubicBezTo>
                <a:cubicBezTo>
                  <a:pt x="255284" y="1850550"/>
                  <a:pt x="282061" y="1840586"/>
                  <a:pt x="308130" y="1834445"/>
                </a:cubicBezTo>
                <a:cubicBezTo>
                  <a:pt x="334201" y="1897556"/>
                  <a:pt x="354332" y="1918091"/>
                  <a:pt x="408887" y="1938926"/>
                </a:cubicBezTo>
                <a:cubicBezTo>
                  <a:pt x="384932" y="1973954"/>
                  <a:pt x="408384" y="1999421"/>
                  <a:pt x="426503" y="2025894"/>
                </a:cubicBezTo>
                <a:lnTo>
                  <a:pt x="424992" y="2027202"/>
                </a:lnTo>
                <a:cubicBezTo>
                  <a:pt x="420060" y="2026699"/>
                  <a:pt x="415027" y="2025391"/>
                  <a:pt x="410197" y="2025692"/>
                </a:cubicBezTo>
                <a:cubicBezTo>
                  <a:pt x="372249" y="2028611"/>
                  <a:pt x="373054" y="2027505"/>
                  <a:pt x="348897" y="2010392"/>
                </a:cubicBezTo>
                <a:cubicBezTo>
                  <a:pt x="326652" y="1994590"/>
                  <a:pt x="314571" y="1978082"/>
                  <a:pt x="334803" y="1954125"/>
                </a:cubicBezTo>
                <a:cubicBezTo>
                  <a:pt x="320511" y="1938020"/>
                  <a:pt x="308835" y="1924834"/>
                  <a:pt x="293535" y="1907723"/>
                </a:cubicBezTo>
                <a:cubicBezTo>
                  <a:pt x="289106" y="1926948"/>
                  <a:pt x="285483" y="1942248"/>
                  <a:pt x="280248" y="1964997"/>
                </a:cubicBezTo>
                <a:cubicBezTo>
                  <a:pt x="267365" y="1930370"/>
                  <a:pt x="233644" y="1930873"/>
                  <a:pt x="214620" y="1911347"/>
                </a:cubicBezTo>
                <a:cubicBezTo>
                  <a:pt x="194388" y="1890612"/>
                  <a:pt x="177275" y="1866958"/>
                  <a:pt x="158353" y="1844008"/>
                </a:cubicBezTo>
                <a:cubicBezTo>
                  <a:pt x="145268" y="1861321"/>
                  <a:pt x="130572" y="1873600"/>
                  <a:pt x="106312" y="1856488"/>
                </a:cubicBezTo>
                <a:cubicBezTo>
                  <a:pt x="92926" y="1847128"/>
                  <a:pt x="76015" y="1842698"/>
                  <a:pt x="55884" y="1833942"/>
                </a:cubicBezTo>
                <a:cubicBezTo>
                  <a:pt x="49240" y="1819347"/>
                  <a:pt x="86282" y="1802335"/>
                  <a:pt x="59407" y="1778479"/>
                </a:cubicBezTo>
                <a:cubicBezTo>
                  <a:pt x="52060" y="1789149"/>
                  <a:pt x="45113" y="1799113"/>
                  <a:pt x="37463" y="1810086"/>
                </a:cubicBezTo>
                <a:cubicBezTo>
                  <a:pt x="33839" y="1807067"/>
                  <a:pt x="27398" y="1804247"/>
                  <a:pt x="27297" y="1801127"/>
                </a:cubicBezTo>
                <a:cubicBezTo>
                  <a:pt x="26593" y="1778279"/>
                  <a:pt x="26694" y="1755329"/>
                  <a:pt x="27297" y="1732480"/>
                </a:cubicBezTo>
                <a:cubicBezTo>
                  <a:pt x="27600" y="1722817"/>
                  <a:pt x="29813" y="1713153"/>
                  <a:pt x="31626" y="1699666"/>
                </a:cubicBezTo>
                <a:lnTo>
                  <a:pt x="0" y="1694314"/>
                </a:lnTo>
                <a:lnTo>
                  <a:pt x="0" y="1675891"/>
                </a:lnTo>
                <a:lnTo>
                  <a:pt x="14212" y="1667958"/>
                </a:lnTo>
                <a:cubicBezTo>
                  <a:pt x="16728" y="1660007"/>
                  <a:pt x="17130" y="1645109"/>
                  <a:pt x="24681" y="1637964"/>
                </a:cubicBezTo>
                <a:cubicBezTo>
                  <a:pt x="37263" y="1626085"/>
                  <a:pt x="36054" y="1614108"/>
                  <a:pt x="36861" y="1599511"/>
                </a:cubicBezTo>
                <a:cubicBezTo>
                  <a:pt x="37463" y="1588338"/>
                  <a:pt x="46926" y="1577670"/>
                  <a:pt x="55079" y="1561665"/>
                </a:cubicBezTo>
                <a:cubicBezTo>
                  <a:pt x="37665" y="1560658"/>
                  <a:pt x="27398" y="1560054"/>
                  <a:pt x="14212" y="1559250"/>
                </a:cubicBezTo>
                <a:cubicBezTo>
                  <a:pt x="18137" y="1552808"/>
                  <a:pt x="19748" y="1546868"/>
                  <a:pt x="22767" y="1545962"/>
                </a:cubicBezTo>
                <a:cubicBezTo>
                  <a:pt x="31373" y="1543496"/>
                  <a:pt x="39727" y="1541106"/>
                  <a:pt x="44370" y="1536400"/>
                </a:cubicBezTo>
                <a:lnTo>
                  <a:pt x="43710" y="1513163"/>
                </a:lnTo>
                <a:lnTo>
                  <a:pt x="57998" y="1505096"/>
                </a:lnTo>
                <a:cubicBezTo>
                  <a:pt x="71184" y="1462215"/>
                  <a:pt x="70881" y="1462116"/>
                  <a:pt x="105206" y="1435744"/>
                </a:cubicBezTo>
                <a:cubicBezTo>
                  <a:pt x="110338" y="1439467"/>
                  <a:pt x="115472" y="1443192"/>
                  <a:pt x="120606" y="1447016"/>
                </a:cubicBezTo>
                <a:cubicBezTo>
                  <a:pt x="134497" y="1431918"/>
                  <a:pt x="148187" y="1417022"/>
                  <a:pt x="161876" y="1402124"/>
                </a:cubicBezTo>
                <a:close/>
                <a:moveTo>
                  <a:pt x="609597" y="1295125"/>
                </a:moveTo>
                <a:cubicBezTo>
                  <a:pt x="600941" y="1325122"/>
                  <a:pt x="609467" y="1358911"/>
                  <a:pt x="635165" y="1396487"/>
                </a:cubicBezTo>
                <a:cubicBezTo>
                  <a:pt x="617449" y="1403935"/>
                  <a:pt x="599833" y="1411385"/>
                  <a:pt x="583528" y="1418229"/>
                </a:cubicBezTo>
                <a:cubicBezTo>
                  <a:pt x="581816" y="1449836"/>
                  <a:pt x="599633" y="1460000"/>
                  <a:pt x="623891" y="1465134"/>
                </a:cubicBezTo>
                <a:cubicBezTo>
                  <a:pt x="608490" y="1478924"/>
                  <a:pt x="595103" y="1490904"/>
                  <a:pt x="581113" y="1503385"/>
                </a:cubicBezTo>
                <a:cubicBezTo>
                  <a:pt x="586548" y="1532273"/>
                  <a:pt x="600237" y="1549083"/>
                  <a:pt x="634862" y="1554920"/>
                </a:cubicBezTo>
                <a:cubicBezTo>
                  <a:pt x="628622" y="1542338"/>
                  <a:pt x="625199" y="1535695"/>
                  <a:pt x="618656" y="1522610"/>
                </a:cubicBezTo>
                <a:cubicBezTo>
                  <a:pt x="634257" y="1529858"/>
                  <a:pt x="645028" y="1534789"/>
                  <a:pt x="655900" y="1539923"/>
                </a:cubicBezTo>
                <a:cubicBezTo>
                  <a:pt x="658113" y="1538211"/>
                  <a:pt x="661737" y="1537004"/>
                  <a:pt x="662946" y="1534488"/>
                </a:cubicBezTo>
                <a:cubicBezTo>
                  <a:pt x="672809" y="1513551"/>
                  <a:pt x="660328" y="1504189"/>
                  <a:pt x="643015" y="1498552"/>
                </a:cubicBezTo>
                <a:cubicBezTo>
                  <a:pt x="642914" y="1482146"/>
                  <a:pt x="657812" y="1467349"/>
                  <a:pt x="643720" y="1450941"/>
                </a:cubicBezTo>
                <a:cubicBezTo>
                  <a:pt x="641204" y="1448023"/>
                  <a:pt x="643619" y="1435643"/>
                  <a:pt x="647344" y="1433226"/>
                </a:cubicBezTo>
                <a:cubicBezTo>
                  <a:pt x="675529" y="1415209"/>
                  <a:pt x="687406" y="1386622"/>
                  <a:pt x="700291" y="1355419"/>
                </a:cubicBezTo>
                <a:cubicBezTo>
                  <a:pt x="694957" y="1413497"/>
                  <a:pt x="733005" y="1440676"/>
                  <a:pt x="767832" y="1463022"/>
                </a:cubicBezTo>
                <a:cubicBezTo>
                  <a:pt x="775583" y="1485568"/>
                  <a:pt x="777192" y="1507914"/>
                  <a:pt x="789171" y="1519790"/>
                </a:cubicBezTo>
                <a:cubicBezTo>
                  <a:pt x="800244" y="1530864"/>
                  <a:pt x="822388" y="1530963"/>
                  <a:pt x="839903" y="1535998"/>
                </a:cubicBezTo>
                <a:cubicBezTo>
                  <a:pt x="847452" y="1598203"/>
                  <a:pt x="901805" y="1592667"/>
                  <a:pt x="943577" y="1605550"/>
                </a:cubicBezTo>
                <a:cubicBezTo>
                  <a:pt x="951528" y="1623668"/>
                  <a:pt x="959480" y="1641788"/>
                  <a:pt x="968439" y="1662121"/>
                </a:cubicBezTo>
                <a:cubicBezTo>
                  <a:pt x="960688" y="1680942"/>
                  <a:pt x="924554" y="1685674"/>
                  <a:pt x="932103" y="1713757"/>
                </a:cubicBezTo>
                <a:cubicBezTo>
                  <a:pt x="937437" y="1733686"/>
                  <a:pt x="951831" y="1751303"/>
                  <a:pt x="960789" y="1767407"/>
                </a:cubicBezTo>
                <a:cubicBezTo>
                  <a:pt x="924754" y="1756738"/>
                  <a:pt x="914890" y="1735699"/>
                  <a:pt x="922439" y="1676916"/>
                </a:cubicBezTo>
                <a:cubicBezTo>
                  <a:pt x="897276" y="1680238"/>
                  <a:pt x="891942" y="1696545"/>
                  <a:pt x="890432" y="1720803"/>
                </a:cubicBezTo>
                <a:cubicBezTo>
                  <a:pt x="883688" y="1711643"/>
                  <a:pt x="876943" y="1702483"/>
                  <a:pt x="867583" y="1689902"/>
                </a:cubicBezTo>
                <a:cubicBezTo>
                  <a:pt x="855302" y="1689196"/>
                  <a:pt x="836279" y="1688089"/>
                  <a:pt x="817254" y="1686981"/>
                </a:cubicBezTo>
                <a:cubicBezTo>
                  <a:pt x="818663" y="1680843"/>
                  <a:pt x="820073" y="1674804"/>
                  <a:pt x="821482" y="1668360"/>
                </a:cubicBezTo>
                <a:cubicBezTo>
                  <a:pt x="765516" y="1670173"/>
                  <a:pt x="663649" y="1695135"/>
                  <a:pt x="642714" y="1713353"/>
                </a:cubicBezTo>
                <a:cubicBezTo>
                  <a:pt x="672809" y="1710134"/>
                  <a:pt x="700493" y="1707215"/>
                  <a:pt x="728072" y="1704295"/>
                </a:cubicBezTo>
                <a:cubicBezTo>
                  <a:pt x="706330" y="1711039"/>
                  <a:pt x="684487" y="1717582"/>
                  <a:pt x="662744" y="1724526"/>
                </a:cubicBezTo>
                <a:cubicBezTo>
                  <a:pt x="645934" y="1729862"/>
                  <a:pt x="629326" y="1735499"/>
                  <a:pt x="602954" y="1744156"/>
                </a:cubicBezTo>
                <a:cubicBezTo>
                  <a:pt x="617348" y="1752208"/>
                  <a:pt x="622179" y="1754925"/>
                  <a:pt x="629427" y="1758951"/>
                </a:cubicBezTo>
                <a:cubicBezTo>
                  <a:pt x="622985" y="1763482"/>
                  <a:pt x="616342" y="1768212"/>
                  <a:pt x="603457" y="1777372"/>
                </a:cubicBezTo>
                <a:cubicBezTo>
                  <a:pt x="619361" y="1781198"/>
                  <a:pt x="629427" y="1783512"/>
                  <a:pt x="639391" y="1785928"/>
                </a:cubicBezTo>
                <a:lnTo>
                  <a:pt x="639409" y="1785940"/>
                </a:lnTo>
                <a:lnTo>
                  <a:pt x="674214" y="1760362"/>
                </a:lnTo>
                <a:cubicBezTo>
                  <a:pt x="666566" y="1756133"/>
                  <a:pt x="660927" y="1753114"/>
                  <a:pt x="651468" y="1747980"/>
                </a:cubicBezTo>
                <a:cubicBezTo>
                  <a:pt x="679350" y="1742143"/>
                  <a:pt x="703808" y="1737009"/>
                  <a:pt x="728367" y="1731976"/>
                </a:cubicBezTo>
                <a:cubicBezTo>
                  <a:pt x="729176" y="1734291"/>
                  <a:pt x="729879" y="1736708"/>
                  <a:pt x="730684" y="1739022"/>
                </a:cubicBezTo>
                <a:cubicBezTo>
                  <a:pt x="717799" y="1744861"/>
                  <a:pt x="705015" y="1750800"/>
                  <a:pt x="692134" y="1756637"/>
                </a:cubicBezTo>
                <a:lnTo>
                  <a:pt x="693945" y="1762074"/>
                </a:lnTo>
                <a:cubicBezTo>
                  <a:pt x="725249" y="1755630"/>
                  <a:pt x="756554" y="1749088"/>
                  <a:pt x="787858" y="1742646"/>
                </a:cubicBezTo>
                <a:cubicBezTo>
                  <a:pt x="752931" y="1764790"/>
                  <a:pt x="712667" y="1772240"/>
                  <a:pt x="679451" y="1795692"/>
                </a:cubicBezTo>
                <a:lnTo>
                  <a:pt x="679366" y="1795526"/>
                </a:lnTo>
                <a:lnTo>
                  <a:pt x="667073" y="1814616"/>
                </a:lnTo>
                <a:cubicBezTo>
                  <a:pt x="658115" y="1819145"/>
                  <a:pt x="652931" y="1825060"/>
                  <a:pt x="650101" y="1832005"/>
                </a:cubicBezTo>
                <a:lnTo>
                  <a:pt x="647346" y="1854739"/>
                </a:lnTo>
                <a:lnTo>
                  <a:pt x="619966" y="1824580"/>
                </a:lnTo>
                <a:cubicBezTo>
                  <a:pt x="608289" y="1815018"/>
                  <a:pt x="594297" y="1808273"/>
                  <a:pt x="579100" y="1798812"/>
                </a:cubicBezTo>
                <a:cubicBezTo>
                  <a:pt x="581212" y="1811897"/>
                  <a:pt x="582722" y="1820855"/>
                  <a:pt x="584231" y="1830417"/>
                </a:cubicBezTo>
                <a:cubicBezTo>
                  <a:pt x="531588" y="1825083"/>
                  <a:pt x="529777" y="1825888"/>
                  <a:pt x="519006" y="1859306"/>
                </a:cubicBezTo>
                <a:cubicBezTo>
                  <a:pt x="545277" y="1874606"/>
                  <a:pt x="568832" y="1854978"/>
                  <a:pt x="595202" y="1849643"/>
                </a:cubicBezTo>
                <a:lnTo>
                  <a:pt x="595202" y="1883465"/>
                </a:lnTo>
                <a:cubicBezTo>
                  <a:pt x="603859" y="1883968"/>
                  <a:pt x="610503" y="1884471"/>
                  <a:pt x="617146" y="1884874"/>
                </a:cubicBezTo>
                <a:cubicBezTo>
                  <a:pt x="613724" y="1892020"/>
                  <a:pt x="610301" y="1899167"/>
                  <a:pt x="606980" y="1906314"/>
                </a:cubicBezTo>
                <a:lnTo>
                  <a:pt x="606980" y="1906410"/>
                </a:lnTo>
                <a:lnTo>
                  <a:pt x="617144" y="1884975"/>
                </a:lnTo>
                <a:lnTo>
                  <a:pt x="651468" y="1884975"/>
                </a:lnTo>
                <a:lnTo>
                  <a:pt x="647627" y="1856023"/>
                </a:lnTo>
                <a:lnTo>
                  <a:pt x="669286" y="1864844"/>
                </a:lnTo>
                <a:cubicBezTo>
                  <a:pt x="690958" y="1867788"/>
                  <a:pt x="711285" y="1853972"/>
                  <a:pt x="733707" y="1837665"/>
                </a:cubicBezTo>
                <a:cubicBezTo>
                  <a:pt x="732700" y="1865949"/>
                  <a:pt x="722231" y="1873096"/>
                  <a:pt x="704212" y="1877123"/>
                </a:cubicBezTo>
                <a:cubicBezTo>
                  <a:pt x="690824" y="1880041"/>
                  <a:pt x="678645" y="1888597"/>
                  <a:pt x="664151" y="1895543"/>
                </a:cubicBezTo>
                <a:cubicBezTo>
                  <a:pt x="689114" y="1938321"/>
                  <a:pt x="722332" y="1894638"/>
                  <a:pt x="750313" y="1913459"/>
                </a:cubicBezTo>
                <a:cubicBezTo>
                  <a:pt x="736122" y="1924632"/>
                  <a:pt x="723842" y="1934295"/>
                  <a:pt x="707634" y="1946978"/>
                </a:cubicBezTo>
                <a:cubicBezTo>
                  <a:pt x="735417" y="1963586"/>
                  <a:pt x="765815" y="1948488"/>
                  <a:pt x="792390" y="1962076"/>
                </a:cubicBezTo>
                <a:cubicBezTo>
                  <a:pt x="732397" y="1976572"/>
                  <a:pt x="682370" y="1969827"/>
                  <a:pt x="652072" y="1906716"/>
                </a:cubicBezTo>
                <a:lnTo>
                  <a:pt x="606877" y="1906716"/>
                </a:lnTo>
                <a:lnTo>
                  <a:pt x="606967" y="1906444"/>
                </a:lnTo>
                <a:lnTo>
                  <a:pt x="596712" y="1932585"/>
                </a:lnTo>
                <a:cubicBezTo>
                  <a:pt x="591580" y="1957850"/>
                  <a:pt x="580205" y="1975062"/>
                  <a:pt x="548598" y="1973350"/>
                </a:cubicBezTo>
                <a:cubicBezTo>
                  <a:pt x="550310" y="2008781"/>
                  <a:pt x="512765" y="2043206"/>
                  <a:pt x="549605" y="2081355"/>
                </a:cubicBezTo>
                <a:cubicBezTo>
                  <a:pt x="536722" y="2093333"/>
                  <a:pt x="523133" y="2105916"/>
                  <a:pt x="509042" y="2119001"/>
                </a:cubicBezTo>
                <a:cubicBezTo>
                  <a:pt x="492331" y="2084173"/>
                  <a:pt x="494445" y="2053875"/>
                  <a:pt x="513772" y="2030323"/>
                </a:cubicBezTo>
                <a:cubicBezTo>
                  <a:pt x="537829" y="2001032"/>
                  <a:pt x="526958" y="1961474"/>
                  <a:pt x="489412" y="1958856"/>
                </a:cubicBezTo>
                <a:cubicBezTo>
                  <a:pt x="453680" y="1956340"/>
                  <a:pt x="439184" y="1937919"/>
                  <a:pt x="427811" y="1910340"/>
                </a:cubicBezTo>
                <a:cubicBezTo>
                  <a:pt x="416838" y="1883665"/>
                  <a:pt x="394393" y="1870178"/>
                  <a:pt x="367920" y="1859508"/>
                </a:cubicBezTo>
                <a:cubicBezTo>
                  <a:pt x="366511" y="1844410"/>
                  <a:pt x="365102" y="1829714"/>
                  <a:pt x="363692" y="1815721"/>
                </a:cubicBezTo>
                <a:cubicBezTo>
                  <a:pt x="347286" y="1802436"/>
                  <a:pt x="331181" y="1789450"/>
                  <a:pt x="312358" y="1774352"/>
                </a:cubicBezTo>
                <a:cubicBezTo>
                  <a:pt x="342051" y="1753114"/>
                  <a:pt x="315378" y="1730970"/>
                  <a:pt x="321819" y="1710134"/>
                </a:cubicBezTo>
                <a:cubicBezTo>
                  <a:pt x="312558" y="1711241"/>
                  <a:pt x="306418" y="1711945"/>
                  <a:pt x="300682" y="1712549"/>
                </a:cubicBezTo>
                <a:cubicBezTo>
                  <a:pt x="299172" y="1707516"/>
                  <a:pt x="296957" y="1704094"/>
                  <a:pt x="297662" y="1701477"/>
                </a:cubicBezTo>
                <a:cubicBezTo>
                  <a:pt x="301286" y="1688693"/>
                  <a:pt x="305110" y="1675909"/>
                  <a:pt x="309842" y="1663428"/>
                </a:cubicBezTo>
                <a:cubicBezTo>
                  <a:pt x="313061" y="1654974"/>
                  <a:pt x="314597" y="1646846"/>
                  <a:pt x="313716" y="1639095"/>
                </a:cubicBezTo>
                <a:lnTo>
                  <a:pt x="303142" y="1617122"/>
                </a:lnTo>
                <a:lnTo>
                  <a:pt x="254981" y="1611088"/>
                </a:lnTo>
                <a:cubicBezTo>
                  <a:pt x="261726" y="1597096"/>
                  <a:pt x="266154" y="1585420"/>
                  <a:pt x="272697" y="1575053"/>
                </a:cubicBezTo>
                <a:cubicBezTo>
                  <a:pt x="282059" y="1560054"/>
                  <a:pt x="247835" y="1555021"/>
                  <a:pt x="265853" y="1537105"/>
                </a:cubicBezTo>
                <a:cubicBezTo>
                  <a:pt x="274912" y="1528047"/>
                  <a:pt x="277831" y="1512746"/>
                  <a:pt x="283870" y="1499659"/>
                </a:cubicBezTo>
                <a:cubicBezTo>
                  <a:pt x="305814" y="1515564"/>
                  <a:pt x="320206" y="1491607"/>
                  <a:pt x="339333" y="1488286"/>
                </a:cubicBezTo>
                <a:cubicBezTo>
                  <a:pt x="360872" y="1506907"/>
                  <a:pt x="346579" y="1529152"/>
                  <a:pt x="341647" y="1547674"/>
                </a:cubicBezTo>
                <a:lnTo>
                  <a:pt x="345045" y="1585064"/>
                </a:lnTo>
                <a:lnTo>
                  <a:pt x="371041" y="1566597"/>
                </a:lnTo>
                <a:cubicBezTo>
                  <a:pt x="373456" y="1564383"/>
                  <a:pt x="370537" y="1557135"/>
                  <a:pt x="371946" y="1552707"/>
                </a:cubicBezTo>
                <a:cubicBezTo>
                  <a:pt x="377684" y="1534688"/>
                  <a:pt x="404056" y="1528247"/>
                  <a:pt x="394998" y="1499558"/>
                </a:cubicBezTo>
                <a:cubicBezTo>
                  <a:pt x="390367" y="1484964"/>
                  <a:pt x="404962" y="1464430"/>
                  <a:pt x="411806" y="1443594"/>
                </a:cubicBezTo>
                <a:cubicBezTo>
                  <a:pt x="419456" y="1452754"/>
                  <a:pt x="425194" y="1466041"/>
                  <a:pt x="434253" y="1468960"/>
                </a:cubicBezTo>
                <a:cubicBezTo>
                  <a:pt x="445527" y="1472685"/>
                  <a:pt x="459517" y="1467751"/>
                  <a:pt x="472200" y="1466545"/>
                </a:cubicBezTo>
                <a:cubicBezTo>
                  <a:pt x="473409" y="1463121"/>
                  <a:pt x="475020" y="1460101"/>
                  <a:pt x="475422" y="1456881"/>
                </a:cubicBezTo>
                <a:cubicBezTo>
                  <a:pt x="477635" y="1437755"/>
                  <a:pt x="456900" y="1418631"/>
                  <a:pt x="474717" y="1399709"/>
                </a:cubicBezTo>
                <a:cubicBezTo>
                  <a:pt x="494849" y="1378167"/>
                  <a:pt x="510148" y="1350487"/>
                  <a:pt x="542862" y="1344145"/>
                </a:cubicBezTo>
                <a:cubicBezTo>
                  <a:pt x="555646" y="1341628"/>
                  <a:pt x="568327" y="1338106"/>
                  <a:pt x="582825" y="1334684"/>
                </a:cubicBezTo>
                <a:cubicBezTo>
                  <a:pt x="582319" y="1317370"/>
                  <a:pt x="581816" y="1297139"/>
                  <a:pt x="609597" y="1295125"/>
                </a:cubicBezTo>
                <a:close/>
                <a:moveTo>
                  <a:pt x="4171742" y="1261123"/>
                </a:moveTo>
                <a:lnTo>
                  <a:pt x="4170530" y="1261808"/>
                </a:lnTo>
                <a:lnTo>
                  <a:pt x="4170631" y="1261707"/>
                </a:lnTo>
                <a:lnTo>
                  <a:pt x="4170127" y="1261204"/>
                </a:lnTo>
                <a:close/>
                <a:moveTo>
                  <a:pt x="4274470" y="1220180"/>
                </a:moveTo>
                <a:cubicBezTo>
                  <a:pt x="4287350" y="1220169"/>
                  <a:pt x="4300605" y="1221370"/>
                  <a:pt x="4314168" y="1223459"/>
                </a:cubicBezTo>
                <a:cubicBezTo>
                  <a:pt x="4312054" y="1228289"/>
                  <a:pt x="4310243" y="1232417"/>
                  <a:pt x="4307726" y="1238054"/>
                </a:cubicBezTo>
                <a:cubicBezTo>
                  <a:pt x="4316684" y="1240469"/>
                  <a:pt x="4325440" y="1242886"/>
                  <a:pt x="4334198" y="1245302"/>
                </a:cubicBezTo>
                <a:cubicBezTo>
                  <a:pt x="4306518" y="1245554"/>
                  <a:pt x="4279467" y="1251945"/>
                  <a:pt x="4252352" y="1257066"/>
                </a:cubicBezTo>
                <a:lnTo>
                  <a:pt x="4171742" y="1261123"/>
                </a:lnTo>
                <a:lnTo>
                  <a:pt x="4237027" y="1224177"/>
                </a:lnTo>
                <a:cubicBezTo>
                  <a:pt x="4249087" y="1221415"/>
                  <a:pt x="4261591" y="1220191"/>
                  <a:pt x="4274470" y="1220180"/>
                </a:cubicBezTo>
                <a:close/>
                <a:moveTo>
                  <a:pt x="4119495" y="1206950"/>
                </a:moveTo>
                <a:cubicBezTo>
                  <a:pt x="4131877" y="1228490"/>
                  <a:pt x="4139727" y="1244495"/>
                  <a:pt x="4150096" y="1258789"/>
                </a:cubicBezTo>
                <a:cubicBezTo>
                  <a:pt x="4152913" y="1262714"/>
                  <a:pt x="4163383" y="1261002"/>
                  <a:pt x="4170429" y="1261910"/>
                </a:cubicBezTo>
                <a:lnTo>
                  <a:pt x="4169925" y="1261404"/>
                </a:lnTo>
                <a:lnTo>
                  <a:pt x="4170026" y="1261305"/>
                </a:lnTo>
                <a:cubicBezTo>
                  <a:pt x="4174354" y="1266035"/>
                  <a:pt x="4178683" y="1270867"/>
                  <a:pt x="4186432" y="1279221"/>
                </a:cubicBezTo>
                <a:cubicBezTo>
                  <a:pt x="4173448" y="1280430"/>
                  <a:pt x="4163080" y="1281034"/>
                  <a:pt x="4152814" y="1282645"/>
                </a:cubicBezTo>
                <a:cubicBezTo>
                  <a:pt x="4141439" y="1284456"/>
                  <a:pt x="4130165" y="1287273"/>
                  <a:pt x="4122515" y="1288884"/>
                </a:cubicBezTo>
                <a:cubicBezTo>
                  <a:pt x="4100070" y="1279322"/>
                  <a:pt x="4081045" y="1267646"/>
                  <a:pt x="4060613" y="1263519"/>
                </a:cubicBezTo>
                <a:cubicBezTo>
                  <a:pt x="4043198" y="1259996"/>
                  <a:pt x="4024074" y="1265231"/>
                  <a:pt x="3997601" y="1267142"/>
                </a:cubicBezTo>
                <a:cubicBezTo>
                  <a:pt x="4017430" y="1241476"/>
                  <a:pt x="4036454" y="1239764"/>
                  <a:pt x="4055881" y="1241375"/>
                </a:cubicBezTo>
                <a:cubicBezTo>
                  <a:pt x="4082152" y="1243590"/>
                  <a:pt x="4105907" y="1241375"/>
                  <a:pt x="4119495" y="1206950"/>
                </a:cubicBezTo>
                <a:close/>
                <a:moveTo>
                  <a:pt x="727969" y="1193764"/>
                </a:moveTo>
                <a:cubicBezTo>
                  <a:pt x="730384" y="1195072"/>
                  <a:pt x="732901" y="1196381"/>
                  <a:pt x="735316" y="1197790"/>
                </a:cubicBezTo>
                <a:cubicBezTo>
                  <a:pt x="730283" y="1209668"/>
                  <a:pt x="725150" y="1221545"/>
                  <a:pt x="720117" y="1233524"/>
                </a:cubicBezTo>
                <a:cubicBezTo>
                  <a:pt x="735217" y="1265129"/>
                  <a:pt x="764507" y="1242682"/>
                  <a:pt x="790678" y="1251842"/>
                </a:cubicBezTo>
                <a:cubicBezTo>
                  <a:pt x="775881" y="1262009"/>
                  <a:pt x="764004" y="1270061"/>
                  <a:pt x="750515" y="1279221"/>
                </a:cubicBezTo>
                <a:cubicBezTo>
                  <a:pt x="762695" y="1289286"/>
                  <a:pt x="774171" y="1298850"/>
                  <a:pt x="787456" y="1309720"/>
                </a:cubicBezTo>
                <a:lnTo>
                  <a:pt x="769676" y="1346694"/>
                </a:lnTo>
                <a:lnTo>
                  <a:pt x="769641" y="1346661"/>
                </a:lnTo>
                <a:lnTo>
                  <a:pt x="769641" y="1346762"/>
                </a:lnTo>
                <a:lnTo>
                  <a:pt x="769676" y="1346694"/>
                </a:lnTo>
                <a:lnTo>
                  <a:pt x="797422" y="1373235"/>
                </a:lnTo>
                <a:cubicBezTo>
                  <a:pt x="793497" y="1376657"/>
                  <a:pt x="790678" y="1380784"/>
                  <a:pt x="788966" y="1380382"/>
                </a:cubicBezTo>
                <a:cubicBezTo>
                  <a:pt x="773164" y="1376356"/>
                  <a:pt x="757662" y="1371423"/>
                  <a:pt x="738336" y="1365786"/>
                </a:cubicBezTo>
                <a:cubicBezTo>
                  <a:pt x="742262" y="1352903"/>
                  <a:pt x="745986" y="1341024"/>
                  <a:pt x="749812" y="1328543"/>
                </a:cubicBezTo>
                <a:cubicBezTo>
                  <a:pt x="717198" y="1306701"/>
                  <a:pt x="731793" y="1256875"/>
                  <a:pt x="693443" y="1234028"/>
                </a:cubicBezTo>
                <a:cubicBezTo>
                  <a:pt x="707032" y="1218123"/>
                  <a:pt x="717501" y="1205944"/>
                  <a:pt x="727969" y="1193764"/>
                </a:cubicBezTo>
                <a:close/>
                <a:moveTo>
                  <a:pt x="4240385" y="1180780"/>
                </a:moveTo>
                <a:lnTo>
                  <a:pt x="4242716" y="1180890"/>
                </a:lnTo>
                <a:lnTo>
                  <a:pt x="4240889" y="1181182"/>
                </a:lnTo>
                <a:lnTo>
                  <a:pt x="4240688" y="1181083"/>
                </a:lnTo>
                <a:lnTo>
                  <a:pt x="4240889" y="1181283"/>
                </a:lnTo>
                <a:lnTo>
                  <a:pt x="4240409" y="1181022"/>
                </a:lnTo>
                <a:lnTo>
                  <a:pt x="4240530" y="1180924"/>
                </a:lnTo>
                <a:close/>
                <a:moveTo>
                  <a:pt x="4306215" y="1170714"/>
                </a:moveTo>
                <a:cubicBezTo>
                  <a:pt x="4327102" y="1175269"/>
                  <a:pt x="4347988" y="1188129"/>
                  <a:pt x="4371541" y="1210071"/>
                </a:cubicBezTo>
                <a:cubicBezTo>
                  <a:pt x="4383116" y="1203326"/>
                  <a:pt x="4395599" y="1196080"/>
                  <a:pt x="4408080" y="1188832"/>
                </a:cubicBezTo>
                <a:cubicBezTo>
                  <a:pt x="4420762" y="1212989"/>
                  <a:pt x="4437674" y="1235034"/>
                  <a:pt x="4428714" y="1270063"/>
                </a:cubicBezTo>
                <a:cubicBezTo>
                  <a:pt x="4424184" y="1287779"/>
                  <a:pt x="4442906" y="1314351"/>
                  <a:pt x="4456596" y="1332873"/>
                </a:cubicBezTo>
                <a:cubicBezTo>
                  <a:pt x="4470085" y="1351092"/>
                  <a:pt x="4489209" y="1365284"/>
                  <a:pt x="4516285" y="1363170"/>
                </a:cubicBezTo>
                <a:cubicBezTo>
                  <a:pt x="4526251" y="1362364"/>
                  <a:pt x="4536921" y="1371020"/>
                  <a:pt x="4552219" y="1377464"/>
                </a:cubicBezTo>
                <a:lnTo>
                  <a:pt x="4476023" y="1377464"/>
                </a:lnTo>
                <a:cubicBezTo>
                  <a:pt x="4466059" y="1344448"/>
                  <a:pt x="4430727" y="1343138"/>
                  <a:pt x="4397410" y="1322403"/>
                </a:cubicBezTo>
                <a:cubicBezTo>
                  <a:pt x="4401939" y="1335187"/>
                  <a:pt x="4405865" y="1340723"/>
                  <a:pt x="4405361" y="1345958"/>
                </a:cubicBezTo>
                <a:cubicBezTo>
                  <a:pt x="4404759" y="1353105"/>
                  <a:pt x="4400933" y="1359948"/>
                  <a:pt x="4397913" y="1368706"/>
                </a:cubicBezTo>
                <a:cubicBezTo>
                  <a:pt x="4418448" y="1368605"/>
                  <a:pt x="4440994" y="1348171"/>
                  <a:pt x="4456798" y="1375048"/>
                </a:cubicBezTo>
                <a:cubicBezTo>
                  <a:pt x="4439687" y="1407660"/>
                  <a:pt x="4412207" y="1382697"/>
                  <a:pt x="4390566" y="1384610"/>
                </a:cubicBezTo>
                <a:cubicBezTo>
                  <a:pt x="4377681" y="1385716"/>
                  <a:pt x="4357751" y="1368908"/>
                  <a:pt x="4350202" y="1355219"/>
                </a:cubicBezTo>
                <a:cubicBezTo>
                  <a:pt x="4324836" y="1309118"/>
                  <a:pt x="4324232" y="1307105"/>
                  <a:pt x="4274509" y="1316364"/>
                </a:cubicBezTo>
                <a:cubicBezTo>
                  <a:pt x="4268670" y="1317471"/>
                  <a:pt x="4262731" y="1318377"/>
                  <a:pt x="4252464" y="1311936"/>
                </a:cubicBezTo>
                <a:cubicBezTo>
                  <a:pt x="4263839" y="1302072"/>
                  <a:pt x="4275212" y="1292106"/>
                  <a:pt x="4283265" y="1285060"/>
                </a:cubicBezTo>
                <a:cubicBezTo>
                  <a:pt x="4314570" y="1282141"/>
                  <a:pt x="4339532" y="1310224"/>
                  <a:pt x="4367012" y="1287677"/>
                </a:cubicBezTo>
                <a:cubicBezTo>
                  <a:pt x="4368521" y="1286469"/>
                  <a:pt x="4375165" y="1291805"/>
                  <a:pt x="4379593" y="1293616"/>
                </a:cubicBezTo>
                <a:cubicBezTo>
                  <a:pt x="4394390" y="1299556"/>
                  <a:pt x="4409387" y="1305292"/>
                  <a:pt x="4428815" y="1303984"/>
                </a:cubicBezTo>
                <a:cubicBezTo>
                  <a:pt x="4413314" y="1290396"/>
                  <a:pt x="4399524" y="1273485"/>
                  <a:pt x="4381707" y="1264527"/>
                </a:cubicBezTo>
                <a:cubicBezTo>
                  <a:pt x="4368521" y="1257883"/>
                  <a:pt x="4360469" y="1250635"/>
                  <a:pt x="4354632" y="1238155"/>
                </a:cubicBezTo>
                <a:cubicBezTo>
                  <a:pt x="4335002" y="1195979"/>
                  <a:pt x="4302591" y="1175947"/>
                  <a:pt x="4255383" y="1181485"/>
                </a:cubicBezTo>
                <a:lnTo>
                  <a:pt x="4242716" y="1180890"/>
                </a:lnTo>
                <a:close/>
                <a:moveTo>
                  <a:pt x="1952555" y="1161856"/>
                </a:moveTo>
                <a:cubicBezTo>
                  <a:pt x="1939067" y="1173330"/>
                  <a:pt x="1927997" y="1182692"/>
                  <a:pt x="1914005" y="1194469"/>
                </a:cubicBezTo>
                <a:cubicBezTo>
                  <a:pt x="1923266" y="1215103"/>
                  <a:pt x="1932323" y="1234430"/>
                  <a:pt x="1940678" y="1254057"/>
                </a:cubicBezTo>
                <a:cubicBezTo>
                  <a:pt x="1954570" y="1286871"/>
                  <a:pt x="1967052" y="1299152"/>
                  <a:pt x="1997047" y="1294622"/>
                </a:cubicBezTo>
                <a:cubicBezTo>
                  <a:pt x="2038115" y="1288482"/>
                  <a:pt x="2076666" y="1294723"/>
                  <a:pt x="2121257" y="1307507"/>
                </a:cubicBezTo>
                <a:cubicBezTo>
                  <a:pt x="2116930" y="1336697"/>
                  <a:pt x="2112601" y="1365686"/>
                  <a:pt x="2107568" y="1399507"/>
                </a:cubicBezTo>
                <a:cubicBezTo>
                  <a:pt x="2117534" y="1390850"/>
                  <a:pt x="2122363" y="1386622"/>
                  <a:pt x="2127196" y="1382294"/>
                </a:cubicBezTo>
                <a:cubicBezTo>
                  <a:pt x="2128606" y="1385314"/>
                  <a:pt x="2130217" y="1388233"/>
                  <a:pt x="2131325" y="1391353"/>
                </a:cubicBezTo>
                <a:cubicBezTo>
                  <a:pt x="2143733" y="1425778"/>
                  <a:pt x="2165343" y="1453862"/>
                  <a:pt x="2196146" y="1475603"/>
                </a:cubicBezTo>
                <a:cubicBezTo>
                  <a:pt x="2197453" y="1476509"/>
                  <a:pt x="2198561" y="1477817"/>
                  <a:pt x="2199669" y="1479025"/>
                </a:cubicBezTo>
                <a:cubicBezTo>
                  <a:pt x="2215270" y="1495936"/>
                  <a:pt x="2233287" y="1494427"/>
                  <a:pt x="2251809" y="1488891"/>
                </a:cubicBezTo>
                <a:cubicBezTo>
                  <a:pt x="2249594" y="1471476"/>
                  <a:pt x="2249796" y="1456176"/>
                  <a:pt x="2245366" y="1442287"/>
                </a:cubicBezTo>
                <a:cubicBezTo>
                  <a:pt x="2241541" y="1430307"/>
                  <a:pt x="2230770" y="1409774"/>
                  <a:pt x="2226140" y="1410579"/>
                </a:cubicBezTo>
                <a:cubicBezTo>
                  <a:pt x="2191615" y="1416517"/>
                  <a:pt x="2183059" y="1379477"/>
                  <a:pt x="2157493" y="1372631"/>
                </a:cubicBezTo>
                <a:lnTo>
                  <a:pt x="2157392" y="1372631"/>
                </a:lnTo>
                <a:cubicBezTo>
                  <a:pt x="2199467" y="1375550"/>
                  <a:pt x="2201078" y="1338508"/>
                  <a:pt x="2214061" y="1313848"/>
                </a:cubicBezTo>
                <a:cubicBezTo>
                  <a:pt x="2219800" y="1303077"/>
                  <a:pt x="2216277" y="1290394"/>
                  <a:pt x="2202284" y="1285462"/>
                </a:cubicBezTo>
                <a:cubicBezTo>
                  <a:pt x="2190408" y="1281335"/>
                  <a:pt x="2178430" y="1292308"/>
                  <a:pt x="2177725" y="1309118"/>
                </a:cubicBezTo>
                <a:cubicBezTo>
                  <a:pt x="2177222" y="1321196"/>
                  <a:pt x="2179235" y="1333475"/>
                  <a:pt x="2180444" y="1350285"/>
                </a:cubicBezTo>
                <a:cubicBezTo>
                  <a:pt x="2169270" y="1342938"/>
                  <a:pt x="2163029" y="1338811"/>
                  <a:pt x="2156788" y="1334684"/>
                </a:cubicBezTo>
                <a:cubicBezTo>
                  <a:pt x="2160110" y="1320390"/>
                  <a:pt x="2163330" y="1306197"/>
                  <a:pt x="2167356" y="1288985"/>
                </a:cubicBezTo>
                <a:cubicBezTo>
                  <a:pt x="2159908" y="1291502"/>
                  <a:pt x="2154977" y="1293112"/>
                  <a:pt x="2148333" y="1295328"/>
                </a:cubicBezTo>
                <a:cubicBezTo>
                  <a:pt x="2138268" y="1275096"/>
                  <a:pt x="2128101" y="1254561"/>
                  <a:pt x="2117937" y="1234129"/>
                </a:cubicBezTo>
                <a:cubicBezTo>
                  <a:pt x="2114412" y="1240871"/>
                  <a:pt x="2116225" y="1245401"/>
                  <a:pt x="2116124" y="1249831"/>
                </a:cubicBezTo>
                <a:cubicBezTo>
                  <a:pt x="2116124" y="1254561"/>
                  <a:pt x="2114311" y="1259191"/>
                  <a:pt x="2112401" y="1268351"/>
                </a:cubicBezTo>
                <a:cubicBezTo>
                  <a:pt x="2079083" y="1203629"/>
                  <a:pt x="2064588" y="1194570"/>
                  <a:pt x="2030566" y="1213493"/>
                </a:cubicBezTo>
                <a:cubicBezTo>
                  <a:pt x="2027144" y="1207554"/>
                  <a:pt x="2023720" y="1201616"/>
                  <a:pt x="2018889" y="1193362"/>
                </a:cubicBezTo>
                <a:cubicBezTo>
                  <a:pt x="2008321" y="1210574"/>
                  <a:pt x="2000669" y="1223156"/>
                  <a:pt x="1986678" y="1246005"/>
                </a:cubicBezTo>
                <a:cubicBezTo>
                  <a:pt x="1991411" y="1203427"/>
                  <a:pt x="1967353" y="1186417"/>
                  <a:pt x="1952555" y="1161856"/>
                </a:cubicBezTo>
                <a:close/>
                <a:moveTo>
                  <a:pt x="1453199" y="1108709"/>
                </a:moveTo>
                <a:lnTo>
                  <a:pt x="1453199" y="1274289"/>
                </a:lnTo>
                <a:cubicBezTo>
                  <a:pt x="1459339" y="1272074"/>
                  <a:pt x="1462862" y="1270766"/>
                  <a:pt x="1467088" y="1269257"/>
                </a:cubicBezTo>
                <a:cubicBezTo>
                  <a:pt x="1468196" y="1270465"/>
                  <a:pt x="1471417" y="1272779"/>
                  <a:pt x="1471114" y="1274188"/>
                </a:cubicBezTo>
                <a:cubicBezTo>
                  <a:pt x="1469202" y="1281838"/>
                  <a:pt x="1466484" y="1289286"/>
                  <a:pt x="1463365" y="1298849"/>
                </a:cubicBezTo>
                <a:cubicBezTo>
                  <a:pt x="1450379" y="1294923"/>
                  <a:pt x="1439710" y="1291603"/>
                  <a:pt x="1429242" y="1288381"/>
                </a:cubicBezTo>
                <a:cubicBezTo>
                  <a:pt x="1433369" y="1280630"/>
                  <a:pt x="1440314" y="1273584"/>
                  <a:pt x="1440013" y="1266940"/>
                </a:cubicBezTo>
                <a:cubicBezTo>
                  <a:pt x="1438804" y="1241173"/>
                  <a:pt x="1429745" y="1215405"/>
                  <a:pt x="1442428" y="1190140"/>
                </a:cubicBezTo>
                <a:cubicBezTo>
                  <a:pt x="1419176" y="1162660"/>
                  <a:pt x="1454506" y="1137396"/>
                  <a:pt x="1441925" y="1110320"/>
                </a:cubicBezTo>
                <a:cubicBezTo>
                  <a:pt x="1445649" y="1109817"/>
                  <a:pt x="1449474" y="1109212"/>
                  <a:pt x="1453199" y="1108709"/>
                </a:cubicBezTo>
                <a:close/>
                <a:moveTo>
                  <a:pt x="725545" y="1098487"/>
                </a:moveTo>
                <a:cubicBezTo>
                  <a:pt x="730837" y="1098681"/>
                  <a:pt x="736948" y="1099915"/>
                  <a:pt x="744068" y="1102470"/>
                </a:cubicBezTo>
                <a:cubicBezTo>
                  <a:pt x="737123" y="1110823"/>
                  <a:pt x="732794" y="1120689"/>
                  <a:pt x="725849" y="1123405"/>
                </a:cubicBezTo>
                <a:cubicBezTo>
                  <a:pt x="689110" y="1137296"/>
                  <a:pt x="681863" y="1164374"/>
                  <a:pt x="685588" y="1202119"/>
                </a:cubicBezTo>
                <a:lnTo>
                  <a:pt x="685588" y="1202018"/>
                </a:lnTo>
                <a:cubicBezTo>
                  <a:pt x="681661" y="1197792"/>
                  <a:pt x="675722" y="1194168"/>
                  <a:pt x="674314" y="1189235"/>
                </a:cubicBezTo>
                <a:cubicBezTo>
                  <a:pt x="671193" y="1178163"/>
                  <a:pt x="670388" y="1166387"/>
                  <a:pt x="668173" y="1151992"/>
                </a:cubicBezTo>
                <a:cubicBezTo>
                  <a:pt x="688178" y="1147539"/>
                  <a:pt x="688822" y="1110416"/>
                  <a:pt x="711927" y="1100752"/>
                </a:cubicBezTo>
                <a:cubicBezTo>
                  <a:pt x="715778" y="1099142"/>
                  <a:pt x="720252" y="1098294"/>
                  <a:pt x="725545" y="1098487"/>
                </a:cubicBezTo>
                <a:close/>
                <a:moveTo>
                  <a:pt x="3810279" y="1090389"/>
                </a:moveTo>
                <a:cubicBezTo>
                  <a:pt x="3819540" y="1110017"/>
                  <a:pt x="3827592" y="1126928"/>
                  <a:pt x="3836148" y="1145046"/>
                </a:cubicBezTo>
                <a:cubicBezTo>
                  <a:pt x="3859802" y="1139712"/>
                  <a:pt x="3854266" y="1098341"/>
                  <a:pt x="3885369" y="1098039"/>
                </a:cubicBezTo>
                <a:cubicBezTo>
                  <a:pt x="3890402" y="1110219"/>
                  <a:pt x="3895435" y="1122298"/>
                  <a:pt x="3900467" y="1134578"/>
                </a:cubicBezTo>
                <a:cubicBezTo>
                  <a:pt x="3943146" y="1112333"/>
                  <a:pt x="3944757" y="1112735"/>
                  <a:pt x="3973343" y="1152294"/>
                </a:cubicBezTo>
                <a:cubicBezTo>
                  <a:pt x="3990555" y="1148268"/>
                  <a:pt x="4006156" y="1143033"/>
                  <a:pt x="4022162" y="1141321"/>
                </a:cubicBezTo>
                <a:cubicBezTo>
                  <a:pt x="4056788" y="1137699"/>
                  <a:pt x="4092319" y="1130954"/>
                  <a:pt x="4126240" y="1135081"/>
                </a:cubicBezTo>
                <a:cubicBezTo>
                  <a:pt x="4149896" y="1137899"/>
                  <a:pt x="4177274" y="1138000"/>
                  <a:pt x="4198111" y="1157931"/>
                </a:cubicBezTo>
                <a:lnTo>
                  <a:pt x="4240409" y="1181022"/>
                </a:lnTo>
                <a:lnTo>
                  <a:pt x="4222066" y="1195575"/>
                </a:lnTo>
                <a:cubicBezTo>
                  <a:pt x="4187540" y="1166788"/>
                  <a:pt x="4144661" y="1164775"/>
                  <a:pt x="4105808" y="1151991"/>
                </a:cubicBezTo>
                <a:cubicBezTo>
                  <a:pt x="4072893" y="1179974"/>
                  <a:pt x="4013806" y="1163768"/>
                  <a:pt x="3994884" y="1219231"/>
                </a:cubicBezTo>
                <a:cubicBezTo>
                  <a:pt x="3974953" y="1206045"/>
                  <a:pt x="3959049" y="1176954"/>
                  <a:pt x="3931068" y="1206245"/>
                </a:cubicBezTo>
                <a:cubicBezTo>
                  <a:pt x="3904896" y="1153199"/>
                  <a:pt x="3861010" y="1161252"/>
                  <a:pt x="3820243" y="1162258"/>
                </a:cubicBezTo>
                <a:cubicBezTo>
                  <a:pt x="3802831" y="1162660"/>
                  <a:pt x="3785416" y="1167392"/>
                  <a:pt x="3766896" y="1170411"/>
                </a:cubicBezTo>
                <a:cubicBezTo>
                  <a:pt x="3765688" y="1151085"/>
                  <a:pt x="3764479" y="1133772"/>
                  <a:pt x="3763171" y="1113239"/>
                </a:cubicBezTo>
                <a:cubicBezTo>
                  <a:pt x="3775753" y="1107098"/>
                  <a:pt x="3790249" y="1100053"/>
                  <a:pt x="3810279" y="1090389"/>
                </a:cubicBezTo>
                <a:close/>
                <a:moveTo>
                  <a:pt x="966020" y="1032612"/>
                </a:moveTo>
                <a:cubicBezTo>
                  <a:pt x="985850" y="1052442"/>
                  <a:pt x="1009403" y="1049220"/>
                  <a:pt x="1033258" y="1048014"/>
                </a:cubicBezTo>
                <a:cubicBezTo>
                  <a:pt x="1035977" y="1047913"/>
                  <a:pt x="1038896" y="1051033"/>
                  <a:pt x="1042720" y="1053347"/>
                </a:cubicBezTo>
                <a:cubicBezTo>
                  <a:pt x="1030843" y="1069452"/>
                  <a:pt x="1019066" y="1085357"/>
                  <a:pt x="1006987" y="1101763"/>
                </a:cubicBezTo>
                <a:cubicBezTo>
                  <a:pt x="984037" y="1082337"/>
                  <a:pt x="963302" y="1064723"/>
                  <a:pt x="935521" y="1041269"/>
                </a:cubicBezTo>
                <a:lnTo>
                  <a:pt x="935622" y="1041269"/>
                </a:lnTo>
                <a:cubicBezTo>
                  <a:pt x="949412" y="1037041"/>
                  <a:pt x="963001" y="1029593"/>
                  <a:pt x="966020" y="1032612"/>
                </a:cubicBezTo>
                <a:close/>
                <a:moveTo>
                  <a:pt x="1837242" y="1031649"/>
                </a:moveTo>
                <a:cubicBezTo>
                  <a:pt x="1828284" y="1031115"/>
                  <a:pt x="1816797" y="1032010"/>
                  <a:pt x="1801975" y="1033619"/>
                </a:cubicBezTo>
                <a:cubicBezTo>
                  <a:pt x="1800969" y="1039860"/>
                  <a:pt x="1801169" y="1046704"/>
                  <a:pt x="1798754" y="1052242"/>
                </a:cubicBezTo>
                <a:cubicBezTo>
                  <a:pt x="1777515" y="1099852"/>
                  <a:pt x="1798855" y="1143738"/>
                  <a:pt x="1814254" y="1186013"/>
                </a:cubicBezTo>
                <a:cubicBezTo>
                  <a:pt x="1826535" y="1219633"/>
                  <a:pt x="1856428" y="1236443"/>
                  <a:pt x="1898203" y="1229597"/>
                </a:cubicBezTo>
                <a:lnTo>
                  <a:pt x="1898302" y="1229597"/>
                </a:lnTo>
                <a:cubicBezTo>
                  <a:pt x="1900415" y="1209769"/>
                  <a:pt x="1903032" y="1193362"/>
                  <a:pt x="1903436" y="1176954"/>
                </a:cubicBezTo>
                <a:cubicBezTo>
                  <a:pt x="1903638" y="1169405"/>
                  <a:pt x="1901524" y="1159843"/>
                  <a:pt x="1896693" y="1154608"/>
                </a:cubicBezTo>
                <a:cubicBezTo>
                  <a:pt x="1879378" y="1135686"/>
                  <a:pt x="1871025" y="1107602"/>
                  <a:pt x="1841936" y="1100255"/>
                </a:cubicBezTo>
                <a:cubicBezTo>
                  <a:pt x="1839822" y="1099751"/>
                  <a:pt x="1839419" y="1092403"/>
                  <a:pt x="1837305" y="1085157"/>
                </a:cubicBezTo>
                <a:cubicBezTo>
                  <a:pt x="1850389" y="1088578"/>
                  <a:pt x="1860355" y="1091295"/>
                  <a:pt x="1871227" y="1094114"/>
                </a:cubicBezTo>
                <a:cubicBezTo>
                  <a:pt x="1868205" y="1047687"/>
                  <a:pt x="1864110" y="1033249"/>
                  <a:pt x="1837242" y="1031649"/>
                </a:cubicBezTo>
                <a:close/>
                <a:moveTo>
                  <a:pt x="401636" y="1026373"/>
                </a:moveTo>
                <a:cubicBezTo>
                  <a:pt x="432537" y="1063716"/>
                  <a:pt x="432135" y="1063213"/>
                  <a:pt x="394289" y="1098444"/>
                </a:cubicBezTo>
                <a:cubicBezTo>
                  <a:pt x="388652" y="1103677"/>
                  <a:pt x="389256" y="1115656"/>
                  <a:pt x="387142" y="1123809"/>
                </a:cubicBezTo>
                <a:cubicBezTo>
                  <a:pt x="375263" y="1125620"/>
                  <a:pt x="361675" y="1127835"/>
                  <a:pt x="347986" y="1129848"/>
                </a:cubicBezTo>
                <a:cubicBezTo>
                  <a:pt x="336712" y="1131459"/>
                  <a:pt x="341845" y="1166387"/>
                  <a:pt x="316077" y="1141525"/>
                </a:cubicBezTo>
                <a:lnTo>
                  <a:pt x="316077" y="1141424"/>
                </a:lnTo>
                <a:cubicBezTo>
                  <a:pt x="370701" y="1084119"/>
                  <a:pt x="399220" y="1045770"/>
                  <a:pt x="401636" y="1026373"/>
                </a:cubicBezTo>
                <a:close/>
                <a:moveTo>
                  <a:pt x="594398" y="1007348"/>
                </a:moveTo>
                <a:cubicBezTo>
                  <a:pt x="609799" y="1016206"/>
                  <a:pt x="589064" y="1037948"/>
                  <a:pt x="613120" y="1036538"/>
                </a:cubicBezTo>
                <a:cubicBezTo>
                  <a:pt x="613423" y="1049020"/>
                  <a:pt x="610301" y="1063011"/>
                  <a:pt x="630937" y="1063514"/>
                </a:cubicBezTo>
                <a:cubicBezTo>
                  <a:pt x="634662" y="1063514"/>
                  <a:pt x="640701" y="1075190"/>
                  <a:pt x="641204" y="1081834"/>
                </a:cubicBezTo>
                <a:cubicBezTo>
                  <a:pt x="642411" y="1097235"/>
                  <a:pt x="637077" y="1111729"/>
                  <a:pt x="640499" y="1128640"/>
                </a:cubicBezTo>
                <a:cubicBezTo>
                  <a:pt x="644525" y="1148872"/>
                  <a:pt x="642009" y="1160748"/>
                  <a:pt x="651571" y="1174035"/>
                </a:cubicBezTo>
                <a:cubicBezTo>
                  <a:pt x="638083" y="1193562"/>
                  <a:pt x="621475" y="1171317"/>
                  <a:pt x="607081" y="1177055"/>
                </a:cubicBezTo>
                <a:cubicBezTo>
                  <a:pt x="592987" y="1199803"/>
                  <a:pt x="579000" y="1222250"/>
                  <a:pt x="563698" y="1246810"/>
                </a:cubicBezTo>
                <a:cubicBezTo>
                  <a:pt x="556752" y="1233221"/>
                  <a:pt x="550009" y="1219835"/>
                  <a:pt x="543163" y="1206447"/>
                </a:cubicBezTo>
                <a:cubicBezTo>
                  <a:pt x="541150" y="1207051"/>
                  <a:pt x="539238" y="1207655"/>
                  <a:pt x="537225" y="1208258"/>
                </a:cubicBezTo>
                <a:cubicBezTo>
                  <a:pt x="538937" y="1217418"/>
                  <a:pt x="540647" y="1226578"/>
                  <a:pt x="543163" y="1240368"/>
                </a:cubicBezTo>
                <a:cubicBezTo>
                  <a:pt x="525549" y="1252246"/>
                  <a:pt x="505418" y="1265835"/>
                  <a:pt x="485186" y="1279524"/>
                </a:cubicBezTo>
                <a:cubicBezTo>
                  <a:pt x="477233" y="1269962"/>
                  <a:pt x="471295" y="1271270"/>
                  <a:pt x="468677" y="1283247"/>
                </a:cubicBezTo>
                <a:lnTo>
                  <a:pt x="468675" y="1283289"/>
                </a:lnTo>
                <a:lnTo>
                  <a:pt x="474827" y="1273510"/>
                </a:lnTo>
                <a:cubicBezTo>
                  <a:pt x="477632" y="1272882"/>
                  <a:pt x="481104" y="1274946"/>
                  <a:pt x="485080" y="1279726"/>
                </a:cubicBezTo>
                <a:cubicBezTo>
                  <a:pt x="497560" y="1285363"/>
                  <a:pt x="509944" y="1291000"/>
                  <a:pt x="522726" y="1296736"/>
                </a:cubicBezTo>
                <a:cubicBezTo>
                  <a:pt x="521115" y="1326128"/>
                  <a:pt x="513968" y="1337402"/>
                  <a:pt x="492428" y="1342435"/>
                </a:cubicBezTo>
                <a:cubicBezTo>
                  <a:pt x="468975" y="1347971"/>
                  <a:pt x="445321" y="1353004"/>
                  <a:pt x="416230" y="1359546"/>
                </a:cubicBezTo>
                <a:cubicBezTo>
                  <a:pt x="435054" y="1338207"/>
                  <a:pt x="451460" y="1319586"/>
                  <a:pt x="467867" y="1300964"/>
                </a:cubicBezTo>
                <a:lnTo>
                  <a:pt x="467773" y="1301060"/>
                </a:lnTo>
                <a:lnTo>
                  <a:pt x="467772" y="1301064"/>
                </a:lnTo>
                <a:cubicBezTo>
                  <a:pt x="455190" y="1308312"/>
                  <a:pt x="440997" y="1313747"/>
                  <a:pt x="430328" y="1323210"/>
                </a:cubicBezTo>
                <a:cubicBezTo>
                  <a:pt x="414223" y="1337501"/>
                  <a:pt x="400634" y="1354614"/>
                  <a:pt x="382214" y="1374543"/>
                </a:cubicBezTo>
                <a:cubicBezTo>
                  <a:pt x="373557" y="1353608"/>
                  <a:pt x="377985" y="1343138"/>
                  <a:pt x="389662" y="1335288"/>
                </a:cubicBezTo>
                <a:cubicBezTo>
                  <a:pt x="407579" y="1323410"/>
                  <a:pt x="425798" y="1312136"/>
                  <a:pt x="434756" y="1288381"/>
                </a:cubicBezTo>
                <a:cubicBezTo>
                  <a:pt x="406170" y="1275799"/>
                  <a:pt x="386139" y="1285161"/>
                  <a:pt x="373658" y="1307606"/>
                </a:cubicBezTo>
                <a:cubicBezTo>
                  <a:pt x="361780" y="1328946"/>
                  <a:pt x="351110" y="1339011"/>
                  <a:pt x="323028" y="1334180"/>
                </a:cubicBezTo>
                <a:cubicBezTo>
                  <a:pt x="305512" y="1331161"/>
                  <a:pt x="284676" y="1347468"/>
                  <a:pt x="256996" y="1358439"/>
                </a:cubicBezTo>
                <a:cubicBezTo>
                  <a:pt x="247434" y="1356929"/>
                  <a:pt x="246225" y="1342435"/>
                  <a:pt x="243307" y="1327034"/>
                </a:cubicBezTo>
                <a:cubicBezTo>
                  <a:pt x="241696" y="1318779"/>
                  <a:pt x="229114" y="1304890"/>
                  <a:pt x="227806" y="1305593"/>
                </a:cubicBezTo>
                <a:cubicBezTo>
                  <a:pt x="198817" y="1320691"/>
                  <a:pt x="188852" y="1276100"/>
                  <a:pt x="174458" y="1285060"/>
                </a:cubicBezTo>
                <a:cubicBezTo>
                  <a:pt x="189455" y="1279724"/>
                  <a:pt x="215023" y="1270564"/>
                  <a:pt x="242703" y="1260701"/>
                </a:cubicBezTo>
                <a:cubicBezTo>
                  <a:pt x="239885" y="1266740"/>
                  <a:pt x="236160" y="1274692"/>
                  <a:pt x="230826" y="1285966"/>
                </a:cubicBezTo>
                <a:cubicBezTo>
                  <a:pt x="245421" y="1289992"/>
                  <a:pt x="260117" y="1294018"/>
                  <a:pt x="275114" y="1298145"/>
                </a:cubicBezTo>
                <a:cubicBezTo>
                  <a:pt x="304205" y="1286168"/>
                  <a:pt x="310042" y="1264626"/>
                  <a:pt x="298869" y="1231812"/>
                </a:cubicBezTo>
                <a:cubicBezTo>
                  <a:pt x="332590" y="1241777"/>
                  <a:pt x="361175" y="1225470"/>
                  <a:pt x="393387" y="1229195"/>
                </a:cubicBezTo>
                <a:cubicBezTo>
                  <a:pt x="432240" y="1233724"/>
                  <a:pt x="454183" y="1201616"/>
                  <a:pt x="451566" y="1154005"/>
                </a:cubicBezTo>
                <a:cubicBezTo>
                  <a:pt x="460625" y="1151388"/>
                  <a:pt x="470088" y="1148569"/>
                  <a:pt x="478644" y="1146153"/>
                </a:cubicBezTo>
                <a:cubicBezTo>
                  <a:pt x="495856" y="1136490"/>
                  <a:pt x="459820" y="1128337"/>
                  <a:pt x="478644" y="1119983"/>
                </a:cubicBezTo>
                <a:cubicBezTo>
                  <a:pt x="492232" y="1113944"/>
                  <a:pt x="487803" y="1100255"/>
                  <a:pt x="493439" y="1092302"/>
                </a:cubicBezTo>
                <a:cubicBezTo>
                  <a:pt x="498069" y="1085658"/>
                  <a:pt x="512565" y="1085860"/>
                  <a:pt x="525850" y="1082236"/>
                </a:cubicBezTo>
                <a:cubicBezTo>
                  <a:pt x="520718" y="1072472"/>
                  <a:pt x="516288" y="1064017"/>
                  <a:pt x="511960" y="1055664"/>
                </a:cubicBezTo>
                <a:cubicBezTo>
                  <a:pt x="532797" y="1024358"/>
                  <a:pt x="580508" y="1045194"/>
                  <a:pt x="594398" y="1007348"/>
                </a:cubicBezTo>
                <a:close/>
                <a:moveTo>
                  <a:pt x="946771" y="885049"/>
                </a:moveTo>
                <a:cubicBezTo>
                  <a:pt x="964035" y="885724"/>
                  <a:pt x="980492" y="894085"/>
                  <a:pt x="997627" y="895822"/>
                </a:cubicBezTo>
                <a:cubicBezTo>
                  <a:pt x="1019571" y="898136"/>
                  <a:pt x="1040809" y="908604"/>
                  <a:pt x="1060439" y="914946"/>
                </a:cubicBezTo>
                <a:cubicBezTo>
                  <a:pt x="1023296" y="937593"/>
                  <a:pt x="1034166" y="930446"/>
                  <a:pt x="1015747" y="997686"/>
                </a:cubicBezTo>
                <a:cubicBezTo>
                  <a:pt x="1006587" y="989733"/>
                  <a:pt x="999339" y="981883"/>
                  <a:pt x="990581" y="976347"/>
                </a:cubicBezTo>
                <a:cubicBezTo>
                  <a:pt x="981120" y="970308"/>
                  <a:pt x="970250" y="962455"/>
                  <a:pt x="960084" y="962455"/>
                </a:cubicBezTo>
                <a:cubicBezTo>
                  <a:pt x="928681" y="962455"/>
                  <a:pt x="897175" y="965979"/>
                  <a:pt x="864058" y="968194"/>
                </a:cubicBezTo>
                <a:cubicBezTo>
                  <a:pt x="861944" y="961550"/>
                  <a:pt x="859931" y="955410"/>
                  <a:pt x="858019" y="949270"/>
                </a:cubicBezTo>
                <a:cubicBezTo>
                  <a:pt x="882176" y="946551"/>
                  <a:pt x="906335" y="944237"/>
                  <a:pt x="930290" y="940714"/>
                </a:cubicBezTo>
                <a:cubicBezTo>
                  <a:pt x="933309" y="940312"/>
                  <a:pt x="935422" y="933466"/>
                  <a:pt x="939148" y="927730"/>
                </a:cubicBezTo>
                <a:cubicBezTo>
                  <a:pt x="929485" y="926723"/>
                  <a:pt x="922135" y="926018"/>
                  <a:pt x="914991" y="925313"/>
                </a:cubicBezTo>
                <a:cubicBezTo>
                  <a:pt x="914084" y="913636"/>
                  <a:pt x="913280" y="902867"/>
                  <a:pt x="912475" y="892398"/>
                </a:cubicBezTo>
                <a:cubicBezTo>
                  <a:pt x="919721" y="890286"/>
                  <a:pt x="924452" y="888875"/>
                  <a:pt x="929182" y="887466"/>
                </a:cubicBezTo>
                <a:cubicBezTo>
                  <a:pt x="935171" y="885453"/>
                  <a:pt x="941016" y="884824"/>
                  <a:pt x="946771" y="885049"/>
                </a:cubicBezTo>
                <a:close/>
                <a:moveTo>
                  <a:pt x="756958" y="823248"/>
                </a:moveTo>
                <a:cubicBezTo>
                  <a:pt x="763905" y="842473"/>
                  <a:pt x="771454" y="863309"/>
                  <a:pt x="777392" y="879616"/>
                </a:cubicBezTo>
                <a:cubicBezTo>
                  <a:pt x="798934" y="898035"/>
                  <a:pt x="829432" y="876194"/>
                  <a:pt x="843222" y="904678"/>
                </a:cubicBezTo>
                <a:cubicBezTo>
                  <a:pt x="808999" y="902734"/>
                  <a:pt x="778269" y="915316"/>
                  <a:pt x="751020" y="942426"/>
                </a:cubicBezTo>
                <a:cubicBezTo>
                  <a:pt x="738640" y="954706"/>
                  <a:pt x="728977" y="967892"/>
                  <a:pt x="705322" y="964469"/>
                </a:cubicBezTo>
                <a:cubicBezTo>
                  <a:pt x="691834" y="962556"/>
                  <a:pt x="675426" y="980674"/>
                  <a:pt x="659625" y="990137"/>
                </a:cubicBezTo>
                <a:cubicBezTo>
                  <a:pt x="656804" y="981580"/>
                  <a:pt x="652678" y="969301"/>
                  <a:pt x="647242" y="952691"/>
                </a:cubicBezTo>
                <a:cubicBezTo>
                  <a:pt x="666671" y="948566"/>
                  <a:pt x="684486" y="944740"/>
                  <a:pt x="712871" y="938802"/>
                </a:cubicBezTo>
                <a:cubicBezTo>
                  <a:pt x="696867" y="931152"/>
                  <a:pt x="690426" y="928031"/>
                  <a:pt x="683279" y="924609"/>
                </a:cubicBezTo>
                <a:cubicBezTo>
                  <a:pt x="692237" y="903773"/>
                  <a:pt x="698175" y="880622"/>
                  <a:pt x="711161" y="862604"/>
                </a:cubicBezTo>
                <a:cubicBezTo>
                  <a:pt x="722938" y="846198"/>
                  <a:pt x="742364" y="835326"/>
                  <a:pt x="756958" y="823248"/>
                </a:cubicBezTo>
                <a:close/>
                <a:moveTo>
                  <a:pt x="2778444" y="815698"/>
                </a:moveTo>
                <a:cubicBezTo>
                  <a:pt x="2784886" y="821235"/>
                  <a:pt x="2793441" y="828482"/>
                  <a:pt x="2802098" y="835930"/>
                </a:cubicBezTo>
                <a:cubicBezTo>
                  <a:pt x="2794448" y="845695"/>
                  <a:pt x="2789818" y="851734"/>
                  <a:pt x="2784785" y="858176"/>
                </a:cubicBezTo>
                <a:cubicBezTo>
                  <a:pt x="2792033" y="871361"/>
                  <a:pt x="2809447" y="881730"/>
                  <a:pt x="2796160" y="903472"/>
                </a:cubicBezTo>
                <a:cubicBezTo>
                  <a:pt x="2788712" y="888374"/>
                  <a:pt x="2781866" y="873476"/>
                  <a:pt x="2761131" y="885051"/>
                </a:cubicBezTo>
                <a:cubicBezTo>
                  <a:pt x="2754890" y="888473"/>
                  <a:pt x="2739590" y="886159"/>
                  <a:pt x="2735563" y="880924"/>
                </a:cubicBezTo>
                <a:cubicBezTo>
                  <a:pt x="2726504" y="869146"/>
                  <a:pt x="2737678" y="861195"/>
                  <a:pt x="2746334" y="852841"/>
                </a:cubicBezTo>
                <a:cubicBezTo>
                  <a:pt x="2757808" y="841770"/>
                  <a:pt x="2767271" y="828784"/>
                  <a:pt x="2778444" y="815698"/>
                </a:cubicBezTo>
                <a:close/>
                <a:moveTo>
                  <a:pt x="3096722" y="779739"/>
                </a:moveTo>
                <a:cubicBezTo>
                  <a:pt x="3087387" y="778280"/>
                  <a:pt x="3077949" y="780821"/>
                  <a:pt x="3067330" y="790735"/>
                </a:cubicBezTo>
                <a:cubicBezTo>
                  <a:pt x="3062699" y="795063"/>
                  <a:pt x="3049916" y="791439"/>
                  <a:pt x="3041059" y="790232"/>
                </a:cubicBezTo>
                <a:cubicBezTo>
                  <a:pt x="3012170" y="786305"/>
                  <a:pt x="3011566" y="786507"/>
                  <a:pt x="2994354" y="822340"/>
                </a:cubicBezTo>
                <a:cubicBezTo>
                  <a:pt x="3011566" y="830595"/>
                  <a:pt x="3017605" y="844183"/>
                  <a:pt x="3009553" y="862804"/>
                </a:cubicBezTo>
                <a:cubicBezTo>
                  <a:pt x="3005225" y="860087"/>
                  <a:pt x="3001098" y="857571"/>
                  <a:pt x="2995562" y="854149"/>
                </a:cubicBezTo>
                <a:cubicBezTo>
                  <a:pt x="2984993" y="877098"/>
                  <a:pt x="3035624" y="903068"/>
                  <a:pt x="2992140" y="924104"/>
                </a:cubicBezTo>
                <a:cubicBezTo>
                  <a:pt x="2989020" y="916555"/>
                  <a:pt x="2986200" y="909509"/>
                  <a:pt x="2982275" y="899846"/>
                </a:cubicBezTo>
                <a:cubicBezTo>
                  <a:pt x="2960634" y="934573"/>
                  <a:pt x="2940302" y="964972"/>
                  <a:pt x="2962043" y="1002315"/>
                </a:cubicBezTo>
                <a:cubicBezTo>
                  <a:pt x="2924799" y="1014697"/>
                  <a:pt x="2926008" y="1014897"/>
                  <a:pt x="2921377" y="1040566"/>
                </a:cubicBezTo>
                <a:cubicBezTo>
                  <a:pt x="2914432" y="1079016"/>
                  <a:pt x="2907587" y="1116561"/>
                  <a:pt x="2869439" y="1141222"/>
                </a:cubicBezTo>
                <a:cubicBezTo>
                  <a:pt x="2853333" y="1151588"/>
                  <a:pt x="2845685" y="1175042"/>
                  <a:pt x="2833806" y="1193060"/>
                </a:cubicBezTo>
                <a:cubicBezTo>
                  <a:pt x="2796764" y="1173835"/>
                  <a:pt x="2785692" y="1185611"/>
                  <a:pt x="2759522" y="1237953"/>
                </a:cubicBezTo>
                <a:cubicBezTo>
                  <a:pt x="2768278" y="1240671"/>
                  <a:pt x="2777036" y="1243287"/>
                  <a:pt x="2790323" y="1247414"/>
                </a:cubicBezTo>
                <a:lnTo>
                  <a:pt x="2761730" y="1271490"/>
                </a:lnTo>
                <a:lnTo>
                  <a:pt x="2761434" y="1271371"/>
                </a:lnTo>
                <a:lnTo>
                  <a:pt x="2760568" y="1271519"/>
                </a:lnTo>
                <a:lnTo>
                  <a:pt x="2738789" y="1244073"/>
                </a:lnTo>
                <a:cubicBezTo>
                  <a:pt x="2714484" y="1223949"/>
                  <a:pt x="2684533" y="1227308"/>
                  <a:pt x="2656449" y="1255466"/>
                </a:cubicBezTo>
                <a:cubicBezTo>
                  <a:pt x="2663797" y="1274894"/>
                  <a:pt x="2678291" y="1284456"/>
                  <a:pt x="2698523" y="1282141"/>
                </a:cubicBezTo>
                <a:lnTo>
                  <a:pt x="2760568" y="1271519"/>
                </a:lnTo>
                <a:lnTo>
                  <a:pt x="2760931" y="1271975"/>
                </a:lnTo>
                <a:lnTo>
                  <a:pt x="2761032" y="1272076"/>
                </a:lnTo>
                <a:lnTo>
                  <a:pt x="2761730" y="1271490"/>
                </a:lnTo>
                <a:lnTo>
                  <a:pt x="2777703" y="1277863"/>
                </a:lnTo>
                <a:cubicBezTo>
                  <a:pt x="2783102" y="1279926"/>
                  <a:pt x="2788160" y="1281185"/>
                  <a:pt x="2791934" y="1279524"/>
                </a:cubicBezTo>
                <a:cubicBezTo>
                  <a:pt x="2810052" y="1271573"/>
                  <a:pt x="2823741" y="1275599"/>
                  <a:pt x="2839041" y="1284557"/>
                </a:cubicBezTo>
                <a:cubicBezTo>
                  <a:pt x="2848603" y="1290194"/>
                  <a:pt x="2859574" y="1293515"/>
                  <a:pt x="2869237" y="1297541"/>
                </a:cubicBezTo>
                <a:cubicBezTo>
                  <a:pt x="2890375" y="1260499"/>
                  <a:pt x="2936275" y="1241678"/>
                  <a:pt x="2923390" y="1189940"/>
                </a:cubicBezTo>
                <a:cubicBezTo>
                  <a:pt x="2994657" y="1186617"/>
                  <a:pt x="2983785" y="1138402"/>
                  <a:pt x="2978350" y="1094013"/>
                </a:cubicBezTo>
                <a:cubicBezTo>
                  <a:pt x="2988616" y="1090490"/>
                  <a:pt x="2996266" y="1085559"/>
                  <a:pt x="3004017" y="1085458"/>
                </a:cubicBezTo>
                <a:cubicBezTo>
                  <a:pt x="3032906" y="1085157"/>
                  <a:pt x="3045186" y="1068245"/>
                  <a:pt x="3050722" y="1042880"/>
                </a:cubicBezTo>
                <a:cubicBezTo>
                  <a:pt x="3055654" y="1020433"/>
                  <a:pt x="3060888" y="997988"/>
                  <a:pt x="3066323" y="974031"/>
                </a:cubicBezTo>
                <a:cubicBezTo>
                  <a:pt x="3078604" y="977554"/>
                  <a:pt x="3089173" y="980472"/>
                  <a:pt x="3101051" y="983894"/>
                </a:cubicBezTo>
                <a:cubicBezTo>
                  <a:pt x="3107090" y="947960"/>
                  <a:pt x="3093300" y="919071"/>
                  <a:pt x="3071961" y="895417"/>
                </a:cubicBezTo>
                <a:cubicBezTo>
                  <a:pt x="3056258" y="877904"/>
                  <a:pt x="3055049" y="861698"/>
                  <a:pt x="3059781" y="846499"/>
                </a:cubicBezTo>
                <a:cubicBezTo>
                  <a:pt x="3100849" y="814993"/>
                  <a:pt x="3133159" y="848209"/>
                  <a:pt x="3175234" y="853042"/>
                </a:cubicBezTo>
                <a:cubicBezTo>
                  <a:pt x="3168289" y="888875"/>
                  <a:pt x="3150071" y="921185"/>
                  <a:pt x="3160841" y="955509"/>
                </a:cubicBezTo>
                <a:cubicBezTo>
                  <a:pt x="3192446" y="972622"/>
                  <a:pt x="3171208" y="931152"/>
                  <a:pt x="3191037" y="930748"/>
                </a:cubicBezTo>
                <a:cubicBezTo>
                  <a:pt x="3193554" y="937191"/>
                  <a:pt x="3195969" y="944338"/>
                  <a:pt x="3199191" y="951080"/>
                </a:cubicBezTo>
                <a:cubicBezTo>
                  <a:pt x="3202109" y="957221"/>
                  <a:pt x="3206035" y="962959"/>
                  <a:pt x="3209759" y="969400"/>
                </a:cubicBezTo>
                <a:cubicBezTo>
                  <a:pt x="3193956" y="977352"/>
                  <a:pt x="3183992" y="992854"/>
                  <a:pt x="3164061" y="976848"/>
                </a:cubicBezTo>
                <a:cubicBezTo>
                  <a:pt x="3144333" y="960946"/>
                  <a:pt x="3126718" y="971212"/>
                  <a:pt x="3115646" y="992652"/>
                </a:cubicBezTo>
                <a:cubicBezTo>
                  <a:pt x="3109405" y="1004730"/>
                  <a:pt x="3086454" y="1013086"/>
                  <a:pt x="3101150" y="1029795"/>
                </a:cubicBezTo>
                <a:cubicBezTo>
                  <a:pt x="3119270" y="1050229"/>
                  <a:pt x="3128933" y="1025969"/>
                  <a:pt x="3141414" y="1017816"/>
                </a:cubicBezTo>
                <a:cubicBezTo>
                  <a:pt x="3143829" y="1016206"/>
                  <a:pt x="3147251" y="1016206"/>
                  <a:pt x="3153191" y="1014596"/>
                </a:cubicBezTo>
                <a:cubicBezTo>
                  <a:pt x="3154499" y="1036942"/>
                  <a:pt x="3165370" y="1053147"/>
                  <a:pt x="3188723" y="1055765"/>
                </a:cubicBezTo>
                <a:cubicBezTo>
                  <a:pt x="3208955" y="1058079"/>
                  <a:pt x="3225060" y="1047913"/>
                  <a:pt x="3235327" y="1031808"/>
                </a:cubicBezTo>
                <a:cubicBezTo>
                  <a:pt x="3241164" y="1022547"/>
                  <a:pt x="3242977" y="1010167"/>
                  <a:pt x="3244487" y="998792"/>
                </a:cubicBezTo>
                <a:cubicBezTo>
                  <a:pt x="3247204" y="978057"/>
                  <a:pt x="3248311" y="957221"/>
                  <a:pt x="3250727" y="928635"/>
                </a:cubicBezTo>
                <a:cubicBezTo>
                  <a:pt x="3260691" y="937895"/>
                  <a:pt x="3265422" y="945545"/>
                  <a:pt x="3269046" y="945041"/>
                </a:cubicBezTo>
                <a:cubicBezTo>
                  <a:pt x="3290788" y="942022"/>
                  <a:pt x="3289480" y="953999"/>
                  <a:pt x="3292500" y="970609"/>
                </a:cubicBezTo>
                <a:cubicBezTo>
                  <a:pt x="3301559" y="1019527"/>
                  <a:pt x="3303370" y="1019125"/>
                  <a:pt x="3353297" y="1029995"/>
                </a:cubicBezTo>
                <a:cubicBezTo>
                  <a:pt x="3355209" y="1030399"/>
                  <a:pt x="3356417" y="1034223"/>
                  <a:pt x="3358026" y="1036639"/>
                </a:cubicBezTo>
                <a:cubicBezTo>
                  <a:pt x="3351082" y="1041069"/>
                  <a:pt x="3344337" y="1045295"/>
                  <a:pt x="3331856" y="1053147"/>
                </a:cubicBezTo>
                <a:cubicBezTo>
                  <a:pt x="3371212" y="1054255"/>
                  <a:pt x="3389532" y="1031505"/>
                  <a:pt x="3406846" y="1019828"/>
                </a:cubicBezTo>
                <a:cubicBezTo>
                  <a:pt x="3400101" y="990135"/>
                  <a:pt x="3394464" y="965073"/>
                  <a:pt x="3388326" y="938097"/>
                </a:cubicBezTo>
                <a:cubicBezTo>
                  <a:pt x="3380876" y="933969"/>
                  <a:pt x="3372623" y="927728"/>
                  <a:pt x="3363362" y="924708"/>
                </a:cubicBezTo>
                <a:cubicBezTo>
                  <a:pt x="3349270" y="920179"/>
                  <a:pt x="3334474" y="918065"/>
                  <a:pt x="3320481" y="914946"/>
                </a:cubicBezTo>
                <a:cubicBezTo>
                  <a:pt x="3289076" y="844183"/>
                  <a:pt x="3249116" y="831098"/>
                  <a:pt x="3195668" y="875186"/>
                </a:cubicBezTo>
                <a:cubicBezTo>
                  <a:pt x="3180871" y="840157"/>
                  <a:pt x="3158525" y="812477"/>
                  <a:pt x="3125509" y="792748"/>
                </a:cubicBezTo>
                <a:cubicBezTo>
                  <a:pt x="3115294" y="786658"/>
                  <a:pt x="3106059" y="781198"/>
                  <a:pt x="3096722" y="779739"/>
                </a:cubicBezTo>
                <a:close/>
                <a:moveTo>
                  <a:pt x="3443584" y="778455"/>
                </a:moveTo>
                <a:lnTo>
                  <a:pt x="3443732" y="778476"/>
                </a:lnTo>
                <a:lnTo>
                  <a:pt x="3443584" y="778554"/>
                </a:lnTo>
                <a:close/>
                <a:moveTo>
                  <a:pt x="3796588" y="774026"/>
                </a:moveTo>
                <a:cubicBezTo>
                  <a:pt x="3790649" y="788621"/>
                  <a:pt x="3788032" y="795164"/>
                  <a:pt x="3784107" y="804827"/>
                </a:cubicBezTo>
                <a:cubicBezTo>
                  <a:pt x="3790447" y="804827"/>
                  <a:pt x="3796488" y="806236"/>
                  <a:pt x="3801420" y="804526"/>
                </a:cubicBezTo>
                <a:cubicBezTo>
                  <a:pt x="3812995" y="800499"/>
                  <a:pt x="3826685" y="795970"/>
                  <a:pt x="3831920" y="809255"/>
                </a:cubicBezTo>
                <a:cubicBezTo>
                  <a:pt x="3835643" y="818919"/>
                  <a:pt x="3830410" y="832005"/>
                  <a:pt x="3829302" y="842774"/>
                </a:cubicBezTo>
                <a:cubicBezTo>
                  <a:pt x="3797796" y="831803"/>
                  <a:pt x="3771626" y="822542"/>
                  <a:pt x="3746058" y="813584"/>
                </a:cubicBezTo>
                <a:cubicBezTo>
                  <a:pt x="3748575" y="810163"/>
                  <a:pt x="3752300" y="804928"/>
                  <a:pt x="3756023" y="799693"/>
                </a:cubicBezTo>
                <a:cubicBezTo>
                  <a:pt x="3756023" y="799693"/>
                  <a:pt x="3759042" y="796976"/>
                  <a:pt x="3759042" y="796976"/>
                </a:cubicBezTo>
                <a:lnTo>
                  <a:pt x="3758842" y="796976"/>
                </a:lnTo>
                <a:cubicBezTo>
                  <a:pt x="3768606" y="791037"/>
                  <a:pt x="3778369" y="785098"/>
                  <a:pt x="3796588" y="774026"/>
                </a:cubicBezTo>
                <a:close/>
                <a:moveTo>
                  <a:pt x="3560021" y="764035"/>
                </a:moveTo>
                <a:cubicBezTo>
                  <a:pt x="3571293" y="763809"/>
                  <a:pt x="3582392" y="766174"/>
                  <a:pt x="3593765" y="772919"/>
                </a:cubicBezTo>
                <a:cubicBezTo>
                  <a:pt x="3598295" y="775635"/>
                  <a:pt x="3604938" y="774730"/>
                  <a:pt x="3610876" y="782279"/>
                </a:cubicBezTo>
                <a:cubicBezTo>
                  <a:pt x="3583799" y="785399"/>
                  <a:pt x="3556622" y="791338"/>
                  <a:pt x="3529646" y="790834"/>
                </a:cubicBezTo>
                <a:lnTo>
                  <a:pt x="3443732" y="778476"/>
                </a:lnTo>
                <a:lnTo>
                  <a:pt x="3466616" y="766472"/>
                </a:lnTo>
                <a:cubicBezTo>
                  <a:pt x="3488583" y="761966"/>
                  <a:pt x="3507552" y="775989"/>
                  <a:pt x="3525217" y="770703"/>
                </a:cubicBezTo>
                <a:cubicBezTo>
                  <a:pt x="3537296" y="767080"/>
                  <a:pt x="3548747" y="764262"/>
                  <a:pt x="3560021" y="764035"/>
                </a:cubicBezTo>
                <a:close/>
                <a:moveTo>
                  <a:pt x="3663823" y="708498"/>
                </a:moveTo>
                <a:cubicBezTo>
                  <a:pt x="3692812" y="714436"/>
                  <a:pt x="3721802" y="720376"/>
                  <a:pt x="3754515" y="727119"/>
                </a:cubicBezTo>
                <a:cubicBezTo>
                  <a:pt x="3741933" y="742520"/>
                  <a:pt x="3733074" y="753291"/>
                  <a:pt x="3722708" y="765974"/>
                </a:cubicBezTo>
                <a:cubicBezTo>
                  <a:pt x="3743744" y="766879"/>
                  <a:pt x="3760956" y="771710"/>
                  <a:pt x="3758943" y="796875"/>
                </a:cubicBezTo>
                <a:lnTo>
                  <a:pt x="3755923" y="799592"/>
                </a:lnTo>
                <a:lnTo>
                  <a:pt x="3755822" y="799693"/>
                </a:lnTo>
                <a:cubicBezTo>
                  <a:pt x="3740825" y="776844"/>
                  <a:pt x="3716365" y="784092"/>
                  <a:pt x="3690195" y="784393"/>
                </a:cubicBezTo>
                <a:cubicBezTo>
                  <a:pt x="3695228" y="769697"/>
                  <a:pt x="3698650" y="759834"/>
                  <a:pt x="3701166" y="752284"/>
                </a:cubicBezTo>
                <a:cubicBezTo>
                  <a:pt x="3686874" y="740707"/>
                  <a:pt x="3673084" y="729534"/>
                  <a:pt x="3659293" y="718363"/>
                </a:cubicBezTo>
                <a:cubicBezTo>
                  <a:pt x="3660803" y="715041"/>
                  <a:pt x="3662313" y="711819"/>
                  <a:pt x="3663823" y="708498"/>
                </a:cubicBezTo>
                <a:close/>
                <a:moveTo>
                  <a:pt x="3138997" y="596669"/>
                </a:moveTo>
                <a:cubicBezTo>
                  <a:pt x="3135072" y="608143"/>
                  <a:pt x="3132454" y="615793"/>
                  <a:pt x="3128731" y="626865"/>
                </a:cubicBezTo>
                <a:cubicBezTo>
                  <a:pt x="3138897" y="623946"/>
                  <a:pt x="3146346" y="621832"/>
                  <a:pt x="3158727" y="618310"/>
                </a:cubicBezTo>
                <a:cubicBezTo>
                  <a:pt x="3153894" y="630087"/>
                  <a:pt x="3150071" y="639348"/>
                  <a:pt x="3146346" y="648104"/>
                </a:cubicBezTo>
                <a:cubicBezTo>
                  <a:pt x="3156110" y="648104"/>
                  <a:pt x="3166476" y="645789"/>
                  <a:pt x="3175032" y="648708"/>
                </a:cubicBezTo>
                <a:cubicBezTo>
                  <a:pt x="3184897" y="652031"/>
                  <a:pt x="3193251" y="659881"/>
                  <a:pt x="3204424" y="667129"/>
                </a:cubicBezTo>
                <a:cubicBezTo>
                  <a:pt x="3162953" y="674376"/>
                  <a:pt x="3120074" y="659378"/>
                  <a:pt x="3092192" y="629584"/>
                </a:cubicBezTo>
                <a:lnTo>
                  <a:pt x="3092091" y="629584"/>
                </a:lnTo>
                <a:cubicBezTo>
                  <a:pt x="3098433" y="622538"/>
                  <a:pt x="3104875" y="615492"/>
                  <a:pt x="3111216" y="608446"/>
                </a:cubicBezTo>
                <a:cubicBezTo>
                  <a:pt x="3118866" y="605224"/>
                  <a:pt x="3126415" y="602003"/>
                  <a:pt x="3138997" y="596669"/>
                </a:cubicBezTo>
                <a:close/>
                <a:moveTo>
                  <a:pt x="1815463" y="589320"/>
                </a:moveTo>
                <a:cubicBezTo>
                  <a:pt x="1790297" y="602506"/>
                  <a:pt x="1769865" y="621329"/>
                  <a:pt x="1749734" y="642367"/>
                </a:cubicBezTo>
                <a:cubicBezTo>
                  <a:pt x="1734836" y="657868"/>
                  <a:pt x="1754866" y="671557"/>
                  <a:pt x="1741278" y="682025"/>
                </a:cubicBezTo>
                <a:cubicBezTo>
                  <a:pt x="1735441" y="682025"/>
                  <a:pt x="1728696" y="680515"/>
                  <a:pt x="1722857" y="682227"/>
                </a:cubicBezTo>
                <a:cubicBezTo>
                  <a:pt x="1683600" y="693701"/>
                  <a:pt x="1674442" y="710913"/>
                  <a:pt x="1683499" y="751579"/>
                </a:cubicBezTo>
                <a:cubicBezTo>
                  <a:pt x="1685916" y="762451"/>
                  <a:pt x="1685514" y="774026"/>
                  <a:pt x="1685613" y="785298"/>
                </a:cubicBezTo>
                <a:cubicBezTo>
                  <a:pt x="1685916" y="814088"/>
                  <a:pt x="1685613" y="842875"/>
                  <a:pt x="1685613" y="880621"/>
                </a:cubicBezTo>
                <a:cubicBezTo>
                  <a:pt x="1701014" y="854249"/>
                  <a:pt x="1711181" y="836634"/>
                  <a:pt x="1721446" y="819020"/>
                </a:cubicBezTo>
                <a:lnTo>
                  <a:pt x="1721446" y="818919"/>
                </a:lnTo>
                <a:cubicBezTo>
                  <a:pt x="1723259" y="819925"/>
                  <a:pt x="1724971" y="820830"/>
                  <a:pt x="1726782" y="821837"/>
                </a:cubicBezTo>
                <a:cubicBezTo>
                  <a:pt x="1719334" y="863307"/>
                  <a:pt x="1710979" y="904577"/>
                  <a:pt x="1704939" y="946250"/>
                </a:cubicBezTo>
                <a:cubicBezTo>
                  <a:pt x="1702122" y="965576"/>
                  <a:pt x="1701618" y="986512"/>
                  <a:pt x="1726982" y="999093"/>
                </a:cubicBezTo>
                <a:cubicBezTo>
                  <a:pt x="1734935" y="985103"/>
                  <a:pt x="1743091" y="972822"/>
                  <a:pt x="1749130" y="959636"/>
                </a:cubicBezTo>
                <a:cubicBezTo>
                  <a:pt x="1756679" y="943129"/>
                  <a:pt x="1771074" y="933969"/>
                  <a:pt x="1785165" y="941217"/>
                </a:cubicBezTo>
                <a:cubicBezTo>
                  <a:pt x="1808215" y="953094"/>
                  <a:pt x="1818381" y="934371"/>
                  <a:pt x="1835191" y="926923"/>
                </a:cubicBezTo>
                <a:cubicBezTo>
                  <a:pt x="1825730" y="902263"/>
                  <a:pt x="1801472" y="897028"/>
                  <a:pt x="1780232" y="884346"/>
                </a:cubicBezTo>
                <a:cubicBezTo>
                  <a:pt x="1781440" y="877199"/>
                  <a:pt x="1783253" y="869348"/>
                  <a:pt x="1783957" y="861395"/>
                </a:cubicBezTo>
                <a:cubicBezTo>
                  <a:pt x="1786774" y="827373"/>
                  <a:pt x="1790297" y="793452"/>
                  <a:pt x="1744398" y="782984"/>
                </a:cubicBezTo>
                <a:cubicBezTo>
                  <a:pt x="1735843" y="781072"/>
                  <a:pt x="1729298" y="770503"/>
                  <a:pt x="1725274" y="766981"/>
                </a:cubicBezTo>
                <a:cubicBezTo>
                  <a:pt x="1735038" y="755203"/>
                  <a:pt x="1752451" y="743828"/>
                  <a:pt x="1752653" y="732253"/>
                </a:cubicBezTo>
                <a:cubicBezTo>
                  <a:pt x="1753457" y="686354"/>
                  <a:pt x="1778623" y="662397"/>
                  <a:pt x="1817678" y="648809"/>
                </a:cubicBezTo>
                <a:cubicBezTo>
                  <a:pt x="1837305" y="641963"/>
                  <a:pt x="1842639" y="627973"/>
                  <a:pt x="1842439" y="610257"/>
                </a:cubicBezTo>
                <a:cubicBezTo>
                  <a:pt x="1842338" y="595058"/>
                  <a:pt x="1827743" y="582879"/>
                  <a:pt x="1815463" y="589320"/>
                </a:cubicBezTo>
                <a:close/>
                <a:moveTo>
                  <a:pt x="2948655" y="532147"/>
                </a:moveTo>
                <a:cubicBezTo>
                  <a:pt x="2956909" y="540099"/>
                  <a:pt x="2965063" y="548052"/>
                  <a:pt x="2974825" y="557412"/>
                </a:cubicBezTo>
                <a:cubicBezTo>
                  <a:pt x="2989622" y="551674"/>
                  <a:pt x="3004621" y="545837"/>
                  <a:pt x="3019618" y="539997"/>
                </a:cubicBezTo>
                <a:cubicBezTo>
                  <a:pt x="3038742" y="562143"/>
                  <a:pt x="3056359" y="582575"/>
                  <a:pt x="3075483" y="604721"/>
                </a:cubicBezTo>
                <a:cubicBezTo>
                  <a:pt x="3082830" y="599889"/>
                  <a:pt x="3091990" y="593849"/>
                  <a:pt x="3105278" y="584993"/>
                </a:cubicBezTo>
                <a:cubicBezTo>
                  <a:pt x="3107693" y="594755"/>
                  <a:pt x="3109505" y="601601"/>
                  <a:pt x="3111216" y="608444"/>
                </a:cubicBezTo>
                <a:cubicBezTo>
                  <a:pt x="3104875" y="615490"/>
                  <a:pt x="3098432" y="622538"/>
                  <a:pt x="3092091" y="629584"/>
                </a:cubicBezTo>
                <a:cubicBezTo>
                  <a:pt x="3076288" y="626764"/>
                  <a:pt x="3060385" y="623946"/>
                  <a:pt x="3041562" y="620624"/>
                </a:cubicBezTo>
                <a:cubicBezTo>
                  <a:pt x="3033710" y="607237"/>
                  <a:pt x="3024651" y="591636"/>
                  <a:pt x="3016498" y="577644"/>
                </a:cubicBezTo>
                <a:cubicBezTo>
                  <a:pt x="2997978" y="574323"/>
                  <a:pt x="2979759" y="574222"/>
                  <a:pt x="2964760" y="567176"/>
                </a:cubicBezTo>
                <a:cubicBezTo>
                  <a:pt x="2954896" y="562546"/>
                  <a:pt x="2949662" y="547951"/>
                  <a:pt x="2948655" y="532147"/>
                </a:cubicBezTo>
                <a:close/>
                <a:moveTo>
                  <a:pt x="3279213" y="511212"/>
                </a:moveTo>
                <a:cubicBezTo>
                  <a:pt x="3292399" y="539799"/>
                  <a:pt x="3313336" y="550568"/>
                  <a:pt x="3343130" y="559427"/>
                </a:cubicBezTo>
                <a:cubicBezTo>
                  <a:pt x="3385708" y="572109"/>
                  <a:pt x="3426776" y="594757"/>
                  <a:pt x="3436640" y="646596"/>
                </a:cubicBezTo>
                <a:lnTo>
                  <a:pt x="3436589" y="646641"/>
                </a:lnTo>
                <a:lnTo>
                  <a:pt x="3447522" y="656798"/>
                </a:lnTo>
                <a:cubicBezTo>
                  <a:pt x="3451386" y="659831"/>
                  <a:pt x="3456217" y="661340"/>
                  <a:pt x="3464320" y="657868"/>
                </a:cubicBezTo>
                <a:cubicBezTo>
                  <a:pt x="3487874" y="647600"/>
                  <a:pt x="3512233" y="653035"/>
                  <a:pt x="3536995" y="660485"/>
                </a:cubicBezTo>
                <a:cubicBezTo>
                  <a:pt x="3560246" y="667531"/>
                  <a:pt x="3585410" y="668133"/>
                  <a:pt x="3613694" y="672060"/>
                </a:cubicBezTo>
                <a:cubicBezTo>
                  <a:pt x="3596482" y="682528"/>
                  <a:pt x="3571419" y="671658"/>
                  <a:pt x="3565580" y="696015"/>
                </a:cubicBezTo>
                <a:cubicBezTo>
                  <a:pt x="3555314" y="687864"/>
                  <a:pt x="3533270" y="710711"/>
                  <a:pt x="3530452" y="682730"/>
                </a:cubicBezTo>
                <a:cubicBezTo>
                  <a:pt x="3499651" y="677495"/>
                  <a:pt x="3468649" y="668839"/>
                  <a:pt x="3439659" y="689374"/>
                </a:cubicBezTo>
                <a:cubicBezTo>
                  <a:pt x="3430701" y="695714"/>
                  <a:pt x="3421742" y="702055"/>
                  <a:pt x="3406644" y="703665"/>
                </a:cubicBezTo>
                <a:cubicBezTo>
                  <a:pt x="3409059" y="697828"/>
                  <a:pt x="3411173" y="691789"/>
                  <a:pt x="3414092" y="686253"/>
                </a:cubicBezTo>
                <a:cubicBezTo>
                  <a:pt x="3420634" y="673570"/>
                  <a:pt x="3427682" y="660988"/>
                  <a:pt x="3434425" y="648405"/>
                </a:cubicBezTo>
                <a:lnTo>
                  <a:pt x="3434535" y="648307"/>
                </a:lnTo>
                <a:lnTo>
                  <a:pt x="3411375" y="623243"/>
                </a:lnTo>
                <a:cubicBezTo>
                  <a:pt x="3376548" y="583081"/>
                  <a:pt x="3332863" y="563150"/>
                  <a:pt x="3279213" y="567378"/>
                </a:cubicBezTo>
                <a:close/>
                <a:moveTo>
                  <a:pt x="2576942" y="495581"/>
                </a:moveTo>
                <a:cubicBezTo>
                  <a:pt x="2582388" y="494351"/>
                  <a:pt x="2587292" y="494791"/>
                  <a:pt x="2591815" y="496415"/>
                </a:cubicBezTo>
                <a:cubicBezTo>
                  <a:pt x="2600862" y="499662"/>
                  <a:pt x="2608385" y="507639"/>
                  <a:pt x="2615684" y="516445"/>
                </a:cubicBezTo>
                <a:cubicBezTo>
                  <a:pt x="2630782" y="534664"/>
                  <a:pt x="2659570" y="508896"/>
                  <a:pt x="2675070" y="538488"/>
                </a:cubicBezTo>
                <a:cubicBezTo>
                  <a:pt x="2684432" y="556304"/>
                  <a:pt x="2710703" y="565262"/>
                  <a:pt x="2729225" y="578046"/>
                </a:cubicBezTo>
                <a:cubicBezTo>
                  <a:pt x="2719762" y="592340"/>
                  <a:pt x="2712314" y="603614"/>
                  <a:pt x="2699229" y="623342"/>
                </a:cubicBezTo>
                <a:cubicBezTo>
                  <a:pt x="2718755" y="620323"/>
                  <a:pt x="2728317" y="618813"/>
                  <a:pt x="2740297" y="617000"/>
                </a:cubicBezTo>
                <a:cubicBezTo>
                  <a:pt x="2738585" y="626764"/>
                  <a:pt x="2736572" y="638843"/>
                  <a:pt x="2734357" y="651626"/>
                </a:cubicBezTo>
                <a:cubicBezTo>
                  <a:pt x="2754993" y="642064"/>
                  <a:pt x="2774620" y="628878"/>
                  <a:pt x="2796261" y="652130"/>
                </a:cubicBezTo>
                <a:cubicBezTo>
                  <a:pt x="2802300" y="638944"/>
                  <a:pt x="2807937" y="626362"/>
                  <a:pt x="2815286" y="610156"/>
                </a:cubicBezTo>
                <a:cubicBezTo>
                  <a:pt x="2826862" y="620020"/>
                  <a:pt x="2836423" y="628173"/>
                  <a:pt x="2848201" y="638139"/>
                </a:cubicBezTo>
                <a:cubicBezTo>
                  <a:pt x="2843267" y="651626"/>
                  <a:pt x="2838336" y="665114"/>
                  <a:pt x="2833505" y="678603"/>
                </a:cubicBezTo>
                <a:cubicBezTo>
                  <a:pt x="2849408" y="684842"/>
                  <a:pt x="2864708" y="690983"/>
                  <a:pt x="2887456" y="699943"/>
                </a:cubicBezTo>
                <a:cubicBezTo>
                  <a:pt x="2854341" y="712625"/>
                  <a:pt x="2820822" y="716247"/>
                  <a:pt x="2819917" y="751579"/>
                </a:cubicBezTo>
                <a:cubicBezTo>
                  <a:pt x="2795154" y="756713"/>
                  <a:pt x="2795859" y="719368"/>
                  <a:pt x="2775124" y="733460"/>
                </a:cubicBezTo>
                <a:cubicBezTo>
                  <a:pt x="2753584" y="748056"/>
                  <a:pt x="2746940" y="722388"/>
                  <a:pt x="2728216" y="719871"/>
                </a:cubicBezTo>
                <a:cubicBezTo>
                  <a:pt x="2716441" y="726414"/>
                  <a:pt x="2702046" y="734266"/>
                  <a:pt x="2685137" y="743727"/>
                </a:cubicBezTo>
                <a:cubicBezTo>
                  <a:pt x="2681311" y="725207"/>
                  <a:pt x="2694699" y="713531"/>
                  <a:pt x="2700739" y="699741"/>
                </a:cubicBezTo>
                <a:cubicBezTo>
                  <a:pt x="2712314" y="673469"/>
                  <a:pt x="2712615" y="673570"/>
                  <a:pt x="2692383" y="636830"/>
                </a:cubicBezTo>
                <a:cubicBezTo>
                  <a:pt x="2687350" y="647701"/>
                  <a:pt x="2683324" y="656156"/>
                  <a:pt x="2678795" y="665920"/>
                </a:cubicBezTo>
                <a:cubicBezTo>
                  <a:pt x="2657556" y="638139"/>
                  <a:pt x="2642256" y="607438"/>
                  <a:pt x="2617697" y="589019"/>
                </a:cubicBezTo>
                <a:cubicBezTo>
                  <a:pt x="2593034" y="570598"/>
                  <a:pt x="2558711" y="574925"/>
                  <a:pt x="2526300" y="581066"/>
                </a:cubicBezTo>
                <a:cubicBezTo>
                  <a:pt x="2542303" y="571806"/>
                  <a:pt x="2558410" y="562445"/>
                  <a:pt x="2576629" y="551977"/>
                </a:cubicBezTo>
                <a:cubicBezTo>
                  <a:pt x="2570589" y="535870"/>
                  <a:pt x="2564550" y="519968"/>
                  <a:pt x="2558812" y="504768"/>
                </a:cubicBezTo>
                <a:cubicBezTo>
                  <a:pt x="2565506" y="499710"/>
                  <a:pt x="2571495" y="496810"/>
                  <a:pt x="2576942" y="495581"/>
                </a:cubicBezTo>
                <a:close/>
                <a:moveTo>
                  <a:pt x="1458035" y="449912"/>
                </a:moveTo>
                <a:cubicBezTo>
                  <a:pt x="1474241" y="468333"/>
                  <a:pt x="1499505" y="478598"/>
                  <a:pt x="1493767" y="509098"/>
                </a:cubicBezTo>
                <a:cubicBezTo>
                  <a:pt x="1511275" y="515238"/>
                  <a:pt x="1531711" y="516244"/>
                  <a:pt x="1540368" y="526914"/>
                </a:cubicBezTo>
                <a:cubicBezTo>
                  <a:pt x="1550936" y="539999"/>
                  <a:pt x="1560901" y="548555"/>
                  <a:pt x="1581636" y="551172"/>
                </a:cubicBezTo>
                <a:cubicBezTo>
                  <a:pt x="1552848" y="556910"/>
                  <a:pt x="1528590" y="560031"/>
                  <a:pt x="1505440" y="566573"/>
                </a:cubicBezTo>
                <a:cubicBezTo>
                  <a:pt x="1444748" y="583786"/>
                  <a:pt x="1427636" y="611164"/>
                  <a:pt x="1436896" y="671961"/>
                </a:cubicBezTo>
                <a:cubicBezTo>
                  <a:pt x="1368248" y="687864"/>
                  <a:pt x="1327079" y="702258"/>
                  <a:pt x="1344795" y="755908"/>
                </a:cubicBezTo>
                <a:cubicBezTo>
                  <a:pt x="1274133" y="796473"/>
                  <a:pt x="1265779" y="823650"/>
                  <a:pt x="1302015" y="897835"/>
                </a:cubicBezTo>
                <a:cubicBezTo>
                  <a:pt x="1307652" y="909410"/>
                  <a:pt x="1314799" y="920282"/>
                  <a:pt x="1327684" y="942929"/>
                </a:cubicBezTo>
                <a:cubicBezTo>
                  <a:pt x="1304331" y="930145"/>
                  <a:pt x="1288629" y="909612"/>
                  <a:pt x="1276750" y="936285"/>
                </a:cubicBezTo>
                <a:cubicBezTo>
                  <a:pt x="1238401" y="901459"/>
                  <a:pt x="1210015" y="892198"/>
                  <a:pt x="1199647" y="951687"/>
                </a:cubicBezTo>
                <a:cubicBezTo>
                  <a:pt x="1191999" y="933266"/>
                  <a:pt x="1186059" y="918671"/>
                  <a:pt x="1178309" y="899949"/>
                </a:cubicBezTo>
                <a:cubicBezTo>
                  <a:pt x="1168846" y="909008"/>
                  <a:pt x="1162304" y="915247"/>
                  <a:pt x="1154654" y="922596"/>
                </a:cubicBezTo>
                <a:cubicBezTo>
                  <a:pt x="1151232" y="908907"/>
                  <a:pt x="1147911" y="895822"/>
                  <a:pt x="1142377" y="873878"/>
                </a:cubicBezTo>
                <a:cubicBezTo>
                  <a:pt x="1129389" y="891593"/>
                  <a:pt x="1121236" y="902666"/>
                  <a:pt x="1113082" y="913737"/>
                </a:cubicBezTo>
                <a:cubicBezTo>
                  <a:pt x="1105162" y="911524"/>
                  <a:pt x="1092881" y="893841"/>
                  <a:pt x="1076241" y="860692"/>
                </a:cubicBezTo>
                <a:cubicBezTo>
                  <a:pt x="1084899" y="859887"/>
                  <a:pt x="1094160" y="861296"/>
                  <a:pt x="1101206" y="857975"/>
                </a:cubicBezTo>
                <a:cubicBezTo>
                  <a:pt x="1129088" y="845090"/>
                  <a:pt x="1151434" y="855156"/>
                  <a:pt x="1175087" y="870155"/>
                </a:cubicBezTo>
                <a:cubicBezTo>
                  <a:pt x="1189581" y="879313"/>
                  <a:pt x="1208103" y="882132"/>
                  <a:pt x="1228838" y="889279"/>
                </a:cubicBezTo>
                <a:cubicBezTo>
                  <a:pt x="1229946" y="868241"/>
                  <a:pt x="1230650" y="853646"/>
                  <a:pt x="1231456" y="838346"/>
                </a:cubicBezTo>
                <a:cubicBezTo>
                  <a:pt x="1220483" y="831199"/>
                  <a:pt x="1210721" y="825059"/>
                  <a:pt x="1201258" y="818417"/>
                </a:cubicBezTo>
                <a:cubicBezTo>
                  <a:pt x="1172975" y="798787"/>
                  <a:pt x="1171967" y="782582"/>
                  <a:pt x="1197535" y="758827"/>
                </a:cubicBezTo>
                <a:cubicBezTo>
                  <a:pt x="1202264" y="754399"/>
                  <a:pt x="1208404" y="751480"/>
                  <a:pt x="1216760" y="745944"/>
                </a:cubicBezTo>
                <a:cubicBezTo>
                  <a:pt x="1210015" y="725611"/>
                  <a:pt x="1203271" y="705480"/>
                  <a:pt x="1194414" y="678906"/>
                </a:cubicBezTo>
                <a:lnTo>
                  <a:pt x="1194614" y="679007"/>
                </a:lnTo>
                <a:cubicBezTo>
                  <a:pt x="1215753" y="673370"/>
                  <a:pt x="1234777" y="668337"/>
                  <a:pt x="1254002" y="663305"/>
                </a:cubicBezTo>
                <a:cubicBezTo>
                  <a:pt x="1258934" y="645086"/>
                  <a:pt x="1229542" y="630691"/>
                  <a:pt x="1249272" y="606231"/>
                </a:cubicBezTo>
                <a:cubicBezTo>
                  <a:pt x="1255714" y="615090"/>
                  <a:pt x="1260947" y="622338"/>
                  <a:pt x="1266384" y="629988"/>
                </a:cubicBezTo>
                <a:cubicBezTo>
                  <a:pt x="1270812" y="617204"/>
                  <a:pt x="1275342" y="604319"/>
                  <a:pt x="1282690" y="583483"/>
                </a:cubicBezTo>
                <a:cubicBezTo>
                  <a:pt x="1292252" y="604822"/>
                  <a:pt x="1298492" y="618714"/>
                  <a:pt x="1305740" y="634818"/>
                </a:cubicBezTo>
                <a:cubicBezTo>
                  <a:pt x="1310168" y="627772"/>
                  <a:pt x="1311880" y="622437"/>
                  <a:pt x="1315504" y="619518"/>
                </a:cubicBezTo>
                <a:cubicBezTo>
                  <a:pt x="1330200" y="607741"/>
                  <a:pt x="1305841" y="588012"/>
                  <a:pt x="1325772" y="576035"/>
                </a:cubicBezTo>
                <a:cubicBezTo>
                  <a:pt x="1337547" y="568989"/>
                  <a:pt x="1345700" y="555904"/>
                  <a:pt x="1355263" y="545434"/>
                </a:cubicBezTo>
                <a:cubicBezTo>
                  <a:pt x="1359693" y="540503"/>
                  <a:pt x="1368248" y="534061"/>
                  <a:pt x="1367242" y="530336"/>
                </a:cubicBezTo>
                <a:cubicBezTo>
                  <a:pt x="1359792" y="501448"/>
                  <a:pt x="1386164" y="495307"/>
                  <a:pt x="1398948" y="480209"/>
                </a:cubicBezTo>
                <a:cubicBezTo>
                  <a:pt x="1420086" y="489537"/>
                  <a:pt x="1439785" y="479437"/>
                  <a:pt x="1458035" y="449912"/>
                </a:cubicBezTo>
                <a:close/>
                <a:moveTo>
                  <a:pt x="2923693" y="389920"/>
                </a:moveTo>
                <a:cubicBezTo>
                  <a:pt x="2969693" y="398374"/>
                  <a:pt x="3010963" y="416795"/>
                  <a:pt x="3066928" y="404314"/>
                </a:cubicBezTo>
                <a:cubicBezTo>
                  <a:pt x="3043676" y="416795"/>
                  <a:pt x="3031296" y="423338"/>
                  <a:pt x="3015392" y="431893"/>
                </a:cubicBezTo>
                <a:cubicBezTo>
                  <a:pt x="3027974" y="435115"/>
                  <a:pt x="3035725" y="437128"/>
                  <a:pt x="3044382" y="439341"/>
                </a:cubicBezTo>
                <a:cubicBezTo>
                  <a:pt x="3043072" y="441354"/>
                  <a:pt x="3041764" y="444879"/>
                  <a:pt x="3040858" y="444778"/>
                </a:cubicBezTo>
                <a:cubicBezTo>
                  <a:pt x="3016499" y="442060"/>
                  <a:pt x="2990127" y="455749"/>
                  <a:pt x="2968083" y="431390"/>
                </a:cubicBezTo>
                <a:cubicBezTo>
                  <a:pt x="2961239" y="423841"/>
                  <a:pt x="2943220" y="426256"/>
                  <a:pt x="2929431" y="423942"/>
                </a:cubicBezTo>
                <a:cubicBezTo>
                  <a:pt x="2927619" y="413070"/>
                  <a:pt x="2925808" y="402501"/>
                  <a:pt x="2923693" y="389920"/>
                </a:cubicBezTo>
                <a:close/>
                <a:moveTo>
                  <a:pt x="1912899" y="376230"/>
                </a:moveTo>
                <a:cubicBezTo>
                  <a:pt x="1886224" y="380760"/>
                  <a:pt x="1862669" y="388410"/>
                  <a:pt x="1841029" y="399884"/>
                </a:cubicBezTo>
                <a:cubicBezTo>
                  <a:pt x="1822306" y="409850"/>
                  <a:pt x="1803786" y="422533"/>
                  <a:pt x="1814355" y="450112"/>
                </a:cubicBezTo>
                <a:cubicBezTo>
                  <a:pt x="1815665" y="453534"/>
                  <a:pt x="1808316" y="460379"/>
                  <a:pt x="1805094" y="465612"/>
                </a:cubicBezTo>
                <a:cubicBezTo>
                  <a:pt x="1803786" y="461184"/>
                  <a:pt x="1802378" y="456655"/>
                  <a:pt x="1799960" y="448400"/>
                </a:cubicBezTo>
                <a:cubicBezTo>
                  <a:pt x="1787279" y="460481"/>
                  <a:pt x="1776206" y="470144"/>
                  <a:pt x="1766239" y="480712"/>
                </a:cubicBezTo>
                <a:cubicBezTo>
                  <a:pt x="1753558" y="494099"/>
                  <a:pt x="1747317" y="514735"/>
                  <a:pt x="1758793" y="526209"/>
                </a:cubicBezTo>
                <a:cubicBezTo>
                  <a:pt x="1773992" y="541608"/>
                  <a:pt x="1767349" y="558317"/>
                  <a:pt x="1769663" y="579153"/>
                </a:cubicBezTo>
                <a:cubicBezTo>
                  <a:pt x="1804995" y="554192"/>
                  <a:pt x="1828447" y="528725"/>
                  <a:pt x="1825629" y="487053"/>
                </a:cubicBezTo>
                <a:lnTo>
                  <a:pt x="1825427" y="487154"/>
                </a:lnTo>
                <a:cubicBezTo>
                  <a:pt x="1856731" y="480209"/>
                  <a:pt x="1836299" y="458366"/>
                  <a:pt x="1837708" y="445080"/>
                </a:cubicBezTo>
                <a:cubicBezTo>
                  <a:pt x="1863575" y="421325"/>
                  <a:pt x="1888237" y="398777"/>
                  <a:pt x="1912899" y="376230"/>
                </a:cubicBezTo>
                <a:close/>
                <a:moveTo>
                  <a:pt x="2615972" y="279285"/>
                </a:moveTo>
                <a:cubicBezTo>
                  <a:pt x="2622024" y="279600"/>
                  <a:pt x="2627762" y="281161"/>
                  <a:pt x="2630681" y="284029"/>
                </a:cubicBezTo>
                <a:cubicBezTo>
                  <a:pt x="2662789" y="316038"/>
                  <a:pt x="2702248" y="319561"/>
                  <a:pt x="2745329" y="316339"/>
                </a:cubicBezTo>
                <a:lnTo>
                  <a:pt x="2745228" y="316339"/>
                </a:lnTo>
                <a:cubicBezTo>
                  <a:pt x="2736169" y="324996"/>
                  <a:pt x="2729223" y="331639"/>
                  <a:pt x="2718856" y="341705"/>
                </a:cubicBezTo>
                <a:cubicBezTo>
                  <a:pt x="2693491" y="336470"/>
                  <a:pt x="2662690" y="326807"/>
                  <a:pt x="2635210" y="353078"/>
                </a:cubicBezTo>
                <a:cubicBezTo>
                  <a:pt x="2629674" y="358313"/>
                  <a:pt x="2615884" y="353986"/>
                  <a:pt x="2606423" y="356199"/>
                </a:cubicBezTo>
                <a:cubicBezTo>
                  <a:pt x="2594645" y="359018"/>
                  <a:pt x="2583371" y="364051"/>
                  <a:pt x="2568071" y="369486"/>
                </a:cubicBezTo>
                <a:cubicBezTo>
                  <a:pt x="2585587" y="400790"/>
                  <a:pt x="2604509" y="419916"/>
                  <a:pt x="2634204" y="430484"/>
                </a:cubicBezTo>
                <a:cubicBezTo>
                  <a:pt x="2621822" y="435416"/>
                  <a:pt x="2608838" y="437429"/>
                  <a:pt x="2600383" y="444776"/>
                </a:cubicBezTo>
                <a:cubicBezTo>
                  <a:pt x="2592329" y="451824"/>
                  <a:pt x="2589210" y="464305"/>
                  <a:pt x="2583976" y="474168"/>
                </a:cubicBezTo>
                <a:cubicBezTo>
                  <a:pt x="2556597" y="455145"/>
                  <a:pt x="2530124" y="436625"/>
                  <a:pt x="2496807" y="413371"/>
                </a:cubicBezTo>
                <a:cubicBezTo>
                  <a:pt x="2513918" y="407937"/>
                  <a:pt x="2523480" y="404917"/>
                  <a:pt x="2533143" y="401897"/>
                </a:cubicBezTo>
                <a:cubicBezTo>
                  <a:pt x="2531332" y="393744"/>
                  <a:pt x="2503751" y="401596"/>
                  <a:pt x="2522071" y="379652"/>
                </a:cubicBezTo>
                <a:cubicBezTo>
                  <a:pt x="2513215" y="377035"/>
                  <a:pt x="2504859" y="374619"/>
                  <a:pt x="2492277" y="370996"/>
                </a:cubicBezTo>
                <a:cubicBezTo>
                  <a:pt x="2501739" y="361937"/>
                  <a:pt x="2509288" y="354790"/>
                  <a:pt x="2519153" y="345430"/>
                </a:cubicBezTo>
                <a:cubicBezTo>
                  <a:pt x="2506672" y="341100"/>
                  <a:pt x="2495598" y="337277"/>
                  <a:pt x="2481607" y="332545"/>
                </a:cubicBezTo>
                <a:cubicBezTo>
                  <a:pt x="2494190" y="317044"/>
                  <a:pt x="2504356" y="304362"/>
                  <a:pt x="2511402" y="295604"/>
                </a:cubicBezTo>
                <a:cubicBezTo>
                  <a:pt x="2520260" y="304562"/>
                  <a:pt x="2529520" y="314025"/>
                  <a:pt x="2538580" y="323284"/>
                </a:cubicBezTo>
                <a:cubicBezTo>
                  <a:pt x="2547639" y="318352"/>
                  <a:pt x="2551866" y="316640"/>
                  <a:pt x="2555490" y="314025"/>
                </a:cubicBezTo>
                <a:cubicBezTo>
                  <a:pt x="2570084" y="303254"/>
                  <a:pt x="2583472" y="289967"/>
                  <a:pt x="2599377" y="282016"/>
                </a:cubicBezTo>
                <a:cubicBezTo>
                  <a:pt x="2603555" y="279902"/>
                  <a:pt x="2609920" y="278971"/>
                  <a:pt x="2615972" y="279285"/>
                </a:cubicBezTo>
                <a:close/>
                <a:moveTo>
                  <a:pt x="2332132" y="265307"/>
                </a:moveTo>
                <a:cubicBezTo>
                  <a:pt x="2345419" y="263294"/>
                  <a:pt x="2347936" y="290571"/>
                  <a:pt x="2369576" y="280003"/>
                </a:cubicBezTo>
                <a:cubicBezTo>
                  <a:pt x="2383367" y="273258"/>
                  <a:pt x="2401787" y="276278"/>
                  <a:pt x="2419905" y="280306"/>
                </a:cubicBezTo>
                <a:cubicBezTo>
                  <a:pt x="2405007" y="284431"/>
                  <a:pt x="2390111" y="288558"/>
                  <a:pt x="2375213" y="292685"/>
                </a:cubicBezTo>
                <a:cubicBezTo>
                  <a:pt x="2374710" y="295806"/>
                  <a:pt x="2374207" y="298927"/>
                  <a:pt x="2373703" y="302047"/>
                </a:cubicBezTo>
                <a:cubicBezTo>
                  <a:pt x="2390715" y="308489"/>
                  <a:pt x="2407625" y="314930"/>
                  <a:pt x="2424435" y="321273"/>
                </a:cubicBezTo>
                <a:cubicBezTo>
                  <a:pt x="2420710" y="345228"/>
                  <a:pt x="2415677" y="349959"/>
                  <a:pt x="2401384" y="342208"/>
                </a:cubicBezTo>
                <a:cubicBezTo>
                  <a:pt x="2395647" y="339087"/>
                  <a:pt x="2390916" y="334156"/>
                  <a:pt x="2385782" y="329828"/>
                </a:cubicBezTo>
                <a:cubicBezTo>
                  <a:pt x="2354276" y="303656"/>
                  <a:pt x="2320256" y="293088"/>
                  <a:pt x="2281201" y="313018"/>
                </a:cubicBezTo>
                <a:cubicBezTo>
                  <a:pt x="2279792" y="313724"/>
                  <a:pt x="2276168" y="310100"/>
                  <a:pt x="2273450" y="308388"/>
                </a:cubicBezTo>
                <a:lnTo>
                  <a:pt x="2273550" y="308388"/>
                </a:lnTo>
                <a:cubicBezTo>
                  <a:pt x="2276671" y="299028"/>
                  <a:pt x="2277174" y="284934"/>
                  <a:pt x="2283515" y="281211"/>
                </a:cubicBezTo>
                <a:cubicBezTo>
                  <a:pt x="2298110" y="272957"/>
                  <a:pt x="2315322" y="267823"/>
                  <a:pt x="2332132" y="265307"/>
                </a:cubicBezTo>
                <a:close/>
                <a:moveTo>
                  <a:pt x="2106462" y="245477"/>
                </a:moveTo>
                <a:cubicBezTo>
                  <a:pt x="2133839" y="252020"/>
                  <a:pt x="2162526" y="258964"/>
                  <a:pt x="2195642" y="266917"/>
                </a:cubicBezTo>
                <a:cubicBezTo>
                  <a:pt x="2174604" y="296912"/>
                  <a:pt x="2125886" y="288457"/>
                  <a:pt x="2122363" y="331941"/>
                </a:cubicBezTo>
                <a:cubicBezTo>
                  <a:pt x="2125688" y="337175"/>
                  <a:pt x="2130114" y="344120"/>
                  <a:pt x="2135854" y="353381"/>
                </a:cubicBezTo>
                <a:cubicBezTo>
                  <a:pt x="2128606" y="357306"/>
                  <a:pt x="2121963" y="363447"/>
                  <a:pt x="2114614" y="364554"/>
                </a:cubicBezTo>
                <a:cubicBezTo>
                  <a:pt x="2087639" y="368681"/>
                  <a:pt x="2068513" y="381969"/>
                  <a:pt x="2056234" y="408943"/>
                </a:cubicBezTo>
                <a:cubicBezTo>
                  <a:pt x="2065997" y="418103"/>
                  <a:pt x="2075157" y="426659"/>
                  <a:pt x="2089147" y="439845"/>
                </a:cubicBezTo>
                <a:cubicBezTo>
                  <a:pt x="2067104" y="442361"/>
                  <a:pt x="2065493" y="470847"/>
                  <a:pt x="2041136" y="462593"/>
                </a:cubicBezTo>
                <a:cubicBezTo>
                  <a:pt x="2031473" y="481315"/>
                  <a:pt x="2012248" y="501246"/>
                  <a:pt x="2014360" y="518559"/>
                </a:cubicBezTo>
                <a:cubicBezTo>
                  <a:pt x="2017379" y="543924"/>
                  <a:pt x="2009127" y="559023"/>
                  <a:pt x="1994631" y="575532"/>
                </a:cubicBezTo>
                <a:cubicBezTo>
                  <a:pt x="1990502" y="580261"/>
                  <a:pt x="1987787" y="587206"/>
                  <a:pt x="1986678" y="593548"/>
                </a:cubicBezTo>
                <a:cubicBezTo>
                  <a:pt x="1982553" y="617101"/>
                  <a:pt x="2000872" y="632100"/>
                  <a:pt x="2023621" y="623946"/>
                </a:cubicBezTo>
                <a:cubicBezTo>
                  <a:pt x="2029862" y="621731"/>
                  <a:pt x="2035196" y="617202"/>
                  <a:pt x="2041336" y="614485"/>
                </a:cubicBezTo>
                <a:cubicBezTo>
                  <a:pt x="2046971" y="611868"/>
                  <a:pt x="2053011" y="610156"/>
                  <a:pt x="2069722" y="604218"/>
                </a:cubicBezTo>
                <a:cubicBezTo>
                  <a:pt x="2048986" y="631294"/>
                  <a:pt x="2033082" y="649110"/>
                  <a:pt x="2020702" y="669142"/>
                </a:cubicBezTo>
                <a:cubicBezTo>
                  <a:pt x="2010435" y="685750"/>
                  <a:pt x="2000571" y="704171"/>
                  <a:pt x="1996844" y="723093"/>
                </a:cubicBezTo>
                <a:cubicBezTo>
                  <a:pt x="1989598" y="759128"/>
                  <a:pt x="1998758" y="790131"/>
                  <a:pt x="2037712" y="804121"/>
                </a:cubicBezTo>
                <a:cubicBezTo>
                  <a:pt x="2049892" y="808552"/>
                  <a:pt x="2058951" y="814187"/>
                  <a:pt x="2056332" y="829085"/>
                </a:cubicBezTo>
                <a:cubicBezTo>
                  <a:pt x="2018889" y="837238"/>
                  <a:pt x="2003892" y="862000"/>
                  <a:pt x="2006307" y="898437"/>
                </a:cubicBezTo>
                <a:cubicBezTo>
                  <a:pt x="2008220" y="926822"/>
                  <a:pt x="2008321" y="954201"/>
                  <a:pt x="1999161" y="982285"/>
                </a:cubicBezTo>
                <a:cubicBezTo>
                  <a:pt x="1990302" y="1009161"/>
                  <a:pt x="1998154" y="1020334"/>
                  <a:pt x="2024423" y="1034223"/>
                </a:cubicBezTo>
                <a:cubicBezTo>
                  <a:pt x="2044659" y="1044893"/>
                  <a:pt x="2065091" y="1055059"/>
                  <a:pt x="2089347" y="1067441"/>
                </a:cubicBezTo>
                <a:cubicBezTo>
                  <a:pt x="2096195" y="1052341"/>
                  <a:pt x="2102234" y="1039056"/>
                  <a:pt x="2108274" y="1025769"/>
                </a:cubicBezTo>
                <a:cubicBezTo>
                  <a:pt x="2117231" y="1029492"/>
                  <a:pt x="2125587" y="1032915"/>
                  <a:pt x="2134039" y="1036337"/>
                </a:cubicBezTo>
                <a:cubicBezTo>
                  <a:pt x="2137462" y="1026373"/>
                  <a:pt x="2142496" y="1016609"/>
                  <a:pt x="2143703" y="1006341"/>
                </a:cubicBezTo>
                <a:cubicBezTo>
                  <a:pt x="2144608" y="998994"/>
                  <a:pt x="2140382" y="991142"/>
                  <a:pt x="2140282" y="990538"/>
                </a:cubicBezTo>
                <a:cubicBezTo>
                  <a:pt x="2108575" y="973527"/>
                  <a:pt x="2081097" y="958933"/>
                  <a:pt x="2054019" y="943733"/>
                </a:cubicBezTo>
                <a:cubicBezTo>
                  <a:pt x="2051905" y="942525"/>
                  <a:pt x="2052610" y="936184"/>
                  <a:pt x="2051400" y="928231"/>
                </a:cubicBezTo>
                <a:cubicBezTo>
                  <a:pt x="2066300" y="936184"/>
                  <a:pt x="2077271" y="942022"/>
                  <a:pt x="2090054" y="948867"/>
                </a:cubicBezTo>
                <a:cubicBezTo>
                  <a:pt x="2097402" y="899243"/>
                  <a:pt x="2057542" y="916355"/>
                  <a:pt x="2029658" y="908806"/>
                </a:cubicBezTo>
                <a:cubicBezTo>
                  <a:pt x="2055026" y="894813"/>
                  <a:pt x="2072943" y="884849"/>
                  <a:pt x="2090960" y="874885"/>
                </a:cubicBezTo>
                <a:cubicBezTo>
                  <a:pt x="2078077" y="857771"/>
                  <a:pt x="2067203" y="843479"/>
                  <a:pt x="2056434" y="829186"/>
                </a:cubicBezTo>
                <a:cubicBezTo>
                  <a:pt x="2067607" y="831300"/>
                  <a:pt x="2078881" y="833513"/>
                  <a:pt x="2093577" y="836333"/>
                </a:cubicBezTo>
                <a:cubicBezTo>
                  <a:pt x="2093577" y="796372"/>
                  <a:pt x="2077574" y="769295"/>
                  <a:pt x="2037611" y="754700"/>
                </a:cubicBezTo>
                <a:cubicBezTo>
                  <a:pt x="2047679" y="749968"/>
                  <a:pt x="2053516" y="747252"/>
                  <a:pt x="2060964" y="743727"/>
                </a:cubicBezTo>
                <a:cubicBezTo>
                  <a:pt x="2056839" y="735373"/>
                  <a:pt x="2052610" y="727018"/>
                  <a:pt x="2047275" y="716249"/>
                </a:cubicBezTo>
                <a:lnTo>
                  <a:pt x="2076868" y="716249"/>
                </a:lnTo>
                <a:cubicBezTo>
                  <a:pt x="2074855" y="694406"/>
                  <a:pt x="2070726" y="674476"/>
                  <a:pt x="2071735" y="654848"/>
                </a:cubicBezTo>
                <a:cubicBezTo>
                  <a:pt x="2073546" y="620323"/>
                  <a:pt x="2079787" y="616699"/>
                  <a:pt x="2118842" y="619316"/>
                </a:cubicBezTo>
                <a:cubicBezTo>
                  <a:pt x="2143300" y="585898"/>
                  <a:pt x="2112702" y="566372"/>
                  <a:pt x="2099514" y="542012"/>
                </a:cubicBezTo>
                <a:cubicBezTo>
                  <a:pt x="2107770" y="518761"/>
                  <a:pt x="2145111" y="520471"/>
                  <a:pt x="2145214" y="489771"/>
                </a:cubicBezTo>
                <a:cubicBezTo>
                  <a:pt x="2169169" y="476686"/>
                  <a:pt x="2192623" y="472759"/>
                  <a:pt x="2211947" y="497824"/>
                </a:cubicBezTo>
                <a:cubicBezTo>
                  <a:pt x="2250398" y="476183"/>
                  <a:pt x="2262478" y="447495"/>
                  <a:pt x="2246875" y="402602"/>
                </a:cubicBezTo>
                <a:cubicBezTo>
                  <a:pt x="2283917" y="421626"/>
                  <a:pt x="2314819" y="434612"/>
                  <a:pt x="2350351" y="411360"/>
                </a:cubicBezTo>
                <a:lnTo>
                  <a:pt x="2350351" y="457762"/>
                </a:lnTo>
                <a:cubicBezTo>
                  <a:pt x="2318645" y="432295"/>
                  <a:pt x="2305760" y="433806"/>
                  <a:pt x="2285328" y="466720"/>
                </a:cubicBezTo>
                <a:cubicBezTo>
                  <a:pt x="2278282" y="477994"/>
                  <a:pt x="2271839" y="489872"/>
                  <a:pt x="2266907" y="502151"/>
                </a:cubicBezTo>
                <a:cubicBezTo>
                  <a:pt x="2250198" y="543421"/>
                  <a:pt x="2258351" y="562042"/>
                  <a:pt x="2301433" y="583885"/>
                </a:cubicBezTo>
                <a:cubicBezTo>
                  <a:pt x="2307270" y="578147"/>
                  <a:pt x="2313008" y="572310"/>
                  <a:pt x="2318746" y="566572"/>
                </a:cubicBezTo>
                <a:cubicBezTo>
                  <a:pt x="2322269" y="573316"/>
                  <a:pt x="2325086" y="585094"/>
                  <a:pt x="2329515" y="585696"/>
                </a:cubicBezTo>
                <a:cubicBezTo>
                  <a:pt x="2338072" y="587006"/>
                  <a:pt x="2349144" y="584186"/>
                  <a:pt x="2356190" y="578953"/>
                </a:cubicBezTo>
                <a:cubicBezTo>
                  <a:pt x="2362027" y="574725"/>
                  <a:pt x="2363537" y="564559"/>
                  <a:pt x="2366860" y="557010"/>
                </a:cubicBezTo>
                <a:cubicBezTo>
                  <a:pt x="2369073" y="551977"/>
                  <a:pt x="2371086" y="546944"/>
                  <a:pt x="2377026" y="542918"/>
                </a:cubicBezTo>
                <a:cubicBezTo>
                  <a:pt x="2385079" y="577443"/>
                  <a:pt x="2383971" y="610358"/>
                  <a:pt x="2366557" y="641058"/>
                </a:cubicBezTo>
                <a:lnTo>
                  <a:pt x="2349970" y="649402"/>
                </a:lnTo>
                <a:lnTo>
                  <a:pt x="2351762" y="682528"/>
                </a:lnTo>
                <a:cubicBezTo>
                  <a:pt x="2352364" y="690581"/>
                  <a:pt x="2350955" y="702459"/>
                  <a:pt x="2355485" y="705780"/>
                </a:cubicBezTo>
                <a:cubicBezTo>
                  <a:pt x="2365651" y="713128"/>
                  <a:pt x="2380650" y="713933"/>
                  <a:pt x="2390313" y="721684"/>
                </a:cubicBezTo>
                <a:cubicBezTo>
                  <a:pt x="2399775" y="729233"/>
                  <a:pt x="2383468" y="756511"/>
                  <a:pt x="2413062" y="755806"/>
                </a:cubicBezTo>
                <a:cubicBezTo>
                  <a:pt x="2404706" y="758122"/>
                  <a:pt x="2393935" y="764866"/>
                  <a:pt x="2388399" y="761946"/>
                </a:cubicBezTo>
                <a:cubicBezTo>
                  <a:pt x="2338475" y="734769"/>
                  <a:pt x="2327503" y="702358"/>
                  <a:pt x="2347030" y="646594"/>
                </a:cubicBezTo>
                <a:lnTo>
                  <a:pt x="2347030" y="606936"/>
                </a:lnTo>
                <a:cubicBezTo>
                  <a:pt x="2290159" y="631698"/>
                  <a:pt x="2298916" y="659982"/>
                  <a:pt x="2299620" y="701452"/>
                </a:cubicBezTo>
                <a:cubicBezTo>
                  <a:pt x="2299822" y="710109"/>
                  <a:pt x="2306162" y="723596"/>
                  <a:pt x="2313109" y="726416"/>
                </a:cubicBezTo>
                <a:cubicBezTo>
                  <a:pt x="2338475" y="736782"/>
                  <a:pt x="2348237" y="754801"/>
                  <a:pt x="2357900" y="779863"/>
                </a:cubicBezTo>
                <a:cubicBezTo>
                  <a:pt x="2372798" y="818716"/>
                  <a:pt x="2404706" y="819220"/>
                  <a:pt x="2433192" y="785903"/>
                </a:cubicBezTo>
                <a:cubicBezTo>
                  <a:pt x="2434903" y="783890"/>
                  <a:pt x="2438929" y="783890"/>
                  <a:pt x="2445271" y="781877"/>
                </a:cubicBezTo>
                <a:cubicBezTo>
                  <a:pt x="2447385" y="794962"/>
                  <a:pt x="2448392" y="807947"/>
                  <a:pt x="2451713" y="820127"/>
                </a:cubicBezTo>
                <a:cubicBezTo>
                  <a:pt x="2462784" y="860791"/>
                  <a:pt x="2491473" y="868140"/>
                  <a:pt x="2521972" y="838144"/>
                </a:cubicBezTo>
                <a:cubicBezTo>
                  <a:pt x="2528917" y="831300"/>
                  <a:pt x="2533849" y="822241"/>
                  <a:pt x="2543613" y="808752"/>
                </a:cubicBezTo>
                <a:cubicBezTo>
                  <a:pt x="2550859" y="836432"/>
                  <a:pt x="2556296" y="859281"/>
                  <a:pt x="2562838" y="881930"/>
                </a:cubicBezTo>
                <a:cubicBezTo>
                  <a:pt x="2573106" y="917763"/>
                  <a:pt x="2600181" y="935580"/>
                  <a:pt x="2647893" y="937996"/>
                </a:cubicBezTo>
                <a:cubicBezTo>
                  <a:pt x="2629272" y="971112"/>
                  <a:pt x="2610247" y="1003423"/>
                  <a:pt x="2592632" y="1036539"/>
                </a:cubicBezTo>
                <a:cubicBezTo>
                  <a:pt x="2575420" y="1068951"/>
                  <a:pt x="2578038" y="1069151"/>
                  <a:pt x="2600584" y="1098039"/>
                </a:cubicBezTo>
                <a:cubicBezTo>
                  <a:pt x="2623233" y="1127130"/>
                  <a:pt x="2650108" y="1154911"/>
                  <a:pt x="2652020" y="1195577"/>
                </a:cubicBezTo>
                <a:cubicBezTo>
                  <a:pt x="2652926" y="1215103"/>
                  <a:pt x="2665609" y="1221747"/>
                  <a:pt x="2683124" y="1219029"/>
                </a:cubicBezTo>
                <a:cubicBezTo>
                  <a:pt x="2699530" y="1216512"/>
                  <a:pt x="2715635" y="1212185"/>
                  <a:pt x="2731640" y="1207957"/>
                </a:cubicBezTo>
                <a:cubicBezTo>
                  <a:pt x="2733853" y="1207352"/>
                  <a:pt x="2735163" y="1203126"/>
                  <a:pt x="2739189" y="1197087"/>
                </a:cubicBezTo>
                <a:cubicBezTo>
                  <a:pt x="2724190" y="1194166"/>
                  <a:pt x="2710804" y="1191551"/>
                  <a:pt x="2685640" y="1186718"/>
                </a:cubicBezTo>
                <a:cubicBezTo>
                  <a:pt x="2704362" y="1183800"/>
                  <a:pt x="2712011" y="1182391"/>
                  <a:pt x="2719661" y="1181584"/>
                </a:cubicBezTo>
                <a:cubicBezTo>
                  <a:pt x="2727614" y="1180780"/>
                  <a:pt x="2735666" y="1180578"/>
                  <a:pt x="2743719" y="1174438"/>
                </a:cubicBezTo>
                <a:cubicBezTo>
                  <a:pt x="2724895" y="1172829"/>
                  <a:pt x="2706173" y="1171117"/>
                  <a:pt x="2688559" y="1169607"/>
                </a:cubicBezTo>
                <a:cubicBezTo>
                  <a:pt x="2671044" y="1139310"/>
                  <a:pt x="2685036" y="1120788"/>
                  <a:pt x="2706375" y="1109112"/>
                </a:cubicBezTo>
                <a:cubicBezTo>
                  <a:pt x="2702248" y="1074285"/>
                  <a:pt x="2675573" y="1084653"/>
                  <a:pt x="2657556" y="1078010"/>
                </a:cubicBezTo>
                <a:cubicBezTo>
                  <a:pt x="2673964" y="1071768"/>
                  <a:pt x="2664200" y="1049825"/>
                  <a:pt x="2685036" y="1042579"/>
                </a:cubicBezTo>
                <a:cubicBezTo>
                  <a:pt x="2703154" y="1036236"/>
                  <a:pt x="2714830" y="1012783"/>
                  <a:pt x="2730935" y="998691"/>
                </a:cubicBezTo>
                <a:cubicBezTo>
                  <a:pt x="2745530" y="985907"/>
                  <a:pt x="2762138" y="975642"/>
                  <a:pt x="2781163" y="961952"/>
                </a:cubicBezTo>
                <a:cubicBezTo>
                  <a:pt x="2790121" y="969299"/>
                  <a:pt x="2800892" y="978259"/>
                  <a:pt x="2811359" y="986815"/>
                </a:cubicBezTo>
                <a:cubicBezTo>
                  <a:pt x="2831391" y="983694"/>
                  <a:pt x="2860783" y="947457"/>
                  <a:pt x="2853434" y="932057"/>
                </a:cubicBezTo>
                <a:cubicBezTo>
                  <a:pt x="2850214" y="925313"/>
                  <a:pt x="2835819" y="923904"/>
                  <a:pt x="2822332" y="918368"/>
                </a:cubicBezTo>
                <a:cubicBezTo>
                  <a:pt x="2844476" y="896525"/>
                  <a:pt x="2867123" y="874179"/>
                  <a:pt x="2890577" y="851029"/>
                </a:cubicBezTo>
                <a:cubicBezTo>
                  <a:pt x="2881115" y="841062"/>
                  <a:pt x="2873566" y="833212"/>
                  <a:pt x="2864004" y="823147"/>
                </a:cubicBezTo>
                <a:cubicBezTo>
                  <a:pt x="2888665" y="814389"/>
                  <a:pt x="2919063" y="827373"/>
                  <a:pt x="2930436" y="793755"/>
                </a:cubicBezTo>
                <a:cubicBezTo>
                  <a:pt x="2932550" y="787513"/>
                  <a:pt x="2954494" y="787916"/>
                  <a:pt x="2972109" y="784193"/>
                </a:cubicBezTo>
                <a:cubicBezTo>
                  <a:pt x="2974423" y="769295"/>
                  <a:pt x="2982275" y="752082"/>
                  <a:pt x="2978451" y="737991"/>
                </a:cubicBezTo>
                <a:cubicBezTo>
                  <a:pt x="2965867" y="690581"/>
                  <a:pt x="2945534" y="646897"/>
                  <a:pt x="2902152" y="618209"/>
                </a:cubicBezTo>
                <a:cubicBezTo>
                  <a:pt x="2888665" y="609352"/>
                  <a:pt x="2877492" y="597172"/>
                  <a:pt x="2868835" y="577947"/>
                </a:cubicBezTo>
                <a:cubicBezTo>
                  <a:pt x="2883832" y="579657"/>
                  <a:pt x="2898831" y="581470"/>
                  <a:pt x="2916547" y="583483"/>
                </a:cubicBezTo>
                <a:cubicBezTo>
                  <a:pt x="2903965" y="549863"/>
                  <a:pt x="2879505" y="532349"/>
                  <a:pt x="2846992" y="527919"/>
                </a:cubicBezTo>
                <a:cubicBezTo>
                  <a:pt x="2824848" y="524900"/>
                  <a:pt x="2810856" y="515539"/>
                  <a:pt x="2800590" y="495811"/>
                </a:cubicBezTo>
                <a:cubicBezTo>
                  <a:pt x="2846992" y="483631"/>
                  <a:pt x="2910708" y="501448"/>
                  <a:pt x="2922083" y="539294"/>
                </a:cubicBezTo>
                <a:cubicBezTo>
                  <a:pt x="2936677" y="587810"/>
                  <a:pt x="2972612" y="586804"/>
                  <a:pt x="3010962" y="594254"/>
                </a:cubicBezTo>
                <a:cubicBezTo>
                  <a:pt x="2998380" y="605928"/>
                  <a:pt x="2987611" y="615995"/>
                  <a:pt x="2973821" y="628678"/>
                </a:cubicBezTo>
                <a:cubicBezTo>
                  <a:pt x="2987611" y="638038"/>
                  <a:pt x="2991536" y="659881"/>
                  <a:pt x="3016499" y="653741"/>
                </a:cubicBezTo>
                <a:cubicBezTo>
                  <a:pt x="3020223" y="652835"/>
                  <a:pt x="3026765" y="660685"/>
                  <a:pt x="3031094" y="665316"/>
                </a:cubicBezTo>
                <a:cubicBezTo>
                  <a:pt x="3047129" y="682429"/>
                  <a:pt x="3066092" y="684038"/>
                  <a:pt x="3087966" y="670148"/>
                </a:cubicBezTo>
                <a:cubicBezTo>
                  <a:pt x="3104875" y="701854"/>
                  <a:pt x="3148963" y="684442"/>
                  <a:pt x="3168390" y="714739"/>
                </a:cubicBezTo>
                <a:cubicBezTo>
                  <a:pt x="3164564" y="723194"/>
                  <a:pt x="3160740" y="731648"/>
                  <a:pt x="3155204" y="743828"/>
                </a:cubicBezTo>
                <a:cubicBezTo>
                  <a:pt x="3168491" y="739802"/>
                  <a:pt x="3177649" y="737085"/>
                  <a:pt x="3189326" y="733562"/>
                </a:cubicBezTo>
                <a:cubicBezTo>
                  <a:pt x="3198083" y="753592"/>
                  <a:pt x="3214893" y="762249"/>
                  <a:pt x="3236936" y="758827"/>
                </a:cubicBezTo>
                <a:cubicBezTo>
                  <a:pt x="3256465" y="755808"/>
                  <a:pt x="3270455" y="766174"/>
                  <a:pt x="3279112" y="780166"/>
                </a:cubicBezTo>
                <a:cubicBezTo>
                  <a:pt x="3284951" y="789628"/>
                  <a:pt x="3307396" y="796875"/>
                  <a:pt x="3290085" y="814591"/>
                </a:cubicBezTo>
                <a:cubicBezTo>
                  <a:pt x="3299243" y="818415"/>
                  <a:pt x="3308504" y="822241"/>
                  <a:pt x="3320382" y="827072"/>
                </a:cubicBezTo>
                <a:cubicBezTo>
                  <a:pt x="3324206" y="837440"/>
                  <a:pt x="3316356" y="857973"/>
                  <a:pt x="3339506" y="863208"/>
                </a:cubicBezTo>
                <a:cubicBezTo>
                  <a:pt x="3344438" y="850323"/>
                  <a:pt x="3349370" y="837238"/>
                  <a:pt x="3353095" y="827274"/>
                </a:cubicBezTo>
                <a:cubicBezTo>
                  <a:pt x="3373931" y="817912"/>
                  <a:pt x="3378260" y="854752"/>
                  <a:pt x="3398189" y="837036"/>
                </a:cubicBezTo>
                <a:cubicBezTo>
                  <a:pt x="3403624" y="844183"/>
                  <a:pt x="3411375" y="850626"/>
                  <a:pt x="3414093" y="858778"/>
                </a:cubicBezTo>
                <a:cubicBezTo>
                  <a:pt x="3422447" y="883640"/>
                  <a:pt x="3428789" y="909107"/>
                  <a:pt x="3443887" y="932862"/>
                </a:cubicBezTo>
                <a:cubicBezTo>
                  <a:pt x="3445096" y="915247"/>
                  <a:pt x="3446204" y="897734"/>
                  <a:pt x="3448015" y="870757"/>
                </a:cubicBezTo>
                <a:cubicBezTo>
                  <a:pt x="3453753" y="884244"/>
                  <a:pt x="3455966" y="890183"/>
                  <a:pt x="3458785" y="895921"/>
                </a:cubicBezTo>
                <a:cubicBezTo>
                  <a:pt x="3461704" y="901859"/>
                  <a:pt x="3465025" y="907597"/>
                  <a:pt x="3468348" y="913737"/>
                </a:cubicBezTo>
                <a:cubicBezTo>
                  <a:pt x="3490995" y="900954"/>
                  <a:pt x="3512939" y="888574"/>
                  <a:pt x="3538808" y="874078"/>
                </a:cubicBezTo>
                <a:cubicBezTo>
                  <a:pt x="3543941" y="891392"/>
                  <a:pt x="3546961" y="901960"/>
                  <a:pt x="3550987" y="915649"/>
                </a:cubicBezTo>
                <a:cubicBezTo>
                  <a:pt x="3561556" y="907799"/>
                  <a:pt x="3571419" y="900450"/>
                  <a:pt x="3582491" y="892196"/>
                </a:cubicBezTo>
                <a:cubicBezTo>
                  <a:pt x="3585210" y="899444"/>
                  <a:pt x="3587425" y="905483"/>
                  <a:pt x="3589739" y="911724"/>
                </a:cubicBezTo>
                <a:cubicBezTo>
                  <a:pt x="3592255" y="912126"/>
                  <a:pt x="3595376" y="913737"/>
                  <a:pt x="3597591" y="912933"/>
                </a:cubicBezTo>
                <a:cubicBezTo>
                  <a:pt x="3612588" y="907395"/>
                  <a:pt x="3627183" y="900753"/>
                  <a:pt x="3642382" y="895721"/>
                </a:cubicBezTo>
                <a:cubicBezTo>
                  <a:pt x="3664025" y="888473"/>
                  <a:pt x="3686068" y="882332"/>
                  <a:pt x="3709420" y="875186"/>
                </a:cubicBezTo>
                <a:cubicBezTo>
                  <a:pt x="3710528" y="877199"/>
                  <a:pt x="3713346" y="882232"/>
                  <a:pt x="3717172" y="889277"/>
                </a:cubicBezTo>
                <a:cubicBezTo>
                  <a:pt x="3722708" y="886058"/>
                  <a:pt x="3728142" y="882836"/>
                  <a:pt x="3733577" y="879513"/>
                </a:cubicBezTo>
                <a:cubicBezTo>
                  <a:pt x="3771325" y="856261"/>
                  <a:pt x="3788436" y="860490"/>
                  <a:pt x="3813399" y="898740"/>
                </a:cubicBezTo>
                <a:cubicBezTo>
                  <a:pt x="3824269" y="915348"/>
                  <a:pt x="3835343" y="931855"/>
                  <a:pt x="3847220" y="949672"/>
                </a:cubicBezTo>
                <a:cubicBezTo>
                  <a:pt x="3845912" y="951181"/>
                  <a:pt x="3840376" y="957221"/>
                  <a:pt x="3833933" y="964469"/>
                </a:cubicBezTo>
                <a:cubicBezTo>
                  <a:pt x="3800314" y="921992"/>
                  <a:pt x="3760756" y="913234"/>
                  <a:pt x="3709622" y="948162"/>
                </a:cubicBezTo>
                <a:cubicBezTo>
                  <a:pt x="3720694" y="967387"/>
                  <a:pt x="3731665" y="986410"/>
                  <a:pt x="3743946" y="1007651"/>
                </a:cubicBezTo>
                <a:lnTo>
                  <a:pt x="3691604" y="1007651"/>
                </a:lnTo>
                <a:cubicBezTo>
                  <a:pt x="3686270" y="1000100"/>
                  <a:pt x="3680330" y="992149"/>
                  <a:pt x="3674693" y="983995"/>
                </a:cubicBezTo>
                <a:cubicBezTo>
                  <a:pt x="3648019" y="945645"/>
                  <a:pt x="3618931" y="940714"/>
                  <a:pt x="3584003" y="970809"/>
                </a:cubicBezTo>
                <a:cubicBezTo>
                  <a:pt x="3573232" y="980070"/>
                  <a:pt x="3566690" y="994263"/>
                  <a:pt x="3557026" y="1008053"/>
                </a:cubicBezTo>
                <a:cubicBezTo>
                  <a:pt x="3545550" y="1010167"/>
                  <a:pt x="3538605" y="985404"/>
                  <a:pt x="3519984" y="999093"/>
                </a:cubicBezTo>
                <a:cubicBezTo>
                  <a:pt x="3508308" y="1007651"/>
                  <a:pt x="3500557" y="1013387"/>
                  <a:pt x="3500357" y="1029492"/>
                </a:cubicBezTo>
                <a:cubicBezTo>
                  <a:pt x="3500155" y="1045095"/>
                  <a:pt x="3490492" y="1056367"/>
                  <a:pt x="3473077" y="1060998"/>
                </a:cubicBezTo>
                <a:cubicBezTo>
                  <a:pt x="3429897" y="1072573"/>
                  <a:pt x="3398189" y="1096932"/>
                  <a:pt x="3389332" y="1143940"/>
                </a:cubicBezTo>
                <a:cubicBezTo>
                  <a:pt x="3388526" y="1148469"/>
                  <a:pt x="3384299" y="1152294"/>
                  <a:pt x="3380776" y="1157729"/>
                </a:cubicBezTo>
                <a:cubicBezTo>
                  <a:pt x="3339506" y="1151689"/>
                  <a:pt x="3296627" y="1162862"/>
                  <a:pt x="3255860" y="1144745"/>
                </a:cubicBezTo>
                <a:cubicBezTo>
                  <a:pt x="3249619" y="1141927"/>
                  <a:pt x="3235024" y="1147663"/>
                  <a:pt x="3230697" y="1153904"/>
                </a:cubicBezTo>
                <a:cubicBezTo>
                  <a:pt x="3227374" y="1158836"/>
                  <a:pt x="3233917" y="1170512"/>
                  <a:pt x="3236031" y="1179270"/>
                </a:cubicBezTo>
                <a:cubicBezTo>
                  <a:pt x="3236736" y="1182088"/>
                  <a:pt x="3236936" y="1184907"/>
                  <a:pt x="3237641" y="1189437"/>
                </a:cubicBezTo>
                <a:cubicBezTo>
                  <a:pt x="3231099" y="1188630"/>
                  <a:pt x="3225060" y="1187826"/>
                  <a:pt x="3218919" y="1187120"/>
                </a:cubicBezTo>
                <a:cubicBezTo>
                  <a:pt x="3206439" y="1212789"/>
                  <a:pt x="3228583" y="1206849"/>
                  <a:pt x="3243984" y="1211379"/>
                </a:cubicBezTo>
                <a:cubicBezTo>
                  <a:pt x="3234622" y="1220136"/>
                  <a:pt x="3226871" y="1227384"/>
                  <a:pt x="3219322" y="1234430"/>
                </a:cubicBezTo>
                <a:cubicBezTo>
                  <a:pt x="3217711" y="1258286"/>
                  <a:pt x="3235226" y="1259090"/>
                  <a:pt x="3256163" y="1261808"/>
                </a:cubicBezTo>
                <a:cubicBezTo>
                  <a:pt x="3243984" y="1269760"/>
                  <a:pt x="3235226" y="1275397"/>
                  <a:pt x="3214089" y="1289187"/>
                </a:cubicBezTo>
                <a:cubicBezTo>
                  <a:pt x="3229890" y="1297541"/>
                  <a:pt x="3240962" y="1303380"/>
                  <a:pt x="3255357" y="1310929"/>
                </a:cubicBezTo>
                <a:cubicBezTo>
                  <a:pt x="3233213" y="1315458"/>
                  <a:pt x="3214994" y="1314452"/>
                  <a:pt x="3203720" y="1322706"/>
                </a:cubicBezTo>
                <a:cubicBezTo>
                  <a:pt x="3190835" y="1332167"/>
                  <a:pt x="3181172" y="1348775"/>
                  <a:pt x="3175234" y="1364278"/>
                </a:cubicBezTo>
                <a:cubicBezTo>
                  <a:pt x="3169900" y="1378369"/>
                  <a:pt x="3171511" y="1395078"/>
                  <a:pt x="3169799" y="1412794"/>
                </a:cubicBezTo>
                <a:cubicBezTo>
                  <a:pt x="3181978" y="1411987"/>
                  <a:pt x="3191138" y="1411284"/>
                  <a:pt x="3200600" y="1410680"/>
                </a:cubicBezTo>
                <a:cubicBezTo>
                  <a:pt x="3197248" y="1430681"/>
                  <a:pt x="3179089" y="1450510"/>
                  <a:pt x="3146145" y="1470169"/>
                </a:cubicBezTo>
                <a:cubicBezTo>
                  <a:pt x="3153995" y="1507310"/>
                  <a:pt x="3135777" y="1538715"/>
                  <a:pt x="3115846" y="1569214"/>
                </a:cubicBezTo>
                <a:cubicBezTo>
                  <a:pt x="3110714" y="1576965"/>
                  <a:pt x="3101956" y="1587332"/>
                  <a:pt x="3094407" y="1587635"/>
                </a:cubicBezTo>
                <a:cubicBezTo>
                  <a:pt x="3073672" y="1588439"/>
                  <a:pt x="3065719" y="1603337"/>
                  <a:pt x="3058170" y="1616824"/>
                </a:cubicBezTo>
                <a:cubicBezTo>
                  <a:pt x="3049010" y="1633331"/>
                  <a:pt x="3037334" y="1636050"/>
                  <a:pt x="3026161" y="1633837"/>
                </a:cubicBezTo>
                <a:cubicBezTo>
                  <a:pt x="3026967" y="1616824"/>
                  <a:pt x="3034213" y="1594580"/>
                  <a:pt x="3027268" y="1588439"/>
                </a:cubicBezTo>
                <a:cubicBezTo>
                  <a:pt x="3005830" y="1569717"/>
                  <a:pt x="3026866" y="1546668"/>
                  <a:pt x="3016196" y="1527642"/>
                </a:cubicBezTo>
                <a:cubicBezTo>
                  <a:pt x="3014183" y="1524019"/>
                  <a:pt x="3028075" y="1511437"/>
                  <a:pt x="3040455" y="1495433"/>
                </a:cubicBezTo>
                <a:cubicBezTo>
                  <a:pt x="3023242" y="1482348"/>
                  <a:pt x="3004017" y="1467751"/>
                  <a:pt x="2980563" y="1449935"/>
                </a:cubicBezTo>
                <a:cubicBezTo>
                  <a:pt x="2997575" y="1444803"/>
                  <a:pt x="3007439" y="1441783"/>
                  <a:pt x="3027571" y="1435643"/>
                </a:cubicBezTo>
                <a:cubicBezTo>
                  <a:pt x="3010359" y="1430610"/>
                  <a:pt x="3003513" y="1428597"/>
                  <a:pt x="2992644" y="1425476"/>
                </a:cubicBezTo>
                <a:cubicBezTo>
                  <a:pt x="3003313" y="1414504"/>
                  <a:pt x="3012774" y="1404942"/>
                  <a:pt x="3022337" y="1395179"/>
                </a:cubicBezTo>
                <a:cubicBezTo>
                  <a:pt x="2997272" y="1371625"/>
                  <a:pt x="2921881" y="1435542"/>
                  <a:pt x="2895811" y="1502176"/>
                </a:cubicBezTo>
                <a:cubicBezTo>
                  <a:pt x="2893194" y="1485368"/>
                  <a:pt x="2891381" y="1473590"/>
                  <a:pt x="2888362" y="1454163"/>
                </a:cubicBezTo>
                <a:cubicBezTo>
                  <a:pt x="2883632" y="1469162"/>
                  <a:pt x="2881015" y="1477214"/>
                  <a:pt x="2878498" y="1485368"/>
                </a:cubicBezTo>
                <a:cubicBezTo>
                  <a:pt x="2823338" y="1482851"/>
                  <a:pt x="2817902" y="1485368"/>
                  <a:pt x="2800087" y="1523818"/>
                </a:cubicBezTo>
                <a:cubicBezTo>
                  <a:pt x="2790523" y="1524221"/>
                  <a:pt x="2780457" y="1524724"/>
                  <a:pt x="2770493" y="1525227"/>
                </a:cubicBezTo>
                <a:cubicBezTo>
                  <a:pt x="2789618" y="1501070"/>
                  <a:pt x="2771702" y="1474496"/>
                  <a:pt x="2775526" y="1449634"/>
                </a:cubicBezTo>
                <a:cubicBezTo>
                  <a:pt x="2784082" y="1441983"/>
                  <a:pt x="2792437" y="1434434"/>
                  <a:pt x="2803206" y="1424872"/>
                </a:cubicBezTo>
                <a:cubicBezTo>
                  <a:pt x="2790021" y="1403836"/>
                  <a:pt x="2777741" y="1384408"/>
                  <a:pt x="2764654" y="1363471"/>
                </a:cubicBezTo>
                <a:cubicBezTo>
                  <a:pt x="2747241" y="1364478"/>
                  <a:pt x="2731137" y="1365484"/>
                  <a:pt x="2714830" y="1366390"/>
                </a:cubicBezTo>
                <a:cubicBezTo>
                  <a:pt x="2713722" y="1359546"/>
                  <a:pt x="2712716" y="1352601"/>
                  <a:pt x="2710905" y="1340824"/>
                </a:cubicBezTo>
                <a:cubicBezTo>
                  <a:pt x="2699328" y="1353004"/>
                  <a:pt x="2690873" y="1362062"/>
                  <a:pt x="2682419" y="1370921"/>
                </a:cubicBezTo>
                <a:cubicBezTo>
                  <a:pt x="2673459" y="1364680"/>
                  <a:pt x="2665811" y="1359344"/>
                  <a:pt x="2658664" y="1354412"/>
                </a:cubicBezTo>
                <a:cubicBezTo>
                  <a:pt x="2645075" y="1364781"/>
                  <a:pt x="2633399" y="1373739"/>
                  <a:pt x="2621119" y="1383200"/>
                </a:cubicBezTo>
                <a:cubicBezTo>
                  <a:pt x="2616286" y="1369310"/>
                  <a:pt x="2612260" y="1357935"/>
                  <a:pt x="2608033" y="1345857"/>
                </a:cubicBezTo>
                <a:cubicBezTo>
                  <a:pt x="2617495" y="1338409"/>
                  <a:pt x="2628769" y="1329550"/>
                  <a:pt x="2641955" y="1319183"/>
                </a:cubicBezTo>
                <a:cubicBezTo>
                  <a:pt x="2632393" y="1309017"/>
                  <a:pt x="2625547" y="1301567"/>
                  <a:pt x="2616789" y="1292308"/>
                </a:cubicBezTo>
                <a:cubicBezTo>
                  <a:pt x="2604511" y="1319485"/>
                  <a:pt x="2594344" y="1342132"/>
                  <a:pt x="2579246" y="1375752"/>
                </a:cubicBezTo>
                <a:cubicBezTo>
                  <a:pt x="2581861" y="1318579"/>
                  <a:pt x="2559113" y="1285060"/>
                  <a:pt x="2518247" y="1268250"/>
                </a:cubicBezTo>
                <a:cubicBezTo>
                  <a:pt x="2475065" y="1250534"/>
                  <a:pt x="2440741" y="1281638"/>
                  <a:pt x="2402893" y="1303681"/>
                </a:cubicBezTo>
                <a:cubicBezTo>
                  <a:pt x="2393331" y="1256272"/>
                  <a:pt x="2369778" y="1231812"/>
                  <a:pt x="2322570" y="1232417"/>
                </a:cubicBezTo>
                <a:cubicBezTo>
                  <a:pt x="2313511" y="1232518"/>
                  <a:pt x="2304149" y="1213292"/>
                  <a:pt x="2294890" y="1202924"/>
                </a:cubicBezTo>
                <a:cubicBezTo>
                  <a:pt x="2305962" y="1193463"/>
                  <a:pt x="2316832" y="1184101"/>
                  <a:pt x="2328710" y="1174035"/>
                </a:cubicBezTo>
                <a:cubicBezTo>
                  <a:pt x="2322368" y="1163467"/>
                  <a:pt x="2311397" y="1153401"/>
                  <a:pt x="2313309" y="1147261"/>
                </a:cubicBezTo>
                <a:cubicBezTo>
                  <a:pt x="2322570" y="1117265"/>
                  <a:pt x="2301231" y="1096429"/>
                  <a:pt x="2294486" y="1071366"/>
                </a:cubicBezTo>
                <a:cubicBezTo>
                  <a:pt x="2293884" y="1069252"/>
                  <a:pt x="2296501" y="1066333"/>
                  <a:pt x="2299420" y="1060092"/>
                </a:cubicBezTo>
                <a:cubicBezTo>
                  <a:pt x="2308276" y="1072876"/>
                  <a:pt x="2315927" y="1083948"/>
                  <a:pt x="2324482" y="1096228"/>
                </a:cubicBezTo>
                <a:cubicBezTo>
                  <a:pt x="2338475" y="1057978"/>
                  <a:pt x="2336057" y="1045295"/>
                  <a:pt x="2314316" y="1021743"/>
                </a:cubicBezTo>
                <a:cubicBezTo>
                  <a:pt x="2294587" y="1000403"/>
                  <a:pt x="2271940" y="997080"/>
                  <a:pt x="2245970" y="1007550"/>
                </a:cubicBezTo>
                <a:cubicBezTo>
                  <a:pt x="2235201" y="1011877"/>
                  <a:pt x="2223624" y="1020837"/>
                  <a:pt x="2213457" y="1019426"/>
                </a:cubicBezTo>
                <a:cubicBezTo>
                  <a:pt x="2177121" y="1014393"/>
                  <a:pt x="2155480" y="1036539"/>
                  <a:pt x="2128806" y="1061703"/>
                </a:cubicBezTo>
                <a:cubicBezTo>
                  <a:pt x="2151856" y="1070863"/>
                  <a:pt x="2172692" y="1079216"/>
                  <a:pt x="2192722" y="1087170"/>
                </a:cubicBezTo>
                <a:cubicBezTo>
                  <a:pt x="2193529" y="1102167"/>
                  <a:pt x="2189199" y="1121091"/>
                  <a:pt x="2196447" y="1132866"/>
                </a:cubicBezTo>
                <a:cubicBezTo>
                  <a:pt x="2205306" y="1147261"/>
                  <a:pt x="2223725" y="1155817"/>
                  <a:pt x="2240133" y="1168499"/>
                </a:cubicBezTo>
                <a:cubicBezTo>
                  <a:pt x="2221310" y="1192557"/>
                  <a:pt x="2239025" y="1210172"/>
                  <a:pt x="2253319" y="1226276"/>
                </a:cubicBezTo>
                <a:cubicBezTo>
                  <a:pt x="2239930" y="1238355"/>
                  <a:pt x="2229061" y="1248119"/>
                  <a:pt x="2216881" y="1259090"/>
                </a:cubicBezTo>
                <a:cubicBezTo>
                  <a:pt x="2225738" y="1279223"/>
                  <a:pt x="2229061" y="1306298"/>
                  <a:pt x="2242649" y="1313344"/>
                </a:cubicBezTo>
                <a:cubicBezTo>
                  <a:pt x="2267511" y="1326128"/>
                  <a:pt x="2283917" y="1351292"/>
                  <a:pt x="2312203" y="1357634"/>
                </a:cubicBezTo>
                <a:cubicBezTo>
                  <a:pt x="2317436" y="1353105"/>
                  <a:pt x="2322871" y="1348373"/>
                  <a:pt x="2329415" y="1342736"/>
                </a:cubicBezTo>
                <a:cubicBezTo>
                  <a:pt x="2332939" y="1351997"/>
                  <a:pt x="2335051" y="1357432"/>
                  <a:pt x="2336864" y="1362062"/>
                </a:cubicBezTo>
                <a:cubicBezTo>
                  <a:pt x="2381655" y="1363673"/>
                  <a:pt x="2410343" y="1340521"/>
                  <a:pt x="2430474" y="1310828"/>
                </a:cubicBezTo>
                <a:cubicBezTo>
                  <a:pt x="2453022" y="1308613"/>
                  <a:pt x="2471944" y="1306802"/>
                  <a:pt x="2489157" y="1305191"/>
                </a:cubicBezTo>
                <a:lnTo>
                  <a:pt x="2489157" y="1331462"/>
                </a:lnTo>
                <a:cubicBezTo>
                  <a:pt x="2474764" y="1328846"/>
                  <a:pt x="2460571" y="1326229"/>
                  <a:pt x="2447284" y="1323812"/>
                </a:cubicBezTo>
                <a:cubicBezTo>
                  <a:pt x="2430505" y="1353406"/>
                  <a:pt x="2426378" y="1374644"/>
                  <a:pt x="2434903" y="1387529"/>
                </a:cubicBezTo>
                <a:cubicBezTo>
                  <a:pt x="2440942" y="1380987"/>
                  <a:pt x="2446981" y="1374343"/>
                  <a:pt x="2454532" y="1366089"/>
                </a:cubicBezTo>
                <a:cubicBezTo>
                  <a:pt x="2461275" y="1389039"/>
                  <a:pt x="2466811" y="1407961"/>
                  <a:pt x="2471140" y="1422758"/>
                </a:cubicBezTo>
                <a:cubicBezTo>
                  <a:pt x="2491774" y="1432019"/>
                  <a:pt x="2509489" y="1439970"/>
                  <a:pt x="2525594" y="1447218"/>
                </a:cubicBezTo>
                <a:cubicBezTo>
                  <a:pt x="2549450" y="1448930"/>
                  <a:pt x="2567166" y="1426081"/>
                  <a:pt x="2593841" y="1440173"/>
                </a:cubicBezTo>
                <a:cubicBezTo>
                  <a:pt x="2639136" y="1464228"/>
                  <a:pt x="2645075" y="1460404"/>
                  <a:pt x="2668125" y="1413800"/>
                </a:cubicBezTo>
                <a:cubicBezTo>
                  <a:pt x="2662187" y="1403333"/>
                  <a:pt x="2656247" y="1392964"/>
                  <a:pt x="2646082" y="1375148"/>
                </a:cubicBezTo>
                <a:cubicBezTo>
                  <a:pt x="2668327" y="1390146"/>
                  <a:pt x="2682520" y="1399709"/>
                  <a:pt x="2695605" y="1408565"/>
                </a:cubicBezTo>
                <a:cubicBezTo>
                  <a:pt x="2687350" y="1447621"/>
                  <a:pt x="2682419" y="1482447"/>
                  <a:pt x="2726405" y="1502176"/>
                </a:cubicBezTo>
                <a:cubicBezTo>
                  <a:pt x="2736673" y="1506806"/>
                  <a:pt x="2743820" y="1518181"/>
                  <a:pt x="2752375" y="1526436"/>
                </a:cubicBezTo>
                <a:cubicBezTo>
                  <a:pt x="2737277" y="1525831"/>
                  <a:pt x="2721071" y="1521401"/>
                  <a:pt x="2707481" y="1525730"/>
                </a:cubicBezTo>
                <a:cubicBezTo>
                  <a:pt x="2692886" y="1530260"/>
                  <a:pt x="2679700" y="1541734"/>
                  <a:pt x="2668327" y="1552707"/>
                </a:cubicBezTo>
                <a:cubicBezTo>
                  <a:pt x="2664301" y="1556632"/>
                  <a:pt x="2666112" y="1568106"/>
                  <a:pt x="2667521" y="1575756"/>
                </a:cubicBezTo>
                <a:cubicBezTo>
                  <a:pt x="2670844" y="1593674"/>
                  <a:pt x="2702752" y="1586125"/>
                  <a:pt x="2700235" y="1614106"/>
                </a:cubicBezTo>
                <a:cubicBezTo>
                  <a:pt x="2699328" y="1624173"/>
                  <a:pt x="2719359" y="1636050"/>
                  <a:pt x="2731036" y="1648431"/>
                </a:cubicBezTo>
                <a:cubicBezTo>
                  <a:pt x="2763850" y="1625683"/>
                  <a:pt x="2793745" y="1614609"/>
                  <a:pt x="2816594" y="1652759"/>
                </a:cubicBezTo>
                <a:cubicBezTo>
                  <a:pt x="2833806" y="1649036"/>
                  <a:pt x="2848401" y="1645814"/>
                  <a:pt x="2862897" y="1642693"/>
                </a:cubicBezTo>
                <a:cubicBezTo>
                  <a:pt x="2862090" y="1631219"/>
                  <a:pt x="2861387" y="1619945"/>
                  <a:pt x="2860480" y="1605854"/>
                </a:cubicBezTo>
                <a:cubicBezTo>
                  <a:pt x="2855649" y="1606557"/>
                  <a:pt x="2846188" y="1607867"/>
                  <a:pt x="2834309" y="1609477"/>
                </a:cubicBezTo>
                <a:cubicBezTo>
                  <a:pt x="2831995" y="1586929"/>
                  <a:pt x="2813574" y="1564986"/>
                  <a:pt x="2835819" y="1540728"/>
                </a:cubicBezTo>
                <a:cubicBezTo>
                  <a:pt x="2840147" y="1535998"/>
                  <a:pt x="2834712" y="1522309"/>
                  <a:pt x="2833303" y="1507209"/>
                </a:cubicBezTo>
                <a:cubicBezTo>
                  <a:pt x="2853234" y="1531166"/>
                  <a:pt x="2868936" y="1554417"/>
                  <a:pt x="2903058" y="1537508"/>
                </a:cubicBezTo>
                <a:cubicBezTo>
                  <a:pt x="2912822" y="1556129"/>
                  <a:pt x="2923894" y="1572939"/>
                  <a:pt x="2930638" y="1591259"/>
                </a:cubicBezTo>
                <a:cubicBezTo>
                  <a:pt x="2940704" y="1618838"/>
                  <a:pt x="2962848" y="1634138"/>
                  <a:pt x="2985497" y="1647625"/>
                </a:cubicBezTo>
                <a:cubicBezTo>
                  <a:pt x="2996569" y="1654269"/>
                  <a:pt x="3012774" y="1652357"/>
                  <a:pt x="3027268" y="1654471"/>
                </a:cubicBezTo>
                <a:cubicBezTo>
                  <a:pt x="3025961" y="1683359"/>
                  <a:pt x="2998984" y="1671180"/>
                  <a:pt x="2982073" y="1683963"/>
                </a:cubicBezTo>
                <a:cubicBezTo>
                  <a:pt x="2987207" y="1693022"/>
                  <a:pt x="2995562" y="1701679"/>
                  <a:pt x="2996367" y="1711039"/>
                </a:cubicBezTo>
                <a:cubicBezTo>
                  <a:pt x="2997173" y="1719595"/>
                  <a:pt x="2989824" y="1728856"/>
                  <a:pt x="2984791" y="1740633"/>
                </a:cubicBezTo>
                <a:cubicBezTo>
                  <a:pt x="3003010" y="1745666"/>
                  <a:pt x="3014990" y="1750597"/>
                  <a:pt x="3032301" y="1732781"/>
                </a:cubicBezTo>
                <a:cubicBezTo>
                  <a:pt x="3047500" y="1717078"/>
                  <a:pt x="3066022" y="1695739"/>
                  <a:pt x="3097025" y="1704497"/>
                </a:cubicBezTo>
                <a:cubicBezTo>
                  <a:pt x="3117960" y="1710435"/>
                  <a:pt x="3132254" y="1699262"/>
                  <a:pt x="3133462" y="1675206"/>
                </a:cubicBezTo>
                <a:cubicBezTo>
                  <a:pt x="3133764" y="1669066"/>
                  <a:pt x="3136783" y="1658798"/>
                  <a:pt x="3140407" y="1657893"/>
                </a:cubicBezTo>
                <a:cubicBezTo>
                  <a:pt x="3183689" y="1647122"/>
                  <a:pt x="3175838" y="1616321"/>
                  <a:pt x="3168590" y="1586828"/>
                </a:cubicBezTo>
                <a:cubicBezTo>
                  <a:pt x="3186710" y="1572939"/>
                  <a:pt x="3210061" y="1563276"/>
                  <a:pt x="3218416" y="1546164"/>
                </a:cubicBezTo>
                <a:cubicBezTo>
                  <a:pt x="3226770" y="1529051"/>
                  <a:pt x="3220227" y="1504692"/>
                  <a:pt x="3220227" y="1478924"/>
                </a:cubicBezTo>
                <a:cubicBezTo>
                  <a:pt x="3237540" y="1470672"/>
                  <a:pt x="3269248" y="1470067"/>
                  <a:pt x="3270857" y="1439166"/>
                </a:cubicBezTo>
                <a:cubicBezTo>
                  <a:pt x="3271765" y="1422859"/>
                  <a:pt x="3269752" y="1410579"/>
                  <a:pt x="3290184" y="1408062"/>
                </a:cubicBezTo>
                <a:cubicBezTo>
                  <a:pt x="3294111" y="1407559"/>
                  <a:pt x="3300854" y="1401117"/>
                  <a:pt x="3300350" y="1398500"/>
                </a:cubicBezTo>
                <a:cubicBezTo>
                  <a:pt x="3296726" y="1379778"/>
                  <a:pt x="3296827" y="1365284"/>
                  <a:pt x="3318268" y="1355219"/>
                </a:cubicBezTo>
                <a:cubicBezTo>
                  <a:pt x="3323301" y="1352801"/>
                  <a:pt x="3319476" y="1331363"/>
                  <a:pt x="3319677" y="1318680"/>
                </a:cubicBezTo>
                <a:cubicBezTo>
                  <a:pt x="3336588" y="1321095"/>
                  <a:pt x="3340814" y="1307103"/>
                  <a:pt x="3340814" y="1296938"/>
                </a:cubicBezTo>
                <a:cubicBezTo>
                  <a:pt x="3340814" y="1282845"/>
                  <a:pt x="3336788" y="1267949"/>
                  <a:pt x="3331151" y="1254763"/>
                </a:cubicBezTo>
                <a:cubicBezTo>
                  <a:pt x="3325716" y="1242080"/>
                  <a:pt x="3322496" y="1232920"/>
                  <a:pt x="3340212" y="1226881"/>
                </a:cubicBezTo>
                <a:cubicBezTo>
                  <a:pt x="3353196" y="1260097"/>
                  <a:pt x="3373428" y="1290596"/>
                  <a:pt x="3368496" y="1329651"/>
                </a:cubicBezTo>
                <a:cubicBezTo>
                  <a:pt x="3367590" y="1336998"/>
                  <a:pt x="3381179" y="1346259"/>
                  <a:pt x="3390741" y="1357834"/>
                </a:cubicBezTo>
                <a:cubicBezTo>
                  <a:pt x="3378662" y="1364880"/>
                  <a:pt x="3366683" y="1371827"/>
                  <a:pt x="3352793" y="1379879"/>
                </a:cubicBezTo>
                <a:cubicBezTo>
                  <a:pt x="3365274" y="1382697"/>
                  <a:pt x="3377051" y="1385415"/>
                  <a:pt x="3395068" y="1389542"/>
                </a:cubicBezTo>
                <a:cubicBezTo>
                  <a:pt x="3410067" y="1369007"/>
                  <a:pt x="3426473" y="1346562"/>
                  <a:pt x="3446204" y="1319485"/>
                </a:cubicBezTo>
                <a:cubicBezTo>
                  <a:pt x="3457979" y="1314151"/>
                  <a:pt x="3475796" y="1306096"/>
                  <a:pt x="3493913" y="1297844"/>
                </a:cubicBezTo>
                <a:cubicBezTo>
                  <a:pt x="3489586" y="1282845"/>
                  <a:pt x="3486465" y="1271874"/>
                  <a:pt x="3483446" y="1261204"/>
                </a:cubicBezTo>
                <a:cubicBezTo>
                  <a:pt x="3473380" y="1265432"/>
                  <a:pt x="3464018" y="1269358"/>
                  <a:pt x="3448316" y="1275900"/>
                </a:cubicBezTo>
                <a:cubicBezTo>
                  <a:pt x="3452142" y="1252649"/>
                  <a:pt x="3454959" y="1235638"/>
                  <a:pt x="3457375" y="1221345"/>
                </a:cubicBezTo>
                <a:cubicBezTo>
                  <a:pt x="3467743" y="1223558"/>
                  <a:pt x="3479420" y="1229698"/>
                  <a:pt x="3484250" y="1226175"/>
                </a:cubicBezTo>
                <a:cubicBezTo>
                  <a:pt x="3490492" y="1221646"/>
                  <a:pt x="3496230" y="1204234"/>
                  <a:pt x="3493410" y="1201515"/>
                </a:cubicBezTo>
                <a:cubicBezTo>
                  <a:pt x="3474185" y="1183397"/>
                  <a:pt x="3486263" y="1165278"/>
                  <a:pt x="3489384" y="1142428"/>
                </a:cubicBezTo>
                <a:lnTo>
                  <a:pt x="3541827" y="1142428"/>
                </a:lnTo>
                <a:cubicBezTo>
                  <a:pt x="3549576" y="1118977"/>
                  <a:pt x="3555415" y="1088578"/>
                  <a:pt x="3591249" y="1075190"/>
                </a:cubicBezTo>
                <a:cubicBezTo>
                  <a:pt x="3598497" y="1081632"/>
                  <a:pt x="3609670" y="1087471"/>
                  <a:pt x="3614500" y="1096631"/>
                </a:cubicBezTo>
                <a:cubicBezTo>
                  <a:pt x="3625473" y="1117568"/>
                  <a:pt x="3638156" y="1130653"/>
                  <a:pt x="3664326" y="1131257"/>
                </a:cubicBezTo>
                <a:cubicBezTo>
                  <a:pt x="3681136" y="1131660"/>
                  <a:pt x="3694724" y="1142933"/>
                  <a:pt x="3697342" y="1163165"/>
                </a:cubicBezTo>
                <a:cubicBezTo>
                  <a:pt x="3698953" y="1176048"/>
                  <a:pt x="3703682" y="1188531"/>
                  <a:pt x="3707306" y="1202421"/>
                </a:cubicBezTo>
                <a:cubicBezTo>
                  <a:pt x="3694826" y="1209567"/>
                  <a:pt x="3683954" y="1215809"/>
                  <a:pt x="3673084" y="1222149"/>
                </a:cubicBezTo>
                <a:cubicBezTo>
                  <a:pt x="3673486" y="1224465"/>
                  <a:pt x="3673888" y="1226679"/>
                  <a:pt x="3674291" y="1228995"/>
                </a:cubicBezTo>
                <a:cubicBezTo>
                  <a:pt x="3686773" y="1228189"/>
                  <a:pt x="3699254" y="1227384"/>
                  <a:pt x="3718681" y="1226074"/>
                </a:cubicBezTo>
                <a:cubicBezTo>
                  <a:pt x="3689087" y="1256574"/>
                  <a:pt x="3667346" y="1288181"/>
                  <a:pt x="3637653" y="1307204"/>
                </a:cubicBezTo>
                <a:cubicBezTo>
                  <a:pt x="3607254" y="1326631"/>
                  <a:pt x="3579573" y="1348373"/>
                  <a:pt x="3550886" y="1369611"/>
                </a:cubicBezTo>
                <a:cubicBezTo>
                  <a:pt x="3531560" y="1383905"/>
                  <a:pt x="3505288" y="1388938"/>
                  <a:pt x="3482136" y="1398199"/>
                </a:cubicBezTo>
                <a:cubicBezTo>
                  <a:pt x="3503476" y="1435843"/>
                  <a:pt x="3512838" y="1438360"/>
                  <a:pt x="3536995" y="1409673"/>
                </a:cubicBezTo>
                <a:cubicBezTo>
                  <a:pt x="3548370" y="1396186"/>
                  <a:pt x="3560147" y="1393366"/>
                  <a:pt x="3577056" y="1388837"/>
                </a:cubicBezTo>
                <a:cubicBezTo>
                  <a:pt x="3604134" y="1381690"/>
                  <a:pt x="3633222" y="1365082"/>
                  <a:pt x="3636846" y="1337602"/>
                </a:cubicBezTo>
                <a:cubicBezTo>
                  <a:pt x="3665735" y="1323007"/>
                  <a:pt x="3689793" y="1310828"/>
                  <a:pt x="3715359" y="1297945"/>
                </a:cubicBezTo>
                <a:cubicBezTo>
                  <a:pt x="3717675" y="1298951"/>
                  <a:pt x="3726835" y="1305593"/>
                  <a:pt x="3729652" y="1303580"/>
                </a:cubicBezTo>
                <a:cubicBezTo>
                  <a:pt x="3738711" y="1296938"/>
                  <a:pt x="3752603" y="1286469"/>
                  <a:pt x="3751897" y="1278517"/>
                </a:cubicBezTo>
                <a:cubicBezTo>
                  <a:pt x="3749179" y="1246810"/>
                  <a:pt x="3768404" y="1242783"/>
                  <a:pt x="3791757" y="1239564"/>
                </a:cubicBezTo>
                <a:cubicBezTo>
                  <a:pt x="3824168" y="1235135"/>
                  <a:pt x="3841583" y="1208763"/>
                  <a:pt x="3864733" y="1186617"/>
                </a:cubicBezTo>
                <a:cubicBezTo>
                  <a:pt x="3876814" y="1210976"/>
                  <a:pt x="3888389" y="1234329"/>
                  <a:pt x="3900065" y="1257681"/>
                </a:cubicBezTo>
                <a:cubicBezTo>
                  <a:pt x="3868660" y="1274894"/>
                  <a:pt x="3885167" y="1309017"/>
                  <a:pt x="3874396" y="1337402"/>
                </a:cubicBezTo>
                <a:cubicBezTo>
                  <a:pt x="3837255" y="1347065"/>
                  <a:pt x="3805850" y="1366291"/>
                  <a:pt x="3782698" y="1402225"/>
                </a:cubicBezTo>
                <a:cubicBezTo>
                  <a:pt x="3769312" y="1423061"/>
                  <a:pt x="3743544" y="1436951"/>
                  <a:pt x="3721299" y="1450741"/>
                </a:cubicBezTo>
                <a:cubicBezTo>
                  <a:pt x="3696032" y="1466444"/>
                  <a:pt x="3668554" y="1478623"/>
                  <a:pt x="3641679" y="1492514"/>
                </a:cubicBezTo>
                <a:cubicBezTo>
                  <a:pt x="3676607" y="1537306"/>
                  <a:pt x="3692509" y="1535091"/>
                  <a:pt x="3764279" y="1476208"/>
                </a:cubicBezTo>
                <a:cubicBezTo>
                  <a:pt x="3762567" y="1488387"/>
                  <a:pt x="3761459" y="1497044"/>
                  <a:pt x="3759446" y="1511538"/>
                </a:cubicBezTo>
                <a:cubicBezTo>
                  <a:pt x="3773338" y="1507209"/>
                  <a:pt x="3785416" y="1504793"/>
                  <a:pt x="3796288" y="1499862"/>
                </a:cubicBezTo>
                <a:cubicBezTo>
                  <a:pt x="3809373" y="1494022"/>
                  <a:pt x="3818129" y="1489594"/>
                  <a:pt x="3835644" y="1497044"/>
                </a:cubicBezTo>
                <a:cubicBezTo>
                  <a:pt x="3857788" y="1506404"/>
                  <a:pt x="3879429" y="1488891"/>
                  <a:pt x="3893622" y="1463927"/>
                </a:cubicBezTo>
                <a:cubicBezTo>
                  <a:pt x="3925732" y="1479025"/>
                  <a:pt x="3957842" y="1473388"/>
                  <a:pt x="3980892" y="1449634"/>
                </a:cubicBezTo>
                <a:cubicBezTo>
                  <a:pt x="4001829" y="1427993"/>
                  <a:pt x="3983610" y="1402526"/>
                  <a:pt x="3972336" y="1377060"/>
                </a:cubicBezTo>
                <a:cubicBezTo>
                  <a:pt x="3988441" y="1369007"/>
                  <a:pt x="4004143" y="1361258"/>
                  <a:pt x="4019846" y="1353406"/>
                </a:cubicBezTo>
                <a:cubicBezTo>
                  <a:pt x="4021356" y="1355520"/>
                  <a:pt x="4022865" y="1357634"/>
                  <a:pt x="4024375" y="1359748"/>
                </a:cubicBezTo>
                <a:cubicBezTo>
                  <a:pt x="4014310" y="1368906"/>
                  <a:pt x="4004345" y="1378066"/>
                  <a:pt x="3988744" y="1392259"/>
                </a:cubicBezTo>
                <a:cubicBezTo>
                  <a:pt x="4004547" y="1390951"/>
                  <a:pt x="4013606" y="1390146"/>
                  <a:pt x="4025584" y="1389140"/>
                </a:cubicBezTo>
                <a:cubicBezTo>
                  <a:pt x="4027496" y="1397392"/>
                  <a:pt x="4029509" y="1406552"/>
                  <a:pt x="4032428" y="1419336"/>
                </a:cubicBezTo>
                <a:cubicBezTo>
                  <a:pt x="4044407" y="1417725"/>
                  <a:pt x="4056586" y="1416014"/>
                  <a:pt x="4068665" y="1414405"/>
                </a:cubicBezTo>
                <a:cubicBezTo>
                  <a:pt x="4063129" y="1458895"/>
                  <a:pt x="4057694" y="1502679"/>
                  <a:pt x="4051956" y="1548982"/>
                </a:cubicBezTo>
                <a:cubicBezTo>
                  <a:pt x="4013907" y="1544151"/>
                  <a:pt x="3984214" y="1549687"/>
                  <a:pt x="3969316" y="1582602"/>
                </a:cubicBezTo>
                <a:cubicBezTo>
                  <a:pt x="3935797" y="1568106"/>
                  <a:pt x="3909627" y="1568207"/>
                  <a:pt x="3882752" y="1591560"/>
                </a:cubicBezTo>
                <a:cubicBezTo>
                  <a:pt x="3851547" y="1618737"/>
                  <a:pt x="3815916" y="1640781"/>
                  <a:pt x="3782900" y="1666046"/>
                </a:cubicBezTo>
                <a:cubicBezTo>
                  <a:pt x="3774344" y="1672588"/>
                  <a:pt x="3768606" y="1682856"/>
                  <a:pt x="3761560" y="1691411"/>
                </a:cubicBezTo>
                <a:cubicBezTo>
                  <a:pt x="3753910" y="1687385"/>
                  <a:pt x="3748073" y="1684366"/>
                  <a:pt x="3739518" y="1679836"/>
                </a:cubicBezTo>
                <a:cubicBezTo>
                  <a:pt x="3729048" y="1691009"/>
                  <a:pt x="3717976" y="1702686"/>
                  <a:pt x="3706199" y="1715267"/>
                </a:cubicBezTo>
                <a:cubicBezTo>
                  <a:pt x="3720795" y="1730064"/>
                  <a:pt x="3738711" y="1701376"/>
                  <a:pt x="3749381" y="1723017"/>
                </a:cubicBezTo>
                <a:cubicBezTo>
                  <a:pt x="3749684" y="1723621"/>
                  <a:pt x="3768404" y="1718689"/>
                  <a:pt x="3774243" y="1712349"/>
                </a:cubicBezTo>
                <a:cubicBezTo>
                  <a:pt x="3783001" y="1702886"/>
                  <a:pt x="3787933" y="1690003"/>
                  <a:pt x="3795985" y="1676010"/>
                </a:cubicBezTo>
                <a:cubicBezTo>
                  <a:pt x="3833631" y="1702182"/>
                  <a:pt x="3869062" y="1693324"/>
                  <a:pt x="3906909" y="1667657"/>
                </a:cubicBezTo>
                <a:cubicBezTo>
                  <a:pt x="3901876" y="1681043"/>
                  <a:pt x="3896742" y="1694431"/>
                  <a:pt x="3889495" y="1713556"/>
                </a:cubicBezTo>
                <a:cubicBezTo>
                  <a:pt x="3943146" y="1702785"/>
                  <a:pt x="3963277" y="1665442"/>
                  <a:pt x="3982100" y="1626690"/>
                </a:cubicBezTo>
                <a:cubicBezTo>
                  <a:pt x="4008472" y="1620448"/>
                  <a:pt x="4033838" y="1613805"/>
                  <a:pt x="4048936" y="1587433"/>
                </a:cubicBezTo>
                <a:cubicBezTo>
                  <a:pt x="4052760" y="1580688"/>
                  <a:pt x="4064034" y="1577066"/>
                  <a:pt x="4072590" y="1574046"/>
                </a:cubicBezTo>
                <a:cubicBezTo>
                  <a:pt x="4107619" y="1561665"/>
                  <a:pt x="4140736" y="1548177"/>
                  <a:pt x="4137716" y="1500163"/>
                </a:cubicBezTo>
                <a:cubicBezTo>
                  <a:pt x="4140936" y="1516773"/>
                  <a:pt x="4144158" y="1533482"/>
                  <a:pt x="4148485" y="1556028"/>
                </a:cubicBezTo>
                <a:cubicBezTo>
                  <a:pt x="4168919" y="1552103"/>
                  <a:pt x="4189353" y="1548177"/>
                  <a:pt x="4209886" y="1544250"/>
                </a:cubicBezTo>
                <a:cubicBezTo>
                  <a:pt x="4216932" y="1537607"/>
                  <a:pt x="4223978" y="1530864"/>
                  <a:pt x="4231025" y="1524221"/>
                </a:cubicBezTo>
                <a:cubicBezTo>
                  <a:pt x="4255888" y="1518382"/>
                  <a:pt x="4270784" y="1531568"/>
                  <a:pt x="4281656" y="1562269"/>
                </a:cubicBezTo>
                <a:cubicBezTo>
                  <a:pt x="4288701" y="1542541"/>
                  <a:pt x="4292325" y="1532574"/>
                  <a:pt x="4296048" y="1522107"/>
                </a:cubicBezTo>
                <a:cubicBezTo>
                  <a:pt x="4297960" y="1524724"/>
                  <a:pt x="4300477" y="1526737"/>
                  <a:pt x="4300980" y="1529152"/>
                </a:cubicBezTo>
                <a:cubicBezTo>
                  <a:pt x="4304303" y="1545158"/>
                  <a:pt x="4303496" y="1563175"/>
                  <a:pt x="4310845" y="1576864"/>
                </a:cubicBezTo>
                <a:cubicBezTo>
                  <a:pt x="4324937" y="1603034"/>
                  <a:pt x="4324636" y="1627193"/>
                  <a:pt x="4313160" y="1653262"/>
                </a:cubicBezTo>
                <a:cubicBezTo>
                  <a:pt x="4306718" y="1667958"/>
                  <a:pt x="4302290" y="1683559"/>
                  <a:pt x="4296653" y="1699666"/>
                </a:cubicBezTo>
                <a:cubicBezTo>
                  <a:pt x="4290815" y="1693526"/>
                  <a:pt x="4285379" y="1687788"/>
                  <a:pt x="4277326" y="1679333"/>
                </a:cubicBezTo>
                <a:cubicBezTo>
                  <a:pt x="4272595" y="1686781"/>
                  <a:pt x="4266657" y="1692618"/>
                  <a:pt x="4264947" y="1699565"/>
                </a:cubicBezTo>
                <a:cubicBezTo>
                  <a:pt x="4258303" y="1725836"/>
                  <a:pt x="4252767" y="1752408"/>
                  <a:pt x="4247229" y="1778983"/>
                </a:cubicBezTo>
                <a:cubicBezTo>
                  <a:pt x="4241594" y="1806060"/>
                  <a:pt x="4235856" y="1833136"/>
                  <a:pt x="4231729" y="1860413"/>
                </a:cubicBezTo>
                <a:cubicBezTo>
                  <a:pt x="4231025" y="1864842"/>
                  <a:pt x="4238271" y="1870479"/>
                  <a:pt x="4241794" y="1875513"/>
                </a:cubicBezTo>
                <a:cubicBezTo>
                  <a:pt x="4240687" y="1878632"/>
                  <a:pt x="4240284" y="1882256"/>
                  <a:pt x="4238372" y="1884672"/>
                </a:cubicBezTo>
                <a:cubicBezTo>
                  <a:pt x="4205660" y="1926948"/>
                  <a:pt x="4195592" y="1979591"/>
                  <a:pt x="4174354" y="2027101"/>
                </a:cubicBezTo>
                <a:cubicBezTo>
                  <a:pt x="4169824" y="2037268"/>
                  <a:pt x="4173650" y="2051260"/>
                  <a:pt x="4173650" y="2063539"/>
                </a:cubicBezTo>
                <a:cubicBezTo>
                  <a:pt x="4176870" y="2064545"/>
                  <a:pt x="4179991" y="2065653"/>
                  <a:pt x="4183213" y="2066659"/>
                </a:cubicBezTo>
                <a:cubicBezTo>
                  <a:pt x="4188547" y="2058306"/>
                  <a:pt x="4195493" y="2050555"/>
                  <a:pt x="4199016" y="2041496"/>
                </a:cubicBezTo>
                <a:cubicBezTo>
                  <a:pt x="4210994" y="2009990"/>
                  <a:pt x="4206967" y="1972847"/>
                  <a:pt x="4232634" y="1946072"/>
                </a:cubicBezTo>
                <a:cubicBezTo>
                  <a:pt x="4230219" y="1963687"/>
                  <a:pt x="4227905" y="1981303"/>
                  <a:pt x="4224382" y="2006669"/>
                </a:cubicBezTo>
                <a:cubicBezTo>
                  <a:pt x="4232232" y="1996602"/>
                  <a:pt x="4238372" y="1992072"/>
                  <a:pt x="4239781" y="1986435"/>
                </a:cubicBezTo>
                <a:cubicBezTo>
                  <a:pt x="4244211" y="1968720"/>
                  <a:pt x="4247833" y="1953421"/>
                  <a:pt x="4270885" y="1949494"/>
                </a:cubicBezTo>
                <a:cubicBezTo>
                  <a:pt x="4278836" y="1948086"/>
                  <a:pt x="4286284" y="1933189"/>
                  <a:pt x="4290512" y="1923023"/>
                </a:cubicBezTo>
                <a:cubicBezTo>
                  <a:pt x="4297257" y="1906716"/>
                  <a:pt x="4300980" y="1889201"/>
                  <a:pt x="4307322" y="1867762"/>
                </a:cubicBezTo>
                <a:cubicBezTo>
                  <a:pt x="4317186" y="1882357"/>
                  <a:pt x="4324836" y="1893732"/>
                  <a:pt x="4332587" y="1905005"/>
                </a:cubicBezTo>
                <a:cubicBezTo>
                  <a:pt x="4325741" y="1920707"/>
                  <a:pt x="4318394" y="1936209"/>
                  <a:pt x="4312153" y="1952213"/>
                </a:cubicBezTo>
                <a:lnTo>
                  <a:pt x="4301563" y="1986765"/>
                </a:lnTo>
                <a:lnTo>
                  <a:pt x="4301765" y="1986946"/>
                </a:lnTo>
                <a:lnTo>
                  <a:pt x="4301887" y="1986839"/>
                </a:lnTo>
                <a:lnTo>
                  <a:pt x="4301774" y="1986953"/>
                </a:lnTo>
                <a:lnTo>
                  <a:pt x="4315878" y="1999522"/>
                </a:lnTo>
                <a:cubicBezTo>
                  <a:pt x="4329264" y="1992175"/>
                  <a:pt x="4341244" y="1985934"/>
                  <a:pt x="4352920" y="1979189"/>
                </a:cubicBezTo>
                <a:cubicBezTo>
                  <a:pt x="4381305" y="1962783"/>
                  <a:pt x="4381707" y="1959058"/>
                  <a:pt x="4369227" y="1922823"/>
                </a:cubicBezTo>
                <a:cubicBezTo>
                  <a:pt x="4366306" y="1914467"/>
                  <a:pt x="4368924" y="1904200"/>
                  <a:pt x="4368924" y="1894739"/>
                </a:cubicBezTo>
                <a:lnTo>
                  <a:pt x="4368723" y="1894941"/>
                </a:lnTo>
                <a:cubicBezTo>
                  <a:pt x="4377077" y="1876118"/>
                  <a:pt x="4385432" y="1857295"/>
                  <a:pt x="4397109" y="1830922"/>
                </a:cubicBezTo>
                <a:cubicBezTo>
                  <a:pt x="4413213" y="1862226"/>
                  <a:pt x="4396504" y="1880144"/>
                  <a:pt x="4391874" y="1899268"/>
                </a:cubicBezTo>
                <a:cubicBezTo>
                  <a:pt x="4388652" y="1912555"/>
                  <a:pt x="4388048" y="1912454"/>
                  <a:pt x="4405462" y="1930471"/>
                </a:cubicBezTo>
                <a:cubicBezTo>
                  <a:pt x="4417139" y="1923425"/>
                  <a:pt x="4428916" y="1916278"/>
                  <a:pt x="4448644" y="1904402"/>
                </a:cubicBezTo>
                <a:cubicBezTo>
                  <a:pt x="4441095" y="1930774"/>
                  <a:pt x="4436063" y="1948288"/>
                  <a:pt x="4428211" y="1975767"/>
                </a:cubicBezTo>
                <a:cubicBezTo>
                  <a:pt x="4448040" y="1964695"/>
                  <a:pt x="4458508" y="1958858"/>
                  <a:pt x="4472399" y="1951107"/>
                </a:cubicBezTo>
                <a:cubicBezTo>
                  <a:pt x="4470184" y="1970433"/>
                  <a:pt x="4468171" y="1987745"/>
                  <a:pt x="4466158" y="2005864"/>
                </a:cubicBezTo>
                <a:cubicBezTo>
                  <a:pt x="4507428" y="2012809"/>
                  <a:pt x="4547288" y="2019453"/>
                  <a:pt x="4587147" y="2026197"/>
                </a:cubicBezTo>
                <a:cubicBezTo>
                  <a:pt x="4539033" y="2043410"/>
                  <a:pt x="4491020" y="2053475"/>
                  <a:pt x="4473105" y="2108030"/>
                </a:cubicBezTo>
                <a:cubicBezTo>
                  <a:pt x="4451563" y="2119203"/>
                  <a:pt x="4429821" y="2128968"/>
                  <a:pt x="4401537" y="2120311"/>
                </a:cubicBezTo>
                <a:cubicBezTo>
                  <a:pt x="4411704" y="2083973"/>
                  <a:pt x="4464749" y="2074612"/>
                  <a:pt x="4454180" y="2023780"/>
                </a:cubicBezTo>
                <a:cubicBezTo>
                  <a:pt x="4437069" y="2039282"/>
                  <a:pt x="4423380" y="2053073"/>
                  <a:pt x="4408181" y="2064949"/>
                </a:cubicBezTo>
                <a:lnTo>
                  <a:pt x="4372208" y="2086413"/>
                </a:lnTo>
                <a:lnTo>
                  <a:pt x="4378084" y="2065655"/>
                </a:lnTo>
                <a:cubicBezTo>
                  <a:pt x="4364998" y="2069177"/>
                  <a:pt x="4357449" y="2071492"/>
                  <a:pt x="4349698" y="2073204"/>
                </a:cubicBezTo>
                <a:cubicBezTo>
                  <a:pt x="4299873" y="2084175"/>
                  <a:pt x="4283768" y="2068272"/>
                  <a:pt x="4294941" y="2019554"/>
                </a:cubicBezTo>
                <a:lnTo>
                  <a:pt x="4301283" y="1987366"/>
                </a:lnTo>
                <a:lnTo>
                  <a:pt x="4286385" y="2000327"/>
                </a:lnTo>
                <a:cubicBezTo>
                  <a:pt x="4282359" y="1989457"/>
                  <a:pt x="4278434" y="1978987"/>
                  <a:pt x="4274005" y="1967311"/>
                </a:cubicBezTo>
                <a:cubicBezTo>
                  <a:pt x="4253672" y="1992173"/>
                  <a:pt x="4236058" y="2013412"/>
                  <a:pt x="4218945" y="2034953"/>
                </a:cubicBezTo>
                <a:cubicBezTo>
                  <a:pt x="4216127" y="2038577"/>
                  <a:pt x="4212906" y="2045120"/>
                  <a:pt x="4214316" y="2048238"/>
                </a:cubicBezTo>
                <a:cubicBezTo>
                  <a:pt x="4220556" y="2061325"/>
                  <a:pt x="4215624" y="2069578"/>
                  <a:pt x="4205759" y="2077832"/>
                </a:cubicBezTo>
                <a:cubicBezTo>
                  <a:pt x="4197757" y="2084526"/>
                  <a:pt x="4193958" y="2092579"/>
                  <a:pt x="4192221" y="2101261"/>
                </a:cubicBezTo>
                <a:lnTo>
                  <a:pt x="4191108" y="2127418"/>
                </a:lnTo>
                <a:lnTo>
                  <a:pt x="4190585" y="2127838"/>
                </a:lnTo>
                <a:lnTo>
                  <a:pt x="4146272" y="2069881"/>
                </a:lnTo>
                <a:cubicBezTo>
                  <a:pt x="4108827" y="2080147"/>
                  <a:pt x="4073597" y="2078235"/>
                  <a:pt x="4040783" y="2103198"/>
                </a:cubicBezTo>
                <a:cubicBezTo>
                  <a:pt x="4070979" y="2100479"/>
                  <a:pt x="4095037" y="2098266"/>
                  <a:pt x="4118390" y="2096152"/>
                </a:cubicBezTo>
                <a:cubicBezTo>
                  <a:pt x="4149089" y="2177985"/>
                  <a:pt x="4158049" y="2189562"/>
                  <a:pt x="4195794" y="2194896"/>
                </a:cubicBezTo>
                <a:cubicBezTo>
                  <a:pt x="4203141" y="2171847"/>
                  <a:pt x="4201431" y="2149600"/>
                  <a:pt x="4190560" y="2127858"/>
                </a:cubicBezTo>
                <a:lnTo>
                  <a:pt x="4190585" y="2127838"/>
                </a:lnTo>
                <a:lnTo>
                  <a:pt x="4191063" y="2128462"/>
                </a:lnTo>
                <a:lnTo>
                  <a:pt x="4191108" y="2127418"/>
                </a:lnTo>
                <a:lnTo>
                  <a:pt x="4226193" y="2099172"/>
                </a:lnTo>
                <a:cubicBezTo>
                  <a:pt x="4238170" y="2101789"/>
                  <a:pt x="4248136" y="2104002"/>
                  <a:pt x="4258101" y="2106218"/>
                </a:cubicBezTo>
                <a:lnTo>
                  <a:pt x="4258101" y="2148593"/>
                </a:lnTo>
                <a:cubicBezTo>
                  <a:pt x="4271085" y="2136717"/>
                  <a:pt x="4278434" y="2129972"/>
                  <a:pt x="4285783" y="2123129"/>
                </a:cubicBezTo>
                <a:cubicBezTo>
                  <a:pt x="4287996" y="2124839"/>
                  <a:pt x="4290211" y="2126449"/>
                  <a:pt x="4292424" y="2128161"/>
                </a:cubicBezTo>
                <a:cubicBezTo>
                  <a:pt x="4277126" y="2152520"/>
                  <a:pt x="4261925" y="2176879"/>
                  <a:pt x="4246022" y="2202344"/>
                </a:cubicBezTo>
                <a:cubicBezTo>
                  <a:pt x="4314770" y="2205063"/>
                  <a:pt x="4341143" y="2183925"/>
                  <a:pt x="4351410" y="2118498"/>
                </a:cubicBezTo>
                <a:cubicBezTo>
                  <a:pt x="4352518" y="2111301"/>
                  <a:pt x="4354002" y="2104809"/>
                  <a:pt x="4357085" y="2099523"/>
                </a:cubicBezTo>
                <a:lnTo>
                  <a:pt x="4372006" y="2088058"/>
                </a:lnTo>
                <a:lnTo>
                  <a:pt x="4369402" y="2127180"/>
                </a:lnTo>
                <a:cubicBezTo>
                  <a:pt x="4369578" y="2140743"/>
                  <a:pt x="4372196" y="2154734"/>
                  <a:pt x="4381406" y="2169430"/>
                </a:cubicBezTo>
                <a:cubicBezTo>
                  <a:pt x="4402242" y="2163190"/>
                  <a:pt x="4423580" y="2156848"/>
                  <a:pt x="4446128" y="2150204"/>
                </a:cubicBezTo>
                <a:cubicBezTo>
                  <a:pt x="4445322" y="2163190"/>
                  <a:pt x="4444618" y="2175972"/>
                  <a:pt x="4443814" y="2188655"/>
                </a:cubicBezTo>
                <a:cubicBezTo>
                  <a:pt x="4409589" y="2185033"/>
                  <a:pt x="4412106" y="2211706"/>
                  <a:pt x="4405262" y="2229824"/>
                </a:cubicBezTo>
                <a:cubicBezTo>
                  <a:pt x="4419756" y="2247339"/>
                  <a:pt x="4434351" y="2245526"/>
                  <a:pt x="4446330" y="2234656"/>
                </a:cubicBezTo>
                <a:cubicBezTo>
                  <a:pt x="4459213" y="2222879"/>
                  <a:pt x="4482465" y="2217040"/>
                  <a:pt x="4476324" y="2191776"/>
                </a:cubicBezTo>
                <a:cubicBezTo>
                  <a:pt x="4476124" y="2190971"/>
                  <a:pt x="4473406" y="2190769"/>
                  <a:pt x="4471795" y="2190266"/>
                </a:cubicBezTo>
                <a:cubicBezTo>
                  <a:pt x="4485787" y="2166210"/>
                  <a:pt x="4499778" y="2142152"/>
                  <a:pt x="4513770" y="2118096"/>
                </a:cubicBezTo>
                <a:cubicBezTo>
                  <a:pt x="4516287" y="2125142"/>
                  <a:pt x="4522225" y="2133093"/>
                  <a:pt x="4520715" y="2139233"/>
                </a:cubicBezTo>
                <a:cubicBezTo>
                  <a:pt x="4517091" y="2153325"/>
                  <a:pt x="4509944" y="2166612"/>
                  <a:pt x="4503703" y="2181308"/>
                </a:cubicBezTo>
                <a:cubicBezTo>
                  <a:pt x="4544872" y="2177482"/>
                  <a:pt x="4554535" y="2168625"/>
                  <a:pt x="4580706" y="2110747"/>
                </a:cubicBezTo>
                <a:cubicBezTo>
                  <a:pt x="4583022" y="2126651"/>
                  <a:pt x="4584833" y="2138932"/>
                  <a:pt x="4587149" y="2155037"/>
                </a:cubicBezTo>
                <a:cubicBezTo>
                  <a:pt x="4600032" y="2151815"/>
                  <a:pt x="4612212" y="2151613"/>
                  <a:pt x="4621070" y="2146178"/>
                </a:cubicBezTo>
                <a:cubicBezTo>
                  <a:pt x="4644120" y="2131785"/>
                  <a:pt x="4648348" y="2110747"/>
                  <a:pt x="4637476" y="2082564"/>
                </a:cubicBezTo>
                <a:cubicBezTo>
                  <a:pt x="4620969" y="2087293"/>
                  <a:pt x="4606172" y="2091623"/>
                  <a:pt x="4591476" y="2095851"/>
                </a:cubicBezTo>
                <a:cubicBezTo>
                  <a:pt x="4590470" y="2094240"/>
                  <a:pt x="4589463" y="2092629"/>
                  <a:pt x="4588356" y="2091018"/>
                </a:cubicBezTo>
                <a:cubicBezTo>
                  <a:pt x="4601542" y="2079645"/>
                  <a:pt x="4613822" y="2066962"/>
                  <a:pt x="4628116" y="2057198"/>
                </a:cubicBezTo>
                <a:cubicBezTo>
                  <a:pt x="4641201" y="2048139"/>
                  <a:pt x="4656299" y="2042199"/>
                  <a:pt x="4671096" y="2034551"/>
                </a:cubicBezTo>
                <a:cubicBezTo>
                  <a:pt x="4686497" y="2054581"/>
                  <a:pt x="4666969" y="2068975"/>
                  <a:pt x="4657106" y="2084476"/>
                </a:cubicBezTo>
                <a:cubicBezTo>
                  <a:pt x="4714881" y="2105009"/>
                  <a:pt x="4755043" y="2084476"/>
                  <a:pt x="4765010" y="2032536"/>
                </a:cubicBezTo>
                <a:cubicBezTo>
                  <a:pt x="4770344" y="2004656"/>
                  <a:pt x="4777288" y="1977075"/>
                  <a:pt x="4765612" y="1948791"/>
                </a:cubicBezTo>
                <a:cubicBezTo>
                  <a:pt x="4762795" y="1941945"/>
                  <a:pt x="4765210" y="1932987"/>
                  <a:pt x="4765210" y="1922016"/>
                </a:cubicBezTo>
                <a:cubicBezTo>
                  <a:pt x="4807687" y="1969928"/>
                  <a:pt x="4809399" y="2060418"/>
                  <a:pt x="4771049" y="2107727"/>
                </a:cubicBezTo>
                <a:cubicBezTo>
                  <a:pt x="4763700" y="2116786"/>
                  <a:pt x="4755850" y="2126249"/>
                  <a:pt x="4746288" y="2132590"/>
                </a:cubicBezTo>
                <a:cubicBezTo>
                  <a:pt x="4717902" y="2151312"/>
                  <a:pt x="4697669" y="2173959"/>
                  <a:pt x="4684080" y="2206975"/>
                </a:cubicBezTo>
                <a:cubicBezTo>
                  <a:pt x="4675626" y="2227409"/>
                  <a:pt x="4650563" y="2243412"/>
                  <a:pt x="4629626" y="2255491"/>
                </a:cubicBezTo>
                <a:cubicBezTo>
                  <a:pt x="4609695" y="2266967"/>
                  <a:pt x="4596208" y="2278843"/>
                  <a:pt x="4587953" y="2301391"/>
                </a:cubicBezTo>
                <a:cubicBezTo>
                  <a:pt x="4566917" y="2359269"/>
                  <a:pt x="4518098" y="2389365"/>
                  <a:pt x="4465455" y="2413524"/>
                </a:cubicBezTo>
                <a:cubicBezTo>
                  <a:pt x="4423580" y="2432749"/>
                  <a:pt x="4422474" y="2431943"/>
                  <a:pt x="4428211" y="2479452"/>
                </a:cubicBezTo>
                <a:cubicBezTo>
                  <a:pt x="4430929" y="2502101"/>
                  <a:pt x="4422575" y="2517903"/>
                  <a:pt x="4405361" y="2530990"/>
                </a:cubicBezTo>
                <a:cubicBezTo>
                  <a:pt x="4393485" y="2539948"/>
                  <a:pt x="4380299" y="2548202"/>
                  <a:pt x="4371139" y="2559575"/>
                </a:cubicBezTo>
                <a:cubicBezTo>
                  <a:pt x="4337418" y="2601147"/>
                  <a:pt x="4293734" y="2609199"/>
                  <a:pt x="4244311" y="2600643"/>
                </a:cubicBezTo>
                <a:cubicBezTo>
                  <a:pt x="4232937" y="2598630"/>
                  <a:pt x="4221764" y="2595813"/>
                  <a:pt x="4207370" y="2592591"/>
                </a:cubicBezTo>
                <a:cubicBezTo>
                  <a:pt x="4202036" y="2625607"/>
                  <a:pt x="4195895" y="2656508"/>
                  <a:pt x="4160867" y="2670198"/>
                </a:cubicBezTo>
                <a:cubicBezTo>
                  <a:pt x="4153619" y="2673015"/>
                  <a:pt x="4151001" y="2686806"/>
                  <a:pt x="4145667" y="2695260"/>
                </a:cubicBezTo>
                <a:cubicBezTo>
                  <a:pt x="4115570" y="2742167"/>
                  <a:pt x="4081348" y="2779410"/>
                  <a:pt x="4017028" y="2773471"/>
                </a:cubicBezTo>
                <a:cubicBezTo>
                  <a:pt x="3986630" y="2770654"/>
                  <a:pt x="3956433" y="2782027"/>
                  <a:pt x="3923820" y="2779913"/>
                </a:cubicBezTo>
                <a:cubicBezTo>
                  <a:pt x="3897749" y="2778203"/>
                  <a:pt x="3868157" y="2798334"/>
                  <a:pt x="3843396" y="2814036"/>
                </a:cubicBezTo>
                <a:cubicBezTo>
                  <a:pt x="3782096" y="2852990"/>
                  <a:pt x="3749884" y="2862754"/>
                  <a:pt x="3661608" y="2826517"/>
                </a:cubicBezTo>
                <a:cubicBezTo>
                  <a:pt x="3608461" y="2881879"/>
                  <a:pt x="3549073" y="2921940"/>
                  <a:pt x="3468449" y="2874732"/>
                </a:cubicBezTo>
                <a:cubicBezTo>
                  <a:pt x="3436842" y="2886006"/>
                  <a:pt x="3415401" y="2926973"/>
                  <a:pt x="3374735" y="2905433"/>
                </a:cubicBezTo>
                <a:cubicBezTo>
                  <a:pt x="3351284" y="2967336"/>
                  <a:pt x="3287768" y="2989380"/>
                  <a:pt x="3234521" y="2962606"/>
                </a:cubicBezTo>
                <a:cubicBezTo>
                  <a:pt x="3220027" y="2955358"/>
                  <a:pt x="3207243" y="2956163"/>
                  <a:pt x="3191541" y="2959485"/>
                </a:cubicBezTo>
                <a:cubicBezTo>
                  <a:pt x="3150675" y="2968243"/>
                  <a:pt x="3114639" y="2965525"/>
                  <a:pt x="3086254" y="2924355"/>
                </a:cubicBezTo>
                <a:cubicBezTo>
                  <a:pt x="3072967" y="2905029"/>
                  <a:pt x="3041964" y="2886509"/>
                  <a:pt x="3019317" y="2887012"/>
                </a:cubicBezTo>
                <a:cubicBezTo>
                  <a:pt x="2964559" y="2888120"/>
                  <a:pt x="2928926" y="2857418"/>
                  <a:pt x="2890678" y="2828128"/>
                </a:cubicBezTo>
                <a:cubicBezTo>
                  <a:pt x="2889368" y="2827121"/>
                  <a:pt x="2887658" y="2826719"/>
                  <a:pt x="2886148" y="2826115"/>
                </a:cubicBezTo>
                <a:cubicBezTo>
                  <a:pt x="2817198" y="2841615"/>
                  <a:pt x="2794751" y="2825510"/>
                  <a:pt x="2793846" y="2755958"/>
                </a:cubicBezTo>
                <a:cubicBezTo>
                  <a:pt x="2766920" y="2763507"/>
                  <a:pt x="2745454" y="2776592"/>
                  <a:pt x="2727475" y="2793377"/>
                </a:cubicBezTo>
                <a:lnTo>
                  <a:pt x="2682530" y="2852315"/>
                </a:lnTo>
                <a:lnTo>
                  <a:pt x="2681814" y="2851984"/>
                </a:lnTo>
                <a:lnTo>
                  <a:pt x="2681484" y="2853004"/>
                </a:lnTo>
                <a:lnTo>
                  <a:pt x="2610247" y="2854902"/>
                </a:lnTo>
                <a:cubicBezTo>
                  <a:pt x="2614877" y="2848259"/>
                  <a:pt x="2618299" y="2837288"/>
                  <a:pt x="2624239" y="2835677"/>
                </a:cubicBezTo>
                <a:cubicBezTo>
                  <a:pt x="2661079" y="2825712"/>
                  <a:pt x="2657959" y="2783537"/>
                  <a:pt x="2683324" y="2765017"/>
                </a:cubicBezTo>
                <a:cubicBezTo>
                  <a:pt x="2675171" y="2733913"/>
                  <a:pt x="2700033" y="2720023"/>
                  <a:pt x="2715435" y="2700293"/>
                </a:cubicBezTo>
                <a:cubicBezTo>
                  <a:pt x="2729023" y="2682982"/>
                  <a:pt x="2723285" y="2655401"/>
                  <a:pt x="2705066" y="2643221"/>
                </a:cubicBezTo>
                <a:cubicBezTo>
                  <a:pt x="2691679" y="2634263"/>
                  <a:pt x="2676076" y="2628626"/>
                  <a:pt x="2661380" y="2621480"/>
                </a:cubicBezTo>
                <a:cubicBezTo>
                  <a:pt x="2667219" y="2599738"/>
                  <a:pt x="2685236" y="2609100"/>
                  <a:pt x="2698121" y="2608394"/>
                </a:cubicBezTo>
                <a:cubicBezTo>
                  <a:pt x="2726203" y="2606784"/>
                  <a:pt x="2761333" y="2617755"/>
                  <a:pt x="2756401" y="2568232"/>
                </a:cubicBezTo>
                <a:cubicBezTo>
                  <a:pt x="2756099" y="2565313"/>
                  <a:pt x="2763346" y="2561891"/>
                  <a:pt x="2766869" y="2558369"/>
                </a:cubicBezTo>
                <a:cubicBezTo>
                  <a:pt x="2789316" y="2536425"/>
                  <a:pt x="2793545" y="2495961"/>
                  <a:pt x="2834109" y="2492036"/>
                </a:cubicBezTo>
                <a:cubicBezTo>
                  <a:pt x="2836222" y="2491834"/>
                  <a:pt x="2838738" y="2487203"/>
                  <a:pt x="2839744" y="2484184"/>
                </a:cubicBezTo>
                <a:cubicBezTo>
                  <a:pt x="2852126" y="2446841"/>
                  <a:pt x="2872257" y="2411610"/>
                  <a:pt x="2870747" y="2367623"/>
                </a:cubicBezTo>
                <a:cubicBezTo>
                  <a:pt x="2886148" y="2364805"/>
                  <a:pt x="2901548" y="2361986"/>
                  <a:pt x="2916446" y="2359369"/>
                </a:cubicBezTo>
                <a:cubicBezTo>
                  <a:pt x="2923894" y="2334003"/>
                  <a:pt x="2931142" y="2309745"/>
                  <a:pt x="2938086" y="2286091"/>
                </a:cubicBezTo>
                <a:cubicBezTo>
                  <a:pt x="2912319" y="2299378"/>
                  <a:pt x="2887256" y="2312261"/>
                  <a:pt x="2862292" y="2325045"/>
                </a:cubicBezTo>
                <a:cubicBezTo>
                  <a:pt x="2860682" y="2322830"/>
                  <a:pt x="2859071" y="2320617"/>
                  <a:pt x="2857460" y="2318402"/>
                </a:cubicBezTo>
                <a:cubicBezTo>
                  <a:pt x="2869439" y="2299579"/>
                  <a:pt x="2881417" y="2280856"/>
                  <a:pt x="2894401" y="2260424"/>
                </a:cubicBezTo>
                <a:cubicBezTo>
                  <a:pt x="2872659" y="2248647"/>
                  <a:pt x="2853636" y="2238380"/>
                  <a:pt x="2832800" y="2227207"/>
                </a:cubicBezTo>
                <a:cubicBezTo>
                  <a:pt x="2866822" y="2201439"/>
                  <a:pt x="2917955" y="2193991"/>
                  <a:pt x="2919566" y="2139534"/>
                </a:cubicBezTo>
                <a:cubicBezTo>
                  <a:pt x="2932953" y="2142756"/>
                  <a:pt x="2942717" y="2147890"/>
                  <a:pt x="2951576" y="2146580"/>
                </a:cubicBezTo>
                <a:cubicBezTo>
                  <a:pt x="2962043" y="2144971"/>
                  <a:pt x="2971605" y="2137723"/>
                  <a:pt x="2980563" y="2133394"/>
                </a:cubicBezTo>
                <a:cubicBezTo>
                  <a:pt x="2983785" y="2135811"/>
                  <a:pt x="2985396" y="2136616"/>
                  <a:pt x="2986402" y="2137824"/>
                </a:cubicBezTo>
                <a:cubicBezTo>
                  <a:pt x="2996870" y="2151714"/>
                  <a:pt x="3007439" y="2167115"/>
                  <a:pt x="3025961" y="2148694"/>
                </a:cubicBezTo>
                <a:cubicBezTo>
                  <a:pt x="3038140" y="2136515"/>
                  <a:pt x="3035222" y="2122423"/>
                  <a:pt x="3020121" y="2106319"/>
                </a:cubicBezTo>
                <a:cubicBezTo>
                  <a:pt x="3011164" y="2096756"/>
                  <a:pt x="3002608" y="2086891"/>
                  <a:pt x="2992442" y="2075518"/>
                </a:cubicBezTo>
                <a:cubicBezTo>
                  <a:pt x="2954191" y="2100783"/>
                  <a:pt x="2906380" y="2108130"/>
                  <a:pt x="2888966" y="2157654"/>
                </a:cubicBezTo>
                <a:cubicBezTo>
                  <a:pt x="2885041" y="2168926"/>
                  <a:pt x="2871553" y="2177886"/>
                  <a:pt x="2860783" y="2185334"/>
                </a:cubicBezTo>
                <a:cubicBezTo>
                  <a:pt x="2850816" y="2192178"/>
                  <a:pt x="2836826" y="2193688"/>
                  <a:pt x="2827666" y="2201237"/>
                </a:cubicBezTo>
                <a:cubicBezTo>
                  <a:pt x="2817701" y="2209390"/>
                  <a:pt x="2813071" y="2223987"/>
                  <a:pt x="2803106" y="2232039"/>
                </a:cubicBezTo>
                <a:cubicBezTo>
                  <a:pt x="2776835" y="2253177"/>
                  <a:pt x="2776532" y="2285085"/>
                  <a:pt x="2757608" y="2319812"/>
                </a:cubicBezTo>
                <a:cubicBezTo>
                  <a:pt x="2773009" y="2307128"/>
                  <a:pt x="2780156" y="2301290"/>
                  <a:pt x="2787404" y="2295352"/>
                </a:cubicBezTo>
                <a:cubicBezTo>
                  <a:pt x="2783378" y="2316692"/>
                  <a:pt x="2775627" y="2333199"/>
                  <a:pt x="2767071" y="2349404"/>
                </a:cubicBezTo>
                <a:cubicBezTo>
                  <a:pt x="2764152" y="2354839"/>
                  <a:pt x="2759219" y="2363698"/>
                  <a:pt x="2755496" y="2363597"/>
                </a:cubicBezTo>
                <a:cubicBezTo>
                  <a:pt x="2726405" y="2362792"/>
                  <a:pt x="2716138" y="2383629"/>
                  <a:pt x="2703556" y="2403759"/>
                </a:cubicBezTo>
                <a:cubicBezTo>
                  <a:pt x="2699027" y="2410906"/>
                  <a:pt x="2689161" y="2415436"/>
                  <a:pt x="2680909" y="2419462"/>
                </a:cubicBezTo>
                <a:cubicBezTo>
                  <a:pt x="2646383" y="2436171"/>
                  <a:pt x="2619710" y="2458416"/>
                  <a:pt x="2617596" y="2496161"/>
                </a:cubicBezTo>
                <a:cubicBezTo>
                  <a:pt x="2633298" y="2514180"/>
                  <a:pt x="2646181" y="2528876"/>
                  <a:pt x="2654638" y="2538640"/>
                </a:cubicBezTo>
                <a:cubicBezTo>
                  <a:pt x="2649001" y="2562898"/>
                  <a:pt x="2644572" y="2581620"/>
                  <a:pt x="2640243" y="2600241"/>
                </a:cubicBezTo>
                <a:cubicBezTo>
                  <a:pt x="2635311" y="2606280"/>
                  <a:pt x="2630380" y="2612219"/>
                  <a:pt x="2623334" y="2620675"/>
                </a:cubicBezTo>
                <a:cubicBezTo>
                  <a:pt x="2614374" y="2608898"/>
                  <a:pt x="2607631" y="2600241"/>
                  <a:pt x="2599981" y="2590176"/>
                </a:cubicBezTo>
                <a:cubicBezTo>
                  <a:pt x="2613770" y="2573768"/>
                  <a:pt x="2626050" y="2558971"/>
                  <a:pt x="2641249" y="2540853"/>
                </a:cubicBezTo>
                <a:cubicBezTo>
                  <a:pt x="2630580" y="2537633"/>
                  <a:pt x="2622930" y="2532700"/>
                  <a:pt x="2619206" y="2534713"/>
                </a:cubicBezTo>
                <a:cubicBezTo>
                  <a:pt x="2604711" y="2542666"/>
                  <a:pt x="2589312" y="2550819"/>
                  <a:pt x="2578339" y="2562696"/>
                </a:cubicBezTo>
                <a:cubicBezTo>
                  <a:pt x="2563342" y="2579003"/>
                  <a:pt x="2573910" y="2595813"/>
                  <a:pt x="2590116" y="2611111"/>
                </a:cubicBezTo>
                <a:cubicBezTo>
                  <a:pt x="2580655" y="2618561"/>
                  <a:pt x="2573205" y="2622989"/>
                  <a:pt x="2567770" y="2629130"/>
                </a:cubicBezTo>
                <a:cubicBezTo>
                  <a:pt x="2545727" y="2653992"/>
                  <a:pt x="2546632" y="2659629"/>
                  <a:pt x="2571695" y="2680665"/>
                </a:cubicBezTo>
                <a:cubicBezTo>
                  <a:pt x="2578741" y="2686504"/>
                  <a:pt x="2584178" y="2694254"/>
                  <a:pt x="2592230" y="2703011"/>
                </a:cubicBezTo>
                <a:cubicBezTo>
                  <a:pt x="2582264" y="2709857"/>
                  <a:pt x="2576125" y="2717204"/>
                  <a:pt x="2568978" y="2718514"/>
                </a:cubicBezTo>
                <a:cubicBezTo>
                  <a:pt x="2502745" y="2730188"/>
                  <a:pt x="2464797" y="2793905"/>
                  <a:pt x="2400781" y="2809507"/>
                </a:cubicBezTo>
                <a:cubicBezTo>
                  <a:pt x="2396452" y="2810614"/>
                  <a:pt x="2392226" y="2815043"/>
                  <a:pt x="2389305" y="2818968"/>
                </a:cubicBezTo>
                <a:cubicBezTo>
                  <a:pt x="2374005" y="2839804"/>
                  <a:pt x="2359109" y="2860941"/>
                  <a:pt x="2343204" y="2883287"/>
                </a:cubicBezTo>
                <a:cubicBezTo>
                  <a:pt x="2356089" y="2898689"/>
                  <a:pt x="2369174" y="2914391"/>
                  <a:pt x="2381052" y="2928584"/>
                </a:cubicBezTo>
                <a:cubicBezTo>
                  <a:pt x="2373805" y="2940359"/>
                  <a:pt x="2367462" y="2950829"/>
                  <a:pt x="2355586" y="2970155"/>
                </a:cubicBezTo>
                <a:cubicBezTo>
                  <a:pt x="2348138" y="2943581"/>
                  <a:pt x="2343204" y="2925966"/>
                  <a:pt x="2338475" y="2909156"/>
                </a:cubicBezTo>
                <a:cubicBezTo>
                  <a:pt x="2306193" y="2905734"/>
                  <a:pt x="2276842" y="2920531"/>
                  <a:pt x="2250398" y="2953547"/>
                </a:cubicBezTo>
                <a:cubicBezTo>
                  <a:pt x="2253218" y="2969249"/>
                  <a:pt x="2255936" y="2984851"/>
                  <a:pt x="2259055" y="3002566"/>
                </a:cubicBezTo>
                <a:cubicBezTo>
                  <a:pt x="2267008" y="3001257"/>
                  <a:pt x="2275060" y="2999949"/>
                  <a:pt x="2285831" y="2998138"/>
                </a:cubicBezTo>
                <a:cubicBezTo>
                  <a:pt x="2293077" y="3020684"/>
                  <a:pt x="2303244" y="3042527"/>
                  <a:pt x="2335655" y="3051384"/>
                </a:cubicBezTo>
                <a:cubicBezTo>
                  <a:pt x="2333341" y="3031253"/>
                  <a:pt x="2331528" y="3016054"/>
                  <a:pt x="2329515" y="2998540"/>
                </a:cubicBezTo>
                <a:cubicBezTo>
                  <a:pt x="2337064" y="2995117"/>
                  <a:pt x="2346426" y="2987367"/>
                  <a:pt x="2351458" y="2989481"/>
                </a:cubicBezTo>
                <a:cubicBezTo>
                  <a:pt x="2364543" y="2995218"/>
                  <a:pt x="2375716" y="3005283"/>
                  <a:pt x="2386285" y="3012632"/>
                </a:cubicBezTo>
                <a:cubicBezTo>
                  <a:pt x="2390715" y="3004076"/>
                  <a:pt x="2396955" y="2982234"/>
                  <a:pt x="2402794" y="2982436"/>
                </a:cubicBezTo>
                <a:cubicBezTo>
                  <a:pt x="2438225" y="2983139"/>
                  <a:pt x="2448592" y="2947407"/>
                  <a:pt x="2475267" y="2937240"/>
                </a:cubicBezTo>
                <a:cubicBezTo>
                  <a:pt x="2478186" y="2936133"/>
                  <a:pt x="2481607" y="2936636"/>
                  <a:pt x="2485434" y="2936333"/>
                </a:cubicBezTo>
                <a:cubicBezTo>
                  <a:pt x="2489258" y="2948009"/>
                  <a:pt x="2493183" y="2959686"/>
                  <a:pt x="2499022" y="2977401"/>
                </a:cubicBezTo>
                <a:cubicBezTo>
                  <a:pt x="2525796" y="2942374"/>
                  <a:pt x="2548846" y="2912277"/>
                  <a:pt x="2571897" y="2882180"/>
                </a:cubicBezTo>
                <a:cubicBezTo>
                  <a:pt x="2572602" y="2886911"/>
                  <a:pt x="2573306" y="2891643"/>
                  <a:pt x="2574011" y="2896777"/>
                </a:cubicBezTo>
                <a:cubicBezTo>
                  <a:pt x="2591595" y="2885503"/>
                  <a:pt x="2608970" y="2878960"/>
                  <a:pt x="2626151" y="2877147"/>
                </a:cubicBezTo>
                <a:cubicBezTo>
                  <a:pt x="2621521" y="2881274"/>
                  <a:pt x="2616589" y="2883791"/>
                  <a:pt x="2614273" y="2887817"/>
                </a:cubicBezTo>
                <a:cubicBezTo>
                  <a:pt x="2594041" y="2922846"/>
                  <a:pt x="2572702" y="2957270"/>
                  <a:pt x="2554887" y="2993508"/>
                </a:cubicBezTo>
                <a:cubicBezTo>
                  <a:pt x="2543613" y="3016456"/>
                  <a:pt x="2517342" y="3018469"/>
                  <a:pt x="2503954" y="3036890"/>
                </a:cubicBezTo>
                <a:cubicBezTo>
                  <a:pt x="2487647" y="3021792"/>
                  <a:pt x="2485634" y="3034273"/>
                  <a:pt x="2482414" y="3052089"/>
                </a:cubicBezTo>
                <a:cubicBezTo>
                  <a:pt x="2500833" y="3056317"/>
                  <a:pt x="2518951" y="3060544"/>
                  <a:pt x="2537070" y="3064671"/>
                </a:cubicBezTo>
                <a:cubicBezTo>
                  <a:pt x="2542907" y="3082085"/>
                  <a:pt x="2549351" y="3101412"/>
                  <a:pt x="2556094" y="3121542"/>
                </a:cubicBezTo>
                <a:cubicBezTo>
                  <a:pt x="2513918" y="3126777"/>
                  <a:pt x="2543211" y="3084802"/>
                  <a:pt x="2519757" y="3076749"/>
                </a:cubicBezTo>
                <a:cubicBezTo>
                  <a:pt x="2514924" y="3083292"/>
                  <a:pt x="2509591" y="3090439"/>
                  <a:pt x="2503653" y="3098392"/>
                </a:cubicBezTo>
                <a:cubicBezTo>
                  <a:pt x="2490970" y="3084199"/>
                  <a:pt x="2478386" y="3070207"/>
                  <a:pt x="2462182" y="3051988"/>
                </a:cubicBezTo>
                <a:cubicBezTo>
                  <a:pt x="2445471" y="3092452"/>
                  <a:pt x="2475366" y="3111980"/>
                  <a:pt x="2485130" y="3137346"/>
                </a:cubicBezTo>
                <a:cubicBezTo>
                  <a:pt x="2443961" y="3161101"/>
                  <a:pt x="2448291" y="3150229"/>
                  <a:pt x="2460873" y="3193009"/>
                </a:cubicBezTo>
                <a:cubicBezTo>
                  <a:pt x="2426046" y="3197538"/>
                  <a:pt x="2450405" y="3153048"/>
                  <a:pt x="2426448" y="3150330"/>
                </a:cubicBezTo>
                <a:cubicBezTo>
                  <a:pt x="2420107" y="3180930"/>
                  <a:pt x="2413866" y="3211228"/>
                  <a:pt x="2405713" y="3250986"/>
                </a:cubicBezTo>
                <a:cubicBezTo>
                  <a:pt x="2431078" y="3225319"/>
                  <a:pt x="2458356" y="3213946"/>
                  <a:pt x="2479394" y="3228339"/>
                </a:cubicBezTo>
                <a:cubicBezTo>
                  <a:pt x="2502343" y="3244041"/>
                  <a:pt x="2519254" y="3244947"/>
                  <a:pt x="2538277" y="3228339"/>
                </a:cubicBezTo>
                <a:cubicBezTo>
                  <a:pt x="2559012" y="3251489"/>
                  <a:pt x="2536466" y="3260348"/>
                  <a:pt x="2527607" y="3271721"/>
                </a:cubicBezTo>
                <a:cubicBezTo>
                  <a:pt x="2557502" y="3283499"/>
                  <a:pt x="2542404" y="3313596"/>
                  <a:pt x="2556799" y="3330606"/>
                </a:cubicBezTo>
                <a:cubicBezTo>
                  <a:pt x="2582365" y="3315809"/>
                  <a:pt x="2581358" y="3353154"/>
                  <a:pt x="2600484" y="3352851"/>
                </a:cubicBezTo>
                <a:cubicBezTo>
                  <a:pt x="2607429" y="3348020"/>
                  <a:pt x="2614677" y="3342886"/>
                  <a:pt x="2622426" y="3337553"/>
                </a:cubicBezTo>
                <a:cubicBezTo>
                  <a:pt x="2629472" y="3353053"/>
                  <a:pt x="2608234" y="3369560"/>
                  <a:pt x="2632090" y="3381941"/>
                </a:cubicBezTo>
                <a:cubicBezTo>
                  <a:pt x="2644572" y="3388383"/>
                  <a:pt x="2650812" y="3406703"/>
                  <a:pt x="2662387" y="3423210"/>
                </a:cubicBezTo>
                <a:cubicBezTo>
                  <a:pt x="2672353" y="3422706"/>
                  <a:pt x="2686344" y="3422104"/>
                  <a:pt x="2700033" y="3421399"/>
                </a:cubicBezTo>
                <a:cubicBezTo>
                  <a:pt x="2709797" y="3441127"/>
                  <a:pt x="2699128" y="3453709"/>
                  <a:pt x="2687752" y="3466695"/>
                </a:cubicBezTo>
                <a:cubicBezTo>
                  <a:pt x="2679096" y="3476558"/>
                  <a:pt x="2668327" y="3486424"/>
                  <a:pt x="2664200" y="3498199"/>
                </a:cubicBezTo>
                <a:cubicBezTo>
                  <a:pt x="2652020" y="3533228"/>
                  <a:pt x="2642658" y="3569263"/>
                  <a:pt x="2632896" y="3602380"/>
                </a:cubicBezTo>
                <a:cubicBezTo>
                  <a:pt x="2646785" y="3601171"/>
                  <a:pt x="2662187" y="3599864"/>
                  <a:pt x="2677285" y="3598554"/>
                </a:cubicBezTo>
                <a:lnTo>
                  <a:pt x="2677285" y="3659553"/>
                </a:lnTo>
                <a:cubicBezTo>
                  <a:pt x="2669333" y="3664082"/>
                  <a:pt x="2662288" y="3668108"/>
                  <a:pt x="2654436" y="3672537"/>
                </a:cubicBezTo>
                <a:cubicBezTo>
                  <a:pt x="2666413" y="3690052"/>
                  <a:pt x="2691376" y="3693575"/>
                  <a:pt x="2685036" y="3721154"/>
                </a:cubicBezTo>
                <a:lnTo>
                  <a:pt x="2604812" y="3721154"/>
                </a:lnTo>
                <a:cubicBezTo>
                  <a:pt x="2607227" y="3751049"/>
                  <a:pt x="2635814" y="3755578"/>
                  <a:pt x="2645075" y="3750950"/>
                </a:cubicBezTo>
                <a:cubicBezTo>
                  <a:pt x="2670942" y="3738166"/>
                  <a:pt x="2697114" y="3750950"/>
                  <a:pt x="2715535" y="3744709"/>
                </a:cubicBezTo>
                <a:cubicBezTo>
                  <a:pt x="2733653" y="3720954"/>
                  <a:pt x="2747343" y="3701023"/>
                  <a:pt x="2763045" y="3682905"/>
                </a:cubicBezTo>
                <a:cubicBezTo>
                  <a:pt x="2778545" y="3664988"/>
                  <a:pt x="2792940" y="3647575"/>
                  <a:pt x="2787807" y="3620900"/>
                </a:cubicBezTo>
                <a:cubicBezTo>
                  <a:pt x="2770493" y="3623719"/>
                  <a:pt x="2755395" y="3626236"/>
                  <a:pt x="2734458" y="3629658"/>
                </a:cubicBezTo>
                <a:cubicBezTo>
                  <a:pt x="2744624" y="3611841"/>
                  <a:pt x="2751268" y="3600064"/>
                  <a:pt x="2759019" y="3586577"/>
                </a:cubicBezTo>
                <a:cubicBezTo>
                  <a:pt x="2745027" y="3579933"/>
                  <a:pt x="2734961" y="3575201"/>
                  <a:pt x="2719964" y="3568156"/>
                </a:cubicBezTo>
                <a:cubicBezTo>
                  <a:pt x="2729726" y="3542992"/>
                  <a:pt x="2738987" y="3519237"/>
                  <a:pt x="2750261" y="3490147"/>
                </a:cubicBezTo>
                <a:cubicBezTo>
                  <a:pt x="2741202" y="3478371"/>
                  <a:pt x="2729425" y="3463071"/>
                  <a:pt x="2717144" y="3447066"/>
                </a:cubicBezTo>
                <a:cubicBezTo>
                  <a:pt x="2723990" y="3432572"/>
                  <a:pt x="2731036" y="3417474"/>
                  <a:pt x="2737477" y="3403984"/>
                </a:cubicBezTo>
                <a:cubicBezTo>
                  <a:pt x="2730935" y="3364830"/>
                  <a:pt x="2703455" y="3346007"/>
                  <a:pt x="2671246" y="3329096"/>
                </a:cubicBezTo>
                <a:cubicBezTo>
                  <a:pt x="2680405" y="3269809"/>
                  <a:pt x="2631485" y="3266790"/>
                  <a:pt x="2593034" y="3255718"/>
                </a:cubicBezTo>
                <a:cubicBezTo>
                  <a:pt x="2608436" y="3221796"/>
                  <a:pt x="2634305" y="3224313"/>
                  <a:pt x="2659570" y="3224614"/>
                </a:cubicBezTo>
                <a:cubicBezTo>
                  <a:pt x="2681713" y="3224917"/>
                  <a:pt x="2703859" y="3224614"/>
                  <a:pt x="2726003" y="3224614"/>
                </a:cubicBezTo>
                <a:cubicBezTo>
                  <a:pt x="2670138" y="3189183"/>
                  <a:pt x="2608133" y="3192002"/>
                  <a:pt x="2546733" y="3186466"/>
                </a:cubicBezTo>
                <a:cubicBezTo>
                  <a:pt x="2561328" y="3177306"/>
                  <a:pt x="2575822" y="3169254"/>
                  <a:pt x="2591424" y="3166133"/>
                </a:cubicBezTo>
                <a:cubicBezTo>
                  <a:pt x="2621822" y="3159993"/>
                  <a:pt x="2636922" y="3141774"/>
                  <a:pt x="2641452" y="3112585"/>
                </a:cubicBezTo>
                <a:cubicBezTo>
                  <a:pt x="2679197" y="3098994"/>
                  <a:pt x="2700435" y="3065477"/>
                  <a:pt x="2728117" y="3039809"/>
                </a:cubicBezTo>
                <a:cubicBezTo>
                  <a:pt x="2743919" y="3025214"/>
                  <a:pt x="2745732" y="3004377"/>
                  <a:pt x="2733249" y="2990688"/>
                </a:cubicBezTo>
                <a:cubicBezTo>
                  <a:pt x="2718957" y="2974986"/>
                  <a:pt x="2702347" y="2964015"/>
                  <a:pt x="2682016" y="2982737"/>
                </a:cubicBezTo>
                <a:cubicBezTo>
                  <a:pt x="2669635" y="2975087"/>
                  <a:pt x="2672856" y="2967538"/>
                  <a:pt x="2681814" y="2959485"/>
                </a:cubicBezTo>
                <a:cubicBezTo>
                  <a:pt x="2692183" y="2950123"/>
                  <a:pt x="2711004" y="2947910"/>
                  <a:pt x="2708488" y="2922947"/>
                </a:cubicBezTo>
                <a:cubicBezTo>
                  <a:pt x="2694295" y="2918417"/>
                  <a:pt x="2678392" y="2913384"/>
                  <a:pt x="2663495" y="2908653"/>
                </a:cubicBezTo>
                <a:lnTo>
                  <a:pt x="2681484" y="2853004"/>
                </a:lnTo>
                <a:lnTo>
                  <a:pt x="2682016" y="2852990"/>
                </a:lnTo>
                <a:lnTo>
                  <a:pt x="2682530" y="2852315"/>
                </a:lnTo>
                <a:lnTo>
                  <a:pt x="2701330" y="2861017"/>
                </a:lnTo>
                <a:cubicBezTo>
                  <a:pt x="2707734" y="2864062"/>
                  <a:pt x="2713019" y="2867385"/>
                  <a:pt x="2714125" y="2871712"/>
                </a:cubicBezTo>
                <a:cubicBezTo>
                  <a:pt x="2724996" y="2916103"/>
                  <a:pt x="2766669" y="2942877"/>
                  <a:pt x="2776633" y="2990084"/>
                </a:cubicBezTo>
                <a:cubicBezTo>
                  <a:pt x="2810957" y="2989682"/>
                  <a:pt x="2831189" y="3008806"/>
                  <a:pt x="2842865" y="3040112"/>
                </a:cubicBezTo>
                <a:cubicBezTo>
                  <a:pt x="2846590" y="3049975"/>
                  <a:pt x="2853737" y="3059638"/>
                  <a:pt x="2861688" y="3066785"/>
                </a:cubicBezTo>
                <a:cubicBezTo>
                  <a:pt x="2895005" y="3096781"/>
                  <a:pt x="2899838" y="3118321"/>
                  <a:pt x="2882122" y="3159692"/>
                </a:cubicBezTo>
                <a:cubicBezTo>
                  <a:pt x="2865917" y="3197538"/>
                  <a:pt x="2843067" y="3229547"/>
                  <a:pt x="2802703" y="3247362"/>
                </a:cubicBezTo>
                <a:cubicBezTo>
                  <a:pt x="2812266" y="3266891"/>
                  <a:pt x="2822029" y="3273132"/>
                  <a:pt x="2839947" y="3266185"/>
                </a:cubicBezTo>
                <a:cubicBezTo>
                  <a:pt x="2853737" y="3260851"/>
                  <a:pt x="2868633" y="3258636"/>
                  <a:pt x="2883028" y="3255012"/>
                </a:cubicBezTo>
                <a:cubicBezTo>
                  <a:pt x="2877995" y="3260851"/>
                  <a:pt x="2873063" y="3266689"/>
                  <a:pt x="2868130" y="3272427"/>
                </a:cubicBezTo>
                <a:cubicBezTo>
                  <a:pt x="2883733" y="3290344"/>
                  <a:pt x="2898730" y="3307455"/>
                  <a:pt x="2914230" y="3325171"/>
                </a:cubicBezTo>
                <a:cubicBezTo>
                  <a:pt x="2917854" y="3318024"/>
                  <a:pt x="2920472" y="3313092"/>
                  <a:pt x="2922988" y="3308060"/>
                </a:cubicBezTo>
                <a:cubicBezTo>
                  <a:pt x="2939194" y="3347416"/>
                  <a:pt x="2910305" y="3365938"/>
                  <a:pt x="2883028" y="3385262"/>
                </a:cubicBezTo>
                <a:cubicBezTo>
                  <a:pt x="2907085" y="3402576"/>
                  <a:pt x="2927619" y="3417474"/>
                  <a:pt x="2947951" y="3432169"/>
                </a:cubicBezTo>
                <a:cubicBezTo>
                  <a:pt x="2944932" y="3439919"/>
                  <a:pt x="2942415" y="3446362"/>
                  <a:pt x="2940906" y="3450186"/>
                </a:cubicBezTo>
                <a:cubicBezTo>
                  <a:pt x="2964357" y="3468807"/>
                  <a:pt x="2994756" y="3433679"/>
                  <a:pt x="3013882" y="3467702"/>
                </a:cubicBezTo>
                <a:cubicBezTo>
                  <a:pt x="2996266" y="3483000"/>
                  <a:pt x="2960331" y="3466392"/>
                  <a:pt x="2959929" y="3506453"/>
                </a:cubicBezTo>
                <a:cubicBezTo>
                  <a:pt x="2968687" y="3511185"/>
                  <a:pt x="2980161" y="3517224"/>
                  <a:pt x="2991132" y="3523162"/>
                </a:cubicBezTo>
                <a:cubicBezTo>
                  <a:pt x="2972412" y="3547924"/>
                  <a:pt x="2945435" y="3554668"/>
                  <a:pt x="2951272" y="3582249"/>
                </a:cubicBezTo>
                <a:cubicBezTo>
                  <a:pt x="2957010" y="3585168"/>
                  <a:pt x="2962647" y="3588086"/>
                  <a:pt x="2971907" y="3592917"/>
                </a:cubicBezTo>
                <a:cubicBezTo>
                  <a:pt x="2960735" y="3610230"/>
                  <a:pt x="2950266" y="3626337"/>
                  <a:pt x="2939798" y="3642441"/>
                </a:cubicBezTo>
                <a:cubicBezTo>
                  <a:pt x="2947549" y="3647171"/>
                  <a:pt x="2955701" y="3652204"/>
                  <a:pt x="2963955" y="3657237"/>
                </a:cubicBezTo>
                <a:cubicBezTo>
                  <a:pt x="2932350" y="3686226"/>
                  <a:pt x="2886047" y="3693272"/>
                  <a:pt x="2858064" y="3727797"/>
                </a:cubicBezTo>
                <a:lnTo>
                  <a:pt x="2853959" y="3728140"/>
                </a:lnTo>
                <a:lnTo>
                  <a:pt x="2853737" y="3727696"/>
                </a:lnTo>
                <a:lnTo>
                  <a:pt x="2853170" y="3728137"/>
                </a:lnTo>
                <a:lnTo>
                  <a:pt x="2844061" y="3718890"/>
                </a:lnTo>
                <a:cubicBezTo>
                  <a:pt x="2841003" y="3715870"/>
                  <a:pt x="2838085" y="3713605"/>
                  <a:pt x="2835718" y="3714108"/>
                </a:cubicBezTo>
                <a:cubicBezTo>
                  <a:pt x="2801696" y="3720954"/>
                  <a:pt x="2771702" y="3735146"/>
                  <a:pt x="2753483" y="3768866"/>
                </a:cubicBezTo>
                <a:cubicBezTo>
                  <a:pt x="2801193" y="3783662"/>
                  <a:pt x="2801094" y="3782858"/>
                  <a:pt x="2823842" y="3750849"/>
                </a:cubicBezTo>
                <a:lnTo>
                  <a:pt x="2853170" y="3728137"/>
                </a:lnTo>
                <a:lnTo>
                  <a:pt x="2853234" y="3728200"/>
                </a:lnTo>
                <a:lnTo>
                  <a:pt x="2853959" y="3728140"/>
                </a:lnTo>
                <a:lnTo>
                  <a:pt x="2872949" y="3765922"/>
                </a:lnTo>
                <a:cubicBezTo>
                  <a:pt x="2882524" y="3771005"/>
                  <a:pt x="2895460" y="3768564"/>
                  <a:pt x="2912319" y="3759002"/>
                </a:cubicBezTo>
                <a:cubicBezTo>
                  <a:pt x="2926511" y="3750950"/>
                  <a:pt x="2941409" y="3744306"/>
                  <a:pt x="2956004" y="3736957"/>
                </a:cubicBezTo>
                <a:lnTo>
                  <a:pt x="2972955" y="3747054"/>
                </a:lnTo>
                <a:lnTo>
                  <a:pt x="2988794" y="3725487"/>
                </a:lnTo>
                <a:cubicBezTo>
                  <a:pt x="3000615" y="3707169"/>
                  <a:pt x="2999765" y="3696921"/>
                  <a:pt x="2998180" y="3655929"/>
                </a:cubicBezTo>
                <a:cubicBezTo>
                  <a:pt x="2997676" y="3642644"/>
                  <a:pt x="2986804" y="3621908"/>
                  <a:pt x="3012674" y="3617076"/>
                </a:cubicBezTo>
                <a:cubicBezTo>
                  <a:pt x="3015794" y="3633282"/>
                  <a:pt x="3018915" y="3649588"/>
                  <a:pt x="3022137" y="3665794"/>
                </a:cubicBezTo>
                <a:cubicBezTo>
                  <a:pt x="3026514" y="3687989"/>
                  <a:pt x="3025609" y="3704194"/>
                  <a:pt x="3017845" y="3717016"/>
                </a:cubicBezTo>
                <a:lnTo>
                  <a:pt x="2973351" y="3747292"/>
                </a:lnTo>
                <a:lnTo>
                  <a:pt x="2974423" y="3747928"/>
                </a:lnTo>
                <a:cubicBezTo>
                  <a:pt x="2967478" y="3752056"/>
                  <a:pt x="2958821" y="3754673"/>
                  <a:pt x="2953890" y="3760512"/>
                </a:cubicBezTo>
                <a:cubicBezTo>
                  <a:pt x="2921177" y="3798963"/>
                  <a:pt x="2884436" y="3793829"/>
                  <a:pt x="2849509" y="3772590"/>
                </a:cubicBezTo>
                <a:cubicBezTo>
                  <a:pt x="2816695" y="3783260"/>
                  <a:pt x="2787101" y="3792822"/>
                  <a:pt x="2756099" y="3802787"/>
                </a:cubicBezTo>
                <a:cubicBezTo>
                  <a:pt x="2757608" y="3817685"/>
                  <a:pt x="2759118" y="3831675"/>
                  <a:pt x="2760830" y="3848283"/>
                </a:cubicBezTo>
                <a:cubicBezTo>
                  <a:pt x="2773915" y="3846875"/>
                  <a:pt x="2786497" y="3845466"/>
                  <a:pt x="2802603" y="3843655"/>
                </a:cubicBezTo>
                <a:cubicBezTo>
                  <a:pt x="2801797" y="3853619"/>
                  <a:pt x="2801094" y="3862979"/>
                  <a:pt x="2800186" y="3875159"/>
                </a:cubicBezTo>
                <a:cubicBezTo>
                  <a:pt x="2807434" y="3879789"/>
                  <a:pt x="2816996" y="3885929"/>
                  <a:pt x="2830686" y="3894788"/>
                </a:cubicBezTo>
                <a:cubicBezTo>
                  <a:pt x="2821022" y="3912403"/>
                  <a:pt x="2811058" y="3930219"/>
                  <a:pt x="2799885" y="3950451"/>
                </a:cubicBezTo>
                <a:cubicBezTo>
                  <a:pt x="2807234" y="3953671"/>
                  <a:pt x="2818306" y="3955383"/>
                  <a:pt x="2824143" y="3961824"/>
                </a:cubicBezTo>
                <a:cubicBezTo>
                  <a:pt x="2830989" y="3969373"/>
                  <a:pt x="2838738" y="3982863"/>
                  <a:pt x="2836322" y="3990713"/>
                </a:cubicBezTo>
                <a:cubicBezTo>
                  <a:pt x="2826156" y="4023225"/>
                  <a:pt x="2821224" y="4054933"/>
                  <a:pt x="2829378" y="4088652"/>
                </a:cubicBezTo>
                <a:cubicBezTo>
                  <a:pt x="2830686" y="4094188"/>
                  <a:pt x="2821928" y="4102241"/>
                  <a:pt x="2817802" y="4109187"/>
                </a:cubicBezTo>
                <a:cubicBezTo>
                  <a:pt x="2847797" y="4151260"/>
                  <a:pt x="2839744" y="4206422"/>
                  <a:pt x="2797670" y="4252824"/>
                </a:cubicBezTo>
                <a:cubicBezTo>
                  <a:pt x="2804113" y="4282216"/>
                  <a:pt x="2810353" y="4310500"/>
                  <a:pt x="2817299" y="4342509"/>
                </a:cubicBezTo>
                <a:cubicBezTo>
                  <a:pt x="2837028" y="4343918"/>
                  <a:pt x="2864607" y="4343516"/>
                  <a:pt x="2874070" y="4375022"/>
                </a:cubicBezTo>
                <a:cubicBezTo>
                  <a:pt x="2894502" y="4366565"/>
                  <a:pt x="2904668" y="4387905"/>
                  <a:pt x="2921982" y="4391731"/>
                </a:cubicBezTo>
                <a:cubicBezTo>
                  <a:pt x="2973014" y="4402904"/>
                  <a:pt x="3011465" y="4440045"/>
                  <a:pt x="3055553" y="4465914"/>
                </a:cubicBezTo>
                <a:cubicBezTo>
                  <a:pt x="3056963" y="4466720"/>
                  <a:pt x="3058673" y="4467122"/>
                  <a:pt x="3056862" y="4466518"/>
                </a:cubicBezTo>
                <a:cubicBezTo>
                  <a:pt x="3098937" y="4457661"/>
                  <a:pt x="3137891" y="4448400"/>
                  <a:pt x="3177247" y="4441554"/>
                </a:cubicBezTo>
                <a:cubicBezTo>
                  <a:pt x="3239956" y="4430684"/>
                  <a:pt x="3293003" y="4450112"/>
                  <a:pt x="3335682" y="4497217"/>
                </a:cubicBezTo>
                <a:cubicBezTo>
                  <a:pt x="3342324" y="4504566"/>
                  <a:pt x="3348666" y="4512317"/>
                  <a:pt x="3356517" y="4521576"/>
                </a:cubicBezTo>
                <a:cubicBezTo>
                  <a:pt x="3438554" y="4508794"/>
                  <a:pt x="3459590" y="4569591"/>
                  <a:pt x="3479218" y="4632300"/>
                </a:cubicBezTo>
                <a:cubicBezTo>
                  <a:pt x="3495625" y="4627871"/>
                  <a:pt x="3508609" y="4625858"/>
                  <a:pt x="3520286" y="4620824"/>
                </a:cubicBezTo>
                <a:cubicBezTo>
                  <a:pt x="3543537" y="4610960"/>
                  <a:pt x="3566186" y="4610255"/>
                  <a:pt x="3587928" y="4623039"/>
                </a:cubicBezTo>
                <a:cubicBezTo>
                  <a:pt x="3605844" y="4633608"/>
                  <a:pt x="3622654" y="4632601"/>
                  <a:pt x="3640369" y="4623843"/>
                </a:cubicBezTo>
                <a:cubicBezTo>
                  <a:pt x="3644798" y="4621630"/>
                  <a:pt x="3650133" y="4621127"/>
                  <a:pt x="3654562" y="4618912"/>
                </a:cubicBezTo>
                <a:cubicBezTo>
                  <a:pt x="3701871" y="4596467"/>
                  <a:pt x="3745355" y="4599385"/>
                  <a:pt x="3782900" y="4640554"/>
                </a:cubicBezTo>
                <a:cubicBezTo>
                  <a:pt x="3801824" y="4624549"/>
                  <a:pt x="3819942" y="4619617"/>
                  <a:pt x="3843897" y="4628173"/>
                </a:cubicBezTo>
                <a:cubicBezTo>
                  <a:pt x="3857588" y="4633003"/>
                  <a:pt x="3875906" y="4626261"/>
                  <a:pt x="3891811" y="4623039"/>
                </a:cubicBezTo>
                <a:cubicBezTo>
                  <a:pt x="3912948" y="4618712"/>
                  <a:pt x="3932477" y="4611765"/>
                  <a:pt x="3955627" y="4618510"/>
                </a:cubicBezTo>
                <a:cubicBezTo>
                  <a:pt x="3987234" y="4627669"/>
                  <a:pt x="4004042" y="4647196"/>
                  <a:pt x="4010385" y="4677293"/>
                </a:cubicBezTo>
                <a:cubicBezTo>
                  <a:pt x="4015921" y="4703364"/>
                  <a:pt x="4019243" y="4729835"/>
                  <a:pt x="4024175" y="4759731"/>
                </a:cubicBezTo>
                <a:cubicBezTo>
                  <a:pt x="4053567" y="4767684"/>
                  <a:pt x="4087286" y="4769998"/>
                  <a:pt x="4113155" y="4785298"/>
                </a:cubicBezTo>
                <a:cubicBezTo>
                  <a:pt x="4155533" y="4810361"/>
                  <a:pt x="4206464" y="4823749"/>
                  <a:pt x="4238271" y="4864314"/>
                </a:cubicBezTo>
                <a:cubicBezTo>
                  <a:pt x="4247732" y="4876392"/>
                  <a:pt x="4254075" y="4894712"/>
                  <a:pt x="4253571" y="4909911"/>
                </a:cubicBezTo>
                <a:lnTo>
                  <a:pt x="4254380" y="4918474"/>
                </a:lnTo>
                <a:lnTo>
                  <a:pt x="4068401" y="4918474"/>
                </a:lnTo>
                <a:lnTo>
                  <a:pt x="4072136" y="4912556"/>
                </a:lnTo>
                <a:cubicBezTo>
                  <a:pt x="4094439" y="4888049"/>
                  <a:pt x="4125787" y="4878632"/>
                  <a:pt x="4157645" y="4869951"/>
                </a:cubicBezTo>
                <a:cubicBezTo>
                  <a:pt x="4144863" y="4839552"/>
                  <a:pt x="4136709" y="4836331"/>
                  <a:pt x="4109935" y="4847906"/>
                </a:cubicBezTo>
                <a:cubicBezTo>
                  <a:pt x="4099969" y="4852235"/>
                  <a:pt x="4088092" y="4851631"/>
                  <a:pt x="4077524" y="4854952"/>
                </a:cubicBezTo>
                <a:cubicBezTo>
                  <a:pt x="4066953" y="4858274"/>
                  <a:pt x="4054472" y="4861193"/>
                  <a:pt x="4047224" y="4868641"/>
                </a:cubicBezTo>
                <a:cubicBezTo>
                  <a:pt x="4024979" y="4891389"/>
                  <a:pt x="3974349" y="4916152"/>
                  <a:pt x="3946267" y="4913434"/>
                </a:cubicBezTo>
                <a:cubicBezTo>
                  <a:pt x="3941434" y="4912931"/>
                  <a:pt x="3937307" y="4905582"/>
                  <a:pt x="3924826" y="4893806"/>
                </a:cubicBezTo>
                <a:cubicBezTo>
                  <a:pt x="3979784" y="4899846"/>
                  <a:pt x="4015921" y="4884748"/>
                  <a:pt x="4032931" y="4837036"/>
                </a:cubicBezTo>
                <a:cubicBezTo>
                  <a:pt x="4018639" y="4812778"/>
                  <a:pt x="4004647" y="4848712"/>
                  <a:pt x="3987535" y="4842673"/>
                </a:cubicBezTo>
                <a:cubicBezTo>
                  <a:pt x="3984516" y="4811771"/>
                  <a:pt x="4023369" y="4809756"/>
                  <a:pt x="4027195" y="4783989"/>
                </a:cubicBezTo>
                <a:cubicBezTo>
                  <a:pt x="4017531" y="4769495"/>
                  <a:pt x="4008169" y="4778857"/>
                  <a:pt x="3998003" y="4784191"/>
                </a:cubicBezTo>
                <a:cubicBezTo>
                  <a:pt x="3990052" y="4788318"/>
                  <a:pt x="3980993" y="4790632"/>
                  <a:pt x="3975054" y="4792746"/>
                </a:cubicBezTo>
                <a:cubicBezTo>
                  <a:pt x="3950091" y="4774829"/>
                  <a:pt x="3992669" y="4753089"/>
                  <a:pt x="3962673" y="4736178"/>
                </a:cubicBezTo>
                <a:cubicBezTo>
                  <a:pt x="3955425" y="4742318"/>
                  <a:pt x="3947676" y="4749867"/>
                  <a:pt x="3938918" y="4756007"/>
                </a:cubicBezTo>
                <a:cubicBezTo>
                  <a:pt x="3906305" y="4778956"/>
                  <a:pt x="3874699" y="4792948"/>
                  <a:pt x="3835543" y="4764260"/>
                </a:cubicBezTo>
                <a:cubicBezTo>
                  <a:pt x="3813096" y="4747753"/>
                  <a:pt x="3783806" y="4739903"/>
                  <a:pt x="3760152" y="4758322"/>
                </a:cubicBezTo>
                <a:cubicBezTo>
                  <a:pt x="3749985" y="4738995"/>
                  <a:pt x="3744851" y="4714838"/>
                  <a:pt x="3730257" y="4704973"/>
                </a:cubicBezTo>
                <a:cubicBezTo>
                  <a:pt x="3712440" y="4692996"/>
                  <a:pt x="3686773" y="4690780"/>
                  <a:pt x="3664225" y="4688868"/>
                </a:cubicBezTo>
                <a:cubicBezTo>
                  <a:pt x="3648523" y="4687561"/>
                  <a:pt x="3631612" y="4697626"/>
                  <a:pt x="3616111" y="4695714"/>
                </a:cubicBezTo>
                <a:cubicBezTo>
                  <a:pt x="3602523" y="4694002"/>
                  <a:pt x="3590242" y="4682629"/>
                  <a:pt x="3573432" y="4673368"/>
                </a:cubicBezTo>
                <a:cubicBezTo>
                  <a:pt x="3570212" y="4694103"/>
                  <a:pt x="3567595" y="4711416"/>
                  <a:pt x="3564978" y="4728629"/>
                </a:cubicBezTo>
                <a:cubicBezTo>
                  <a:pt x="3540922" y="4719166"/>
                  <a:pt x="3517769" y="4710008"/>
                  <a:pt x="3493008" y="4700243"/>
                </a:cubicBezTo>
                <a:cubicBezTo>
                  <a:pt x="3489988" y="4690277"/>
                  <a:pt x="3488780" y="4677695"/>
                  <a:pt x="3482540" y="4668636"/>
                </a:cubicBezTo>
                <a:cubicBezTo>
                  <a:pt x="3476903" y="4660483"/>
                  <a:pt x="3465629" y="4650921"/>
                  <a:pt x="3456973" y="4651123"/>
                </a:cubicBezTo>
                <a:cubicBezTo>
                  <a:pt x="3432917" y="4651727"/>
                  <a:pt x="3427983" y="4640251"/>
                  <a:pt x="3429796" y="4620120"/>
                </a:cubicBezTo>
                <a:cubicBezTo>
                  <a:pt x="3434325" y="4570899"/>
                  <a:pt x="3421139" y="4556102"/>
                  <a:pt x="3373226" y="4564055"/>
                </a:cubicBezTo>
                <a:cubicBezTo>
                  <a:pt x="3346954" y="4568484"/>
                  <a:pt x="3336689" y="4554592"/>
                  <a:pt x="3325817" y="4536877"/>
                </a:cubicBezTo>
                <a:cubicBezTo>
                  <a:pt x="3299042" y="4493292"/>
                  <a:pt x="3261095" y="4470243"/>
                  <a:pt x="3208955" y="4473161"/>
                </a:cubicBezTo>
                <a:cubicBezTo>
                  <a:pt x="3207544" y="4473161"/>
                  <a:pt x="3206237" y="4474972"/>
                  <a:pt x="3201606" y="4478194"/>
                </a:cubicBezTo>
                <a:cubicBezTo>
                  <a:pt x="3241164" y="4484033"/>
                  <a:pt x="3219926" y="4517752"/>
                  <a:pt x="3233413" y="4540602"/>
                </a:cubicBezTo>
                <a:cubicBezTo>
                  <a:pt x="3242674" y="4537984"/>
                  <a:pt x="3252438" y="4535266"/>
                  <a:pt x="3263510" y="4532147"/>
                </a:cubicBezTo>
                <a:cubicBezTo>
                  <a:pt x="3264919" y="4534763"/>
                  <a:pt x="3268040" y="4540501"/>
                  <a:pt x="3271059" y="4546138"/>
                </a:cubicBezTo>
                <a:cubicBezTo>
                  <a:pt x="3274079" y="4540501"/>
                  <a:pt x="3276998" y="4534864"/>
                  <a:pt x="3280622" y="4528220"/>
                </a:cubicBezTo>
                <a:cubicBezTo>
                  <a:pt x="3307598" y="4551271"/>
                  <a:pt x="3294915" y="4582575"/>
                  <a:pt x="3306390" y="4614785"/>
                </a:cubicBezTo>
                <a:cubicBezTo>
                  <a:pt x="3276899" y="4591836"/>
                  <a:pt x="3254955" y="4572409"/>
                  <a:pt x="3230596" y="4556605"/>
                </a:cubicBezTo>
                <a:cubicBezTo>
                  <a:pt x="3216704" y="4547546"/>
                  <a:pt x="3197077" y="4547144"/>
                  <a:pt x="3183387" y="4537984"/>
                </a:cubicBezTo>
                <a:cubicBezTo>
                  <a:pt x="3168590" y="4528020"/>
                  <a:pt x="3157720" y="4512317"/>
                  <a:pt x="3144031" y="4497923"/>
                </a:cubicBezTo>
                <a:cubicBezTo>
                  <a:pt x="3146446" y="4493595"/>
                  <a:pt x="3149868" y="4487253"/>
                  <a:pt x="3153391" y="4480710"/>
                </a:cubicBezTo>
                <a:cubicBezTo>
                  <a:pt x="3119068" y="4471953"/>
                  <a:pt x="3068437" y="4488260"/>
                  <a:pt x="3038340" y="4517047"/>
                </a:cubicBezTo>
                <a:cubicBezTo>
                  <a:pt x="3026664" y="4514733"/>
                  <a:pt x="3015190" y="4512518"/>
                  <a:pt x="3001400" y="4509902"/>
                </a:cubicBezTo>
                <a:cubicBezTo>
                  <a:pt x="3008245" y="4502654"/>
                  <a:pt x="3014183" y="4496514"/>
                  <a:pt x="3023444" y="4486649"/>
                </a:cubicBezTo>
                <a:cubicBezTo>
                  <a:pt x="3000896" y="4483530"/>
                  <a:pt x="2986301" y="4482926"/>
                  <a:pt x="2980161" y="4507083"/>
                </a:cubicBezTo>
                <a:cubicBezTo>
                  <a:pt x="2976438" y="4521880"/>
                  <a:pt x="2967781" y="4534360"/>
                  <a:pt x="2948655" y="4519464"/>
                </a:cubicBezTo>
                <a:cubicBezTo>
                  <a:pt x="2946240" y="4517550"/>
                  <a:pt x="2930436" y="4526912"/>
                  <a:pt x="2926713" y="4534059"/>
                </a:cubicBezTo>
                <a:cubicBezTo>
                  <a:pt x="2921881" y="4543520"/>
                  <a:pt x="2922788" y="4555902"/>
                  <a:pt x="2921680" y="4563954"/>
                </a:cubicBezTo>
                <a:cubicBezTo>
                  <a:pt x="2893295" y="4554895"/>
                  <a:pt x="2866822" y="4546439"/>
                  <a:pt x="2837430" y="4537079"/>
                </a:cubicBezTo>
                <a:cubicBezTo>
                  <a:pt x="2849207" y="4524095"/>
                  <a:pt x="2861185" y="4511008"/>
                  <a:pt x="2877692" y="4492890"/>
                </a:cubicBezTo>
                <a:cubicBezTo>
                  <a:pt x="2882322" y="4507988"/>
                  <a:pt x="2885645" y="4518961"/>
                  <a:pt x="2891080" y="4536877"/>
                </a:cubicBezTo>
                <a:cubicBezTo>
                  <a:pt x="2904064" y="4518759"/>
                  <a:pt x="2913325" y="4505975"/>
                  <a:pt x="2921377" y="4494701"/>
                </a:cubicBezTo>
                <a:cubicBezTo>
                  <a:pt x="2905978" y="4474269"/>
                  <a:pt x="2892187" y="4456050"/>
                  <a:pt x="2877492" y="4436421"/>
                </a:cubicBezTo>
                <a:cubicBezTo>
                  <a:pt x="2843368" y="4433805"/>
                  <a:pt x="2841355" y="4497923"/>
                  <a:pt x="2795657" y="4475979"/>
                </a:cubicBezTo>
                <a:cubicBezTo>
                  <a:pt x="2798173" y="4457560"/>
                  <a:pt x="2811159" y="4450011"/>
                  <a:pt x="2826760" y="4442361"/>
                </a:cubicBezTo>
                <a:cubicBezTo>
                  <a:pt x="2865009" y="4423639"/>
                  <a:pt x="2867123" y="4403104"/>
                  <a:pt x="2835215" y="4364251"/>
                </a:cubicBezTo>
                <a:cubicBezTo>
                  <a:pt x="2817499" y="4371598"/>
                  <a:pt x="2799179" y="4379248"/>
                  <a:pt x="2778042" y="4388006"/>
                </a:cubicBezTo>
                <a:cubicBezTo>
                  <a:pt x="2754588" y="4352372"/>
                  <a:pt x="2779653" y="4322881"/>
                  <a:pt x="2792437" y="4286947"/>
                </a:cubicBezTo>
                <a:cubicBezTo>
                  <a:pt x="2773311" y="4260171"/>
                  <a:pt x="2752777" y="4231282"/>
                  <a:pt x="2734056" y="4205213"/>
                </a:cubicBezTo>
                <a:cubicBezTo>
                  <a:pt x="2691779" y="4216083"/>
                  <a:pt x="2690673" y="4251918"/>
                  <a:pt x="2674667" y="4288457"/>
                </a:cubicBezTo>
                <a:cubicBezTo>
                  <a:pt x="2669837" y="4273860"/>
                  <a:pt x="2669131" y="4266915"/>
                  <a:pt x="2665609" y="4261883"/>
                </a:cubicBezTo>
                <a:cubicBezTo>
                  <a:pt x="2657154" y="4249703"/>
                  <a:pt x="2644672" y="4248899"/>
                  <a:pt x="2636217" y="4259769"/>
                </a:cubicBezTo>
                <a:cubicBezTo>
                  <a:pt x="2626351" y="4272451"/>
                  <a:pt x="2620213" y="4288154"/>
                  <a:pt x="2612462" y="4302448"/>
                </a:cubicBezTo>
                <a:cubicBezTo>
                  <a:pt x="2599377" y="4301239"/>
                  <a:pt x="2595955" y="4295703"/>
                  <a:pt x="2600988" y="4282719"/>
                </a:cubicBezTo>
                <a:cubicBezTo>
                  <a:pt x="2607831" y="4265104"/>
                  <a:pt x="2630178" y="4252622"/>
                  <a:pt x="2618602" y="4226150"/>
                </a:cubicBezTo>
                <a:cubicBezTo>
                  <a:pt x="2572099" y="4267118"/>
                  <a:pt x="2547237" y="4314425"/>
                  <a:pt x="2557302" y="4381162"/>
                </a:cubicBezTo>
                <a:cubicBezTo>
                  <a:pt x="2567669" y="4375826"/>
                  <a:pt x="2578642" y="4373914"/>
                  <a:pt x="2582668" y="4367572"/>
                </a:cubicBezTo>
                <a:cubicBezTo>
                  <a:pt x="2594142" y="4349656"/>
                  <a:pt x="2602698" y="4329927"/>
                  <a:pt x="2612462" y="4310902"/>
                </a:cubicBezTo>
                <a:cubicBezTo>
                  <a:pt x="2606724" y="4334758"/>
                  <a:pt x="2606020" y="4361532"/>
                  <a:pt x="2594243" y="4381966"/>
                </a:cubicBezTo>
                <a:cubicBezTo>
                  <a:pt x="2577332" y="4411257"/>
                  <a:pt x="2578339" y="4434308"/>
                  <a:pt x="2600383" y="4458063"/>
                </a:cubicBezTo>
                <a:cubicBezTo>
                  <a:pt x="2585184" y="4479403"/>
                  <a:pt x="2565254" y="4496615"/>
                  <a:pt x="2578842" y="4529227"/>
                </a:cubicBezTo>
                <a:cubicBezTo>
                  <a:pt x="2588606" y="4552781"/>
                  <a:pt x="2575420" y="4565664"/>
                  <a:pt x="2539587" y="4580764"/>
                </a:cubicBezTo>
                <a:cubicBezTo>
                  <a:pt x="2533143" y="4573818"/>
                  <a:pt x="2526500" y="4566671"/>
                  <a:pt x="2516938" y="4556304"/>
                </a:cubicBezTo>
                <a:cubicBezTo>
                  <a:pt x="2511202" y="4573213"/>
                  <a:pt x="2506270" y="4587608"/>
                  <a:pt x="2499525" y="4607438"/>
                </a:cubicBezTo>
                <a:cubicBezTo>
                  <a:pt x="2527809" y="4615189"/>
                  <a:pt x="2553678" y="4622334"/>
                  <a:pt x="2586191" y="4631192"/>
                </a:cubicBezTo>
                <a:cubicBezTo>
                  <a:pt x="2572904" y="4640554"/>
                  <a:pt x="2563643" y="4645787"/>
                  <a:pt x="2556094" y="4652734"/>
                </a:cubicBezTo>
                <a:cubicBezTo>
                  <a:pt x="2549652" y="4658672"/>
                  <a:pt x="2545022" y="4666623"/>
                  <a:pt x="2539587" y="4673669"/>
                </a:cubicBezTo>
                <a:cubicBezTo>
                  <a:pt x="2520764" y="4663503"/>
                  <a:pt x="2502444" y="4653639"/>
                  <a:pt x="2480601" y="4641963"/>
                </a:cubicBezTo>
                <a:cubicBezTo>
                  <a:pt x="2480601" y="4637031"/>
                  <a:pt x="2477581" y="4627166"/>
                  <a:pt x="2481104" y="4621026"/>
                </a:cubicBezTo>
                <a:cubicBezTo>
                  <a:pt x="2498620" y="4590830"/>
                  <a:pt x="2484930" y="4563552"/>
                  <a:pt x="2477280" y="4534663"/>
                </a:cubicBezTo>
                <a:cubicBezTo>
                  <a:pt x="2471542" y="4513021"/>
                  <a:pt x="2444970" y="4494099"/>
                  <a:pt x="2469026" y="4466015"/>
                </a:cubicBezTo>
                <a:cubicBezTo>
                  <a:pt x="2474663" y="4459472"/>
                  <a:pt x="2462784" y="4438234"/>
                  <a:pt x="2459664" y="4423740"/>
                </a:cubicBezTo>
                <a:cubicBezTo>
                  <a:pt x="2453424" y="4395051"/>
                  <a:pt x="2447686" y="4366264"/>
                  <a:pt x="2440036" y="4329022"/>
                </a:cubicBezTo>
                <a:cubicBezTo>
                  <a:pt x="2429920" y="4348197"/>
                  <a:pt x="2416886" y="4362617"/>
                  <a:pt x="2405523" y="4376771"/>
                </a:cubicBezTo>
                <a:lnTo>
                  <a:pt x="2381072" y="4422897"/>
                </a:lnTo>
                <a:lnTo>
                  <a:pt x="2380549" y="4422228"/>
                </a:lnTo>
                <a:lnTo>
                  <a:pt x="2380369" y="4422371"/>
                </a:lnTo>
                <a:lnTo>
                  <a:pt x="2332534" y="4382973"/>
                </a:lnTo>
                <a:cubicBezTo>
                  <a:pt x="2345720" y="4374316"/>
                  <a:pt x="2357095" y="4369585"/>
                  <a:pt x="2364442" y="4361332"/>
                </a:cubicBezTo>
                <a:cubicBezTo>
                  <a:pt x="2371389" y="4353480"/>
                  <a:pt x="2377831" y="4341905"/>
                  <a:pt x="2377629" y="4332141"/>
                </a:cubicBezTo>
                <a:cubicBezTo>
                  <a:pt x="2377530" y="4326706"/>
                  <a:pt x="2363135" y="4321774"/>
                  <a:pt x="2355082" y="4316438"/>
                </a:cubicBezTo>
                <a:cubicBezTo>
                  <a:pt x="2361524" y="4299729"/>
                  <a:pt x="2368167" y="4282820"/>
                  <a:pt x="2378132" y="4256850"/>
                </a:cubicBezTo>
                <a:cubicBezTo>
                  <a:pt x="2340588" y="4280908"/>
                  <a:pt x="2312102" y="4299226"/>
                  <a:pt x="2290360" y="4313117"/>
                </a:cubicBezTo>
                <a:lnTo>
                  <a:pt x="2290360" y="4393441"/>
                </a:lnTo>
                <a:cubicBezTo>
                  <a:pt x="2282207" y="4392434"/>
                  <a:pt x="2274054" y="4391528"/>
                  <a:pt x="2271234" y="4391227"/>
                </a:cubicBezTo>
                <a:cubicBezTo>
                  <a:pt x="2258149" y="4369989"/>
                  <a:pt x="2241038" y="4353682"/>
                  <a:pt x="2238623" y="4335362"/>
                </a:cubicBezTo>
                <a:cubicBezTo>
                  <a:pt x="2235904" y="4314225"/>
                  <a:pt x="2226643" y="4301843"/>
                  <a:pt x="2211444" y="4288960"/>
                </a:cubicBezTo>
                <a:cubicBezTo>
                  <a:pt x="2221107" y="4283424"/>
                  <a:pt x="2230469" y="4277987"/>
                  <a:pt x="2240535" y="4272251"/>
                </a:cubicBezTo>
                <a:cubicBezTo>
                  <a:pt x="2237012" y="4257958"/>
                  <a:pt x="2234093" y="4246079"/>
                  <a:pt x="2230267" y="4230377"/>
                </a:cubicBezTo>
                <a:cubicBezTo>
                  <a:pt x="2220404" y="4247892"/>
                  <a:pt x="2211848" y="4261582"/>
                  <a:pt x="2205104" y="4276075"/>
                </a:cubicBezTo>
                <a:cubicBezTo>
                  <a:pt x="2201781" y="4283222"/>
                  <a:pt x="2198058" y="4294496"/>
                  <a:pt x="2201278" y="4299628"/>
                </a:cubicBezTo>
                <a:cubicBezTo>
                  <a:pt x="2216780" y="4323987"/>
                  <a:pt x="2203392" y="4343516"/>
                  <a:pt x="2190307" y="4363748"/>
                </a:cubicBezTo>
                <a:cubicBezTo>
                  <a:pt x="2216679" y="4366264"/>
                  <a:pt x="2226643" y="4377738"/>
                  <a:pt x="2230973" y="4401594"/>
                </a:cubicBezTo>
                <a:cubicBezTo>
                  <a:pt x="2238019" y="4440247"/>
                  <a:pt x="2252613" y="4477590"/>
                  <a:pt x="2241339" y="4517853"/>
                </a:cubicBezTo>
                <a:cubicBezTo>
                  <a:pt x="2240434" y="4521073"/>
                  <a:pt x="2245165" y="4526007"/>
                  <a:pt x="2247378" y="4530132"/>
                </a:cubicBezTo>
                <a:cubicBezTo>
                  <a:pt x="2257949" y="4524899"/>
                  <a:pt x="2267309" y="4520269"/>
                  <a:pt x="2276770" y="4515537"/>
                </a:cubicBezTo>
                <a:cubicBezTo>
                  <a:pt x="2267782" y="4498024"/>
                  <a:pt x="2272373" y="4479875"/>
                  <a:pt x="2290561" y="4461083"/>
                </a:cubicBezTo>
                <a:cubicBezTo>
                  <a:pt x="2291367" y="4473060"/>
                  <a:pt x="2292273" y="4484939"/>
                  <a:pt x="2293077" y="4496916"/>
                </a:cubicBezTo>
                <a:cubicBezTo>
                  <a:pt x="2304653" y="4486046"/>
                  <a:pt x="2307270" y="4473766"/>
                  <a:pt x="2312203" y="4462492"/>
                </a:cubicBezTo>
                <a:cubicBezTo>
                  <a:pt x="2315423" y="4455145"/>
                  <a:pt x="2317939" y="4450815"/>
                  <a:pt x="2331932" y="4452024"/>
                </a:cubicBezTo>
                <a:cubicBezTo>
                  <a:pt x="2339531" y="4452679"/>
                  <a:pt x="2347609" y="4447947"/>
                  <a:pt x="2355826" y="4441693"/>
                </a:cubicBezTo>
                <a:lnTo>
                  <a:pt x="2380369" y="4422371"/>
                </a:lnTo>
                <a:lnTo>
                  <a:pt x="2381052" y="4422933"/>
                </a:lnTo>
                <a:lnTo>
                  <a:pt x="2381072" y="4422897"/>
                </a:lnTo>
                <a:lnTo>
                  <a:pt x="2388802" y="4432799"/>
                </a:lnTo>
                <a:cubicBezTo>
                  <a:pt x="2388399" y="4450112"/>
                  <a:pt x="2386588" y="4467322"/>
                  <a:pt x="2384775" y="4491681"/>
                </a:cubicBezTo>
                <a:cubicBezTo>
                  <a:pt x="2359612" y="4509397"/>
                  <a:pt x="2354276" y="4540501"/>
                  <a:pt x="2366456" y="4577140"/>
                </a:cubicBezTo>
                <a:cubicBezTo>
                  <a:pt x="2355586" y="4582173"/>
                  <a:pt x="2344714" y="4585797"/>
                  <a:pt x="2335354" y="4591836"/>
                </a:cubicBezTo>
                <a:cubicBezTo>
                  <a:pt x="2328710" y="4596063"/>
                  <a:pt x="2320256" y="4602807"/>
                  <a:pt x="2319148" y="4609552"/>
                </a:cubicBezTo>
                <a:cubicBezTo>
                  <a:pt x="2316329" y="4626663"/>
                  <a:pt x="2323778" y="4650217"/>
                  <a:pt x="2314819" y="4660283"/>
                </a:cubicBezTo>
                <a:cubicBezTo>
                  <a:pt x="2302237" y="4674575"/>
                  <a:pt x="2289957" y="4687963"/>
                  <a:pt x="2288950" y="4706081"/>
                </a:cubicBezTo>
                <a:cubicBezTo>
                  <a:pt x="2288044" y="4723394"/>
                  <a:pt x="2293479" y="4741008"/>
                  <a:pt x="2295695" y="4755001"/>
                </a:cubicBezTo>
                <a:cubicBezTo>
                  <a:pt x="2280495" y="4772817"/>
                  <a:pt x="2265599" y="4790331"/>
                  <a:pt x="2248888" y="4810060"/>
                </a:cubicBezTo>
                <a:cubicBezTo>
                  <a:pt x="2228456" y="4788116"/>
                  <a:pt x="2199568" y="4780668"/>
                  <a:pt x="2193830" y="4752383"/>
                </a:cubicBezTo>
                <a:cubicBezTo>
                  <a:pt x="2221512" y="4698129"/>
                  <a:pt x="2235904" y="4643875"/>
                  <a:pt x="2220404" y="4584588"/>
                </a:cubicBezTo>
                <a:cubicBezTo>
                  <a:pt x="2218793" y="4578448"/>
                  <a:pt x="2219296" y="4571402"/>
                  <a:pt x="2220202" y="4564860"/>
                </a:cubicBezTo>
                <a:cubicBezTo>
                  <a:pt x="2225738" y="4525805"/>
                  <a:pt x="2225839" y="4525906"/>
                  <a:pt x="2191113" y="4505975"/>
                </a:cubicBezTo>
                <a:cubicBezTo>
                  <a:pt x="2178430" y="4513425"/>
                  <a:pt x="2164438" y="4519060"/>
                  <a:pt x="2153869" y="4528422"/>
                </a:cubicBezTo>
                <a:cubicBezTo>
                  <a:pt x="2144206" y="4536978"/>
                  <a:pt x="2138067" y="4549559"/>
                  <a:pt x="2129912" y="4561135"/>
                </a:cubicBezTo>
                <a:cubicBezTo>
                  <a:pt x="2101630" y="4544729"/>
                  <a:pt x="2080693" y="4532648"/>
                  <a:pt x="2061065" y="4521174"/>
                </a:cubicBezTo>
                <a:cubicBezTo>
                  <a:pt x="2052406" y="4531140"/>
                  <a:pt x="2042745" y="4542212"/>
                  <a:pt x="2032277" y="4554190"/>
                </a:cubicBezTo>
                <a:cubicBezTo>
                  <a:pt x="2040028" y="4559324"/>
                  <a:pt x="2047879" y="4564457"/>
                  <a:pt x="2055529" y="4569591"/>
                </a:cubicBezTo>
                <a:cubicBezTo>
                  <a:pt x="2054120" y="4573314"/>
                  <a:pt x="2053716" y="4578046"/>
                  <a:pt x="2051705" y="4578951"/>
                </a:cubicBezTo>
                <a:cubicBezTo>
                  <a:pt x="2034592" y="4586401"/>
                  <a:pt x="2017078" y="4592843"/>
                  <a:pt x="2017984" y="4616597"/>
                </a:cubicBezTo>
                <a:cubicBezTo>
                  <a:pt x="2018186" y="4621228"/>
                  <a:pt x="2016575" y="4628676"/>
                  <a:pt x="2013656" y="4630085"/>
                </a:cubicBezTo>
                <a:cubicBezTo>
                  <a:pt x="1985269" y="4643170"/>
                  <a:pt x="1989295" y="4665516"/>
                  <a:pt x="2003690" y="4699336"/>
                </a:cubicBezTo>
                <a:cubicBezTo>
                  <a:pt x="1968762" y="4679005"/>
                  <a:pt x="1942794" y="4662094"/>
                  <a:pt x="1916925" y="4680113"/>
                </a:cubicBezTo>
                <a:cubicBezTo>
                  <a:pt x="1909376" y="4659578"/>
                  <a:pt x="1903135" y="4642466"/>
                  <a:pt x="1895685" y="4621931"/>
                </a:cubicBezTo>
                <a:cubicBezTo>
                  <a:pt x="1913200" y="4610960"/>
                  <a:pt x="1930916" y="4595157"/>
                  <a:pt x="1929808" y="4565464"/>
                </a:cubicBezTo>
                <a:cubicBezTo>
                  <a:pt x="1929507" y="4557713"/>
                  <a:pt x="1943094" y="4548252"/>
                  <a:pt x="1951853" y="4541608"/>
                </a:cubicBezTo>
                <a:cubicBezTo>
                  <a:pt x="1964938" y="4531743"/>
                  <a:pt x="1979331" y="4523691"/>
                  <a:pt x="1991915" y="4515739"/>
                </a:cubicBezTo>
                <a:cubicBezTo>
                  <a:pt x="1988794" y="4501345"/>
                  <a:pt x="1981043" y="4485341"/>
                  <a:pt x="1985069" y="4481416"/>
                </a:cubicBezTo>
                <a:cubicBezTo>
                  <a:pt x="2007415" y="4459874"/>
                  <a:pt x="1984867" y="4434711"/>
                  <a:pt x="1992717" y="4411257"/>
                </a:cubicBezTo>
                <a:cubicBezTo>
                  <a:pt x="1996343" y="4400587"/>
                  <a:pt x="1975709" y="4381865"/>
                  <a:pt x="1964635" y="4364453"/>
                </a:cubicBezTo>
                <a:cubicBezTo>
                  <a:pt x="1950242" y="4368780"/>
                  <a:pt x="1936652" y="4372806"/>
                  <a:pt x="1917730" y="4378443"/>
                </a:cubicBezTo>
                <a:cubicBezTo>
                  <a:pt x="1923065" y="4353783"/>
                  <a:pt x="1934237" y="4331637"/>
                  <a:pt x="1908972" y="4314023"/>
                </a:cubicBezTo>
                <a:cubicBezTo>
                  <a:pt x="1891054" y="4301542"/>
                  <a:pt x="1915112" y="4265305"/>
                  <a:pt x="1881895" y="4257555"/>
                </a:cubicBezTo>
                <a:cubicBezTo>
                  <a:pt x="1878776" y="4263191"/>
                  <a:pt x="1875653" y="4268727"/>
                  <a:pt x="1872029" y="4275370"/>
                </a:cubicBezTo>
                <a:cubicBezTo>
                  <a:pt x="1868909" y="4265406"/>
                  <a:pt x="1866091" y="4256448"/>
                  <a:pt x="1863373" y="4247488"/>
                </a:cubicBezTo>
                <a:cubicBezTo>
                  <a:pt x="1825629" y="4252622"/>
                  <a:pt x="1843042" y="4284530"/>
                  <a:pt x="1831466" y="4309493"/>
                </a:cubicBezTo>
                <a:cubicBezTo>
                  <a:pt x="1826838" y="4294999"/>
                  <a:pt x="1820293" y="4285033"/>
                  <a:pt x="1821300" y="4275873"/>
                </a:cubicBezTo>
                <a:cubicBezTo>
                  <a:pt x="1824522" y="4247288"/>
                  <a:pt x="1806303" y="4251615"/>
                  <a:pt x="1789392" y="4252622"/>
                </a:cubicBezTo>
                <a:cubicBezTo>
                  <a:pt x="1781642" y="4244972"/>
                  <a:pt x="1773889" y="4237322"/>
                  <a:pt x="1766140" y="4229773"/>
                </a:cubicBezTo>
                <a:cubicBezTo>
                  <a:pt x="1767951" y="4225645"/>
                  <a:pt x="1769160" y="4218500"/>
                  <a:pt x="1771676" y="4217997"/>
                </a:cubicBezTo>
                <a:cubicBezTo>
                  <a:pt x="1786673" y="4214775"/>
                  <a:pt x="1801874" y="4213064"/>
                  <a:pt x="1817073" y="4210850"/>
                </a:cubicBezTo>
                <a:cubicBezTo>
                  <a:pt x="1840725" y="4233498"/>
                  <a:pt x="1855120" y="4235007"/>
                  <a:pt x="1870621" y="4211455"/>
                </a:cubicBezTo>
                <a:cubicBezTo>
                  <a:pt x="1887936" y="4185181"/>
                  <a:pt x="1901021" y="4156093"/>
                  <a:pt x="1917528" y="4125492"/>
                </a:cubicBezTo>
                <a:cubicBezTo>
                  <a:pt x="1904039" y="4127505"/>
                  <a:pt x="1896190" y="4128714"/>
                  <a:pt x="1888338" y="4129923"/>
                </a:cubicBezTo>
                <a:cubicBezTo>
                  <a:pt x="1895384" y="4121165"/>
                  <a:pt x="1902531" y="4112508"/>
                  <a:pt x="1910383" y="4102845"/>
                </a:cubicBezTo>
                <a:cubicBezTo>
                  <a:pt x="1902531" y="4101034"/>
                  <a:pt x="1894680" y="4099120"/>
                  <a:pt x="1884815" y="4096806"/>
                </a:cubicBezTo>
                <a:cubicBezTo>
                  <a:pt x="1889949" y="4069326"/>
                  <a:pt x="1880387" y="4042350"/>
                  <a:pt x="1863174" y="4024232"/>
                </a:cubicBezTo>
                <a:cubicBezTo>
                  <a:pt x="1840424" y="4000275"/>
                  <a:pt x="1846160" y="3980647"/>
                  <a:pt x="1857938" y="3956994"/>
                </a:cubicBezTo>
                <a:cubicBezTo>
                  <a:pt x="1864783" y="3943405"/>
                  <a:pt x="1864078" y="3943001"/>
                  <a:pt x="1857736" y="3919046"/>
                </a:cubicBezTo>
                <a:cubicBezTo>
                  <a:pt x="1834185" y="3935856"/>
                  <a:pt x="1818885" y="3954779"/>
                  <a:pt x="1825930" y="3989605"/>
                </a:cubicBezTo>
                <a:cubicBezTo>
                  <a:pt x="1807914" y="3984069"/>
                  <a:pt x="1794625" y="3980043"/>
                  <a:pt x="1781440" y="3976017"/>
                </a:cubicBezTo>
                <a:cubicBezTo>
                  <a:pt x="1785970" y="3959308"/>
                  <a:pt x="1790902" y="3945016"/>
                  <a:pt x="1793719" y="3930318"/>
                </a:cubicBezTo>
                <a:cubicBezTo>
                  <a:pt x="1799861" y="3897305"/>
                  <a:pt x="1798250" y="3867106"/>
                  <a:pt x="1763824" y="3848083"/>
                </a:cubicBezTo>
                <a:cubicBezTo>
                  <a:pt x="1755672" y="3843554"/>
                  <a:pt x="1751343" y="3832581"/>
                  <a:pt x="1743695" y="3826643"/>
                </a:cubicBezTo>
                <a:cubicBezTo>
                  <a:pt x="1733830" y="3819094"/>
                  <a:pt x="1723059" y="3810839"/>
                  <a:pt x="1711282" y="3807719"/>
                </a:cubicBezTo>
                <a:cubicBezTo>
                  <a:pt x="1652096" y="3792117"/>
                  <a:pt x="1651997" y="3792620"/>
                  <a:pt x="1617065" y="3738065"/>
                </a:cubicBezTo>
                <a:cubicBezTo>
                  <a:pt x="1624113" y="3728905"/>
                  <a:pt x="1631763" y="3718739"/>
                  <a:pt x="1636193" y="3713001"/>
                </a:cubicBezTo>
                <a:cubicBezTo>
                  <a:pt x="1659243" y="3700722"/>
                  <a:pt x="1669407" y="3740883"/>
                  <a:pt x="1692358" y="3713605"/>
                </a:cubicBezTo>
                <a:cubicBezTo>
                  <a:pt x="1668706" y="3693373"/>
                  <a:pt x="1660552" y="3660861"/>
                  <a:pt x="1629649" y="3642945"/>
                </a:cubicBezTo>
                <a:cubicBezTo>
                  <a:pt x="1588079" y="3618786"/>
                  <a:pt x="1588079" y="3604393"/>
                  <a:pt x="1619684" y="3565136"/>
                </a:cubicBezTo>
                <a:cubicBezTo>
                  <a:pt x="1621598" y="3562721"/>
                  <a:pt x="1622100" y="3559198"/>
                  <a:pt x="1626530" y="3547522"/>
                </a:cubicBezTo>
                <a:cubicBezTo>
                  <a:pt x="1616160" y="3540476"/>
                  <a:pt x="1602573" y="3531316"/>
                  <a:pt x="1590192" y="3522861"/>
                </a:cubicBezTo>
                <a:cubicBezTo>
                  <a:pt x="1597641" y="3498502"/>
                  <a:pt x="1618579" y="3480686"/>
                  <a:pt x="1606298" y="3455421"/>
                </a:cubicBezTo>
                <a:cubicBezTo>
                  <a:pt x="1613243" y="3452098"/>
                  <a:pt x="1620188" y="3448777"/>
                  <a:pt x="1627031" y="3445556"/>
                </a:cubicBezTo>
                <a:cubicBezTo>
                  <a:pt x="1634281" y="3463977"/>
                  <a:pt x="1643641" y="3481894"/>
                  <a:pt x="1648373" y="3500917"/>
                </a:cubicBezTo>
                <a:cubicBezTo>
                  <a:pt x="1660049" y="3547421"/>
                  <a:pt x="1693867" y="3562620"/>
                  <a:pt x="1736346" y="3567351"/>
                </a:cubicBezTo>
                <a:cubicBezTo>
                  <a:pt x="1737050" y="3590401"/>
                  <a:pt x="1738561" y="3613452"/>
                  <a:pt x="1738157" y="3636602"/>
                </a:cubicBezTo>
                <a:cubicBezTo>
                  <a:pt x="1737755" y="3662874"/>
                  <a:pt x="1746814" y="3682402"/>
                  <a:pt x="1775803" y="3698406"/>
                </a:cubicBezTo>
                <a:cubicBezTo>
                  <a:pt x="1775803" y="3682602"/>
                  <a:pt x="1779830" y="3669719"/>
                  <a:pt x="1775100" y="3663781"/>
                </a:cubicBezTo>
                <a:cubicBezTo>
                  <a:pt x="1753257" y="3636099"/>
                  <a:pt x="1769463" y="3612949"/>
                  <a:pt x="1785867" y="3587785"/>
                </a:cubicBezTo>
                <a:cubicBezTo>
                  <a:pt x="1766945" y="3579733"/>
                  <a:pt x="1751948" y="3573289"/>
                  <a:pt x="1736950" y="3566848"/>
                </a:cubicBezTo>
                <a:cubicBezTo>
                  <a:pt x="1732019" y="3557286"/>
                  <a:pt x="1726982" y="3547823"/>
                  <a:pt x="1722655" y="3539368"/>
                </a:cubicBezTo>
                <a:cubicBezTo>
                  <a:pt x="1730204" y="3528094"/>
                  <a:pt x="1744198" y="3516620"/>
                  <a:pt x="1743291" y="3506554"/>
                </a:cubicBezTo>
                <a:cubicBezTo>
                  <a:pt x="1739667" y="3465990"/>
                  <a:pt x="1752350" y="3431666"/>
                  <a:pt x="1773590" y="3398751"/>
                </a:cubicBezTo>
                <a:cubicBezTo>
                  <a:pt x="1776206" y="3394725"/>
                  <a:pt x="1773285" y="3387176"/>
                  <a:pt x="1772885" y="3380935"/>
                </a:cubicBezTo>
                <a:cubicBezTo>
                  <a:pt x="1752653" y="3384458"/>
                  <a:pt x="1758189" y="3418480"/>
                  <a:pt x="1731515" y="3410226"/>
                </a:cubicBezTo>
                <a:cubicBezTo>
                  <a:pt x="1755270" y="3373386"/>
                  <a:pt x="1750840" y="3322855"/>
                  <a:pt x="1794424" y="3297390"/>
                </a:cubicBezTo>
                <a:cubicBezTo>
                  <a:pt x="1787279" y="3288934"/>
                  <a:pt x="1780434" y="3279070"/>
                  <a:pt x="1779326" y="3279674"/>
                </a:cubicBezTo>
                <a:cubicBezTo>
                  <a:pt x="1757283" y="3291551"/>
                  <a:pt x="1724466" y="3274642"/>
                  <a:pt x="1707759" y="3306247"/>
                </a:cubicBezTo>
                <a:cubicBezTo>
                  <a:pt x="1718024" y="3307455"/>
                  <a:pt x="1726380" y="3308361"/>
                  <a:pt x="1739364" y="3309871"/>
                </a:cubicBezTo>
                <a:cubicBezTo>
                  <a:pt x="1730408" y="3320943"/>
                  <a:pt x="1723461" y="3327586"/>
                  <a:pt x="1718930" y="3335639"/>
                </a:cubicBezTo>
                <a:cubicBezTo>
                  <a:pt x="1709469" y="3352550"/>
                  <a:pt x="1735441" y="3344900"/>
                  <a:pt x="1734432" y="3356778"/>
                </a:cubicBezTo>
                <a:cubicBezTo>
                  <a:pt x="1721850" y="3371775"/>
                  <a:pt x="1710878" y="3389592"/>
                  <a:pt x="1686721" y="3385464"/>
                </a:cubicBezTo>
                <a:cubicBezTo>
                  <a:pt x="1681486" y="3363320"/>
                  <a:pt x="1676152" y="3341276"/>
                  <a:pt x="1670919" y="3319132"/>
                </a:cubicBezTo>
                <a:cubicBezTo>
                  <a:pt x="1668403" y="3318829"/>
                  <a:pt x="1665785" y="3318527"/>
                  <a:pt x="1663269" y="3318125"/>
                </a:cubicBezTo>
                <a:cubicBezTo>
                  <a:pt x="1659847" y="3334733"/>
                  <a:pt x="1656324" y="3351341"/>
                  <a:pt x="1652902" y="3367850"/>
                </a:cubicBezTo>
                <a:cubicBezTo>
                  <a:pt x="1647465" y="3366340"/>
                  <a:pt x="1641729" y="3364729"/>
                  <a:pt x="1635991" y="3363118"/>
                </a:cubicBezTo>
                <a:cubicBezTo>
                  <a:pt x="1637804" y="3390095"/>
                  <a:pt x="1607305" y="3391706"/>
                  <a:pt x="1598547" y="3410628"/>
                </a:cubicBezTo>
                <a:cubicBezTo>
                  <a:pt x="1589488" y="3430156"/>
                  <a:pt x="1576302" y="3448274"/>
                  <a:pt x="1569759" y="3468506"/>
                </a:cubicBezTo>
                <a:cubicBezTo>
                  <a:pt x="1558788" y="3502931"/>
                  <a:pt x="1551642" y="3538564"/>
                  <a:pt x="1542783" y="3574096"/>
                </a:cubicBezTo>
                <a:cubicBezTo>
                  <a:pt x="1540568" y="3573793"/>
                  <a:pt x="1534227" y="3572786"/>
                  <a:pt x="1523458" y="3571276"/>
                </a:cubicBezTo>
                <a:cubicBezTo>
                  <a:pt x="1527284" y="3592616"/>
                  <a:pt x="1530807" y="3612243"/>
                  <a:pt x="1535737" y="3639723"/>
                </a:cubicBezTo>
                <a:cubicBezTo>
                  <a:pt x="1531511" y="3645360"/>
                  <a:pt x="1521747" y="3658243"/>
                  <a:pt x="1518727" y="3662269"/>
                </a:cubicBezTo>
                <a:cubicBezTo>
                  <a:pt x="1515907" y="3688340"/>
                  <a:pt x="1514096" y="3704647"/>
                  <a:pt x="1512083" y="3722866"/>
                </a:cubicBezTo>
                <a:cubicBezTo>
                  <a:pt x="1477863" y="3708471"/>
                  <a:pt x="1449277" y="3691259"/>
                  <a:pt x="1431360" y="3658546"/>
                </a:cubicBezTo>
                <a:cubicBezTo>
                  <a:pt x="1412536" y="3624122"/>
                  <a:pt x="1415255" y="3595534"/>
                  <a:pt x="1446761" y="3570371"/>
                </a:cubicBezTo>
                <a:cubicBezTo>
                  <a:pt x="1458235" y="3561211"/>
                  <a:pt x="1461356" y="3550642"/>
                  <a:pt x="1467193" y="3538865"/>
                </a:cubicBezTo>
                <a:cubicBezTo>
                  <a:pt x="1481788" y="3509574"/>
                  <a:pt x="1501518" y="3483000"/>
                  <a:pt x="1519028" y="3455219"/>
                </a:cubicBezTo>
                <a:cubicBezTo>
                  <a:pt x="1523357" y="3448375"/>
                  <a:pt x="1532214" y="3439516"/>
                  <a:pt x="1530502" y="3434484"/>
                </a:cubicBezTo>
                <a:cubicBezTo>
                  <a:pt x="1512585" y="3382746"/>
                  <a:pt x="1570061" y="3360703"/>
                  <a:pt x="1575093" y="3318527"/>
                </a:cubicBezTo>
                <a:cubicBezTo>
                  <a:pt x="1594721" y="3311583"/>
                  <a:pt x="1614451" y="3304537"/>
                  <a:pt x="1641628" y="3294874"/>
                </a:cubicBezTo>
                <a:cubicBezTo>
                  <a:pt x="1645252" y="3281083"/>
                  <a:pt x="1654311" y="3260851"/>
                  <a:pt x="1655115" y="3240217"/>
                </a:cubicBezTo>
                <a:cubicBezTo>
                  <a:pt x="1657733" y="3173078"/>
                  <a:pt x="1694270" y="3133118"/>
                  <a:pt x="1762617" y="3127481"/>
                </a:cubicBezTo>
                <a:cubicBezTo>
                  <a:pt x="1767349" y="3127078"/>
                  <a:pt x="1772080" y="3127481"/>
                  <a:pt x="1776408" y="3127481"/>
                </a:cubicBezTo>
                <a:cubicBezTo>
                  <a:pt x="1794424" y="3105941"/>
                  <a:pt x="1776810" y="3085105"/>
                  <a:pt x="1777815" y="3064570"/>
                </a:cubicBezTo>
                <a:cubicBezTo>
                  <a:pt x="1778823" y="3045043"/>
                  <a:pt x="1785366" y="3025818"/>
                  <a:pt x="1790297" y="3002767"/>
                </a:cubicBezTo>
                <a:cubicBezTo>
                  <a:pt x="1758692" y="2974785"/>
                  <a:pt x="1723762" y="2944084"/>
                  <a:pt x="1739768" y="2884999"/>
                </a:cubicBezTo>
                <a:cubicBezTo>
                  <a:pt x="1695678" y="2891441"/>
                  <a:pt x="1658739" y="2865170"/>
                  <a:pt x="1620088" y="2889630"/>
                </a:cubicBezTo>
                <a:cubicBezTo>
                  <a:pt x="1612942" y="2894159"/>
                  <a:pt x="1599756" y="2893957"/>
                  <a:pt x="1591400" y="2890636"/>
                </a:cubicBezTo>
                <a:cubicBezTo>
                  <a:pt x="1571971" y="2882986"/>
                  <a:pt x="1553754" y="2872015"/>
                  <a:pt x="1535032" y="2862451"/>
                </a:cubicBezTo>
                <a:cubicBezTo>
                  <a:pt x="1546809" y="2857922"/>
                  <a:pt x="1558586" y="2853392"/>
                  <a:pt x="1570362" y="2848964"/>
                </a:cubicBezTo>
                <a:cubicBezTo>
                  <a:pt x="1555064" y="2832154"/>
                  <a:pt x="1564021" y="2823699"/>
                  <a:pt x="1580932" y="2817961"/>
                </a:cubicBezTo>
                <a:cubicBezTo>
                  <a:pt x="1592506" y="2826216"/>
                  <a:pt x="1577207" y="2851882"/>
                  <a:pt x="1606096" y="2850575"/>
                </a:cubicBezTo>
                <a:cubicBezTo>
                  <a:pt x="1610122" y="2826418"/>
                  <a:pt x="1620891" y="2804674"/>
                  <a:pt x="1646560" y="2792798"/>
                </a:cubicBezTo>
                <a:cubicBezTo>
                  <a:pt x="1650254" y="2808500"/>
                  <a:pt x="1659113" y="2818566"/>
                  <a:pt x="1673134" y="2822994"/>
                </a:cubicBezTo>
                <a:cubicBezTo>
                  <a:pt x="1671925" y="2815144"/>
                  <a:pt x="1670719" y="2807393"/>
                  <a:pt x="1669510" y="2799742"/>
                </a:cubicBezTo>
                <a:cubicBezTo>
                  <a:pt x="1705544" y="2795314"/>
                  <a:pt x="1687729" y="2772164"/>
                  <a:pt x="1687426" y="2757064"/>
                </a:cubicBezTo>
                <a:cubicBezTo>
                  <a:pt x="1658840" y="2764210"/>
                  <a:pt x="1630755" y="2768338"/>
                  <a:pt x="1604889" y="2778403"/>
                </a:cubicBezTo>
                <a:cubicBezTo>
                  <a:pt x="1564122" y="2794307"/>
                  <a:pt x="1524867" y="2814137"/>
                  <a:pt x="1485009" y="2832356"/>
                </a:cubicBezTo>
                <a:cubicBezTo>
                  <a:pt x="1456323" y="2818968"/>
                  <a:pt x="1426226" y="2817961"/>
                  <a:pt x="1397036" y="2827523"/>
                </a:cubicBezTo>
                <a:cubicBezTo>
                  <a:pt x="1363014" y="2838696"/>
                  <a:pt x="1331609" y="2833160"/>
                  <a:pt x="1299600" y="2821284"/>
                </a:cubicBezTo>
                <a:cubicBezTo>
                  <a:pt x="1280979" y="2814337"/>
                  <a:pt x="1262054" y="2807694"/>
                  <a:pt x="1242728" y="2803366"/>
                </a:cubicBezTo>
                <a:cubicBezTo>
                  <a:pt x="1219074" y="2798132"/>
                  <a:pt x="1199849" y="2788268"/>
                  <a:pt x="1183241" y="2769746"/>
                </a:cubicBezTo>
                <a:cubicBezTo>
                  <a:pt x="1162706" y="2746798"/>
                  <a:pt x="1145997" y="2747200"/>
                  <a:pt x="1119625" y="2766122"/>
                </a:cubicBezTo>
                <a:cubicBezTo>
                  <a:pt x="1101206" y="2779410"/>
                  <a:pt x="1082583" y="2789978"/>
                  <a:pt x="1070605" y="2813030"/>
                </a:cubicBezTo>
                <a:cubicBezTo>
                  <a:pt x="1056411" y="2840509"/>
                  <a:pt x="1025812" y="2853493"/>
                  <a:pt x="994609" y="2853091"/>
                </a:cubicBezTo>
                <a:cubicBezTo>
                  <a:pt x="970149" y="2852788"/>
                  <a:pt x="949616" y="2857317"/>
                  <a:pt x="928780" y="2870505"/>
                </a:cubicBezTo>
                <a:cubicBezTo>
                  <a:pt x="893351" y="2892951"/>
                  <a:pt x="876842" y="2890735"/>
                  <a:pt x="845035" y="2861546"/>
                </a:cubicBezTo>
                <a:cubicBezTo>
                  <a:pt x="831849" y="2849467"/>
                  <a:pt x="818561" y="2842019"/>
                  <a:pt x="800747" y="2842421"/>
                </a:cubicBezTo>
                <a:cubicBezTo>
                  <a:pt x="794103" y="2842622"/>
                  <a:pt x="787258" y="2842622"/>
                  <a:pt x="780816" y="2841415"/>
                </a:cubicBezTo>
                <a:cubicBezTo>
                  <a:pt x="734239" y="2832733"/>
                  <a:pt x="716195" y="2822410"/>
                  <a:pt x="711018" y="2790868"/>
                </a:cubicBezTo>
                <a:lnTo>
                  <a:pt x="709568" y="2751979"/>
                </a:lnTo>
                <a:lnTo>
                  <a:pt x="710055" y="2752132"/>
                </a:lnTo>
                <a:lnTo>
                  <a:pt x="710143" y="2751443"/>
                </a:lnTo>
                <a:lnTo>
                  <a:pt x="725591" y="2749217"/>
                </a:lnTo>
                <a:cubicBezTo>
                  <a:pt x="739761" y="2753510"/>
                  <a:pt x="749611" y="2773120"/>
                  <a:pt x="766826" y="2767533"/>
                </a:cubicBezTo>
                <a:cubicBezTo>
                  <a:pt x="772159" y="2783134"/>
                  <a:pt x="777493" y="2798736"/>
                  <a:pt x="782025" y="2812023"/>
                </a:cubicBezTo>
                <a:lnTo>
                  <a:pt x="833963" y="2812023"/>
                </a:lnTo>
                <a:cubicBezTo>
                  <a:pt x="862952" y="2781121"/>
                  <a:pt x="868185" y="2780014"/>
                  <a:pt x="926565" y="2793402"/>
                </a:cubicBezTo>
                <a:cubicBezTo>
                  <a:pt x="932705" y="2783939"/>
                  <a:pt x="938544" y="2775082"/>
                  <a:pt x="944784" y="2765520"/>
                </a:cubicBezTo>
                <a:cubicBezTo>
                  <a:pt x="954044" y="2779812"/>
                  <a:pt x="961292" y="2791086"/>
                  <a:pt x="968439" y="2802259"/>
                </a:cubicBezTo>
                <a:cubicBezTo>
                  <a:pt x="965147" y="2778836"/>
                  <a:pt x="976017" y="2765791"/>
                  <a:pt x="1001051" y="2763103"/>
                </a:cubicBezTo>
                <a:cubicBezTo>
                  <a:pt x="1005883" y="2762601"/>
                  <a:pt x="1010613" y="2760586"/>
                  <a:pt x="1016553" y="2758977"/>
                </a:cubicBezTo>
                <a:cubicBezTo>
                  <a:pt x="1004776" y="2744884"/>
                  <a:pt x="1003165" y="2733711"/>
                  <a:pt x="1022592" y="2725962"/>
                </a:cubicBezTo>
                <a:cubicBezTo>
                  <a:pt x="1035275" y="2720828"/>
                  <a:pt x="1040308" y="2710864"/>
                  <a:pt x="1035979" y="2690329"/>
                </a:cubicBezTo>
                <a:cubicBezTo>
                  <a:pt x="1015446" y="2707943"/>
                  <a:pt x="999440" y="2721733"/>
                  <a:pt x="983436" y="2735423"/>
                </a:cubicBezTo>
                <a:cubicBezTo>
                  <a:pt x="932806" y="2745288"/>
                  <a:pt x="883083" y="2739651"/>
                  <a:pt x="843626" y="2702811"/>
                </a:cubicBezTo>
                <a:cubicBezTo>
                  <a:pt x="805678" y="2710864"/>
                  <a:pt x="774072" y="2731498"/>
                  <a:pt x="735219" y="2723848"/>
                </a:cubicBezTo>
                <a:cubicBezTo>
                  <a:pt x="728626" y="2722540"/>
                  <a:pt x="719415" y="2722816"/>
                  <a:pt x="713313" y="2726817"/>
                </a:cubicBezTo>
                <a:lnTo>
                  <a:pt x="710143" y="2751443"/>
                </a:lnTo>
                <a:lnTo>
                  <a:pt x="709552" y="2751528"/>
                </a:lnTo>
                <a:lnTo>
                  <a:pt x="709568" y="2751979"/>
                </a:lnTo>
                <a:lnTo>
                  <a:pt x="708141" y="2751528"/>
                </a:lnTo>
                <a:cubicBezTo>
                  <a:pt x="703209" y="2752132"/>
                  <a:pt x="696968" y="2751024"/>
                  <a:pt x="693443" y="2753541"/>
                </a:cubicBezTo>
                <a:cubicBezTo>
                  <a:pt x="654087" y="2781926"/>
                  <a:pt x="606476" y="2782530"/>
                  <a:pt x="561784" y="2790482"/>
                </a:cubicBezTo>
                <a:cubicBezTo>
                  <a:pt x="509242" y="2799843"/>
                  <a:pt x="489311" y="2783638"/>
                  <a:pt x="471194" y="2727672"/>
                </a:cubicBezTo>
                <a:cubicBezTo>
                  <a:pt x="434958" y="2718211"/>
                  <a:pt x="403753" y="2704420"/>
                  <a:pt x="401942" y="2656911"/>
                </a:cubicBezTo>
                <a:cubicBezTo>
                  <a:pt x="401237" y="2637584"/>
                  <a:pt x="386339" y="2618862"/>
                  <a:pt x="374665" y="2592290"/>
                </a:cubicBezTo>
                <a:cubicBezTo>
                  <a:pt x="364799" y="2586451"/>
                  <a:pt x="348090" y="2580209"/>
                  <a:pt x="326450" y="2588363"/>
                </a:cubicBezTo>
                <a:cubicBezTo>
                  <a:pt x="302291" y="2597424"/>
                  <a:pt x="287696" y="2586150"/>
                  <a:pt x="274510" y="2563199"/>
                </a:cubicBezTo>
                <a:cubicBezTo>
                  <a:pt x="264646" y="2545886"/>
                  <a:pt x="245219" y="2531392"/>
                  <a:pt x="226798" y="2522634"/>
                </a:cubicBezTo>
                <a:cubicBezTo>
                  <a:pt x="211096" y="2515186"/>
                  <a:pt x="190361" y="2516294"/>
                  <a:pt x="176067" y="2532700"/>
                </a:cubicBezTo>
                <a:cubicBezTo>
                  <a:pt x="157848" y="2553536"/>
                  <a:pt x="136308" y="2567729"/>
                  <a:pt x="108125" y="2572258"/>
                </a:cubicBezTo>
                <a:cubicBezTo>
                  <a:pt x="99266" y="2573667"/>
                  <a:pt x="90005" y="2580715"/>
                  <a:pt x="83766" y="2587659"/>
                </a:cubicBezTo>
                <a:cubicBezTo>
                  <a:pt x="66050" y="2607489"/>
                  <a:pt x="46421" y="2615339"/>
                  <a:pt x="22264" y="2601248"/>
                </a:cubicBezTo>
                <a:lnTo>
                  <a:pt x="0" y="2621181"/>
                </a:lnTo>
                <a:lnTo>
                  <a:pt x="0" y="2469371"/>
                </a:lnTo>
                <a:lnTo>
                  <a:pt x="9065" y="2476572"/>
                </a:lnTo>
                <a:cubicBezTo>
                  <a:pt x="20729" y="2482070"/>
                  <a:pt x="34746" y="2482120"/>
                  <a:pt x="47227" y="2474923"/>
                </a:cubicBezTo>
                <a:cubicBezTo>
                  <a:pt x="82355" y="2454792"/>
                  <a:pt x="116881" y="2433452"/>
                  <a:pt x="151508" y="2412717"/>
                </a:cubicBezTo>
                <a:cubicBezTo>
                  <a:pt x="166909" y="2414126"/>
                  <a:pt x="182912" y="2415636"/>
                  <a:pt x="202742" y="2417550"/>
                </a:cubicBezTo>
                <a:cubicBezTo>
                  <a:pt x="206869" y="2377992"/>
                  <a:pt x="210592" y="2342257"/>
                  <a:pt x="214619" y="2303807"/>
                </a:cubicBezTo>
                <a:cubicBezTo>
                  <a:pt x="205359" y="2307833"/>
                  <a:pt x="201333" y="2309646"/>
                  <a:pt x="193683" y="2312967"/>
                </a:cubicBezTo>
                <a:cubicBezTo>
                  <a:pt x="196602" y="2297264"/>
                  <a:pt x="204353" y="2282166"/>
                  <a:pt x="199923" y="2272905"/>
                </a:cubicBezTo>
                <a:cubicBezTo>
                  <a:pt x="192173" y="2256497"/>
                  <a:pt x="211399" y="2253076"/>
                  <a:pt x="209586" y="2243916"/>
                </a:cubicBezTo>
                <a:cubicBezTo>
                  <a:pt x="207373" y="2232239"/>
                  <a:pt x="199722" y="2221671"/>
                  <a:pt x="192273" y="2206271"/>
                </a:cubicBezTo>
                <a:cubicBezTo>
                  <a:pt x="209083" y="2204056"/>
                  <a:pt x="219049" y="2202748"/>
                  <a:pt x="233241" y="2200935"/>
                </a:cubicBezTo>
                <a:cubicBezTo>
                  <a:pt x="206566" y="2185635"/>
                  <a:pt x="184121" y="2172752"/>
                  <a:pt x="166606" y="2162786"/>
                </a:cubicBezTo>
                <a:cubicBezTo>
                  <a:pt x="150802" y="2171544"/>
                  <a:pt x="135704" y="2175671"/>
                  <a:pt x="127753" y="2185536"/>
                </a:cubicBezTo>
                <a:cubicBezTo>
                  <a:pt x="119498" y="2195802"/>
                  <a:pt x="118292" y="2211605"/>
                  <a:pt x="113962" y="2224892"/>
                </a:cubicBezTo>
                <a:cubicBezTo>
                  <a:pt x="75512" y="2207781"/>
                  <a:pt x="51656" y="2209390"/>
                  <a:pt x="35149" y="2230327"/>
                </a:cubicBezTo>
                <a:cubicBezTo>
                  <a:pt x="19950" y="2249553"/>
                  <a:pt x="29512" y="2263042"/>
                  <a:pt x="42195" y="2277234"/>
                </a:cubicBezTo>
                <a:cubicBezTo>
                  <a:pt x="68298" y="2260857"/>
                  <a:pt x="90410" y="2262165"/>
                  <a:pt x="108527" y="2281160"/>
                </a:cubicBezTo>
                <a:cubicBezTo>
                  <a:pt x="86584" y="2318804"/>
                  <a:pt x="87489" y="2324944"/>
                  <a:pt x="121814" y="2357760"/>
                </a:cubicBezTo>
                <a:lnTo>
                  <a:pt x="121914" y="2357960"/>
                </a:lnTo>
                <a:cubicBezTo>
                  <a:pt x="131979" y="2350209"/>
                  <a:pt x="138623" y="2345077"/>
                  <a:pt x="147380" y="2338332"/>
                </a:cubicBezTo>
                <a:cubicBezTo>
                  <a:pt x="149696" y="2357457"/>
                  <a:pt x="151406" y="2371247"/>
                  <a:pt x="153723" y="2389969"/>
                </a:cubicBezTo>
                <a:cubicBezTo>
                  <a:pt x="127047" y="2379299"/>
                  <a:pt x="106413" y="2367019"/>
                  <a:pt x="84269" y="2363296"/>
                </a:cubicBezTo>
                <a:cubicBezTo>
                  <a:pt x="55179" y="2358463"/>
                  <a:pt x="52159" y="2391077"/>
                  <a:pt x="38771" y="2406377"/>
                </a:cubicBezTo>
                <a:cubicBezTo>
                  <a:pt x="23875" y="2401243"/>
                  <a:pt x="17433" y="2397116"/>
                  <a:pt x="20552" y="2380407"/>
                </a:cubicBezTo>
                <a:cubicBezTo>
                  <a:pt x="24101" y="2361307"/>
                  <a:pt x="26857" y="2340509"/>
                  <a:pt x="14339" y="2325358"/>
                </a:cubicBezTo>
                <a:lnTo>
                  <a:pt x="0" y="2315089"/>
                </a:lnTo>
                <a:lnTo>
                  <a:pt x="0" y="1930948"/>
                </a:lnTo>
                <a:lnTo>
                  <a:pt x="21055" y="1933592"/>
                </a:lnTo>
                <a:cubicBezTo>
                  <a:pt x="13405" y="1964896"/>
                  <a:pt x="6058" y="1991670"/>
                  <a:pt x="32028" y="2007675"/>
                </a:cubicBezTo>
                <a:cubicBezTo>
                  <a:pt x="41087" y="2013311"/>
                  <a:pt x="58803" y="2004856"/>
                  <a:pt x="78632" y="2002038"/>
                </a:cubicBezTo>
                <a:cubicBezTo>
                  <a:pt x="85779" y="2013513"/>
                  <a:pt x="90509" y="2035557"/>
                  <a:pt x="116681" y="2039784"/>
                </a:cubicBezTo>
                <a:cubicBezTo>
                  <a:pt x="126645" y="2041395"/>
                  <a:pt x="134899" y="2061325"/>
                  <a:pt x="141743" y="2074107"/>
                </a:cubicBezTo>
                <a:cubicBezTo>
                  <a:pt x="157949" y="2104406"/>
                  <a:pt x="164291" y="2106721"/>
                  <a:pt x="203850" y="2089509"/>
                </a:cubicBezTo>
                <a:cubicBezTo>
                  <a:pt x="216229" y="2102393"/>
                  <a:pt x="229516" y="2116384"/>
                  <a:pt x="246023" y="2133697"/>
                </a:cubicBezTo>
                <a:cubicBezTo>
                  <a:pt x="258304" y="2115780"/>
                  <a:pt x="269980" y="2098769"/>
                  <a:pt x="283065" y="2079645"/>
                </a:cubicBezTo>
                <a:cubicBezTo>
                  <a:pt x="297157" y="2100279"/>
                  <a:pt x="312558" y="2119907"/>
                  <a:pt x="324738" y="2141347"/>
                </a:cubicBezTo>
                <a:cubicBezTo>
                  <a:pt x="339333" y="2167014"/>
                  <a:pt x="357954" y="2184428"/>
                  <a:pt x="386743" y="2195399"/>
                </a:cubicBezTo>
                <a:cubicBezTo>
                  <a:pt x="428314" y="2211203"/>
                  <a:pt x="459920" y="2209291"/>
                  <a:pt x="491324" y="2177282"/>
                </a:cubicBezTo>
                <a:cubicBezTo>
                  <a:pt x="520112" y="2147991"/>
                  <a:pt x="547491" y="2117089"/>
                  <a:pt x="575474" y="2086992"/>
                </a:cubicBezTo>
                <a:cubicBezTo>
                  <a:pt x="592787" y="2103903"/>
                  <a:pt x="607081" y="2122726"/>
                  <a:pt x="625803" y="2134904"/>
                </a:cubicBezTo>
                <a:cubicBezTo>
                  <a:pt x="662542" y="2158760"/>
                  <a:pt x="691030" y="2144468"/>
                  <a:pt x="697170" y="2101789"/>
                </a:cubicBezTo>
                <a:cubicBezTo>
                  <a:pt x="698579" y="2092227"/>
                  <a:pt x="698781" y="2082463"/>
                  <a:pt x="699585" y="2071894"/>
                </a:cubicBezTo>
                <a:cubicBezTo>
                  <a:pt x="705121" y="2074107"/>
                  <a:pt x="709350" y="2074410"/>
                  <a:pt x="710859" y="2076525"/>
                </a:cubicBezTo>
                <a:cubicBezTo>
                  <a:pt x="719918" y="2089106"/>
                  <a:pt x="721228" y="2107525"/>
                  <a:pt x="744680" y="2107426"/>
                </a:cubicBezTo>
                <a:cubicBezTo>
                  <a:pt x="767228" y="2107325"/>
                  <a:pt x="783836" y="2099071"/>
                  <a:pt x="796418" y="2082362"/>
                </a:cubicBezTo>
                <a:cubicBezTo>
                  <a:pt x="804270" y="2071995"/>
                  <a:pt x="809402" y="2059614"/>
                  <a:pt x="815342" y="2048944"/>
                </a:cubicBezTo>
                <a:cubicBezTo>
                  <a:pt x="838694" y="2039180"/>
                  <a:pt x="861342" y="2055286"/>
                  <a:pt x="887311" y="2040388"/>
                </a:cubicBezTo>
                <a:cubicBezTo>
                  <a:pt x="913178" y="2025490"/>
                  <a:pt x="928479" y="2007876"/>
                  <a:pt x="938845" y="1983316"/>
                </a:cubicBezTo>
                <a:cubicBezTo>
                  <a:pt x="942168" y="1975464"/>
                  <a:pt x="938744" y="1964795"/>
                  <a:pt x="938443" y="1955434"/>
                </a:cubicBezTo>
                <a:cubicBezTo>
                  <a:pt x="924251" y="1962680"/>
                  <a:pt x="919921" y="1930170"/>
                  <a:pt x="901805" y="1946778"/>
                </a:cubicBezTo>
                <a:cubicBezTo>
                  <a:pt x="896975" y="1951206"/>
                  <a:pt x="884694" y="1947481"/>
                  <a:pt x="875534" y="1947481"/>
                </a:cubicBezTo>
                <a:lnTo>
                  <a:pt x="875534" y="1887188"/>
                </a:lnTo>
                <a:cubicBezTo>
                  <a:pt x="885599" y="1894537"/>
                  <a:pt x="890834" y="1900374"/>
                  <a:pt x="897276" y="1902690"/>
                </a:cubicBezTo>
                <a:cubicBezTo>
                  <a:pt x="912875" y="1908327"/>
                  <a:pt x="926365" y="1906213"/>
                  <a:pt x="935423" y="1889504"/>
                </a:cubicBezTo>
                <a:cubicBezTo>
                  <a:pt x="941564" y="1878129"/>
                  <a:pt x="948408" y="1866453"/>
                  <a:pt x="957669" y="1857796"/>
                </a:cubicBezTo>
                <a:cubicBezTo>
                  <a:pt x="978404" y="1838370"/>
                  <a:pt x="990381" y="1839779"/>
                  <a:pt x="998635" y="1867863"/>
                </a:cubicBezTo>
                <a:cubicBezTo>
                  <a:pt x="1005481" y="1891214"/>
                  <a:pt x="1031146" y="1871788"/>
                  <a:pt x="1036181" y="1891115"/>
                </a:cubicBezTo>
                <a:cubicBezTo>
                  <a:pt x="1057822" y="1883867"/>
                  <a:pt x="1053896" y="1847227"/>
                  <a:pt x="1084093" y="1849040"/>
                </a:cubicBezTo>
                <a:cubicBezTo>
                  <a:pt x="1085099" y="1849040"/>
                  <a:pt x="1092549" y="1821560"/>
                  <a:pt x="1088119" y="1817937"/>
                </a:cubicBezTo>
                <a:cubicBezTo>
                  <a:pt x="1060439" y="1795490"/>
                  <a:pt x="1072820" y="1763783"/>
                  <a:pt x="1065068" y="1737110"/>
                </a:cubicBezTo>
                <a:cubicBezTo>
                  <a:pt x="1061545" y="1724829"/>
                  <a:pt x="1052585" y="1714160"/>
                  <a:pt x="1043831" y="1698759"/>
                </a:cubicBezTo>
                <a:cubicBezTo>
                  <a:pt x="1046345" y="1690706"/>
                  <a:pt x="1050875" y="1676615"/>
                  <a:pt x="1056514" y="1658697"/>
                </a:cubicBezTo>
                <a:cubicBezTo>
                  <a:pt x="1069096" y="1663327"/>
                  <a:pt x="1080469" y="1667455"/>
                  <a:pt x="1093253" y="1672186"/>
                </a:cubicBezTo>
                <a:cubicBezTo>
                  <a:pt x="1116605" y="1658598"/>
                  <a:pt x="1116304" y="1612497"/>
                  <a:pt x="1157673" y="1621756"/>
                </a:cubicBezTo>
                <a:cubicBezTo>
                  <a:pt x="1157372" y="1627595"/>
                  <a:pt x="1156970" y="1633432"/>
                  <a:pt x="1156667" y="1639271"/>
                </a:cubicBezTo>
                <a:cubicBezTo>
                  <a:pt x="1158579" y="1639975"/>
                  <a:pt x="1160493" y="1640680"/>
                  <a:pt x="1162506" y="1641386"/>
                </a:cubicBezTo>
                <a:cubicBezTo>
                  <a:pt x="1168242" y="1629004"/>
                  <a:pt x="1173980" y="1616624"/>
                  <a:pt x="1179918" y="1603739"/>
                </a:cubicBezTo>
                <a:cubicBezTo>
                  <a:pt x="1168648" y="1587433"/>
                  <a:pt x="1158379" y="1572537"/>
                  <a:pt x="1147709" y="1557135"/>
                </a:cubicBezTo>
                <a:cubicBezTo>
                  <a:pt x="1127376" y="1559450"/>
                  <a:pt x="1108151" y="1561665"/>
                  <a:pt x="1089026" y="1563880"/>
                </a:cubicBezTo>
                <a:cubicBezTo>
                  <a:pt x="1088422" y="1561966"/>
                  <a:pt x="1087919" y="1559953"/>
                  <a:pt x="1087314" y="1558041"/>
                </a:cubicBezTo>
                <a:cubicBezTo>
                  <a:pt x="1092246" y="1555423"/>
                  <a:pt x="1097180" y="1552806"/>
                  <a:pt x="1107344" y="1547472"/>
                </a:cubicBezTo>
                <a:cubicBezTo>
                  <a:pt x="1097782" y="1533279"/>
                  <a:pt x="1088422" y="1519289"/>
                  <a:pt x="1078961" y="1505195"/>
                </a:cubicBezTo>
                <a:cubicBezTo>
                  <a:pt x="1081477" y="1468758"/>
                  <a:pt x="1064968" y="1441480"/>
                  <a:pt x="1037990" y="1419235"/>
                </a:cubicBezTo>
                <a:cubicBezTo>
                  <a:pt x="1026316" y="1424167"/>
                  <a:pt x="1014740" y="1429100"/>
                  <a:pt x="1000548" y="1435140"/>
                </a:cubicBezTo>
                <a:cubicBezTo>
                  <a:pt x="1010714" y="1444702"/>
                  <a:pt x="1019975" y="1453559"/>
                  <a:pt x="1029236" y="1462316"/>
                </a:cubicBezTo>
                <a:cubicBezTo>
                  <a:pt x="1006286" y="1474898"/>
                  <a:pt x="1033161" y="1492110"/>
                  <a:pt x="1025511" y="1506404"/>
                </a:cubicBezTo>
                <a:cubicBezTo>
                  <a:pt x="1009809" y="1487381"/>
                  <a:pt x="990080" y="1444803"/>
                  <a:pt x="985047" y="1423765"/>
                </a:cubicBezTo>
                <a:cubicBezTo>
                  <a:pt x="979410" y="1400311"/>
                  <a:pt x="982028" y="1370317"/>
                  <a:pt x="945590" y="1365484"/>
                </a:cubicBezTo>
                <a:cubicBezTo>
                  <a:pt x="954346" y="1362968"/>
                  <a:pt x="963104" y="1360452"/>
                  <a:pt x="971861" y="1357935"/>
                </a:cubicBezTo>
                <a:cubicBezTo>
                  <a:pt x="971962" y="1356023"/>
                  <a:pt x="972061" y="1354111"/>
                  <a:pt x="972162" y="1352098"/>
                </a:cubicBezTo>
                <a:cubicBezTo>
                  <a:pt x="956862" y="1350889"/>
                  <a:pt x="941463" y="1349681"/>
                  <a:pt x="926263" y="1348474"/>
                </a:cubicBezTo>
                <a:cubicBezTo>
                  <a:pt x="909053" y="1283852"/>
                  <a:pt x="901504" y="1270465"/>
                  <a:pt x="831950" y="1296132"/>
                </a:cubicBezTo>
                <a:cubicBezTo>
                  <a:pt x="841512" y="1273988"/>
                  <a:pt x="849463" y="1255466"/>
                  <a:pt x="857113" y="1237651"/>
                </a:cubicBezTo>
                <a:cubicBezTo>
                  <a:pt x="817456" y="1195777"/>
                  <a:pt x="804872" y="1148469"/>
                  <a:pt x="816146" y="1092202"/>
                </a:cubicBezTo>
                <a:cubicBezTo>
                  <a:pt x="831446" y="1094215"/>
                  <a:pt x="845035" y="1070863"/>
                  <a:pt x="864361" y="1092805"/>
                </a:cubicBezTo>
                <a:cubicBezTo>
                  <a:pt x="869092" y="1098140"/>
                  <a:pt x="890733" y="1088679"/>
                  <a:pt x="909455" y="1085157"/>
                </a:cubicBezTo>
                <a:cubicBezTo>
                  <a:pt x="911970" y="1097336"/>
                  <a:pt x="917205" y="1109817"/>
                  <a:pt x="916499" y="1121895"/>
                </a:cubicBezTo>
                <a:cubicBezTo>
                  <a:pt x="913983" y="1162561"/>
                  <a:pt x="913178" y="1162460"/>
                  <a:pt x="949012" y="1181987"/>
                </a:cubicBezTo>
                <a:cubicBezTo>
                  <a:pt x="951829" y="1183497"/>
                  <a:pt x="953944" y="1186215"/>
                  <a:pt x="957669" y="1189437"/>
                </a:cubicBezTo>
                <a:cubicBezTo>
                  <a:pt x="958776" y="1205541"/>
                  <a:pt x="928980" y="1218727"/>
                  <a:pt x="948911" y="1236946"/>
                </a:cubicBezTo>
                <a:cubicBezTo>
                  <a:pt x="961796" y="1248724"/>
                  <a:pt x="978202" y="1256776"/>
                  <a:pt x="997528" y="1269358"/>
                </a:cubicBezTo>
                <a:cubicBezTo>
                  <a:pt x="998233" y="1276907"/>
                  <a:pt x="998334" y="1290093"/>
                  <a:pt x="1000649" y="1302978"/>
                </a:cubicBezTo>
                <a:cubicBezTo>
                  <a:pt x="1004675" y="1324818"/>
                  <a:pt x="1016050" y="1340521"/>
                  <a:pt x="1040508" y="1340321"/>
                </a:cubicBezTo>
                <a:cubicBezTo>
                  <a:pt x="1062753" y="1340119"/>
                  <a:pt x="1078053" y="1349078"/>
                  <a:pt x="1090635" y="1367599"/>
                </a:cubicBezTo>
                <a:cubicBezTo>
                  <a:pt x="1116908" y="1406049"/>
                  <a:pt x="1125062" y="1405948"/>
                  <a:pt x="1156566" y="1371424"/>
                </a:cubicBezTo>
                <a:cubicBezTo>
                  <a:pt x="1158680" y="1369108"/>
                  <a:pt x="1162002" y="1367801"/>
                  <a:pt x="1167134" y="1364377"/>
                </a:cubicBezTo>
                <a:cubicBezTo>
                  <a:pt x="1171868" y="1374846"/>
                  <a:pt x="1177202" y="1384710"/>
                  <a:pt x="1180925" y="1395078"/>
                </a:cubicBezTo>
                <a:cubicBezTo>
                  <a:pt x="1197634" y="1442186"/>
                  <a:pt x="1202264" y="1444902"/>
                  <a:pt x="1255813" y="1436750"/>
                </a:cubicBezTo>
                <a:cubicBezTo>
                  <a:pt x="1270410" y="1481845"/>
                  <a:pt x="1285205" y="1527240"/>
                  <a:pt x="1312685" y="1566999"/>
                </a:cubicBezTo>
                <a:cubicBezTo>
                  <a:pt x="1321644" y="1566597"/>
                  <a:pt x="1329495" y="1566194"/>
                  <a:pt x="1343485" y="1565489"/>
                </a:cubicBezTo>
                <a:cubicBezTo>
                  <a:pt x="1334829" y="1582299"/>
                  <a:pt x="1327783" y="1595988"/>
                  <a:pt x="1320436" y="1610383"/>
                </a:cubicBezTo>
                <a:cubicBezTo>
                  <a:pt x="1351438" y="1614912"/>
                  <a:pt x="1349324" y="1643700"/>
                  <a:pt x="1355364" y="1669870"/>
                </a:cubicBezTo>
                <a:cubicBezTo>
                  <a:pt x="1365027" y="1661818"/>
                  <a:pt x="1372877" y="1655376"/>
                  <a:pt x="1390896" y="1640579"/>
                </a:cubicBezTo>
                <a:cubicBezTo>
                  <a:pt x="1373079" y="1701176"/>
                  <a:pt x="1389788" y="1750094"/>
                  <a:pt x="1386870" y="1801731"/>
                </a:cubicBezTo>
                <a:cubicBezTo>
                  <a:pt x="1380729" y="1801430"/>
                  <a:pt x="1374589" y="1801127"/>
                  <a:pt x="1365932" y="1800724"/>
                </a:cubicBezTo>
                <a:cubicBezTo>
                  <a:pt x="1367141" y="1809381"/>
                  <a:pt x="1368348" y="1818240"/>
                  <a:pt x="1369858" y="1828808"/>
                </a:cubicBezTo>
                <a:lnTo>
                  <a:pt x="1347210" y="1828808"/>
                </a:lnTo>
                <a:cubicBezTo>
                  <a:pt x="1344090" y="1842900"/>
                  <a:pt x="1340769" y="1858200"/>
                  <a:pt x="1337446" y="1873096"/>
                </a:cubicBezTo>
                <a:cubicBezTo>
                  <a:pt x="1358515" y="1882226"/>
                  <a:pt x="1379320" y="1881452"/>
                  <a:pt x="1399854" y="1870782"/>
                </a:cubicBezTo>
                <a:cubicBezTo>
                  <a:pt x="1401565" y="1901684"/>
                  <a:pt x="1415556" y="1920507"/>
                  <a:pt x="1449679" y="1918191"/>
                </a:cubicBezTo>
                <a:cubicBezTo>
                  <a:pt x="1442634" y="1877727"/>
                  <a:pt x="1401968" y="1847933"/>
                  <a:pt x="1415154" y="1797201"/>
                </a:cubicBezTo>
                <a:cubicBezTo>
                  <a:pt x="1420991" y="1804953"/>
                  <a:pt x="1424011" y="1809783"/>
                  <a:pt x="1427837" y="1813810"/>
                </a:cubicBezTo>
                <a:cubicBezTo>
                  <a:pt x="1431158" y="1817332"/>
                  <a:pt x="1435487" y="1819950"/>
                  <a:pt x="1443036" y="1825789"/>
                </a:cubicBezTo>
                <a:cubicBezTo>
                  <a:pt x="1446660" y="1815319"/>
                  <a:pt x="1450082" y="1807067"/>
                  <a:pt x="1452196" y="1798509"/>
                </a:cubicBezTo>
                <a:cubicBezTo>
                  <a:pt x="1454209" y="1790457"/>
                  <a:pt x="1454712" y="1782002"/>
                  <a:pt x="1456121" y="1771333"/>
                </a:cubicBezTo>
                <a:cubicBezTo>
                  <a:pt x="1447968" y="1763783"/>
                  <a:pt x="1438607" y="1754925"/>
                  <a:pt x="1428944" y="1746369"/>
                </a:cubicBezTo>
                <a:cubicBezTo>
                  <a:pt x="1413644" y="1732781"/>
                  <a:pt x="1407000" y="1717179"/>
                  <a:pt x="1416261" y="1697249"/>
                </a:cubicBezTo>
                <a:cubicBezTo>
                  <a:pt x="1428340" y="1671481"/>
                  <a:pt x="1422301" y="1652759"/>
                  <a:pt x="1396129" y="1639372"/>
                </a:cubicBezTo>
                <a:cubicBezTo>
                  <a:pt x="1378314" y="1630314"/>
                  <a:pt x="1369354" y="1613403"/>
                  <a:pt x="1371771" y="1593272"/>
                </a:cubicBezTo>
                <a:cubicBezTo>
                  <a:pt x="1377910" y="1542842"/>
                  <a:pt x="1358988" y="1506303"/>
                  <a:pt x="1314295" y="1482447"/>
                </a:cubicBezTo>
                <a:cubicBezTo>
                  <a:pt x="1310168" y="1480234"/>
                  <a:pt x="1304230" y="1476006"/>
                  <a:pt x="1304129" y="1472584"/>
                </a:cubicBezTo>
                <a:cubicBezTo>
                  <a:pt x="1302116" y="1430408"/>
                  <a:pt x="1271516" y="1399507"/>
                  <a:pt x="1261048" y="1360755"/>
                </a:cubicBezTo>
                <a:cubicBezTo>
                  <a:pt x="1259740" y="1356023"/>
                  <a:pt x="1257727" y="1351494"/>
                  <a:pt x="1255110" y="1344648"/>
                </a:cubicBezTo>
                <a:cubicBezTo>
                  <a:pt x="1239407" y="1356426"/>
                  <a:pt x="1224610" y="1367396"/>
                  <a:pt x="1203473" y="1383301"/>
                </a:cubicBezTo>
                <a:cubicBezTo>
                  <a:pt x="1205587" y="1339717"/>
                  <a:pt x="1185656" y="1315256"/>
                  <a:pt x="1155359" y="1294420"/>
                </a:cubicBezTo>
                <a:cubicBezTo>
                  <a:pt x="1148717" y="1300461"/>
                  <a:pt x="1141670" y="1306802"/>
                  <a:pt x="1131804" y="1315760"/>
                </a:cubicBezTo>
                <a:cubicBezTo>
                  <a:pt x="1143080" y="1316766"/>
                  <a:pt x="1150124" y="1317471"/>
                  <a:pt x="1164016" y="1318779"/>
                </a:cubicBezTo>
                <a:cubicBezTo>
                  <a:pt x="1152440" y="1332066"/>
                  <a:pt x="1143683" y="1342132"/>
                  <a:pt x="1136637" y="1350285"/>
                </a:cubicBezTo>
                <a:cubicBezTo>
                  <a:pt x="1106843" y="1344850"/>
                  <a:pt x="1112076" y="1321296"/>
                  <a:pt x="1105232" y="1305494"/>
                </a:cubicBezTo>
                <a:cubicBezTo>
                  <a:pt x="1097481" y="1305896"/>
                  <a:pt x="1091239" y="1306197"/>
                  <a:pt x="1082886" y="1306600"/>
                </a:cubicBezTo>
                <a:cubicBezTo>
                  <a:pt x="1084798" y="1293818"/>
                  <a:pt x="1086710" y="1281335"/>
                  <a:pt x="1088622" y="1267949"/>
                </a:cubicBezTo>
                <a:cubicBezTo>
                  <a:pt x="1063157" y="1262110"/>
                  <a:pt x="1039402" y="1256574"/>
                  <a:pt x="1015747" y="1251139"/>
                </a:cubicBezTo>
                <a:lnTo>
                  <a:pt x="1016553" y="1242181"/>
                </a:lnTo>
                <a:cubicBezTo>
                  <a:pt x="1027926" y="1242181"/>
                  <a:pt x="1039702" y="1240067"/>
                  <a:pt x="1050473" y="1242583"/>
                </a:cubicBezTo>
                <a:cubicBezTo>
                  <a:pt x="1072416" y="1247717"/>
                  <a:pt x="1084798" y="1245401"/>
                  <a:pt x="1087516" y="1226982"/>
                </a:cubicBezTo>
                <a:cubicBezTo>
                  <a:pt x="1089629" y="1212084"/>
                  <a:pt x="1110164" y="1192355"/>
                  <a:pt x="1082383" y="1180075"/>
                </a:cubicBezTo>
                <a:cubicBezTo>
                  <a:pt x="1104324" y="1164372"/>
                  <a:pt x="1090233" y="1136189"/>
                  <a:pt x="1104124" y="1117667"/>
                </a:cubicBezTo>
                <a:cubicBezTo>
                  <a:pt x="1121941" y="1139310"/>
                  <a:pt x="1142375" y="1134277"/>
                  <a:pt x="1174685" y="1094315"/>
                </a:cubicBezTo>
                <a:cubicBezTo>
                  <a:pt x="1175190" y="1111125"/>
                  <a:pt x="1177303" y="1121291"/>
                  <a:pt x="1175492" y="1130754"/>
                </a:cubicBezTo>
                <a:cubicBezTo>
                  <a:pt x="1165625" y="1183699"/>
                  <a:pt x="1181127" y="1201113"/>
                  <a:pt x="1231757" y="1195173"/>
                </a:cubicBezTo>
                <a:cubicBezTo>
                  <a:pt x="1235783" y="1203930"/>
                  <a:pt x="1238401" y="1212789"/>
                  <a:pt x="1243534" y="1219633"/>
                </a:cubicBezTo>
                <a:cubicBezTo>
                  <a:pt x="1248064" y="1225571"/>
                  <a:pt x="1257224" y="1228189"/>
                  <a:pt x="1261450" y="1234329"/>
                </a:cubicBezTo>
                <a:cubicBezTo>
                  <a:pt x="1282589" y="1265231"/>
                  <a:pt x="1282286" y="1265432"/>
                  <a:pt x="1316107" y="1248823"/>
                </a:cubicBezTo>
                <a:cubicBezTo>
                  <a:pt x="1328890" y="1259996"/>
                  <a:pt x="1341272" y="1270766"/>
                  <a:pt x="1351036" y="1279423"/>
                </a:cubicBezTo>
                <a:cubicBezTo>
                  <a:pt x="1355968" y="1299554"/>
                  <a:pt x="1357678" y="1319283"/>
                  <a:pt x="1366436" y="1335187"/>
                </a:cubicBezTo>
                <a:cubicBezTo>
                  <a:pt x="1369455" y="1340622"/>
                  <a:pt x="1390392" y="1336093"/>
                  <a:pt x="1404383" y="1336093"/>
                </a:cubicBezTo>
                <a:cubicBezTo>
                  <a:pt x="1428843" y="1365284"/>
                  <a:pt x="1419079" y="1405245"/>
                  <a:pt x="1430353" y="1439869"/>
                </a:cubicBezTo>
                <a:cubicBezTo>
                  <a:pt x="1431661" y="1443997"/>
                  <a:pt x="1430957" y="1450440"/>
                  <a:pt x="1428542" y="1453963"/>
                </a:cubicBezTo>
                <a:cubicBezTo>
                  <a:pt x="1412336" y="1478522"/>
                  <a:pt x="1418879" y="1500567"/>
                  <a:pt x="1432869" y="1523515"/>
                </a:cubicBezTo>
                <a:cubicBezTo>
                  <a:pt x="1437197" y="1530561"/>
                  <a:pt x="1434581" y="1541633"/>
                  <a:pt x="1436594" y="1550593"/>
                </a:cubicBezTo>
                <a:cubicBezTo>
                  <a:pt x="1437902" y="1556632"/>
                  <a:pt x="1441124" y="1566597"/>
                  <a:pt x="1444546" y="1567100"/>
                </a:cubicBezTo>
                <a:cubicBezTo>
                  <a:pt x="1485513" y="1573240"/>
                  <a:pt x="1489539" y="1611893"/>
                  <a:pt x="1510370" y="1640278"/>
                </a:cubicBezTo>
                <a:lnTo>
                  <a:pt x="1578918" y="1640278"/>
                </a:lnTo>
                <a:cubicBezTo>
                  <a:pt x="1571067" y="1655075"/>
                  <a:pt x="1565331" y="1664738"/>
                  <a:pt x="1560701" y="1674903"/>
                </a:cubicBezTo>
                <a:cubicBezTo>
                  <a:pt x="1558083" y="1680742"/>
                  <a:pt x="1553655" y="1691108"/>
                  <a:pt x="1555767" y="1693022"/>
                </a:cubicBezTo>
                <a:cubicBezTo>
                  <a:pt x="1582442" y="1716676"/>
                  <a:pt x="1553251" y="1738719"/>
                  <a:pt x="1554962" y="1763078"/>
                </a:cubicBezTo>
                <a:cubicBezTo>
                  <a:pt x="1560802" y="1772943"/>
                  <a:pt x="1572377" y="1783914"/>
                  <a:pt x="1572979" y="1795490"/>
                </a:cubicBezTo>
                <a:cubicBezTo>
                  <a:pt x="1574085" y="1816829"/>
                  <a:pt x="1589286" y="1839276"/>
                  <a:pt x="1568248" y="1861119"/>
                </a:cubicBezTo>
                <a:cubicBezTo>
                  <a:pt x="1561204" y="1868367"/>
                  <a:pt x="1564525" y="1885579"/>
                  <a:pt x="1563116" y="1898060"/>
                </a:cubicBezTo>
                <a:cubicBezTo>
                  <a:pt x="1618878" y="1906011"/>
                  <a:pt x="1628945" y="1880948"/>
                  <a:pt x="1606399" y="1794483"/>
                </a:cubicBezTo>
                <a:cubicBezTo>
                  <a:pt x="1619583" y="1782908"/>
                  <a:pt x="1634380" y="1769924"/>
                  <a:pt x="1651089" y="1755228"/>
                </a:cubicBezTo>
                <a:cubicBezTo>
                  <a:pt x="1658135" y="1767104"/>
                  <a:pt x="1665282" y="1779385"/>
                  <a:pt x="1674945" y="1795692"/>
                </a:cubicBezTo>
                <a:cubicBezTo>
                  <a:pt x="1688936" y="1770930"/>
                  <a:pt x="1691351" y="1742444"/>
                  <a:pt x="1722655" y="1719494"/>
                </a:cubicBezTo>
                <a:cubicBezTo>
                  <a:pt x="1719031" y="1740431"/>
                  <a:pt x="1717018" y="1751905"/>
                  <a:pt x="1715005" y="1763381"/>
                </a:cubicBezTo>
                <a:cubicBezTo>
                  <a:pt x="1713093" y="1774453"/>
                  <a:pt x="1711282" y="1785525"/>
                  <a:pt x="1708361" y="1803241"/>
                </a:cubicBezTo>
                <a:cubicBezTo>
                  <a:pt x="1724567" y="1796195"/>
                  <a:pt x="1735340" y="1791463"/>
                  <a:pt x="1749130" y="1785525"/>
                </a:cubicBezTo>
                <a:cubicBezTo>
                  <a:pt x="1753055" y="1800522"/>
                  <a:pt x="1756578" y="1814212"/>
                  <a:pt x="1758290" y="1820756"/>
                </a:cubicBezTo>
                <a:cubicBezTo>
                  <a:pt x="1788688" y="1834243"/>
                  <a:pt x="1813148" y="1845113"/>
                  <a:pt x="1843646" y="1858703"/>
                </a:cubicBezTo>
                <a:cubicBezTo>
                  <a:pt x="1864984" y="1849442"/>
                  <a:pt x="1879780" y="1826391"/>
                  <a:pt x="1889848" y="1796296"/>
                </a:cubicBezTo>
                <a:cubicBezTo>
                  <a:pt x="1915616" y="1806159"/>
                  <a:pt x="1935947" y="1799417"/>
                  <a:pt x="1952253" y="1778479"/>
                </a:cubicBezTo>
                <a:cubicBezTo>
                  <a:pt x="1950444" y="1768917"/>
                  <a:pt x="1948732" y="1759555"/>
                  <a:pt x="1946014" y="1744760"/>
                </a:cubicBezTo>
                <a:cubicBezTo>
                  <a:pt x="1989295" y="1760261"/>
                  <a:pt x="2028955" y="1792973"/>
                  <a:pt x="2076161" y="1753013"/>
                </a:cubicBezTo>
                <a:cubicBezTo>
                  <a:pt x="2042242" y="1743653"/>
                  <a:pt x="2009931" y="1734794"/>
                  <a:pt x="1977621" y="1726038"/>
                </a:cubicBezTo>
                <a:cubicBezTo>
                  <a:pt x="1974399" y="1725131"/>
                  <a:pt x="1970774" y="1726038"/>
                  <a:pt x="1967656" y="1725131"/>
                </a:cubicBezTo>
                <a:cubicBezTo>
                  <a:pt x="1952555" y="1720803"/>
                  <a:pt x="1937356" y="1711744"/>
                  <a:pt x="1922762" y="1712549"/>
                </a:cubicBezTo>
                <a:cubicBezTo>
                  <a:pt x="1900618" y="1713757"/>
                  <a:pt x="1909879" y="1740833"/>
                  <a:pt x="1898102" y="1751604"/>
                </a:cubicBezTo>
                <a:cubicBezTo>
                  <a:pt x="1892263" y="1757039"/>
                  <a:pt x="1883707" y="1759555"/>
                  <a:pt x="1873238" y="1764992"/>
                </a:cubicBezTo>
                <a:cubicBezTo>
                  <a:pt x="1844351" y="1715971"/>
                  <a:pt x="1806806" y="1736304"/>
                  <a:pt x="1767147" y="1756335"/>
                </a:cubicBezTo>
                <a:cubicBezTo>
                  <a:pt x="1764327" y="1699464"/>
                  <a:pt x="1715005" y="1690807"/>
                  <a:pt x="1681589" y="1667153"/>
                </a:cubicBezTo>
                <a:cubicBezTo>
                  <a:pt x="1675650" y="1662925"/>
                  <a:pt x="1658739" y="1674098"/>
                  <a:pt x="1644246" y="1679030"/>
                </a:cubicBezTo>
                <a:cubicBezTo>
                  <a:pt x="1640923" y="1632426"/>
                  <a:pt x="1637703" y="1586929"/>
                  <a:pt x="1634079" y="1535897"/>
                </a:cubicBezTo>
                <a:cubicBezTo>
                  <a:pt x="1629247" y="1529959"/>
                  <a:pt x="1605995" y="1545358"/>
                  <a:pt x="1603881" y="1522610"/>
                </a:cubicBezTo>
                <a:cubicBezTo>
                  <a:pt x="1602472" y="1507813"/>
                  <a:pt x="1601063" y="1493117"/>
                  <a:pt x="1598547" y="1467852"/>
                </a:cubicBezTo>
                <a:cubicBezTo>
                  <a:pt x="1590596" y="1487783"/>
                  <a:pt x="1586066" y="1498855"/>
                  <a:pt x="1579423" y="1515463"/>
                </a:cubicBezTo>
                <a:cubicBezTo>
                  <a:pt x="1560296" y="1486071"/>
                  <a:pt x="1540064" y="1465336"/>
                  <a:pt x="1537247" y="1433830"/>
                </a:cubicBezTo>
                <a:cubicBezTo>
                  <a:pt x="1536139" y="1421349"/>
                  <a:pt x="1530203" y="1407157"/>
                  <a:pt x="1521846" y="1397795"/>
                </a:cubicBezTo>
                <a:cubicBezTo>
                  <a:pt x="1491754" y="1364177"/>
                  <a:pt x="1483399" y="1325926"/>
                  <a:pt x="1491049" y="1282746"/>
                </a:cubicBezTo>
                <a:cubicBezTo>
                  <a:pt x="1491855" y="1278216"/>
                  <a:pt x="1489339" y="1273083"/>
                  <a:pt x="1487829" y="1265533"/>
                </a:cubicBezTo>
                <a:cubicBezTo>
                  <a:pt x="1507554" y="1268351"/>
                  <a:pt x="1526377" y="1271069"/>
                  <a:pt x="1548220" y="1274289"/>
                </a:cubicBezTo>
                <a:cubicBezTo>
                  <a:pt x="1556171" y="1296837"/>
                  <a:pt x="1564525" y="1320289"/>
                  <a:pt x="1572777" y="1343642"/>
                </a:cubicBezTo>
                <a:cubicBezTo>
                  <a:pt x="1583849" y="1375047"/>
                  <a:pt x="1593011" y="1405748"/>
                  <a:pt x="1631862" y="1417725"/>
                </a:cubicBezTo>
                <a:cubicBezTo>
                  <a:pt x="1649074" y="1423061"/>
                  <a:pt x="1661458" y="1443594"/>
                  <a:pt x="1678569" y="1459598"/>
                </a:cubicBezTo>
                <a:cubicBezTo>
                  <a:pt x="1696182" y="1451546"/>
                  <a:pt x="1713897" y="1443392"/>
                  <a:pt x="1734632" y="1433830"/>
                </a:cubicBezTo>
                <a:cubicBezTo>
                  <a:pt x="1753457" y="1459699"/>
                  <a:pt x="1777212" y="1485166"/>
                  <a:pt x="1792612" y="1514960"/>
                </a:cubicBezTo>
                <a:cubicBezTo>
                  <a:pt x="1818986" y="1565893"/>
                  <a:pt x="1816871" y="1566999"/>
                  <a:pt x="1870319" y="1554821"/>
                </a:cubicBezTo>
                <a:cubicBezTo>
                  <a:pt x="1883204" y="1566396"/>
                  <a:pt x="1896693" y="1578475"/>
                  <a:pt x="1910583" y="1590956"/>
                </a:cubicBezTo>
                <a:cubicBezTo>
                  <a:pt x="1930310" y="1588439"/>
                  <a:pt x="1945107" y="1574750"/>
                  <a:pt x="1967353" y="1577266"/>
                </a:cubicBezTo>
                <a:cubicBezTo>
                  <a:pt x="1982351" y="1578877"/>
                  <a:pt x="1999765" y="1556733"/>
                  <a:pt x="2021707" y="1567805"/>
                </a:cubicBezTo>
                <a:cubicBezTo>
                  <a:pt x="2024627" y="1569315"/>
                  <a:pt x="2030566" y="1563779"/>
                  <a:pt x="2035398" y="1562570"/>
                </a:cubicBezTo>
                <a:cubicBezTo>
                  <a:pt x="2064287" y="1555122"/>
                  <a:pt x="2093074" y="1547270"/>
                  <a:pt x="2122165" y="1540829"/>
                </a:cubicBezTo>
                <a:cubicBezTo>
                  <a:pt x="2144004" y="1536097"/>
                  <a:pt x="2160311" y="1528449"/>
                  <a:pt x="2154878" y="1498554"/>
                </a:cubicBezTo>
                <a:cubicBezTo>
                  <a:pt x="2135248" y="1498554"/>
                  <a:pt x="2116023" y="1498554"/>
                  <a:pt x="2096898" y="1498554"/>
                </a:cubicBezTo>
                <a:cubicBezTo>
                  <a:pt x="2092169" y="1498554"/>
                  <a:pt x="2085323" y="1501472"/>
                  <a:pt x="2083009" y="1499257"/>
                </a:cubicBezTo>
                <a:cubicBezTo>
                  <a:pt x="2053916" y="1472081"/>
                  <a:pt x="2042242" y="1501774"/>
                  <a:pt x="2025129" y="1520295"/>
                </a:cubicBezTo>
                <a:cubicBezTo>
                  <a:pt x="2012850" y="1494627"/>
                  <a:pt x="2025129" y="1463624"/>
                  <a:pt x="1993020" y="1447621"/>
                </a:cubicBezTo>
                <a:cubicBezTo>
                  <a:pt x="1912697" y="1479025"/>
                  <a:pt x="1859448" y="1430709"/>
                  <a:pt x="1814658" y="1366893"/>
                </a:cubicBezTo>
                <a:cubicBezTo>
                  <a:pt x="1803584" y="1373336"/>
                  <a:pt x="1795027" y="1378369"/>
                  <a:pt x="1779931" y="1387226"/>
                </a:cubicBezTo>
                <a:cubicBezTo>
                  <a:pt x="1798855" y="1395078"/>
                  <a:pt x="1813248" y="1401117"/>
                  <a:pt x="1830561" y="1408264"/>
                </a:cubicBezTo>
                <a:cubicBezTo>
                  <a:pt x="1835090" y="1443392"/>
                  <a:pt x="1858241" y="1467248"/>
                  <a:pt x="1893975" y="1479731"/>
                </a:cubicBezTo>
                <a:cubicBezTo>
                  <a:pt x="1889243" y="1495835"/>
                  <a:pt x="1885017" y="1509927"/>
                  <a:pt x="1879984" y="1527240"/>
                </a:cubicBezTo>
                <a:cubicBezTo>
                  <a:pt x="1868405" y="1525831"/>
                  <a:pt x="1857837" y="1524423"/>
                  <a:pt x="1848677" y="1523315"/>
                </a:cubicBezTo>
                <a:cubicBezTo>
                  <a:pt x="1846160" y="1517577"/>
                  <a:pt x="1843143" y="1514256"/>
                  <a:pt x="1843745" y="1511639"/>
                </a:cubicBezTo>
                <a:cubicBezTo>
                  <a:pt x="1854415" y="1460101"/>
                  <a:pt x="1812342" y="1443392"/>
                  <a:pt x="1782649" y="1418532"/>
                </a:cubicBezTo>
                <a:cubicBezTo>
                  <a:pt x="1762920" y="1424670"/>
                  <a:pt x="1752954" y="1411082"/>
                  <a:pt x="1741983" y="1398902"/>
                </a:cubicBezTo>
                <a:cubicBezTo>
                  <a:pt x="1739970" y="1396689"/>
                  <a:pt x="1735340" y="1394373"/>
                  <a:pt x="1733025" y="1395179"/>
                </a:cubicBezTo>
                <a:cubicBezTo>
                  <a:pt x="1699201" y="1407559"/>
                  <a:pt x="1683499" y="1374444"/>
                  <a:pt x="1655419" y="1366089"/>
                </a:cubicBezTo>
                <a:cubicBezTo>
                  <a:pt x="1656526" y="1357735"/>
                  <a:pt x="1656827" y="1349681"/>
                  <a:pt x="1658739" y="1342033"/>
                </a:cubicBezTo>
                <a:cubicBezTo>
                  <a:pt x="1662464" y="1327537"/>
                  <a:pt x="1654915" y="1315357"/>
                  <a:pt x="1643439" y="1315357"/>
                </a:cubicBezTo>
                <a:cubicBezTo>
                  <a:pt x="1607204" y="1315357"/>
                  <a:pt x="1602876" y="1287174"/>
                  <a:pt x="1592910" y="1263519"/>
                </a:cubicBezTo>
                <a:cubicBezTo>
                  <a:pt x="1590394" y="1257380"/>
                  <a:pt x="1589688" y="1250534"/>
                  <a:pt x="1587574" y="1244194"/>
                </a:cubicBezTo>
                <a:cubicBezTo>
                  <a:pt x="1581033" y="1224162"/>
                  <a:pt x="1579019" y="1201212"/>
                  <a:pt x="1550534" y="1197287"/>
                </a:cubicBezTo>
                <a:cubicBezTo>
                  <a:pt x="1544998" y="1196583"/>
                  <a:pt x="1540972" y="1185006"/>
                  <a:pt x="1539561" y="1173431"/>
                </a:cubicBezTo>
                <a:cubicBezTo>
                  <a:pt x="1547917" y="1178464"/>
                  <a:pt x="1556371" y="1183497"/>
                  <a:pt x="1567142" y="1189940"/>
                </a:cubicBezTo>
                <a:cubicBezTo>
                  <a:pt x="1569455" y="1182894"/>
                  <a:pt x="1571370" y="1177055"/>
                  <a:pt x="1573281" y="1171117"/>
                </a:cubicBezTo>
                <a:cubicBezTo>
                  <a:pt x="1587673" y="1190342"/>
                  <a:pt x="1591299" y="1215506"/>
                  <a:pt x="1615256" y="1230202"/>
                </a:cubicBezTo>
                <a:cubicBezTo>
                  <a:pt x="1633877" y="1241678"/>
                  <a:pt x="1648975" y="1261505"/>
                  <a:pt x="1660552" y="1280733"/>
                </a:cubicBezTo>
                <a:cubicBezTo>
                  <a:pt x="1673134" y="1301567"/>
                  <a:pt x="1679877" y="1325926"/>
                  <a:pt x="1690243" y="1351393"/>
                </a:cubicBezTo>
                <a:cubicBezTo>
                  <a:pt x="1717723" y="1332873"/>
                  <a:pt x="1739568" y="1388938"/>
                  <a:pt x="1769865" y="1352601"/>
                </a:cubicBezTo>
                <a:cubicBezTo>
                  <a:pt x="1754767" y="1347668"/>
                  <a:pt x="1741581" y="1343239"/>
                  <a:pt x="1727991" y="1338811"/>
                </a:cubicBezTo>
                <a:cubicBezTo>
                  <a:pt x="1732522" y="1329651"/>
                  <a:pt x="1735641" y="1323311"/>
                  <a:pt x="1741078" y="1312237"/>
                </a:cubicBezTo>
                <a:cubicBezTo>
                  <a:pt x="1723158" y="1318377"/>
                  <a:pt x="1711080" y="1322504"/>
                  <a:pt x="1699001" y="1326530"/>
                </a:cubicBezTo>
                <a:cubicBezTo>
                  <a:pt x="1688432" y="1298648"/>
                  <a:pt x="1669811" y="1272076"/>
                  <a:pt x="1671020" y="1246508"/>
                </a:cubicBezTo>
                <a:cubicBezTo>
                  <a:pt x="1672229" y="1220439"/>
                  <a:pt x="1665987" y="1199401"/>
                  <a:pt x="1656928" y="1176754"/>
                </a:cubicBezTo>
                <a:cubicBezTo>
                  <a:pt x="1654311" y="1190643"/>
                  <a:pt x="1651593" y="1204535"/>
                  <a:pt x="1647768" y="1224465"/>
                </a:cubicBezTo>
                <a:cubicBezTo>
                  <a:pt x="1636998" y="1215002"/>
                  <a:pt x="1626427" y="1210273"/>
                  <a:pt x="1624212" y="1203025"/>
                </a:cubicBezTo>
                <a:cubicBezTo>
                  <a:pt x="1616160" y="1176251"/>
                  <a:pt x="1618377" y="1150382"/>
                  <a:pt x="1642534" y="1133471"/>
                </a:cubicBezTo>
                <a:cubicBezTo>
                  <a:pt x="1625724" y="1121190"/>
                  <a:pt x="1613140" y="1105388"/>
                  <a:pt x="1598547" y="1103274"/>
                </a:cubicBezTo>
                <a:cubicBezTo>
                  <a:pt x="1584253" y="1101160"/>
                  <a:pt x="1567945" y="1112938"/>
                  <a:pt x="1552848" y="1118574"/>
                </a:cubicBezTo>
                <a:lnTo>
                  <a:pt x="1552848" y="1150683"/>
                </a:lnTo>
                <a:cubicBezTo>
                  <a:pt x="1542985" y="1142329"/>
                  <a:pt x="1533019" y="1133974"/>
                  <a:pt x="1526175" y="1128137"/>
                </a:cubicBezTo>
                <a:cubicBezTo>
                  <a:pt x="1524063" y="1111025"/>
                  <a:pt x="1551138" y="1116964"/>
                  <a:pt x="1540166" y="1100356"/>
                </a:cubicBezTo>
                <a:cubicBezTo>
                  <a:pt x="1537851" y="1096932"/>
                  <a:pt x="1528895" y="1097938"/>
                  <a:pt x="1521647" y="1096631"/>
                </a:cubicBezTo>
                <a:cubicBezTo>
                  <a:pt x="1519230" y="1078010"/>
                  <a:pt x="1516712" y="1058079"/>
                  <a:pt x="1513894" y="1036438"/>
                </a:cubicBezTo>
                <a:cubicBezTo>
                  <a:pt x="1523759" y="1042174"/>
                  <a:pt x="1531511" y="1046605"/>
                  <a:pt x="1542079" y="1052644"/>
                </a:cubicBezTo>
                <a:cubicBezTo>
                  <a:pt x="1562411" y="1019125"/>
                  <a:pt x="1570061" y="983995"/>
                  <a:pt x="1575799" y="948263"/>
                </a:cubicBezTo>
                <a:cubicBezTo>
                  <a:pt x="1577106" y="948263"/>
                  <a:pt x="1578616" y="947960"/>
                  <a:pt x="1579320" y="948564"/>
                </a:cubicBezTo>
                <a:cubicBezTo>
                  <a:pt x="1580427" y="949571"/>
                  <a:pt x="1581033" y="951181"/>
                  <a:pt x="1581838" y="952489"/>
                </a:cubicBezTo>
                <a:cubicBezTo>
                  <a:pt x="1584051" y="955913"/>
                  <a:pt x="1586265" y="959335"/>
                  <a:pt x="1590394" y="965878"/>
                </a:cubicBezTo>
                <a:cubicBezTo>
                  <a:pt x="1593011" y="948966"/>
                  <a:pt x="1594521" y="935780"/>
                  <a:pt x="1597239" y="922897"/>
                </a:cubicBezTo>
                <a:cubicBezTo>
                  <a:pt x="1604586" y="888170"/>
                  <a:pt x="1622300" y="857068"/>
                  <a:pt x="1647465" y="834823"/>
                </a:cubicBezTo>
                <a:cubicBezTo>
                  <a:pt x="1672631" y="812578"/>
                  <a:pt x="1678268" y="789929"/>
                  <a:pt x="1671222" y="757821"/>
                </a:cubicBezTo>
                <a:cubicBezTo>
                  <a:pt x="1654713" y="758524"/>
                  <a:pt x="1639413" y="742419"/>
                  <a:pt x="1619886" y="753491"/>
                </a:cubicBezTo>
                <a:lnTo>
                  <a:pt x="1619886" y="734769"/>
                </a:lnTo>
                <a:cubicBezTo>
                  <a:pt x="1616766" y="733461"/>
                  <a:pt x="1612538" y="730442"/>
                  <a:pt x="1611129" y="731448"/>
                </a:cubicBezTo>
                <a:cubicBezTo>
                  <a:pt x="1587172" y="748559"/>
                  <a:pt x="1551138" y="753894"/>
                  <a:pt x="1551945" y="789729"/>
                </a:cubicBezTo>
                <a:cubicBezTo>
                  <a:pt x="1527686" y="797781"/>
                  <a:pt x="1506747" y="804726"/>
                  <a:pt x="1482794" y="812677"/>
                </a:cubicBezTo>
                <a:cubicBezTo>
                  <a:pt x="1486620" y="798988"/>
                  <a:pt x="1495176" y="784292"/>
                  <a:pt x="1493464" y="771007"/>
                </a:cubicBezTo>
                <a:cubicBezTo>
                  <a:pt x="1490948" y="751478"/>
                  <a:pt x="1518323" y="763054"/>
                  <a:pt x="1515101" y="744432"/>
                </a:cubicBezTo>
                <a:cubicBezTo>
                  <a:pt x="1512284" y="728629"/>
                  <a:pt x="1514499" y="712021"/>
                  <a:pt x="1514499" y="692897"/>
                </a:cubicBezTo>
                <a:cubicBezTo>
                  <a:pt x="1543387" y="687260"/>
                  <a:pt x="1576601" y="688668"/>
                  <a:pt x="1582139" y="646796"/>
                </a:cubicBezTo>
                <a:cubicBezTo>
                  <a:pt x="1583550" y="636427"/>
                  <a:pt x="1603378" y="625960"/>
                  <a:pt x="1619986" y="642165"/>
                </a:cubicBezTo>
                <a:cubicBezTo>
                  <a:pt x="1623711" y="624248"/>
                  <a:pt x="1627233" y="607237"/>
                  <a:pt x="1631160" y="587911"/>
                </a:cubicBezTo>
                <a:cubicBezTo>
                  <a:pt x="1642333" y="594353"/>
                  <a:pt x="1651896" y="599990"/>
                  <a:pt x="1659344" y="604218"/>
                </a:cubicBezTo>
                <a:cubicBezTo>
                  <a:pt x="1674442" y="579356"/>
                  <a:pt x="1689035" y="555399"/>
                  <a:pt x="1703430" y="531745"/>
                </a:cubicBezTo>
                <a:cubicBezTo>
                  <a:pt x="1711583" y="535872"/>
                  <a:pt x="1716917" y="538589"/>
                  <a:pt x="1725574" y="542918"/>
                </a:cubicBezTo>
                <a:cubicBezTo>
                  <a:pt x="1733929" y="503360"/>
                  <a:pt x="1741983" y="465311"/>
                  <a:pt x="1750741" y="423740"/>
                </a:cubicBezTo>
                <a:cubicBezTo>
                  <a:pt x="1765536" y="413976"/>
                  <a:pt x="1793014" y="416795"/>
                  <a:pt x="1800868" y="382571"/>
                </a:cubicBezTo>
                <a:cubicBezTo>
                  <a:pt x="1805195" y="363749"/>
                  <a:pt x="1835191" y="350865"/>
                  <a:pt x="1852703" y="335967"/>
                </a:cubicBezTo>
                <a:cubicBezTo>
                  <a:pt x="1846765" y="326003"/>
                  <a:pt x="1843543" y="320466"/>
                  <a:pt x="1839116" y="313018"/>
                </a:cubicBezTo>
                <a:cubicBezTo>
                  <a:pt x="1847472" y="312212"/>
                  <a:pt x="1851597" y="310502"/>
                  <a:pt x="1853511" y="311911"/>
                </a:cubicBezTo>
                <a:cubicBezTo>
                  <a:pt x="1860254" y="316742"/>
                  <a:pt x="1866192" y="322681"/>
                  <a:pt x="1872635" y="327914"/>
                </a:cubicBezTo>
                <a:cubicBezTo>
                  <a:pt x="1892164" y="344088"/>
                  <a:pt x="1911921" y="341771"/>
                  <a:pt x="1931921" y="320970"/>
                </a:cubicBezTo>
                <a:cubicBezTo>
                  <a:pt x="1958093" y="326708"/>
                  <a:pt x="1984264" y="333351"/>
                  <a:pt x="2006811" y="305065"/>
                </a:cubicBezTo>
                <a:cubicBezTo>
                  <a:pt x="1996545" y="303355"/>
                  <a:pt x="1989497" y="302146"/>
                  <a:pt x="1980740" y="300637"/>
                </a:cubicBezTo>
                <a:cubicBezTo>
                  <a:pt x="1983660" y="296208"/>
                  <a:pt x="1985170" y="291176"/>
                  <a:pt x="1988489" y="288961"/>
                </a:cubicBezTo>
                <a:cubicBezTo>
                  <a:pt x="2015065" y="271346"/>
                  <a:pt x="2015166" y="271548"/>
                  <a:pt x="2036203" y="283323"/>
                </a:cubicBezTo>
                <a:cubicBezTo>
                  <a:pt x="2048281" y="274568"/>
                  <a:pt x="2050796" y="247591"/>
                  <a:pt x="2074554" y="255745"/>
                </a:cubicBezTo>
                <a:cubicBezTo>
                  <a:pt x="2078679" y="257153"/>
                  <a:pt x="2080794" y="264702"/>
                  <a:pt x="2086028" y="272957"/>
                </a:cubicBezTo>
                <a:cubicBezTo>
                  <a:pt x="2092270" y="264601"/>
                  <a:pt x="2098408" y="256349"/>
                  <a:pt x="2106462" y="245477"/>
                </a:cubicBezTo>
                <a:close/>
                <a:moveTo>
                  <a:pt x="1873739" y="225144"/>
                </a:moveTo>
                <a:cubicBezTo>
                  <a:pt x="1889166" y="222727"/>
                  <a:pt x="1905599" y="224841"/>
                  <a:pt x="1922860" y="229876"/>
                </a:cubicBezTo>
                <a:cubicBezTo>
                  <a:pt x="1928699" y="250912"/>
                  <a:pt x="1925679" y="265709"/>
                  <a:pt x="1897696" y="276278"/>
                </a:cubicBezTo>
                <a:cubicBezTo>
                  <a:pt x="1905447" y="261683"/>
                  <a:pt x="1910177" y="252725"/>
                  <a:pt x="1916218" y="241350"/>
                </a:cubicBezTo>
                <a:cubicBezTo>
                  <a:pt x="1886826" y="233297"/>
                  <a:pt x="1871324" y="244974"/>
                  <a:pt x="1861158" y="273761"/>
                </a:cubicBezTo>
                <a:lnTo>
                  <a:pt x="1861158" y="273862"/>
                </a:lnTo>
                <a:cubicBezTo>
                  <a:pt x="1855824" y="261481"/>
                  <a:pt x="1853910" y="256951"/>
                  <a:pt x="1850488" y="249101"/>
                </a:cubicBezTo>
                <a:cubicBezTo>
                  <a:pt x="1843745" y="252925"/>
                  <a:pt x="1837403" y="256448"/>
                  <a:pt x="1828847" y="261280"/>
                </a:cubicBezTo>
                <a:cubicBezTo>
                  <a:pt x="1829451" y="255643"/>
                  <a:pt x="1828344" y="249905"/>
                  <a:pt x="1830658" y="247591"/>
                </a:cubicBezTo>
                <a:cubicBezTo>
                  <a:pt x="1843895" y="234504"/>
                  <a:pt x="1858315" y="227559"/>
                  <a:pt x="1873739" y="225144"/>
                </a:cubicBezTo>
                <a:close/>
                <a:moveTo>
                  <a:pt x="1821502" y="206925"/>
                </a:moveTo>
                <a:cubicBezTo>
                  <a:pt x="1810430" y="221017"/>
                  <a:pt x="1807210" y="227056"/>
                  <a:pt x="1802176" y="231082"/>
                </a:cubicBezTo>
                <a:cubicBezTo>
                  <a:pt x="1792713" y="238732"/>
                  <a:pt x="1772786" y="249301"/>
                  <a:pt x="1773792" y="251617"/>
                </a:cubicBezTo>
                <a:cubicBezTo>
                  <a:pt x="1783354" y="273862"/>
                  <a:pt x="1760606" y="262891"/>
                  <a:pt x="1756077" y="270138"/>
                </a:cubicBezTo>
                <a:cubicBezTo>
                  <a:pt x="1747620" y="283827"/>
                  <a:pt x="1732621" y="276781"/>
                  <a:pt x="1720642" y="279499"/>
                </a:cubicBezTo>
                <a:cubicBezTo>
                  <a:pt x="1709269" y="282016"/>
                  <a:pt x="1700311" y="295303"/>
                  <a:pt x="1689740" y="304160"/>
                </a:cubicBezTo>
                <a:cubicBezTo>
                  <a:pt x="1683501" y="299832"/>
                  <a:pt x="1676859" y="295202"/>
                  <a:pt x="1669609" y="290268"/>
                </a:cubicBezTo>
                <a:cubicBezTo>
                  <a:pt x="1634683" y="310502"/>
                  <a:pt x="1613847" y="337074"/>
                  <a:pt x="1628440" y="380055"/>
                </a:cubicBezTo>
                <a:cubicBezTo>
                  <a:pt x="1608443" y="383343"/>
                  <a:pt x="1593444" y="375357"/>
                  <a:pt x="1583449" y="356100"/>
                </a:cubicBezTo>
                <a:cubicBezTo>
                  <a:pt x="1594721" y="363044"/>
                  <a:pt x="1600863" y="366868"/>
                  <a:pt x="1607104" y="370694"/>
                </a:cubicBezTo>
                <a:cubicBezTo>
                  <a:pt x="1618878" y="362339"/>
                  <a:pt x="1600964" y="329022"/>
                  <a:pt x="1566338" y="297114"/>
                </a:cubicBezTo>
                <a:cubicBezTo>
                  <a:pt x="1601265" y="280104"/>
                  <a:pt x="1626530" y="246484"/>
                  <a:pt x="1670315" y="249101"/>
                </a:cubicBezTo>
                <a:cubicBezTo>
                  <a:pt x="1675349" y="249402"/>
                  <a:pt x="1681286" y="242155"/>
                  <a:pt x="1686217" y="237827"/>
                </a:cubicBezTo>
                <a:cubicBezTo>
                  <a:pt x="1723360" y="205516"/>
                  <a:pt x="1768456" y="210347"/>
                  <a:pt x="1821502" y="206925"/>
                </a:cubicBezTo>
                <a:close/>
                <a:moveTo>
                  <a:pt x="2822154" y="170403"/>
                </a:moveTo>
                <a:cubicBezTo>
                  <a:pt x="2861052" y="174413"/>
                  <a:pt x="2890325" y="196684"/>
                  <a:pt x="2901649" y="231183"/>
                </a:cubicBezTo>
                <a:cubicBezTo>
                  <a:pt x="2862996" y="212562"/>
                  <a:pt x="2822833" y="193135"/>
                  <a:pt x="2780356" y="172703"/>
                </a:cubicBezTo>
                <a:cubicBezTo>
                  <a:pt x="2795153" y="169759"/>
                  <a:pt x="2809188" y="169066"/>
                  <a:pt x="2822154" y="170403"/>
                </a:cubicBezTo>
                <a:close/>
                <a:moveTo>
                  <a:pt x="2334567" y="132407"/>
                </a:moveTo>
                <a:cubicBezTo>
                  <a:pt x="2343110" y="129647"/>
                  <a:pt x="2352717" y="129369"/>
                  <a:pt x="2364242" y="133648"/>
                </a:cubicBezTo>
                <a:cubicBezTo>
                  <a:pt x="2356895" y="143612"/>
                  <a:pt x="2350452" y="152471"/>
                  <a:pt x="2344010" y="161328"/>
                </a:cubicBezTo>
                <a:cubicBezTo>
                  <a:pt x="2346124" y="163543"/>
                  <a:pt x="2348037" y="167569"/>
                  <a:pt x="2350452" y="167971"/>
                </a:cubicBezTo>
                <a:cubicBezTo>
                  <a:pt x="2364847" y="170186"/>
                  <a:pt x="2379441" y="170892"/>
                  <a:pt x="2393735" y="173408"/>
                </a:cubicBezTo>
                <a:cubicBezTo>
                  <a:pt x="2401787" y="174817"/>
                  <a:pt x="2411148" y="183069"/>
                  <a:pt x="2416987" y="180755"/>
                </a:cubicBezTo>
                <a:cubicBezTo>
                  <a:pt x="2461778" y="163141"/>
                  <a:pt x="2492882" y="193941"/>
                  <a:pt x="2532038" y="213167"/>
                </a:cubicBezTo>
                <a:lnTo>
                  <a:pt x="2532139" y="213268"/>
                </a:lnTo>
                <a:cubicBezTo>
                  <a:pt x="2536767" y="204209"/>
                  <a:pt x="2539688" y="198471"/>
                  <a:pt x="2545325" y="187399"/>
                </a:cubicBezTo>
                <a:cubicBezTo>
                  <a:pt x="2566664" y="194647"/>
                  <a:pt x="2589312" y="201794"/>
                  <a:pt x="2611355" y="210248"/>
                </a:cubicBezTo>
                <a:cubicBezTo>
                  <a:pt x="2624944" y="215481"/>
                  <a:pt x="2636016" y="227660"/>
                  <a:pt x="2653027" y="219105"/>
                </a:cubicBezTo>
                <a:cubicBezTo>
                  <a:pt x="2669938" y="210549"/>
                  <a:pt x="2661582" y="231990"/>
                  <a:pt x="2669837" y="234607"/>
                </a:cubicBezTo>
                <a:cubicBezTo>
                  <a:pt x="2699530" y="243967"/>
                  <a:pt x="2728620" y="255643"/>
                  <a:pt x="2760931" y="247692"/>
                </a:cubicBezTo>
                <a:cubicBezTo>
                  <a:pt x="2771702" y="245075"/>
                  <a:pt x="2783075" y="245376"/>
                  <a:pt x="2797168" y="244068"/>
                </a:cubicBezTo>
                <a:cubicBezTo>
                  <a:pt x="2792538" y="251920"/>
                  <a:pt x="2790121" y="256046"/>
                  <a:pt x="2787101" y="261079"/>
                </a:cubicBezTo>
                <a:cubicBezTo>
                  <a:pt x="2819110" y="281312"/>
                  <a:pt x="2854541" y="287250"/>
                  <a:pt x="2891080" y="286042"/>
                </a:cubicBezTo>
                <a:lnTo>
                  <a:pt x="2891080" y="341705"/>
                </a:lnTo>
                <a:cubicBezTo>
                  <a:pt x="2904266" y="346335"/>
                  <a:pt x="2920472" y="351972"/>
                  <a:pt x="2937282" y="357910"/>
                </a:cubicBezTo>
                <a:cubicBezTo>
                  <a:pt x="2913224" y="394249"/>
                  <a:pt x="2890073" y="341705"/>
                  <a:pt x="2868130" y="363447"/>
                </a:cubicBezTo>
                <a:cubicBezTo>
                  <a:pt x="2849107" y="298826"/>
                  <a:pt x="2813071" y="275875"/>
                  <a:pt x="2777238" y="298826"/>
                </a:cubicBezTo>
                <a:cubicBezTo>
                  <a:pt x="2745329" y="284029"/>
                  <a:pt x="2716641" y="263999"/>
                  <a:pt x="2685337" y="258261"/>
                </a:cubicBezTo>
                <a:cubicBezTo>
                  <a:pt x="2656248" y="252927"/>
                  <a:pt x="2628367" y="244270"/>
                  <a:pt x="2600082" y="238532"/>
                </a:cubicBezTo>
                <a:cubicBezTo>
                  <a:pt x="2570086" y="232493"/>
                  <a:pt x="2536767" y="242961"/>
                  <a:pt x="2502947" y="246382"/>
                </a:cubicBezTo>
                <a:cubicBezTo>
                  <a:pt x="2499424" y="229473"/>
                  <a:pt x="2485232" y="226654"/>
                  <a:pt x="2466611" y="226957"/>
                </a:cubicBezTo>
                <a:cubicBezTo>
                  <a:pt x="2452015" y="227157"/>
                  <a:pt x="2446277" y="250107"/>
                  <a:pt x="2426751" y="238231"/>
                </a:cubicBezTo>
                <a:cubicBezTo>
                  <a:pt x="2413565" y="230177"/>
                  <a:pt x="2395445" y="230680"/>
                  <a:pt x="2380046" y="225648"/>
                </a:cubicBezTo>
                <a:cubicBezTo>
                  <a:pt x="2366256" y="221118"/>
                  <a:pt x="2353271" y="214173"/>
                  <a:pt x="2335556" y="206323"/>
                </a:cubicBezTo>
                <a:cubicBezTo>
                  <a:pt x="2319952" y="215986"/>
                  <a:pt x="2301835" y="227157"/>
                  <a:pt x="2278482" y="241552"/>
                </a:cubicBezTo>
                <a:cubicBezTo>
                  <a:pt x="2270933" y="232392"/>
                  <a:pt x="2262780" y="220918"/>
                  <a:pt x="2252815" y="211153"/>
                </a:cubicBezTo>
                <a:cubicBezTo>
                  <a:pt x="2244460" y="203000"/>
                  <a:pt x="2225034" y="202699"/>
                  <a:pt x="2237113" y="180454"/>
                </a:cubicBezTo>
                <a:cubicBezTo>
                  <a:pt x="2211747" y="177333"/>
                  <a:pt x="2187790" y="174314"/>
                  <a:pt x="2161016" y="170991"/>
                </a:cubicBezTo>
                <a:cubicBezTo>
                  <a:pt x="2192120" y="146935"/>
                  <a:pt x="2240737" y="189009"/>
                  <a:pt x="2263283" y="139990"/>
                </a:cubicBezTo>
                <a:lnTo>
                  <a:pt x="2263283" y="168374"/>
                </a:lnTo>
                <a:cubicBezTo>
                  <a:pt x="2292877" y="171319"/>
                  <a:pt x="2308938" y="140688"/>
                  <a:pt x="2334567" y="132407"/>
                </a:cubicBezTo>
                <a:close/>
                <a:moveTo>
                  <a:pt x="2595513" y="277"/>
                </a:moveTo>
                <a:cubicBezTo>
                  <a:pt x="2614953" y="1534"/>
                  <a:pt x="2634003" y="7121"/>
                  <a:pt x="2652523" y="17993"/>
                </a:cubicBezTo>
                <a:cubicBezTo>
                  <a:pt x="2676984" y="32386"/>
                  <a:pt x="2701543" y="46982"/>
                  <a:pt x="2724291" y="63790"/>
                </a:cubicBezTo>
                <a:cubicBezTo>
                  <a:pt x="2739692" y="75165"/>
                  <a:pt x="2753584" y="89659"/>
                  <a:pt x="2758617" y="120260"/>
                </a:cubicBezTo>
                <a:cubicBezTo>
                  <a:pt x="2742813" y="109188"/>
                  <a:pt x="2733954" y="103751"/>
                  <a:pt x="2725902" y="97109"/>
                </a:cubicBezTo>
                <a:cubicBezTo>
                  <a:pt x="2692282" y="69326"/>
                  <a:pt x="2658563" y="42150"/>
                  <a:pt x="2615079" y="30071"/>
                </a:cubicBezTo>
                <a:cubicBezTo>
                  <a:pt x="2591123" y="23428"/>
                  <a:pt x="2566864" y="20610"/>
                  <a:pt x="2547639" y="36009"/>
                </a:cubicBezTo>
                <a:cubicBezTo>
                  <a:pt x="2521770" y="56745"/>
                  <a:pt x="2496606" y="56140"/>
                  <a:pt x="2469228" y="41849"/>
                </a:cubicBezTo>
                <a:cubicBezTo>
                  <a:pt x="2457451" y="51813"/>
                  <a:pt x="2447989" y="61074"/>
                  <a:pt x="2437118" y="68522"/>
                </a:cubicBezTo>
                <a:cubicBezTo>
                  <a:pt x="2432085" y="71944"/>
                  <a:pt x="2421718" y="75165"/>
                  <a:pt x="2418496" y="72649"/>
                </a:cubicBezTo>
                <a:cubicBezTo>
                  <a:pt x="2386386" y="46780"/>
                  <a:pt x="2351560" y="85936"/>
                  <a:pt x="2320658" y="68120"/>
                </a:cubicBezTo>
                <a:cubicBezTo>
                  <a:pt x="2310089" y="61979"/>
                  <a:pt x="2303547" y="48692"/>
                  <a:pt x="2293481" y="36715"/>
                </a:cubicBezTo>
                <a:cubicBezTo>
                  <a:pt x="2263283" y="42352"/>
                  <a:pt x="2231577" y="66408"/>
                  <a:pt x="2198058" y="33895"/>
                </a:cubicBezTo>
                <a:cubicBezTo>
                  <a:pt x="2206312" y="28058"/>
                  <a:pt x="2214163" y="19604"/>
                  <a:pt x="2223624" y="16784"/>
                </a:cubicBezTo>
                <a:cubicBezTo>
                  <a:pt x="2236106" y="12960"/>
                  <a:pt x="2250499" y="10543"/>
                  <a:pt x="2263182" y="12657"/>
                </a:cubicBezTo>
                <a:cubicBezTo>
                  <a:pt x="2313109" y="21314"/>
                  <a:pt x="2367262" y="3901"/>
                  <a:pt x="2415477" y="39130"/>
                </a:cubicBezTo>
                <a:lnTo>
                  <a:pt x="2415477" y="39231"/>
                </a:lnTo>
                <a:cubicBezTo>
                  <a:pt x="2444768" y="25039"/>
                  <a:pt x="2469228" y="5611"/>
                  <a:pt x="2502947" y="17287"/>
                </a:cubicBezTo>
                <a:cubicBezTo>
                  <a:pt x="2511907" y="20408"/>
                  <a:pt x="2525093" y="12053"/>
                  <a:pt x="2536165" y="8530"/>
                </a:cubicBezTo>
                <a:cubicBezTo>
                  <a:pt x="2556245" y="2088"/>
                  <a:pt x="2576075" y="-982"/>
                  <a:pt x="2595513" y="277"/>
                </a:cubicBezTo>
                <a:close/>
              </a:path>
            </a:pathLst>
          </a:custGeom>
          <a:solidFill>
            <a:schemeClr val="tx1">
              <a:alpha val="4000"/>
            </a:schemeClr>
          </a:solidFill>
          <a:ln w="5573" cap="flat">
            <a:noFill/>
            <a:prstDash val="solid"/>
            <a:miter/>
          </a:ln>
        </p:spPr>
        <p:txBody>
          <a:bodyPr wrap="square" rtlCol="0" anchor="ctr">
            <a:noAutofit/>
          </a:bodyPr>
          <a:lstStyle/>
          <a:p>
            <a:endParaRPr lang="en-VI" dirty="0">
              <a:latin typeface="Montserrat" pitchFamily="2" charset="0"/>
            </a:endParaRPr>
          </a:p>
        </p:txBody>
      </p:sp>
    </p:spTree>
    <p:extLst>
      <p:ext uri="{BB962C8B-B14F-4D97-AF65-F5344CB8AC3E}">
        <p14:creationId xmlns:p14="http://schemas.microsoft.com/office/powerpoint/2010/main" val="11105461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05091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53600" y="158744"/>
            <a:ext cx="11886461" cy="439200"/>
          </a:xfrm>
        </p:spPr>
        <p:txBody>
          <a:bodyPr>
            <a:noAutofit/>
          </a:bodyPr>
          <a:lstStyle>
            <a:lvl1pPr>
              <a:defRPr sz="2600" b="1"/>
            </a:lvl1pPr>
          </a:lstStyle>
          <a:p>
            <a:r>
              <a:rPr lang="en-US" dirty="0"/>
              <a:t>CLICK TO EDIT MASTER TITLE STYLE</a:t>
            </a:r>
          </a:p>
        </p:txBody>
      </p:sp>
      <p:sp>
        <p:nvSpPr>
          <p:cNvPr id="6" name="Text Placeholder 6"/>
          <p:cNvSpPr>
            <a:spLocks noGrp="1"/>
          </p:cNvSpPr>
          <p:nvPr>
            <p:ph type="body" sz="quarter" idx="13" hasCustomPrompt="1"/>
          </p:nvPr>
        </p:nvSpPr>
        <p:spPr>
          <a:xfrm>
            <a:off x="151940" y="583128"/>
            <a:ext cx="11886461" cy="583200"/>
          </a:xfrm>
        </p:spPr>
        <p:txBody>
          <a:bodyPr>
            <a:normAutofit/>
          </a:bodyPr>
          <a:lstStyle>
            <a:lvl1pPr marL="0" indent="0">
              <a:buNone/>
              <a:defRPr sz="2000"/>
            </a:lvl1pPr>
          </a:lstStyle>
          <a:p>
            <a:pPr lvl="0"/>
            <a:r>
              <a:rPr lang="en-US" dirty="0"/>
              <a:t>Click to edit master text styles</a:t>
            </a:r>
          </a:p>
        </p:txBody>
      </p:sp>
    </p:spTree>
    <p:extLst>
      <p:ext uri="{BB962C8B-B14F-4D97-AF65-F5344CB8AC3E}">
        <p14:creationId xmlns:p14="http://schemas.microsoft.com/office/powerpoint/2010/main" val="1004575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792" indent="0" algn="ctr">
              <a:buNone/>
              <a:defRPr>
                <a:solidFill>
                  <a:schemeClr val="tx1">
                    <a:tint val="75000"/>
                  </a:schemeClr>
                </a:solidFill>
              </a:defRPr>
            </a:lvl2pPr>
            <a:lvl3pPr marL="609585" indent="0" algn="ctr">
              <a:buNone/>
              <a:defRPr>
                <a:solidFill>
                  <a:schemeClr val="tx1">
                    <a:tint val="75000"/>
                  </a:schemeClr>
                </a:solidFill>
              </a:defRPr>
            </a:lvl3pPr>
            <a:lvl4pPr marL="914377" indent="0" algn="ctr">
              <a:buNone/>
              <a:defRPr>
                <a:solidFill>
                  <a:schemeClr val="tx1">
                    <a:tint val="75000"/>
                  </a:schemeClr>
                </a:solidFill>
              </a:defRPr>
            </a:lvl4pPr>
            <a:lvl5pPr marL="1219170" indent="0" algn="ctr">
              <a:buNone/>
              <a:defRPr>
                <a:solidFill>
                  <a:schemeClr val="tx1">
                    <a:tint val="75000"/>
                  </a:schemeClr>
                </a:solidFill>
              </a:defRPr>
            </a:lvl5pPr>
            <a:lvl6pPr marL="1523962" indent="0" algn="ctr">
              <a:buNone/>
              <a:defRPr>
                <a:solidFill>
                  <a:schemeClr val="tx1">
                    <a:tint val="75000"/>
                  </a:schemeClr>
                </a:solidFill>
              </a:defRPr>
            </a:lvl6pPr>
            <a:lvl7pPr marL="1828754" indent="0" algn="ctr">
              <a:buNone/>
              <a:defRPr>
                <a:solidFill>
                  <a:schemeClr val="tx1">
                    <a:tint val="75000"/>
                  </a:schemeClr>
                </a:solidFill>
              </a:defRPr>
            </a:lvl7pPr>
            <a:lvl8pPr marL="2133547" indent="0" algn="ctr">
              <a:buNone/>
              <a:defRPr>
                <a:solidFill>
                  <a:schemeClr val="tx1">
                    <a:tint val="75000"/>
                  </a:schemeClr>
                </a:solidFill>
              </a:defRPr>
            </a:lvl8pPr>
            <a:lvl9pPr marL="243833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7267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59916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33"/>
            <a:ext cx="5181600" cy="908051"/>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3" y="1937810"/>
            <a:ext cx="5181600" cy="1000125"/>
          </a:xfrm>
        </p:spPr>
        <p:txBody>
          <a:bodyPr anchor="b"/>
          <a:lstStyle>
            <a:lvl1pPr marL="0" indent="0">
              <a:buNone/>
              <a:defRPr sz="1333">
                <a:solidFill>
                  <a:schemeClr val="tx1">
                    <a:tint val="75000"/>
                  </a:schemeClr>
                </a:solidFill>
              </a:defRPr>
            </a:lvl1pPr>
            <a:lvl2pPr marL="304792" indent="0">
              <a:buNone/>
              <a:defRPr sz="1200">
                <a:solidFill>
                  <a:schemeClr val="tx1">
                    <a:tint val="75000"/>
                  </a:schemeClr>
                </a:solidFill>
              </a:defRPr>
            </a:lvl2pPr>
            <a:lvl3pPr marL="609585" indent="0">
              <a:buNone/>
              <a:defRPr sz="1067">
                <a:solidFill>
                  <a:schemeClr val="tx1">
                    <a:tint val="75000"/>
                  </a:schemeClr>
                </a:solidFill>
              </a:defRPr>
            </a:lvl3pPr>
            <a:lvl4pPr marL="914377" indent="0">
              <a:buNone/>
              <a:defRPr sz="933">
                <a:solidFill>
                  <a:schemeClr val="tx1">
                    <a:tint val="75000"/>
                  </a:schemeClr>
                </a:solidFill>
              </a:defRPr>
            </a:lvl4pPr>
            <a:lvl5pPr marL="1219170" indent="0">
              <a:buNone/>
              <a:defRPr sz="933">
                <a:solidFill>
                  <a:schemeClr val="tx1">
                    <a:tint val="75000"/>
                  </a:schemeClr>
                </a:solidFill>
              </a:defRPr>
            </a:lvl5pPr>
            <a:lvl6pPr marL="1523962" indent="0">
              <a:buNone/>
              <a:defRPr sz="933">
                <a:solidFill>
                  <a:schemeClr val="tx1">
                    <a:tint val="75000"/>
                  </a:schemeClr>
                </a:solidFill>
              </a:defRPr>
            </a:lvl6pPr>
            <a:lvl7pPr marL="1828754" indent="0">
              <a:buNone/>
              <a:defRPr sz="933">
                <a:solidFill>
                  <a:schemeClr val="tx1">
                    <a:tint val="75000"/>
                  </a:schemeClr>
                </a:solidFill>
              </a:defRPr>
            </a:lvl7pPr>
            <a:lvl8pPr marL="2133547" indent="0">
              <a:buNone/>
              <a:defRPr sz="933">
                <a:solidFill>
                  <a:schemeClr val="tx1">
                    <a:tint val="75000"/>
                  </a:schemeClr>
                </a:solidFill>
              </a:defRPr>
            </a:lvl8pPr>
            <a:lvl9pPr marL="2438339"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89092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643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792" indent="0">
              <a:buNone/>
              <a:defRPr sz="1333" b="1"/>
            </a:lvl2pPr>
            <a:lvl3pPr marL="609585" indent="0">
              <a:buNone/>
              <a:defRPr sz="1200" b="1"/>
            </a:lvl3pPr>
            <a:lvl4pPr marL="914377" indent="0">
              <a:buNone/>
              <a:defRPr sz="1067" b="1"/>
            </a:lvl4pPr>
            <a:lvl5pPr marL="1219170" indent="0">
              <a:buNone/>
              <a:defRPr sz="1067" b="1"/>
            </a:lvl5pPr>
            <a:lvl6pPr marL="1523962" indent="0">
              <a:buNone/>
              <a:defRPr sz="1067" b="1"/>
            </a:lvl6pPr>
            <a:lvl7pPr marL="1828754" indent="0">
              <a:buNone/>
              <a:defRPr sz="1067" b="1"/>
            </a:lvl7pPr>
            <a:lvl8pPr marL="2133547" indent="0">
              <a:buNone/>
              <a:defRPr sz="1067" b="1"/>
            </a:lvl8pPr>
            <a:lvl9pPr marL="2438339"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792" indent="0">
              <a:buNone/>
              <a:defRPr sz="1333" b="1"/>
            </a:lvl2pPr>
            <a:lvl3pPr marL="609585" indent="0">
              <a:buNone/>
              <a:defRPr sz="1200" b="1"/>
            </a:lvl3pPr>
            <a:lvl4pPr marL="914377" indent="0">
              <a:buNone/>
              <a:defRPr sz="1067" b="1"/>
            </a:lvl4pPr>
            <a:lvl5pPr marL="1219170" indent="0">
              <a:buNone/>
              <a:defRPr sz="1067" b="1"/>
            </a:lvl5pPr>
            <a:lvl6pPr marL="1523962" indent="0">
              <a:buNone/>
              <a:defRPr sz="1067" b="1"/>
            </a:lvl6pPr>
            <a:lvl7pPr marL="1828754" indent="0">
              <a:buNone/>
              <a:defRPr sz="1067" b="1"/>
            </a:lvl7pPr>
            <a:lvl8pPr marL="2133547" indent="0">
              <a:buNone/>
              <a:defRPr sz="1067" b="1"/>
            </a:lvl8pPr>
            <a:lvl9pPr marL="2438339"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3142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6183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91267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96F03F55-051D-411D-B076-EEE696BD8CF7}" type="datetimeFigureOut">
              <a:rPr lang="zh-CN" altLang="en-US" smtClean="0"/>
              <a:t>2024/7/4</a:t>
            </a:fld>
            <a:endParaRPr lang="zh-CN" altLang="en-US"/>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D7083653-667E-442B-889B-3B8AF0E0F233}" type="slidenum">
              <a:rPr lang="zh-CN" altLang="en-US" smtClean="0"/>
              <a:t>‹#›</a:t>
            </a:fld>
            <a:endParaRPr lang="zh-CN" altLang="en-US"/>
          </a:p>
        </p:txBody>
      </p:sp>
    </p:spTree>
    <p:extLst>
      <p:ext uri="{BB962C8B-B14F-4D97-AF65-F5344CB8AC3E}">
        <p14:creationId xmlns:p14="http://schemas.microsoft.com/office/powerpoint/2010/main" val="3254163267"/>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8"/>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4/7/2024</a:t>
            </a:fld>
            <a:endParaRPr lang="en-US"/>
          </a:p>
        </p:txBody>
      </p:sp>
      <p:sp>
        <p:nvSpPr>
          <p:cNvPr id="5" name="Footer Placeholder 4"/>
          <p:cNvSpPr>
            <a:spLocks noGrp="1"/>
          </p:cNvSpPr>
          <p:nvPr>
            <p:ph type="ftr" sz="quarter" idx="3"/>
          </p:nvPr>
        </p:nvSpPr>
        <p:spPr>
          <a:xfrm>
            <a:off x="2082800" y="4237568"/>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8"/>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12094770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609585" rtl="0" eaLnBrk="1" latinLnBrk="0" hangingPunct="1">
        <a:spcBef>
          <a:spcPct val="0"/>
        </a:spcBef>
        <a:buNone/>
        <a:defRPr sz="2933" kern="1200">
          <a:solidFill>
            <a:schemeClr val="tx1"/>
          </a:solidFill>
          <a:latin typeface="+mj-lt"/>
          <a:ea typeface="+mj-ea"/>
          <a:cs typeface="+mj-cs"/>
        </a:defRPr>
      </a:lvl1pPr>
    </p:titleStyle>
    <p:bodyStyle>
      <a:lvl1pPr marL="228594" indent="-228594" algn="l" defTabSz="609585"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288" indent="-190495" algn="l" defTabSz="609585"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1981" indent="-152396" algn="l" defTabSz="609585"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773"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566"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358"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150"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5943"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735"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6DCD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Montserrat" pitchFamily="2" charset="0"/>
              </a:defRPr>
            </a:lvl1pPr>
          </a:lstStyle>
          <a:p>
            <a:fld id="{55ED228B-CD6F-4D93-A075-1E2773C93620}" type="datetimeFigureOut">
              <a:rPr lang="en-US" smtClean="0"/>
              <a:pPr/>
              <a:t>4/7/2024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ontserrat" pitchFamily="2" charset="0"/>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Montserrat" pitchFamily="2" charset="0"/>
              </a:defRPr>
            </a:lvl1pPr>
          </a:lstStyle>
          <a:p>
            <a:fld id="{E0142D3E-FA9B-4295-ADA1-4DDAF2079E96}" type="slidenum">
              <a:rPr lang="en-US" smtClean="0"/>
              <a:pPr/>
              <a:t>‹#›</a:t>
            </a:fld>
            <a:endParaRPr lang="en-US" dirty="0"/>
          </a:p>
        </p:txBody>
      </p:sp>
    </p:spTree>
    <p:extLst>
      <p:ext uri="{BB962C8B-B14F-4D97-AF65-F5344CB8AC3E}">
        <p14:creationId xmlns:p14="http://schemas.microsoft.com/office/powerpoint/2010/main" val="398647749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ontserrat"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g"/><Relationship Id="rId7" Type="http://schemas.openxmlformats.org/officeDocument/2006/relationships/diagramColors" Target="../diagrams/colors1.xm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6.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8.svg"/><Relationship Id="rId5" Type="http://schemas.openxmlformats.org/officeDocument/2006/relationships/image" Target="../media/image27.png"/><Relationship Id="rId10" Type="http://schemas.openxmlformats.org/officeDocument/2006/relationships/image" Target="../media/image42.svg"/><Relationship Id="rId4" Type="http://schemas.openxmlformats.org/officeDocument/2006/relationships/image" Target="../media/image5.jp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5.svg"/><Relationship Id="rId5" Type="http://schemas.openxmlformats.org/officeDocument/2006/relationships/image" Target="../media/image31.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10.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8.svg"/><Relationship Id="rId18" Type="http://schemas.openxmlformats.org/officeDocument/2006/relationships/image" Target="../media/image25.png"/><Relationship Id="rId3" Type="http://schemas.openxmlformats.org/officeDocument/2006/relationships/image" Target="../media/image5.jpg"/><Relationship Id="rId7" Type="http://schemas.openxmlformats.org/officeDocument/2006/relationships/image" Target="../media/image23.svg"/><Relationship Id="rId12" Type="http://schemas.openxmlformats.org/officeDocument/2006/relationships/image" Target="../media/image22.png"/><Relationship Id="rId17" Type="http://schemas.openxmlformats.org/officeDocument/2006/relationships/image" Target="../media/image32.svg"/><Relationship Id="rId2" Type="http://schemas.openxmlformats.org/officeDocument/2006/relationships/image" Target="../media/image6.png"/><Relationship Id="rId16"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6.svg"/><Relationship Id="rId5" Type="http://schemas.openxmlformats.org/officeDocument/2006/relationships/image" Target="../media/image21.svg"/><Relationship Id="rId15" Type="http://schemas.openxmlformats.org/officeDocument/2006/relationships/image" Target="../media/image30.svg"/><Relationship Id="rId10" Type="http://schemas.openxmlformats.org/officeDocument/2006/relationships/image" Target="../media/image21.png"/><Relationship Id="rId19" Type="http://schemas.openxmlformats.org/officeDocument/2006/relationships/image" Target="../media/image34.sv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54.sv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52.sv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10.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57.sv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8.svg"/><Relationship Id="rId18" Type="http://schemas.openxmlformats.org/officeDocument/2006/relationships/image" Target="../media/image25.png"/><Relationship Id="rId3" Type="http://schemas.openxmlformats.org/officeDocument/2006/relationships/image" Target="../media/image5.jpg"/><Relationship Id="rId7" Type="http://schemas.openxmlformats.org/officeDocument/2006/relationships/image" Target="../media/image23.svg"/><Relationship Id="rId12" Type="http://schemas.openxmlformats.org/officeDocument/2006/relationships/image" Target="../media/image22.png"/><Relationship Id="rId17" Type="http://schemas.openxmlformats.org/officeDocument/2006/relationships/image" Target="../media/image32.svg"/><Relationship Id="rId2" Type="http://schemas.openxmlformats.org/officeDocument/2006/relationships/image" Target="../media/image6.png"/><Relationship Id="rId16"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6.svg"/><Relationship Id="rId5" Type="http://schemas.openxmlformats.org/officeDocument/2006/relationships/image" Target="../media/image21.svg"/><Relationship Id="rId15" Type="http://schemas.openxmlformats.org/officeDocument/2006/relationships/image" Target="../media/image30.svg"/><Relationship Id="rId10" Type="http://schemas.openxmlformats.org/officeDocument/2006/relationships/image" Target="../media/image21.png"/><Relationship Id="rId19" Type="http://schemas.openxmlformats.org/officeDocument/2006/relationships/image" Target="../media/image34.sv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6921" y="1863083"/>
            <a:ext cx="10777737" cy="2862322"/>
          </a:xfrm>
          <a:prstGeom prst="rect">
            <a:avLst/>
          </a:prstGeom>
          <a:solidFill>
            <a:srgbClr val="FFEBCD"/>
          </a:solidFill>
        </p:spPr>
        <p:txBody>
          <a:bodyPr wrap="square">
            <a:spAutoFit/>
          </a:bodyPr>
          <a:lstStyle/>
          <a:p>
            <a:r>
              <a:rPr lang="en-US" sz="3600" b="1" dirty="0" err="1">
                <a:solidFill>
                  <a:srgbClr val="0070C0"/>
                </a:solidFill>
                <a:latin typeface="Times New Roman" panose="02020603050405020304" pitchFamily="18" charset="0"/>
                <a:cs typeface="Times New Roman" panose="02020603050405020304" pitchFamily="18" charset="0"/>
              </a:rPr>
              <a:t>Kính</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gửi</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thầy</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cô</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bài</a:t>
            </a:r>
            <a:r>
              <a:rPr lang="en-US" sz="3600" b="1" dirty="0">
                <a:solidFill>
                  <a:srgbClr val="0070C0"/>
                </a:solidFill>
                <a:latin typeface="Times New Roman" panose="02020603050405020304" pitchFamily="18" charset="0"/>
                <a:cs typeface="Times New Roman" panose="02020603050405020304" pitchFamily="18" charset="0"/>
              </a:rPr>
              <a:t> 1 </a:t>
            </a:r>
            <a:r>
              <a:rPr lang="en-US" sz="3600" b="1" dirty="0" err="1">
                <a:solidFill>
                  <a:srgbClr val="0070C0"/>
                </a:solidFill>
                <a:latin typeface="Times New Roman" panose="02020603050405020304" pitchFamily="18" charset="0"/>
                <a:cs typeface="Times New Roman" panose="02020603050405020304" pitchFamily="18" charset="0"/>
              </a:rPr>
              <a:t>bộ</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smtClean="0">
                <a:solidFill>
                  <a:srgbClr val="0070C0"/>
                </a:solidFill>
                <a:latin typeface="Times New Roman" panose="02020603050405020304" pitchFamily="18" charset="0"/>
                <a:cs typeface="Times New Roman" panose="02020603050405020304" pitchFamily="18" charset="0"/>
              </a:rPr>
              <a:t>CTST </a:t>
            </a:r>
            <a:r>
              <a:rPr lang="en-US" sz="3600" b="1" dirty="0" err="1" smtClean="0">
                <a:solidFill>
                  <a:srgbClr val="0070C0"/>
                </a:solidFill>
                <a:latin typeface="Times New Roman" panose="02020603050405020304" pitchFamily="18" charset="0"/>
                <a:cs typeface="Times New Roman" panose="02020603050405020304" pitchFamily="18" charset="0"/>
              </a:rPr>
              <a:t>lớp</a:t>
            </a:r>
            <a:r>
              <a:rPr lang="en-US" sz="3600" b="1" dirty="0" smtClean="0">
                <a:solidFill>
                  <a:srgbClr val="0070C0"/>
                </a:solidFill>
                <a:latin typeface="Times New Roman" panose="02020603050405020304" pitchFamily="18" charset="0"/>
                <a:cs typeface="Times New Roman" panose="02020603050405020304" pitchFamily="18" charset="0"/>
              </a:rPr>
              <a:t> 12. </a:t>
            </a:r>
          </a:p>
          <a:p>
            <a:r>
              <a:rPr lang="en-US" sz="3600" b="1" dirty="0" err="1" smtClean="0">
                <a:solidFill>
                  <a:srgbClr val="0070C0"/>
                </a:solidFill>
                <a:latin typeface="Times New Roman" panose="02020603050405020304" pitchFamily="18" charset="0"/>
                <a:cs typeface="Times New Roman" panose="02020603050405020304" pitchFamily="18" charset="0"/>
              </a:rPr>
              <a:t>Mong</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thầy</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cô</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nhận</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bài</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thực</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hiện</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đúng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như</a:t>
            </a:r>
            <a:r>
              <a:rPr lang="en-US" sz="3600" b="1" dirty="0">
                <a:solidFill>
                  <a:srgbClr val="0070C0"/>
                </a:solidFill>
                <a:latin typeface="Times New Roman" panose="02020603050405020304" pitchFamily="18" charset="0"/>
                <a:cs typeface="Times New Roman" panose="02020603050405020304" pitchFamily="18" charset="0"/>
              </a:rPr>
              <a:t> cam </a:t>
            </a:r>
            <a:r>
              <a:rPr lang="en-US" sz="3600" b="1" dirty="0" err="1">
                <a:solidFill>
                  <a:srgbClr val="0070C0"/>
                </a:solidFill>
                <a:latin typeface="Times New Roman" panose="02020603050405020304" pitchFamily="18" charset="0"/>
                <a:cs typeface="Times New Roman" panose="02020603050405020304" pitchFamily="18" charset="0"/>
              </a:rPr>
              <a:t>kết</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bảo</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mật</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tài</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liệu</a:t>
            </a:r>
            <a:r>
              <a:rPr lang="en-US" sz="3600" b="1" dirty="0" smtClean="0">
                <a:solidFill>
                  <a:srgbClr val="0070C0"/>
                </a:solidFill>
                <a:latin typeface="Times New Roman" panose="02020603050405020304" pitchFamily="18" charset="0"/>
                <a:cs typeface="Times New Roman" panose="02020603050405020304" pitchFamily="18" charset="0"/>
              </a:rPr>
              <a:t>.</a:t>
            </a:r>
          </a:p>
          <a:p>
            <a:pPr algn="ct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smtClean="0">
                <a:solidFill>
                  <a:srgbClr val="0070C0"/>
                </a:solidFill>
                <a:latin typeface="Times New Roman" panose="02020603050405020304" pitchFamily="18" charset="0"/>
                <a:cs typeface="Times New Roman" panose="02020603050405020304" pitchFamily="18" charset="0"/>
              </a:rPr>
              <a:t>Trân</a:t>
            </a:r>
            <a:r>
              <a:rPr lang="en-US" sz="3600" b="1" dirty="0" smtClean="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trọng</a:t>
            </a:r>
            <a:r>
              <a:rPr lang="en-US" sz="3600" b="1" dirty="0" smtClean="0">
                <a:solidFill>
                  <a:srgbClr val="0070C0"/>
                </a:solidFill>
                <a:latin typeface="Times New Roman" panose="02020603050405020304" pitchFamily="18" charset="0"/>
                <a:cs typeface="Times New Roman" panose="02020603050405020304" pitchFamily="18" charset="0"/>
              </a:rPr>
              <a:t>!</a:t>
            </a:r>
          </a:p>
          <a:p>
            <a:pPr algn="ctr"/>
            <a:r>
              <a:rPr lang="en-US" sz="3600" b="1" dirty="0" err="1" smtClean="0">
                <a:solidFill>
                  <a:srgbClr val="0070C0"/>
                </a:solidFill>
                <a:latin typeface="Times New Roman" panose="02020603050405020304" pitchFamily="18" charset="0"/>
                <a:cs typeface="Times New Roman" panose="02020603050405020304" pitchFamily="18" charset="0"/>
              </a:rPr>
              <a:t>Nguyễn</a:t>
            </a:r>
            <a:r>
              <a:rPr lang="en-US" sz="3600" b="1" dirty="0" smtClean="0">
                <a:solidFill>
                  <a:srgbClr val="0070C0"/>
                </a:solidFill>
                <a:latin typeface="Times New Roman" panose="02020603050405020304" pitchFamily="18" charset="0"/>
                <a:cs typeface="Times New Roman" panose="02020603050405020304" pitchFamily="18" charset="0"/>
              </a:rPr>
              <a:t> Nhâm-0981.713.891</a:t>
            </a:r>
            <a:endParaRPr lang="en-US" sz="36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73061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矩形 20">
            <a:extLst>
              <a:ext uri="{FF2B5EF4-FFF2-40B4-BE49-F238E27FC236}">
                <a16:creationId xmlns:a16="http://schemas.microsoft.com/office/drawing/2014/main" id="{B5143E91-737E-A428-4FC4-BDBDC7D54463}"/>
              </a:ext>
            </a:extLst>
          </p:cNvPr>
          <p:cNvSpPr/>
          <p:nvPr/>
        </p:nvSpPr>
        <p:spPr>
          <a:xfrm>
            <a:off x="213360" y="198120"/>
            <a:ext cx="11795759" cy="6477001"/>
          </a:xfrm>
          <a:prstGeom prst="rect">
            <a:avLst/>
          </a:prstGeom>
          <a:blipFill>
            <a:blip r:embed="rId3"/>
            <a:stretch>
              <a:fillRect/>
            </a:stretch>
          </a:blipFill>
          <a:ln w="12700">
            <a:noFill/>
            <a:miter lim="800000"/>
          </a:ln>
          <a:effectLst>
            <a:outerShdw blurRad="190500" dist="1016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19" name="Google Shape;49;p15">
            <a:extLst>
              <a:ext uri="{FF2B5EF4-FFF2-40B4-BE49-F238E27FC236}">
                <a16:creationId xmlns:a16="http://schemas.microsoft.com/office/drawing/2014/main" id="{D729DE35-C87A-26E3-545E-F16712171F1E}"/>
              </a:ext>
            </a:extLst>
          </p:cNvPr>
          <p:cNvGrpSpPr/>
          <p:nvPr/>
        </p:nvGrpSpPr>
        <p:grpSpPr>
          <a:xfrm>
            <a:off x="-1" y="3770142"/>
            <a:ext cx="3403369" cy="3242206"/>
            <a:chOff x="457200" y="1608525"/>
            <a:chExt cx="3653750" cy="3648425"/>
          </a:xfrm>
        </p:grpSpPr>
        <p:sp>
          <p:nvSpPr>
            <p:cNvPr id="20" name="Google Shape;50;p15">
              <a:extLst>
                <a:ext uri="{FF2B5EF4-FFF2-40B4-BE49-F238E27FC236}">
                  <a16:creationId xmlns:a16="http://schemas.microsoft.com/office/drawing/2014/main" id="{8E980658-277C-D3F2-E5C7-9E6A6342651F}"/>
                </a:ext>
              </a:extLst>
            </p:cNvPr>
            <p:cNvSpPr/>
            <p:nvPr/>
          </p:nvSpPr>
          <p:spPr>
            <a:xfrm>
              <a:off x="3417025" y="2852325"/>
              <a:ext cx="693925" cy="761250"/>
            </a:xfrm>
            <a:custGeom>
              <a:avLst/>
              <a:gdLst/>
              <a:ahLst/>
              <a:cxnLst/>
              <a:rect l="l" t="t" r="r" b="b"/>
              <a:pathLst>
                <a:path w="27757" h="30450" extrusionOk="0">
                  <a:moveTo>
                    <a:pt x="18171" y="0"/>
                  </a:moveTo>
                  <a:lnTo>
                    <a:pt x="18079" y="21"/>
                  </a:lnTo>
                  <a:lnTo>
                    <a:pt x="17988" y="41"/>
                  </a:lnTo>
                  <a:lnTo>
                    <a:pt x="17887" y="92"/>
                  </a:lnTo>
                  <a:lnTo>
                    <a:pt x="17796" y="142"/>
                  </a:lnTo>
                  <a:lnTo>
                    <a:pt x="17695" y="213"/>
                  </a:lnTo>
                  <a:lnTo>
                    <a:pt x="17594" y="294"/>
                  </a:lnTo>
                  <a:lnTo>
                    <a:pt x="17482" y="385"/>
                  </a:lnTo>
                  <a:lnTo>
                    <a:pt x="17381" y="486"/>
                  </a:lnTo>
                  <a:lnTo>
                    <a:pt x="17158" y="719"/>
                  </a:lnTo>
                  <a:lnTo>
                    <a:pt x="16936" y="982"/>
                  </a:lnTo>
                  <a:lnTo>
                    <a:pt x="16703" y="1296"/>
                  </a:lnTo>
                  <a:lnTo>
                    <a:pt x="16470" y="1630"/>
                  </a:lnTo>
                  <a:lnTo>
                    <a:pt x="16227" y="1995"/>
                  </a:lnTo>
                  <a:lnTo>
                    <a:pt x="15994" y="2389"/>
                  </a:lnTo>
                  <a:lnTo>
                    <a:pt x="15751" y="2794"/>
                  </a:lnTo>
                  <a:lnTo>
                    <a:pt x="15508" y="3219"/>
                  </a:lnTo>
                  <a:lnTo>
                    <a:pt x="15022" y="4110"/>
                  </a:lnTo>
                  <a:lnTo>
                    <a:pt x="14547" y="5021"/>
                  </a:lnTo>
                  <a:lnTo>
                    <a:pt x="14091" y="5922"/>
                  </a:lnTo>
                  <a:lnTo>
                    <a:pt x="13251" y="7613"/>
                  </a:lnTo>
                  <a:lnTo>
                    <a:pt x="12887" y="8341"/>
                  </a:lnTo>
                  <a:lnTo>
                    <a:pt x="12573" y="8939"/>
                  </a:lnTo>
                  <a:lnTo>
                    <a:pt x="12431" y="9192"/>
                  </a:lnTo>
                  <a:lnTo>
                    <a:pt x="12310" y="9394"/>
                  </a:lnTo>
                  <a:lnTo>
                    <a:pt x="12198" y="9566"/>
                  </a:lnTo>
                  <a:lnTo>
                    <a:pt x="12107" y="9678"/>
                  </a:lnTo>
                  <a:lnTo>
                    <a:pt x="12026" y="9708"/>
                  </a:lnTo>
                  <a:lnTo>
                    <a:pt x="11955" y="9728"/>
                  </a:lnTo>
                  <a:lnTo>
                    <a:pt x="11884" y="9738"/>
                  </a:lnTo>
                  <a:lnTo>
                    <a:pt x="11814" y="9738"/>
                  </a:lnTo>
                  <a:lnTo>
                    <a:pt x="11753" y="9728"/>
                  </a:lnTo>
                  <a:lnTo>
                    <a:pt x="11692" y="9718"/>
                  </a:lnTo>
                  <a:lnTo>
                    <a:pt x="11631" y="9698"/>
                  </a:lnTo>
                  <a:lnTo>
                    <a:pt x="11581" y="9667"/>
                  </a:lnTo>
                  <a:lnTo>
                    <a:pt x="11530" y="9637"/>
                  </a:lnTo>
                  <a:lnTo>
                    <a:pt x="11480" y="9597"/>
                  </a:lnTo>
                  <a:lnTo>
                    <a:pt x="11439" y="9546"/>
                  </a:lnTo>
                  <a:lnTo>
                    <a:pt x="11399" y="9495"/>
                  </a:lnTo>
                  <a:lnTo>
                    <a:pt x="11318" y="9374"/>
                  </a:lnTo>
                  <a:lnTo>
                    <a:pt x="11257" y="9242"/>
                  </a:lnTo>
                  <a:lnTo>
                    <a:pt x="11196" y="9080"/>
                  </a:lnTo>
                  <a:lnTo>
                    <a:pt x="11146" y="8898"/>
                  </a:lnTo>
                  <a:lnTo>
                    <a:pt x="11105" y="8716"/>
                  </a:lnTo>
                  <a:lnTo>
                    <a:pt x="11065" y="8513"/>
                  </a:lnTo>
                  <a:lnTo>
                    <a:pt x="11004" y="8078"/>
                  </a:lnTo>
                  <a:lnTo>
                    <a:pt x="10953" y="7623"/>
                  </a:lnTo>
                  <a:lnTo>
                    <a:pt x="10903" y="7167"/>
                  </a:lnTo>
                  <a:lnTo>
                    <a:pt x="10852" y="6712"/>
                  </a:lnTo>
                  <a:lnTo>
                    <a:pt x="10791" y="6287"/>
                  </a:lnTo>
                  <a:lnTo>
                    <a:pt x="10751" y="6084"/>
                  </a:lnTo>
                  <a:lnTo>
                    <a:pt x="10700" y="5902"/>
                  </a:lnTo>
                  <a:lnTo>
                    <a:pt x="10650" y="5730"/>
                  </a:lnTo>
                  <a:lnTo>
                    <a:pt x="10579" y="5578"/>
                  </a:lnTo>
                  <a:lnTo>
                    <a:pt x="10508" y="5446"/>
                  </a:lnTo>
                  <a:lnTo>
                    <a:pt x="10427" y="5335"/>
                  </a:lnTo>
                  <a:lnTo>
                    <a:pt x="10386" y="5284"/>
                  </a:lnTo>
                  <a:lnTo>
                    <a:pt x="10336" y="5244"/>
                  </a:lnTo>
                  <a:lnTo>
                    <a:pt x="10285" y="5214"/>
                  </a:lnTo>
                  <a:lnTo>
                    <a:pt x="10224" y="5183"/>
                  </a:lnTo>
                  <a:lnTo>
                    <a:pt x="10174" y="5153"/>
                  </a:lnTo>
                  <a:lnTo>
                    <a:pt x="10113" y="5143"/>
                  </a:lnTo>
                  <a:lnTo>
                    <a:pt x="10042" y="5133"/>
                  </a:lnTo>
                  <a:lnTo>
                    <a:pt x="9971" y="5133"/>
                  </a:lnTo>
                  <a:lnTo>
                    <a:pt x="9921" y="5143"/>
                  </a:lnTo>
                  <a:lnTo>
                    <a:pt x="9860" y="5153"/>
                  </a:lnTo>
                  <a:lnTo>
                    <a:pt x="9809" y="5183"/>
                  </a:lnTo>
                  <a:lnTo>
                    <a:pt x="9749" y="5214"/>
                  </a:lnTo>
                  <a:lnTo>
                    <a:pt x="9698" y="5254"/>
                  </a:lnTo>
                  <a:lnTo>
                    <a:pt x="9647" y="5295"/>
                  </a:lnTo>
                  <a:lnTo>
                    <a:pt x="9546" y="5406"/>
                  </a:lnTo>
                  <a:lnTo>
                    <a:pt x="9455" y="5537"/>
                  </a:lnTo>
                  <a:lnTo>
                    <a:pt x="9364" y="5699"/>
                  </a:lnTo>
                  <a:lnTo>
                    <a:pt x="9273" y="5892"/>
                  </a:lnTo>
                  <a:lnTo>
                    <a:pt x="9192" y="6094"/>
                  </a:lnTo>
                  <a:lnTo>
                    <a:pt x="9111" y="6317"/>
                  </a:lnTo>
                  <a:lnTo>
                    <a:pt x="9040" y="6560"/>
                  </a:lnTo>
                  <a:lnTo>
                    <a:pt x="8959" y="6823"/>
                  </a:lnTo>
                  <a:lnTo>
                    <a:pt x="8898" y="7086"/>
                  </a:lnTo>
                  <a:lnTo>
                    <a:pt x="8838" y="7380"/>
                  </a:lnTo>
                  <a:lnTo>
                    <a:pt x="8777" y="7673"/>
                  </a:lnTo>
                  <a:lnTo>
                    <a:pt x="8665" y="8291"/>
                  </a:lnTo>
                  <a:lnTo>
                    <a:pt x="8574" y="8929"/>
                  </a:lnTo>
                  <a:lnTo>
                    <a:pt x="8493" y="9576"/>
                  </a:lnTo>
                  <a:lnTo>
                    <a:pt x="8423" y="10224"/>
                  </a:lnTo>
                  <a:lnTo>
                    <a:pt x="8372" y="10852"/>
                  </a:lnTo>
                  <a:lnTo>
                    <a:pt x="8331" y="11449"/>
                  </a:lnTo>
                  <a:lnTo>
                    <a:pt x="8311" y="12006"/>
                  </a:lnTo>
                  <a:lnTo>
                    <a:pt x="8291" y="12492"/>
                  </a:lnTo>
                  <a:lnTo>
                    <a:pt x="8291" y="12917"/>
                  </a:lnTo>
                  <a:lnTo>
                    <a:pt x="8291" y="13190"/>
                  </a:lnTo>
                  <a:lnTo>
                    <a:pt x="8271" y="13463"/>
                  </a:lnTo>
                  <a:lnTo>
                    <a:pt x="8240" y="13737"/>
                  </a:lnTo>
                  <a:lnTo>
                    <a:pt x="8200" y="14010"/>
                  </a:lnTo>
                  <a:lnTo>
                    <a:pt x="8149" y="14283"/>
                  </a:lnTo>
                  <a:lnTo>
                    <a:pt x="8078" y="14547"/>
                  </a:lnTo>
                  <a:lnTo>
                    <a:pt x="8008" y="14820"/>
                  </a:lnTo>
                  <a:lnTo>
                    <a:pt x="7927" y="15083"/>
                  </a:lnTo>
                  <a:lnTo>
                    <a:pt x="7835" y="15346"/>
                  </a:lnTo>
                  <a:lnTo>
                    <a:pt x="7724" y="15609"/>
                  </a:lnTo>
                  <a:lnTo>
                    <a:pt x="7613" y="15862"/>
                  </a:lnTo>
                  <a:lnTo>
                    <a:pt x="7491" y="16126"/>
                  </a:lnTo>
                  <a:lnTo>
                    <a:pt x="7370" y="16379"/>
                  </a:lnTo>
                  <a:lnTo>
                    <a:pt x="7228" y="16632"/>
                  </a:lnTo>
                  <a:lnTo>
                    <a:pt x="7086" y="16885"/>
                  </a:lnTo>
                  <a:lnTo>
                    <a:pt x="6935" y="17138"/>
                  </a:lnTo>
                  <a:lnTo>
                    <a:pt x="6783" y="17381"/>
                  </a:lnTo>
                  <a:lnTo>
                    <a:pt x="6621" y="17624"/>
                  </a:lnTo>
                  <a:lnTo>
                    <a:pt x="6277" y="18110"/>
                  </a:lnTo>
                  <a:lnTo>
                    <a:pt x="5922" y="18585"/>
                  </a:lnTo>
                  <a:lnTo>
                    <a:pt x="5548" y="19041"/>
                  </a:lnTo>
                  <a:lnTo>
                    <a:pt x="5163" y="19486"/>
                  </a:lnTo>
                  <a:lnTo>
                    <a:pt x="4768" y="19922"/>
                  </a:lnTo>
                  <a:lnTo>
                    <a:pt x="4374" y="20347"/>
                  </a:lnTo>
                  <a:lnTo>
                    <a:pt x="3969" y="20762"/>
                  </a:lnTo>
                  <a:lnTo>
                    <a:pt x="3564" y="21157"/>
                  </a:lnTo>
                  <a:lnTo>
                    <a:pt x="3169" y="21531"/>
                  </a:lnTo>
                  <a:lnTo>
                    <a:pt x="2410" y="22250"/>
                  </a:lnTo>
                  <a:lnTo>
                    <a:pt x="1711" y="22888"/>
                  </a:lnTo>
                  <a:lnTo>
                    <a:pt x="1094" y="23465"/>
                  </a:lnTo>
                  <a:lnTo>
                    <a:pt x="831" y="23718"/>
                  </a:lnTo>
                  <a:lnTo>
                    <a:pt x="588" y="23961"/>
                  </a:lnTo>
                  <a:lnTo>
                    <a:pt x="385" y="24173"/>
                  </a:lnTo>
                  <a:lnTo>
                    <a:pt x="223" y="24365"/>
                  </a:lnTo>
                  <a:lnTo>
                    <a:pt x="102" y="24548"/>
                  </a:lnTo>
                  <a:lnTo>
                    <a:pt x="61" y="24618"/>
                  </a:lnTo>
                  <a:lnTo>
                    <a:pt x="31" y="24699"/>
                  </a:lnTo>
                  <a:lnTo>
                    <a:pt x="11" y="24760"/>
                  </a:lnTo>
                  <a:lnTo>
                    <a:pt x="1" y="24821"/>
                  </a:lnTo>
                  <a:lnTo>
                    <a:pt x="11" y="24882"/>
                  </a:lnTo>
                  <a:lnTo>
                    <a:pt x="31" y="24922"/>
                  </a:lnTo>
                  <a:lnTo>
                    <a:pt x="244" y="25297"/>
                  </a:lnTo>
                  <a:lnTo>
                    <a:pt x="497" y="25722"/>
                  </a:lnTo>
                  <a:lnTo>
                    <a:pt x="790" y="26187"/>
                  </a:lnTo>
                  <a:lnTo>
                    <a:pt x="1114" y="26694"/>
                  </a:lnTo>
                  <a:lnTo>
                    <a:pt x="1468" y="27200"/>
                  </a:lnTo>
                  <a:lnTo>
                    <a:pt x="1853" y="27716"/>
                  </a:lnTo>
                  <a:lnTo>
                    <a:pt x="2055" y="27979"/>
                  </a:lnTo>
                  <a:lnTo>
                    <a:pt x="2258" y="28222"/>
                  </a:lnTo>
                  <a:lnTo>
                    <a:pt x="2460" y="28475"/>
                  </a:lnTo>
                  <a:lnTo>
                    <a:pt x="2673" y="28708"/>
                  </a:lnTo>
                  <a:lnTo>
                    <a:pt x="2886" y="28941"/>
                  </a:lnTo>
                  <a:lnTo>
                    <a:pt x="3108" y="29164"/>
                  </a:lnTo>
                  <a:lnTo>
                    <a:pt x="3321" y="29366"/>
                  </a:lnTo>
                  <a:lnTo>
                    <a:pt x="3543" y="29568"/>
                  </a:lnTo>
                  <a:lnTo>
                    <a:pt x="3766" y="29740"/>
                  </a:lnTo>
                  <a:lnTo>
                    <a:pt x="3989" y="29913"/>
                  </a:lnTo>
                  <a:lnTo>
                    <a:pt x="4212" y="30054"/>
                  </a:lnTo>
                  <a:lnTo>
                    <a:pt x="4424" y="30176"/>
                  </a:lnTo>
                  <a:lnTo>
                    <a:pt x="4647" y="30277"/>
                  </a:lnTo>
                  <a:lnTo>
                    <a:pt x="4859" y="30358"/>
                  </a:lnTo>
                  <a:lnTo>
                    <a:pt x="5072" y="30419"/>
                  </a:lnTo>
                  <a:lnTo>
                    <a:pt x="5183" y="30439"/>
                  </a:lnTo>
                  <a:lnTo>
                    <a:pt x="5285" y="30449"/>
                  </a:lnTo>
                  <a:lnTo>
                    <a:pt x="5487" y="30449"/>
                  </a:lnTo>
                  <a:lnTo>
                    <a:pt x="5598" y="30439"/>
                  </a:lnTo>
                  <a:lnTo>
                    <a:pt x="5689" y="30419"/>
                  </a:lnTo>
                  <a:lnTo>
                    <a:pt x="5791" y="30398"/>
                  </a:lnTo>
                  <a:lnTo>
                    <a:pt x="5892" y="30368"/>
                  </a:lnTo>
                  <a:lnTo>
                    <a:pt x="5993" y="30328"/>
                  </a:lnTo>
                  <a:lnTo>
                    <a:pt x="6084" y="30277"/>
                  </a:lnTo>
                  <a:lnTo>
                    <a:pt x="6165" y="30216"/>
                  </a:lnTo>
                  <a:lnTo>
                    <a:pt x="6287" y="30115"/>
                  </a:lnTo>
                  <a:lnTo>
                    <a:pt x="6641" y="29771"/>
                  </a:lnTo>
                  <a:lnTo>
                    <a:pt x="7117" y="29285"/>
                  </a:lnTo>
                  <a:lnTo>
                    <a:pt x="7704" y="28678"/>
                  </a:lnTo>
                  <a:lnTo>
                    <a:pt x="9101" y="27190"/>
                  </a:lnTo>
                  <a:lnTo>
                    <a:pt x="10639" y="25519"/>
                  </a:lnTo>
                  <a:lnTo>
                    <a:pt x="12158" y="23869"/>
                  </a:lnTo>
                  <a:lnTo>
                    <a:pt x="13453" y="22432"/>
                  </a:lnTo>
                  <a:lnTo>
                    <a:pt x="14709" y="21045"/>
                  </a:lnTo>
                  <a:lnTo>
                    <a:pt x="14972" y="20823"/>
                  </a:lnTo>
                  <a:lnTo>
                    <a:pt x="15276" y="20580"/>
                  </a:lnTo>
                  <a:lnTo>
                    <a:pt x="16004" y="20013"/>
                  </a:lnTo>
                  <a:lnTo>
                    <a:pt x="16875" y="19365"/>
                  </a:lnTo>
                  <a:lnTo>
                    <a:pt x="17857" y="18646"/>
                  </a:lnTo>
                  <a:lnTo>
                    <a:pt x="20023" y="17077"/>
                  </a:lnTo>
                  <a:lnTo>
                    <a:pt x="22290" y="15458"/>
                  </a:lnTo>
                  <a:lnTo>
                    <a:pt x="24416" y="13919"/>
                  </a:lnTo>
                  <a:lnTo>
                    <a:pt x="25358" y="13231"/>
                  </a:lnTo>
                  <a:lnTo>
                    <a:pt x="26188" y="12613"/>
                  </a:lnTo>
                  <a:lnTo>
                    <a:pt x="26866" y="12087"/>
                  </a:lnTo>
                  <a:lnTo>
                    <a:pt x="27149" y="11864"/>
                  </a:lnTo>
                  <a:lnTo>
                    <a:pt x="27372" y="11672"/>
                  </a:lnTo>
                  <a:lnTo>
                    <a:pt x="27554" y="11500"/>
                  </a:lnTo>
                  <a:lnTo>
                    <a:pt x="27676" y="11378"/>
                  </a:lnTo>
                  <a:lnTo>
                    <a:pt x="27716" y="11328"/>
                  </a:lnTo>
                  <a:lnTo>
                    <a:pt x="27747" y="11287"/>
                  </a:lnTo>
                  <a:lnTo>
                    <a:pt x="27757" y="11247"/>
                  </a:lnTo>
                  <a:lnTo>
                    <a:pt x="27747" y="11226"/>
                  </a:lnTo>
                  <a:lnTo>
                    <a:pt x="27706" y="11186"/>
                  </a:lnTo>
                  <a:lnTo>
                    <a:pt x="27655" y="11145"/>
                  </a:lnTo>
                  <a:lnTo>
                    <a:pt x="27605" y="11115"/>
                  </a:lnTo>
                  <a:lnTo>
                    <a:pt x="27544" y="11085"/>
                  </a:lnTo>
                  <a:lnTo>
                    <a:pt x="27473" y="11064"/>
                  </a:lnTo>
                  <a:lnTo>
                    <a:pt x="27402" y="11054"/>
                  </a:lnTo>
                  <a:lnTo>
                    <a:pt x="27230" y="11054"/>
                  </a:lnTo>
                  <a:lnTo>
                    <a:pt x="27048" y="11074"/>
                  </a:lnTo>
                  <a:lnTo>
                    <a:pt x="26846" y="11105"/>
                  </a:lnTo>
                  <a:lnTo>
                    <a:pt x="26623" y="11166"/>
                  </a:lnTo>
                  <a:lnTo>
                    <a:pt x="26390" y="11247"/>
                  </a:lnTo>
                  <a:lnTo>
                    <a:pt x="26137" y="11338"/>
                  </a:lnTo>
                  <a:lnTo>
                    <a:pt x="25874" y="11439"/>
                  </a:lnTo>
                  <a:lnTo>
                    <a:pt x="25601" y="11560"/>
                  </a:lnTo>
                  <a:lnTo>
                    <a:pt x="25317" y="11682"/>
                  </a:lnTo>
                  <a:lnTo>
                    <a:pt x="24730" y="11965"/>
                  </a:lnTo>
                  <a:lnTo>
                    <a:pt x="24133" y="12269"/>
                  </a:lnTo>
                  <a:lnTo>
                    <a:pt x="22948" y="12866"/>
                  </a:lnTo>
                  <a:lnTo>
                    <a:pt x="22382" y="13139"/>
                  </a:lnTo>
                  <a:lnTo>
                    <a:pt x="21865" y="13372"/>
                  </a:lnTo>
                  <a:lnTo>
                    <a:pt x="21622" y="13463"/>
                  </a:lnTo>
                  <a:lnTo>
                    <a:pt x="21400" y="13544"/>
                  </a:lnTo>
                  <a:lnTo>
                    <a:pt x="21187" y="13615"/>
                  </a:lnTo>
                  <a:lnTo>
                    <a:pt x="20995" y="13656"/>
                  </a:lnTo>
                  <a:lnTo>
                    <a:pt x="20833" y="13686"/>
                  </a:lnTo>
                  <a:lnTo>
                    <a:pt x="20681" y="13696"/>
                  </a:lnTo>
                  <a:lnTo>
                    <a:pt x="20620" y="13686"/>
                  </a:lnTo>
                  <a:lnTo>
                    <a:pt x="20560" y="13676"/>
                  </a:lnTo>
                  <a:lnTo>
                    <a:pt x="20509" y="13656"/>
                  </a:lnTo>
                  <a:lnTo>
                    <a:pt x="20458" y="13625"/>
                  </a:lnTo>
                  <a:lnTo>
                    <a:pt x="20570" y="13382"/>
                  </a:lnTo>
                  <a:lnTo>
                    <a:pt x="20711" y="13129"/>
                  </a:lnTo>
                  <a:lnTo>
                    <a:pt x="20873" y="12866"/>
                  </a:lnTo>
                  <a:lnTo>
                    <a:pt x="21056" y="12593"/>
                  </a:lnTo>
                  <a:lnTo>
                    <a:pt x="21248" y="12320"/>
                  </a:lnTo>
                  <a:lnTo>
                    <a:pt x="21471" y="12026"/>
                  </a:lnTo>
                  <a:lnTo>
                    <a:pt x="21703" y="11732"/>
                  </a:lnTo>
                  <a:lnTo>
                    <a:pt x="21946" y="11439"/>
                  </a:lnTo>
                  <a:lnTo>
                    <a:pt x="22463" y="10832"/>
                  </a:lnTo>
                  <a:lnTo>
                    <a:pt x="23009" y="10224"/>
                  </a:lnTo>
                  <a:lnTo>
                    <a:pt x="24102" y="9030"/>
                  </a:lnTo>
                  <a:lnTo>
                    <a:pt x="24629" y="8453"/>
                  </a:lnTo>
                  <a:lnTo>
                    <a:pt x="25115" y="7906"/>
                  </a:lnTo>
                  <a:lnTo>
                    <a:pt x="25540" y="7400"/>
                  </a:lnTo>
                  <a:lnTo>
                    <a:pt x="25722" y="7167"/>
                  </a:lnTo>
                  <a:lnTo>
                    <a:pt x="25894" y="6944"/>
                  </a:lnTo>
                  <a:lnTo>
                    <a:pt x="26036" y="6732"/>
                  </a:lnTo>
                  <a:lnTo>
                    <a:pt x="26157" y="6540"/>
                  </a:lnTo>
                  <a:lnTo>
                    <a:pt x="26248" y="6357"/>
                  </a:lnTo>
                  <a:lnTo>
                    <a:pt x="26319" y="6195"/>
                  </a:lnTo>
                  <a:lnTo>
                    <a:pt x="26339" y="6125"/>
                  </a:lnTo>
                  <a:lnTo>
                    <a:pt x="26350" y="6054"/>
                  </a:lnTo>
                  <a:lnTo>
                    <a:pt x="26350" y="5993"/>
                  </a:lnTo>
                  <a:lnTo>
                    <a:pt x="26350" y="5932"/>
                  </a:lnTo>
                  <a:lnTo>
                    <a:pt x="26339" y="5882"/>
                  </a:lnTo>
                  <a:lnTo>
                    <a:pt x="26319" y="5831"/>
                  </a:lnTo>
                  <a:lnTo>
                    <a:pt x="26289" y="5780"/>
                  </a:lnTo>
                  <a:lnTo>
                    <a:pt x="26248" y="5750"/>
                  </a:lnTo>
                  <a:lnTo>
                    <a:pt x="26198" y="5720"/>
                  </a:lnTo>
                  <a:lnTo>
                    <a:pt x="26147" y="5699"/>
                  </a:lnTo>
                  <a:lnTo>
                    <a:pt x="26086" y="5689"/>
                  </a:lnTo>
                  <a:lnTo>
                    <a:pt x="26026" y="5689"/>
                  </a:lnTo>
                  <a:lnTo>
                    <a:pt x="25955" y="5699"/>
                  </a:lnTo>
                  <a:lnTo>
                    <a:pt x="25874" y="5710"/>
                  </a:lnTo>
                  <a:lnTo>
                    <a:pt x="25712" y="5770"/>
                  </a:lnTo>
                  <a:lnTo>
                    <a:pt x="25520" y="5861"/>
                  </a:lnTo>
                  <a:lnTo>
                    <a:pt x="25307" y="5983"/>
                  </a:lnTo>
                  <a:lnTo>
                    <a:pt x="25084" y="6125"/>
                  </a:lnTo>
                  <a:lnTo>
                    <a:pt x="24851" y="6297"/>
                  </a:lnTo>
                  <a:lnTo>
                    <a:pt x="24598" y="6479"/>
                  </a:lnTo>
                  <a:lnTo>
                    <a:pt x="24325" y="6691"/>
                  </a:lnTo>
                  <a:lnTo>
                    <a:pt x="23768" y="7147"/>
                  </a:lnTo>
                  <a:lnTo>
                    <a:pt x="23181" y="7643"/>
                  </a:lnTo>
                  <a:lnTo>
                    <a:pt x="22584" y="8169"/>
                  </a:lnTo>
                  <a:lnTo>
                    <a:pt x="21977" y="8686"/>
                  </a:lnTo>
                  <a:lnTo>
                    <a:pt x="21390" y="9182"/>
                  </a:lnTo>
                  <a:lnTo>
                    <a:pt x="20823" y="9637"/>
                  </a:lnTo>
                  <a:lnTo>
                    <a:pt x="20560" y="9840"/>
                  </a:lnTo>
                  <a:lnTo>
                    <a:pt x="20296" y="10022"/>
                  </a:lnTo>
                  <a:lnTo>
                    <a:pt x="20053" y="10184"/>
                  </a:lnTo>
                  <a:lnTo>
                    <a:pt x="19821" y="10325"/>
                  </a:lnTo>
                  <a:lnTo>
                    <a:pt x="19608" y="10447"/>
                  </a:lnTo>
                  <a:lnTo>
                    <a:pt x="19406" y="10528"/>
                  </a:lnTo>
                  <a:lnTo>
                    <a:pt x="19314" y="10558"/>
                  </a:lnTo>
                  <a:lnTo>
                    <a:pt x="19233" y="10589"/>
                  </a:lnTo>
                  <a:lnTo>
                    <a:pt x="19152" y="10599"/>
                  </a:lnTo>
                  <a:lnTo>
                    <a:pt x="19071" y="10609"/>
                  </a:lnTo>
                  <a:lnTo>
                    <a:pt x="19001" y="10599"/>
                  </a:lnTo>
                  <a:lnTo>
                    <a:pt x="18940" y="10589"/>
                  </a:lnTo>
                  <a:lnTo>
                    <a:pt x="18879" y="10568"/>
                  </a:lnTo>
                  <a:lnTo>
                    <a:pt x="18829" y="10538"/>
                  </a:lnTo>
                  <a:lnTo>
                    <a:pt x="18798" y="10508"/>
                  </a:lnTo>
                  <a:lnTo>
                    <a:pt x="18788" y="10467"/>
                  </a:lnTo>
                  <a:lnTo>
                    <a:pt x="18778" y="10417"/>
                  </a:lnTo>
                  <a:lnTo>
                    <a:pt x="18778" y="10366"/>
                  </a:lnTo>
                  <a:lnTo>
                    <a:pt x="18788" y="10295"/>
                  </a:lnTo>
                  <a:lnTo>
                    <a:pt x="18808" y="10224"/>
                  </a:lnTo>
                  <a:lnTo>
                    <a:pt x="18879" y="10052"/>
                  </a:lnTo>
                  <a:lnTo>
                    <a:pt x="18980" y="9860"/>
                  </a:lnTo>
                  <a:lnTo>
                    <a:pt x="19112" y="9637"/>
                  </a:lnTo>
                  <a:lnTo>
                    <a:pt x="19264" y="9384"/>
                  </a:lnTo>
                  <a:lnTo>
                    <a:pt x="19446" y="9121"/>
                  </a:lnTo>
                  <a:lnTo>
                    <a:pt x="19861" y="8524"/>
                  </a:lnTo>
                  <a:lnTo>
                    <a:pt x="20337" y="7866"/>
                  </a:lnTo>
                  <a:lnTo>
                    <a:pt x="21379" y="6448"/>
                  </a:lnTo>
                  <a:lnTo>
                    <a:pt x="21896" y="5720"/>
                  </a:lnTo>
                  <a:lnTo>
                    <a:pt x="22392" y="5001"/>
                  </a:lnTo>
                  <a:lnTo>
                    <a:pt x="22614" y="4647"/>
                  </a:lnTo>
                  <a:lnTo>
                    <a:pt x="22827" y="4313"/>
                  </a:lnTo>
                  <a:lnTo>
                    <a:pt x="23019" y="3979"/>
                  </a:lnTo>
                  <a:lnTo>
                    <a:pt x="23191" y="3665"/>
                  </a:lnTo>
                  <a:lnTo>
                    <a:pt x="23343" y="3371"/>
                  </a:lnTo>
                  <a:lnTo>
                    <a:pt x="23465" y="3088"/>
                  </a:lnTo>
                  <a:lnTo>
                    <a:pt x="23556" y="2835"/>
                  </a:lnTo>
                  <a:lnTo>
                    <a:pt x="23586" y="2713"/>
                  </a:lnTo>
                  <a:lnTo>
                    <a:pt x="23617" y="2592"/>
                  </a:lnTo>
                  <a:lnTo>
                    <a:pt x="23637" y="2491"/>
                  </a:lnTo>
                  <a:lnTo>
                    <a:pt x="23637" y="2389"/>
                  </a:lnTo>
                  <a:lnTo>
                    <a:pt x="23637" y="2288"/>
                  </a:lnTo>
                  <a:lnTo>
                    <a:pt x="23627" y="2207"/>
                  </a:lnTo>
                  <a:lnTo>
                    <a:pt x="23606" y="2126"/>
                  </a:lnTo>
                  <a:lnTo>
                    <a:pt x="23566" y="2055"/>
                  </a:lnTo>
                  <a:lnTo>
                    <a:pt x="23525" y="1984"/>
                  </a:lnTo>
                  <a:lnTo>
                    <a:pt x="23465" y="1934"/>
                  </a:lnTo>
                  <a:lnTo>
                    <a:pt x="23434" y="1903"/>
                  </a:lnTo>
                  <a:lnTo>
                    <a:pt x="23384" y="1883"/>
                  </a:lnTo>
                  <a:lnTo>
                    <a:pt x="23333" y="1873"/>
                  </a:lnTo>
                  <a:lnTo>
                    <a:pt x="23282" y="1863"/>
                  </a:lnTo>
                  <a:lnTo>
                    <a:pt x="23232" y="1863"/>
                  </a:lnTo>
                  <a:lnTo>
                    <a:pt x="23171" y="1873"/>
                  </a:lnTo>
                  <a:lnTo>
                    <a:pt x="23040" y="1924"/>
                  </a:lnTo>
                  <a:lnTo>
                    <a:pt x="22898" y="1984"/>
                  </a:lnTo>
                  <a:lnTo>
                    <a:pt x="22736" y="2086"/>
                  </a:lnTo>
                  <a:lnTo>
                    <a:pt x="22564" y="2197"/>
                  </a:lnTo>
                  <a:lnTo>
                    <a:pt x="22382" y="2339"/>
                  </a:lnTo>
                  <a:lnTo>
                    <a:pt x="22189" y="2501"/>
                  </a:lnTo>
                  <a:lnTo>
                    <a:pt x="21987" y="2683"/>
                  </a:lnTo>
                  <a:lnTo>
                    <a:pt x="21541" y="3088"/>
                  </a:lnTo>
                  <a:lnTo>
                    <a:pt x="21066" y="3564"/>
                  </a:lnTo>
                  <a:lnTo>
                    <a:pt x="20560" y="4080"/>
                  </a:lnTo>
                  <a:lnTo>
                    <a:pt x="19476" y="5224"/>
                  </a:lnTo>
                  <a:lnTo>
                    <a:pt x="18910" y="5821"/>
                  </a:lnTo>
                  <a:lnTo>
                    <a:pt x="18333" y="6418"/>
                  </a:lnTo>
                  <a:lnTo>
                    <a:pt x="17766" y="6995"/>
                  </a:lnTo>
                  <a:lnTo>
                    <a:pt x="17189" y="7562"/>
                  </a:lnTo>
                  <a:lnTo>
                    <a:pt x="16622" y="8088"/>
                  </a:lnTo>
                  <a:lnTo>
                    <a:pt x="16338" y="8331"/>
                  </a:lnTo>
                  <a:lnTo>
                    <a:pt x="16065" y="8574"/>
                  </a:lnTo>
                  <a:lnTo>
                    <a:pt x="16075" y="8392"/>
                  </a:lnTo>
                  <a:lnTo>
                    <a:pt x="16106" y="8190"/>
                  </a:lnTo>
                  <a:lnTo>
                    <a:pt x="16156" y="7957"/>
                  </a:lnTo>
                  <a:lnTo>
                    <a:pt x="16217" y="7714"/>
                  </a:lnTo>
                  <a:lnTo>
                    <a:pt x="16298" y="7451"/>
                  </a:lnTo>
                  <a:lnTo>
                    <a:pt x="16389" y="7177"/>
                  </a:lnTo>
                  <a:lnTo>
                    <a:pt x="16602" y="6580"/>
                  </a:lnTo>
                  <a:lnTo>
                    <a:pt x="16845" y="5942"/>
                  </a:lnTo>
                  <a:lnTo>
                    <a:pt x="17118" y="5274"/>
                  </a:lnTo>
                  <a:lnTo>
                    <a:pt x="17685" y="3908"/>
                  </a:lnTo>
                  <a:lnTo>
                    <a:pt x="17958" y="3240"/>
                  </a:lnTo>
                  <a:lnTo>
                    <a:pt x="18201" y="2592"/>
                  </a:lnTo>
                  <a:lnTo>
                    <a:pt x="18312" y="2288"/>
                  </a:lnTo>
                  <a:lnTo>
                    <a:pt x="18414" y="1995"/>
                  </a:lnTo>
                  <a:lnTo>
                    <a:pt x="18495" y="1711"/>
                  </a:lnTo>
                  <a:lnTo>
                    <a:pt x="18575" y="1448"/>
                  </a:lnTo>
                  <a:lnTo>
                    <a:pt x="18626" y="1195"/>
                  </a:lnTo>
                  <a:lnTo>
                    <a:pt x="18677" y="972"/>
                  </a:lnTo>
                  <a:lnTo>
                    <a:pt x="18697" y="760"/>
                  </a:lnTo>
                  <a:lnTo>
                    <a:pt x="18707" y="567"/>
                  </a:lnTo>
                  <a:lnTo>
                    <a:pt x="18687" y="405"/>
                  </a:lnTo>
                  <a:lnTo>
                    <a:pt x="18677" y="334"/>
                  </a:lnTo>
                  <a:lnTo>
                    <a:pt x="18656" y="274"/>
                  </a:lnTo>
                  <a:lnTo>
                    <a:pt x="18626" y="213"/>
                  </a:lnTo>
                  <a:lnTo>
                    <a:pt x="18596" y="162"/>
                  </a:lnTo>
                  <a:lnTo>
                    <a:pt x="18555" y="122"/>
                  </a:lnTo>
                  <a:lnTo>
                    <a:pt x="18505" y="81"/>
                  </a:lnTo>
                  <a:lnTo>
                    <a:pt x="18424" y="41"/>
                  </a:lnTo>
                  <a:lnTo>
                    <a:pt x="18343" y="11"/>
                  </a:lnTo>
                  <a:lnTo>
                    <a:pt x="18262" y="0"/>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1" name="Google Shape;51;p15">
              <a:extLst>
                <a:ext uri="{FF2B5EF4-FFF2-40B4-BE49-F238E27FC236}">
                  <a16:creationId xmlns:a16="http://schemas.microsoft.com/office/drawing/2014/main" id="{06BED922-89FD-3C70-ADE7-A316F812AC10}"/>
                </a:ext>
              </a:extLst>
            </p:cNvPr>
            <p:cNvSpPr/>
            <p:nvPr/>
          </p:nvSpPr>
          <p:spPr>
            <a:xfrm>
              <a:off x="2263550" y="3182075"/>
              <a:ext cx="1560425" cy="1083625"/>
            </a:xfrm>
            <a:custGeom>
              <a:avLst/>
              <a:gdLst/>
              <a:ahLst/>
              <a:cxnLst/>
              <a:rect l="l" t="t" r="r" b="b"/>
              <a:pathLst>
                <a:path w="62417" h="43345" extrusionOk="0">
                  <a:moveTo>
                    <a:pt x="7937" y="0"/>
                  </a:moveTo>
                  <a:lnTo>
                    <a:pt x="7562" y="466"/>
                  </a:lnTo>
                  <a:lnTo>
                    <a:pt x="7127" y="1022"/>
                  </a:lnTo>
                  <a:lnTo>
                    <a:pt x="6570" y="1761"/>
                  </a:lnTo>
                  <a:lnTo>
                    <a:pt x="5923" y="2652"/>
                  </a:lnTo>
                  <a:lnTo>
                    <a:pt x="5568" y="3158"/>
                  </a:lnTo>
                  <a:lnTo>
                    <a:pt x="5194" y="3685"/>
                  </a:lnTo>
                  <a:lnTo>
                    <a:pt x="4819" y="4252"/>
                  </a:lnTo>
                  <a:lnTo>
                    <a:pt x="4435" y="4839"/>
                  </a:lnTo>
                  <a:lnTo>
                    <a:pt x="4040" y="5446"/>
                  </a:lnTo>
                  <a:lnTo>
                    <a:pt x="3645" y="6074"/>
                  </a:lnTo>
                  <a:lnTo>
                    <a:pt x="3260" y="6721"/>
                  </a:lnTo>
                  <a:lnTo>
                    <a:pt x="2876" y="7390"/>
                  </a:lnTo>
                  <a:lnTo>
                    <a:pt x="2501" y="8058"/>
                  </a:lnTo>
                  <a:lnTo>
                    <a:pt x="2137" y="8746"/>
                  </a:lnTo>
                  <a:lnTo>
                    <a:pt x="1803" y="9434"/>
                  </a:lnTo>
                  <a:lnTo>
                    <a:pt x="1479" y="10133"/>
                  </a:lnTo>
                  <a:lnTo>
                    <a:pt x="1175" y="10821"/>
                  </a:lnTo>
                  <a:lnTo>
                    <a:pt x="1033" y="11165"/>
                  </a:lnTo>
                  <a:lnTo>
                    <a:pt x="902" y="11520"/>
                  </a:lnTo>
                  <a:lnTo>
                    <a:pt x="770" y="11864"/>
                  </a:lnTo>
                  <a:lnTo>
                    <a:pt x="659" y="12198"/>
                  </a:lnTo>
                  <a:lnTo>
                    <a:pt x="548" y="12542"/>
                  </a:lnTo>
                  <a:lnTo>
                    <a:pt x="446" y="12876"/>
                  </a:lnTo>
                  <a:lnTo>
                    <a:pt x="355" y="13220"/>
                  </a:lnTo>
                  <a:lnTo>
                    <a:pt x="274" y="13544"/>
                  </a:lnTo>
                  <a:lnTo>
                    <a:pt x="193" y="13878"/>
                  </a:lnTo>
                  <a:lnTo>
                    <a:pt x="132" y="14202"/>
                  </a:lnTo>
                  <a:lnTo>
                    <a:pt x="82" y="14526"/>
                  </a:lnTo>
                  <a:lnTo>
                    <a:pt x="41" y="14840"/>
                  </a:lnTo>
                  <a:lnTo>
                    <a:pt x="21" y="15154"/>
                  </a:lnTo>
                  <a:lnTo>
                    <a:pt x="1" y="15457"/>
                  </a:lnTo>
                  <a:lnTo>
                    <a:pt x="1" y="15761"/>
                  </a:lnTo>
                  <a:lnTo>
                    <a:pt x="11" y="16054"/>
                  </a:lnTo>
                  <a:lnTo>
                    <a:pt x="31" y="16348"/>
                  </a:lnTo>
                  <a:lnTo>
                    <a:pt x="72" y="16631"/>
                  </a:lnTo>
                  <a:lnTo>
                    <a:pt x="143" y="16996"/>
                  </a:lnTo>
                  <a:lnTo>
                    <a:pt x="234" y="17381"/>
                  </a:lnTo>
                  <a:lnTo>
                    <a:pt x="355" y="17796"/>
                  </a:lnTo>
                  <a:lnTo>
                    <a:pt x="497" y="18221"/>
                  </a:lnTo>
                  <a:lnTo>
                    <a:pt x="659" y="18666"/>
                  </a:lnTo>
                  <a:lnTo>
                    <a:pt x="851" y="19132"/>
                  </a:lnTo>
                  <a:lnTo>
                    <a:pt x="1064" y="19618"/>
                  </a:lnTo>
                  <a:lnTo>
                    <a:pt x="1297" y="20114"/>
                  </a:lnTo>
                  <a:lnTo>
                    <a:pt x="1550" y="20630"/>
                  </a:lnTo>
                  <a:lnTo>
                    <a:pt x="1823" y="21156"/>
                  </a:lnTo>
                  <a:lnTo>
                    <a:pt x="2106" y="21693"/>
                  </a:lnTo>
                  <a:lnTo>
                    <a:pt x="2420" y="22249"/>
                  </a:lnTo>
                  <a:lnTo>
                    <a:pt x="2744" y="22806"/>
                  </a:lnTo>
                  <a:lnTo>
                    <a:pt x="3088" y="23383"/>
                  </a:lnTo>
                  <a:lnTo>
                    <a:pt x="3453" y="23960"/>
                  </a:lnTo>
                  <a:lnTo>
                    <a:pt x="3827" y="24547"/>
                  </a:lnTo>
                  <a:lnTo>
                    <a:pt x="4222" y="25145"/>
                  </a:lnTo>
                  <a:lnTo>
                    <a:pt x="4627" y="25752"/>
                  </a:lnTo>
                  <a:lnTo>
                    <a:pt x="5042" y="26359"/>
                  </a:lnTo>
                  <a:lnTo>
                    <a:pt x="5477" y="26967"/>
                  </a:lnTo>
                  <a:lnTo>
                    <a:pt x="5923" y="27584"/>
                  </a:lnTo>
                  <a:lnTo>
                    <a:pt x="6378" y="28202"/>
                  </a:lnTo>
                  <a:lnTo>
                    <a:pt x="6844" y="28819"/>
                  </a:lnTo>
                  <a:lnTo>
                    <a:pt x="7320" y="29437"/>
                  </a:lnTo>
                  <a:lnTo>
                    <a:pt x="7805" y="30044"/>
                  </a:lnTo>
                  <a:lnTo>
                    <a:pt x="8291" y="30661"/>
                  </a:lnTo>
                  <a:lnTo>
                    <a:pt x="8797" y="31269"/>
                  </a:lnTo>
                  <a:lnTo>
                    <a:pt x="9304" y="31876"/>
                  </a:lnTo>
                  <a:lnTo>
                    <a:pt x="9820" y="32483"/>
                  </a:lnTo>
                  <a:lnTo>
                    <a:pt x="10346" y="33081"/>
                  </a:lnTo>
                  <a:lnTo>
                    <a:pt x="10873" y="33668"/>
                  </a:lnTo>
                  <a:lnTo>
                    <a:pt x="11409" y="34245"/>
                  </a:lnTo>
                  <a:lnTo>
                    <a:pt x="11946" y="34822"/>
                  </a:lnTo>
                  <a:lnTo>
                    <a:pt x="12482" y="35378"/>
                  </a:lnTo>
                  <a:lnTo>
                    <a:pt x="13019" y="35935"/>
                  </a:lnTo>
                  <a:lnTo>
                    <a:pt x="13565" y="36472"/>
                  </a:lnTo>
                  <a:lnTo>
                    <a:pt x="14112" y="36998"/>
                  </a:lnTo>
                  <a:lnTo>
                    <a:pt x="14658" y="37514"/>
                  </a:lnTo>
                  <a:lnTo>
                    <a:pt x="15205" y="38010"/>
                  </a:lnTo>
                  <a:lnTo>
                    <a:pt x="15741" y="38496"/>
                  </a:lnTo>
                  <a:lnTo>
                    <a:pt x="16288" y="38962"/>
                  </a:lnTo>
                  <a:lnTo>
                    <a:pt x="16825" y="39407"/>
                  </a:lnTo>
                  <a:lnTo>
                    <a:pt x="17361" y="39832"/>
                  </a:lnTo>
                  <a:lnTo>
                    <a:pt x="17898" y="40247"/>
                  </a:lnTo>
                  <a:lnTo>
                    <a:pt x="18424" y="40632"/>
                  </a:lnTo>
                  <a:lnTo>
                    <a:pt x="18950" y="40996"/>
                  </a:lnTo>
                  <a:lnTo>
                    <a:pt x="19467" y="41341"/>
                  </a:lnTo>
                  <a:lnTo>
                    <a:pt x="19983" y="41665"/>
                  </a:lnTo>
                  <a:lnTo>
                    <a:pt x="20479" y="41958"/>
                  </a:lnTo>
                  <a:lnTo>
                    <a:pt x="20975" y="42231"/>
                  </a:lnTo>
                  <a:lnTo>
                    <a:pt x="21471" y="42474"/>
                  </a:lnTo>
                  <a:lnTo>
                    <a:pt x="21947" y="42687"/>
                  </a:lnTo>
                  <a:lnTo>
                    <a:pt x="22412" y="42869"/>
                  </a:lnTo>
                  <a:lnTo>
                    <a:pt x="22645" y="42950"/>
                  </a:lnTo>
                  <a:lnTo>
                    <a:pt x="22868" y="43031"/>
                  </a:lnTo>
                  <a:lnTo>
                    <a:pt x="23101" y="43092"/>
                  </a:lnTo>
                  <a:lnTo>
                    <a:pt x="23313" y="43153"/>
                  </a:lnTo>
                  <a:lnTo>
                    <a:pt x="23536" y="43203"/>
                  </a:lnTo>
                  <a:lnTo>
                    <a:pt x="23748" y="43254"/>
                  </a:lnTo>
                  <a:lnTo>
                    <a:pt x="23961" y="43284"/>
                  </a:lnTo>
                  <a:lnTo>
                    <a:pt x="24174" y="43315"/>
                  </a:lnTo>
                  <a:lnTo>
                    <a:pt x="24376" y="43335"/>
                  </a:lnTo>
                  <a:lnTo>
                    <a:pt x="24578" y="43335"/>
                  </a:lnTo>
                  <a:lnTo>
                    <a:pt x="24781" y="43345"/>
                  </a:lnTo>
                  <a:lnTo>
                    <a:pt x="24973" y="43335"/>
                  </a:lnTo>
                  <a:lnTo>
                    <a:pt x="25166" y="43315"/>
                  </a:lnTo>
                  <a:lnTo>
                    <a:pt x="25358" y="43294"/>
                  </a:lnTo>
                  <a:lnTo>
                    <a:pt x="25540" y="43254"/>
                  </a:lnTo>
                  <a:lnTo>
                    <a:pt x="25722" y="43213"/>
                  </a:lnTo>
                  <a:lnTo>
                    <a:pt x="25894" y="43163"/>
                  </a:lnTo>
                  <a:lnTo>
                    <a:pt x="26067" y="43092"/>
                  </a:lnTo>
                  <a:lnTo>
                    <a:pt x="26239" y="43021"/>
                  </a:lnTo>
                  <a:lnTo>
                    <a:pt x="26401" y="42940"/>
                  </a:lnTo>
                  <a:lnTo>
                    <a:pt x="26563" y="42849"/>
                  </a:lnTo>
                  <a:lnTo>
                    <a:pt x="26714" y="42748"/>
                  </a:lnTo>
                  <a:lnTo>
                    <a:pt x="27504" y="42191"/>
                  </a:lnTo>
                  <a:lnTo>
                    <a:pt x="28293" y="41614"/>
                  </a:lnTo>
                  <a:lnTo>
                    <a:pt x="29893" y="40450"/>
                  </a:lnTo>
                  <a:lnTo>
                    <a:pt x="31492" y="39245"/>
                  </a:lnTo>
                  <a:lnTo>
                    <a:pt x="33112" y="38010"/>
                  </a:lnTo>
                  <a:lnTo>
                    <a:pt x="34721" y="36745"/>
                  </a:lnTo>
                  <a:lnTo>
                    <a:pt x="36321" y="35459"/>
                  </a:lnTo>
                  <a:lnTo>
                    <a:pt x="37920" y="34164"/>
                  </a:lnTo>
                  <a:lnTo>
                    <a:pt x="39509" y="32848"/>
                  </a:lnTo>
                  <a:lnTo>
                    <a:pt x="41078" y="31532"/>
                  </a:lnTo>
                  <a:lnTo>
                    <a:pt x="42627" y="30206"/>
                  </a:lnTo>
                  <a:lnTo>
                    <a:pt x="44145" y="28880"/>
                  </a:lnTo>
                  <a:lnTo>
                    <a:pt x="45633" y="27554"/>
                  </a:lnTo>
                  <a:lnTo>
                    <a:pt x="47091" y="26248"/>
                  </a:lnTo>
                  <a:lnTo>
                    <a:pt x="48518" y="24952"/>
                  </a:lnTo>
                  <a:lnTo>
                    <a:pt x="49885" y="23667"/>
                  </a:lnTo>
                  <a:lnTo>
                    <a:pt x="51211" y="22411"/>
                  </a:lnTo>
                  <a:lnTo>
                    <a:pt x="52486" y="21187"/>
                  </a:lnTo>
                  <a:lnTo>
                    <a:pt x="53711" y="19992"/>
                  </a:lnTo>
                  <a:lnTo>
                    <a:pt x="54865" y="18828"/>
                  </a:lnTo>
                  <a:lnTo>
                    <a:pt x="55958" y="17715"/>
                  </a:lnTo>
                  <a:lnTo>
                    <a:pt x="56981" y="16631"/>
                  </a:lnTo>
                  <a:lnTo>
                    <a:pt x="57932" y="15609"/>
                  </a:lnTo>
                  <a:lnTo>
                    <a:pt x="58803" y="14637"/>
                  </a:lnTo>
                  <a:lnTo>
                    <a:pt x="59208" y="14182"/>
                  </a:lnTo>
                  <a:lnTo>
                    <a:pt x="59592" y="13726"/>
                  </a:lnTo>
                  <a:lnTo>
                    <a:pt x="59947" y="13301"/>
                  </a:lnTo>
                  <a:lnTo>
                    <a:pt x="60291" y="12886"/>
                  </a:lnTo>
                  <a:lnTo>
                    <a:pt x="60605" y="12481"/>
                  </a:lnTo>
                  <a:lnTo>
                    <a:pt x="60898" y="12107"/>
                  </a:lnTo>
                  <a:lnTo>
                    <a:pt x="61172" y="11742"/>
                  </a:lnTo>
                  <a:lnTo>
                    <a:pt x="61415" y="11398"/>
                  </a:lnTo>
                  <a:lnTo>
                    <a:pt x="61627" y="11064"/>
                  </a:lnTo>
                  <a:lnTo>
                    <a:pt x="61830" y="10760"/>
                  </a:lnTo>
                  <a:lnTo>
                    <a:pt x="61992" y="10477"/>
                  </a:lnTo>
                  <a:lnTo>
                    <a:pt x="62133" y="10214"/>
                  </a:lnTo>
                  <a:lnTo>
                    <a:pt x="62245" y="9971"/>
                  </a:lnTo>
                  <a:lnTo>
                    <a:pt x="62336" y="9748"/>
                  </a:lnTo>
                  <a:lnTo>
                    <a:pt x="62386" y="9546"/>
                  </a:lnTo>
                  <a:lnTo>
                    <a:pt x="62407" y="9455"/>
                  </a:lnTo>
                  <a:lnTo>
                    <a:pt x="62417" y="9374"/>
                  </a:lnTo>
                  <a:lnTo>
                    <a:pt x="62417" y="9293"/>
                  </a:lnTo>
                  <a:lnTo>
                    <a:pt x="62417" y="9222"/>
                  </a:lnTo>
                  <a:lnTo>
                    <a:pt x="62407" y="9151"/>
                  </a:lnTo>
                  <a:lnTo>
                    <a:pt x="62386" y="9090"/>
                  </a:lnTo>
                  <a:lnTo>
                    <a:pt x="62245" y="8756"/>
                  </a:lnTo>
                  <a:lnTo>
                    <a:pt x="62103" y="8432"/>
                  </a:lnTo>
                  <a:lnTo>
                    <a:pt x="61951" y="8108"/>
                  </a:lnTo>
                  <a:lnTo>
                    <a:pt x="61799" y="7805"/>
                  </a:lnTo>
                  <a:lnTo>
                    <a:pt x="61647" y="7501"/>
                  </a:lnTo>
                  <a:lnTo>
                    <a:pt x="61475" y="7217"/>
                  </a:lnTo>
                  <a:lnTo>
                    <a:pt x="61313" y="6934"/>
                  </a:lnTo>
                  <a:lnTo>
                    <a:pt x="61141" y="6661"/>
                  </a:lnTo>
                  <a:lnTo>
                    <a:pt x="60969" y="6398"/>
                  </a:lnTo>
                  <a:lnTo>
                    <a:pt x="60787" y="6134"/>
                  </a:lnTo>
                  <a:lnTo>
                    <a:pt x="60605" y="5891"/>
                  </a:lnTo>
                  <a:lnTo>
                    <a:pt x="60423" y="5648"/>
                  </a:lnTo>
                  <a:lnTo>
                    <a:pt x="60230" y="5416"/>
                  </a:lnTo>
                  <a:lnTo>
                    <a:pt x="60048" y="5183"/>
                  </a:lnTo>
                  <a:lnTo>
                    <a:pt x="59856" y="4970"/>
                  </a:lnTo>
                  <a:lnTo>
                    <a:pt x="59663" y="4758"/>
                  </a:lnTo>
                  <a:lnTo>
                    <a:pt x="59461" y="4555"/>
                  </a:lnTo>
                  <a:lnTo>
                    <a:pt x="59269" y="4363"/>
                  </a:lnTo>
                  <a:lnTo>
                    <a:pt x="58864" y="3988"/>
                  </a:lnTo>
                  <a:lnTo>
                    <a:pt x="58469" y="3644"/>
                  </a:lnTo>
                  <a:lnTo>
                    <a:pt x="58064" y="3320"/>
                  </a:lnTo>
                  <a:lnTo>
                    <a:pt x="57659" y="3027"/>
                  </a:lnTo>
                  <a:lnTo>
                    <a:pt x="57264" y="2764"/>
                  </a:lnTo>
                  <a:lnTo>
                    <a:pt x="56869" y="2511"/>
                  </a:lnTo>
                  <a:lnTo>
                    <a:pt x="56475" y="2288"/>
                  </a:lnTo>
                  <a:lnTo>
                    <a:pt x="56100" y="2085"/>
                  </a:lnTo>
                  <a:lnTo>
                    <a:pt x="55726" y="1903"/>
                  </a:lnTo>
                  <a:lnTo>
                    <a:pt x="55371" y="1741"/>
                  </a:lnTo>
                  <a:lnTo>
                    <a:pt x="55027" y="1589"/>
                  </a:lnTo>
                  <a:lnTo>
                    <a:pt x="54703" y="1468"/>
                  </a:lnTo>
                  <a:lnTo>
                    <a:pt x="54389" y="1357"/>
                  </a:lnTo>
                  <a:lnTo>
                    <a:pt x="54106" y="1255"/>
                  </a:lnTo>
                  <a:lnTo>
                    <a:pt x="53843" y="1174"/>
                  </a:lnTo>
                  <a:lnTo>
                    <a:pt x="53377" y="1053"/>
                  </a:lnTo>
                  <a:lnTo>
                    <a:pt x="53033" y="972"/>
                  </a:lnTo>
                  <a:lnTo>
                    <a:pt x="52810" y="931"/>
                  </a:lnTo>
                  <a:lnTo>
                    <a:pt x="52739" y="911"/>
                  </a:lnTo>
                  <a:lnTo>
                    <a:pt x="52132" y="1488"/>
                  </a:lnTo>
                  <a:lnTo>
                    <a:pt x="51403" y="2156"/>
                  </a:lnTo>
                  <a:lnTo>
                    <a:pt x="50421" y="3047"/>
                  </a:lnTo>
                  <a:lnTo>
                    <a:pt x="49217" y="4130"/>
                  </a:lnTo>
                  <a:lnTo>
                    <a:pt x="47820" y="5385"/>
                  </a:lnTo>
                  <a:lnTo>
                    <a:pt x="46231" y="6782"/>
                  </a:lnTo>
                  <a:lnTo>
                    <a:pt x="44490" y="8290"/>
                  </a:lnTo>
                  <a:lnTo>
                    <a:pt x="43568" y="9080"/>
                  </a:lnTo>
                  <a:lnTo>
                    <a:pt x="42617" y="9880"/>
                  </a:lnTo>
                  <a:lnTo>
                    <a:pt x="41635" y="10700"/>
                  </a:lnTo>
                  <a:lnTo>
                    <a:pt x="40633" y="11530"/>
                  </a:lnTo>
                  <a:lnTo>
                    <a:pt x="39600" y="12370"/>
                  </a:lnTo>
                  <a:lnTo>
                    <a:pt x="38558" y="13210"/>
                  </a:lnTo>
                  <a:lnTo>
                    <a:pt x="37495" y="14060"/>
                  </a:lnTo>
                  <a:lnTo>
                    <a:pt x="36422" y="14901"/>
                  </a:lnTo>
                  <a:lnTo>
                    <a:pt x="35339" y="15731"/>
                  </a:lnTo>
                  <a:lnTo>
                    <a:pt x="34256" y="16561"/>
                  </a:lnTo>
                  <a:lnTo>
                    <a:pt x="33162" y="17370"/>
                  </a:lnTo>
                  <a:lnTo>
                    <a:pt x="32069" y="18170"/>
                  </a:lnTo>
                  <a:lnTo>
                    <a:pt x="30976" y="18950"/>
                  </a:lnTo>
                  <a:lnTo>
                    <a:pt x="29883" y="19709"/>
                  </a:lnTo>
                  <a:lnTo>
                    <a:pt x="28810" y="20438"/>
                  </a:lnTo>
                  <a:lnTo>
                    <a:pt x="27737" y="21136"/>
                  </a:lnTo>
                  <a:lnTo>
                    <a:pt x="27625" y="21207"/>
                  </a:lnTo>
                  <a:lnTo>
                    <a:pt x="27514" y="21268"/>
                  </a:lnTo>
                  <a:lnTo>
                    <a:pt x="27403" y="21318"/>
                  </a:lnTo>
                  <a:lnTo>
                    <a:pt x="27291" y="21369"/>
                  </a:lnTo>
                  <a:lnTo>
                    <a:pt x="27180" y="21409"/>
                  </a:lnTo>
                  <a:lnTo>
                    <a:pt x="27069" y="21440"/>
                  </a:lnTo>
                  <a:lnTo>
                    <a:pt x="26957" y="21470"/>
                  </a:lnTo>
                  <a:lnTo>
                    <a:pt x="26846" y="21490"/>
                  </a:lnTo>
                  <a:lnTo>
                    <a:pt x="26724" y="21511"/>
                  </a:lnTo>
                  <a:lnTo>
                    <a:pt x="26613" y="21521"/>
                  </a:lnTo>
                  <a:lnTo>
                    <a:pt x="26380" y="21521"/>
                  </a:lnTo>
                  <a:lnTo>
                    <a:pt x="26137" y="21500"/>
                  </a:lnTo>
                  <a:lnTo>
                    <a:pt x="25905" y="21450"/>
                  </a:lnTo>
                  <a:lnTo>
                    <a:pt x="25662" y="21389"/>
                  </a:lnTo>
                  <a:lnTo>
                    <a:pt x="25419" y="21298"/>
                  </a:lnTo>
                  <a:lnTo>
                    <a:pt x="25176" y="21187"/>
                  </a:lnTo>
                  <a:lnTo>
                    <a:pt x="24923" y="21055"/>
                  </a:lnTo>
                  <a:lnTo>
                    <a:pt x="24670" y="20903"/>
                  </a:lnTo>
                  <a:lnTo>
                    <a:pt x="24417" y="20731"/>
                  </a:lnTo>
                  <a:lnTo>
                    <a:pt x="24163" y="20549"/>
                  </a:lnTo>
                  <a:lnTo>
                    <a:pt x="23900" y="20336"/>
                  </a:lnTo>
                  <a:lnTo>
                    <a:pt x="23637" y="20114"/>
                  </a:lnTo>
                  <a:lnTo>
                    <a:pt x="23374" y="19871"/>
                  </a:lnTo>
                  <a:lnTo>
                    <a:pt x="23101" y="19608"/>
                  </a:lnTo>
                  <a:lnTo>
                    <a:pt x="22827" y="19334"/>
                  </a:lnTo>
                  <a:lnTo>
                    <a:pt x="22554" y="19041"/>
                  </a:lnTo>
                  <a:lnTo>
                    <a:pt x="22281" y="18737"/>
                  </a:lnTo>
                  <a:lnTo>
                    <a:pt x="21997" y="18423"/>
                  </a:lnTo>
                  <a:lnTo>
                    <a:pt x="21724" y="18089"/>
                  </a:lnTo>
                  <a:lnTo>
                    <a:pt x="21147" y="17381"/>
                  </a:lnTo>
                  <a:lnTo>
                    <a:pt x="20560" y="16621"/>
                  </a:lnTo>
                  <a:lnTo>
                    <a:pt x="19963" y="15822"/>
                  </a:lnTo>
                  <a:lnTo>
                    <a:pt x="19355" y="14981"/>
                  </a:lnTo>
                  <a:lnTo>
                    <a:pt x="18738" y="14111"/>
                  </a:lnTo>
                  <a:lnTo>
                    <a:pt x="18100" y="13210"/>
                  </a:lnTo>
                  <a:lnTo>
                    <a:pt x="16804" y="11337"/>
                  </a:lnTo>
                  <a:lnTo>
                    <a:pt x="15448" y="9394"/>
                  </a:lnTo>
                  <a:lnTo>
                    <a:pt x="14760" y="8412"/>
                  </a:lnTo>
                  <a:lnTo>
                    <a:pt x="14051" y="7420"/>
                  </a:lnTo>
                  <a:lnTo>
                    <a:pt x="13332" y="6438"/>
                  </a:lnTo>
                  <a:lnTo>
                    <a:pt x="12603" y="5466"/>
                  </a:lnTo>
                  <a:lnTo>
                    <a:pt x="11854" y="4495"/>
                  </a:lnTo>
                  <a:lnTo>
                    <a:pt x="11095" y="3553"/>
                  </a:lnTo>
                  <a:lnTo>
                    <a:pt x="10711" y="3077"/>
                  </a:lnTo>
                  <a:lnTo>
                    <a:pt x="10326" y="2622"/>
                  </a:lnTo>
                  <a:lnTo>
                    <a:pt x="9941" y="2166"/>
                  </a:lnTo>
                  <a:lnTo>
                    <a:pt x="9546" y="1711"/>
                  </a:lnTo>
                  <a:lnTo>
                    <a:pt x="9152" y="1276"/>
                  </a:lnTo>
                  <a:lnTo>
                    <a:pt x="8747" y="840"/>
                  </a:lnTo>
                  <a:lnTo>
                    <a:pt x="8342" y="415"/>
                  </a:lnTo>
                  <a:lnTo>
                    <a:pt x="7937" y="0"/>
                  </a:lnTo>
                  <a:close/>
                </a:path>
              </a:pathLst>
            </a:custGeom>
            <a:solidFill>
              <a:srgbClr val="2D406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Google Shape;52;p15">
              <a:extLst>
                <a:ext uri="{FF2B5EF4-FFF2-40B4-BE49-F238E27FC236}">
                  <a16:creationId xmlns:a16="http://schemas.microsoft.com/office/drawing/2014/main" id="{0B853CD9-5121-3212-5CD6-02E1C766E305}"/>
                </a:ext>
              </a:extLst>
            </p:cNvPr>
            <p:cNvSpPr/>
            <p:nvPr/>
          </p:nvSpPr>
          <p:spPr>
            <a:xfrm>
              <a:off x="985075" y="2540550"/>
              <a:ext cx="1477175" cy="1246875"/>
            </a:xfrm>
            <a:custGeom>
              <a:avLst/>
              <a:gdLst/>
              <a:ahLst/>
              <a:cxnLst/>
              <a:rect l="l" t="t" r="r" b="b"/>
              <a:pathLst>
                <a:path w="59087" h="49875" extrusionOk="0">
                  <a:moveTo>
                    <a:pt x="21511" y="0"/>
                  </a:moveTo>
                  <a:lnTo>
                    <a:pt x="21471" y="2339"/>
                  </a:lnTo>
                  <a:lnTo>
                    <a:pt x="21440" y="3553"/>
                  </a:lnTo>
                  <a:lnTo>
                    <a:pt x="21400" y="4788"/>
                  </a:lnTo>
                  <a:lnTo>
                    <a:pt x="21339" y="6044"/>
                  </a:lnTo>
                  <a:lnTo>
                    <a:pt x="21268" y="7289"/>
                  </a:lnTo>
                  <a:lnTo>
                    <a:pt x="21218" y="7916"/>
                  </a:lnTo>
                  <a:lnTo>
                    <a:pt x="21167" y="8534"/>
                  </a:lnTo>
                  <a:lnTo>
                    <a:pt x="21106" y="9141"/>
                  </a:lnTo>
                  <a:lnTo>
                    <a:pt x="21035" y="9748"/>
                  </a:lnTo>
                  <a:lnTo>
                    <a:pt x="20954" y="10346"/>
                  </a:lnTo>
                  <a:lnTo>
                    <a:pt x="20873" y="10943"/>
                  </a:lnTo>
                  <a:lnTo>
                    <a:pt x="20782" y="11520"/>
                  </a:lnTo>
                  <a:lnTo>
                    <a:pt x="20681" y="12087"/>
                  </a:lnTo>
                  <a:lnTo>
                    <a:pt x="20560" y="12643"/>
                  </a:lnTo>
                  <a:lnTo>
                    <a:pt x="20438" y="13180"/>
                  </a:lnTo>
                  <a:lnTo>
                    <a:pt x="20307" y="13706"/>
                  </a:lnTo>
                  <a:lnTo>
                    <a:pt x="20165" y="14223"/>
                  </a:lnTo>
                  <a:lnTo>
                    <a:pt x="20003" y="14708"/>
                  </a:lnTo>
                  <a:lnTo>
                    <a:pt x="19831" y="15184"/>
                  </a:lnTo>
                  <a:lnTo>
                    <a:pt x="19649" y="15630"/>
                  </a:lnTo>
                  <a:lnTo>
                    <a:pt x="19456" y="16065"/>
                  </a:lnTo>
                  <a:lnTo>
                    <a:pt x="19244" y="16470"/>
                  </a:lnTo>
                  <a:lnTo>
                    <a:pt x="19132" y="16662"/>
                  </a:lnTo>
                  <a:lnTo>
                    <a:pt x="19021" y="16854"/>
                  </a:lnTo>
                  <a:lnTo>
                    <a:pt x="18900" y="17037"/>
                  </a:lnTo>
                  <a:lnTo>
                    <a:pt x="18778" y="17209"/>
                  </a:lnTo>
                  <a:lnTo>
                    <a:pt x="18646" y="17381"/>
                  </a:lnTo>
                  <a:lnTo>
                    <a:pt x="18525" y="17543"/>
                  </a:lnTo>
                  <a:lnTo>
                    <a:pt x="18373" y="17705"/>
                  </a:lnTo>
                  <a:lnTo>
                    <a:pt x="18201" y="17877"/>
                  </a:lnTo>
                  <a:lnTo>
                    <a:pt x="18019" y="18049"/>
                  </a:lnTo>
                  <a:lnTo>
                    <a:pt x="17816" y="18221"/>
                  </a:lnTo>
                  <a:lnTo>
                    <a:pt x="17594" y="18383"/>
                  </a:lnTo>
                  <a:lnTo>
                    <a:pt x="17361" y="18555"/>
                  </a:lnTo>
                  <a:lnTo>
                    <a:pt x="17108" y="18727"/>
                  </a:lnTo>
                  <a:lnTo>
                    <a:pt x="16845" y="18899"/>
                  </a:lnTo>
                  <a:lnTo>
                    <a:pt x="16561" y="19071"/>
                  </a:lnTo>
                  <a:lnTo>
                    <a:pt x="16278" y="19243"/>
                  </a:lnTo>
                  <a:lnTo>
                    <a:pt x="15660" y="19577"/>
                  </a:lnTo>
                  <a:lnTo>
                    <a:pt x="14992" y="19922"/>
                  </a:lnTo>
                  <a:lnTo>
                    <a:pt x="14294" y="20256"/>
                  </a:lnTo>
                  <a:lnTo>
                    <a:pt x="13555" y="20590"/>
                  </a:lnTo>
                  <a:lnTo>
                    <a:pt x="12796" y="20914"/>
                  </a:lnTo>
                  <a:lnTo>
                    <a:pt x="12006" y="21238"/>
                  </a:lnTo>
                  <a:lnTo>
                    <a:pt x="11206" y="21551"/>
                  </a:lnTo>
                  <a:lnTo>
                    <a:pt x="10397" y="21865"/>
                  </a:lnTo>
                  <a:lnTo>
                    <a:pt x="9577" y="22169"/>
                  </a:lnTo>
                  <a:lnTo>
                    <a:pt x="8757" y="22472"/>
                  </a:lnTo>
                  <a:lnTo>
                    <a:pt x="7947" y="22756"/>
                  </a:lnTo>
                  <a:lnTo>
                    <a:pt x="6358" y="23303"/>
                  </a:lnTo>
                  <a:lnTo>
                    <a:pt x="4849" y="23819"/>
                  </a:lnTo>
                  <a:lnTo>
                    <a:pt x="3463" y="24274"/>
                  </a:lnTo>
                  <a:lnTo>
                    <a:pt x="2258" y="24679"/>
                  </a:lnTo>
                  <a:lnTo>
                    <a:pt x="1266" y="25034"/>
                  </a:lnTo>
                  <a:lnTo>
                    <a:pt x="871" y="25175"/>
                  </a:lnTo>
                  <a:lnTo>
                    <a:pt x="537" y="25317"/>
                  </a:lnTo>
                  <a:lnTo>
                    <a:pt x="274" y="25428"/>
                  </a:lnTo>
                  <a:lnTo>
                    <a:pt x="102" y="25519"/>
                  </a:lnTo>
                  <a:lnTo>
                    <a:pt x="51" y="25570"/>
                  </a:lnTo>
                  <a:lnTo>
                    <a:pt x="11" y="25600"/>
                  </a:lnTo>
                  <a:lnTo>
                    <a:pt x="1" y="25631"/>
                  </a:lnTo>
                  <a:lnTo>
                    <a:pt x="21" y="25661"/>
                  </a:lnTo>
                  <a:lnTo>
                    <a:pt x="203" y="25843"/>
                  </a:lnTo>
                  <a:lnTo>
                    <a:pt x="406" y="26046"/>
                  </a:lnTo>
                  <a:lnTo>
                    <a:pt x="618" y="26268"/>
                  </a:lnTo>
                  <a:lnTo>
                    <a:pt x="851" y="26522"/>
                  </a:lnTo>
                  <a:lnTo>
                    <a:pt x="1337" y="27088"/>
                  </a:lnTo>
                  <a:lnTo>
                    <a:pt x="1873" y="27736"/>
                  </a:lnTo>
                  <a:lnTo>
                    <a:pt x="2450" y="28445"/>
                  </a:lnTo>
                  <a:lnTo>
                    <a:pt x="3068" y="29224"/>
                  </a:lnTo>
                  <a:lnTo>
                    <a:pt x="4434" y="30955"/>
                  </a:lnTo>
                  <a:lnTo>
                    <a:pt x="5173" y="31886"/>
                  </a:lnTo>
                  <a:lnTo>
                    <a:pt x="5953" y="32858"/>
                  </a:lnTo>
                  <a:lnTo>
                    <a:pt x="6763" y="33871"/>
                  </a:lnTo>
                  <a:lnTo>
                    <a:pt x="7613" y="34893"/>
                  </a:lnTo>
                  <a:lnTo>
                    <a:pt x="8494" y="35936"/>
                  </a:lnTo>
                  <a:lnTo>
                    <a:pt x="9394" y="36988"/>
                  </a:lnTo>
                  <a:lnTo>
                    <a:pt x="10336" y="38051"/>
                  </a:lnTo>
                  <a:lnTo>
                    <a:pt x="10812" y="38577"/>
                  </a:lnTo>
                  <a:lnTo>
                    <a:pt x="11297" y="39104"/>
                  </a:lnTo>
                  <a:lnTo>
                    <a:pt x="11793" y="39620"/>
                  </a:lnTo>
                  <a:lnTo>
                    <a:pt x="12289" y="40146"/>
                  </a:lnTo>
                  <a:lnTo>
                    <a:pt x="12785" y="40663"/>
                  </a:lnTo>
                  <a:lnTo>
                    <a:pt x="13302" y="41169"/>
                  </a:lnTo>
                  <a:lnTo>
                    <a:pt x="13818" y="41675"/>
                  </a:lnTo>
                  <a:lnTo>
                    <a:pt x="14334" y="42171"/>
                  </a:lnTo>
                  <a:lnTo>
                    <a:pt x="14861" y="42667"/>
                  </a:lnTo>
                  <a:lnTo>
                    <a:pt x="15387" y="43143"/>
                  </a:lnTo>
                  <a:lnTo>
                    <a:pt x="15923" y="43619"/>
                  </a:lnTo>
                  <a:lnTo>
                    <a:pt x="16470" y="44074"/>
                  </a:lnTo>
                  <a:lnTo>
                    <a:pt x="17017" y="44530"/>
                  </a:lnTo>
                  <a:lnTo>
                    <a:pt x="17563" y="44965"/>
                  </a:lnTo>
                  <a:lnTo>
                    <a:pt x="18110" y="45390"/>
                  </a:lnTo>
                  <a:lnTo>
                    <a:pt x="18667" y="45805"/>
                  </a:lnTo>
                  <a:lnTo>
                    <a:pt x="19234" y="46200"/>
                  </a:lnTo>
                  <a:lnTo>
                    <a:pt x="19800" y="46574"/>
                  </a:lnTo>
                  <a:lnTo>
                    <a:pt x="20367" y="46939"/>
                  </a:lnTo>
                  <a:lnTo>
                    <a:pt x="20934" y="47293"/>
                  </a:lnTo>
                  <a:lnTo>
                    <a:pt x="21511" y="47617"/>
                  </a:lnTo>
                  <a:lnTo>
                    <a:pt x="22078" y="47931"/>
                  </a:lnTo>
                  <a:lnTo>
                    <a:pt x="22665" y="48224"/>
                  </a:lnTo>
                  <a:lnTo>
                    <a:pt x="23242" y="48487"/>
                  </a:lnTo>
                  <a:lnTo>
                    <a:pt x="23829" y="48741"/>
                  </a:lnTo>
                  <a:lnTo>
                    <a:pt x="24406" y="48963"/>
                  </a:lnTo>
                  <a:lnTo>
                    <a:pt x="24993" y="49176"/>
                  </a:lnTo>
                  <a:lnTo>
                    <a:pt x="25580" y="49348"/>
                  </a:lnTo>
                  <a:lnTo>
                    <a:pt x="25874" y="49429"/>
                  </a:lnTo>
                  <a:lnTo>
                    <a:pt x="26168" y="49500"/>
                  </a:lnTo>
                  <a:lnTo>
                    <a:pt x="26471" y="49571"/>
                  </a:lnTo>
                  <a:lnTo>
                    <a:pt x="26765" y="49631"/>
                  </a:lnTo>
                  <a:lnTo>
                    <a:pt x="27058" y="49692"/>
                  </a:lnTo>
                  <a:lnTo>
                    <a:pt x="27352" y="49733"/>
                  </a:lnTo>
                  <a:lnTo>
                    <a:pt x="27645" y="49773"/>
                  </a:lnTo>
                  <a:lnTo>
                    <a:pt x="27949" y="49814"/>
                  </a:lnTo>
                  <a:lnTo>
                    <a:pt x="28243" y="49834"/>
                  </a:lnTo>
                  <a:lnTo>
                    <a:pt x="28536" y="49854"/>
                  </a:lnTo>
                  <a:lnTo>
                    <a:pt x="28830" y="49864"/>
                  </a:lnTo>
                  <a:lnTo>
                    <a:pt x="29133" y="49874"/>
                  </a:lnTo>
                  <a:lnTo>
                    <a:pt x="29437" y="49864"/>
                  </a:lnTo>
                  <a:lnTo>
                    <a:pt x="29741" y="49854"/>
                  </a:lnTo>
                  <a:lnTo>
                    <a:pt x="30044" y="49844"/>
                  </a:lnTo>
                  <a:lnTo>
                    <a:pt x="30338" y="49814"/>
                  </a:lnTo>
                  <a:lnTo>
                    <a:pt x="30642" y="49783"/>
                  </a:lnTo>
                  <a:lnTo>
                    <a:pt x="30945" y="49743"/>
                  </a:lnTo>
                  <a:lnTo>
                    <a:pt x="31249" y="49702"/>
                  </a:lnTo>
                  <a:lnTo>
                    <a:pt x="31553" y="49652"/>
                  </a:lnTo>
                  <a:lnTo>
                    <a:pt x="31856" y="49591"/>
                  </a:lnTo>
                  <a:lnTo>
                    <a:pt x="32160" y="49520"/>
                  </a:lnTo>
                  <a:lnTo>
                    <a:pt x="32464" y="49449"/>
                  </a:lnTo>
                  <a:lnTo>
                    <a:pt x="32757" y="49368"/>
                  </a:lnTo>
                  <a:lnTo>
                    <a:pt x="33365" y="49196"/>
                  </a:lnTo>
                  <a:lnTo>
                    <a:pt x="33962" y="48994"/>
                  </a:lnTo>
                  <a:lnTo>
                    <a:pt x="34569" y="48771"/>
                  </a:lnTo>
                  <a:lnTo>
                    <a:pt x="35166" y="48528"/>
                  </a:lnTo>
                  <a:lnTo>
                    <a:pt x="35754" y="48255"/>
                  </a:lnTo>
                  <a:lnTo>
                    <a:pt x="36351" y="47971"/>
                  </a:lnTo>
                  <a:lnTo>
                    <a:pt x="36938" y="47657"/>
                  </a:lnTo>
                  <a:lnTo>
                    <a:pt x="37535" y="47334"/>
                  </a:lnTo>
                  <a:lnTo>
                    <a:pt x="38122" y="46989"/>
                  </a:lnTo>
                  <a:lnTo>
                    <a:pt x="38699" y="46625"/>
                  </a:lnTo>
                  <a:lnTo>
                    <a:pt x="39276" y="46240"/>
                  </a:lnTo>
                  <a:lnTo>
                    <a:pt x="39853" y="45845"/>
                  </a:lnTo>
                  <a:lnTo>
                    <a:pt x="40430" y="45441"/>
                  </a:lnTo>
                  <a:lnTo>
                    <a:pt x="40997" y="45015"/>
                  </a:lnTo>
                  <a:lnTo>
                    <a:pt x="41564" y="44580"/>
                  </a:lnTo>
                  <a:lnTo>
                    <a:pt x="42121" y="44125"/>
                  </a:lnTo>
                  <a:lnTo>
                    <a:pt x="42677" y="43669"/>
                  </a:lnTo>
                  <a:lnTo>
                    <a:pt x="43234" y="43204"/>
                  </a:lnTo>
                  <a:lnTo>
                    <a:pt x="43781" y="42718"/>
                  </a:lnTo>
                  <a:lnTo>
                    <a:pt x="44317" y="42232"/>
                  </a:lnTo>
                  <a:lnTo>
                    <a:pt x="44854" y="41736"/>
                  </a:lnTo>
                  <a:lnTo>
                    <a:pt x="45390" y="41230"/>
                  </a:lnTo>
                  <a:lnTo>
                    <a:pt x="45917" y="40723"/>
                  </a:lnTo>
                  <a:lnTo>
                    <a:pt x="46433" y="40207"/>
                  </a:lnTo>
                  <a:lnTo>
                    <a:pt x="46949" y="39681"/>
                  </a:lnTo>
                  <a:lnTo>
                    <a:pt x="47455" y="39165"/>
                  </a:lnTo>
                  <a:lnTo>
                    <a:pt x="47951" y="38638"/>
                  </a:lnTo>
                  <a:lnTo>
                    <a:pt x="48447" y="38102"/>
                  </a:lnTo>
                  <a:lnTo>
                    <a:pt x="49409" y="37049"/>
                  </a:lnTo>
                  <a:lnTo>
                    <a:pt x="50350" y="35996"/>
                  </a:lnTo>
                  <a:lnTo>
                    <a:pt x="51251" y="34943"/>
                  </a:lnTo>
                  <a:lnTo>
                    <a:pt x="52122" y="33921"/>
                  </a:lnTo>
                  <a:lnTo>
                    <a:pt x="52962" y="32909"/>
                  </a:lnTo>
                  <a:lnTo>
                    <a:pt x="53762" y="31937"/>
                  </a:lnTo>
                  <a:lnTo>
                    <a:pt x="54531" y="30996"/>
                  </a:lnTo>
                  <a:lnTo>
                    <a:pt x="55938" y="29265"/>
                  </a:lnTo>
                  <a:lnTo>
                    <a:pt x="56576" y="28475"/>
                  </a:lnTo>
                  <a:lnTo>
                    <a:pt x="57173" y="27756"/>
                  </a:lnTo>
                  <a:lnTo>
                    <a:pt x="57720" y="27109"/>
                  </a:lnTo>
                  <a:lnTo>
                    <a:pt x="58226" y="26542"/>
                  </a:lnTo>
                  <a:lnTo>
                    <a:pt x="58671" y="26056"/>
                  </a:lnTo>
                  <a:lnTo>
                    <a:pt x="58884" y="25843"/>
                  </a:lnTo>
                  <a:lnTo>
                    <a:pt x="59076" y="25661"/>
                  </a:lnTo>
                  <a:lnTo>
                    <a:pt x="59086" y="25631"/>
                  </a:lnTo>
                  <a:lnTo>
                    <a:pt x="59076" y="25600"/>
                  </a:lnTo>
                  <a:lnTo>
                    <a:pt x="59046" y="25570"/>
                  </a:lnTo>
                  <a:lnTo>
                    <a:pt x="58985" y="25519"/>
                  </a:lnTo>
                  <a:lnTo>
                    <a:pt x="58813" y="25428"/>
                  </a:lnTo>
                  <a:lnTo>
                    <a:pt x="58560" y="25317"/>
                  </a:lnTo>
                  <a:lnTo>
                    <a:pt x="58226" y="25175"/>
                  </a:lnTo>
                  <a:lnTo>
                    <a:pt x="57821" y="25034"/>
                  </a:lnTo>
                  <a:lnTo>
                    <a:pt x="56829" y="24679"/>
                  </a:lnTo>
                  <a:lnTo>
                    <a:pt x="55624" y="24274"/>
                  </a:lnTo>
                  <a:lnTo>
                    <a:pt x="54248" y="23819"/>
                  </a:lnTo>
                  <a:lnTo>
                    <a:pt x="52739" y="23303"/>
                  </a:lnTo>
                  <a:lnTo>
                    <a:pt x="51150" y="22756"/>
                  </a:lnTo>
                  <a:lnTo>
                    <a:pt x="50330" y="22472"/>
                  </a:lnTo>
                  <a:lnTo>
                    <a:pt x="49510" y="22169"/>
                  </a:lnTo>
                  <a:lnTo>
                    <a:pt x="48690" y="21865"/>
                  </a:lnTo>
                  <a:lnTo>
                    <a:pt x="47880" y="21551"/>
                  </a:lnTo>
                  <a:lnTo>
                    <a:pt x="47081" y="21238"/>
                  </a:lnTo>
                  <a:lnTo>
                    <a:pt x="46301" y="20914"/>
                  </a:lnTo>
                  <a:lnTo>
                    <a:pt x="45532" y="20590"/>
                  </a:lnTo>
                  <a:lnTo>
                    <a:pt x="44803" y="20256"/>
                  </a:lnTo>
                  <a:lnTo>
                    <a:pt x="44095" y="19922"/>
                  </a:lnTo>
                  <a:lnTo>
                    <a:pt x="43437" y="19577"/>
                  </a:lnTo>
                  <a:lnTo>
                    <a:pt x="42819" y="19243"/>
                  </a:lnTo>
                  <a:lnTo>
                    <a:pt x="42526" y="19071"/>
                  </a:lnTo>
                  <a:lnTo>
                    <a:pt x="42242" y="18899"/>
                  </a:lnTo>
                  <a:lnTo>
                    <a:pt x="41979" y="18727"/>
                  </a:lnTo>
                  <a:lnTo>
                    <a:pt x="41736" y="18555"/>
                  </a:lnTo>
                  <a:lnTo>
                    <a:pt x="41493" y="18383"/>
                  </a:lnTo>
                  <a:lnTo>
                    <a:pt x="41281" y="18221"/>
                  </a:lnTo>
                  <a:lnTo>
                    <a:pt x="41078" y="18049"/>
                  </a:lnTo>
                  <a:lnTo>
                    <a:pt x="40886" y="17877"/>
                  </a:lnTo>
                  <a:lnTo>
                    <a:pt x="40724" y="17705"/>
                  </a:lnTo>
                  <a:lnTo>
                    <a:pt x="40572" y="17543"/>
                  </a:lnTo>
                  <a:lnTo>
                    <a:pt x="40440" y="17381"/>
                  </a:lnTo>
                  <a:lnTo>
                    <a:pt x="40319" y="17209"/>
                  </a:lnTo>
                  <a:lnTo>
                    <a:pt x="40187" y="17037"/>
                  </a:lnTo>
                  <a:lnTo>
                    <a:pt x="40076" y="16854"/>
                  </a:lnTo>
                  <a:lnTo>
                    <a:pt x="39965" y="16662"/>
                  </a:lnTo>
                  <a:lnTo>
                    <a:pt x="39853" y="16470"/>
                  </a:lnTo>
                  <a:lnTo>
                    <a:pt x="39641" y="16065"/>
                  </a:lnTo>
                  <a:lnTo>
                    <a:pt x="39438" y="15630"/>
                  </a:lnTo>
                  <a:lnTo>
                    <a:pt x="39256" y="15184"/>
                  </a:lnTo>
                  <a:lnTo>
                    <a:pt x="39084" y="14708"/>
                  </a:lnTo>
                  <a:lnTo>
                    <a:pt x="38932" y="14223"/>
                  </a:lnTo>
                  <a:lnTo>
                    <a:pt x="38780" y="13706"/>
                  </a:lnTo>
                  <a:lnTo>
                    <a:pt x="38649" y="13180"/>
                  </a:lnTo>
                  <a:lnTo>
                    <a:pt x="38527" y="12643"/>
                  </a:lnTo>
                  <a:lnTo>
                    <a:pt x="38416" y="12087"/>
                  </a:lnTo>
                  <a:lnTo>
                    <a:pt x="38315" y="11520"/>
                  </a:lnTo>
                  <a:lnTo>
                    <a:pt x="38213" y="10943"/>
                  </a:lnTo>
                  <a:lnTo>
                    <a:pt x="38132" y="10346"/>
                  </a:lnTo>
                  <a:lnTo>
                    <a:pt x="38062" y="9748"/>
                  </a:lnTo>
                  <a:lnTo>
                    <a:pt x="37991" y="9141"/>
                  </a:lnTo>
                  <a:lnTo>
                    <a:pt x="37930" y="8534"/>
                  </a:lnTo>
                  <a:lnTo>
                    <a:pt x="37879" y="7916"/>
                  </a:lnTo>
                  <a:lnTo>
                    <a:pt x="37829" y="7289"/>
                  </a:lnTo>
                  <a:lnTo>
                    <a:pt x="37748" y="6044"/>
                  </a:lnTo>
                  <a:lnTo>
                    <a:pt x="37697" y="4788"/>
                  </a:lnTo>
                  <a:lnTo>
                    <a:pt x="37647" y="3553"/>
                  </a:lnTo>
                  <a:lnTo>
                    <a:pt x="37626" y="2339"/>
                  </a:lnTo>
                  <a:lnTo>
                    <a:pt x="37586" y="0"/>
                  </a:lnTo>
                  <a:lnTo>
                    <a:pt x="34104" y="11"/>
                  </a:lnTo>
                  <a:lnTo>
                    <a:pt x="29548" y="21"/>
                  </a:lnTo>
                  <a:lnTo>
                    <a:pt x="24983" y="11"/>
                  </a:lnTo>
                  <a:lnTo>
                    <a:pt x="21511" y="0"/>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53;p15">
              <a:extLst>
                <a:ext uri="{FF2B5EF4-FFF2-40B4-BE49-F238E27FC236}">
                  <a16:creationId xmlns:a16="http://schemas.microsoft.com/office/drawing/2014/main" id="{8CE832A5-5BBF-B7FE-12CD-C8304ECF4643}"/>
                </a:ext>
              </a:extLst>
            </p:cNvPr>
            <p:cNvSpPr/>
            <p:nvPr/>
          </p:nvSpPr>
          <p:spPr>
            <a:xfrm>
              <a:off x="904850" y="2785775"/>
              <a:ext cx="1625975" cy="2471175"/>
            </a:xfrm>
            <a:custGeom>
              <a:avLst/>
              <a:gdLst/>
              <a:ahLst/>
              <a:cxnLst/>
              <a:rect l="l" t="t" r="r" b="b"/>
              <a:pathLst>
                <a:path w="65039" h="98847" extrusionOk="0">
                  <a:moveTo>
                    <a:pt x="32342" y="0"/>
                  </a:moveTo>
                  <a:lnTo>
                    <a:pt x="31472" y="10"/>
                  </a:lnTo>
                  <a:lnTo>
                    <a:pt x="30601" y="20"/>
                  </a:lnTo>
                  <a:lnTo>
                    <a:pt x="29751" y="31"/>
                  </a:lnTo>
                  <a:lnTo>
                    <a:pt x="28921" y="51"/>
                  </a:lnTo>
                  <a:lnTo>
                    <a:pt x="28111" y="81"/>
                  </a:lnTo>
                  <a:lnTo>
                    <a:pt x="27342" y="112"/>
                  </a:lnTo>
                  <a:lnTo>
                    <a:pt x="26613" y="152"/>
                  </a:lnTo>
                  <a:lnTo>
                    <a:pt x="25935" y="203"/>
                  </a:lnTo>
                  <a:lnTo>
                    <a:pt x="25307" y="253"/>
                  </a:lnTo>
                  <a:lnTo>
                    <a:pt x="24740" y="314"/>
                  </a:lnTo>
                  <a:lnTo>
                    <a:pt x="24244" y="375"/>
                  </a:lnTo>
                  <a:lnTo>
                    <a:pt x="23829" y="446"/>
                  </a:lnTo>
                  <a:lnTo>
                    <a:pt x="23647" y="486"/>
                  </a:lnTo>
                  <a:lnTo>
                    <a:pt x="23485" y="527"/>
                  </a:lnTo>
                  <a:lnTo>
                    <a:pt x="23343" y="567"/>
                  </a:lnTo>
                  <a:lnTo>
                    <a:pt x="23232" y="608"/>
                  </a:lnTo>
                  <a:lnTo>
                    <a:pt x="23141" y="648"/>
                  </a:lnTo>
                  <a:lnTo>
                    <a:pt x="23080" y="699"/>
                  </a:lnTo>
                  <a:lnTo>
                    <a:pt x="23040" y="739"/>
                  </a:lnTo>
                  <a:lnTo>
                    <a:pt x="23030" y="769"/>
                  </a:lnTo>
                  <a:lnTo>
                    <a:pt x="23030" y="790"/>
                  </a:lnTo>
                  <a:lnTo>
                    <a:pt x="22979" y="800"/>
                  </a:lnTo>
                  <a:lnTo>
                    <a:pt x="22918" y="820"/>
                  </a:lnTo>
                  <a:lnTo>
                    <a:pt x="22847" y="850"/>
                  </a:lnTo>
                  <a:lnTo>
                    <a:pt x="22756" y="891"/>
                  </a:lnTo>
                  <a:lnTo>
                    <a:pt x="22665" y="952"/>
                  </a:lnTo>
                  <a:lnTo>
                    <a:pt x="22564" y="1043"/>
                  </a:lnTo>
                  <a:lnTo>
                    <a:pt x="22463" y="1144"/>
                  </a:lnTo>
                  <a:lnTo>
                    <a:pt x="22351" y="1276"/>
                  </a:lnTo>
                  <a:lnTo>
                    <a:pt x="22260" y="1438"/>
                  </a:lnTo>
                  <a:lnTo>
                    <a:pt x="22169" y="1640"/>
                  </a:lnTo>
                  <a:lnTo>
                    <a:pt x="22129" y="1741"/>
                  </a:lnTo>
                  <a:lnTo>
                    <a:pt x="22088" y="1863"/>
                  </a:lnTo>
                  <a:lnTo>
                    <a:pt x="22058" y="1994"/>
                  </a:lnTo>
                  <a:lnTo>
                    <a:pt x="22028" y="2136"/>
                  </a:lnTo>
                  <a:lnTo>
                    <a:pt x="22007" y="2278"/>
                  </a:lnTo>
                  <a:lnTo>
                    <a:pt x="21987" y="2440"/>
                  </a:lnTo>
                  <a:lnTo>
                    <a:pt x="21977" y="2612"/>
                  </a:lnTo>
                  <a:lnTo>
                    <a:pt x="21967" y="2794"/>
                  </a:lnTo>
                  <a:lnTo>
                    <a:pt x="21967" y="2986"/>
                  </a:lnTo>
                  <a:lnTo>
                    <a:pt x="21977" y="3189"/>
                  </a:lnTo>
                  <a:lnTo>
                    <a:pt x="21977" y="3320"/>
                  </a:lnTo>
                  <a:lnTo>
                    <a:pt x="21977" y="3452"/>
                  </a:lnTo>
                  <a:lnTo>
                    <a:pt x="21957" y="3584"/>
                  </a:lnTo>
                  <a:lnTo>
                    <a:pt x="21947" y="3705"/>
                  </a:lnTo>
                  <a:lnTo>
                    <a:pt x="21916" y="3837"/>
                  </a:lnTo>
                  <a:lnTo>
                    <a:pt x="21886" y="3968"/>
                  </a:lnTo>
                  <a:lnTo>
                    <a:pt x="21805" y="4231"/>
                  </a:lnTo>
                  <a:lnTo>
                    <a:pt x="21693" y="4505"/>
                  </a:lnTo>
                  <a:lnTo>
                    <a:pt x="21562" y="4768"/>
                  </a:lnTo>
                  <a:lnTo>
                    <a:pt x="21400" y="5031"/>
                  </a:lnTo>
                  <a:lnTo>
                    <a:pt x="21218" y="5304"/>
                  </a:lnTo>
                  <a:lnTo>
                    <a:pt x="21015" y="5578"/>
                  </a:lnTo>
                  <a:lnTo>
                    <a:pt x="20793" y="5841"/>
                  </a:lnTo>
                  <a:lnTo>
                    <a:pt x="20550" y="6114"/>
                  </a:lnTo>
                  <a:lnTo>
                    <a:pt x="20286" y="6388"/>
                  </a:lnTo>
                  <a:lnTo>
                    <a:pt x="20013" y="6661"/>
                  </a:lnTo>
                  <a:lnTo>
                    <a:pt x="19709" y="6934"/>
                  </a:lnTo>
                  <a:lnTo>
                    <a:pt x="19396" y="7207"/>
                  </a:lnTo>
                  <a:lnTo>
                    <a:pt x="19072" y="7471"/>
                  </a:lnTo>
                  <a:lnTo>
                    <a:pt x="18728" y="7744"/>
                  </a:lnTo>
                  <a:lnTo>
                    <a:pt x="18363" y="8017"/>
                  </a:lnTo>
                  <a:lnTo>
                    <a:pt x="17999" y="8280"/>
                  </a:lnTo>
                  <a:lnTo>
                    <a:pt x="17614" y="8544"/>
                  </a:lnTo>
                  <a:lnTo>
                    <a:pt x="17219" y="8817"/>
                  </a:lnTo>
                  <a:lnTo>
                    <a:pt x="16814" y="9080"/>
                  </a:lnTo>
                  <a:lnTo>
                    <a:pt x="16399" y="9333"/>
                  </a:lnTo>
                  <a:lnTo>
                    <a:pt x="15984" y="9596"/>
                  </a:lnTo>
                  <a:lnTo>
                    <a:pt x="15114" y="10113"/>
                  </a:lnTo>
                  <a:lnTo>
                    <a:pt x="14233" y="10609"/>
                  </a:lnTo>
                  <a:lnTo>
                    <a:pt x="13332" y="11094"/>
                  </a:lnTo>
                  <a:lnTo>
                    <a:pt x="12421" y="11570"/>
                  </a:lnTo>
                  <a:lnTo>
                    <a:pt x="11510" y="12026"/>
                  </a:lnTo>
                  <a:lnTo>
                    <a:pt x="10609" y="12461"/>
                  </a:lnTo>
                  <a:lnTo>
                    <a:pt x="9718" y="12886"/>
                  </a:lnTo>
                  <a:lnTo>
                    <a:pt x="8848" y="13281"/>
                  </a:lnTo>
                  <a:lnTo>
                    <a:pt x="8008" y="13656"/>
                  </a:lnTo>
                  <a:lnTo>
                    <a:pt x="7198" y="14010"/>
                  </a:lnTo>
                  <a:lnTo>
                    <a:pt x="6429" y="14344"/>
                  </a:lnTo>
                  <a:lnTo>
                    <a:pt x="5720" y="14637"/>
                  </a:lnTo>
                  <a:lnTo>
                    <a:pt x="4465" y="15144"/>
                  </a:lnTo>
                  <a:lnTo>
                    <a:pt x="3503" y="15528"/>
                  </a:lnTo>
                  <a:lnTo>
                    <a:pt x="2663" y="15852"/>
                  </a:lnTo>
                  <a:lnTo>
                    <a:pt x="2673" y="17978"/>
                  </a:lnTo>
                  <a:lnTo>
                    <a:pt x="2693" y="20276"/>
                  </a:lnTo>
                  <a:lnTo>
                    <a:pt x="2734" y="23080"/>
                  </a:lnTo>
                  <a:lnTo>
                    <a:pt x="2754" y="24588"/>
                  </a:lnTo>
                  <a:lnTo>
                    <a:pt x="2795" y="26137"/>
                  </a:lnTo>
                  <a:lnTo>
                    <a:pt x="2835" y="27685"/>
                  </a:lnTo>
                  <a:lnTo>
                    <a:pt x="2886" y="29204"/>
                  </a:lnTo>
                  <a:lnTo>
                    <a:pt x="2936" y="30672"/>
                  </a:lnTo>
                  <a:lnTo>
                    <a:pt x="3007" y="32048"/>
                  </a:lnTo>
                  <a:lnTo>
                    <a:pt x="3078" y="33303"/>
                  </a:lnTo>
                  <a:lnTo>
                    <a:pt x="3159" y="34407"/>
                  </a:lnTo>
                  <a:lnTo>
                    <a:pt x="3210" y="34943"/>
                  </a:lnTo>
                  <a:lnTo>
                    <a:pt x="3240" y="35500"/>
                  </a:lnTo>
                  <a:lnTo>
                    <a:pt x="3270" y="36097"/>
                  </a:lnTo>
                  <a:lnTo>
                    <a:pt x="3301" y="36725"/>
                  </a:lnTo>
                  <a:lnTo>
                    <a:pt x="3311" y="37383"/>
                  </a:lnTo>
                  <a:lnTo>
                    <a:pt x="3331" y="38071"/>
                  </a:lnTo>
                  <a:lnTo>
                    <a:pt x="3341" y="39539"/>
                  </a:lnTo>
                  <a:lnTo>
                    <a:pt x="3331" y="41108"/>
                  </a:lnTo>
                  <a:lnTo>
                    <a:pt x="3311" y="42788"/>
                  </a:lnTo>
                  <a:lnTo>
                    <a:pt x="3260" y="44560"/>
                  </a:lnTo>
                  <a:lnTo>
                    <a:pt x="3200" y="46422"/>
                  </a:lnTo>
                  <a:lnTo>
                    <a:pt x="3129" y="48356"/>
                  </a:lnTo>
                  <a:lnTo>
                    <a:pt x="3038" y="50370"/>
                  </a:lnTo>
                  <a:lnTo>
                    <a:pt x="2936" y="52435"/>
                  </a:lnTo>
                  <a:lnTo>
                    <a:pt x="2825" y="54571"/>
                  </a:lnTo>
                  <a:lnTo>
                    <a:pt x="2704" y="56747"/>
                  </a:lnTo>
                  <a:lnTo>
                    <a:pt x="2572" y="58964"/>
                  </a:lnTo>
                  <a:lnTo>
                    <a:pt x="2289" y="63499"/>
                  </a:lnTo>
                  <a:lnTo>
                    <a:pt x="1975" y="68095"/>
                  </a:lnTo>
                  <a:lnTo>
                    <a:pt x="1651" y="72700"/>
                  </a:lnTo>
                  <a:lnTo>
                    <a:pt x="1013" y="81710"/>
                  </a:lnTo>
                  <a:lnTo>
                    <a:pt x="709" y="85981"/>
                  </a:lnTo>
                  <a:lnTo>
                    <a:pt x="436" y="90020"/>
                  </a:lnTo>
                  <a:lnTo>
                    <a:pt x="193" y="93755"/>
                  </a:lnTo>
                  <a:lnTo>
                    <a:pt x="92" y="95496"/>
                  </a:lnTo>
                  <a:lnTo>
                    <a:pt x="1" y="97136"/>
                  </a:lnTo>
                  <a:lnTo>
                    <a:pt x="568" y="97248"/>
                  </a:lnTo>
                  <a:lnTo>
                    <a:pt x="1175" y="97349"/>
                  </a:lnTo>
                  <a:lnTo>
                    <a:pt x="1823" y="97450"/>
                  </a:lnTo>
                  <a:lnTo>
                    <a:pt x="2521" y="97541"/>
                  </a:lnTo>
                  <a:lnTo>
                    <a:pt x="3250" y="97632"/>
                  </a:lnTo>
                  <a:lnTo>
                    <a:pt x="4009" y="97723"/>
                  </a:lnTo>
                  <a:lnTo>
                    <a:pt x="4819" y="97804"/>
                  </a:lnTo>
                  <a:lnTo>
                    <a:pt x="5649" y="97885"/>
                  </a:lnTo>
                  <a:lnTo>
                    <a:pt x="6520" y="97966"/>
                  </a:lnTo>
                  <a:lnTo>
                    <a:pt x="7431" y="98037"/>
                  </a:lnTo>
                  <a:lnTo>
                    <a:pt x="9324" y="98179"/>
                  </a:lnTo>
                  <a:lnTo>
                    <a:pt x="11328" y="98311"/>
                  </a:lnTo>
                  <a:lnTo>
                    <a:pt x="13433" y="98422"/>
                  </a:lnTo>
                  <a:lnTo>
                    <a:pt x="15620" y="98523"/>
                  </a:lnTo>
                  <a:lnTo>
                    <a:pt x="17898" y="98604"/>
                  </a:lnTo>
                  <a:lnTo>
                    <a:pt x="20226" y="98675"/>
                  </a:lnTo>
                  <a:lnTo>
                    <a:pt x="22625" y="98736"/>
                  </a:lnTo>
                  <a:lnTo>
                    <a:pt x="25054" y="98786"/>
                  </a:lnTo>
                  <a:lnTo>
                    <a:pt x="27524" y="98817"/>
                  </a:lnTo>
                  <a:lnTo>
                    <a:pt x="30014" y="98837"/>
                  </a:lnTo>
                  <a:lnTo>
                    <a:pt x="32525" y="98847"/>
                  </a:lnTo>
                  <a:lnTo>
                    <a:pt x="35025" y="98837"/>
                  </a:lnTo>
                  <a:lnTo>
                    <a:pt x="37515" y="98817"/>
                  </a:lnTo>
                  <a:lnTo>
                    <a:pt x="39985" y="98786"/>
                  </a:lnTo>
                  <a:lnTo>
                    <a:pt x="42414" y="98736"/>
                  </a:lnTo>
                  <a:lnTo>
                    <a:pt x="44813" y="98675"/>
                  </a:lnTo>
                  <a:lnTo>
                    <a:pt x="47152" y="98604"/>
                  </a:lnTo>
                  <a:lnTo>
                    <a:pt x="49419" y="98523"/>
                  </a:lnTo>
                  <a:lnTo>
                    <a:pt x="51606" y="98422"/>
                  </a:lnTo>
                  <a:lnTo>
                    <a:pt x="53711" y="98311"/>
                  </a:lnTo>
                  <a:lnTo>
                    <a:pt x="55715" y="98179"/>
                  </a:lnTo>
                  <a:lnTo>
                    <a:pt x="57618" y="98037"/>
                  </a:lnTo>
                  <a:lnTo>
                    <a:pt x="58519" y="97966"/>
                  </a:lnTo>
                  <a:lnTo>
                    <a:pt x="59390" y="97885"/>
                  </a:lnTo>
                  <a:lnTo>
                    <a:pt x="60220" y="97804"/>
                  </a:lnTo>
                  <a:lnTo>
                    <a:pt x="61030" y="97723"/>
                  </a:lnTo>
                  <a:lnTo>
                    <a:pt x="61799" y="97632"/>
                  </a:lnTo>
                  <a:lnTo>
                    <a:pt x="62528" y="97541"/>
                  </a:lnTo>
                  <a:lnTo>
                    <a:pt x="63216" y="97450"/>
                  </a:lnTo>
                  <a:lnTo>
                    <a:pt x="63864" y="97349"/>
                  </a:lnTo>
                  <a:lnTo>
                    <a:pt x="64471" y="97248"/>
                  </a:lnTo>
                  <a:lnTo>
                    <a:pt x="65038" y="97136"/>
                  </a:lnTo>
                  <a:lnTo>
                    <a:pt x="64947" y="95496"/>
                  </a:lnTo>
                  <a:lnTo>
                    <a:pt x="64846" y="93755"/>
                  </a:lnTo>
                  <a:lnTo>
                    <a:pt x="64603" y="90020"/>
                  </a:lnTo>
                  <a:lnTo>
                    <a:pt x="64330" y="85981"/>
                  </a:lnTo>
                  <a:lnTo>
                    <a:pt x="64026" y="81710"/>
                  </a:lnTo>
                  <a:lnTo>
                    <a:pt x="63388" y="72700"/>
                  </a:lnTo>
                  <a:lnTo>
                    <a:pt x="63064" y="68095"/>
                  </a:lnTo>
                  <a:lnTo>
                    <a:pt x="62761" y="63499"/>
                  </a:lnTo>
                  <a:lnTo>
                    <a:pt x="62467" y="58964"/>
                  </a:lnTo>
                  <a:lnTo>
                    <a:pt x="62336" y="56747"/>
                  </a:lnTo>
                  <a:lnTo>
                    <a:pt x="62214" y="54571"/>
                  </a:lnTo>
                  <a:lnTo>
                    <a:pt x="62103" y="52435"/>
                  </a:lnTo>
                  <a:lnTo>
                    <a:pt x="62002" y="50370"/>
                  </a:lnTo>
                  <a:lnTo>
                    <a:pt x="61910" y="48356"/>
                  </a:lnTo>
                  <a:lnTo>
                    <a:pt x="61840" y="46422"/>
                  </a:lnTo>
                  <a:lnTo>
                    <a:pt x="61779" y="44560"/>
                  </a:lnTo>
                  <a:lnTo>
                    <a:pt x="61728" y="42788"/>
                  </a:lnTo>
                  <a:lnTo>
                    <a:pt x="61708" y="41108"/>
                  </a:lnTo>
                  <a:lnTo>
                    <a:pt x="61698" y="39539"/>
                  </a:lnTo>
                  <a:lnTo>
                    <a:pt x="61708" y="38071"/>
                  </a:lnTo>
                  <a:lnTo>
                    <a:pt x="61728" y="37383"/>
                  </a:lnTo>
                  <a:lnTo>
                    <a:pt x="61748" y="36725"/>
                  </a:lnTo>
                  <a:lnTo>
                    <a:pt x="61769" y="36097"/>
                  </a:lnTo>
                  <a:lnTo>
                    <a:pt x="61799" y="35500"/>
                  </a:lnTo>
                  <a:lnTo>
                    <a:pt x="61840" y="34943"/>
                  </a:lnTo>
                  <a:lnTo>
                    <a:pt x="61880" y="34407"/>
                  </a:lnTo>
                  <a:lnTo>
                    <a:pt x="61961" y="33303"/>
                  </a:lnTo>
                  <a:lnTo>
                    <a:pt x="62042" y="32048"/>
                  </a:lnTo>
                  <a:lnTo>
                    <a:pt x="62103" y="30672"/>
                  </a:lnTo>
                  <a:lnTo>
                    <a:pt x="62164" y="29204"/>
                  </a:lnTo>
                  <a:lnTo>
                    <a:pt x="62204" y="27685"/>
                  </a:lnTo>
                  <a:lnTo>
                    <a:pt x="62245" y="26137"/>
                  </a:lnTo>
                  <a:lnTo>
                    <a:pt x="62285" y="24588"/>
                  </a:lnTo>
                  <a:lnTo>
                    <a:pt x="62305" y="23080"/>
                  </a:lnTo>
                  <a:lnTo>
                    <a:pt x="62346" y="20276"/>
                  </a:lnTo>
                  <a:lnTo>
                    <a:pt x="62366" y="17978"/>
                  </a:lnTo>
                  <a:lnTo>
                    <a:pt x="62376" y="15852"/>
                  </a:lnTo>
                  <a:lnTo>
                    <a:pt x="62164" y="15791"/>
                  </a:lnTo>
                  <a:lnTo>
                    <a:pt x="61576" y="15609"/>
                  </a:lnTo>
                  <a:lnTo>
                    <a:pt x="60645" y="15326"/>
                  </a:lnTo>
                  <a:lnTo>
                    <a:pt x="60078" y="15144"/>
                  </a:lnTo>
                  <a:lnTo>
                    <a:pt x="59441" y="14931"/>
                  </a:lnTo>
                  <a:lnTo>
                    <a:pt x="58752" y="14688"/>
                  </a:lnTo>
                  <a:lnTo>
                    <a:pt x="58013" y="14425"/>
                  </a:lnTo>
                  <a:lnTo>
                    <a:pt x="57234" y="14141"/>
                  </a:lnTo>
                  <a:lnTo>
                    <a:pt x="56414" y="13828"/>
                  </a:lnTo>
                  <a:lnTo>
                    <a:pt x="55574" y="13483"/>
                  </a:lnTo>
                  <a:lnTo>
                    <a:pt x="54703" y="13129"/>
                  </a:lnTo>
                  <a:lnTo>
                    <a:pt x="53812" y="12744"/>
                  </a:lnTo>
                  <a:lnTo>
                    <a:pt x="52922" y="12340"/>
                  </a:lnTo>
                  <a:lnTo>
                    <a:pt x="52021" y="11904"/>
                  </a:lnTo>
                  <a:lnTo>
                    <a:pt x="51120" y="11459"/>
                  </a:lnTo>
                  <a:lnTo>
                    <a:pt x="50685" y="11226"/>
                  </a:lnTo>
                  <a:lnTo>
                    <a:pt x="50239" y="10993"/>
                  </a:lnTo>
                  <a:lnTo>
                    <a:pt x="49804" y="10750"/>
                  </a:lnTo>
                  <a:lnTo>
                    <a:pt x="49369" y="10497"/>
                  </a:lnTo>
                  <a:lnTo>
                    <a:pt x="48943" y="10244"/>
                  </a:lnTo>
                  <a:lnTo>
                    <a:pt x="48528" y="9991"/>
                  </a:lnTo>
                  <a:lnTo>
                    <a:pt x="48113" y="9728"/>
                  </a:lnTo>
                  <a:lnTo>
                    <a:pt x="47719" y="9455"/>
                  </a:lnTo>
                  <a:lnTo>
                    <a:pt x="47324" y="9181"/>
                  </a:lnTo>
                  <a:lnTo>
                    <a:pt x="46939" y="8908"/>
                  </a:lnTo>
                  <a:lnTo>
                    <a:pt x="46565" y="8625"/>
                  </a:lnTo>
                  <a:lnTo>
                    <a:pt x="46200" y="8341"/>
                  </a:lnTo>
                  <a:lnTo>
                    <a:pt x="45856" y="8048"/>
                  </a:lnTo>
                  <a:lnTo>
                    <a:pt x="45522" y="7754"/>
                  </a:lnTo>
                  <a:lnTo>
                    <a:pt x="45198" y="7450"/>
                  </a:lnTo>
                  <a:lnTo>
                    <a:pt x="44894" y="7147"/>
                  </a:lnTo>
                  <a:lnTo>
                    <a:pt x="44601" y="6843"/>
                  </a:lnTo>
                  <a:lnTo>
                    <a:pt x="44338" y="6529"/>
                  </a:lnTo>
                  <a:lnTo>
                    <a:pt x="44074" y="6215"/>
                  </a:lnTo>
                  <a:lnTo>
                    <a:pt x="43842" y="5892"/>
                  </a:lnTo>
                  <a:lnTo>
                    <a:pt x="43619" y="5568"/>
                  </a:lnTo>
                  <a:lnTo>
                    <a:pt x="43427" y="5244"/>
                  </a:lnTo>
                  <a:lnTo>
                    <a:pt x="43244" y="4910"/>
                  </a:lnTo>
                  <a:lnTo>
                    <a:pt x="43093" y="4576"/>
                  </a:lnTo>
                  <a:lnTo>
                    <a:pt x="42961" y="4231"/>
                  </a:lnTo>
                  <a:lnTo>
                    <a:pt x="42850" y="3887"/>
                  </a:lnTo>
                  <a:lnTo>
                    <a:pt x="42809" y="3715"/>
                  </a:lnTo>
                  <a:lnTo>
                    <a:pt x="42769" y="3543"/>
                  </a:lnTo>
                  <a:lnTo>
                    <a:pt x="42728" y="3371"/>
                  </a:lnTo>
                  <a:lnTo>
                    <a:pt x="42708" y="3189"/>
                  </a:lnTo>
                  <a:lnTo>
                    <a:pt x="42647" y="2794"/>
                  </a:lnTo>
                  <a:lnTo>
                    <a:pt x="42576" y="2450"/>
                  </a:lnTo>
                  <a:lnTo>
                    <a:pt x="42495" y="2136"/>
                  </a:lnTo>
                  <a:lnTo>
                    <a:pt x="42414" y="1873"/>
                  </a:lnTo>
                  <a:lnTo>
                    <a:pt x="42333" y="1640"/>
                  </a:lnTo>
                  <a:lnTo>
                    <a:pt x="42242" y="1448"/>
                  </a:lnTo>
                  <a:lnTo>
                    <a:pt x="42151" y="1286"/>
                  </a:lnTo>
                  <a:lnTo>
                    <a:pt x="42070" y="1154"/>
                  </a:lnTo>
                  <a:lnTo>
                    <a:pt x="41989" y="1043"/>
                  </a:lnTo>
                  <a:lnTo>
                    <a:pt x="41908" y="962"/>
                  </a:lnTo>
                  <a:lnTo>
                    <a:pt x="41837" y="891"/>
                  </a:lnTo>
                  <a:lnTo>
                    <a:pt x="41777" y="850"/>
                  </a:lnTo>
                  <a:lnTo>
                    <a:pt x="41686" y="800"/>
                  </a:lnTo>
                  <a:lnTo>
                    <a:pt x="41655" y="790"/>
                  </a:lnTo>
                  <a:lnTo>
                    <a:pt x="41655" y="769"/>
                  </a:lnTo>
                  <a:lnTo>
                    <a:pt x="41645" y="739"/>
                  </a:lnTo>
                  <a:lnTo>
                    <a:pt x="41605" y="699"/>
                  </a:lnTo>
                  <a:lnTo>
                    <a:pt x="41534" y="648"/>
                  </a:lnTo>
                  <a:lnTo>
                    <a:pt x="41443" y="608"/>
                  </a:lnTo>
                  <a:lnTo>
                    <a:pt x="41331" y="567"/>
                  </a:lnTo>
                  <a:lnTo>
                    <a:pt x="41200" y="527"/>
                  </a:lnTo>
                  <a:lnTo>
                    <a:pt x="41038" y="486"/>
                  </a:lnTo>
                  <a:lnTo>
                    <a:pt x="40856" y="446"/>
                  </a:lnTo>
                  <a:lnTo>
                    <a:pt x="40430" y="375"/>
                  </a:lnTo>
                  <a:lnTo>
                    <a:pt x="39934" y="314"/>
                  </a:lnTo>
                  <a:lnTo>
                    <a:pt x="39367" y="253"/>
                  </a:lnTo>
                  <a:lnTo>
                    <a:pt x="38740" y="203"/>
                  </a:lnTo>
                  <a:lnTo>
                    <a:pt x="38062" y="152"/>
                  </a:lnTo>
                  <a:lnTo>
                    <a:pt x="37333" y="112"/>
                  </a:lnTo>
                  <a:lnTo>
                    <a:pt x="36564" y="81"/>
                  </a:lnTo>
                  <a:lnTo>
                    <a:pt x="35764" y="51"/>
                  </a:lnTo>
                  <a:lnTo>
                    <a:pt x="34934" y="31"/>
                  </a:lnTo>
                  <a:lnTo>
                    <a:pt x="34073" y="20"/>
                  </a:lnTo>
                  <a:lnTo>
                    <a:pt x="33213" y="10"/>
                  </a:lnTo>
                  <a:lnTo>
                    <a:pt x="32342" y="0"/>
                  </a:lnTo>
                  <a:close/>
                </a:path>
              </a:pathLst>
            </a:custGeom>
            <a:solidFill>
              <a:srgbClr val="2D406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54;p15">
              <a:extLst>
                <a:ext uri="{FF2B5EF4-FFF2-40B4-BE49-F238E27FC236}">
                  <a16:creationId xmlns:a16="http://schemas.microsoft.com/office/drawing/2014/main" id="{5E81B6C1-67C3-5175-FB8E-5880376CEF55}"/>
                </a:ext>
              </a:extLst>
            </p:cNvPr>
            <p:cNvSpPr/>
            <p:nvPr/>
          </p:nvSpPr>
          <p:spPr>
            <a:xfrm>
              <a:off x="457200" y="3141075"/>
              <a:ext cx="643550" cy="1470075"/>
            </a:xfrm>
            <a:custGeom>
              <a:avLst/>
              <a:gdLst/>
              <a:ahLst/>
              <a:cxnLst/>
              <a:rect l="l" t="t" r="r" b="b"/>
              <a:pathLst>
                <a:path w="25742" h="58803" extrusionOk="0">
                  <a:moveTo>
                    <a:pt x="25337" y="0"/>
                  </a:moveTo>
                  <a:lnTo>
                    <a:pt x="25195" y="20"/>
                  </a:lnTo>
                  <a:lnTo>
                    <a:pt x="24800" y="91"/>
                  </a:lnTo>
                  <a:lnTo>
                    <a:pt x="24173" y="213"/>
                  </a:lnTo>
                  <a:lnTo>
                    <a:pt x="23788" y="304"/>
                  </a:lnTo>
                  <a:lnTo>
                    <a:pt x="23353" y="405"/>
                  </a:lnTo>
                  <a:lnTo>
                    <a:pt x="22877" y="517"/>
                  </a:lnTo>
                  <a:lnTo>
                    <a:pt x="22361" y="658"/>
                  </a:lnTo>
                  <a:lnTo>
                    <a:pt x="21814" y="820"/>
                  </a:lnTo>
                  <a:lnTo>
                    <a:pt x="21227" y="1002"/>
                  </a:lnTo>
                  <a:lnTo>
                    <a:pt x="20630" y="1195"/>
                  </a:lnTo>
                  <a:lnTo>
                    <a:pt x="20002" y="1428"/>
                  </a:lnTo>
                  <a:lnTo>
                    <a:pt x="19354" y="1670"/>
                  </a:lnTo>
                  <a:lnTo>
                    <a:pt x="18696" y="1944"/>
                  </a:lnTo>
                  <a:lnTo>
                    <a:pt x="18028" y="2247"/>
                  </a:lnTo>
                  <a:lnTo>
                    <a:pt x="17350" y="2582"/>
                  </a:lnTo>
                  <a:lnTo>
                    <a:pt x="17006" y="2754"/>
                  </a:lnTo>
                  <a:lnTo>
                    <a:pt x="16662" y="2936"/>
                  </a:lnTo>
                  <a:lnTo>
                    <a:pt x="16328" y="3118"/>
                  </a:lnTo>
                  <a:lnTo>
                    <a:pt x="15984" y="3320"/>
                  </a:lnTo>
                  <a:lnTo>
                    <a:pt x="15649" y="3523"/>
                  </a:lnTo>
                  <a:lnTo>
                    <a:pt x="15305" y="3735"/>
                  </a:lnTo>
                  <a:lnTo>
                    <a:pt x="14971" y="3958"/>
                  </a:lnTo>
                  <a:lnTo>
                    <a:pt x="14637" y="4181"/>
                  </a:lnTo>
                  <a:lnTo>
                    <a:pt x="14313" y="4424"/>
                  </a:lnTo>
                  <a:lnTo>
                    <a:pt x="13989" y="4667"/>
                  </a:lnTo>
                  <a:lnTo>
                    <a:pt x="13665" y="4920"/>
                  </a:lnTo>
                  <a:lnTo>
                    <a:pt x="13352" y="5183"/>
                  </a:lnTo>
                  <a:lnTo>
                    <a:pt x="13038" y="5446"/>
                  </a:lnTo>
                  <a:lnTo>
                    <a:pt x="12724" y="5730"/>
                  </a:lnTo>
                  <a:lnTo>
                    <a:pt x="12431" y="6013"/>
                  </a:lnTo>
                  <a:lnTo>
                    <a:pt x="12137" y="6317"/>
                  </a:lnTo>
                  <a:lnTo>
                    <a:pt x="11843" y="6620"/>
                  </a:lnTo>
                  <a:lnTo>
                    <a:pt x="11570" y="6934"/>
                  </a:lnTo>
                  <a:lnTo>
                    <a:pt x="11297" y="7258"/>
                  </a:lnTo>
                  <a:lnTo>
                    <a:pt x="11034" y="7592"/>
                  </a:lnTo>
                  <a:lnTo>
                    <a:pt x="10781" y="7936"/>
                  </a:lnTo>
                  <a:lnTo>
                    <a:pt x="10527" y="8291"/>
                  </a:lnTo>
                  <a:lnTo>
                    <a:pt x="10295" y="8655"/>
                  </a:lnTo>
                  <a:lnTo>
                    <a:pt x="10072" y="9030"/>
                  </a:lnTo>
                  <a:lnTo>
                    <a:pt x="9859" y="9414"/>
                  </a:lnTo>
                  <a:lnTo>
                    <a:pt x="9647" y="9809"/>
                  </a:lnTo>
                  <a:lnTo>
                    <a:pt x="9465" y="10214"/>
                  </a:lnTo>
                  <a:lnTo>
                    <a:pt x="9282" y="10629"/>
                  </a:lnTo>
                  <a:lnTo>
                    <a:pt x="8969" y="11388"/>
                  </a:lnTo>
                  <a:lnTo>
                    <a:pt x="8402" y="12795"/>
                  </a:lnTo>
                  <a:lnTo>
                    <a:pt x="8037" y="13706"/>
                  </a:lnTo>
                  <a:lnTo>
                    <a:pt x="7632" y="14759"/>
                  </a:lnTo>
                  <a:lnTo>
                    <a:pt x="7187" y="15943"/>
                  </a:lnTo>
                  <a:lnTo>
                    <a:pt x="6721" y="17229"/>
                  </a:lnTo>
                  <a:lnTo>
                    <a:pt x="6215" y="18626"/>
                  </a:lnTo>
                  <a:lnTo>
                    <a:pt x="5699" y="20124"/>
                  </a:lnTo>
                  <a:lnTo>
                    <a:pt x="5173" y="21703"/>
                  </a:lnTo>
                  <a:lnTo>
                    <a:pt x="4626" y="23363"/>
                  </a:lnTo>
                  <a:lnTo>
                    <a:pt x="4100" y="25094"/>
                  </a:lnTo>
                  <a:lnTo>
                    <a:pt x="3826" y="25985"/>
                  </a:lnTo>
                  <a:lnTo>
                    <a:pt x="3563" y="26886"/>
                  </a:lnTo>
                  <a:lnTo>
                    <a:pt x="3300" y="27797"/>
                  </a:lnTo>
                  <a:lnTo>
                    <a:pt x="3047" y="28718"/>
                  </a:lnTo>
                  <a:lnTo>
                    <a:pt x="2794" y="29659"/>
                  </a:lnTo>
                  <a:lnTo>
                    <a:pt x="2551" y="30601"/>
                  </a:lnTo>
                  <a:lnTo>
                    <a:pt x="2308" y="31552"/>
                  </a:lnTo>
                  <a:lnTo>
                    <a:pt x="2075" y="32514"/>
                  </a:lnTo>
                  <a:lnTo>
                    <a:pt x="1852" y="33476"/>
                  </a:lnTo>
                  <a:lnTo>
                    <a:pt x="1640" y="34447"/>
                  </a:lnTo>
                  <a:lnTo>
                    <a:pt x="1437" y="35419"/>
                  </a:lnTo>
                  <a:lnTo>
                    <a:pt x="1235" y="36401"/>
                  </a:lnTo>
                  <a:lnTo>
                    <a:pt x="1053" y="37373"/>
                  </a:lnTo>
                  <a:lnTo>
                    <a:pt x="881" y="38355"/>
                  </a:lnTo>
                  <a:lnTo>
                    <a:pt x="719" y="39326"/>
                  </a:lnTo>
                  <a:lnTo>
                    <a:pt x="577" y="40298"/>
                  </a:lnTo>
                  <a:lnTo>
                    <a:pt x="445" y="41270"/>
                  </a:lnTo>
                  <a:lnTo>
                    <a:pt x="334" y="42232"/>
                  </a:lnTo>
                  <a:lnTo>
                    <a:pt x="233" y="43193"/>
                  </a:lnTo>
                  <a:lnTo>
                    <a:pt x="142" y="44145"/>
                  </a:lnTo>
                  <a:lnTo>
                    <a:pt x="81" y="45096"/>
                  </a:lnTo>
                  <a:lnTo>
                    <a:pt x="30" y="46028"/>
                  </a:lnTo>
                  <a:lnTo>
                    <a:pt x="0" y="46949"/>
                  </a:lnTo>
                  <a:lnTo>
                    <a:pt x="0" y="47870"/>
                  </a:lnTo>
                  <a:lnTo>
                    <a:pt x="10" y="48771"/>
                  </a:lnTo>
                  <a:lnTo>
                    <a:pt x="40" y="49651"/>
                  </a:lnTo>
                  <a:lnTo>
                    <a:pt x="101" y="50522"/>
                  </a:lnTo>
                  <a:lnTo>
                    <a:pt x="132" y="50957"/>
                  </a:lnTo>
                  <a:lnTo>
                    <a:pt x="172" y="51382"/>
                  </a:lnTo>
                  <a:lnTo>
                    <a:pt x="223" y="51808"/>
                  </a:lnTo>
                  <a:lnTo>
                    <a:pt x="273" y="52223"/>
                  </a:lnTo>
                  <a:lnTo>
                    <a:pt x="334" y="52627"/>
                  </a:lnTo>
                  <a:lnTo>
                    <a:pt x="405" y="53042"/>
                  </a:lnTo>
                  <a:lnTo>
                    <a:pt x="476" y="53447"/>
                  </a:lnTo>
                  <a:lnTo>
                    <a:pt x="557" y="53842"/>
                  </a:lnTo>
                  <a:lnTo>
                    <a:pt x="648" y="54237"/>
                  </a:lnTo>
                  <a:lnTo>
                    <a:pt x="739" y="54622"/>
                  </a:lnTo>
                  <a:lnTo>
                    <a:pt x="840" y="55006"/>
                  </a:lnTo>
                  <a:lnTo>
                    <a:pt x="941" y="55381"/>
                  </a:lnTo>
                  <a:lnTo>
                    <a:pt x="1053" y="55745"/>
                  </a:lnTo>
                  <a:lnTo>
                    <a:pt x="1174" y="56110"/>
                  </a:lnTo>
                  <a:lnTo>
                    <a:pt x="1306" y="56474"/>
                  </a:lnTo>
                  <a:lnTo>
                    <a:pt x="1437" y="56828"/>
                  </a:lnTo>
                  <a:lnTo>
                    <a:pt x="1579" y="57172"/>
                  </a:lnTo>
                  <a:lnTo>
                    <a:pt x="1731" y="57507"/>
                  </a:lnTo>
                  <a:lnTo>
                    <a:pt x="1893" y="57841"/>
                  </a:lnTo>
                  <a:lnTo>
                    <a:pt x="2055" y="58165"/>
                  </a:lnTo>
                  <a:lnTo>
                    <a:pt x="2227" y="58488"/>
                  </a:lnTo>
                  <a:lnTo>
                    <a:pt x="2409" y="58802"/>
                  </a:lnTo>
                  <a:lnTo>
                    <a:pt x="13929" y="46665"/>
                  </a:lnTo>
                  <a:lnTo>
                    <a:pt x="14374" y="44965"/>
                  </a:lnTo>
                  <a:lnTo>
                    <a:pt x="14840" y="43213"/>
                  </a:lnTo>
                  <a:lnTo>
                    <a:pt x="15326" y="41422"/>
                  </a:lnTo>
                  <a:lnTo>
                    <a:pt x="15832" y="39590"/>
                  </a:lnTo>
                  <a:lnTo>
                    <a:pt x="16348" y="37727"/>
                  </a:lnTo>
                  <a:lnTo>
                    <a:pt x="16884" y="35834"/>
                  </a:lnTo>
                  <a:lnTo>
                    <a:pt x="17978" y="32018"/>
                  </a:lnTo>
                  <a:lnTo>
                    <a:pt x="20184" y="24375"/>
                  </a:lnTo>
                  <a:lnTo>
                    <a:pt x="21247" y="20671"/>
                  </a:lnTo>
                  <a:lnTo>
                    <a:pt x="22260" y="17097"/>
                  </a:lnTo>
                  <a:lnTo>
                    <a:pt x="22735" y="15387"/>
                  </a:lnTo>
                  <a:lnTo>
                    <a:pt x="23181" y="13726"/>
                  </a:lnTo>
                  <a:lnTo>
                    <a:pt x="23606" y="12127"/>
                  </a:lnTo>
                  <a:lnTo>
                    <a:pt x="24001" y="10599"/>
                  </a:lnTo>
                  <a:lnTo>
                    <a:pt x="24365" y="9151"/>
                  </a:lnTo>
                  <a:lnTo>
                    <a:pt x="24689" y="7774"/>
                  </a:lnTo>
                  <a:lnTo>
                    <a:pt x="24983" y="6499"/>
                  </a:lnTo>
                  <a:lnTo>
                    <a:pt x="25225" y="5304"/>
                  </a:lnTo>
                  <a:lnTo>
                    <a:pt x="25327" y="4748"/>
                  </a:lnTo>
                  <a:lnTo>
                    <a:pt x="25428" y="4221"/>
                  </a:lnTo>
                  <a:lnTo>
                    <a:pt x="25509" y="3715"/>
                  </a:lnTo>
                  <a:lnTo>
                    <a:pt x="25580" y="3239"/>
                  </a:lnTo>
                  <a:lnTo>
                    <a:pt x="25640" y="2794"/>
                  </a:lnTo>
                  <a:lnTo>
                    <a:pt x="25681" y="2379"/>
                  </a:lnTo>
                  <a:lnTo>
                    <a:pt x="25721" y="1984"/>
                  </a:lnTo>
                  <a:lnTo>
                    <a:pt x="25732" y="1630"/>
                  </a:lnTo>
                  <a:lnTo>
                    <a:pt x="25742" y="1306"/>
                  </a:lnTo>
                  <a:lnTo>
                    <a:pt x="25732" y="1013"/>
                  </a:lnTo>
                  <a:lnTo>
                    <a:pt x="25701" y="759"/>
                  </a:lnTo>
                  <a:lnTo>
                    <a:pt x="25661" y="537"/>
                  </a:lnTo>
                  <a:lnTo>
                    <a:pt x="25640" y="436"/>
                  </a:lnTo>
                  <a:lnTo>
                    <a:pt x="25610" y="344"/>
                  </a:lnTo>
                  <a:lnTo>
                    <a:pt x="25570" y="263"/>
                  </a:lnTo>
                  <a:lnTo>
                    <a:pt x="25529" y="193"/>
                  </a:lnTo>
                  <a:lnTo>
                    <a:pt x="25489" y="132"/>
                  </a:lnTo>
                  <a:lnTo>
                    <a:pt x="25448" y="81"/>
                  </a:lnTo>
                  <a:lnTo>
                    <a:pt x="25398" y="41"/>
                  </a:lnTo>
                  <a:lnTo>
                    <a:pt x="25337" y="0"/>
                  </a:lnTo>
                  <a:close/>
                </a:path>
              </a:pathLst>
            </a:custGeom>
            <a:solidFill>
              <a:srgbClr val="2D406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55;p15">
              <a:extLst>
                <a:ext uri="{FF2B5EF4-FFF2-40B4-BE49-F238E27FC236}">
                  <a16:creationId xmlns:a16="http://schemas.microsoft.com/office/drawing/2014/main" id="{85AFA5E6-7B1A-756B-33B2-4B2F6CAB921C}"/>
                </a:ext>
              </a:extLst>
            </p:cNvPr>
            <p:cNvSpPr/>
            <p:nvPr/>
          </p:nvSpPr>
          <p:spPr>
            <a:xfrm>
              <a:off x="457200" y="3141075"/>
              <a:ext cx="643550" cy="1470075"/>
            </a:xfrm>
            <a:custGeom>
              <a:avLst/>
              <a:gdLst/>
              <a:ahLst/>
              <a:cxnLst/>
              <a:rect l="l" t="t" r="r" b="b"/>
              <a:pathLst>
                <a:path w="25742" h="58803" fill="none" extrusionOk="0">
                  <a:moveTo>
                    <a:pt x="13929" y="46665"/>
                  </a:moveTo>
                  <a:lnTo>
                    <a:pt x="13929" y="46665"/>
                  </a:lnTo>
                  <a:lnTo>
                    <a:pt x="14374" y="44965"/>
                  </a:lnTo>
                  <a:lnTo>
                    <a:pt x="14840" y="43213"/>
                  </a:lnTo>
                  <a:lnTo>
                    <a:pt x="15326" y="41422"/>
                  </a:lnTo>
                  <a:lnTo>
                    <a:pt x="15832" y="39590"/>
                  </a:lnTo>
                  <a:lnTo>
                    <a:pt x="16348" y="37727"/>
                  </a:lnTo>
                  <a:lnTo>
                    <a:pt x="16884" y="35834"/>
                  </a:lnTo>
                  <a:lnTo>
                    <a:pt x="17978" y="32018"/>
                  </a:lnTo>
                  <a:lnTo>
                    <a:pt x="20184" y="24375"/>
                  </a:lnTo>
                  <a:lnTo>
                    <a:pt x="21247" y="20671"/>
                  </a:lnTo>
                  <a:lnTo>
                    <a:pt x="22260" y="17097"/>
                  </a:lnTo>
                  <a:lnTo>
                    <a:pt x="22735" y="15387"/>
                  </a:lnTo>
                  <a:lnTo>
                    <a:pt x="23181" y="13726"/>
                  </a:lnTo>
                  <a:lnTo>
                    <a:pt x="23606" y="12127"/>
                  </a:lnTo>
                  <a:lnTo>
                    <a:pt x="24001" y="10599"/>
                  </a:lnTo>
                  <a:lnTo>
                    <a:pt x="24365" y="9151"/>
                  </a:lnTo>
                  <a:lnTo>
                    <a:pt x="24689" y="7774"/>
                  </a:lnTo>
                  <a:lnTo>
                    <a:pt x="24983" y="6499"/>
                  </a:lnTo>
                  <a:lnTo>
                    <a:pt x="25225" y="5304"/>
                  </a:lnTo>
                  <a:lnTo>
                    <a:pt x="25327" y="4748"/>
                  </a:lnTo>
                  <a:lnTo>
                    <a:pt x="25428" y="4221"/>
                  </a:lnTo>
                  <a:lnTo>
                    <a:pt x="25509" y="3715"/>
                  </a:lnTo>
                  <a:lnTo>
                    <a:pt x="25580" y="3239"/>
                  </a:lnTo>
                  <a:lnTo>
                    <a:pt x="25640" y="2794"/>
                  </a:lnTo>
                  <a:lnTo>
                    <a:pt x="25681" y="2379"/>
                  </a:lnTo>
                  <a:lnTo>
                    <a:pt x="25721" y="1984"/>
                  </a:lnTo>
                  <a:lnTo>
                    <a:pt x="25732" y="1630"/>
                  </a:lnTo>
                  <a:lnTo>
                    <a:pt x="25742" y="1306"/>
                  </a:lnTo>
                  <a:lnTo>
                    <a:pt x="25732" y="1013"/>
                  </a:lnTo>
                  <a:lnTo>
                    <a:pt x="25701" y="759"/>
                  </a:lnTo>
                  <a:lnTo>
                    <a:pt x="25661" y="537"/>
                  </a:lnTo>
                  <a:lnTo>
                    <a:pt x="25640" y="436"/>
                  </a:lnTo>
                  <a:lnTo>
                    <a:pt x="25610" y="344"/>
                  </a:lnTo>
                  <a:lnTo>
                    <a:pt x="25570" y="263"/>
                  </a:lnTo>
                  <a:lnTo>
                    <a:pt x="25529" y="193"/>
                  </a:lnTo>
                  <a:lnTo>
                    <a:pt x="25489" y="132"/>
                  </a:lnTo>
                  <a:lnTo>
                    <a:pt x="25448" y="81"/>
                  </a:lnTo>
                  <a:lnTo>
                    <a:pt x="25398" y="41"/>
                  </a:lnTo>
                  <a:lnTo>
                    <a:pt x="25337" y="0"/>
                  </a:lnTo>
                  <a:lnTo>
                    <a:pt x="25337" y="0"/>
                  </a:lnTo>
                  <a:lnTo>
                    <a:pt x="25195" y="20"/>
                  </a:lnTo>
                  <a:lnTo>
                    <a:pt x="24800" y="91"/>
                  </a:lnTo>
                  <a:lnTo>
                    <a:pt x="24173" y="213"/>
                  </a:lnTo>
                  <a:lnTo>
                    <a:pt x="23788" y="304"/>
                  </a:lnTo>
                  <a:lnTo>
                    <a:pt x="23353" y="405"/>
                  </a:lnTo>
                  <a:lnTo>
                    <a:pt x="22877" y="517"/>
                  </a:lnTo>
                  <a:lnTo>
                    <a:pt x="22361" y="658"/>
                  </a:lnTo>
                  <a:lnTo>
                    <a:pt x="21814" y="820"/>
                  </a:lnTo>
                  <a:lnTo>
                    <a:pt x="21227" y="1002"/>
                  </a:lnTo>
                  <a:lnTo>
                    <a:pt x="20630" y="1195"/>
                  </a:lnTo>
                  <a:lnTo>
                    <a:pt x="20002" y="1428"/>
                  </a:lnTo>
                  <a:lnTo>
                    <a:pt x="19354" y="1670"/>
                  </a:lnTo>
                  <a:lnTo>
                    <a:pt x="18696" y="1944"/>
                  </a:lnTo>
                  <a:lnTo>
                    <a:pt x="18028" y="2247"/>
                  </a:lnTo>
                  <a:lnTo>
                    <a:pt x="17350" y="2582"/>
                  </a:lnTo>
                  <a:lnTo>
                    <a:pt x="17006" y="2754"/>
                  </a:lnTo>
                  <a:lnTo>
                    <a:pt x="16662" y="2936"/>
                  </a:lnTo>
                  <a:lnTo>
                    <a:pt x="16328" y="3118"/>
                  </a:lnTo>
                  <a:lnTo>
                    <a:pt x="15984" y="3320"/>
                  </a:lnTo>
                  <a:lnTo>
                    <a:pt x="15649" y="3523"/>
                  </a:lnTo>
                  <a:lnTo>
                    <a:pt x="15305" y="3735"/>
                  </a:lnTo>
                  <a:lnTo>
                    <a:pt x="14971" y="3958"/>
                  </a:lnTo>
                  <a:lnTo>
                    <a:pt x="14637" y="4181"/>
                  </a:lnTo>
                  <a:lnTo>
                    <a:pt x="14313" y="4424"/>
                  </a:lnTo>
                  <a:lnTo>
                    <a:pt x="13989" y="4667"/>
                  </a:lnTo>
                  <a:lnTo>
                    <a:pt x="13665" y="4920"/>
                  </a:lnTo>
                  <a:lnTo>
                    <a:pt x="13352" y="5183"/>
                  </a:lnTo>
                  <a:lnTo>
                    <a:pt x="13038" y="5446"/>
                  </a:lnTo>
                  <a:lnTo>
                    <a:pt x="12724" y="5730"/>
                  </a:lnTo>
                  <a:lnTo>
                    <a:pt x="12431" y="6013"/>
                  </a:lnTo>
                  <a:lnTo>
                    <a:pt x="12137" y="6317"/>
                  </a:lnTo>
                  <a:lnTo>
                    <a:pt x="11843" y="6620"/>
                  </a:lnTo>
                  <a:lnTo>
                    <a:pt x="11570" y="6934"/>
                  </a:lnTo>
                  <a:lnTo>
                    <a:pt x="11297" y="7258"/>
                  </a:lnTo>
                  <a:lnTo>
                    <a:pt x="11034" y="7592"/>
                  </a:lnTo>
                  <a:lnTo>
                    <a:pt x="10781" y="7936"/>
                  </a:lnTo>
                  <a:lnTo>
                    <a:pt x="10527" y="8291"/>
                  </a:lnTo>
                  <a:lnTo>
                    <a:pt x="10295" y="8655"/>
                  </a:lnTo>
                  <a:lnTo>
                    <a:pt x="10072" y="9030"/>
                  </a:lnTo>
                  <a:lnTo>
                    <a:pt x="9859" y="9414"/>
                  </a:lnTo>
                  <a:lnTo>
                    <a:pt x="9647" y="9809"/>
                  </a:lnTo>
                  <a:lnTo>
                    <a:pt x="9465" y="10214"/>
                  </a:lnTo>
                  <a:lnTo>
                    <a:pt x="9282" y="10629"/>
                  </a:lnTo>
                  <a:lnTo>
                    <a:pt x="9282" y="10629"/>
                  </a:lnTo>
                  <a:lnTo>
                    <a:pt x="8969" y="11388"/>
                  </a:lnTo>
                  <a:lnTo>
                    <a:pt x="8402" y="12795"/>
                  </a:lnTo>
                  <a:lnTo>
                    <a:pt x="8037" y="13706"/>
                  </a:lnTo>
                  <a:lnTo>
                    <a:pt x="7632" y="14759"/>
                  </a:lnTo>
                  <a:lnTo>
                    <a:pt x="7187" y="15943"/>
                  </a:lnTo>
                  <a:lnTo>
                    <a:pt x="6721" y="17229"/>
                  </a:lnTo>
                  <a:lnTo>
                    <a:pt x="6215" y="18626"/>
                  </a:lnTo>
                  <a:lnTo>
                    <a:pt x="5699" y="20124"/>
                  </a:lnTo>
                  <a:lnTo>
                    <a:pt x="5173" y="21703"/>
                  </a:lnTo>
                  <a:lnTo>
                    <a:pt x="4626" y="23363"/>
                  </a:lnTo>
                  <a:lnTo>
                    <a:pt x="4100" y="25094"/>
                  </a:lnTo>
                  <a:lnTo>
                    <a:pt x="3826" y="25985"/>
                  </a:lnTo>
                  <a:lnTo>
                    <a:pt x="3563" y="26886"/>
                  </a:lnTo>
                  <a:lnTo>
                    <a:pt x="3300" y="27797"/>
                  </a:lnTo>
                  <a:lnTo>
                    <a:pt x="3047" y="28718"/>
                  </a:lnTo>
                  <a:lnTo>
                    <a:pt x="2794" y="29659"/>
                  </a:lnTo>
                  <a:lnTo>
                    <a:pt x="2551" y="30601"/>
                  </a:lnTo>
                  <a:lnTo>
                    <a:pt x="2308" y="31552"/>
                  </a:lnTo>
                  <a:lnTo>
                    <a:pt x="2075" y="32514"/>
                  </a:lnTo>
                  <a:lnTo>
                    <a:pt x="1852" y="33476"/>
                  </a:lnTo>
                  <a:lnTo>
                    <a:pt x="1640" y="34447"/>
                  </a:lnTo>
                  <a:lnTo>
                    <a:pt x="1437" y="35419"/>
                  </a:lnTo>
                  <a:lnTo>
                    <a:pt x="1235" y="36401"/>
                  </a:lnTo>
                  <a:lnTo>
                    <a:pt x="1053" y="37373"/>
                  </a:lnTo>
                  <a:lnTo>
                    <a:pt x="881" y="38355"/>
                  </a:lnTo>
                  <a:lnTo>
                    <a:pt x="719" y="39326"/>
                  </a:lnTo>
                  <a:lnTo>
                    <a:pt x="577" y="40298"/>
                  </a:lnTo>
                  <a:lnTo>
                    <a:pt x="445" y="41270"/>
                  </a:lnTo>
                  <a:lnTo>
                    <a:pt x="334" y="42232"/>
                  </a:lnTo>
                  <a:lnTo>
                    <a:pt x="233" y="43193"/>
                  </a:lnTo>
                  <a:lnTo>
                    <a:pt x="142" y="44145"/>
                  </a:lnTo>
                  <a:lnTo>
                    <a:pt x="81" y="45096"/>
                  </a:lnTo>
                  <a:lnTo>
                    <a:pt x="30" y="46028"/>
                  </a:lnTo>
                  <a:lnTo>
                    <a:pt x="0" y="46949"/>
                  </a:lnTo>
                  <a:lnTo>
                    <a:pt x="0" y="47870"/>
                  </a:lnTo>
                  <a:lnTo>
                    <a:pt x="10" y="48771"/>
                  </a:lnTo>
                  <a:lnTo>
                    <a:pt x="40" y="49651"/>
                  </a:lnTo>
                  <a:lnTo>
                    <a:pt x="101" y="50522"/>
                  </a:lnTo>
                  <a:lnTo>
                    <a:pt x="132" y="50957"/>
                  </a:lnTo>
                  <a:lnTo>
                    <a:pt x="172" y="51382"/>
                  </a:lnTo>
                  <a:lnTo>
                    <a:pt x="223" y="51808"/>
                  </a:lnTo>
                  <a:lnTo>
                    <a:pt x="273" y="52223"/>
                  </a:lnTo>
                  <a:lnTo>
                    <a:pt x="334" y="52627"/>
                  </a:lnTo>
                  <a:lnTo>
                    <a:pt x="405" y="53042"/>
                  </a:lnTo>
                  <a:lnTo>
                    <a:pt x="476" y="53447"/>
                  </a:lnTo>
                  <a:lnTo>
                    <a:pt x="557" y="53842"/>
                  </a:lnTo>
                  <a:lnTo>
                    <a:pt x="648" y="54237"/>
                  </a:lnTo>
                  <a:lnTo>
                    <a:pt x="739" y="54622"/>
                  </a:lnTo>
                  <a:lnTo>
                    <a:pt x="840" y="55006"/>
                  </a:lnTo>
                  <a:lnTo>
                    <a:pt x="941" y="55381"/>
                  </a:lnTo>
                  <a:lnTo>
                    <a:pt x="1053" y="55745"/>
                  </a:lnTo>
                  <a:lnTo>
                    <a:pt x="1174" y="56110"/>
                  </a:lnTo>
                  <a:lnTo>
                    <a:pt x="1306" y="56474"/>
                  </a:lnTo>
                  <a:lnTo>
                    <a:pt x="1437" y="56828"/>
                  </a:lnTo>
                  <a:lnTo>
                    <a:pt x="1579" y="57172"/>
                  </a:lnTo>
                  <a:lnTo>
                    <a:pt x="1731" y="57507"/>
                  </a:lnTo>
                  <a:lnTo>
                    <a:pt x="1893" y="57841"/>
                  </a:lnTo>
                  <a:lnTo>
                    <a:pt x="2055" y="58165"/>
                  </a:lnTo>
                  <a:lnTo>
                    <a:pt x="2227" y="58488"/>
                  </a:lnTo>
                  <a:lnTo>
                    <a:pt x="2409" y="58802"/>
                  </a:lnTo>
                </a:path>
              </a:pathLst>
            </a:cu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56;p15">
              <a:extLst>
                <a:ext uri="{FF2B5EF4-FFF2-40B4-BE49-F238E27FC236}">
                  <a16:creationId xmlns:a16="http://schemas.microsoft.com/office/drawing/2014/main" id="{3CD2B982-896C-C150-A1BF-E3D985662A60}"/>
                </a:ext>
              </a:extLst>
            </p:cNvPr>
            <p:cNvSpPr/>
            <p:nvPr/>
          </p:nvSpPr>
          <p:spPr>
            <a:xfrm>
              <a:off x="1292300" y="3096275"/>
              <a:ext cx="473250" cy="240175"/>
            </a:xfrm>
            <a:custGeom>
              <a:avLst/>
              <a:gdLst/>
              <a:ahLst/>
              <a:cxnLst/>
              <a:rect l="l" t="t" r="r" b="b"/>
              <a:pathLst>
                <a:path w="18930" h="9607" extrusionOk="0">
                  <a:moveTo>
                    <a:pt x="3908" y="1"/>
                  </a:moveTo>
                  <a:lnTo>
                    <a:pt x="3138" y="11"/>
                  </a:lnTo>
                  <a:lnTo>
                    <a:pt x="2481" y="31"/>
                  </a:lnTo>
                  <a:lnTo>
                    <a:pt x="1914" y="51"/>
                  </a:lnTo>
                  <a:lnTo>
                    <a:pt x="1448" y="92"/>
                  </a:lnTo>
                  <a:lnTo>
                    <a:pt x="1053" y="132"/>
                  </a:lnTo>
                  <a:lnTo>
                    <a:pt x="750" y="183"/>
                  </a:lnTo>
                  <a:lnTo>
                    <a:pt x="496" y="223"/>
                  </a:lnTo>
                  <a:lnTo>
                    <a:pt x="314" y="274"/>
                  </a:lnTo>
                  <a:lnTo>
                    <a:pt x="183" y="314"/>
                  </a:lnTo>
                  <a:lnTo>
                    <a:pt x="92" y="355"/>
                  </a:lnTo>
                  <a:lnTo>
                    <a:pt x="41" y="385"/>
                  </a:lnTo>
                  <a:lnTo>
                    <a:pt x="0" y="405"/>
                  </a:lnTo>
                  <a:lnTo>
                    <a:pt x="18839" y="9607"/>
                  </a:lnTo>
                  <a:lnTo>
                    <a:pt x="18859" y="9587"/>
                  </a:lnTo>
                  <a:lnTo>
                    <a:pt x="18889" y="9526"/>
                  </a:lnTo>
                  <a:lnTo>
                    <a:pt x="18909" y="9475"/>
                  </a:lnTo>
                  <a:lnTo>
                    <a:pt x="18920" y="9415"/>
                  </a:lnTo>
                  <a:lnTo>
                    <a:pt x="18930" y="9334"/>
                  </a:lnTo>
                  <a:lnTo>
                    <a:pt x="18920" y="9242"/>
                  </a:lnTo>
                  <a:lnTo>
                    <a:pt x="18899" y="9141"/>
                  </a:lnTo>
                  <a:lnTo>
                    <a:pt x="18859" y="9010"/>
                  </a:lnTo>
                  <a:lnTo>
                    <a:pt x="18798" y="8868"/>
                  </a:lnTo>
                  <a:lnTo>
                    <a:pt x="18707" y="8706"/>
                  </a:lnTo>
                  <a:lnTo>
                    <a:pt x="18596" y="8524"/>
                  </a:lnTo>
                  <a:lnTo>
                    <a:pt x="18454" y="8321"/>
                  </a:lnTo>
                  <a:lnTo>
                    <a:pt x="18282" y="8099"/>
                  </a:lnTo>
                  <a:lnTo>
                    <a:pt x="18059" y="7846"/>
                  </a:lnTo>
                  <a:lnTo>
                    <a:pt x="17806" y="7582"/>
                  </a:lnTo>
                  <a:lnTo>
                    <a:pt x="17513" y="7289"/>
                  </a:lnTo>
                  <a:lnTo>
                    <a:pt x="17168" y="6965"/>
                  </a:lnTo>
                  <a:lnTo>
                    <a:pt x="16763" y="6621"/>
                  </a:lnTo>
                  <a:lnTo>
                    <a:pt x="16318" y="6246"/>
                  </a:lnTo>
                  <a:lnTo>
                    <a:pt x="15812" y="5841"/>
                  </a:lnTo>
                  <a:lnTo>
                    <a:pt x="15245" y="5406"/>
                  </a:lnTo>
                  <a:lnTo>
                    <a:pt x="14617" y="4950"/>
                  </a:lnTo>
                  <a:lnTo>
                    <a:pt x="13929" y="4454"/>
                  </a:lnTo>
                  <a:lnTo>
                    <a:pt x="13160" y="3938"/>
                  </a:lnTo>
                  <a:lnTo>
                    <a:pt x="12320" y="3381"/>
                  </a:lnTo>
                  <a:lnTo>
                    <a:pt x="11409" y="2784"/>
                  </a:lnTo>
                  <a:lnTo>
                    <a:pt x="10417" y="2167"/>
                  </a:lnTo>
                  <a:lnTo>
                    <a:pt x="9344" y="1499"/>
                  </a:lnTo>
                  <a:lnTo>
                    <a:pt x="8190" y="810"/>
                  </a:lnTo>
                  <a:lnTo>
                    <a:pt x="6934" y="71"/>
                  </a:lnTo>
                  <a:lnTo>
                    <a:pt x="5801" y="31"/>
                  </a:lnTo>
                  <a:lnTo>
                    <a:pt x="4788" y="11"/>
                  </a:lnTo>
                  <a:lnTo>
                    <a:pt x="3908" y="1"/>
                  </a:lnTo>
                  <a:close/>
                </a:path>
              </a:pathLst>
            </a:custGeom>
            <a:solidFill>
              <a:srgbClr val="F2E5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57;p15">
              <a:extLst>
                <a:ext uri="{FF2B5EF4-FFF2-40B4-BE49-F238E27FC236}">
                  <a16:creationId xmlns:a16="http://schemas.microsoft.com/office/drawing/2014/main" id="{D49190B1-4C65-1E59-E021-7A639E912041}"/>
                </a:ext>
              </a:extLst>
            </p:cNvPr>
            <p:cNvSpPr/>
            <p:nvPr/>
          </p:nvSpPr>
          <p:spPr>
            <a:xfrm>
              <a:off x="1797425" y="3278725"/>
              <a:ext cx="470725" cy="99225"/>
            </a:xfrm>
            <a:custGeom>
              <a:avLst/>
              <a:gdLst/>
              <a:ahLst/>
              <a:cxnLst/>
              <a:rect l="l" t="t" r="r" b="b"/>
              <a:pathLst>
                <a:path w="18829" h="3969" extrusionOk="0">
                  <a:moveTo>
                    <a:pt x="7835" y="1"/>
                  </a:moveTo>
                  <a:lnTo>
                    <a:pt x="7450" y="11"/>
                  </a:lnTo>
                  <a:lnTo>
                    <a:pt x="7066" y="21"/>
                  </a:lnTo>
                  <a:lnTo>
                    <a:pt x="6701" y="41"/>
                  </a:lnTo>
                  <a:lnTo>
                    <a:pt x="6347" y="62"/>
                  </a:lnTo>
                  <a:lnTo>
                    <a:pt x="6013" y="92"/>
                  </a:lnTo>
                  <a:lnTo>
                    <a:pt x="5679" y="133"/>
                  </a:lnTo>
                  <a:lnTo>
                    <a:pt x="5365" y="173"/>
                  </a:lnTo>
                  <a:lnTo>
                    <a:pt x="4758" y="264"/>
                  </a:lnTo>
                  <a:lnTo>
                    <a:pt x="4201" y="375"/>
                  </a:lnTo>
                  <a:lnTo>
                    <a:pt x="3695" y="497"/>
                  </a:lnTo>
                  <a:lnTo>
                    <a:pt x="3219" y="629"/>
                  </a:lnTo>
                  <a:lnTo>
                    <a:pt x="2784" y="780"/>
                  </a:lnTo>
                  <a:lnTo>
                    <a:pt x="2389" y="932"/>
                  </a:lnTo>
                  <a:lnTo>
                    <a:pt x="2035" y="1084"/>
                  </a:lnTo>
                  <a:lnTo>
                    <a:pt x="1711" y="1246"/>
                  </a:lnTo>
                  <a:lnTo>
                    <a:pt x="1417" y="1408"/>
                  </a:lnTo>
                  <a:lnTo>
                    <a:pt x="1164" y="1570"/>
                  </a:lnTo>
                  <a:lnTo>
                    <a:pt x="931" y="1732"/>
                  </a:lnTo>
                  <a:lnTo>
                    <a:pt x="739" y="1884"/>
                  </a:lnTo>
                  <a:lnTo>
                    <a:pt x="567" y="2036"/>
                  </a:lnTo>
                  <a:lnTo>
                    <a:pt x="425" y="2167"/>
                  </a:lnTo>
                  <a:lnTo>
                    <a:pt x="304" y="2299"/>
                  </a:lnTo>
                  <a:lnTo>
                    <a:pt x="203" y="2410"/>
                  </a:lnTo>
                  <a:lnTo>
                    <a:pt x="132" y="2501"/>
                  </a:lnTo>
                  <a:lnTo>
                    <a:pt x="30" y="2643"/>
                  </a:lnTo>
                  <a:lnTo>
                    <a:pt x="0" y="2694"/>
                  </a:lnTo>
                  <a:lnTo>
                    <a:pt x="769" y="3969"/>
                  </a:lnTo>
                  <a:lnTo>
                    <a:pt x="18828" y="3584"/>
                  </a:lnTo>
                  <a:lnTo>
                    <a:pt x="15336" y="811"/>
                  </a:lnTo>
                  <a:lnTo>
                    <a:pt x="14739" y="689"/>
                  </a:lnTo>
                  <a:lnTo>
                    <a:pt x="14151" y="588"/>
                  </a:lnTo>
                  <a:lnTo>
                    <a:pt x="13574" y="487"/>
                  </a:lnTo>
                  <a:lnTo>
                    <a:pt x="13018" y="406"/>
                  </a:lnTo>
                  <a:lnTo>
                    <a:pt x="12481" y="325"/>
                  </a:lnTo>
                  <a:lnTo>
                    <a:pt x="11955" y="254"/>
                  </a:lnTo>
                  <a:lnTo>
                    <a:pt x="11439" y="193"/>
                  </a:lnTo>
                  <a:lnTo>
                    <a:pt x="10943" y="143"/>
                  </a:lnTo>
                  <a:lnTo>
                    <a:pt x="10457" y="102"/>
                  </a:lnTo>
                  <a:lnTo>
                    <a:pt x="9981" y="62"/>
                  </a:lnTo>
                  <a:lnTo>
                    <a:pt x="9525" y="41"/>
                  </a:lnTo>
                  <a:lnTo>
                    <a:pt x="9090" y="21"/>
                  </a:lnTo>
                  <a:lnTo>
                    <a:pt x="8655" y="1"/>
                  </a:lnTo>
                  <a:close/>
                </a:path>
              </a:pathLst>
            </a:custGeom>
            <a:solidFill>
              <a:srgbClr val="F2E5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58;p15">
              <a:extLst>
                <a:ext uri="{FF2B5EF4-FFF2-40B4-BE49-F238E27FC236}">
                  <a16:creationId xmlns:a16="http://schemas.microsoft.com/office/drawing/2014/main" id="{411F6607-EAA3-3446-A663-DADA1E10C428}"/>
                </a:ext>
              </a:extLst>
            </p:cNvPr>
            <p:cNvSpPr/>
            <p:nvPr/>
          </p:nvSpPr>
          <p:spPr>
            <a:xfrm>
              <a:off x="1008625" y="3084900"/>
              <a:ext cx="738950" cy="943425"/>
            </a:xfrm>
            <a:custGeom>
              <a:avLst/>
              <a:gdLst/>
              <a:ahLst/>
              <a:cxnLst/>
              <a:rect l="l" t="t" r="r" b="b"/>
              <a:pathLst>
                <a:path w="29558" h="37737" extrusionOk="0">
                  <a:moveTo>
                    <a:pt x="10963" y="0"/>
                  </a:moveTo>
                  <a:lnTo>
                    <a:pt x="0" y="28920"/>
                  </a:lnTo>
                  <a:lnTo>
                    <a:pt x="18595" y="37737"/>
                  </a:lnTo>
                  <a:lnTo>
                    <a:pt x="29558" y="8827"/>
                  </a:lnTo>
                  <a:lnTo>
                    <a:pt x="10963" y="0"/>
                  </a:lnTo>
                  <a:close/>
                </a:path>
              </a:pathLst>
            </a:custGeom>
            <a:solidFill>
              <a:srgbClr val="FCBF4A"/>
            </a:solidFill>
            <a:ln w="9525" cap="flat" cmpd="sng">
              <a:solidFill>
                <a:srgbClr val="FCBF4A"/>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9" name="Google Shape;59;p15">
              <a:extLst>
                <a:ext uri="{FF2B5EF4-FFF2-40B4-BE49-F238E27FC236}">
                  <a16:creationId xmlns:a16="http://schemas.microsoft.com/office/drawing/2014/main" id="{D08E43C3-CBBD-0550-D035-3E071C07419B}"/>
                </a:ext>
              </a:extLst>
            </p:cNvPr>
            <p:cNvSpPr/>
            <p:nvPr/>
          </p:nvSpPr>
          <p:spPr>
            <a:xfrm>
              <a:off x="1567625" y="3345050"/>
              <a:ext cx="730125" cy="753125"/>
            </a:xfrm>
            <a:custGeom>
              <a:avLst/>
              <a:gdLst/>
              <a:ahLst/>
              <a:cxnLst/>
              <a:rect l="l" t="t" r="r" b="b"/>
              <a:pathLst>
                <a:path w="29205" h="30125" extrusionOk="0">
                  <a:moveTo>
                    <a:pt x="10791" y="0"/>
                  </a:moveTo>
                  <a:lnTo>
                    <a:pt x="1" y="28738"/>
                  </a:lnTo>
                  <a:lnTo>
                    <a:pt x="18383" y="30125"/>
                  </a:lnTo>
                  <a:lnTo>
                    <a:pt x="29204" y="1002"/>
                  </a:lnTo>
                  <a:lnTo>
                    <a:pt x="10791" y="0"/>
                  </a:lnTo>
                  <a:close/>
                </a:path>
              </a:pathLst>
            </a:custGeom>
            <a:solidFill>
              <a:srgbClr val="FCBF4A"/>
            </a:solidFill>
            <a:ln w="9525" cap="flat" cmpd="sng">
              <a:solidFill>
                <a:srgbClr val="FCBF4A"/>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60;p15">
              <a:extLst>
                <a:ext uri="{FF2B5EF4-FFF2-40B4-BE49-F238E27FC236}">
                  <a16:creationId xmlns:a16="http://schemas.microsoft.com/office/drawing/2014/main" id="{DE027124-464E-9F82-9795-D44B29B04A3A}"/>
                </a:ext>
              </a:extLst>
            </p:cNvPr>
            <p:cNvSpPr/>
            <p:nvPr/>
          </p:nvSpPr>
          <p:spPr>
            <a:xfrm>
              <a:off x="1476025" y="3305550"/>
              <a:ext cx="361400" cy="757950"/>
            </a:xfrm>
            <a:custGeom>
              <a:avLst/>
              <a:gdLst/>
              <a:ahLst/>
              <a:cxnLst/>
              <a:rect l="l" t="t" r="r" b="b"/>
              <a:pathLst>
                <a:path w="14456" h="30318" extrusionOk="0">
                  <a:moveTo>
                    <a:pt x="10862" y="1"/>
                  </a:moveTo>
                  <a:lnTo>
                    <a:pt x="0" y="28719"/>
                  </a:lnTo>
                  <a:lnTo>
                    <a:pt x="3665" y="30318"/>
                  </a:lnTo>
                  <a:lnTo>
                    <a:pt x="14455" y="1580"/>
                  </a:lnTo>
                  <a:lnTo>
                    <a:pt x="10862" y="1"/>
                  </a:lnTo>
                  <a:close/>
                </a:path>
              </a:pathLst>
            </a:custGeom>
            <a:solidFill>
              <a:srgbClr val="DDA3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61;p15">
              <a:extLst>
                <a:ext uri="{FF2B5EF4-FFF2-40B4-BE49-F238E27FC236}">
                  <a16:creationId xmlns:a16="http://schemas.microsoft.com/office/drawing/2014/main" id="{BC5E4AE1-21CA-8E2F-BA2F-5E2A408A875C}"/>
                </a:ext>
              </a:extLst>
            </p:cNvPr>
            <p:cNvSpPr/>
            <p:nvPr/>
          </p:nvSpPr>
          <p:spPr>
            <a:xfrm>
              <a:off x="985075" y="3698075"/>
              <a:ext cx="768575" cy="646851"/>
            </a:xfrm>
            <a:custGeom>
              <a:avLst/>
              <a:gdLst/>
              <a:ahLst/>
              <a:cxnLst/>
              <a:rect l="l" t="t" r="r" b="b"/>
              <a:pathLst>
                <a:path w="30743" h="25874" extrusionOk="0">
                  <a:moveTo>
                    <a:pt x="24518" y="0"/>
                  </a:moveTo>
                  <a:lnTo>
                    <a:pt x="24386" y="20"/>
                  </a:lnTo>
                  <a:lnTo>
                    <a:pt x="24234" y="71"/>
                  </a:lnTo>
                  <a:lnTo>
                    <a:pt x="24062" y="132"/>
                  </a:lnTo>
                  <a:lnTo>
                    <a:pt x="23870" y="223"/>
                  </a:lnTo>
                  <a:lnTo>
                    <a:pt x="23667" y="334"/>
                  </a:lnTo>
                  <a:lnTo>
                    <a:pt x="23434" y="456"/>
                  </a:lnTo>
                  <a:lnTo>
                    <a:pt x="23191" y="607"/>
                  </a:lnTo>
                  <a:lnTo>
                    <a:pt x="22938" y="769"/>
                  </a:lnTo>
                  <a:lnTo>
                    <a:pt x="22655" y="952"/>
                  </a:lnTo>
                  <a:lnTo>
                    <a:pt x="22058" y="1367"/>
                  </a:lnTo>
                  <a:lnTo>
                    <a:pt x="21400" y="1842"/>
                  </a:lnTo>
                  <a:lnTo>
                    <a:pt x="20691" y="2379"/>
                  </a:lnTo>
                  <a:lnTo>
                    <a:pt x="19932" y="2966"/>
                  </a:lnTo>
                  <a:lnTo>
                    <a:pt x="19132" y="3604"/>
                  </a:lnTo>
                  <a:lnTo>
                    <a:pt x="18292" y="4272"/>
                  </a:lnTo>
                  <a:lnTo>
                    <a:pt x="17422" y="4980"/>
                  </a:lnTo>
                  <a:lnTo>
                    <a:pt x="16531" y="5729"/>
                  </a:lnTo>
                  <a:lnTo>
                    <a:pt x="14678" y="7278"/>
                  </a:lnTo>
                  <a:lnTo>
                    <a:pt x="12148" y="9424"/>
                  </a:lnTo>
                  <a:lnTo>
                    <a:pt x="9637" y="11580"/>
                  </a:lnTo>
                  <a:lnTo>
                    <a:pt x="7218" y="13625"/>
                  </a:lnTo>
                  <a:lnTo>
                    <a:pt x="6084" y="14587"/>
                  </a:lnTo>
                  <a:lnTo>
                    <a:pt x="5001" y="15488"/>
                  </a:lnTo>
                  <a:lnTo>
                    <a:pt x="3999" y="16307"/>
                  </a:lnTo>
                  <a:lnTo>
                    <a:pt x="3078" y="17046"/>
                  </a:lnTo>
                  <a:lnTo>
                    <a:pt x="2258" y="17694"/>
                  </a:lnTo>
                  <a:lnTo>
                    <a:pt x="1883" y="17968"/>
                  </a:lnTo>
                  <a:lnTo>
                    <a:pt x="1539" y="18221"/>
                  </a:lnTo>
                  <a:lnTo>
                    <a:pt x="1226" y="18443"/>
                  </a:lnTo>
                  <a:lnTo>
                    <a:pt x="952" y="18626"/>
                  </a:lnTo>
                  <a:lnTo>
                    <a:pt x="699" y="18777"/>
                  </a:lnTo>
                  <a:lnTo>
                    <a:pt x="487" y="18899"/>
                  </a:lnTo>
                  <a:lnTo>
                    <a:pt x="304" y="18980"/>
                  </a:lnTo>
                  <a:lnTo>
                    <a:pt x="233" y="19000"/>
                  </a:lnTo>
                  <a:lnTo>
                    <a:pt x="163" y="19020"/>
                  </a:lnTo>
                  <a:lnTo>
                    <a:pt x="61" y="19020"/>
                  </a:lnTo>
                  <a:lnTo>
                    <a:pt x="31" y="19000"/>
                  </a:lnTo>
                  <a:lnTo>
                    <a:pt x="1" y="18980"/>
                  </a:lnTo>
                  <a:lnTo>
                    <a:pt x="102" y="19395"/>
                  </a:lnTo>
                  <a:lnTo>
                    <a:pt x="233" y="19881"/>
                  </a:lnTo>
                  <a:lnTo>
                    <a:pt x="385" y="20407"/>
                  </a:lnTo>
                  <a:lnTo>
                    <a:pt x="568" y="20984"/>
                  </a:lnTo>
                  <a:lnTo>
                    <a:pt x="770" y="21581"/>
                  </a:lnTo>
                  <a:lnTo>
                    <a:pt x="993" y="22189"/>
                  </a:lnTo>
                  <a:lnTo>
                    <a:pt x="1114" y="22482"/>
                  </a:lnTo>
                  <a:lnTo>
                    <a:pt x="1246" y="22786"/>
                  </a:lnTo>
                  <a:lnTo>
                    <a:pt x="1377" y="23079"/>
                  </a:lnTo>
                  <a:lnTo>
                    <a:pt x="1519" y="23373"/>
                  </a:lnTo>
                  <a:lnTo>
                    <a:pt x="1661" y="23656"/>
                  </a:lnTo>
                  <a:lnTo>
                    <a:pt x="1802" y="23930"/>
                  </a:lnTo>
                  <a:lnTo>
                    <a:pt x="1964" y="24193"/>
                  </a:lnTo>
                  <a:lnTo>
                    <a:pt x="2116" y="24436"/>
                  </a:lnTo>
                  <a:lnTo>
                    <a:pt x="2278" y="24679"/>
                  </a:lnTo>
                  <a:lnTo>
                    <a:pt x="2450" y="24891"/>
                  </a:lnTo>
                  <a:lnTo>
                    <a:pt x="2622" y="25094"/>
                  </a:lnTo>
                  <a:lnTo>
                    <a:pt x="2805" y="25276"/>
                  </a:lnTo>
                  <a:lnTo>
                    <a:pt x="2987" y="25438"/>
                  </a:lnTo>
                  <a:lnTo>
                    <a:pt x="3169" y="25580"/>
                  </a:lnTo>
                  <a:lnTo>
                    <a:pt x="3361" y="25691"/>
                  </a:lnTo>
                  <a:lnTo>
                    <a:pt x="3452" y="25732"/>
                  </a:lnTo>
                  <a:lnTo>
                    <a:pt x="3554" y="25772"/>
                  </a:lnTo>
                  <a:lnTo>
                    <a:pt x="3655" y="25813"/>
                  </a:lnTo>
                  <a:lnTo>
                    <a:pt x="3756" y="25833"/>
                  </a:lnTo>
                  <a:lnTo>
                    <a:pt x="3857" y="25853"/>
                  </a:lnTo>
                  <a:lnTo>
                    <a:pt x="3959" y="25863"/>
                  </a:lnTo>
                  <a:lnTo>
                    <a:pt x="4060" y="25873"/>
                  </a:lnTo>
                  <a:lnTo>
                    <a:pt x="4171" y="25863"/>
                  </a:lnTo>
                  <a:lnTo>
                    <a:pt x="4272" y="25853"/>
                  </a:lnTo>
                  <a:lnTo>
                    <a:pt x="4374" y="25833"/>
                  </a:lnTo>
                  <a:lnTo>
                    <a:pt x="4475" y="25792"/>
                  </a:lnTo>
                  <a:lnTo>
                    <a:pt x="4617" y="25732"/>
                  </a:lnTo>
                  <a:lnTo>
                    <a:pt x="5052" y="25499"/>
                  </a:lnTo>
                  <a:lnTo>
                    <a:pt x="5659" y="25165"/>
                  </a:lnTo>
                  <a:lnTo>
                    <a:pt x="6388" y="24740"/>
                  </a:lnTo>
                  <a:lnTo>
                    <a:pt x="7228" y="24233"/>
                  </a:lnTo>
                  <a:lnTo>
                    <a:pt x="8149" y="23687"/>
                  </a:lnTo>
                  <a:lnTo>
                    <a:pt x="10103" y="22492"/>
                  </a:lnTo>
                  <a:lnTo>
                    <a:pt x="12026" y="21318"/>
                  </a:lnTo>
                  <a:lnTo>
                    <a:pt x="13686" y="20286"/>
                  </a:lnTo>
                  <a:lnTo>
                    <a:pt x="15286" y="19294"/>
                  </a:lnTo>
                  <a:lnTo>
                    <a:pt x="15600" y="19152"/>
                  </a:lnTo>
                  <a:lnTo>
                    <a:pt x="15964" y="19000"/>
                  </a:lnTo>
                  <a:lnTo>
                    <a:pt x="16824" y="18656"/>
                  </a:lnTo>
                  <a:lnTo>
                    <a:pt x="17847" y="18271"/>
                  </a:lnTo>
                  <a:lnTo>
                    <a:pt x="18991" y="17846"/>
                  </a:lnTo>
                  <a:lnTo>
                    <a:pt x="21521" y="16935"/>
                  </a:lnTo>
                  <a:lnTo>
                    <a:pt x="24163" y="15994"/>
                  </a:lnTo>
                  <a:lnTo>
                    <a:pt x="26653" y="15103"/>
                  </a:lnTo>
                  <a:lnTo>
                    <a:pt x="27757" y="14698"/>
                  </a:lnTo>
                  <a:lnTo>
                    <a:pt x="28729" y="14323"/>
                  </a:lnTo>
                  <a:lnTo>
                    <a:pt x="29528" y="14000"/>
                  </a:lnTo>
                  <a:lnTo>
                    <a:pt x="29862" y="13868"/>
                  </a:lnTo>
                  <a:lnTo>
                    <a:pt x="30136" y="13736"/>
                  </a:lnTo>
                  <a:lnTo>
                    <a:pt x="30358" y="13635"/>
                  </a:lnTo>
                  <a:lnTo>
                    <a:pt x="30510" y="13544"/>
                  </a:lnTo>
                  <a:lnTo>
                    <a:pt x="30561" y="13504"/>
                  </a:lnTo>
                  <a:lnTo>
                    <a:pt x="30601" y="13473"/>
                  </a:lnTo>
                  <a:lnTo>
                    <a:pt x="30621" y="13443"/>
                  </a:lnTo>
                  <a:lnTo>
                    <a:pt x="30621" y="13423"/>
                  </a:lnTo>
                  <a:lnTo>
                    <a:pt x="30591" y="13362"/>
                  </a:lnTo>
                  <a:lnTo>
                    <a:pt x="30551" y="13311"/>
                  </a:lnTo>
                  <a:lnTo>
                    <a:pt x="30510" y="13261"/>
                  </a:lnTo>
                  <a:lnTo>
                    <a:pt x="30459" y="13220"/>
                  </a:lnTo>
                  <a:lnTo>
                    <a:pt x="30399" y="13190"/>
                  </a:lnTo>
                  <a:lnTo>
                    <a:pt x="30328" y="13159"/>
                  </a:lnTo>
                  <a:lnTo>
                    <a:pt x="30247" y="13129"/>
                  </a:lnTo>
                  <a:lnTo>
                    <a:pt x="30166" y="13109"/>
                  </a:lnTo>
                  <a:lnTo>
                    <a:pt x="29984" y="13068"/>
                  </a:lnTo>
                  <a:lnTo>
                    <a:pt x="29781" y="13048"/>
                  </a:lnTo>
                  <a:lnTo>
                    <a:pt x="29548" y="13048"/>
                  </a:lnTo>
                  <a:lnTo>
                    <a:pt x="29295" y="13058"/>
                  </a:lnTo>
                  <a:lnTo>
                    <a:pt x="29032" y="13078"/>
                  </a:lnTo>
                  <a:lnTo>
                    <a:pt x="28749" y="13099"/>
                  </a:lnTo>
                  <a:lnTo>
                    <a:pt x="28445" y="13139"/>
                  </a:lnTo>
                  <a:lnTo>
                    <a:pt x="28141" y="13190"/>
                  </a:lnTo>
                  <a:lnTo>
                    <a:pt x="27494" y="13291"/>
                  </a:lnTo>
                  <a:lnTo>
                    <a:pt x="26836" y="13423"/>
                  </a:lnTo>
                  <a:lnTo>
                    <a:pt x="25520" y="13665"/>
                  </a:lnTo>
                  <a:lnTo>
                    <a:pt x="24902" y="13777"/>
                  </a:lnTo>
                  <a:lnTo>
                    <a:pt x="24335" y="13858"/>
                  </a:lnTo>
                  <a:lnTo>
                    <a:pt x="24072" y="13888"/>
                  </a:lnTo>
                  <a:lnTo>
                    <a:pt x="23829" y="13898"/>
                  </a:lnTo>
                  <a:lnTo>
                    <a:pt x="23617" y="13908"/>
                  </a:lnTo>
                  <a:lnTo>
                    <a:pt x="23414" y="13898"/>
                  </a:lnTo>
                  <a:lnTo>
                    <a:pt x="23242" y="13878"/>
                  </a:lnTo>
                  <a:lnTo>
                    <a:pt x="23100" y="13838"/>
                  </a:lnTo>
                  <a:lnTo>
                    <a:pt x="23040" y="13817"/>
                  </a:lnTo>
                  <a:lnTo>
                    <a:pt x="22989" y="13787"/>
                  </a:lnTo>
                  <a:lnTo>
                    <a:pt x="22938" y="13757"/>
                  </a:lnTo>
                  <a:lnTo>
                    <a:pt x="22908" y="13716"/>
                  </a:lnTo>
                  <a:lnTo>
                    <a:pt x="23080" y="13514"/>
                  </a:lnTo>
                  <a:lnTo>
                    <a:pt x="23283" y="13301"/>
                  </a:lnTo>
                  <a:lnTo>
                    <a:pt x="23515" y="13099"/>
                  </a:lnTo>
                  <a:lnTo>
                    <a:pt x="23758" y="12886"/>
                  </a:lnTo>
                  <a:lnTo>
                    <a:pt x="24032" y="12663"/>
                  </a:lnTo>
                  <a:lnTo>
                    <a:pt x="24325" y="12451"/>
                  </a:lnTo>
                  <a:lnTo>
                    <a:pt x="24629" y="12228"/>
                  </a:lnTo>
                  <a:lnTo>
                    <a:pt x="24943" y="12015"/>
                  </a:lnTo>
                  <a:lnTo>
                    <a:pt x="25611" y="11570"/>
                  </a:lnTo>
                  <a:lnTo>
                    <a:pt x="26309" y="11135"/>
                  </a:lnTo>
                  <a:lnTo>
                    <a:pt x="27706" y="10274"/>
                  </a:lnTo>
                  <a:lnTo>
                    <a:pt x="28374" y="9870"/>
                  </a:lnTo>
                  <a:lnTo>
                    <a:pt x="28992" y="9475"/>
                  </a:lnTo>
                  <a:lnTo>
                    <a:pt x="29538" y="9110"/>
                  </a:lnTo>
                  <a:lnTo>
                    <a:pt x="29791" y="8928"/>
                  </a:lnTo>
                  <a:lnTo>
                    <a:pt x="30014" y="8756"/>
                  </a:lnTo>
                  <a:lnTo>
                    <a:pt x="30206" y="8594"/>
                  </a:lnTo>
                  <a:lnTo>
                    <a:pt x="30379" y="8442"/>
                  </a:lnTo>
                  <a:lnTo>
                    <a:pt x="30520" y="8290"/>
                  </a:lnTo>
                  <a:lnTo>
                    <a:pt x="30632" y="8159"/>
                  </a:lnTo>
                  <a:lnTo>
                    <a:pt x="30672" y="8088"/>
                  </a:lnTo>
                  <a:lnTo>
                    <a:pt x="30702" y="8027"/>
                  </a:lnTo>
                  <a:lnTo>
                    <a:pt x="30723" y="7966"/>
                  </a:lnTo>
                  <a:lnTo>
                    <a:pt x="30733" y="7906"/>
                  </a:lnTo>
                  <a:lnTo>
                    <a:pt x="30743" y="7855"/>
                  </a:lnTo>
                  <a:lnTo>
                    <a:pt x="30733" y="7794"/>
                  </a:lnTo>
                  <a:lnTo>
                    <a:pt x="30713" y="7744"/>
                  </a:lnTo>
                  <a:lnTo>
                    <a:pt x="30692" y="7703"/>
                  </a:lnTo>
                  <a:lnTo>
                    <a:pt x="30652" y="7653"/>
                  </a:lnTo>
                  <a:lnTo>
                    <a:pt x="30601" y="7622"/>
                  </a:lnTo>
                  <a:lnTo>
                    <a:pt x="30551" y="7602"/>
                  </a:lnTo>
                  <a:lnTo>
                    <a:pt x="30490" y="7582"/>
                  </a:lnTo>
                  <a:lnTo>
                    <a:pt x="30419" y="7572"/>
                  </a:lnTo>
                  <a:lnTo>
                    <a:pt x="30338" y="7562"/>
                  </a:lnTo>
                  <a:lnTo>
                    <a:pt x="30156" y="7572"/>
                  </a:lnTo>
                  <a:lnTo>
                    <a:pt x="29953" y="7612"/>
                  </a:lnTo>
                  <a:lnTo>
                    <a:pt x="29721" y="7663"/>
                  </a:lnTo>
                  <a:lnTo>
                    <a:pt x="29457" y="7744"/>
                  </a:lnTo>
                  <a:lnTo>
                    <a:pt x="29184" y="7845"/>
                  </a:lnTo>
                  <a:lnTo>
                    <a:pt x="28880" y="7956"/>
                  </a:lnTo>
                  <a:lnTo>
                    <a:pt x="28567" y="8078"/>
                  </a:lnTo>
                  <a:lnTo>
                    <a:pt x="27898" y="8371"/>
                  </a:lnTo>
                  <a:lnTo>
                    <a:pt x="27200" y="8685"/>
                  </a:lnTo>
                  <a:lnTo>
                    <a:pt x="26471" y="9019"/>
                  </a:lnTo>
                  <a:lnTo>
                    <a:pt x="25742" y="9353"/>
                  </a:lnTo>
                  <a:lnTo>
                    <a:pt x="25034" y="9667"/>
                  </a:lnTo>
                  <a:lnTo>
                    <a:pt x="24366" y="9950"/>
                  </a:lnTo>
                  <a:lnTo>
                    <a:pt x="24052" y="10072"/>
                  </a:lnTo>
                  <a:lnTo>
                    <a:pt x="23748" y="10183"/>
                  </a:lnTo>
                  <a:lnTo>
                    <a:pt x="23465" y="10274"/>
                  </a:lnTo>
                  <a:lnTo>
                    <a:pt x="23202" y="10345"/>
                  </a:lnTo>
                  <a:lnTo>
                    <a:pt x="22959" y="10406"/>
                  </a:lnTo>
                  <a:lnTo>
                    <a:pt x="22746" y="10426"/>
                  </a:lnTo>
                  <a:lnTo>
                    <a:pt x="22645" y="10436"/>
                  </a:lnTo>
                  <a:lnTo>
                    <a:pt x="22554" y="10436"/>
                  </a:lnTo>
                  <a:lnTo>
                    <a:pt x="22473" y="10426"/>
                  </a:lnTo>
                  <a:lnTo>
                    <a:pt x="22402" y="10406"/>
                  </a:lnTo>
                  <a:lnTo>
                    <a:pt x="22331" y="10386"/>
                  </a:lnTo>
                  <a:lnTo>
                    <a:pt x="22270" y="10355"/>
                  </a:lnTo>
                  <a:lnTo>
                    <a:pt x="22220" y="10325"/>
                  </a:lnTo>
                  <a:lnTo>
                    <a:pt x="22179" y="10274"/>
                  </a:lnTo>
                  <a:lnTo>
                    <a:pt x="22159" y="10234"/>
                  </a:lnTo>
                  <a:lnTo>
                    <a:pt x="22159" y="10193"/>
                  </a:lnTo>
                  <a:lnTo>
                    <a:pt x="22169" y="10143"/>
                  </a:lnTo>
                  <a:lnTo>
                    <a:pt x="22179" y="10092"/>
                  </a:lnTo>
                  <a:lnTo>
                    <a:pt x="22210" y="10031"/>
                  </a:lnTo>
                  <a:lnTo>
                    <a:pt x="22250" y="9971"/>
                  </a:lnTo>
                  <a:lnTo>
                    <a:pt x="22361" y="9829"/>
                  </a:lnTo>
                  <a:lnTo>
                    <a:pt x="22513" y="9657"/>
                  </a:lnTo>
                  <a:lnTo>
                    <a:pt x="22706" y="9485"/>
                  </a:lnTo>
                  <a:lnTo>
                    <a:pt x="22918" y="9282"/>
                  </a:lnTo>
                  <a:lnTo>
                    <a:pt x="23171" y="9070"/>
                  </a:lnTo>
                  <a:lnTo>
                    <a:pt x="23738" y="8614"/>
                  </a:lnTo>
                  <a:lnTo>
                    <a:pt x="24376" y="8108"/>
                  </a:lnTo>
                  <a:lnTo>
                    <a:pt x="25783" y="7025"/>
                  </a:lnTo>
                  <a:lnTo>
                    <a:pt x="26491" y="6468"/>
                  </a:lnTo>
                  <a:lnTo>
                    <a:pt x="27160" y="5901"/>
                  </a:lnTo>
                  <a:lnTo>
                    <a:pt x="27483" y="5628"/>
                  </a:lnTo>
                  <a:lnTo>
                    <a:pt x="27777" y="5365"/>
                  </a:lnTo>
                  <a:lnTo>
                    <a:pt x="28060" y="5102"/>
                  </a:lnTo>
                  <a:lnTo>
                    <a:pt x="28314" y="4839"/>
                  </a:lnTo>
                  <a:lnTo>
                    <a:pt x="28536" y="4596"/>
                  </a:lnTo>
                  <a:lnTo>
                    <a:pt x="28739" y="4363"/>
                  </a:lnTo>
                  <a:lnTo>
                    <a:pt x="28890" y="4130"/>
                  </a:lnTo>
                  <a:lnTo>
                    <a:pt x="28961" y="4029"/>
                  </a:lnTo>
                  <a:lnTo>
                    <a:pt x="29012" y="3928"/>
                  </a:lnTo>
                  <a:lnTo>
                    <a:pt x="29063" y="3826"/>
                  </a:lnTo>
                  <a:lnTo>
                    <a:pt x="29093" y="3725"/>
                  </a:lnTo>
                  <a:lnTo>
                    <a:pt x="29123" y="3634"/>
                  </a:lnTo>
                  <a:lnTo>
                    <a:pt x="29133" y="3543"/>
                  </a:lnTo>
                  <a:lnTo>
                    <a:pt x="29133" y="3462"/>
                  </a:lnTo>
                  <a:lnTo>
                    <a:pt x="29123" y="3381"/>
                  </a:lnTo>
                  <a:lnTo>
                    <a:pt x="29103" y="3310"/>
                  </a:lnTo>
                  <a:lnTo>
                    <a:pt x="29063" y="3239"/>
                  </a:lnTo>
                  <a:lnTo>
                    <a:pt x="29032" y="3199"/>
                  </a:lnTo>
                  <a:lnTo>
                    <a:pt x="28992" y="3168"/>
                  </a:lnTo>
                  <a:lnTo>
                    <a:pt x="28951" y="3138"/>
                  </a:lnTo>
                  <a:lnTo>
                    <a:pt x="28901" y="3128"/>
                  </a:lnTo>
                  <a:lnTo>
                    <a:pt x="28850" y="3108"/>
                  </a:lnTo>
                  <a:lnTo>
                    <a:pt x="28648" y="3108"/>
                  </a:lnTo>
                  <a:lnTo>
                    <a:pt x="28486" y="3138"/>
                  </a:lnTo>
                  <a:lnTo>
                    <a:pt x="28314" y="3178"/>
                  </a:lnTo>
                  <a:lnTo>
                    <a:pt x="28111" y="3249"/>
                  </a:lnTo>
                  <a:lnTo>
                    <a:pt x="27898" y="3330"/>
                  </a:lnTo>
                  <a:lnTo>
                    <a:pt x="27666" y="3432"/>
                  </a:lnTo>
                  <a:lnTo>
                    <a:pt x="27413" y="3553"/>
                  </a:lnTo>
                  <a:lnTo>
                    <a:pt x="26876" y="3826"/>
                  </a:lnTo>
                  <a:lnTo>
                    <a:pt x="26279" y="4150"/>
                  </a:lnTo>
                  <a:lnTo>
                    <a:pt x="25641" y="4515"/>
                  </a:lnTo>
                  <a:lnTo>
                    <a:pt x="24285" y="5314"/>
                  </a:lnTo>
                  <a:lnTo>
                    <a:pt x="23576" y="5729"/>
                  </a:lnTo>
                  <a:lnTo>
                    <a:pt x="22847" y="6155"/>
                  </a:lnTo>
                  <a:lnTo>
                    <a:pt x="22129" y="6559"/>
                  </a:lnTo>
                  <a:lnTo>
                    <a:pt x="21420" y="6944"/>
                  </a:lnTo>
                  <a:lnTo>
                    <a:pt x="20722" y="7298"/>
                  </a:lnTo>
                  <a:lnTo>
                    <a:pt x="20388" y="7460"/>
                  </a:lnTo>
                  <a:lnTo>
                    <a:pt x="20053" y="7602"/>
                  </a:lnTo>
                  <a:lnTo>
                    <a:pt x="20114" y="7430"/>
                  </a:lnTo>
                  <a:lnTo>
                    <a:pt x="20205" y="7248"/>
                  </a:lnTo>
                  <a:lnTo>
                    <a:pt x="20307" y="7045"/>
                  </a:lnTo>
                  <a:lnTo>
                    <a:pt x="20438" y="6823"/>
                  </a:lnTo>
                  <a:lnTo>
                    <a:pt x="20590" y="6590"/>
                  </a:lnTo>
                  <a:lnTo>
                    <a:pt x="20752" y="6347"/>
                  </a:lnTo>
                  <a:lnTo>
                    <a:pt x="21126" y="5831"/>
                  </a:lnTo>
                  <a:lnTo>
                    <a:pt x="21542" y="5284"/>
                  </a:lnTo>
                  <a:lnTo>
                    <a:pt x="21987" y="4707"/>
                  </a:lnTo>
                  <a:lnTo>
                    <a:pt x="22918" y="3543"/>
                  </a:lnTo>
                  <a:lnTo>
                    <a:pt x="23364" y="2976"/>
                  </a:lnTo>
                  <a:lnTo>
                    <a:pt x="23779" y="2419"/>
                  </a:lnTo>
                  <a:lnTo>
                    <a:pt x="23971" y="2156"/>
                  </a:lnTo>
                  <a:lnTo>
                    <a:pt x="24143" y="1893"/>
                  </a:lnTo>
                  <a:lnTo>
                    <a:pt x="24315" y="1650"/>
                  </a:lnTo>
                  <a:lnTo>
                    <a:pt x="24457" y="1407"/>
                  </a:lnTo>
                  <a:lnTo>
                    <a:pt x="24578" y="1184"/>
                  </a:lnTo>
                  <a:lnTo>
                    <a:pt x="24690" y="972"/>
                  </a:lnTo>
                  <a:lnTo>
                    <a:pt x="24771" y="779"/>
                  </a:lnTo>
                  <a:lnTo>
                    <a:pt x="24831" y="597"/>
                  </a:lnTo>
                  <a:lnTo>
                    <a:pt x="24862" y="435"/>
                  </a:lnTo>
                  <a:lnTo>
                    <a:pt x="24862" y="364"/>
                  </a:lnTo>
                  <a:lnTo>
                    <a:pt x="24862" y="294"/>
                  </a:lnTo>
                  <a:lnTo>
                    <a:pt x="24852" y="233"/>
                  </a:lnTo>
                  <a:lnTo>
                    <a:pt x="24831" y="172"/>
                  </a:lnTo>
                  <a:lnTo>
                    <a:pt x="24811" y="121"/>
                  </a:lnTo>
                  <a:lnTo>
                    <a:pt x="24771" y="71"/>
                  </a:lnTo>
                  <a:lnTo>
                    <a:pt x="24740" y="51"/>
                  </a:lnTo>
                  <a:lnTo>
                    <a:pt x="24710" y="20"/>
                  </a:lnTo>
                  <a:lnTo>
                    <a:pt x="24669" y="10"/>
                  </a:lnTo>
                  <a:lnTo>
                    <a:pt x="24619" y="0"/>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62;p15">
              <a:extLst>
                <a:ext uri="{FF2B5EF4-FFF2-40B4-BE49-F238E27FC236}">
                  <a16:creationId xmlns:a16="http://schemas.microsoft.com/office/drawing/2014/main" id="{0DD32477-8848-5A70-C8EF-EAD051EE3949}"/>
                </a:ext>
              </a:extLst>
            </p:cNvPr>
            <p:cNvSpPr/>
            <p:nvPr/>
          </p:nvSpPr>
          <p:spPr>
            <a:xfrm>
              <a:off x="487300" y="3929100"/>
              <a:ext cx="805025" cy="742525"/>
            </a:xfrm>
            <a:custGeom>
              <a:avLst/>
              <a:gdLst/>
              <a:ahLst/>
              <a:cxnLst/>
              <a:rect l="l" t="t" r="r" b="b"/>
              <a:pathLst>
                <a:path w="32201" h="29701" extrusionOk="0">
                  <a:moveTo>
                    <a:pt x="30034" y="1"/>
                  </a:moveTo>
                  <a:lnTo>
                    <a:pt x="29407" y="375"/>
                  </a:lnTo>
                  <a:lnTo>
                    <a:pt x="28678" y="790"/>
                  </a:lnTo>
                  <a:lnTo>
                    <a:pt x="27878" y="1236"/>
                  </a:lnTo>
                  <a:lnTo>
                    <a:pt x="26997" y="1712"/>
                  </a:lnTo>
                  <a:lnTo>
                    <a:pt x="25034" y="2754"/>
                  </a:lnTo>
                  <a:lnTo>
                    <a:pt x="22857" y="3918"/>
                  </a:lnTo>
                  <a:lnTo>
                    <a:pt x="21703" y="4536"/>
                  </a:lnTo>
                  <a:lnTo>
                    <a:pt x="20519" y="5184"/>
                  </a:lnTo>
                  <a:lnTo>
                    <a:pt x="19304" y="5852"/>
                  </a:lnTo>
                  <a:lnTo>
                    <a:pt x="18069" y="6540"/>
                  </a:lnTo>
                  <a:lnTo>
                    <a:pt x="16824" y="7259"/>
                  </a:lnTo>
                  <a:lnTo>
                    <a:pt x="15569" y="7988"/>
                  </a:lnTo>
                  <a:lnTo>
                    <a:pt x="14324" y="8747"/>
                  </a:lnTo>
                  <a:lnTo>
                    <a:pt x="13079" y="9516"/>
                  </a:lnTo>
                  <a:lnTo>
                    <a:pt x="12461" y="9911"/>
                  </a:lnTo>
                  <a:lnTo>
                    <a:pt x="11854" y="10306"/>
                  </a:lnTo>
                  <a:lnTo>
                    <a:pt x="11247" y="10711"/>
                  </a:lnTo>
                  <a:lnTo>
                    <a:pt x="10650" y="11115"/>
                  </a:lnTo>
                  <a:lnTo>
                    <a:pt x="10052" y="11520"/>
                  </a:lnTo>
                  <a:lnTo>
                    <a:pt x="9475" y="11935"/>
                  </a:lnTo>
                  <a:lnTo>
                    <a:pt x="8898" y="12350"/>
                  </a:lnTo>
                  <a:lnTo>
                    <a:pt x="8331" y="12765"/>
                  </a:lnTo>
                  <a:lnTo>
                    <a:pt x="7775" y="13191"/>
                  </a:lnTo>
                  <a:lnTo>
                    <a:pt x="7238" y="13616"/>
                  </a:lnTo>
                  <a:lnTo>
                    <a:pt x="6702" y="14041"/>
                  </a:lnTo>
                  <a:lnTo>
                    <a:pt x="6185" y="14476"/>
                  </a:lnTo>
                  <a:lnTo>
                    <a:pt x="5689" y="14901"/>
                  </a:lnTo>
                  <a:lnTo>
                    <a:pt x="5204" y="15337"/>
                  </a:lnTo>
                  <a:lnTo>
                    <a:pt x="4728" y="15782"/>
                  </a:lnTo>
                  <a:lnTo>
                    <a:pt x="4272" y="16217"/>
                  </a:lnTo>
                  <a:lnTo>
                    <a:pt x="3837" y="16663"/>
                  </a:lnTo>
                  <a:lnTo>
                    <a:pt x="3422" y="17098"/>
                  </a:lnTo>
                  <a:lnTo>
                    <a:pt x="3027" y="17543"/>
                  </a:lnTo>
                  <a:lnTo>
                    <a:pt x="2643" y="17999"/>
                  </a:lnTo>
                  <a:lnTo>
                    <a:pt x="2288" y="18444"/>
                  </a:lnTo>
                  <a:lnTo>
                    <a:pt x="1954" y="18890"/>
                  </a:lnTo>
                  <a:lnTo>
                    <a:pt x="1640" y="19345"/>
                  </a:lnTo>
                  <a:lnTo>
                    <a:pt x="1357" y="19791"/>
                  </a:lnTo>
                  <a:lnTo>
                    <a:pt x="1094" y="20246"/>
                  </a:lnTo>
                  <a:lnTo>
                    <a:pt x="861" y="20702"/>
                  </a:lnTo>
                  <a:lnTo>
                    <a:pt x="750" y="20924"/>
                  </a:lnTo>
                  <a:lnTo>
                    <a:pt x="648" y="21157"/>
                  </a:lnTo>
                  <a:lnTo>
                    <a:pt x="547" y="21380"/>
                  </a:lnTo>
                  <a:lnTo>
                    <a:pt x="466" y="21613"/>
                  </a:lnTo>
                  <a:lnTo>
                    <a:pt x="385" y="21835"/>
                  </a:lnTo>
                  <a:lnTo>
                    <a:pt x="304" y="22068"/>
                  </a:lnTo>
                  <a:lnTo>
                    <a:pt x="244" y="22291"/>
                  </a:lnTo>
                  <a:lnTo>
                    <a:pt x="183" y="22513"/>
                  </a:lnTo>
                  <a:lnTo>
                    <a:pt x="132" y="22746"/>
                  </a:lnTo>
                  <a:lnTo>
                    <a:pt x="92" y="22969"/>
                  </a:lnTo>
                  <a:lnTo>
                    <a:pt x="51" y="23202"/>
                  </a:lnTo>
                  <a:lnTo>
                    <a:pt x="21" y="23425"/>
                  </a:lnTo>
                  <a:lnTo>
                    <a:pt x="1" y="23718"/>
                  </a:lnTo>
                  <a:lnTo>
                    <a:pt x="1" y="24012"/>
                  </a:lnTo>
                  <a:lnTo>
                    <a:pt x="21" y="24305"/>
                  </a:lnTo>
                  <a:lnTo>
                    <a:pt x="61" y="24609"/>
                  </a:lnTo>
                  <a:lnTo>
                    <a:pt x="112" y="24902"/>
                  </a:lnTo>
                  <a:lnTo>
                    <a:pt x="183" y="25206"/>
                  </a:lnTo>
                  <a:lnTo>
                    <a:pt x="274" y="25500"/>
                  </a:lnTo>
                  <a:lnTo>
                    <a:pt x="385" y="25793"/>
                  </a:lnTo>
                  <a:lnTo>
                    <a:pt x="507" y="26087"/>
                  </a:lnTo>
                  <a:lnTo>
                    <a:pt x="648" y="26380"/>
                  </a:lnTo>
                  <a:lnTo>
                    <a:pt x="800" y="26664"/>
                  </a:lnTo>
                  <a:lnTo>
                    <a:pt x="972" y="26937"/>
                  </a:lnTo>
                  <a:lnTo>
                    <a:pt x="1155" y="27210"/>
                  </a:lnTo>
                  <a:lnTo>
                    <a:pt x="1347" y="27463"/>
                  </a:lnTo>
                  <a:lnTo>
                    <a:pt x="1549" y="27716"/>
                  </a:lnTo>
                  <a:lnTo>
                    <a:pt x="1772" y="27959"/>
                  </a:lnTo>
                  <a:lnTo>
                    <a:pt x="1995" y="28192"/>
                  </a:lnTo>
                  <a:lnTo>
                    <a:pt x="2238" y="28415"/>
                  </a:lnTo>
                  <a:lnTo>
                    <a:pt x="2491" y="28617"/>
                  </a:lnTo>
                  <a:lnTo>
                    <a:pt x="2744" y="28810"/>
                  </a:lnTo>
                  <a:lnTo>
                    <a:pt x="3017" y="28982"/>
                  </a:lnTo>
                  <a:lnTo>
                    <a:pt x="3290" y="29144"/>
                  </a:lnTo>
                  <a:lnTo>
                    <a:pt x="3574" y="29285"/>
                  </a:lnTo>
                  <a:lnTo>
                    <a:pt x="3867" y="29407"/>
                  </a:lnTo>
                  <a:lnTo>
                    <a:pt x="4161" y="29508"/>
                  </a:lnTo>
                  <a:lnTo>
                    <a:pt x="4465" y="29589"/>
                  </a:lnTo>
                  <a:lnTo>
                    <a:pt x="4778" y="29650"/>
                  </a:lnTo>
                  <a:lnTo>
                    <a:pt x="5092" y="29690"/>
                  </a:lnTo>
                  <a:lnTo>
                    <a:pt x="5244" y="29701"/>
                  </a:lnTo>
                  <a:lnTo>
                    <a:pt x="5568" y="29701"/>
                  </a:lnTo>
                  <a:lnTo>
                    <a:pt x="5730" y="29690"/>
                  </a:lnTo>
                  <a:lnTo>
                    <a:pt x="5892" y="29680"/>
                  </a:lnTo>
                  <a:lnTo>
                    <a:pt x="6054" y="29660"/>
                  </a:lnTo>
                  <a:lnTo>
                    <a:pt x="6216" y="29630"/>
                  </a:lnTo>
                  <a:lnTo>
                    <a:pt x="6378" y="29599"/>
                  </a:lnTo>
                  <a:lnTo>
                    <a:pt x="6671" y="29528"/>
                  </a:lnTo>
                  <a:lnTo>
                    <a:pt x="6985" y="29447"/>
                  </a:lnTo>
                  <a:lnTo>
                    <a:pt x="7309" y="29346"/>
                  </a:lnTo>
                  <a:lnTo>
                    <a:pt x="7643" y="29245"/>
                  </a:lnTo>
                  <a:lnTo>
                    <a:pt x="8342" y="29012"/>
                  </a:lnTo>
                  <a:lnTo>
                    <a:pt x="9081" y="28739"/>
                  </a:lnTo>
                  <a:lnTo>
                    <a:pt x="9850" y="28435"/>
                  </a:lnTo>
                  <a:lnTo>
                    <a:pt x="10650" y="28101"/>
                  </a:lnTo>
                  <a:lnTo>
                    <a:pt x="11490" y="27727"/>
                  </a:lnTo>
                  <a:lnTo>
                    <a:pt x="12340" y="27332"/>
                  </a:lnTo>
                  <a:lnTo>
                    <a:pt x="13231" y="26907"/>
                  </a:lnTo>
                  <a:lnTo>
                    <a:pt x="14122" y="26451"/>
                  </a:lnTo>
                  <a:lnTo>
                    <a:pt x="15043" y="25975"/>
                  </a:lnTo>
                  <a:lnTo>
                    <a:pt x="15974" y="25479"/>
                  </a:lnTo>
                  <a:lnTo>
                    <a:pt x="16905" y="24953"/>
                  </a:lnTo>
                  <a:lnTo>
                    <a:pt x="17847" y="24417"/>
                  </a:lnTo>
                  <a:lnTo>
                    <a:pt x="18798" y="23850"/>
                  </a:lnTo>
                  <a:lnTo>
                    <a:pt x="19740" y="23283"/>
                  </a:lnTo>
                  <a:lnTo>
                    <a:pt x="20681" y="22686"/>
                  </a:lnTo>
                  <a:lnTo>
                    <a:pt x="21622" y="22088"/>
                  </a:lnTo>
                  <a:lnTo>
                    <a:pt x="22544" y="21471"/>
                  </a:lnTo>
                  <a:lnTo>
                    <a:pt x="23455" y="20853"/>
                  </a:lnTo>
                  <a:lnTo>
                    <a:pt x="24345" y="20226"/>
                  </a:lnTo>
                  <a:lnTo>
                    <a:pt x="25216" y="19588"/>
                  </a:lnTo>
                  <a:lnTo>
                    <a:pt x="26066" y="18940"/>
                  </a:lnTo>
                  <a:lnTo>
                    <a:pt x="26886" y="18303"/>
                  </a:lnTo>
                  <a:lnTo>
                    <a:pt x="27676" y="17655"/>
                  </a:lnTo>
                  <a:lnTo>
                    <a:pt x="28435" y="17017"/>
                  </a:lnTo>
                  <a:lnTo>
                    <a:pt x="29164" y="16369"/>
                  </a:lnTo>
                  <a:lnTo>
                    <a:pt x="29508" y="16055"/>
                  </a:lnTo>
                  <a:lnTo>
                    <a:pt x="29842" y="15731"/>
                  </a:lnTo>
                  <a:lnTo>
                    <a:pt x="30166" y="15418"/>
                  </a:lnTo>
                  <a:lnTo>
                    <a:pt x="30480" y="15104"/>
                  </a:lnTo>
                  <a:lnTo>
                    <a:pt x="30783" y="14790"/>
                  </a:lnTo>
                  <a:lnTo>
                    <a:pt x="31067" y="14486"/>
                  </a:lnTo>
                  <a:lnTo>
                    <a:pt x="31350" y="14173"/>
                  </a:lnTo>
                  <a:lnTo>
                    <a:pt x="31613" y="13869"/>
                  </a:lnTo>
                  <a:lnTo>
                    <a:pt x="31856" y="13565"/>
                  </a:lnTo>
                  <a:lnTo>
                    <a:pt x="32099" y="13261"/>
                  </a:lnTo>
                  <a:lnTo>
                    <a:pt x="32130" y="13089"/>
                  </a:lnTo>
                  <a:lnTo>
                    <a:pt x="32160" y="12877"/>
                  </a:lnTo>
                  <a:lnTo>
                    <a:pt x="32180" y="12634"/>
                  </a:lnTo>
                  <a:lnTo>
                    <a:pt x="32190" y="12371"/>
                  </a:lnTo>
                  <a:lnTo>
                    <a:pt x="32200" y="12067"/>
                  </a:lnTo>
                  <a:lnTo>
                    <a:pt x="32200" y="11743"/>
                  </a:lnTo>
                  <a:lnTo>
                    <a:pt x="32180" y="11024"/>
                  </a:lnTo>
                  <a:lnTo>
                    <a:pt x="32130" y="10225"/>
                  </a:lnTo>
                  <a:lnTo>
                    <a:pt x="32059" y="9364"/>
                  </a:lnTo>
                  <a:lnTo>
                    <a:pt x="31968" y="8443"/>
                  </a:lnTo>
                  <a:lnTo>
                    <a:pt x="31846" y="7481"/>
                  </a:lnTo>
                  <a:lnTo>
                    <a:pt x="31694" y="6489"/>
                  </a:lnTo>
                  <a:lnTo>
                    <a:pt x="31532" y="5487"/>
                  </a:lnTo>
                  <a:lnTo>
                    <a:pt x="31431" y="4991"/>
                  </a:lnTo>
                  <a:lnTo>
                    <a:pt x="31340" y="4485"/>
                  </a:lnTo>
                  <a:lnTo>
                    <a:pt x="31229" y="3999"/>
                  </a:lnTo>
                  <a:lnTo>
                    <a:pt x="31117" y="3503"/>
                  </a:lnTo>
                  <a:lnTo>
                    <a:pt x="31006" y="3028"/>
                  </a:lnTo>
                  <a:lnTo>
                    <a:pt x="30885" y="2552"/>
                  </a:lnTo>
                  <a:lnTo>
                    <a:pt x="30753" y="2086"/>
                  </a:lnTo>
                  <a:lnTo>
                    <a:pt x="30621" y="1641"/>
                  </a:lnTo>
                  <a:lnTo>
                    <a:pt x="30480" y="1206"/>
                  </a:lnTo>
                  <a:lnTo>
                    <a:pt x="30338" y="780"/>
                  </a:lnTo>
                  <a:lnTo>
                    <a:pt x="30196" y="375"/>
                  </a:lnTo>
                  <a:lnTo>
                    <a:pt x="30034" y="1"/>
                  </a:lnTo>
                  <a:close/>
                </a:path>
              </a:pathLst>
            </a:custGeom>
            <a:solidFill>
              <a:srgbClr val="2D406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63;p15">
              <a:extLst>
                <a:ext uri="{FF2B5EF4-FFF2-40B4-BE49-F238E27FC236}">
                  <a16:creationId xmlns:a16="http://schemas.microsoft.com/office/drawing/2014/main" id="{57F41324-AF0E-76CC-2F3F-2714B95E1EA4}"/>
                </a:ext>
              </a:extLst>
            </p:cNvPr>
            <p:cNvSpPr/>
            <p:nvPr/>
          </p:nvSpPr>
          <p:spPr>
            <a:xfrm>
              <a:off x="599400" y="4140425"/>
              <a:ext cx="255625" cy="126550"/>
            </a:xfrm>
            <a:custGeom>
              <a:avLst/>
              <a:gdLst/>
              <a:ahLst/>
              <a:cxnLst/>
              <a:rect l="l" t="t" r="r" b="b"/>
              <a:pathLst>
                <a:path w="10225" h="5062" extrusionOk="0">
                  <a:moveTo>
                    <a:pt x="9779" y="0"/>
                  </a:moveTo>
                  <a:lnTo>
                    <a:pt x="9638" y="21"/>
                  </a:lnTo>
                  <a:lnTo>
                    <a:pt x="9496" y="41"/>
                  </a:lnTo>
                  <a:lnTo>
                    <a:pt x="9192" y="122"/>
                  </a:lnTo>
                  <a:lnTo>
                    <a:pt x="8899" y="193"/>
                  </a:lnTo>
                  <a:lnTo>
                    <a:pt x="8342" y="355"/>
                  </a:lnTo>
                  <a:lnTo>
                    <a:pt x="7775" y="517"/>
                  </a:lnTo>
                  <a:lnTo>
                    <a:pt x="7249" y="678"/>
                  </a:lnTo>
                  <a:lnTo>
                    <a:pt x="6712" y="851"/>
                  </a:lnTo>
                  <a:lnTo>
                    <a:pt x="6196" y="1033"/>
                  </a:lnTo>
                  <a:lnTo>
                    <a:pt x="5670" y="1225"/>
                  </a:lnTo>
                  <a:lnTo>
                    <a:pt x="5184" y="1428"/>
                  </a:lnTo>
                  <a:lnTo>
                    <a:pt x="4698" y="1640"/>
                  </a:lnTo>
                  <a:lnTo>
                    <a:pt x="4222" y="1873"/>
                  </a:lnTo>
                  <a:lnTo>
                    <a:pt x="3756" y="2116"/>
                  </a:lnTo>
                  <a:lnTo>
                    <a:pt x="3291" y="2369"/>
                  </a:lnTo>
                  <a:lnTo>
                    <a:pt x="2845" y="2652"/>
                  </a:lnTo>
                  <a:lnTo>
                    <a:pt x="2400" y="2946"/>
                  </a:lnTo>
                  <a:lnTo>
                    <a:pt x="1975" y="3250"/>
                  </a:lnTo>
                  <a:lnTo>
                    <a:pt x="1732" y="3442"/>
                  </a:lnTo>
                  <a:lnTo>
                    <a:pt x="1489" y="3634"/>
                  </a:lnTo>
                  <a:lnTo>
                    <a:pt x="1256" y="3837"/>
                  </a:lnTo>
                  <a:lnTo>
                    <a:pt x="1023" y="4039"/>
                  </a:lnTo>
                  <a:lnTo>
                    <a:pt x="790" y="4252"/>
                  </a:lnTo>
                  <a:lnTo>
                    <a:pt x="568" y="4474"/>
                  </a:lnTo>
                  <a:lnTo>
                    <a:pt x="436" y="4616"/>
                  </a:lnTo>
                  <a:lnTo>
                    <a:pt x="347" y="4712"/>
                  </a:lnTo>
                  <a:lnTo>
                    <a:pt x="347" y="4712"/>
                  </a:lnTo>
                  <a:lnTo>
                    <a:pt x="497" y="4586"/>
                  </a:lnTo>
                  <a:lnTo>
                    <a:pt x="922" y="4201"/>
                  </a:lnTo>
                  <a:lnTo>
                    <a:pt x="1367" y="3837"/>
                  </a:lnTo>
                  <a:lnTo>
                    <a:pt x="1600" y="3665"/>
                  </a:lnTo>
                  <a:lnTo>
                    <a:pt x="1833" y="3493"/>
                  </a:lnTo>
                  <a:lnTo>
                    <a:pt x="2268" y="3189"/>
                  </a:lnTo>
                  <a:lnTo>
                    <a:pt x="2714" y="2916"/>
                  </a:lnTo>
                  <a:lnTo>
                    <a:pt x="3179" y="2642"/>
                  </a:lnTo>
                  <a:lnTo>
                    <a:pt x="3645" y="2399"/>
                  </a:lnTo>
                  <a:lnTo>
                    <a:pt x="4121" y="2166"/>
                  </a:lnTo>
                  <a:lnTo>
                    <a:pt x="4607" y="1954"/>
                  </a:lnTo>
                  <a:lnTo>
                    <a:pt x="5103" y="1751"/>
                  </a:lnTo>
                  <a:lnTo>
                    <a:pt x="5609" y="1569"/>
                  </a:lnTo>
                  <a:lnTo>
                    <a:pt x="6105" y="1397"/>
                  </a:lnTo>
                  <a:lnTo>
                    <a:pt x="6621" y="1245"/>
                  </a:lnTo>
                  <a:lnTo>
                    <a:pt x="7127" y="1093"/>
                  </a:lnTo>
                  <a:lnTo>
                    <a:pt x="7643" y="962"/>
                  </a:lnTo>
                  <a:lnTo>
                    <a:pt x="8251" y="810"/>
                  </a:lnTo>
                  <a:lnTo>
                    <a:pt x="8858" y="668"/>
                  </a:lnTo>
                  <a:lnTo>
                    <a:pt x="9526" y="527"/>
                  </a:lnTo>
                  <a:lnTo>
                    <a:pt x="9688" y="476"/>
                  </a:lnTo>
                  <a:lnTo>
                    <a:pt x="9840" y="415"/>
                  </a:lnTo>
                  <a:lnTo>
                    <a:pt x="10154" y="284"/>
                  </a:lnTo>
                  <a:lnTo>
                    <a:pt x="10194" y="253"/>
                  </a:lnTo>
                  <a:lnTo>
                    <a:pt x="10215" y="213"/>
                  </a:lnTo>
                  <a:lnTo>
                    <a:pt x="10225" y="162"/>
                  </a:lnTo>
                  <a:lnTo>
                    <a:pt x="10215" y="112"/>
                  </a:lnTo>
                  <a:lnTo>
                    <a:pt x="10194" y="71"/>
                  </a:lnTo>
                  <a:lnTo>
                    <a:pt x="10164" y="31"/>
                  </a:lnTo>
                  <a:lnTo>
                    <a:pt x="10123" y="0"/>
                  </a:lnTo>
                  <a:close/>
                  <a:moveTo>
                    <a:pt x="347" y="4712"/>
                  </a:moveTo>
                  <a:lnTo>
                    <a:pt x="244" y="4798"/>
                  </a:lnTo>
                  <a:lnTo>
                    <a:pt x="122" y="4920"/>
                  </a:lnTo>
                  <a:lnTo>
                    <a:pt x="78" y="4973"/>
                  </a:lnTo>
                  <a:lnTo>
                    <a:pt x="78" y="4973"/>
                  </a:lnTo>
                  <a:lnTo>
                    <a:pt x="82" y="4970"/>
                  </a:lnTo>
                  <a:lnTo>
                    <a:pt x="163" y="4910"/>
                  </a:lnTo>
                  <a:lnTo>
                    <a:pt x="294" y="4768"/>
                  </a:lnTo>
                  <a:lnTo>
                    <a:pt x="347" y="4712"/>
                  </a:lnTo>
                  <a:close/>
                  <a:moveTo>
                    <a:pt x="78" y="4973"/>
                  </a:moveTo>
                  <a:lnTo>
                    <a:pt x="11" y="5021"/>
                  </a:lnTo>
                  <a:lnTo>
                    <a:pt x="1" y="5041"/>
                  </a:lnTo>
                  <a:lnTo>
                    <a:pt x="11" y="5051"/>
                  </a:lnTo>
                  <a:lnTo>
                    <a:pt x="21" y="5062"/>
                  </a:lnTo>
                  <a:lnTo>
                    <a:pt x="31" y="5051"/>
                  </a:lnTo>
                  <a:lnTo>
                    <a:pt x="72" y="4981"/>
                  </a:lnTo>
                  <a:lnTo>
                    <a:pt x="78" y="4973"/>
                  </a:lnTo>
                  <a:close/>
                </a:path>
              </a:pathLst>
            </a:custGeom>
            <a:solidFill>
              <a:srgbClr val="26263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64;p15">
              <a:extLst>
                <a:ext uri="{FF2B5EF4-FFF2-40B4-BE49-F238E27FC236}">
                  <a16:creationId xmlns:a16="http://schemas.microsoft.com/office/drawing/2014/main" id="{3D5BE995-FA8E-11E7-1623-441E926DF486}"/>
                </a:ext>
              </a:extLst>
            </p:cNvPr>
            <p:cNvSpPr/>
            <p:nvPr/>
          </p:nvSpPr>
          <p:spPr>
            <a:xfrm>
              <a:off x="2065925" y="2213075"/>
              <a:ext cx="188050" cy="289800"/>
            </a:xfrm>
            <a:custGeom>
              <a:avLst/>
              <a:gdLst/>
              <a:ahLst/>
              <a:cxnLst/>
              <a:rect l="l" t="t" r="r" b="b"/>
              <a:pathLst>
                <a:path w="7522" h="11592" extrusionOk="0">
                  <a:moveTo>
                    <a:pt x="3422" y="1"/>
                  </a:moveTo>
                  <a:lnTo>
                    <a:pt x="3280" y="11"/>
                  </a:lnTo>
                  <a:lnTo>
                    <a:pt x="3138" y="21"/>
                  </a:lnTo>
                  <a:lnTo>
                    <a:pt x="2996" y="51"/>
                  </a:lnTo>
                  <a:lnTo>
                    <a:pt x="2855" y="82"/>
                  </a:lnTo>
                  <a:lnTo>
                    <a:pt x="2713" y="112"/>
                  </a:lnTo>
                  <a:lnTo>
                    <a:pt x="2581" y="163"/>
                  </a:lnTo>
                  <a:lnTo>
                    <a:pt x="2440" y="213"/>
                  </a:lnTo>
                  <a:lnTo>
                    <a:pt x="2308" y="274"/>
                  </a:lnTo>
                  <a:lnTo>
                    <a:pt x="2177" y="335"/>
                  </a:lnTo>
                  <a:lnTo>
                    <a:pt x="2045" y="406"/>
                  </a:lnTo>
                  <a:lnTo>
                    <a:pt x="1913" y="487"/>
                  </a:lnTo>
                  <a:lnTo>
                    <a:pt x="1792" y="568"/>
                  </a:lnTo>
                  <a:lnTo>
                    <a:pt x="1549" y="740"/>
                  </a:lnTo>
                  <a:lnTo>
                    <a:pt x="1316" y="942"/>
                  </a:lnTo>
                  <a:lnTo>
                    <a:pt x="1104" y="1155"/>
                  </a:lnTo>
                  <a:lnTo>
                    <a:pt x="911" y="1388"/>
                  </a:lnTo>
                  <a:lnTo>
                    <a:pt x="729" y="1641"/>
                  </a:lnTo>
                  <a:lnTo>
                    <a:pt x="658" y="1762"/>
                  </a:lnTo>
                  <a:lnTo>
                    <a:pt x="577" y="1894"/>
                  </a:lnTo>
                  <a:lnTo>
                    <a:pt x="506" y="2025"/>
                  </a:lnTo>
                  <a:lnTo>
                    <a:pt x="446" y="2167"/>
                  </a:lnTo>
                  <a:lnTo>
                    <a:pt x="334" y="2440"/>
                  </a:lnTo>
                  <a:lnTo>
                    <a:pt x="243" y="2714"/>
                  </a:lnTo>
                  <a:lnTo>
                    <a:pt x="162" y="2997"/>
                  </a:lnTo>
                  <a:lnTo>
                    <a:pt x="101" y="3291"/>
                  </a:lnTo>
                  <a:lnTo>
                    <a:pt x="61" y="3584"/>
                  </a:lnTo>
                  <a:lnTo>
                    <a:pt x="31" y="3878"/>
                  </a:lnTo>
                  <a:lnTo>
                    <a:pt x="10" y="4171"/>
                  </a:lnTo>
                  <a:lnTo>
                    <a:pt x="0" y="4465"/>
                  </a:lnTo>
                  <a:lnTo>
                    <a:pt x="10" y="4769"/>
                  </a:lnTo>
                  <a:lnTo>
                    <a:pt x="20" y="5072"/>
                  </a:lnTo>
                  <a:lnTo>
                    <a:pt x="41" y="5366"/>
                  </a:lnTo>
                  <a:lnTo>
                    <a:pt x="71" y="5669"/>
                  </a:lnTo>
                  <a:lnTo>
                    <a:pt x="112" y="5963"/>
                  </a:lnTo>
                  <a:lnTo>
                    <a:pt x="162" y="6267"/>
                  </a:lnTo>
                  <a:lnTo>
                    <a:pt x="263" y="6854"/>
                  </a:lnTo>
                  <a:lnTo>
                    <a:pt x="496" y="8028"/>
                  </a:lnTo>
                  <a:lnTo>
                    <a:pt x="618" y="8615"/>
                  </a:lnTo>
                  <a:lnTo>
                    <a:pt x="719" y="9212"/>
                  </a:lnTo>
                  <a:lnTo>
                    <a:pt x="759" y="9506"/>
                  </a:lnTo>
                  <a:lnTo>
                    <a:pt x="800" y="9799"/>
                  </a:lnTo>
                  <a:lnTo>
                    <a:pt x="830" y="10093"/>
                  </a:lnTo>
                  <a:lnTo>
                    <a:pt x="850" y="10387"/>
                  </a:lnTo>
                  <a:lnTo>
                    <a:pt x="861" y="10680"/>
                  </a:lnTo>
                  <a:lnTo>
                    <a:pt x="861" y="10984"/>
                  </a:lnTo>
                  <a:lnTo>
                    <a:pt x="850" y="11277"/>
                  </a:lnTo>
                  <a:lnTo>
                    <a:pt x="830" y="11571"/>
                  </a:lnTo>
                  <a:lnTo>
                    <a:pt x="1083" y="11591"/>
                  </a:lnTo>
                  <a:lnTo>
                    <a:pt x="1336" y="11591"/>
                  </a:lnTo>
                  <a:lnTo>
                    <a:pt x="1589" y="11581"/>
                  </a:lnTo>
                  <a:lnTo>
                    <a:pt x="1832" y="11561"/>
                  </a:lnTo>
                  <a:lnTo>
                    <a:pt x="2085" y="11541"/>
                  </a:lnTo>
                  <a:lnTo>
                    <a:pt x="2328" y="11500"/>
                  </a:lnTo>
                  <a:lnTo>
                    <a:pt x="2581" y="11449"/>
                  </a:lnTo>
                  <a:lnTo>
                    <a:pt x="2824" y="11389"/>
                  </a:lnTo>
                  <a:lnTo>
                    <a:pt x="3057" y="11318"/>
                  </a:lnTo>
                  <a:lnTo>
                    <a:pt x="3300" y="11237"/>
                  </a:lnTo>
                  <a:lnTo>
                    <a:pt x="3533" y="11156"/>
                  </a:lnTo>
                  <a:lnTo>
                    <a:pt x="3766" y="11055"/>
                  </a:lnTo>
                  <a:lnTo>
                    <a:pt x="3999" y="10943"/>
                  </a:lnTo>
                  <a:lnTo>
                    <a:pt x="4221" y="10832"/>
                  </a:lnTo>
                  <a:lnTo>
                    <a:pt x="4434" y="10710"/>
                  </a:lnTo>
                  <a:lnTo>
                    <a:pt x="4657" y="10579"/>
                  </a:lnTo>
                  <a:lnTo>
                    <a:pt x="4859" y="10437"/>
                  </a:lnTo>
                  <a:lnTo>
                    <a:pt x="5061" y="10295"/>
                  </a:lnTo>
                  <a:lnTo>
                    <a:pt x="5264" y="10133"/>
                  </a:lnTo>
                  <a:lnTo>
                    <a:pt x="5456" y="9972"/>
                  </a:lnTo>
                  <a:lnTo>
                    <a:pt x="5638" y="9810"/>
                  </a:lnTo>
                  <a:lnTo>
                    <a:pt x="5821" y="9627"/>
                  </a:lnTo>
                  <a:lnTo>
                    <a:pt x="5993" y="9445"/>
                  </a:lnTo>
                  <a:lnTo>
                    <a:pt x="6155" y="9253"/>
                  </a:lnTo>
                  <a:lnTo>
                    <a:pt x="6317" y="9061"/>
                  </a:lnTo>
                  <a:lnTo>
                    <a:pt x="6458" y="8858"/>
                  </a:lnTo>
                  <a:lnTo>
                    <a:pt x="6600" y="8656"/>
                  </a:lnTo>
                  <a:lnTo>
                    <a:pt x="6732" y="8443"/>
                  </a:lnTo>
                  <a:lnTo>
                    <a:pt x="6853" y="8220"/>
                  </a:lnTo>
                  <a:lnTo>
                    <a:pt x="6965" y="7998"/>
                  </a:lnTo>
                  <a:lnTo>
                    <a:pt x="7076" y="7765"/>
                  </a:lnTo>
                  <a:lnTo>
                    <a:pt x="7167" y="7532"/>
                  </a:lnTo>
                  <a:lnTo>
                    <a:pt x="7248" y="7289"/>
                  </a:lnTo>
                  <a:lnTo>
                    <a:pt x="7319" y="7056"/>
                  </a:lnTo>
                  <a:lnTo>
                    <a:pt x="7380" y="6813"/>
                  </a:lnTo>
                  <a:lnTo>
                    <a:pt x="7430" y="6560"/>
                  </a:lnTo>
                  <a:lnTo>
                    <a:pt x="7471" y="6317"/>
                  </a:lnTo>
                  <a:lnTo>
                    <a:pt x="7501" y="6064"/>
                  </a:lnTo>
                  <a:lnTo>
                    <a:pt x="7511" y="5821"/>
                  </a:lnTo>
                  <a:lnTo>
                    <a:pt x="7521" y="5568"/>
                  </a:lnTo>
                  <a:lnTo>
                    <a:pt x="7521" y="5315"/>
                  </a:lnTo>
                  <a:lnTo>
                    <a:pt x="7511" y="5062"/>
                  </a:lnTo>
                  <a:lnTo>
                    <a:pt x="7491" y="4819"/>
                  </a:lnTo>
                  <a:lnTo>
                    <a:pt x="7461" y="4566"/>
                  </a:lnTo>
                  <a:lnTo>
                    <a:pt x="7420" y="4313"/>
                  </a:lnTo>
                  <a:lnTo>
                    <a:pt x="7369" y="4070"/>
                  </a:lnTo>
                  <a:lnTo>
                    <a:pt x="7309" y="3827"/>
                  </a:lnTo>
                  <a:lnTo>
                    <a:pt x="7248" y="3584"/>
                  </a:lnTo>
                  <a:lnTo>
                    <a:pt x="7167" y="3341"/>
                  </a:lnTo>
                  <a:lnTo>
                    <a:pt x="7076" y="3108"/>
                  </a:lnTo>
                  <a:lnTo>
                    <a:pt x="6985" y="2876"/>
                  </a:lnTo>
                  <a:lnTo>
                    <a:pt x="6884" y="2643"/>
                  </a:lnTo>
                  <a:lnTo>
                    <a:pt x="6772" y="2420"/>
                  </a:lnTo>
                  <a:lnTo>
                    <a:pt x="6651" y="2197"/>
                  </a:lnTo>
                  <a:lnTo>
                    <a:pt x="6519" y="1985"/>
                  </a:lnTo>
                  <a:lnTo>
                    <a:pt x="6377" y="1772"/>
                  </a:lnTo>
                  <a:lnTo>
                    <a:pt x="6236" y="1570"/>
                  </a:lnTo>
                  <a:lnTo>
                    <a:pt x="6084" y="1377"/>
                  </a:lnTo>
                  <a:lnTo>
                    <a:pt x="5922" y="1185"/>
                  </a:lnTo>
                  <a:lnTo>
                    <a:pt x="5750" y="1003"/>
                  </a:lnTo>
                  <a:lnTo>
                    <a:pt x="5568" y="821"/>
                  </a:lnTo>
                  <a:lnTo>
                    <a:pt x="5385" y="649"/>
                  </a:lnTo>
                  <a:lnTo>
                    <a:pt x="5193" y="497"/>
                  </a:lnTo>
                  <a:lnTo>
                    <a:pt x="4991" y="335"/>
                  </a:lnTo>
                  <a:lnTo>
                    <a:pt x="4282" y="132"/>
                  </a:lnTo>
                  <a:lnTo>
                    <a:pt x="4140" y="92"/>
                  </a:lnTo>
                  <a:lnTo>
                    <a:pt x="3999" y="51"/>
                  </a:lnTo>
                  <a:lnTo>
                    <a:pt x="3857" y="31"/>
                  </a:lnTo>
                  <a:lnTo>
                    <a:pt x="3715" y="11"/>
                  </a:lnTo>
                  <a:lnTo>
                    <a:pt x="3573"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65;p15">
              <a:extLst>
                <a:ext uri="{FF2B5EF4-FFF2-40B4-BE49-F238E27FC236}">
                  <a16:creationId xmlns:a16="http://schemas.microsoft.com/office/drawing/2014/main" id="{4F65C86A-9A48-5A94-D96A-086BC3175ACE}"/>
                </a:ext>
              </a:extLst>
            </p:cNvPr>
            <p:cNvSpPr/>
            <p:nvPr/>
          </p:nvSpPr>
          <p:spPr>
            <a:xfrm>
              <a:off x="2065925" y="2213075"/>
              <a:ext cx="188050" cy="289800"/>
            </a:xfrm>
            <a:custGeom>
              <a:avLst/>
              <a:gdLst/>
              <a:ahLst/>
              <a:cxnLst/>
              <a:rect l="l" t="t" r="r" b="b"/>
              <a:pathLst>
                <a:path w="7522" h="11592" fill="none" extrusionOk="0">
                  <a:moveTo>
                    <a:pt x="4991" y="335"/>
                  </a:moveTo>
                  <a:lnTo>
                    <a:pt x="4991" y="335"/>
                  </a:lnTo>
                  <a:lnTo>
                    <a:pt x="5193" y="497"/>
                  </a:lnTo>
                  <a:lnTo>
                    <a:pt x="5385" y="649"/>
                  </a:lnTo>
                  <a:lnTo>
                    <a:pt x="5568" y="821"/>
                  </a:lnTo>
                  <a:lnTo>
                    <a:pt x="5750" y="1003"/>
                  </a:lnTo>
                  <a:lnTo>
                    <a:pt x="5922" y="1185"/>
                  </a:lnTo>
                  <a:lnTo>
                    <a:pt x="6084" y="1377"/>
                  </a:lnTo>
                  <a:lnTo>
                    <a:pt x="6236" y="1570"/>
                  </a:lnTo>
                  <a:lnTo>
                    <a:pt x="6377" y="1772"/>
                  </a:lnTo>
                  <a:lnTo>
                    <a:pt x="6519" y="1985"/>
                  </a:lnTo>
                  <a:lnTo>
                    <a:pt x="6651" y="2197"/>
                  </a:lnTo>
                  <a:lnTo>
                    <a:pt x="6772" y="2420"/>
                  </a:lnTo>
                  <a:lnTo>
                    <a:pt x="6884" y="2643"/>
                  </a:lnTo>
                  <a:lnTo>
                    <a:pt x="6985" y="2876"/>
                  </a:lnTo>
                  <a:lnTo>
                    <a:pt x="7076" y="3108"/>
                  </a:lnTo>
                  <a:lnTo>
                    <a:pt x="7167" y="3341"/>
                  </a:lnTo>
                  <a:lnTo>
                    <a:pt x="7248" y="3584"/>
                  </a:lnTo>
                  <a:lnTo>
                    <a:pt x="7309" y="3827"/>
                  </a:lnTo>
                  <a:lnTo>
                    <a:pt x="7369" y="4070"/>
                  </a:lnTo>
                  <a:lnTo>
                    <a:pt x="7420" y="4313"/>
                  </a:lnTo>
                  <a:lnTo>
                    <a:pt x="7461" y="4566"/>
                  </a:lnTo>
                  <a:lnTo>
                    <a:pt x="7491" y="4819"/>
                  </a:lnTo>
                  <a:lnTo>
                    <a:pt x="7511" y="5062"/>
                  </a:lnTo>
                  <a:lnTo>
                    <a:pt x="7521" y="5315"/>
                  </a:lnTo>
                  <a:lnTo>
                    <a:pt x="7521" y="5568"/>
                  </a:lnTo>
                  <a:lnTo>
                    <a:pt x="7511" y="5821"/>
                  </a:lnTo>
                  <a:lnTo>
                    <a:pt x="7501" y="6064"/>
                  </a:lnTo>
                  <a:lnTo>
                    <a:pt x="7471" y="6317"/>
                  </a:lnTo>
                  <a:lnTo>
                    <a:pt x="7430" y="6560"/>
                  </a:lnTo>
                  <a:lnTo>
                    <a:pt x="7380" y="6813"/>
                  </a:lnTo>
                  <a:lnTo>
                    <a:pt x="7319" y="7056"/>
                  </a:lnTo>
                  <a:lnTo>
                    <a:pt x="7248" y="7289"/>
                  </a:lnTo>
                  <a:lnTo>
                    <a:pt x="7167" y="7532"/>
                  </a:lnTo>
                  <a:lnTo>
                    <a:pt x="7167" y="7532"/>
                  </a:lnTo>
                  <a:lnTo>
                    <a:pt x="7076" y="7765"/>
                  </a:lnTo>
                  <a:lnTo>
                    <a:pt x="6965" y="7998"/>
                  </a:lnTo>
                  <a:lnTo>
                    <a:pt x="6853" y="8220"/>
                  </a:lnTo>
                  <a:lnTo>
                    <a:pt x="6732" y="8443"/>
                  </a:lnTo>
                  <a:lnTo>
                    <a:pt x="6600" y="8656"/>
                  </a:lnTo>
                  <a:lnTo>
                    <a:pt x="6458" y="8858"/>
                  </a:lnTo>
                  <a:lnTo>
                    <a:pt x="6317" y="9061"/>
                  </a:lnTo>
                  <a:lnTo>
                    <a:pt x="6155" y="9253"/>
                  </a:lnTo>
                  <a:lnTo>
                    <a:pt x="5993" y="9445"/>
                  </a:lnTo>
                  <a:lnTo>
                    <a:pt x="5821" y="9627"/>
                  </a:lnTo>
                  <a:lnTo>
                    <a:pt x="5638" y="9810"/>
                  </a:lnTo>
                  <a:lnTo>
                    <a:pt x="5456" y="9972"/>
                  </a:lnTo>
                  <a:lnTo>
                    <a:pt x="5264" y="10133"/>
                  </a:lnTo>
                  <a:lnTo>
                    <a:pt x="5061" y="10295"/>
                  </a:lnTo>
                  <a:lnTo>
                    <a:pt x="4859" y="10437"/>
                  </a:lnTo>
                  <a:lnTo>
                    <a:pt x="4657" y="10579"/>
                  </a:lnTo>
                  <a:lnTo>
                    <a:pt x="4434" y="10710"/>
                  </a:lnTo>
                  <a:lnTo>
                    <a:pt x="4221" y="10832"/>
                  </a:lnTo>
                  <a:lnTo>
                    <a:pt x="3999" y="10943"/>
                  </a:lnTo>
                  <a:lnTo>
                    <a:pt x="3766" y="11055"/>
                  </a:lnTo>
                  <a:lnTo>
                    <a:pt x="3533" y="11156"/>
                  </a:lnTo>
                  <a:lnTo>
                    <a:pt x="3300" y="11237"/>
                  </a:lnTo>
                  <a:lnTo>
                    <a:pt x="3057" y="11318"/>
                  </a:lnTo>
                  <a:lnTo>
                    <a:pt x="2824" y="11389"/>
                  </a:lnTo>
                  <a:lnTo>
                    <a:pt x="2581" y="11449"/>
                  </a:lnTo>
                  <a:lnTo>
                    <a:pt x="2328" y="11500"/>
                  </a:lnTo>
                  <a:lnTo>
                    <a:pt x="2085" y="11541"/>
                  </a:lnTo>
                  <a:lnTo>
                    <a:pt x="1832" y="11561"/>
                  </a:lnTo>
                  <a:lnTo>
                    <a:pt x="1589" y="11581"/>
                  </a:lnTo>
                  <a:lnTo>
                    <a:pt x="1336" y="11591"/>
                  </a:lnTo>
                  <a:lnTo>
                    <a:pt x="1083" y="11591"/>
                  </a:lnTo>
                  <a:lnTo>
                    <a:pt x="830" y="11571"/>
                  </a:lnTo>
                  <a:lnTo>
                    <a:pt x="830" y="11571"/>
                  </a:lnTo>
                  <a:lnTo>
                    <a:pt x="850" y="11277"/>
                  </a:lnTo>
                  <a:lnTo>
                    <a:pt x="861" y="10984"/>
                  </a:lnTo>
                  <a:lnTo>
                    <a:pt x="861" y="10680"/>
                  </a:lnTo>
                  <a:lnTo>
                    <a:pt x="850" y="10387"/>
                  </a:lnTo>
                  <a:lnTo>
                    <a:pt x="830" y="10093"/>
                  </a:lnTo>
                  <a:lnTo>
                    <a:pt x="800" y="9799"/>
                  </a:lnTo>
                  <a:lnTo>
                    <a:pt x="759" y="9506"/>
                  </a:lnTo>
                  <a:lnTo>
                    <a:pt x="719" y="9212"/>
                  </a:lnTo>
                  <a:lnTo>
                    <a:pt x="618" y="8615"/>
                  </a:lnTo>
                  <a:lnTo>
                    <a:pt x="496" y="8028"/>
                  </a:lnTo>
                  <a:lnTo>
                    <a:pt x="263" y="6854"/>
                  </a:lnTo>
                  <a:lnTo>
                    <a:pt x="263" y="6854"/>
                  </a:lnTo>
                  <a:lnTo>
                    <a:pt x="162" y="6267"/>
                  </a:lnTo>
                  <a:lnTo>
                    <a:pt x="112" y="5963"/>
                  </a:lnTo>
                  <a:lnTo>
                    <a:pt x="71" y="5669"/>
                  </a:lnTo>
                  <a:lnTo>
                    <a:pt x="41" y="5366"/>
                  </a:lnTo>
                  <a:lnTo>
                    <a:pt x="20" y="5072"/>
                  </a:lnTo>
                  <a:lnTo>
                    <a:pt x="10" y="4769"/>
                  </a:lnTo>
                  <a:lnTo>
                    <a:pt x="0" y="4465"/>
                  </a:lnTo>
                  <a:lnTo>
                    <a:pt x="10" y="4171"/>
                  </a:lnTo>
                  <a:lnTo>
                    <a:pt x="31" y="3878"/>
                  </a:lnTo>
                  <a:lnTo>
                    <a:pt x="61" y="3584"/>
                  </a:lnTo>
                  <a:lnTo>
                    <a:pt x="101" y="3291"/>
                  </a:lnTo>
                  <a:lnTo>
                    <a:pt x="162" y="2997"/>
                  </a:lnTo>
                  <a:lnTo>
                    <a:pt x="243" y="2714"/>
                  </a:lnTo>
                  <a:lnTo>
                    <a:pt x="334" y="2440"/>
                  </a:lnTo>
                  <a:lnTo>
                    <a:pt x="446" y="2167"/>
                  </a:lnTo>
                  <a:lnTo>
                    <a:pt x="446" y="2167"/>
                  </a:lnTo>
                  <a:lnTo>
                    <a:pt x="506" y="2025"/>
                  </a:lnTo>
                  <a:lnTo>
                    <a:pt x="577" y="1894"/>
                  </a:lnTo>
                  <a:lnTo>
                    <a:pt x="658" y="1762"/>
                  </a:lnTo>
                  <a:lnTo>
                    <a:pt x="729" y="1641"/>
                  </a:lnTo>
                  <a:lnTo>
                    <a:pt x="911" y="1388"/>
                  </a:lnTo>
                  <a:lnTo>
                    <a:pt x="1104" y="1155"/>
                  </a:lnTo>
                  <a:lnTo>
                    <a:pt x="1316" y="942"/>
                  </a:lnTo>
                  <a:lnTo>
                    <a:pt x="1549" y="740"/>
                  </a:lnTo>
                  <a:lnTo>
                    <a:pt x="1792" y="568"/>
                  </a:lnTo>
                  <a:lnTo>
                    <a:pt x="1913" y="487"/>
                  </a:lnTo>
                  <a:lnTo>
                    <a:pt x="2045" y="406"/>
                  </a:lnTo>
                  <a:lnTo>
                    <a:pt x="2177" y="335"/>
                  </a:lnTo>
                  <a:lnTo>
                    <a:pt x="2308" y="274"/>
                  </a:lnTo>
                  <a:lnTo>
                    <a:pt x="2440" y="213"/>
                  </a:lnTo>
                  <a:lnTo>
                    <a:pt x="2581" y="163"/>
                  </a:lnTo>
                  <a:lnTo>
                    <a:pt x="2713" y="112"/>
                  </a:lnTo>
                  <a:lnTo>
                    <a:pt x="2855" y="82"/>
                  </a:lnTo>
                  <a:lnTo>
                    <a:pt x="2996" y="51"/>
                  </a:lnTo>
                  <a:lnTo>
                    <a:pt x="3138" y="21"/>
                  </a:lnTo>
                  <a:lnTo>
                    <a:pt x="3280" y="11"/>
                  </a:lnTo>
                  <a:lnTo>
                    <a:pt x="3422" y="1"/>
                  </a:lnTo>
                  <a:lnTo>
                    <a:pt x="3573" y="1"/>
                  </a:lnTo>
                  <a:lnTo>
                    <a:pt x="3715" y="11"/>
                  </a:lnTo>
                  <a:lnTo>
                    <a:pt x="3857" y="31"/>
                  </a:lnTo>
                  <a:lnTo>
                    <a:pt x="3999" y="51"/>
                  </a:lnTo>
                  <a:lnTo>
                    <a:pt x="4140" y="92"/>
                  </a:lnTo>
                  <a:lnTo>
                    <a:pt x="4282" y="132"/>
                  </a:lnTo>
                </a:path>
              </a:pathLst>
            </a:cu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66;p15">
              <a:extLst>
                <a:ext uri="{FF2B5EF4-FFF2-40B4-BE49-F238E27FC236}">
                  <a16:creationId xmlns:a16="http://schemas.microsoft.com/office/drawing/2014/main" id="{B5FE4B3E-1B7E-FF09-2034-D4968103C86D}"/>
                </a:ext>
              </a:extLst>
            </p:cNvPr>
            <p:cNvSpPr/>
            <p:nvPr/>
          </p:nvSpPr>
          <p:spPr>
            <a:xfrm>
              <a:off x="1204475" y="2213075"/>
              <a:ext cx="188075" cy="289800"/>
            </a:xfrm>
            <a:custGeom>
              <a:avLst/>
              <a:gdLst/>
              <a:ahLst/>
              <a:cxnLst/>
              <a:rect l="l" t="t" r="r" b="b"/>
              <a:pathLst>
                <a:path w="7523" h="11592" extrusionOk="0">
                  <a:moveTo>
                    <a:pt x="3949" y="1"/>
                  </a:moveTo>
                  <a:lnTo>
                    <a:pt x="3807" y="11"/>
                  </a:lnTo>
                  <a:lnTo>
                    <a:pt x="3665" y="31"/>
                  </a:lnTo>
                  <a:lnTo>
                    <a:pt x="3524" y="51"/>
                  </a:lnTo>
                  <a:lnTo>
                    <a:pt x="3382" y="92"/>
                  </a:lnTo>
                  <a:lnTo>
                    <a:pt x="3240" y="132"/>
                  </a:lnTo>
                  <a:lnTo>
                    <a:pt x="2532" y="335"/>
                  </a:lnTo>
                  <a:lnTo>
                    <a:pt x="2329" y="497"/>
                  </a:lnTo>
                  <a:lnTo>
                    <a:pt x="2137" y="649"/>
                  </a:lnTo>
                  <a:lnTo>
                    <a:pt x="1955" y="821"/>
                  </a:lnTo>
                  <a:lnTo>
                    <a:pt x="1772" y="1003"/>
                  </a:lnTo>
                  <a:lnTo>
                    <a:pt x="1600" y="1185"/>
                  </a:lnTo>
                  <a:lnTo>
                    <a:pt x="1438" y="1377"/>
                  </a:lnTo>
                  <a:lnTo>
                    <a:pt x="1287" y="1570"/>
                  </a:lnTo>
                  <a:lnTo>
                    <a:pt x="1145" y="1772"/>
                  </a:lnTo>
                  <a:lnTo>
                    <a:pt x="1003" y="1985"/>
                  </a:lnTo>
                  <a:lnTo>
                    <a:pt x="871" y="2197"/>
                  </a:lnTo>
                  <a:lnTo>
                    <a:pt x="750" y="2420"/>
                  </a:lnTo>
                  <a:lnTo>
                    <a:pt x="639" y="2643"/>
                  </a:lnTo>
                  <a:lnTo>
                    <a:pt x="537" y="2876"/>
                  </a:lnTo>
                  <a:lnTo>
                    <a:pt x="446" y="3108"/>
                  </a:lnTo>
                  <a:lnTo>
                    <a:pt x="355" y="3341"/>
                  </a:lnTo>
                  <a:lnTo>
                    <a:pt x="274" y="3584"/>
                  </a:lnTo>
                  <a:lnTo>
                    <a:pt x="214" y="3827"/>
                  </a:lnTo>
                  <a:lnTo>
                    <a:pt x="153" y="4070"/>
                  </a:lnTo>
                  <a:lnTo>
                    <a:pt x="102" y="4313"/>
                  </a:lnTo>
                  <a:lnTo>
                    <a:pt x="62" y="4566"/>
                  </a:lnTo>
                  <a:lnTo>
                    <a:pt x="31" y="4819"/>
                  </a:lnTo>
                  <a:lnTo>
                    <a:pt x="11" y="5062"/>
                  </a:lnTo>
                  <a:lnTo>
                    <a:pt x="1" y="5315"/>
                  </a:lnTo>
                  <a:lnTo>
                    <a:pt x="1" y="5568"/>
                  </a:lnTo>
                  <a:lnTo>
                    <a:pt x="11" y="5821"/>
                  </a:lnTo>
                  <a:lnTo>
                    <a:pt x="21" y="6064"/>
                  </a:lnTo>
                  <a:lnTo>
                    <a:pt x="52" y="6317"/>
                  </a:lnTo>
                  <a:lnTo>
                    <a:pt x="92" y="6560"/>
                  </a:lnTo>
                  <a:lnTo>
                    <a:pt x="143" y="6813"/>
                  </a:lnTo>
                  <a:lnTo>
                    <a:pt x="203" y="7056"/>
                  </a:lnTo>
                  <a:lnTo>
                    <a:pt x="274" y="7289"/>
                  </a:lnTo>
                  <a:lnTo>
                    <a:pt x="355" y="7532"/>
                  </a:lnTo>
                  <a:lnTo>
                    <a:pt x="446" y="7765"/>
                  </a:lnTo>
                  <a:lnTo>
                    <a:pt x="558" y="7998"/>
                  </a:lnTo>
                  <a:lnTo>
                    <a:pt x="669" y="8220"/>
                  </a:lnTo>
                  <a:lnTo>
                    <a:pt x="791" y="8443"/>
                  </a:lnTo>
                  <a:lnTo>
                    <a:pt x="922" y="8656"/>
                  </a:lnTo>
                  <a:lnTo>
                    <a:pt x="1064" y="8858"/>
                  </a:lnTo>
                  <a:lnTo>
                    <a:pt x="1206" y="9061"/>
                  </a:lnTo>
                  <a:lnTo>
                    <a:pt x="1367" y="9253"/>
                  </a:lnTo>
                  <a:lnTo>
                    <a:pt x="1529" y="9445"/>
                  </a:lnTo>
                  <a:lnTo>
                    <a:pt x="1702" y="9627"/>
                  </a:lnTo>
                  <a:lnTo>
                    <a:pt x="1884" y="9810"/>
                  </a:lnTo>
                  <a:lnTo>
                    <a:pt x="2066" y="9972"/>
                  </a:lnTo>
                  <a:lnTo>
                    <a:pt x="2258" y="10133"/>
                  </a:lnTo>
                  <a:lnTo>
                    <a:pt x="2461" y="10295"/>
                  </a:lnTo>
                  <a:lnTo>
                    <a:pt x="2663" y="10437"/>
                  </a:lnTo>
                  <a:lnTo>
                    <a:pt x="2866" y="10579"/>
                  </a:lnTo>
                  <a:lnTo>
                    <a:pt x="3088" y="10710"/>
                  </a:lnTo>
                  <a:lnTo>
                    <a:pt x="3301" y="10832"/>
                  </a:lnTo>
                  <a:lnTo>
                    <a:pt x="3524" y="10943"/>
                  </a:lnTo>
                  <a:lnTo>
                    <a:pt x="3756" y="11055"/>
                  </a:lnTo>
                  <a:lnTo>
                    <a:pt x="3989" y="11156"/>
                  </a:lnTo>
                  <a:lnTo>
                    <a:pt x="4222" y="11237"/>
                  </a:lnTo>
                  <a:lnTo>
                    <a:pt x="4465" y="11318"/>
                  </a:lnTo>
                  <a:lnTo>
                    <a:pt x="4698" y="11389"/>
                  </a:lnTo>
                  <a:lnTo>
                    <a:pt x="4941" y="11449"/>
                  </a:lnTo>
                  <a:lnTo>
                    <a:pt x="5194" y="11500"/>
                  </a:lnTo>
                  <a:lnTo>
                    <a:pt x="5437" y="11541"/>
                  </a:lnTo>
                  <a:lnTo>
                    <a:pt x="5690" y="11561"/>
                  </a:lnTo>
                  <a:lnTo>
                    <a:pt x="5933" y="11581"/>
                  </a:lnTo>
                  <a:lnTo>
                    <a:pt x="6186" y="11591"/>
                  </a:lnTo>
                  <a:lnTo>
                    <a:pt x="6439" y="11591"/>
                  </a:lnTo>
                  <a:lnTo>
                    <a:pt x="6692" y="11571"/>
                  </a:lnTo>
                  <a:lnTo>
                    <a:pt x="6672" y="11277"/>
                  </a:lnTo>
                  <a:lnTo>
                    <a:pt x="6662" y="10984"/>
                  </a:lnTo>
                  <a:lnTo>
                    <a:pt x="6662" y="10680"/>
                  </a:lnTo>
                  <a:lnTo>
                    <a:pt x="6672" y="10387"/>
                  </a:lnTo>
                  <a:lnTo>
                    <a:pt x="6692" y="10093"/>
                  </a:lnTo>
                  <a:lnTo>
                    <a:pt x="6722" y="9799"/>
                  </a:lnTo>
                  <a:lnTo>
                    <a:pt x="6763" y="9506"/>
                  </a:lnTo>
                  <a:lnTo>
                    <a:pt x="6803" y="9212"/>
                  </a:lnTo>
                  <a:lnTo>
                    <a:pt x="6905" y="8615"/>
                  </a:lnTo>
                  <a:lnTo>
                    <a:pt x="7026" y="8028"/>
                  </a:lnTo>
                  <a:lnTo>
                    <a:pt x="7259" y="6854"/>
                  </a:lnTo>
                  <a:lnTo>
                    <a:pt x="7360" y="6267"/>
                  </a:lnTo>
                  <a:lnTo>
                    <a:pt x="7411" y="5963"/>
                  </a:lnTo>
                  <a:lnTo>
                    <a:pt x="7451" y="5669"/>
                  </a:lnTo>
                  <a:lnTo>
                    <a:pt x="7482" y="5366"/>
                  </a:lnTo>
                  <a:lnTo>
                    <a:pt x="7502" y="5072"/>
                  </a:lnTo>
                  <a:lnTo>
                    <a:pt x="7512" y="4769"/>
                  </a:lnTo>
                  <a:lnTo>
                    <a:pt x="7522" y="4465"/>
                  </a:lnTo>
                  <a:lnTo>
                    <a:pt x="7512" y="4171"/>
                  </a:lnTo>
                  <a:lnTo>
                    <a:pt x="7492" y="3878"/>
                  </a:lnTo>
                  <a:lnTo>
                    <a:pt x="7461" y="3584"/>
                  </a:lnTo>
                  <a:lnTo>
                    <a:pt x="7421" y="3291"/>
                  </a:lnTo>
                  <a:lnTo>
                    <a:pt x="7360" y="2997"/>
                  </a:lnTo>
                  <a:lnTo>
                    <a:pt x="7279" y="2714"/>
                  </a:lnTo>
                  <a:lnTo>
                    <a:pt x="7188" y="2440"/>
                  </a:lnTo>
                  <a:lnTo>
                    <a:pt x="7077" y="2167"/>
                  </a:lnTo>
                  <a:lnTo>
                    <a:pt x="7016" y="2025"/>
                  </a:lnTo>
                  <a:lnTo>
                    <a:pt x="6945" y="1894"/>
                  </a:lnTo>
                  <a:lnTo>
                    <a:pt x="6864" y="1762"/>
                  </a:lnTo>
                  <a:lnTo>
                    <a:pt x="6783" y="1641"/>
                  </a:lnTo>
                  <a:lnTo>
                    <a:pt x="6611" y="1388"/>
                  </a:lnTo>
                  <a:lnTo>
                    <a:pt x="6419" y="1155"/>
                  </a:lnTo>
                  <a:lnTo>
                    <a:pt x="6206" y="942"/>
                  </a:lnTo>
                  <a:lnTo>
                    <a:pt x="5973" y="740"/>
                  </a:lnTo>
                  <a:lnTo>
                    <a:pt x="5730" y="568"/>
                  </a:lnTo>
                  <a:lnTo>
                    <a:pt x="5609" y="487"/>
                  </a:lnTo>
                  <a:lnTo>
                    <a:pt x="5477" y="406"/>
                  </a:lnTo>
                  <a:lnTo>
                    <a:pt x="5346" y="335"/>
                  </a:lnTo>
                  <a:lnTo>
                    <a:pt x="5214" y="274"/>
                  </a:lnTo>
                  <a:lnTo>
                    <a:pt x="5082" y="213"/>
                  </a:lnTo>
                  <a:lnTo>
                    <a:pt x="4941" y="163"/>
                  </a:lnTo>
                  <a:lnTo>
                    <a:pt x="4809" y="112"/>
                  </a:lnTo>
                  <a:lnTo>
                    <a:pt x="4667" y="82"/>
                  </a:lnTo>
                  <a:lnTo>
                    <a:pt x="4526" y="51"/>
                  </a:lnTo>
                  <a:lnTo>
                    <a:pt x="4384" y="21"/>
                  </a:lnTo>
                  <a:lnTo>
                    <a:pt x="4242" y="11"/>
                  </a:lnTo>
                  <a:lnTo>
                    <a:pt x="4101"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67;p15">
              <a:extLst>
                <a:ext uri="{FF2B5EF4-FFF2-40B4-BE49-F238E27FC236}">
                  <a16:creationId xmlns:a16="http://schemas.microsoft.com/office/drawing/2014/main" id="{FEABED0C-FE25-5BC6-6DA7-0E315FCE1F3D}"/>
                </a:ext>
              </a:extLst>
            </p:cNvPr>
            <p:cNvSpPr/>
            <p:nvPr/>
          </p:nvSpPr>
          <p:spPr>
            <a:xfrm>
              <a:off x="1204475" y="2213075"/>
              <a:ext cx="188075" cy="289800"/>
            </a:xfrm>
            <a:custGeom>
              <a:avLst/>
              <a:gdLst/>
              <a:ahLst/>
              <a:cxnLst/>
              <a:rect l="l" t="t" r="r" b="b"/>
              <a:pathLst>
                <a:path w="7523" h="11592" fill="none" extrusionOk="0">
                  <a:moveTo>
                    <a:pt x="2532" y="335"/>
                  </a:moveTo>
                  <a:lnTo>
                    <a:pt x="2532" y="335"/>
                  </a:lnTo>
                  <a:lnTo>
                    <a:pt x="2329" y="497"/>
                  </a:lnTo>
                  <a:lnTo>
                    <a:pt x="2137" y="649"/>
                  </a:lnTo>
                  <a:lnTo>
                    <a:pt x="1955" y="821"/>
                  </a:lnTo>
                  <a:lnTo>
                    <a:pt x="1772" y="1003"/>
                  </a:lnTo>
                  <a:lnTo>
                    <a:pt x="1600" y="1185"/>
                  </a:lnTo>
                  <a:lnTo>
                    <a:pt x="1438" y="1377"/>
                  </a:lnTo>
                  <a:lnTo>
                    <a:pt x="1287" y="1570"/>
                  </a:lnTo>
                  <a:lnTo>
                    <a:pt x="1145" y="1772"/>
                  </a:lnTo>
                  <a:lnTo>
                    <a:pt x="1003" y="1985"/>
                  </a:lnTo>
                  <a:lnTo>
                    <a:pt x="871" y="2197"/>
                  </a:lnTo>
                  <a:lnTo>
                    <a:pt x="750" y="2420"/>
                  </a:lnTo>
                  <a:lnTo>
                    <a:pt x="639" y="2643"/>
                  </a:lnTo>
                  <a:lnTo>
                    <a:pt x="537" y="2876"/>
                  </a:lnTo>
                  <a:lnTo>
                    <a:pt x="446" y="3108"/>
                  </a:lnTo>
                  <a:lnTo>
                    <a:pt x="355" y="3341"/>
                  </a:lnTo>
                  <a:lnTo>
                    <a:pt x="274" y="3584"/>
                  </a:lnTo>
                  <a:lnTo>
                    <a:pt x="214" y="3827"/>
                  </a:lnTo>
                  <a:lnTo>
                    <a:pt x="153" y="4070"/>
                  </a:lnTo>
                  <a:lnTo>
                    <a:pt x="102" y="4313"/>
                  </a:lnTo>
                  <a:lnTo>
                    <a:pt x="62" y="4566"/>
                  </a:lnTo>
                  <a:lnTo>
                    <a:pt x="31" y="4819"/>
                  </a:lnTo>
                  <a:lnTo>
                    <a:pt x="11" y="5062"/>
                  </a:lnTo>
                  <a:lnTo>
                    <a:pt x="1" y="5315"/>
                  </a:lnTo>
                  <a:lnTo>
                    <a:pt x="1" y="5568"/>
                  </a:lnTo>
                  <a:lnTo>
                    <a:pt x="11" y="5821"/>
                  </a:lnTo>
                  <a:lnTo>
                    <a:pt x="21" y="6064"/>
                  </a:lnTo>
                  <a:lnTo>
                    <a:pt x="52" y="6317"/>
                  </a:lnTo>
                  <a:lnTo>
                    <a:pt x="92" y="6560"/>
                  </a:lnTo>
                  <a:lnTo>
                    <a:pt x="143" y="6813"/>
                  </a:lnTo>
                  <a:lnTo>
                    <a:pt x="203" y="7056"/>
                  </a:lnTo>
                  <a:lnTo>
                    <a:pt x="274" y="7289"/>
                  </a:lnTo>
                  <a:lnTo>
                    <a:pt x="355" y="7532"/>
                  </a:lnTo>
                  <a:lnTo>
                    <a:pt x="355" y="7532"/>
                  </a:lnTo>
                  <a:lnTo>
                    <a:pt x="446" y="7765"/>
                  </a:lnTo>
                  <a:lnTo>
                    <a:pt x="558" y="7998"/>
                  </a:lnTo>
                  <a:lnTo>
                    <a:pt x="669" y="8220"/>
                  </a:lnTo>
                  <a:lnTo>
                    <a:pt x="791" y="8443"/>
                  </a:lnTo>
                  <a:lnTo>
                    <a:pt x="922" y="8656"/>
                  </a:lnTo>
                  <a:lnTo>
                    <a:pt x="1064" y="8858"/>
                  </a:lnTo>
                  <a:lnTo>
                    <a:pt x="1206" y="9061"/>
                  </a:lnTo>
                  <a:lnTo>
                    <a:pt x="1367" y="9253"/>
                  </a:lnTo>
                  <a:lnTo>
                    <a:pt x="1529" y="9445"/>
                  </a:lnTo>
                  <a:lnTo>
                    <a:pt x="1702" y="9627"/>
                  </a:lnTo>
                  <a:lnTo>
                    <a:pt x="1884" y="9810"/>
                  </a:lnTo>
                  <a:lnTo>
                    <a:pt x="2066" y="9972"/>
                  </a:lnTo>
                  <a:lnTo>
                    <a:pt x="2258" y="10133"/>
                  </a:lnTo>
                  <a:lnTo>
                    <a:pt x="2461" y="10295"/>
                  </a:lnTo>
                  <a:lnTo>
                    <a:pt x="2663" y="10437"/>
                  </a:lnTo>
                  <a:lnTo>
                    <a:pt x="2866" y="10579"/>
                  </a:lnTo>
                  <a:lnTo>
                    <a:pt x="3088" y="10710"/>
                  </a:lnTo>
                  <a:lnTo>
                    <a:pt x="3301" y="10832"/>
                  </a:lnTo>
                  <a:lnTo>
                    <a:pt x="3524" y="10943"/>
                  </a:lnTo>
                  <a:lnTo>
                    <a:pt x="3756" y="11055"/>
                  </a:lnTo>
                  <a:lnTo>
                    <a:pt x="3989" y="11156"/>
                  </a:lnTo>
                  <a:lnTo>
                    <a:pt x="4222" y="11237"/>
                  </a:lnTo>
                  <a:lnTo>
                    <a:pt x="4465" y="11318"/>
                  </a:lnTo>
                  <a:lnTo>
                    <a:pt x="4698" y="11389"/>
                  </a:lnTo>
                  <a:lnTo>
                    <a:pt x="4941" y="11449"/>
                  </a:lnTo>
                  <a:lnTo>
                    <a:pt x="5194" y="11500"/>
                  </a:lnTo>
                  <a:lnTo>
                    <a:pt x="5437" y="11541"/>
                  </a:lnTo>
                  <a:lnTo>
                    <a:pt x="5690" y="11561"/>
                  </a:lnTo>
                  <a:lnTo>
                    <a:pt x="5933" y="11581"/>
                  </a:lnTo>
                  <a:lnTo>
                    <a:pt x="6186" y="11591"/>
                  </a:lnTo>
                  <a:lnTo>
                    <a:pt x="6439" y="11591"/>
                  </a:lnTo>
                  <a:lnTo>
                    <a:pt x="6692" y="11571"/>
                  </a:lnTo>
                  <a:lnTo>
                    <a:pt x="6692" y="11571"/>
                  </a:lnTo>
                  <a:lnTo>
                    <a:pt x="6672" y="11277"/>
                  </a:lnTo>
                  <a:lnTo>
                    <a:pt x="6662" y="10984"/>
                  </a:lnTo>
                  <a:lnTo>
                    <a:pt x="6662" y="10680"/>
                  </a:lnTo>
                  <a:lnTo>
                    <a:pt x="6672" y="10387"/>
                  </a:lnTo>
                  <a:lnTo>
                    <a:pt x="6692" y="10093"/>
                  </a:lnTo>
                  <a:lnTo>
                    <a:pt x="6722" y="9799"/>
                  </a:lnTo>
                  <a:lnTo>
                    <a:pt x="6763" y="9506"/>
                  </a:lnTo>
                  <a:lnTo>
                    <a:pt x="6803" y="9212"/>
                  </a:lnTo>
                  <a:lnTo>
                    <a:pt x="6905" y="8615"/>
                  </a:lnTo>
                  <a:lnTo>
                    <a:pt x="7026" y="8028"/>
                  </a:lnTo>
                  <a:lnTo>
                    <a:pt x="7259" y="6854"/>
                  </a:lnTo>
                  <a:lnTo>
                    <a:pt x="7259" y="6854"/>
                  </a:lnTo>
                  <a:lnTo>
                    <a:pt x="7360" y="6267"/>
                  </a:lnTo>
                  <a:lnTo>
                    <a:pt x="7411" y="5963"/>
                  </a:lnTo>
                  <a:lnTo>
                    <a:pt x="7451" y="5669"/>
                  </a:lnTo>
                  <a:lnTo>
                    <a:pt x="7482" y="5366"/>
                  </a:lnTo>
                  <a:lnTo>
                    <a:pt x="7502" y="5072"/>
                  </a:lnTo>
                  <a:lnTo>
                    <a:pt x="7512" y="4769"/>
                  </a:lnTo>
                  <a:lnTo>
                    <a:pt x="7522" y="4465"/>
                  </a:lnTo>
                  <a:lnTo>
                    <a:pt x="7512" y="4171"/>
                  </a:lnTo>
                  <a:lnTo>
                    <a:pt x="7492" y="3878"/>
                  </a:lnTo>
                  <a:lnTo>
                    <a:pt x="7461" y="3584"/>
                  </a:lnTo>
                  <a:lnTo>
                    <a:pt x="7421" y="3291"/>
                  </a:lnTo>
                  <a:lnTo>
                    <a:pt x="7360" y="2997"/>
                  </a:lnTo>
                  <a:lnTo>
                    <a:pt x="7279" y="2714"/>
                  </a:lnTo>
                  <a:lnTo>
                    <a:pt x="7188" y="2440"/>
                  </a:lnTo>
                  <a:lnTo>
                    <a:pt x="7077" y="2167"/>
                  </a:lnTo>
                  <a:lnTo>
                    <a:pt x="7077" y="2167"/>
                  </a:lnTo>
                  <a:lnTo>
                    <a:pt x="7016" y="2025"/>
                  </a:lnTo>
                  <a:lnTo>
                    <a:pt x="6945" y="1894"/>
                  </a:lnTo>
                  <a:lnTo>
                    <a:pt x="6864" y="1762"/>
                  </a:lnTo>
                  <a:lnTo>
                    <a:pt x="6783" y="1641"/>
                  </a:lnTo>
                  <a:lnTo>
                    <a:pt x="6611" y="1388"/>
                  </a:lnTo>
                  <a:lnTo>
                    <a:pt x="6419" y="1155"/>
                  </a:lnTo>
                  <a:lnTo>
                    <a:pt x="6206" y="942"/>
                  </a:lnTo>
                  <a:lnTo>
                    <a:pt x="5973" y="740"/>
                  </a:lnTo>
                  <a:lnTo>
                    <a:pt x="5730" y="568"/>
                  </a:lnTo>
                  <a:lnTo>
                    <a:pt x="5609" y="487"/>
                  </a:lnTo>
                  <a:lnTo>
                    <a:pt x="5477" y="406"/>
                  </a:lnTo>
                  <a:lnTo>
                    <a:pt x="5346" y="335"/>
                  </a:lnTo>
                  <a:lnTo>
                    <a:pt x="5214" y="274"/>
                  </a:lnTo>
                  <a:lnTo>
                    <a:pt x="5082" y="213"/>
                  </a:lnTo>
                  <a:lnTo>
                    <a:pt x="4941" y="163"/>
                  </a:lnTo>
                  <a:lnTo>
                    <a:pt x="4809" y="112"/>
                  </a:lnTo>
                  <a:lnTo>
                    <a:pt x="4667" y="82"/>
                  </a:lnTo>
                  <a:lnTo>
                    <a:pt x="4526" y="51"/>
                  </a:lnTo>
                  <a:lnTo>
                    <a:pt x="4384" y="21"/>
                  </a:lnTo>
                  <a:lnTo>
                    <a:pt x="4242" y="11"/>
                  </a:lnTo>
                  <a:lnTo>
                    <a:pt x="4101" y="1"/>
                  </a:lnTo>
                  <a:lnTo>
                    <a:pt x="3949" y="1"/>
                  </a:lnTo>
                  <a:lnTo>
                    <a:pt x="3807" y="11"/>
                  </a:lnTo>
                  <a:lnTo>
                    <a:pt x="3665" y="31"/>
                  </a:lnTo>
                  <a:lnTo>
                    <a:pt x="3524" y="51"/>
                  </a:lnTo>
                  <a:lnTo>
                    <a:pt x="3382" y="92"/>
                  </a:lnTo>
                  <a:lnTo>
                    <a:pt x="3240" y="132"/>
                  </a:lnTo>
                </a:path>
              </a:pathLst>
            </a:cu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68;p15">
              <a:extLst>
                <a:ext uri="{FF2B5EF4-FFF2-40B4-BE49-F238E27FC236}">
                  <a16:creationId xmlns:a16="http://schemas.microsoft.com/office/drawing/2014/main" id="{B0BBCA99-F161-2CA9-6C37-62791351724A}"/>
                </a:ext>
              </a:extLst>
            </p:cNvPr>
            <p:cNvSpPr/>
            <p:nvPr/>
          </p:nvSpPr>
          <p:spPr>
            <a:xfrm>
              <a:off x="1271550" y="1755300"/>
              <a:ext cx="904225" cy="912300"/>
            </a:xfrm>
            <a:custGeom>
              <a:avLst/>
              <a:gdLst/>
              <a:ahLst/>
              <a:cxnLst/>
              <a:rect l="l" t="t" r="r" b="b"/>
              <a:pathLst>
                <a:path w="36169" h="36492" extrusionOk="0">
                  <a:moveTo>
                    <a:pt x="17239" y="0"/>
                  </a:moveTo>
                  <a:lnTo>
                    <a:pt x="16814" y="10"/>
                  </a:lnTo>
                  <a:lnTo>
                    <a:pt x="16389" y="20"/>
                  </a:lnTo>
                  <a:lnTo>
                    <a:pt x="15974" y="41"/>
                  </a:lnTo>
                  <a:lnTo>
                    <a:pt x="15549" y="81"/>
                  </a:lnTo>
                  <a:lnTo>
                    <a:pt x="15134" y="122"/>
                  </a:lnTo>
                  <a:lnTo>
                    <a:pt x="14709" y="172"/>
                  </a:lnTo>
                  <a:lnTo>
                    <a:pt x="14293" y="233"/>
                  </a:lnTo>
                  <a:lnTo>
                    <a:pt x="13878" y="304"/>
                  </a:lnTo>
                  <a:lnTo>
                    <a:pt x="13474" y="385"/>
                  </a:lnTo>
                  <a:lnTo>
                    <a:pt x="13059" y="466"/>
                  </a:lnTo>
                  <a:lnTo>
                    <a:pt x="12654" y="567"/>
                  </a:lnTo>
                  <a:lnTo>
                    <a:pt x="12249" y="678"/>
                  </a:lnTo>
                  <a:lnTo>
                    <a:pt x="11844" y="790"/>
                  </a:lnTo>
                  <a:lnTo>
                    <a:pt x="11449" y="921"/>
                  </a:lnTo>
                  <a:lnTo>
                    <a:pt x="11054" y="1053"/>
                  </a:lnTo>
                  <a:lnTo>
                    <a:pt x="10659" y="1195"/>
                  </a:lnTo>
                  <a:lnTo>
                    <a:pt x="10275" y="1357"/>
                  </a:lnTo>
                  <a:lnTo>
                    <a:pt x="9890" y="1518"/>
                  </a:lnTo>
                  <a:lnTo>
                    <a:pt x="9506" y="1691"/>
                  </a:lnTo>
                  <a:lnTo>
                    <a:pt x="9131" y="1873"/>
                  </a:lnTo>
                  <a:lnTo>
                    <a:pt x="8756" y="2065"/>
                  </a:lnTo>
                  <a:lnTo>
                    <a:pt x="8392" y="2278"/>
                  </a:lnTo>
                  <a:lnTo>
                    <a:pt x="8028" y="2490"/>
                  </a:lnTo>
                  <a:lnTo>
                    <a:pt x="7673" y="2713"/>
                  </a:lnTo>
                  <a:lnTo>
                    <a:pt x="7319" y="2936"/>
                  </a:lnTo>
                  <a:lnTo>
                    <a:pt x="6975" y="3179"/>
                  </a:lnTo>
                  <a:lnTo>
                    <a:pt x="6641" y="3432"/>
                  </a:lnTo>
                  <a:lnTo>
                    <a:pt x="6307" y="3695"/>
                  </a:lnTo>
                  <a:lnTo>
                    <a:pt x="5973" y="3968"/>
                  </a:lnTo>
                  <a:lnTo>
                    <a:pt x="5659" y="4252"/>
                  </a:lnTo>
                  <a:lnTo>
                    <a:pt x="5345" y="4545"/>
                  </a:lnTo>
                  <a:lnTo>
                    <a:pt x="5031" y="4839"/>
                  </a:lnTo>
                  <a:lnTo>
                    <a:pt x="4728" y="5152"/>
                  </a:lnTo>
                  <a:lnTo>
                    <a:pt x="4434" y="5476"/>
                  </a:lnTo>
                  <a:lnTo>
                    <a:pt x="4151" y="5810"/>
                  </a:lnTo>
                  <a:lnTo>
                    <a:pt x="3877" y="6144"/>
                  </a:lnTo>
                  <a:lnTo>
                    <a:pt x="3604" y="6499"/>
                  </a:lnTo>
                  <a:lnTo>
                    <a:pt x="3341" y="6863"/>
                  </a:lnTo>
                  <a:lnTo>
                    <a:pt x="3088" y="7228"/>
                  </a:lnTo>
                  <a:lnTo>
                    <a:pt x="2845" y="7612"/>
                  </a:lnTo>
                  <a:lnTo>
                    <a:pt x="2602" y="8007"/>
                  </a:lnTo>
                  <a:lnTo>
                    <a:pt x="2379" y="8412"/>
                  </a:lnTo>
                  <a:lnTo>
                    <a:pt x="2157" y="8817"/>
                  </a:lnTo>
                  <a:lnTo>
                    <a:pt x="1944" y="9242"/>
                  </a:lnTo>
                  <a:lnTo>
                    <a:pt x="1752" y="9677"/>
                  </a:lnTo>
                  <a:lnTo>
                    <a:pt x="1559" y="10123"/>
                  </a:lnTo>
                  <a:lnTo>
                    <a:pt x="1377" y="10568"/>
                  </a:lnTo>
                  <a:lnTo>
                    <a:pt x="1205" y="11034"/>
                  </a:lnTo>
                  <a:lnTo>
                    <a:pt x="1043" y="11509"/>
                  </a:lnTo>
                  <a:lnTo>
                    <a:pt x="901" y="11995"/>
                  </a:lnTo>
                  <a:lnTo>
                    <a:pt x="760" y="12491"/>
                  </a:lnTo>
                  <a:lnTo>
                    <a:pt x="628" y="12997"/>
                  </a:lnTo>
                  <a:lnTo>
                    <a:pt x="517" y="13514"/>
                  </a:lnTo>
                  <a:lnTo>
                    <a:pt x="405" y="14040"/>
                  </a:lnTo>
                  <a:lnTo>
                    <a:pt x="314" y="14577"/>
                  </a:lnTo>
                  <a:lnTo>
                    <a:pt x="233" y="15123"/>
                  </a:lnTo>
                  <a:lnTo>
                    <a:pt x="162" y="15680"/>
                  </a:lnTo>
                  <a:lnTo>
                    <a:pt x="112" y="16247"/>
                  </a:lnTo>
                  <a:lnTo>
                    <a:pt x="61" y="16824"/>
                  </a:lnTo>
                  <a:lnTo>
                    <a:pt x="31" y="17421"/>
                  </a:lnTo>
                  <a:lnTo>
                    <a:pt x="11" y="18018"/>
                  </a:lnTo>
                  <a:lnTo>
                    <a:pt x="0" y="18626"/>
                  </a:lnTo>
                  <a:lnTo>
                    <a:pt x="11" y="19668"/>
                  </a:lnTo>
                  <a:lnTo>
                    <a:pt x="41" y="20680"/>
                  </a:lnTo>
                  <a:lnTo>
                    <a:pt x="92" y="21672"/>
                  </a:lnTo>
                  <a:lnTo>
                    <a:pt x="122" y="22148"/>
                  </a:lnTo>
                  <a:lnTo>
                    <a:pt x="162" y="22624"/>
                  </a:lnTo>
                  <a:lnTo>
                    <a:pt x="203" y="23100"/>
                  </a:lnTo>
                  <a:lnTo>
                    <a:pt x="253" y="23555"/>
                  </a:lnTo>
                  <a:lnTo>
                    <a:pt x="304" y="24011"/>
                  </a:lnTo>
                  <a:lnTo>
                    <a:pt x="375" y="24456"/>
                  </a:lnTo>
                  <a:lnTo>
                    <a:pt x="446" y="24891"/>
                  </a:lnTo>
                  <a:lnTo>
                    <a:pt x="517" y="25327"/>
                  </a:lnTo>
                  <a:lnTo>
                    <a:pt x="598" y="25752"/>
                  </a:lnTo>
                  <a:lnTo>
                    <a:pt x="689" y="26167"/>
                  </a:lnTo>
                  <a:lnTo>
                    <a:pt x="790" y="26582"/>
                  </a:lnTo>
                  <a:lnTo>
                    <a:pt x="901" y="26977"/>
                  </a:lnTo>
                  <a:lnTo>
                    <a:pt x="1013" y="27372"/>
                  </a:lnTo>
                  <a:lnTo>
                    <a:pt x="1134" y="27756"/>
                  </a:lnTo>
                  <a:lnTo>
                    <a:pt x="1276" y="28141"/>
                  </a:lnTo>
                  <a:lnTo>
                    <a:pt x="1407" y="28505"/>
                  </a:lnTo>
                  <a:lnTo>
                    <a:pt x="1559" y="28870"/>
                  </a:lnTo>
                  <a:lnTo>
                    <a:pt x="1721" y="29224"/>
                  </a:lnTo>
                  <a:lnTo>
                    <a:pt x="1893" y="29578"/>
                  </a:lnTo>
                  <a:lnTo>
                    <a:pt x="2065" y="29912"/>
                  </a:lnTo>
                  <a:lnTo>
                    <a:pt x="2258" y="30246"/>
                  </a:lnTo>
                  <a:lnTo>
                    <a:pt x="2450" y="30570"/>
                  </a:lnTo>
                  <a:lnTo>
                    <a:pt x="2663" y="30884"/>
                  </a:lnTo>
                  <a:lnTo>
                    <a:pt x="2875" y="31188"/>
                  </a:lnTo>
                  <a:lnTo>
                    <a:pt x="3108" y="31491"/>
                  </a:lnTo>
                  <a:lnTo>
                    <a:pt x="3351" y="31785"/>
                  </a:lnTo>
                  <a:lnTo>
                    <a:pt x="3604" y="32068"/>
                  </a:lnTo>
                  <a:lnTo>
                    <a:pt x="3867" y="32342"/>
                  </a:lnTo>
                  <a:lnTo>
                    <a:pt x="4141" y="32605"/>
                  </a:lnTo>
                  <a:lnTo>
                    <a:pt x="4424" y="32858"/>
                  </a:lnTo>
                  <a:lnTo>
                    <a:pt x="4718" y="33111"/>
                  </a:lnTo>
                  <a:lnTo>
                    <a:pt x="5031" y="33354"/>
                  </a:lnTo>
                  <a:lnTo>
                    <a:pt x="5355" y="33587"/>
                  </a:lnTo>
                  <a:lnTo>
                    <a:pt x="5689" y="33809"/>
                  </a:lnTo>
                  <a:lnTo>
                    <a:pt x="6044" y="34022"/>
                  </a:lnTo>
                  <a:lnTo>
                    <a:pt x="6398" y="34224"/>
                  </a:lnTo>
                  <a:lnTo>
                    <a:pt x="6772" y="34427"/>
                  </a:lnTo>
                  <a:lnTo>
                    <a:pt x="7167" y="34619"/>
                  </a:lnTo>
                  <a:lnTo>
                    <a:pt x="7562" y="34791"/>
                  </a:lnTo>
                  <a:lnTo>
                    <a:pt x="7977" y="34963"/>
                  </a:lnTo>
                  <a:lnTo>
                    <a:pt x="8412" y="35125"/>
                  </a:lnTo>
                  <a:lnTo>
                    <a:pt x="8858" y="35287"/>
                  </a:lnTo>
                  <a:lnTo>
                    <a:pt x="9313" y="35429"/>
                  </a:lnTo>
                  <a:lnTo>
                    <a:pt x="9789" y="35561"/>
                  </a:lnTo>
                  <a:lnTo>
                    <a:pt x="10275" y="35692"/>
                  </a:lnTo>
                  <a:lnTo>
                    <a:pt x="10781" y="35804"/>
                  </a:lnTo>
                  <a:lnTo>
                    <a:pt x="11297" y="35915"/>
                  </a:lnTo>
                  <a:lnTo>
                    <a:pt x="11834" y="36016"/>
                  </a:lnTo>
                  <a:lnTo>
                    <a:pt x="12380" y="36107"/>
                  </a:lnTo>
                  <a:lnTo>
                    <a:pt x="12947" y="36188"/>
                  </a:lnTo>
                  <a:lnTo>
                    <a:pt x="13534" y="36259"/>
                  </a:lnTo>
                  <a:lnTo>
                    <a:pt x="14132" y="36320"/>
                  </a:lnTo>
                  <a:lnTo>
                    <a:pt x="14749" y="36370"/>
                  </a:lnTo>
                  <a:lnTo>
                    <a:pt x="15377" y="36411"/>
                  </a:lnTo>
                  <a:lnTo>
                    <a:pt x="16035" y="36451"/>
                  </a:lnTo>
                  <a:lnTo>
                    <a:pt x="16703" y="36472"/>
                  </a:lnTo>
                  <a:lnTo>
                    <a:pt x="17381" y="36482"/>
                  </a:lnTo>
                  <a:lnTo>
                    <a:pt x="18089" y="36492"/>
                  </a:lnTo>
                  <a:lnTo>
                    <a:pt x="18788" y="36482"/>
                  </a:lnTo>
                  <a:lnTo>
                    <a:pt x="19476" y="36472"/>
                  </a:lnTo>
                  <a:lnTo>
                    <a:pt x="20144" y="36451"/>
                  </a:lnTo>
                  <a:lnTo>
                    <a:pt x="20792" y="36411"/>
                  </a:lnTo>
                  <a:lnTo>
                    <a:pt x="21430" y="36370"/>
                  </a:lnTo>
                  <a:lnTo>
                    <a:pt x="22037" y="36320"/>
                  </a:lnTo>
                  <a:lnTo>
                    <a:pt x="22645" y="36259"/>
                  </a:lnTo>
                  <a:lnTo>
                    <a:pt x="23222" y="36188"/>
                  </a:lnTo>
                  <a:lnTo>
                    <a:pt x="23788" y="36107"/>
                  </a:lnTo>
                  <a:lnTo>
                    <a:pt x="24345" y="36016"/>
                  </a:lnTo>
                  <a:lnTo>
                    <a:pt x="24872" y="35915"/>
                  </a:lnTo>
                  <a:lnTo>
                    <a:pt x="25398" y="35804"/>
                  </a:lnTo>
                  <a:lnTo>
                    <a:pt x="25894" y="35692"/>
                  </a:lnTo>
                  <a:lnTo>
                    <a:pt x="26390" y="35561"/>
                  </a:lnTo>
                  <a:lnTo>
                    <a:pt x="26856" y="35429"/>
                  </a:lnTo>
                  <a:lnTo>
                    <a:pt x="27321" y="35287"/>
                  </a:lnTo>
                  <a:lnTo>
                    <a:pt x="27767" y="35125"/>
                  </a:lnTo>
                  <a:lnTo>
                    <a:pt x="28192" y="34963"/>
                  </a:lnTo>
                  <a:lnTo>
                    <a:pt x="28607" y="34791"/>
                  </a:lnTo>
                  <a:lnTo>
                    <a:pt x="29012" y="34619"/>
                  </a:lnTo>
                  <a:lnTo>
                    <a:pt x="29396" y="34427"/>
                  </a:lnTo>
                  <a:lnTo>
                    <a:pt x="29771" y="34224"/>
                  </a:lnTo>
                  <a:lnTo>
                    <a:pt x="30135" y="34022"/>
                  </a:lnTo>
                  <a:lnTo>
                    <a:pt x="30479" y="33809"/>
                  </a:lnTo>
                  <a:lnTo>
                    <a:pt x="30814" y="33587"/>
                  </a:lnTo>
                  <a:lnTo>
                    <a:pt x="31137" y="33354"/>
                  </a:lnTo>
                  <a:lnTo>
                    <a:pt x="31451" y="33111"/>
                  </a:lnTo>
                  <a:lnTo>
                    <a:pt x="31745" y="32858"/>
                  </a:lnTo>
                  <a:lnTo>
                    <a:pt x="32038" y="32605"/>
                  </a:lnTo>
                  <a:lnTo>
                    <a:pt x="32312" y="32342"/>
                  </a:lnTo>
                  <a:lnTo>
                    <a:pt x="32575" y="32068"/>
                  </a:lnTo>
                  <a:lnTo>
                    <a:pt x="32828" y="31785"/>
                  </a:lnTo>
                  <a:lnTo>
                    <a:pt x="33061" y="31491"/>
                  </a:lnTo>
                  <a:lnTo>
                    <a:pt x="33294" y="31188"/>
                  </a:lnTo>
                  <a:lnTo>
                    <a:pt x="33516" y="30884"/>
                  </a:lnTo>
                  <a:lnTo>
                    <a:pt x="33719" y="30570"/>
                  </a:lnTo>
                  <a:lnTo>
                    <a:pt x="33921" y="30246"/>
                  </a:lnTo>
                  <a:lnTo>
                    <a:pt x="34103" y="29912"/>
                  </a:lnTo>
                  <a:lnTo>
                    <a:pt x="34286" y="29578"/>
                  </a:lnTo>
                  <a:lnTo>
                    <a:pt x="34448" y="29224"/>
                  </a:lnTo>
                  <a:lnTo>
                    <a:pt x="34609" y="28870"/>
                  </a:lnTo>
                  <a:lnTo>
                    <a:pt x="34761" y="28505"/>
                  </a:lnTo>
                  <a:lnTo>
                    <a:pt x="34903" y="28141"/>
                  </a:lnTo>
                  <a:lnTo>
                    <a:pt x="35035" y="27756"/>
                  </a:lnTo>
                  <a:lnTo>
                    <a:pt x="35156" y="27372"/>
                  </a:lnTo>
                  <a:lnTo>
                    <a:pt x="35278" y="26977"/>
                  </a:lnTo>
                  <a:lnTo>
                    <a:pt x="35379" y="26582"/>
                  </a:lnTo>
                  <a:lnTo>
                    <a:pt x="35480" y="26167"/>
                  </a:lnTo>
                  <a:lnTo>
                    <a:pt x="35571" y="25752"/>
                  </a:lnTo>
                  <a:lnTo>
                    <a:pt x="35652" y="25327"/>
                  </a:lnTo>
                  <a:lnTo>
                    <a:pt x="35733" y="24891"/>
                  </a:lnTo>
                  <a:lnTo>
                    <a:pt x="35804" y="24456"/>
                  </a:lnTo>
                  <a:lnTo>
                    <a:pt x="35865" y="24011"/>
                  </a:lnTo>
                  <a:lnTo>
                    <a:pt x="35925" y="23555"/>
                  </a:lnTo>
                  <a:lnTo>
                    <a:pt x="35966" y="23100"/>
                  </a:lnTo>
                  <a:lnTo>
                    <a:pt x="36017" y="22624"/>
                  </a:lnTo>
                  <a:lnTo>
                    <a:pt x="36057" y="22148"/>
                  </a:lnTo>
                  <a:lnTo>
                    <a:pt x="36087" y="21672"/>
                  </a:lnTo>
                  <a:lnTo>
                    <a:pt x="36128" y="20680"/>
                  </a:lnTo>
                  <a:lnTo>
                    <a:pt x="36158" y="19668"/>
                  </a:lnTo>
                  <a:lnTo>
                    <a:pt x="36168" y="18626"/>
                  </a:lnTo>
                  <a:lnTo>
                    <a:pt x="36158" y="18089"/>
                  </a:lnTo>
                  <a:lnTo>
                    <a:pt x="36138" y="17553"/>
                  </a:lnTo>
                  <a:lnTo>
                    <a:pt x="36108" y="17026"/>
                  </a:lnTo>
                  <a:lnTo>
                    <a:pt x="36067" y="16500"/>
                  </a:lnTo>
                  <a:lnTo>
                    <a:pt x="36006" y="15994"/>
                  </a:lnTo>
                  <a:lnTo>
                    <a:pt x="35936" y="15488"/>
                  </a:lnTo>
                  <a:lnTo>
                    <a:pt x="35855" y="14992"/>
                  </a:lnTo>
                  <a:lnTo>
                    <a:pt x="35763" y="14496"/>
                  </a:lnTo>
                  <a:lnTo>
                    <a:pt x="35662" y="14020"/>
                  </a:lnTo>
                  <a:lnTo>
                    <a:pt x="35541" y="13544"/>
                  </a:lnTo>
                  <a:lnTo>
                    <a:pt x="35409" y="13078"/>
                  </a:lnTo>
                  <a:lnTo>
                    <a:pt x="35278" y="12613"/>
                  </a:lnTo>
                  <a:lnTo>
                    <a:pt x="35126" y="12167"/>
                  </a:lnTo>
                  <a:lnTo>
                    <a:pt x="34964" y="11722"/>
                  </a:lnTo>
                  <a:lnTo>
                    <a:pt x="34792" y="11287"/>
                  </a:lnTo>
                  <a:lnTo>
                    <a:pt x="34620" y="10851"/>
                  </a:lnTo>
                  <a:lnTo>
                    <a:pt x="34427" y="10436"/>
                  </a:lnTo>
                  <a:lnTo>
                    <a:pt x="34225" y="10021"/>
                  </a:lnTo>
                  <a:lnTo>
                    <a:pt x="34012" y="9617"/>
                  </a:lnTo>
                  <a:lnTo>
                    <a:pt x="33800" y="9222"/>
                  </a:lnTo>
                  <a:lnTo>
                    <a:pt x="33567" y="8837"/>
                  </a:lnTo>
                  <a:lnTo>
                    <a:pt x="33334" y="8452"/>
                  </a:lnTo>
                  <a:lnTo>
                    <a:pt x="33081" y="8078"/>
                  </a:lnTo>
                  <a:lnTo>
                    <a:pt x="32828" y="7713"/>
                  </a:lnTo>
                  <a:lnTo>
                    <a:pt x="32565" y="7359"/>
                  </a:lnTo>
                  <a:lnTo>
                    <a:pt x="32302" y="7015"/>
                  </a:lnTo>
                  <a:lnTo>
                    <a:pt x="32018" y="6671"/>
                  </a:lnTo>
                  <a:lnTo>
                    <a:pt x="31735" y="6337"/>
                  </a:lnTo>
                  <a:lnTo>
                    <a:pt x="31441" y="6013"/>
                  </a:lnTo>
                  <a:lnTo>
                    <a:pt x="31137" y="5699"/>
                  </a:lnTo>
                  <a:lnTo>
                    <a:pt x="30834" y="5395"/>
                  </a:lnTo>
                  <a:lnTo>
                    <a:pt x="30520" y="5092"/>
                  </a:lnTo>
                  <a:lnTo>
                    <a:pt x="30196" y="4798"/>
                  </a:lnTo>
                  <a:lnTo>
                    <a:pt x="29872" y="4515"/>
                  </a:lnTo>
                  <a:lnTo>
                    <a:pt x="29538" y="4241"/>
                  </a:lnTo>
                  <a:lnTo>
                    <a:pt x="29194" y="3978"/>
                  </a:lnTo>
                  <a:lnTo>
                    <a:pt x="28850" y="3715"/>
                  </a:lnTo>
                  <a:lnTo>
                    <a:pt x="28495" y="3472"/>
                  </a:lnTo>
                  <a:lnTo>
                    <a:pt x="28141" y="3229"/>
                  </a:lnTo>
                  <a:lnTo>
                    <a:pt x="27777" y="2996"/>
                  </a:lnTo>
                  <a:lnTo>
                    <a:pt x="27412" y="2774"/>
                  </a:lnTo>
                  <a:lnTo>
                    <a:pt x="27048" y="2561"/>
                  </a:lnTo>
                  <a:lnTo>
                    <a:pt x="26663" y="2349"/>
                  </a:lnTo>
                  <a:lnTo>
                    <a:pt x="26289" y="2156"/>
                  </a:lnTo>
                  <a:lnTo>
                    <a:pt x="25904" y="1964"/>
                  </a:lnTo>
                  <a:lnTo>
                    <a:pt x="25509" y="1782"/>
                  </a:lnTo>
                  <a:lnTo>
                    <a:pt x="25125" y="1610"/>
                  </a:lnTo>
                  <a:lnTo>
                    <a:pt x="24730" y="1448"/>
                  </a:lnTo>
                  <a:lnTo>
                    <a:pt x="24325" y="1286"/>
                  </a:lnTo>
                  <a:lnTo>
                    <a:pt x="23920" y="1144"/>
                  </a:lnTo>
                  <a:lnTo>
                    <a:pt x="23515" y="1002"/>
                  </a:lnTo>
                  <a:lnTo>
                    <a:pt x="23110" y="871"/>
                  </a:lnTo>
                  <a:lnTo>
                    <a:pt x="22705" y="759"/>
                  </a:lnTo>
                  <a:lnTo>
                    <a:pt x="22290" y="648"/>
                  </a:lnTo>
                  <a:lnTo>
                    <a:pt x="21875" y="537"/>
                  </a:lnTo>
                  <a:lnTo>
                    <a:pt x="21460" y="445"/>
                  </a:lnTo>
                  <a:lnTo>
                    <a:pt x="21045" y="365"/>
                  </a:lnTo>
                  <a:lnTo>
                    <a:pt x="20620" y="284"/>
                  </a:lnTo>
                  <a:lnTo>
                    <a:pt x="20205" y="223"/>
                  </a:lnTo>
                  <a:lnTo>
                    <a:pt x="19780" y="162"/>
                  </a:lnTo>
                  <a:lnTo>
                    <a:pt x="19355" y="111"/>
                  </a:lnTo>
                  <a:lnTo>
                    <a:pt x="18930" y="71"/>
                  </a:lnTo>
                  <a:lnTo>
                    <a:pt x="18515" y="41"/>
                  </a:lnTo>
                  <a:lnTo>
                    <a:pt x="18089" y="20"/>
                  </a:lnTo>
                  <a:lnTo>
                    <a:pt x="17664" y="0"/>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9" name="Google Shape;69;p15">
              <a:extLst>
                <a:ext uri="{FF2B5EF4-FFF2-40B4-BE49-F238E27FC236}">
                  <a16:creationId xmlns:a16="http://schemas.microsoft.com/office/drawing/2014/main" id="{215847E4-B3B0-72D0-FFAF-F2D9DB434B33}"/>
                </a:ext>
              </a:extLst>
            </p:cNvPr>
            <p:cNvSpPr/>
            <p:nvPr/>
          </p:nvSpPr>
          <p:spPr>
            <a:xfrm>
              <a:off x="1495500" y="2639250"/>
              <a:ext cx="439100" cy="50375"/>
            </a:xfrm>
            <a:custGeom>
              <a:avLst/>
              <a:gdLst/>
              <a:ahLst/>
              <a:cxnLst/>
              <a:rect l="l" t="t" r="r" b="b"/>
              <a:pathLst>
                <a:path w="17564" h="2015" extrusionOk="0">
                  <a:moveTo>
                    <a:pt x="52" y="0"/>
                  </a:moveTo>
                  <a:lnTo>
                    <a:pt x="21" y="10"/>
                  </a:lnTo>
                  <a:lnTo>
                    <a:pt x="11" y="20"/>
                  </a:lnTo>
                  <a:lnTo>
                    <a:pt x="1" y="51"/>
                  </a:lnTo>
                  <a:lnTo>
                    <a:pt x="21" y="61"/>
                  </a:lnTo>
                  <a:lnTo>
                    <a:pt x="527" y="294"/>
                  </a:lnTo>
                  <a:lnTo>
                    <a:pt x="1044" y="506"/>
                  </a:lnTo>
                  <a:lnTo>
                    <a:pt x="1560" y="709"/>
                  </a:lnTo>
                  <a:lnTo>
                    <a:pt x="2086" y="891"/>
                  </a:lnTo>
                  <a:lnTo>
                    <a:pt x="2613" y="1063"/>
                  </a:lnTo>
                  <a:lnTo>
                    <a:pt x="3139" y="1215"/>
                  </a:lnTo>
                  <a:lnTo>
                    <a:pt x="3675" y="1357"/>
                  </a:lnTo>
                  <a:lnTo>
                    <a:pt x="4212" y="1488"/>
                  </a:lnTo>
                  <a:lnTo>
                    <a:pt x="4748" y="1600"/>
                  </a:lnTo>
                  <a:lnTo>
                    <a:pt x="5285" y="1701"/>
                  </a:lnTo>
                  <a:lnTo>
                    <a:pt x="5832" y="1782"/>
                  </a:lnTo>
                  <a:lnTo>
                    <a:pt x="6378" y="1853"/>
                  </a:lnTo>
                  <a:lnTo>
                    <a:pt x="6925" y="1913"/>
                  </a:lnTo>
                  <a:lnTo>
                    <a:pt x="7481" y="1954"/>
                  </a:lnTo>
                  <a:lnTo>
                    <a:pt x="8028" y="1984"/>
                  </a:lnTo>
                  <a:lnTo>
                    <a:pt x="8585" y="2004"/>
                  </a:lnTo>
                  <a:lnTo>
                    <a:pt x="9131" y="2015"/>
                  </a:lnTo>
                  <a:lnTo>
                    <a:pt x="9688" y="2015"/>
                  </a:lnTo>
                  <a:lnTo>
                    <a:pt x="10245" y="1994"/>
                  </a:lnTo>
                  <a:lnTo>
                    <a:pt x="10792" y="1964"/>
                  </a:lnTo>
                  <a:lnTo>
                    <a:pt x="11348" y="1934"/>
                  </a:lnTo>
                  <a:lnTo>
                    <a:pt x="11895" y="1883"/>
                  </a:lnTo>
                  <a:lnTo>
                    <a:pt x="12452" y="1822"/>
                  </a:lnTo>
                  <a:lnTo>
                    <a:pt x="12998" y="1741"/>
                  </a:lnTo>
                  <a:lnTo>
                    <a:pt x="13545" y="1660"/>
                  </a:lnTo>
                  <a:lnTo>
                    <a:pt x="14092" y="1569"/>
                  </a:lnTo>
                  <a:lnTo>
                    <a:pt x="14638" y="1468"/>
                  </a:lnTo>
                  <a:lnTo>
                    <a:pt x="15185" y="1357"/>
                  </a:lnTo>
                  <a:lnTo>
                    <a:pt x="15721" y="1235"/>
                  </a:lnTo>
                  <a:lnTo>
                    <a:pt x="16258" y="1104"/>
                  </a:lnTo>
                  <a:lnTo>
                    <a:pt x="16794" y="962"/>
                  </a:lnTo>
                  <a:lnTo>
                    <a:pt x="17321" y="810"/>
                  </a:lnTo>
                  <a:lnTo>
                    <a:pt x="17391" y="780"/>
                  </a:lnTo>
                  <a:lnTo>
                    <a:pt x="17452" y="739"/>
                  </a:lnTo>
                  <a:lnTo>
                    <a:pt x="17493" y="689"/>
                  </a:lnTo>
                  <a:lnTo>
                    <a:pt x="17533" y="638"/>
                  </a:lnTo>
                  <a:lnTo>
                    <a:pt x="17553" y="577"/>
                  </a:lnTo>
                  <a:lnTo>
                    <a:pt x="17564" y="506"/>
                  </a:lnTo>
                  <a:lnTo>
                    <a:pt x="17553" y="446"/>
                  </a:lnTo>
                  <a:lnTo>
                    <a:pt x="17543" y="385"/>
                  </a:lnTo>
                  <a:lnTo>
                    <a:pt x="17523" y="324"/>
                  </a:lnTo>
                  <a:lnTo>
                    <a:pt x="17493" y="263"/>
                  </a:lnTo>
                  <a:lnTo>
                    <a:pt x="17452" y="223"/>
                  </a:lnTo>
                  <a:lnTo>
                    <a:pt x="17402" y="182"/>
                  </a:lnTo>
                  <a:lnTo>
                    <a:pt x="17351" y="152"/>
                  </a:lnTo>
                  <a:lnTo>
                    <a:pt x="17280" y="132"/>
                  </a:lnTo>
                  <a:lnTo>
                    <a:pt x="17219" y="132"/>
                  </a:lnTo>
                  <a:lnTo>
                    <a:pt x="17138" y="152"/>
                  </a:lnTo>
                  <a:lnTo>
                    <a:pt x="16592" y="314"/>
                  </a:lnTo>
                  <a:lnTo>
                    <a:pt x="16045" y="456"/>
                  </a:lnTo>
                  <a:lnTo>
                    <a:pt x="15509" y="597"/>
                  </a:lnTo>
                  <a:lnTo>
                    <a:pt x="14962" y="719"/>
                  </a:lnTo>
                  <a:lnTo>
                    <a:pt x="14426" y="830"/>
                  </a:lnTo>
                  <a:lnTo>
                    <a:pt x="13889" y="931"/>
                  </a:lnTo>
                  <a:lnTo>
                    <a:pt x="13363" y="1012"/>
                  </a:lnTo>
                  <a:lnTo>
                    <a:pt x="12826" y="1093"/>
                  </a:lnTo>
                  <a:lnTo>
                    <a:pt x="12290" y="1154"/>
                  </a:lnTo>
                  <a:lnTo>
                    <a:pt x="11763" y="1205"/>
                  </a:lnTo>
                  <a:lnTo>
                    <a:pt x="11237" y="1245"/>
                  </a:lnTo>
                  <a:lnTo>
                    <a:pt x="10700" y="1276"/>
                  </a:lnTo>
                  <a:lnTo>
                    <a:pt x="10174" y="1296"/>
                  </a:lnTo>
                  <a:lnTo>
                    <a:pt x="9648" y="1306"/>
                  </a:lnTo>
                  <a:lnTo>
                    <a:pt x="9121" y="1306"/>
                  </a:lnTo>
                  <a:lnTo>
                    <a:pt x="8595" y="1296"/>
                  </a:lnTo>
                  <a:lnTo>
                    <a:pt x="8069" y="1276"/>
                  </a:lnTo>
                  <a:lnTo>
                    <a:pt x="7542" y="1245"/>
                  </a:lnTo>
                  <a:lnTo>
                    <a:pt x="7006" y="1215"/>
                  </a:lnTo>
                  <a:lnTo>
                    <a:pt x="6479" y="1164"/>
                  </a:lnTo>
                  <a:lnTo>
                    <a:pt x="5953" y="1114"/>
                  </a:lnTo>
                  <a:lnTo>
                    <a:pt x="5427" y="1043"/>
                  </a:lnTo>
                  <a:lnTo>
                    <a:pt x="4890" y="972"/>
                  </a:lnTo>
                  <a:lnTo>
                    <a:pt x="4364" y="891"/>
                  </a:lnTo>
                  <a:lnTo>
                    <a:pt x="3827" y="810"/>
                  </a:lnTo>
                  <a:lnTo>
                    <a:pt x="3291" y="709"/>
                  </a:lnTo>
                  <a:lnTo>
                    <a:pt x="2754" y="608"/>
                  </a:lnTo>
                  <a:lnTo>
                    <a:pt x="2218" y="506"/>
                  </a:lnTo>
                  <a:lnTo>
                    <a:pt x="1135" y="263"/>
                  </a:lnTo>
                  <a:lnTo>
                    <a:pt x="52" y="0"/>
                  </a:lnTo>
                  <a:close/>
                </a:path>
              </a:pathLst>
            </a:custGeom>
            <a:solidFill>
              <a:srgbClr val="863E3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70;p15">
              <a:extLst>
                <a:ext uri="{FF2B5EF4-FFF2-40B4-BE49-F238E27FC236}">
                  <a16:creationId xmlns:a16="http://schemas.microsoft.com/office/drawing/2014/main" id="{AA97BC68-01A9-457E-DF6A-482FC8E8770C}"/>
                </a:ext>
              </a:extLst>
            </p:cNvPr>
            <p:cNvSpPr/>
            <p:nvPr/>
          </p:nvSpPr>
          <p:spPr>
            <a:xfrm>
              <a:off x="1115400" y="1608525"/>
              <a:ext cx="1060625" cy="614700"/>
            </a:xfrm>
            <a:custGeom>
              <a:avLst/>
              <a:gdLst/>
              <a:ahLst/>
              <a:cxnLst/>
              <a:rect l="l" t="t" r="r" b="b"/>
              <a:pathLst>
                <a:path w="42425" h="24588" extrusionOk="0">
                  <a:moveTo>
                    <a:pt x="27443" y="0"/>
                  </a:moveTo>
                  <a:lnTo>
                    <a:pt x="27220" y="10"/>
                  </a:lnTo>
                  <a:lnTo>
                    <a:pt x="26998" y="20"/>
                  </a:lnTo>
                  <a:lnTo>
                    <a:pt x="26765" y="40"/>
                  </a:lnTo>
                  <a:lnTo>
                    <a:pt x="26542" y="71"/>
                  </a:lnTo>
                  <a:lnTo>
                    <a:pt x="26309" y="101"/>
                  </a:lnTo>
                  <a:lnTo>
                    <a:pt x="26087" y="142"/>
                  </a:lnTo>
                  <a:lnTo>
                    <a:pt x="25854" y="192"/>
                  </a:lnTo>
                  <a:lnTo>
                    <a:pt x="25631" y="243"/>
                  </a:lnTo>
                  <a:lnTo>
                    <a:pt x="25408" y="304"/>
                  </a:lnTo>
                  <a:lnTo>
                    <a:pt x="25186" y="375"/>
                  </a:lnTo>
                  <a:lnTo>
                    <a:pt x="24963" y="445"/>
                  </a:lnTo>
                  <a:lnTo>
                    <a:pt x="24750" y="526"/>
                  </a:lnTo>
                  <a:lnTo>
                    <a:pt x="24538" y="617"/>
                  </a:lnTo>
                  <a:lnTo>
                    <a:pt x="24325" y="709"/>
                  </a:lnTo>
                  <a:lnTo>
                    <a:pt x="24113" y="810"/>
                  </a:lnTo>
                  <a:lnTo>
                    <a:pt x="23910" y="911"/>
                  </a:lnTo>
                  <a:lnTo>
                    <a:pt x="23708" y="1022"/>
                  </a:lnTo>
                  <a:lnTo>
                    <a:pt x="23505" y="1144"/>
                  </a:lnTo>
                  <a:lnTo>
                    <a:pt x="23313" y="1275"/>
                  </a:lnTo>
                  <a:lnTo>
                    <a:pt x="23121" y="1407"/>
                  </a:lnTo>
                  <a:lnTo>
                    <a:pt x="22939" y="1539"/>
                  </a:lnTo>
                  <a:lnTo>
                    <a:pt x="22756" y="1690"/>
                  </a:lnTo>
                  <a:lnTo>
                    <a:pt x="22584" y="1842"/>
                  </a:lnTo>
                  <a:lnTo>
                    <a:pt x="22412" y="1994"/>
                  </a:lnTo>
                  <a:lnTo>
                    <a:pt x="22250" y="2156"/>
                  </a:lnTo>
                  <a:lnTo>
                    <a:pt x="22098" y="2328"/>
                  </a:lnTo>
                  <a:lnTo>
                    <a:pt x="21947" y="2500"/>
                  </a:lnTo>
                  <a:lnTo>
                    <a:pt x="21805" y="2682"/>
                  </a:lnTo>
                  <a:lnTo>
                    <a:pt x="21542" y="2450"/>
                  </a:lnTo>
                  <a:lnTo>
                    <a:pt x="21268" y="2237"/>
                  </a:lnTo>
                  <a:lnTo>
                    <a:pt x="20995" y="2035"/>
                  </a:lnTo>
                  <a:lnTo>
                    <a:pt x="20722" y="1842"/>
                  </a:lnTo>
                  <a:lnTo>
                    <a:pt x="20438" y="1670"/>
                  </a:lnTo>
                  <a:lnTo>
                    <a:pt x="20155" y="1508"/>
                  </a:lnTo>
                  <a:lnTo>
                    <a:pt x="19871" y="1356"/>
                  </a:lnTo>
                  <a:lnTo>
                    <a:pt x="19578" y="1225"/>
                  </a:lnTo>
                  <a:lnTo>
                    <a:pt x="19284" y="1103"/>
                  </a:lnTo>
                  <a:lnTo>
                    <a:pt x="18991" y="992"/>
                  </a:lnTo>
                  <a:lnTo>
                    <a:pt x="18697" y="901"/>
                  </a:lnTo>
                  <a:lnTo>
                    <a:pt x="18394" y="820"/>
                  </a:lnTo>
                  <a:lnTo>
                    <a:pt x="18090" y="749"/>
                  </a:lnTo>
                  <a:lnTo>
                    <a:pt x="17796" y="698"/>
                  </a:lnTo>
                  <a:lnTo>
                    <a:pt x="17482" y="648"/>
                  </a:lnTo>
                  <a:lnTo>
                    <a:pt x="17179" y="617"/>
                  </a:lnTo>
                  <a:lnTo>
                    <a:pt x="16875" y="597"/>
                  </a:lnTo>
                  <a:lnTo>
                    <a:pt x="16571" y="587"/>
                  </a:lnTo>
                  <a:lnTo>
                    <a:pt x="16268" y="597"/>
                  </a:lnTo>
                  <a:lnTo>
                    <a:pt x="15964" y="607"/>
                  </a:lnTo>
                  <a:lnTo>
                    <a:pt x="15660" y="638"/>
                  </a:lnTo>
                  <a:lnTo>
                    <a:pt x="15357" y="668"/>
                  </a:lnTo>
                  <a:lnTo>
                    <a:pt x="15053" y="719"/>
                  </a:lnTo>
                  <a:lnTo>
                    <a:pt x="14749" y="779"/>
                  </a:lnTo>
                  <a:lnTo>
                    <a:pt x="14446" y="850"/>
                  </a:lnTo>
                  <a:lnTo>
                    <a:pt x="14152" y="931"/>
                  </a:lnTo>
                  <a:lnTo>
                    <a:pt x="13859" y="1012"/>
                  </a:lnTo>
                  <a:lnTo>
                    <a:pt x="13565" y="1113"/>
                  </a:lnTo>
                  <a:lnTo>
                    <a:pt x="13271" y="1225"/>
                  </a:lnTo>
                  <a:lnTo>
                    <a:pt x="12988" y="1346"/>
                  </a:lnTo>
                  <a:lnTo>
                    <a:pt x="12695" y="1468"/>
                  </a:lnTo>
                  <a:lnTo>
                    <a:pt x="12421" y="1609"/>
                  </a:lnTo>
                  <a:lnTo>
                    <a:pt x="12138" y="1751"/>
                  </a:lnTo>
                  <a:lnTo>
                    <a:pt x="11864" y="1913"/>
                  </a:lnTo>
                  <a:lnTo>
                    <a:pt x="11601" y="2075"/>
                  </a:lnTo>
                  <a:lnTo>
                    <a:pt x="11338" y="2247"/>
                  </a:lnTo>
                  <a:lnTo>
                    <a:pt x="11075" y="2419"/>
                  </a:lnTo>
                  <a:lnTo>
                    <a:pt x="10822" y="2612"/>
                  </a:lnTo>
                  <a:lnTo>
                    <a:pt x="10569" y="2804"/>
                  </a:lnTo>
                  <a:lnTo>
                    <a:pt x="10326" y="3006"/>
                  </a:lnTo>
                  <a:lnTo>
                    <a:pt x="10093" y="3219"/>
                  </a:lnTo>
                  <a:lnTo>
                    <a:pt x="9860" y="3442"/>
                  </a:lnTo>
                  <a:lnTo>
                    <a:pt x="9637" y="3664"/>
                  </a:lnTo>
                  <a:lnTo>
                    <a:pt x="9425" y="3897"/>
                  </a:lnTo>
                  <a:lnTo>
                    <a:pt x="9212" y="4130"/>
                  </a:lnTo>
                  <a:lnTo>
                    <a:pt x="9010" y="4383"/>
                  </a:lnTo>
                  <a:lnTo>
                    <a:pt x="8818" y="4636"/>
                  </a:lnTo>
                  <a:lnTo>
                    <a:pt x="8625" y="4889"/>
                  </a:lnTo>
                  <a:lnTo>
                    <a:pt x="8443" y="5152"/>
                  </a:lnTo>
                  <a:lnTo>
                    <a:pt x="8271" y="5426"/>
                  </a:lnTo>
                  <a:lnTo>
                    <a:pt x="8109" y="5699"/>
                  </a:lnTo>
                  <a:lnTo>
                    <a:pt x="7957" y="5982"/>
                  </a:lnTo>
                  <a:lnTo>
                    <a:pt x="7815" y="6266"/>
                  </a:lnTo>
                  <a:lnTo>
                    <a:pt x="7684" y="6559"/>
                  </a:lnTo>
                  <a:lnTo>
                    <a:pt x="7562" y="6853"/>
                  </a:lnTo>
                  <a:lnTo>
                    <a:pt x="7441" y="7147"/>
                  </a:lnTo>
                  <a:lnTo>
                    <a:pt x="7340" y="7460"/>
                  </a:lnTo>
                  <a:lnTo>
                    <a:pt x="7249" y="7764"/>
                  </a:lnTo>
                  <a:lnTo>
                    <a:pt x="7168" y="8078"/>
                  </a:lnTo>
                  <a:lnTo>
                    <a:pt x="7097" y="8392"/>
                  </a:lnTo>
                  <a:lnTo>
                    <a:pt x="7036" y="8716"/>
                  </a:lnTo>
                  <a:lnTo>
                    <a:pt x="6985" y="9039"/>
                  </a:lnTo>
                  <a:lnTo>
                    <a:pt x="6945" y="9363"/>
                  </a:lnTo>
                  <a:lnTo>
                    <a:pt x="6925" y="9697"/>
                  </a:lnTo>
                  <a:lnTo>
                    <a:pt x="6641" y="9697"/>
                  </a:lnTo>
                  <a:lnTo>
                    <a:pt x="6368" y="9708"/>
                  </a:lnTo>
                  <a:lnTo>
                    <a:pt x="6095" y="9718"/>
                  </a:lnTo>
                  <a:lnTo>
                    <a:pt x="5831" y="9748"/>
                  </a:lnTo>
                  <a:lnTo>
                    <a:pt x="5568" y="9789"/>
                  </a:lnTo>
                  <a:lnTo>
                    <a:pt x="5315" y="9839"/>
                  </a:lnTo>
                  <a:lnTo>
                    <a:pt x="5062" y="9900"/>
                  </a:lnTo>
                  <a:lnTo>
                    <a:pt x="4819" y="9961"/>
                  </a:lnTo>
                  <a:lnTo>
                    <a:pt x="4576" y="10042"/>
                  </a:lnTo>
                  <a:lnTo>
                    <a:pt x="4343" y="10133"/>
                  </a:lnTo>
                  <a:lnTo>
                    <a:pt x="4121" y="10224"/>
                  </a:lnTo>
                  <a:lnTo>
                    <a:pt x="3898" y="10325"/>
                  </a:lnTo>
                  <a:lnTo>
                    <a:pt x="3675" y="10436"/>
                  </a:lnTo>
                  <a:lnTo>
                    <a:pt x="3463" y="10558"/>
                  </a:lnTo>
                  <a:lnTo>
                    <a:pt x="3260" y="10689"/>
                  </a:lnTo>
                  <a:lnTo>
                    <a:pt x="3058" y="10831"/>
                  </a:lnTo>
                  <a:lnTo>
                    <a:pt x="2865" y="10973"/>
                  </a:lnTo>
                  <a:lnTo>
                    <a:pt x="2673" y="11125"/>
                  </a:lnTo>
                  <a:lnTo>
                    <a:pt x="2491" y="11277"/>
                  </a:lnTo>
                  <a:lnTo>
                    <a:pt x="2319" y="11449"/>
                  </a:lnTo>
                  <a:lnTo>
                    <a:pt x="2147" y="11621"/>
                  </a:lnTo>
                  <a:lnTo>
                    <a:pt x="1985" y="11793"/>
                  </a:lnTo>
                  <a:lnTo>
                    <a:pt x="1823" y="11985"/>
                  </a:lnTo>
                  <a:lnTo>
                    <a:pt x="1671" y="12167"/>
                  </a:lnTo>
                  <a:lnTo>
                    <a:pt x="1529" y="12370"/>
                  </a:lnTo>
                  <a:lnTo>
                    <a:pt x="1388" y="12572"/>
                  </a:lnTo>
                  <a:lnTo>
                    <a:pt x="1256" y="12775"/>
                  </a:lnTo>
                  <a:lnTo>
                    <a:pt x="1124" y="12987"/>
                  </a:lnTo>
                  <a:lnTo>
                    <a:pt x="1003" y="13210"/>
                  </a:lnTo>
                  <a:lnTo>
                    <a:pt x="892" y="13433"/>
                  </a:lnTo>
                  <a:lnTo>
                    <a:pt x="790" y="13655"/>
                  </a:lnTo>
                  <a:lnTo>
                    <a:pt x="689" y="13888"/>
                  </a:lnTo>
                  <a:lnTo>
                    <a:pt x="588" y="14121"/>
                  </a:lnTo>
                  <a:lnTo>
                    <a:pt x="507" y="14354"/>
                  </a:lnTo>
                  <a:lnTo>
                    <a:pt x="426" y="14597"/>
                  </a:lnTo>
                  <a:lnTo>
                    <a:pt x="345" y="14850"/>
                  </a:lnTo>
                  <a:lnTo>
                    <a:pt x="284" y="15093"/>
                  </a:lnTo>
                  <a:lnTo>
                    <a:pt x="224" y="15346"/>
                  </a:lnTo>
                  <a:lnTo>
                    <a:pt x="173" y="15599"/>
                  </a:lnTo>
                  <a:lnTo>
                    <a:pt x="122" y="15852"/>
                  </a:lnTo>
                  <a:lnTo>
                    <a:pt x="82" y="16115"/>
                  </a:lnTo>
                  <a:lnTo>
                    <a:pt x="51" y="16378"/>
                  </a:lnTo>
                  <a:lnTo>
                    <a:pt x="31" y="16641"/>
                  </a:lnTo>
                  <a:lnTo>
                    <a:pt x="11" y="16905"/>
                  </a:lnTo>
                  <a:lnTo>
                    <a:pt x="1" y="17168"/>
                  </a:lnTo>
                  <a:lnTo>
                    <a:pt x="1" y="17431"/>
                  </a:lnTo>
                  <a:lnTo>
                    <a:pt x="11" y="17704"/>
                  </a:lnTo>
                  <a:lnTo>
                    <a:pt x="21" y="17968"/>
                  </a:lnTo>
                  <a:lnTo>
                    <a:pt x="41" y="18241"/>
                  </a:lnTo>
                  <a:lnTo>
                    <a:pt x="72" y="18514"/>
                  </a:lnTo>
                  <a:lnTo>
                    <a:pt x="102" y="18777"/>
                  </a:lnTo>
                  <a:lnTo>
                    <a:pt x="143" y="19051"/>
                  </a:lnTo>
                  <a:lnTo>
                    <a:pt x="193" y="19314"/>
                  </a:lnTo>
                  <a:lnTo>
                    <a:pt x="254" y="19587"/>
                  </a:lnTo>
                  <a:lnTo>
                    <a:pt x="325" y="19850"/>
                  </a:lnTo>
                  <a:lnTo>
                    <a:pt x="396" y="20124"/>
                  </a:lnTo>
                  <a:lnTo>
                    <a:pt x="477" y="20387"/>
                  </a:lnTo>
                  <a:lnTo>
                    <a:pt x="568" y="20650"/>
                  </a:lnTo>
                  <a:lnTo>
                    <a:pt x="669" y="20913"/>
                  </a:lnTo>
                  <a:lnTo>
                    <a:pt x="780" y="21166"/>
                  </a:lnTo>
                  <a:lnTo>
                    <a:pt x="892" y="21429"/>
                  </a:lnTo>
                  <a:lnTo>
                    <a:pt x="1013" y="21683"/>
                  </a:lnTo>
                  <a:lnTo>
                    <a:pt x="1145" y="21936"/>
                  </a:lnTo>
                  <a:lnTo>
                    <a:pt x="1286" y="22189"/>
                  </a:lnTo>
                  <a:lnTo>
                    <a:pt x="1489" y="22442"/>
                  </a:lnTo>
                  <a:lnTo>
                    <a:pt x="1691" y="22675"/>
                  </a:lnTo>
                  <a:lnTo>
                    <a:pt x="1904" y="22907"/>
                  </a:lnTo>
                  <a:lnTo>
                    <a:pt x="2106" y="23110"/>
                  </a:lnTo>
                  <a:lnTo>
                    <a:pt x="2329" y="23302"/>
                  </a:lnTo>
                  <a:lnTo>
                    <a:pt x="2542" y="23484"/>
                  </a:lnTo>
                  <a:lnTo>
                    <a:pt x="2764" y="23646"/>
                  </a:lnTo>
                  <a:lnTo>
                    <a:pt x="2987" y="23798"/>
                  </a:lnTo>
                  <a:lnTo>
                    <a:pt x="3210" y="23940"/>
                  </a:lnTo>
                  <a:lnTo>
                    <a:pt x="3442" y="24061"/>
                  </a:lnTo>
                  <a:lnTo>
                    <a:pt x="3665" y="24173"/>
                  </a:lnTo>
                  <a:lnTo>
                    <a:pt x="3898" y="24264"/>
                  </a:lnTo>
                  <a:lnTo>
                    <a:pt x="4131" y="24345"/>
                  </a:lnTo>
                  <a:lnTo>
                    <a:pt x="4364" y="24416"/>
                  </a:lnTo>
                  <a:lnTo>
                    <a:pt x="4596" y="24476"/>
                  </a:lnTo>
                  <a:lnTo>
                    <a:pt x="4829" y="24517"/>
                  </a:lnTo>
                  <a:lnTo>
                    <a:pt x="5072" y="24557"/>
                  </a:lnTo>
                  <a:lnTo>
                    <a:pt x="5305" y="24578"/>
                  </a:lnTo>
                  <a:lnTo>
                    <a:pt x="5538" y="24588"/>
                  </a:lnTo>
                  <a:lnTo>
                    <a:pt x="5771" y="24578"/>
                  </a:lnTo>
                  <a:lnTo>
                    <a:pt x="6014" y="24567"/>
                  </a:lnTo>
                  <a:lnTo>
                    <a:pt x="6246" y="24547"/>
                  </a:lnTo>
                  <a:lnTo>
                    <a:pt x="6479" y="24507"/>
                  </a:lnTo>
                  <a:lnTo>
                    <a:pt x="6702" y="24466"/>
                  </a:lnTo>
                  <a:lnTo>
                    <a:pt x="6935" y="24406"/>
                  </a:lnTo>
                  <a:lnTo>
                    <a:pt x="7168" y="24335"/>
                  </a:lnTo>
                  <a:lnTo>
                    <a:pt x="7390" y="24264"/>
                  </a:lnTo>
                  <a:lnTo>
                    <a:pt x="7613" y="24173"/>
                  </a:lnTo>
                  <a:lnTo>
                    <a:pt x="7836" y="24082"/>
                  </a:lnTo>
                  <a:lnTo>
                    <a:pt x="8058" y="23980"/>
                  </a:lnTo>
                  <a:lnTo>
                    <a:pt x="8271" y="23859"/>
                  </a:lnTo>
                  <a:lnTo>
                    <a:pt x="8484" y="23737"/>
                  </a:lnTo>
                  <a:lnTo>
                    <a:pt x="8696" y="23606"/>
                  </a:lnTo>
                  <a:lnTo>
                    <a:pt x="8909" y="23474"/>
                  </a:lnTo>
                  <a:lnTo>
                    <a:pt x="9111" y="23322"/>
                  </a:lnTo>
                  <a:lnTo>
                    <a:pt x="9303" y="23171"/>
                  </a:lnTo>
                  <a:lnTo>
                    <a:pt x="9496" y="23009"/>
                  </a:lnTo>
                  <a:lnTo>
                    <a:pt x="9688" y="22837"/>
                  </a:lnTo>
                  <a:lnTo>
                    <a:pt x="9870" y="22654"/>
                  </a:lnTo>
                  <a:lnTo>
                    <a:pt x="10053" y="22472"/>
                  </a:lnTo>
                  <a:lnTo>
                    <a:pt x="10235" y="22280"/>
                  </a:lnTo>
                  <a:lnTo>
                    <a:pt x="10397" y="22077"/>
                  </a:lnTo>
                  <a:lnTo>
                    <a:pt x="10559" y="21875"/>
                  </a:lnTo>
                  <a:lnTo>
                    <a:pt x="10721" y="21672"/>
                  </a:lnTo>
                  <a:lnTo>
                    <a:pt x="10872" y="21450"/>
                  </a:lnTo>
                  <a:lnTo>
                    <a:pt x="11014" y="21227"/>
                  </a:lnTo>
                  <a:lnTo>
                    <a:pt x="11156" y="21004"/>
                  </a:lnTo>
                  <a:lnTo>
                    <a:pt x="11287" y="20772"/>
                  </a:lnTo>
                  <a:lnTo>
                    <a:pt x="11419" y="20539"/>
                  </a:lnTo>
                  <a:lnTo>
                    <a:pt x="11530" y="20296"/>
                  </a:lnTo>
                  <a:lnTo>
                    <a:pt x="11642" y="20043"/>
                  </a:lnTo>
                  <a:lnTo>
                    <a:pt x="11743" y="19800"/>
                  </a:lnTo>
                  <a:lnTo>
                    <a:pt x="11834" y="19547"/>
                  </a:lnTo>
                  <a:lnTo>
                    <a:pt x="11925" y="19283"/>
                  </a:lnTo>
                  <a:lnTo>
                    <a:pt x="12006" y="19020"/>
                  </a:lnTo>
                  <a:lnTo>
                    <a:pt x="12067" y="18757"/>
                  </a:lnTo>
                  <a:lnTo>
                    <a:pt x="12128" y="18494"/>
                  </a:lnTo>
                  <a:lnTo>
                    <a:pt x="12178" y="18221"/>
                  </a:lnTo>
                  <a:lnTo>
                    <a:pt x="12219" y="17947"/>
                  </a:lnTo>
                  <a:lnTo>
                    <a:pt x="12249" y="17664"/>
                  </a:lnTo>
                  <a:lnTo>
                    <a:pt x="12279" y="17391"/>
                  </a:lnTo>
                  <a:lnTo>
                    <a:pt x="12290" y="17107"/>
                  </a:lnTo>
                  <a:lnTo>
                    <a:pt x="12290" y="16824"/>
                  </a:lnTo>
                  <a:lnTo>
                    <a:pt x="12279" y="16540"/>
                  </a:lnTo>
                  <a:lnTo>
                    <a:pt x="12522" y="16540"/>
                  </a:lnTo>
                  <a:lnTo>
                    <a:pt x="12765" y="16520"/>
                  </a:lnTo>
                  <a:lnTo>
                    <a:pt x="13018" y="16490"/>
                  </a:lnTo>
                  <a:lnTo>
                    <a:pt x="13261" y="16459"/>
                  </a:lnTo>
                  <a:lnTo>
                    <a:pt x="13494" y="16409"/>
                  </a:lnTo>
                  <a:lnTo>
                    <a:pt x="13737" y="16348"/>
                  </a:lnTo>
                  <a:lnTo>
                    <a:pt x="13970" y="16287"/>
                  </a:lnTo>
                  <a:lnTo>
                    <a:pt x="14213" y="16216"/>
                  </a:lnTo>
                  <a:lnTo>
                    <a:pt x="14436" y="16135"/>
                  </a:lnTo>
                  <a:lnTo>
                    <a:pt x="14668" y="16044"/>
                  </a:lnTo>
                  <a:lnTo>
                    <a:pt x="14891" y="15943"/>
                  </a:lnTo>
                  <a:lnTo>
                    <a:pt x="15114" y="15842"/>
                  </a:lnTo>
                  <a:lnTo>
                    <a:pt x="15336" y="15730"/>
                  </a:lnTo>
                  <a:lnTo>
                    <a:pt x="15549" y="15609"/>
                  </a:lnTo>
                  <a:lnTo>
                    <a:pt x="15762" y="15477"/>
                  </a:lnTo>
                  <a:lnTo>
                    <a:pt x="15964" y="15346"/>
                  </a:lnTo>
                  <a:lnTo>
                    <a:pt x="16167" y="15204"/>
                  </a:lnTo>
                  <a:lnTo>
                    <a:pt x="16359" y="15052"/>
                  </a:lnTo>
                  <a:lnTo>
                    <a:pt x="16551" y="14890"/>
                  </a:lnTo>
                  <a:lnTo>
                    <a:pt x="16733" y="14728"/>
                  </a:lnTo>
                  <a:lnTo>
                    <a:pt x="16916" y="14566"/>
                  </a:lnTo>
                  <a:lnTo>
                    <a:pt x="17088" y="14384"/>
                  </a:lnTo>
                  <a:lnTo>
                    <a:pt x="17250" y="14202"/>
                  </a:lnTo>
                  <a:lnTo>
                    <a:pt x="17412" y="14020"/>
                  </a:lnTo>
                  <a:lnTo>
                    <a:pt x="17563" y="13827"/>
                  </a:lnTo>
                  <a:lnTo>
                    <a:pt x="17705" y="13625"/>
                  </a:lnTo>
                  <a:lnTo>
                    <a:pt x="17847" y="13423"/>
                  </a:lnTo>
                  <a:lnTo>
                    <a:pt x="17978" y="13220"/>
                  </a:lnTo>
                  <a:lnTo>
                    <a:pt x="18100" y="13007"/>
                  </a:lnTo>
                  <a:lnTo>
                    <a:pt x="18211" y="12785"/>
                  </a:lnTo>
                  <a:lnTo>
                    <a:pt x="18313" y="12562"/>
                  </a:lnTo>
                  <a:lnTo>
                    <a:pt x="18414" y="12339"/>
                  </a:lnTo>
                  <a:lnTo>
                    <a:pt x="18545" y="12481"/>
                  </a:lnTo>
                  <a:lnTo>
                    <a:pt x="18677" y="12623"/>
                  </a:lnTo>
                  <a:lnTo>
                    <a:pt x="18819" y="12765"/>
                  </a:lnTo>
                  <a:lnTo>
                    <a:pt x="18960" y="12896"/>
                  </a:lnTo>
                  <a:lnTo>
                    <a:pt x="19112" y="13018"/>
                  </a:lnTo>
                  <a:lnTo>
                    <a:pt x="19264" y="13139"/>
                  </a:lnTo>
                  <a:lnTo>
                    <a:pt x="19416" y="13261"/>
                  </a:lnTo>
                  <a:lnTo>
                    <a:pt x="19568" y="13372"/>
                  </a:lnTo>
                  <a:lnTo>
                    <a:pt x="19730" y="13473"/>
                  </a:lnTo>
                  <a:lnTo>
                    <a:pt x="19892" y="13574"/>
                  </a:lnTo>
                  <a:lnTo>
                    <a:pt x="20226" y="13757"/>
                  </a:lnTo>
                  <a:lnTo>
                    <a:pt x="20570" y="13919"/>
                  </a:lnTo>
                  <a:lnTo>
                    <a:pt x="20924" y="14050"/>
                  </a:lnTo>
                  <a:lnTo>
                    <a:pt x="21278" y="14172"/>
                  </a:lnTo>
                  <a:lnTo>
                    <a:pt x="21643" y="14273"/>
                  </a:lnTo>
                  <a:lnTo>
                    <a:pt x="22017" y="14344"/>
                  </a:lnTo>
                  <a:lnTo>
                    <a:pt x="22392" y="14404"/>
                  </a:lnTo>
                  <a:lnTo>
                    <a:pt x="22766" y="14435"/>
                  </a:lnTo>
                  <a:lnTo>
                    <a:pt x="23141" y="14445"/>
                  </a:lnTo>
                  <a:lnTo>
                    <a:pt x="23516" y="14445"/>
                  </a:lnTo>
                  <a:lnTo>
                    <a:pt x="23900" y="14415"/>
                  </a:lnTo>
                  <a:lnTo>
                    <a:pt x="24275" y="14374"/>
                  </a:lnTo>
                  <a:lnTo>
                    <a:pt x="24639" y="14303"/>
                  </a:lnTo>
                  <a:lnTo>
                    <a:pt x="25014" y="14212"/>
                  </a:lnTo>
                  <a:lnTo>
                    <a:pt x="25368" y="14111"/>
                  </a:lnTo>
                  <a:lnTo>
                    <a:pt x="25732" y="13979"/>
                  </a:lnTo>
                  <a:lnTo>
                    <a:pt x="26077" y="13827"/>
                  </a:lnTo>
                  <a:lnTo>
                    <a:pt x="26411" y="13665"/>
                  </a:lnTo>
                  <a:lnTo>
                    <a:pt x="26745" y="13483"/>
                  </a:lnTo>
                  <a:lnTo>
                    <a:pt x="27058" y="13271"/>
                  </a:lnTo>
                  <a:lnTo>
                    <a:pt x="27362" y="13048"/>
                  </a:lnTo>
                  <a:lnTo>
                    <a:pt x="27656" y="12805"/>
                  </a:lnTo>
                  <a:lnTo>
                    <a:pt x="27797" y="12673"/>
                  </a:lnTo>
                  <a:lnTo>
                    <a:pt x="27929" y="12542"/>
                  </a:lnTo>
                  <a:lnTo>
                    <a:pt x="28061" y="12400"/>
                  </a:lnTo>
                  <a:lnTo>
                    <a:pt x="28192" y="12258"/>
                  </a:lnTo>
                  <a:lnTo>
                    <a:pt x="28314" y="12117"/>
                  </a:lnTo>
                  <a:lnTo>
                    <a:pt x="28435" y="11955"/>
                  </a:lnTo>
                  <a:lnTo>
                    <a:pt x="28557" y="11803"/>
                  </a:lnTo>
                  <a:lnTo>
                    <a:pt x="28668" y="11641"/>
                  </a:lnTo>
                  <a:lnTo>
                    <a:pt x="28769" y="11469"/>
                  </a:lnTo>
                  <a:lnTo>
                    <a:pt x="28870" y="11297"/>
                  </a:lnTo>
                  <a:lnTo>
                    <a:pt x="28972" y="11469"/>
                  </a:lnTo>
                  <a:lnTo>
                    <a:pt x="29083" y="11631"/>
                  </a:lnTo>
                  <a:lnTo>
                    <a:pt x="29326" y="11945"/>
                  </a:lnTo>
                  <a:lnTo>
                    <a:pt x="29589" y="12258"/>
                  </a:lnTo>
                  <a:lnTo>
                    <a:pt x="29873" y="12562"/>
                  </a:lnTo>
                  <a:lnTo>
                    <a:pt x="30176" y="12866"/>
                  </a:lnTo>
                  <a:lnTo>
                    <a:pt x="30500" y="13149"/>
                  </a:lnTo>
                  <a:lnTo>
                    <a:pt x="30844" y="13433"/>
                  </a:lnTo>
                  <a:lnTo>
                    <a:pt x="31199" y="13706"/>
                  </a:lnTo>
                  <a:lnTo>
                    <a:pt x="31573" y="13959"/>
                  </a:lnTo>
                  <a:lnTo>
                    <a:pt x="31958" y="14212"/>
                  </a:lnTo>
                  <a:lnTo>
                    <a:pt x="32353" y="14445"/>
                  </a:lnTo>
                  <a:lnTo>
                    <a:pt x="32757" y="14668"/>
                  </a:lnTo>
                  <a:lnTo>
                    <a:pt x="33172" y="14870"/>
                  </a:lnTo>
                  <a:lnTo>
                    <a:pt x="33587" y="15062"/>
                  </a:lnTo>
                  <a:lnTo>
                    <a:pt x="34013" y="15234"/>
                  </a:lnTo>
                  <a:lnTo>
                    <a:pt x="34438" y="15396"/>
                  </a:lnTo>
                  <a:lnTo>
                    <a:pt x="34873" y="15538"/>
                  </a:lnTo>
                  <a:lnTo>
                    <a:pt x="35298" y="15660"/>
                  </a:lnTo>
                  <a:lnTo>
                    <a:pt x="35723" y="15761"/>
                  </a:lnTo>
                  <a:lnTo>
                    <a:pt x="36148" y="15852"/>
                  </a:lnTo>
                  <a:lnTo>
                    <a:pt x="36564" y="15913"/>
                  </a:lnTo>
                  <a:lnTo>
                    <a:pt x="36968" y="15953"/>
                  </a:lnTo>
                  <a:lnTo>
                    <a:pt x="37373" y="15973"/>
                  </a:lnTo>
                  <a:lnTo>
                    <a:pt x="37768" y="15963"/>
                  </a:lnTo>
                  <a:lnTo>
                    <a:pt x="37960" y="15953"/>
                  </a:lnTo>
                  <a:lnTo>
                    <a:pt x="38153" y="15933"/>
                  </a:lnTo>
                  <a:lnTo>
                    <a:pt x="38335" y="15913"/>
                  </a:lnTo>
                  <a:lnTo>
                    <a:pt x="38517" y="15882"/>
                  </a:lnTo>
                  <a:lnTo>
                    <a:pt x="38689" y="15842"/>
                  </a:lnTo>
                  <a:lnTo>
                    <a:pt x="38871" y="15801"/>
                  </a:lnTo>
                  <a:lnTo>
                    <a:pt x="39033" y="15751"/>
                  </a:lnTo>
                  <a:lnTo>
                    <a:pt x="39206" y="15690"/>
                  </a:lnTo>
                  <a:lnTo>
                    <a:pt x="39367" y="15629"/>
                  </a:lnTo>
                  <a:lnTo>
                    <a:pt x="39519" y="15558"/>
                  </a:lnTo>
                  <a:lnTo>
                    <a:pt x="39671" y="15477"/>
                  </a:lnTo>
                  <a:lnTo>
                    <a:pt x="39823" y="15396"/>
                  </a:lnTo>
                  <a:lnTo>
                    <a:pt x="39965" y="15305"/>
                  </a:lnTo>
                  <a:lnTo>
                    <a:pt x="40096" y="15204"/>
                  </a:lnTo>
                  <a:lnTo>
                    <a:pt x="40228" y="15103"/>
                  </a:lnTo>
                  <a:lnTo>
                    <a:pt x="40349" y="14981"/>
                  </a:lnTo>
                  <a:lnTo>
                    <a:pt x="40623" y="14708"/>
                  </a:lnTo>
                  <a:lnTo>
                    <a:pt x="40876" y="14425"/>
                  </a:lnTo>
                  <a:lnTo>
                    <a:pt x="41109" y="14151"/>
                  </a:lnTo>
                  <a:lnTo>
                    <a:pt x="41311" y="13868"/>
                  </a:lnTo>
                  <a:lnTo>
                    <a:pt x="41503" y="13584"/>
                  </a:lnTo>
                  <a:lnTo>
                    <a:pt x="41675" y="13301"/>
                  </a:lnTo>
                  <a:lnTo>
                    <a:pt x="41827" y="13018"/>
                  </a:lnTo>
                  <a:lnTo>
                    <a:pt x="41959" y="12734"/>
                  </a:lnTo>
                  <a:lnTo>
                    <a:pt x="42080" y="12451"/>
                  </a:lnTo>
                  <a:lnTo>
                    <a:pt x="42182" y="12167"/>
                  </a:lnTo>
                  <a:lnTo>
                    <a:pt x="42263" y="11884"/>
                  </a:lnTo>
                  <a:lnTo>
                    <a:pt x="42323" y="11611"/>
                  </a:lnTo>
                  <a:lnTo>
                    <a:pt x="42374" y="11327"/>
                  </a:lnTo>
                  <a:lnTo>
                    <a:pt x="42404" y="11044"/>
                  </a:lnTo>
                  <a:lnTo>
                    <a:pt x="42424" y="10770"/>
                  </a:lnTo>
                  <a:lnTo>
                    <a:pt x="42424" y="10497"/>
                  </a:lnTo>
                  <a:lnTo>
                    <a:pt x="42414" y="10224"/>
                  </a:lnTo>
                  <a:lnTo>
                    <a:pt x="42384" y="9950"/>
                  </a:lnTo>
                  <a:lnTo>
                    <a:pt x="42344" y="9677"/>
                  </a:lnTo>
                  <a:lnTo>
                    <a:pt x="42283" y="9414"/>
                  </a:lnTo>
                  <a:lnTo>
                    <a:pt x="42222" y="9151"/>
                  </a:lnTo>
                  <a:lnTo>
                    <a:pt x="42141" y="8898"/>
                  </a:lnTo>
                  <a:lnTo>
                    <a:pt x="42040" y="8645"/>
                  </a:lnTo>
                  <a:lnTo>
                    <a:pt x="41939" y="8392"/>
                  </a:lnTo>
                  <a:lnTo>
                    <a:pt x="41827" y="8149"/>
                  </a:lnTo>
                  <a:lnTo>
                    <a:pt x="41696" y="7906"/>
                  </a:lnTo>
                  <a:lnTo>
                    <a:pt x="41564" y="7663"/>
                  </a:lnTo>
                  <a:lnTo>
                    <a:pt x="41412" y="7430"/>
                  </a:lnTo>
                  <a:lnTo>
                    <a:pt x="41250" y="7207"/>
                  </a:lnTo>
                  <a:lnTo>
                    <a:pt x="41088" y="6985"/>
                  </a:lnTo>
                  <a:lnTo>
                    <a:pt x="40916" y="6772"/>
                  </a:lnTo>
                  <a:lnTo>
                    <a:pt x="40724" y="6559"/>
                  </a:lnTo>
                  <a:lnTo>
                    <a:pt x="40532" y="6357"/>
                  </a:lnTo>
                  <a:lnTo>
                    <a:pt x="40339" y="6165"/>
                  </a:lnTo>
                  <a:lnTo>
                    <a:pt x="40127" y="5972"/>
                  </a:lnTo>
                  <a:lnTo>
                    <a:pt x="39914" y="5790"/>
                  </a:lnTo>
                  <a:lnTo>
                    <a:pt x="39691" y="5618"/>
                  </a:lnTo>
                  <a:lnTo>
                    <a:pt x="39469" y="5456"/>
                  </a:lnTo>
                  <a:lnTo>
                    <a:pt x="39236" y="5294"/>
                  </a:lnTo>
                  <a:lnTo>
                    <a:pt x="38993" y="5142"/>
                  </a:lnTo>
                  <a:lnTo>
                    <a:pt x="38750" y="5001"/>
                  </a:lnTo>
                  <a:lnTo>
                    <a:pt x="38507" y="4869"/>
                  </a:lnTo>
                  <a:lnTo>
                    <a:pt x="38254" y="4737"/>
                  </a:lnTo>
                  <a:lnTo>
                    <a:pt x="38001" y="4626"/>
                  </a:lnTo>
                  <a:lnTo>
                    <a:pt x="37748" y="4525"/>
                  </a:lnTo>
                  <a:lnTo>
                    <a:pt x="37485" y="4424"/>
                  </a:lnTo>
                  <a:lnTo>
                    <a:pt x="37221" y="4343"/>
                  </a:lnTo>
                  <a:lnTo>
                    <a:pt x="36958" y="4262"/>
                  </a:lnTo>
                  <a:lnTo>
                    <a:pt x="36695" y="4201"/>
                  </a:lnTo>
                  <a:lnTo>
                    <a:pt x="36432" y="4150"/>
                  </a:lnTo>
                  <a:lnTo>
                    <a:pt x="36159" y="4100"/>
                  </a:lnTo>
                  <a:lnTo>
                    <a:pt x="35895" y="4069"/>
                  </a:lnTo>
                  <a:lnTo>
                    <a:pt x="35622" y="4049"/>
                  </a:lnTo>
                  <a:lnTo>
                    <a:pt x="35359" y="4039"/>
                  </a:lnTo>
                  <a:lnTo>
                    <a:pt x="35096" y="4049"/>
                  </a:lnTo>
                  <a:lnTo>
                    <a:pt x="34833" y="4059"/>
                  </a:lnTo>
                  <a:lnTo>
                    <a:pt x="34569" y="4090"/>
                  </a:lnTo>
                  <a:lnTo>
                    <a:pt x="34306" y="4140"/>
                  </a:lnTo>
                  <a:lnTo>
                    <a:pt x="34043" y="4191"/>
                  </a:lnTo>
                  <a:lnTo>
                    <a:pt x="33790" y="4262"/>
                  </a:lnTo>
                  <a:lnTo>
                    <a:pt x="33537" y="4343"/>
                  </a:lnTo>
                  <a:lnTo>
                    <a:pt x="33294" y="4434"/>
                  </a:lnTo>
                  <a:lnTo>
                    <a:pt x="33051" y="4545"/>
                  </a:lnTo>
                  <a:lnTo>
                    <a:pt x="32808" y="4677"/>
                  </a:lnTo>
                  <a:lnTo>
                    <a:pt x="32798" y="4413"/>
                  </a:lnTo>
                  <a:lnTo>
                    <a:pt x="32768" y="4150"/>
                  </a:lnTo>
                  <a:lnTo>
                    <a:pt x="32737" y="3907"/>
                  </a:lnTo>
                  <a:lnTo>
                    <a:pt x="32687" y="3664"/>
                  </a:lnTo>
                  <a:lnTo>
                    <a:pt x="32626" y="3432"/>
                  </a:lnTo>
                  <a:lnTo>
                    <a:pt x="32565" y="3199"/>
                  </a:lnTo>
                  <a:lnTo>
                    <a:pt x="32484" y="2986"/>
                  </a:lnTo>
                  <a:lnTo>
                    <a:pt x="32403" y="2774"/>
                  </a:lnTo>
                  <a:lnTo>
                    <a:pt x="32302" y="2571"/>
                  </a:lnTo>
                  <a:lnTo>
                    <a:pt x="32201" y="2379"/>
                  </a:lnTo>
                  <a:lnTo>
                    <a:pt x="32089" y="2197"/>
                  </a:lnTo>
                  <a:lnTo>
                    <a:pt x="31968" y="2014"/>
                  </a:lnTo>
                  <a:lnTo>
                    <a:pt x="31846" y="1852"/>
                  </a:lnTo>
                  <a:lnTo>
                    <a:pt x="31705" y="1690"/>
                  </a:lnTo>
                  <a:lnTo>
                    <a:pt x="31563" y="1529"/>
                  </a:lnTo>
                  <a:lnTo>
                    <a:pt x="31421" y="1387"/>
                  </a:lnTo>
                  <a:lnTo>
                    <a:pt x="31259" y="1245"/>
                  </a:lnTo>
                  <a:lnTo>
                    <a:pt x="31107" y="1113"/>
                  </a:lnTo>
                  <a:lnTo>
                    <a:pt x="30935" y="992"/>
                  </a:lnTo>
                  <a:lnTo>
                    <a:pt x="30763" y="871"/>
                  </a:lnTo>
                  <a:lnTo>
                    <a:pt x="30581" y="759"/>
                  </a:lnTo>
                  <a:lnTo>
                    <a:pt x="30399" y="658"/>
                  </a:lnTo>
                  <a:lnTo>
                    <a:pt x="30217" y="567"/>
                  </a:lnTo>
                  <a:lnTo>
                    <a:pt x="30014" y="476"/>
                  </a:lnTo>
                  <a:lnTo>
                    <a:pt x="29822" y="395"/>
                  </a:lnTo>
                  <a:lnTo>
                    <a:pt x="29619" y="324"/>
                  </a:lnTo>
                  <a:lnTo>
                    <a:pt x="29417" y="263"/>
                  </a:lnTo>
                  <a:lnTo>
                    <a:pt x="29204" y="202"/>
                  </a:lnTo>
                  <a:lnTo>
                    <a:pt x="28992" y="152"/>
                  </a:lnTo>
                  <a:lnTo>
                    <a:pt x="28779" y="111"/>
                  </a:lnTo>
                  <a:lnTo>
                    <a:pt x="28567" y="71"/>
                  </a:lnTo>
                  <a:lnTo>
                    <a:pt x="28344" y="51"/>
                  </a:lnTo>
                  <a:lnTo>
                    <a:pt x="28121" y="20"/>
                  </a:lnTo>
                  <a:lnTo>
                    <a:pt x="27899" y="10"/>
                  </a:lnTo>
                  <a:lnTo>
                    <a:pt x="27676"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71;p15">
              <a:extLst>
                <a:ext uri="{FF2B5EF4-FFF2-40B4-BE49-F238E27FC236}">
                  <a16:creationId xmlns:a16="http://schemas.microsoft.com/office/drawing/2014/main" id="{7825C058-6023-5167-19AE-F4EF3CEB6136}"/>
                </a:ext>
              </a:extLst>
            </p:cNvPr>
            <p:cNvSpPr/>
            <p:nvPr/>
          </p:nvSpPr>
          <p:spPr>
            <a:xfrm>
              <a:off x="2015300" y="1838050"/>
              <a:ext cx="280175" cy="415050"/>
            </a:xfrm>
            <a:custGeom>
              <a:avLst/>
              <a:gdLst/>
              <a:ahLst/>
              <a:cxnLst/>
              <a:rect l="l" t="t" r="r" b="b"/>
              <a:pathLst>
                <a:path w="11207" h="16602" extrusionOk="0">
                  <a:moveTo>
                    <a:pt x="4222" y="0"/>
                  </a:moveTo>
                  <a:lnTo>
                    <a:pt x="3979" y="20"/>
                  </a:lnTo>
                  <a:lnTo>
                    <a:pt x="3746" y="61"/>
                  </a:lnTo>
                  <a:lnTo>
                    <a:pt x="3523" y="122"/>
                  </a:lnTo>
                  <a:lnTo>
                    <a:pt x="3311" y="192"/>
                  </a:lnTo>
                  <a:lnTo>
                    <a:pt x="3098" y="273"/>
                  </a:lnTo>
                  <a:lnTo>
                    <a:pt x="2906" y="385"/>
                  </a:lnTo>
                  <a:lnTo>
                    <a:pt x="2714" y="496"/>
                  </a:lnTo>
                  <a:lnTo>
                    <a:pt x="2531" y="628"/>
                  </a:lnTo>
                  <a:lnTo>
                    <a:pt x="2349" y="769"/>
                  </a:lnTo>
                  <a:lnTo>
                    <a:pt x="2187" y="931"/>
                  </a:lnTo>
                  <a:lnTo>
                    <a:pt x="2025" y="1093"/>
                  </a:lnTo>
                  <a:lnTo>
                    <a:pt x="1873" y="1276"/>
                  </a:lnTo>
                  <a:lnTo>
                    <a:pt x="1721" y="1468"/>
                  </a:lnTo>
                  <a:lnTo>
                    <a:pt x="1590" y="1660"/>
                  </a:lnTo>
                  <a:lnTo>
                    <a:pt x="1448" y="1873"/>
                  </a:lnTo>
                  <a:lnTo>
                    <a:pt x="1327" y="2085"/>
                  </a:lnTo>
                  <a:lnTo>
                    <a:pt x="1205" y="2318"/>
                  </a:lnTo>
                  <a:lnTo>
                    <a:pt x="1094" y="2551"/>
                  </a:lnTo>
                  <a:lnTo>
                    <a:pt x="993" y="2794"/>
                  </a:lnTo>
                  <a:lnTo>
                    <a:pt x="891" y="3037"/>
                  </a:lnTo>
                  <a:lnTo>
                    <a:pt x="800" y="3290"/>
                  </a:lnTo>
                  <a:lnTo>
                    <a:pt x="709" y="3553"/>
                  </a:lnTo>
                  <a:lnTo>
                    <a:pt x="628" y="3806"/>
                  </a:lnTo>
                  <a:lnTo>
                    <a:pt x="557" y="4080"/>
                  </a:lnTo>
                  <a:lnTo>
                    <a:pt x="416" y="4616"/>
                  </a:lnTo>
                  <a:lnTo>
                    <a:pt x="304" y="5173"/>
                  </a:lnTo>
                  <a:lnTo>
                    <a:pt x="213" y="5730"/>
                  </a:lnTo>
                  <a:lnTo>
                    <a:pt x="132" y="6276"/>
                  </a:lnTo>
                  <a:lnTo>
                    <a:pt x="72" y="6823"/>
                  </a:lnTo>
                  <a:lnTo>
                    <a:pt x="31" y="7359"/>
                  </a:lnTo>
                  <a:lnTo>
                    <a:pt x="11" y="7886"/>
                  </a:lnTo>
                  <a:lnTo>
                    <a:pt x="1" y="8382"/>
                  </a:lnTo>
                  <a:lnTo>
                    <a:pt x="1" y="8857"/>
                  </a:lnTo>
                  <a:lnTo>
                    <a:pt x="11" y="9303"/>
                  </a:lnTo>
                  <a:lnTo>
                    <a:pt x="41" y="9708"/>
                  </a:lnTo>
                  <a:lnTo>
                    <a:pt x="82" y="10082"/>
                  </a:lnTo>
                  <a:lnTo>
                    <a:pt x="122" y="10406"/>
                  </a:lnTo>
                  <a:lnTo>
                    <a:pt x="173" y="10679"/>
                  </a:lnTo>
                  <a:lnTo>
                    <a:pt x="233" y="10922"/>
                  </a:lnTo>
                  <a:lnTo>
                    <a:pt x="304" y="11175"/>
                  </a:lnTo>
                  <a:lnTo>
                    <a:pt x="385" y="11418"/>
                  </a:lnTo>
                  <a:lnTo>
                    <a:pt x="466" y="11661"/>
                  </a:lnTo>
                  <a:lnTo>
                    <a:pt x="557" y="11894"/>
                  </a:lnTo>
                  <a:lnTo>
                    <a:pt x="659" y="12137"/>
                  </a:lnTo>
                  <a:lnTo>
                    <a:pt x="760" y="12370"/>
                  </a:lnTo>
                  <a:lnTo>
                    <a:pt x="871" y="12603"/>
                  </a:lnTo>
                  <a:lnTo>
                    <a:pt x="983" y="12825"/>
                  </a:lnTo>
                  <a:lnTo>
                    <a:pt x="1114" y="13048"/>
                  </a:lnTo>
                  <a:lnTo>
                    <a:pt x="1246" y="13271"/>
                  </a:lnTo>
                  <a:lnTo>
                    <a:pt x="1377" y="13494"/>
                  </a:lnTo>
                  <a:lnTo>
                    <a:pt x="1529" y="13696"/>
                  </a:lnTo>
                  <a:lnTo>
                    <a:pt x="1671" y="13909"/>
                  </a:lnTo>
                  <a:lnTo>
                    <a:pt x="1833" y="14111"/>
                  </a:lnTo>
                  <a:lnTo>
                    <a:pt x="1995" y="14303"/>
                  </a:lnTo>
                  <a:lnTo>
                    <a:pt x="2167" y="14496"/>
                  </a:lnTo>
                  <a:lnTo>
                    <a:pt x="2339" y="14678"/>
                  </a:lnTo>
                  <a:lnTo>
                    <a:pt x="2511" y="14860"/>
                  </a:lnTo>
                  <a:lnTo>
                    <a:pt x="2703" y="15032"/>
                  </a:lnTo>
                  <a:lnTo>
                    <a:pt x="2896" y="15194"/>
                  </a:lnTo>
                  <a:lnTo>
                    <a:pt x="3088" y="15356"/>
                  </a:lnTo>
                  <a:lnTo>
                    <a:pt x="3290" y="15508"/>
                  </a:lnTo>
                  <a:lnTo>
                    <a:pt x="3493" y="15650"/>
                  </a:lnTo>
                  <a:lnTo>
                    <a:pt x="3706" y="15781"/>
                  </a:lnTo>
                  <a:lnTo>
                    <a:pt x="3918" y="15913"/>
                  </a:lnTo>
                  <a:lnTo>
                    <a:pt x="4141" y="16024"/>
                  </a:lnTo>
                  <a:lnTo>
                    <a:pt x="4374" y="16136"/>
                  </a:lnTo>
                  <a:lnTo>
                    <a:pt x="4596" y="16237"/>
                  </a:lnTo>
                  <a:lnTo>
                    <a:pt x="4829" y="16328"/>
                  </a:lnTo>
                  <a:lnTo>
                    <a:pt x="5072" y="16419"/>
                  </a:lnTo>
                  <a:lnTo>
                    <a:pt x="5315" y="16490"/>
                  </a:lnTo>
                  <a:lnTo>
                    <a:pt x="5578" y="16551"/>
                  </a:lnTo>
                  <a:lnTo>
                    <a:pt x="5710" y="16571"/>
                  </a:lnTo>
                  <a:lnTo>
                    <a:pt x="5841" y="16591"/>
                  </a:lnTo>
                  <a:lnTo>
                    <a:pt x="5973" y="16601"/>
                  </a:lnTo>
                  <a:lnTo>
                    <a:pt x="6105" y="16601"/>
                  </a:lnTo>
                  <a:lnTo>
                    <a:pt x="6236" y="16581"/>
                  </a:lnTo>
                  <a:lnTo>
                    <a:pt x="6368" y="16551"/>
                  </a:lnTo>
                  <a:lnTo>
                    <a:pt x="6509" y="16510"/>
                  </a:lnTo>
                  <a:lnTo>
                    <a:pt x="6651" y="16439"/>
                  </a:lnTo>
                  <a:lnTo>
                    <a:pt x="6783" y="16358"/>
                  </a:lnTo>
                  <a:lnTo>
                    <a:pt x="6904" y="16267"/>
                  </a:lnTo>
                  <a:lnTo>
                    <a:pt x="7026" y="16176"/>
                  </a:lnTo>
                  <a:lnTo>
                    <a:pt x="7147" y="16065"/>
                  </a:lnTo>
                  <a:lnTo>
                    <a:pt x="7360" y="15842"/>
                  </a:lnTo>
                  <a:lnTo>
                    <a:pt x="7653" y="15518"/>
                  </a:lnTo>
                  <a:lnTo>
                    <a:pt x="7937" y="15194"/>
                  </a:lnTo>
                  <a:lnTo>
                    <a:pt x="8210" y="14850"/>
                  </a:lnTo>
                  <a:lnTo>
                    <a:pt x="8473" y="14506"/>
                  </a:lnTo>
                  <a:lnTo>
                    <a:pt x="8726" y="14162"/>
                  </a:lnTo>
                  <a:lnTo>
                    <a:pt x="8979" y="13807"/>
                  </a:lnTo>
                  <a:lnTo>
                    <a:pt x="9212" y="13443"/>
                  </a:lnTo>
                  <a:lnTo>
                    <a:pt x="9445" y="13068"/>
                  </a:lnTo>
                  <a:lnTo>
                    <a:pt x="9647" y="12714"/>
                  </a:lnTo>
                  <a:lnTo>
                    <a:pt x="9850" y="12340"/>
                  </a:lnTo>
                  <a:lnTo>
                    <a:pt x="10042" y="11965"/>
                  </a:lnTo>
                  <a:lnTo>
                    <a:pt x="10214" y="11591"/>
                  </a:lnTo>
                  <a:lnTo>
                    <a:pt x="10386" y="11206"/>
                  </a:lnTo>
                  <a:lnTo>
                    <a:pt x="10538" y="10811"/>
                  </a:lnTo>
                  <a:lnTo>
                    <a:pt x="10680" y="10416"/>
                  </a:lnTo>
                  <a:lnTo>
                    <a:pt x="10801" y="10022"/>
                  </a:lnTo>
                  <a:lnTo>
                    <a:pt x="10913" y="9617"/>
                  </a:lnTo>
                  <a:lnTo>
                    <a:pt x="11004" y="9212"/>
                  </a:lnTo>
                  <a:lnTo>
                    <a:pt x="11085" y="8807"/>
                  </a:lnTo>
                  <a:lnTo>
                    <a:pt x="11135" y="8402"/>
                  </a:lnTo>
                  <a:lnTo>
                    <a:pt x="11176" y="7987"/>
                  </a:lnTo>
                  <a:lnTo>
                    <a:pt x="11206" y="7572"/>
                  </a:lnTo>
                  <a:lnTo>
                    <a:pt x="11206" y="7157"/>
                  </a:lnTo>
                  <a:lnTo>
                    <a:pt x="11186" y="6742"/>
                  </a:lnTo>
                  <a:lnTo>
                    <a:pt x="11166" y="6539"/>
                  </a:lnTo>
                  <a:lnTo>
                    <a:pt x="11135" y="6327"/>
                  </a:lnTo>
                  <a:lnTo>
                    <a:pt x="11105" y="6124"/>
                  </a:lnTo>
                  <a:lnTo>
                    <a:pt x="11065" y="5922"/>
                  </a:lnTo>
                  <a:lnTo>
                    <a:pt x="11024" y="5719"/>
                  </a:lnTo>
                  <a:lnTo>
                    <a:pt x="10974" y="5527"/>
                  </a:lnTo>
                  <a:lnTo>
                    <a:pt x="10913" y="5325"/>
                  </a:lnTo>
                  <a:lnTo>
                    <a:pt x="10852" y="5132"/>
                  </a:lnTo>
                  <a:lnTo>
                    <a:pt x="10781" y="4940"/>
                  </a:lnTo>
                  <a:lnTo>
                    <a:pt x="10710" y="4748"/>
                  </a:lnTo>
                  <a:lnTo>
                    <a:pt x="10538" y="4383"/>
                  </a:lnTo>
                  <a:lnTo>
                    <a:pt x="10356" y="4019"/>
                  </a:lnTo>
                  <a:lnTo>
                    <a:pt x="10143" y="3665"/>
                  </a:lnTo>
                  <a:lnTo>
                    <a:pt x="9911" y="3320"/>
                  </a:lnTo>
                  <a:lnTo>
                    <a:pt x="9668" y="2996"/>
                  </a:lnTo>
                  <a:lnTo>
                    <a:pt x="9405" y="2673"/>
                  </a:lnTo>
                  <a:lnTo>
                    <a:pt x="9121" y="2369"/>
                  </a:lnTo>
                  <a:lnTo>
                    <a:pt x="8817" y="2085"/>
                  </a:lnTo>
                  <a:lnTo>
                    <a:pt x="8514" y="1812"/>
                  </a:lnTo>
                  <a:lnTo>
                    <a:pt x="8180" y="1549"/>
                  </a:lnTo>
                  <a:lnTo>
                    <a:pt x="7846" y="1306"/>
                  </a:lnTo>
                  <a:lnTo>
                    <a:pt x="7491" y="1073"/>
                  </a:lnTo>
                  <a:lnTo>
                    <a:pt x="7147" y="871"/>
                  </a:lnTo>
                  <a:lnTo>
                    <a:pt x="6803" y="678"/>
                  </a:lnTo>
                  <a:lnTo>
                    <a:pt x="6479" y="527"/>
                  </a:lnTo>
                  <a:lnTo>
                    <a:pt x="6165" y="385"/>
                  </a:lnTo>
                  <a:lnTo>
                    <a:pt x="5862" y="263"/>
                  </a:lnTo>
                  <a:lnTo>
                    <a:pt x="5568" y="172"/>
                  </a:lnTo>
                  <a:lnTo>
                    <a:pt x="5275" y="101"/>
                  </a:lnTo>
                  <a:lnTo>
                    <a:pt x="5001" y="41"/>
                  </a:lnTo>
                  <a:lnTo>
                    <a:pt x="4728" y="10"/>
                  </a:lnTo>
                  <a:lnTo>
                    <a:pt x="4475"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72;p15">
              <a:extLst>
                <a:ext uri="{FF2B5EF4-FFF2-40B4-BE49-F238E27FC236}">
                  <a16:creationId xmlns:a16="http://schemas.microsoft.com/office/drawing/2014/main" id="{5BF5E714-CD31-3326-1A97-932F13BD489D}"/>
                </a:ext>
              </a:extLst>
            </p:cNvPr>
            <p:cNvSpPr/>
            <p:nvPr/>
          </p:nvSpPr>
          <p:spPr>
            <a:xfrm>
              <a:off x="1548150" y="2176125"/>
              <a:ext cx="53175" cy="88600"/>
            </a:xfrm>
            <a:custGeom>
              <a:avLst/>
              <a:gdLst/>
              <a:ahLst/>
              <a:cxnLst/>
              <a:rect l="l" t="t" r="r" b="b"/>
              <a:pathLst>
                <a:path w="2127" h="3544" extrusionOk="0">
                  <a:moveTo>
                    <a:pt x="1063" y="1"/>
                  </a:moveTo>
                  <a:lnTo>
                    <a:pt x="962" y="11"/>
                  </a:lnTo>
                  <a:lnTo>
                    <a:pt x="851" y="41"/>
                  </a:lnTo>
                  <a:lnTo>
                    <a:pt x="749" y="82"/>
                  </a:lnTo>
                  <a:lnTo>
                    <a:pt x="658" y="143"/>
                  </a:lnTo>
                  <a:lnTo>
                    <a:pt x="557" y="213"/>
                  </a:lnTo>
                  <a:lnTo>
                    <a:pt x="476" y="305"/>
                  </a:lnTo>
                  <a:lnTo>
                    <a:pt x="395" y="406"/>
                  </a:lnTo>
                  <a:lnTo>
                    <a:pt x="314" y="517"/>
                  </a:lnTo>
                  <a:lnTo>
                    <a:pt x="243" y="649"/>
                  </a:lnTo>
                  <a:lnTo>
                    <a:pt x="183" y="780"/>
                  </a:lnTo>
                  <a:lnTo>
                    <a:pt x="132" y="932"/>
                  </a:lnTo>
                  <a:lnTo>
                    <a:pt x="91" y="1084"/>
                  </a:lnTo>
                  <a:lnTo>
                    <a:pt x="51" y="1246"/>
                  </a:lnTo>
                  <a:lnTo>
                    <a:pt x="31" y="1418"/>
                  </a:lnTo>
                  <a:lnTo>
                    <a:pt x="11" y="1590"/>
                  </a:lnTo>
                  <a:lnTo>
                    <a:pt x="0" y="1772"/>
                  </a:lnTo>
                  <a:lnTo>
                    <a:pt x="11" y="1955"/>
                  </a:lnTo>
                  <a:lnTo>
                    <a:pt x="31" y="2127"/>
                  </a:lnTo>
                  <a:lnTo>
                    <a:pt x="51" y="2299"/>
                  </a:lnTo>
                  <a:lnTo>
                    <a:pt x="91" y="2461"/>
                  </a:lnTo>
                  <a:lnTo>
                    <a:pt x="132" y="2613"/>
                  </a:lnTo>
                  <a:lnTo>
                    <a:pt x="183" y="2764"/>
                  </a:lnTo>
                  <a:lnTo>
                    <a:pt x="243" y="2896"/>
                  </a:lnTo>
                  <a:lnTo>
                    <a:pt x="314" y="3028"/>
                  </a:lnTo>
                  <a:lnTo>
                    <a:pt x="395" y="3139"/>
                  </a:lnTo>
                  <a:lnTo>
                    <a:pt x="476" y="3240"/>
                  </a:lnTo>
                  <a:lnTo>
                    <a:pt x="557" y="3331"/>
                  </a:lnTo>
                  <a:lnTo>
                    <a:pt x="658" y="3402"/>
                  </a:lnTo>
                  <a:lnTo>
                    <a:pt x="749" y="3463"/>
                  </a:lnTo>
                  <a:lnTo>
                    <a:pt x="851" y="3503"/>
                  </a:lnTo>
                  <a:lnTo>
                    <a:pt x="962" y="3534"/>
                  </a:lnTo>
                  <a:lnTo>
                    <a:pt x="1063" y="3544"/>
                  </a:lnTo>
                  <a:lnTo>
                    <a:pt x="1175" y="3534"/>
                  </a:lnTo>
                  <a:lnTo>
                    <a:pt x="1286" y="3503"/>
                  </a:lnTo>
                  <a:lnTo>
                    <a:pt x="1387" y="3463"/>
                  </a:lnTo>
                  <a:lnTo>
                    <a:pt x="1478" y="3402"/>
                  </a:lnTo>
                  <a:lnTo>
                    <a:pt x="1569" y="3331"/>
                  </a:lnTo>
                  <a:lnTo>
                    <a:pt x="1660" y="3240"/>
                  </a:lnTo>
                  <a:lnTo>
                    <a:pt x="1741" y="3139"/>
                  </a:lnTo>
                  <a:lnTo>
                    <a:pt x="1822" y="3028"/>
                  </a:lnTo>
                  <a:lnTo>
                    <a:pt x="1883" y="2896"/>
                  </a:lnTo>
                  <a:lnTo>
                    <a:pt x="1944" y="2764"/>
                  </a:lnTo>
                  <a:lnTo>
                    <a:pt x="2005" y="2613"/>
                  </a:lnTo>
                  <a:lnTo>
                    <a:pt x="2045" y="2461"/>
                  </a:lnTo>
                  <a:lnTo>
                    <a:pt x="2086" y="2299"/>
                  </a:lnTo>
                  <a:lnTo>
                    <a:pt x="2106" y="2127"/>
                  </a:lnTo>
                  <a:lnTo>
                    <a:pt x="2126" y="1955"/>
                  </a:lnTo>
                  <a:lnTo>
                    <a:pt x="2126" y="1772"/>
                  </a:lnTo>
                  <a:lnTo>
                    <a:pt x="2126" y="1590"/>
                  </a:lnTo>
                  <a:lnTo>
                    <a:pt x="2106" y="1418"/>
                  </a:lnTo>
                  <a:lnTo>
                    <a:pt x="2086" y="1246"/>
                  </a:lnTo>
                  <a:lnTo>
                    <a:pt x="2045" y="1084"/>
                  </a:lnTo>
                  <a:lnTo>
                    <a:pt x="2005" y="932"/>
                  </a:lnTo>
                  <a:lnTo>
                    <a:pt x="1944" y="780"/>
                  </a:lnTo>
                  <a:lnTo>
                    <a:pt x="1883" y="649"/>
                  </a:lnTo>
                  <a:lnTo>
                    <a:pt x="1822" y="517"/>
                  </a:lnTo>
                  <a:lnTo>
                    <a:pt x="1741" y="406"/>
                  </a:lnTo>
                  <a:lnTo>
                    <a:pt x="1660" y="305"/>
                  </a:lnTo>
                  <a:lnTo>
                    <a:pt x="1569" y="213"/>
                  </a:lnTo>
                  <a:lnTo>
                    <a:pt x="1478" y="143"/>
                  </a:lnTo>
                  <a:lnTo>
                    <a:pt x="1387" y="82"/>
                  </a:lnTo>
                  <a:lnTo>
                    <a:pt x="1286" y="41"/>
                  </a:lnTo>
                  <a:lnTo>
                    <a:pt x="1175" y="11"/>
                  </a:lnTo>
                  <a:lnTo>
                    <a:pt x="1063"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73;p15">
              <a:extLst>
                <a:ext uri="{FF2B5EF4-FFF2-40B4-BE49-F238E27FC236}">
                  <a16:creationId xmlns:a16="http://schemas.microsoft.com/office/drawing/2014/main" id="{E1ABA00F-9128-2537-F74C-2A8FDD3E75B9}"/>
                </a:ext>
              </a:extLst>
            </p:cNvPr>
            <p:cNvSpPr/>
            <p:nvPr/>
          </p:nvSpPr>
          <p:spPr>
            <a:xfrm>
              <a:off x="1835625" y="2176125"/>
              <a:ext cx="53175" cy="88600"/>
            </a:xfrm>
            <a:custGeom>
              <a:avLst/>
              <a:gdLst/>
              <a:ahLst/>
              <a:cxnLst/>
              <a:rect l="l" t="t" r="r" b="b"/>
              <a:pathLst>
                <a:path w="2127" h="3544" extrusionOk="0">
                  <a:moveTo>
                    <a:pt x="1064" y="1"/>
                  </a:moveTo>
                  <a:lnTo>
                    <a:pt x="952" y="11"/>
                  </a:lnTo>
                  <a:lnTo>
                    <a:pt x="851" y="41"/>
                  </a:lnTo>
                  <a:lnTo>
                    <a:pt x="750" y="82"/>
                  </a:lnTo>
                  <a:lnTo>
                    <a:pt x="648" y="143"/>
                  </a:lnTo>
                  <a:lnTo>
                    <a:pt x="557" y="213"/>
                  </a:lnTo>
                  <a:lnTo>
                    <a:pt x="476" y="305"/>
                  </a:lnTo>
                  <a:lnTo>
                    <a:pt x="385" y="406"/>
                  </a:lnTo>
                  <a:lnTo>
                    <a:pt x="314" y="517"/>
                  </a:lnTo>
                  <a:lnTo>
                    <a:pt x="244" y="649"/>
                  </a:lnTo>
                  <a:lnTo>
                    <a:pt x="183" y="780"/>
                  </a:lnTo>
                  <a:lnTo>
                    <a:pt x="132" y="932"/>
                  </a:lnTo>
                  <a:lnTo>
                    <a:pt x="92" y="1084"/>
                  </a:lnTo>
                  <a:lnTo>
                    <a:pt x="51" y="1246"/>
                  </a:lnTo>
                  <a:lnTo>
                    <a:pt x="21" y="1418"/>
                  </a:lnTo>
                  <a:lnTo>
                    <a:pt x="11" y="1590"/>
                  </a:lnTo>
                  <a:lnTo>
                    <a:pt x="1" y="1772"/>
                  </a:lnTo>
                  <a:lnTo>
                    <a:pt x="11" y="1955"/>
                  </a:lnTo>
                  <a:lnTo>
                    <a:pt x="21" y="2127"/>
                  </a:lnTo>
                  <a:lnTo>
                    <a:pt x="51" y="2299"/>
                  </a:lnTo>
                  <a:lnTo>
                    <a:pt x="92" y="2461"/>
                  </a:lnTo>
                  <a:lnTo>
                    <a:pt x="132" y="2613"/>
                  </a:lnTo>
                  <a:lnTo>
                    <a:pt x="183" y="2764"/>
                  </a:lnTo>
                  <a:lnTo>
                    <a:pt x="244" y="2896"/>
                  </a:lnTo>
                  <a:lnTo>
                    <a:pt x="314" y="3028"/>
                  </a:lnTo>
                  <a:lnTo>
                    <a:pt x="385" y="3139"/>
                  </a:lnTo>
                  <a:lnTo>
                    <a:pt x="476" y="3240"/>
                  </a:lnTo>
                  <a:lnTo>
                    <a:pt x="557" y="3331"/>
                  </a:lnTo>
                  <a:lnTo>
                    <a:pt x="648" y="3402"/>
                  </a:lnTo>
                  <a:lnTo>
                    <a:pt x="750" y="3463"/>
                  </a:lnTo>
                  <a:lnTo>
                    <a:pt x="851" y="3503"/>
                  </a:lnTo>
                  <a:lnTo>
                    <a:pt x="952" y="3534"/>
                  </a:lnTo>
                  <a:lnTo>
                    <a:pt x="1064" y="3544"/>
                  </a:lnTo>
                  <a:lnTo>
                    <a:pt x="1175" y="3534"/>
                  </a:lnTo>
                  <a:lnTo>
                    <a:pt x="1276" y="3503"/>
                  </a:lnTo>
                  <a:lnTo>
                    <a:pt x="1377" y="3463"/>
                  </a:lnTo>
                  <a:lnTo>
                    <a:pt x="1479" y="3402"/>
                  </a:lnTo>
                  <a:lnTo>
                    <a:pt x="1570" y="3331"/>
                  </a:lnTo>
                  <a:lnTo>
                    <a:pt x="1661" y="3240"/>
                  </a:lnTo>
                  <a:lnTo>
                    <a:pt x="1742" y="3139"/>
                  </a:lnTo>
                  <a:lnTo>
                    <a:pt x="1813" y="3028"/>
                  </a:lnTo>
                  <a:lnTo>
                    <a:pt x="1883" y="2896"/>
                  </a:lnTo>
                  <a:lnTo>
                    <a:pt x="1944" y="2764"/>
                  </a:lnTo>
                  <a:lnTo>
                    <a:pt x="1995" y="2613"/>
                  </a:lnTo>
                  <a:lnTo>
                    <a:pt x="2045" y="2461"/>
                  </a:lnTo>
                  <a:lnTo>
                    <a:pt x="2076" y="2299"/>
                  </a:lnTo>
                  <a:lnTo>
                    <a:pt x="2106" y="2127"/>
                  </a:lnTo>
                  <a:lnTo>
                    <a:pt x="2126" y="1955"/>
                  </a:lnTo>
                  <a:lnTo>
                    <a:pt x="2126" y="1772"/>
                  </a:lnTo>
                  <a:lnTo>
                    <a:pt x="2126" y="1590"/>
                  </a:lnTo>
                  <a:lnTo>
                    <a:pt x="2106" y="1418"/>
                  </a:lnTo>
                  <a:lnTo>
                    <a:pt x="2076" y="1246"/>
                  </a:lnTo>
                  <a:lnTo>
                    <a:pt x="2045" y="1084"/>
                  </a:lnTo>
                  <a:lnTo>
                    <a:pt x="1995" y="932"/>
                  </a:lnTo>
                  <a:lnTo>
                    <a:pt x="1944" y="780"/>
                  </a:lnTo>
                  <a:lnTo>
                    <a:pt x="1883" y="649"/>
                  </a:lnTo>
                  <a:lnTo>
                    <a:pt x="1813" y="517"/>
                  </a:lnTo>
                  <a:lnTo>
                    <a:pt x="1742" y="406"/>
                  </a:lnTo>
                  <a:lnTo>
                    <a:pt x="1661" y="305"/>
                  </a:lnTo>
                  <a:lnTo>
                    <a:pt x="1570" y="213"/>
                  </a:lnTo>
                  <a:lnTo>
                    <a:pt x="1479" y="143"/>
                  </a:lnTo>
                  <a:lnTo>
                    <a:pt x="1377" y="82"/>
                  </a:lnTo>
                  <a:lnTo>
                    <a:pt x="1276" y="41"/>
                  </a:lnTo>
                  <a:lnTo>
                    <a:pt x="1175" y="11"/>
                  </a:lnTo>
                  <a:lnTo>
                    <a:pt x="1064"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74;p15">
              <a:extLst>
                <a:ext uri="{FF2B5EF4-FFF2-40B4-BE49-F238E27FC236}">
                  <a16:creationId xmlns:a16="http://schemas.microsoft.com/office/drawing/2014/main" id="{E7E08308-E06C-BA95-1499-620E0683C2EE}"/>
                </a:ext>
              </a:extLst>
            </p:cNvPr>
            <p:cNvSpPr/>
            <p:nvPr/>
          </p:nvSpPr>
          <p:spPr>
            <a:xfrm>
              <a:off x="1822475" y="2089575"/>
              <a:ext cx="100225" cy="30650"/>
            </a:xfrm>
            <a:custGeom>
              <a:avLst/>
              <a:gdLst/>
              <a:ahLst/>
              <a:cxnLst/>
              <a:rect l="l" t="t" r="r" b="b"/>
              <a:pathLst>
                <a:path w="4009" h="1226" extrusionOk="0">
                  <a:moveTo>
                    <a:pt x="1893" y="1"/>
                  </a:moveTo>
                  <a:lnTo>
                    <a:pt x="1620" y="11"/>
                  </a:lnTo>
                  <a:lnTo>
                    <a:pt x="1347" y="31"/>
                  </a:lnTo>
                  <a:lnTo>
                    <a:pt x="1073" y="72"/>
                  </a:lnTo>
                  <a:lnTo>
                    <a:pt x="820" y="133"/>
                  </a:lnTo>
                  <a:lnTo>
                    <a:pt x="567" y="193"/>
                  </a:lnTo>
                  <a:lnTo>
                    <a:pt x="334" y="274"/>
                  </a:lnTo>
                  <a:lnTo>
                    <a:pt x="122" y="355"/>
                  </a:lnTo>
                  <a:lnTo>
                    <a:pt x="81" y="386"/>
                  </a:lnTo>
                  <a:lnTo>
                    <a:pt x="51" y="416"/>
                  </a:lnTo>
                  <a:lnTo>
                    <a:pt x="31" y="446"/>
                  </a:lnTo>
                  <a:lnTo>
                    <a:pt x="10" y="487"/>
                  </a:lnTo>
                  <a:lnTo>
                    <a:pt x="0" y="527"/>
                  </a:lnTo>
                  <a:lnTo>
                    <a:pt x="10" y="568"/>
                  </a:lnTo>
                  <a:lnTo>
                    <a:pt x="10" y="608"/>
                  </a:lnTo>
                  <a:lnTo>
                    <a:pt x="31" y="659"/>
                  </a:lnTo>
                  <a:lnTo>
                    <a:pt x="51" y="689"/>
                  </a:lnTo>
                  <a:lnTo>
                    <a:pt x="71" y="730"/>
                  </a:lnTo>
                  <a:lnTo>
                    <a:pt x="101" y="760"/>
                  </a:lnTo>
                  <a:lnTo>
                    <a:pt x="132" y="780"/>
                  </a:lnTo>
                  <a:lnTo>
                    <a:pt x="172" y="801"/>
                  </a:lnTo>
                  <a:lnTo>
                    <a:pt x="213" y="811"/>
                  </a:lnTo>
                  <a:lnTo>
                    <a:pt x="263" y="811"/>
                  </a:lnTo>
                  <a:lnTo>
                    <a:pt x="304" y="791"/>
                  </a:lnTo>
                  <a:lnTo>
                    <a:pt x="537" y="710"/>
                  </a:lnTo>
                  <a:lnTo>
                    <a:pt x="770" y="649"/>
                  </a:lnTo>
                  <a:lnTo>
                    <a:pt x="1002" y="598"/>
                  </a:lnTo>
                  <a:lnTo>
                    <a:pt x="1235" y="558"/>
                  </a:lnTo>
                  <a:lnTo>
                    <a:pt x="1478" y="537"/>
                  </a:lnTo>
                  <a:lnTo>
                    <a:pt x="1711" y="537"/>
                  </a:lnTo>
                  <a:lnTo>
                    <a:pt x="1954" y="558"/>
                  </a:lnTo>
                  <a:lnTo>
                    <a:pt x="2197" y="598"/>
                  </a:lnTo>
                  <a:lnTo>
                    <a:pt x="2399" y="649"/>
                  </a:lnTo>
                  <a:lnTo>
                    <a:pt x="2592" y="720"/>
                  </a:lnTo>
                  <a:lnTo>
                    <a:pt x="2784" y="801"/>
                  </a:lnTo>
                  <a:lnTo>
                    <a:pt x="2966" y="882"/>
                  </a:lnTo>
                  <a:lnTo>
                    <a:pt x="3320" y="1064"/>
                  </a:lnTo>
                  <a:lnTo>
                    <a:pt x="3513" y="1155"/>
                  </a:lnTo>
                  <a:lnTo>
                    <a:pt x="3705" y="1226"/>
                  </a:lnTo>
                  <a:lnTo>
                    <a:pt x="3776" y="1226"/>
                  </a:lnTo>
                  <a:lnTo>
                    <a:pt x="3847" y="1216"/>
                  </a:lnTo>
                  <a:lnTo>
                    <a:pt x="3908" y="1185"/>
                  </a:lnTo>
                  <a:lnTo>
                    <a:pt x="3958" y="1135"/>
                  </a:lnTo>
                  <a:lnTo>
                    <a:pt x="3989" y="1074"/>
                  </a:lnTo>
                  <a:lnTo>
                    <a:pt x="4009" y="1003"/>
                  </a:lnTo>
                  <a:lnTo>
                    <a:pt x="4009" y="973"/>
                  </a:lnTo>
                  <a:lnTo>
                    <a:pt x="3999" y="932"/>
                  </a:lnTo>
                  <a:lnTo>
                    <a:pt x="3989" y="902"/>
                  </a:lnTo>
                  <a:lnTo>
                    <a:pt x="3968" y="872"/>
                  </a:lnTo>
                  <a:lnTo>
                    <a:pt x="3897" y="770"/>
                  </a:lnTo>
                  <a:lnTo>
                    <a:pt x="3816" y="669"/>
                  </a:lnTo>
                  <a:lnTo>
                    <a:pt x="3725" y="588"/>
                  </a:lnTo>
                  <a:lnTo>
                    <a:pt x="3624" y="507"/>
                  </a:lnTo>
                  <a:lnTo>
                    <a:pt x="3523" y="426"/>
                  </a:lnTo>
                  <a:lnTo>
                    <a:pt x="3422" y="365"/>
                  </a:lnTo>
                  <a:lnTo>
                    <a:pt x="3310" y="305"/>
                  </a:lnTo>
                  <a:lnTo>
                    <a:pt x="3199" y="244"/>
                  </a:lnTo>
                  <a:lnTo>
                    <a:pt x="3078" y="193"/>
                  </a:lnTo>
                  <a:lnTo>
                    <a:pt x="2956" y="153"/>
                  </a:lnTo>
                  <a:lnTo>
                    <a:pt x="2824" y="122"/>
                  </a:lnTo>
                  <a:lnTo>
                    <a:pt x="2703" y="82"/>
                  </a:lnTo>
                  <a:lnTo>
                    <a:pt x="2440" y="41"/>
                  </a:lnTo>
                  <a:lnTo>
                    <a:pt x="2166" y="11"/>
                  </a:lnTo>
                  <a:lnTo>
                    <a:pt x="1893"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75;p15">
              <a:extLst>
                <a:ext uri="{FF2B5EF4-FFF2-40B4-BE49-F238E27FC236}">
                  <a16:creationId xmlns:a16="http://schemas.microsoft.com/office/drawing/2014/main" id="{ADF3AE51-7BE3-9BDD-A16F-3422E60D66D8}"/>
                </a:ext>
              </a:extLst>
            </p:cNvPr>
            <p:cNvSpPr/>
            <p:nvPr/>
          </p:nvSpPr>
          <p:spPr>
            <a:xfrm>
              <a:off x="1524600" y="2089575"/>
              <a:ext cx="100250" cy="30650"/>
            </a:xfrm>
            <a:custGeom>
              <a:avLst/>
              <a:gdLst/>
              <a:ahLst/>
              <a:cxnLst/>
              <a:rect l="l" t="t" r="r" b="b"/>
              <a:pathLst>
                <a:path w="4010" h="1226" extrusionOk="0">
                  <a:moveTo>
                    <a:pt x="2127" y="1"/>
                  </a:moveTo>
                  <a:lnTo>
                    <a:pt x="1853" y="11"/>
                  </a:lnTo>
                  <a:lnTo>
                    <a:pt x="1580" y="41"/>
                  </a:lnTo>
                  <a:lnTo>
                    <a:pt x="1317" y="82"/>
                  </a:lnTo>
                  <a:lnTo>
                    <a:pt x="1185" y="122"/>
                  </a:lnTo>
                  <a:lnTo>
                    <a:pt x="1064" y="153"/>
                  </a:lnTo>
                  <a:lnTo>
                    <a:pt x="942" y="193"/>
                  </a:lnTo>
                  <a:lnTo>
                    <a:pt x="821" y="244"/>
                  </a:lnTo>
                  <a:lnTo>
                    <a:pt x="699" y="305"/>
                  </a:lnTo>
                  <a:lnTo>
                    <a:pt x="598" y="365"/>
                  </a:lnTo>
                  <a:lnTo>
                    <a:pt x="487" y="426"/>
                  </a:lnTo>
                  <a:lnTo>
                    <a:pt x="386" y="507"/>
                  </a:lnTo>
                  <a:lnTo>
                    <a:pt x="295" y="588"/>
                  </a:lnTo>
                  <a:lnTo>
                    <a:pt x="203" y="669"/>
                  </a:lnTo>
                  <a:lnTo>
                    <a:pt x="122" y="770"/>
                  </a:lnTo>
                  <a:lnTo>
                    <a:pt x="41" y="872"/>
                  </a:lnTo>
                  <a:lnTo>
                    <a:pt x="21" y="902"/>
                  </a:lnTo>
                  <a:lnTo>
                    <a:pt x="11" y="932"/>
                  </a:lnTo>
                  <a:lnTo>
                    <a:pt x="1" y="973"/>
                  </a:lnTo>
                  <a:lnTo>
                    <a:pt x="1" y="1003"/>
                  </a:lnTo>
                  <a:lnTo>
                    <a:pt x="21" y="1074"/>
                  </a:lnTo>
                  <a:lnTo>
                    <a:pt x="62" y="1135"/>
                  </a:lnTo>
                  <a:lnTo>
                    <a:pt x="112" y="1185"/>
                  </a:lnTo>
                  <a:lnTo>
                    <a:pt x="173" y="1216"/>
                  </a:lnTo>
                  <a:lnTo>
                    <a:pt x="244" y="1226"/>
                  </a:lnTo>
                  <a:lnTo>
                    <a:pt x="315" y="1226"/>
                  </a:lnTo>
                  <a:lnTo>
                    <a:pt x="507" y="1155"/>
                  </a:lnTo>
                  <a:lnTo>
                    <a:pt x="689" y="1064"/>
                  </a:lnTo>
                  <a:lnTo>
                    <a:pt x="1054" y="882"/>
                  </a:lnTo>
                  <a:lnTo>
                    <a:pt x="1236" y="801"/>
                  </a:lnTo>
                  <a:lnTo>
                    <a:pt x="1418" y="720"/>
                  </a:lnTo>
                  <a:lnTo>
                    <a:pt x="1610" y="649"/>
                  </a:lnTo>
                  <a:lnTo>
                    <a:pt x="1823" y="598"/>
                  </a:lnTo>
                  <a:lnTo>
                    <a:pt x="2066" y="558"/>
                  </a:lnTo>
                  <a:lnTo>
                    <a:pt x="2299" y="537"/>
                  </a:lnTo>
                  <a:lnTo>
                    <a:pt x="2542" y="537"/>
                  </a:lnTo>
                  <a:lnTo>
                    <a:pt x="2775" y="558"/>
                  </a:lnTo>
                  <a:lnTo>
                    <a:pt x="3018" y="598"/>
                  </a:lnTo>
                  <a:lnTo>
                    <a:pt x="3250" y="649"/>
                  </a:lnTo>
                  <a:lnTo>
                    <a:pt x="3483" y="710"/>
                  </a:lnTo>
                  <a:lnTo>
                    <a:pt x="3706" y="791"/>
                  </a:lnTo>
                  <a:lnTo>
                    <a:pt x="3756" y="811"/>
                  </a:lnTo>
                  <a:lnTo>
                    <a:pt x="3797" y="811"/>
                  </a:lnTo>
                  <a:lnTo>
                    <a:pt x="3837" y="801"/>
                  </a:lnTo>
                  <a:lnTo>
                    <a:pt x="3878" y="780"/>
                  </a:lnTo>
                  <a:lnTo>
                    <a:pt x="3908" y="760"/>
                  </a:lnTo>
                  <a:lnTo>
                    <a:pt x="3939" y="730"/>
                  </a:lnTo>
                  <a:lnTo>
                    <a:pt x="3969" y="689"/>
                  </a:lnTo>
                  <a:lnTo>
                    <a:pt x="3989" y="659"/>
                  </a:lnTo>
                  <a:lnTo>
                    <a:pt x="3999" y="608"/>
                  </a:lnTo>
                  <a:lnTo>
                    <a:pt x="4010" y="568"/>
                  </a:lnTo>
                  <a:lnTo>
                    <a:pt x="4010" y="527"/>
                  </a:lnTo>
                  <a:lnTo>
                    <a:pt x="3999" y="487"/>
                  </a:lnTo>
                  <a:lnTo>
                    <a:pt x="3989" y="446"/>
                  </a:lnTo>
                  <a:lnTo>
                    <a:pt x="3969" y="416"/>
                  </a:lnTo>
                  <a:lnTo>
                    <a:pt x="3929" y="386"/>
                  </a:lnTo>
                  <a:lnTo>
                    <a:pt x="3888" y="355"/>
                  </a:lnTo>
                  <a:lnTo>
                    <a:pt x="3675" y="274"/>
                  </a:lnTo>
                  <a:lnTo>
                    <a:pt x="3443" y="193"/>
                  </a:lnTo>
                  <a:lnTo>
                    <a:pt x="3200" y="133"/>
                  </a:lnTo>
                  <a:lnTo>
                    <a:pt x="2937" y="72"/>
                  </a:lnTo>
                  <a:lnTo>
                    <a:pt x="2673" y="31"/>
                  </a:lnTo>
                  <a:lnTo>
                    <a:pt x="2400" y="11"/>
                  </a:lnTo>
                  <a:lnTo>
                    <a:pt x="2127"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76;p15">
              <a:extLst>
                <a:ext uri="{FF2B5EF4-FFF2-40B4-BE49-F238E27FC236}">
                  <a16:creationId xmlns:a16="http://schemas.microsoft.com/office/drawing/2014/main" id="{89BA2DAB-D0A8-31F4-46FD-03CCBB420592}"/>
                </a:ext>
              </a:extLst>
            </p:cNvPr>
            <p:cNvSpPr/>
            <p:nvPr/>
          </p:nvSpPr>
          <p:spPr>
            <a:xfrm>
              <a:off x="1674175" y="2136650"/>
              <a:ext cx="52650" cy="220950"/>
            </a:xfrm>
            <a:custGeom>
              <a:avLst/>
              <a:gdLst/>
              <a:ahLst/>
              <a:cxnLst/>
              <a:rect l="l" t="t" r="r" b="b"/>
              <a:pathLst>
                <a:path w="2106" h="8838" extrusionOk="0">
                  <a:moveTo>
                    <a:pt x="1974" y="1"/>
                  </a:moveTo>
                  <a:lnTo>
                    <a:pt x="1974" y="11"/>
                  </a:lnTo>
                  <a:lnTo>
                    <a:pt x="1954" y="507"/>
                  </a:lnTo>
                  <a:lnTo>
                    <a:pt x="1924" y="1003"/>
                  </a:lnTo>
                  <a:lnTo>
                    <a:pt x="1883" y="1499"/>
                  </a:lnTo>
                  <a:lnTo>
                    <a:pt x="1822" y="1995"/>
                  </a:lnTo>
                  <a:lnTo>
                    <a:pt x="1752" y="2481"/>
                  </a:lnTo>
                  <a:lnTo>
                    <a:pt x="1661" y="2977"/>
                  </a:lnTo>
                  <a:lnTo>
                    <a:pt x="1559" y="3463"/>
                  </a:lnTo>
                  <a:lnTo>
                    <a:pt x="1438" y="3938"/>
                  </a:lnTo>
                  <a:lnTo>
                    <a:pt x="1367" y="4212"/>
                  </a:lnTo>
                  <a:lnTo>
                    <a:pt x="1286" y="4475"/>
                  </a:lnTo>
                  <a:lnTo>
                    <a:pt x="1205" y="4748"/>
                  </a:lnTo>
                  <a:lnTo>
                    <a:pt x="1104" y="5011"/>
                  </a:lnTo>
                  <a:lnTo>
                    <a:pt x="1013" y="5275"/>
                  </a:lnTo>
                  <a:lnTo>
                    <a:pt x="901" y="5538"/>
                  </a:lnTo>
                  <a:lnTo>
                    <a:pt x="790" y="5791"/>
                  </a:lnTo>
                  <a:lnTo>
                    <a:pt x="679" y="6044"/>
                  </a:lnTo>
                  <a:lnTo>
                    <a:pt x="608" y="6176"/>
                  </a:lnTo>
                  <a:lnTo>
                    <a:pt x="517" y="6317"/>
                  </a:lnTo>
                  <a:lnTo>
                    <a:pt x="294" y="6661"/>
                  </a:lnTo>
                  <a:lnTo>
                    <a:pt x="193" y="6844"/>
                  </a:lnTo>
                  <a:lnTo>
                    <a:pt x="102" y="7016"/>
                  </a:lnTo>
                  <a:lnTo>
                    <a:pt x="31" y="7178"/>
                  </a:lnTo>
                  <a:lnTo>
                    <a:pt x="11" y="7249"/>
                  </a:lnTo>
                  <a:lnTo>
                    <a:pt x="0" y="7319"/>
                  </a:lnTo>
                  <a:lnTo>
                    <a:pt x="0" y="7411"/>
                  </a:lnTo>
                  <a:lnTo>
                    <a:pt x="0" y="7491"/>
                  </a:lnTo>
                  <a:lnTo>
                    <a:pt x="11" y="7572"/>
                  </a:lnTo>
                  <a:lnTo>
                    <a:pt x="21" y="7643"/>
                  </a:lnTo>
                  <a:lnTo>
                    <a:pt x="41" y="7724"/>
                  </a:lnTo>
                  <a:lnTo>
                    <a:pt x="71" y="7785"/>
                  </a:lnTo>
                  <a:lnTo>
                    <a:pt x="112" y="7856"/>
                  </a:lnTo>
                  <a:lnTo>
                    <a:pt x="142" y="7917"/>
                  </a:lnTo>
                  <a:lnTo>
                    <a:pt x="243" y="8038"/>
                  </a:lnTo>
                  <a:lnTo>
                    <a:pt x="345" y="8139"/>
                  </a:lnTo>
                  <a:lnTo>
                    <a:pt x="476" y="8241"/>
                  </a:lnTo>
                  <a:lnTo>
                    <a:pt x="608" y="8332"/>
                  </a:lnTo>
                  <a:lnTo>
                    <a:pt x="760" y="8413"/>
                  </a:lnTo>
                  <a:lnTo>
                    <a:pt x="911" y="8484"/>
                  </a:lnTo>
                  <a:lnTo>
                    <a:pt x="1073" y="8554"/>
                  </a:lnTo>
                  <a:lnTo>
                    <a:pt x="1235" y="8615"/>
                  </a:lnTo>
                  <a:lnTo>
                    <a:pt x="1863" y="8838"/>
                  </a:lnTo>
                  <a:lnTo>
                    <a:pt x="1893" y="8838"/>
                  </a:lnTo>
                  <a:lnTo>
                    <a:pt x="1924" y="8828"/>
                  </a:lnTo>
                  <a:lnTo>
                    <a:pt x="1944" y="8807"/>
                  </a:lnTo>
                  <a:lnTo>
                    <a:pt x="1954" y="8787"/>
                  </a:lnTo>
                  <a:lnTo>
                    <a:pt x="1964" y="8757"/>
                  </a:lnTo>
                  <a:lnTo>
                    <a:pt x="1964" y="8726"/>
                  </a:lnTo>
                  <a:lnTo>
                    <a:pt x="1954" y="8696"/>
                  </a:lnTo>
                  <a:lnTo>
                    <a:pt x="1924" y="8676"/>
                  </a:lnTo>
                  <a:lnTo>
                    <a:pt x="1671" y="8554"/>
                  </a:lnTo>
                  <a:lnTo>
                    <a:pt x="1397" y="8433"/>
                  </a:lnTo>
                  <a:lnTo>
                    <a:pt x="1266" y="8362"/>
                  </a:lnTo>
                  <a:lnTo>
                    <a:pt x="1134" y="8291"/>
                  </a:lnTo>
                  <a:lnTo>
                    <a:pt x="1023" y="8210"/>
                  </a:lnTo>
                  <a:lnTo>
                    <a:pt x="922" y="8119"/>
                  </a:lnTo>
                  <a:lnTo>
                    <a:pt x="790" y="7977"/>
                  </a:lnTo>
                  <a:lnTo>
                    <a:pt x="689" y="7856"/>
                  </a:lnTo>
                  <a:lnTo>
                    <a:pt x="608" y="7734"/>
                  </a:lnTo>
                  <a:lnTo>
                    <a:pt x="547" y="7633"/>
                  </a:lnTo>
                  <a:lnTo>
                    <a:pt x="507" y="7532"/>
                  </a:lnTo>
                  <a:lnTo>
                    <a:pt x="476" y="7441"/>
                  </a:lnTo>
                  <a:lnTo>
                    <a:pt x="476" y="7350"/>
                  </a:lnTo>
                  <a:lnTo>
                    <a:pt x="486" y="7259"/>
                  </a:lnTo>
                  <a:lnTo>
                    <a:pt x="507" y="7178"/>
                  </a:lnTo>
                  <a:lnTo>
                    <a:pt x="537" y="7097"/>
                  </a:lnTo>
                  <a:lnTo>
                    <a:pt x="628" y="6915"/>
                  </a:lnTo>
                  <a:lnTo>
                    <a:pt x="750" y="6722"/>
                  </a:lnTo>
                  <a:lnTo>
                    <a:pt x="871" y="6489"/>
                  </a:lnTo>
                  <a:lnTo>
                    <a:pt x="1094" y="6034"/>
                  </a:lnTo>
                  <a:lnTo>
                    <a:pt x="1296" y="5558"/>
                  </a:lnTo>
                  <a:lnTo>
                    <a:pt x="1478" y="5082"/>
                  </a:lnTo>
                  <a:lnTo>
                    <a:pt x="1650" y="4596"/>
                  </a:lnTo>
                  <a:lnTo>
                    <a:pt x="1731" y="4303"/>
                  </a:lnTo>
                  <a:lnTo>
                    <a:pt x="1802" y="4019"/>
                  </a:lnTo>
                  <a:lnTo>
                    <a:pt x="1873" y="3736"/>
                  </a:lnTo>
                  <a:lnTo>
                    <a:pt x="1934" y="3453"/>
                  </a:lnTo>
                  <a:lnTo>
                    <a:pt x="1984" y="3169"/>
                  </a:lnTo>
                  <a:lnTo>
                    <a:pt x="2025" y="2886"/>
                  </a:lnTo>
                  <a:lnTo>
                    <a:pt x="2055" y="2612"/>
                  </a:lnTo>
                  <a:lnTo>
                    <a:pt x="2076" y="2329"/>
                  </a:lnTo>
                  <a:lnTo>
                    <a:pt x="2096" y="2046"/>
                  </a:lnTo>
                  <a:lnTo>
                    <a:pt x="2106" y="1752"/>
                  </a:lnTo>
                  <a:lnTo>
                    <a:pt x="2106" y="1469"/>
                  </a:lnTo>
                  <a:lnTo>
                    <a:pt x="2096" y="1185"/>
                  </a:lnTo>
                  <a:lnTo>
                    <a:pt x="2086" y="892"/>
                  </a:lnTo>
                  <a:lnTo>
                    <a:pt x="2065" y="598"/>
                  </a:lnTo>
                  <a:lnTo>
                    <a:pt x="2035" y="304"/>
                  </a:lnTo>
                  <a:lnTo>
                    <a:pt x="2005" y="11"/>
                  </a:lnTo>
                  <a:lnTo>
                    <a:pt x="2005"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7;p15">
              <a:extLst>
                <a:ext uri="{FF2B5EF4-FFF2-40B4-BE49-F238E27FC236}">
                  <a16:creationId xmlns:a16="http://schemas.microsoft.com/office/drawing/2014/main" id="{BEFCBBBF-623D-467C-D3F1-C402971FD84E}"/>
                </a:ext>
              </a:extLst>
            </p:cNvPr>
            <p:cNvSpPr/>
            <p:nvPr/>
          </p:nvSpPr>
          <p:spPr>
            <a:xfrm>
              <a:off x="1652400" y="2402625"/>
              <a:ext cx="125300" cy="53175"/>
            </a:xfrm>
            <a:custGeom>
              <a:avLst/>
              <a:gdLst/>
              <a:ahLst/>
              <a:cxnLst/>
              <a:rect l="l" t="t" r="r" b="b"/>
              <a:pathLst>
                <a:path w="5012" h="2127" extrusionOk="0">
                  <a:moveTo>
                    <a:pt x="2501" y="1"/>
                  </a:moveTo>
                  <a:lnTo>
                    <a:pt x="2036" y="11"/>
                  </a:lnTo>
                  <a:lnTo>
                    <a:pt x="1580" y="31"/>
                  </a:lnTo>
                  <a:lnTo>
                    <a:pt x="1165" y="61"/>
                  </a:lnTo>
                  <a:lnTo>
                    <a:pt x="780" y="112"/>
                  </a:lnTo>
                  <a:lnTo>
                    <a:pt x="608" y="142"/>
                  </a:lnTo>
                  <a:lnTo>
                    <a:pt x="456" y="173"/>
                  </a:lnTo>
                  <a:lnTo>
                    <a:pt x="325" y="213"/>
                  </a:lnTo>
                  <a:lnTo>
                    <a:pt x="213" y="244"/>
                  </a:lnTo>
                  <a:lnTo>
                    <a:pt x="122" y="294"/>
                  </a:lnTo>
                  <a:lnTo>
                    <a:pt x="52" y="335"/>
                  </a:lnTo>
                  <a:lnTo>
                    <a:pt x="11" y="385"/>
                  </a:lnTo>
                  <a:lnTo>
                    <a:pt x="1" y="416"/>
                  </a:lnTo>
                  <a:lnTo>
                    <a:pt x="1" y="436"/>
                  </a:lnTo>
                  <a:lnTo>
                    <a:pt x="1" y="497"/>
                  </a:lnTo>
                  <a:lnTo>
                    <a:pt x="11" y="547"/>
                  </a:lnTo>
                  <a:lnTo>
                    <a:pt x="52" y="679"/>
                  </a:lnTo>
                  <a:lnTo>
                    <a:pt x="112" y="810"/>
                  </a:lnTo>
                  <a:lnTo>
                    <a:pt x="193" y="942"/>
                  </a:lnTo>
                  <a:lnTo>
                    <a:pt x="305" y="1084"/>
                  </a:lnTo>
                  <a:lnTo>
                    <a:pt x="426" y="1225"/>
                  </a:lnTo>
                  <a:lnTo>
                    <a:pt x="568" y="1367"/>
                  </a:lnTo>
                  <a:lnTo>
                    <a:pt x="730" y="1499"/>
                  </a:lnTo>
                  <a:lnTo>
                    <a:pt x="912" y="1630"/>
                  </a:lnTo>
                  <a:lnTo>
                    <a:pt x="1104" y="1742"/>
                  </a:lnTo>
                  <a:lnTo>
                    <a:pt x="1307" y="1853"/>
                  </a:lnTo>
                  <a:lnTo>
                    <a:pt x="1529" y="1944"/>
                  </a:lnTo>
                  <a:lnTo>
                    <a:pt x="1762" y="2025"/>
                  </a:lnTo>
                  <a:lnTo>
                    <a:pt x="1995" y="2076"/>
                  </a:lnTo>
                  <a:lnTo>
                    <a:pt x="2248" y="2116"/>
                  </a:lnTo>
                  <a:lnTo>
                    <a:pt x="2380" y="2126"/>
                  </a:lnTo>
                  <a:lnTo>
                    <a:pt x="2633" y="2126"/>
                  </a:lnTo>
                  <a:lnTo>
                    <a:pt x="2764" y="2116"/>
                  </a:lnTo>
                  <a:lnTo>
                    <a:pt x="3007" y="2076"/>
                  </a:lnTo>
                  <a:lnTo>
                    <a:pt x="3250" y="2025"/>
                  </a:lnTo>
                  <a:lnTo>
                    <a:pt x="3483" y="1944"/>
                  </a:lnTo>
                  <a:lnTo>
                    <a:pt x="3696" y="1853"/>
                  </a:lnTo>
                  <a:lnTo>
                    <a:pt x="3908" y="1742"/>
                  </a:lnTo>
                  <a:lnTo>
                    <a:pt x="4101" y="1630"/>
                  </a:lnTo>
                  <a:lnTo>
                    <a:pt x="4273" y="1499"/>
                  </a:lnTo>
                  <a:lnTo>
                    <a:pt x="4435" y="1367"/>
                  </a:lnTo>
                  <a:lnTo>
                    <a:pt x="4586" y="1225"/>
                  </a:lnTo>
                  <a:lnTo>
                    <a:pt x="4708" y="1084"/>
                  </a:lnTo>
                  <a:lnTo>
                    <a:pt x="4819" y="942"/>
                  </a:lnTo>
                  <a:lnTo>
                    <a:pt x="4900" y="810"/>
                  </a:lnTo>
                  <a:lnTo>
                    <a:pt x="4961" y="679"/>
                  </a:lnTo>
                  <a:lnTo>
                    <a:pt x="5001" y="547"/>
                  </a:lnTo>
                  <a:lnTo>
                    <a:pt x="5012" y="497"/>
                  </a:lnTo>
                  <a:lnTo>
                    <a:pt x="5012" y="436"/>
                  </a:lnTo>
                  <a:lnTo>
                    <a:pt x="5012" y="416"/>
                  </a:lnTo>
                  <a:lnTo>
                    <a:pt x="5001" y="385"/>
                  </a:lnTo>
                  <a:lnTo>
                    <a:pt x="4951" y="335"/>
                  </a:lnTo>
                  <a:lnTo>
                    <a:pt x="4890" y="294"/>
                  </a:lnTo>
                  <a:lnTo>
                    <a:pt x="4799" y="244"/>
                  </a:lnTo>
                  <a:lnTo>
                    <a:pt x="4688" y="213"/>
                  </a:lnTo>
                  <a:lnTo>
                    <a:pt x="4546" y="173"/>
                  </a:lnTo>
                  <a:lnTo>
                    <a:pt x="4394" y="142"/>
                  </a:lnTo>
                  <a:lnTo>
                    <a:pt x="4232" y="112"/>
                  </a:lnTo>
                  <a:lnTo>
                    <a:pt x="3847" y="61"/>
                  </a:lnTo>
                  <a:lnTo>
                    <a:pt x="3422" y="31"/>
                  </a:lnTo>
                  <a:lnTo>
                    <a:pt x="2977" y="11"/>
                  </a:lnTo>
                  <a:lnTo>
                    <a:pt x="2501"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83;p15">
              <a:extLst>
                <a:ext uri="{FF2B5EF4-FFF2-40B4-BE49-F238E27FC236}">
                  <a16:creationId xmlns:a16="http://schemas.microsoft.com/office/drawing/2014/main" id="{81482D26-340F-C89F-195B-34A9722C4E22}"/>
                </a:ext>
              </a:extLst>
            </p:cNvPr>
            <p:cNvSpPr/>
            <p:nvPr/>
          </p:nvSpPr>
          <p:spPr>
            <a:xfrm>
              <a:off x="2109700" y="2090850"/>
              <a:ext cx="155650" cy="297125"/>
            </a:xfrm>
            <a:custGeom>
              <a:avLst/>
              <a:gdLst/>
              <a:ahLst/>
              <a:cxnLst/>
              <a:rect l="l" t="t" r="r" b="b"/>
              <a:pathLst>
                <a:path w="6226" h="11885" extrusionOk="0">
                  <a:moveTo>
                    <a:pt x="2997" y="1"/>
                  </a:moveTo>
                  <a:lnTo>
                    <a:pt x="2835" y="11"/>
                  </a:lnTo>
                  <a:lnTo>
                    <a:pt x="2673" y="31"/>
                  </a:lnTo>
                  <a:lnTo>
                    <a:pt x="2511" y="61"/>
                  </a:lnTo>
                  <a:lnTo>
                    <a:pt x="2349" y="102"/>
                  </a:lnTo>
                  <a:lnTo>
                    <a:pt x="2177" y="142"/>
                  </a:lnTo>
                  <a:lnTo>
                    <a:pt x="2055" y="193"/>
                  </a:lnTo>
                  <a:lnTo>
                    <a:pt x="1934" y="254"/>
                  </a:lnTo>
                  <a:lnTo>
                    <a:pt x="1812" y="325"/>
                  </a:lnTo>
                  <a:lnTo>
                    <a:pt x="1701" y="406"/>
                  </a:lnTo>
                  <a:lnTo>
                    <a:pt x="1590" y="497"/>
                  </a:lnTo>
                  <a:lnTo>
                    <a:pt x="1488" y="598"/>
                  </a:lnTo>
                  <a:lnTo>
                    <a:pt x="1387" y="709"/>
                  </a:lnTo>
                  <a:lnTo>
                    <a:pt x="1296" y="831"/>
                  </a:lnTo>
                  <a:lnTo>
                    <a:pt x="1205" y="962"/>
                  </a:lnTo>
                  <a:lnTo>
                    <a:pt x="1114" y="1104"/>
                  </a:lnTo>
                  <a:lnTo>
                    <a:pt x="1033" y="1256"/>
                  </a:lnTo>
                  <a:lnTo>
                    <a:pt x="952" y="1408"/>
                  </a:lnTo>
                  <a:lnTo>
                    <a:pt x="881" y="1570"/>
                  </a:lnTo>
                  <a:lnTo>
                    <a:pt x="800" y="1742"/>
                  </a:lnTo>
                  <a:lnTo>
                    <a:pt x="668" y="2106"/>
                  </a:lnTo>
                  <a:lnTo>
                    <a:pt x="547" y="2501"/>
                  </a:lnTo>
                  <a:lnTo>
                    <a:pt x="446" y="2906"/>
                  </a:lnTo>
                  <a:lnTo>
                    <a:pt x="355" y="3341"/>
                  </a:lnTo>
                  <a:lnTo>
                    <a:pt x="274" y="3786"/>
                  </a:lnTo>
                  <a:lnTo>
                    <a:pt x="203" y="4252"/>
                  </a:lnTo>
                  <a:lnTo>
                    <a:pt x="142" y="4728"/>
                  </a:lnTo>
                  <a:lnTo>
                    <a:pt x="102" y="5204"/>
                  </a:lnTo>
                  <a:lnTo>
                    <a:pt x="61" y="5689"/>
                  </a:lnTo>
                  <a:lnTo>
                    <a:pt x="31" y="6185"/>
                  </a:lnTo>
                  <a:lnTo>
                    <a:pt x="11" y="6671"/>
                  </a:lnTo>
                  <a:lnTo>
                    <a:pt x="0" y="7157"/>
                  </a:lnTo>
                  <a:lnTo>
                    <a:pt x="0" y="7643"/>
                  </a:lnTo>
                  <a:lnTo>
                    <a:pt x="0" y="8109"/>
                  </a:lnTo>
                  <a:lnTo>
                    <a:pt x="11" y="8564"/>
                  </a:lnTo>
                  <a:lnTo>
                    <a:pt x="31" y="9010"/>
                  </a:lnTo>
                  <a:lnTo>
                    <a:pt x="51" y="9445"/>
                  </a:lnTo>
                  <a:lnTo>
                    <a:pt x="112" y="10235"/>
                  </a:lnTo>
                  <a:lnTo>
                    <a:pt x="142" y="10589"/>
                  </a:lnTo>
                  <a:lnTo>
                    <a:pt x="183" y="10913"/>
                  </a:lnTo>
                  <a:lnTo>
                    <a:pt x="223" y="11216"/>
                  </a:lnTo>
                  <a:lnTo>
                    <a:pt x="264" y="11480"/>
                  </a:lnTo>
                  <a:lnTo>
                    <a:pt x="304" y="11702"/>
                  </a:lnTo>
                  <a:lnTo>
                    <a:pt x="345" y="11884"/>
                  </a:lnTo>
                  <a:lnTo>
                    <a:pt x="891" y="11449"/>
                  </a:lnTo>
                  <a:lnTo>
                    <a:pt x="1448" y="11004"/>
                  </a:lnTo>
                  <a:lnTo>
                    <a:pt x="2015" y="10528"/>
                  </a:lnTo>
                  <a:lnTo>
                    <a:pt x="2582" y="10042"/>
                  </a:lnTo>
                  <a:lnTo>
                    <a:pt x="2865" y="9789"/>
                  </a:lnTo>
                  <a:lnTo>
                    <a:pt x="3138" y="9526"/>
                  </a:lnTo>
                  <a:lnTo>
                    <a:pt x="3412" y="9263"/>
                  </a:lnTo>
                  <a:lnTo>
                    <a:pt x="3675" y="9000"/>
                  </a:lnTo>
                  <a:lnTo>
                    <a:pt x="3938" y="8726"/>
                  </a:lnTo>
                  <a:lnTo>
                    <a:pt x="4181" y="8443"/>
                  </a:lnTo>
                  <a:lnTo>
                    <a:pt x="4424" y="8159"/>
                  </a:lnTo>
                  <a:lnTo>
                    <a:pt x="4657" y="7866"/>
                  </a:lnTo>
                  <a:lnTo>
                    <a:pt x="4879" y="7572"/>
                  </a:lnTo>
                  <a:lnTo>
                    <a:pt x="5082" y="7269"/>
                  </a:lnTo>
                  <a:lnTo>
                    <a:pt x="5274" y="6965"/>
                  </a:lnTo>
                  <a:lnTo>
                    <a:pt x="5456" y="6651"/>
                  </a:lnTo>
                  <a:lnTo>
                    <a:pt x="5618" y="6327"/>
                  </a:lnTo>
                  <a:lnTo>
                    <a:pt x="5770" y="6003"/>
                  </a:lnTo>
                  <a:lnTo>
                    <a:pt x="5892" y="5669"/>
                  </a:lnTo>
                  <a:lnTo>
                    <a:pt x="6003" y="5335"/>
                  </a:lnTo>
                  <a:lnTo>
                    <a:pt x="6094" y="4991"/>
                  </a:lnTo>
                  <a:lnTo>
                    <a:pt x="6155" y="4647"/>
                  </a:lnTo>
                  <a:lnTo>
                    <a:pt x="6206" y="4282"/>
                  </a:lnTo>
                  <a:lnTo>
                    <a:pt x="6216" y="4110"/>
                  </a:lnTo>
                  <a:lnTo>
                    <a:pt x="6226" y="3928"/>
                  </a:lnTo>
                  <a:lnTo>
                    <a:pt x="6226" y="3746"/>
                  </a:lnTo>
                  <a:lnTo>
                    <a:pt x="6216" y="3554"/>
                  </a:lnTo>
                  <a:lnTo>
                    <a:pt x="6206" y="3371"/>
                  </a:lnTo>
                  <a:lnTo>
                    <a:pt x="6185" y="3179"/>
                  </a:lnTo>
                  <a:lnTo>
                    <a:pt x="6165" y="2997"/>
                  </a:lnTo>
                  <a:lnTo>
                    <a:pt x="6125" y="2805"/>
                  </a:lnTo>
                  <a:lnTo>
                    <a:pt x="6084" y="2612"/>
                  </a:lnTo>
                  <a:lnTo>
                    <a:pt x="6044" y="2420"/>
                  </a:lnTo>
                  <a:lnTo>
                    <a:pt x="6003" y="2258"/>
                  </a:lnTo>
                  <a:lnTo>
                    <a:pt x="5942" y="2106"/>
                  </a:lnTo>
                  <a:lnTo>
                    <a:pt x="5892" y="1954"/>
                  </a:lnTo>
                  <a:lnTo>
                    <a:pt x="5821" y="1813"/>
                  </a:lnTo>
                  <a:lnTo>
                    <a:pt x="5750" y="1671"/>
                  </a:lnTo>
                  <a:lnTo>
                    <a:pt x="5679" y="1539"/>
                  </a:lnTo>
                  <a:lnTo>
                    <a:pt x="5598" y="1408"/>
                  </a:lnTo>
                  <a:lnTo>
                    <a:pt x="5507" y="1276"/>
                  </a:lnTo>
                  <a:lnTo>
                    <a:pt x="5416" y="1155"/>
                  </a:lnTo>
                  <a:lnTo>
                    <a:pt x="5315" y="1033"/>
                  </a:lnTo>
                  <a:lnTo>
                    <a:pt x="5214" y="922"/>
                  </a:lnTo>
                  <a:lnTo>
                    <a:pt x="5102" y="810"/>
                  </a:lnTo>
                  <a:lnTo>
                    <a:pt x="4991" y="709"/>
                  </a:lnTo>
                  <a:lnTo>
                    <a:pt x="4869" y="608"/>
                  </a:lnTo>
                  <a:lnTo>
                    <a:pt x="4748" y="527"/>
                  </a:lnTo>
                  <a:lnTo>
                    <a:pt x="4616" y="436"/>
                  </a:lnTo>
                  <a:lnTo>
                    <a:pt x="4485" y="365"/>
                  </a:lnTo>
                  <a:lnTo>
                    <a:pt x="4353" y="294"/>
                  </a:lnTo>
                  <a:lnTo>
                    <a:pt x="4211" y="223"/>
                  </a:lnTo>
                  <a:lnTo>
                    <a:pt x="4070" y="173"/>
                  </a:lnTo>
                  <a:lnTo>
                    <a:pt x="3928" y="122"/>
                  </a:lnTo>
                  <a:lnTo>
                    <a:pt x="3776" y="82"/>
                  </a:lnTo>
                  <a:lnTo>
                    <a:pt x="3624" y="51"/>
                  </a:lnTo>
                  <a:lnTo>
                    <a:pt x="3472" y="21"/>
                  </a:lnTo>
                  <a:lnTo>
                    <a:pt x="3321" y="11"/>
                  </a:lnTo>
                  <a:lnTo>
                    <a:pt x="3159" y="1"/>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9" name="Google Shape;84;p15">
              <a:extLst>
                <a:ext uri="{FF2B5EF4-FFF2-40B4-BE49-F238E27FC236}">
                  <a16:creationId xmlns:a16="http://schemas.microsoft.com/office/drawing/2014/main" id="{59D1AFDC-8D29-343C-9D7D-E0675ED2F0B8}"/>
                </a:ext>
              </a:extLst>
            </p:cNvPr>
            <p:cNvSpPr/>
            <p:nvPr/>
          </p:nvSpPr>
          <p:spPr>
            <a:xfrm>
              <a:off x="1182225" y="2090850"/>
              <a:ext cx="155400" cy="297125"/>
            </a:xfrm>
            <a:custGeom>
              <a:avLst/>
              <a:gdLst/>
              <a:ahLst/>
              <a:cxnLst/>
              <a:rect l="l" t="t" r="r" b="b"/>
              <a:pathLst>
                <a:path w="6216" h="11885" extrusionOk="0">
                  <a:moveTo>
                    <a:pt x="3057" y="1"/>
                  </a:moveTo>
                  <a:lnTo>
                    <a:pt x="2905" y="11"/>
                  </a:lnTo>
                  <a:lnTo>
                    <a:pt x="2743" y="21"/>
                  </a:lnTo>
                  <a:lnTo>
                    <a:pt x="2592" y="51"/>
                  </a:lnTo>
                  <a:lnTo>
                    <a:pt x="2440" y="82"/>
                  </a:lnTo>
                  <a:lnTo>
                    <a:pt x="2288" y="122"/>
                  </a:lnTo>
                  <a:lnTo>
                    <a:pt x="2146" y="173"/>
                  </a:lnTo>
                  <a:lnTo>
                    <a:pt x="2004" y="223"/>
                  </a:lnTo>
                  <a:lnTo>
                    <a:pt x="1863" y="294"/>
                  </a:lnTo>
                  <a:lnTo>
                    <a:pt x="1731" y="365"/>
                  </a:lnTo>
                  <a:lnTo>
                    <a:pt x="1600" y="436"/>
                  </a:lnTo>
                  <a:lnTo>
                    <a:pt x="1478" y="527"/>
                  </a:lnTo>
                  <a:lnTo>
                    <a:pt x="1357" y="608"/>
                  </a:lnTo>
                  <a:lnTo>
                    <a:pt x="1235" y="709"/>
                  </a:lnTo>
                  <a:lnTo>
                    <a:pt x="1124" y="810"/>
                  </a:lnTo>
                  <a:lnTo>
                    <a:pt x="1012" y="922"/>
                  </a:lnTo>
                  <a:lnTo>
                    <a:pt x="901" y="1033"/>
                  </a:lnTo>
                  <a:lnTo>
                    <a:pt x="810" y="1155"/>
                  </a:lnTo>
                  <a:lnTo>
                    <a:pt x="709" y="1276"/>
                  </a:lnTo>
                  <a:lnTo>
                    <a:pt x="628" y="1408"/>
                  </a:lnTo>
                  <a:lnTo>
                    <a:pt x="537" y="1539"/>
                  </a:lnTo>
                  <a:lnTo>
                    <a:pt x="466" y="1671"/>
                  </a:lnTo>
                  <a:lnTo>
                    <a:pt x="395" y="1813"/>
                  </a:lnTo>
                  <a:lnTo>
                    <a:pt x="334" y="1954"/>
                  </a:lnTo>
                  <a:lnTo>
                    <a:pt x="273" y="2106"/>
                  </a:lnTo>
                  <a:lnTo>
                    <a:pt x="223" y="2258"/>
                  </a:lnTo>
                  <a:lnTo>
                    <a:pt x="182" y="2420"/>
                  </a:lnTo>
                  <a:lnTo>
                    <a:pt x="132" y="2612"/>
                  </a:lnTo>
                  <a:lnTo>
                    <a:pt x="91" y="2805"/>
                  </a:lnTo>
                  <a:lnTo>
                    <a:pt x="61" y="2997"/>
                  </a:lnTo>
                  <a:lnTo>
                    <a:pt x="31" y="3179"/>
                  </a:lnTo>
                  <a:lnTo>
                    <a:pt x="10" y="3371"/>
                  </a:lnTo>
                  <a:lnTo>
                    <a:pt x="0" y="3554"/>
                  </a:lnTo>
                  <a:lnTo>
                    <a:pt x="0" y="3746"/>
                  </a:lnTo>
                  <a:lnTo>
                    <a:pt x="0" y="3928"/>
                  </a:lnTo>
                  <a:lnTo>
                    <a:pt x="0" y="4110"/>
                  </a:lnTo>
                  <a:lnTo>
                    <a:pt x="20" y="4282"/>
                  </a:lnTo>
                  <a:lnTo>
                    <a:pt x="61" y="4647"/>
                  </a:lnTo>
                  <a:lnTo>
                    <a:pt x="132" y="4991"/>
                  </a:lnTo>
                  <a:lnTo>
                    <a:pt x="213" y="5335"/>
                  </a:lnTo>
                  <a:lnTo>
                    <a:pt x="324" y="5669"/>
                  </a:lnTo>
                  <a:lnTo>
                    <a:pt x="456" y="6003"/>
                  </a:lnTo>
                  <a:lnTo>
                    <a:pt x="597" y="6327"/>
                  </a:lnTo>
                  <a:lnTo>
                    <a:pt x="759" y="6651"/>
                  </a:lnTo>
                  <a:lnTo>
                    <a:pt x="942" y="6965"/>
                  </a:lnTo>
                  <a:lnTo>
                    <a:pt x="1134" y="7269"/>
                  </a:lnTo>
                  <a:lnTo>
                    <a:pt x="1346" y="7572"/>
                  </a:lnTo>
                  <a:lnTo>
                    <a:pt x="1559" y="7866"/>
                  </a:lnTo>
                  <a:lnTo>
                    <a:pt x="1792" y="8159"/>
                  </a:lnTo>
                  <a:lnTo>
                    <a:pt x="2035" y="8443"/>
                  </a:lnTo>
                  <a:lnTo>
                    <a:pt x="2288" y="8726"/>
                  </a:lnTo>
                  <a:lnTo>
                    <a:pt x="2541" y="9000"/>
                  </a:lnTo>
                  <a:lnTo>
                    <a:pt x="2814" y="9263"/>
                  </a:lnTo>
                  <a:lnTo>
                    <a:pt x="3088" y="9526"/>
                  </a:lnTo>
                  <a:lnTo>
                    <a:pt x="3361" y="9789"/>
                  </a:lnTo>
                  <a:lnTo>
                    <a:pt x="3644" y="10042"/>
                  </a:lnTo>
                  <a:lnTo>
                    <a:pt x="4201" y="10528"/>
                  </a:lnTo>
                  <a:lnTo>
                    <a:pt x="4768" y="11004"/>
                  </a:lnTo>
                  <a:lnTo>
                    <a:pt x="5335" y="11449"/>
                  </a:lnTo>
                  <a:lnTo>
                    <a:pt x="5871" y="11884"/>
                  </a:lnTo>
                  <a:lnTo>
                    <a:pt x="5912" y="11702"/>
                  </a:lnTo>
                  <a:lnTo>
                    <a:pt x="5962" y="11480"/>
                  </a:lnTo>
                  <a:lnTo>
                    <a:pt x="6003" y="11216"/>
                  </a:lnTo>
                  <a:lnTo>
                    <a:pt x="6043" y="10913"/>
                  </a:lnTo>
                  <a:lnTo>
                    <a:pt x="6074" y="10589"/>
                  </a:lnTo>
                  <a:lnTo>
                    <a:pt x="6114" y="10235"/>
                  </a:lnTo>
                  <a:lnTo>
                    <a:pt x="6165" y="9445"/>
                  </a:lnTo>
                  <a:lnTo>
                    <a:pt x="6185" y="9010"/>
                  </a:lnTo>
                  <a:lnTo>
                    <a:pt x="6205" y="8564"/>
                  </a:lnTo>
                  <a:lnTo>
                    <a:pt x="6215" y="8109"/>
                  </a:lnTo>
                  <a:lnTo>
                    <a:pt x="6215" y="7643"/>
                  </a:lnTo>
                  <a:lnTo>
                    <a:pt x="6215" y="7157"/>
                  </a:lnTo>
                  <a:lnTo>
                    <a:pt x="6205" y="6671"/>
                  </a:lnTo>
                  <a:lnTo>
                    <a:pt x="6185" y="6185"/>
                  </a:lnTo>
                  <a:lnTo>
                    <a:pt x="6155" y="5689"/>
                  </a:lnTo>
                  <a:lnTo>
                    <a:pt x="6124" y="5204"/>
                  </a:lnTo>
                  <a:lnTo>
                    <a:pt x="6074" y="4728"/>
                  </a:lnTo>
                  <a:lnTo>
                    <a:pt x="6013" y="4252"/>
                  </a:lnTo>
                  <a:lnTo>
                    <a:pt x="5952" y="3786"/>
                  </a:lnTo>
                  <a:lnTo>
                    <a:pt x="5871" y="3341"/>
                  </a:lnTo>
                  <a:lnTo>
                    <a:pt x="5770" y="2906"/>
                  </a:lnTo>
                  <a:lnTo>
                    <a:pt x="5669" y="2501"/>
                  </a:lnTo>
                  <a:lnTo>
                    <a:pt x="5547" y="2106"/>
                  </a:lnTo>
                  <a:lnTo>
                    <a:pt x="5416" y="1742"/>
                  </a:lnTo>
                  <a:lnTo>
                    <a:pt x="5345" y="1570"/>
                  </a:lnTo>
                  <a:lnTo>
                    <a:pt x="5264" y="1408"/>
                  </a:lnTo>
                  <a:lnTo>
                    <a:pt x="5193" y="1256"/>
                  </a:lnTo>
                  <a:lnTo>
                    <a:pt x="5102" y="1104"/>
                  </a:lnTo>
                  <a:lnTo>
                    <a:pt x="5021" y="962"/>
                  </a:lnTo>
                  <a:lnTo>
                    <a:pt x="4930" y="831"/>
                  </a:lnTo>
                  <a:lnTo>
                    <a:pt x="4829" y="709"/>
                  </a:lnTo>
                  <a:lnTo>
                    <a:pt x="4727" y="598"/>
                  </a:lnTo>
                  <a:lnTo>
                    <a:pt x="4626" y="497"/>
                  </a:lnTo>
                  <a:lnTo>
                    <a:pt x="4515" y="406"/>
                  </a:lnTo>
                  <a:lnTo>
                    <a:pt x="4403" y="325"/>
                  </a:lnTo>
                  <a:lnTo>
                    <a:pt x="4292" y="254"/>
                  </a:lnTo>
                  <a:lnTo>
                    <a:pt x="4171" y="193"/>
                  </a:lnTo>
                  <a:lnTo>
                    <a:pt x="4039" y="142"/>
                  </a:lnTo>
                  <a:lnTo>
                    <a:pt x="3877" y="102"/>
                  </a:lnTo>
                  <a:lnTo>
                    <a:pt x="3705" y="61"/>
                  </a:lnTo>
                  <a:lnTo>
                    <a:pt x="3543" y="31"/>
                  </a:lnTo>
                  <a:lnTo>
                    <a:pt x="3381" y="11"/>
                  </a:lnTo>
                  <a:lnTo>
                    <a:pt x="3219" y="1"/>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85;p15">
              <a:extLst>
                <a:ext uri="{FF2B5EF4-FFF2-40B4-BE49-F238E27FC236}">
                  <a16:creationId xmlns:a16="http://schemas.microsoft.com/office/drawing/2014/main" id="{2F3DC9F1-F455-23D2-10C8-65D7FA7B7050}"/>
                </a:ext>
              </a:extLst>
            </p:cNvPr>
            <p:cNvSpPr/>
            <p:nvPr/>
          </p:nvSpPr>
          <p:spPr>
            <a:xfrm>
              <a:off x="2139050" y="2139450"/>
              <a:ext cx="98475" cy="124525"/>
            </a:xfrm>
            <a:custGeom>
              <a:avLst/>
              <a:gdLst/>
              <a:ahLst/>
              <a:cxnLst/>
              <a:rect l="l" t="t" r="r" b="b"/>
              <a:pathLst>
                <a:path w="3939" h="4981" extrusionOk="0">
                  <a:moveTo>
                    <a:pt x="3250" y="0"/>
                  </a:moveTo>
                  <a:lnTo>
                    <a:pt x="3068" y="20"/>
                  </a:lnTo>
                  <a:lnTo>
                    <a:pt x="2886" y="61"/>
                  </a:lnTo>
                  <a:lnTo>
                    <a:pt x="2713" y="111"/>
                  </a:lnTo>
                  <a:lnTo>
                    <a:pt x="2541" y="172"/>
                  </a:lnTo>
                  <a:lnTo>
                    <a:pt x="2379" y="253"/>
                  </a:lnTo>
                  <a:lnTo>
                    <a:pt x="2217" y="344"/>
                  </a:lnTo>
                  <a:lnTo>
                    <a:pt x="2066" y="456"/>
                  </a:lnTo>
                  <a:lnTo>
                    <a:pt x="1914" y="567"/>
                  </a:lnTo>
                  <a:lnTo>
                    <a:pt x="1762" y="688"/>
                  </a:lnTo>
                  <a:lnTo>
                    <a:pt x="1630" y="810"/>
                  </a:lnTo>
                  <a:lnTo>
                    <a:pt x="1499" y="942"/>
                  </a:lnTo>
                  <a:lnTo>
                    <a:pt x="1367" y="1073"/>
                  </a:lnTo>
                  <a:lnTo>
                    <a:pt x="1256" y="1215"/>
                  </a:lnTo>
                  <a:lnTo>
                    <a:pt x="1104" y="1407"/>
                  </a:lnTo>
                  <a:lnTo>
                    <a:pt x="972" y="1610"/>
                  </a:lnTo>
                  <a:lnTo>
                    <a:pt x="851" y="1812"/>
                  </a:lnTo>
                  <a:lnTo>
                    <a:pt x="729" y="2025"/>
                  </a:lnTo>
                  <a:lnTo>
                    <a:pt x="628" y="2247"/>
                  </a:lnTo>
                  <a:lnTo>
                    <a:pt x="537" y="2470"/>
                  </a:lnTo>
                  <a:lnTo>
                    <a:pt x="456" y="2693"/>
                  </a:lnTo>
                  <a:lnTo>
                    <a:pt x="385" y="2915"/>
                  </a:lnTo>
                  <a:lnTo>
                    <a:pt x="314" y="3148"/>
                  </a:lnTo>
                  <a:lnTo>
                    <a:pt x="254" y="3381"/>
                  </a:lnTo>
                  <a:lnTo>
                    <a:pt x="152" y="3857"/>
                  </a:lnTo>
                  <a:lnTo>
                    <a:pt x="71" y="4333"/>
                  </a:lnTo>
                  <a:lnTo>
                    <a:pt x="1" y="4808"/>
                  </a:lnTo>
                  <a:lnTo>
                    <a:pt x="11" y="4869"/>
                  </a:lnTo>
                  <a:lnTo>
                    <a:pt x="31" y="4920"/>
                  </a:lnTo>
                  <a:lnTo>
                    <a:pt x="71" y="4950"/>
                  </a:lnTo>
                  <a:lnTo>
                    <a:pt x="112" y="4970"/>
                  </a:lnTo>
                  <a:lnTo>
                    <a:pt x="163" y="4980"/>
                  </a:lnTo>
                  <a:lnTo>
                    <a:pt x="213" y="4970"/>
                  </a:lnTo>
                  <a:lnTo>
                    <a:pt x="223" y="4950"/>
                  </a:lnTo>
                  <a:lnTo>
                    <a:pt x="244" y="4940"/>
                  </a:lnTo>
                  <a:lnTo>
                    <a:pt x="264" y="4910"/>
                  </a:lnTo>
                  <a:lnTo>
                    <a:pt x="264" y="4879"/>
                  </a:lnTo>
                  <a:lnTo>
                    <a:pt x="345" y="4495"/>
                  </a:lnTo>
                  <a:lnTo>
                    <a:pt x="436" y="4120"/>
                  </a:lnTo>
                  <a:lnTo>
                    <a:pt x="537" y="3735"/>
                  </a:lnTo>
                  <a:lnTo>
                    <a:pt x="648" y="3361"/>
                  </a:lnTo>
                  <a:lnTo>
                    <a:pt x="790" y="2996"/>
                  </a:lnTo>
                  <a:lnTo>
                    <a:pt x="861" y="2814"/>
                  </a:lnTo>
                  <a:lnTo>
                    <a:pt x="942" y="2632"/>
                  </a:lnTo>
                  <a:lnTo>
                    <a:pt x="1033" y="2460"/>
                  </a:lnTo>
                  <a:lnTo>
                    <a:pt x="1124" y="2288"/>
                  </a:lnTo>
                  <a:lnTo>
                    <a:pt x="1225" y="2116"/>
                  </a:lnTo>
                  <a:lnTo>
                    <a:pt x="1337" y="1954"/>
                  </a:lnTo>
                  <a:lnTo>
                    <a:pt x="1458" y="1792"/>
                  </a:lnTo>
                  <a:lnTo>
                    <a:pt x="1580" y="1650"/>
                  </a:lnTo>
                  <a:lnTo>
                    <a:pt x="1711" y="1519"/>
                  </a:lnTo>
                  <a:lnTo>
                    <a:pt x="1853" y="1387"/>
                  </a:lnTo>
                  <a:lnTo>
                    <a:pt x="1985" y="1276"/>
                  </a:lnTo>
                  <a:lnTo>
                    <a:pt x="2136" y="1174"/>
                  </a:lnTo>
                  <a:lnTo>
                    <a:pt x="2278" y="1083"/>
                  </a:lnTo>
                  <a:lnTo>
                    <a:pt x="2430" y="1002"/>
                  </a:lnTo>
                  <a:lnTo>
                    <a:pt x="2592" y="921"/>
                  </a:lnTo>
                  <a:lnTo>
                    <a:pt x="2754" y="850"/>
                  </a:lnTo>
                  <a:lnTo>
                    <a:pt x="3088" y="719"/>
                  </a:lnTo>
                  <a:lnTo>
                    <a:pt x="3432" y="587"/>
                  </a:lnTo>
                  <a:lnTo>
                    <a:pt x="3797" y="456"/>
                  </a:lnTo>
                  <a:lnTo>
                    <a:pt x="3857" y="425"/>
                  </a:lnTo>
                  <a:lnTo>
                    <a:pt x="3898" y="375"/>
                  </a:lnTo>
                  <a:lnTo>
                    <a:pt x="3928" y="314"/>
                  </a:lnTo>
                  <a:lnTo>
                    <a:pt x="3938" y="253"/>
                  </a:lnTo>
                  <a:lnTo>
                    <a:pt x="3928" y="192"/>
                  </a:lnTo>
                  <a:lnTo>
                    <a:pt x="3908" y="142"/>
                  </a:lnTo>
                  <a:lnTo>
                    <a:pt x="3857" y="91"/>
                  </a:lnTo>
                  <a:lnTo>
                    <a:pt x="3827" y="71"/>
                  </a:lnTo>
                  <a:lnTo>
                    <a:pt x="3797" y="61"/>
                  </a:lnTo>
                  <a:lnTo>
                    <a:pt x="3614" y="20"/>
                  </a:lnTo>
                  <a:lnTo>
                    <a:pt x="3432"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86;p15">
              <a:extLst>
                <a:ext uri="{FF2B5EF4-FFF2-40B4-BE49-F238E27FC236}">
                  <a16:creationId xmlns:a16="http://schemas.microsoft.com/office/drawing/2014/main" id="{1BDFBA00-7ADC-C398-1F79-A11B682B55F2}"/>
                </a:ext>
              </a:extLst>
            </p:cNvPr>
            <p:cNvSpPr/>
            <p:nvPr/>
          </p:nvSpPr>
          <p:spPr>
            <a:xfrm>
              <a:off x="2179300" y="2175875"/>
              <a:ext cx="40250" cy="59250"/>
            </a:xfrm>
            <a:custGeom>
              <a:avLst/>
              <a:gdLst/>
              <a:ahLst/>
              <a:cxnLst/>
              <a:rect l="l" t="t" r="r" b="b"/>
              <a:pathLst>
                <a:path w="1610" h="2370" extrusionOk="0">
                  <a:moveTo>
                    <a:pt x="122" y="1"/>
                  </a:moveTo>
                  <a:lnTo>
                    <a:pt x="81" y="11"/>
                  </a:lnTo>
                  <a:lnTo>
                    <a:pt x="41" y="41"/>
                  </a:lnTo>
                  <a:lnTo>
                    <a:pt x="20" y="82"/>
                  </a:lnTo>
                  <a:lnTo>
                    <a:pt x="0" y="132"/>
                  </a:lnTo>
                  <a:lnTo>
                    <a:pt x="10" y="183"/>
                  </a:lnTo>
                  <a:lnTo>
                    <a:pt x="30" y="223"/>
                  </a:lnTo>
                  <a:lnTo>
                    <a:pt x="71" y="254"/>
                  </a:lnTo>
                  <a:lnTo>
                    <a:pt x="213" y="335"/>
                  </a:lnTo>
                  <a:lnTo>
                    <a:pt x="354" y="436"/>
                  </a:lnTo>
                  <a:lnTo>
                    <a:pt x="486" y="537"/>
                  </a:lnTo>
                  <a:lnTo>
                    <a:pt x="607" y="649"/>
                  </a:lnTo>
                  <a:lnTo>
                    <a:pt x="709" y="780"/>
                  </a:lnTo>
                  <a:lnTo>
                    <a:pt x="800" y="912"/>
                  </a:lnTo>
                  <a:lnTo>
                    <a:pt x="891" y="1064"/>
                  </a:lnTo>
                  <a:lnTo>
                    <a:pt x="952" y="1215"/>
                  </a:lnTo>
                  <a:lnTo>
                    <a:pt x="1002" y="1347"/>
                  </a:lnTo>
                  <a:lnTo>
                    <a:pt x="1033" y="1489"/>
                  </a:lnTo>
                  <a:lnTo>
                    <a:pt x="1053" y="1620"/>
                  </a:lnTo>
                  <a:lnTo>
                    <a:pt x="1073" y="1762"/>
                  </a:lnTo>
                  <a:lnTo>
                    <a:pt x="1073" y="1904"/>
                  </a:lnTo>
                  <a:lnTo>
                    <a:pt x="1073" y="2025"/>
                  </a:lnTo>
                  <a:lnTo>
                    <a:pt x="1073" y="2086"/>
                  </a:lnTo>
                  <a:lnTo>
                    <a:pt x="1083" y="2137"/>
                  </a:lnTo>
                  <a:lnTo>
                    <a:pt x="1103" y="2197"/>
                  </a:lnTo>
                  <a:lnTo>
                    <a:pt x="1144" y="2268"/>
                  </a:lnTo>
                  <a:lnTo>
                    <a:pt x="1174" y="2299"/>
                  </a:lnTo>
                  <a:lnTo>
                    <a:pt x="1205" y="2329"/>
                  </a:lnTo>
                  <a:lnTo>
                    <a:pt x="1245" y="2349"/>
                  </a:lnTo>
                  <a:lnTo>
                    <a:pt x="1296" y="2369"/>
                  </a:lnTo>
                  <a:lnTo>
                    <a:pt x="1336" y="2369"/>
                  </a:lnTo>
                  <a:lnTo>
                    <a:pt x="1387" y="2359"/>
                  </a:lnTo>
                  <a:lnTo>
                    <a:pt x="1427" y="2339"/>
                  </a:lnTo>
                  <a:lnTo>
                    <a:pt x="1468" y="2309"/>
                  </a:lnTo>
                  <a:lnTo>
                    <a:pt x="1518" y="2238"/>
                  </a:lnTo>
                  <a:lnTo>
                    <a:pt x="1559" y="2167"/>
                  </a:lnTo>
                  <a:lnTo>
                    <a:pt x="1579" y="2086"/>
                  </a:lnTo>
                  <a:lnTo>
                    <a:pt x="1599" y="1995"/>
                  </a:lnTo>
                  <a:lnTo>
                    <a:pt x="1610" y="1914"/>
                  </a:lnTo>
                  <a:lnTo>
                    <a:pt x="1610" y="1823"/>
                  </a:lnTo>
                  <a:lnTo>
                    <a:pt x="1599" y="1722"/>
                  </a:lnTo>
                  <a:lnTo>
                    <a:pt x="1579" y="1631"/>
                  </a:lnTo>
                  <a:lnTo>
                    <a:pt x="1529" y="1438"/>
                  </a:lnTo>
                  <a:lnTo>
                    <a:pt x="1458" y="1256"/>
                  </a:lnTo>
                  <a:lnTo>
                    <a:pt x="1387" y="1094"/>
                  </a:lnTo>
                  <a:lnTo>
                    <a:pt x="1306" y="942"/>
                  </a:lnTo>
                  <a:lnTo>
                    <a:pt x="1205" y="790"/>
                  </a:lnTo>
                  <a:lnTo>
                    <a:pt x="1083" y="639"/>
                  </a:lnTo>
                  <a:lnTo>
                    <a:pt x="962" y="497"/>
                  </a:lnTo>
                  <a:lnTo>
                    <a:pt x="820" y="375"/>
                  </a:lnTo>
                  <a:lnTo>
                    <a:pt x="678" y="264"/>
                  </a:lnTo>
                  <a:lnTo>
                    <a:pt x="516" y="163"/>
                  </a:lnTo>
                  <a:lnTo>
                    <a:pt x="354" y="82"/>
                  </a:lnTo>
                  <a:lnTo>
                    <a:pt x="172"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87;p15">
              <a:extLst>
                <a:ext uri="{FF2B5EF4-FFF2-40B4-BE49-F238E27FC236}">
                  <a16:creationId xmlns:a16="http://schemas.microsoft.com/office/drawing/2014/main" id="{DDF24DA6-F2DA-E672-23F8-10FC29982A40}"/>
                </a:ext>
              </a:extLst>
            </p:cNvPr>
            <p:cNvSpPr/>
            <p:nvPr/>
          </p:nvSpPr>
          <p:spPr>
            <a:xfrm>
              <a:off x="1209800" y="2139450"/>
              <a:ext cx="98475" cy="124525"/>
            </a:xfrm>
            <a:custGeom>
              <a:avLst/>
              <a:gdLst/>
              <a:ahLst/>
              <a:cxnLst/>
              <a:rect l="l" t="t" r="r" b="b"/>
              <a:pathLst>
                <a:path w="3939" h="4981" extrusionOk="0">
                  <a:moveTo>
                    <a:pt x="517" y="0"/>
                  </a:moveTo>
                  <a:lnTo>
                    <a:pt x="335" y="20"/>
                  </a:lnTo>
                  <a:lnTo>
                    <a:pt x="152" y="61"/>
                  </a:lnTo>
                  <a:lnTo>
                    <a:pt x="112" y="71"/>
                  </a:lnTo>
                  <a:lnTo>
                    <a:pt x="82" y="91"/>
                  </a:lnTo>
                  <a:lnTo>
                    <a:pt x="41" y="142"/>
                  </a:lnTo>
                  <a:lnTo>
                    <a:pt x="11" y="192"/>
                  </a:lnTo>
                  <a:lnTo>
                    <a:pt x="1" y="253"/>
                  </a:lnTo>
                  <a:lnTo>
                    <a:pt x="11" y="314"/>
                  </a:lnTo>
                  <a:lnTo>
                    <a:pt x="41" y="375"/>
                  </a:lnTo>
                  <a:lnTo>
                    <a:pt x="92" y="425"/>
                  </a:lnTo>
                  <a:lnTo>
                    <a:pt x="152" y="456"/>
                  </a:lnTo>
                  <a:lnTo>
                    <a:pt x="861" y="719"/>
                  </a:lnTo>
                  <a:lnTo>
                    <a:pt x="1195" y="850"/>
                  </a:lnTo>
                  <a:lnTo>
                    <a:pt x="1357" y="921"/>
                  </a:lnTo>
                  <a:lnTo>
                    <a:pt x="1509" y="1002"/>
                  </a:lnTo>
                  <a:lnTo>
                    <a:pt x="1661" y="1083"/>
                  </a:lnTo>
                  <a:lnTo>
                    <a:pt x="1812" y="1174"/>
                  </a:lnTo>
                  <a:lnTo>
                    <a:pt x="1954" y="1276"/>
                  </a:lnTo>
                  <a:lnTo>
                    <a:pt x="2096" y="1387"/>
                  </a:lnTo>
                  <a:lnTo>
                    <a:pt x="2227" y="1508"/>
                  </a:lnTo>
                  <a:lnTo>
                    <a:pt x="2359" y="1650"/>
                  </a:lnTo>
                  <a:lnTo>
                    <a:pt x="2481" y="1792"/>
                  </a:lnTo>
                  <a:lnTo>
                    <a:pt x="2612" y="1954"/>
                  </a:lnTo>
                  <a:lnTo>
                    <a:pt x="2713" y="2116"/>
                  </a:lnTo>
                  <a:lnTo>
                    <a:pt x="2815" y="2288"/>
                  </a:lnTo>
                  <a:lnTo>
                    <a:pt x="2916" y="2460"/>
                  </a:lnTo>
                  <a:lnTo>
                    <a:pt x="2997" y="2632"/>
                  </a:lnTo>
                  <a:lnTo>
                    <a:pt x="3078" y="2814"/>
                  </a:lnTo>
                  <a:lnTo>
                    <a:pt x="3159" y="2996"/>
                  </a:lnTo>
                  <a:lnTo>
                    <a:pt x="3290" y="3361"/>
                  </a:lnTo>
                  <a:lnTo>
                    <a:pt x="3402" y="3735"/>
                  </a:lnTo>
                  <a:lnTo>
                    <a:pt x="3503" y="4120"/>
                  </a:lnTo>
                  <a:lnTo>
                    <a:pt x="3594" y="4495"/>
                  </a:lnTo>
                  <a:lnTo>
                    <a:pt x="3675" y="4879"/>
                  </a:lnTo>
                  <a:lnTo>
                    <a:pt x="3685" y="4910"/>
                  </a:lnTo>
                  <a:lnTo>
                    <a:pt x="3695" y="4940"/>
                  </a:lnTo>
                  <a:lnTo>
                    <a:pt x="3716" y="4950"/>
                  </a:lnTo>
                  <a:lnTo>
                    <a:pt x="3736" y="4970"/>
                  </a:lnTo>
                  <a:lnTo>
                    <a:pt x="3776" y="4980"/>
                  </a:lnTo>
                  <a:lnTo>
                    <a:pt x="3827" y="4970"/>
                  </a:lnTo>
                  <a:lnTo>
                    <a:pt x="3877" y="4950"/>
                  </a:lnTo>
                  <a:lnTo>
                    <a:pt x="3908" y="4920"/>
                  </a:lnTo>
                  <a:lnTo>
                    <a:pt x="3938" y="4869"/>
                  </a:lnTo>
                  <a:lnTo>
                    <a:pt x="3938" y="4808"/>
                  </a:lnTo>
                  <a:lnTo>
                    <a:pt x="3867" y="4333"/>
                  </a:lnTo>
                  <a:lnTo>
                    <a:pt x="3786" y="3857"/>
                  </a:lnTo>
                  <a:lnTo>
                    <a:pt x="3685" y="3381"/>
                  </a:lnTo>
                  <a:lnTo>
                    <a:pt x="3624" y="3148"/>
                  </a:lnTo>
                  <a:lnTo>
                    <a:pt x="3564" y="2915"/>
                  </a:lnTo>
                  <a:lnTo>
                    <a:pt x="3483" y="2693"/>
                  </a:lnTo>
                  <a:lnTo>
                    <a:pt x="3402" y="2470"/>
                  </a:lnTo>
                  <a:lnTo>
                    <a:pt x="3311" y="2247"/>
                  </a:lnTo>
                  <a:lnTo>
                    <a:pt x="3209" y="2025"/>
                  </a:lnTo>
                  <a:lnTo>
                    <a:pt x="3098" y="1812"/>
                  </a:lnTo>
                  <a:lnTo>
                    <a:pt x="2977" y="1610"/>
                  </a:lnTo>
                  <a:lnTo>
                    <a:pt x="2835" y="1407"/>
                  </a:lnTo>
                  <a:lnTo>
                    <a:pt x="2693" y="1215"/>
                  </a:lnTo>
                  <a:lnTo>
                    <a:pt x="2572" y="1073"/>
                  </a:lnTo>
                  <a:lnTo>
                    <a:pt x="2450" y="942"/>
                  </a:lnTo>
                  <a:lnTo>
                    <a:pt x="2319" y="810"/>
                  </a:lnTo>
                  <a:lnTo>
                    <a:pt x="2177" y="688"/>
                  </a:lnTo>
                  <a:lnTo>
                    <a:pt x="2035" y="567"/>
                  </a:lnTo>
                  <a:lnTo>
                    <a:pt x="1883" y="456"/>
                  </a:lnTo>
                  <a:lnTo>
                    <a:pt x="1721" y="344"/>
                  </a:lnTo>
                  <a:lnTo>
                    <a:pt x="1559" y="253"/>
                  </a:lnTo>
                  <a:lnTo>
                    <a:pt x="1397" y="172"/>
                  </a:lnTo>
                  <a:lnTo>
                    <a:pt x="1225" y="111"/>
                  </a:lnTo>
                  <a:lnTo>
                    <a:pt x="1053" y="61"/>
                  </a:lnTo>
                  <a:lnTo>
                    <a:pt x="871" y="20"/>
                  </a:lnTo>
                  <a:lnTo>
                    <a:pt x="699"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88;p15">
              <a:extLst>
                <a:ext uri="{FF2B5EF4-FFF2-40B4-BE49-F238E27FC236}">
                  <a16:creationId xmlns:a16="http://schemas.microsoft.com/office/drawing/2014/main" id="{C6255454-F52A-C6DE-8EF9-A21B3B91807A}"/>
                </a:ext>
              </a:extLst>
            </p:cNvPr>
            <p:cNvSpPr/>
            <p:nvPr/>
          </p:nvSpPr>
          <p:spPr>
            <a:xfrm>
              <a:off x="1228025" y="2175875"/>
              <a:ext cx="40000" cy="59250"/>
            </a:xfrm>
            <a:custGeom>
              <a:avLst/>
              <a:gdLst/>
              <a:ahLst/>
              <a:cxnLst/>
              <a:rect l="l" t="t" r="r" b="b"/>
              <a:pathLst>
                <a:path w="1600" h="2370" extrusionOk="0">
                  <a:moveTo>
                    <a:pt x="1428" y="1"/>
                  </a:moveTo>
                  <a:lnTo>
                    <a:pt x="1256" y="82"/>
                  </a:lnTo>
                  <a:lnTo>
                    <a:pt x="1083" y="163"/>
                  </a:lnTo>
                  <a:lnTo>
                    <a:pt x="932" y="264"/>
                  </a:lnTo>
                  <a:lnTo>
                    <a:pt x="780" y="375"/>
                  </a:lnTo>
                  <a:lnTo>
                    <a:pt x="648" y="497"/>
                  </a:lnTo>
                  <a:lnTo>
                    <a:pt x="517" y="639"/>
                  </a:lnTo>
                  <a:lnTo>
                    <a:pt x="405" y="790"/>
                  </a:lnTo>
                  <a:lnTo>
                    <a:pt x="304" y="942"/>
                  </a:lnTo>
                  <a:lnTo>
                    <a:pt x="223" y="1094"/>
                  </a:lnTo>
                  <a:lnTo>
                    <a:pt x="142" y="1266"/>
                  </a:lnTo>
                  <a:lnTo>
                    <a:pt x="71" y="1438"/>
                  </a:lnTo>
                  <a:lnTo>
                    <a:pt x="21" y="1631"/>
                  </a:lnTo>
                  <a:lnTo>
                    <a:pt x="10" y="1722"/>
                  </a:lnTo>
                  <a:lnTo>
                    <a:pt x="0" y="1823"/>
                  </a:lnTo>
                  <a:lnTo>
                    <a:pt x="0" y="1914"/>
                  </a:lnTo>
                  <a:lnTo>
                    <a:pt x="0" y="1995"/>
                  </a:lnTo>
                  <a:lnTo>
                    <a:pt x="21" y="2086"/>
                  </a:lnTo>
                  <a:lnTo>
                    <a:pt x="51" y="2167"/>
                  </a:lnTo>
                  <a:lnTo>
                    <a:pt x="91" y="2238"/>
                  </a:lnTo>
                  <a:lnTo>
                    <a:pt x="142" y="2309"/>
                  </a:lnTo>
                  <a:lnTo>
                    <a:pt x="172" y="2339"/>
                  </a:lnTo>
                  <a:lnTo>
                    <a:pt x="223" y="2359"/>
                  </a:lnTo>
                  <a:lnTo>
                    <a:pt x="264" y="2369"/>
                  </a:lnTo>
                  <a:lnTo>
                    <a:pt x="314" y="2369"/>
                  </a:lnTo>
                  <a:lnTo>
                    <a:pt x="355" y="2349"/>
                  </a:lnTo>
                  <a:lnTo>
                    <a:pt x="395" y="2329"/>
                  </a:lnTo>
                  <a:lnTo>
                    <a:pt x="436" y="2299"/>
                  </a:lnTo>
                  <a:lnTo>
                    <a:pt x="466" y="2268"/>
                  </a:lnTo>
                  <a:lnTo>
                    <a:pt x="496" y="2208"/>
                  </a:lnTo>
                  <a:lnTo>
                    <a:pt x="517" y="2157"/>
                  </a:lnTo>
                  <a:lnTo>
                    <a:pt x="527" y="2106"/>
                  </a:lnTo>
                  <a:lnTo>
                    <a:pt x="537" y="2056"/>
                  </a:lnTo>
                  <a:lnTo>
                    <a:pt x="537" y="1944"/>
                  </a:lnTo>
                  <a:lnTo>
                    <a:pt x="537" y="1823"/>
                  </a:lnTo>
                  <a:lnTo>
                    <a:pt x="537" y="1671"/>
                  </a:lnTo>
                  <a:lnTo>
                    <a:pt x="567" y="1509"/>
                  </a:lnTo>
                  <a:lnTo>
                    <a:pt x="598" y="1367"/>
                  </a:lnTo>
                  <a:lnTo>
                    <a:pt x="648" y="1215"/>
                  </a:lnTo>
                  <a:lnTo>
                    <a:pt x="719" y="1064"/>
                  </a:lnTo>
                  <a:lnTo>
                    <a:pt x="800" y="912"/>
                  </a:lnTo>
                  <a:lnTo>
                    <a:pt x="891" y="780"/>
                  </a:lnTo>
                  <a:lnTo>
                    <a:pt x="1002" y="649"/>
                  </a:lnTo>
                  <a:lnTo>
                    <a:pt x="1124" y="537"/>
                  </a:lnTo>
                  <a:lnTo>
                    <a:pt x="1245" y="436"/>
                  </a:lnTo>
                  <a:lnTo>
                    <a:pt x="1387" y="335"/>
                  </a:lnTo>
                  <a:lnTo>
                    <a:pt x="1529" y="254"/>
                  </a:lnTo>
                  <a:lnTo>
                    <a:pt x="1569" y="223"/>
                  </a:lnTo>
                  <a:lnTo>
                    <a:pt x="1600" y="183"/>
                  </a:lnTo>
                  <a:lnTo>
                    <a:pt x="1600" y="132"/>
                  </a:lnTo>
                  <a:lnTo>
                    <a:pt x="1590" y="82"/>
                  </a:lnTo>
                  <a:lnTo>
                    <a:pt x="1559" y="41"/>
                  </a:lnTo>
                  <a:lnTo>
                    <a:pt x="1529" y="11"/>
                  </a:lnTo>
                  <a:lnTo>
                    <a:pt x="1478"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 name="TextBox 14">
            <a:extLst>
              <a:ext uri="{FF2B5EF4-FFF2-40B4-BE49-F238E27FC236}">
                <a16:creationId xmlns:a16="http://schemas.microsoft.com/office/drawing/2014/main" id="{4B421939-53E0-C87F-4EF0-EF6D3E237A77}"/>
              </a:ext>
            </a:extLst>
          </p:cNvPr>
          <p:cNvSpPr txBox="1"/>
          <p:nvPr/>
        </p:nvSpPr>
        <p:spPr>
          <a:xfrm>
            <a:off x="1644929" y="198146"/>
            <a:ext cx="9067800" cy="92333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99BDB5">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inpin heiti" panose="00000500000000000000" pitchFamily="2" charset="-122"/>
              </a:rPr>
              <a:t>1. </a:t>
            </a:r>
            <a:r>
              <a:rPr kumimoji="0" lang="en-US" altLang="zh-CN" sz="5400" b="1" i="0" u="none" strike="noStrike" kern="1200" cap="none" spc="0" normalizeH="0" baseline="0" noProof="0" dirty="0" err="1">
                <a:ln>
                  <a:noFill/>
                </a:ln>
                <a:solidFill>
                  <a:srgbClr val="99BDB5">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inpin heiti" panose="00000500000000000000" pitchFamily="2" charset="-122"/>
              </a:rPr>
              <a:t>Câu</a:t>
            </a:r>
            <a:r>
              <a:rPr kumimoji="0" lang="en-US" altLang="zh-CN" sz="5400" b="1" i="0" u="none" strike="noStrike" kern="1200" cap="none" spc="0" normalizeH="0" baseline="0" noProof="0" dirty="0">
                <a:ln>
                  <a:noFill/>
                </a:ln>
                <a:solidFill>
                  <a:srgbClr val="99BDB5">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inpin heiti" panose="00000500000000000000" pitchFamily="2" charset="-122"/>
              </a:rPr>
              <a:t> 1</a:t>
            </a:r>
            <a:endParaRPr kumimoji="0" lang="zh-CN" altLang="en-US" sz="34400" b="1" i="0" u="none" strike="noStrike" kern="1200" cap="none" spc="0" normalizeH="0" baseline="0" noProof="0" dirty="0">
              <a:ln>
                <a:noFill/>
              </a:ln>
              <a:solidFill>
                <a:srgbClr val="99BDB5">
                  <a:lumMod val="50000"/>
                </a:srgbClr>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inpin heiti" panose="00000500000000000000" pitchFamily="2" charset="-122"/>
            </a:endParaRPr>
          </a:p>
        </p:txBody>
      </p:sp>
      <p:graphicFrame>
        <p:nvGraphicFramePr>
          <p:cNvPr id="4" name="Diagram 3">
            <a:extLst>
              <a:ext uri="{FF2B5EF4-FFF2-40B4-BE49-F238E27FC236}">
                <a16:creationId xmlns:a16="http://schemas.microsoft.com/office/drawing/2014/main" id="{CD26025B-817C-CAFF-4825-6A08B43CEE41}"/>
              </a:ext>
            </a:extLst>
          </p:cNvPr>
          <p:cNvGraphicFramePr/>
          <p:nvPr>
            <p:extLst>
              <p:ext uri="{D42A27DB-BD31-4B8C-83A1-F6EECF244321}">
                <p14:modId xmlns:p14="http://schemas.microsoft.com/office/powerpoint/2010/main" val="4275939688"/>
              </p:ext>
            </p:extLst>
          </p:nvPr>
        </p:nvGraphicFramePr>
        <p:xfrm>
          <a:off x="1210658" y="1178928"/>
          <a:ext cx="10663972" cy="38104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10">
            <a:extLst>
              <a:ext uri="{FF2B5EF4-FFF2-40B4-BE49-F238E27FC236}">
                <a16:creationId xmlns:a16="http://schemas.microsoft.com/office/drawing/2014/main" id="{05AEC612-ACF5-EA2B-1AC7-731C8CA45C59}"/>
              </a:ext>
            </a:extLst>
          </p:cNvPr>
          <p:cNvPicPr>
            <a:picLocks noChangeAspect="1"/>
          </p:cNvPicPr>
          <p:nvPr/>
        </p:nvPicPr>
        <p:blipFill>
          <a:blip r:embed="rId9"/>
          <a:stretch>
            <a:fillRect/>
          </a:stretch>
        </p:blipFill>
        <p:spPr>
          <a:xfrm>
            <a:off x="10129911" y="5455124"/>
            <a:ext cx="1927167" cy="1375241"/>
          </a:xfrm>
          <a:prstGeom prst="rect">
            <a:avLst/>
          </a:prstGeom>
        </p:spPr>
      </p:pic>
    </p:spTree>
    <p:extLst>
      <p:ext uri="{BB962C8B-B14F-4D97-AF65-F5344CB8AC3E}">
        <p14:creationId xmlns:p14="http://schemas.microsoft.com/office/powerpoint/2010/main" val="4261158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graphicEl>
                                              <a:dgm id="{7981609B-678B-4FDB-8A23-7207281677E8}"/>
                                            </p:graphicEl>
                                          </p:spTgt>
                                        </p:tgtEl>
                                        <p:attrNameLst>
                                          <p:attrName>style.visibility</p:attrName>
                                        </p:attrNameLst>
                                      </p:cBhvr>
                                      <p:to>
                                        <p:strVal val="visible"/>
                                      </p:to>
                                    </p:set>
                                    <p:animEffect transition="in" filter="barn(inVertical)">
                                      <p:cBhvr>
                                        <p:cTn id="14" dur="500"/>
                                        <p:tgtEl>
                                          <p:spTgt spid="4">
                                            <p:graphicEl>
                                              <a:dgm id="{7981609B-678B-4FDB-8A23-7207281677E8}"/>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graphicEl>
                                              <a:dgm id="{208206AE-8EF2-4151-84E7-BDEEF2CEB9E5}"/>
                                            </p:graphicEl>
                                          </p:spTgt>
                                        </p:tgtEl>
                                        <p:attrNameLst>
                                          <p:attrName>style.visibility</p:attrName>
                                        </p:attrNameLst>
                                      </p:cBhvr>
                                      <p:to>
                                        <p:strVal val="visible"/>
                                      </p:to>
                                    </p:set>
                                    <p:animEffect transition="in" filter="barn(inVertical)">
                                      <p:cBhvr>
                                        <p:cTn id="19" dur="500"/>
                                        <p:tgtEl>
                                          <p:spTgt spid="4">
                                            <p:graphicEl>
                                              <a:dgm id="{208206AE-8EF2-4151-84E7-BDEEF2CEB9E5}"/>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graphicEl>
                                              <a:dgm id="{E1789CBD-E302-45E3-9F96-1B9939786A83}"/>
                                            </p:graphicEl>
                                          </p:spTgt>
                                        </p:tgtEl>
                                        <p:attrNameLst>
                                          <p:attrName>style.visibility</p:attrName>
                                        </p:attrNameLst>
                                      </p:cBhvr>
                                      <p:to>
                                        <p:strVal val="visible"/>
                                      </p:to>
                                    </p:set>
                                    <p:animEffect transition="in" filter="barn(inVertical)">
                                      <p:cBhvr>
                                        <p:cTn id="24" dur="500"/>
                                        <p:tgtEl>
                                          <p:spTgt spid="4">
                                            <p:graphicEl>
                                              <a:dgm id="{E1789CBD-E302-45E3-9F96-1B9939786A83}"/>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
                                            <p:graphicEl>
                                              <a:dgm id="{49DD9992-BA48-47A2-9F3A-E0B6F04C5E38}"/>
                                            </p:graphicEl>
                                          </p:spTgt>
                                        </p:tgtEl>
                                        <p:attrNameLst>
                                          <p:attrName>style.visibility</p:attrName>
                                        </p:attrNameLst>
                                      </p:cBhvr>
                                      <p:to>
                                        <p:strVal val="visible"/>
                                      </p:to>
                                    </p:set>
                                    <p:animEffect transition="in" filter="barn(inVertical)">
                                      <p:cBhvr>
                                        <p:cTn id="29" dur="500"/>
                                        <p:tgtEl>
                                          <p:spTgt spid="4">
                                            <p:graphicEl>
                                              <a:dgm id="{49DD9992-BA48-47A2-9F3A-E0B6F04C5E38}"/>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4">
                                            <p:graphicEl>
                                              <a:dgm id="{461A1D70-030E-41B8-A707-5D97A496EAA4}"/>
                                            </p:graphicEl>
                                          </p:spTgt>
                                        </p:tgtEl>
                                        <p:attrNameLst>
                                          <p:attrName>style.visibility</p:attrName>
                                        </p:attrNameLst>
                                      </p:cBhvr>
                                      <p:to>
                                        <p:strVal val="visible"/>
                                      </p:to>
                                    </p:set>
                                    <p:animEffect transition="in" filter="barn(inVertical)">
                                      <p:cBhvr>
                                        <p:cTn id="34" dur="500"/>
                                        <p:tgtEl>
                                          <p:spTgt spid="4">
                                            <p:graphicEl>
                                              <a:dgm id="{461A1D70-030E-41B8-A707-5D97A496EAA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0">
            <a:extLst>
              <a:ext uri="{FF2B5EF4-FFF2-40B4-BE49-F238E27FC236}">
                <a16:creationId xmlns:a16="http://schemas.microsoft.com/office/drawing/2014/main" id="{DFCD3244-3861-4BFC-7C2F-6CBC404118F6}"/>
              </a:ext>
            </a:extLst>
          </p:cNvPr>
          <p:cNvSpPr/>
          <p:nvPr/>
        </p:nvSpPr>
        <p:spPr>
          <a:xfrm>
            <a:off x="3368590" y="396790"/>
            <a:ext cx="5454820" cy="5454820"/>
          </a:xfrm>
          <a:prstGeom prst="ellipse">
            <a:avLst/>
          </a:prstGeom>
          <a:solidFill>
            <a:srgbClr val="F7F9F3"/>
          </a:solidFill>
          <a:ln>
            <a:noFill/>
          </a:ln>
          <a:effectLst>
            <a:outerShdw blurRad="215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a:ea typeface="楷体" panose="02010609060101010101" pitchFamily="49" charset="-122"/>
              <a:cs typeface="+mn-cs"/>
            </a:endParaRPr>
          </a:p>
        </p:txBody>
      </p:sp>
      <p:sp>
        <p:nvSpPr>
          <p:cNvPr id="10" name="矩形 15">
            <a:extLst>
              <a:ext uri="{FF2B5EF4-FFF2-40B4-BE49-F238E27FC236}">
                <a16:creationId xmlns:a16="http://schemas.microsoft.com/office/drawing/2014/main" id="{AAB4505F-A807-ADD2-ECF6-4317CA782746}"/>
              </a:ext>
            </a:extLst>
          </p:cNvPr>
          <p:cNvSpPr/>
          <p:nvPr/>
        </p:nvSpPr>
        <p:spPr>
          <a:xfrm>
            <a:off x="5381460" y="812139"/>
            <a:ext cx="1429079" cy="1225081"/>
          </a:xfrm>
          <a:prstGeom prst="rect">
            <a:avLst/>
          </a:prstGeom>
          <a:solidFill>
            <a:srgbClr val="394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Arial"/>
                <a:ea typeface="微软雅黑"/>
                <a:cs typeface="+mn-cs"/>
              </a:rPr>
              <a:t>2</a:t>
            </a:r>
            <a:endParaRPr kumimoji="0" lang="zh-CN" altLang="en-US" sz="7200" b="1" i="0" u="none" strike="noStrike" kern="1200" cap="none" spc="0" normalizeH="0" baseline="0" noProof="0" dirty="0">
              <a:ln>
                <a:noFill/>
              </a:ln>
              <a:solidFill>
                <a:prstClr val="white"/>
              </a:solidFill>
              <a:effectLst/>
              <a:uLnTx/>
              <a:uFillTx/>
              <a:latin typeface="Arial"/>
              <a:ea typeface="微软雅黑"/>
              <a:cs typeface="+mn-cs"/>
            </a:endParaRPr>
          </a:p>
        </p:txBody>
      </p:sp>
      <p:sp>
        <p:nvSpPr>
          <p:cNvPr id="12" name="TextBox 11">
            <a:extLst>
              <a:ext uri="{FF2B5EF4-FFF2-40B4-BE49-F238E27FC236}">
                <a16:creationId xmlns:a16="http://schemas.microsoft.com/office/drawing/2014/main" id="{4E2B9AEE-8701-0351-A16B-80A0591CC357}"/>
              </a:ext>
            </a:extLst>
          </p:cNvPr>
          <p:cNvSpPr txBox="1"/>
          <p:nvPr/>
        </p:nvSpPr>
        <p:spPr>
          <a:xfrm>
            <a:off x="3821503" y="2593477"/>
            <a:ext cx="4548991" cy="1862048"/>
          </a:xfrm>
          <a:prstGeom prst="rect">
            <a:avLst/>
          </a:prstGeom>
          <a:noFill/>
        </p:spPr>
        <p:txBody>
          <a:bodyPr wrap="square">
            <a:spAutoFit/>
          </a:bodyPr>
          <a:lstStyle/>
          <a:p>
            <a:pPr marL="0" marR="0" lvl="0" indent="-6350" algn="ctr"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err="1">
                <a:ln>
                  <a:noFill/>
                </a:ln>
                <a:solidFill>
                  <a:srgbClr val="99BDB5">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11500" b="1" i="0" u="none" strike="noStrike" kern="1200" cap="none" spc="0" normalizeH="0" baseline="0" noProof="0" dirty="0">
                <a:ln>
                  <a:noFill/>
                </a:ln>
                <a:solidFill>
                  <a:srgbClr val="99BDB5">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a:t>
            </a:r>
            <a:endParaRPr kumimoji="0" lang="en-SG" sz="8800" b="0" i="0" u="none" strike="noStrike" kern="1200" cap="none" spc="0" normalizeH="0" baseline="0" noProof="0" dirty="0">
              <a:ln>
                <a:noFill/>
              </a:ln>
              <a:solidFill>
                <a:srgbClr val="99BDB5">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oogle Shape;812;p70">
            <a:extLst>
              <a:ext uri="{FF2B5EF4-FFF2-40B4-BE49-F238E27FC236}">
                <a16:creationId xmlns:a16="http://schemas.microsoft.com/office/drawing/2014/main" id="{582D4F21-7B71-0ADD-CE6A-BEB4C0490353}"/>
              </a:ext>
            </a:extLst>
          </p:cNvPr>
          <p:cNvGrpSpPr/>
          <p:nvPr/>
        </p:nvGrpSpPr>
        <p:grpSpPr>
          <a:xfrm>
            <a:off x="8207829" y="4613737"/>
            <a:ext cx="3733800" cy="1924903"/>
            <a:chOff x="4189650" y="2440275"/>
            <a:chExt cx="4195525" cy="2055425"/>
          </a:xfrm>
        </p:grpSpPr>
        <p:sp>
          <p:nvSpPr>
            <p:cNvPr id="4" name="Google Shape;813;p70">
              <a:extLst>
                <a:ext uri="{FF2B5EF4-FFF2-40B4-BE49-F238E27FC236}">
                  <a16:creationId xmlns:a16="http://schemas.microsoft.com/office/drawing/2014/main" id="{BC004DDF-E63B-95E0-6605-7A6960F14CA7}"/>
                </a:ext>
              </a:extLst>
            </p:cNvPr>
            <p:cNvSpPr/>
            <p:nvPr/>
          </p:nvSpPr>
          <p:spPr>
            <a:xfrm>
              <a:off x="4189650" y="4130425"/>
              <a:ext cx="4195525" cy="365275"/>
            </a:xfrm>
            <a:custGeom>
              <a:avLst/>
              <a:gdLst/>
              <a:ahLst/>
              <a:cxnLst/>
              <a:rect l="l" t="t" r="r" b="b"/>
              <a:pathLst>
                <a:path w="167821" h="14611" extrusionOk="0">
                  <a:moveTo>
                    <a:pt x="83894" y="0"/>
                  </a:moveTo>
                  <a:cubicBezTo>
                    <a:pt x="37561" y="0"/>
                    <a:pt x="1" y="3269"/>
                    <a:pt x="1" y="7305"/>
                  </a:cubicBezTo>
                  <a:cubicBezTo>
                    <a:pt x="1" y="11342"/>
                    <a:pt x="37561" y="14611"/>
                    <a:pt x="83894" y="14611"/>
                  </a:cubicBezTo>
                  <a:cubicBezTo>
                    <a:pt x="130227" y="14611"/>
                    <a:pt x="167820" y="11342"/>
                    <a:pt x="167820" y="7305"/>
                  </a:cubicBezTo>
                  <a:cubicBezTo>
                    <a:pt x="167820" y="3269"/>
                    <a:pt x="130227" y="0"/>
                    <a:pt x="83894" y="0"/>
                  </a:cubicBezTo>
                  <a:close/>
                </a:path>
              </a:pathLst>
            </a:custGeom>
            <a:solidFill>
              <a:srgbClr val="4437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5" name="Google Shape;814;p70">
              <a:extLst>
                <a:ext uri="{FF2B5EF4-FFF2-40B4-BE49-F238E27FC236}">
                  <a16:creationId xmlns:a16="http://schemas.microsoft.com/office/drawing/2014/main" id="{40B3866B-1596-88B1-8B40-6006E891E9A8}"/>
                </a:ext>
              </a:extLst>
            </p:cNvPr>
            <p:cNvSpPr/>
            <p:nvPr/>
          </p:nvSpPr>
          <p:spPr>
            <a:xfrm>
              <a:off x="5619000" y="3139700"/>
              <a:ext cx="117625" cy="144300"/>
            </a:xfrm>
            <a:custGeom>
              <a:avLst/>
              <a:gdLst/>
              <a:ahLst/>
              <a:cxnLst/>
              <a:rect l="l" t="t" r="r" b="b"/>
              <a:pathLst>
                <a:path w="4705" h="5772" extrusionOk="0">
                  <a:moveTo>
                    <a:pt x="2202" y="1"/>
                  </a:moveTo>
                  <a:cubicBezTo>
                    <a:pt x="1969" y="1202"/>
                    <a:pt x="1635" y="2202"/>
                    <a:pt x="468" y="2603"/>
                  </a:cubicBezTo>
                  <a:cubicBezTo>
                    <a:pt x="460" y="2604"/>
                    <a:pt x="451" y="2605"/>
                    <a:pt x="442" y="2605"/>
                  </a:cubicBezTo>
                  <a:cubicBezTo>
                    <a:pt x="344" y="2605"/>
                    <a:pt x="212" y="2511"/>
                    <a:pt x="118" y="2511"/>
                  </a:cubicBezTo>
                  <a:cubicBezTo>
                    <a:pt x="49" y="2511"/>
                    <a:pt x="1" y="2562"/>
                    <a:pt x="1" y="2736"/>
                  </a:cubicBezTo>
                  <a:cubicBezTo>
                    <a:pt x="1" y="2970"/>
                    <a:pt x="134" y="3170"/>
                    <a:pt x="368" y="3270"/>
                  </a:cubicBezTo>
                  <a:cubicBezTo>
                    <a:pt x="901" y="3470"/>
                    <a:pt x="1468" y="3670"/>
                    <a:pt x="1735" y="4271"/>
                  </a:cubicBezTo>
                  <a:cubicBezTo>
                    <a:pt x="2002" y="4671"/>
                    <a:pt x="2102" y="5171"/>
                    <a:pt x="2202" y="5772"/>
                  </a:cubicBezTo>
                  <a:cubicBezTo>
                    <a:pt x="2603" y="4371"/>
                    <a:pt x="3203" y="3303"/>
                    <a:pt x="4704" y="2836"/>
                  </a:cubicBezTo>
                  <a:cubicBezTo>
                    <a:pt x="3503" y="2403"/>
                    <a:pt x="2769" y="1835"/>
                    <a:pt x="2536" y="735"/>
                  </a:cubicBezTo>
                  <a:cubicBezTo>
                    <a:pt x="2436" y="535"/>
                    <a:pt x="2336" y="334"/>
                    <a:pt x="2202" y="1"/>
                  </a:cubicBezTo>
                  <a:close/>
                </a:path>
              </a:pathLst>
            </a:custGeom>
            <a:solidFill>
              <a:srgbClr val="ECEC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6" name="Google Shape;815;p70">
              <a:extLst>
                <a:ext uri="{FF2B5EF4-FFF2-40B4-BE49-F238E27FC236}">
                  <a16:creationId xmlns:a16="http://schemas.microsoft.com/office/drawing/2014/main" id="{832AF5B5-DB4C-F0A5-64CD-D8EB812D0F17}"/>
                </a:ext>
              </a:extLst>
            </p:cNvPr>
            <p:cNvSpPr/>
            <p:nvPr/>
          </p:nvSpPr>
          <p:spPr>
            <a:xfrm>
              <a:off x="5515600" y="2769450"/>
              <a:ext cx="120100" cy="133000"/>
            </a:xfrm>
            <a:custGeom>
              <a:avLst/>
              <a:gdLst/>
              <a:ahLst/>
              <a:cxnLst/>
              <a:rect l="l" t="t" r="r" b="b"/>
              <a:pathLst>
                <a:path w="4804" h="5320" extrusionOk="0">
                  <a:moveTo>
                    <a:pt x="2235" y="0"/>
                  </a:moveTo>
                  <a:cubicBezTo>
                    <a:pt x="1835" y="1368"/>
                    <a:pt x="1401" y="2402"/>
                    <a:pt x="0" y="2569"/>
                  </a:cubicBezTo>
                  <a:cubicBezTo>
                    <a:pt x="0" y="2802"/>
                    <a:pt x="134" y="2902"/>
                    <a:pt x="334" y="2969"/>
                  </a:cubicBezTo>
                  <a:cubicBezTo>
                    <a:pt x="1268" y="3269"/>
                    <a:pt x="1802" y="3903"/>
                    <a:pt x="1969" y="4870"/>
                  </a:cubicBezTo>
                  <a:cubicBezTo>
                    <a:pt x="2069" y="5192"/>
                    <a:pt x="2109" y="5319"/>
                    <a:pt x="2190" y="5319"/>
                  </a:cubicBezTo>
                  <a:cubicBezTo>
                    <a:pt x="2244" y="5319"/>
                    <a:pt x="2316" y="5264"/>
                    <a:pt x="2436" y="5171"/>
                  </a:cubicBezTo>
                  <a:cubicBezTo>
                    <a:pt x="2602" y="3936"/>
                    <a:pt x="3370" y="3169"/>
                    <a:pt x="4804" y="2702"/>
                  </a:cubicBezTo>
                  <a:cubicBezTo>
                    <a:pt x="3236" y="2369"/>
                    <a:pt x="2636" y="1368"/>
                    <a:pt x="2235" y="0"/>
                  </a:cubicBezTo>
                  <a:close/>
                </a:path>
              </a:pathLst>
            </a:custGeom>
            <a:solidFill>
              <a:srgbClr val="ECEC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7" name="Google Shape;816;p70">
              <a:extLst>
                <a:ext uri="{FF2B5EF4-FFF2-40B4-BE49-F238E27FC236}">
                  <a16:creationId xmlns:a16="http://schemas.microsoft.com/office/drawing/2014/main" id="{D29A78AF-4EF3-365E-A220-BE0F45C52C64}"/>
                </a:ext>
              </a:extLst>
            </p:cNvPr>
            <p:cNvSpPr/>
            <p:nvPr/>
          </p:nvSpPr>
          <p:spPr>
            <a:xfrm>
              <a:off x="6028475" y="3170575"/>
              <a:ext cx="75075" cy="90900"/>
            </a:xfrm>
            <a:custGeom>
              <a:avLst/>
              <a:gdLst/>
              <a:ahLst/>
              <a:cxnLst/>
              <a:rect l="l" t="t" r="r" b="b"/>
              <a:pathLst>
                <a:path w="3003" h="3636" extrusionOk="0">
                  <a:moveTo>
                    <a:pt x="1535" y="0"/>
                  </a:moveTo>
                  <a:cubicBezTo>
                    <a:pt x="1301" y="767"/>
                    <a:pt x="801" y="1268"/>
                    <a:pt x="0" y="1668"/>
                  </a:cubicBezTo>
                  <a:cubicBezTo>
                    <a:pt x="967" y="1935"/>
                    <a:pt x="1301" y="2569"/>
                    <a:pt x="1535" y="3636"/>
                  </a:cubicBezTo>
                  <a:cubicBezTo>
                    <a:pt x="1835" y="2535"/>
                    <a:pt x="2202" y="1901"/>
                    <a:pt x="3002" y="1701"/>
                  </a:cubicBezTo>
                  <a:cubicBezTo>
                    <a:pt x="2435" y="1234"/>
                    <a:pt x="1801" y="834"/>
                    <a:pt x="1535" y="0"/>
                  </a:cubicBezTo>
                  <a:close/>
                </a:path>
              </a:pathLst>
            </a:custGeom>
            <a:solidFill>
              <a:srgbClr val="ECEC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8" name="Google Shape;817;p70">
              <a:extLst>
                <a:ext uri="{FF2B5EF4-FFF2-40B4-BE49-F238E27FC236}">
                  <a16:creationId xmlns:a16="http://schemas.microsoft.com/office/drawing/2014/main" id="{4BB1FF2A-E104-FF05-3E53-E80A0F41BC27}"/>
                </a:ext>
              </a:extLst>
            </p:cNvPr>
            <p:cNvSpPr/>
            <p:nvPr/>
          </p:nvSpPr>
          <p:spPr>
            <a:xfrm>
              <a:off x="6304500" y="3626725"/>
              <a:ext cx="88425" cy="103425"/>
            </a:xfrm>
            <a:custGeom>
              <a:avLst/>
              <a:gdLst/>
              <a:ahLst/>
              <a:cxnLst/>
              <a:rect l="l" t="t" r="r" b="b"/>
              <a:pathLst>
                <a:path w="3537" h="4137" extrusionOk="0">
                  <a:moveTo>
                    <a:pt x="1568" y="0"/>
                  </a:moveTo>
                  <a:cubicBezTo>
                    <a:pt x="1401" y="1068"/>
                    <a:pt x="1034" y="1802"/>
                    <a:pt x="0" y="2002"/>
                  </a:cubicBezTo>
                  <a:cubicBezTo>
                    <a:pt x="267" y="2669"/>
                    <a:pt x="1134" y="2702"/>
                    <a:pt x="1335" y="3436"/>
                  </a:cubicBezTo>
                  <a:cubicBezTo>
                    <a:pt x="1435" y="3603"/>
                    <a:pt x="1535" y="3803"/>
                    <a:pt x="1668" y="4137"/>
                  </a:cubicBezTo>
                  <a:cubicBezTo>
                    <a:pt x="2002" y="3203"/>
                    <a:pt x="2435" y="2502"/>
                    <a:pt x="3536" y="2102"/>
                  </a:cubicBezTo>
                  <a:cubicBezTo>
                    <a:pt x="2302" y="1768"/>
                    <a:pt x="1968" y="901"/>
                    <a:pt x="1568" y="0"/>
                  </a:cubicBezTo>
                  <a:close/>
                </a:path>
              </a:pathLst>
            </a:custGeom>
            <a:solidFill>
              <a:srgbClr val="ECEC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9" name="Google Shape;818;p70">
              <a:extLst>
                <a:ext uri="{FF2B5EF4-FFF2-40B4-BE49-F238E27FC236}">
                  <a16:creationId xmlns:a16="http://schemas.microsoft.com/office/drawing/2014/main" id="{2595F73A-B2AB-D4D7-F480-C283570E15EB}"/>
                </a:ext>
              </a:extLst>
            </p:cNvPr>
            <p:cNvSpPr/>
            <p:nvPr/>
          </p:nvSpPr>
          <p:spPr>
            <a:xfrm>
              <a:off x="6840700" y="3392400"/>
              <a:ext cx="90925" cy="111750"/>
            </a:xfrm>
            <a:custGeom>
              <a:avLst/>
              <a:gdLst/>
              <a:ahLst/>
              <a:cxnLst/>
              <a:rect l="l" t="t" r="r" b="b"/>
              <a:pathLst>
                <a:path w="3637" h="4470" extrusionOk="0">
                  <a:moveTo>
                    <a:pt x="1769" y="0"/>
                  </a:moveTo>
                  <a:cubicBezTo>
                    <a:pt x="1602" y="1168"/>
                    <a:pt x="1135" y="1835"/>
                    <a:pt x="1" y="2168"/>
                  </a:cubicBezTo>
                  <a:cubicBezTo>
                    <a:pt x="1135" y="2535"/>
                    <a:pt x="1569" y="3236"/>
                    <a:pt x="1802" y="4470"/>
                  </a:cubicBezTo>
                  <a:cubicBezTo>
                    <a:pt x="2102" y="3302"/>
                    <a:pt x="2569" y="2569"/>
                    <a:pt x="3637" y="2168"/>
                  </a:cubicBezTo>
                  <a:cubicBezTo>
                    <a:pt x="2569" y="1801"/>
                    <a:pt x="2102" y="1067"/>
                    <a:pt x="1769" y="0"/>
                  </a:cubicBezTo>
                  <a:close/>
                </a:path>
              </a:pathLst>
            </a:custGeom>
            <a:solidFill>
              <a:srgbClr val="ECEC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1" name="Google Shape;819;p70">
              <a:extLst>
                <a:ext uri="{FF2B5EF4-FFF2-40B4-BE49-F238E27FC236}">
                  <a16:creationId xmlns:a16="http://schemas.microsoft.com/office/drawing/2014/main" id="{D3BF73E8-BF5A-4CC8-026D-4BD15913D4D5}"/>
                </a:ext>
              </a:extLst>
            </p:cNvPr>
            <p:cNvSpPr/>
            <p:nvPr/>
          </p:nvSpPr>
          <p:spPr>
            <a:xfrm>
              <a:off x="6178575" y="2993775"/>
              <a:ext cx="25" cy="25"/>
            </a:xfrm>
            <a:custGeom>
              <a:avLst/>
              <a:gdLst/>
              <a:ahLst/>
              <a:cxnLst/>
              <a:rect l="l" t="t" r="r" b="b"/>
              <a:pathLst>
                <a:path w="1" h="1" extrusionOk="0">
                  <a:moveTo>
                    <a:pt x="0" y="0"/>
                  </a:moveTo>
                  <a:lnTo>
                    <a:pt x="0" y="0"/>
                  </a:lnTo>
                  <a:lnTo>
                    <a:pt x="0" y="0"/>
                  </a:lnTo>
                  <a:close/>
                </a:path>
              </a:pathLst>
            </a:custGeom>
            <a:solidFill>
              <a:srgbClr val="CCD7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3" name="Google Shape;820;p70">
              <a:extLst>
                <a:ext uri="{FF2B5EF4-FFF2-40B4-BE49-F238E27FC236}">
                  <a16:creationId xmlns:a16="http://schemas.microsoft.com/office/drawing/2014/main" id="{24B17E45-4CB6-3ACC-A731-EBDBAFF4DA47}"/>
                </a:ext>
              </a:extLst>
            </p:cNvPr>
            <p:cNvSpPr/>
            <p:nvPr/>
          </p:nvSpPr>
          <p:spPr>
            <a:xfrm>
              <a:off x="6226950" y="3639225"/>
              <a:ext cx="110925" cy="147625"/>
            </a:xfrm>
            <a:custGeom>
              <a:avLst/>
              <a:gdLst/>
              <a:ahLst/>
              <a:cxnLst/>
              <a:rect l="l" t="t" r="r" b="b"/>
              <a:pathLst>
                <a:path w="4437" h="5905" extrusionOk="0">
                  <a:moveTo>
                    <a:pt x="2402" y="1"/>
                  </a:moveTo>
                  <a:cubicBezTo>
                    <a:pt x="2202" y="1302"/>
                    <a:pt x="1601" y="2336"/>
                    <a:pt x="0" y="2836"/>
                  </a:cubicBezTo>
                  <a:cubicBezTo>
                    <a:pt x="1668" y="3236"/>
                    <a:pt x="2168" y="4304"/>
                    <a:pt x="2435" y="5905"/>
                  </a:cubicBezTo>
                  <a:cubicBezTo>
                    <a:pt x="2735" y="4404"/>
                    <a:pt x="3336" y="3470"/>
                    <a:pt x="4437" y="2936"/>
                  </a:cubicBezTo>
                  <a:cubicBezTo>
                    <a:pt x="4236" y="2202"/>
                    <a:pt x="3369" y="2169"/>
                    <a:pt x="3102" y="1502"/>
                  </a:cubicBezTo>
                  <a:cubicBezTo>
                    <a:pt x="2869" y="1002"/>
                    <a:pt x="2635" y="501"/>
                    <a:pt x="2402" y="1"/>
                  </a:cubicBezTo>
                  <a:close/>
                </a:path>
              </a:pathLst>
            </a:custGeom>
            <a:solidFill>
              <a:srgbClr val="CCD7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4" name="Google Shape;821;p70">
              <a:extLst>
                <a:ext uri="{FF2B5EF4-FFF2-40B4-BE49-F238E27FC236}">
                  <a16:creationId xmlns:a16="http://schemas.microsoft.com/office/drawing/2014/main" id="{1016BCC5-44FF-7DAA-B4AD-E9DA8B9D91F5}"/>
                </a:ext>
              </a:extLst>
            </p:cNvPr>
            <p:cNvSpPr/>
            <p:nvPr/>
          </p:nvSpPr>
          <p:spPr>
            <a:xfrm>
              <a:off x="6407075" y="3825950"/>
              <a:ext cx="1752925" cy="415425"/>
            </a:xfrm>
            <a:custGeom>
              <a:avLst/>
              <a:gdLst/>
              <a:ahLst/>
              <a:cxnLst/>
              <a:rect l="l" t="t" r="r" b="b"/>
              <a:pathLst>
                <a:path w="70117" h="16617" extrusionOk="0">
                  <a:moveTo>
                    <a:pt x="22824" y="1"/>
                  </a:moveTo>
                  <a:cubicBezTo>
                    <a:pt x="21576" y="1"/>
                    <a:pt x="20330" y="217"/>
                    <a:pt x="19114" y="404"/>
                  </a:cubicBezTo>
                  <a:cubicBezTo>
                    <a:pt x="13210" y="1238"/>
                    <a:pt x="7706" y="3106"/>
                    <a:pt x="3102" y="7042"/>
                  </a:cubicBezTo>
                  <a:cubicBezTo>
                    <a:pt x="1935" y="8010"/>
                    <a:pt x="667" y="8977"/>
                    <a:pt x="0" y="10445"/>
                  </a:cubicBezTo>
                  <a:cubicBezTo>
                    <a:pt x="34" y="10778"/>
                    <a:pt x="267" y="10945"/>
                    <a:pt x="534" y="11045"/>
                  </a:cubicBezTo>
                  <a:cubicBezTo>
                    <a:pt x="2569" y="12079"/>
                    <a:pt x="3970" y="13714"/>
                    <a:pt x="5071" y="15682"/>
                  </a:cubicBezTo>
                  <a:cubicBezTo>
                    <a:pt x="5237" y="16049"/>
                    <a:pt x="5437" y="16416"/>
                    <a:pt x="5871" y="16516"/>
                  </a:cubicBezTo>
                  <a:cubicBezTo>
                    <a:pt x="6046" y="16543"/>
                    <a:pt x="6220" y="16556"/>
                    <a:pt x="6394" y="16556"/>
                  </a:cubicBezTo>
                  <a:cubicBezTo>
                    <a:pt x="6854" y="16556"/>
                    <a:pt x="7313" y="16470"/>
                    <a:pt x="7772" y="16349"/>
                  </a:cubicBezTo>
                  <a:cubicBezTo>
                    <a:pt x="12609" y="15081"/>
                    <a:pt x="17613" y="14681"/>
                    <a:pt x="22583" y="14548"/>
                  </a:cubicBezTo>
                  <a:cubicBezTo>
                    <a:pt x="22891" y="14542"/>
                    <a:pt x="23199" y="14539"/>
                    <a:pt x="23507" y="14539"/>
                  </a:cubicBezTo>
                  <a:cubicBezTo>
                    <a:pt x="26735" y="14539"/>
                    <a:pt x="29963" y="14843"/>
                    <a:pt x="33191" y="15148"/>
                  </a:cubicBezTo>
                  <a:cubicBezTo>
                    <a:pt x="37694" y="15615"/>
                    <a:pt x="42197" y="16015"/>
                    <a:pt x="46700" y="16416"/>
                  </a:cubicBezTo>
                  <a:cubicBezTo>
                    <a:pt x="47467" y="16416"/>
                    <a:pt x="48235" y="16616"/>
                    <a:pt x="49002" y="16616"/>
                  </a:cubicBezTo>
                  <a:lnTo>
                    <a:pt x="68883" y="16616"/>
                  </a:lnTo>
                  <a:cubicBezTo>
                    <a:pt x="68949" y="16616"/>
                    <a:pt x="69016" y="16616"/>
                    <a:pt x="69083" y="16616"/>
                  </a:cubicBezTo>
                  <a:cubicBezTo>
                    <a:pt x="69448" y="16616"/>
                    <a:pt x="69807" y="16593"/>
                    <a:pt x="70117" y="16282"/>
                  </a:cubicBezTo>
                  <a:cubicBezTo>
                    <a:pt x="70050" y="16015"/>
                    <a:pt x="69984" y="15682"/>
                    <a:pt x="69917" y="15381"/>
                  </a:cubicBezTo>
                  <a:cubicBezTo>
                    <a:pt x="69817" y="14981"/>
                    <a:pt x="69717" y="14614"/>
                    <a:pt x="69583" y="14214"/>
                  </a:cubicBezTo>
                  <a:cubicBezTo>
                    <a:pt x="69362" y="14317"/>
                    <a:pt x="69133" y="14349"/>
                    <a:pt x="68904" y="14349"/>
                  </a:cubicBezTo>
                  <a:cubicBezTo>
                    <a:pt x="68616" y="14349"/>
                    <a:pt x="68327" y="14299"/>
                    <a:pt x="68049" y="14281"/>
                  </a:cubicBezTo>
                  <a:lnTo>
                    <a:pt x="68583" y="14281"/>
                  </a:lnTo>
                  <a:cubicBezTo>
                    <a:pt x="68694" y="14292"/>
                    <a:pt x="68805" y="14303"/>
                    <a:pt x="68915" y="14303"/>
                  </a:cubicBezTo>
                  <a:cubicBezTo>
                    <a:pt x="69135" y="14303"/>
                    <a:pt x="69350" y="14258"/>
                    <a:pt x="69550" y="14081"/>
                  </a:cubicBezTo>
                  <a:cubicBezTo>
                    <a:pt x="69150" y="13280"/>
                    <a:pt x="68716" y="12479"/>
                    <a:pt x="68449" y="11612"/>
                  </a:cubicBezTo>
                  <a:cubicBezTo>
                    <a:pt x="68015" y="10211"/>
                    <a:pt x="66681" y="9411"/>
                    <a:pt x="66147" y="8076"/>
                  </a:cubicBezTo>
                  <a:cubicBezTo>
                    <a:pt x="65814" y="7242"/>
                    <a:pt x="65447" y="6408"/>
                    <a:pt x="64713" y="5841"/>
                  </a:cubicBezTo>
                  <a:cubicBezTo>
                    <a:pt x="64380" y="5574"/>
                    <a:pt x="64013" y="5474"/>
                    <a:pt x="63579" y="5408"/>
                  </a:cubicBezTo>
                  <a:cubicBezTo>
                    <a:pt x="58942" y="4907"/>
                    <a:pt x="54339" y="4007"/>
                    <a:pt x="49736" y="3206"/>
                  </a:cubicBezTo>
                  <a:cubicBezTo>
                    <a:pt x="47201" y="2772"/>
                    <a:pt x="44699" y="2205"/>
                    <a:pt x="42164" y="1705"/>
                  </a:cubicBezTo>
                  <a:cubicBezTo>
                    <a:pt x="37060" y="738"/>
                    <a:pt x="31956" y="4"/>
                    <a:pt x="26753" y="4"/>
                  </a:cubicBezTo>
                  <a:lnTo>
                    <a:pt x="23083" y="4"/>
                  </a:lnTo>
                  <a:cubicBezTo>
                    <a:pt x="22997" y="2"/>
                    <a:pt x="22910" y="1"/>
                    <a:pt x="22824" y="1"/>
                  </a:cubicBezTo>
                  <a:close/>
                </a:path>
              </a:pathLst>
            </a:custGeom>
            <a:solidFill>
              <a:srgbClr val="CDB2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5" name="Google Shape;822;p70">
              <a:extLst>
                <a:ext uri="{FF2B5EF4-FFF2-40B4-BE49-F238E27FC236}">
                  <a16:creationId xmlns:a16="http://schemas.microsoft.com/office/drawing/2014/main" id="{E427EB8E-AC80-C501-2C1F-31F9F7710BC8}"/>
                </a:ext>
              </a:extLst>
            </p:cNvPr>
            <p:cNvSpPr/>
            <p:nvPr/>
          </p:nvSpPr>
          <p:spPr>
            <a:xfrm>
              <a:off x="4501550" y="3782850"/>
              <a:ext cx="1831325" cy="458825"/>
            </a:xfrm>
            <a:custGeom>
              <a:avLst/>
              <a:gdLst/>
              <a:ahLst/>
              <a:cxnLst/>
              <a:rect l="l" t="t" r="r" b="b"/>
              <a:pathLst>
                <a:path w="73253" h="18353" extrusionOk="0">
                  <a:moveTo>
                    <a:pt x="49783" y="1"/>
                  </a:moveTo>
                  <a:cubicBezTo>
                    <a:pt x="46677" y="1"/>
                    <a:pt x="43592" y="294"/>
                    <a:pt x="40529" y="694"/>
                  </a:cubicBezTo>
                  <a:cubicBezTo>
                    <a:pt x="33658" y="1628"/>
                    <a:pt x="26953" y="3296"/>
                    <a:pt x="20215" y="4697"/>
                  </a:cubicBezTo>
                  <a:cubicBezTo>
                    <a:pt x="15845" y="5597"/>
                    <a:pt x="11475" y="6364"/>
                    <a:pt x="7105" y="7098"/>
                  </a:cubicBezTo>
                  <a:cubicBezTo>
                    <a:pt x="6505" y="7165"/>
                    <a:pt x="5938" y="7232"/>
                    <a:pt x="5404" y="7565"/>
                  </a:cubicBezTo>
                  <a:cubicBezTo>
                    <a:pt x="4904" y="7966"/>
                    <a:pt x="4770" y="8599"/>
                    <a:pt x="4437" y="9133"/>
                  </a:cubicBezTo>
                  <a:cubicBezTo>
                    <a:pt x="3970" y="9934"/>
                    <a:pt x="3669" y="11034"/>
                    <a:pt x="2969" y="11535"/>
                  </a:cubicBezTo>
                  <a:cubicBezTo>
                    <a:pt x="2168" y="12135"/>
                    <a:pt x="1902" y="12836"/>
                    <a:pt x="1635" y="13636"/>
                  </a:cubicBezTo>
                  <a:cubicBezTo>
                    <a:pt x="1234" y="14737"/>
                    <a:pt x="801" y="15838"/>
                    <a:pt x="400" y="16939"/>
                  </a:cubicBezTo>
                  <a:cubicBezTo>
                    <a:pt x="512" y="17050"/>
                    <a:pt x="646" y="17093"/>
                    <a:pt x="788" y="17108"/>
                  </a:cubicBezTo>
                  <a:lnTo>
                    <a:pt x="788" y="17108"/>
                  </a:lnTo>
                  <a:cubicBezTo>
                    <a:pt x="583" y="17116"/>
                    <a:pt x="381" y="17150"/>
                    <a:pt x="200" y="17306"/>
                  </a:cubicBezTo>
                  <a:cubicBezTo>
                    <a:pt x="134" y="17539"/>
                    <a:pt x="67" y="17806"/>
                    <a:pt x="0" y="18039"/>
                  </a:cubicBezTo>
                  <a:cubicBezTo>
                    <a:pt x="289" y="18306"/>
                    <a:pt x="638" y="18351"/>
                    <a:pt x="986" y="18351"/>
                  </a:cubicBezTo>
                  <a:cubicBezTo>
                    <a:pt x="1160" y="18351"/>
                    <a:pt x="1334" y="18340"/>
                    <a:pt x="1501" y="18340"/>
                  </a:cubicBezTo>
                  <a:cubicBezTo>
                    <a:pt x="2225" y="18330"/>
                    <a:pt x="2949" y="18327"/>
                    <a:pt x="3672" y="18327"/>
                  </a:cubicBezTo>
                  <a:cubicBezTo>
                    <a:pt x="5650" y="18327"/>
                    <a:pt x="7627" y="18353"/>
                    <a:pt x="9604" y="18353"/>
                  </a:cubicBezTo>
                  <a:cubicBezTo>
                    <a:pt x="12040" y="18353"/>
                    <a:pt x="14476" y="18314"/>
                    <a:pt x="16912" y="18140"/>
                  </a:cubicBezTo>
                  <a:cubicBezTo>
                    <a:pt x="19748" y="17906"/>
                    <a:pt x="22616" y="17773"/>
                    <a:pt x="25452" y="17606"/>
                  </a:cubicBezTo>
                  <a:cubicBezTo>
                    <a:pt x="28454" y="17406"/>
                    <a:pt x="31456" y="17172"/>
                    <a:pt x="34458" y="16972"/>
                  </a:cubicBezTo>
                  <a:cubicBezTo>
                    <a:pt x="38594" y="16672"/>
                    <a:pt x="42731" y="16405"/>
                    <a:pt x="46900" y="16272"/>
                  </a:cubicBezTo>
                  <a:cubicBezTo>
                    <a:pt x="47176" y="16264"/>
                    <a:pt x="47453" y="16261"/>
                    <a:pt x="47729" y="16261"/>
                  </a:cubicBezTo>
                  <a:cubicBezTo>
                    <a:pt x="50021" y="16261"/>
                    <a:pt x="52313" y="16490"/>
                    <a:pt x="54606" y="16638"/>
                  </a:cubicBezTo>
                  <a:cubicBezTo>
                    <a:pt x="57408" y="16839"/>
                    <a:pt x="60176" y="17206"/>
                    <a:pt x="62845" y="18073"/>
                  </a:cubicBezTo>
                  <a:cubicBezTo>
                    <a:pt x="63054" y="18119"/>
                    <a:pt x="63279" y="18182"/>
                    <a:pt x="63498" y="18182"/>
                  </a:cubicBezTo>
                  <a:cubicBezTo>
                    <a:pt x="63594" y="18182"/>
                    <a:pt x="63688" y="18170"/>
                    <a:pt x="63779" y="18140"/>
                  </a:cubicBezTo>
                  <a:cubicBezTo>
                    <a:pt x="64213" y="17973"/>
                    <a:pt x="64346" y="17572"/>
                    <a:pt x="64513" y="17206"/>
                  </a:cubicBezTo>
                  <a:cubicBezTo>
                    <a:pt x="66081" y="14203"/>
                    <a:pt x="68516" y="12469"/>
                    <a:pt x="71918" y="12102"/>
                  </a:cubicBezTo>
                  <a:cubicBezTo>
                    <a:pt x="72385" y="12069"/>
                    <a:pt x="72919" y="12102"/>
                    <a:pt x="73252" y="11568"/>
                  </a:cubicBezTo>
                  <a:cubicBezTo>
                    <a:pt x="73252" y="11135"/>
                    <a:pt x="73019" y="10734"/>
                    <a:pt x="72819" y="10367"/>
                  </a:cubicBezTo>
                  <a:cubicBezTo>
                    <a:pt x="70884" y="6831"/>
                    <a:pt x="67982" y="4330"/>
                    <a:pt x="64379" y="2595"/>
                  </a:cubicBezTo>
                  <a:cubicBezTo>
                    <a:pt x="60510" y="760"/>
                    <a:pt x="56340" y="327"/>
                    <a:pt x="52137" y="60"/>
                  </a:cubicBezTo>
                  <a:cubicBezTo>
                    <a:pt x="51351" y="20"/>
                    <a:pt x="50566" y="1"/>
                    <a:pt x="49783" y="1"/>
                  </a:cubicBezTo>
                  <a:close/>
                </a:path>
              </a:pathLst>
            </a:custGeom>
            <a:solidFill>
              <a:srgbClr val="CDB2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微软雅黑"/>
                <a:cs typeface="Arial"/>
                <a:sym typeface="Arial"/>
              </a:endParaRPr>
            </a:p>
          </p:txBody>
        </p:sp>
        <p:sp>
          <p:nvSpPr>
            <p:cNvPr id="16" name="Google Shape;823;p70">
              <a:extLst>
                <a:ext uri="{FF2B5EF4-FFF2-40B4-BE49-F238E27FC236}">
                  <a16:creationId xmlns:a16="http://schemas.microsoft.com/office/drawing/2014/main" id="{9AFEB695-DBF0-026F-74E6-D66B759FE74F}"/>
                </a:ext>
              </a:extLst>
            </p:cNvPr>
            <p:cNvSpPr/>
            <p:nvPr/>
          </p:nvSpPr>
          <p:spPr>
            <a:xfrm>
              <a:off x="7130925" y="3020450"/>
              <a:ext cx="502050" cy="271450"/>
            </a:xfrm>
            <a:custGeom>
              <a:avLst/>
              <a:gdLst/>
              <a:ahLst/>
              <a:cxnLst/>
              <a:rect l="l" t="t" r="r" b="b"/>
              <a:pathLst>
                <a:path w="20082" h="10858" extrusionOk="0">
                  <a:moveTo>
                    <a:pt x="20081" y="1"/>
                  </a:moveTo>
                  <a:lnTo>
                    <a:pt x="20081" y="1"/>
                  </a:lnTo>
                  <a:cubicBezTo>
                    <a:pt x="18980" y="401"/>
                    <a:pt x="18013" y="768"/>
                    <a:pt x="17079" y="1135"/>
                  </a:cubicBezTo>
                  <a:cubicBezTo>
                    <a:pt x="14511" y="2369"/>
                    <a:pt x="11942" y="3570"/>
                    <a:pt x="9407" y="4871"/>
                  </a:cubicBezTo>
                  <a:cubicBezTo>
                    <a:pt x="6438" y="6372"/>
                    <a:pt x="3569" y="7973"/>
                    <a:pt x="834" y="9908"/>
                  </a:cubicBezTo>
                  <a:cubicBezTo>
                    <a:pt x="701" y="10308"/>
                    <a:pt x="0" y="10241"/>
                    <a:pt x="100" y="10842"/>
                  </a:cubicBezTo>
                  <a:cubicBezTo>
                    <a:pt x="148" y="10852"/>
                    <a:pt x="194" y="10857"/>
                    <a:pt x="239" y="10857"/>
                  </a:cubicBezTo>
                  <a:cubicBezTo>
                    <a:pt x="476" y="10857"/>
                    <a:pt x="677" y="10726"/>
                    <a:pt x="901" y="10642"/>
                  </a:cubicBezTo>
                  <a:cubicBezTo>
                    <a:pt x="3336" y="9808"/>
                    <a:pt x="5804" y="9107"/>
                    <a:pt x="8306" y="8507"/>
                  </a:cubicBezTo>
                  <a:cubicBezTo>
                    <a:pt x="11242" y="7806"/>
                    <a:pt x="14177" y="7206"/>
                    <a:pt x="17112" y="6706"/>
                  </a:cubicBezTo>
                  <a:cubicBezTo>
                    <a:pt x="17546" y="6605"/>
                    <a:pt x="18180" y="6772"/>
                    <a:pt x="18380" y="6105"/>
                  </a:cubicBezTo>
                  <a:cubicBezTo>
                    <a:pt x="18914" y="4104"/>
                    <a:pt x="19481" y="2136"/>
                    <a:pt x="20081" y="1"/>
                  </a:cubicBezTo>
                  <a:close/>
                </a:path>
              </a:pathLst>
            </a:custGeom>
            <a:solidFill>
              <a:srgbClr val="BEA3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7" name="Google Shape;824;p70">
              <a:extLst>
                <a:ext uri="{FF2B5EF4-FFF2-40B4-BE49-F238E27FC236}">
                  <a16:creationId xmlns:a16="http://schemas.microsoft.com/office/drawing/2014/main" id="{BF9426A0-ED6B-5BFB-A003-E9EEB8DB2FE3}"/>
                </a:ext>
              </a:extLst>
            </p:cNvPr>
            <p:cNvSpPr/>
            <p:nvPr/>
          </p:nvSpPr>
          <p:spPr>
            <a:xfrm>
              <a:off x="7100900" y="3268125"/>
              <a:ext cx="52550" cy="37550"/>
            </a:xfrm>
            <a:custGeom>
              <a:avLst/>
              <a:gdLst/>
              <a:ahLst/>
              <a:cxnLst/>
              <a:rect l="l" t="t" r="r" b="b"/>
              <a:pathLst>
                <a:path w="2102" h="1502" extrusionOk="0">
                  <a:moveTo>
                    <a:pt x="2035" y="1"/>
                  </a:moveTo>
                  <a:lnTo>
                    <a:pt x="2035" y="1"/>
                  </a:lnTo>
                  <a:cubicBezTo>
                    <a:pt x="1335" y="434"/>
                    <a:pt x="534" y="801"/>
                    <a:pt x="0" y="1502"/>
                  </a:cubicBezTo>
                  <a:cubicBezTo>
                    <a:pt x="467" y="1402"/>
                    <a:pt x="868" y="1168"/>
                    <a:pt x="1301" y="935"/>
                  </a:cubicBezTo>
                  <a:cubicBezTo>
                    <a:pt x="1335" y="434"/>
                    <a:pt x="2102" y="535"/>
                    <a:pt x="2035" y="1"/>
                  </a:cubicBezTo>
                  <a:close/>
                </a:path>
              </a:pathLst>
            </a:custGeom>
            <a:solidFill>
              <a:srgbClr val="92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8" name="Google Shape;825;p70">
              <a:extLst>
                <a:ext uri="{FF2B5EF4-FFF2-40B4-BE49-F238E27FC236}">
                  <a16:creationId xmlns:a16="http://schemas.microsoft.com/office/drawing/2014/main" id="{BFB956EB-6EA9-D494-B9B1-325D52F30F6B}"/>
                </a:ext>
              </a:extLst>
            </p:cNvPr>
            <p:cNvSpPr/>
            <p:nvPr/>
          </p:nvSpPr>
          <p:spPr>
            <a:xfrm>
              <a:off x="6521325" y="4225350"/>
              <a:ext cx="1676225" cy="76500"/>
            </a:xfrm>
            <a:custGeom>
              <a:avLst/>
              <a:gdLst/>
              <a:ahLst/>
              <a:cxnLst/>
              <a:rect l="l" t="t" r="r" b="b"/>
              <a:pathLst>
                <a:path w="67049" h="3060" extrusionOk="0">
                  <a:moveTo>
                    <a:pt x="16332" y="1"/>
                  </a:moveTo>
                  <a:cubicBezTo>
                    <a:pt x="11897" y="1"/>
                    <a:pt x="7464" y="37"/>
                    <a:pt x="3036" y="173"/>
                  </a:cubicBezTo>
                  <a:cubicBezTo>
                    <a:pt x="2402" y="373"/>
                    <a:pt x="1768" y="339"/>
                    <a:pt x="1134" y="373"/>
                  </a:cubicBezTo>
                  <a:cubicBezTo>
                    <a:pt x="934" y="606"/>
                    <a:pt x="1034" y="840"/>
                    <a:pt x="1101" y="1073"/>
                  </a:cubicBezTo>
                  <a:cubicBezTo>
                    <a:pt x="1199" y="1489"/>
                    <a:pt x="1207" y="1815"/>
                    <a:pt x="902" y="1815"/>
                  </a:cubicBezTo>
                  <a:cubicBezTo>
                    <a:pt x="791" y="1815"/>
                    <a:pt x="639" y="1772"/>
                    <a:pt x="434" y="1674"/>
                  </a:cubicBezTo>
                  <a:cubicBezTo>
                    <a:pt x="369" y="1637"/>
                    <a:pt x="314" y="1620"/>
                    <a:pt x="268" y="1620"/>
                  </a:cubicBezTo>
                  <a:cubicBezTo>
                    <a:pt x="150" y="1620"/>
                    <a:pt x="91" y="1730"/>
                    <a:pt x="67" y="1874"/>
                  </a:cubicBezTo>
                  <a:cubicBezTo>
                    <a:pt x="0" y="2641"/>
                    <a:pt x="534" y="2841"/>
                    <a:pt x="1101" y="2941"/>
                  </a:cubicBezTo>
                  <a:cubicBezTo>
                    <a:pt x="1494" y="3016"/>
                    <a:pt x="1888" y="3060"/>
                    <a:pt x="2287" y="3060"/>
                  </a:cubicBezTo>
                  <a:cubicBezTo>
                    <a:pt x="2599" y="3060"/>
                    <a:pt x="2914" y="3033"/>
                    <a:pt x="3236" y="2975"/>
                  </a:cubicBezTo>
                  <a:cubicBezTo>
                    <a:pt x="3412" y="2816"/>
                    <a:pt x="3617" y="2778"/>
                    <a:pt x="3825" y="2778"/>
                  </a:cubicBezTo>
                  <a:cubicBezTo>
                    <a:pt x="4010" y="2778"/>
                    <a:pt x="4197" y="2808"/>
                    <a:pt x="4370" y="2808"/>
                  </a:cubicBezTo>
                  <a:lnTo>
                    <a:pt x="65380" y="2808"/>
                  </a:lnTo>
                  <a:cubicBezTo>
                    <a:pt x="66414" y="2808"/>
                    <a:pt x="66948" y="2408"/>
                    <a:pt x="67015" y="1674"/>
                  </a:cubicBezTo>
                  <a:cubicBezTo>
                    <a:pt x="67048" y="940"/>
                    <a:pt x="66548" y="473"/>
                    <a:pt x="65547" y="339"/>
                  </a:cubicBezTo>
                  <a:cubicBezTo>
                    <a:pt x="65013" y="339"/>
                    <a:pt x="64480" y="373"/>
                    <a:pt x="63979" y="373"/>
                  </a:cubicBezTo>
                  <a:cubicBezTo>
                    <a:pt x="62650" y="355"/>
                    <a:pt x="61323" y="349"/>
                    <a:pt x="59996" y="349"/>
                  </a:cubicBezTo>
                  <a:cubicBezTo>
                    <a:pt x="57275" y="349"/>
                    <a:pt x="54558" y="374"/>
                    <a:pt x="51840" y="374"/>
                  </a:cubicBezTo>
                  <a:cubicBezTo>
                    <a:pt x="48562" y="374"/>
                    <a:pt x="45283" y="337"/>
                    <a:pt x="41997" y="173"/>
                  </a:cubicBezTo>
                  <a:cubicBezTo>
                    <a:pt x="41776" y="246"/>
                    <a:pt x="41534" y="269"/>
                    <a:pt x="41294" y="269"/>
                  </a:cubicBezTo>
                  <a:cubicBezTo>
                    <a:pt x="41101" y="269"/>
                    <a:pt x="40908" y="254"/>
                    <a:pt x="40729" y="239"/>
                  </a:cubicBezTo>
                  <a:cubicBezTo>
                    <a:pt x="39095" y="106"/>
                    <a:pt x="37427" y="39"/>
                    <a:pt x="35792" y="39"/>
                  </a:cubicBezTo>
                  <a:cubicBezTo>
                    <a:pt x="34481" y="47"/>
                    <a:pt x="33169" y="50"/>
                    <a:pt x="31856" y="50"/>
                  </a:cubicBezTo>
                  <a:cubicBezTo>
                    <a:pt x="26685" y="50"/>
                    <a:pt x="21508" y="1"/>
                    <a:pt x="16332" y="1"/>
                  </a:cubicBezTo>
                  <a:close/>
                </a:path>
              </a:pathLst>
            </a:custGeom>
            <a:solidFill>
              <a:srgbClr val="8A7C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9" name="Google Shape;826;p70">
              <a:extLst>
                <a:ext uri="{FF2B5EF4-FFF2-40B4-BE49-F238E27FC236}">
                  <a16:creationId xmlns:a16="http://schemas.microsoft.com/office/drawing/2014/main" id="{32037ED3-8955-A0B9-E5F7-63183945382A}"/>
                </a:ext>
              </a:extLst>
            </p:cNvPr>
            <p:cNvSpPr/>
            <p:nvPr/>
          </p:nvSpPr>
          <p:spPr>
            <a:xfrm>
              <a:off x="4464025" y="4225475"/>
              <a:ext cx="1682875" cy="79250"/>
            </a:xfrm>
            <a:custGeom>
              <a:avLst/>
              <a:gdLst/>
              <a:ahLst/>
              <a:cxnLst/>
              <a:rect l="l" t="t" r="r" b="b"/>
              <a:pathLst>
                <a:path w="67315" h="3170" extrusionOk="0">
                  <a:moveTo>
                    <a:pt x="62178" y="1"/>
                  </a:moveTo>
                  <a:cubicBezTo>
                    <a:pt x="50403" y="34"/>
                    <a:pt x="38628" y="34"/>
                    <a:pt x="26853" y="34"/>
                  </a:cubicBezTo>
                  <a:cubicBezTo>
                    <a:pt x="25518" y="34"/>
                    <a:pt x="24184" y="101"/>
                    <a:pt x="22850" y="101"/>
                  </a:cubicBezTo>
                  <a:cubicBezTo>
                    <a:pt x="21837" y="125"/>
                    <a:pt x="20807" y="248"/>
                    <a:pt x="19785" y="248"/>
                  </a:cubicBezTo>
                  <a:cubicBezTo>
                    <a:pt x="19359" y="248"/>
                    <a:pt x="18935" y="227"/>
                    <a:pt x="18513" y="168"/>
                  </a:cubicBezTo>
                  <a:cubicBezTo>
                    <a:pt x="18157" y="168"/>
                    <a:pt x="17802" y="153"/>
                    <a:pt x="17446" y="153"/>
                  </a:cubicBezTo>
                  <a:cubicBezTo>
                    <a:pt x="17268" y="153"/>
                    <a:pt x="17090" y="157"/>
                    <a:pt x="16912" y="168"/>
                  </a:cubicBezTo>
                  <a:cubicBezTo>
                    <a:pt x="14574" y="335"/>
                    <a:pt x="12235" y="377"/>
                    <a:pt x="9897" y="377"/>
                  </a:cubicBezTo>
                  <a:cubicBezTo>
                    <a:pt x="7461" y="377"/>
                    <a:pt x="5025" y="331"/>
                    <a:pt x="2589" y="331"/>
                  </a:cubicBezTo>
                  <a:cubicBezTo>
                    <a:pt x="2226" y="331"/>
                    <a:pt x="1864" y="332"/>
                    <a:pt x="1501" y="334"/>
                  </a:cubicBezTo>
                  <a:cubicBezTo>
                    <a:pt x="901" y="368"/>
                    <a:pt x="400" y="535"/>
                    <a:pt x="167" y="1168"/>
                  </a:cubicBezTo>
                  <a:cubicBezTo>
                    <a:pt x="0" y="1635"/>
                    <a:pt x="100" y="2036"/>
                    <a:pt x="400" y="2403"/>
                  </a:cubicBezTo>
                  <a:cubicBezTo>
                    <a:pt x="718" y="2778"/>
                    <a:pt x="1137" y="2804"/>
                    <a:pt x="1568" y="2804"/>
                  </a:cubicBezTo>
                  <a:cubicBezTo>
                    <a:pt x="1635" y="2804"/>
                    <a:pt x="1701" y="2803"/>
                    <a:pt x="1768" y="2803"/>
                  </a:cubicBezTo>
                  <a:lnTo>
                    <a:pt x="61944" y="2803"/>
                  </a:lnTo>
                  <a:cubicBezTo>
                    <a:pt x="62111" y="2803"/>
                    <a:pt x="62283" y="2778"/>
                    <a:pt x="62444" y="2778"/>
                  </a:cubicBezTo>
                  <a:cubicBezTo>
                    <a:pt x="62703" y="2778"/>
                    <a:pt x="62935" y="2841"/>
                    <a:pt x="63078" y="3170"/>
                  </a:cubicBezTo>
                  <a:cubicBezTo>
                    <a:pt x="63586" y="3038"/>
                    <a:pt x="64105" y="3023"/>
                    <a:pt x="64622" y="3023"/>
                  </a:cubicBezTo>
                  <a:cubicBezTo>
                    <a:pt x="64774" y="3023"/>
                    <a:pt x="64927" y="3024"/>
                    <a:pt x="65079" y="3024"/>
                  </a:cubicBezTo>
                  <a:cubicBezTo>
                    <a:pt x="65325" y="3024"/>
                    <a:pt x="65571" y="3021"/>
                    <a:pt x="65814" y="3003"/>
                  </a:cubicBezTo>
                  <a:cubicBezTo>
                    <a:pt x="66481" y="2936"/>
                    <a:pt x="66915" y="2603"/>
                    <a:pt x="67148" y="1969"/>
                  </a:cubicBezTo>
                  <a:cubicBezTo>
                    <a:pt x="67315" y="1469"/>
                    <a:pt x="67181" y="1002"/>
                    <a:pt x="66681" y="701"/>
                  </a:cubicBezTo>
                  <a:cubicBezTo>
                    <a:pt x="66617" y="683"/>
                    <a:pt x="66561" y="675"/>
                    <a:pt x="66512" y="675"/>
                  </a:cubicBezTo>
                  <a:cubicBezTo>
                    <a:pt x="66202" y="675"/>
                    <a:pt x="66158" y="1005"/>
                    <a:pt x="66014" y="1235"/>
                  </a:cubicBezTo>
                  <a:cubicBezTo>
                    <a:pt x="65900" y="1434"/>
                    <a:pt x="65835" y="1731"/>
                    <a:pt x="65590" y="1731"/>
                  </a:cubicBezTo>
                  <a:cubicBezTo>
                    <a:pt x="65548" y="1731"/>
                    <a:pt x="65501" y="1722"/>
                    <a:pt x="65447" y="1702"/>
                  </a:cubicBezTo>
                  <a:cubicBezTo>
                    <a:pt x="65113" y="1569"/>
                    <a:pt x="65280" y="1235"/>
                    <a:pt x="65313" y="968"/>
                  </a:cubicBezTo>
                  <a:cubicBezTo>
                    <a:pt x="65347" y="768"/>
                    <a:pt x="65447" y="568"/>
                    <a:pt x="65280" y="368"/>
                  </a:cubicBezTo>
                  <a:cubicBezTo>
                    <a:pt x="65047" y="301"/>
                    <a:pt x="64813" y="234"/>
                    <a:pt x="64580" y="168"/>
                  </a:cubicBezTo>
                  <a:cubicBezTo>
                    <a:pt x="64453" y="183"/>
                    <a:pt x="64328" y="190"/>
                    <a:pt x="64202" y="190"/>
                  </a:cubicBezTo>
                  <a:cubicBezTo>
                    <a:pt x="63535" y="190"/>
                    <a:pt x="62880" y="1"/>
                    <a:pt x="62178" y="1"/>
                  </a:cubicBezTo>
                  <a:close/>
                </a:path>
              </a:pathLst>
            </a:custGeom>
            <a:solidFill>
              <a:srgbClr val="8A7C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0" name="Google Shape;827;p70">
              <a:extLst>
                <a:ext uri="{FF2B5EF4-FFF2-40B4-BE49-F238E27FC236}">
                  <a16:creationId xmlns:a16="http://schemas.microsoft.com/office/drawing/2014/main" id="{189C1533-1CC7-1962-7E2D-F71AC28724B1}"/>
                </a:ext>
              </a:extLst>
            </p:cNvPr>
            <p:cNvSpPr/>
            <p:nvPr/>
          </p:nvSpPr>
          <p:spPr>
            <a:xfrm>
              <a:off x="6086850" y="4076200"/>
              <a:ext cx="473675" cy="203425"/>
            </a:xfrm>
            <a:custGeom>
              <a:avLst/>
              <a:gdLst/>
              <a:ahLst/>
              <a:cxnLst/>
              <a:rect l="l" t="t" r="r" b="b"/>
              <a:pathLst>
                <a:path w="18947" h="8137" extrusionOk="0">
                  <a:moveTo>
                    <a:pt x="9707" y="1"/>
                  </a:moveTo>
                  <a:cubicBezTo>
                    <a:pt x="8173" y="101"/>
                    <a:pt x="6638" y="335"/>
                    <a:pt x="5204" y="1002"/>
                  </a:cubicBezTo>
                  <a:cubicBezTo>
                    <a:pt x="2902" y="2136"/>
                    <a:pt x="1434" y="4037"/>
                    <a:pt x="367" y="6339"/>
                  </a:cubicBezTo>
                  <a:cubicBezTo>
                    <a:pt x="267" y="6639"/>
                    <a:pt x="167" y="6906"/>
                    <a:pt x="100" y="7206"/>
                  </a:cubicBezTo>
                  <a:cubicBezTo>
                    <a:pt x="0" y="7573"/>
                    <a:pt x="67" y="7907"/>
                    <a:pt x="434" y="8073"/>
                  </a:cubicBezTo>
                  <a:cubicBezTo>
                    <a:pt x="508" y="8104"/>
                    <a:pt x="575" y="8118"/>
                    <a:pt x="636" y="8118"/>
                  </a:cubicBezTo>
                  <a:cubicBezTo>
                    <a:pt x="906" y="8118"/>
                    <a:pt x="1059" y="7851"/>
                    <a:pt x="1168" y="7606"/>
                  </a:cubicBezTo>
                  <a:cubicBezTo>
                    <a:pt x="1301" y="7306"/>
                    <a:pt x="1434" y="6973"/>
                    <a:pt x="1568" y="6672"/>
                  </a:cubicBezTo>
                  <a:cubicBezTo>
                    <a:pt x="2949" y="3126"/>
                    <a:pt x="6043" y="1184"/>
                    <a:pt x="9442" y="1184"/>
                  </a:cubicBezTo>
                  <a:cubicBezTo>
                    <a:pt x="10231" y="1184"/>
                    <a:pt x="11037" y="1288"/>
                    <a:pt x="11842" y="1502"/>
                  </a:cubicBezTo>
                  <a:cubicBezTo>
                    <a:pt x="14911" y="2303"/>
                    <a:pt x="16612" y="4671"/>
                    <a:pt x="17613" y="7573"/>
                  </a:cubicBezTo>
                  <a:cubicBezTo>
                    <a:pt x="17793" y="7805"/>
                    <a:pt x="17934" y="8137"/>
                    <a:pt x="18219" y="8137"/>
                  </a:cubicBezTo>
                  <a:cubicBezTo>
                    <a:pt x="18303" y="8137"/>
                    <a:pt x="18400" y="8108"/>
                    <a:pt x="18513" y="8040"/>
                  </a:cubicBezTo>
                  <a:cubicBezTo>
                    <a:pt x="18947" y="7773"/>
                    <a:pt x="18847" y="7340"/>
                    <a:pt x="18680" y="6973"/>
                  </a:cubicBezTo>
                  <a:cubicBezTo>
                    <a:pt x="18613" y="6772"/>
                    <a:pt x="18580" y="6572"/>
                    <a:pt x="18513" y="6372"/>
                  </a:cubicBezTo>
                  <a:cubicBezTo>
                    <a:pt x="17246" y="3870"/>
                    <a:pt x="15578" y="1736"/>
                    <a:pt x="12943" y="568"/>
                  </a:cubicBezTo>
                  <a:cubicBezTo>
                    <a:pt x="12809" y="535"/>
                    <a:pt x="12676" y="501"/>
                    <a:pt x="12542" y="501"/>
                  </a:cubicBezTo>
                  <a:cubicBezTo>
                    <a:pt x="12242" y="401"/>
                    <a:pt x="11942" y="301"/>
                    <a:pt x="11642" y="201"/>
                  </a:cubicBezTo>
                  <a:cubicBezTo>
                    <a:pt x="11275" y="201"/>
                    <a:pt x="10875" y="168"/>
                    <a:pt x="10508" y="134"/>
                  </a:cubicBezTo>
                  <a:cubicBezTo>
                    <a:pt x="10369" y="134"/>
                    <a:pt x="10238" y="156"/>
                    <a:pt x="10113" y="156"/>
                  </a:cubicBezTo>
                  <a:cubicBezTo>
                    <a:pt x="9968" y="156"/>
                    <a:pt x="9833" y="127"/>
                    <a:pt x="9707" y="1"/>
                  </a:cubicBezTo>
                  <a:close/>
                </a:path>
              </a:pathLst>
            </a:custGeom>
            <a:solidFill>
              <a:srgbClr val="BB92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1" name="Google Shape;828;p70">
              <a:extLst>
                <a:ext uri="{FF2B5EF4-FFF2-40B4-BE49-F238E27FC236}">
                  <a16:creationId xmlns:a16="http://schemas.microsoft.com/office/drawing/2014/main" id="{63A99375-F232-1F21-9314-E40A978C1EDA}"/>
                </a:ext>
              </a:extLst>
            </p:cNvPr>
            <p:cNvSpPr/>
            <p:nvPr/>
          </p:nvSpPr>
          <p:spPr>
            <a:xfrm>
              <a:off x="6979150" y="3826875"/>
              <a:ext cx="98425" cy="5025"/>
            </a:xfrm>
            <a:custGeom>
              <a:avLst/>
              <a:gdLst/>
              <a:ahLst/>
              <a:cxnLst/>
              <a:rect l="l" t="t" r="r" b="b"/>
              <a:pathLst>
                <a:path w="3937" h="201" extrusionOk="0">
                  <a:moveTo>
                    <a:pt x="1981" y="0"/>
                  </a:moveTo>
                  <a:cubicBezTo>
                    <a:pt x="1326" y="0"/>
                    <a:pt x="667" y="67"/>
                    <a:pt x="0" y="200"/>
                  </a:cubicBezTo>
                  <a:lnTo>
                    <a:pt x="3936" y="200"/>
                  </a:lnTo>
                  <a:cubicBezTo>
                    <a:pt x="3286" y="67"/>
                    <a:pt x="2635" y="0"/>
                    <a:pt x="1981" y="0"/>
                  </a:cubicBezTo>
                  <a:close/>
                </a:path>
              </a:pathLst>
            </a:custGeom>
            <a:solidFill>
              <a:srgbClr val="CAC8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2" name="Google Shape;829;p70">
              <a:extLst>
                <a:ext uri="{FF2B5EF4-FFF2-40B4-BE49-F238E27FC236}">
                  <a16:creationId xmlns:a16="http://schemas.microsoft.com/office/drawing/2014/main" id="{5D9CDD15-4896-7089-3B84-E22AD80B1EFB}"/>
                </a:ext>
              </a:extLst>
            </p:cNvPr>
            <p:cNvSpPr/>
            <p:nvPr/>
          </p:nvSpPr>
          <p:spPr>
            <a:xfrm>
              <a:off x="5780800" y="3867675"/>
              <a:ext cx="252700" cy="322800"/>
            </a:xfrm>
            <a:custGeom>
              <a:avLst/>
              <a:gdLst/>
              <a:ahLst/>
              <a:cxnLst/>
              <a:rect l="l" t="t" r="r" b="b"/>
              <a:pathLst>
                <a:path w="10108" h="12912" extrusionOk="0">
                  <a:moveTo>
                    <a:pt x="796" y="1"/>
                  </a:moveTo>
                  <a:cubicBezTo>
                    <a:pt x="675" y="1"/>
                    <a:pt x="555" y="1"/>
                    <a:pt x="434" y="3"/>
                  </a:cubicBezTo>
                  <a:cubicBezTo>
                    <a:pt x="334" y="3"/>
                    <a:pt x="234" y="36"/>
                    <a:pt x="167" y="136"/>
                  </a:cubicBezTo>
                  <a:cubicBezTo>
                    <a:pt x="167" y="1270"/>
                    <a:pt x="167" y="2438"/>
                    <a:pt x="167" y="3605"/>
                  </a:cubicBezTo>
                  <a:cubicBezTo>
                    <a:pt x="0" y="3805"/>
                    <a:pt x="0" y="3972"/>
                    <a:pt x="167" y="4172"/>
                  </a:cubicBezTo>
                  <a:cubicBezTo>
                    <a:pt x="200" y="4306"/>
                    <a:pt x="200" y="4439"/>
                    <a:pt x="200" y="4606"/>
                  </a:cubicBezTo>
                  <a:cubicBezTo>
                    <a:pt x="400" y="5507"/>
                    <a:pt x="133" y="6474"/>
                    <a:pt x="300" y="7375"/>
                  </a:cubicBezTo>
                  <a:cubicBezTo>
                    <a:pt x="300" y="8309"/>
                    <a:pt x="334" y="9243"/>
                    <a:pt x="334" y="10177"/>
                  </a:cubicBezTo>
                  <a:cubicBezTo>
                    <a:pt x="200" y="10377"/>
                    <a:pt x="200" y="10544"/>
                    <a:pt x="334" y="10744"/>
                  </a:cubicBezTo>
                  <a:cubicBezTo>
                    <a:pt x="434" y="11144"/>
                    <a:pt x="234" y="11578"/>
                    <a:pt x="467" y="11978"/>
                  </a:cubicBezTo>
                  <a:cubicBezTo>
                    <a:pt x="1234" y="11678"/>
                    <a:pt x="1801" y="11077"/>
                    <a:pt x="2535" y="10910"/>
                  </a:cubicBezTo>
                  <a:cubicBezTo>
                    <a:pt x="2802" y="10810"/>
                    <a:pt x="3036" y="10777"/>
                    <a:pt x="3269" y="10610"/>
                  </a:cubicBezTo>
                  <a:cubicBezTo>
                    <a:pt x="4361" y="9975"/>
                    <a:pt x="4728" y="9626"/>
                    <a:pt x="5064" y="9626"/>
                  </a:cubicBezTo>
                  <a:cubicBezTo>
                    <a:pt x="5414" y="9626"/>
                    <a:pt x="5730" y="10008"/>
                    <a:pt x="6805" y="10844"/>
                  </a:cubicBezTo>
                  <a:cubicBezTo>
                    <a:pt x="6905" y="10910"/>
                    <a:pt x="6972" y="11011"/>
                    <a:pt x="7072" y="11077"/>
                  </a:cubicBezTo>
                  <a:cubicBezTo>
                    <a:pt x="7405" y="11311"/>
                    <a:pt x="7772" y="11544"/>
                    <a:pt x="8173" y="11644"/>
                  </a:cubicBezTo>
                  <a:cubicBezTo>
                    <a:pt x="8673" y="12045"/>
                    <a:pt x="9207" y="12412"/>
                    <a:pt x="9874" y="12912"/>
                  </a:cubicBezTo>
                  <a:cubicBezTo>
                    <a:pt x="9940" y="9042"/>
                    <a:pt x="10007" y="5407"/>
                    <a:pt x="10074" y="1771"/>
                  </a:cubicBezTo>
                  <a:cubicBezTo>
                    <a:pt x="10107" y="1671"/>
                    <a:pt x="10107" y="1570"/>
                    <a:pt x="10007" y="1470"/>
                  </a:cubicBezTo>
                  <a:cubicBezTo>
                    <a:pt x="9707" y="1237"/>
                    <a:pt x="9340" y="1170"/>
                    <a:pt x="8973" y="1103"/>
                  </a:cubicBezTo>
                  <a:cubicBezTo>
                    <a:pt x="6320" y="368"/>
                    <a:pt x="3575" y="1"/>
                    <a:pt x="796" y="1"/>
                  </a:cubicBezTo>
                  <a:close/>
                </a:path>
              </a:pathLst>
            </a:custGeom>
            <a:solidFill>
              <a:srgbClr val="BB92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3" name="Google Shape;830;p70">
              <a:extLst>
                <a:ext uri="{FF2B5EF4-FFF2-40B4-BE49-F238E27FC236}">
                  <a16:creationId xmlns:a16="http://schemas.microsoft.com/office/drawing/2014/main" id="{2F5591BF-C798-999B-6E9D-1246B2E6F8C2}"/>
                </a:ext>
              </a:extLst>
            </p:cNvPr>
            <p:cNvSpPr/>
            <p:nvPr/>
          </p:nvSpPr>
          <p:spPr>
            <a:xfrm>
              <a:off x="6040975" y="4100925"/>
              <a:ext cx="561250" cy="235500"/>
            </a:xfrm>
            <a:custGeom>
              <a:avLst/>
              <a:gdLst/>
              <a:ahLst/>
              <a:cxnLst/>
              <a:rect l="l" t="t" r="r" b="b"/>
              <a:pathLst>
                <a:path w="22450" h="9420" extrusionOk="0">
                  <a:moveTo>
                    <a:pt x="11467" y="0"/>
                  </a:moveTo>
                  <a:cubicBezTo>
                    <a:pt x="11294" y="0"/>
                    <a:pt x="11119" y="5"/>
                    <a:pt x="10942" y="13"/>
                  </a:cubicBezTo>
                  <a:cubicBezTo>
                    <a:pt x="7639" y="179"/>
                    <a:pt x="5271" y="1747"/>
                    <a:pt x="3636" y="4549"/>
                  </a:cubicBezTo>
                  <a:cubicBezTo>
                    <a:pt x="3470" y="4883"/>
                    <a:pt x="3236" y="5250"/>
                    <a:pt x="3403" y="5683"/>
                  </a:cubicBezTo>
                  <a:cubicBezTo>
                    <a:pt x="3837" y="6017"/>
                    <a:pt x="4103" y="6417"/>
                    <a:pt x="3837" y="6951"/>
                  </a:cubicBezTo>
                  <a:cubicBezTo>
                    <a:pt x="3615" y="7458"/>
                    <a:pt x="3213" y="7754"/>
                    <a:pt x="2630" y="7754"/>
                  </a:cubicBezTo>
                  <a:cubicBezTo>
                    <a:pt x="2599" y="7754"/>
                    <a:pt x="2568" y="7753"/>
                    <a:pt x="2536" y="7752"/>
                  </a:cubicBezTo>
                  <a:cubicBezTo>
                    <a:pt x="2324" y="7740"/>
                    <a:pt x="2117" y="7737"/>
                    <a:pt x="1910" y="7737"/>
                  </a:cubicBezTo>
                  <a:cubicBezTo>
                    <a:pt x="1498" y="7737"/>
                    <a:pt x="1090" y="7752"/>
                    <a:pt x="668" y="7752"/>
                  </a:cubicBezTo>
                  <a:cubicBezTo>
                    <a:pt x="367" y="7752"/>
                    <a:pt x="67" y="7752"/>
                    <a:pt x="0" y="8152"/>
                  </a:cubicBezTo>
                  <a:cubicBezTo>
                    <a:pt x="201" y="9086"/>
                    <a:pt x="868" y="9419"/>
                    <a:pt x="1702" y="9419"/>
                  </a:cubicBezTo>
                  <a:lnTo>
                    <a:pt x="20715" y="9419"/>
                  </a:lnTo>
                  <a:cubicBezTo>
                    <a:pt x="21649" y="9419"/>
                    <a:pt x="22283" y="8952"/>
                    <a:pt x="22450" y="7952"/>
                  </a:cubicBezTo>
                  <a:cubicBezTo>
                    <a:pt x="22207" y="7769"/>
                    <a:pt x="21942" y="7725"/>
                    <a:pt x="21673" y="7725"/>
                  </a:cubicBezTo>
                  <a:cubicBezTo>
                    <a:pt x="21424" y="7725"/>
                    <a:pt x="21171" y="7763"/>
                    <a:pt x="20926" y="7763"/>
                  </a:cubicBezTo>
                  <a:cubicBezTo>
                    <a:pt x="20855" y="7763"/>
                    <a:pt x="20785" y="7760"/>
                    <a:pt x="20715" y="7752"/>
                  </a:cubicBezTo>
                  <a:cubicBezTo>
                    <a:pt x="20048" y="7651"/>
                    <a:pt x="19281" y="7618"/>
                    <a:pt x="19448" y="6584"/>
                  </a:cubicBezTo>
                  <a:cubicBezTo>
                    <a:pt x="19648" y="6317"/>
                    <a:pt x="19548" y="6050"/>
                    <a:pt x="19448" y="5783"/>
                  </a:cubicBezTo>
                  <a:cubicBezTo>
                    <a:pt x="18747" y="4282"/>
                    <a:pt x="17947" y="2881"/>
                    <a:pt x="16646" y="1814"/>
                  </a:cubicBezTo>
                  <a:cubicBezTo>
                    <a:pt x="15114" y="527"/>
                    <a:pt x="13414" y="0"/>
                    <a:pt x="11467" y="0"/>
                  </a:cubicBezTo>
                  <a:close/>
                </a:path>
              </a:pathLst>
            </a:custGeom>
            <a:solidFill>
              <a:srgbClr val="8A7C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4" name="Google Shape;831;p70">
              <a:extLst>
                <a:ext uri="{FF2B5EF4-FFF2-40B4-BE49-F238E27FC236}">
                  <a16:creationId xmlns:a16="http://schemas.microsoft.com/office/drawing/2014/main" id="{3DE95EBC-C8FA-E951-480A-D5ECDF007089}"/>
                </a:ext>
              </a:extLst>
            </p:cNvPr>
            <p:cNvSpPr/>
            <p:nvPr/>
          </p:nvSpPr>
          <p:spPr>
            <a:xfrm>
              <a:off x="6597200" y="4183575"/>
              <a:ext cx="974050" cy="50725"/>
            </a:xfrm>
            <a:custGeom>
              <a:avLst/>
              <a:gdLst/>
              <a:ahLst/>
              <a:cxnLst/>
              <a:rect l="l" t="t" r="r" b="b"/>
              <a:pathLst>
                <a:path w="38962" h="2029" extrusionOk="0">
                  <a:moveTo>
                    <a:pt x="15286" y="1"/>
                  </a:moveTo>
                  <a:cubicBezTo>
                    <a:pt x="13709" y="1"/>
                    <a:pt x="12128" y="53"/>
                    <a:pt x="10542" y="176"/>
                  </a:cubicBezTo>
                  <a:cubicBezTo>
                    <a:pt x="7006" y="443"/>
                    <a:pt x="3436" y="876"/>
                    <a:pt x="1" y="1844"/>
                  </a:cubicBezTo>
                  <a:cubicBezTo>
                    <a:pt x="153" y="1996"/>
                    <a:pt x="327" y="2029"/>
                    <a:pt x="499" y="2029"/>
                  </a:cubicBezTo>
                  <a:cubicBezTo>
                    <a:pt x="627" y="2029"/>
                    <a:pt x="754" y="2010"/>
                    <a:pt x="868" y="2010"/>
                  </a:cubicBezTo>
                  <a:lnTo>
                    <a:pt x="37894" y="2010"/>
                  </a:lnTo>
                  <a:cubicBezTo>
                    <a:pt x="38052" y="2010"/>
                    <a:pt x="38215" y="2029"/>
                    <a:pt x="38374" y="2029"/>
                  </a:cubicBezTo>
                  <a:cubicBezTo>
                    <a:pt x="38586" y="2029"/>
                    <a:pt x="38790" y="1996"/>
                    <a:pt x="38962" y="1844"/>
                  </a:cubicBezTo>
                  <a:cubicBezTo>
                    <a:pt x="35926" y="1577"/>
                    <a:pt x="32857" y="1310"/>
                    <a:pt x="29789" y="976"/>
                  </a:cubicBezTo>
                  <a:cubicBezTo>
                    <a:pt x="24955" y="498"/>
                    <a:pt x="20139" y="1"/>
                    <a:pt x="15286" y="1"/>
                  </a:cubicBezTo>
                  <a:close/>
                </a:path>
              </a:pathLst>
            </a:custGeom>
            <a:solidFill>
              <a:srgbClr val="665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5" name="Google Shape;832;p70">
              <a:extLst>
                <a:ext uri="{FF2B5EF4-FFF2-40B4-BE49-F238E27FC236}">
                  <a16:creationId xmlns:a16="http://schemas.microsoft.com/office/drawing/2014/main" id="{78968FF5-0708-D054-F36C-C57152DC948C}"/>
                </a:ext>
              </a:extLst>
            </p:cNvPr>
            <p:cNvSpPr/>
            <p:nvPr/>
          </p:nvSpPr>
          <p:spPr>
            <a:xfrm>
              <a:off x="4926850" y="4182950"/>
              <a:ext cx="1151675" cy="51350"/>
            </a:xfrm>
            <a:custGeom>
              <a:avLst/>
              <a:gdLst/>
              <a:ahLst/>
              <a:cxnLst/>
              <a:rect l="l" t="t" r="r" b="b"/>
              <a:pathLst>
                <a:path w="46067" h="2054" extrusionOk="0">
                  <a:moveTo>
                    <a:pt x="31628" y="0"/>
                  </a:moveTo>
                  <a:cubicBezTo>
                    <a:pt x="30815" y="0"/>
                    <a:pt x="30001" y="12"/>
                    <a:pt x="29188" y="34"/>
                  </a:cubicBezTo>
                  <a:cubicBezTo>
                    <a:pt x="19448" y="268"/>
                    <a:pt x="9741" y="1335"/>
                    <a:pt x="0" y="1869"/>
                  </a:cubicBezTo>
                  <a:cubicBezTo>
                    <a:pt x="153" y="2021"/>
                    <a:pt x="338" y="2054"/>
                    <a:pt x="531" y="2054"/>
                  </a:cubicBezTo>
                  <a:cubicBezTo>
                    <a:pt x="676" y="2054"/>
                    <a:pt x="825" y="2035"/>
                    <a:pt x="968" y="2035"/>
                  </a:cubicBezTo>
                  <a:lnTo>
                    <a:pt x="45199" y="2035"/>
                  </a:lnTo>
                  <a:cubicBezTo>
                    <a:pt x="45328" y="2035"/>
                    <a:pt x="45463" y="2054"/>
                    <a:pt x="45593" y="2054"/>
                  </a:cubicBezTo>
                  <a:cubicBezTo>
                    <a:pt x="45767" y="2054"/>
                    <a:pt x="45933" y="2021"/>
                    <a:pt x="46067" y="1869"/>
                  </a:cubicBezTo>
                  <a:cubicBezTo>
                    <a:pt x="45433" y="1669"/>
                    <a:pt x="44766" y="1435"/>
                    <a:pt x="44098" y="1268"/>
                  </a:cubicBezTo>
                  <a:cubicBezTo>
                    <a:pt x="39992" y="319"/>
                    <a:pt x="35816" y="0"/>
                    <a:pt x="31628" y="0"/>
                  </a:cubicBezTo>
                  <a:close/>
                </a:path>
              </a:pathLst>
            </a:custGeom>
            <a:solidFill>
              <a:srgbClr val="665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6" name="Google Shape;833;p70">
              <a:extLst>
                <a:ext uri="{FF2B5EF4-FFF2-40B4-BE49-F238E27FC236}">
                  <a16:creationId xmlns:a16="http://schemas.microsoft.com/office/drawing/2014/main" id="{BF733BAE-C810-F802-D860-AFFA35277DC2}"/>
                </a:ext>
              </a:extLst>
            </p:cNvPr>
            <p:cNvSpPr/>
            <p:nvPr/>
          </p:nvSpPr>
          <p:spPr>
            <a:xfrm>
              <a:off x="5789125" y="3848550"/>
              <a:ext cx="254375" cy="58400"/>
            </a:xfrm>
            <a:custGeom>
              <a:avLst/>
              <a:gdLst/>
              <a:ahLst/>
              <a:cxnLst/>
              <a:rect l="l" t="t" r="r" b="b"/>
              <a:pathLst>
                <a:path w="10175" h="2336" extrusionOk="0">
                  <a:moveTo>
                    <a:pt x="1902" y="67"/>
                  </a:moveTo>
                  <a:cubicBezTo>
                    <a:pt x="1168" y="101"/>
                    <a:pt x="368" y="0"/>
                    <a:pt x="1" y="868"/>
                  </a:cubicBezTo>
                  <a:cubicBezTo>
                    <a:pt x="81" y="1048"/>
                    <a:pt x="197" y="1084"/>
                    <a:pt x="334" y="1084"/>
                  </a:cubicBezTo>
                  <a:cubicBezTo>
                    <a:pt x="426" y="1084"/>
                    <a:pt x="528" y="1068"/>
                    <a:pt x="634" y="1068"/>
                  </a:cubicBezTo>
                  <a:cubicBezTo>
                    <a:pt x="927" y="1056"/>
                    <a:pt x="1220" y="1048"/>
                    <a:pt x="1513" y="1048"/>
                  </a:cubicBezTo>
                  <a:cubicBezTo>
                    <a:pt x="2021" y="1048"/>
                    <a:pt x="2529" y="1071"/>
                    <a:pt x="3036" y="1135"/>
                  </a:cubicBezTo>
                  <a:cubicBezTo>
                    <a:pt x="5271" y="1368"/>
                    <a:pt x="7506" y="1802"/>
                    <a:pt x="9708" y="2335"/>
                  </a:cubicBezTo>
                  <a:cubicBezTo>
                    <a:pt x="10175" y="2102"/>
                    <a:pt x="10141" y="1802"/>
                    <a:pt x="9908" y="1435"/>
                  </a:cubicBezTo>
                  <a:cubicBezTo>
                    <a:pt x="7306" y="568"/>
                    <a:pt x="4604" y="201"/>
                    <a:pt x="1902" y="67"/>
                  </a:cubicBezTo>
                  <a:close/>
                </a:path>
              </a:pathLst>
            </a:custGeom>
            <a:solidFill>
              <a:srgbClr val="986E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7" name="Google Shape;834;p70">
              <a:extLst>
                <a:ext uri="{FF2B5EF4-FFF2-40B4-BE49-F238E27FC236}">
                  <a16:creationId xmlns:a16="http://schemas.microsoft.com/office/drawing/2014/main" id="{B79C2F60-2FE6-82F7-0CAF-A7C7BF54EAFD}"/>
                </a:ext>
              </a:extLst>
            </p:cNvPr>
            <p:cNvSpPr/>
            <p:nvPr/>
          </p:nvSpPr>
          <p:spPr>
            <a:xfrm>
              <a:off x="6568850" y="3883300"/>
              <a:ext cx="1288450" cy="137775"/>
            </a:xfrm>
            <a:custGeom>
              <a:avLst/>
              <a:gdLst/>
              <a:ahLst/>
              <a:cxnLst/>
              <a:rect l="l" t="t" r="r" b="b"/>
              <a:pathLst>
                <a:path w="51538" h="5511" extrusionOk="0">
                  <a:moveTo>
                    <a:pt x="18760" y="0"/>
                  </a:moveTo>
                  <a:cubicBezTo>
                    <a:pt x="13883" y="0"/>
                    <a:pt x="9161" y="929"/>
                    <a:pt x="4570" y="2647"/>
                  </a:cubicBezTo>
                  <a:cubicBezTo>
                    <a:pt x="3003" y="3214"/>
                    <a:pt x="1435" y="3881"/>
                    <a:pt x="1" y="4815"/>
                  </a:cubicBezTo>
                  <a:cubicBezTo>
                    <a:pt x="1535" y="4281"/>
                    <a:pt x="3003" y="3681"/>
                    <a:pt x="4537" y="3180"/>
                  </a:cubicBezTo>
                  <a:cubicBezTo>
                    <a:pt x="8573" y="1813"/>
                    <a:pt x="12676" y="912"/>
                    <a:pt x="16979" y="745"/>
                  </a:cubicBezTo>
                  <a:cubicBezTo>
                    <a:pt x="17444" y="731"/>
                    <a:pt x="17909" y="725"/>
                    <a:pt x="18373" y="725"/>
                  </a:cubicBezTo>
                  <a:cubicBezTo>
                    <a:pt x="22366" y="725"/>
                    <a:pt x="26314" y="1218"/>
                    <a:pt x="30289" y="1846"/>
                  </a:cubicBezTo>
                  <a:cubicBezTo>
                    <a:pt x="36226" y="2780"/>
                    <a:pt x="42164" y="3948"/>
                    <a:pt x="48102" y="5015"/>
                  </a:cubicBezTo>
                  <a:cubicBezTo>
                    <a:pt x="49069" y="5214"/>
                    <a:pt x="50012" y="5510"/>
                    <a:pt x="51014" y="5510"/>
                  </a:cubicBezTo>
                  <a:cubicBezTo>
                    <a:pt x="51186" y="5510"/>
                    <a:pt x="51361" y="5502"/>
                    <a:pt x="51537" y="5482"/>
                  </a:cubicBezTo>
                  <a:cubicBezTo>
                    <a:pt x="48502" y="4782"/>
                    <a:pt x="45466" y="4048"/>
                    <a:pt x="42397" y="3414"/>
                  </a:cubicBezTo>
                  <a:cubicBezTo>
                    <a:pt x="39062" y="2713"/>
                    <a:pt x="35693" y="2080"/>
                    <a:pt x="32324" y="1446"/>
                  </a:cubicBezTo>
                  <a:cubicBezTo>
                    <a:pt x="28454" y="712"/>
                    <a:pt x="24551" y="245"/>
                    <a:pt x="20615" y="45"/>
                  </a:cubicBezTo>
                  <a:cubicBezTo>
                    <a:pt x="19994" y="15"/>
                    <a:pt x="19376" y="0"/>
                    <a:pt x="18760" y="0"/>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8" name="Google Shape;835;p70">
              <a:extLst>
                <a:ext uri="{FF2B5EF4-FFF2-40B4-BE49-F238E27FC236}">
                  <a16:creationId xmlns:a16="http://schemas.microsoft.com/office/drawing/2014/main" id="{0A976EEB-077B-D66A-4E29-833BD69F704B}"/>
                </a:ext>
              </a:extLst>
            </p:cNvPr>
            <p:cNvSpPr/>
            <p:nvPr/>
          </p:nvSpPr>
          <p:spPr>
            <a:xfrm>
              <a:off x="6568025" y="3982950"/>
              <a:ext cx="803925" cy="105800"/>
            </a:xfrm>
            <a:custGeom>
              <a:avLst/>
              <a:gdLst/>
              <a:ahLst/>
              <a:cxnLst/>
              <a:rect l="l" t="t" r="r" b="b"/>
              <a:pathLst>
                <a:path w="32157" h="4232" extrusionOk="0">
                  <a:moveTo>
                    <a:pt x="18432" y="0"/>
                  </a:moveTo>
                  <a:cubicBezTo>
                    <a:pt x="12165" y="0"/>
                    <a:pt x="6004" y="1171"/>
                    <a:pt x="0" y="4231"/>
                  </a:cubicBezTo>
                  <a:cubicBezTo>
                    <a:pt x="6421" y="1536"/>
                    <a:pt x="12993" y="477"/>
                    <a:pt x="19656" y="477"/>
                  </a:cubicBezTo>
                  <a:cubicBezTo>
                    <a:pt x="23793" y="477"/>
                    <a:pt x="27965" y="885"/>
                    <a:pt x="32156" y="1563"/>
                  </a:cubicBezTo>
                  <a:cubicBezTo>
                    <a:pt x="27540" y="611"/>
                    <a:pt x="22958" y="0"/>
                    <a:pt x="18432" y="0"/>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9" name="Google Shape;836;p70">
              <a:extLst>
                <a:ext uri="{FF2B5EF4-FFF2-40B4-BE49-F238E27FC236}">
                  <a16:creationId xmlns:a16="http://schemas.microsoft.com/office/drawing/2014/main" id="{139DE49F-ACE6-A5F7-E10B-CA4EB9F91C3A}"/>
                </a:ext>
              </a:extLst>
            </p:cNvPr>
            <p:cNvSpPr/>
            <p:nvPr/>
          </p:nvSpPr>
          <p:spPr>
            <a:xfrm>
              <a:off x="6658075" y="4079275"/>
              <a:ext cx="633825" cy="61175"/>
            </a:xfrm>
            <a:custGeom>
              <a:avLst/>
              <a:gdLst/>
              <a:ahLst/>
              <a:cxnLst/>
              <a:rect l="l" t="t" r="r" b="b"/>
              <a:pathLst>
                <a:path w="25353" h="2447" extrusionOk="0">
                  <a:moveTo>
                    <a:pt x="13349" y="1"/>
                  </a:moveTo>
                  <a:cubicBezTo>
                    <a:pt x="8869" y="1"/>
                    <a:pt x="4416" y="663"/>
                    <a:pt x="1" y="2446"/>
                  </a:cubicBezTo>
                  <a:cubicBezTo>
                    <a:pt x="4691" y="970"/>
                    <a:pt x="9412" y="426"/>
                    <a:pt x="14154" y="426"/>
                  </a:cubicBezTo>
                  <a:cubicBezTo>
                    <a:pt x="17876" y="426"/>
                    <a:pt x="21611" y="761"/>
                    <a:pt x="25352" y="1246"/>
                  </a:cubicBezTo>
                  <a:cubicBezTo>
                    <a:pt x="21334" y="524"/>
                    <a:pt x="17331" y="1"/>
                    <a:pt x="13349" y="1"/>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0" name="Google Shape;837;p70">
              <a:extLst>
                <a:ext uri="{FF2B5EF4-FFF2-40B4-BE49-F238E27FC236}">
                  <a16:creationId xmlns:a16="http://schemas.microsoft.com/office/drawing/2014/main" id="{5D9F991C-48C7-0AE0-28AD-F2FE31D2340D}"/>
                </a:ext>
              </a:extLst>
            </p:cNvPr>
            <p:cNvSpPr/>
            <p:nvPr/>
          </p:nvSpPr>
          <p:spPr>
            <a:xfrm>
              <a:off x="4968550" y="3846625"/>
              <a:ext cx="867300" cy="134550"/>
            </a:xfrm>
            <a:custGeom>
              <a:avLst/>
              <a:gdLst/>
              <a:ahLst/>
              <a:cxnLst/>
              <a:rect l="l" t="t" r="r" b="b"/>
              <a:pathLst>
                <a:path w="34692" h="5382" extrusionOk="0">
                  <a:moveTo>
                    <a:pt x="34175" y="0"/>
                  </a:moveTo>
                  <a:cubicBezTo>
                    <a:pt x="34052" y="0"/>
                    <a:pt x="33924" y="11"/>
                    <a:pt x="33791" y="11"/>
                  </a:cubicBezTo>
                  <a:cubicBezTo>
                    <a:pt x="30689" y="11"/>
                    <a:pt x="27620" y="11"/>
                    <a:pt x="24518" y="344"/>
                  </a:cubicBezTo>
                  <a:cubicBezTo>
                    <a:pt x="21516" y="645"/>
                    <a:pt x="18547" y="1078"/>
                    <a:pt x="15611" y="1612"/>
                  </a:cubicBezTo>
                  <a:cubicBezTo>
                    <a:pt x="12042" y="2246"/>
                    <a:pt x="8540" y="3180"/>
                    <a:pt x="5004" y="3980"/>
                  </a:cubicBezTo>
                  <a:cubicBezTo>
                    <a:pt x="3336" y="4347"/>
                    <a:pt x="1668" y="4814"/>
                    <a:pt x="0" y="5248"/>
                  </a:cubicBezTo>
                  <a:cubicBezTo>
                    <a:pt x="134" y="5337"/>
                    <a:pt x="267" y="5381"/>
                    <a:pt x="391" y="5381"/>
                  </a:cubicBezTo>
                  <a:cubicBezTo>
                    <a:pt x="452" y="5381"/>
                    <a:pt x="512" y="5370"/>
                    <a:pt x="567" y="5348"/>
                  </a:cubicBezTo>
                  <a:cubicBezTo>
                    <a:pt x="6471" y="3947"/>
                    <a:pt x="12376" y="2679"/>
                    <a:pt x="18380" y="1812"/>
                  </a:cubicBezTo>
                  <a:cubicBezTo>
                    <a:pt x="22333" y="1227"/>
                    <a:pt x="26309" y="945"/>
                    <a:pt x="30288" y="945"/>
                  </a:cubicBezTo>
                  <a:cubicBezTo>
                    <a:pt x="31078" y="945"/>
                    <a:pt x="31867" y="956"/>
                    <a:pt x="32657" y="978"/>
                  </a:cubicBezTo>
                  <a:cubicBezTo>
                    <a:pt x="32724" y="945"/>
                    <a:pt x="32790" y="945"/>
                    <a:pt x="32824" y="945"/>
                  </a:cubicBezTo>
                  <a:cubicBezTo>
                    <a:pt x="33391" y="544"/>
                    <a:pt x="34125" y="544"/>
                    <a:pt x="34692" y="144"/>
                  </a:cubicBezTo>
                  <a:cubicBezTo>
                    <a:pt x="34531" y="24"/>
                    <a:pt x="34359" y="0"/>
                    <a:pt x="34175" y="0"/>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1" name="Google Shape;838;p70">
              <a:extLst>
                <a:ext uri="{FF2B5EF4-FFF2-40B4-BE49-F238E27FC236}">
                  <a16:creationId xmlns:a16="http://schemas.microsoft.com/office/drawing/2014/main" id="{EE351FB8-6D1F-E569-9B91-AFDCF68569B3}"/>
                </a:ext>
              </a:extLst>
            </p:cNvPr>
            <p:cNvSpPr/>
            <p:nvPr/>
          </p:nvSpPr>
          <p:spPr>
            <a:xfrm>
              <a:off x="5132000" y="4031975"/>
              <a:ext cx="656850" cy="60100"/>
            </a:xfrm>
            <a:custGeom>
              <a:avLst/>
              <a:gdLst/>
              <a:ahLst/>
              <a:cxnLst/>
              <a:rect l="l" t="t" r="r" b="b"/>
              <a:pathLst>
                <a:path w="26274" h="2404" extrusionOk="0">
                  <a:moveTo>
                    <a:pt x="21650" y="0"/>
                  </a:moveTo>
                  <a:cubicBezTo>
                    <a:pt x="19355" y="0"/>
                    <a:pt x="17052" y="131"/>
                    <a:pt x="14777" y="302"/>
                  </a:cubicBezTo>
                  <a:cubicBezTo>
                    <a:pt x="11775" y="502"/>
                    <a:pt x="8806" y="869"/>
                    <a:pt x="5838" y="1336"/>
                  </a:cubicBezTo>
                  <a:cubicBezTo>
                    <a:pt x="3903" y="1670"/>
                    <a:pt x="1935" y="1870"/>
                    <a:pt x="0" y="2404"/>
                  </a:cubicBezTo>
                  <a:cubicBezTo>
                    <a:pt x="6878" y="1534"/>
                    <a:pt x="13756" y="581"/>
                    <a:pt x="20700" y="581"/>
                  </a:cubicBezTo>
                  <a:cubicBezTo>
                    <a:pt x="22546" y="581"/>
                    <a:pt x="24396" y="649"/>
                    <a:pt x="26252" y="803"/>
                  </a:cubicBezTo>
                  <a:cubicBezTo>
                    <a:pt x="26273" y="212"/>
                    <a:pt x="26161" y="115"/>
                    <a:pt x="25941" y="115"/>
                  </a:cubicBezTo>
                  <a:cubicBezTo>
                    <a:pt x="25833" y="115"/>
                    <a:pt x="25699" y="138"/>
                    <a:pt x="25542" y="138"/>
                  </a:cubicBezTo>
                  <a:cubicBezTo>
                    <a:pt x="25513" y="138"/>
                    <a:pt x="25483" y="137"/>
                    <a:pt x="25452" y="135"/>
                  </a:cubicBezTo>
                  <a:cubicBezTo>
                    <a:pt x="24191" y="40"/>
                    <a:pt x="22921" y="0"/>
                    <a:pt x="21650" y="0"/>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2" name="Google Shape;839;p70">
              <a:extLst>
                <a:ext uri="{FF2B5EF4-FFF2-40B4-BE49-F238E27FC236}">
                  <a16:creationId xmlns:a16="http://schemas.microsoft.com/office/drawing/2014/main" id="{2BD3B15A-397F-30C7-733D-4C7D659EE2E1}"/>
                </a:ext>
              </a:extLst>
            </p:cNvPr>
            <p:cNvSpPr/>
            <p:nvPr/>
          </p:nvSpPr>
          <p:spPr>
            <a:xfrm>
              <a:off x="5222050" y="4120775"/>
              <a:ext cx="567100" cy="37175"/>
            </a:xfrm>
            <a:custGeom>
              <a:avLst/>
              <a:gdLst/>
              <a:ahLst/>
              <a:cxnLst/>
              <a:rect l="l" t="t" r="r" b="b"/>
              <a:pathLst>
                <a:path w="22684" h="1487" extrusionOk="0">
                  <a:moveTo>
                    <a:pt x="18213" y="0"/>
                  </a:moveTo>
                  <a:cubicBezTo>
                    <a:pt x="12110" y="0"/>
                    <a:pt x="6034" y="334"/>
                    <a:pt x="1" y="1487"/>
                  </a:cubicBezTo>
                  <a:cubicBezTo>
                    <a:pt x="5667" y="860"/>
                    <a:pt x="11333" y="497"/>
                    <a:pt x="17028" y="497"/>
                  </a:cubicBezTo>
                  <a:cubicBezTo>
                    <a:pt x="18910" y="497"/>
                    <a:pt x="20795" y="537"/>
                    <a:pt x="22684" y="620"/>
                  </a:cubicBezTo>
                  <a:cubicBezTo>
                    <a:pt x="22684" y="420"/>
                    <a:pt x="22684" y="253"/>
                    <a:pt x="22684" y="53"/>
                  </a:cubicBezTo>
                  <a:cubicBezTo>
                    <a:pt x="21192" y="20"/>
                    <a:pt x="19701" y="0"/>
                    <a:pt x="18213" y="0"/>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3" name="Google Shape;840;p70">
              <a:extLst>
                <a:ext uri="{FF2B5EF4-FFF2-40B4-BE49-F238E27FC236}">
                  <a16:creationId xmlns:a16="http://schemas.microsoft.com/office/drawing/2014/main" id="{B27CEC7E-DBA0-3355-A2BA-D8DE564D995F}"/>
                </a:ext>
              </a:extLst>
            </p:cNvPr>
            <p:cNvSpPr/>
            <p:nvPr/>
          </p:nvSpPr>
          <p:spPr>
            <a:xfrm>
              <a:off x="5318800" y="3954400"/>
              <a:ext cx="466175" cy="41775"/>
            </a:xfrm>
            <a:custGeom>
              <a:avLst/>
              <a:gdLst/>
              <a:ahLst/>
              <a:cxnLst/>
              <a:rect l="l" t="t" r="r" b="b"/>
              <a:pathLst>
                <a:path w="18647" h="1671" extrusionOk="0">
                  <a:moveTo>
                    <a:pt x="17861" y="0"/>
                  </a:moveTo>
                  <a:cubicBezTo>
                    <a:pt x="17756" y="0"/>
                    <a:pt x="17651" y="3"/>
                    <a:pt x="17546" y="3"/>
                  </a:cubicBezTo>
                  <a:cubicBezTo>
                    <a:pt x="17373" y="1"/>
                    <a:pt x="17201" y="1"/>
                    <a:pt x="17028" y="1"/>
                  </a:cubicBezTo>
                  <a:cubicBezTo>
                    <a:pt x="13468" y="1"/>
                    <a:pt x="9938" y="323"/>
                    <a:pt x="6438" y="737"/>
                  </a:cubicBezTo>
                  <a:cubicBezTo>
                    <a:pt x="4270" y="1004"/>
                    <a:pt x="2135" y="1370"/>
                    <a:pt x="0" y="1671"/>
                  </a:cubicBezTo>
                  <a:cubicBezTo>
                    <a:pt x="4939" y="1193"/>
                    <a:pt x="9856" y="567"/>
                    <a:pt x="14820" y="567"/>
                  </a:cubicBezTo>
                  <a:cubicBezTo>
                    <a:pt x="16092" y="567"/>
                    <a:pt x="17367" y="608"/>
                    <a:pt x="18647" y="703"/>
                  </a:cubicBezTo>
                  <a:cubicBezTo>
                    <a:pt x="18647" y="503"/>
                    <a:pt x="18647" y="303"/>
                    <a:pt x="18647" y="136"/>
                  </a:cubicBezTo>
                  <a:cubicBezTo>
                    <a:pt x="18385" y="17"/>
                    <a:pt x="18123" y="0"/>
                    <a:pt x="17861" y="0"/>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4" name="Google Shape;841;p70">
              <a:extLst>
                <a:ext uri="{FF2B5EF4-FFF2-40B4-BE49-F238E27FC236}">
                  <a16:creationId xmlns:a16="http://schemas.microsoft.com/office/drawing/2014/main" id="{52C7DFA8-1E47-A4E6-EA9A-6EB4DB3EDF4E}"/>
                </a:ext>
              </a:extLst>
            </p:cNvPr>
            <p:cNvSpPr/>
            <p:nvPr/>
          </p:nvSpPr>
          <p:spPr>
            <a:xfrm>
              <a:off x="6031800" y="3884400"/>
              <a:ext cx="217675" cy="149300"/>
            </a:xfrm>
            <a:custGeom>
              <a:avLst/>
              <a:gdLst/>
              <a:ahLst/>
              <a:cxnLst/>
              <a:rect l="l" t="t" r="r" b="b"/>
              <a:pathLst>
                <a:path w="8707" h="5972" extrusionOk="0">
                  <a:moveTo>
                    <a:pt x="201" y="1"/>
                  </a:moveTo>
                  <a:lnTo>
                    <a:pt x="201" y="1"/>
                  </a:lnTo>
                  <a:cubicBezTo>
                    <a:pt x="234" y="301"/>
                    <a:pt x="201" y="635"/>
                    <a:pt x="1" y="901"/>
                  </a:cubicBezTo>
                  <a:cubicBezTo>
                    <a:pt x="34" y="968"/>
                    <a:pt x="34" y="1035"/>
                    <a:pt x="34" y="1102"/>
                  </a:cubicBezTo>
                  <a:cubicBezTo>
                    <a:pt x="3403" y="1902"/>
                    <a:pt x="6172" y="3737"/>
                    <a:pt x="8707" y="5972"/>
                  </a:cubicBezTo>
                  <a:cubicBezTo>
                    <a:pt x="6605" y="2936"/>
                    <a:pt x="3636" y="1168"/>
                    <a:pt x="201" y="1"/>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5" name="Google Shape;842;p70">
              <a:extLst>
                <a:ext uri="{FF2B5EF4-FFF2-40B4-BE49-F238E27FC236}">
                  <a16:creationId xmlns:a16="http://schemas.microsoft.com/office/drawing/2014/main" id="{D7A7D17A-773F-44E7-7D3F-820CA91879F1}"/>
                </a:ext>
              </a:extLst>
            </p:cNvPr>
            <p:cNvSpPr/>
            <p:nvPr/>
          </p:nvSpPr>
          <p:spPr>
            <a:xfrm>
              <a:off x="5845000" y="4127100"/>
              <a:ext cx="140125" cy="31700"/>
            </a:xfrm>
            <a:custGeom>
              <a:avLst/>
              <a:gdLst/>
              <a:ahLst/>
              <a:cxnLst/>
              <a:rect l="l" t="t" r="r" b="b"/>
              <a:pathLst>
                <a:path w="5605" h="1268" extrusionOk="0">
                  <a:moveTo>
                    <a:pt x="1613" y="0"/>
                  </a:moveTo>
                  <a:cubicBezTo>
                    <a:pt x="1267" y="0"/>
                    <a:pt x="918" y="38"/>
                    <a:pt x="568" y="133"/>
                  </a:cubicBezTo>
                  <a:cubicBezTo>
                    <a:pt x="301" y="167"/>
                    <a:pt x="101" y="300"/>
                    <a:pt x="1" y="533"/>
                  </a:cubicBezTo>
                  <a:cubicBezTo>
                    <a:pt x="1869" y="767"/>
                    <a:pt x="3737" y="1034"/>
                    <a:pt x="5605" y="1267"/>
                  </a:cubicBezTo>
                  <a:cubicBezTo>
                    <a:pt x="5304" y="1034"/>
                    <a:pt x="5004" y="800"/>
                    <a:pt x="4704" y="533"/>
                  </a:cubicBezTo>
                  <a:cubicBezTo>
                    <a:pt x="4659" y="556"/>
                    <a:pt x="4617" y="565"/>
                    <a:pt x="4577" y="565"/>
                  </a:cubicBezTo>
                  <a:cubicBezTo>
                    <a:pt x="4442" y="565"/>
                    <a:pt x="4333" y="459"/>
                    <a:pt x="4204" y="433"/>
                  </a:cubicBezTo>
                  <a:cubicBezTo>
                    <a:pt x="3344" y="242"/>
                    <a:pt x="2485" y="0"/>
                    <a:pt x="1613" y="0"/>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6" name="Google Shape;843;p70">
              <a:extLst>
                <a:ext uri="{FF2B5EF4-FFF2-40B4-BE49-F238E27FC236}">
                  <a16:creationId xmlns:a16="http://schemas.microsoft.com/office/drawing/2014/main" id="{B699BA01-CD1B-498B-94D4-34692D1B39D8}"/>
                </a:ext>
              </a:extLst>
            </p:cNvPr>
            <p:cNvSpPr/>
            <p:nvPr/>
          </p:nvSpPr>
          <p:spPr>
            <a:xfrm>
              <a:off x="5542275" y="2440275"/>
              <a:ext cx="2090700" cy="1606775"/>
            </a:xfrm>
            <a:custGeom>
              <a:avLst/>
              <a:gdLst/>
              <a:ahLst/>
              <a:cxnLst/>
              <a:rect l="l" t="t" r="r" b="b"/>
              <a:pathLst>
                <a:path w="83628" h="64271" extrusionOk="0">
                  <a:moveTo>
                    <a:pt x="17063" y="0"/>
                  </a:moveTo>
                  <a:cubicBezTo>
                    <a:pt x="16874" y="0"/>
                    <a:pt x="16663" y="70"/>
                    <a:pt x="16413" y="225"/>
                  </a:cubicBezTo>
                  <a:cubicBezTo>
                    <a:pt x="13344" y="2193"/>
                    <a:pt x="10242" y="4127"/>
                    <a:pt x="7139" y="6062"/>
                  </a:cubicBezTo>
                  <a:cubicBezTo>
                    <a:pt x="4771" y="7530"/>
                    <a:pt x="2369" y="9031"/>
                    <a:pt x="1" y="10499"/>
                  </a:cubicBezTo>
                  <a:cubicBezTo>
                    <a:pt x="1602" y="12000"/>
                    <a:pt x="3237" y="13501"/>
                    <a:pt x="4804" y="15035"/>
                  </a:cubicBezTo>
                  <a:cubicBezTo>
                    <a:pt x="7073" y="17237"/>
                    <a:pt x="9341" y="19472"/>
                    <a:pt x="11476" y="21807"/>
                  </a:cubicBezTo>
                  <a:cubicBezTo>
                    <a:pt x="13110" y="23608"/>
                    <a:pt x="14778" y="25376"/>
                    <a:pt x="16379" y="27177"/>
                  </a:cubicBezTo>
                  <a:cubicBezTo>
                    <a:pt x="19815" y="31113"/>
                    <a:pt x="23084" y="35183"/>
                    <a:pt x="26086" y="39486"/>
                  </a:cubicBezTo>
                  <a:cubicBezTo>
                    <a:pt x="28254" y="42588"/>
                    <a:pt x="30389" y="45724"/>
                    <a:pt x="31957" y="49193"/>
                  </a:cubicBezTo>
                  <a:cubicBezTo>
                    <a:pt x="33191" y="51895"/>
                    <a:pt x="33992" y="54664"/>
                    <a:pt x="34325" y="57599"/>
                  </a:cubicBezTo>
                  <a:cubicBezTo>
                    <a:pt x="34325" y="57833"/>
                    <a:pt x="34225" y="58199"/>
                    <a:pt x="34559" y="58266"/>
                  </a:cubicBezTo>
                  <a:lnTo>
                    <a:pt x="34559" y="64270"/>
                  </a:lnTo>
                  <a:cubicBezTo>
                    <a:pt x="36293" y="61869"/>
                    <a:pt x="37928" y="59634"/>
                    <a:pt x="39562" y="57366"/>
                  </a:cubicBezTo>
                  <a:cubicBezTo>
                    <a:pt x="39578" y="57367"/>
                    <a:pt x="39594" y="57367"/>
                    <a:pt x="39609" y="57367"/>
                  </a:cubicBezTo>
                  <a:cubicBezTo>
                    <a:pt x="39976" y="57367"/>
                    <a:pt x="40137" y="56988"/>
                    <a:pt x="40330" y="56732"/>
                  </a:cubicBezTo>
                  <a:cubicBezTo>
                    <a:pt x="43232" y="52896"/>
                    <a:pt x="46334" y="49226"/>
                    <a:pt x="49603" y="45690"/>
                  </a:cubicBezTo>
                  <a:cubicBezTo>
                    <a:pt x="53439" y="41521"/>
                    <a:pt x="57642" y="37751"/>
                    <a:pt x="62345" y="34583"/>
                  </a:cubicBezTo>
                  <a:lnTo>
                    <a:pt x="62345" y="34616"/>
                  </a:lnTo>
                  <a:cubicBezTo>
                    <a:pt x="63046" y="34082"/>
                    <a:pt x="63846" y="33715"/>
                    <a:pt x="64547" y="33215"/>
                  </a:cubicBezTo>
                  <a:cubicBezTo>
                    <a:pt x="69417" y="30046"/>
                    <a:pt x="74554" y="27377"/>
                    <a:pt x="79858" y="24976"/>
                  </a:cubicBezTo>
                  <a:cubicBezTo>
                    <a:pt x="79958" y="24942"/>
                    <a:pt x="80225" y="24809"/>
                    <a:pt x="80558" y="24642"/>
                  </a:cubicBezTo>
                  <a:cubicBezTo>
                    <a:pt x="81793" y="24008"/>
                    <a:pt x="82827" y="23541"/>
                    <a:pt x="83627" y="23208"/>
                  </a:cubicBezTo>
                  <a:lnTo>
                    <a:pt x="83627" y="23208"/>
                  </a:lnTo>
                  <a:cubicBezTo>
                    <a:pt x="82460" y="23541"/>
                    <a:pt x="80592" y="24142"/>
                    <a:pt x="78323" y="24842"/>
                  </a:cubicBezTo>
                  <a:cubicBezTo>
                    <a:pt x="76422" y="25409"/>
                    <a:pt x="73487" y="26310"/>
                    <a:pt x="69984" y="27544"/>
                  </a:cubicBezTo>
                  <a:cubicBezTo>
                    <a:pt x="58209" y="31781"/>
                    <a:pt x="49770" y="34883"/>
                    <a:pt x="42698" y="42121"/>
                  </a:cubicBezTo>
                  <a:cubicBezTo>
                    <a:pt x="40997" y="43889"/>
                    <a:pt x="38562" y="46725"/>
                    <a:pt x="36293" y="50794"/>
                  </a:cubicBezTo>
                  <a:cubicBezTo>
                    <a:pt x="36027" y="43255"/>
                    <a:pt x="35059" y="37118"/>
                    <a:pt x="34159" y="32781"/>
                  </a:cubicBezTo>
                  <a:cubicBezTo>
                    <a:pt x="33391" y="29012"/>
                    <a:pt x="32791" y="26177"/>
                    <a:pt x="31390" y="22407"/>
                  </a:cubicBezTo>
                  <a:cubicBezTo>
                    <a:pt x="29422" y="17137"/>
                    <a:pt x="26653" y="12300"/>
                    <a:pt x="23351" y="7730"/>
                  </a:cubicBezTo>
                  <a:cubicBezTo>
                    <a:pt x="21616" y="5328"/>
                    <a:pt x="19782" y="2927"/>
                    <a:pt x="17947" y="592"/>
                  </a:cubicBezTo>
                  <a:cubicBezTo>
                    <a:pt x="17668" y="227"/>
                    <a:pt x="17403" y="0"/>
                    <a:pt x="1706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7" name="Google Shape;844;p70">
              <a:extLst>
                <a:ext uri="{FF2B5EF4-FFF2-40B4-BE49-F238E27FC236}">
                  <a16:creationId xmlns:a16="http://schemas.microsoft.com/office/drawing/2014/main" id="{FD874E02-774C-F0AC-5352-AFBE7C73EF9D}"/>
                </a:ext>
              </a:extLst>
            </p:cNvPr>
            <p:cNvSpPr/>
            <p:nvPr/>
          </p:nvSpPr>
          <p:spPr>
            <a:xfrm>
              <a:off x="4916850" y="3048800"/>
              <a:ext cx="1384325" cy="812575"/>
            </a:xfrm>
            <a:custGeom>
              <a:avLst/>
              <a:gdLst/>
              <a:ahLst/>
              <a:cxnLst/>
              <a:rect l="l" t="t" r="r" b="b"/>
              <a:pathLst>
                <a:path w="55373" h="32503" extrusionOk="0">
                  <a:moveTo>
                    <a:pt x="21649" y="1"/>
                  </a:moveTo>
                  <a:cubicBezTo>
                    <a:pt x="21549" y="134"/>
                    <a:pt x="21482" y="268"/>
                    <a:pt x="21349" y="368"/>
                  </a:cubicBezTo>
                  <a:cubicBezTo>
                    <a:pt x="19914" y="1335"/>
                    <a:pt x="18547" y="2369"/>
                    <a:pt x="17179" y="3370"/>
                  </a:cubicBezTo>
                  <a:cubicBezTo>
                    <a:pt x="14077" y="5672"/>
                    <a:pt x="11275" y="8273"/>
                    <a:pt x="8439" y="10909"/>
                  </a:cubicBezTo>
                  <a:cubicBezTo>
                    <a:pt x="5637" y="13511"/>
                    <a:pt x="3002" y="16346"/>
                    <a:pt x="367" y="19148"/>
                  </a:cubicBezTo>
                  <a:cubicBezTo>
                    <a:pt x="200" y="19315"/>
                    <a:pt x="0" y="19481"/>
                    <a:pt x="0" y="19782"/>
                  </a:cubicBezTo>
                  <a:cubicBezTo>
                    <a:pt x="176" y="20016"/>
                    <a:pt x="428" y="20121"/>
                    <a:pt x="712" y="20121"/>
                  </a:cubicBezTo>
                  <a:cubicBezTo>
                    <a:pt x="752" y="20121"/>
                    <a:pt x="793" y="20119"/>
                    <a:pt x="834" y="20115"/>
                  </a:cubicBezTo>
                  <a:cubicBezTo>
                    <a:pt x="893" y="20113"/>
                    <a:pt x="953" y="20112"/>
                    <a:pt x="1012" y="20112"/>
                  </a:cubicBezTo>
                  <a:cubicBezTo>
                    <a:pt x="1849" y="20112"/>
                    <a:pt x="2661" y="20320"/>
                    <a:pt x="3503" y="20382"/>
                  </a:cubicBezTo>
                  <a:cubicBezTo>
                    <a:pt x="7105" y="20649"/>
                    <a:pt x="10674" y="20983"/>
                    <a:pt x="14244" y="21316"/>
                  </a:cubicBezTo>
                  <a:cubicBezTo>
                    <a:pt x="18280" y="21683"/>
                    <a:pt x="22283" y="22083"/>
                    <a:pt x="26285" y="22617"/>
                  </a:cubicBezTo>
                  <a:cubicBezTo>
                    <a:pt x="31623" y="23284"/>
                    <a:pt x="36960" y="24185"/>
                    <a:pt x="42163" y="25619"/>
                  </a:cubicBezTo>
                  <a:cubicBezTo>
                    <a:pt x="45766" y="26620"/>
                    <a:pt x="49269" y="27888"/>
                    <a:pt x="52271" y="30223"/>
                  </a:cubicBezTo>
                  <a:cubicBezTo>
                    <a:pt x="52971" y="30790"/>
                    <a:pt x="53572" y="31457"/>
                    <a:pt x="54239" y="32091"/>
                  </a:cubicBezTo>
                  <a:cubicBezTo>
                    <a:pt x="54401" y="32253"/>
                    <a:pt x="54629" y="32503"/>
                    <a:pt x="54852" y="32503"/>
                  </a:cubicBezTo>
                  <a:cubicBezTo>
                    <a:pt x="54904" y="32503"/>
                    <a:pt x="54955" y="32489"/>
                    <a:pt x="55006" y="32457"/>
                  </a:cubicBezTo>
                  <a:cubicBezTo>
                    <a:pt x="55373" y="32191"/>
                    <a:pt x="55106" y="31824"/>
                    <a:pt x="54973" y="31523"/>
                  </a:cubicBezTo>
                  <a:cubicBezTo>
                    <a:pt x="54706" y="30990"/>
                    <a:pt x="54406" y="30456"/>
                    <a:pt x="54039" y="30022"/>
                  </a:cubicBezTo>
                  <a:cubicBezTo>
                    <a:pt x="53905" y="29889"/>
                    <a:pt x="53772" y="29756"/>
                    <a:pt x="53638" y="29655"/>
                  </a:cubicBezTo>
                  <a:cubicBezTo>
                    <a:pt x="53605" y="29522"/>
                    <a:pt x="53538" y="29422"/>
                    <a:pt x="53505" y="29355"/>
                  </a:cubicBezTo>
                  <a:cubicBezTo>
                    <a:pt x="51036" y="25319"/>
                    <a:pt x="48134" y="21616"/>
                    <a:pt x="44899" y="18181"/>
                  </a:cubicBezTo>
                  <a:cubicBezTo>
                    <a:pt x="42731" y="15846"/>
                    <a:pt x="40462" y="13611"/>
                    <a:pt x="38027" y="11576"/>
                  </a:cubicBezTo>
                  <a:cubicBezTo>
                    <a:pt x="34558" y="8674"/>
                    <a:pt x="30955" y="6005"/>
                    <a:pt x="27253" y="3437"/>
                  </a:cubicBezTo>
                  <a:cubicBezTo>
                    <a:pt x="26252" y="2770"/>
                    <a:pt x="25251" y="2069"/>
                    <a:pt x="24251" y="1402"/>
                  </a:cubicBezTo>
                  <a:cubicBezTo>
                    <a:pt x="24251" y="1469"/>
                    <a:pt x="24251" y="1535"/>
                    <a:pt x="24217" y="1602"/>
                  </a:cubicBezTo>
                  <a:cubicBezTo>
                    <a:pt x="23517" y="835"/>
                    <a:pt x="22716" y="201"/>
                    <a:pt x="21649" y="1"/>
                  </a:cubicBezTo>
                  <a:close/>
                </a:path>
              </a:pathLst>
            </a:custGeom>
            <a:solidFill>
              <a:srgbClr val="F7F7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8" name="Google Shape;845;p70">
              <a:extLst>
                <a:ext uri="{FF2B5EF4-FFF2-40B4-BE49-F238E27FC236}">
                  <a16:creationId xmlns:a16="http://schemas.microsoft.com/office/drawing/2014/main" id="{EBDBC069-638B-96E9-1C19-762398D246CC}"/>
                </a:ext>
              </a:extLst>
            </p:cNvPr>
            <p:cNvSpPr/>
            <p:nvPr/>
          </p:nvSpPr>
          <p:spPr>
            <a:xfrm>
              <a:off x="4636650" y="3556550"/>
              <a:ext cx="1722075" cy="527425"/>
            </a:xfrm>
            <a:custGeom>
              <a:avLst/>
              <a:gdLst/>
              <a:ahLst/>
              <a:cxnLst/>
              <a:rect l="l" t="t" r="r" b="b"/>
              <a:pathLst>
                <a:path w="68883" h="21097" extrusionOk="0">
                  <a:moveTo>
                    <a:pt x="14942" y="1"/>
                  </a:moveTo>
                  <a:cubicBezTo>
                    <a:pt x="14743" y="1"/>
                    <a:pt x="14552" y="46"/>
                    <a:pt x="14377" y="206"/>
                  </a:cubicBezTo>
                  <a:cubicBezTo>
                    <a:pt x="14377" y="406"/>
                    <a:pt x="14277" y="572"/>
                    <a:pt x="14143" y="706"/>
                  </a:cubicBezTo>
                  <a:cubicBezTo>
                    <a:pt x="11542" y="3341"/>
                    <a:pt x="9140" y="6143"/>
                    <a:pt x="6671" y="8912"/>
                  </a:cubicBezTo>
                  <a:cubicBezTo>
                    <a:pt x="4437" y="11447"/>
                    <a:pt x="2135" y="13949"/>
                    <a:pt x="0" y="16617"/>
                  </a:cubicBezTo>
                  <a:cubicBezTo>
                    <a:pt x="3536" y="16217"/>
                    <a:pt x="7038" y="15550"/>
                    <a:pt x="10541" y="14883"/>
                  </a:cubicBezTo>
                  <a:cubicBezTo>
                    <a:pt x="16612" y="13682"/>
                    <a:pt x="22650" y="12314"/>
                    <a:pt x="28687" y="11080"/>
                  </a:cubicBezTo>
                  <a:cubicBezTo>
                    <a:pt x="32857" y="10246"/>
                    <a:pt x="37060" y="9646"/>
                    <a:pt x="41296" y="9379"/>
                  </a:cubicBezTo>
                  <a:cubicBezTo>
                    <a:pt x="42267" y="9325"/>
                    <a:pt x="43240" y="9298"/>
                    <a:pt x="44214" y="9298"/>
                  </a:cubicBezTo>
                  <a:cubicBezTo>
                    <a:pt x="46856" y="9298"/>
                    <a:pt x="49505" y="9498"/>
                    <a:pt x="52137" y="9913"/>
                  </a:cubicBezTo>
                  <a:cubicBezTo>
                    <a:pt x="55740" y="10480"/>
                    <a:pt x="59142" y="11580"/>
                    <a:pt x="62078" y="13782"/>
                  </a:cubicBezTo>
                  <a:cubicBezTo>
                    <a:pt x="64579" y="15650"/>
                    <a:pt x="66581" y="17852"/>
                    <a:pt x="67715" y="20787"/>
                  </a:cubicBezTo>
                  <a:cubicBezTo>
                    <a:pt x="67814" y="21023"/>
                    <a:pt x="67970" y="21097"/>
                    <a:pt x="68144" y="21097"/>
                  </a:cubicBezTo>
                  <a:cubicBezTo>
                    <a:pt x="68264" y="21097"/>
                    <a:pt x="68393" y="21061"/>
                    <a:pt x="68516" y="21020"/>
                  </a:cubicBezTo>
                  <a:cubicBezTo>
                    <a:pt x="68849" y="20820"/>
                    <a:pt x="68883" y="20487"/>
                    <a:pt x="68849" y="20120"/>
                  </a:cubicBezTo>
                  <a:cubicBezTo>
                    <a:pt x="68749" y="19453"/>
                    <a:pt x="68682" y="18752"/>
                    <a:pt x="68349" y="18118"/>
                  </a:cubicBezTo>
                  <a:cubicBezTo>
                    <a:pt x="68215" y="17918"/>
                    <a:pt x="68115" y="17718"/>
                    <a:pt x="68015" y="17518"/>
                  </a:cubicBezTo>
                  <a:cubicBezTo>
                    <a:pt x="67348" y="14382"/>
                    <a:pt x="65513" y="11947"/>
                    <a:pt x="63078" y="9913"/>
                  </a:cubicBezTo>
                  <a:cubicBezTo>
                    <a:pt x="60977" y="8178"/>
                    <a:pt x="58408" y="7144"/>
                    <a:pt x="55840" y="6243"/>
                  </a:cubicBezTo>
                  <a:cubicBezTo>
                    <a:pt x="50503" y="4409"/>
                    <a:pt x="44999" y="3408"/>
                    <a:pt x="39462" y="2641"/>
                  </a:cubicBezTo>
                  <a:cubicBezTo>
                    <a:pt x="36559" y="2240"/>
                    <a:pt x="33624" y="1873"/>
                    <a:pt x="30689" y="1640"/>
                  </a:cubicBezTo>
                  <a:cubicBezTo>
                    <a:pt x="27686" y="1406"/>
                    <a:pt x="24684" y="1073"/>
                    <a:pt x="21649" y="773"/>
                  </a:cubicBezTo>
                  <a:cubicBezTo>
                    <a:pt x="20664" y="744"/>
                    <a:pt x="19679" y="550"/>
                    <a:pt x="18674" y="550"/>
                  </a:cubicBezTo>
                  <a:cubicBezTo>
                    <a:pt x="18488" y="550"/>
                    <a:pt x="18301" y="557"/>
                    <a:pt x="18113" y="572"/>
                  </a:cubicBezTo>
                  <a:cubicBezTo>
                    <a:pt x="18113" y="572"/>
                    <a:pt x="18113" y="572"/>
                    <a:pt x="18113" y="606"/>
                  </a:cubicBezTo>
                  <a:cubicBezTo>
                    <a:pt x="18080" y="572"/>
                    <a:pt x="18080" y="506"/>
                    <a:pt x="18046" y="472"/>
                  </a:cubicBezTo>
                  <a:cubicBezTo>
                    <a:pt x="17246" y="172"/>
                    <a:pt x="16412" y="206"/>
                    <a:pt x="15611" y="72"/>
                  </a:cubicBezTo>
                  <a:cubicBezTo>
                    <a:pt x="15385" y="55"/>
                    <a:pt x="15159" y="1"/>
                    <a:pt x="14942" y="1"/>
                  </a:cubicBezTo>
                  <a:close/>
                </a:path>
              </a:pathLst>
            </a:custGeom>
            <a:solidFill>
              <a:srgbClr val="F7F7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9" name="Google Shape;846;p70">
              <a:extLst>
                <a:ext uri="{FF2B5EF4-FFF2-40B4-BE49-F238E27FC236}">
                  <a16:creationId xmlns:a16="http://schemas.microsoft.com/office/drawing/2014/main" id="{501A90E8-4446-5C6E-C7A0-98A656D0B10B}"/>
                </a:ext>
              </a:extLst>
            </p:cNvPr>
            <p:cNvSpPr/>
            <p:nvPr/>
          </p:nvSpPr>
          <p:spPr>
            <a:xfrm>
              <a:off x="5317950" y="2758600"/>
              <a:ext cx="1082475" cy="1322650"/>
            </a:xfrm>
            <a:custGeom>
              <a:avLst/>
              <a:gdLst/>
              <a:ahLst/>
              <a:cxnLst/>
              <a:rect l="l" t="t" r="r" b="b"/>
              <a:pathLst>
                <a:path w="43299" h="52906" extrusionOk="0">
                  <a:moveTo>
                    <a:pt x="11109" y="1"/>
                  </a:moveTo>
                  <a:cubicBezTo>
                    <a:pt x="11109" y="1"/>
                    <a:pt x="11042" y="34"/>
                    <a:pt x="11009" y="34"/>
                  </a:cubicBezTo>
                  <a:cubicBezTo>
                    <a:pt x="10909" y="267"/>
                    <a:pt x="10742" y="434"/>
                    <a:pt x="10508" y="534"/>
                  </a:cubicBezTo>
                  <a:cubicBezTo>
                    <a:pt x="6806" y="2536"/>
                    <a:pt x="3403" y="5004"/>
                    <a:pt x="1" y="7473"/>
                  </a:cubicBezTo>
                  <a:cubicBezTo>
                    <a:pt x="268" y="7873"/>
                    <a:pt x="701" y="8106"/>
                    <a:pt x="1102" y="8340"/>
                  </a:cubicBezTo>
                  <a:cubicBezTo>
                    <a:pt x="7506" y="12409"/>
                    <a:pt x="13877" y="16579"/>
                    <a:pt x="19948" y="21216"/>
                  </a:cubicBezTo>
                  <a:cubicBezTo>
                    <a:pt x="23885" y="24251"/>
                    <a:pt x="27487" y="27654"/>
                    <a:pt x="30756" y="31423"/>
                  </a:cubicBezTo>
                  <a:cubicBezTo>
                    <a:pt x="34025" y="35192"/>
                    <a:pt x="36961" y="39162"/>
                    <a:pt x="39329" y="43565"/>
                  </a:cubicBezTo>
                  <a:cubicBezTo>
                    <a:pt x="40763" y="46267"/>
                    <a:pt x="42031" y="49036"/>
                    <a:pt x="42164" y="52171"/>
                  </a:cubicBezTo>
                  <a:cubicBezTo>
                    <a:pt x="42164" y="52471"/>
                    <a:pt x="42131" y="52905"/>
                    <a:pt x="42665" y="52905"/>
                  </a:cubicBezTo>
                  <a:cubicBezTo>
                    <a:pt x="42998" y="52705"/>
                    <a:pt x="42998" y="52338"/>
                    <a:pt x="43065" y="52038"/>
                  </a:cubicBezTo>
                  <a:cubicBezTo>
                    <a:pt x="43298" y="50737"/>
                    <a:pt x="43232" y="49469"/>
                    <a:pt x="43165" y="48168"/>
                  </a:cubicBezTo>
                  <a:cubicBezTo>
                    <a:pt x="43098" y="47902"/>
                    <a:pt x="42998" y="47635"/>
                    <a:pt x="42931" y="47368"/>
                  </a:cubicBezTo>
                  <a:cubicBezTo>
                    <a:pt x="42998" y="43832"/>
                    <a:pt x="42264" y="40396"/>
                    <a:pt x="40863" y="37127"/>
                  </a:cubicBezTo>
                  <a:cubicBezTo>
                    <a:pt x="38795" y="32257"/>
                    <a:pt x="35626" y="28087"/>
                    <a:pt x="32491" y="23851"/>
                  </a:cubicBezTo>
                  <a:cubicBezTo>
                    <a:pt x="29956" y="20415"/>
                    <a:pt x="27287" y="17079"/>
                    <a:pt x="24485" y="13877"/>
                  </a:cubicBezTo>
                  <a:cubicBezTo>
                    <a:pt x="22017" y="11042"/>
                    <a:pt x="19515" y="8240"/>
                    <a:pt x="16813" y="5638"/>
                  </a:cubicBezTo>
                  <a:cubicBezTo>
                    <a:pt x="15879" y="4637"/>
                    <a:pt x="14945" y="3603"/>
                    <a:pt x="13877" y="2736"/>
                  </a:cubicBezTo>
                  <a:cubicBezTo>
                    <a:pt x="13911" y="2703"/>
                    <a:pt x="13911" y="2669"/>
                    <a:pt x="13911" y="2636"/>
                  </a:cubicBezTo>
                  <a:cubicBezTo>
                    <a:pt x="13244" y="1502"/>
                    <a:pt x="12176" y="734"/>
                    <a:pt x="11109" y="1"/>
                  </a:cubicBezTo>
                  <a:close/>
                </a:path>
              </a:pathLst>
            </a:custGeom>
            <a:solidFill>
              <a:srgbClr val="F7F7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40" name="Google Shape;847;p70">
              <a:extLst>
                <a:ext uri="{FF2B5EF4-FFF2-40B4-BE49-F238E27FC236}">
                  <a16:creationId xmlns:a16="http://schemas.microsoft.com/office/drawing/2014/main" id="{676F43FF-905E-171B-4327-96B0D533A8B2}"/>
                </a:ext>
              </a:extLst>
            </p:cNvPr>
            <p:cNvSpPr/>
            <p:nvPr/>
          </p:nvSpPr>
          <p:spPr>
            <a:xfrm>
              <a:off x="6401225" y="3495475"/>
              <a:ext cx="1623700" cy="595800"/>
            </a:xfrm>
            <a:custGeom>
              <a:avLst/>
              <a:gdLst/>
              <a:ahLst/>
              <a:cxnLst/>
              <a:rect l="l" t="t" r="r" b="b"/>
              <a:pathLst>
                <a:path w="64948" h="23832" extrusionOk="0">
                  <a:moveTo>
                    <a:pt x="31296" y="1"/>
                  </a:moveTo>
                  <a:cubicBezTo>
                    <a:pt x="29430" y="1"/>
                    <a:pt x="27569" y="92"/>
                    <a:pt x="25719" y="414"/>
                  </a:cubicBezTo>
                  <a:cubicBezTo>
                    <a:pt x="22417" y="947"/>
                    <a:pt x="19281" y="1848"/>
                    <a:pt x="16312" y="3416"/>
                  </a:cubicBezTo>
                  <a:cubicBezTo>
                    <a:pt x="16079" y="3549"/>
                    <a:pt x="14711" y="4517"/>
                    <a:pt x="14678" y="4517"/>
                  </a:cubicBezTo>
                  <a:cubicBezTo>
                    <a:pt x="14444" y="4750"/>
                    <a:pt x="14211" y="4917"/>
                    <a:pt x="14011" y="5150"/>
                  </a:cubicBezTo>
                  <a:cubicBezTo>
                    <a:pt x="12310" y="7185"/>
                    <a:pt x="10575" y="9153"/>
                    <a:pt x="8907" y="11221"/>
                  </a:cubicBezTo>
                  <a:cubicBezTo>
                    <a:pt x="6906" y="13757"/>
                    <a:pt x="4904" y="16325"/>
                    <a:pt x="3103" y="19060"/>
                  </a:cubicBezTo>
                  <a:cubicBezTo>
                    <a:pt x="1935" y="20495"/>
                    <a:pt x="901" y="22062"/>
                    <a:pt x="1" y="23730"/>
                  </a:cubicBezTo>
                  <a:cubicBezTo>
                    <a:pt x="65" y="23795"/>
                    <a:pt x="144" y="23832"/>
                    <a:pt x="227" y="23832"/>
                  </a:cubicBezTo>
                  <a:cubicBezTo>
                    <a:pt x="273" y="23832"/>
                    <a:pt x="320" y="23821"/>
                    <a:pt x="368" y="23797"/>
                  </a:cubicBezTo>
                  <a:cubicBezTo>
                    <a:pt x="635" y="23430"/>
                    <a:pt x="868" y="22996"/>
                    <a:pt x="1168" y="22663"/>
                  </a:cubicBezTo>
                  <a:cubicBezTo>
                    <a:pt x="3503" y="20161"/>
                    <a:pt x="6172" y="18193"/>
                    <a:pt x="9274" y="16759"/>
                  </a:cubicBezTo>
                  <a:cubicBezTo>
                    <a:pt x="13677" y="14724"/>
                    <a:pt x="18347" y="13790"/>
                    <a:pt x="23151" y="13456"/>
                  </a:cubicBezTo>
                  <a:cubicBezTo>
                    <a:pt x="23801" y="13390"/>
                    <a:pt x="24452" y="13356"/>
                    <a:pt x="25102" y="13356"/>
                  </a:cubicBezTo>
                  <a:cubicBezTo>
                    <a:pt x="25752" y="13356"/>
                    <a:pt x="26403" y="13390"/>
                    <a:pt x="27053" y="13456"/>
                  </a:cubicBezTo>
                  <a:cubicBezTo>
                    <a:pt x="29021" y="13456"/>
                    <a:pt x="30956" y="13690"/>
                    <a:pt x="32891" y="13823"/>
                  </a:cubicBezTo>
                  <a:cubicBezTo>
                    <a:pt x="36827" y="14057"/>
                    <a:pt x="40630" y="14957"/>
                    <a:pt x="44499" y="15591"/>
                  </a:cubicBezTo>
                  <a:cubicBezTo>
                    <a:pt x="46334" y="15891"/>
                    <a:pt x="48135" y="16492"/>
                    <a:pt x="50036" y="16659"/>
                  </a:cubicBezTo>
                  <a:cubicBezTo>
                    <a:pt x="50804" y="16959"/>
                    <a:pt x="51638" y="16992"/>
                    <a:pt x="52472" y="17126"/>
                  </a:cubicBezTo>
                  <a:cubicBezTo>
                    <a:pt x="56608" y="17926"/>
                    <a:pt x="60777" y="18593"/>
                    <a:pt x="64947" y="19060"/>
                  </a:cubicBezTo>
                  <a:cubicBezTo>
                    <a:pt x="64880" y="18693"/>
                    <a:pt x="64680" y="18427"/>
                    <a:pt x="64480" y="18160"/>
                  </a:cubicBezTo>
                  <a:cubicBezTo>
                    <a:pt x="61645" y="13923"/>
                    <a:pt x="58743" y="9754"/>
                    <a:pt x="55974" y="5484"/>
                  </a:cubicBezTo>
                  <a:cubicBezTo>
                    <a:pt x="55140" y="4150"/>
                    <a:pt x="54073" y="3516"/>
                    <a:pt x="52638" y="3182"/>
                  </a:cubicBezTo>
                  <a:cubicBezTo>
                    <a:pt x="48936" y="2248"/>
                    <a:pt x="45233" y="1514"/>
                    <a:pt x="41497" y="914"/>
                  </a:cubicBezTo>
                  <a:cubicBezTo>
                    <a:pt x="39329" y="580"/>
                    <a:pt x="37161" y="180"/>
                    <a:pt x="34992" y="80"/>
                  </a:cubicBezTo>
                  <a:cubicBezTo>
                    <a:pt x="33760" y="40"/>
                    <a:pt x="32527" y="1"/>
                    <a:pt x="31296" y="1"/>
                  </a:cubicBezTo>
                  <a:close/>
                </a:path>
              </a:pathLst>
            </a:custGeom>
            <a:solidFill>
              <a:srgbClr val="F6F7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41" name="Google Shape;848;p70">
              <a:extLst>
                <a:ext uri="{FF2B5EF4-FFF2-40B4-BE49-F238E27FC236}">
                  <a16:creationId xmlns:a16="http://schemas.microsoft.com/office/drawing/2014/main" id="{AAC4BA90-04DD-BEB8-70BF-AF393E2C6FE5}"/>
                </a:ext>
              </a:extLst>
            </p:cNvPr>
            <p:cNvSpPr/>
            <p:nvPr/>
          </p:nvSpPr>
          <p:spPr>
            <a:xfrm>
              <a:off x="5859175" y="4099775"/>
              <a:ext cx="103425" cy="42225"/>
            </a:xfrm>
            <a:custGeom>
              <a:avLst/>
              <a:gdLst/>
              <a:ahLst/>
              <a:cxnLst/>
              <a:rect l="l" t="t" r="r" b="b"/>
              <a:pathLst>
                <a:path w="4137" h="1689" extrusionOk="0">
                  <a:moveTo>
                    <a:pt x="1928" y="0"/>
                  </a:moveTo>
                  <a:cubicBezTo>
                    <a:pt x="1848" y="0"/>
                    <a:pt x="1762" y="27"/>
                    <a:pt x="1668" y="92"/>
                  </a:cubicBezTo>
                  <a:cubicBezTo>
                    <a:pt x="1135" y="526"/>
                    <a:pt x="468" y="726"/>
                    <a:pt x="1" y="1226"/>
                  </a:cubicBezTo>
                  <a:cubicBezTo>
                    <a:pt x="334" y="1293"/>
                    <a:pt x="668" y="1360"/>
                    <a:pt x="1001" y="1360"/>
                  </a:cubicBezTo>
                  <a:cubicBezTo>
                    <a:pt x="1867" y="1360"/>
                    <a:pt x="2688" y="1689"/>
                    <a:pt x="3537" y="1689"/>
                  </a:cubicBezTo>
                  <a:cubicBezTo>
                    <a:pt x="3735" y="1689"/>
                    <a:pt x="3935" y="1671"/>
                    <a:pt x="4137" y="1626"/>
                  </a:cubicBezTo>
                  <a:cubicBezTo>
                    <a:pt x="3603" y="1193"/>
                    <a:pt x="3036" y="759"/>
                    <a:pt x="2469" y="292"/>
                  </a:cubicBezTo>
                  <a:cubicBezTo>
                    <a:pt x="2301" y="172"/>
                    <a:pt x="2133" y="0"/>
                    <a:pt x="1928" y="0"/>
                  </a:cubicBezTo>
                  <a:close/>
                </a:path>
              </a:pathLst>
            </a:custGeom>
            <a:solidFill>
              <a:srgbClr val="CDB0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42" name="Google Shape;849;p70">
              <a:extLst>
                <a:ext uri="{FF2B5EF4-FFF2-40B4-BE49-F238E27FC236}">
                  <a16:creationId xmlns:a16="http://schemas.microsoft.com/office/drawing/2014/main" id="{425DEF60-48D6-A544-553A-BA576FF2DC90}"/>
                </a:ext>
              </a:extLst>
            </p:cNvPr>
            <p:cNvSpPr/>
            <p:nvPr/>
          </p:nvSpPr>
          <p:spPr>
            <a:xfrm>
              <a:off x="4913500" y="2945400"/>
              <a:ext cx="1508600" cy="1140000"/>
            </a:xfrm>
            <a:custGeom>
              <a:avLst/>
              <a:gdLst/>
              <a:ahLst/>
              <a:cxnLst/>
              <a:rect l="l" t="t" r="r" b="b"/>
              <a:pathLst>
                <a:path w="60344" h="45600" extrusionOk="0">
                  <a:moveTo>
                    <a:pt x="16179" y="1"/>
                  </a:moveTo>
                  <a:lnTo>
                    <a:pt x="16179" y="1"/>
                  </a:lnTo>
                  <a:cubicBezTo>
                    <a:pt x="28855" y="10208"/>
                    <a:pt x="45033" y="17747"/>
                    <a:pt x="55107" y="36527"/>
                  </a:cubicBezTo>
                  <a:cubicBezTo>
                    <a:pt x="48135" y="27454"/>
                    <a:pt x="18581" y="24885"/>
                    <a:pt x="1" y="24285"/>
                  </a:cubicBezTo>
                  <a:lnTo>
                    <a:pt x="1" y="24285"/>
                  </a:lnTo>
                  <a:cubicBezTo>
                    <a:pt x="9574" y="26786"/>
                    <a:pt x="47034" y="24518"/>
                    <a:pt x="55507" y="38928"/>
                  </a:cubicBezTo>
                  <a:cubicBezTo>
                    <a:pt x="57141" y="40897"/>
                    <a:pt x="56908" y="44366"/>
                    <a:pt x="57909" y="45600"/>
                  </a:cubicBezTo>
                  <a:cubicBezTo>
                    <a:pt x="60344" y="30589"/>
                    <a:pt x="31223" y="8307"/>
                    <a:pt x="16179" y="1"/>
                  </a:cubicBezTo>
                  <a:close/>
                </a:path>
              </a:pathLst>
            </a:custGeom>
            <a:solidFill>
              <a:srgbClr val="AD96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43" name="Google Shape;850;p70">
              <a:extLst>
                <a:ext uri="{FF2B5EF4-FFF2-40B4-BE49-F238E27FC236}">
                  <a16:creationId xmlns:a16="http://schemas.microsoft.com/office/drawing/2014/main" id="{7DAE484A-0E37-46E9-E1BF-71E270E8B688}"/>
                </a:ext>
              </a:extLst>
            </p:cNvPr>
            <p:cNvSpPr/>
            <p:nvPr/>
          </p:nvSpPr>
          <p:spPr>
            <a:xfrm>
              <a:off x="5538200" y="2705250"/>
              <a:ext cx="1562725" cy="1385775"/>
            </a:xfrm>
            <a:custGeom>
              <a:avLst/>
              <a:gdLst/>
              <a:ahLst/>
              <a:cxnLst/>
              <a:rect l="l" t="t" r="r" b="b"/>
              <a:pathLst>
                <a:path w="62509" h="55431" extrusionOk="0">
                  <a:moveTo>
                    <a:pt x="318" y="0"/>
                  </a:moveTo>
                  <a:cubicBezTo>
                    <a:pt x="0" y="0"/>
                    <a:pt x="1205" y="1412"/>
                    <a:pt x="1665" y="1668"/>
                  </a:cubicBezTo>
                  <a:cubicBezTo>
                    <a:pt x="10872" y="11675"/>
                    <a:pt x="35956" y="32990"/>
                    <a:pt x="34055" y="53605"/>
                  </a:cubicBezTo>
                  <a:cubicBezTo>
                    <a:pt x="33758" y="54868"/>
                    <a:pt x="33754" y="55430"/>
                    <a:pt x="34017" y="55430"/>
                  </a:cubicBezTo>
                  <a:cubicBezTo>
                    <a:pt x="35614" y="55430"/>
                    <a:pt x="47069" y="34640"/>
                    <a:pt x="62508" y="23984"/>
                  </a:cubicBezTo>
                  <a:lnTo>
                    <a:pt x="62508" y="23984"/>
                  </a:lnTo>
                  <a:cubicBezTo>
                    <a:pt x="53335" y="29688"/>
                    <a:pt x="46230" y="38461"/>
                    <a:pt x="39725" y="46767"/>
                  </a:cubicBezTo>
                  <a:cubicBezTo>
                    <a:pt x="38303" y="47352"/>
                    <a:pt x="35434" y="53000"/>
                    <a:pt x="34923" y="53000"/>
                  </a:cubicBezTo>
                  <a:cubicBezTo>
                    <a:pt x="34823" y="53000"/>
                    <a:pt x="34813" y="52784"/>
                    <a:pt x="34922" y="52270"/>
                  </a:cubicBezTo>
                  <a:cubicBezTo>
                    <a:pt x="36523" y="36159"/>
                    <a:pt x="17810" y="16612"/>
                    <a:pt x="1098" y="467"/>
                  </a:cubicBezTo>
                  <a:cubicBezTo>
                    <a:pt x="654" y="132"/>
                    <a:pt x="415" y="0"/>
                    <a:pt x="318" y="0"/>
                  </a:cubicBezTo>
                  <a:close/>
                </a:path>
              </a:pathLst>
            </a:custGeom>
            <a:solidFill>
              <a:srgbClr val="92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grpSp>
      <p:pic>
        <p:nvPicPr>
          <p:cNvPr id="131" name="Picture 130">
            <a:extLst>
              <a:ext uri="{FF2B5EF4-FFF2-40B4-BE49-F238E27FC236}">
                <a16:creationId xmlns:a16="http://schemas.microsoft.com/office/drawing/2014/main" id="{E5B56FCC-8E05-85B3-A44A-F3E8735E161A}"/>
              </a:ext>
            </a:extLst>
          </p:cNvPr>
          <p:cNvPicPr>
            <a:picLocks noChangeAspect="1"/>
          </p:cNvPicPr>
          <p:nvPr/>
        </p:nvPicPr>
        <p:blipFill>
          <a:blip r:embed="rId3"/>
          <a:stretch>
            <a:fillRect/>
          </a:stretch>
        </p:blipFill>
        <p:spPr>
          <a:xfrm>
            <a:off x="412898" y="4613737"/>
            <a:ext cx="2983005" cy="2128695"/>
          </a:xfrm>
          <a:prstGeom prst="rect">
            <a:avLst/>
          </a:prstGeom>
        </p:spPr>
      </p:pic>
    </p:spTree>
    <p:extLst>
      <p:ext uri="{BB962C8B-B14F-4D97-AF65-F5344CB8AC3E}">
        <p14:creationId xmlns:p14="http://schemas.microsoft.com/office/powerpoint/2010/main" val="18963383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
        <p:cNvGrpSpPr/>
        <p:nvPr/>
      </p:nvGrpSpPr>
      <p:grpSpPr>
        <a:xfrm>
          <a:off x="0" y="0"/>
          <a:ext cx="0" cy="0"/>
          <a:chOff x="0" y="0"/>
          <a:chExt cx="0" cy="0"/>
        </a:xfrm>
      </p:grpSpPr>
      <p:sp>
        <p:nvSpPr>
          <p:cNvPr id="2" name="AutoShape 2"/>
          <p:cNvSpPr/>
          <p:nvPr/>
        </p:nvSpPr>
        <p:spPr>
          <a:xfrm>
            <a:off x="-223717" y="558800"/>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AutoShape 3"/>
          <p:cNvSpPr/>
          <p:nvPr/>
        </p:nvSpPr>
        <p:spPr>
          <a:xfrm>
            <a:off x="-223717" y="1121417"/>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AutoShape 4"/>
          <p:cNvSpPr/>
          <p:nvPr/>
        </p:nvSpPr>
        <p:spPr>
          <a:xfrm>
            <a:off x="-223717" y="1684035"/>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p:cNvSpPr/>
          <p:nvPr/>
        </p:nvSpPr>
        <p:spPr>
          <a:xfrm>
            <a:off x="-223717" y="2265703"/>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p:cNvSpPr/>
          <p:nvPr/>
        </p:nvSpPr>
        <p:spPr>
          <a:xfrm>
            <a:off x="-223717" y="2834670"/>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p:cNvSpPr/>
          <p:nvPr/>
        </p:nvSpPr>
        <p:spPr>
          <a:xfrm>
            <a:off x="-223717" y="3429000"/>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AutoShape 8"/>
          <p:cNvSpPr/>
          <p:nvPr/>
        </p:nvSpPr>
        <p:spPr>
          <a:xfrm>
            <a:off x="-223717" y="4010705"/>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p:cNvSpPr/>
          <p:nvPr/>
        </p:nvSpPr>
        <p:spPr>
          <a:xfrm>
            <a:off x="-223717" y="4592373"/>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p:cNvSpPr/>
          <p:nvPr/>
        </p:nvSpPr>
        <p:spPr>
          <a:xfrm>
            <a:off x="-223717" y="5174040"/>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AutoShape 11"/>
          <p:cNvSpPr/>
          <p:nvPr/>
        </p:nvSpPr>
        <p:spPr>
          <a:xfrm>
            <a:off x="-223717" y="5755707"/>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AutoShape 12"/>
          <p:cNvSpPr/>
          <p:nvPr/>
        </p:nvSpPr>
        <p:spPr>
          <a:xfrm>
            <a:off x="-223717" y="6337375"/>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23" name="Group 23"/>
          <p:cNvGrpSpPr/>
          <p:nvPr/>
        </p:nvGrpSpPr>
        <p:grpSpPr>
          <a:xfrm>
            <a:off x="856527" y="-21145"/>
            <a:ext cx="10035875" cy="1169073"/>
            <a:chOff x="0" y="-38100"/>
            <a:chExt cx="1837740" cy="442077"/>
          </a:xfrm>
        </p:grpSpPr>
        <p:sp>
          <p:nvSpPr>
            <p:cNvPr id="24" name="Freeform 24"/>
            <p:cNvSpPr/>
            <p:nvPr/>
          </p:nvSpPr>
          <p:spPr>
            <a:xfrm>
              <a:off x="0" y="0"/>
              <a:ext cx="1837740" cy="348073"/>
            </a:xfrm>
            <a:custGeom>
              <a:avLst/>
              <a:gdLst/>
              <a:ahLst/>
              <a:cxnLst/>
              <a:rect l="l" t="t" r="r" b="b"/>
              <a:pathLst>
                <a:path w="1837740" h="403977">
                  <a:moveTo>
                    <a:pt x="16643" y="0"/>
                  </a:moveTo>
                  <a:lnTo>
                    <a:pt x="1821097" y="0"/>
                  </a:lnTo>
                  <a:cubicBezTo>
                    <a:pt x="1830289" y="0"/>
                    <a:pt x="1837740" y="7451"/>
                    <a:pt x="1837740" y="16643"/>
                  </a:cubicBezTo>
                  <a:lnTo>
                    <a:pt x="1837740" y="387334"/>
                  </a:lnTo>
                  <a:cubicBezTo>
                    <a:pt x="1837740" y="391748"/>
                    <a:pt x="1835987" y="395981"/>
                    <a:pt x="1832866" y="399102"/>
                  </a:cubicBezTo>
                  <a:cubicBezTo>
                    <a:pt x="1829745" y="402223"/>
                    <a:pt x="1825511" y="403977"/>
                    <a:pt x="1821097" y="403977"/>
                  </a:cubicBezTo>
                  <a:lnTo>
                    <a:pt x="16643" y="403977"/>
                  </a:lnTo>
                  <a:cubicBezTo>
                    <a:pt x="7451" y="403977"/>
                    <a:pt x="0" y="396526"/>
                    <a:pt x="0" y="387334"/>
                  </a:cubicBezTo>
                  <a:lnTo>
                    <a:pt x="0" y="16643"/>
                  </a:lnTo>
                  <a:cubicBezTo>
                    <a:pt x="0" y="7451"/>
                    <a:pt x="7451" y="0"/>
                    <a:pt x="16643" y="0"/>
                  </a:cubicBezTo>
                  <a:close/>
                </a:path>
              </a:pathLst>
            </a:custGeom>
            <a:solidFill>
              <a:srgbClr val="BF5954"/>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25" name="TextBox 25"/>
            <p:cNvSpPr txBox="1"/>
            <p:nvPr/>
          </p:nvSpPr>
          <p:spPr>
            <a:xfrm>
              <a:off x="0" y="-38100"/>
              <a:ext cx="1837740" cy="44207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26"/>
          <p:cNvSpPr/>
          <p:nvPr/>
        </p:nvSpPr>
        <p:spPr>
          <a:xfrm rot="-3085816">
            <a:off x="11074967" y="173242"/>
            <a:ext cx="851964" cy="877307"/>
          </a:xfrm>
          <a:custGeom>
            <a:avLst/>
            <a:gdLst/>
            <a:ahLst/>
            <a:cxnLst/>
            <a:rect l="l" t="t" r="r" b="b"/>
            <a:pathLst>
              <a:path w="2721566" h="2809359">
                <a:moveTo>
                  <a:pt x="0" y="0"/>
                </a:moveTo>
                <a:lnTo>
                  <a:pt x="2721567" y="0"/>
                </a:lnTo>
                <a:lnTo>
                  <a:pt x="2721567" y="2809359"/>
                </a:lnTo>
                <a:lnTo>
                  <a:pt x="0" y="280935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31" name="TextBox 30">
            <a:extLst>
              <a:ext uri="{FF2B5EF4-FFF2-40B4-BE49-F238E27FC236}">
                <a16:creationId xmlns:a16="http://schemas.microsoft.com/office/drawing/2014/main" id="{8A956377-AC85-42B8-F4A0-B7A15A3C955B}"/>
              </a:ext>
            </a:extLst>
          </p:cNvPr>
          <p:cNvSpPr txBox="1"/>
          <p:nvPr/>
        </p:nvSpPr>
        <p:spPr>
          <a:xfrm>
            <a:off x="1009636" y="70292"/>
            <a:ext cx="9729655" cy="954107"/>
          </a:xfrm>
          <a:prstGeom prst="rect">
            <a:avLst/>
          </a:prstGeom>
          <a:noFill/>
        </p:spPr>
        <p:txBody>
          <a:bodyPr wrap="square">
            <a:spAutoFit/>
          </a:bodyPr>
          <a:lstStyle/>
          <a:p>
            <a:pPr algn="just">
              <a:spcAft>
                <a:spcPts val="800"/>
              </a:spcAft>
            </a:pPr>
            <a:r>
              <a:rPr lang="vi-VN"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Câu 2: Các tác giả dưới đây sáng tác theo phong cách nào? Hãy ghi vài nét ngắn gọn về phong cách sáng tác của họ</a:t>
            </a:r>
            <a:endParaRPr lang="en-SG"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4" name="Table 13">
            <a:extLst>
              <a:ext uri="{FF2B5EF4-FFF2-40B4-BE49-F238E27FC236}">
                <a16:creationId xmlns:a16="http://schemas.microsoft.com/office/drawing/2014/main" id="{C3C4319D-1217-5970-227A-F23EBCC38511}"/>
              </a:ext>
            </a:extLst>
          </p:cNvPr>
          <p:cNvGraphicFramePr>
            <a:graphicFrameLocks noGrp="1"/>
          </p:cNvGraphicFramePr>
          <p:nvPr>
            <p:extLst>
              <p:ext uri="{D42A27DB-BD31-4B8C-83A1-F6EECF244321}">
                <p14:modId xmlns:p14="http://schemas.microsoft.com/office/powerpoint/2010/main" val="2131454918"/>
              </p:ext>
            </p:extLst>
          </p:nvPr>
        </p:nvGraphicFramePr>
        <p:xfrm>
          <a:off x="211630" y="1157246"/>
          <a:ext cx="11745017" cy="5554110"/>
        </p:xfrm>
        <a:graphic>
          <a:graphicData uri="http://schemas.openxmlformats.org/drawingml/2006/table">
            <a:tbl>
              <a:tblPr firstRow="1" firstCol="1" bandRow="1">
                <a:tableStyleId>{10A1B5D5-9B99-4C35-A422-299274C87663}</a:tableStyleId>
              </a:tblPr>
              <a:tblGrid>
                <a:gridCol w="1420400">
                  <a:extLst>
                    <a:ext uri="{9D8B030D-6E8A-4147-A177-3AD203B41FA5}">
                      <a16:colId xmlns:a16="http://schemas.microsoft.com/office/drawing/2014/main" val="2912736087"/>
                    </a:ext>
                  </a:extLst>
                </a:gridCol>
                <a:gridCol w="6377651">
                  <a:extLst>
                    <a:ext uri="{9D8B030D-6E8A-4147-A177-3AD203B41FA5}">
                      <a16:colId xmlns:a16="http://schemas.microsoft.com/office/drawing/2014/main" val="4042906039"/>
                    </a:ext>
                  </a:extLst>
                </a:gridCol>
                <a:gridCol w="3946966">
                  <a:extLst>
                    <a:ext uri="{9D8B030D-6E8A-4147-A177-3AD203B41FA5}">
                      <a16:colId xmlns:a16="http://schemas.microsoft.com/office/drawing/2014/main" val="1379936201"/>
                    </a:ext>
                  </a:extLst>
                </a:gridCol>
              </a:tblGrid>
              <a:tr h="532658">
                <a:tc>
                  <a:txBody>
                    <a:bodyPr/>
                    <a:lstStyle/>
                    <a:p>
                      <a:pPr algn="ctr">
                        <a:lnSpc>
                          <a:spcPct val="100000"/>
                        </a:lnSpc>
                        <a:spcAft>
                          <a:spcPts val="800"/>
                        </a:spcAft>
                      </a:pPr>
                      <a:r>
                        <a:rPr lang="vi-VN" sz="2800" dirty="0">
                          <a:solidFill>
                            <a:schemeClr val="tx1"/>
                          </a:solidFill>
                          <a:effectLst/>
                          <a:latin typeface="+mj-lt"/>
                        </a:rPr>
                        <a:t>Tác giả</a:t>
                      </a:r>
                      <a:endParaRPr lang="en-SG" sz="2000" dirty="0">
                        <a:solidFill>
                          <a:schemeClr val="tx1"/>
                        </a:solidFill>
                        <a:effectLst/>
                        <a:latin typeface="+mj-lt"/>
                        <a:ea typeface="Calibri" panose="020F0502020204030204" pitchFamily="34" charset="0"/>
                        <a:cs typeface="Times New Roman" panose="02020603050405020304" pitchFamily="18" charset="0"/>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ctr">
                        <a:lnSpc>
                          <a:spcPct val="100000"/>
                        </a:lnSpc>
                        <a:spcAft>
                          <a:spcPts val="800"/>
                        </a:spcAft>
                      </a:pPr>
                      <a:r>
                        <a:rPr lang="vi-VN" sz="2800" dirty="0">
                          <a:solidFill>
                            <a:schemeClr val="tx1"/>
                          </a:solidFill>
                          <a:effectLst/>
                          <a:latin typeface="+mj-lt"/>
                        </a:rPr>
                        <a:t>Phong cách cổ điển</a:t>
                      </a:r>
                      <a:endParaRPr lang="en-SG" sz="2000" dirty="0">
                        <a:solidFill>
                          <a:schemeClr val="tx1"/>
                        </a:solidFill>
                        <a:effectLst/>
                        <a:latin typeface="+mj-lt"/>
                        <a:ea typeface="Calibri" panose="020F0502020204030204" pitchFamily="34" charset="0"/>
                        <a:cs typeface="Times New Roman" panose="02020603050405020304" pitchFamily="18" charset="0"/>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ctr">
                        <a:lnSpc>
                          <a:spcPct val="100000"/>
                        </a:lnSpc>
                        <a:spcAft>
                          <a:spcPts val="800"/>
                        </a:spcAft>
                      </a:pPr>
                      <a:r>
                        <a:rPr lang="vi-VN" sz="2800" dirty="0">
                          <a:solidFill>
                            <a:schemeClr val="tx1"/>
                          </a:solidFill>
                          <a:effectLst/>
                          <a:latin typeface="+mj-lt"/>
                        </a:rPr>
                        <a:t>Phong cách lãng mạn</a:t>
                      </a:r>
                      <a:endParaRPr lang="en-SG" sz="2000" dirty="0">
                        <a:solidFill>
                          <a:schemeClr val="tx1"/>
                        </a:solidFill>
                        <a:effectLst/>
                        <a:latin typeface="+mj-lt"/>
                        <a:ea typeface="Calibri" panose="020F0502020204030204" pitchFamily="34" charset="0"/>
                        <a:cs typeface="Times New Roman" panose="02020603050405020304" pitchFamily="18" charset="0"/>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extLst>
                  <a:ext uri="{0D108BD9-81ED-4DB2-BD59-A6C34878D82A}">
                    <a16:rowId xmlns:a16="http://schemas.microsoft.com/office/drawing/2014/main" val="3331882232"/>
                  </a:ext>
                </a:extLst>
              </a:tr>
              <a:tr h="1828800">
                <a:tc>
                  <a:txBody>
                    <a:bodyPr/>
                    <a:lstStyle/>
                    <a:p>
                      <a:pPr algn="ctr">
                        <a:lnSpc>
                          <a:spcPct val="100000"/>
                        </a:lnSpc>
                        <a:spcAft>
                          <a:spcPts val="800"/>
                        </a:spcAft>
                      </a:pPr>
                      <a:r>
                        <a:rPr lang="vi-VN" sz="2800" i="1" dirty="0">
                          <a:solidFill>
                            <a:schemeClr val="tx1"/>
                          </a:solidFill>
                          <a:effectLst/>
                          <a:latin typeface="+mj-lt"/>
                        </a:rPr>
                        <a:t>Thôi Hiệu</a:t>
                      </a:r>
                      <a:endParaRPr lang="en-SG" sz="2000" i="1" dirty="0">
                        <a:solidFill>
                          <a:schemeClr val="tx1"/>
                        </a:solidFill>
                        <a:effectLst/>
                        <a:latin typeface="+mj-lt"/>
                        <a:ea typeface="Calibri" panose="020F0502020204030204" pitchFamily="34" charset="0"/>
                        <a:cs typeface="Times New Roman" panose="02020603050405020304" pitchFamily="18" charset="0"/>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000" dirty="0">
                        <a:solidFill>
                          <a:schemeClr val="tx1"/>
                        </a:solidFill>
                        <a:effectLst/>
                        <a:latin typeface="+mj-lt"/>
                        <a:ea typeface="Calibri" panose="020F0502020204030204" pitchFamily="34" charset="0"/>
                        <a:cs typeface="Times New Roman" panose="02020603050405020304" pitchFamily="18" charset="0"/>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000">
                        <a:solidFill>
                          <a:schemeClr val="tx1"/>
                        </a:solidFill>
                        <a:effectLst/>
                        <a:latin typeface="+mj-lt"/>
                        <a:ea typeface="Calibri" panose="020F0502020204030204" pitchFamily="34" charset="0"/>
                        <a:cs typeface="Times New Roman" panose="02020603050405020304" pitchFamily="18" charset="0"/>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2519911"/>
                  </a:ext>
                </a:extLst>
              </a:tr>
              <a:tr h="1458410">
                <a:tc>
                  <a:txBody>
                    <a:bodyPr/>
                    <a:lstStyle/>
                    <a:p>
                      <a:pPr algn="ctr">
                        <a:lnSpc>
                          <a:spcPct val="100000"/>
                        </a:lnSpc>
                        <a:spcAft>
                          <a:spcPts val="800"/>
                        </a:spcAft>
                      </a:pPr>
                      <a:r>
                        <a:rPr lang="vi-VN" sz="2800" i="1">
                          <a:solidFill>
                            <a:schemeClr val="tx1"/>
                          </a:solidFill>
                          <a:effectLst/>
                          <a:latin typeface="+mj-lt"/>
                        </a:rPr>
                        <a:t>Huy Cận</a:t>
                      </a:r>
                      <a:endParaRPr lang="en-SG" sz="2000" i="1">
                        <a:solidFill>
                          <a:schemeClr val="tx1"/>
                        </a:solidFill>
                        <a:effectLst/>
                        <a:latin typeface="+mj-lt"/>
                        <a:ea typeface="Calibri" panose="020F0502020204030204" pitchFamily="34" charset="0"/>
                        <a:cs typeface="Times New Roman" panose="02020603050405020304" pitchFamily="18" charset="0"/>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000" dirty="0">
                        <a:solidFill>
                          <a:schemeClr val="tx1"/>
                        </a:solidFill>
                        <a:effectLst/>
                        <a:latin typeface="+mj-lt"/>
                        <a:ea typeface="Calibri" panose="020F0502020204030204" pitchFamily="34" charset="0"/>
                        <a:cs typeface="Times New Roman" panose="02020603050405020304" pitchFamily="18" charset="0"/>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000" dirty="0">
                        <a:solidFill>
                          <a:schemeClr val="tx1"/>
                        </a:solidFill>
                        <a:effectLst/>
                        <a:latin typeface="+mj-lt"/>
                        <a:ea typeface="Calibri" panose="020F0502020204030204" pitchFamily="34" charset="0"/>
                        <a:cs typeface="Times New Roman" panose="02020603050405020304" pitchFamily="18" charset="0"/>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2966551"/>
                  </a:ext>
                </a:extLst>
              </a:tr>
              <a:tr h="1734242">
                <a:tc>
                  <a:txBody>
                    <a:bodyPr/>
                    <a:lstStyle/>
                    <a:p>
                      <a:pPr algn="ctr">
                        <a:lnSpc>
                          <a:spcPct val="100000"/>
                        </a:lnSpc>
                        <a:spcAft>
                          <a:spcPts val="800"/>
                        </a:spcAft>
                      </a:pPr>
                      <a:r>
                        <a:rPr lang="vi-VN" sz="2800" i="1" dirty="0">
                          <a:solidFill>
                            <a:schemeClr val="tx1"/>
                          </a:solidFill>
                          <a:effectLst/>
                          <a:latin typeface="+mj-lt"/>
                        </a:rPr>
                        <a:t>Lưu Trọng Lư</a:t>
                      </a:r>
                      <a:endParaRPr lang="en-SG" sz="2000" i="1" dirty="0">
                        <a:solidFill>
                          <a:schemeClr val="tx1"/>
                        </a:solidFill>
                        <a:effectLst/>
                        <a:latin typeface="+mj-lt"/>
                        <a:ea typeface="Calibri" panose="020F0502020204030204" pitchFamily="34" charset="0"/>
                        <a:cs typeface="Times New Roman" panose="02020603050405020304" pitchFamily="18" charset="0"/>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000">
                        <a:solidFill>
                          <a:schemeClr val="tx1"/>
                        </a:solidFill>
                        <a:effectLst/>
                        <a:latin typeface="+mj-lt"/>
                        <a:ea typeface="Calibri" panose="020F0502020204030204" pitchFamily="34" charset="0"/>
                        <a:cs typeface="Times New Roman" panose="02020603050405020304" pitchFamily="18" charset="0"/>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000" dirty="0">
                        <a:solidFill>
                          <a:schemeClr val="tx1"/>
                        </a:solidFill>
                        <a:effectLst/>
                        <a:latin typeface="+mj-lt"/>
                        <a:ea typeface="Calibri" panose="020F0502020204030204" pitchFamily="34" charset="0"/>
                        <a:cs typeface="Times New Roman" panose="02020603050405020304" pitchFamily="18" charset="0"/>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2901950"/>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
        <p:cNvGrpSpPr/>
        <p:nvPr/>
      </p:nvGrpSpPr>
      <p:grpSpPr>
        <a:xfrm>
          <a:off x="0" y="0"/>
          <a:ext cx="0" cy="0"/>
          <a:chOff x="0" y="0"/>
          <a:chExt cx="0" cy="0"/>
        </a:xfrm>
      </p:grpSpPr>
      <p:sp>
        <p:nvSpPr>
          <p:cNvPr id="2" name="AutoShape 2"/>
          <p:cNvSpPr/>
          <p:nvPr/>
        </p:nvSpPr>
        <p:spPr>
          <a:xfrm>
            <a:off x="-223717" y="558800"/>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AutoShape 3"/>
          <p:cNvSpPr/>
          <p:nvPr/>
        </p:nvSpPr>
        <p:spPr>
          <a:xfrm>
            <a:off x="-223717" y="1121417"/>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AutoShape 4"/>
          <p:cNvSpPr/>
          <p:nvPr/>
        </p:nvSpPr>
        <p:spPr>
          <a:xfrm>
            <a:off x="-223717" y="1684035"/>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5"/>
          <p:cNvSpPr/>
          <p:nvPr/>
        </p:nvSpPr>
        <p:spPr>
          <a:xfrm>
            <a:off x="-223717" y="2265703"/>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AutoShape 6"/>
          <p:cNvSpPr/>
          <p:nvPr/>
        </p:nvSpPr>
        <p:spPr>
          <a:xfrm>
            <a:off x="-223717" y="2834670"/>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AutoShape 7"/>
          <p:cNvSpPr/>
          <p:nvPr/>
        </p:nvSpPr>
        <p:spPr>
          <a:xfrm>
            <a:off x="-223717" y="3429000"/>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AutoShape 8"/>
          <p:cNvSpPr/>
          <p:nvPr/>
        </p:nvSpPr>
        <p:spPr>
          <a:xfrm>
            <a:off x="-223717" y="4010705"/>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p:cNvSpPr/>
          <p:nvPr/>
        </p:nvSpPr>
        <p:spPr>
          <a:xfrm>
            <a:off x="-223717" y="4592373"/>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p:cNvSpPr/>
          <p:nvPr/>
        </p:nvSpPr>
        <p:spPr>
          <a:xfrm>
            <a:off x="-223717" y="5174040"/>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AutoShape 11"/>
          <p:cNvSpPr/>
          <p:nvPr/>
        </p:nvSpPr>
        <p:spPr>
          <a:xfrm>
            <a:off x="-223717" y="5755707"/>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AutoShape 12"/>
          <p:cNvSpPr/>
          <p:nvPr/>
        </p:nvSpPr>
        <p:spPr>
          <a:xfrm>
            <a:off x="-223717" y="6337375"/>
            <a:ext cx="12639433" cy="0"/>
          </a:xfrm>
          <a:prstGeom prst="line">
            <a:avLst/>
          </a:prstGeom>
          <a:ln w="38100" cap="flat">
            <a:solidFill>
              <a:srgbClr val="FFD7C4"/>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23" name="Group 23"/>
          <p:cNvGrpSpPr/>
          <p:nvPr/>
        </p:nvGrpSpPr>
        <p:grpSpPr>
          <a:xfrm>
            <a:off x="856527" y="-21145"/>
            <a:ext cx="10035875" cy="1169073"/>
            <a:chOff x="0" y="-38100"/>
            <a:chExt cx="1837740" cy="442077"/>
          </a:xfrm>
        </p:grpSpPr>
        <p:sp>
          <p:nvSpPr>
            <p:cNvPr id="24" name="Freeform 24"/>
            <p:cNvSpPr/>
            <p:nvPr/>
          </p:nvSpPr>
          <p:spPr>
            <a:xfrm>
              <a:off x="0" y="0"/>
              <a:ext cx="1837740" cy="348073"/>
            </a:xfrm>
            <a:custGeom>
              <a:avLst/>
              <a:gdLst/>
              <a:ahLst/>
              <a:cxnLst/>
              <a:rect l="l" t="t" r="r" b="b"/>
              <a:pathLst>
                <a:path w="1837740" h="403977">
                  <a:moveTo>
                    <a:pt x="16643" y="0"/>
                  </a:moveTo>
                  <a:lnTo>
                    <a:pt x="1821097" y="0"/>
                  </a:lnTo>
                  <a:cubicBezTo>
                    <a:pt x="1830289" y="0"/>
                    <a:pt x="1837740" y="7451"/>
                    <a:pt x="1837740" y="16643"/>
                  </a:cubicBezTo>
                  <a:lnTo>
                    <a:pt x="1837740" y="387334"/>
                  </a:lnTo>
                  <a:cubicBezTo>
                    <a:pt x="1837740" y="391748"/>
                    <a:pt x="1835987" y="395981"/>
                    <a:pt x="1832866" y="399102"/>
                  </a:cubicBezTo>
                  <a:cubicBezTo>
                    <a:pt x="1829745" y="402223"/>
                    <a:pt x="1825511" y="403977"/>
                    <a:pt x="1821097" y="403977"/>
                  </a:cubicBezTo>
                  <a:lnTo>
                    <a:pt x="16643" y="403977"/>
                  </a:lnTo>
                  <a:cubicBezTo>
                    <a:pt x="7451" y="403977"/>
                    <a:pt x="0" y="396526"/>
                    <a:pt x="0" y="387334"/>
                  </a:cubicBezTo>
                  <a:lnTo>
                    <a:pt x="0" y="16643"/>
                  </a:lnTo>
                  <a:cubicBezTo>
                    <a:pt x="0" y="7451"/>
                    <a:pt x="7451" y="0"/>
                    <a:pt x="16643" y="0"/>
                  </a:cubicBezTo>
                  <a:close/>
                </a:path>
              </a:pathLst>
            </a:custGeom>
            <a:solidFill>
              <a:srgbClr val="BF5954"/>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25" name="TextBox 25"/>
            <p:cNvSpPr txBox="1"/>
            <p:nvPr/>
          </p:nvSpPr>
          <p:spPr>
            <a:xfrm>
              <a:off x="0" y="-38100"/>
              <a:ext cx="1837740" cy="442077"/>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26"/>
          <p:cNvSpPr/>
          <p:nvPr/>
        </p:nvSpPr>
        <p:spPr>
          <a:xfrm rot="-3085816">
            <a:off x="11074967" y="173242"/>
            <a:ext cx="851964" cy="877307"/>
          </a:xfrm>
          <a:custGeom>
            <a:avLst/>
            <a:gdLst/>
            <a:ahLst/>
            <a:cxnLst/>
            <a:rect l="l" t="t" r="r" b="b"/>
            <a:pathLst>
              <a:path w="2721566" h="2809359">
                <a:moveTo>
                  <a:pt x="0" y="0"/>
                </a:moveTo>
                <a:lnTo>
                  <a:pt x="2721567" y="0"/>
                </a:lnTo>
                <a:lnTo>
                  <a:pt x="2721567" y="2809359"/>
                </a:lnTo>
                <a:lnTo>
                  <a:pt x="0" y="280935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31" name="TextBox 30">
            <a:extLst>
              <a:ext uri="{FF2B5EF4-FFF2-40B4-BE49-F238E27FC236}">
                <a16:creationId xmlns:a16="http://schemas.microsoft.com/office/drawing/2014/main" id="{8A956377-AC85-42B8-F4A0-B7A15A3C955B}"/>
              </a:ext>
            </a:extLst>
          </p:cNvPr>
          <p:cNvSpPr txBox="1"/>
          <p:nvPr/>
        </p:nvSpPr>
        <p:spPr>
          <a:xfrm>
            <a:off x="1009636" y="70292"/>
            <a:ext cx="9729655" cy="954107"/>
          </a:xfrm>
          <a:prstGeom prst="rect">
            <a:avLst/>
          </a:prstGeom>
          <a:noFill/>
        </p:spPr>
        <p:txBody>
          <a:bodyPr wrap="square">
            <a:spAutoFit/>
          </a:bodyPr>
          <a:lstStyle/>
          <a:p>
            <a:pPr algn="just">
              <a:spcAft>
                <a:spcPts val="800"/>
              </a:spcAft>
            </a:pPr>
            <a:r>
              <a:rPr lang="vi-VN"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Câu 2: Các tác giả dưới đây sáng tác theo phong cách nào? Hãy ghi vài nét ngắn gọn về phong cách sáng tác của họ</a:t>
            </a:r>
            <a:endParaRPr lang="en-SG"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4" name="Table 13">
            <a:extLst>
              <a:ext uri="{FF2B5EF4-FFF2-40B4-BE49-F238E27FC236}">
                <a16:creationId xmlns:a16="http://schemas.microsoft.com/office/drawing/2014/main" id="{C3C4319D-1217-5970-227A-F23EBCC38511}"/>
              </a:ext>
            </a:extLst>
          </p:cNvPr>
          <p:cNvGraphicFramePr>
            <a:graphicFrameLocks noGrp="1"/>
          </p:cNvGraphicFramePr>
          <p:nvPr>
            <p:extLst>
              <p:ext uri="{D42A27DB-BD31-4B8C-83A1-F6EECF244321}">
                <p14:modId xmlns:p14="http://schemas.microsoft.com/office/powerpoint/2010/main" val="1231006268"/>
              </p:ext>
            </p:extLst>
          </p:nvPr>
        </p:nvGraphicFramePr>
        <p:xfrm>
          <a:off x="211630" y="1157246"/>
          <a:ext cx="11745017" cy="5554110"/>
        </p:xfrm>
        <a:graphic>
          <a:graphicData uri="http://schemas.openxmlformats.org/drawingml/2006/table">
            <a:tbl>
              <a:tblPr firstRow="1" firstCol="1" bandRow="1">
                <a:tableStyleId>{10A1B5D5-9B99-4C35-A422-299274C87663}</a:tableStyleId>
              </a:tblPr>
              <a:tblGrid>
                <a:gridCol w="1420400">
                  <a:extLst>
                    <a:ext uri="{9D8B030D-6E8A-4147-A177-3AD203B41FA5}">
                      <a16:colId xmlns:a16="http://schemas.microsoft.com/office/drawing/2014/main" val="2912736087"/>
                    </a:ext>
                  </a:extLst>
                </a:gridCol>
                <a:gridCol w="6377651">
                  <a:extLst>
                    <a:ext uri="{9D8B030D-6E8A-4147-A177-3AD203B41FA5}">
                      <a16:colId xmlns:a16="http://schemas.microsoft.com/office/drawing/2014/main" val="4042906039"/>
                    </a:ext>
                  </a:extLst>
                </a:gridCol>
                <a:gridCol w="3946966">
                  <a:extLst>
                    <a:ext uri="{9D8B030D-6E8A-4147-A177-3AD203B41FA5}">
                      <a16:colId xmlns:a16="http://schemas.microsoft.com/office/drawing/2014/main" val="1379936201"/>
                    </a:ext>
                  </a:extLst>
                </a:gridCol>
              </a:tblGrid>
              <a:tr h="532658">
                <a:tc>
                  <a:txBody>
                    <a:bodyPr/>
                    <a:lstStyle/>
                    <a:p>
                      <a:pPr algn="ctr">
                        <a:lnSpc>
                          <a:spcPct val="100000"/>
                        </a:lnSpc>
                        <a:spcAft>
                          <a:spcPts val="800"/>
                        </a:spcAft>
                      </a:pPr>
                      <a:r>
                        <a:rPr lang="vi-VN" sz="2800" dirty="0">
                          <a:solidFill>
                            <a:schemeClr val="tx1"/>
                          </a:solidFill>
                          <a:effectLst/>
                          <a:latin typeface="+mj-lt"/>
                        </a:rPr>
                        <a:t>Tác giả</a:t>
                      </a:r>
                      <a:endParaRPr lang="en-SG" sz="2000" dirty="0">
                        <a:solidFill>
                          <a:schemeClr val="tx1"/>
                        </a:solidFill>
                        <a:effectLst/>
                        <a:latin typeface="+mj-lt"/>
                        <a:ea typeface="Calibri" panose="020F0502020204030204" pitchFamily="34" charset="0"/>
                        <a:cs typeface="Times New Roman" panose="02020603050405020304" pitchFamily="18" charset="0"/>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ctr">
                        <a:lnSpc>
                          <a:spcPct val="100000"/>
                        </a:lnSpc>
                        <a:spcAft>
                          <a:spcPts val="800"/>
                        </a:spcAft>
                      </a:pPr>
                      <a:r>
                        <a:rPr lang="vi-VN" sz="2800" dirty="0">
                          <a:solidFill>
                            <a:schemeClr val="tx1"/>
                          </a:solidFill>
                          <a:effectLst/>
                          <a:latin typeface="+mj-lt"/>
                        </a:rPr>
                        <a:t>Phong cách cổ điển</a:t>
                      </a:r>
                      <a:endParaRPr lang="en-SG" sz="2000" dirty="0">
                        <a:solidFill>
                          <a:schemeClr val="tx1"/>
                        </a:solidFill>
                        <a:effectLst/>
                        <a:latin typeface="+mj-lt"/>
                        <a:ea typeface="Calibri" panose="020F0502020204030204" pitchFamily="34" charset="0"/>
                        <a:cs typeface="Times New Roman" panose="02020603050405020304" pitchFamily="18" charset="0"/>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tc>
                  <a:txBody>
                    <a:bodyPr/>
                    <a:lstStyle/>
                    <a:p>
                      <a:pPr algn="ctr">
                        <a:lnSpc>
                          <a:spcPct val="100000"/>
                        </a:lnSpc>
                        <a:spcAft>
                          <a:spcPts val="800"/>
                        </a:spcAft>
                      </a:pPr>
                      <a:r>
                        <a:rPr lang="vi-VN" sz="2800" dirty="0">
                          <a:solidFill>
                            <a:schemeClr val="tx1"/>
                          </a:solidFill>
                          <a:effectLst/>
                          <a:latin typeface="+mj-lt"/>
                        </a:rPr>
                        <a:t>Phong cách lãng mạn</a:t>
                      </a:r>
                      <a:endParaRPr lang="en-SG" sz="2000" dirty="0">
                        <a:solidFill>
                          <a:schemeClr val="tx1"/>
                        </a:solidFill>
                        <a:effectLst/>
                        <a:latin typeface="+mj-lt"/>
                        <a:ea typeface="Calibri" panose="020F0502020204030204" pitchFamily="34" charset="0"/>
                        <a:cs typeface="Times New Roman" panose="02020603050405020304" pitchFamily="18" charset="0"/>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1DE"/>
                    </a:solidFill>
                  </a:tcPr>
                </a:tc>
                <a:extLst>
                  <a:ext uri="{0D108BD9-81ED-4DB2-BD59-A6C34878D82A}">
                    <a16:rowId xmlns:a16="http://schemas.microsoft.com/office/drawing/2014/main" val="3331882232"/>
                  </a:ext>
                </a:extLst>
              </a:tr>
              <a:tr h="1828800">
                <a:tc>
                  <a:txBody>
                    <a:bodyPr/>
                    <a:lstStyle/>
                    <a:p>
                      <a:pPr algn="ctr">
                        <a:lnSpc>
                          <a:spcPct val="100000"/>
                        </a:lnSpc>
                        <a:spcAft>
                          <a:spcPts val="800"/>
                        </a:spcAft>
                      </a:pPr>
                      <a:r>
                        <a:rPr lang="vi-VN" sz="2800" i="1" dirty="0">
                          <a:solidFill>
                            <a:schemeClr val="tx1"/>
                          </a:solidFill>
                          <a:effectLst/>
                          <a:latin typeface="+mj-lt"/>
                        </a:rPr>
                        <a:t>Thôi Hiệu</a:t>
                      </a:r>
                      <a:endParaRPr lang="en-SG" sz="2000" i="1" dirty="0">
                        <a:solidFill>
                          <a:schemeClr val="tx1"/>
                        </a:solidFill>
                        <a:effectLst/>
                        <a:latin typeface="+mj-lt"/>
                        <a:ea typeface="Calibri" panose="020F0502020204030204" pitchFamily="34" charset="0"/>
                        <a:cs typeface="Times New Roman" panose="02020603050405020304" pitchFamily="18" charset="0"/>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000" dirty="0">
                        <a:solidFill>
                          <a:schemeClr val="tx1"/>
                        </a:solidFill>
                        <a:effectLst/>
                        <a:latin typeface="+mj-lt"/>
                        <a:ea typeface="Calibri" panose="020F0502020204030204" pitchFamily="34" charset="0"/>
                        <a:cs typeface="Times New Roman" panose="02020603050405020304" pitchFamily="18" charset="0"/>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800">
                          <a:solidFill>
                            <a:schemeClr val="tx1"/>
                          </a:solidFill>
                          <a:effectLst/>
                          <a:latin typeface="+mj-lt"/>
                        </a:rPr>
                        <a:t> </a:t>
                      </a:r>
                      <a:endParaRPr lang="en-SG" sz="2000">
                        <a:solidFill>
                          <a:schemeClr val="tx1"/>
                        </a:solidFill>
                        <a:effectLst/>
                        <a:latin typeface="+mj-lt"/>
                        <a:ea typeface="Calibri" panose="020F0502020204030204" pitchFamily="34" charset="0"/>
                        <a:cs typeface="Times New Roman" panose="02020603050405020304" pitchFamily="18" charset="0"/>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2519911"/>
                  </a:ext>
                </a:extLst>
              </a:tr>
              <a:tr h="1458410">
                <a:tc>
                  <a:txBody>
                    <a:bodyPr/>
                    <a:lstStyle/>
                    <a:p>
                      <a:pPr algn="ctr">
                        <a:lnSpc>
                          <a:spcPct val="100000"/>
                        </a:lnSpc>
                        <a:spcAft>
                          <a:spcPts val="800"/>
                        </a:spcAft>
                      </a:pPr>
                      <a:r>
                        <a:rPr lang="vi-VN" sz="2800" i="1">
                          <a:solidFill>
                            <a:schemeClr val="tx1"/>
                          </a:solidFill>
                          <a:effectLst/>
                          <a:latin typeface="+mj-lt"/>
                        </a:rPr>
                        <a:t>Huy Cận</a:t>
                      </a:r>
                      <a:endParaRPr lang="en-SG" sz="2000" i="1">
                        <a:solidFill>
                          <a:schemeClr val="tx1"/>
                        </a:solidFill>
                        <a:effectLst/>
                        <a:latin typeface="+mj-lt"/>
                        <a:ea typeface="Calibri" panose="020F0502020204030204" pitchFamily="34" charset="0"/>
                        <a:cs typeface="Times New Roman" panose="02020603050405020304" pitchFamily="18" charset="0"/>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800">
                          <a:solidFill>
                            <a:schemeClr val="tx1"/>
                          </a:solidFill>
                          <a:effectLst/>
                          <a:latin typeface="+mj-lt"/>
                        </a:rPr>
                        <a:t> </a:t>
                      </a:r>
                      <a:endParaRPr lang="en-SG" sz="2000">
                        <a:solidFill>
                          <a:schemeClr val="tx1"/>
                        </a:solidFill>
                        <a:effectLst/>
                        <a:latin typeface="+mj-lt"/>
                        <a:ea typeface="Calibri" panose="020F0502020204030204" pitchFamily="34" charset="0"/>
                        <a:cs typeface="Times New Roman" panose="02020603050405020304" pitchFamily="18" charset="0"/>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000" dirty="0">
                        <a:solidFill>
                          <a:schemeClr val="tx1"/>
                        </a:solidFill>
                        <a:effectLst/>
                        <a:latin typeface="+mj-lt"/>
                        <a:ea typeface="Calibri" panose="020F0502020204030204" pitchFamily="34" charset="0"/>
                        <a:cs typeface="Times New Roman" panose="02020603050405020304" pitchFamily="18" charset="0"/>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2966551"/>
                  </a:ext>
                </a:extLst>
              </a:tr>
              <a:tr h="1734242">
                <a:tc>
                  <a:txBody>
                    <a:bodyPr/>
                    <a:lstStyle/>
                    <a:p>
                      <a:pPr algn="ctr">
                        <a:lnSpc>
                          <a:spcPct val="100000"/>
                        </a:lnSpc>
                        <a:spcAft>
                          <a:spcPts val="800"/>
                        </a:spcAft>
                      </a:pPr>
                      <a:r>
                        <a:rPr lang="vi-VN" sz="2800" i="1" dirty="0">
                          <a:solidFill>
                            <a:schemeClr val="tx1"/>
                          </a:solidFill>
                          <a:effectLst/>
                          <a:latin typeface="+mj-lt"/>
                        </a:rPr>
                        <a:t>Lưu Trọng Lư</a:t>
                      </a:r>
                      <a:endParaRPr lang="en-SG" sz="2000" i="1" dirty="0">
                        <a:solidFill>
                          <a:schemeClr val="tx1"/>
                        </a:solidFill>
                        <a:effectLst/>
                        <a:latin typeface="+mj-lt"/>
                        <a:ea typeface="Calibri" panose="020F0502020204030204" pitchFamily="34" charset="0"/>
                        <a:cs typeface="Times New Roman" panose="02020603050405020304" pitchFamily="18" charset="0"/>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800">
                          <a:solidFill>
                            <a:schemeClr val="tx1"/>
                          </a:solidFill>
                          <a:effectLst/>
                          <a:latin typeface="+mj-lt"/>
                        </a:rPr>
                        <a:t> </a:t>
                      </a:r>
                      <a:endParaRPr lang="en-SG" sz="2000">
                        <a:solidFill>
                          <a:schemeClr val="tx1"/>
                        </a:solidFill>
                        <a:effectLst/>
                        <a:latin typeface="+mj-lt"/>
                        <a:ea typeface="Calibri" panose="020F0502020204030204" pitchFamily="34" charset="0"/>
                        <a:cs typeface="Times New Roman" panose="02020603050405020304" pitchFamily="18" charset="0"/>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000" dirty="0">
                        <a:solidFill>
                          <a:schemeClr val="tx1"/>
                        </a:solidFill>
                        <a:effectLst/>
                        <a:latin typeface="+mj-lt"/>
                        <a:ea typeface="Calibri" panose="020F0502020204030204" pitchFamily="34" charset="0"/>
                        <a:cs typeface="Times New Roman" panose="02020603050405020304" pitchFamily="18" charset="0"/>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2901950"/>
                  </a:ext>
                </a:extLst>
              </a:tr>
            </a:tbl>
          </a:graphicData>
        </a:graphic>
      </p:graphicFrame>
      <p:sp>
        <p:nvSpPr>
          <p:cNvPr id="15" name="TextBox 14">
            <a:extLst>
              <a:ext uri="{FF2B5EF4-FFF2-40B4-BE49-F238E27FC236}">
                <a16:creationId xmlns:a16="http://schemas.microsoft.com/office/drawing/2014/main" id="{89323E0C-F28D-578F-DACE-B93E68B85F87}"/>
              </a:ext>
            </a:extLst>
          </p:cNvPr>
          <p:cNvSpPr txBox="1"/>
          <p:nvPr/>
        </p:nvSpPr>
        <p:spPr>
          <a:xfrm>
            <a:off x="1603094" y="1655414"/>
            <a:ext cx="6383438" cy="1815882"/>
          </a:xfrm>
          <a:prstGeom prst="rect">
            <a:avLst/>
          </a:prstGeom>
          <a:noFill/>
        </p:spPr>
        <p:txBody>
          <a:bodyPr wrap="square">
            <a:spAutoFit/>
          </a:bodyPr>
          <a:lstStyle/>
          <a:p>
            <a:pPr marL="0" marR="0" lvl="0" indent="0" algn="just" defTabSz="609585" rtl="0" eaLnBrk="1" fontAlgn="auto" latinLnBrk="0" hangingPunct="1">
              <a:lnSpc>
                <a:spcPct val="100000"/>
              </a:lnSpc>
              <a:spcBef>
                <a:spcPts val="0"/>
              </a:spcBef>
              <a:spcAft>
                <a:spcPts val="8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Phong cách cổ điển, tuân thủ chặt chẽ những quy phạm của thơ ca cổ điển trên các phương diện: thi luật, đề tài, cảm hứng, nguyên tắc tổ chức từ ngữ, hình ảnh,…</a:t>
            </a:r>
            <a:endParaRPr kumimoji="0" lang="en-SG" sz="20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CD15645B-937D-5507-4F6D-2A61C452CD8A}"/>
              </a:ext>
            </a:extLst>
          </p:cNvPr>
          <p:cNvSpPr txBox="1"/>
          <p:nvPr/>
        </p:nvSpPr>
        <p:spPr>
          <a:xfrm>
            <a:off x="7986531" y="3510420"/>
            <a:ext cx="3970115" cy="1384995"/>
          </a:xfrm>
          <a:prstGeom prst="rect">
            <a:avLst/>
          </a:prstGeom>
          <a:noFill/>
        </p:spPr>
        <p:txBody>
          <a:bodyPr wrap="square">
            <a:spAutoFit/>
          </a:bodyPr>
          <a:lstStyle/>
          <a:p>
            <a:pPr marL="0" marR="0" lvl="0" indent="0" algn="just" defTabSz="609585" rtl="0" eaLnBrk="1" fontAlgn="auto" latinLnBrk="0" hangingPunct="1">
              <a:lnSpc>
                <a:spcPct val="100000"/>
              </a:lnSpc>
              <a:spcBef>
                <a:spcPts val="0"/>
              </a:spcBef>
              <a:spcAft>
                <a:spcPts val="8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Phong cách thơ lãng mạn, có sự kết hợp tinh tế giữa chất cổ điển và hiện đại. </a:t>
            </a:r>
            <a:endParaRPr kumimoji="0" lang="en-SG" sz="20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0B40D8C7-F27A-9245-BB1F-65B58B4B0A2C}"/>
              </a:ext>
            </a:extLst>
          </p:cNvPr>
          <p:cNvSpPr txBox="1"/>
          <p:nvPr/>
        </p:nvSpPr>
        <p:spPr>
          <a:xfrm>
            <a:off x="7986531" y="4924095"/>
            <a:ext cx="3970115" cy="1815882"/>
          </a:xfrm>
          <a:prstGeom prst="rect">
            <a:avLst/>
          </a:prstGeom>
          <a:noFill/>
        </p:spPr>
        <p:txBody>
          <a:bodyPr wrap="square">
            <a:spAutoFit/>
          </a:bodyPr>
          <a:lstStyle/>
          <a:p>
            <a:pPr marL="0" marR="0" lvl="0" indent="0" algn="just" defTabSz="609585" rtl="0" eaLnBrk="1" fontAlgn="auto" latinLnBrk="0" hangingPunct="1">
              <a:lnSpc>
                <a:spcPct val="100000"/>
              </a:lnSpc>
              <a:spcBef>
                <a:spcPts val="0"/>
              </a:spcBef>
              <a:spcAft>
                <a:spcPts val="8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Phong cách thơ lãng mạn, đề cao cảm xúc và cảm nhận thế giới qua “cái tôi” trữ tình đầy bay bổng.</a:t>
            </a:r>
            <a:endParaRPr kumimoji="0" lang="en-SG" sz="20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880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0">
            <a:extLst>
              <a:ext uri="{FF2B5EF4-FFF2-40B4-BE49-F238E27FC236}">
                <a16:creationId xmlns:a16="http://schemas.microsoft.com/office/drawing/2014/main" id="{DFCD3244-3861-4BFC-7C2F-6CBC404118F6}"/>
              </a:ext>
            </a:extLst>
          </p:cNvPr>
          <p:cNvSpPr/>
          <p:nvPr/>
        </p:nvSpPr>
        <p:spPr>
          <a:xfrm>
            <a:off x="3368590" y="396790"/>
            <a:ext cx="5454820" cy="5454820"/>
          </a:xfrm>
          <a:prstGeom prst="ellipse">
            <a:avLst/>
          </a:prstGeom>
          <a:solidFill>
            <a:srgbClr val="F7F9F3"/>
          </a:solidFill>
          <a:ln>
            <a:noFill/>
          </a:ln>
          <a:effectLst>
            <a:outerShdw blurRad="215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a:ea typeface="楷体" panose="02010609060101010101" pitchFamily="49" charset="-122"/>
              <a:cs typeface="+mn-cs"/>
            </a:endParaRPr>
          </a:p>
        </p:txBody>
      </p:sp>
      <p:sp>
        <p:nvSpPr>
          <p:cNvPr id="10" name="矩形 15">
            <a:extLst>
              <a:ext uri="{FF2B5EF4-FFF2-40B4-BE49-F238E27FC236}">
                <a16:creationId xmlns:a16="http://schemas.microsoft.com/office/drawing/2014/main" id="{AAB4505F-A807-ADD2-ECF6-4317CA782746}"/>
              </a:ext>
            </a:extLst>
          </p:cNvPr>
          <p:cNvSpPr/>
          <p:nvPr/>
        </p:nvSpPr>
        <p:spPr>
          <a:xfrm>
            <a:off x="5381460" y="812139"/>
            <a:ext cx="1429079" cy="1225081"/>
          </a:xfrm>
          <a:prstGeom prst="rect">
            <a:avLst/>
          </a:prstGeom>
          <a:solidFill>
            <a:srgbClr val="394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Arial"/>
                <a:ea typeface="微软雅黑"/>
                <a:cs typeface="+mn-cs"/>
              </a:rPr>
              <a:t>3</a:t>
            </a:r>
            <a:endParaRPr kumimoji="0" lang="zh-CN" altLang="en-US" sz="7200" b="1" i="0" u="none" strike="noStrike" kern="1200" cap="none" spc="0" normalizeH="0" baseline="0" noProof="0" dirty="0">
              <a:ln>
                <a:noFill/>
              </a:ln>
              <a:solidFill>
                <a:prstClr val="white"/>
              </a:solidFill>
              <a:effectLst/>
              <a:uLnTx/>
              <a:uFillTx/>
              <a:latin typeface="Arial"/>
              <a:ea typeface="微软雅黑"/>
              <a:cs typeface="+mn-cs"/>
            </a:endParaRPr>
          </a:p>
        </p:txBody>
      </p:sp>
      <p:sp>
        <p:nvSpPr>
          <p:cNvPr id="12" name="TextBox 11">
            <a:extLst>
              <a:ext uri="{FF2B5EF4-FFF2-40B4-BE49-F238E27FC236}">
                <a16:creationId xmlns:a16="http://schemas.microsoft.com/office/drawing/2014/main" id="{4E2B9AEE-8701-0351-A16B-80A0591CC357}"/>
              </a:ext>
            </a:extLst>
          </p:cNvPr>
          <p:cNvSpPr txBox="1"/>
          <p:nvPr/>
        </p:nvSpPr>
        <p:spPr>
          <a:xfrm>
            <a:off x="3821503" y="2593477"/>
            <a:ext cx="4548991" cy="1862048"/>
          </a:xfrm>
          <a:prstGeom prst="rect">
            <a:avLst/>
          </a:prstGeom>
          <a:noFill/>
        </p:spPr>
        <p:txBody>
          <a:bodyPr wrap="square">
            <a:spAutoFit/>
          </a:bodyPr>
          <a:lstStyle/>
          <a:p>
            <a:pPr marL="0" marR="0" lvl="0" indent="-6350" algn="ctr"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err="1">
                <a:ln>
                  <a:noFill/>
                </a:ln>
                <a:solidFill>
                  <a:srgbClr val="99BDB5">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11500" b="1" i="0" u="none" strike="noStrike" kern="1200" cap="none" spc="0" normalizeH="0" baseline="0" noProof="0" dirty="0">
                <a:ln>
                  <a:noFill/>
                </a:ln>
                <a:solidFill>
                  <a:srgbClr val="99BDB5">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a:t>
            </a:r>
            <a:endParaRPr kumimoji="0" lang="en-SG" sz="8800" b="0" i="0" u="none" strike="noStrike" kern="1200" cap="none" spc="0" normalizeH="0" baseline="0" noProof="0" dirty="0">
              <a:ln>
                <a:noFill/>
              </a:ln>
              <a:solidFill>
                <a:srgbClr val="99BDB5">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oogle Shape;812;p70">
            <a:extLst>
              <a:ext uri="{FF2B5EF4-FFF2-40B4-BE49-F238E27FC236}">
                <a16:creationId xmlns:a16="http://schemas.microsoft.com/office/drawing/2014/main" id="{582D4F21-7B71-0ADD-CE6A-BEB4C0490353}"/>
              </a:ext>
            </a:extLst>
          </p:cNvPr>
          <p:cNvGrpSpPr/>
          <p:nvPr/>
        </p:nvGrpSpPr>
        <p:grpSpPr>
          <a:xfrm>
            <a:off x="8207829" y="4613737"/>
            <a:ext cx="3733800" cy="1924903"/>
            <a:chOff x="4189650" y="2440275"/>
            <a:chExt cx="4195525" cy="2055425"/>
          </a:xfrm>
        </p:grpSpPr>
        <p:sp>
          <p:nvSpPr>
            <p:cNvPr id="4" name="Google Shape;813;p70">
              <a:extLst>
                <a:ext uri="{FF2B5EF4-FFF2-40B4-BE49-F238E27FC236}">
                  <a16:creationId xmlns:a16="http://schemas.microsoft.com/office/drawing/2014/main" id="{BC004DDF-E63B-95E0-6605-7A6960F14CA7}"/>
                </a:ext>
              </a:extLst>
            </p:cNvPr>
            <p:cNvSpPr/>
            <p:nvPr/>
          </p:nvSpPr>
          <p:spPr>
            <a:xfrm>
              <a:off x="4189650" y="4130425"/>
              <a:ext cx="4195525" cy="365275"/>
            </a:xfrm>
            <a:custGeom>
              <a:avLst/>
              <a:gdLst/>
              <a:ahLst/>
              <a:cxnLst/>
              <a:rect l="l" t="t" r="r" b="b"/>
              <a:pathLst>
                <a:path w="167821" h="14611" extrusionOk="0">
                  <a:moveTo>
                    <a:pt x="83894" y="0"/>
                  </a:moveTo>
                  <a:cubicBezTo>
                    <a:pt x="37561" y="0"/>
                    <a:pt x="1" y="3269"/>
                    <a:pt x="1" y="7305"/>
                  </a:cubicBezTo>
                  <a:cubicBezTo>
                    <a:pt x="1" y="11342"/>
                    <a:pt x="37561" y="14611"/>
                    <a:pt x="83894" y="14611"/>
                  </a:cubicBezTo>
                  <a:cubicBezTo>
                    <a:pt x="130227" y="14611"/>
                    <a:pt x="167820" y="11342"/>
                    <a:pt x="167820" y="7305"/>
                  </a:cubicBezTo>
                  <a:cubicBezTo>
                    <a:pt x="167820" y="3269"/>
                    <a:pt x="130227" y="0"/>
                    <a:pt x="83894" y="0"/>
                  </a:cubicBezTo>
                  <a:close/>
                </a:path>
              </a:pathLst>
            </a:custGeom>
            <a:solidFill>
              <a:srgbClr val="4437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5" name="Google Shape;814;p70">
              <a:extLst>
                <a:ext uri="{FF2B5EF4-FFF2-40B4-BE49-F238E27FC236}">
                  <a16:creationId xmlns:a16="http://schemas.microsoft.com/office/drawing/2014/main" id="{40B3866B-1596-88B1-8B40-6006E891E9A8}"/>
                </a:ext>
              </a:extLst>
            </p:cNvPr>
            <p:cNvSpPr/>
            <p:nvPr/>
          </p:nvSpPr>
          <p:spPr>
            <a:xfrm>
              <a:off x="5619000" y="3139700"/>
              <a:ext cx="117625" cy="144300"/>
            </a:xfrm>
            <a:custGeom>
              <a:avLst/>
              <a:gdLst/>
              <a:ahLst/>
              <a:cxnLst/>
              <a:rect l="l" t="t" r="r" b="b"/>
              <a:pathLst>
                <a:path w="4705" h="5772" extrusionOk="0">
                  <a:moveTo>
                    <a:pt x="2202" y="1"/>
                  </a:moveTo>
                  <a:cubicBezTo>
                    <a:pt x="1969" y="1202"/>
                    <a:pt x="1635" y="2202"/>
                    <a:pt x="468" y="2603"/>
                  </a:cubicBezTo>
                  <a:cubicBezTo>
                    <a:pt x="460" y="2604"/>
                    <a:pt x="451" y="2605"/>
                    <a:pt x="442" y="2605"/>
                  </a:cubicBezTo>
                  <a:cubicBezTo>
                    <a:pt x="344" y="2605"/>
                    <a:pt x="212" y="2511"/>
                    <a:pt x="118" y="2511"/>
                  </a:cubicBezTo>
                  <a:cubicBezTo>
                    <a:pt x="49" y="2511"/>
                    <a:pt x="1" y="2562"/>
                    <a:pt x="1" y="2736"/>
                  </a:cubicBezTo>
                  <a:cubicBezTo>
                    <a:pt x="1" y="2970"/>
                    <a:pt x="134" y="3170"/>
                    <a:pt x="368" y="3270"/>
                  </a:cubicBezTo>
                  <a:cubicBezTo>
                    <a:pt x="901" y="3470"/>
                    <a:pt x="1468" y="3670"/>
                    <a:pt x="1735" y="4271"/>
                  </a:cubicBezTo>
                  <a:cubicBezTo>
                    <a:pt x="2002" y="4671"/>
                    <a:pt x="2102" y="5171"/>
                    <a:pt x="2202" y="5772"/>
                  </a:cubicBezTo>
                  <a:cubicBezTo>
                    <a:pt x="2603" y="4371"/>
                    <a:pt x="3203" y="3303"/>
                    <a:pt x="4704" y="2836"/>
                  </a:cubicBezTo>
                  <a:cubicBezTo>
                    <a:pt x="3503" y="2403"/>
                    <a:pt x="2769" y="1835"/>
                    <a:pt x="2536" y="735"/>
                  </a:cubicBezTo>
                  <a:cubicBezTo>
                    <a:pt x="2436" y="535"/>
                    <a:pt x="2336" y="334"/>
                    <a:pt x="2202" y="1"/>
                  </a:cubicBezTo>
                  <a:close/>
                </a:path>
              </a:pathLst>
            </a:custGeom>
            <a:solidFill>
              <a:srgbClr val="ECEC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6" name="Google Shape;815;p70">
              <a:extLst>
                <a:ext uri="{FF2B5EF4-FFF2-40B4-BE49-F238E27FC236}">
                  <a16:creationId xmlns:a16="http://schemas.microsoft.com/office/drawing/2014/main" id="{832AF5B5-DB4C-F0A5-64CD-D8EB812D0F17}"/>
                </a:ext>
              </a:extLst>
            </p:cNvPr>
            <p:cNvSpPr/>
            <p:nvPr/>
          </p:nvSpPr>
          <p:spPr>
            <a:xfrm>
              <a:off x="5515600" y="2769450"/>
              <a:ext cx="120100" cy="133000"/>
            </a:xfrm>
            <a:custGeom>
              <a:avLst/>
              <a:gdLst/>
              <a:ahLst/>
              <a:cxnLst/>
              <a:rect l="l" t="t" r="r" b="b"/>
              <a:pathLst>
                <a:path w="4804" h="5320" extrusionOk="0">
                  <a:moveTo>
                    <a:pt x="2235" y="0"/>
                  </a:moveTo>
                  <a:cubicBezTo>
                    <a:pt x="1835" y="1368"/>
                    <a:pt x="1401" y="2402"/>
                    <a:pt x="0" y="2569"/>
                  </a:cubicBezTo>
                  <a:cubicBezTo>
                    <a:pt x="0" y="2802"/>
                    <a:pt x="134" y="2902"/>
                    <a:pt x="334" y="2969"/>
                  </a:cubicBezTo>
                  <a:cubicBezTo>
                    <a:pt x="1268" y="3269"/>
                    <a:pt x="1802" y="3903"/>
                    <a:pt x="1969" y="4870"/>
                  </a:cubicBezTo>
                  <a:cubicBezTo>
                    <a:pt x="2069" y="5192"/>
                    <a:pt x="2109" y="5319"/>
                    <a:pt x="2190" y="5319"/>
                  </a:cubicBezTo>
                  <a:cubicBezTo>
                    <a:pt x="2244" y="5319"/>
                    <a:pt x="2316" y="5264"/>
                    <a:pt x="2436" y="5171"/>
                  </a:cubicBezTo>
                  <a:cubicBezTo>
                    <a:pt x="2602" y="3936"/>
                    <a:pt x="3370" y="3169"/>
                    <a:pt x="4804" y="2702"/>
                  </a:cubicBezTo>
                  <a:cubicBezTo>
                    <a:pt x="3236" y="2369"/>
                    <a:pt x="2636" y="1368"/>
                    <a:pt x="2235" y="0"/>
                  </a:cubicBezTo>
                  <a:close/>
                </a:path>
              </a:pathLst>
            </a:custGeom>
            <a:solidFill>
              <a:srgbClr val="ECEC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7" name="Google Shape;816;p70">
              <a:extLst>
                <a:ext uri="{FF2B5EF4-FFF2-40B4-BE49-F238E27FC236}">
                  <a16:creationId xmlns:a16="http://schemas.microsoft.com/office/drawing/2014/main" id="{D29A78AF-4EF3-365E-A220-BE0F45C52C64}"/>
                </a:ext>
              </a:extLst>
            </p:cNvPr>
            <p:cNvSpPr/>
            <p:nvPr/>
          </p:nvSpPr>
          <p:spPr>
            <a:xfrm>
              <a:off x="6028475" y="3170575"/>
              <a:ext cx="75075" cy="90900"/>
            </a:xfrm>
            <a:custGeom>
              <a:avLst/>
              <a:gdLst/>
              <a:ahLst/>
              <a:cxnLst/>
              <a:rect l="l" t="t" r="r" b="b"/>
              <a:pathLst>
                <a:path w="3003" h="3636" extrusionOk="0">
                  <a:moveTo>
                    <a:pt x="1535" y="0"/>
                  </a:moveTo>
                  <a:cubicBezTo>
                    <a:pt x="1301" y="767"/>
                    <a:pt x="801" y="1268"/>
                    <a:pt x="0" y="1668"/>
                  </a:cubicBezTo>
                  <a:cubicBezTo>
                    <a:pt x="967" y="1935"/>
                    <a:pt x="1301" y="2569"/>
                    <a:pt x="1535" y="3636"/>
                  </a:cubicBezTo>
                  <a:cubicBezTo>
                    <a:pt x="1835" y="2535"/>
                    <a:pt x="2202" y="1901"/>
                    <a:pt x="3002" y="1701"/>
                  </a:cubicBezTo>
                  <a:cubicBezTo>
                    <a:pt x="2435" y="1234"/>
                    <a:pt x="1801" y="834"/>
                    <a:pt x="1535" y="0"/>
                  </a:cubicBezTo>
                  <a:close/>
                </a:path>
              </a:pathLst>
            </a:custGeom>
            <a:solidFill>
              <a:srgbClr val="ECEC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8" name="Google Shape;817;p70">
              <a:extLst>
                <a:ext uri="{FF2B5EF4-FFF2-40B4-BE49-F238E27FC236}">
                  <a16:creationId xmlns:a16="http://schemas.microsoft.com/office/drawing/2014/main" id="{4BB1FF2A-E104-FF05-3E53-E80A0F41BC27}"/>
                </a:ext>
              </a:extLst>
            </p:cNvPr>
            <p:cNvSpPr/>
            <p:nvPr/>
          </p:nvSpPr>
          <p:spPr>
            <a:xfrm>
              <a:off x="6304500" y="3626725"/>
              <a:ext cx="88425" cy="103425"/>
            </a:xfrm>
            <a:custGeom>
              <a:avLst/>
              <a:gdLst/>
              <a:ahLst/>
              <a:cxnLst/>
              <a:rect l="l" t="t" r="r" b="b"/>
              <a:pathLst>
                <a:path w="3537" h="4137" extrusionOk="0">
                  <a:moveTo>
                    <a:pt x="1568" y="0"/>
                  </a:moveTo>
                  <a:cubicBezTo>
                    <a:pt x="1401" y="1068"/>
                    <a:pt x="1034" y="1802"/>
                    <a:pt x="0" y="2002"/>
                  </a:cubicBezTo>
                  <a:cubicBezTo>
                    <a:pt x="267" y="2669"/>
                    <a:pt x="1134" y="2702"/>
                    <a:pt x="1335" y="3436"/>
                  </a:cubicBezTo>
                  <a:cubicBezTo>
                    <a:pt x="1435" y="3603"/>
                    <a:pt x="1535" y="3803"/>
                    <a:pt x="1668" y="4137"/>
                  </a:cubicBezTo>
                  <a:cubicBezTo>
                    <a:pt x="2002" y="3203"/>
                    <a:pt x="2435" y="2502"/>
                    <a:pt x="3536" y="2102"/>
                  </a:cubicBezTo>
                  <a:cubicBezTo>
                    <a:pt x="2302" y="1768"/>
                    <a:pt x="1968" y="901"/>
                    <a:pt x="1568" y="0"/>
                  </a:cubicBezTo>
                  <a:close/>
                </a:path>
              </a:pathLst>
            </a:custGeom>
            <a:solidFill>
              <a:srgbClr val="ECEC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9" name="Google Shape;818;p70">
              <a:extLst>
                <a:ext uri="{FF2B5EF4-FFF2-40B4-BE49-F238E27FC236}">
                  <a16:creationId xmlns:a16="http://schemas.microsoft.com/office/drawing/2014/main" id="{2595F73A-B2AB-D4D7-F480-C283570E15EB}"/>
                </a:ext>
              </a:extLst>
            </p:cNvPr>
            <p:cNvSpPr/>
            <p:nvPr/>
          </p:nvSpPr>
          <p:spPr>
            <a:xfrm>
              <a:off x="6840700" y="3392400"/>
              <a:ext cx="90925" cy="111750"/>
            </a:xfrm>
            <a:custGeom>
              <a:avLst/>
              <a:gdLst/>
              <a:ahLst/>
              <a:cxnLst/>
              <a:rect l="l" t="t" r="r" b="b"/>
              <a:pathLst>
                <a:path w="3637" h="4470" extrusionOk="0">
                  <a:moveTo>
                    <a:pt x="1769" y="0"/>
                  </a:moveTo>
                  <a:cubicBezTo>
                    <a:pt x="1602" y="1168"/>
                    <a:pt x="1135" y="1835"/>
                    <a:pt x="1" y="2168"/>
                  </a:cubicBezTo>
                  <a:cubicBezTo>
                    <a:pt x="1135" y="2535"/>
                    <a:pt x="1569" y="3236"/>
                    <a:pt x="1802" y="4470"/>
                  </a:cubicBezTo>
                  <a:cubicBezTo>
                    <a:pt x="2102" y="3302"/>
                    <a:pt x="2569" y="2569"/>
                    <a:pt x="3637" y="2168"/>
                  </a:cubicBezTo>
                  <a:cubicBezTo>
                    <a:pt x="2569" y="1801"/>
                    <a:pt x="2102" y="1067"/>
                    <a:pt x="1769" y="0"/>
                  </a:cubicBezTo>
                  <a:close/>
                </a:path>
              </a:pathLst>
            </a:custGeom>
            <a:solidFill>
              <a:srgbClr val="ECEC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1" name="Google Shape;819;p70">
              <a:extLst>
                <a:ext uri="{FF2B5EF4-FFF2-40B4-BE49-F238E27FC236}">
                  <a16:creationId xmlns:a16="http://schemas.microsoft.com/office/drawing/2014/main" id="{D3BF73E8-BF5A-4CC8-026D-4BD15913D4D5}"/>
                </a:ext>
              </a:extLst>
            </p:cNvPr>
            <p:cNvSpPr/>
            <p:nvPr/>
          </p:nvSpPr>
          <p:spPr>
            <a:xfrm>
              <a:off x="6178575" y="2993775"/>
              <a:ext cx="25" cy="25"/>
            </a:xfrm>
            <a:custGeom>
              <a:avLst/>
              <a:gdLst/>
              <a:ahLst/>
              <a:cxnLst/>
              <a:rect l="l" t="t" r="r" b="b"/>
              <a:pathLst>
                <a:path w="1" h="1" extrusionOk="0">
                  <a:moveTo>
                    <a:pt x="0" y="0"/>
                  </a:moveTo>
                  <a:lnTo>
                    <a:pt x="0" y="0"/>
                  </a:lnTo>
                  <a:lnTo>
                    <a:pt x="0" y="0"/>
                  </a:lnTo>
                  <a:close/>
                </a:path>
              </a:pathLst>
            </a:custGeom>
            <a:solidFill>
              <a:srgbClr val="CCD7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3" name="Google Shape;820;p70">
              <a:extLst>
                <a:ext uri="{FF2B5EF4-FFF2-40B4-BE49-F238E27FC236}">
                  <a16:creationId xmlns:a16="http://schemas.microsoft.com/office/drawing/2014/main" id="{24B17E45-4CB6-3ACC-A731-EBDBAFF4DA47}"/>
                </a:ext>
              </a:extLst>
            </p:cNvPr>
            <p:cNvSpPr/>
            <p:nvPr/>
          </p:nvSpPr>
          <p:spPr>
            <a:xfrm>
              <a:off x="6226950" y="3639225"/>
              <a:ext cx="110925" cy="147625"/>
            </a:xfrm>
            <a:custGeom>
              <a:avLst/>
              <a:gdLst/>
              <a:ahLst/>
              <a:cxnLst/>
              <a:rect l="l" t="t" r="r" b="b"/>
              <a:pathLst>
                <a:path w="4437" h="5905" extrusionOk="0">
                  <a:moveTo>
                    <a:pt x="2402" y="1"/>
                  </a:moveTo>
                  <a:cubicBezTo>
                    <a:pt x="2202" y="1302"/>
                    <a:pt x="1601" y="2336"/>
                    <a:pt x="0" y="2836"/>
                  </a:cubicBezTo>
                  <a:cubicBezTo>
                    <a:pt x="1668" y="3236"/>
                    <a:pt x="2168" y="4304"/>
                    <a:pt x="2435" y="5905"/>
                  </a:cubicBezTo>
                  <a:cubicBezTo>
                    <a:pt x="2735" y="4404"/>
                    <a:pt x="3336" y="3470"/>
                    <a:pt x="4437" y="2936"/>
                  </a:cubicBezTo>
                  <a:cubicBezTo>
                    <a:pt x="4236" y="2202"/>
                    <a:pt x="3369" y="2169"/>
                    <a:pt x="3102" y="1502"/>
                  </a:cubicBezTo>
                  <a:cubicBezTo>
                    <a:pt x="2869" y="1002"/>
                    <a:pt x="2635" y="501"/>
                    <a:pt x="2402" y="1"/>
                  </a:cubicBezTo>
                  <a:close/>
                </a:path>
              </a:pathLst>
            </a:custGeom>
            <a:solidFill>
              <a:srgbClr val="CCD7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4" name="Google Shape;821;p70">
              <a:extLst>
                <a:ext uri="{FF2B5EF4-FFF2-40B4-BE49-F238E27FC236}">
                  <a16:creationId xmlns:a16="http://schemas.microsoft.com/office/drawing/2014/main" id="{1016BCC5-44FF-7DAA-B4AD-E9DA8B9D91F5}"/>
                </a:ext>
              </a:extLst>
            </p:cNvPr>
            <p:cNvSpPr/>
            <p:nvPr/>
          </p:nvSpPr>
          <p:spPr>
            <a:xfrm>
              <a:off x="6407075" y="3825950"/>
              <a:ext cx="1752925" cy="415425"/>
            </a:xfrm>
            <a:custGeom>
              <a:avLst/>
              <a:gdLst/>
              <a:ahLst/>
              <a:cxnLst/>
              <a:rect l="l" t="t" r="r" b="b"/>
              <a:pathLst>
                <a:path w="70117" h="16617" extrusionOk="0">
                  <a:moveTo>
                    <a:pt x="22824" y="1"/>
                  </a:moveTo>
                  <a:cubicBezTo>
                    <a:pt x="21576" y="1"/>
                    <a:pt x="20330" y="217"/>
                    <a:pt x="19114" y="404"/>
                  </a:cubicBezTo>
                  <a:cubicBezTo>
                    <a:pt x="13210" y="1238"/>
                    <a:pt x="7706" y="3106"/>
                    <a:pt x="3102" y="7042"/>
                  </a:cubicBezTo>
                  <a:cubicBezTo>
                    <a:pt x="1935" y="8010"/>
                    <a:pt x="667" y="8977"/>
                    <a:pt x="0" y="10445"/>
                  </a:cubicBezTo>
                  <a:cubicBezTo>
                    <a:pt x="34" y="10778"/>
                    <a:pt x="267" y="10945"/>
                    <a:pt x="534" y="11045"/>
                  </a:cubicBezTo>
                  <a:cubicBezTo>
                    <a:pt x="2569" y="12079"/>
                    <a:pt x="3970" y="13714"/>
                    <a:pt x="5071" y="15682"/>
                  </a:cubicBezTo>
                  <a:cubicBezTo>
                    <a:pt x="5237" y="16049"/>
                    <a:pt x="5437" y="16416"/>
                    <a:pt x="5871" y="16516"/>
                  </a:cubicBezTo>
                  <a:cubicBezTo>
                    <a:pt x="6046" y="16543"/>
                    <a:pt x="6220" y="16556"/>
                    <a:pt x="6394" y="16556"/>
                  </a:cubicBezTo>
                  <a:cubicBezTo>
                    <a:pt x="6854" y="16556"/>
                    <a:pt x="7313" y="16470"/>
                    <a:pt x="7772" y="16349"/>
                  </a:cubicBezTo>
                  <a:cubicBezTo>
                    <a:pt x="12609" y="15081"/>
                    <a:pt x="17613" y="14681"/>
                    <a:pt x="22583" y="14548"/>
                  </a:cubicBezTo>
                  <a:cubicBezTo>
                    <a:pt x="22891" y="14542"/>
                    <a:pt x="23199" y="14539"/>
                    <a:pt x="23507" y="14539"/>
                  </a:cubicBezTo>
                  <a:cubicBezTo>
                    <a:pt x="26735" y="14539"/>
                    <a:pt x="29963" y="14843"/>
                    <a:pt x="33191" y="15148"/>
                  </a:cubicBezTo>
                  <a:cubicBezTo>
                    <a:pt x="37694" y="15615"/>
                    <a:pt x="42197" y="16015"/>
                    <a:pt x="46700" y="16416"/>
                  </a:cubicBezTo>
                  <a:cubicBezTo>
                    <a:pt x="47467" y="16416"/>
                    <a:pt x="48235" y="16616"/>
                    <a:pt x="49002" y="16616"/>
                  </a:cubicBezTo>
                  <a:lnTo>
                    <a:pt x="68883" y="16616"/>
                  </a:lnTo>
                  <a:cubicBezTo>
                    <a:pt x="68949" y="16616"/>
                    <a:pt x="69016" y="16616"/>
                    <a:pt x="69083" y="16616"/>
                  </a:cubicBezTo>
                  <a:cubicBezTo>
                    <a:pt x="69448" y="16616"/>
                    <a:pt x="69807" y="16593"/>
                    <a:pt x="70117" y="16282"/>
                  </a:cubicBezTo>
                  <a:cubicBezTo>
                    <a:pt x="70050" y="16015"/>
                    <a:pt x="69984" y="15682"/>
                    <a:pt x="69917" y="15381"/>
                  </a:cubicBezTo>
                  <a:cubicBezTo>
                    <a:pt x="69817" y="14981"/>
                    <a:pt x="69717" y="14614"/>
                    <a:pt x="69583" y="14214"/>
                  </a:cubicBezTo>
                  <a:cubicBezTo>
                    <a:pt x="69362" y="14317"/>
                    <a:pt x="69133" y="14349"/>
                    <a:pt x="68904" y="14349"/>
                  </a:cubicBezTo>
                  <a:cubicBezTo>
                    <a:pt x="68616" y="14349"/>
                    <a:pt x="68327" y="14299"/>
                    <a:pt x="68049" y="14281"/>
                  </a:cubicBezTo>
                  <a:lnTo>
                    <a:pt x="68583" y="14281"/>
                  </a:lnTo>
                  <a:cubicBezTo>
                    <a:pt x="68694" y="14292"/>
                    <a:pt x="68805" y="14303"/>
                    <a:pt x="68915" y="14303"/>
                  </a:cubicBezTo>
                  <a:cubicBezTo>
                    <a:pt x="69135" y="14303"/>
                    <a:pt x="69350" y="14258"/>
                    <a:pt x="69550" y="14081"/>
                  </a:cubicBezTo>
                  <a:cubicBezTo>
                    <a:pt x="69150" y="13280"/>
                    <a:pt x="68716" y="12479"/>
                    <a:pt x="68449" y="11612"/>
                  </a:cubicBezTo>
                  <a:cubicBezTo>
                    <a:pt x="68015" y="10211"/>
                    <a:pt x="66681" y="9411"/>
                    <a:pt x="66147" y="8076"/>
                  </a:cubicBezTo>
                  <a:cubicBezTo>
                    <a:pt x="65814" y="7242"/>
                    <a:pt x="65447" y="6408"/>
                    <a:pt x="64713" y="5841"/>
                  </a:cubicBezTo>
                  <a:cubicBezTo>
                    <a:pt x="64380" y="5574"/>
                    <a:pt x="64013" y="5474"/>
                    <a:pt x="63579" y="5408"/>
                  </a:cubicBezTo>
                  <a:cubicBezTo>
                    <a:pt x="58942" y="4907"/>
                    <a:pt x="54339" y="4007"/>
                    <a:pt x="49736" y="3206"/>
                  </a:cubicBezTo>
                  <a:cubicBezTo>
                    <a:pt x="47201" y="2772"/>
                    <a:pt x="44699" y="2205"/>
                    <a:pt x="42164" y="1705"/>
                  </a:cubicBezTo>
                  <a:cubicBezTo>
                    <a:pt x="37060" y="738"/>
                    <a:pt x="31956" y="4"/>
                    <a:pt x="26753" y="4"/>
                  </a:cubicBezTo>
                  <a:lnTo>
                    <a:pt x="23083" y="4"/>
                  </a:lnTo>
                  <a:cubicBezTo>
                    <a:pt x="22997" y="2"/>
                    <a:pt x="22910" y="1"/>
                    <a:pt x="22824" y="1"/>
                  </a:cubicBezTo>
                  <a:close/>
                </a:path>
              </a:pathLst>
            </a:custGeom>
            <a:solidFill>
              <a:srgbClr val="CDB2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5" name="Google Shape;822;p70">
              <a:extLst>
                <a:ext uri="{FF2B5EF4-FFF2-40B4-BE49-F238E27FC236}">
                  <a16:creationId xmlns:a16="http://schemas.microsoft.com/office/drawing/2014/main" id="{E427EB8E-AC80-C501-2C1F-31F9F7710BC8}"/>
                </a:ext>
              </a:extLst>
            </p:cNvPr>
            <p:cNvSpPr/>
            <p:nvPr/>
          </p:nvSpPr>
          <p:spPr>
            <a:xfrm>
              <a:off x="4501550" y="3782850"/>
              <a:ext cx="1831325" cy="458825"/>
            </a:xfrm>
            <a:custGeom>
              <a:avLst/>
              <a:gdLst/>
              <a:ahLst/>
              <a:cxnLst/>
              <a:rect l="l" t="t" r="r" b="b"/>
              <a:pathLst>
                <a:path w="73253" h="18353" extrusionOk="0">
                  <a:moveTo>
                    <a:pt x="49783" y="1"/>
                  </a:moveTo>
                  <a:cubicBezTo>
                    <a:pt x="46677" y="1"/>
                    <a:pt x="43592" y="294"/>
                    <a:pt x="40529" y="694"/>
                  </a:cubicBezTo>
                  <a:cubicBezTo>
                    <a:pt x="33658" y="1628"/>
                    <a:pt x="26953" y="3296"/>
                    <a:pt x="20215" y="4697"/>
                  </a:cubicBezTo>
                  <a:cubicBezTo>
                    <a:pt x="15845" y="5597"/>
                    <a:pt x="11475" y="6364"/>
                    <a:pt x="7105" y="7098"/>
                  </a:cubicBezTo>
                  <a:cubicBezTo>
                    <a:pt x="6505" y="7165"/>
                    <a:pt x="5938" y="7232"/>
                    <a:pt x="5404" y="7565"/>
                  </a:cubicBezTo>
                  <a:cubicBezTo>
                    <a:pt x="4904" y="7966"/>
                    <a:pt x="4770" y="8599"/>
                    <a:pt x="4437" y="9133"/>
                  </a:cubicBezTo>
                  <a:cubicBezTo>
                    <a:pt x="3970" y="9934"/>
                    <a:pt x="3669" y="11034"/>
                    <a:pt x="2969" y="11535"/>
                  </a:cubicBezTo>
                  <a:cubicBezTo>
                    <a:pt x="2168" y="12135"/>
                    <a:pt x="1902" y="12836"/>
                    <a:pt x="1635" y="13636"/>
                  </a:cubicBezTo>
                  <a:cubicBezTo>
                    <a:pt x="1234" y="14737"/>
                    <a:pt x="801" y="15838"/>
                    <a:pt x="400" y="16939"/>
                  </a:cubicBezTo>
                  <a:cubicBezTo>
                    <a:pt x="512" y="17050"/>
                    <a:pt x="646" y="17093"/>
                    <a:pt x="788" y="17108"/>
                  </a:cubicBezTo>
                  <a:lnTo>
                    <a:pt x="788" y="17108"/>
                  </a:lnTo>
                  <a:cubicBezTo>
                    <a:pt x="583" y="17116"/>
                    <a:pt x="381" y="17150"/>
                    <a:pt x="200" y="17306"/>
                  </a:cubicBezTo>
                  <a:cubicBezTo>
                    <a:pt x="134" y="17539"/>
                    <a:pt x="67" y="17806"/>
                    <a:pt x="0" y="18039"/>
                  </a:cubicBezTo>
                  <a:cubicBezTo>
                    <a:pt x="289" y="18306"/>
                    <a:pt x="638" y="18351"/>
                    <a:pt x="986" y="18351"/>
                  </a:cubicBezTo>
                  <a:cubicBezTo>
                    <a:pt x="1160" y="18351"/>
                    <a:pt x="1334" y="18340"/>
                    <a:pt x="1501" y="18340"/>
                  </a:cubicBezTo>
                  <a:cubicBezTo>
                    <a:pt x="2225" y="18330"/>
                    <a:pt x="2949" y="18327"/>
                    <a:pt x="3672" y="18327"/>
                  </a:cubicBezTo>
                  <a:cubicBezTo>
                    <a:pt x="5650" y="18327"/>
                    <a:pt x="7627" y="18353"/>
                    <a:pt x="9604" y="18353"/>
                  </a:cubicBezTo>
                  <a:cubicBezTo>
                    <a:pt x="12040" y="18353"/>
                    <a:pt x="14476" y="18314"/>
                    <a:pt x="16912" y="18140"/>
                  </a:cubicBezTo>
                  <a:cubicBezTo>
                    <a:pt x="19748" y="17906"/>
                    <a:pt x="22616" y="17773"/>
                    <a:pt x="25452" y="17606"/>
                  </a:cubicBezTo>
                  <a:cubicBezTo>
                    <a:pt x="28454" y="17406"/>
                    <a:pt x="31456" y="17172"/>
                    <a:pt x="34458" y="16972"/>
                  </a:cubicBezTo>
                  <a:cubicBezTo>
                    <a:pt x="38594" y="16672"/>
                    <a:pt x="42731" y="16405"/>
                    <a:pt x="46900" y="16272"/>
                  </a:cubicBezTo>
                  <a:cubicBezTo>
                    <a:pt x="47176" y="16264"/>
                    <a:pt x="47453" y="16261"/>
                    <a:pt x="47729" y="16261"/>
                  </a:cubicBezTo>
                  <a:cubicBezTo>
                    <a:pt x="50021" y="16261"/>
                    <a:pt x="52313" y="16490"/>
                    <a:pt x="54606" y="16638"/>
                  </a:cubicBezTo>
                  <a:cubicBezTo>
                    <a:pt x="57408" y="16839"/>
                    <a:pt x="60176" y="17206"/>
                    <a:pt x="62845" y="18073"/>
                  </a:cubicBezTo>
                  <a:cubicBezTo>
                    <a:pt x="63054" y="18119"/>
                    <a:pt x="63279" y="18182"/>
                    <a:pt x="63498" y="18182"/>
                  </a:cubicBezTo>
                  <a:cubicBezTo>
                    <a:pt x="63594" y="18182"/>
                    <a:pt x="63688" y="18170"/>
                    <a:pt x="63779" y="18140"/>
                  </a:cubicBezTo>
                  <a:cubicBezTo>
                    <a:pt x="64213" y="17973"/>
                    <a:pt x="64346" y="17572"/>
                    <a:pt x="64513" y="17206"/>
                  </a:cubicBezTo>
                  <a:cubicBezTo>
                    <a:pt x="66081" y="14203"/>
                    <a:pt x="68516" y="12469"/>
                    <a:pt x="71918" y="12102"/>
                  </a:cubicBezTo>
                  <a:cubicBezTo>
                    <a:pt x="72385" y="12069"/>
                    <a:pt x="72919" y="12102"/>
                    <a:pt x="73252" y="11568"/>
                  </a:cubicBezTo>
                  <a:cubicBezTo>
                    <a:pt x="73252" y="11135"/>
                    <a:pt x="73019" y="10734"/>
                    <a:pt x="72819" y="10367"/>
                  </a:cubicBezTo>
                  <a:cubicBezTo>
                    <a:pt x="70884" y="6831"/>
                    <a:pt x="67982" y="4330"/>
                    <a:pt x="64379" y="2595"/>
                  </a:cubicBezTo>
                  <a:cubicBezTo>
                    <a:pt x="60510" y="760"/>
                    <a:pt x="56340" y="327"/>
                    <a:pt x="52137" y="60"/>
                  </a:cubicBezTo>
                  <a:cubicBezTo>
                    <a:pt x="51351" y="20"/>
                    <a:pt x="50566" y="1"/>
                    <a:pt x="49783" y="1"/>
                  </a:cubicBezTo>
                  <a:close/>
                </a:path>
              </a:pathLst>
            </a:custGeom>
            <a:solidFill>
              <a:srgbClr val="CDB2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微软雅黑"/>
                <a:cs typeface="Arial"/>
                <a:sym typeface="Arial"/>
              </a:endParaRPr>
            </a:p>
          </p:txBody>
        </p:sp>
        <p:sp>
          <p:nvSpPr>
            <p:cNvPr id="16" name="Google Shape;823;p70">
              <a:extLst>
                <a:ext uri="{FF2B5EF4-FFF2-40B4-BE49-F238E27FC236}">
                  <a16:creationId xmlns:a16="http://schemas.microsoft.com/office/drawing/2014/main" id="{9AFEB695-DBF0-026F-74E6-D66B759FE74F}"/>
                </a:ext>
              </a:extLst>
            </p:cNvPr>
            <p:cNvSpPr/>
            <p:nvPr/>
          </p:nvSpPr>
          <p:spPr>
            <a:xfrm>
              <a:off x="7130925" y="3020450"/>
              <a:ext cx="502050" cy="271450"/>
            </a:xfrm>
            <a:custGeom>
              <a:avLst/>
              <a:gdLst/>
              <a:ahLst/>
              <a:cxnLst/>
              <a:rect l="l" t="t" r="r" b="b"/>
              <a:pathLst>
                <a:path w="20082" h="10858" extrusionOk="0">
                  <a:moveTo>
                    <a:pt x="20081" y="1"/>
                  </a:moveTo>
                  <a:lnTo>
                    <a:pt x="20081" y="1"/>
                  </a:lnTo>
                  <a:cubicBezTo>
                    <a:pt x="18980" y="401"/>
                    <a:pt x="18013" y="768"/>
                    <a:pt x="17079" y="1135"/>
                  </a:cubicBezTo>
                  <a:cubicBezTo>
                    <a:pt x="14511" y="2369"/>
                    <a:pt x="11942" y="3570"/>
                    <a:pt x="9407" y="4871"/>
                  </a:cubicBezTo>
                  <a:cubicBezTo>
                    <a:pt x="6438" y="6372"/>
                    <a:pt x="3569" y="7973"/>
                    <a:pt x="834" y="9908"/>
                  </a:cubicBezTo>
                  <a:cubicBezTo>
                    <a:pt x="701" y="10308"/>
                    <a:pt x="0" y="10241"/>
                    <a:pt x="100" y="10842"/>
                  </a:cubicBezTo>
                  <a:cubicBezTo>
                    <a:pt x="148" y="10852"/>
                    <a:pt x="194" y="10857"/>
                    <a:pt x="239" y="10857"/>
                  </a:cubicBezTo>
                  <a:cubicBezTo>
                    <a:pt x="476" y="10857"/>
                    <a:pt x="677" y="10726"/>
                    <a:pt x="901" y="10642"/>
                  </a:cubicBezTo>
                  <a:cubicBezTo>
                    <a:pt x="3336" y="9808"/>
                    <a:pt x="5804" y="9107"/>
                    <a:pt x="8306" y="8507"/>
                  </a:cubicBezTo>
                  <a:cubicBezTo>
                    <a:pt x="11242" y="7806"/>
                    <a:pt x="14177" y="7206"/>
                    <a:pt x="17112" y="6706"/>
                  </a:cubicBezTo>
                  <a:cubicBezTo>
                    <a:pt x="17546" y="6605"/>
                    <a:pt x="18180" y="6772"/>
                    <a:pt x="18380" y="6105"/>
                  </a:cubicBezTo>
                  <a:cubicBezTo>
                    <a:pt x="18914" y="4104"/>
                    <a:pt x="19481" y="2136"/>
                    <a:pt x="20081" y="1"/>
                  </a:cubicBezTo>
                  <a:close/>
                </a:path>
              </a:pathLst>
            </a:custGeom>
            <a:solidFill>
              <a:srgbClr val="BEA3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7" name="Google Shape;824;p70">
              <a:extLst>
                <a:ext uri="{FF2B5EF4-FFF2-40B4-BE49-F238E27FC236}">
                  <a16:creationId xmlns:a16="http://schemas.microsoft.com/office/drawing/2014/main" id="{BF9426A0-ED6B-5BFB-A003-E9EEB8DB2FE3}"/>
                </a:ext>
              </a:extLst>
            </p:cNvPr>
            <p:cNvSpPr/>
            <p:nvPr/>
          </p:nvSpPr>
          <p:spPr>
            <a:xfrm>
              <a:off x="7100900" y="3268125"/>
              <a:ext cx="52550" cy="37550"/>
            </a:xfrm>
            <a:custGeom>
              <a:avLst/>
              <a:gdLst/>
              <a:ahLst/>
              <a:cxnLst/>
              <a:rect l="l" t="t" r="r" b="b"/>
              <a:pathLst>
                <a:path w="2102" h="1502" extrusionOk="0">
                  <a:moveTo>
                    <a:pt x="2035" y="1"/>
                  </a:moveTo>
                  <a:lnTo>
                    <a:pt x="2035" y="1"/>
                  </a:lnTo>
                  <a:cubicBezTo>
                    <a:pt x="1335" y="434"/>
                    <a:pt x="534" y="801"/>
                    <a:pt x="0" y="1502"/>
                  </a:cubicBezTo>
                  <a:cubicBezTo>
                    <a:pt x="467" y="1402"/>
                    <a:pt x="868" y="1168"/>
                    <a:pt x="1301" y="935"/>
                  </a:cubicBezTo>
                  <a:cubicBezTo>
                    <a:pt x="1335" y="434"/>
                    <a:pt x="2102" y="535"/>
                    <a:pt x="2035" y="1"/>
                  </a:cubicBezTo>
                  <a:close/>
                </a:path>
              </a:pathLst>
            </a:custGeom>
            <a:solidFill>
              <a:srgbClr val="92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8" name="Google Shape;825;p70">
              <a:extLst>
                <a:ext uri="{FF2B5EF4-FFF2-40B4-BE49-F238E27FC236}">
                  <a16:creationId xmlns:a16="http://schemas.microsoft.com/office/drawing/2014/main" id="{BFB956EB-6EA9-D494-B9B1-325D52F30F6B}"/>
                </a:ext>
              </a:extLst>
            </p:cNvPr>
            <p:cNvSpPr/>
            <p:nvPr/>
          </p:nvSpPr>
          <p:spPr>
            <a:xfrm>
              <a:off x="6521325" y="4225350"/>
              <a:ext cx="1676225" cy="76500"/>
            </a:xfrm>
            <a:custGeom>
              <a:avLst/>
              <a:gdLst/>
              <a:ahLst/>
              <a:cxnLst/>
              <a:rect l="l" t="t" r="r" b="b"/>
              <a:pathLst>
                <a:path w="67049" h="3060" extrusionOk="0">
                  <a:moveTo>
                    <a:pt x="16332" y="1"/>
                  </a:moveTo>
                  <a:cubicBezTo>
                    <a:pt x="11897" y="1"/>
                    <a:pt x="7464" y="37"/>
                    <a:pt x="3036" y="173"/>
                  </a:cubicBezTo>
                  <a:cubicBezTo>
                    <a:pt x="2402" y="373"/>
                    <a:pt x="1768" y="339"/>
                    <a:pt x="1134" y="373"/>
                  </a:cubicBezTo>
                  <a:cubicBezTo>
                    <a:pt x="934" y="606"/>
                    <a:pt x="1034" y="840"/>
                    <a:pt x="1101" y="1073"/>
                  </a:cubicBezTo>
                  <a:cubicBezTo>
                    <a:pt x="1199" y="1489"/>
                    <a:pt x="1207" y="1815"/>
                    <a:pt x="902" y="1815"/>
                  </a:cubicBezTo>
                  <a:cubicBezTo>
                    <a:pt x="791" y="1815"/>
                    <a:pt x="639" y="1772"/>
                    <a:pt x="434" y="1674"/>
                  </a:cubicBezTo>
                  <a:cubicBezTo>
                    <a:pt x="369" y="1637"/>
                    <a:pt x="314" y="1620"/>
                    <a:pt x="268" y="1620"/>
                  </a:cubicBezTo>
                  <a:cubicBezTo>
                    <a:pt x="150" y="1620"/>
                    <a:pt x="91" y="1730"/>
                    <a:pt x="67" y="1874"/>
                  </a:cubicBezTo>
                  <a:cubicBezTo>
                    <a:pt x="0" y="2641"/>
                    <a:pt x="534" y="2841"/>
                    <a:pt x="1101" y="2941"/>
                  </a:cubicBezTo>
                  <a:cubicBezTo>
                    <a:pt x="1494" y="3016"/>
                    <a:pt x="1888" y="3060"/>
                    <a:pt x="2287" y="3060"/>
                  </a:cubicBezTo>
                  <a:cubicBezTo>
                    <a:pt x="2599" y="3060"/>
                    <a:pt x="2914" y="3033"/>
                    <a:pt x="3236" y="2975"/>
                  </a:cubicBezTo>
                  <a:cubicBezTo>
                    <a:pt x="3412" y="2816"/>
                    <a:pt x="3617" y="2778"/>
                    <a:pt x="3825" y="2778"/>
                  </a:cubicBezTo>
                  <a:cubicBezTo>
                    <a:pt x="4010" y="2778"/>
                    <a:pt x="4197" y="2808"/>
                    <a:pt x="4370" y="2808"/>
                  </a:cubicBezTo>
                  <a:lnTo>
                    <a:pt x="65380" y="2808"/>
                  </a:lnTo>
                  <a:cubicBezTo>
                    <a:pt x="66414" y="2808"/>
                    <a:pt x="66948" y="2408"/>
                    <a:pt x="67015" y="1674"/>
                  </a:cubicBezTo>
                  <a:cubicBezTo>
                    <a:pt x="67048" y="940"/>
                    <a:pt x="66548" y="473"/>
                    <a:pt x="65547" y="339"/>
                  </a:cubicBezTo>
                  <a:cubicBezTo>
                    <a:pt x="65013" y="339"/>
                    <a:pt x="64480" y="373"/>
                    <a:pt x="63979" y="373"/>
                  </a:cubicBezTo>
                  <a:cubicBezTo>
                    <a:pt x="62650" y="355"/>
                    <a:pt x="61323" y="349"/>
                    <a:pt x="59996" y="349"/>
                  </a:cubicBezTo>
                  <a:cubicBezTo>
                    <a:pt x="57275" y="349"/>
                    <a:pt x="54558" y="374"/>
                    <a:pt x="51840" y="374"/>
                  </a:cubicBezTo>
                  <a:cubicBezTo>
                    <a:pt x="48562" y="374"/>
                    <a:pt x="45283" y="337"/>
                    <a:pt x="41997" y="173"/>
                  </a:cubicBezTo>
                  <a:cubicBezTo>
                    <a:pt x="41776" y="246"/>
                    <a:pt x="41534" y="269"/>
                    <a:pt x="41294" y="269"/>
                  </a:cubicBezTo>
                  <a:cubicBezTo>
                    <a:pt x="41101" y="269"/>
                    <a:pt x="40908" y="254"/>
                    <a:pt x="40729" y="239"/>
                  </a:cubicBezTo>
                  <a:cubicBezTo>
                    <a:pt x="39095" y="106"/>
                    <a:pt x="37427" y="39"/>
                    <a:pt x="35792" y="39"/>
                  </a:cubicBezTo>
                  <a:cubicBezTo>
                    <a:pt x="34481" y="47"/>
                    <a:pt x="33169" y="50"/>
                    <a:pt x="31856" y="50"/>
                  </a:cubicBezTo>
                  <a:cubicBezTo>
                    <a:pt x="26685" y="50"/>
                    <a:pt x="21508" y="1"/>
                    <a:pt x="16332" y="1"/>
                  </a:cubicBezTo>
                  <a:close/>
                </a:path>
              </a:pathLst>
            </a:custGeom>
            <a:solidFill>
              <a:srgbClr val="8A7C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9" name="Google Shape;826;p70">
              <a:extLst>
                <a:ext uri="{FF2B5EF4-FFF2-40B4-BE49-F238E27FC236}">
                  <a16:creationId xmlns:a16="http://schemas.microsoft.com/office/drawing/2014/main" id="{32037ED3-8955-A0B9-E5F7-63183945382A}"/>
                </a:ext>
              </a:extLst>
            </p:cNvPr>
            <p:cNvSpPr/>
            <p:nvPr/>
          </p:nvSpPr>
          <p:spPr>
            <a:xfrm>
              <a:off x="4464025" y="4225475"/>
              <a:ext cx="1682875" cy="79250"/>
            </a:xfrm>
            <a:custGeom>
              <a:avLst/>
              <a:gdLst/>
              <a:ahLst/>
              <a:cxnLst/>
              <a:rect l="l" t="t" r="r" b="b"/>
              <a:pathLst>
                <a:path w="67315" h="3170" extrusionOk="0">
                  <a:moveTo>
                    <a:pt x="62178" y="1"/>
                  </a:moveTo>
                  <a:cubicBezTo>
                    <a:pt x="50403" y="34"/>
                    <a:pt x="38628" y="34"/>
                    <a:pt x="26853" y="34"/>
                  </a:cubicBezTo>
                  <a:cubicBezTo>
                    <a:pt x="25518" y="34"/>
                    <a:pt x="24184" y="101"/>
                    <a:pt x="22850" y="101"/>
                  </a:cubicBezTo>
                  <a:cubicBezTo>
                    <a:pt x="21837" y="125"/>
                    <a:pt x="20807" y="248"/>
                    <a:pt x="19785" y="248"/>
                  </a:cubicBezTo>
                  <a:cubicBezTo>
                    <a:pt x="19359" y="248"/>
                    <a:pt x="18935" y="227"/>
                    <a:pt x="18513" y="168"/>
                  </a:cubicBezTo>
                  <a:cubicBezTo>
                    <a:pt x="18157" y="168"/>
                    <a:pt x="17802" y="153"/>
                    <a:pt x="17446" y="153"/>
                  </a:cubicBezTo>
                  <a:cubicBezTo>
                    <a:pt x="17268" y="153"/>
                    <a:pt x="17090" y="157"/>
                    <a:pt x="16912" y="168"/>
                  </a:cubicBezTo>
                  <a:cubicBezTo>
                    <a:pt x="14574" y="335"/>
                    <a:pt x="12235" y="377"/>
                    <a:pt x="9897" y="377"/>
                  </a:cubicBezTo>
                  <a:cubicBezTo>
                    <a:pt x="7461" y="377"/>
                    <a:pt x="5025" y="331"/>
                    <a:pt x="2589" y="331"/>
                  </a:cubicBezTo>
                  <a:cubicBezTo>
                    <a:pt x="2226" y="331"/>
                    <a:pt x="1864" y="332"/>
                    <a:pt x="1501" y="334"/>
                  </a:cubicBezTo>
                  <a:cubicBezTo>
                    <a:pt x="901" y="368"/>
                    <a:pt x="400" y="535"/>
                    <a:pt x="167" y="1168"/>
                  </a:cubicBezTo>
                  <a:cubicBezTo>
                    <a:pt x="0" y="1635"/>
                    <a:pt x="100" y="2036"/>
                    <a:pt x="400" y="2403"/>
                  </a:cubicBezTo>
                  <a:cubicBezTo>
                    <a:pt x="718" y="2778"/>
                    <a:pt x="1137" y="2804"/>
                    <a:pt x="1568" y="2804"/>
                  </a:cubicBezTo>
                  <a:cubicBezTo>
                    <a:pt x="1635" y="2804"/>
                    <a:pt x="1701" y="2803"/>
                    <a:pt x="1768" y="2803"/>
                  </a:cubicBezTo>
                  <a:lnTo>
                    <a:pt x="61944" y="2803"/>
                  </a:lnTo>
                  <a:cubicBezTo>
                    <a:pt x="62111" y="2803"/>
                    <a:pt x="62283" y="2778"/>
                    <a:pt x="62444" y="2778"/>
                  </a:cubicBezTo>
                  <a:cubicBezTo>
                    <a:pt x="62703" y="2778"/>
                    <a:pt x="62935" y="2841"/>
                    <a:pt x="63078" y="3170"/>
                  </a:cubicBezTo>
                  <a:cubicBezTo>
                    <a:pt x="63586" y="3038"/>
                    <a:pt x="64105" y="3023"/>
                    <a:pt x="64622" y="3023"/>
                  </a:cubicBezTo>
                  <a:cubicBezTo>
                    <a:pt x="64774" y="3023"/>
                    <a:pt x="64927" y="3024"/>
                    <a:pt x="65079" y="3024"/>
                  </a:cubicBezTo>
                  <a:cubicBezTo>
                    <a:pt x="65325" y="3024"/>
                    <a:pt x="65571" y="3021"/>
                    <a:pt x="65814" y="3003"/>
                  </a:cubicBezTo>
                  <a:cubicBezTo>
                    <a:pt x="66481" y="2936"/>
                    <a:pt x="66915" y="2603"/>
                    <a:pt x="67148" y="1969"/>
                  </a:cubicBezTo>
                  <a:cubicBezTo>
                    <a:pt x="67315" y="1469"/>
                    <a:pt x="67181" y="1002"/>
                    <a:pt x="66681" y="701"/>
                  </a:cubicBezTo>
                  <a:cubicBezTo>
                    <a:pt x="66617" y="683"/>
                    <a:pt x="66561" y="675"/>
                    <a:pt x="66512" y="675"/>
                  </a:cubicBezTo>
                  <a:cubicBezTo>
                    <a:pt x="66202" y="675"/>
                    <a:pt x="66158" y="1005"/>
                    <a:pt x="66014" y="1235"/>
                  </a:cubicBezTo>
                  <a:cubicBezTo>
                    <a:pt x="65900" y="1434"/>
                    <a:pt x="65835" y="1731"/>
                    <a:pt x="65590" y="1731"/>
                  </a:cubicBezTo>
                  <a:cubicBezTo>
                    <a:pt x="65548" y="1731"/>
                    <a:pt x="65501" y="1722"/>
                    <a:pt x="65447" y="1702"/>
                  </a:cubicBezTo>
                  <a:cubicBezTo>
                    <a:pt x="65113" y="1569"/>
                    <a:pt x="65280" y="1235"/>
                    <a:pt x="65313" y="968"/>
                  </a:cubicBezTo>
                  <a:cubicBezTo>
                    <a:pt x="65347" y="768"/>
                    <a:pt x="65447" y="568"/>
                    <a:pt x="65280" y="368"/>
                  </a:cubicBezTo>
                  <a:cubicBezTo>
                    <a:pt x="65047" y="301"/>
                    <a:pt x="64813" y="234"/>
                    <a:pt x="64580" y="168"/>
                  </a:cubicBezTo>
                  <a:cubicBezTo>
                    <a:pt x="64453" y="183"/>
                    <a:pt x="64328" y="190"/>
                    <a:pt x="64202" y="190"/>
                  </a:cubicBezTo>
                  <a:cubicBezTo>
                    <a:pt x="63535" y="190"/>
                    <a:pt x="62880" y="1"/>
                    <a:pt x="62178" y="1"/>
                  </a:cubicBezTo>
                  <a:close/>
                </a:path>
              </a:pathLst>
            </a:custGeom>
            <a:solidFill>
              <a:srgbClr val="8A7C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0" name="Google Shape;827;p70">
              <a:extLst>
                <a:ext uri="{FF2B5EF4-FFF2-40B4-BE49-F238E27FC236}">
                  <a16:creationId xmlns:a16="http://schemas.microsoft.com/office/drawing/2014/main" id="{189C1533-1CC7-1962-7E2D-F71AC28724B1}"/>
                </a:ext>
              </a:extLst>
            </p:cNvPr>
            <p:cNvSpPr/>
            <p:nvPr/>
          </p:nvSpPr>
          <p:spPr>
            <a:xfrm>
              <a:off x="6086850" y="4076200"/>
              <a:ext cx="473675" cy="203425"/>
            </a:xfrm>
            <a:custGeom>
              <a:avLst/>
              <a:gdLst/>
              <a:ahLst/>
              <a:cxnLst/>
              <a:rect l="l" t="t" r="r" b="b"/>
              <a:pathLst>
                <a:path w="18947" h="8137" extrusionOk="0">
                  <a:moveTo>
                    <a:pt x="9707" y="1"/>
                  </a:moveTo>
                  <a:cubicBezTo>
                    <a:pt x="8173" y="101"/>
                    <a:pt x="6638" y="335"/>
                    <a:pt x="5204" y="1002"/>
                  </a:cubicBezTo>
                  <a:cubicBezTo>
                    <a:pt x="2902" y="2136"/>
                    <a:pt x="1434" y="4037"/>
                    <a:pt x="367" y="6339"/>
                  </a:cubicBezTo>
                  <a:cubicBezTo>
                    <a:pt x="267" y="6639"/>
                    <a:pt x="167" y="6906"/>
                    <a:pt x="100" y="7206"/>
                  </a:cubicBezTo>
                  <a:cubicBezTo>
                    <a:pt x="0" y="7573"/>
                    <a:pt x="67" y="7907"/>
                    <a:pt x="434" y="8073"/>
                  </a:cubicBezTo>
                  <a:cubicBezTo>
                    <a:pt x="508" y="8104"/>
                    <a:pt x="575" y="8118"/>
                    <a:pt x="636" y="8118"/>
                  </a:cubicBezTo>
                  <a:cubicBezTo>
                    <a:pt x="906" y="8118"/>
                    <a:pt x="1059" y="7851"/>
                    <a:pt x="1168" y="7606"/>
                  </a:cubicBezTo>
                  <a:cubicBezTo>
                    <a:pt x="1301" y="7306"/>
                    <a:pt x="1434" y="6973"/>
                    <a:pt x="1568" y="6672"/>
                  </a:cubicBezTo>
                  <a:cubicBezTo>
                    <a:pt x="2949" y="3126"/>
                    <a:pt x="6043" y="1184"/>
                    <a:pt x="9442" y="1184"/>
                  </a:cubicBezTo>
                  <a:cubicBezTo>
                    <a:pt x="10231" y="1184"/>
                    <a:pt x="11037" y="1288"/>
                    <a:pt x="11842" y="1502"/>
                  </a:cubicBezTo>
                  <a:cubicBezTo>
                    <a:pt x="14911" y="2303"/>
                    <a:pt x="16612" y="4671"/>
                    <a:pt x="17613" y="7573"/>
                  </a:cubicBezTo>
                  <a:cubicBezTo>
                    <a:pt x="17793" y="7805"/>
                    <a:pt x="17934" y="8137"/>
                    <a:pt x="18219" y="8137"/>
                  </a:cubicBezTo>
                  <a:cubicBezTo>
                    <a:pt x="18303" y="8137"/>
                    <a:pt x="18400" y="8108"/>
                    <a:pt x="18513" y="8040"/>
                  </a:cubicBezTo>
                  <a:cubicBezTo>
                    <a:pt x="18947" y="7773"/>
                    <a:pt x="18847" y="7340"/>
                    <a:pt x="18680" y="6973"/>
                  </a:cubicBezTo>
                  <a:cubicBezTo>
                    <a:pt x="18613" y="6772"/>
                    <a:pt x="18580" y="6572"/>
                    <a:pt x="18513" y="6372"/>
                  </a:cubicBezTo>
                  <a:cubicBezTo>
                    <a:pt x="17246" y="3870"/>
                    <a:pt x="15578" y="1736"/>
                    <a:pt x="12943" y="568"/>
                  </a:cubicBezTo>
                  <a:cubicBezTo>
                    <a:pt x="12809" y="535"/>
                    <a:pt x="12676" y="501"/>
                    <a:pt x="12542" y="501"/>
                  </a:cubicBezTo>
                  <a:cubicBezTo>
                    <a:pt x="12242" y="401"/>
                    <a:pt x="11942" y="301"/>
                    <a:pt x="11642" y="201"/>
                  </a:cubicBezTo>
                  <a:cubicBezTo>
                    <a:pt x="11275" y="201"/>
                    <a:pt x="10875" y="168"/>
                    <a:pt x="10508" y="134"/>
                  </a:cubicBezTo>
                  <a:cubicBezTo>
                    <a:pt x="10369" y="134"/>
                    <a:pt x="10238" y="156"/>
                    <a:pt x="10113" y="156"/>
                  </a:cubicBezTo>
                  <a:cubicBezTo>
                    <a:pt x="9968" y="156"/>
                    <a:pt x="9833" y="127"/>
                    <a:pt x="9707" y="1"/>
                  </a:cubicBezTo>
                  <a:close/>
                </a:path>
              </a:pathLst>
            </a:custGeom>
            <a:solidFill>
              <a:srgbClr val="BB92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1" name="Google Shape;828;p70">
              <a:extLst>
                <a:ext uri="{FF2B5EF4-FFF2-40B4-BE49-F238E27FC236}">
                  <a16:creationId xmlns:a16="http://schemas.microsoft.com/office/drawing/2014/main" id="{63A99375-F232-1F21-9314-E40A978C1EDA}"/>
                </a:ext>
              </a:extLst>
            </p:cNvPr>
            <p:cNvSpPr/>
            <p:nvPr/>
          </p:nvSpPr>
          <p:spPr>
            <a:xfrm>
              <a:off x="6979150" y="3826875"/>
              <a:ext cx="98425" cy="5025"/>
            </a:xfrm>
            <a:custGeom>
              <a:avLst/>
              <a:gdLst/>
              <a:ahLst/>
              <a:cxnLst/>
              <a:rect l="l" t="t" r="r" b="b"/>
              <a:pathLst>
                <a:path w="3937" h="201" extrusionOk="0">
                  <a:moveTo>
                    <a:pt x="1981" y="0"/>
                  </a:moveTo>
                  <a:cubicBezTo>
                    <a:pt x="1326" y="0"/>
                    <a:pt x="667" y="67"/>
                    <a:pt x="0" y="200"/>
                  </a:cubicBezTo>
                  <a:lnTo>
                    <a:pt x="3936" y="200"/>
                  </a:lnTo>
                  <a:cubicBezTo>
                    <a:pt x="3286" y="67"/>
                    <a:pt x="2635" y="0"/>
                    <a:pt x="1981" y="0"/>
                  </a:cubicBezTo>
                  <a:close/>
                </a:path>
              </a:pathLst>
            </a:custGeom>
            <a:solidFill>
              <a:srgbClr val="CAC8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2" name="Google Shape;829;p70">
              <a:extLst>
                <a:ext uri="{FF2B5EF4-FFF2-40B4-BE49-F238E27FC236}">
                  <a16:creationId xmlns:a16="http://schemas.microsoft.com/office/drawing/2014/main" id="{5D9CDD15-4896-7089-3B84-E22AD80B1EFB}"/>
                </a:ext>
              </a:extLst>
            </p:cNvPr>
            <p:cNvSpPr/>
            <p:nvPr/>
          </p:nvSpPr>
          <p:spPr>
            <a:xfrm>
              <a:off x="5780800" y="3867675"/>
              <a:ext cx="252700" cy="322800"/>
            </a:xfrm>
            <a:custGeom>
              <a:avLst/>
              <a:gdLst/>
              <a:ahLst/>
              <a:cxnLst/>
              <a:rect l="l" t="t" r="r" b="b"/>
              <a:pathLst>
                <a:path w="10108" h="12912" extrusionOk="0">
                  <a:moveTo>
                    <a:pt x="796" y="1"/>
                  </a:moveTo>
                  <a:cubicBezTo>
                    <a:pt x="675" y="1"/>
                    <a:pt x="555" y="1"/>
                    <a:pt x="434" y="3"/>
                  </a:cubicBezTo>
                  <a:cubicBezTo>
                    <a:pt x="334" y="3"/>
                    <a:pt x="234" y="36"/>
                    <a:pt x="167" y="136"/>
                  </a:cubicBezTo>
                  <a:cubicBezTo>
                    <a:pt x="167" y="1270"/>
                    <a:pt x="167" y="2438"/>
                    <a:pt x="167" y="3605"/>
                  </a:cubicBezTo>
                  <a:cubicBezTo>
                    <a:pt x="0" y="3805"/>
                    <a:pt x="0" y="3972"/>
                    <a:pt x="167" y="4172"/>
                  </a:cubicBezTo>
                  <a:cubicBezTo>
                    <a:pt x="200" y="4306"/>
                    <a:pt x="200" y="4439"/>
                    <a:pt x="200" y="4606"/>
                  </a:cubicBezTo>
                  <a:cubicBezTo>
                    <a:pt x="400" y="5507"/>
                    <a:pt x="133" y="6474"/>
                    <a:pt x="300" y="7375"/>
                  </a:cubicBezTo>
                  <a:cubicBezTo>
                    <a:pt x="300" y="8309"/>
                    <a:pt x="334" y="9243"/>
                    <a:pt x="334" y="10177"/>
                  </a:cubicBezTo>
                  <a:cubicBezTo>
                    <a:pt x="200" y="10377"/>
                    <a:pt x="200" y="10544"/>
                    <a:pt x="334" y="10744"/>
                  </a:cubicBezTo>
                  <a:cubicBezTo>
                    <a:pt x="434" y="11144"/>
                    <a:pt x="234" y="11578"/>
                    <a:pt x="467" y="11978"/>
                  </a:cubicBezTo>
                  <a:cubicBezTo>
                    <a:pt x="1234" y="11678"/>
                    <a:pt x="1801" y="11077"/>
                    <a:pt x="2535" y="10910"/>
                  </a:cubicBezTo>
                  <a:cubicBezTo>
                    <a:pt x="2802" y="10810"/>
                    <a:pt x="3036" y="10777"/>
                    <a:pt x="3269" y="10610"/>
                  </a:cubicBezTo>
                  <a:cubicBezTo>
                    <a:pt x="4361" y="9975"/>
                    <a:pt x="4728" y="9626"/>
                    <a:pt x="5064" y="9626"/>
                  </a:cubicBezTo>
                  <a:cubicBezTo>
                    <a:pt x="5414" y="9626"/>
                    <a:pt x="5730" y="10008"/>
                    <a:pt x="6805" y="10844"/>
                  </a:cubicBezTo>
                  <a:cubicBezTo>
                    <a:pt x="6905" y="10910"/>
                    <a:pt x="6972" y="11011"/>
                    <a:pt x="7072" y="11077"/>
                  </a:cubicBezTo>
                  <a:cubicBezTo>
                    <a:pt x="7405" y="11311"/>
                    <a:pt x="7772" y="11544"/>
                    <a:pt x="8173" y="11644"/>
                  </a:cubicBezTo>
                  <a:cubicBezTo>
                    <a:pt x="8673" y="12045"/>
                    <a:pt x="9207" y="12412"/>
                    <a:pt x="9874" y="12912"/>
                  </a:cubicBezTo>
                  <a:cubicBezTo>
                    <a:pt x="9940" y="9042"/>
                    <a:pt x="10007" y="5407"/>
                    <a:pt x="10074" y="1771"/>
                  </a:cubicBezTo>
                  <a:cubicBezTo>
                    <a:pt x="10107" y="1671"/>
                    <a:pt x="10107" y="1570"/>
                    <a:pt x="10007" y="1470"/>
                  </a:cubicBezTo>
                  <a:cubicBezTo>
                    <a:pt x="9707" y="1237"/>
                    <a:pt x="9340" y="1170"/>
                    <a:pt x="8973" y="1103"/>
                  </a:cubicBezTo>
                  <a:cubicBezTo>
                    <a:pt x="6320" y="368"/>
                    <a:pt x="3575" y="1"/>
                    <a:pt x="796" y="1"/>
                  </a:cubicBezTo>
                  <a:close/>
                </a:path>
              </a:pathLst>
            </a:custGeom>
            <a:solidFill>
              <a:srgbClr val="BB92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3" name="Google Shape;830;p70">
              <a:extLst>
                <a:ext uri="{FF2B5EF4-FFF2-40B4-BE49-F238E27FC236}">
                  <a16:creationId xmlns:a16="http://schemas.microsoft.com/office/drawing/2014/main" id="{2F5591BF-C798-999B-6E9D-1246B2E6F8C2}"/>
                </a:ext>
              </a:extLst>
            </p:cNvPr>
            <p:cNvSpPr/>
            <p:nvPr/>
          </p:nvSpPr>
          <p:spPr>
            <a:xfrm>
              <a:off x="6040975" y="4100925"/>
              <a:ext cx="561250" cy="235500"/>
            </a:xfrm>
            <a:custGeom>
              <a:avLst/>
              <a:gdLst/>
              <a:ahLst/>
              <a:cxnLst/>
              <a:rect l="l" t="t" r="r" b="b"/>
              <a:pathLst>
                <a:path w="22450" h="9420" extrusionOk="0">
                  <a:moveTo>
                    <a:pt x="11467" y="0"/>
                  </a:moveTo>
                  <a:cubicBezTo>
                    <a:pt x="11294" y="0"/>
                    <a:pt x="11119" y="5"/>
                    <a:pt x="10942" y="13"/>
                  </a:cubicBezTo>
                  <a:cubicBezTo>
                    <a:pt x="7639" y="179"/>
                    <a:pt x="5271" y="1747"/>
                    <a:pt x="3636" y="4549"/>
                  </a:cubicBezTo>
                  <a:cubicBezTo>
                    <a:pt x="3470" y="4883"/>
                    <a:pt x="3236" y="5250"/>
                    <a:pt x="3403" y="5683"/>
                  </a:cubicBezTo>
                  <a:cubicBezTo>
                    <a:pt x="3837" y="6017"/>
                    <a:pt x="4103" y="6417"/>
                    <a:pt x="3837" y="6951"/>
                  </a:cubicBezTo>
                  <a:cubicBezTo>
                    <a:pt x="3615" y="7458"/>
                    <a:pt x="3213" y="7754"/>
                    <a:pt x="2630" y="7754"/>
                  </a:cubicBezTo>
                  <a:cubicBezTo>
                    <a:pt x="2599" y="7754"/>
                    <a:pt x="2568" y="7753"/>
                    <a:pt x="2536" y="7752"/>
                  </a:cubicBezTo>
                  <a:cubicBezTo>
                    <a:pt x="2324" y="7740"/>
                    <a:pt x="2117" y="7737"/>
                    <a:pt x="1910" y="7737"/>
                  </a:cubicBezTo>
                  <a:cubicBezTo>
                    <a:pt x="1498" y="7737"/>
                    <a:pt x="1090" y="7752"/>
                    <a:pt x="668" y="7752"/>
                  </a:cubicBezTo>
                  <a:cubicBezTo>
                    <a:pt x="367" y="7752"/>
                    <a:pt x="67" y="7752"/>
                    <a:pt x="0" y="8152"/>
                  </a:cubicBezTo>
                  <a:cubicBezTo>
                    <a:pt x="201" y="9086"/>
                    <a:pt x="868" y="9419"/>
                    <a:pt x="1702" y="9419"/>
                  </a:cubicBezTo>
                  <a:lnTo>
                    <a:pt x="20715" y="9419"/>
                  </a:lnTo>
                  <a:cubicBezTo>
                    <a:pt x="21649" y="9419"/>
                    <a:pt x="22283" y="8952"/>
                    <a:pt x="22450" y="7952"/>
                  </a:cubicBezTo>
                  <a:cubicBezTo>
                    <a:pt x="22207" y="7769"/>
                    <a:pt x="21942" y="7725"/>
                    <a:pt x="21673" y="7725"/>
                  </a:cubicBezTo>
                  <a:cubicBezTo>
                    <a:pt x="21424" y="7725"/>
                    <a:pt x="21171" y="7763"/>
                    <a:pt x="20926" y="7763"/>
                  </a:cubicBezTo>
                  <a:cubicBezTo>
                    <a:pt x="20855" y="7763"/>
                    <a:pt x="20785" y="7760"/>
                    <a:pt x="20715" y="7752"/>
                  </a:cubicBezTo>
                  <a:cubicBezTo>
                    <a:pt x="20048" y="7651"/>
                    <a:pt x="19281" y="7618"/>
                    <a:pt x="19448" y="6584"/>
                  </a:cubicBezTo>
                  <a:cubicBezTo>
                    <a:pt x="19648" y="6317"/>
                    <a:pt x="19548" y="6050"/>
                    <a:pt x="19448" y="5783"/>
                  </a:cubicBezTo>
                  <a:cubicBezTo>
                    <a:pt x="18747" y="4282"/>
                    <a:pt x="17947" y="2881"/>
                    <a:pt x="16646" y="1814"/>
                  </a:cubicBezTo>
                  <a:cubicBezTo>
                    <a:pt x="15114" y="527"/>
                    <a:pt x="13414" y="0"/>
                    <a:pt x="11467" y="0"/>
                  </a:cubicBezTo>
                  <a:close/>
                </a:path>
              </a:pathLst>
            </a:custGeom>
            <a:solidFill>
              <a:srgbClr val="8A7C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4" name="Google Shape;831;p70">
              <a:extLst>
                <a:ext uri="{FF2B5EF4-FFF2-40B4-BE49-F238E27FC236}">
                  <a16:creationId xmlns:a16="http://schemas.microsoft.com/office/drawing/2014/main" id="{3DE95EBC-C8FA-E951-480A-D5ECDF007089}"/>
                </a:ext>
              </a:extLst>
            </p:cNvPr>
            <p:cNvSpPr/>
            <p:nvPr/>
          </p:nvSpPr>
          <p:spPr>
            <a:xfrm>
              <a:off x="6597200" y="4183575"/>
              <a:ext cx="974050" cy="50725"/>
            </a:xfrm>
            <a:custGeom>
              <a:avLst/>
              <a:gdLst/>
              <a:ahLst/>
              <a:cxnLst/>
              <a:rect l="l" t="t" r="r" b="b"/>
              <a:pathLst>
                <a:path w="38962" h="2029" extrusionOk="0">
                  <a:moveTo>
                    <a:pt x="15286" y="1"/>
                  </a:moveTo>
                  <a:cubicBezTo>
                    <a:pt x="13709" y="1"/>
                    <a:pt x="12128" y="53"/>
                    <a:pt x="10542" y="176"/>
                  </a:cubicBezTo>
                  <a:cubicBezTo>
                    <a:pt x="7006" y="443"/>
                    <a:pt x="3436" y="876"/>
                    <a:pt x="1" y="1844"/>
                  </a:cubicBezTo>
                  <a:cubicBezTo>
                    <a:pt x="153" y="1996"/>
                    <a:pt x="327" y="2029"/>
                    <a:pt x="499" y="2029"/>
                  </a:cubicBezTo>
                  <a:cubicBezTo>
                    <a:pt x="627" y="2029"/>
                    <a:pt x="754" y="2010"/>
                    <a:pt x="868" y="2010"/>
                  </a:cubicBezTo>
                  <a:lnTo>
                    <a:pt x="37894" y="2010"/>
                  </a:lnTo>
                  <a:cubicBezTo>
                    <a:pt x="38052" y="2010"/>
                    <a:pt x="38215" y="2029"/>
                    <a:pt x="38374" y="2029"/>
                  </a:cubicBezTo>
                  <a:cubicBezTo>
                    <a:pt x="38586" y="2029"/>
                    <a:pt x="38790" y="1996"/>
                    <a:pt x="38962" y="1844"/>
                  </a:cubicBezTo>
                  <a:cubicBezTo>
                    <a:pt x="35926" y="1577"/>
                    <a:pt x="32857" y="1310"/>
                    <a:pt x="29789" y="976"/>
                  </a:cubicBezTo>
                  <a:cubicBezTo>
                    <a:pt x="24955" y="498"/>
                    <a:pt x="20139" y="1"/>
                    <a:pt x="15286" y="1"/>
                  </a:cubicBezTo>
                  <a:close/>
                </a:path>
              </a:pathLst>
            </a:custGeom>
            <a:solidFill>
              <a:srgbClr val="665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5" name="Google Shape;832;p70">
              <a:extLst>
                <a:ext uri="{FF2B5EF4-FFF2-40B4-BE49-F238E27FC236}">
                  <a16:creationId xmlns:a16="http://schemas.microsoft.com/office/drawing/2014/main" id="{78968FF5-0708-D054-F36C-C57152DC948C}"/>
                </a:ext>
              </a:extLst>
            </p:cNvPr>
            <p:cNvSpPr/>
            <p:nvPr/>
          </p:nvSpPr>
          <p:spPr>
            <a:xfrm>
              <a:off x="4926850" y="4182950"/>
              <a:ext cx="1151675" cy="51350"/>
            </a:xfrm>
            <a:custGeom>
              <a:avLst/>
              <a:gdLst/>
              <a:ahLst/>
              <a:cxnLst/>
              <a:rect l="l" t="t" r="r" b="b"/>
              <a:pathLst>
                <a:path w="46067" h="2054" extrusionOk="0">
                  <a:moveTo>
                    <a:pt x="31628" y="0"/>
                  </a:moveTo>
                  <a:cubicBezTo>
                    <a:pt x="30815" y="0"/>
                    <a:pt x="30001" y="12"/>
                    <a:pt x="29188" y="34"/>
                  </a:cubicBezTo>
                  <a:cubicBezTo>
                    <a:pt x="19448" y="268"/>
                    <a:pt x="9741" y="1335"/>
                    <a:pt x="0" y="1869"/>
                  </a:cubicBezTo>
                  <a:cubicBezTo>
                    <a:pt x="153" y="2021"/>
                    <a:pt x="338" y="2054"/>
                    <a:pt x="531" y="2054"/>
                  </a:cubicBezTo>
                  <a:cubicBezTo>
                    <a:pt x="676" y="2054"/>
                    <a:pt x="825" y="2035"/>
                    <a:pt x="968" y="2035"/>
                  </a:cubicBezTo>
                  <a:lnTo>
                    <a:pt x="45199" y="2035"/>
                  </a:lnTo>
                  <a:cubicBezTo>
                    <a:pt x="45328" y="2035"/>
                    <a:pt x="45463" y="2054"/>
                    <a:pt x="45593" y="2054"/>
                  </a:cubicBezTo>
                  <a:cubicBezTo>
                    <a:pt x="45767" y="2054"/>
                    <a:pt x="45933" y="2021"/>
                    <a:pt x="46067" y="1869"/>
                  </a:cubicBezTo>
                  <a:cubicBezTo>
                    <a:pt x="45433" y="1669"/>
                    <a:pt x="44766" y="1435"/>
                    <a:pt x="44098" y="1268"/>
                  </a:cubicBezTo>
                  <a:cubicBezTo>
                    <a:pt x="39992" y="319"/>
                    <a:pt x="35816" y="0"/>
                    <a:pt x="31628" y="0"/>
                  </a:cubicBezTo>
                  <a:close/>
                </a:path>
              </a:pathLst>
            </a:custGeom>
            <a:solidFill>
              <a:srgbClr val="665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6" name="Google Shape;833;p70">
              <a:extLst>
                <a:ext uri="{FF2B5EF4-FFF2-40B4-BE49-F238E27FC236}">
                  <a16:creationId xmlns:a16="http://schemas.microsoft.com/office/drawing/2014/main" id="{BF733BAE-C810-F802-D860-AFFA35277DC2}"/>
                </a:ext>
              </a:extLst>
            </p:cNvPr>
            <p:cNvSpPr/>
            <p:nvPr/>
          </p:nvSpPr>
          <p:spPr>
            <a:xfrm>
              <a:off x="5789125" y="3848550"/>
              <a:ext cx="254375" cy="58400"/>
            </a:xfrm>
            <a:custGeom>
              <a:avLst/>
              <a:gdLst/>
              <a:ahLst/>
              <a:cxnLst/>
              <a:rect l="l" t="t" r="r" b="b"/>
              <a:pathLst>
                <a:path w="10175" h="2336" extrusionOk="0">
                  <a:moveTo>
                    <a:pt x="1902" y="67"/>
                  </a:moveTo>
                  <a:cubicBezTo>
                    <a:pt x="1168" y="101"/>
                    <a:pt x="368" y="0"/>
                    <a:pt x="1" y="868"/>
                  </a:cubicBezTo>
                  <a:cubicBezTo>
                    <a:pt x="81" y="1048"/>
                    <a:pt x="197" y="1084"/>
                    <a:pt x="334" y="1084"/>
                  </a:cubicBezTo>
                  <a:cubicBezTo>
                    <a:pt x="426" y="1084"/>
                    <a:pt x="528" y="1068"/>
                    <a:pt x="634" y="1068"/>
                  </a:cubicBezTo>
                  <a:cubicBezTo>
                    <a:pt x="927" y="1056"/>
                    <a:pt x="1220" y="1048"/>
                    <a:pt x="1513" y="1048"/>
                  </a:cubicBezTo>
                  <a:cubicBezTo>
                    <a:pt x="2021" y="1048"/>
                    <a:pt x="2529" y="1071"/>
                    <a:pt x="3036" y="1135"/>
                  </a:cubicBezTo>
                  <a:cubicBezTo>
                    <a:pt x="5271" y="1368"/>
                    <a:pt x="7506" y="1802"/>
                    <a:pt x="9708" y="2335"/>
                  </a:cubicBezTo>
                  <a:cubicBezTo>
                    <a:pt x="10175" y="2102"/>
                    <a:pt x="10141" y="1802"/>
                    <a:pt x="9908" y="1435"/>
                  </a:cubicBezTo>
                  <a:cubicBezTo>
                    <a:pt x="7306" y="568"/>
                    <a:pt x="4604" y="201"/>
                    <a:pt x="1902" y="67"/>
                  </a:cubicBezTo>
                  <a:close/>
                </a:path>
              </a:pathLst>
            </a:custGeom>
            <a:solidFill>
              <a:srgbClr val="986E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7" name="Google Shape;834;p70">
              <a:extLst>
                <a:ext uri="{FF2B5EF4-FFF2-40B4-BE49-F238E27FC236}">
                  <a16:creationId xmlns:a16="http://schemas.microsoft.com/office/drawing/2014/main" id="{B79C2F60-2FE6-82F7-0CAF-A7C7BF54EAFD}"/>
                </a:ext>
              </a:extLst>
            </p:cNvPr>
            <p:cNvSpPr/>
            <p:nvPr/>
          </p:nvSpPr>
          <p:spPr>
            <a:xfrm>
              <a:off x="6568850" y="3883300"/>
              <a:ext cx="1288450" cy="137775"/>
            </a:xfrm>
            <a:custGeom>
              <a:avLst/>
              <a:gdLst/>
              <a:ahLst/>
              <a:cxnLst/>
              <a:rect l="l" t="t" r="r" b="b"/>
              <a:pathLst>
                <a:path w="51538" h="5511" extrusionOk="0">
                  <a:moveTo>
                    <a:pt x="18760" y="0"/>
                  </a:moveTo>
                  <a:cubicBezTo>
                    <a:pt x="13883" y="0"/>
                    <a:pt x="9161" y="929"/>
                    <a:pt x="4570" y="2647"/>
                  </a:cubicBezTo>
                  <a:cubicBezTo>
                    <a:pt x="3003" y="3214"/>
                    <a:pt x="1435" y="3881"/>
                    <a:pt x="1" y="4815"/>
                  </a:cubicBezTo>
                  <a:cubicBezTo>
                    <a:pt x="1535" y="4281"/>
                    <a:pt x="3003" y="3681"/>
                    <a:pt x="4537" y="3180"/>
                  </a:cubicBezTo>
                  <a:cubicBezTo>
                    <a:pt x="8573" y="1813"/>
                    <a:pt x="12676" y="912"/>
                    <a:pt x="16979" y="745"/>
                  </a:cubicBezTo>
                  <a:cubicBezTo>
                    <a:pt x="17444" y="731"/>
                    <a:pt x="17909" y="725"/>
                    <a:pt x="18373" y="725"/>
                  </a:cubicBezTo>
                  <a:cubicBezTo>
                    <a:pt x="22366" y="725"/>
                    <a:pt x="26314" y="1218"/>
                    <a:pt x="30289" y="1846"/>
                  </a:cubicBezTo>
                  <a:cubicBezTo>
                    <a:pt x="36226" y="2780"/>
                    <a:pt x="42164" y="3948"/>
                    <a:pt x="48102" y="5015"/>
                  </a:cubicBezTo>
                  <a:cubicBezTo>
                    <a:pt x="49069" y="5214"/>
                    <a:pt x="50012" y="5510"/>
                    <a:pt x="51014" y="5510"/>
                  </a:cubicBezTo>
                  <a:cubicBezTo>
                    <a:pt x="51186" y="5510"/>
                    <a:pt x="51361" y="5502"/>
                    <a:pt x="51537" y="5482"/>
                  </a:cubicBezTo>
                  <a:cubicBezTo>
                    <a:pt x="48502" y="4782"/>
                    <a:pt x="45466" y="4048"/>
                    <a:pt x="42397" y="3414"/>
                  </a:cubicBezTo>
                  <a:cubicBezTo>
                    <a:pt x="39062" y="2713"/>
                    <a:pt x="35693" y="2080"/>
                    <a:pt x="32324" y="1446"/>
                  </a:cubicBezTo>
                  <a:cubicBezTo>
                    <a:pt x="28454" y="712"/>
                    <a:pt x="24551" y="245"/>
                    <a:pt x="20615" y="45"/>
                  </a:cubicBezTo>
                  <a:cubicBezTo>
                    <a:pt x="19994" y="15"/>
                    <a:pt x="19376" y="0"/>
                    <a:pt x="18760" y="0"/>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8" name="Google Shape;835;p70">
              <a:extLst>
                <a:ext uri="{FF2B5EF4-FFF2-40B4-BE49-F238E27FC236}">
                  <a16:creationId xmlns:a16="http://schemas.microsoft.com/office/drawing/2014/main" id="{0A976EEB-077B-D66A-4E29-833BD69F704B}"/>
                </a:ext>
              </a:extLst>
            </p:cNvPr>
            <p:cNvSpPr/>
            <p:nvPr/>
          </p:nvSpPr>
          <p:spPr>
            <a:xfrm>
              <a:off x="6568025" y="3982950"/>
              <a:ext cx="803925" cy="105800"/>
            </a:xfrm>
            <a:custGeom>
              <a:avLst/>
              <a:gdLst/>
              <a:ahLst/>
              <a:cxnLst/>
              <a:rect l="l" t="t" r="r" b="b"/>
              <a:pathLst>
                <a:path w="32157" h="4232" extrusionOk="0">
                  <a:moveTo>
                    <a:pt x="18432" y="0"/>
                  </a:moveTo>
                  <a:cubicBezTo>
                    <a:pt x="12165" y="0"/>
                    <a:pt x="6004" y="1171"/>
                    <a:pt x="0" y="4231"/>
                  </a:cubicBezTo>
                  <a:cubicBezTo>
                    <a:pt x="6421" y="1536"/>
                    <a:pt x="12993" y="477"/>
                    <a:pt x="19656" y="477"/>
                  </a:cubicBezTo>
                  <a:cubicBezTo>
                    <a:pt x="23793" y="477"/>
                    <a:pt x="27965" y="885"/>
                    <a:pt x="32156" y="1563"/>
                  </a:cubicBezTo>
                  <a:cubicBezTo>
                    <a:pt x="27540" y="611"/>
                    <a:pt x="22958" y="0"/>
                    <a:pt x="18432" y="0"/>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9" name="Google Shape;836;p70">
              <a:extLst>
                <a:ext uri="{FF2B5EF4-FFF2-40B4-BE49-F238E27FC236}">
                  <a16:creationId xmlns:a16="http://schemas.microsoft.com/office/drawing/2014/main" id="{139DE49F-ACE6-A5F7-E10B-CA4EB9F91C3A}"/>
                </a:ext>
              </a:extLst>
            </p:cNvPr>
            <p:cNvSpPr/>
            <p:nvPr/>
          </p:nvSpPr>
          <p:spPr>
            <a:xfrm>
              <a:off x="6658075" y="4079275"/>
              <a:ext cx="633825" cy="61175"/>
            </a:xfrm>
            <a:custGeom>
              <a:avLst/>
              <a:gdLst/>
              <a:ahLst/>
              <a:cxnLst/>
              <a:rect l="l" t="t" r="r" b="b"/>
              <a:pathLst>
                <a:path w="25353" h="2447" extrusionOk="0">
                  <a:moveTo>
                    <a:pt x="13349" y="1"/>
                  </a:moveTo>
                  <a:cubicBezTo>
                    <a:pt x="8869" y="1"/>
                    <a:pt x="4416" y="663"/>
                    <a:pt x="1" y="2446"/>
                  </a:cubicBezTo>
                  <a:cubicBezTo>
                    <a:pt x="4691" y="970"/>
                    <a:pt x="9412" y="426"/>
                    <a:pt x="14154" y="426"/>
                  </a:cubicBezTo>
                  <a:cubicBezTo>
                    <a:pt x="17876" y="426"/>
                    <a:pt x="21611" y="761"/>
                    <a:pt x="25352" y="1246"/>
                  </a:cubicBezTo>
                  <a:cubicBezTo>
                    <a:pt x="21334" y="524"/>
                    <a:pt x="17331" y="1"/>
                    <a:pt x="13349" y="1"/>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0" name="Google Shape;837;p70">
              <a:extLst>
                <a:ext uri="{FF2B5EF4-FFF2-40B4-BE49-F238E27FC236}">
                  <a16:creationId xmlns:a16="http://schemas.microsoft.com/office/drawing/2014/main" id="{5D9F991C-48C7-0AE0-28AD-F2FE31D2340D}"/>
                </a:ext>
              </a:extLst>
            </p:cNvPr>
            <p:cNvSpPr/>
            <p:nvPr/>
          </p:nvSpPr>
          <p:spPr>
            <a:xfrm>
              <a:off x="4968550" y="3846625"/>
              <a:ext cx="867300" cy="134550"/>
            </a:xfrm>
            <a:custGeom>
              <a:avLst/>
              <a:gdLst/>
              <a:ahLst/>
              <a:cxnLst/>
              <a:rect l="l" t="t" r="r" b="b"/>
              <a:pathLst>
                <a:path w="34692" h="5382" extrusionOk="0">
                  <a:moveTo>
                    <a:pt x="34175" y="0"/>
                  </a:moveTo>
                  <a:cubicBezTo>
                    <a:pt x="34052" y="0"/>
                    <a:pt x="33924" y="11"/>
                    <a:pt x="33791" y="11"/>
                  </a:cubicBezTo>
                  <a:cubicBezTo>
                    <a:pt x="30689" y="11"/>
                    <a:pt x="27620" y="11"/>
                    <a:pt x="24518" y="344"/>
                  </a:cubicBezTo>
                  <a:cubicBezTo>
                    <a:pt x="21516" y="645"/>
                    <a:pt x="18547" y="1078"/>
                    <a:pt x="15611" y="1612"/>
                  </a:cubicBezTo>
                  <a:cubicBezTo>
                    <a:pt x="12042" y="2246"/>
                    <a:pt x="8540" y="3180"/>
                    <a:pt x="5004" y="3980"/>
                  </a:cubicBezTo>
                  <a:cubicBezTo>
                    <a:pt x="3336" y="4347"/>
                    <a:pt x="1668" y="4814"/>
                    <a:pt x="0" y="5248"/>
                  </a:cubicBezTo>
                  <a:cubicBezTo>
                    <a:pt x="134" y="5337"/>
                    <a:pt x="267" y="5381"/>
                    <a:pt x="391" y="5381"/>
                  </a:cubicBezTo>
                  <a:cubicBezTo>
                    <a:pt x="452" y="5381"/>
                    <a:pt x="512" y="5370"/>
                    <a:pt x="567" y="5348"/>
                  </a:cubicBezTo>
                  <a:cubicBezTo>
                    <a:pt x="6471" y="3947"/>
                    <a:pt x="12376" y="2679"/>
                    <a:pt x="18380" y="1812"/>
                  </a:cubicBezTo>
                  <a:cubicBezTo>
                    <a:pt x="22333" y="1227"/>
                    <a:pt x="26309" y="945"/>
                    <a:pt x="30288" y="945"/>
                  </a:cubicBezTo>
                  <a:cubicBezTo>
                    <a:pt x="31078" y="945"/>
                    <a:pt x="31867" y="956"/>
                    <a:pt x="32657" y="978"/>
                  </a:cubicBezTo>
                  <a:cubicBezTo>
                    <a:pt x="32724" y="945"/>
                    <a:pt x="32790" y="945"/>
                    <a:pt x="32824" y="945"/>
                  </a:cubicBezTo>
                  <a:cubicBezTo>
                    <a:pt x="33391" y="544"/>
                    <a:pt x="34125" y="544"/>
                    <a:pt x="34692" y="144"/>
                  </a:cubicBezTo>
                  <a:cubicBezTo>
                    <a:pt x="34531" y="24"/>
                    <a:pt x="34359" y="0"/>
                    <a:pt x="34175" y="0"/>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1" name="Google Shape;838;p70">
              <a:extLst>
                <a:ext uri="{FF2B5EF4-FFF2-40B4-BE49-F238E27FC236}">
                  <a16:creationId xmlns:a16="http://schemas.microsoft.com/office/drawing/2014/main" id="{EE351FB8-6D1F-E569-9B91-AFDCF68569B3}"/>
                </a:ext>
              </a:extLst>
            </p:cNvPr>
            <p:cNvSpPr/>
            <p:nvPr/>
          </p:nvSpPr>
          <p:spPr>
            <a:xfrm>
              <a:off x="5132000" y="4031975"/>
              <a:ext cx="656850" cy="60100"/>
            </a:xfrm>
            <a:custGeom>
              <a:avLst/>
              <a:gdLst/>
              <a:ahLst/>
              <a:cxnLst/>
              <a:rect l="l" t="t" r="r" b="b"/>
              <a:pathLst>
                <a:path w="26274" h="2404" extrusionOk="0">
                  <a:moveTo>
                    <a:pt x="21650" y="0"/>
                  </a:moveTo>
                  <a:cubicBezTo>
                    <a:pt x="19355" y="0"/>
                    <a:pt x="17052" y="131"/>
                    <a:pt x="14777" y="302"/>
                  </a:cubicBezTo>
                  <a:cubicBezTo>
                    <a:pt x="11775" y="502"/>
                    <a:pt x="8806" y="869"/>
                    <a:pt x="5838" y="1336"/>
                  </a:cubicBezTo>
                  <a:cubicBezTo>
                    <a:pt x="3903" y="1670"/>
                    <a:pt x="1935" y="1870"/>
                    <a:pt x="0" y="2404"/>
                  </a:cubicBezTo>
                  <a:cubicBezTo>
                    <a:pt x="6878" y="1534"/>
                    <a:pt x="13756" y="581"/>
                    <a:pt x="20700" y="581"/>
                  </a:cubicBezTo>
                  <a:cubicBezTo>
                    <a:pt x="22546" y="581"/>
                    <a:pt x="24396" y="649"/>
                    <a:pt x="26252" y="803"/>
                  </a:cubicBezTo>
                  <a:cubicBezTo>
                    <a:pt x="26273" y="212"/>
                    <a:pt x="26161" y="115"/>
                    <a:pt x="25941" y="115"/>
                  </a:cubicBezTo>
                  <a:cubicBezTo>
                    <a:pt x="25833" y="115"/>
                    <a:pt x="25699" y="138"/>
                    <a:pt x="25542" y="138"/>
                  </a:cubicBezTo>
                  <a:cubicBezTo>
                    <a:pt x="25513" y="138"/>
                    <a:pt x="25483" y="137"/>
                    <a:pt x="25452" y="135"/>
                  </a:cubicBezTo>
                  <a:cubicBezTo>
                    <a:pt x="24191" y="40"/>
                    <a:pt x="22921" y="0"/>
                    <a:pt x="21650" y="0"/>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2" name="Google Shape;839;p70">
              <a:extLst>
                <a:ext uri="{FF2B5EF4-FFF2-40B4-BE49-F238E27FC236}">
                  <a16:creationId xmlns:a16="http://schemas.microsoft.com/office/drawing/2014/main" id="{2BD3B15A-397F-30C7-733D-4C7D659EE2E1}"/>
                </a:ext>
              </a:extLst>
            </p:cNvPr>
            <p:cNvSpPr/>
            <p:nvPr/>
          </p:nvSpPr>
          <p:spPr>
            <a:xfrm>
              <a:off x="5222050" y="4120775"/>
              <a:ext cx="567100" cy="37175"/>
            </a:xfrm>
            <a:custGeom>
              <a:avLst/>
              <a:gdLst/>
              <a:ahLst/>
              <a:cxnLst/>
              <a:rect l="l" t="t" r="r" b="b"/>
              <a:pathLst>
                <a:path w="22684" h="1487" extrusionOk="0">
                  <a:moveTo>
                    <a:pt x="18213" y="0"/>
                  </a:moveTo>
                  <a:cubicBezTo>
                    <a:pt x="12110" y="0"/>
                    <a:pt x="6034" y="334"/>
                    <a:pt x="1" y="1487"/>
                  </a:cubicBezTo>
                  <a:cubicBezTo>
                    <a:pt x="5667" y="860"/>
                    <a:pt x="11333" y="497"/>
                    <a:pt x="17028" y="497"/>
                  </a:cubicBezTo>
                  <a:cubicBezTo>
                    <a:pt x="18910" y="497"/>
                    <a:pt x="20795" y="537"/>
                    <a:pt x="22684" y="620"/>
                  </a:cubicBezTo>
                  <a:cubicBezTo>
                    <a:pt x="22684" y="420"/>
                    <a:pt x="22684" y="253"/>
                    <a:pt x="22684" y="53"/>
                  </a:cubicBezTo>
                  <a:cubicBezTo>
                    <a:pt x="21192" y="20"/>
                    <a:pt x="19701" y="0"/>
                    <a:pt x="18213" y="0"/>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3" name="Google Shape;840;p70">
              <a:extLst>
                <a:ext uri="{FF2B5EF4-FFF2-40B4-BE49-F238E27FC236}">
                  <a16:creationId xmlns:a16="http://schemas.microsoft.com/office/drawing/2014/main" id="{B27CEC7E-DBA0-3355-A2BA-D8DE564D995F}"/>
                </a:ext>
              </a:extLst>
            </p:cNvPr>
            <p:cNvSpPr/>
            <p:nvPr/>
          </p:nvSpPr>
          <p:spPr>
            <a:xfrm>
              <a:off x="5318800" y="3954400"/>
              <a:ext cx="466175" cy="41775"/>
            </a:xfrm>
            <a:custGeom>
              <a:avLst/>
              <a:gdLst/>
              <a:ahLst/>
              <a:cxnLst/>
              <a:rect l="l" t="t" r="r" b="b"/>
              <a:pathLst>
                <a:path w="18647" h="1671" extrusionOk="0">
                  <a:moveTo>
                    <a:pt x="17861" y="0"/>
                  </a:moveTo>
                  <a:cubicBezTo>
                    <a:pt x="17756" y="0"/>
                    <a:pt x="17651" y="3"/>
                    <a:pt x="17546" y="3"/>
                  </a:cubicBezTo>
                  <a:cubicBezTo>
                    <a:pt x="17373" y="1"/>
                    <a:pt x="17201" y="1"/>
                    <a:pt x="17028" y="1"/>
                  </a:cubicBezTo>
                  <a:cubicBezTo>
                    <a:pt x="13468" y="1"/>
                    <a:pt x="9938" y="323"/>
                    <a:pt x="6438" y="737"/>
                  </a:cubicBezTo>
                  <a:cubicBezTo>
                    <a:pt x="4270" y="1004"/>
                    <a:pt x="2135" y="1370"/>
                    <a:pt x="0" y="1671"/>
                  </a:cubicBezTo>
                  <a:cubicBezTo>
                    <a:pt x="4939" y="1193"/>
                    <a:pt x="9856" y="567"/>
                    <a:pt x="14820" y="567"/>
                  </a:cubicBezTo>
                  <a:cubicBezTo>
                    <a:pt x="16092" y="567"/>
                    <a:pt x="17367" y="608"/>
                    <a:pt x="18647" y="703"/>
                  </a:cubicBezTo>
                  <a:cubicBezTo>
                    <a:pt x="18647" y="503"/>
                    <a:pt x="18647" y="303"/>
                    <a:pt x="18647" y="136"/>
                  </a:cubicBezTo>
                  <a:cubicBezTo>
                    <a:pt x="18385" y="17"/>
                    <a:pt x="18123" y="0"/>
                    <a:pt x="17861" y="0"/>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4" name="Google Shape;841;p70">
              <a:extLst>
                <a:ext uri="{FF2B5EF4-FFF2-40B4-BE49-F238E27FC236}">
                  <a16:creationId xmlns:a16="http://schemas.microsoft.com/office/drawing/2014/main" id="{52C7DFA8-1E47-A4E6-EA9A-6EB4DB3EDF4E}"/>
                </a:ext>
              </a:extLst>
            </p:cNvPr>
            <p:cNvSpPr/>
            <p:nvPr/>
          </p:nvSpPr>
          <p:spPr>
            <a:xfrm>
              <a:off x="6031800" y="3884400"/>
              <a:ext cx="217675" cy="149300"/>
            </a:xfrm>
            <a:custGeom>
              <a:avLst/>
              <a:gdLst/>
              <a:ahLst/>
              <a:cxnLst/>
              <a:rect l="l" t="t" r="r" b="b"/>
              <a:pathLst>
                <a:path w="8707" h="5972" extrusionOk="0">
                  <a:moveTo>
                    <a:pt x="201" y="1"/>
                  </a:moveTo>
                  <a:lnTo>
                    <a:pt x="201" y="1"/>
                  </a:lnTo>
                  <a:cubicBezTo>
                    <a:pt x="234" y="301"/>
                    <a:pt x="201" y="635"/>
                    <a:pt x="1" y="901"/>
                  </a:cubicBezTo>
                  <a:cubicBezTo>
                    <a:pt x="34" y="968"/>
                    <a:pt x="34" y="1035"/>
                    <a:pt x="34" y="1102"/>
                  </a:cubicBezTo>
                  <a:cubicBezTo>
                    <a:pt x="3403" y="1902"/>
                    <a:pt x="6172" y="3737"/>
                    <a:pt x="8707" y="5972"/>
                  </a:cubicBezTo>
                  <a:cubicBezTo>
                    <a:pt x="6605" y="2936"/>
                    <a:pt x="3636" y="1168"/>
                    <a:pt x="201" y="1"/>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5" name="Google Shape;842;p70">
              <a:extLst>
                <a:ext uri="{FF2B5EF4-FFF2-40B4-BE49-F238E27FC236}">
                  <a16:creationId xmlns:a16="http://schemas.microsoft.com/office/drawing/2014/main" id="{D7A7D17A-773F-44E7-7D3F-820CA91879F1}"/>
                </a:ext>
              </a:extLst>
            </p:cNvPr>
            <p:cNvSpPr/>
            <p:nvPr/>
          </p:nvSpPr>
          <p:spPr>
            <a:xfrm>
              <a:off x="5845000" y="4127100"/>
              <a:ext cx="140125" cy="31700"/>
            </a:xfrm>
            <a:custGeom>
              <a:avLst/>
              <a:gdLst/>
              <a:ahLst/>
              <a:cxnLst/>
              <a:rect l="l" t="t" r="r" b="b"/>
              <a:pathLst>
                <a:path w="5605" h="1268" extrusionOk="0">
                  <a:moveTo>
                    <a:pt x="1613" y="0"/>
                  </a:moveTo>
                  <a:cubicBezTo>
                    <a:pt x="1267" y="0"/>
                    <a:pt x="918" y="38"/>
                    <a:pt x="568" y="133"/>
                  </a:cubicBezTo>
                  <a:cubicBezTo>
                    <a:pt x="301" y="167"/>
                    <a:pt x="101" y="300"/>
                    <a:pt x="1" y="533"/>
                  </a:cubicBezTo>
                  <a:cubicBezTo>
                    <a:pt x="1869" y="767"/>
                    <a:pt x="3737" y="1034"/>
                    <a:pt x="5605" y="1267"/>
                  </a:cubicBezTo>
                  <a:cubicBezTo>
                    <a:pt x="5304" y="1034"/>
                    <a:pt x="5004" y="800"/>
                    <a:pt x="4704" y="533"/>
                  </a:cubicBezTo>
                  <a:cubicBezTo>
                    <a:pt x="4659" y="556"/>
                    <a:pt x="4617" y="565"/>
                    <a:pt x="4577" y="565"/>
                  </a:cubicBezTo>
                  <a:cubicBezTo>
                    <a:pt x="4442" y="565"/>
                    <a:pt x="4333" y="459"/>
                    <a:pt x="4204" y="433"/>
                  </a:cubicBezTo>
                  <a:cubicBezTo>
                    <a:pt x="3344" y="242"/>
                    <a:pt x="2485" y="0"/>
                    <a:pt x="1613" y="0"/>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6" name="Google Shape;843;p70">
              <a:extLst>
                <a:ext uri="{FF2B5EF4-FFF2-40B4-BE49-F238E27FC236}">
                  <a16:creationId xmlns:a16="http://schemas.microsoft.com/office/drawing/2014/main" id="{B699BA01-CD1B-498B-94D4-34692D1B39D8}"/>
                </a:ext>
              </a:extLst>
            </p:cNvPr>
            <p:cNvSpPr/>
            <p:nvPr/>
          </p:nvSpPr>
          <p:spPr>
            <a:xfrm>
              <a:off x="5542275" y="2440275"/>
              <a:ext cx="2090700" cy="1606775"/>
            </a:xfrm>
            <a:custGeom>
              <a:avLst/>
              <a:gdLst/>
              <a:ahLst/>
              <a:cxnLst/>
              <a:rect l="l" t="t" r="r" b="b"/>
              <a:pathLst>
                <a:path w="83628" h="64271" extrusionOk="0">
                  <a:moveTo>
                    <a:pt x="17063" y="0"/>
                  </a:moveTo>
                  <a:cubicBezTo>
                    <a:pt x="16874" y="0"/>
                    <a:pt x="16663" y="70"/>
                    <a:pt x="16413" y="225"/>
                  </a:cubicBezTo>
                  <a:cubicBezTo>
                    <a:pt x="13344" y="2193"/>
                    <a:pt x="10242" y="4127"/>
                    <a:pt x="7139" y="6062"/>
                  </a:cubicBezTo>
                  <a:cubicBezTo>
                    <a:pt x="4771" y="7530"/>
                    <a:pt x="2369" y="9031"/>
                    <a:pt x="1" y="10499"/>
                  </a:cubicBezTo>
                  <a:cubicBezTo>
                    <a:pt x="1602" y="12000"/>
                    <a:pt x="3237" y="13501"/>
                    <a:pt x="4804" y="15035"/>
                  </a:cubicBezTo>
                  <a:cubicBezTo>
                    <a:pt x="7073" y="17237"/>
                    <a:pt x="9341" y="19472"/>
                    <a:pt x="11476" y="21807"/>
                  </a:cubicBezTo>
                  <a:cubicBezTo>
                    <a:pt x="13110" y="23608"/>
                    <a:pt x="14778" y="25376"/>
                    <a:pt x="16379" y="27177"/>
                  </a:cubicBezTo>
                  <a:cubicBezTo>
                    <a:pt x="19815" y="31113"/>
                    <a:pt x="23084" y="35183"/>
                    <a:pt x="26086" y="39486"/>
                  </a:cubicBezTo>
                  <a:cubicBezTo>
                    <a:pt x="28254" y="42588"/>
                    <a:pt x="30389" y="45724"/>
                    <a:pt x="31957" y="49193"/>
                  </a:cubicBezTo>
                  <a:cubicBezTo>
                    <a:pt x="33191" y="51895"/>
                    <a:pt x="33992" y="54664"/>
                    <a:pt x="34325" y="57599"/>
                  </a:cubicBezTo>
                  <a:cubicBezTo>
                    <a:pt x="34325" y="57833"/>
                    <a:pt x="34225" y="58199"/>
                    <a:pt x="34559" y="58266"/>
                  </a:cubicBezTo>
                  <a:lnTo>
                    <a:pt x="34559" y="64270"/>
                  </a:lnTo>
                  <a:cubicBezTo>
                    <a:pt x="36293" y="61869"/>
                    <a:pt x="37928" y="59634"/>
                    <a:pt x="39562" y="57366"/>
                  </a:cubicBezTo>
                  <a:cubicBezTo>
                    <a:pt x="39578" y="57367"/>
                    <a:pt x="39594" y="57367"/>
                    <a:pt x="39609" y="57367"/>
                  </a:cubicBezTo>
                  <a:cubicBezTo>
                    <a:pt x="39976" y="57367"/>
                    <a:pt x="40137" y="56988"/>
                    <a:pt x="40330" y="56732"/>
                  </a:cubicBezTo>
                  <a:cubicBezTo>
                    <a:pt x="43232" y="52896"/>
                    <a:pt x="46334" y="49226"/>
                    <a:pt x="49603" y="45690"/>
                  </a:cubicBezTo>
                  <a:cubicBezTo>
                    <a:pt x="53439" y="41521"/>
                    <a:pt x="57642" y="37751"/>
                    <a:pt x="62345" y="34583"/>
                  </a:cubicBezTo>
                  <a:lnTo>
                    <a:pt x="62345" y="34616"/>
                  </a:lnTo>
                  <a:cubicBezTo>
                    <a:pt x="63046" y="34082"/>
                    <a:pt x="63846" y="33715"/>
                    <a:pt x="64547" y="33215"/>
                  </a:cubicBezTo>
                  <a:cubicBezTo>
                    <a:pt x="69417" y="30046"/>
                    <a:pt x="74554" y="27377"/>
                    <a:pt x="79858" y="24976"/>
                  </a:cubicBezTo>
                  <a:cubicBezTo>
                    <a:pt x="79958" y="24942"/>
                    <a:pt x="80225" y="24809"/>
                    <a:pt x="80558" y="24642"/>
                  </a:cubicBezTo>
                  <a:cubicBezTo>
                    <a:pt x="81793" y="24008"/>
                    <a:pt x="82827" y="23541"/>
                    <a:pt x="83627" y="23208"/>
                  </a:cubicBezTo>
                  <a:lnTo>
                    <a:pt x="83627" y="23208"/>
                  </a:lnTo>
                  <a:cubicBezTo>
                    <a:pt x="82460" y="23541"/>
                    <a:pt x="80592" y="24142"/>
                    <a:pt x="78323" y="24842"/>
                  </a:cubicBezTo>
                  <a:cubicBezTo>
                    <a:pt x="76422" y="25409"/>
                    <a:pt x="73487" y="26310"/>
                    <a:pt x="69984" y="27544"/>
                  </a:cubicBezTo>
                  <a:cubicBezTo>
                    <a:pt x="58209" y="31781"/>
                    <a:pt x="49770" y="34883"/>
                    <a:pt x="42698" y="42121"/>
                  </a:cubicBezTo>
                  <a:cubicBezTo>
                    <a:pt x="40997" y="43889"/>
                    <a:pt x="38562" y="46725"/>
                    <a:pt x="36293" y="50794"/>
                  </a:cubicBezTo>
                  <a:cubicBezTo>
                    <a:pt x="36027" y="43255"/>
                    <a:pt x="35059" y="37118"/>
                    <a:pt x="34159" y="32781"/>
                  </a:cubicBezTo>
                  <a:cubicBezTo>
                    <a:pt x="33391" y="29012"/>
                    <a:pt x="32791" y="26177"/>
                    <a:pt x="31390" y="22407"/>
                  </a:cubicBezTo>
                  <a:cubicBezTo>
                    <a:pt x="29422" y="17137"/>
                    <a:pt x="26653" y="12300"/>
                    <a:pt x="23351" y="7730"/>
                  </a:cubicBezTo>
                  <a:cubicBezTo>
                    <a:pt x="21616" y="5328"/>
                    <a:pt x="19782" y="2927"/>
                    <a:pt x="17947" y="592"/>
                  </a:cubicBezTo>
                  <a:cubicBezTo>
                    <a:pt x="17668" y="227"/>
                    <a:pt x="17403" y="0"/>
                    <a:pt x="1706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7" name="Google Shape;844;p70">
              <a:extLst>
                <a:ext uri="{FF2B5EF4-FFF2-40B4-BE49-F238E27FC236}">
                  <a16:creationId xmlns:a16="http://schemas.microsoft.com/office/drawing/2014/main" id="{FD874E02-774C-F0AC-5352-AFBE7C73EF9D}"/>
                </a:ext>
              </a:extLst>
            </p:cNvPr>
            <p:cNvSpPr/>
            <p:nvPr/>
          </p:nvSpPr>
          <p:spPr>
            <a:xfrm>
              <a:off x="4916850" y="3048800"/>
              <a:ext cx="1384325" cy="812575"/>
            </a:xfrm>
            <a:custGeom>
              <a:avLst/>
              <a:gdLst/>
              <a:ahLst/>
              <a:cxnLst/>
              <a:rect l="l" t="t" r="r" b="b"/>
              <a:pathLst>
                <a:path w="55373" h="32503" extrusionOk="0">
                  <a:moveTo>
                    <a:pt x="21649" y="1"/>
                  </a:moveTo>
                  <a:cubicBezTo>
                    <a:pt x="21549" y="134"/>
                    <a:pt x="21482" y="268"/>
                    <a:pt x="21349" y="368"/>
                  </a:cubicBezTo>
                  <a:cubicBezTo>
                    <a:pt x="19914" y="1335"/>
                    <a:pt x="18547" y="2369"/>
                    <a:pt x="17179" y="3370"/>
                  </a:cubicBezTo>
                  <a:cubicBezTo>
                    <a:pt x="14077" y="5672"/>
                    <a:pt x="11275" y="8273"/>
                    <a:pt x="8439" y="10909"/>
                  </a:cubicBezTo>
                  <a:cubicBezTo>
                    <a:pt x="5637" y="13511"/>
                    <a:pt x="3002" y="16346"/>
                    <a:pt x="367" y="19148"/>
                  </a:cubicBezTo>
                  <a:cubicBezTo>
                    <a:pt x="200" y="19315"/>
                    <a:pt x="0" y="19481"/>
                    <a:pt x="0" y="19782"/>
                  </a:cubicBezTo>
                  <a:cubicBezTo>
                    <a:pt x="176" y="20016"/>
                    <a:pt x="428" y="20121"/>
                    <a:pt x="712" y="20121"/>
                  </a:cubicBezTo>
                  <a:cubicBezTo>
                    <a:pt x="752" y="20121"/>
                    <a:pt x="793" y="20119"/>
                    <a:pt x="834" y="20115"/>
                  </a:cubicBezTo>
                  <a:cubicBezTo>
                    <a:pt x="893" y="20113"/>
                    <a:pt x="953" y="20112"/>
                    <a:pt x="1012" y="20112"/>
                  </a:cubicBezTo>
                  <a:cubicBezTo>
                    <a:pt x="1849" y="20112"/>
                    <a:pt x="2661" y="20320"/>
                    <a:pt x="3503" y="20382"/>
                  </a:cubicBezTo>
                  <a:cubicBezTo>
                    <a:pt x="7105" y="20649"/>
                    <a:pt x="10674" y="20983"/>
                    <a:pt x="14244" y="21316"/>
                  </a:cubicBezTo>
                  <a:cubicBezTo>
                    <a:pt x="18280" y="21683"/>
                    <a:pt x="22283" y="22083"/>
                    <a:pt x="26285" y="22617"/>
                  </a:cubicBezTo>
                  <a:cubicBezTo>
                    <a:pt x="31623" y="23284"/>
                    <a:pt x="36960" y="24185"/>
                    <a:pt x="42163" y="25619"/>
                  </a:cubicBezTo>
                  <a:cubicBezTo>
                    <a:pt x="45766" y="26620"/>
                    <a:pt x="49269" y="27888"/>
                    <a:pt x="52271" y="30223"/>
                  </a:cubicBezTo>
                  <a:cubicBezTo>
                    <a:pt x="52971" y="30790"/>
                    <a:pt x="53572" y="31457"/>
                    <a:pt x="54239" y="32091"/>
                  </a:cubicBezTo>
                  <a:cubicBezTo>
                    <a:pt x="54401" y="32253"/>
                    <a:pt x="54629" y="32503"/>
                    <a:pt x="54852" y="32503"/>
                  </a:cubicBezTo>
                  <a:cubicBezTo>
                    <a:pt x="54904" y="32503"/>
                    <a:pt x="54955" y="32489"/>
                    <a:pt x="55006" y="32457"/>
                  </a:cubicBezTo>
                  <a:cubicBezTo>
                    <a:pt x="55373" y="32191"/>
                    <a:pt x="55106" y="31824"/>
                    <a:pt x="54973" y="31523"/>
                  </a:cubicBezTo>
                  <a:cubicBezTo>
                    <a:pt x="54706" y="30990"/>
                    <a:pt x="54406" y="30456"/>
                    <a:pt x="54039" y="30022"/>
                  </a:cubicBezTo>
                  <a:cubicBezTo>
                    <a:pt x="53905" y="29889"/>
                    <a:pt x="53772" y="29756"/>
                    <a:pt x="53638" y="29655"/>
                  </a:cubicBezTo>
                  <a:cubicBezTo>
                    <a:pt x="53605" y="29522"/>
                    <a:pt x="53538" y="29422"/>
                    <a:pt x="53505" y="29355"/>
                  </a:cubicBezTo>
                  <a:cubicBezTo>
                    <a:pt x="51036" y="25319"/>
                    <a:pt x="48134" y="21616"/>
                    <a:pt x="44899" y="18181"/>
                  </a:cubicBezTo>
                  <a:cubicBezTo>
                    <a:pt x="42731" y="15846"/>
                    <a:pt x="40462" y="13611"/>
                    <a:pt x="38027" y="11576"/>
                  </a:cubicBezTo>
                  <a:cubicBezTo>
                    <a:pt x="34558" y="8674"/>
                    <a:pt x="30955" y="6005"/>
                    <a:pt x="27253" y="3437"/>
                  </a:cubicBezTo>
                  <a:cubicBezTo>
                    <a:pt x="26252" y="2770"/>
                    <a:pt x="25251" y="2069"/>
                    <a:pt x="24251" y="1402"/>
                  </a:cubicBezTo>
                  <a:cubicBezTo>
                    <a:pt x="24251" y="1469"/>
                    <a:pt x="24251" y="1535"/>
                    <a:pt x="24217" y="1602"/>
                  </a:cubicBezTo>
                  <a:cubicBezTo>
                    <a:pt x="23517" y="835"/>
                    <a:pt x="22716" y="201"/>
                    <a:pt x="21649" y="1"/>
                  </a:cubicBezTo>
                  <a:close/>
                </a:path>
              </a:pathLst>
            </a:custGeom>
            <a:solidFill>
              <a:srgbClr val="F7F7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8" name="Google Shape;845;p70">
              <a:extLst>
                <a:ext uri="{FF2B5EF4-FFF2-40B4-BE49-F238E27FC236}">
                  <a16:creationId xmlns:a16="http://schemas.microsoft.com/office/drawing/2014/main" id="{EBDBC069-638B-96E9-1C19-762398D246CC}"/>
                </a:ext>
              </a:extLst>
            </p:cNvPr>
            <p:cNvSpPr/>
            <p:nvPr/>
          </p:nvSpPr>
          <p:spPr>
            <a:xfrm>
              <a:off x="4636650" y="3556550"/>
              <a:ext cx="1722075" cy="527425"/>
            </a:xfrm>
            <a:custGeom>
              <a:avLst/>
              <a:gdLst/>
              <a:ahLst/>
              <a:cxnLst/>
              <a:rect l="l" t="t" r="r" b="b"/>
              <a:pathLst>
                <a:path w="68883" h="21097" extrusionOk="0">
                  <a:moveTo>
                    <a:pt x="14942" y="1"/>
                  </a:moveTo>
                  <a:cubicBezTo>
                    <a:pt x="14743" y="1"/>
                    <a:pt x="14552" y="46"/>
                    <a:pt x="14377" y="206"/>
                  </a:cubicBezTo>
                  <a:cubicBezTo>
                    <a:pt x="14377" y="406"/>
                    <a:pt x="14277" y="572"/>
                    <a:pt x="14143" y="706"/>
                  </a:cubicBezTo>
                  <a:cubicBezTo>
                    <a:pt x="11542" y="3341"/>
                    <a:pt x="9140" y="6143"/>
                    <a:pt x="6671" y="8912"/>
                  </a:cubicBezTo>
                  <a:cubicBezTo>
                    <a:pt x="4437" y="11447"/>
                    <a:pt x="2135" y="13949"/>
                    <a:pt x="0" y="16617"/>
                  </a:cubicBezTo>
                  <a:cubicBezTo>
                    <a:pt x="3536" y="16217"/>
                    <a:pt x="7038" y="15550"/>
                    <a:pt x="10541" y="14883"/>
                  </a:cubicBezTo>
                  <a:cubicBezTo>
                    <a:pt x="16612" y="13682"/>
                    <a:pt x="22650" y="12314"/>
                    <a:pt x="28687" y="11080"/>
                  </a:cubicBezTo>
                  <a:cubicBezTo>
                    <a:pt x="32857" y="10246"/>
                    <a:pt x="37060" y="9646"/>
                    <a:pt x="41296" y="9379"/>
                  </a:cubicBezTo>
                  <a:cubicBezTo>
                    <a:pt x="42267" y="9325"/>
                    <a:pt x="43240" y="9298"/>
                    <a:pt x="44214" y="9298"/>
                  </a:cubicBezTo>
                  <a:cubicBezTo>
                    <a:pt x="46856" y="9298"/>
                    <a:pt x="49505" y="9498"/>
                    <a:pt x="52137" y="9913"/>
                  </a:cubicBezTo>
                  <a:cubicBezTo>
                    <a:pt x="55740" y="10480"/>
                    <a:pt x="59142" y="11580"/>
                    <a:pt x="62078" y="13782"/>
                  </a:cubicBezTo>
                  <a:cubicBezTo>
                    <a:pt x="64579" y="15650"/>
                    <a:pt x="66581" y="17852"/>
                    <a:pt x="67715" y="20787"/>
                  </a:cubicBezTo>
                  <a:cubicBezTo>
                    <a:pt x="67814" y="21023"/>
                    <a:pt x="67970" y="21097"/>
                    <a:pt x="68144" y="21097"/>
                  </a:cubicBezTo>
                  <a:cubicBezTo>
                    <a:pt x="68264" y="21097"/>
                    <a:pt x="68393" y="21061"/>
                    <a:pt x="68516" y="21020"/>
                  </a:cubicBezTo>
                  <a:cubicBezTo>
                    <a:pt x="68849" y="20820"/>
                    <a:pt x="68883" y="20487"/>
                    <a:pt x="68849" y="20120"/>
                  </a:cubicBezTo>
                  <a:cubicBezTo>
                    <a:pt x="68749" y="19453"/>
                    <a:pt x="68682" y="18752"/>
                    <a:pt x="68349" y="18118"/>
                  </a:cubicBezTo>
                  <a:cubicBezTo>
                    <a:pt x="68215" y="17918"/>
                    <a:pt x="68115" y="17718"/>
                    <a:pt x="68015" y="17518"/>
                  </a:cubicBezTo>
                  <a:cubicBezTo>
                    <a:pt x="67348" y="14382"/>
                    <a:pt x="65513" y="11947"/>
                    <a:pt x="63078" y="9913"/>
                  </a:cubicBezTo>
                  <a:cubicBezTo>
                    <a:pt x="60977" y="8178"/>
                    <a:pt x="58408" y="7144"/>
                    <a:pt x="55840" y="6243"/>
                  </a:cubicBezTo>
                  <a:cubicBezTo>
                    <a:pt x="50503" y="4409"/>
                    <a:pt x="44999" y="3408"/>
                    <a:pt x="39462" y="2641"/>
                  </a:cubicBezTo>
                  <a:cubicBezTo>
                    <a:pt x="36559" y="2240"/>
                    <a:pt x="33624" y="1873"/>
                    <a:pt x="30689" y="1640"/>
                  </a:cubicBezTo>
                  <a:cubicBezTo>
                    <a:pt x="27686" y="1406"/>
                    <a:pt x="24684" y="1073"/>
                    <a:pt x="21649" y="773"/>
                  </a:cubicBezTo>
                  <a:cubicBezTo>
                    <a:pt x="20664" y="744"/>
                    <a:pt x="19679" y="550"/>
                    <a:pt x="18674" y="550"/>
                  </a:cubicBezTo>
                  <a:cubicBezTo>
                    <a:pt x="18488" y="550"/>
                    <a:pt x="18301" y="557"/>
                    <a:pt x="18113" y="572"/>
                  </a:cubicBezTo>
                  <a:cubicBezTo>
                    <a:pt x="18113" y="572"/>
                    <a:pt x="18113" y="572"/>
                    <a:pt x="18113" y="606"/>
                  </a:cubicBezTo>
                  <a:cubicBezTo>
                    <a:pt x="18080" y="572"/>
                    <a:pt x="18080" y="506"/>
                    <a:pt x="18046" y="472"/>
                  </a:cubicBezTo>
                  <a:cubicBezTo>
                    <a:pt x="17246" y="172"/>
                    <a:pt x="16412" y="206"/>
                    <a:pt x="15611" y="72"/>
                  </a:cubicBezTo>
                  <a:cubicBezTo>
                    <a:pt x="15385" y="55"/>
                    <a:pt x="15159" y="1"/>
                    <a:pt x="14942" y="1"/>
                  </a:cubicBezTo>
                  <a:close/>
                </a:path>
              </a:pathLst>
            </a:custGeom>
            <a:solidFill>
              <a:srgbClr val="F7F7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9" name="Google Shape;846;p70">
              <a:extLst>
                <a:ext uri="{FF2B5EF4-FFF2-40B4-BE49-F238E27FC236}">
                  <a16:creationId xmlns:a16="http://schemas.microsoft.com/office/drawing/2014/main" id="{501A90E8-4446-5C6E-C7A0-98A656D0B10B}"/>
                </a:ext>
              </a:extLst>
            </p:cNvPr>
            <p:cNvSpPr/>
            <p:nvPr/>
          </p:nvSpPr>
          <p:spPr>
            <a:xfrm>
              <a:off x="5317950" y="2758600"/>
              <a:ext cx="1082475" cy="1322650"/>
            </a:xfrm>
            <a:custGeom>
              <a:avLst/>
              <a:gdLst/>
              <a:ahLst/>
              <a:cxnLst/>
              <a:rect l="l" t="t" r="r" b="b"/>
              <a:pathLst>
                <a:path w="43299" h="52906" extrusionOk="0">
                  <a:moveTo>
                    <a:pt x="11109" y="1"/>
                  </a:moveTo>
                  <a:cubicBezTo>
                    <a:pt x="11109" y="1"/>
                    <a:pt x="11042" y="34"/>
                    <a:pt x="11009" y="34"/>
                  </a:cubicBezTo>
                  <a:cubicBezTo>
                    <a:pt x="10909" y="267"/>
                    <a:pt x="10742" y="434"/>
                    <a:pt x="10508" y="534"/>
                  </a:cubicBezTo>
                  <a:cubicBezTo>
                    <a:pt x="6806" y="2536"/>
                    <a:pt x="3403" y="5004"/>
                    <a:pt x="1" y="7473"/>
                  </a:cubicBezTo>
                  <a:cubicBezTo>
                    <a:pt x="268" y="7873"/>
                    <a:pt x="701" y="8106"/>
                    <a:pt x="1102" y="8340"/>
                  </a:cubicBezTo>
                  <a:cubicBezTo>
                    <a:pt x="7506" y="12409"/>
                    <a:pt x="13877" y="16579"/>
                    <a:pt x="19948" y="21216"/>
                  </a:cubicBezTo>
                  <a:cubicBezTo>
                    <a:pt x="23885" y="24251"/>
                    <a:pt x="27487" y="27654"/>
                    <a:pt x="30756" y="31423"/>
                  </a:cubicBezTo>
                  <a:cubicBezTo>
                    <a:pt x="34025" y="35192"/>
                    <a:pt x="36961" y="39162"/>
                    <a:pt x="39329" y="43565"/>
                  </a:cubicBezTo>
                  <a:cubicBezTo>
                    <a:pt x="40763" y="46267"/>
                    <a:pt x="42031" y="49036"/>
                    <a:pt x="42164" y="52171"/>
                  </a:cubicBezTo>
                  <a:cubicBezTo>
                    <a:pt x="42164" y="52471"/>
                    <a:pt x="42131" y="52905"/>
                    <a:pt x="42665" y="52905"/>
                  </a:cubicBezTo>
                  <a:cubicBezTo>
                    <a:pt x="42998" y="52705"/>
                    <a:pt x="42998" y="52338"/>
                    <a:pt x="43065" y="52038"/>
                  </a:cubicBezTo>
                  <a:cubicBezTo>
                    <a:pt x="43298" y="50737"/>
                    <a:pt x="43232" y="49469"/>
                    <a:pt x="43165" y="48168"/>
                  </a:cubicBezTo>
                  <a:cubicBezTo>
                    <a:pt x="43098" y="47902"/>
                    <a:pt x="42998" y="47635"/>
                    <a:pt x="42931" y="47368"/>
                  </a:cubicBezTo>
                  <a:cubicBezTo>
                    <a:pt x="42998" y="43832"/>
                    <a:pt x="42264" y="40396"/>
                    <a:pt x="40863" y="37127"/>
                  </a:cubicBezTo>
                  <a:cubicBezTo>
                    <a:pt x="38795" y="32257"/>
                    <a:pt x="35626" y="28087"/>
                    <a:pt x="32491" y="23851"/>
                  </a:cubicBezTo>
                  <a:cubicBezTo>
                    <a:pt x="29956" y="20415"/>
                    <a:pt x="27287" y="17079"/>
                    <a:pt x="24485" y="13877"/>
                  </a:cubicBezTo>
                  <a:cubicBezTo>
                    <a:pt x="22017" y="11042"/>
                    <a:pt x="19515" y="8240"/>
                    <a:pt x="16813" y="5638"/>
                  </a:cubicBezTo>
                  <a:cubicBezTo>
                    <a:pt x="15879" y="4637"/>
                    <a:pt x="14945" y="3603"/>
                    <a:pt x="13877" y="2736"/>
                  </a:cubicBezTo>
                  <a:cubicBezTo>
                    <a:pt x="13911" y="2703"/>
                    <a:pt x="13911" y="2669"/>
                    <a:pt x="13911" y="2636"/>
                  </a:cubicBezTo>
                  <a:cubicBezTo>
                    <a:pt x="13244" y="1502"/>
                    <a:pt x="12176" y="734"/>
                    <a:pt x="11109" y="1"/>
                  </a:cubicBezTo>
                  <a:close/>
                </a:path>
              </a:pathLst>
            </a:custGeom>
            <a:solidFill>
              <a:srgbClr val="F7F7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40" name="Google Shape;847;p70">
              <a:extLst>
                <a:ext uri="{FF2B5EF4-FFF2-40B4-BE49-F238E27FC236}">
                  <a16:creationId xmlns:a16="http://schemas.microsoft.com/office/drawing/2014/main" id="{676F43FF-905E-171B-4327-96B0D533A8B2}"/>
                </a:ext>
              </a:extLst>
            </p:cNvPr>
            <p:cNvSpPr/>
            <p:nvPr/>
          </p:nvSpPr>
          <p:spPr>
            <a:xfrm>
              <a:off x="6401225" y="3495475"/>
              <a:ext cx="1623700" cy="595800"/>
            </a:xfrm>
            <a:custGeom>
              <a:avLst/>
              <a:gdLst/>
              <a:ahLst/>
              <a:cxnLst/>
              <a:rect l="l" t="t" r="r" b="b"/>
              <a:pathLst>
                <a:path w="64948" h="23832" extrusionOk="0">
                  <a:moveTo>
                    <a:pt x="31296" y="1"/>
                  </a:moveTo>
                  <a:cubicBezTo>
                    <a:pt x="29430" y="1"/>
                    <a:pt x="27569" y="92"/>
                    <a:pt x="25719" y="414"/>
                  </a:cubicBezTo>
                  <a:cubicBezTo>
                    <a:pt x="22417" y="947"/>
                    <a:pt x="19281" y="1848"/>
                    <a:pt x="16312" y="3416"/>
                  </a:cubicBezTo>
                  <a:cubicBezTo>
                    <a:pt x="16079" y="3549"/>
                    <a:pt x="14711" y="4517"/>
                    <a:pt x="14678" y="4517"/>
                  </a:cubicBezTo>
                  <a:cubicBezTo>
                    <a:pt x="14444" y="4750"/>
                    <a:pt x="14211" y="4917"/>
                    <a:pt x="14011" y="5150"/>
                  </a:cubicBezTo>
                  <a:cubicBezTo>
                    <a:pt x="12310" y="7185"/>
                    <a:pt x="10575" y="9153"/>
                    <a:pt x="8907" y="11221"/>
                  </a:cubicBezTo>
                  <a:cubicBezTo>
                    <a:pt x="6906" y="13757"/>
                    <a:pt x="4904" y="16325"/>
                    <a:pt x="3103" y="19060"/>
                  </a:cubicBezTo>
                  <a:cubicBezTo>
                    <a:pt x="1935" y="20495"/>
                    <a:pt x="901" y="22062"/>
                    <a:pt x="1" y="23730"/>
                  </a:cubicBezTo>
                  <a:cubicBezTo>
                    <a:pt x="65" y="23795"/>
                    <a:pt x="144" y="23832"/>
                    <a:pt x="227" y="23832"/>
                  </a:cubicBezTo>
                  <a:cubicBezTo>
                    <a:pt x="273" y="23832"/>
                    <a:pt x="320" y="23821"/>
                    <a:pt x="368" y="23797"/>
                  </a:cubicBezTo>
                  <a:cubicBezTo>
                    <a:pt x="635" y="23430"/>
                    <a:pt x="868" y="22996"/>
                    <a:pt x="1168" y="22663"/>
                  </a:cubicBezTo>
                  <a:cubicBezTo>
                    <a:pt x="3503" y="20161"/>
                    <a:pt x="6172" y="18193"/>
                    <a:pt x="9274" y="16759"/>
                  </a:cubicBezTo>
                  <a:cubicBezTo>
                    <a:pt x="13677" y="14724"/>
                    <a:pt x="18347" y="13790"/>
                    <a:pt x="23151" y="13456"/>
                  </a:cubicBezTo>
                  <a:cubicBezTo>
                    <a:pt x="23801" y="13390"/>
                    <a:pt x="24452" y="13356"/>
                    <a:pt x="25102" y="13356"/>
                  </a:cubicBezTo>
                  <a:cubicBezTo>
                    <a:pt x="25752" y="13356"/>
                    <a:pt x="26403" y="13390"/>
                    <a:pt x="27053" y="13456"/>
                  </a:cubicBezTo>
                  <a:cubicBezTo>
                    <a:pt x="29021" y="13456"/>
                    <a:pt x="30956" y="13690"/>
                    <a:pt x="32891" y="13823"/>
                  </a:cubicBezTo>
                  <a:cubicBezTo>
                    <a:pt x="36827" y="14057"/>
                    <a:pt x="40630" y="14957"/>
                    <a:pt x="44499" y="15591"/>
                  </a:cubicBezTo>
                  <a:cubicBezTo>
                    <a:pt x="46334" y="15891"/>
                    <a:pt x="48135" y="16492"/>
                    <a:pt x="50036" y="16659"/>
                  </a:cubicBezTo>
                  <a:cubicBezTo>
                    <a:pt x="50804" y="16959"/>
                    <a:pt x="51638" y="16992"/>
                    <a:pt x="52472" y="17126"/>
                  </a:cubicBezTo>
                  <a:cubicBezTo>
                    <a:pt x="56608" y="17926"/>
                    <a:pt x="60777" y="18593"/>
                    <a:pt x="64947" y="19060"/>
                  </a:cubicBezTo>
                  <a:cubicBezTo>
                    <a:pt x="64880" y="18693"/>
                    <a:pt x="64680" y="18427"/>
                    <a:pt x="64480" y="18160"/>
                  </a:cubicBezTo>
                  <a:cubicBezTo>
                    <a:pt x="61645" y="13923"/>
                    <a:pt x="58743" y="9754"/>
                    <a:pt x="55974" y="5484"/>
                  </a:cubicBezTo>
                  <a:cubicBezTo>
                    <a:pt x="55140" y="4150"/>
                    <a:pt x="54073" y="3516"/>
                    <a:pt x="52638" y="3182"/>
                  </a:cubicBezTo>
                  <a:cubicBezTo>
                    <a:pt x="48936" y="2248"/>
                    <a:pt x="45233" y="1514"/>
                    <a:pt x="41497" y="914"/>
                  </a:cubicBezTo>
                  <a:cubicBezTo>
                    <a:pt x="39329" y="580"/>
                    <a:pt x="37161" y="180"/>
                    <a:pt x="34992" y="80"/>
                  </a:cubicBezTo>
                  <a:cubicBezTo>
                    <a:pt x="33760" y="40"/>
                    <a:pt x="32527" y="1"/>
                    <a:pt x="31296" y="1"/>
                  </a:cubicBezTo>
                  <a:close/>
                </a:path>
              </a:pathLst>
            </a:custGeom>
            <a:solidFill>
              <a:srgbClr val="F6F7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41" name="Google Shape;848;p70">
              <a:extLst>
                <a:ext uri="{FF2B5EF4-FFF2-40B4-BE49-F238E27FC236}">
                  <a16:creationId xmlns:a16="http://schemas.microsoft.com/office/drawing/2014/main" id="{AAC4BA90-04DD-BEB8-70BF-AF393E2C6FE5}"/>
                </a:ext>
              </a:extLst>
            </p:cNvPr>
            <p:cNvSpPr/>
            <p:nvPr/>
          </p:nvSpPr>
          <p:spPr>
            <a:xfrm>
              <a:off x="5859175" y="4099775"/>
              <a:ext cx="103425" cy="42225"/>
            </a:xfrm>
            <a:custGeom>
              <a:avLst/>
              <a:gdLst/>
              <a:ahLst/>
              <a:cxnLst/>
              <a:rect l="l" t="t" r="r" b="b"/>
              <a:pathLst>
                <a:path w="4137" h="1689" extrusionOk="0">
                  <a:moveTo>
                    <a:pt x="1928" y="0"/>
                  </a:moveTo>
                  <a:cubicBezTo>
                    <a:pt x="1848" y="0"/>
                    <a:pt x="1762" y="27"/>
                    <a:pt x="1668" y="92"/>
                  </a:cubicBezTo>
                  <a:cubicBezTo>
                    <a:pt x="1135" y="526"/>
                    <a:pt x="468" y="726"/>
                    <a:pt x="1" y="1226"/>
                  </a:cubicBezTo>
                  <a:cubicBezTo>
                    <a:pt x="334" y="1293"/>
                    <a:pt x="668" y="1360"/>
                    <a:pt x="1001" y="1360"/>
                  </a:cubicBezTo>
                  <a:cubicBezTo>
                    <a:pt x="1867" y="1360"/>
                    <a:pt x="2688" y="1689"/>
                    <a:pt x="3537" y="1689"/>
                  </a:cubicBezTo>
                  <a:cubicBezTo>
                    <a:pt x="3735" y="1689"/>
                    <a:pt x="3935" y="1671"/>
                    <a:pt x="4137" y="1626"/>
                  </a:cubicBezTo>
                  <a:cubicBezTo>
                    <a:pt x="3603" y="1193"/>
                    <a:pt x="3036" y="759"/>
                    <a:pt x="2469" y="292"/>
                  </a:cubicBezTo>
                  <a:cubicBezTo>
                    <a:pt x="2301" y="172"/>
                    <a:pt x="2133" y="0"/>
                    <a:pt x="1928" y="0"/>
                  </a:cubicBezTo>
                  <a:close/>
                </a:path>
              </a:pathLst>
            </a:custGeom>
            <a:solidFill>
              <a:srgbClr val="CDB0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42" name="Google Shape;849;p70">
              <a:extLst>
                <a:ext uri="{FF2B5EF4-FFF2-40B4-BE49-F238E27FC236}">
                  <a16:creationId xmlns:a16="http://schemas.microsoft.com/office/drawing/2014/main" id="{425DEF60-48D6-A544-553A-BA576FF2DC90}"/>
                </a:ext>
              </a:extLst>
            </p:cNvPr>
            <p:cNvSpPr/>
            <p:nvPr/>
          </p:nvSpPr>
          <p:spPr>
            <a:xfrm>
              <a:off x="4913500" y="2945400"/>
              <a:ext cx="1508600" cy="1140000"/>
            </a:xfrm>
            <a:custGeom>
              <a:avLst/>
              <a:gdLst/>
              <a:ahLst/>
              <a:cxnLst/>
              <a:rect l="l" t="t" r="r" b="b"/>
              <a:pathLst>
                <a:path w="60344" h="45600" extrusionOk="0">
                  <a:moveTo>
                    <a:pt x="16179" y="1"/>
                  </a:moveTo>
                  <a:lnTo>
                    <a:pt x="16179" y="1"/>
                  </a:lnTo>
                  <a:cubicBezTo>
                    <a:pt x="28855" y="10208"/>
                    <a:pt x="45033" y="17747"/>
                    <a:pt x="55107" y="36527"/>
                  </a:cubicBezTo>
                  <a:cubicBezTo>
                    <a:pt x="48135" y="27454"/>
                    <a:pt x="18581" y="24885"/>
                    <a:pt x="1" y="24285"/>
                  </a:cubicBezTo>
                  <a:lnTo>
                    <a:pt x="1" y="24285"/>
                  </a:lnTo>
                  <a:cubicBezTo>
                    <a:pt x="9574" y="26786"/>
                    <a:pt x="47034" y="24518"/>
                    <a:pt x="55507" y="38928"/>
                  </a:cubicBezTo>
                  <a:cubicBezTo>
                    <a:pt x="57141" y="40897"/>
                    <a:pt x="56908" y="44366"/>
                    <a:pt x="57909" y="45600"/>
                  </a:cubicBezTo>
                  <a:cubicBezTo>
                    <a:pt x="60344" y="30589"/>
                    <a:pt x="31223" y="8307"/>
                    <a:pt x="16179" y="1"/>
                  </a:cubicBezTo>
                  <a:close/>
                </a:path>
              </a:pathLst>
            </a:custGeom>
            <a:solidFill>
              <a:srgbClr val="AD96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43" name="Google Shape;850;p70">
              <a:extLst>
                <a:ext uri="{FF2B5EF4-FFF2-40B4-BE49-F238E27FC236}">
                  <a16:creationId xmlns:a16="http://schemas.microsoft.com/office/drawing/2014/main" id="{7DAE484A-0E37-46E9-E1BF-71E270E8B688}"/>
                </a:ext>
              </a:extLst>
            </p:cNvPr>
            <p:cNvSpPr/>
            <p:nvPr/>
          </p:nvSpPr>
          <p:spPr>
            <a:xfrm>
              <a:off x="5538200" y="2705250"/>
              <a:ext cx="1562725" cy="1385775"/>
            </a:xfrm>
            <a:custGeom>
              <a:avLst/>
              <a:gdLst/>
              <a:ahLst/>
              <a:cxnLst/>
              <a:rect l="l" t="t" r="r" b="b"/>
              <a:pathLst>
                <a:path w="62509" h="55431" extrusionOk="0">
                  <a:moveTo>
                    <a:pt x="318" y="0"/>
                  </a:moveTo>
                  <a:cubicBezTo>
                    <a:pt x="0" y="0"/>
                    <a:pt x="1205" y="1412"/>
                    <a:pt x="1665" y="1668"/>
                  </a:cubicBezTo>
                  <a:cubicBezTo>
                    <a:pt x="10872" y="11675"/>
                    <a:pt x="35956" y="32990"/>
                    <a:pt x="34055" y="53605"/>
                  </a:cubicBezTo>
                  <a:cubicBezTo>
                    <a:pt x="33758" y="54868"/>
                    <a:pt x="33754" y="55430"/>
                    <a:pt x="34017" y="55430"/>
                  </a:cubicBezTo>
                  <a:cubicBezTo>
                    <a:pt x="35614" y="55430"/>
                    <a:pt x="47069" y="34640"/>
                    <a:pt x="62508" y="23984"/>
                  </a:cubicBezTo>
                  <a:lnTo>
                    <a:pt x="62508" y="23984"/>
                  </a:lnTo>
                  <a:cubicBezTo>
                    <a:pt x="53335" y="29688"/>
                    <a:pt x="46230" y="38461"/>
                    <a:pt x="39725" y="46767"/>
                  </a:cubicBezTo>
                  <a:cubicBezTo>
                    <a:pt x="38303" y="47352"/>
                    <a:pt x="35434" y="53000"/>
                    <a:pt x="34923" y="53000"/>
                  </a:cubicBezTo>
                  <a:cubicBezTo>
                    <a:pt x="34823" y="53000"/>
                    <a:pt x="34813" y="52784"/>
                    <a:pt x="34922" y="52270"/>
                  </a:cubicBezTo>
                  <a:cubicBezTo>
                    <a:pt x="36523" y="36159"/>
                    <a:pt x="17810" y="16612"/>
                    <a:pt x="1098" y="467"/>
                  </a:cubicBezTo>
                  <a:cubicBezTo>
                    <a:pt x="654" y="132"/>
                    <a:pt x="415" y="0"/>
                    <a:pt x="318" y="0"/>
                  </a:cubicBezTo>
                  <a:close/>
                </a:path>
              </a:pathLst>
            </a:custGeom>
            <a:solidFill>
              <a:srgbClr val="92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grpSp>
      <p:pic>
        <p:nvPicPr>
          <p:cNvPr id="131" name="Picture 130">
            <a:extLst>
              <a:ext uri="{FF2B5EF4-FFF2-40B4-BE49-F238E27FC236}">
                <a16:creationId xmlns:a16="http://schemas.microsoft.com/office/drawing/2014/main" id="{E5B56FCC-8E05-85B3-A44A-F3E8735E161A}"/>
              </a:ext>
            </a:extLst>
          </p:cNvPr>
          <p:cNvPicPr>
            <a:picLocks noChangeAspect="1"/>
          </p:cNvPicPr>
          <p:nvPr/>
        </p:nvPicPr>
        <p:blipFill>
          <a:blip r:embed="rId3"/>
          <a:stretch>
            <a:fillRect/>
          </a:stretch>
        </p:blipFill>
        <p:spPr>
          <a:xfrm>
            <a:off x="412898" y="4613737"/>
            <a:ext cx="2983005" cy="2128695"/>
          </a:xfrm>
          <a:prstGeom prst="rect">
            <a:avLst/>
          </a:prstGeom>
        </p:spPr>
      </p:pic>
    </p:spTree>
    <p:extLst>
      <p:ext uri="{BB962C8B-B14F-4D97-AF65-F5344CB8AC3E}">
        <p14:creationId xmlns:p14="http://schemas.microsoft.com/office/powerpoint/2010/main" val="17125332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矩形 20">
            <a:extLst>
              <a:ext uri="{FF2B5EF4-FFF2-40B4-BE49-F238E27FC236}">
                <a16:creationId xmlns:a16="http://schemas.microsoft.com/office/drawing/2014/main" id="{B5143E91-737E-A428-4FC4-BDBDC7D54463}"/>
              </a:ext>
            </a:extLst>
          </p:cNvPr>
          <p:cNvSpPr/>
          <p:nvPr/>
        </p:nvSpPr>
        <p:spPr>
          <a:xfrm>
            <a:off x="213360" y="198120"/>
            <a:ext cx="11795759" cy="6477001"/>
          </a:xfrm>
          <a:prstGeom prst="rect">
            <a:avLst/>
          </a:prstGeom>
          <a:blipFill>
            <a:blip r:embed="rId4"/>
            <a:stretch>
              <a:fillRect/>
            </a:stretch>
          </a:blipFill>
          <a:ln w="12700">
            <a:noFill/>
            <a:miter lim="800000"/>
          </a:ln>
          <a:effectLst>
            <a:outerShdw blurRad="190500" dist="1016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a:ea typeface="微软雅黑"/>
              <a:cs typeface="+mn-cs"/>
            </a:endParaRPr>
          </a:p>
        </p:txBody>
      </p:sp>
      <p:sp>
        <p:nvSpPr>
          <p:cNvPr id="6" name="TextBox 14">
            <a:extLst>
              <a:ext uri="{FF2B5EF4-FFF2-40B4-BE49-F238E27FC236}">
                <a16:creationId xmlns:a16="http://schemas.microsoft.com/office/drawing/2014/main" id="{4B421939-53E0-C87F-4EF0-EF6D3E237A77}"/>
              </a:ext>
            </a:extLst>
          </p:cNvPr>
          <p:cNvSpPr txBox="1"/>
          <p:nvPr/>
        </p:nvSpPr>
        <p:spPr>
          <a:xfrm>
            <a:off x="1562100" y="198120"/>
            <a:ext cx="9067800" cy="83099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noFill/>
                </a:ln>
                <a:solidFill>
                  <a:srgbClr val="99BDB5">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inpin heiti" panose="00000500000000000000" pitchFamily="2" charset="-122"/>
              </a:rPr>
              <a:t>3. </a:t>
            </a:r>
            <a:r>
              <a:rPr kumimoji="0" lang="en-US" altLang="zh-CN" sz="4800" b="1" i="0" u="none" strike="noStrike" kern="1200" cap="none" spc="0" normalizeH="0" baseline="0" noProof="0" dirty="0" err="1">
                <a:ln>
                  <a:noFill/>
                </a:ln>
                <a:solidFill>
                  <a:srgbClr val="99BDB5">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inpin heiti" panose="00000500000000000000" pitchFamily="2" charset="-122"/>
              </a:rPr>
              <a:t>Câu</a:t>
            </a:r>
            <a:r>
              <a:rPr kumimoji="0" lang="en-US" altLang="zh-CN" sz="4800" b="1" i="0" u="none" strike="noStrike" kern="1200" cap="none" spc="0" normalizeH="0" baseline="0" noProof="0" dirty="0">
                <a:ln>
                  <a:noFill/>
                </a:ln>
                <a:solidFill>
                  <a:srgbClr val="99BDB5">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inpin heiti" panose="00000500000000000000" pitchFamily="2" charset="-122"/>
              </a:rPr>
              <a:t> 3</a:t>
            </a:r>
            <a:endParaRPr kumimoji="0" lang="zh-CN" altLang="en-US" sz="28700" b="1" i="0" u="none" strike="noStrike" kern="1200" cap="none" spc="0" normalizeH="0" baseline="0" noProof="0" dirty="0">
              <a:ln>
                <a:noFill/>
              </a:ln>
              <a:solidFill>
                <a:srgbClr val="99BDB5">
                  <a:lumMod val="50000"/>
                </a:srgbClr>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inpin heiti" panose="00000500000000000000" pitchFamily="2" charset="-122"/>
            </a:endParaRPr>
          </a:p>
        </p:txBody>
      </p:sp>
      <p:grpSp>
        <p:nvGrpSpPr>
          <p:cNvPr id="9" name="Group 8">
            <a:extLst>
              <a:ext uri="{FF2B5EF4-FFF2-40B4-BE49-F238E27FC236}">
                <a16:creationId xmlns:a16="http://schemas.microsoft.com/office/drawing/2014/main" id="{6236D4B5-9361-2CF7-A062-63A010E80AF3}"/>
              </a:ext>
            </a:extLst>
          </p:cNvPr>
          <p:cNvGrpSpPr/>
          <p:nvPr/>
        </p:nvGrpSpPr>
        <p:grpSpPr>
          <a:xfrm>
            <a:off x="5058138" y="1268117"/>
            <a:ext cx="6773840" cy="4519226"/>
            <a:chOff x="188283" y="255667"/>
            <a:chExt cx="3377949" cy="2073153"/>
          </a:xfrm>
        </p:grpSpPr>
        <p:sp>
          <p:nvSpPr>
            <p:cNvPr id="10" name="Google Shape;1397;p38">
              <a:extLst>
                <a:ext uri="{FF2B5EF4-FFF2-40B4-BE49-F238E27FC236}">
                  <a16:creationId xmlns:a16="http://schemas.microsoft.com/office/drawing/2014/main" id="{144AAF33-4C34-0AB6-24E7-C1D5539139C1}"/>
                </a:ext>
              </a:extLst>
            </p:cNvPr>
            <p:cNvSpPr/>
            <p:nvPr/>
          </p:nvSpPr>
          <p:spPr>
            <a:xfrm>
              <a:off x="188283" y="255667"/>
              <a:ext cx="3377949" cy="2073153"/>
            </a:xfrm>
            <a:custGeom>
              <a:avLst/>
              <a:gdLst/>
              <a:ahLst/>
              <a:cxnLst/>
              <a:rect l="l" t="t" r="r" b="b"/>
              <a:pathLst>
                <a:path w="77721" h="46452" extrusionOk="0">
                  <a:moveTo>
                    <a:pt x="0" y="1"/>
                  </a:moveTo>
                  <a:lnTo>
                    <a:pt x="0" y="46451"/>
                  </a:lnTo>
                  <a:lnTo>
                    <a:pt x="77721" y="46451"/>
                  </a:lnTo>
                  <a:lnTo>
                    <a:pt x="77721" y="1"/>
                  </a:lnTo>
                  <a:close/>
                </a:path>
              </a:pathLst>
            </a:custGeom>
            <a:solidFill>
              <a:srgbClr val="99BBA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398;p38">
              <a:extLst>
                <a:ext uri="{FF2B5EF4-FFF2-40B4-BE49-F238E27FC236}">
                  <a16:creationId xmlns:a16="http://schemas.microsoft.com/office/drawing/2014/main" id="{E4EA27AD-12B8-ED1C-4E36-73DB3682F8CF}"/>
                </a:ext>
              </a:extLst>
            </p:cNvPr>
            <p:cNvSpPr/>
            <p:nvPr/>
          </p:nvSpPr>
          <p:spPr>
            <a:xfrm>
              <a:off x="287812" y="363136"/>
              <a:ext cx="3178891" cy="1858215"/>
            </a:xfrm>
            <a:custGeom>
              <a:avLst/>
              <a:gdLst/>
              <a:ahLst/>
              <a:cxnLst/>
              <a:rect l="l" t="t" r="r" b="b"/>
              <a:pathLst>
                <a:path w="73141" h="41636" extrusionOk="0">
                  <a:moveTo>
                    <a:pt x="0" y="0"/>
                  </a:moveTo>
                  <a:lnTo>
                    <a:pt x="0" y="41635"/>
                  </a:lnTo>
                  <a:lnTo>
                    <a:pt x="73141" y="41635"/>
                  </a:lnTo>
                  <a:lnTo>
                    <a:pt x="73141" y="0"/>
                  </a:lnTo>
                  <a:close/>
                </a:path>
              </a:pathLst>
            </a:custGeom>
            <a:solidFill>
              <a:srgbClr val="FEEEE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5" name="Google Shape;1399;p38">
              <a:extLst>
                <a:ext uri="{FF2B5EF4-FFF2-40B4-BE49-F238E27FC236}">
                  <a16:creationId xmlns:a16="http://schemas.microsoft.com/office/drawing/2014/main" id="{78BEE695-E2C1-8E44-CACC-8079C95D0D4E}"/>
                </a:ext>
              </a:extLst>
            </p:cNvPr>
            <p:cNvSpPr/>
            <p:nvPr/>
          </p:nvSpPr>
          <p:spPr>
            <a:xfrm>
              <a:off x="325752" y="2118460"/>
              <a:ext cx="421152" cy="102891"/>
            </a:xfrm>
            <a:custGeom>
              <a:avLst/>
              <a:gdLst/>
              <a:ahLst/>
              <a:cxnLst/>
              <a:rect l="l" t="t" r="r" b="b"/>
              <a:pathLst>
                <a:path w="9690" h="4405" extrusionOk="0">
                  <a:moveTo>
                    <a:pt x="793" y="0"/>
                  </a:moveTo>
                  <a:cubicBezTo>
                    <a:pt x="353" y="0"/>
                    <a:pt x="1" y="352"/>
                    <a:pt x="1" y="822"/>
                  </a:cubicBezTo>
                  <a:lnTo>
                    <a:pt x="1" y="3582"/>
                  </a:lnTo>
                  <a:cubicBezTo>
                    <a:pt x="1" y="4023"/>
                    <a:pt x="353" y="4404"/>
                    <a:pt x="793" y="4404"/>
                  </a:cubicBezTo>
                  <a:lnTo>
                    <a:pt x="8897" y="4404"/>
                  </a:lnTo>
                  <a:cubicBezTo>
                    <a:pt x="9338" y="4404"/>
                    <a:pt x="9690" y="4023"/>
                    <a:pt x="9690" y="3582"/>
                  </a:cubicBezTo>
                  <a:lnTo>
                    <a:pt x="9690" y="822"/>
                  </a:lnTo>
                  <a:cubicBezTo>
                    <a:pt x="9690" y="352"/>
                    <a:pt x="9338" y="0"/>
                    <a:pt x="8897" y="0"/>
                  </a:cubicBezTo>
                  <a:close/>
                </a:path>
              </a:pathLst>
            </a:custGeom>
            <a:solidFill>
              <a:srgbClr val="FCBF4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56" name="TextBox 55">
            <a:extLst>
              <a:ext uri="{FF2B5EF4-FFF2-40B4-BE49-F238E27FC236}">
                <a16:creationId xmlns:a16="http://schemas.microsoft.com/office/drawing/2014/main" id="{2A7A208F-5234-291F-5F0D-41CA0FBED2E5}"/>
              </a:ext>
            </a:extLst>
          </p:cNvPr>
          <p:cNvSpPr txBox="1"/>
          <p:nvPr/>
        </p:nvSpPr>
        <p:spPr>
          <a:xfrm>
            <a:off x="5333806" y="1645870"/>
            <a:ext cx="6506062" cy="3539430"/>
          </a:xfrm>
          <a:prstGeom prst="rect">
            <a:avLst/>
          </a:prstGeom>
          <a:noFill/>
        </p:spPr>
        <p:txBody>
          <a:bodyPr wrap="square">
            <a:spAutoFit/>
          </a:bodyPr>
          <a:lstStyle/>
          <a:p>
            <a:r>
              <a:rPr lang="vi-VN" sz="3200" b="1" dirty="0">
                <a:latin typeface="Times New Roman" panose="02020603050405020304" pitchFamily="18" charset="0"/>
                <a:cs typeface="Times New Roman" panose="02020603050405020304" pitchFamily="18" charset="0"/>
              </a:rPr>
              <a:t>Thuở lâm hành oanh chưa bén liễu,</a:t>
            </a:r>
            <a:endParaRPr lang="en-SG" sz="3200" b="1" dirty="0">
              <a:latin typeface="Times New Roman" panose="02020603050405020304" pitchFamily="18" charset="0"/>
              <a:cs typeface="Times New Roman" panose="02020603050405020304" pitchFamily="18" charset="0"/>
            </a:endParaRPr>
          </a:p>
          <a:p>
            <a:r>
              <a:rPr lang="vi-VN" sz="3200" b="1" dirty="0">
                <a:latin typeface="Times New Roman" panose="02020603050405020304" pitchFamily="18" charset="0"/>
                <a:cs typeface="Times New Roman" panose="02020603050405020304" pitchFamily="18" charset="0"/>
              </a:rPr>
              <a:t>Hỏi ngày về ước nẻo quyên ca.</a:t>
            </a:r>
            <a:endParaRPr lang="en-SG" sz="3200" b="1" dirty="0">
              <a:latin typeface="Times New Roman" panose="02020603050405020304" pitchFamily="18" charset="0"/>
              <a:cs typeface="Times New Roman" panose="02020603050405020304" pitchFamily="18" charset="0"/>
            </a:endParaRPr>
          </a:p>
          <a:p>
            <a:r>
              <a:rPr lang="vi-VN" sz="3200" b="1" dirty="0">
                <a:latin typeface="Times New Roman" panose="02020603050405020304" pitchFamily="18" charset="0"/>
                <a:cs typeface="Times New Roman" panose="02020603050405020304" pitchFamily="18" charset="0"/>
              </a:rPr>
              <a:t>Nay quyên đã giục oanh già,</a:t>
            </a:r>
            <a:endParaRPr lang="en-SG" sz="3200" b="1" dirty="0">
              <a:latin typeface="Times New Roman" panose="02020603050405020304" pitchFamily="18" charset="0"/>
              <a:cs typeface="Times New Roman" panose="02020603050405020304" pitchFamily="18" charset="0"/>
            </a:endParaRPr>
          </a:p>
          <a:p>
            <a:r>
              <a:rPr lang="vi-VN" sz="3200" b="1" dirty="0">
                <a:latin typeface="Times New Roman" panose="02020603050405020304" pitchFamily="18" charset="0"/>
                <a:cs typeface="Times New Roman" panose="02020603050405020304" pitchFamily="18" charset="0"/>
              </a:rPr>
              <a:t>Ý nhi lại gáy trước nhà líu lo</a:t>
            </a:r>
            <a:endParaRPr lang="en-SG" sz="3200" b="1"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(Chinh phụ ngâm, nguyên tác chữ Hán: Đặng Trần Côn,</a:t>
            </a:r>
            <a:endParaRPr lang="en-SG"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bản diễn Nôm: Phan Huy Ích)</a:t>
            </a:r>
            <a:endParaRPr lang="en-SG" sz="3200" dirty="0">
              <a:latin typeface="Times New Roman" panose="02020603050405020304" pitchFamily="18" charset="0"/>
              <a:cs typeface="Times New Roman" panose="02020603050405020304" pitchFamily="18" charset="0"/>
            </a:endParaRPr>
          </a:p>
        </p:txBody>
      </p:sp>
      <p:grpSp>
        <p:nvGrpSpPr>
          <p:cNvPr id="57" name="Group 56">
            <a:extLst>
              <a:ext uri="{FF2B5EF4-FFF2-40B4-BE49-F238E27FC236}">
                <a16:creationId xmlns:a16="http://schemas.microsoft.com/office/drawing/2014/main" id="{800760E4-1393-154E-0721-9D39CA296DB5}"/>
              </a:ext>
            </a:extLst>
          </p:cNvPr>
          <p:cNvGrpSpPr/>
          <p:nvPr/>
        </p:nvGrpSpPr>
        <p:grpSpPr>
          <a:xfrm>
            <a:off x="638659" y="3589950"/>
            <a:ext cx="2519258" cy="3268050"/>
            <a:chOff x="11604736" y="839607"/>
            <a:chExt cx="6309347" cy="8177673"/>
          </a:xfrm>
        </p:grpSpPr>
        <p:sp>
          <p:nvSpPr>
            <p:cNvPr id="58" name="Freeform 16">
              <a:extLst>
                <a:ext uri="{FF2B5EF4-FFF2-40B4-BE49-F238E27FC236}">
                  <a16:creationId xmlns:a16="http://schemas.microsoft.com/office/drawing/2014/main" id="{C3D6F969-8673-EFED-7D83-109A2A789A31}"/>
                </a:ext>
              </a:extLst>
            </p:cNvPr>
            <p:cNvSpPr/>
            <p:nvPr/>
          </p:nvSpPr>
          <p:spPr>
            <a:xfrm rot="-9800757">
              <a:off x="15541212" y="6452982"/>
              <a:ext cx="458368" cy="2564298"/>
            </a:xfrm>
            <a:custGeom>
              <a:avLst/>
              <a:gdLst/>
              <a:ahLst/>
              <a:cxnLst/>
              <a:rect l="l" t="t" r="r" b="b"/>
              <a:pathLst>
                <a:path w="458368" h="2564298">
                  <a:moveTo>
                    <a:pt x="0" y="0"/>
                  </a:moveTo>
                  <a:lnTo>
                    <a:pt x="458369" y="0"/>
                  </a:lnTo>
                  <a:lnTo>
                    <a:pt x="458369" y="2564298"/>
                  </a:lnTo>
                  <a:lnTo>
                    <a:pt x="0" y="256429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SG"/>
            </a:p>
          </p:txBody>
        </p:sp>
        <p:sp>
          <p:nvSpPr>
            <p:cNvPr id="59" name="Freeform 17">
              <a:extLst>
                <a:ext uri="{FF2B5EF4-FFF2-40B4-BE49-F238E27FC236}">
                  <a16:creationId xmlns:a16="http://schemas.microsoft.com/office/drawing/2014/main" id="{BAB66696-AC31-D01A-FB37-8776EBC9A9AB}"/>
                </a:ext>
              </a:extLst>
            </p:cNvPr>
            <p:cNvSpPr/>
            <p:nvPr/>
          </p:nvSpPr>
          <p:spPr>
            <a:xfrm rot="-890567">
              <a:off x="11604736" y="4324391"/>
              <a:ext cx="3946267" cy="3278989"/>
            </a:xfrm>
            <a:custGeom>
              <a:avLst/>
              <a:gdLst/>
              <a:ahLst/>
              <a:cxnLst/>
              <a:rect l="l" t="t" r="r" b="b"/>
              <a:pathLst>
                <a:path w="3946267" h="3278989">
                  <a:moveTo>
                    <a:pt x="0" y="0"/>
                  </a:moveTo>
                  <a:lnTo>
                    <a:pt x="3946267" y="0"/>
                  </a:lnTo>
                  <a:lnTo>
                    <a:pt x="3946267" y="3278989"/>
                  </a:lnTo>
                  <a:lnTo>
                    <a:pt x="0" y="3278989"/>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SG"/>
            </a:p>
          </p:txBody>
        </p:sp>
        <p:sp>
          <p:nvSpPr>
            <p:cNvPr id="60" name="Freeform 18">
              <a:extLst>
                <a:ext uri="{FF2B5EF4-FFF2-40B4-BE49-F238E27FC236}">
                  <a16:creationId xmlns:a16="http://schemas.microsoft.com/office/drawing/2014/main" id="{6D8F96BA-3C5A-AA2D-F596-2A9CED97A360}"/>
                </a:ext>
              </a:extLst>
            </p:cNvPr>
            <p:cNvSpPr/>
            <p:nvPr/>
          </p:nvSpPr>
          <p:spPr>
            <a:xfrm rot="-3671378">
              <a:off x="14207454" y="258863"/>
              <a:ext cx="3125885" cy="4287373"/>
            </a:xfrm>
            <a:custGeom>
              <a:avLst/>
              <a:gdLst/>
              <a:ahLst/>
              <a:cxnLst/>
              <a:rect l="l" t="t" r="r" b="b"/>
              <a:pathLst>
                <a:path w="3125885" h="4287373">
                  <a:moveTo>
                    <a:pt x="0" y="0"/>
                  </a:moveTo>
                  <a:lnTo>
                    <a:pt x="3125885" y="0"/>
                  </a:lnTo>
                  <a:lnTo>
                    <a:pt x="3125885" y="4287373"/>
                  </a:lnTo>
                  <a:lnTo>
                    <a:pt x="0" y="4287373"/>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SG"/>
            </a:p>
          </p:txBody>
        </p:sp>
      </p:grpSp>
      <p:sp>
        <p:nvSpPr>
          <p:cNvPr id="61" name="Speech Bubble: Rectangle with Corners Rounded 60">
            <a:extLst>
              <a:ext uri="{FF2B5EF4-FFF2-40B4-BE49-F238E27FC236}">
                <a16:creationId xmlns:a16="http://schemas.microsoft.com/office/drawing/2014/main" id="{34C24B84-2893-B3C7-97A6-51BBF91D8181}"/>
              </a:ext>
            </a:extLst>
          </p:cNvPr>
          <p:cNvSpPr/>
          <p:nvPr/>
        </p:nvSpPr>
        <p:spPr>
          <a:xfrm>
            <a:off x="638659" y="1029117"/>
            <a:ext cx="3944916" cy="2292267"/>
          </a:xfrm>
          <a:custGeom>
            <a:avLst/>
            <a:gdLst>
              <a:gd name="connsiteX0" fmla="*/ 0 w 3944916"/>
              <a:gd name="connsiteY0" fmla="*/ 382052 h 2292267"/>
              <a:gd name="connsiteX1" fmla="*/ 382052 w 3944916"/>
              <a:gd name="connsiteY1" fmla="*/ 0 h 2292267"/>
              <a:gd name="connsiteX2" fmla="*/ 900222 w 3944916"/>
              <a:gd name="connsiteY2" fmla="*/ 0 h 2292267"/>
              <a:gd name="connsiteX3" fmla="*/ 1341627 w 3944916"/>
              <a:gd name="connsiteY3" fmla="*/ 0 h 2292267"/>
              <a:gd name="connsiteX4" fmla="*/ 1840605 w 3944916"/>
              <a:gd name="connsiteY4" fmla="*/ 0 h 2292267"/>
              <a:gd name="connsiteX5" fmla="*/ 2301201 w 3944916"/>
              <a:gd name="connsiteY5" fmla="*/ 0 h 2292267"/>
              <a:gd name="connsiteX6" fmla="*/ 2301201 w 3944916"/>
              <a:gd name="connsiteY6" fmla="*/ 0 h 2292267"/>
              <a:gd name="connsiteX7" fmla="*/ 2784453 w 3944916"/>
              <a:gd name="connsiteY7" fmla="*/ 0 h 2292267"/>
              <a:gd name="connsiteX8" fmla="*/ 3287430 w 3944916"/>
              <a:gd name="connsiteY8" fmla="*/ 0 h 2292267"/>
              <a:gd name="connsiteX9" fmla="*/ 3562864 w 3944916"/>
              <a:gd name="connsiteY9" fmla="*/ 0 h 2292267"/>
              <a:gd name="connsiteX10" fmla="*/ 3944916 w 3944916"/>
              <a:gd name="connsiteY10" fmla="*/ 382052 h 2292267"/>
              <a:gd name="connsiteX11" fmla="*/ 3944916 w 3944916"/>
              <a:gd name="connsiteY11" fmla="*/ 830951 h 2292267"/>
              <a:gd name="connsiteX12" fmla="*/ 3944916 w 3944916"/>
              <a:gd name="connsiteY12" fmla="*/ 1337156 h 2292267"/>
              <a:gd name="connsiteX13" fmla="*/ 3944916 w 3944916"/>
              <a:gd name="connsiteY13" fmla="*/ 1337156 h 2292267"/>
              <a:gd name="connsiteX14" fmla="*/ 3944916 w 3944916"/>
              <a:gd name="connsiteY14" fmla="*/ 1910223 h 2292267"/>
              <a:gd name="connsiteX15" fmla="*/ 3944916 w 3944916"/>
              <a:gd name="connsiteY15" fmla="*/ 1910215 h 2292267"/>
              <a:gd name="connsiteX16" fmla="*/ 3562864 w 3944916"/>
              <a:gd name="connsiteY16" fmla="*/ 2292267 h 2292267"/>
              <a:gd name="connsiteX17" fmla="*/ 3287430 w 3944916"/>
              <a:gd name="connsiteY17" fmla="*/ 2292267 h 2292267"/>
              <a:gd name="connsiteX18" fmla="*/ 3376588 w 3944916"/>
              <a:gd name="connsiteY18" fmla="*/ 2687919 h 2292267"/>
              <a:gd name="connsiteX19" fmla="*/ 3477128 w 3944916"/>
              <a:gd name="connsiteY19" fmla="*/ 3134079 h 2292267"/>
              <a:gd name="connsiteX20" fmla="*/ 3120430 w 3944916"/>
              <a:gd name="connsiteY20" fmla="*/ 2878729 h 2292267"/>
              <a:gd name="connsiteX21" fmla="*/ 2763732 w 3944916"/>
              <a:gd name="connsiteY21" fmla="*/ 2623380 h 2292267"/>
              <a:gd name="connsiteX22" fmla="*/ 2301201 w 3944916"/>
              <a:gd name="connsiteY22" fmla="*/ 2292267 h 2292267"/>
              <a:gd name="connsiteX23" fmla="*/ 1859797 w 3944916"/>
              <a:gd name="connsiteY23" fmla="*/ 2292267 h 2292267"/>
              <a:gd name="connsiteX24" fmla="*/ 1437584 w 3944916"/>
              <a:gd name="connsiteY24" fmla="*/ 2292267 h 2292267"/>
              <a:gd name="connsiteX25" fmla="*/ 919414 w 3944916"/>
              <a:gd name="connsiteY25" fmla="*/ 2292267 h 2292267"/>
              <a:gd name="connsiteX26" fmla="*/ 382052 w 3944916"/>
              <a:gd name="connsiteY26" fmla="*/ 2292267 h 2292267"/>
              <a:gd name="connsiteX27" fmla="*/ 0 w 3944916"/>
              <a:gd name="connsiteY27" fmla="*/ 1910215 h 2292267"/>
              <a:gd name="connsiteX28" fmla="*/ 0 w 3944916"/>
              <a:gd name="connsiteY28" fmla="*/ 1910223 h 2292267"/>
              <a:gd name="connsiteX29" fmla="*/ 0 w 3944916"/>
              <a:gd name="connsiteY29" fmla="*/ 1337156 h 2292267"/>
              <a:gd name="connsiteX30" fmla="*/ 0 w 3944916"/>
              <a:gd name="connsiteY30" fmla="*/ 1337156 h 2292267"/>
              <a:gd name="connsiteX31" fmla="*/ 0 w 3944916"/>
              <a:gd name="connsiteY31" fmla="*/ 859604 h 2292267"/>
              <a:gd name="connsiteX32" fmla="*/ 0 w 3944916"/>
              <a:gd name="connsiteY32" fmla="*/ 382052 h 229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44916" h="2292267" fill="none" extrusionOk="0">
                <a:moveTo>
                  <a:pt x="0" y="382052"/>
                </a:moveTo>
                <a:cubicBezTo>
                  <a:pt x="-45324" y="188460"/>
                  <a:pt x="192139" y="-8574"/>
                  <a:pt x="382052" y="0"/>
                </a:cubicBezTo>
                <a:cubicBezTo>
                  <a:pt x="588961" y="-26549"/>
                  <a:pt x="784504" y="30647"/>
                  <a:pt x="900222" y="0"/>
                </a:cubicBezTo>
                <a:cubicBezTo>
                  <a:pt x="1015940" y="-30647"/>
                  <a:pt x="1208871" y="39105"/>
                  <a:pt x="1341627" y="0"/>
                </a:cubicBezTo>
                <a:cubicBezTo>
                  <a:pt x="1474383" y="-39105"/>
                  <a:pt x="1607636" y="1279"/>
                  <a:pt x="1840605" y="0"/>
                </a:cubicBezTo>
                <a:cubicBezTo>
                  <a:pt x="2073574" y="-1279"/>
                  <a:pt x="2089930" y="41772"/>
                  <a:pt x="2301201" y="0"/>
                </a:cubicBezTo>
                <a:lnTo>
                  <a:pt x="2301201" y="0"/>
                </a:lnTo>
                <a:cubicBezTo>
                  <a:pt x="2532154" y="-12218"/>
                  <a:pt x="2604734" y="30282"/>
                  <a:pt x="2784453" y="0"/>
                </a:cubicBezTo>
                <a:cubicBezTo>
                  <a:pt x="2964172" y="-30282"/>
                  <a:pt x="3125989" y="19823"/>
                  <a:pt x="3287430" y="0"/>
                </a:cubicBezTo>
                <a:cubicBezTo>
                  <a:pt x="3397907" y="-21681"/>
                  <a:pt x="3467046" y="15593"/>
                  <a:pt x="3562864" y="0"/>
                </a:cubicBezTo>
                <a:cubicBezTo>
                  <a:pt x="3723771" y="31458"/>
                  <a:pt x="3957256" y="166309"/>
                  <a:pt x="3944916" y="382052"/>
                </a:cubicBezTo>
                <a:cubicBezTo>
                  <a:pt x="3975703" y="555722"/>
                  <a:pt x="3929902" y="720657"/>
                  <a:pt x="3944916" y="830951"/>
                </a:cubicBezTo>
                <a:cubicBezTo>
                  <a:pt x="3959930" y="941245"/>
                  <a:pt x="3933502" y="1092961"/>
                  <a:pt x="3944916" y="1337156"/>
                </a:cubicBezTo>
                <a:lnTo>
                  <a:pt x="3944916" y="1337156"/>
                </a:lnTo>
                <a:cubicBezTo>
                  <a:pt x="3964151" y="1585361"/>
                  <a:pt x="3880264" y="1665687"/>
                  <a:pt x="3944916" y="1910223"/>
                </a:cubicBezTo>
                <a:lnTo>
                  <a:pt x="3944916" y="1910215"/>
                </a:lnTo>
                <a:cubicBezTo>
                  <a:pt x="3952897" y="2061614"/>
                  <a:pt x="3775924" y="2287793"/>
                  <a:pt x="3562864" y="2292267"/>
                </a:cubicBezTo>
                <a:cubicBezTo>
                  <a:pt x="3462505" y="2304280"/>
                  <a:pt x="3399918" y="2271836"/>
                  <a:pt x="3287430" y="2292267"/>
                </a:cubicBezTo>
                <a:cubicBezTo>
                  <a:pt x="3358630" y="2456011"/>
                  <a:pt x="3320797" y="2586768"/>
                  <a:pt x="3376588" y="2687919"/>
                </a:cubicBezTo>
                <a:cubicBezTo>
                  <a:pt x="3432379" y="2789070"/>
                  <a:pt x="3424677" y="2942912"/>
                  <a:pt x="3477128" y="3134079"/>
                </a:cubicBezTo>
                <a:cubicBezTo>
                  <a:pt x="3378756" y="3099648"/>
                  <a:pt x="3237664" y="2927743"/>
                  <a:pt x="3120430" y="2878729"/>
                </a:cubicBezTo>
                <a:cubicBezTo>
                  <a:pt x="3003196" y="2829715"/>
                  <a:pt x="2877096" y="2683828"/>
                  <a:pt x="2763732" y="2623380"/>
                </a:cubicBezTo>
                <a:cubicBezTo>
                  <a:pt x="2650368" y="2562932"/>
                  <a:pt x="2470505" y="2392456"/>
                  <a:pt x="2301201" y="2292267"/>
                </a:cubicBezTo>
                <a:cubicBezTo>
                  <a:pt x="2124697" y="2298494"/>
                  <a:pt x="2048207" y="2262568"/>
                  <a:pt x="1859797" y="2292267"/>
                </a:cubicBezTo>
                <a:cubicBezTo>
                  <a:pt x="1671387" y="2321966"/>
                  <a:pt x="1622730" y="2277963"/>
                  <a:pt x="1437584" y="2292267"/>
                </a:cubicBezTo>
                <a:cubicBezTo>
                  <a:pt x="1252438" y="2306571"/>
                  <a:pt x="1027482" y="2278232"/>
                  <a:pt x="919414" y="2292267"/>
                </a:cubicBezTo>
                <a:cubicBezTo>
                  <a:pt x="811346" y="2306302"/>
                  <a:pt x="627945" y="2235470"/>
                  <a:pt x="382052" y="2292267"/>
                </a:cubicBezTo>
                <a:cubicBezTo>
                  <a:pt x="144270" y="2323855"/>
                  <a:pt x="7649" y="2119346"/>
                  <a:pt x="0" y="1910215"/>
                </a:cubicBezTo>
                <a:lnTo>
                  <a:pt x="0" y="1910223"/>
                </a:lnTo>
                <a:cubicBezTo>
                  <a:pt x="-59124" y="1775476"/>
                  <a:pt x="50069" y="1474732"/>
                  <a:pt x="0" y="1337156"/>
                </a:cubicBezTo>
                <a:lnTo>
                  <a:pt x="0" y="1337156"/>
                </a:lnTo>
                <a:cubicBezTo>
                  <a:pt x="-48598" y="1165065"/>
                  <a:pt x="22996" y="1096547"/>
                  <a:pt x="0" y="859604"/>
                </a:cubicBezTo>
                <a:cubicBezTo>
                  <a:pt x="-22996" y="622661"/>
                  <a:pt x="28387" y="603098"/>
                  <a:pt x="0" y="382052"/>
                </a:cubicBezTo>
                <a:close/>
              </a:path>
              <a:path w="3944916" h="2292267" stroke="0" extrusionOk="0">
                <a:moveTo>
                  <a:pt x="0" y="382052"/>
                </a:moveTo>
                <a:cubicBezTo>
                  <a:pt x="-1254" y="176673"/>
                  <a:pt x="191739" y="-13975"/>
                  <a:pt x="382052" y="0"/>
                </a:cubicBezTo>
                <a:cubicBezTo>
                  <a:pt x="640353" y="-51777"/>
                  <a:pt x="751262" y="34605"/>
                  <a:pt x="900222" y="0"/>
                </a:cubicBezTo>
                <a:cubicBezTo>
                  <a:pt x="1049182" y="-34605"/>
                  <a:pt x="1191622" y="21309"/>
                  <a:pt x="1360818" y="0"/>
                </a:cubicBezTo>
                <a:cubicBezTo>
                  <a:pt x="1530014" y="-21309"/>
                  <a:pt x="1636709" y="49541"/>
                  <a:pt x="1783031" y="0"/>
                </a:cubicBezTo>
                <a:cubicBezTo>
                  <a:pt x="1929353" y="-49541"/>
                  <a:pt x="2117724" y="20542"/>
                  <a:pt x="2301201" y="0"/>
                </a:cubicBezTo>
                <a:lnTo>
                  <a:pt x="2301201" y="0"/>
                </a:lnTo>
                <a:cubicBezTo>
                  <a:pt x="2528420" y="-54895"/>
                  <a:pt x="2640832" y="28667"/>
                  <a:pt x="2764729" y="0"/>
                </a:cubicBezTo>
                <a:cubicBezTo>
                  <a:pt x="2888626" y="-28667"/>
                  <a:pt x="3052823" y="15026"/>
                  <a:pt x="3287430" y="0"/>
                </a:cubicBezTo>
                <a:cubicBezTo>
                  <a:pt x="3363678" y="-12578"/>
                  <a:pt x="3436158" y="24624"/>
                  <a:pt x="3562864" y="0"/>
                </a:cubicBezTo>
                <a:cubicBezTo>
                  <a:pt x="3752719" y="-38353"/>
                  <a:pt x="3952061" y="171154"/>
                  <a:pt x="3944916" y="382052"/>
                </a:cubicBezTo>
                <a:cubicBezTo>
                  <a:pt x="3949445" y="514162"/>
                  <a:pt x="3937872" y="621210"/>
                  <a:pt x="3944916" y="850053"/>
                </a:cubicBezTo>
                <a:cubicBezTo>
                  <a:pt x="3951960" y="1078896"/>
                  <a:pt x="3924101" y="1171802"/>
                  <a:pt x="3944916" y="1337156"/>
                </a:cubicBezTo>
                <a:lnTo>
                  <a:pt x="3944916" y="1337156"/>
                </a:lnTo>
                <a:cubicBezTo>
                  <a:pt x="3998811" y="1580381"/>
                  <a:pt x="3898195" y="1718334"/>
                  <a:pt x="3944916" y="1910223"/>
                </a:cubicBezTo>
                <a:lnTo>
                  <a:pt x="3944916" y="1910215"/>
                </a:lnTo>
                <a:cubicBezTo>
                  <a:pt x="3977599" y="2098505"/>
                  <a:pt x="3774692" y="2278039"/>
                  <a:pt x="3562864" y="2292267"/>
                </a:cubicBezTo>
                <a:cubicBezTo>
                  <a:pt x="3467881" y="2316141"/>
                  <a:pt x="3350348" y="2264047"/>
                  <a:pt x="3287430" y="2292267"/>
                </a:cubicBezTo>
                <a:cubicBezTo>
                  <a:pt x="3358368" y="2432403"/>
                  <a:pt x="3314379" y="2631635"/>
                  <a:pt x="3386073" y="2730009"/>
                </a:cubicBezTo>
                <a:cubicBezTo>
                  <a:pt x="3457767" y="2828383"/>
                  <a:pt x="3428784" y="2988055"/>
                  <a:pt x="3477128" y="3134079"/>
                </a:cubicBezTo>
                <a:cubicBezTo>
                  <a:pt x="3301463" y="3048341"/>
                  <a:pt x="3204291" y="2934920"/>
                  <a:pt x="3073393" y="2845057"/>
                </a:cubicBezTo>
                <a:cubicBezTo>
                  <a:pt x="2942495" y="2755194"/>
                  <a:pt x="2876872" y="2644757"/>
                  <a:pt x="2693177" y="2572871"/>
                </a:cubicBezTo>
                <a:cubicBezTo>
                  <a:pt x="2509482" y="2500985"/>
                  <a:pt x="2408347" y="2339871"/>
                  <a:pt x="2301201" y="2292267"/>
                </a:cubicBezTo>
                <a:cubicBezTo>
                  <a:pt x="2155963" y="2323203"/>
                  <a:pt x="1993010" y="2242720"/>
                  <a:pt x="1821414" y="2292267"/>
                </a:cubicBezTo>
                <a:cubicBezTo>
                  <a:pt x="1649818" y="2341814"/>
                  <a:pt x="1502590" y="2279001"/>
                  <a:pt x="1360818" y="2292267"/>
                </a:cubicBezTo>
                <a:cubicBezTo>
                  <a:pt x="1219046" y="2305533"/>
                  <a:pt x="1088022" y="2261123"/>
                  <a:pt x="900222" y="2292267"/>
                </a:cubicBezTo>
                <a:cubicBezTo>
                  <a:pt x="712422" y="2323411"/>
                  <a:pt x="492218" y="2273499"/>
                  <a:pt x="382052" y="2292267"/>
                </a:cubicBezTo>
                <a:cubicBezTo>
                  <a:pt x="181077" y="2242157"/>
                  <a:pt x="8794" y="2121855"/>
                  <a:pt x="0" y="1910215"/>
                </a:cubicBezTo>
                <a:lnTo>
                  <a:pt x="0" y="1910223"/>
                </a:lnTo>
                <a:cubicBezTo>
                  <a:pt x="-11034" y="1766558"/>
                  <a:pt x="804" y="1486557"/>
                  <a:pt x="0" y="1337156"/>
                </a:cubicBezTo>
                <a:lnTo>
                  <a:pt x="0" y="1337156"/>
                </a:lnTo>
                <a:cubicBezTo>
                  <a:pt x="-46118" y="1111052"/>
                  <a:pt x="54718" y="1005199"/>
                  <a:pt x="0" y="878706"/>
                </a:cubicBezTo>
                <a:cubicBezTo>
                  <a:pt x="-54718" y="752213"/>
                  <a:pt x="8894" y="582884"/>
                  <a:pt x="0" y="382052"/>
                </a:cubicBezTo>
                <a:close/>
              </a:path>
            </a:pathLst>
          </a:custGeom>
          <a:solidFill>
            <a:schemeClr val="bg2">
              <a:lumMod val="90000"/>
            </a:schemeClr>
          </a:solidFill>
          <a:ln>
            <a:solidFill>
              <a:schemeClr val="tx1"/>
            </a:solidFill>
            <a:extLst>
              <a:ext uri="{C807C97D-BFC1-408E-A445-0C87EB9F89A2}">
                <ask:lineSketchStyleProps xmlns="" xmlns:ask="http://schemas.microsoft.com/office/drawing/2018/sketchyshapes" sd="2120064542">
                  <a:prstGeom prst="wedgeRoundRectCallout">
                    <a:avLst>
                      <a:gd name="adj1" fmla="val 38142"/>
                      <a:gd name="adj2" fmla="val 86724"/>
                      <a:gd name="adj3" fmla="val 16667"/>
                    </a:avLst>
                  </a:pr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800"/>
              </a:spcAft>
            </a:pPr>
            <a:r>
              <a:rPr lang="vi-VN" sz="32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Phân tích đặc điểm của ngôn ngữ trang trọng thể hiện qua đoạn trích sau:</a:t>
            </a:r>
            <a:endParaRPr lang="en-SG" sz="3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39804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anim calcmode="lin" valueType="num">
                                      <p:cBhvr>
                                        <p:cTn id="8" dur="1000" fill="hold"/>
                                        <p:tgtEl>
                                          <p:spTgt spid="57"/>
                                        </p:tgtEl>
                                        <p:attrNameLst>
                                          <p:attrName>ppt_x</p:attrName>
                                        </p:attrNameLst>
                                      </p:cBhvr>
                                      <p:tavLst>
                                        <p:tav tm="0">
                                          <p:val>
                                            <p:strVal val="#ppt_x"/>
                                          </p:val>
                                        </p:tav>
                                        <p:tav tm="100000">
                                          <p:val>
                                            <p:strVal val="#ppt_x"/>
                                          </p:val>
                                        </p:tav>
                                      </p:tavLst>
                                    </p:anim>
                                    <p:anim calcmode="lin" valueType="num">
                                      <p:cBhvr>
                                        <p:cTn id="9" dur="1000" fill="hold"/>
                                        <p:tgtEl>
                                          <p:spTgt spid="5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1000"/>
                                        <p:tgtEl>
                                          <p:spTgt spid="61"/>
                                        </p:tgtEl>
                                      </p:cBhvr>
                                    </p:animEffect>
                                    <p:anim calcmode="lin" valueType="num">
                                      <p:cBhvr>
                                        <p:cTn id="13" dur="1000" fill="hold"/>
                                        <p:tgtEl>
                                          <p:spTgt spid="61"/>
                                        </p:tgtEl>
                                        <p:attrNameLst>
                                          <p:attrName>ppt_x</p:attrName>
                                        </p:attrNameLst>
                                      </p:cBhvr>
                                      <p:tavLst>
                                        <p:tav tm="0">
                                          <p:val>
                                            <p:strVal val="#ppt_x"/>
                                          </p:val>
                                        </p:tav>
                                        <p:tav tm="100000">
                                          <p:val>
                                            <p:strVal val="#ppt_x"/>
                                          </p:val>
                                        </p:tav>
                                      </p:tavLst>
                                    </p:anim>
                                    <p:anim calcmode="lin" valueType="num">
                                      <p:cBhvr>
                                        <p:cTn id="14"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barn(inVertical)">
                                      <p:cBhvr>
                                        <p:cTn id="2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6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7110" y="159101"/>
            <a:ext cx="11915039" cy="6581028"/>
            <a:chOff x="0" y="0"/>
            <a:chExt cx="4707176" cy="2599912"/>
          </a:xfrm>
        </p:grpSpPr>
        <p:sp>
          <p:nvSpPr>
            <p:cNvPr id="3" name="Freeform 3"/>
            <p:cNvSpPr/>
            <p:nvPr/>
          </p:nvSpPr>
          <p:spPr>
            <a:xfrm>
              <a:off x="0" y="0"/>
              <a:ext cx="4707175" cy="2599912"/>
            </a:xfrm>
            <a:custGeom>
              <a:avLst/>
              <a:gdLst/>
              <a:ahLst/>
              <a:cxnLst/>
              <a:rect l="l" t="t" r="r" b="b"/>
              <a:pathLst>
                <a:path w="4707175" h="2599912">
                  <a:moveTo>
                    <a:pt x="22092" y="0"/>
                  </a:moveTo>
                  <a:lnTo>
                    <a:pt x="4685084" y="0"/>
                  </a:lnTo>
                  <a:cubicBezTo>
                    <a:pt x="4697285" y="0"/>
                    <a:pt x="4707175" y="9891"/>
                    <a:pt x="4707175" y="22092"/>
                  </a:cubicBezTo>
                  <a:lnTo>
                    <a:pt x="4707175" y="2577820"/>
                  </a:lnTo>
                  <a:cubicBezTo>
                    <a:pt x="4707175" y="2583680"/>
                    <a:pt x="4704848" y="2589299"/>
                    <a:pt x="4700705" y="2593442"/>
                  </a:cubicBezTo>
                  <a:cubicBezTo>
                    <a:pt x="4696562" y="2597585"/>
                    <a:pt x="4690943" y="2599912"/>
                    <a:pt x="4685084" y="2599912"/>
                  </a:cubicBezTo>
                  <a:lnTo>
                    <a:pt x="22092" y="2599912"/>
                  </a:lnTo>
                  <a:cubicBezTo>
                    <a:pt x="16233" y="2599912"/>
                    <a:pt x="10614" y="2597585"/>
                    <a:pt x="6471" y="2593442"/>
                  </a:cubicBezTo>
                  <a:cubicBezTo>
                    <a:pt x="2328" y="2589299"/>
                    <a:pt x="0" y="2583680"/>
                    <a:pt x="0" y="2577820"/>
                  </a:cubicBezTo>
                  <a:lnTo>
                    <a:pt x="0" y="22092"/>
                  </a:lnTo>
                  <a:cubicBezTo>
                    <a:pt x="0" y="16233"/>
                    <a:pt x="2328" y="10614"/>
                    <a:pt x="6471" y="6471"/>
                  </a:cubicBezTo>
                  <a:cubicBezTo>
                    <a:pt x="10614" y="2328"/>
                    <a:pt x="16233" y="0"/>
                    <a:pt x="22092" y="0"/>
                  </a:cubicBezTo>
                  <a:close/>
                </a:path>
              </a:pathLst>
            </a:custGeom>
            <a:solidFill>
              <a:schemeClr val="accent6">
                <a:lumMod val="75000"/>
                <a:alpha val="10980"/>
              </a:schemeClr>
            </a:solidFill>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 name="TextBox 4"/>
            <p:cNvSpPr txBox="1"/>
            <p:nvPr/>
          </p:nvSpPr>
          <p:spPr>
            <a:xfrm>
              <a:off x="0" y="-114300"/>
              <a:ext cx="4707176" cy="2714212"/>
            </a:xfrm>
            <a:prstGeom prst="rect">
              <a:avLst/>
            </a:prstGeom>
          </p:spPr>
          <p:txBody>
            <a:bodyPr lIns="33867" tIns="33867" rIns="33867" bIns="33867" rtlCol="0" anchor="ctr"/>
            <a:lstStyle/>
            <a:p>
              <a:pPr marL="0" marR="0" lvl="0" indent="0" algn="ctr" defTabSz="609615" rtl="0" eaLnBrk="1" fontAlgn="auto" latinLnBrk="0" hangingPunct="1">
                <a:lnSpc>
                  <a:spcPts val="218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Arial"/>
                <a:sym typeface="Arial"/>
              </a:endParaRPr>
            </a:p>
          </p:txBody>
        </p:sp>
      </p:grpSp>
      <p:grpSp>
        <p:nvGrpSpPr>
          <p:cNvPr id="33" name="Group 32">
            <a:extLst>
              <a:ext uri="{FF2B5EF4-FFF2-40B4-BE49-F238E27FC236}">
                <a16:creationId xmlns:a16="http://schemas.microsoft.com/office/drawing/2014/main" id="{322A90CC-DAAB-E509-3842-7F11D89BB7D0}"/>
              </a:ext>
            </a:extLst>
          </p:cNvPr>
          <p:cNvGrpSpPr/>
          <p:nvPr/>
        </p:nvGrpSpPr>
        <p:grpSpPr>
          <a:xfrm>
            <a:off x="286807" y="185279"/>
            <a:ext cx="11639936" cy="1194784"/>
            <a:chOff x="347269" y="9380"/>
            <a:chExt cx="17487588" cy="1939116"/>
          </a:xfrm>
        </p:grpSpPr>
        <p:grpSp>
          <p:nvGrpSpPr>
            <p:cNvPr id="5" name="Group 5"/>
            <p:cNvGrpSpPr/>
            <p:nvPr/>
          </p:nvGrpSpPr>
          <p:grpSpPr>
            <a:xfrm>
              <a:off x="871904" y="135672"/>
              <a:ext cx="16962953" cy="1587950"/>
              <a:chOff x="0" y="-9525"/>
              <a:chExt cx="6896614" cy="645611"/>
            </a:xfrm>
          </p:grpSpPr>
          <p:sp>
            <p:nvSpPr>
              <p:cNvPr id="6" name="Freeform 6"/>
              <p:cNvSpPr/>
              <p:nvPr/>
            </p:nvSpPr>
            <p:spPr>
              <a:xfrm>
                <a:off x="307265" y="37606"/>
                <a:ext cx="6589349" cy="598480"/>
              </a:xfrm>
              <a:custGeom>
                <a:avLst/>
                <a:gdLst/>
                <a:ahLst/>
                <a:cxnLst/>
                <a:rect l="l" t="t" r="r" b="b"/>
                <a:pathLst>
                  <a:path w="4088885" h="385457">
                    <a:moveTo>
                      <a:pt x="0" y="0"/>
                    </a:moveTo>
                    <a:lnTo>
                      <a:pt x="4088885" y="0"/>
                    </a:lnTo>
                    <a:lnTo>
                      <a:pt x="4088885" y="385457"/>
                    </a:lnTo>
                    <a:lnTo>
                      <a:pt x="0" y="385457"/>
                    </a:lnTo>
                    <a:close/>
                  </a:path>
                </a:pathLst>
              </a:custGeom>
              <a:solidFill>
                <a:schemeClr val="accent4">
                  <a:lumMod val="60000"/>
                  <a:lumOff val="40000"/>
                </a:schemeClr>
              </a:solidFill>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7" name="TextBox 7"/>
              <p:cNvSpPr txBox="1"/>
              <p:nvPr/>
            </p:nvSpPr>
            <p:spPr>
              <a:xfrm>
                <a:off x="0" y="-9525"/>
                <a:ext cx="4088884" cy="394982"/>
              </a:xfrm>
              <a:prstGeom prst="rect">
                <a:avLst/>
              </a:prstGeom>
            </p:spPr>
            <p:txBody>
              <a:bodyPr lIns="18288" tIns="18288" rIns="18288" bIns="18288" rtlCol="0" anchor="t"/>
              <a:lstStyle/>
              <a:p>
                <a:pPr marL="0" marR="0" lvl="0" indent="0" algn="ctr" defTabSz="609615" rtl="0" eaLnBrk="1" fontAlgn="auto" latinLnBrk="0" hangingPunct="1">
                  <a:lnSpc>
                    <a:spcPts val="795"/>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10" name="TextBox 10"/>
            <p:cNvSpPr txBox="1"/>
            <p:nvPr/>
          </p:nvSpPr>
          <p:spPr>
            <a:xfrm>
              <a:off x="347269" y="9380"/>
              <a:ext cx="1653017" cy="1939116"/>
            </a:xfrm>
            <a:prstGeom prst="rect">
              <a:avLst/>
            </a:prstGeom>
          </p:spPr>
          <p:txBody>
            <a:bodyPr lIns="33867" tIns="33867" rIns="33867" bIns="33867" rtlCol="0" anchor="ctr"/>
            <a:lstStyle/>
            <a:p>
              <a:pPr marL="0" marR="0" lvl="0" indent="0" algn="ctr" defTabSz="609615" rtl="0" eaLnBrk="1" fontAlgn="auto" latinLnBrk="0" hangingPunct="1">
                <a:lnSpc>
                  <a:spcPts val="218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3" name="TextBox 13"/>
            <p:cNvSpPr txBox="1"/>
            <p:nvPr/>
          </p:nvSpPr>
          <p:spPr>
            <a:xfrm>
              <a:off x="475934" y="182584"/>
              <a:ext cx="1395685" cy="1637246"/>
            </a:xfrm>
            <a:prstGeom prst="rect">
              <a:avLst/>
            </a:prstGeom>
          </p:spPr>
          <p:txBody>
            <a:bodyPr lIns="33867" tIns="33867" rIns="33867" bIns="33867" rtlCol="0" anchor="ctr"/>
            <a:lstStyle/>
            <a:p>
              <a:pPr marL="0" marR="0" lvl="0" indent="0" algn="ctr" defTabSz="609615" rtl="0" eaLnBrk="1" fontAlgn="auto" latinLnBrk="0" hangingPunct="1">
                <a:lnSpc>
                  <a:spcPts val="218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36" name="TextBox 35">
            <a:extLst>
              <a:ext uri="{FF2B5EF4-FFF2-40B4-BE49-F238E27FC236}">
                <a16:creationId xmlns:a16="http://schemas.microsoft.com/office/drawing/2014/main" id="{748B77A4-19E6-D94F-9694-437EA5795071}"/>
              </a:ext>
            </a:extLst>
          </p:cNvPr>
          <p:cNvSpPr txBox="1"/>
          <p:nvPr/>
        </p:nvSpPr>
        <p:spPr>
          <a:xfrm>
            <a:off x="1496941" y="321444"/>
            <a:ext cx="9929583" cy="954107"/>
          </a:xfrm>
          <a:prstGeom prst="rect">
            <a:avLst/>
          </a:prstGeom>
          <a:noFill/>
        </p:spPr>
        <p:txBody>
          <a:bodyPr wrap="square">
            <a:spAutoFit/>
          </a:bodyPr>
          <a:lstStyle/>
          <a:p>
            <a:pPr marL="0" marR="0" lvl="0" indent="0" algn="ctr" defTabSz="914400" rtl="0" eaLnBrk="1" fontAlgn="auto" latinLnBrk="0" hangingPunct="1">
              <a:spcBef>
                <a:spcPts val="0"/>
              </a:spcBef>
              <a:spcAft>
                <a:spcPts val="800"/>
              </a:spcAft>
              <a:buClrTx/>
              <a:buSzTx/>
              <a:buFontTx/>
              <a:buNone/>
              <a:tabLst/>
              <a:defRPr/>
            </a:pPr>
            <a:r>
              <a:rPr lang="en-US" sz="2800" b="1" dirty="0" err="1">
                <a:effectLst/>
                <a:latin typeface="Times New Roman" panose="02020603050405020304" pitchFamily="18" charset="0"/>
                <a:ea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rPr>
              <a:t> 3: </a:t>
            </a:r>
            <a:r>
              <a:rPr lang="vi-VN" sz="2800" b="1" dirty="0">
                <a:effectLst/>
                <a:latin typeface="Times New Roman" panose="02020603050405020304" pitchFamily="18" charset="0"/>
                <a:ea typeface="Times New Roman" panose="02020603050405020304" pitchFamily="18" charset="0"/>
              </a:rPr>
              <a:t>Phân tích đặc điểm của ngôn ngữ trang trọng thể hiện qua đoạn trích</a:t>
            </a:r>
            <a:endParaRPr kumimoji="0" lang="en-SG" sz="4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DB0FE37D-8FFD-0FEB-C17C-01D470070E07}"/>
              </a:ext>
            </a:extLst>
          </p:cNvPr>
          <p:cNvGrpSpPr/>
          <p:nvPr/>
        </p:nvGrpSpPr>
        <p:grpSpPr>
          <a:xfrm>
            <a:off x="290996" y="232772"/>
            <a:ext cx="1127237" cy="1127237"/>
            <a:chOff x="196656" y="239194"/>
            <a:chExt cx="1127237" cy="1127237"/>
          </a:xfrm>
        </p:grpSpPr>
        <p:grpSp>
          <p:nvGrpSpPr>
            <p:cNvPr id="17" name="Group 17"/>
            <p:cNvGrpSpPr/>
            <p:nvPr/>
          </p:nvGrpSpPr>
          <p:grpSpPr>
            <a:xfrm>
              <a:off x="196656" y="239194"/>
              <a:ext cx="1127237" cy="112723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lumMod val="60000"/>
                  <a:lumOff val="40000"/>
                </a:schemeClr>
              </a:solidFill>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19" name="TextBox 19"/>
              <p:cNvSpPr txBox="1"/>
              <p:nvPr/>
            </p:nvSpPr>
            <p:spPr>
              <a:xfrm>
                <a:off x="76200" y="-38100"/>
                <a:ext cx="660400" cy="774700"/>
              </a:xfrm>
              <a:prstGeom prst="rect">
                <a:avLst/>
              </a:prstGeom>
            </p:spPr>
            <p:txBody>
              <a:bodyPr lIns="33867" tIns="33867" rIns="33867" bIns="33867" rtlCol="0" anchor="ctr"/>
              <a:lstStyle/>
              <a:p>
                <a:pPr marL="0" marR="0" lvl="0" indent="0" algn="ctr" defTabSz="609615" rtl="0" eaLnBrk="1" fontAlgn="auto" latinLnBrk="0" hangingPunct="1">
                  <a:lnSpc>
                    <a:spcPts val="218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Arial"/>
                  <a:sym typeface="Arial"/>
                </a:endParaRPr>
              </a:p>
            </p:txBody>
          </p:sp>
        </p:grpSp>
        <p:grpSp>
          <p:nvGrpSpPr>
            <p:cNvPr id="20" name="Group 20"/>
            <p:cNvGrpSpPr/>
            <p:nvPr/>
          </p:nvGrpSpPr>
          <p:grpSpPr>
            <a:xfrm>
              <a:off x="323909" y="368775"/>
              <a:ext cx="872731" cy="872731"/>
              <a:chOff x="0" y="0"/>
              <a:chExt cx="1745463" cy="1745463"/>
            </a:xfrm>
          </p:grpSpPr>
          <p:grpSp>
            <p:nvGrpSpPr>
              <p:cNvPr id="21" name="Group 21"/>
              <p:cNvGrpSpPr/>
              <p:nvPr/>
            </p:nvGrpSpPr>
            <p:grpSpPr>
              <a:xfrm>
                <a:off x="0" y="0"/>
                <a:ext cx="1745463" cy="1745463"/>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3" name="TextBox 23"/>
                <p:cNvSpPr txBox="1"/>
                <p:nvPr/>
              </p:nvSpPr>
              <p:spPr>
                <a:xfrm>
                  <a:off x="76200" y="-38100"/>
                  <a:ext cx="660400" cy="774700"/>
                </a:xfrm>
                <a:prstGeom prst="rect">
                  <a:avLst/>
                </a:prstGeom>
              </p:spPr>
              <p:txBody>
                <a:bodyPr lIns="33867" tIns="33867" rIns="33867" bIns="33867" rtlCol="0" anchor="ctr"/>
                <a:lstStyle/>
                <a:p>
                  <a:pPr marL="0" marR="0" lvl="0" indent="0" algn="ctr" defTabSz="609615" rtl="0" eaLnBrk="1" fontAlgn="auto" latinLnBrk="0" hangingPunct="1">
                    <a:lnSpc>
                      <a:spcPts val="218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4" name="Freeform 24"/>
              <p:cNvSpPr/>
              <p:nvPr/>
            </p:nvSpPr>
            <p:spPr>
              <a:xfrm>
                <a:off x="197195" y="0"/>
                <a:ext cx="1351072" cy="1546291"/>
              </a:xfrm>
              <a:custGeom>
                <a:avLst/>
                <a:gdLst/>
                <a:ahLst/>
                <a:cxnLst/>
                <a:rect l="l" t="t" r="r" b="b"/>
                <a:pathLst>
                  <a:path w="1351072" h="1546291">
                    <a:moveTo>
                      <a:pt x="0" y="0"/>
                    </a:moveTo>
                    <a:lnTo>
                      <a:pt x="1351073" y="0"/>
                    </a:lnTo>
                    <a:lnTo>
                      <a:pt x="1351073" y="1546291"/>
                    </a:lnTo>
                    <a:lnTo>
                      <a:pt x="0" y="1546291"/>
                    </a:lnTo>
                    <a:lnTo>
                      <a:pt x="0" y="0"/>
                    </a:lnTo>
                    <a:close/>
                  </a:path>
                </a:pathLst>
              </a:custGeom>
              <a:blipFill>
                <a:blip r:embed="rId2"/>
                <a:stretch>
                  <a:fillRect/>
                </a:stretch>
              </a:blipFill>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Arial"/>
                  <a:sym typeface="Arial"/>
                </a:endParaRPr>
              </a:p>
            </p:txBody>
          </p:sp>
        </p:grpSp>
      </p:grpSp>
      <p:graphicFrame>
        <p:nvGraphicFramePr>
          <p:cNvPr id="8" name="Table 7">
            <a:extLst>
              <a:ext uri="{FF2B5EF4-FFF2-40B4-BE49-F238E27FC236}">
                <a16:creationId xmlns:a16="http://schemas.microsoft.com/office/drawing/2014/main" id="{BA953E18-445D-9ED0-A6E0-86F09A78F50A}"/>
              </a:ext>
            </a:extLst>
          </p:cNvPr>
          <p:cNvGraphicFramePr>
            <a:graphicFrameLocks noGrp="1"/>
          </p:cNvGraphicFramePr>
          <p:nvPr>
            <p:extLst>
              <p:ext uri="{D42A27DB-BD31-4B8C-83A1-F6EECF244321}">
                <p14:modId xmlns:p14="http://schemas.microsoft.com/office/powerpoint/2010/main" val="1438996353"/>
              </p:ext>
            </p:extLst>
          </p:nvPr>
        </p:nvGraphicFramePr>
        <p:xfrm>
          <a:off x="286807" y="1437894"/>
          <a:ext cx="11639936" cy="5157012"/>
        </p:xfrm>
        <a:graphic>
          <a:graphicData uri="http://schemas.openxmlformats.org/drawingml/2006/table">
            <a:tbl>
              <a:tblPr firstRow="1" firstCol="1" bandRow="1">
                <a:tableStyleId>{10A1B5D5-9B99-4C35-A422-299274C87663}</a:tableStyleId>
              </a:tblPr>
              <a:tblGrid>
                <a:gridCol w="5256945">
                  <a:extLst>
                    <a:ext uri="{9D8B030D-6E8A-4147-A177-3AD203B41FA5}">
                      <a16:colId xmlns:a16="http://schemas.microsoft.com/office/drawing/2014/main" val="2866437968"/>
                    </a:ext>
                  </a:extLst>
                </a:gridCol>
                <a:gridCol w="6382991">
                  <a:extLst>
                    <a:ext uri="{9D8B030D-6E8A-4147-A177-3AD203B41FA5}">
                      <a16:colId xmlns:a16="http://schemas.microsoft.com/office/drawing/2014/main" val="3094365671"/>
                    </a:ext>
                  </a:extLst>
                </a:gridCol>
              </a:tblGrid>
              <a:tr h="1473432">
                <a:tc>
                  <a:txBody>
                    <a:bodyPr/>
                    <a:lstStyle/>
                    <a:p>
                      <a:pPr algn="ctr">
                        <a:lnSpc>
                          <a:spcPct val="100000"/>
                        </a:lnSpc>
                        <a:spcAft>
                          <a:spcPts val="800"/>
                        </a:spcAft>
                      </a:pPr>
                      <a:r>
                        <a:rPr lang="vi-VN" sz="3600" dirty="0">
                          <a:solidFill>
                            <a:schemeClr val="tx1"/>
                          </a:solidFill>
                          <a:effectLst/>
                          <a:latin typeface="+mj-lt"/>
                        </a:rPr>
                        <a:t>Đặc điểm của ngôn ngữ trang trọng</a:t>
                      </a:r>
                      <a:endParaRPr lang="en-SG" sz="2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00000"/>
                        </a:lnSpc>
                        <a:spcAft>
                          <a:spcPts val="800"/>
                        </a:spcAft>
                      </a:pPr>
                      <a:r>
                        <a:rPr lang="vi-VN" sz="3600" dirty="0">
                          <a:solidFill>
                            <a:schemeClr val="tx1"/>
                          </a:solidFill>
                          <a:effectLst/>
                          <a:latin typeface="+mj-lt"/>
                        </a:rPr>
                        <a:t>Ngữ liệu</a:t>
                      </a:r>
                      <a:endParaRPr lang="en-SG" sz="2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409962866"/>
                  </a:ext>
                </a:extLst>
              </a:tr>
              <a:tr h="2210148">
                <a:tc>
                  <a:txBody>
                    <a:bodyPr/>
                    <a:lstStyle/>
                    <a:p>
                      <a:pPr algn="just">
                        <a:lnSpc>
                          <a:spcPct val="100000"/>
                        </a:lnSpc>
                        <a:spcAft>
                          <a:spcPts val="800"/>
                        </a:spcAft>
                      </a:pPr>
                      <a:endParaRPr lang="en-SG" sz="2800" b="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6047183"/>
                  </a:ext>
                </a:extLst>
              </a:tr>
              <a:tr h="1473432">
                <a:tc>
                  <a:txBody>
                    <a:bodyPr/>
                    <a:lstStyle/>
                    <a:p>
                      <a:pPr algn="just">
                        <a:lnSpc>
                          <a:spcPct val="100000"/>
                        </a:lnSpc>
                        <a:spcAft>
                          <a:spcPts val="800"/>
                        </a:spcAft>
                      </a:pPr>
                      <a:endParaRPr lang="en-SG" sz="2800" b="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0165298"/>
                  </a:ext>
                </a:extLst>
              </a:tr>
            </a:tbl>
          </a:graphicData>
        </a:graphic>
      </p:graphicFrame>
      <p:sp>
        <p:nvSpPr>
          <p:cNvPr id="12" name="TextBox 11">
            <a:extLst>
              <a:ext uri="{FF2B5EF4-FFF2-40B4-BE49-F238E27FC236}">
                <a16:creationId xmlns:a16="http://schemas.microsoft.com/office/drawing/2014/main" id="{EF5C48BD-8CAC-76D8-C7D3-AF9DE11A4216}"/>
              </a:ext>
            </a:extLst>
          </p:cNvPr>
          <p:cNvSpPr txBox="1"/>
          <p:nvPr/>
        </p:nvSpPr>
        <p:spPr>
          <a:xfrm>
            <a:off x="396674" y="3080585"/>
            <a:ext cx="4962404" cy="1754326"/>
          </a:xfrm>
          <a:prstGeom prst="rect">
            <a:avLst/>
          </a:prstGeom>
          <a:noFill/>
        </p:spPr>
        <p:txBody>
          <a:bodyPr wrap="square">
            <a:spAutoFit/>
          </a:bodyPr>
          <a:lstStyle/>
          <a:p>
            <a:pPr marL="0" marR="0" lvl="0" indent="0" algn="just" defTabSz="609585" rtl="0" eaLnBrk="1" fontAlgn="auto" latinLnBrk="0" hangingPunct="1">
              <a:lnSpc>
                <a:spcPct val="100000"/>
              </a:lnSpc>
              <a:spcBef>
                <a:spcPts val="0"/>
              </a:spcBef>
              <a:spcAft>
                <a:spcPts val="800"/>
              </a:spcAft>
              <a:buClrTx/>
              <a:buSzTx/>
              <a:buFontTx/>
              <a:buNone/>
              <a:tabLst/>
              <a:defRPr/>
            </a:pPr>
            <a:r>
              <a:rPr kumimoji="0" lang="vi-VN"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Ngôn ngữ trang trọng (tao nhã, mang tính ước lệ, tượng trưng)</a:t>
            </a:r>
            <a:r>
              <a:rPr kumimoji="0" lang="en-US" sz="3600" b="0" i="1" u="none" strike="noStrike" kern="1200" cap="none" spc="0" normalizeH="0" baseline="0" noProof="0" dirty="0">
                <a:ln>
                  <a:noFill/>
                </a:ln>
                <a:solidFill>
                  <a:prstClr val="black"/>
                </a:solidFill>
                <a:effectLst/>
                <a:uLnTx/>
                <a:uFillTx/>
                <a:latin typeface="Calibri"/>
                <a:ea typeface="+mn-ea"/>
                <a:cs typeface="+mn-cs"/>
              </a:rPr>
              <a:t>.</a:t>
            </a:r>
            <a:endParaRPr kumimoji="0" lang="en-SG" sz="2800" b="0" i="1"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0EADCFB1-ABEF-3049-1A57-C179D04A62E6}"/>
              </a:ext>
            </a:extLst>
          </p:cNvPr>
          <p:cNvSpPr txBox="1"/>
          <p:nvPr/>
        </p:nvSpPr>
        <p:spPr>
          <a:xfrm>
            <a:off x="5595875" y="2862238"/>
            <a:ext cx="6094070" cy="2308324"/>
          </a:xfrm>
          <a:prstGeom prst="rect">
            <a:avLst/>
          </a:prstGeom>
          <a:noFill/>
        </p:spPr>
        <p:txBody>
          <a:bodyPr wrap="square">
            <a:spAutoFit/>
          </a:bodyPr>
          <a:lstStyle/>
          <a:p>
            <a:pPr marL="0" marR="0" lvl="0" indent="0" algn="just" defTabSz="609585" rtl="0" eaLnBrk="1" fontAlgn="auto" latinLnBrk="0" hangingPunct="1">
              <a:lnSpc>
                <a:spcPct val="100000"/>
              </a:lnSpc>
              <a:spcBef>
                <a:spcPts val="0"/>
              </a:spcBef>
              <a:spcAft>
                <a:spcPts val="80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thuở lâm hành, oanh chưa bén, liễu, ước quyên ca, quyên đã giục oanh già, ý nhi lại gáy trước nhà líu lo</a:t>
            </a:r>
            <a:r>
              <a:rPr kumimoji="0" lang="en-US" sz="3600" b="0" i="0" u="none" strike="noStrike" kern="1200" cap="none" spc="0" normalizeH="0" baseline="0" noProof="0" dirty="0">
                <a:ln>
                  <a:noFill/>
                </a:ln>
                <a:solidFill>
                  <a:prstClr val="black"/>
                </a:solidFill>
                <a:effectLst/>
                <a:uLnTx/>
                <a:uFillTx/>
                <a:latin typeface="Calibri"/>
                <a:ea typeface="+mn-ea"/>
                <a:cs typeface="+mn-cs"/>
              </a:rPr>
              <a:t>.</a:t>
            </a:r>
            <a:endParaRPr kumimoji="0" lang="en-SG" sz="28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F0157567-44F8-FB42-D427-00F9E2376D1B}"/>
              </a:ext>
            </a:extLst>
          </p:cNvPr>
          <p:cNvSpPr txBox="1"/>
          <p:nvPr/>
        </p:nvSpPr>
        <p:spPr>
          <a:xfrm>
            <a:off x="372448" y="5275384"/>
            <a:ext cx="4962404" cy="1200329"/>
          </a:xfrm>
          <a:prstGeom prst="rect">
            <a:avLst/>
          </a:prstGeom>
          <a:noFill/>
        </p:spPr>
        <p:txBody>
          <a:bodyPr wrap="square">
            <a:spAutoFit/>
          </a:bodyPr>
          <a:lstStyle/>
          <a:p>
            <a:pPr marL="0" marR="0" lvl="0" indent="0" algn="just" defTabSz="609585" rtl="0" eaLnBrk="1" fontAlgn="auto" latinLnBrk="0" hangingPunct="1">
              <a:lnSpc>
                <a:spcPct val="100000"/>
              </a:lnSpc>
              <a:spcBef>
                <a:spcPts val="0"/>
              </a:spcBef>
              <a:spcAft>
                <a:spcPts val="800"/>
              </a:spcAft>
              <a:buClrTx/>
              <a:buSzTx/>
              <a:buFontTx/>
              <a:buNone/>
              <a:tabLst/>
              <a:defRPr/>
            </a:pPr>
            <a:r>
              <a:rPr kumimoji="0" lang="vi-VN"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Không dùng tiếng lóng, khẩu ngữ</a:t>
            </a:r>
            <a:r>
              <a:rPr kumimoji="0" lang="en-US" sz="3600" b="0" i="1" u="none" strike="noStrike" kern="1200" cap="none" spc="0" normalizeH="0" baseline="0" noProof="0" dirty="0">
                <a:ln>
                  <a:noFill/>
                </a:ln>
                <a:solidFill>
                  <a:prstClr val="black"/>
                </a:solidFill>
                <a:effectLst/>
                <a:uLnTx/>
                <a:uFillTx/>
                <a:latin typeface="Calibri"/>
                <a:ea typeface="+mn-ea"/>
                <a:cs typeface="+mn-cs"/>
              </a:rPr>
              <a:t>.</a:t>
            </a:r>
            <a:endParaRPr kumimoji="0" lang="en-SG" sz="2800" b="0" i="1"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8B1312D7-64BF-8F4D-6DF6-5C2E10678503}"/>
              </a:ext>
            </a:extLst>
          </p:cNvPr>
          <p:cNvSpPr txBox="1"/>
          <p:nvPr/>
        </p:nvSpPr>
        <p:spPr>
          <a:xfrm>
            <a:off x="5696058" y="5248447"/>
            <a:ext cx="6094070" cy="1200329"/>
          </a:xfrm>
          <a:prstGeom prst="rect">
            <a:avLst/>
          </a:prstGeom>
          <a:noFill/>
        </p:spPr>
        <p:txBody>
          <a:bodyPr wrap="square">
            <a:spAutoFit/>
          </a:bodyPr>
          <a:lstStyle/>
          <a:p>
            <a:pPr marL="0" marR="0" lvl="0" indent="0" algn="just" defTabSz="609585" rtl="0" eaLnBrk="1" fontAlgn="auto" latinLnBrk="0" hangingPunct="1">
              <a:lnSpc>
                <a:spcPct val="100000"/>
              </a:lnSpc>
              <a:spcBef>
                <a:spcPts val="0"/>
              </a:spcBef>
              <a:spcAft>
                <a:spcPts val="80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Ngữ liệu không có tiếng lóng, khẩu ngữ.</a:t>
            </a:r>
            <a:endParaRPr kumimoji="0" lang="en-SG" sz="28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62623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arn(inVertical)">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26"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矩形 20">
            <a:extLst>
              <a:ext uri="{FF2B5EF4-FFF2-40B4-BE49-F238E27FC236}">
                <a16:creationId xmlns:a16="http://schemas.microsoft.com/office/drawing/2014/main" id="{B5143E91-737E-A428-4FC4-BDBDC7D54463}"/>
              </a:ext>
            </a:extLst>
          </p:cNvPr>
          <p:cNvSpPr/>
          <p:nvPr/>
        </p:nvSpPr>
        <p:spPr>
          <a:xfrm>
            <a:off x="213360" y="198120"/>
            <a:ext cx="11795759" cy="6477001"/>
          </a:xfrm>
          <a:prstGeom prst="rect">
            <a:avLst/>
          </a:prstGeom>
          <a:blipFill>
            <a:blip r:embed="rId4"/>
            <a:stretch>
              <a:fillRect/>
            </a:stretch>
          </a:blipFill>
          <a:ln w="12700">
            <a:noFill/>
            <a:miter lim="800000"/>
          </a:ln>
          <a:effectLst>
            <a:outerShdw blurRad="190500" dist="1016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6" name="TextBox 14">
            <a:extLst>
              <a:ext uri="{FF2B5EF4-FFF2-40B4-BE49-F238E27FC236}">
                <a16:creationId xmlns:a16="http://schemas.microsoft.com/office/drawing/2014/main" id="{4B421939-53E0-C87F-4EF0-EF6D3E237A77}"/>
              </a:ext>
            </a:extLst>
          </p:cNvPr>
          <p:cNvSpPr txBox="1"/>
          <p:nvPr/>
        </p:nvSpPr>
        <p:spPr>
          <a:xfrm>
            <a:off x="2156459" y="198120"/>
            <a:ext cx="7909560" cy="76944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394D60"/>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inpin heiti" panose="00000500000000000000" pitchFamily="2" charset="-122"/>
              </a:rPr>
              <a:t>3. </a:t>
            </a:r>
            <a:r>
              <a:rPr kumimoji="0" lang="en-US" altLang="zh-CN" sz="4400" b="1" i="0" u="none" strike="noStrike" kern="1200" cap="none" spc="0" normalizeH="0" baseline="0" noProof="0" dirty="0" err="1">
                <a:ln>
                  <a:noFill/>
                </a:ln>
                <a:solidFill>
                  <a:srgbClr val="394D60"/>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inpin heiti" panose="00000500000000000000" pitchFamily="2" charset="-122"/>
              </a:rPr>
              <a:t>Câu</a:t>
            </a:r>
            <a:r>
              <a:rPr kumimoji="0" lang="en-US" altLang="zh-CN" sz="4400" b="1" i="0" u="none" strike="noStrike" kern="1200" cap="none" spc="0" normalizeH="0" noProof="0" dirty="0">
                <a:ln>
                  <a:noFill/>
                </a:ln>
                <a:solidFill>
                  <a:srgbClr val="394D60"/>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inpin heiti" panose="00000500000000000000" pitchFamily="2" charset="-122"/>
              </a:rPr>
              <a:t> 3</a:t>
            </a:r>
            <a:endParaRPr kumimoji="0" lang="zh-CN" altLang="en-US" sz="4400" b="1" i="0" u="none" strike="noStrike" kern="1200" cap="none" spc="0" normalizeH="0" baseline="0" noProof="0" dirty="0">
              <a:ln>
                <a:noFill/>
              </a:ln>
              <a:solidFill>
                <a:srgbClr val="394D60"/>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inpin heiti" panose="00000500000000000000" pitchFamily="2" charset="-122"/>
            </a:endParaRPr>
          </a:p>
        </p:txBody>
      </p:sp>
      <p:sp>
        <p:nvSpPr>
          <p:cNvPr id="7" name="Google Shape;1166;p36">
            <a:extLst>
              <a:ext uri="{FF2B5EF4-FFF2-40B4-BE49-F238E27FC236}">
                <a16:creationId xmlns:a16="http://schemas.microsoft.com/office/drawing/2014/main" id="{7F26A45F-B6C1-D5A5-3648-584042481E00}"/>
              </a:ext>
            </a:extLst>
          </p:cNvPr>
          <p:cNvSpPr txBox="1"/>
          <p:nvPr/>
        </p:nvSpPr>
        <p:spPr>
          <a:xfrm>
            <a:off x="213360" y="3001627"/>
            <a:ext cx="2279643" cy="809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600" b="1" i="1" dirty="0">
                <a:solidFill>
                  <a:schemeClr val="bg1"/>
                </a:solidFill>
                <a:highlight>
                  <a:srgbClr val="008000"/>
                </a:highlight>
                <a:latin typeface="Times New Roman" panose="02020603050405020304" pitchFamily="18" charset="0"/>
                <a:cs typeface="Times New Roman" panose="02020603050405020304" pitchFamily="18" charset="0"/>
              </a:rPr>
              <a:t>lâm hành</a:t>
            </a:r>
            <a:r>
              <a:rPr lang="vi-VN" sz="3600" b="1" dirty="0">
                <a:solidFill>
                  <a:schemeClr val="bg1"/>
                </a:solidFill>
                <a:highlight>
                  <a:srgbClr val="008000"/>
                </a:highlight>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lúc lên đường</a:t>
            </a:r>
            <a:r>
              <a:rPr lang="en-US" sz="3600" dirty="0">
                <a:latin typeface="Times New Roman" panose="02020603050405020304" pitchFamily="18" charset="0"/>
                <a:cs typeface="Times New Roman" panose="02020603050405020304" pitchFamily="18" charset="0"/>
              </a:rPr>
              <a:t>.</a:t>
            </a:r>
            <a:endParaRPr lang="en-SG" sz="3600" dirty="0">
              <a:latin typeface="Times New Roman" panose="02020603050405020304" pitchFamily="18" charset="0"/>
              <a:cs typeface="Times New Roman" panose="02020603050405020304" pitchFamily="18" charset="0"/>
            </a:endParaRPr>
          </a:p>
        </p:txBody>
      </p:sp>
      <p:sp>
        <p:nvSpPr>
          <p:cNvPr id="8" name="Google Shape;1170;p36">
            <a:extLst>
              <a:ext uri="{FF2B5EF4-FFF2-40B4-BE49-F238E27FC236}">
                <a16:creationId xmlns:a16="http://schemas.microsoft.com/office/drawing/2014/main" id="{7A108D80-F692-08B5-A891-F83C18E892D7}"/>
              </a:ext>
            </a:extLst>
          </p:cNvPr>
          <p:cNvSpPr txBox="1"/>
          <p:nvPr/>
        </p:nvSpPr>
        <p:spPr>
          <a:xfrm>
            <a:off x="6492177" y="3024450"/>
            <a:ext cx="3091661" cy="809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600" b="1" i="1" dirty="0">
                <a:highlight>
                  <a:srgbClr val="EBF1DE"/>
                </a:highlight>
                <a:latin typeface="Times New Roman" panose="02020603050405020304" pitchFamily="18" charset="0"/>
                <a:cs typeface="Times New Roman" panose="02020603050405020304" pitchFamily="18" charset="0"/>
              </a:rPr>
              <a:t>ước nẻo </a:t>
            </a:r>
            <a:endParaRPr lang="en-US" sz="3600" b="1" i="1" dirty="0">
              <a:highlight>
                <a:srgbClr val="EBF1DE"/>
              </a:highlight>
              <a:latin typeface="Times New Roman" panose="02020603050405020304" pitchFamily="18" charset="0"/>
              <a:cs typeface="Times New Roman" panose="02020603050405020304" pitchFamily="18" charset="0"/>
            </a:endParaRPr>
          </a:p>
          <a:p>
            <a:pPr algn="ctr"/>
            <a:r>
              <a:rPr lang="vi-VN" sz="3600" b="1" i="1" dirty="0">
                <a:highlight>
                  <a:srgbClr val="EBF1DE"/>
                </a:highlight>
                <a:latin typeface="Times New Roman" panose="02020603050405020304" pitchFamily="18" charset="0"/>
                <a:cs typeface="Times New Roman" panose="02020603050405020304" pitchFamily="18" charset="0"/>
              </a:rPr>
              <a:t>quyên ca</a:t>
            </a:r>
            <a:r>
              <a:rPr lang="vi-VN" sz="3600" b="1" dirty="0">
                <a:highlight>
                  <a:srgbClr val="EBF1DE"/>
                </a:highlight>
                <a:latin typeface="Times New Roman" panose="02020603050405020304" pitchFamily="18" charset="0"/>
                <a:cs typeface="Times New Roman" panose="02020603050405020304" pitchFamily="18" charset="0"/>
              </a:rPr>
              <a:t>: </a:t>
            </a:r>
            <a:endParaRPr lang="en-US" sz="3600" b="1" dirty="0">
              <a:highlight>
                <a:srgbClr val="EBF1DE"/>
              </a:highlight>
              <a:latin typeface="Times New Roman" panose="02020603050405020304" pitchFamily="18" charset="0"/>
              <a:cs typeface="Times New Roman" panose="02020603050405020304" pitchFamily="18" charset="0"/>
            </a:endParaRPr>
          </a:p>
          <a:p>
            <a:pPr algn="ctr"/>
            <a:r>
              <a:rPr lang="vi-VN" sz="3600" dirty="0">
                <a:latin typeface="Times New Roman" panose="02020603050405020304" pitchFamily="18" charset="0"/>
                <a:cs typeface="Times New Roman" panose="02020603050405020304" pitchFamily="18" charset="0"/>
              </a:rPr>
              <a:t>ý nói khoảng mùa hè vì chim quyên thường kêu về mùa hè.</a:t>
            </a:r>
            <a:endParaRPr lang="en-SG" sz="3600" dirty="0">
              <a:latin typeface="Times New Roman" panose="02020603050405020304" pitchFamily="18" charset="0"/>
              <a:cs typeface="Times New Roman" panose="02020603050405020304" pitchFamily="18" charset="0"/>
            </a:endParaRPr>
          </a:p>
        </p:txBody>
      </p:sp>
      <p:sp>
        <p:nvSpPr>
          <p:cNvPr id="9" name="Google Shape;1174;p36">
            <a:extLst>
              <a:ext uri="{FF2B5EF4-FFF2-40B4-BE49-F238E27FC236}">
                <a16:creationId xmlns:a16="http://schemas.microsoft.com/office/drawing/2014/main" id="{69A1D8EE-4DE4-D6C3-5357-8047888A636E}"/>
              </a:ext>
            </a:extLst>
          </p:cNvPr>
          <p:cNvSpPr txBox="1"/>
          <p:nvPr/>
        </p:nvSpPr>
        <p:spPr>
          <a:xfrm>
            <a:off x="2594873" y="2970912"/>
            <a:ext cx="3679616" cy="809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600" b="1" i="1" dirty="0">
                <a:solidFill>
                  <a:schemeClr val="bg1"/>
                </a:solidFill>
                <a:highlight>
                  <a:srgbClr val="800080"/>
                </a:highlight>
                <a:latin typeface="Times New Roman" panose="02020603050405020304" pitchFamily="18" charset="0"/>
                <a:cs typeface="Times New Roman" panose="02020603050405020304" pitchFamily="18" charset="0"/>
              </a:rPr>
              <a:t>oanh chưa</a:t>
            </a:r>
            <a:endParaRPr lang="en-US" sz="3600" b="1" i="1" dirty="0">
              <a:solidFill>
                <a:schemeClr val="bg1"/>
              </a:solidFill>
              <a:highlight>
                <a:srgbClr val="800080"/>
              </a:highlight>
              <a:latin typeface="Times New Roman" panose="02020603050405020304" pitchFamily="18" charset="0"/>
              <a:cs typeface="Times New Roman" panose="02020603050405020304" pitchFamily="18" charset="0"/>
            </a:endParaRPr>
          </a:p>
          <a:p>
            <a:pPr algn="ctr"/>
            <a:r>
              <a:rPr lang="vi-VN" sz="3600" b="1" i="1" dirty="0">
                <a:solidFill>
                  <a:schemeClr val="bg1"/>
                </a:solidFill>
                <a:highlight>
                  <a:srgbClr val="800080"/>
                </a:highlight>
                <a:latin typeface="Times New Roman" panose="02020603050405020304" pitchFamily="18" charset="0"/>
                <a:cs typeface="Times New Roman" panose="02020603050405020304" pitchFamily="18" charset="0"/>
              </a:rPr>
              <a:t> bén liễu</a:t>
            </a:r>
            <a:r>
              <a:rPr lang="vi-VN" sz="3600" b="1" dirty="0">
                <a:solidFill>
                  <a:schemeClr val="bg1"/>
                </a:solidFill>
                <a:highlight>
                  <a:srgbClr val="800080"/>
                </a:highlight>
                <a:latin typeface="Times New Roman" panose="02020603050405020304" pitchFamily="18" charset="0"/>
                <a:cs typeface="Times New Roman" panose="02020603050405020304" pitchFamily="18" charset="0"/>
              </a:rPr>
              <a:t>: </a:t>
            </a:r>
            <a:endParaRPr lang="en-US" sz="3600" b="1" dirty="0">
              <a:solidFill>
                <a:schemeClr val="bg1"/>
              </a:solidFill>
              <a:highlight>
                <a:srgbClr val="800080"/>
              </a:highlight>
              <a:latin typeface="Times New Roman" panose="02020603050405020304" pitchFamily="18" charset="0"/>
              <a:cs typeface="Times New Roman" panose="02020603050405020304" pitchFamily="18" charset="0"/>
            </a:endParaRPr>
          </a:p>
          <a:p>
            <a:pPr algn="ctr"/>
            <a:r>
              <a:rPr lang="vi-VN" sz="3600" dirty="0">
                <a:latin typeface="Times New Roman" panose="02020603050405020304" pitchFamily="18" charset="0"/>
                <a:cs typeface="Times New Roman" panose="02020603050405020304" pitchFamily="18" charset="0"/>
              </a:rPr>
              <a:t>ý nói chưa đến mùa xuân vì lúc đó chim oanh chưa đến hót ở cây liễu.</a:t>
            </a:r>
            <a:endParaRPr lang="en-SG" sz="3600" dirty="0">
              <a:latin typeface="Times New Roman" panose="02020603050405020304" pitchFamily="18" charset="0"/>
              <a:cs typeface="Times New Roman" panose="02020603050405020304" pitchFamily="18" charset="0"/>
            </a:endParaRPr>
          </a:p>
        </p:txBody>
      </p:sp>
      <p:sp>
        <p:nvSpPr>
          <p:cNvPr id="42" name="Google Shape;1182;p36">
            <a:extLst>
              <a:ext uri="{FF2B5EF4-FFF2-40B4-BE49-F238E27FC236}">
                <a16:creationId xmlns:a16="http://schemas.microsoft.com/office/drawing/2014/main" id="{CF9AD61D-3525-0CF2-4A04-1B40C63ACA47}"/>
              </a:ext>
            </a:extLst>
          </p:cNvPr>
          <p:cNvSpPr txBox="1"/>
          <p:nvPr/>
        </p:nvSpPr>
        <p:spPr>
          <a:xfrm>
            <a:off x="9755615" y="2970912"/>
            <a:ext cx="2022314" cy="809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600" b="1" i="1" dirty="0">
                <a:solidFill>
                  <a:schemeClr val="bg1"/>
                </a:solidFill>
                <a:highlight>
                  <a:srgbClr val="008080"/>
                </a:highlight>
                <a:latin typeface="Times New Roman" panose="02020603050405020304" pitchFamily="18" charset="0"/>
                <a:cs typeface="Times New Roman" panose="02020603050405020304" pitchFamily="18" charset="0"/>
              </a:rPr>
              <a:t>ý nhi</a:t>
            </a:r>
            <a:r>
              <a:rPr lang="vi-VN" sz="3600" b="1" dirty="0">
                <a:solidFill>
                  <a:schemeClr val="bg1"/>
                </a:solidFill>
                <a:highlight>
                  <a:srgbClr val="008080"/>
                </a:highlight>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chim én hay hót vào tiết thu. </a:t>
            </a:r>
            <a:endParaRPr lang="en-SG" sz="3600" dirty="0">
              <a:latin typeface="Times New Roman" panose="02020603050405020304" pitchFamily="18" charset="0"/>
              <a:cs typeface="Times New Roman" panose="02020603050405020304" pitchFamily="18" charset="0"/>
            </a:endParaRPr>
          </a:p>
        </p:txBody>
      </p:sp>
      <p:grpSp>
        <p:nvGrpSpPr>
          <p:cNvPr id="43" name="Google Shape;1160;p36">
            <a:extLst>
              <a:ext uri="{FF2B5EF4-FFF2-40B4-BE49-F238E27FC236}">
                <a16:creationId xmlns:a16="http://schemas.microsoft.com/office/drawing/2014/main" id="{9EAE1C7F-2950-0EB6-AD3E-BB3916015694}"/>
              </a:ext>
            </a:extLst>
          </p:cNvPr>
          <p:cNvGrpSpPr/>
          <p:nvPr/>
        </p:nvGrpSpPr>
        <p:grpSpPr>
          <a:xfrm>
            <a:off x="2696821" y="1169181"/>
            <a:ext cx="7411449" cy="1195981"/>
            <a:chOff x="1827289" y="1394300"/>
            <a:chExt cx="6203564" cy="1404916"/>
          </a:xfrm>
        </p:grpSpPr>
        <p:sp>
          <p:nvSpPr>
            <p:cNvPr id="44" name="Google Shape;1161;p36">
              <a:extLst>
                <a:ext uri="{FF2B5EF4-FFF2-40B4-BE49-F238E27FC236}">
                  <a16:creationId xmlns:a16="http://schemas.microsoft.com/office/drawing/2014/main" id="{097693E9-EE00-2133-07DC-C213B546A314}"/>
                </a:ext>
              </a:extLst>
            </p:cNvPr>
            <p:cNvSpPr/>
            <p:nvPr/>
          </p:nvSpPr>
          <p:spPr>
            <a:xfrm>
              <a:off x="4214870" y="1394300"/>
              <a:ext cx="1156702" cy="492600"/>
            </a:xfrm>
            <a:prstGeom prst="roundRect">
              <a:avLst>
                <a:gd name="adj" fmla="val 50000"/>
              </a:avLst>
            </a:pr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332"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162;p36">
              <a:extLst>
                <a:ext uri="{FF2B5EF4-FFF2-40B4-BE49-F238E27FC236}">
                  <a16:creationId xmlns:a16="http://schemas.microsoft.com/office/drawing/2014/main" id="{6C8CE2B4-370B-2C13-6776-C14816BDBC39}"/>
                </a:ext>
              </a:extLst>
            </p:cNvPr>
            <p:cNvSpPr txBox="1"/>
            <p:nvPr/>
          </p:nvSpPr>
          <p:spPr>
            <a:xfrm>
              <a:off x="1827289" y="2045027"/>
              <a:ext cx="6203564" cy="754189"/>
            </a:xfrm>
            <a:prstGeom prst="rect">
              <a:avLst/>
            </a:prstGeom>
            <a:solidFill>
              <a:schemeClr val="accent2">
                <a:lumMod val="20000"/>
                <a:lumOff val="8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77" rtl="0" eaLnBrk="1" fontAlgn="auto" latinLnBrk="0" hangingPunct="1">
                <a:lnSpc>
                  <a:spcPct val="100000"/>
                </a:lnSpc>
                <a:spcBef>
                  <a:spcPts val="0"/>
                </a:spcBef>
                <a:spcAft>
                  <a:spcPts val="800"/>
                </a:spcAft>
                <a:buClr>
                  <a:srgbClr val="000000"/>
                </a:buClr>
                <a:buSzTx/>
                <a:buFont typeface="Arial"/>
                <a:buNone/>
                <a:tabLst/>
                <a:defRPr/>
              </a:pP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LƯU Ý</a:t>
              </a:r>
              <a:endParaRPr kumimoji="0" lang="en-SG" sz="8000" b="1"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p:grpSp>
      <p:sp>
        <p:nvSpPr>
          <p:cNvPr id="46" name="Google Shape;1167;p36">
            <a:extLst>
              <a:ext uri="{FF2B5EF4-FFF2-40B4-BE49-F238E27FC236}">
                <a16:creationId xmlns:a16="http://schemas.microsoft.com/office/drawing/2014/main" id="{2D589A67-520D-AC37-DB34-D14E2DF5EBBB}"/>
              </a:ext>
            </a:extLst>
          </p:cNvPr>
          <p:cNvSpPr/>
          <p:nvPr/>
        </p:nvSpPr>
        <p:spPr>
          <a:xfrm>
            <a:off x="898247" y="2392514"/>
            <a:ext cx="1057317" cy="492600"/>
          </a:xfrm>
          <a:prstGeom prst="roundRect">
            <a:avLst>
              <a:gd name="adj" fmla="val 50000"/>
            </a:avLst>
          </a:pr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32"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Fredoka"/>
                <a:ea typeface="Fredoka"/>
                <a:cs typeface="Fredoka"/>
                <a:sym typeface="Fredoka"/>
              </a:rPr>
              <a:t>01</a:t>
            </a:r>
            <a:endParaRPr kumimoji="0" sz="2400" b="1" i="0" u="none" strike="noStrike" kern="0" cap="none" spc="0" normalizeH="0" baseline="0" noProof="0" dirty="0">
              <a:ln>
                <a:noFill/>
              </a:ln>
              <a:solidFill>
                <a:srgbClr val="FFFFFF"/>
              </a:solidFill>
              <a:effectLst/>
              <a:uLnTx/>
              <a:uFillTx/>
              <a:latin typeface="Fredoka"/>
              <a:ea typeface="Fredoka"/>
              <a:cs typeface="Fredoka"/>
              <a:sym typeface="Fredoka"/>
            </a:endParaRPr>
          </a:p>
        </p:txBody>
      </p:sp>
      <p:sp>
        <p:nvSpPr>
          <p:cNvPr id="47" name="Google Shape;1171;p36">
            <a:extLst>
              <a:ext uri="{FF2B5EF4-FFF2-40B4-BE49-F238E27FC236}">
                <a16:creationId xmlns:a16="http://schemas.microsoft.com/office/drawing/2014/main" id="{EABB96D4-8E32-4C46-C6F1-2E0E032A186B}"/>
              </a:ext>
            </a:extLst>
          </p:cNvPr>
          <p:cNvSpPr/>
          <p:nvPr/>
        </p:nvSpPr>
        <p:spPr>
          <a:xfrm>
            <a:off x="7392015" y="2392514"/>
            <a:ext cx="1057317" cy="492600"/>
          </a:xfrm>
          <a:prstGeom prst="roundRect">
            <a:avLst>
              <a:gd name="adj" fmla="val 50000"/>
            </a:avLst>
          </a:pr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32"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Fredoka"/>
                <a:ea typeface="Fredoka"/>
                <a:cs typeface="Fredoka"/>
                <a:sym typeface="Fredoka"/>
              </a:rPr>
              <a:t>03</a:t>
            </a:r>
            <a:endParaRPr kumimoji="0" sz="2400" b="1" i="0" u="none" strike="noStrike" kern="0" cap="none" spc="0" normalizeH="0" baseline="0" noProof="0" dirty="0">
              <a:ln>
                <a:noFill/>
              </a:ln>
              <a:solidFill>
                <a:srgbClr val="FFFFFF"/>
              </a:solidFill>
              <a:effectLst/>
              <a:uLnTx/>
              <a:uFillTx/>
              <a:latin typeface="Fredoka"/>
              <a:ea typeface="Fredoka"/>
              <a:cs typeface="Fredoka"/>
              <a:sym typeface="Fredoka"/>
            </a:endParaRPr>
          </a:p>
        </p:txBody>
      </p:sp>
      <p:sp>
        <p:nvSpPr>
          <p:cNvPr id="48" name="Google Shape;1175;p36">
            <a:extLst>
              <a:ext uri="{FF2B5EF4-FFF2-40B4-BE49-F238E27FC236}">
                <a16:creationId xmlns:a16="http://schemas.microsoft.com/office/drawing/2014/main" id="{B7E64F4B-86D0-5B53-485F-176ABC9D6768}"/>
              </a:ext>
            </a:extLst>
          </p:cNvPr>
          <p:cNvSpPr/>
          <p:nvPr/>
        </p:nvSpPr>
        <p:spPr>
          <a:xfrm>
            <a:off x="4100779" y="2398216"/>
            <a:ext cx="1057317" cy="492600"/>
          </a:xfrm>
          <a:prstGeom prst="roundRect">
            <a:avLst>
              <a:gd name="adj" fmla="val 50000"/>
            </a:avLst>
          </a:pr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32"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Fredoka"/>
                <a:ea typeface="Fredoka"/>
                <a:cs typeface="Fredoka"/>
                <a:sym typeface="Fredoka"/>
              </a:rPr>
              <a:t>02</a:t>
            </a:r>
            <a:endParaRPr kumimoji="0" sz="2400" b="1" i="0" u="none" strike="noStrike" kern="0" cap="none" spc="0" normalizeH="0" baseline="0" noProof="0" dirty="0">
              <a:ln>
                <a:noFill/>
              </a:ln>
              <a:solidFill>
                <a:srgbClr val="FFFFFF"/>
              </a:solidFill>
              <a:effectLst/>
              <a:uLnTx/>
              <a:uFillTx/>
              <a:latin typeface="Fredoka"/>
              <a:ea typeface="Fredoka"/>
              <a:cs typeface="Fredoka"/>
              <a:sym typeface="Fredoka"/>
            </a:endParaRPr>
          </a:p>
        </p:txBody>
      </p:sp>
      <p:sp>
        <p:nvSpPr>
          <p:cNvPr id="49" name="Google Shape;1183;p36">
            <a:extLst>
              <a:ext uri="{FF2B5EF4-FFF2-40B4-BE49-F238E27FC236}">
                <a16:creationId xmlns:a16="http://schemas.microsoft.com/office/drawing/2014/main" id="{9199AD7C-A85F-9414-0A27-3D1D3C8C64DD}"/>
              </a:ext>
            </a:extLst>
          </p:cNvPr>
          <p:cNvSpPr/>
          <p:nvPr/>
        </p:nvSpPr>
        <p:spPr>
          <a:xfrm>
            <a:off x="10238114" y="2369126"/>
            <a:ext cx="1057317" cy="492600"/>
          </a:xfrm>
          <a:prstGeom prst="roundRect">
            <a:avLst>
              <a:gd name="adj" fmla="val 50000"/>
            </a:avLst>
          </a:prstGeom>
          <a:solidFill>
            <a:srgbClr val="B231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332"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Fredoka"/>
                <a:ea typeface="Fredoka"/>
                <a:cs typeface="Fredoka"/>
                <a:sym typeface="Fredoka"/>
              </a:rPr>
              <a:t>04</a:t>
            </a:r>
            <a:endParaRPr kumimoji="0" sz="2400" b="1" i="0" u="none" strike="noStrike" kern="0" cap="none" spc="0" normalizeH="0" baseline="0" noProof="0" dirty="0">
              <a:ln>
                <a:noFill/>
              </a:ln>
              <a:solidFill>
                <a:srgbClr val="FFFFFF"/>
              </a:solidFill>
              <a:effectLst/>
              <a:uLnTx/>
              <a:uFillTx/>
              <a:latin typeface="Fredoka"/>
              <a:ea typeface="Fredoka"/>
              <a:cs typeface="Fredoka"/>
              <a:sym typeface="Fredoka"/>
            </a:endParaRPr>
          </a:p>
        </p:txBody>
      </p:sp>
      <p:cxnSp>
        <p:nvCxnSpPr>
          <p:cNvPr id="50" name="Google Shape;1184;p36">
            <a:extLst>
              <a:ext uri="{FF2B5EF4-FFF2-40B4-BE49-F238E27FC236}">
                <a16:creationId xmlns:a16="http://schemas.microsoft.com/office/drawing/2014/main" id="{00DC5A86-780A-981F-DE8D-4DE538DE3950}"/>
              </a:ext>
            </a:extLst>
          </p:cNvPr>
          <p:cNvCxnSpPr>
            <a:stCxn id="46" idx="3"/>
            <a:endCxn id="48" idx="1"/>
          </p:cNvCxnSpPr>
          <p:nvPr/>
        </p:nvCxnSpPr>
        <p:spPr>
          <a:xfrm>
            <a:off x="1955564" y="2638814"/>
            <a:ext cx="2145215" cy="5702"/>
          </a:xfrm>
          <a:prstGeom prst="straightConnector1">
            <a:avLst/>
          </a:prstGeom>
          <a:noFill/>
          <a:ln w="19050" cap="flat" cmpd="sng">
            <a:solidFill>
              <a:srgbClr val="FFAB15"/>
            </a:solidFill>
            <a:prstDash val="solid"/>
            <a:round/>
            <a:headEnd type="none" w="med" len="med"/>
            <a:tailEnd type="none" w="med" len="med"/>
          </a:ln>
        </p:spPr>
      </p:cxnSp>
      <p:cxnSp>
        <p:nvCxnSpPr>
          <p:cNvPr id="51" name="Google Shape;1185;p36">
            <a:extLst>
              <a:ext uri="{FF2B5EF4-FFF2-40B4-BE49-F238E27FC236}">
                <a16:creationId xmlns:a16="http://schemas.microsoft.com/office/drawing/2014/main" id="{2C414AB0-0795-2744-6B6A-7846DCC7B051}"/>
              </a:ext>
            </a:extLst>
          </p:cNvPr>
          <p:cNvCxnSpPr>
            <a:stCxn id="48" idx="3"/>
            <a:endCxn id="47" idx="1"/>
          </p:cNvCxnSpPr>
          <p:nvPr/>
        </p:nvCxnSpPr>
        <p:spPr>
          <a:xfrm flipV="1">
            <a:off x="5158096" y="2638814"/>
            <a:ext cx="2233919" cy="5702"/>
          </a:xfrm>
          <a:prstGeom prst="straightConnector1">
            <a:avLst/>
          </a:prstGeom>
          <a:noFill/>
          <a:ln w="19050" cap="flat" cmpd="sng">
            <a:solidFill>
              <a:srgbClr val="FFAB15"/>
            </a:solidFill>
            <a:prstDash val="solid"/>
            <a:round/>
            <a:headEnd type="none" w="med" len="med"/>
            <a:tailEnd type="none" w="med" len="med"/>
          </a:ln>
        </p:spPr>
      </p:cxnSp>
      <p:cxnSp>
        <p:nvCxnSpPr>
          <p:cNvPr id="52" name="Google Shape;1186;p36">
            <a:extLst>
              <a:ext uri="{FF2B5EF4-FFF2-40B4-BE49-F238E27FC236}">
                <a16:creationId xmlns:a16="http://schemas.microsoft.com/office/drawing/2014/main" id="{0341BA0A-3973-365D-E7BF-2895BED1A030}"/>
              </a:ext>
            </a:extLst>
          </p:cNvPr>
          <p:cNvCxnSpPr>
            <a:cxnSpLocks/>
            <a:stCxn id="47" idx="3"/>
          </p:cNvCxnSpPr>
          <p:nvPr/>
        </p:nvCxnSpPr>
        <p:spPr>
          <a:xfrm>
            <a:off x="8449331" y="2638814"/>
            <a:ext cx="807504" cy="0"/>
          </a:xfrm>
          <a:prstGeom prst="straightConnector1">
            <a:avLst/>
          </a:prstGeom>
          <a:noFill/>
          <a:ln w="19050" cap="flat" cmpd="sng">
            <a:solidFill>
              <a:srgbClr val="FFAB15"/>
            </a:solidFill>
            <a:prstDash val="solid"/>
            <a:round/>
            <a:headEnd type="none" w="med" len="med"/>
            <a:tailEnd type="none" w="med" len="med"/>
          </a:ln>
        </p:spPr>
      </p:cxnSp>
      <p:cxnSp>
        <p:nvCxnSpPr>
          <p:cNvPr id="53" name="Google Shape;1187;p36">
            <a:extLst>
              <a:ext uri="{FF2B5EF4-FFF2-40B4-BE49-F238E27FC236}">
                <a16:creationId xmlns:a16="http://schemas.microsoft.com/office/drawing/2014/main" id="{2960DA6E-EB9C-BADE-A33E-779A5544D345}"/>
              </a:ext>
            </a:extLst>
          </p:cNvPr>
          <p:cNvCxnSpPr>
            <a:cxnSpLocks/>
          </p:cNvCxnSpPr>
          <p:nvPr/>
        </p:nvCxnSpPr>
        <p:spPr>
          <a:xfrm>
            <a:off x="8546071" y="2638814"/>
            <a:ext cx="1690365" cy="0"/>
          </a:xfrm>
          <a:prstGeom prst="straightConnector1">
            <a:avLst/>
          </a:prstGeom>
          <a:noFill/>
          <a:ln w="19050" cap="flat" cmpd="sng">
            <a:solidFill>
              <a:srgbClr val="FFAB15"/>
            </a:solidFill>
            <a:prstDash val="solid"/>
            <a:round/>
            <a:headEnd type="none" w="med" len="med"/>
            <a:tailEnd type="none" w="med" len="med"/>
          </a:ln>
        </p:spPr>
      </p:cxnSp>
      <p:cxnSp>
        <p:nvCxnSpPr>
          <p:cNvPr id="54" name="Google Shape;1188;p36">
            <a:extLst>
              <a:ext uri="{FF2B5EF4-FFF2-40B4-BE49-F238E27FC236}">
                <a16:creationId xmlns:a16="http://schemas.microsoft.com/office/drawing/2014/main" id="{68704295-D051-231B-E1F5-224325B16CE3}"/>
              </a:ext>
            </a:extLst>
          </p:cNvPr>
          <p:cNvCxnSpPr>
            <a:cxnSpLocks/>
            <a:stCxn id="44" idx="1"/>
            <a:endCxn id="46" idx="0"/>
          </p:cNvCxnSpPr>
          <p:nvPr/>
        </p:nvCxnSpPr>
        <p:spPr>
          <a:xfrm rot="10800000" flipV="1">
            <a:off x="1426906" y="1378852"/>
            <a:ext cx="4122378" cy="1013662"/>
          </a:xfrm>
          <a:prstGeom prst="bentConnector2">
            <a:avLst/>
          </a:prstGeom>
          <a:noFill/>
          <a:ln w="19050" cap="flat" cmpd="sng">
            <a:solidFill>
              <a:srgbClr val="FFAB15"/>
            </a:solidFill>
            <a:prstDash val="solid"/>
            <a:round/>
            <a:headEnd type="none" w="med" len="med"/>
            <a:tailEnd type="none" w="med" len="med"/>
          </a:ln>
        </p:spPr>
      </p:cxnSp>
      <p:cxnSp>
        <p:nvCxnSpPr>
          <p:cNvPr id="55" name="Google Shape;1189;p36">
            <a:extLst>
              <a:ext uri="{FF2B5EF4-FFF2-40B4-BE49-F238E27FC236}">
                <a16:creationId xmlns:a16="http://schemas.microsoft.com/office/drawing/2014/main" id="{BC076EEF-2FD6-276F-73DE-0E9E857D1AEB}"/>
              </a:ext>
            </a:extLst>
          </p:cNvPr>
          <p:cNvCxnSpPr>
            <a:cxnSpLocks/>
            <a:stCxn id="44" idx="3"/>
            <a:endCxn id="49" idx="0"/>
          </p:cNvCxnSpPr>
          <p:nvPr/>
        </p:nvCxnSpPr>
        <p:spPr>
          <a:xfrm>
            <a:off x="6931205" y="1378852"/>
            <a:ext cx="3835568" cy="990274"/>
          </a:xfrm>
          <a:prstGeom prst="bentConnector2">
            <a:avLst/>
          </a:prstGeom>
          <a:noFill/>
          <a:ln w="19050" cap="flat" cmpd="sng">
            <a:solidFill>
              <a:srgbClr val="FFAB15"/>
            </a:solidFill>
            <a:prstDash val="solid"/>
            <a:round/>
            <a:headEnd type="none" w="med" len="med"/>
            <a:tailEnd type="none" w="med" len="med"/>
          </a:ln>
        </p:spPr>
      </p:cxnSp>
      <p:grpSp>
        <p:nvGrpSpPr>
          <p:cNvPr id="56" name="Google Shape;1190;p36">
            <a:extLst>
              <a:ext uri="{FF2B5EF4-FFF2-40B4-BE49-F238E27FC236}">
                <a16:creationId xmlns:a16="http://schemas.microsoft.com/office/drawing/2014/main" id="{996B5466-43C5-6EDB-4FD0-7B0573B8E5ED}"/>
              </a:ext>
            </a:extLst>
          </p:cNvPr>
          <p:cNvGrpSpPr/>
          <p:nvPr/>
        </p:nvGrpSpPr>
        <p:grpSpPr>
          <a:xfrm>
            <a:off x="6048189" y="1239501"/>
            <a:ext cx="354359" cy="292329"/>
            <a:chOff x="-64774725" y="1916550"/>
            <a:chExt cx="319000" cy="314400"/>
          </a:xfrm>
        </p:grpSpPr>
        <p:sp>
          <p:nvSpPr>
            <p:cNvPr id="57" name="Google Shape;1191;p36">
              <a:extLst>
                <a:ext uri="{FF2B5EF4-FFF2-40B4-BE49-F238E27FC236}">
                  <a16:creationId xmlns:a16="http://schemas.microsoft.com/office/drawing/2014/main" id="{5E7332F4-A55B-2DEB-AA08-30C0DE262CA6}"/>
                </a:ext>
              </a:extLst>
            </p:cNvPr>
            <p:cNvSpPr/>
            <p:nvPr/>
          </p:nvSpPr>
          <p:spPr>
            <a:xfrm>
              <a:off x="-64774725" y="1916550"/>
              <a:ext cx="319000" cy="314400"/>
            </a:xfrm>
            <a:custGeom>
              <a:avLst/>
              <a:gdLst/>
              <a:ahLst/>
              <a:cxnLst/>
              <a:rect l="l" t="t" r="r" b="b"/>
              <a:pathLst>
                <a:path w="12760" h="12576" extrusionOk="0">
                  <a:moveTo>
                    <a:pt x="11436" y="856"/>
                  </a:moveTo>
                  <a:cubicBezTo>
                    <a:pt x="11562" y="856"/>
                    <a:pt x="11657" y="888"/>
                    <a:pt x="11783" y="951"/>
                  </a:cubicBezTo>
                  <a:cubicBezTo>
                    <a:pt x="11877" y="1077"/>
                    <a:pt x="11940" y="1203"/>
                    <a:pt x="11909" y="1329"/>
                  </a:cubicBezTo>
                  <a:cubicBezTo>
                    <a:pt x="11814" y="2431"/>
                    <a:pt x="11562" y="3440"/>
                    <a:pt x="11090" y="4416"/>
                  </a:cubicBezTo>
                  <a:lnTo>
                    <a:pt x="8317" y="1675"/>
                  </a:lnTo>
                  <a:cubicBezTo>
                    <a:pt x="9263" y="1234"/>
                    <a:pt x="10334" y="951"/>
                    <a:pt x="11436" y="856"/>
                  </a:cubicBezTo>
                  <a:close/>
                  <a:moveTo>
                    <a:pt x="3781" y="4542"/>
                  </a:moveTo>
                  <a:lnTo>
                    <a:pt x="3781" y="4542"/>
                  </a:lnTo>
                  <a:cubicBezTo>
                    <a:pt x="3529" y="4983"/>
                    <a:pt x="3245" y="5456"/>
                    <a:pt x="3056" y="5960"/>
                  </a:cubicBezTo>
                  <a:cubicBezTo>
                    <a:pt x="2878" y="5949"/>
                    <a:pt x="2699" y="5942"/>
                    <a:pt x="2522" y="5942"/>
                  </a:cubicBezTo>
                  <a:cubicBezTo>
                    <a:pt x="2167" y="5942"/>
                    <a:pt x="1817" y="5970"/>
                    <a:pt x="1481" y="6054"/>
                  </a:cubicBezTo>
                  <a:cubicBezTo>
                    <a:pt x="1544" y="5928"/>
                    <a:pt x="1670" y="5802"/>
                    <a:pt x="1733" y="5739"/>
                  </a:cubicBezTo>
                  <a:cubicBezTo>
                    <a:pt x="2331" y="5141"/>
                    <a:pt x="2993" y="4731"/>
                    <a:pt x="3781" y="4542"/>
                  </a:cubicBezTo>
                  <a:close/>
                  <a:moveTo>
                    <a:pt x="7561" y="2022"/>
                  </a:moveTo>
                  <a:lnTo>
                    <a:pt x="10680" y="5141"/>
                  </a:lnTo>
                  <a:cubicBezTo>
                    <a:pt x="9546" y="7157"/>
                    <a:pt x="7687" y="8669"/>
                    <a:pt x="5419" y="9331"/>
                  </a:cubicBezTo>
                  <a:lnTo>
                    <a:pt x="3403" y="7346"/>
                  </a:lnTo>
                  <a:cubicBezTo>
                    <a:pt x="4064" y="5109"/>
                    <a:pt x="5576" y="3219"/>
                    <a:pt x="7561" y="2022"/>
                  </a:cubicBezTo>
                  <a:close/>
                  <a:moveTo>
                    <a:pt x="2899" y="8008"/>
                  </a:moveTo>
                  <a:lnTo>
                    <a:pt x="4789" y="9898"/>
                  </a:lnTo>
                  <a:lnTo>
                    <a:pt x="4316" y="10623"/>
                  </a:lnTo>
                  <a:lnTo>
                    <a:pt x="2142" y="8449"/>
                  </a:lnTo>
                  <a:lnTo>
                    <a:pt x="2899" y="8008"/>
                  </a:lnTo>
                  <a:close/>
                  <a:moveTo>
                    <a:pt x="2363" y="9867"/>
                  </a:moveTo>
                  <a:lnTo>
                    <a:pt x="2899" y="10371"/>
                  </a:lnTo>
                  <a:cubicBezTo>
                    <a:pt x="2741" y="10497"/>
                    <a:pt x="2520" y="10654"/>
                    <a:pt x="2300" y="10780"/>
                  </a:cubicBezTo>
                  <a:cubicBezTo>
                    <a:pt x="1985" y="10969"/>
                    <a:pt x="1733" y="11095"/>
                    <a:pt x="1638" y="11127"/>
                  </a:cubicBezTo>
                  <a:cubicBezTo>
                    <a:pt x="1701" y="10969"/>
                    <a:pt x="1796" y="10780"/>
                    <a:pt x="1985" y="10465"/>
                  </a:cubicBezTo>
                  <a:cubicBezTo>
                    <a:pt x="2142" y="10213"/>
                    <a:pt x="2268" y="10024"/>
                    <a:pt x="2363" y="9867"/>
                  </a:cubicBezTo>
                  <a:close/>
                  <a:moveTo>
                    <a:pt x="8191" y="8984"/>
                  </a:moveTo>
                  <a:lnTo>
                    <a:pt x="8191" y="8984"/>
                  </a:lnTo>
                  <a:cubicBezTo>
                    <a:pt x="7971" y="9867"/>
                    <a:pt x="7467" y="10686"/>
                    <a:pt x="6711" y="11284"/>
                  </a:cubicBezTo>
                  <a:cubicBezTo>
                    <a:pt x="6837" y="10749"/>
                    <a:pt x="6837" y="10245"/>
                    <a:pt x="6774" y="9741"/>
                  </a:cubicBezTo>
                  <a:cubicBezTo>
                    <a:pt x="7309" y="9551"/>
                    <a:pt x="7782" y="9268"/>
                    <a:pt x="8191" y="8984"/>
                  </a:cubicBezTo>
                  <a:close/>
                  <a:moveTo>
                    <a:pt x="11509" y="1"/>
                  </a:moveTo>
                  <a:cubicBezTo>
                    <a:pt x="11474" y="1"/>
                    <a:pt x="11440" y="2"/>
                    <a:pt x="11405" y="6"/>
                  </a:cubicBezTo>
                  <a:cubicBezTo>
                    <a:pt x="10365" y="100"/>
                    <a:pt x="9389" y="321"/>
                    <a:pt x="8412" y="730"/>
                  </a:cubicBezTo>
                  <a:cubicBezTo>
                    <a:pt x="7498" y="1077"/>
                    <a:pt x="6616" y="1644"/>
                    <a:pt x="5797" y="2274"/>
                  </a:cubicBezTo>
                  <a:cubicBezTo>
                    <a:pt x="5324" y="2652"/>
                    <a:pt x="4852" y="3093"/>
                    <a:pt x="4474" y="3566"/>
                  </a:cubicBezTo>
                  <a:cubicBezTo>
                    <a:pt x="3245" y="3629"/>
                    <a:pt x="2048" y="4196"/>
                    <a:pt x="1166" y="5109"/>
                  </a:cubicBezTo>
                  <a:cubicBezTo>
                    <a:pt x="725" y="5519"/>
                    <a:pt x="378" y="6054"/>
                    <a:pt x="95" y="6590"/>
                  </a:cubicBezTo>
                  <a:cubicBezTo>
                    <a:pt x="0" y="6748"/>
                    <a:pt x="63" y="6937"/>
                    <a:pt x="158" y="7063"/>
                  </a:cubicBezTo>
                  <a:cubicBezTo>
                    <a:pt x="252" y="7157"/>
                    <a:pt x="378" y="7189"/>
                    <a:pt x="441" y="7189"/>
                  </a:cubicBezTo>
                  <a:cubicBezTo>
                    <a:pt x="536" y="7189"/>
                    <a:pt x="567" y="7189"/>
                    <a:pt x="630" y="7157"/>
                  </a:cubicBezTo>
                  <a:cubicBezTo>
                    <a:pt x="1198" y="6873"/>
                    <a:pt x="1842" y="6743"/>
                    <a:pt x="2471" y="6743"/>
                  </a:cubicBezTo>
                  <a:cubicBezTo>
                    <a:pt x="2540" y="6743"/>
                    <a:pt x="2609" y="6744"/>
                    <a:pt x="2678" y="6748"/>
                  </a:cubicBezTo>
                  <a:cubicBezTo>
                    <a:pt x="2647" y="6905"/>
                    <a:pt x="2615" y="7031"/>
                    <a:pt x="2584" y="7189"/>
                  </a:cubicBezTo>
                  <a:lnTo>
                    <a:pt x="1229" y="7976"/>
                  </a:lnTo>
                  <a:cubicBezTo>
                    <a:pt x="1008" y="8134"/>
                    <a:pt x="945" y="8449"/>
                    <a:pt x="1166" y="8606"/>
                  </a:cubicBezTo>
                  <a:lnTo>
                    <a:pt x="1733" y="9173"/>
                  </a:lnTo>
                  <a:cubicBezTo>
                    <a:pt x="1544" y="9425"/>
                    <a:pt x="1323" y="9772"/>
                    <a:pt x="1103" y="10119"/>
                  </a:cubicBezTo>
                  <a:cubicBezTo>
                    <a:pt x="945" y="10465"/>
                    <a:pt x="788" y="10717"/>
                    <a:pt x="725" y="10906"/>
                  </a:cubicBezTo>
                  <a:cubicBezTo>
                    <a:pt x="599" y="11316"/>
                    <a:pt x="630" y="11599"/>
                    <a:pt x="851" y="11788"/>
                  </a:cubicBezTo>
                  <a:cubicBezTo>
                    <a:pt x="981" y="11918"/>
                    <a:pt x="1144" y="11961"/>
                    <a:pt x="1320" y="11961"/>
                  </a:cubicBezTo>
                  <a:cubicBezTo>
                    <a:pt x="1443" y="11961"/>
                    <a:pt x="1572" y="11940"/>
                    <a:pt x="1701" y="11914"/>
                  </a:cubicBezTo>
                  <a:cubicBezTo>
                    <a:pt x="1953" y="11820"/>
                    <a:pt x="2174" y="11694"/>
                    <a:pt x="2489" y="11505"/>
                  </a:cubicBezTo>
                  <a:cubicBezTo>
                    <a:pt x="2836" y="11316"/>
                    <a:pt x="3151" y="11095"/>
                    <a:pt x="3434" y="10875"/>
                  </a:cubicBezTo>
                  <a:lnTo>
                    <a:pt x="4033" y="11473"/>
                  </a:lnTo>
                  <a:cubicBezTo>
                    <a:pt x="4116" y="11557"/>
                    <a:pt x="4225" y="11597"/>
                    <a:pt x="4330" y="11597"/>
                  </a:cubicBezTo>
                  <a:cubicBezTo>
                    <a:pt x="4464" y="11597"/>
                    <a:pt x="4593" y="11533"/>
                    <a:pt x="4663" y="11410"/>
                  </a:cubicBezTo>
                  <a:lnTo>
                    <a:pt x="5450" y="10056"/>
                  </a:lnTo>
                  <a:cubicBezTo>
                    <a:pt x="5608" y="10024"/>
                    <a:pt x="5734" y="9993"/>
                    <a:pt x="5892" y="9930"/>
                  </a:cubicBezTo>
                  <a:lnTo>
                    <a:pt x="5892" y="9930"/>
                  </a:lnTo>
                  <a:cubicBezTo>
                    <a:pt x="5923" y="10591"/>
                    <a:pt x="5797" y="11316"/>
                    <a:pt x="5482" y="11977"/>
                  </a:cubicBezTo>
                  <a:cubicBezTo>
                    <a:pt x="5419" y="12135"/>
                    <a:pt x="5450" y="12324"/>
                    <a:pt x="5576" y="12450"/>
                  </a:cubicBezTo>
                  <a:cubicBezTo>
                    <a:pt x="5639" y="12534"/>
                    <a:pt x="5759" y="12576"/>
                    <a:pt x="5878" y="12576"/>
                  </a:cubicBezTo>
                  <a:cubicBezTo>
                    <a:pt x="5937" y="12576"/>
                    <a:pt x="5997" y="12565"/>
                    <a:pt x="6049" y="12544"/>
                  </a:cubicBezTo>
                  <a:cubicBezTo>
                    <a:pt x="6585" y="12261"/>
                    <a:pt x="7089" y="11914"/>
                    <a:pt x="7530" y="11473"/>
                  </a:cubicBezTo>
                  <a:cubicBezTo>
                    <a:pt x="8443" y="10560"/>
                    <a:pt x="8979" y="9394"/>
                    <a:pt x="9074" y="8165"/>
                  </a:cubicBezTo>
                  <a:cubicBezTo>
                    <a:pt x="9546" y="7756"/>
                    <a:pt x="9987" y="7346"/>
                    <a:pt x="10365" y="6811"/>
                  </a:cubicBezTo>
                  <a:cubicBezTo>
                    <a:pt x="11027" y="5991"/>
                    <a:pt x="11562" y="5141"/>
                    <a:pt x="11940" y="4227"/>
                  </a:cubicBezTo>
                  <a:cubicBezTo>
                    <a:pt x="12350" y="3282"/>
                    <a:pt x="12571" y="2242"/>
                    <a:pt x="12665" y="1234"/>
                  </a:cubicBezTo>
                  <a:cubicBezTo>
                    <a:pt x="12760" y="1014"/>
                    <a:pt x="12665" y="636"/>
                    <a:pt x="12382" y="384"/>
                  </a:cubicBezTo>
                  <a:cubicBezTo>
                    <a:pt x="12126" y="128"/>
                    <a:pt x="11820" y="1"/>
                    <a:pt x="11509"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332"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192;p36">
              <a:extLst>
                <a:ext uri="{FF2B5EF4-FFF2-40B4-BE49-F238E27FC236}">
                  <a16:creationId xmlns:a16="http://schemas.microsoft.com/office/drawing/2014/main" id="{61E6AD83-9191-A09B-F5E0-B6E22871645F}"/>
                </a:ext>
              </a:extLst>
            </p:cNvPr>
            <p:cNvSpPr/>
            <p:nvPr/>
          </p:nvSpPr>
          <p:spPr>
            <a:xfrm>
              <a:off x="-64636900" y="2010600"/>
              <a:ext cx="89800" cy="82525"/>
            </a:xfrm>
            <a:custGeom>
              <a:avLst/>
              <a:gdLst/>
              <a:ahLst/>
              <a:cxnLst/>
              <a:rect l="l" t="t" r="r" b="b"/>
              <a:pathLst>
                <a:path w="3592" h="3301" extrusionOk="0">
                  <a:moveTo>
                    <a:pt x="1828" y="827"/>
                  </a:moveTo>
                  <a:cubicBezTo>
                    <a:pt x="2048" y="827"/>
                    <a:pt x="2269" y="906"/>
                    <a:pt x="2426" y="1064"/>
                  </a:cubicBezTo>
                  <a:cubicBezTo>
                    <a:pt x="2741" y="1410"/>
                    <a:pt x="2741" y="1914"/>
                    <a:pt x="2426" y="2229"/>
                  </a:cubicBezTo>
                  <a:cubicBezTo>
                    <a:pt x="2269" y="2387"/>
                    <a:pt x="2048" y="2466"/>
                    <a:pt x="1828" y="2466"/>
                  </a:cubicBezTo>
                  <a:cubicBezTo>
                    <a:pt x="1607" y="2466"/>
                    <a:pt x="1387" y="2387"/>
                    <a:pt x="1229" y="2229"/>
                  </a:cubicBezTo>
                  <a:cubicBezTo>
                    <a:pt x="914" y="1914"/>
                    <a:pt x="914" y="1379"/>
                    <a:pt x="1229" y="1064"/>
                  </a:cubicBezTo>
                  <a:cubicBezTo>
                    <a:pt x="1387" y="906"/>
                    <a:pt x="1607" y="827"/>
                    <a:pt x="1828" y="827"/>
                  </a:cubicBezTo>
                  <a:close/>
                  <a:moveTo>
                    <a:pt x="1820" y="0"/>
                  </a:moveTo>
                  <a:cubicBezTo>
                    <a:pt x="1402" y="0"/>
                    <a:pt x="977" y="166"/>
                    <a:pt x="631" y="497"/>
                  </a:cubicBezTo>
                  <a:cubicBezTo>
                    <a:pt x="0" y="1127"/>
                    <a:pt x="0" y="2198"/>
                    <a:pt x="631" y="2828"/>
                  </a:cubicBezTo>
                  <a:cubicBezTo>
                    <a:pt x="946" y="3143"/>
                    <a:pt x="1371" y="3301"/>
                    <a:pt x="1796" y="3301"/>
                  </a:cubicBezTo>
                  <a:cubicBezTo>
                    <a:pt x="2222" y="3301"/>
                    <a:pt x="2647" y="3143"/>
                    <a:pt x="2962" y="2828"/>
                  </a:cubicBezTo>
                  <a:cubicBezTo>
                    <a:pt x="3592" y="2198"/>
                    <a:pt x="3592" y="1127"/>
                    <a:pt x="2962" y="497"/>
                  </a:cubicBezTo>
                  <a:cubicBezTo>
                    <a:pt x="2647" y="166"/>
                    <a:pt x="2237" y="0"/>
                    <a:pt x="1820"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332"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0" name="Freeform 5">
            <a:extLst>
              <a:ext uri="{FF2B5EF4-FFF2-40B4-BE49-F238E27FC236}">
                <a16:creationId xmlns:a16="http://schemas.microsoft.com/office/drawing/2014/main" id="{A8299600-0282-BE1B-2458-4FE44197E53E}"/>
              </a:ext>
            </a:extLst>
          </p:cNvPr>
          <p:cNvSpPr/>
          <p:nvPr/>
        </p:nvSpPr>
        <p:spPr>
          <a:xfrm flipH="1">
            <a:off x="-252758" y="4586908"/>
            <a:ext cx="2847631" cy="2654698"/>
          </a:xfrm>
          <a:custGeom>
            <a:avLst/>
            <a:gdLst/>
            <a:ahLst/>
            <a:cxnLst/>
            <a:rect l="l" t="t" r="r" b="b"/>
            <a:pathLst>
              <a:path w="6768342" h="11569816">
                <a:moveTo>
                  <a:pt x="0" y="0"/>
                </a:moveTo>
                <a:lnTo>
                  <a:pt x="6768343" y="0"/>
                </a:lnTo>
                <a:lnTo>
                  <a:pt x="6768343" y="11569816"/>
                </a:lnTo>
                <a:lnTo>
                  <a:pt x="0" y="11569816"/>
                </a:lnTo>
                <a:lnTo>
                  <a:pt x="0" y="0"/>
                </a:lnTo>
                <a:close/>
              </a:path>
            </a:pathLst>
          </a:custGeom>
          <a:blipFill>
            <a:blip r:embed="rId5">
              <a:extLst>
                <a:ext uri="{96DAC541-7B7A-43D3-8B79-37D633B846F1}">
                  <asvg:svgBlip xmlns="" xmlns:asvg="http://schemas.microsoft.com/office/drawing/2016/SVG/main" r:embed="rId6"/>
                </a:ext>
              </a:extLst>
            </a:blip>
            <a:stretch>
              <a:fillRect l="12856" r="-1" b="-8305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13389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par>
                                <p:cTn id="8" presetID="16" presetClass="entr" presetSubtype="21"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barn(inVertical)">
                                      <p:cBhvr>
                                        <p:cTn id="10" dur="500"/>
                                        <p:tgtEl>
                                          <p:spTgt spid="54"/>
                                        </p:tgtEl>
                                      </p:cBhvr>
                                    </p:animEffect>
                                  </p:childTnLst>
                                </p:cTn>
                              </p:par>
                              <p:par>
                                <p:cTn id="11" presetID="16" presetClass="entr" presetSubtype="21"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barn(inVertical)">
                                      <p:cBhvr>
                                        <p:cTn id="13" dur="500"/>
                                        <p:tgtEl>
                                          <p:spTgt spid="55"/>
                                        </p:tgtEl>
                                      </p:cBhvr>
                                    </p:animEffect>
                                  </p:childTnLst>
                                </p:cTn>
                              </p:par>
                              <p:par>
                                <p:cTn id="14" presetID="16" presetClass="entr" presetSubtype="21" fill="hold"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barn(inVertical)">
                                      <p:cBhvr>
                                        <p:cTn id="16" dur="500"/>
                                        <p:tgtEl>
                                          <p:spTgt spid="5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barn(inVertical)">
                                      <p:cBhvr>
                                        <p:cTn id="21" dur="500"/>
                                        <p:tgtEl>
                                          <p:spTgt spid="4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barn(inVertical)">
                                      <p:cBhvr>
                                        <p:cTn id="29" dur="500"/>
                                        <p:tgtEl>
                                          <p:spTgt spid="50"/>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barn(inVertical)">
                                      <p:cBhvr>
                                        <p:cTn id="32" dur="500"/>
                                        <p:tgtEl>
                                          <p:spTgt spid="48"/>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barn(inVertical)">
                                      <p:cBhvr>
                                        <p:cTn id="40" dur="500"/>
                                        <p:tgtEl>
                                          <p:spTgt spid="51"/>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barn(inVertical)">
                                      <p:cBhvr>
                                        <p:cTn id="43" dur="500"/>
                                        <p:tgtEl>
                                          <p:spTgt spid="47"/>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arn(inVertical)">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barn(inVertical)">
                                      <p:cBhvr>
                                        <p:cTn id="51" dur="500"/>
                                        <p:tgtEl>
                                          <p:spTgt spid="52"/>
                                        </p:tgtEl>
                                      </p:cBhvr>
                                    </p:animEffect>
                                  </p:childTnLst>
                                </p:cTn>
                              </p:par>
                              <p:par>
                                <p:cTn id="52" presetID="16" presetClass="entr" presetSubtype="21" fill="hold" nodeType="with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barn(inVertical)">
                                      <p:cBhvr>
                                        <p:cTn id="54" dur="500"/>
                                        <p:tgtEl>
                                          <p:spTgt spid="53"/>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barn(inVertical)">
                                      <p:cBhvr>
                                        <p:cTn id="57" dur="500"/>
                                        <p:tgtEl>
                                          <p:spTgt spid="49"/>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barn(inVertical)">
                                      <p:cBhvr>
                                        <p:cTn id="6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42" grpId="0"/>
      <p:bldP spid="46" grpId="0" animBg="1"/>
      <p:bldP spid="47" grpId="0" animBg="1"/>
      <p:bldP spid="48" grpId="0" animBg="1"/>
      <p:bldP spid="4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0">
            <a:extLst>
              <a:ext uri="{FF2B5EF4-FFF2-40B4-BE49-F238E27FC236}">
                <a16:creationId xmlns:a16="http://schemas.microsoft.com/office/drawing/2014/main" id="{DFCD3244-3861-4BFC-7C2F-6CBC404118F6}"/>
              </a:ext>
            </a:extLst>
          </p:cNvPr>
          <p:cNvSpPr/>
          <p:nvPr/>
        </p:nvSpPr>
        <p:spPr>
          <a:xfrm>
            <a:off x="3368590" y="396790"/>
            <a:ext cx="5454820" cy="5454820"/>
          </a:xfrm>
          <a:prstGeom prst="ellipse">
            <a:avLst/>
          </a:prstGeom>
          <a:solidFill>
            <a:srgbClr val="F7F9F3"/>
          </a:solidFill>
          <a:ln>
            <a:noFill/>
          </a:ln>
          <a:effectLst>
            <a:outerShdw blurRad="215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a:ea typeface="楷体" panose="02010609060101010101" pitchFamily="49" charset="-122"/>
              <a:cs typeface="+mn-cs"/>
            </a:endParaRPr>
          </a:p>
        </p:txBody>
      </p:sp>
      <p:sp>
        <p:nvSpPr>
          <p:cNvPr id="10" name="矩形 15">
            <a:extLst>
              <a:ext uri="{FF2B5EF4-FFF2-40B4-BE49-F238E27FC236}">
                <a16:creationId xmlns:a16="http://schemas.microsoft.com/office/drawing/2014/main" id="{AAB4505F-A807-ADD2-ECF6-4317CA782746}"/>
              </a:ext>
            </a:extLst>
          </p:cNvPr>
          <p:cNvSpPr/>
          <p:nvPr/>
        </p:nvSpPr>
        <p:spPr>
          <a:xfrm>
            <a:off x="5381460" y="812139"/>
            <a:ext cx="1429079" cy="1225081"/>
          </a:xfrm>
          <a:prstGeom prst="rect">
            <a:avLst/>
          </a:prstGeom>
          <a:solidFill>
            <a:srgbClr val="394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Arial"/>
                <a:ea typeface="微软雅黑"/>
                <a:cs typeface="+mn-cs"/>
              </a:rPr>
              <a:t>4</a:t>
            </a:r>
            <a:endParaRPr kumimoji="0" lang="zh-CN" altLang="en-US" sz="7200" b="1" i="0" u="none" strike="noStrike" kern="1200" cap="none" spc="0" normalizeH="0" baseline="0" noProof="0" dirty="0">
              <a:ln>
                <a:noFill/>
              </a:ln>
              <a:solidFill>
                <a:prstClr val="white"/>
              </a:solidFill>
              <a:effectLst/>
              <a:uLnTx/>
              <a:uFillTx/>
              <a:latin typeface="Arial"/>
              <a:ea typeface="微软雅黑"/>
              <a:cs typeface="+mn-cs"/>
            </a:endParaRPr>
          </a:p>
        </p:txBody>
      </p:sp>
      <p:sp>
        <p:nvSpPr>
          <p:cNvPr id="12" name="TextBox 11">
            <a:extLst>
              <a:ext uri="{FF2B5EF4-FFF2-40B4-BE49-F238E27FC236}">
                <a16:creationId xmlns:a16="http://schemas.microsoft.com/office/drawing/2014/main" id="{4E2B9AEE-8701-0351-A16B-80A0591CC357}"/>
              </a:ext>
            </a:extLst>
          </p:cNvPr>
          <p:cNvSpPr txBox="1"/>
          <p:nvPr/>
        </p:nvSpPr>
        <p:spPr>
          <a:xfrm>
            <a:off x="3821503" y="2593477"/>
            <a:ext cx="4548991" cy="1862048"/>
          </a:xfrm>
          <a:prstGeom prst="rect">
            <a:avLst/>
          </a:prstGeom>
          <a:noFill/>
        </p:spPr>
        <p:txBody>
          <a:bodyPr wrap="square">
            <a:spAutoFit/>
          </a:bodyPr>
          <a:lstStyle/>
          <a:p>
            <a:pPr marL="0" marR="0" lvl="0" indent="-6350" algn="ctr"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err="1">
                <a:ln>
                  <a:noFill/>
                </a:ln>
                <a:solidFill>
                  <a:srgbClr val="99BDB5">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11500" b="1" i="0" u="none" strike="noStrike" kern="1200" cap="none" spc="0" normalizeH="0" baseline="0" noProof="0" dirty="0">
                <a:ln>
                  <a:noFill/>
                </a:ln>
                <a:solidFill>
                  <a:srgbClr val="99BDB5">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4</a:t>
            </a:r>
            <a:endParaRPr kumimoji="0" lang="en-SG" sz="8800" b="0" i="0" u="none" strike="noStrike" kern="1200" cap="none" spc="0" normalizeH="0" baseline="0" noProof="0" dirty="0">
              <a:ln>
                <a:noFill/>
              </a:ln>
              <a:solidFill>
                <a:srgbClr val="99BDB5">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oogle Shape;812;p70">
            <a:extLst>
              <a:ext uri="{FF2B5EF4-FFF2-40B4-BE49-F238E27FC236}">
                <a16:creationId xmlns:a16="http://schemas.microsoft.com/office/drawing/2014/main" id="{582D4F21-7B71-0ADD-CE6A-BEB4C0490353}"/>
              </a:ext>
            </a:extLst>
          </p:cNvPr>
          <p:cNvGrpSpPr/>
          <p:nvPr/>
        </p:nvGrpSpPr>
        <p:grpSpPr>
          <a:xfrm>
            <a:off x="8207829" y="4613737"/>
            <a:ext cx="3733800" cy="1924903"/>
            <a:chOff x="4189650" y="2440275"/>
            <a:chExt cx="4195525" cy="2055425"/>
          </a:xfrm>
        </p:grpSpPr>
        <p:sp>
          <p:nvSpPr>
            <p:cNvPr id="4" name="Google Shape;813;p70">
              <a:extLst>
                <a:ext uri="{FF2B5EF4-FFF2-40B4-BE49-F238E27FC236}">
                  <a16:creationId xmlns:a16="http://schemas.microsoft.com/office/drawing/2014/main" id="{BC004DDF-E63B-95E0-6605-7A6960F14CA7}"/>
                </a:ext>
              </a:extLst>
            </p:cNvPr>
            <p:cNvSpPr/>
            <p:nvPr/>
          </p:nvSpPr>
          <p:spPr>
            <a:xfrm>
              <a:off x="4189650" y="4130425"/>
              <a:ext cx="4195525" cy="365275"/>
            </a:xfrm>
            <a:custGeom>
              <a:avLst/>
              <a:gdLst/>
              <a:ahLst/>
              <a:cxnLst/>
              <a:rect l="l" t="t" r="r" b="b"/>
              <a:pathLst>
                <a:path w="167821" h="14611" extrusionOk="0">
                  <a:moveTo>
                    <a:pt x="83894" y="0"/>
                  </a:moveTo>
                  <a:cubicBezTo>
                    <a:pt x="37561" y="0"/>
                    <a:pt x="1" y="3269"/>
                    <a:pt x="1" y="7305"/>
                  </a:cubicBezTo>
                  <a:cubicBezTo>
                    <a:pt x="1" y="11342"/>
                    <a:pt x="37561" y="14611"/>
                    <a:pt x="83894" y="14611"/>
                  </a:cubicBezTo>
                  <a:cubicBezTo>
                    <a:pt x="130227" y="14611"/>
                    <a:pt x="167820" y="11342"/>
                    <a:pt x="167820" y="7305"/>
                  </a:cubicBezTo>
                  <a:cubicBezTo>
                    <a:pt x="167820" y="3269"/>
                    <a:pt x="130227" y="0"/>
                    <a:pt x="83894" y="0"/>
                  </a:cubicBezTo>
                  <a:close/>
                </a:path>
              </a:pathLst>
            </a:custGeom>
            <a:solidFill>
              <a:srgbClr val="4437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5" name="Google Shape;814;p70">
              <a:extLst>
                <a:ext uri="{FF2B5EF4-FFF2-40B4-BE49-F238E27FC236}">
                  <a16:creationId xmlns:a16="http://schemas.microsoft.com/office/drawing/2014/main" id="{40B3866B-1596-88B1-8B40-6006E891E9A8}"/>
                </a:ext>
              </a:extLst>
            </p:cNvPr>
            <p:cNvSpPr/>
            <p:nvPr/>
          </p:nvSpPr>
          <p:spPr>
            <a:xfrm>
              <a:off x="5619000" y="3139700"/>
              <a:ext cx="117625" cy="144300"/>
            </a:xfrm>
            <a:custGeom>
              <a:avLst/>
              <a:gdLst/>
              <a:ahLst/>
              <a:cxnLst/>
              <a:rect l="l" t="t" r="r" b="b"/>
              <a:pathLst>
                <a:path w="4705" h="5772" extrusionOk="0">
                  <a:moveTo>
                    <a:pt x="2202" y="1"/>
                  </a:moveTo>
                  <a:cubicBezTo>
                    <a:pt x="1969" y="1202"/>
                    <a:pt x="1635" y="2202"/>
                    <a:pt x="468" y="2603"/>
                  </a:cubicBezTo>
                  <a:cubicBezTo>
                    <a:pt x="460" y="2604"/>
                    <a:pt x="451" y="2605"/>
                    <a:pt x="442" y="2605"/>
                  </a:cubicBezTo>
                  <a:cubicBezTo>
                    <a:pt x="344" y="2605"/>
                    <a:pt x="212" y="2511"/>
                    <a:pt x="118" y="2511"/>
                  </a:cubicBezTo>
                  <a:cubicBezTo>
                    <a:pt x="49" y="2511"/>
                    <a:pt x="1" y="2562"/>
                    <a:pt x="1" y="2736"/>
                  </a:cubicBezTo>
                  <a:cubicBezTo>
                    <a:pt x="1" y="2970"/>
                    <a:pt x="134" y="3170"/>
                    <a:pt x="368" y="3270"/>
                  </a:cubicBezTo>
                  <a:cubicBezTo>
                    <a:pt x="901" y="3470"/>
                    <a:pt x="1468" y="3670"/>
                    <a:pt x="1735" y="4271"/>
                  </a:cubicBezTo>
                  <a:cubicBezTo>
                    <a:pt x="2002" y="4671"/>
                    <a:pt x="2102" y="5171"/>
                    <a:pt x="2202" y="5772"/>
                  </a:cubicBezTo>
                  <a:cubicBezTo>
                    <a:pt x="2603" y="4371"/>
                    <a:pt x="3203" y="3303"/>
                    <a:pt x="4704" y="2836"/>
                  </a:cubicBezTo>
                  <a:cubicBezTo>
                    <a:pt x="3503" y="2403"/>
                    <a:pt x="2769" y="1835"/>
                    <a:pt x="2536" y="735"/>
                  </a:cubicBezTo>
                  <a:cubicBezTo>
                    <a:pt x="2436" y="535"/>
                    <a:pt x="2336" y="334"/>
                    <a:pt x="2202" y="1"/>
                  </a:cubicBezTo>
                  <a:close/>
                </a:path>
              </a:pathLst>
            </a:custGeom>
            <a:solidFill>
              <a:srgbClr val="ECEC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6" name="Google Shape;815;p70">
              <a:extLst>
                <a:ext uri="{FF2B5EF4-FFF2-40B4-BE49-F238E27FC236}">
                  <a16:creationId xmlns:a16="http://schemas.microsoft.com/office/drawing/2014/main" id="{832AF5B5-DB4C-F0A5-64CD-D8EB812D0F17}"/>
                </a:ext>
              </a:extLst>
            </p:cNvPr>
            <p:cNvSpPr/>
            <p:nvPr/>
          </p:nvSpPr>
          <p:spPr>
            <a:xfrm>
              <a:off x="5515600" y="2769450"/>
              <a:ext cx="120100" cy="133000"/>
            </a:xfrm>
            <a:custGeom>
              <a:avLst/>
              <a:gdLst/>
              <a:ahLst/>
              <a:cxnLst/>
              <a:rect l="l" t="t" r="r" b="b"/>
              <a:pathLst>
                <a:path w="4804" h="5320" extrusionOk="0">
                  <a:moveTo>
                    <a:pt x="2235" y="0"/>
                  </a:moveTo>
                  <a:cubicBezTo>
                    <a:pt x="1835" y="1368"/>
                    <a:pt x="1401" y="2402"/>
                    <a:pt x="0" y="2569"/>
                  </a:cubicBezTo>
                  <a:cubicBezTo>
                    <a:pt x="0" y="2802"/>
                    <a:pt x="134" y="2902"/>
                    <a:pt x="334" y="2969"/>
                  </a:cubicBezTo>
                  <a:cubicBezTo>
                    <a:pt x="1268" y="3269"/>
                    <a:pt x="1802" y="3903"/>
                    <a:pt x="1969" y="4870"/>
                  </a:cubicBezTo>
                  <a:cubicBezTo>
                    <a:pt x="2069" y="5192"/>
                    <a:pt x="2109" y="5319"/>
                    <a:pt x="2190" y="5319"/>
                  </a:cubicBezTo>
                  <a:cubicBezTo>
                    <a:pt x="2244" y="5319"/>
                    <a:pt x="2316" y="5264"/>
                    <a:pt x="2436" y="5171"/>
                  </a:cubicBezTo>
                  <a:cubicBezTo>
                    <a:pt x="2602" y="3936"/>
                    <a:pt x="3370" y="3169"/>
                    <a:pt x="4804" y="2702"/>
                  </a:cubicBezTo>
                  <a:cubicBezTo>
                    <a:pt x="3236" y="2369"/>
                    <a:pt x="2636" y="1368"/>
                    <a:pt x="2235" y="0"/>
                  </a:cubicBezTo>
                  <a:close/>
                </a:path>
              </a:pathLst>
            </a:custGeom>
            <a:solidFill>
              <a:srgbClr val="ECEC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7" name="Google Shape;816;p70">
              <a:extLst>
                <a:ext uri="{FF2B5EF4-FFF2-40B4-BE49-F238E27FC236}">
                  <a16:creationId xmlns:a16="http://schemas.microsoft.com/office/drawing/2014/main" id="{D29A78AF-4EF3-365E-A220-BE0F45C52C64}"/>
                </a:ext>
              </a:extLst>
            </p:cNvPr>
            <p:cNvSpPr/>
            <p:nvPr/>
          </p:nvSpPr>
          <p:spPr>
            <a:xfrm>
              <a:off x="6028475" y="3170575"/>
              <a:ext cx="75075" cy="90900"/>
            </a:xfrm>
            <a:custGeom>
              <a:avLst/>
              <a:gdLst/>
              <a:ahLst/>
              <a:cxnLst/>
              <a:rect l="l" t="t" r="r" b="b"/>
              <a:pathLst>
                <a:path w="3003" h="3636" extrusionOk="0">
                  <a:moveTo>
                    <a:pt x="1535" y="0"/>
                  </a:moveTo>
                  <a:cubicBezTo>
                    <a:pt x="1301" y="767"/>
                    <a:pt x="801" y="1268"/>
                    <a:pt x="0" y="1668"/>
                  </a:cubicBezTo>
                  <a:cubicBezTo>
                    <a:pt x="967" y="1935"/>
                    <a:pt x="1301" y="2569"/>
                    <a:pt x="1535" y="3636"/>
                  </a:cubicBezTo>
                  <a:cubicBezTo>
                    <a:pt x="1835" y="2535"/>
                    <a:pt x="2202" y="1901"/>
                    <a:pt x="3002" y="1701"/>
                  </a:cubicBezTo>
                  <a:cubicBezTo>
                    <a:pt x="2435" y="1234"/>
                    <a:pt x="1801" y="834"/>
                    <a:pt x="1535" y="0"/>
                  </a:cubicBezTo>
                  <a:close/>
                </a:path>
              </a:pathLst>
            </a:custGeom>
            <a:solidFill>
              <a:srgbClr val="ECEC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8" name="Google Shape;817;p70">
              <a:extLst>
                <a:ext uri="{FF2B5EF4-FFF2-40B4-BE49-F238E27FC236}">
                  <a16:creationId xmlns:a16="http://schemas.microsoft.com/office/drawing/2014/main" id="{4BB1FF2A-E104-FF05-3E53-E80A0F41BC27}"/>
                </a:ext>
              </a:extLst>
            </p:cNvPr>
            <p:cNvSpPr/>
            <p:nvPr/>
          </p:nvSpPr>
          <p:spPr>
            <a:xfrm>
              <a:off x="6304500" y="3626725"/>
              <a:ext cx="88425" cy="103425"/>
            </a:xfrm>
            <a:custGeom>
              <a:avLst/>
              <a:gdLst/>
              <a:ahLst/>
              <a:cxnLst/>
              <a:rect l="l" t="t" r="r" b="b"/>
              <a:pathLst>
                <a:path w="3537" h="4137" extrusionOk="0">
                  <a:moveTo>
                    <a:pt x="1568" y="0"/>
                  </a:moveTo>
                  <a:cubicBezTo>
                    <a:pt x="1401" y="1068"/>
                    <a:pt x="1034" y="1802"/>
                    <a:pt x="0" y="2002"/>
                  </a:cubicBezTo>
                  <a:cubicBezTo>
                    <a:pt x="267" y="2669"/>
                    <a:pt x="1134" y="2702"/>
                    <a:pt x="1335" y="3436"/>
                  </a:cubicBezTo>
                  <a:cubicBezTo>
                    <a:pt x="1435" y="3603"/>
                    <a:pt x="1535" y="3803"/>
                    <a:pt x="1668" y="4137"/>
                  </a:cubicBezTo>
                  <a:cubicBezTo>
                    <a:pt x="2002" y="3203"/>
                    <a:pt x="2435" y="2502"/>
                    <a:pt x="3536" y="2102"/>
                  </a:cubicBezTo>
                  <a:cubicBezTo>
                    <a:pt x="2302" y="1768"/>
                    <a:pt x="1968" y="901"/>
                    <a:pt x="1568" y="0"/>
                  </a:cubicBezTo>
                  <a:close/>
                </a:path>
              </a:pathLst>
            </a:custGeom>
            <a:solidFill>
              <a:srgbClr val="ECEC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9" name="Google Shape;818;p70">
              <a:extLst>
                <a:ext uri="{FF2B5EF4-FFF2-40B4-BE49-F238E27FC236}">
                  <a16:creationId xmlns:a16="http://schemas.microsoft.com/office/drawing/2014/main" id="{2595F73A-B2AB-D4D7-F480-C283570E15EB}"/>
                </a:ext>
              </a:extLst>
            </p:cNvPr>
            <p:cNvSpPr/>
            <p:nvPr/>
          </p:nvSpPr>
          <p:spPr>
            <a:xfrm>
              <a:off x="6840700" y="3392400"/>
              <a:ext cx="90925" cy="111750"/>
            </a:xfrm>
            <a:custGeom>
              <a:avLst/>
              <a:gdLst/>
              <a:ahLst/>
              <a:cxnLst/>
              <a:rect l="l" t="t" r="r" b="b"/>
              <a:pathLst>
                <a:path w="3637" h="4470" extrusionOk="0">
                  <a:moveTo>
                    <a:pt x="1769" y="0"/>
                  </a:moveTo>
                  <a:cubicBezTo>
                    <a:pt x="1602" y="1168"/>
                    <a:pt x="1135" y="1835"/>
                    <a:pt x="1" y="2168"/>
                  </a:cubicBezTo>
                  <a:cubicBezTo>
                    <a:pt x="1135" y="2535"/>
                    <a:pt x="1569" y="3236"/>
                    <a:pt x="1802" y="4470"/>
                  </a:cubicBezTo>
                  <a:cubicBezTo>
                    <a:pt x="2102" y="3302"/>
                    <a:pt x="2569" y="2569"/>
                    <a:pt x="3637" y="2168"/>
                  </a:cubicBezTo>
                  <a:cubicBezTo>
                    <a:pt x="2569" y="1801"/>
                    <a:pt x="2102" y="1067"/>
                    <a:pt x="1769" y="0"/>
                  </a:cubicBezTo>
                  <a:close/>
                </a:path>
              </a:pathLst>
            </a:custGeom>
            <a:solidFill>
              <a:srgbClr val="ECEC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1" name="Google Shape;819;p70">
              <a:extLst>
                <a:ext uri="{FF2B5EF4-FFF2-40B4-BE49-F238E27FC236}">
                  <a16:creationId xmlns:a16="http://schemas.microsoft.com/office/drawing/2014/main" id="{D3BF73E8-BF5A-4CC8-026D-4BD15913D4D5}"/>
                </a:ext>
              </a:extLst>
            </p:cNvPr>
            <p:cNvSpPr/>
            <p:nvPr/>
          </p:nvSpPr>
          <p:spPr>
            <a:xfrm>
              <a:off x="6178575" y="2993775"/>
              <a:ext cx="25" cy="25"/>
            </a:xfrm>
            <a:custGeom>
              <a:avLst/>
              <a:gdLst/>
              <a:ahLst/>
              <a:cxnLst/>
              <a:rect l="l" t="t" r="r" b="b"/>
              <a:pathLst>
                <a:path w="1" h="1" extrusionOk="0">
                  <a:moveTo>
                    <a:pt x="0" y="0"/>
                  </a:moveTo>
                  <a:lnTo>
                    <a:pt x="0" y="0"/>
                  </a:lnTo>
                  <a:lnTo>
                    <a:pt x="0" y="0"/>
                  </a:lnTo>
                  <a:close/>
                </a:path>
              </a:pathLst>
            </a:custGeom>
            <a:solidFill>
              <a:srgbClr val="CCD7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3" name="Google Shape;820;p70">
              <a:extLst>
                <a:ext uri="{FF2B5EF4-FFF2-40B4-BE49-F238E27FC236}">
                  <a16:creationId xmlns:a16="http://schemas.microsoft.com/office/drawing/2014/main" id="{24B17E45-4CB6-3ACC-A731-EBDBAFF4DA47}"/>
                </a:ext>
              </a:extLst>
            </p:cNvPr>
            <p:cNvSpPr/>
            <p:nvPr/>
          </p:nvSpPr>
          <p:spPr>
            <a:xfrm>
              <a:off x="6226950" y="3639225"/>
              <a:ext cx="110925" cy="147625"/>
            </a:xfrm>
            <a:custGeom>
              <a:avLst/>
              <a:gdLst/>
              <a:ahLst/>
              <a:cxnLst/>
              <a:rect l="l" t="t" r="r" b="b"/>
              <a:pathLst>
                <a:path w="4437" h="5905" extrusionOk="0">
                  <a:moveTo>
                    <a:pt x="2402" y="1"/>
                  </a:moveTo>
                  <a:cubicBezTo>
                    <a:pt x="2202" y="1302"/>
                    <a:pt x="1601" y="2336"/>
                    <a:pt x="0" y="2836"/>
                  </a:cubicBezTo>
                  <a:cubicBezTo>
                    <a:pt x="1668" y="3236"/>
                    <a:pt x="2168" y="4304"/>
                    <a:pt x="2435" y="5905"/>
                  </a:cubicBezTo>
                  <a:cubicBezTo>
                    <a:pt x="2735" y="4404"/>
                    <a:pt x="3336" y="3470"/>
                    <a:pt x="4437" y="2936"/>
                  </a:cubicBezTo>
                  <a:cubicBezTo>
                    <a:pt x="4236" y="2202"/>
                    <a:pt x="3369" y="2169"/>
                    <a:pt x="3102" y="1502"/>
                  </a:cubicBezTo>
                  <a:cubicBezTo>
                    <a:pt x="2869" y="1002"/>
                    <a:pt x="2635" y="501"/>
                    <a:pt x="2402" y="1"/>
                  </a:cubicBezTo>
                  <a:close/>
                </a:path>
              </a:pathLst>
            </a:custGeom>
            <a:solidFill>
              <a:srgbClr val="CCD7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4" name="Google Shape;821;p70">
              <a:extLst>
                <a:ext uri="{FF2B5EF4-FFF2-40B4-BE49-F238E27FC236}">
                  <a16:creationId xmlns:a16="http://schemas.microsoft.com/office/drawing/2014/main" id="{1016BCC5-44FF-7DAA-B4AD-E9DA8B9D91F5}"/>
                </a:ext>
              </a:extLst>
            </p:cNvPr>
            <p:cNvSpPr/>
            <p:nvPr/>
          </p:nvSpPr>
          <p:spPr>
            <a:xfrm>
              <a:off x="6407075" y="3825950"/>
              <a:ext cx="1752925" cy="415425"/>
            </a:xfrm>
            <a:custGeom>
              <a:avLst/>
              <a:gdLst/>
              <a:ahLst/>
              <a:cxnLst/>
              <a:rect l="l" t="t" r="r" b="b"/>
              <a:pathLst>
                <a:path w="70117" h="16617" extrusionOk="0">
                  <a:moveTo>
                    <a:pt x="22824" y="1"/>
                  </a:moveTo>
                  <a:cubicBezTo>
                    <a:pt x="21576" y="1"/>
                    <a:pt x="20330" y="217"/>
                    <a:pt x="19114" y="404"/>
                  </a:cubicBezTo>
                  <a:cubicBezTo>
                    <a:pt x="13210" y="1238"/>
                    <a:pt x="7706" y="3106"/>
                    <a:pt x="3102" y="7042"/>
                  </a:cubicBezTo>
                  <a:cubicBezTo>
                    <a:pt x="1935" y="8010"/>
                    <a:pt x="667" y="8977"/>
                    <a:pt x="0" y="10445"/>
                  </a:cubicBezTo>
                  <a:cubicBezTo>
                    <a:pt x="34" y="10778"/>
                    <a:pt x="267" y="10945"/>
                    <a:pt x="534" y="11045"/>
                  </a:cubicBezTo>
                  <a:cubicBezTo>
                    <a:pt x="2569" y="12079"/>
                    <a:pt x="3970" y="13714"/>
                    <a:pt x="5071" y="15682"/>
                  </a:cubicBezTo>
                  <a:cubicBezTo>
                    <a:pt x="5237" y="16049"/>
                    <a:pt x="5437" y="16416"/>
                    <a:pt x="5871" y="16516"/>
                  </a:cubicBezTo>
                  <a:cubicBezTo>
                    <a:pt x="6046" y="16543"/>
                    <a:pt x="6220" y="16556"/>
                    <a:pt x="6394" y="16556"/>
                  </a:cubicBezTo>
                  <a:cubicBezTo>
                    <a:pt x="6854" y="16556"/>
                    <a:pt x="7313" y="16470"/>
                    <a:pt x="7772" y="16349"/>
                  </a:cubicBezTo>
                  <a:cubicBezTo>
                    <a:pt x="12609" y="15081"/>
                    <a:pt x="17613" y="14681"/>
                    <a:pt x="22583" y="14548"/>
                  </a:cubicBezTo>
                  <a:cubicBezTo>
                    <a:pt x="22891" y="14542"/>
                    <a:pt x="23199" y="14539"/>
                    <a:pt x="23507" y="14539"/>
                  </a:cubicBezTo>
                  <a:cubicBezTo>
                    <a:pt x="26735" y="14539"/>
                    <a:pt x="29963" y="14843"/>
                    <a:pt x="33191" y="15148"/>
                  </a:cubicBezTo>
                  <a:cubicBezTo>
                    <a:pt x="37694" y="15615"/>
                    <a:pt x="42197" y="16015"/>
                    <a:pt x="46700" y="16416"/>
                  </a:cubicBezTo>
                  <a:cubicBezTo>
                    <a:pt x="47467" y="16416"/>
                    <a:pt x="48235" y="16616"/>
                    <a:pt x="49002" y="16616"/>
                  </a:cubicBezTo>
                  <a:lnTo>
                    <a:pt x="68883" y="16616"/>
                  </a:lnTo>
                  <a:cubicBezTo>
                    <a:pt x="68949" y="16616"/>
                    <a:pt x="69016" y="16616"/>
                    <a:pt x="69083" y="16616"/>
                  </a:cubicBezTo>
                  <a:cubicBezTo>
                    <a:pt x="69448" y="16616"/>
                    <a:pt x="69807" y="16593"/>
                    <a:pt x="70117" y="16282"/>
                  </a:cubicBezTo>
                  <a:cubicBezTo>
                    <a:pt x="70050" y="16015"/>
                    <a:pt x="69984" y="15682"/>
                    <a:pt x="69917" y="15381"/>
                  </a:cubicBezTo>
                  <a:cubicBezTo>
                    <a:pt x="69817" y="14981"/>
                    <a:pt x="69717" y="14614"/>
                    <a:pt x="69583" y="14214"/>
                  </a:cubicBezTo>
                  <a:cubicBezTo>
                    <a:pt x="69362" y="14317"/>
                    <a:pt x="69133" y="14349"/>
                    <a:pt x="68904" y="14349"/>
                  </a:cubicBezTo>
                  <a:cubicBezTo>
                    <a:pt x="68616" y="14349"/>
                    <a:pt x="68327" y="14299"/>
                    <a:pt x="68049" y="14281"/>
                  </a:cubicBezTo>
                  <a:lnTo>
                    <a:pt x="68583" y="14281"/>
                  </a:lnTo>
                  <a:cubicBezTo>
                    <a:pt x="68694" y="14292"/>
                    <a:pt x="68805" y="14303"/>
                    <a:pt x="68915" y="14303"/>
                  </a:cubicBezTo>
                  <a:cubicBezTo>
                    <a:pt x="69135" y="14303"/>
                    <a:pt x="69350" y="14258"/>
                    <a:pt x="69550" y="14081"/>
                  </a:cubicBezTo>
                  <a:cubicBezTo>
                    <a:pt x="69150" y="13280"/>
                    <a:pt x="68716" y="12479"/>
                    <a:pt x="68449" y="11612"/>
                  </a:cubicBezTo>
                  <a:cubicBezTo>
                    <a:pt x="68015" y="10211"/>
                    <a:pt x="66681" y="9411"/>
                    <a:pt x="66147" y="8076"/>
                  </a:cubicBezTo>
                  <a:cubicBezTo>
                    <a:pt x="65814" y="7242"/>
                    <a:pt x="65447" y="6408"/>
                    <a:pt x="64713" y="5841"/>
                  </a:cubicBezTo>
                  <a:cubicBezTo>
                    <a:pt x="64380" y="5574"/>
                    <a:pt x="64013" y="5474"/>
                    <a:pt x="63579" y="5408"/>
                  </a:cubicBezTo>
                  <a:cubicBezTo>
                    <a:pt x="58942" y="4907"/>
                    <a:pt x="54339" y="4007"/>
                    <a:pt x="49736" y="3206"/>
                  </a:cubicBezTo>
                  <a:cubicBezTo>
                    <a:pt x="47201" y="2772"/>
                    <a:pt x="44699" y="2205"/>
                    <a:pt x="42164" y="1705"/>
                  </a:cubicBezTo>
                  <a:cubicBezTo>
                    <a:pt x="37060" y="738"/>
                    <a:pt x="31956" y="4"/>
                    <a:pt x="26753" y="4"/>
                  </a:cubicBezTo>
                  <a:lnTo>
                    <a:pt x="23083" y="4"/>
                  </a:lnTo>
                  <a:cubicBezTo>
                    <a:pt x="22997" y="2"/>
                    <a:pt x="22910" y="1"/>
                    <a:pt x="22824" y="1"/>
                  </a:cubicBezTo>
                  <a:close/>
                </a:path>
              </a:pathLst>
            </a:custGeom>
            <a:solidFill>
              <a:srgbClr val="CDB2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5" name="Google Shape;822;p70">
              <a:extLst>
                <a:ext uri="{FF2B5EF4-FFF2-40B4-BE49-F238E27FC236}">
                  <a16:creationId xmlns:a16="http://schemas.microsoft.com/office/drawing/2014/main" id="{E427EB8E-AC80-C501-2C1F-31F9F7710BC8}"/>
                </a:ext>
              </a:extLst>
            </p:cNvPr>
            <p:cNvSpPr/>
            <p:nvPr/>
          </p:nvSpPr>
          <p:spPr>
            <a:xfrm>
              <a:off x="4501550" y="3782850"/>
              <a:ext cx="1831325" cy="458825"/>
            </a:xfrm>
            <a:custGeom>
              <a:avLst/>
              <a:gdLst/>
              <a:ahLst/>
              <a:cxnLst/>
              <a:rect l="l" t="t" r="r" b="b"/>
              <a:pathLst>
                <a:path w="73253" h="18353" extrusionOk="0">
                  <a:moveTo>
                    <a:pt x="49783" y="1"/>
                  </a:moveTo>
                  <a:cubicBezTo>
                    <a:pt x="46677" y="1"/>
                    <a:pt x="43592" y="294"/>
                    <a:pt x="40529" y="694"/>
                  </a:cubicBezTo>
                  <a:cubicBezTo>
                    <a:pt x="33658" y="1628"/>
                    <a:pt x="26953" y="3296"/>
                    <a:pt x="20215" y="4697"/>
                  </a:cubicBezTo>
                  <a:cubicBezTo>
                    <a:pt x="15845" y="5597"/>
                    <a:pt x="11475" y="6364"/>
                    <a:pt x="7105" y="7098"/>
                  </a:cubicBezTo>
                  <a:cubicBezTo>
                    <a:pt x="6505" y="7165"/>
                    <a:pt x="5938" y="7232"/>
                    <a:pt x="5404" y="7565"/>
                  </a:cubicBezTo>
                  <a:cubicBezTo>
                    <a:pt x="4904" y="7966"/>
                    <a:pt x="4770" y="8599"/>
                    <a:pt x="4437" y="9133"/>
                  </a:cubicBezTo>
                  <a:cubicBezTo>
                    <a:pt x="3970" y="9934"/>
                    <a:pt x="3669" y="11034"/>
                    <a:pt x="2969" y="11535"/>
                  </a:cubicBezTo>
                  <a:cubicBezTo>
                    <a:pt x="2168" y="12135"/>
                    <a:pt x="1902" y="12836"/>
                    <a:pt x="1635" y="13636"/>
                  </a:cubicBezTo>
                  <a:cubicBezTo>
                    <a:pt x="1234" y="14737"/>
                    <a:pt x="801" y="15838"/>
                    <a:pt x="400" y="16939"/>
                  </a:cubicBezTo>
                  <a:cubicBezTo>
                    <a:pt x="512" y="17050"/>
                    <a:pt x="646" y="17093"/>
                    <a:pt x="788" y="17108"/>
                  </a:cubicBezTo>
                  <a:lnTo>
                    <a:pt x="788" y="17108"/>
                  </a:lnTo>
                  <a:cubicBezTo>
                    <a:pt x="583" y="17116"/>
                    <a:pt x="381" y="17150"/>
                    <a:pt x="200" y="17306"/>
                  </a:cubicBezTo>
                  <a:cubicBezTo>
                    <a:pt x="134" y="17539"/>
                    <a:pt x="67" y="17806"/>
                    <a:pt x="0" y="18039"/>
                  </a:cubicBezTo>
                  <a:cubicBezTo>
                    <a:pt x="289" y="18306"/>
                    <a:pt x="638" y="18351"/>
                    <a:pt x="986" y="18351"/>
                  </a:cubicBezTo>
                  <a:cubicBezTo>
                    <a:pt x="1160" y="18351"/>
                    <a:pt x="1334" y="18340"/>
                    <a:pt x="1501" y="18340"/>
                  </a:cubicBezTo>
                  <a:cubicBezTo>
                    <a:pt x="2225" y="18330"/>
                    <a:pt x="2949" y="18327"/>
                    <a:pt x="3672" y="18327"/>
                  </a:cubicBezTo>
                  <a:cubicBezTo>
                    <a:pt x="5650" y="18327"/>
                    <a:pt x="7627" y="18353"/>
                    <a:pt x="9604" y="18353"/>
                  </a:cubicBezTo>
                  <a:cubicBezTo>
                    <a:pt x="12040" y="18353"/>
                    <a:pt x="14476" y="18314"/>
                    <a:pt x="16912" y="18140"/>
                  </a:cubicBezTo>
                  <a:cubicBezTo>
                    <a:pt x="19748" y="17906"/>
                    <a:pt x="22616" y="17773"/>
                    <a:pt x="25452" y="17606"/>
                  </a:cubicBezTo>
                  <a:cubicBezTo>
                    <a:pt x="28454" y="17406"/>
                    <a:pt x="31456" y="17172"/>
                    <a:pt x="34458" y="16972"/>
                  </a:cubicBezTo>
                  <a:cubicBezTo>
                    <a:pt x="38594" y="16672"/>
                    <a:pt x="42731" y="16405"/>
                    <a:pt x="46900" y="16272"/>
                  </a:cubicBezTo>
                  <a:cubicBezTo>
                    <a:pt x="47176" y="16264"/>
                    <a:pt x="47453" y="16261"/>
                    <a:pt x="47729" y="16261"/>
                  </a:cubicBezTo>
                  <a:cubicBezTo>
                    <a:pt x="50021" y="16261"/>
                    <a:pt x="52313" y="16490"/>
                    <a:pt x="54606" y="16638"/>
                  </a:cubicBezTo>
                  <a:cubicBezTo>
                    <a:pt x="57408" y="16839"/>
                    <a:pt x="60176" y="17206"/>
                    <a:pt x="62845" y="18073"/>
                  </a:cubicBezTo>
                  <a:cubicBezTo>
                    <a:pt x="63054" y="18119"/>
                    <a:pt x="63279" y="18182"/>
                    <a:pt x="63498" y="18182"/>
                  </a:cubicBezTo>
                  <a:cubicBezTo>
                    <a:pt x="63594" y="18182"/>
                    <a:pt x="63688" y="18170"/>
                    <a:pt x="63779" y="18140"/>
                  </a:cubicBezTo>
                  <a:cubicBezTo>
                    <a:pt x="64213" y="17973"/>
                    <a:pt x="64346" y="17572"/>
                    <a:pt x="64513" y="17206"/>
                  </a:cubicBezTo>
                  <a:cubicBezTo>
                    <a:pt x="66081" y="14203"/>
                    <a:pt x="68516" y="12469"/>
                    <a:pt x="71918" y="12102"/>
                  </a:cubicBezTo>
                  <a:cubicBezTo>
                    <a:pt x="72385" y="12069"/>
                    <a:pt x="72919" y="12102"/>
                    <a:pt x="73252" y="11568"/>
                  </a:cubicBezTo>
                  <a:cubicBezTo>
                    <a:pt x="73252" y="11135"/>
                    <a:pt x="73019" y="10734"/>
                    <a:pt x="72819" y="10367"/>
                  </a:cubicBezTo>
                  <a:cubicBezTo>
                    <a:pt x="70884" y="6831"/>
                    <a:pt x="67982" y="4330"/>
                    <a:pt x="64379" y="2595"/>
                  </a:cubicBezTo>
                  <a:cubicBezTo>
                    <a:pt x="60510" y="760"/>
                    <a:pt x="56340" y="327"/>
                    <a:pt x="52137" y="60"/>
                  </a:cubicBezTo>
                  <a:cubicBezTo>
                    <a:pt x="51351" y="20"/>
                    <a:pt x="50566" y="1"/>
                    <a:pt x="49783" y="1"/>
                  </a:cubicBezTo>
                  <a:close/>
                </a:path>
              </a:pathLst>
            </a:custGeom>
            <a:solidFill>
              <a:srgbClr val="CDB2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微软雅黑"/>
                <a:cs typeface="Arial"/>
                <a:sym typeface="Arial"/>
              </a:endParaRPr>
            </a:p>
          </p:txBody>
        </p:sp>
        <p:sp>
          <p:nvSpPr>
            <p:cNvPr id="16" name="Google Shape;823;p70">
              <a:extLst>
                <a:ext uri="{FF2B5EF4-FFF2-40B4-BE49-F238E27FC236}">
                  <a16:creationId xmlns:a16="http://schemas.microsoft.com/office/drawing/2014/main" id="{9AFEB695-DBF0-026F-74E6-D66B759FE74F}"/>
                </a:ext>
              </a:extLst>
            </p:cNvPr>
            <p:cNvSpPr/>
            <p:nvPr/>
          </p:nvSpPr>
          <p:spPr>
            <a:xfrm>
              <a:off x="7130925" y="3020450"/>
              <a:ext cx="502050" cy="271450"/>
            </a:xfrm>
            <a:custGeom>
              <a:avLst/>
              <a:gdLst/>
              <a:ahLst/>
              <a:cxnLst/>
              <a:rect l="l" t="t" r="r" b="b"/>
              <a:pathLst>
                <a:path w="20082" h="10858" extrusionOk="0">
                  <a:moveTo>
                    <a:pt x="20081" y="1"/>
                  </a:moveTo>
                  <a:lnTo>
                    <a:pt x="20081" y="1"/>
                  </a:lnTo>
                  <a:cubicBezTo>
                    <a:pt x="18980" y="401"/>
                    <a:pt x="18013" y="768"/>
                    <a:pt x="17079" y="1135"/>
                  </a:cubicBezTo>
                  <a:cubicBezTo>
                    <a:pt x="14511" y="2369"/>
                    <a:pt x="11942" y="3570"/>
                    <a:pt x="9407" y="4871"/>
                  </a:cubicBezTo>
                  <a:cubicBezTo>
                    <a:pt x="6438" y="6372"/>
                    <a:pt x="3569" y="7973"/>
                    <a:pt x="834" y="9908"/>
                  </a:cubicBezTo>
                  <a:cubicBezTo>
                    <a:pt x="701" y="10308"/>
                    <a:pt x="0" y="10241"/>
                    <a:pt x="100" y="10842"/>
                  </a:cubicBezTo>
                  <a:cubicBezTo>
                    <a:pt x="148" y="10852"/>
                    <a:pt x="194" y="10857"/>
                    <a:pt x="239" y="10857"/>
                  </a:cubicBezTo>
                  <a:cubicBezTo>
                    <a:pt x="476" y="10857"/>
                    <a:pt x="677" y="10726"/>
                    <a:pt x="901" y="10642"/>
                  </a:cubicBezTo>
                  <a:cubicBezTo>
                    <a:pt x="3336" y="9808"/>
                    <a:pt x="5804" y="9107"/>
                    <a:pt x="8306" y="8507"/>
                  </a:cubicBezTo>
                  <a:cubicBezTo>
                    <a:pt x="11242" y="7806"/>
                    <a:pt x="14177" y="7206"/>
                    <a:pt x="17112" y="6706"/>
                  </a:cubicBezTo>
                  <a:cubicBezTo>
                    <a:pt x="17546" y="6605"/>
                    <a:pt x="18180" y="6772"/>
                    <a:pt x="18380" y="6105"/>
                  </a:cubicBezTo>
                  <a:cubicBezTo>
                    <a:pt x="18914" y="4104"/>
                    <a:pt x="19481" y="2136"/>
                    <a:pt x="20081" y="1"/>
                  </a:cubicBezTo>
                  <a:close/>
                </a:path>
              </a:pathLst>
            </a:custGeom>
            <a:solidFill>
              <a:srgbClr val="BEA3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7" name="Google Shape;824;p70">
              <a:extLst>
                <a:ext uri="{FF2B5EF4-FFF2-40B4-BE49-F238E27FC236}">
                  <a16:creationId xmlns:a16="http://schemas.microsoft.com/office/drawing/2014/main" id="{BF9426A0-ED6B-5BFB-A003-E9EEB8DB2FE3}"/>
                </a:ext>
              </a:extLst>
            </p:cNvPr>
            <p:cNvSpPr/>
            <p:nvPr/>
          </p:nvSpPr>
          <p:spPr>
            <a:xfrm>
              <a:off x="7100900" y="3268125"/>
              <a:ext cx="52550" cy="37550"/>
            </a:xfrm>
            <a:custGeom>
              <a:avLst/>
              <a:gdLst/>
              <a:ahLst/>
              <a:cxnLst/>
              <a:rect l="l" t="t" r="r" b="b"/>
              <a:pathLst>
                <a:path w="2102" h="1502" extrusionOk="0">
                  <a:moveTo>
                    <a:pt x="2035" y="1"/>
                  </a:moveTo>
                  <a:lnTo>
                    <a:pt x="2035" y="1"/>
                  </a:lnTo>
                  <a:cubicBezTo>
                    <a:pt x="1335" y="434"/>
                    <a:pt x="534" y="801"/>
                    <a:pt x="0" y="1502"/>
                  </a:cubicBezTo>
                  <a:cubicBezTo>
                    <a:pt x="467" y="1402"/>
                    <a:pt x="868" y="1168"/>
                    <a:pt x="1301" y="935"/>
                  </a:cubicBezTo>
                  <a:cubicBezTo>
                    <a:pt x="1335" y="434"/>
                    <a:pt x="2102" y="535"/>
                    <a:pt x="2035" y="1"/>
                  </a:cubicBezTo>
                  <a:close/>
                </a:path>
              </a:pathLst>
            </a:custGeom>
            <a:solidFill>
              <a:srgbClr val="92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8" name="Google Shape;825;p70">
              <a:extLst>
                <a:ext uri="{FF2B5EF4-FFF2-40B4-BE49-F238E27FC236}">
                  <a16:creationId xmlns:a16="http://schemas.microsoft.com/office/drawing/2014/main" id="{BFB956EB-6EA9-D494-B9B1-325D52F30F6B}"/>
                </a:ext>
              </a:extLst>
            </p:cNvPr>
            <p:cNvSpPr/>
            <p:nvPr/>
          </p:nvSpPr>
          <p:spPr>
            <a:xfrm>
              <a:off x="6521325" y="4225350"/>
              <a:ext cx="1676225" cy="76500"/>
            </a:xfrm>
            <a:custGeom>
              <a:avLst/>
              <a:gdLst/>
              <a:ahLst/>
              <a:cxnLst/>
              <a:rect l="l" t="t" r="r" b="b"/>
              <a:pathLst>
                <a:path w="67049" h="3060" extrusionOk="0">
                  <a:moveTo>
                    <a:pt x="16332" y="1"/>
                  </a:moveTo>
                  <a:cubicBezTo>
                    <a:pt x="11897" y="1"/>
                    <a:pt x="7464" y="37"/>
                    <a:pt x="3036" y="173"/>
                  </a:cubicBezTo>
                  <a:cubicBezTo>
                    <a:pt x="2402" y="373"/>
                    <a:pt x="1768" y="339"/>
                    <a:pt x="1134" y="373"/>
                  </a:cubicBezTo>
                  <a:cubicBezTo>
                    <a:pt x="934" y="606"/>
                    <a:pt x="1034" y="840"/>
                    <a:pt x="1101" y="1073"/>
                  </a:cubicBezTo>
                  <a:cubicBezTo>
                    <a:pt x="1199" y="1489"/>
                    <a:pt x="1207" y="1815"/>
                    <a:pt x="902" y="1815"/>
                  </a:cubicBezTo>
                  <a:cubicBezTo>
                    <a:pt x="791" y="1815"/>
                    <a:pt x="639" y="1772"/>
                    <a:pt x="434" y="1674"/>
                  </a:cubicBezTo>
                  <a:cubicBezTo>
                    <a:pt x="369" y="1637"/>
                    <a:pt x="314" y="1620"/>
                    <a:pt x="268" y="1620"/>
                  </a:cubicBezTo>
                  <a:cubicBezTo>
                    <a:pt x="150" y="1620"/>
                    <a:pt x="91" y="1730"/>
                    <a:pt x="67" y="1874"/>
                  </a:cubicBezTo>
                  <a:cubicBezTo>
                    <a:pt x="0" y="2641"/>
                    <a:pt x="534" y="2841"/>
                    <a:pt x="1101" y="2941"/>
                  </a:cubicBezTo>
                  <a:cubicBezTo>
                    <a:pt x="1494" y="3016"/>
                    <a:pt x="1888" y="3060"/>
                    <a:pt x="2287" y="3060"/>
                  </a:cubicBezTo>
                  <a:cubicBezTo>
                    <a:pt x="2599" y="3060"/>
                    <a:pt x="2914" y="3033"/>
                    <a:pt x="3236" y="2975"/>
                  </a:cubicBezTo>
                  <a:cubicBezTo>
                    <a:pt x="3412" y="2816"/>
                    <a:pt x="3617" y="2778"/>
                    <a:pt x="3825" y="2778"/>
                  </a:cubicBezTo>
                  <a:cubicBezTo>
                    <a:pt x="4010" y="2778"/>
                    <a:pt x="4197" y="2808"/>
                    <a:pt x="4370" y="2808"/>
                  </a:cubicBezTo>
                  <a:lnTo>
                    <a:pt x="65380" y="2808"/>
                  </a:lnTo>
                  <a:cubicBezTo>
                    <a:pt x="66414" y="2808"/>
                    <a:pt x="66948" y="2408"/>
                    <a:pt x="67015" y="1674"/>
                  </a:cubicBezTo>
                  <a:cubicBezTo>
                    <a:pt x="67048" y="940"/>
                    <a:pt x="66548" y="473"/>
                    <a:pt x="65547" y="339"/>
                  </a:cubicBezTo>
                  <a:cubicBezTo>
                    <a:pt x="65013" y="339"/>
                    <a:pt x="64480" y="373"/>
                    <a:pt x="63979" y="373"/>
                  </a:cubicBezTo>
                  <a:cubicBezTo>
                    <a:pt x="62650" y="355"/>
                    <a:pt x="61323" y="349"/>
                    <a:pt x="59996" y="349"/>
                  </a:cubicBezTo>
                  <a:cubicBezTo>
                    <a:pt x="57275" y="349"/>
                    <a:pt x="54558" y="374"/>
                    <a:pt x="51840" y="374"/>
                  </a:cubicBezTo>
                  <a:cubicBezTo>
                    <a:pt x="48562" y="374"/>
                    <a:pt x="45283" y="337"/>
                    <a:pt x="41997" y="173"/>
                  </a:cubicBezTo>
                  <a:cubicBezTo>
                    <a:pt x="41776" y="246"/>
                    <a:pt x="41534" y="269"/>
                    <a:pt x="41294" y="269"/>
                  </a:cubicBezTo>
                  <a:cubicBezTo>
                    <a:pt x="41101" y="269"/>
                    <a:pt x="40908" y="254"/>
                    <a:pt x="40729" y="239"/>
                  </a:cubicBezTo>
                  <a:cubicBezTo>
                    <a:pt x="39095" y="106"/>
                    <a:pt x="37427" y="39"/>
                    <a:pt x="35792" y="39"/>
                  </a:cubicBezTo>
                  <a:cubicBezTo>
                    <a:pt x="34481" y="47"/>
                    <a:pt x="33169" y="50"/>
                    <a:pt x="31856" y="50"/>
                  </a:cubicBezTo>
                  <a:cubicBezTo>
                    <a:pt x="26685" y="50"/>
                    <a:pt x="21508" y="1"/>
                    <a:pt x="16332" y="1"/>
                  </a:cubicBezTo>
                  <a:close/>
                </a:path>
              </a:pathLst>
            </a:custGeom>
            <a:solidFill>
              <a:srgbClr val="8A7C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9" name="Google Shape;826;p70">
              <a:extLst>
                <a:ext uri="{FF2B5EF4-FFF2-40B4-BE49-F238E27FC236}">
                  <a16:creationId xmlns:a16="http://schemas.microsoft.com/office/drawing/2014/main" id="{32037ED3-8955-A0B9-E5F7-63183945382A}"/>
                </a:ext>
              </a:extLst>
            </p:cNvPr>
            <p:cNvSpPr/>
            <p:nvPr/>
          </p:nvSpPr>
          <p:spPr>
            <a:xfrm>
              <a:off x="4464025" y="4225475"/>
              <a:ext cx="1682875" cy="79250"/>
            </a:xfrm>
            <a:custGeom>
              <a:avLst/>
              <a:gdLst/>
              <a:ahLst/>
              <a:cxnLst/>
              <a:rect l="l" t="t" r="r" b="b"/>
              <a:pathLst>
                <a:path w="67315" h="3170" extrusionOk="0">
                  <a:moveTo>
                    <a:pt x="62178" y="1"/>
                  </a:moveTo>
                  <a:cubicBezTo>
                    <a:pt x="50403" y="34"/>
                    <a:pt x="38628" y="34"/>
                    <a:pt x="26853" y="34"/>
                  </a:cubicBezTo>
                  <a:cubicBezTo>
                    <a:pt x="25518" y="34"/>
                    <a:pt x="24184" y="101"/>
                    <a:pt x="22850" y="101"/>
                  </a:cubicBezTo>
                  <a:cubicBezTo>
                    <a:pt x="21837" y="125"/>
                    <a:pt x="20807" y="248"/>
                    <a:pt x="19785" y="248"/>
                  </a:cubicBezTo>
                  <a:cubicBezTo>
                    <a:pt x="19359" y="248"/>
                    <a:pt x="18935" y="227"/>
                    <a:pt x="18513" y="168"/>
                  </a:cubicBezTo>
                  <a:cubicBezTo>
                    <a:pt x="18157" y="168"/>
                    <a:pt x="17802" y="153"/>
                    <a:pt x="17446" y="153"/>
                  </a:cubicBezTo>
                  <a:cubicBezTo>
                    <a:pt x="17268" y="153"/>
                    <a:pt x="17090" y="157"/>
                    <a:pt x="16912" y="168"/>
                  </a:cubicBezTo>
                  <a:cubicBezTo>
                    <a:pt x="14574" y="335"/>
                    <a:pt x="12235" y="377"/>
                    <a:pt x="9897" y="377"/>
                  </a:cubicBezTo>
                  <a:cubicBezTo>
                    <a:pt x="7461" y="377"/>
                    <a:pt x="5025" y="331"/>
                    <a:pt x="2589" y="331"/>
                  </a:cubicBezTo>
                  <a:cubicBezTo>
                    <a:pt x="2226" y="331"/>
                    <a:pt x="1864" y="332"/>
                    <a:pt x="1501" y="334"/>
                  </a:cubicBezTo>
                  <a:cubicBezTo>
                    <a:pt x="901" y="368"/>
                    <a:pt x="400" y="535"/>
                    <a:pt x="167" y="1168"/>
                  </a:cubicBezTo>
                  <a:cubicBezTo>
                    <a:pt x="0" y="1635"/>
                    <a:pt x="100" y="2036"/>
                    <a:pt x="400" y="2403"/>
                  </a:cubicBezTo>
                  <a:cubicBezTo>
                    <a:pt x="718" y="2778"/>
                    <a:pt x="1137" y="2804"/>
                    <a:pt x="1568" y="2804"/>
                  </a:cubicBezTo>
                  <a:cubicBezTo>
                    <a:pt x="1635" y="2804"/>
                    <a:pt x="1701" y="2803"/>
                    <a:pt x="1768" y="2803"/>
                  </a:cubicBezTo>
                  <a:lnTo>
                    <a:pt x="61944" y="2803"/>
                  </a:lnTo>
                  <a:cubicBezTo>
                    <a:pt x="62111" y="2803"/>
                    <a:pt x="62283" y="2778"/>
                    <a:pt x="62444" y="2778"/>
                  </a:cubicBezTo>
                  <a:cubicBezTo>
                    <a:pt x="62703" y="2778"/>
                    <a:pt x="62935" y="2841"/>
                    <a:pt x="63078" y="3170"/>
                  </a:cubicBezTo>
                  <a:cubicBezTo>
                    <a:pt x="63586" y="3038"/>
                    <a:pt x="64105" y="3023"/>
                    <a:pt x="64622" y="3023"/>
                  </a:cubicBezTo>
                  <a:cubicBezTo>
                    <a:pt x="64774" y="3023"/>
                    <a:pt x="64927" y="3024"/>
                    <a:pt x="65079" y="3024"/>
                  </a:cubicBezTo>
                  <a:cubicBezTo>
                    <a:pt x="65325" y="3024"/>
                    <a:pt x="65571" y="3021"/>
                    <a:pt x="65814" y="3003"/>
                  </a:cubicBezTo>
                  <a:cubicBezTo>
                    <a:pt x="66481" y="2936"/>
                    <a:pt x="66915" y="2603"/>
                    <a:pt x="67148" y="1969"/>
                  </a:cubicBezTo>
                  <a:cubicBezTo>
                    <a:pt x="67315" y="1469"/>
                    <a:pt x="67181" y="1002"/>
                    <a:pt x="66681" y="701"/>
                  </a:cubicBezTo>
                  <a:cubicBezTo>
                    <a:pt x="66617" y="683"/>
                    <a:pt x="66561" y="675"/>
                    <a:pt x="66512" y="675"/>
                  </a:cubicBezTo>
                  <a:cubicBezTo>
                    <a:pt x="66202" y="675"/>
                    <a:pt x="66158" y="1005"/>
                    <a:pt x="66014" y="1235"/>
                  </a:cubicBezTo>
                  <a:cubicBezTo>
                    <a:pt x="65900" y="1434"/>
                    <a:pt x="65835" y="1731"/>
                    <a:pt x="65590" y="1731"/>
                  </a:cubicBezTo>
                  <a:cubicBezTo>
                    <a:pt x="65548" y="1731"/>
                    <a:pt x="65501" y="1722"/>
                    <a:pt x="65447" y="1702"/>
                  </a:cubicBezTo>
                  <a:cubicBezTo>
                    <a:pt x="65113" y="1569"/>
                    <a:pt x="65280" y="1235"/>
                    <a:pt x="65313" y="968"/>
                  </a:cubicBezTo>
                  <a:cubicBezTo>
                    <a:pt x="65347" y="768"/>
                    <a:pt x="65447" y="568"/>
                    <a:pt x="65280" y="368"/>
                  </a:cubicBezTo>
                  <a:cubicBezTo>
                    <a:pt x="65047" y="301"/>
                    <a:pt x="64813" y="234"/>
                    <a:pt x="64580" y="168"/>
                  </a:cubicBezTo>
                  <a:cubicBezTo>
                    <a:pt x="64453" y="183"/>
                    <a:pt x="64328" y="190"/>
                    <a:pt x="64202" y="190"/>
                  </a:cubicBezTo>
                  <a:cubicBezTo>
                    <a:pt x="63535" y="190"/>
                    <a:pt x="62880" y="1"/>
                    <a:pt x="62178" y="1"/>
                  </a:cubicBezTo>
                  <a:close/>
                </a:path>
              </a:pathLst>
            </a:custGeom>
            <a:solidFill>
              <a:srgbClr val="8A7C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0" name="Google Shape;827;p70">
              <a:extLst>
                <a:ext uri="{FF2B5EF4-FFF2-40B4-BE49-F238E27FC236}">
                  <a16:creationId xmlns:a16="http://schemas.microsoft.com/office/drawing/2014/main" id="{189C1533-1CC7-1962-7E2D-F71AC28724B1}"/>
                </a:ext>
              </a:extLst>
            </p:cNvPr>
            <p:cNvSpPr/>
            <p:nvPr/>
          </p:nvSpPr>
          <p:spPr>
            <a:xfrm>
              <a:off x="6086850" y="4076200"/>
              <a:ext cx="473675" cy="203425"/>
            </a:xfrm>
            <a:custGeom>
              <a:avLst/>
              <a:gdLst/>
              <a:ahLst/>
              <a:cxnLst/>
              <a:rect l="l" t="t" r="r" b="b"/>
              <a:pathLst>
                <a:path w="18947" h="8137" extrusionOk="0">
                  <a:moveTo>
                    <a:pt x="9707" y="1"/>
                  </a:moveTo>
                  <a:cubicBezTo>
                    <a:pt x="8173" y="101"/>
                    <a:pt x="6638" y="335"/>
                    <a:pt x="5204" y="1002"/>
                  </a:cubicBezTo>
                  <a:cubicBezTo>
                    <a:pt x="2902" y="2136"/>
                    <a:pt x="1434" y="4037"/>
                    <a:pt x="367" y="6339"/>
                  </a:cubicBezTo>
                  <a:cubicBezTo>
                    <a:pt x="267" y="6639"/>
                    <a:pt x="167" y="6906"/>
                    <a:pt x="100" y="7206"/>
                  </a:cubicBezTo>
                  <a:cubicBezTo>
                    <a:pt x="0" y="7573"/>
                    <a:pt x="67" y="7907"/>
                    <a:pt x="434" y="8073"/>
                  </a:cubicBezTo>
                  <a:cubicBezTo>
                    <a:pt x="508" y="8104"/>
                    <a:pt x="575" y="8118"/>
                    <a:pt x="636" y="8118"/>
                  </a:cubicBezTo>
                  <a:cubicBezTo>
                    <a:pt x="906" y="8118"/>
                    <a:pt x="1059" y="7851"/>
                    <a:pt x="1168" y="7606"/>
                  </a:cubicBezTo>
                  <a:cubicBezTo>
                    <a:pt x="1301" y="7306"/>
                    <a:pt x="1434" y="6973"/>
                    <a:pt x="1568" y="6672"/>
                  </a:cubicBezTo>
                  <a:cubicBezTo>
                    <a:pt x="2949" y="3126"/>
                    <a:pt x="6043" y="1184"/>
                    <a:pt x="9442" y="1184"/>
                  </a:cubicBezTo>
                  <a:cubicBezTo>
                    <a:pt x="10231" y="1184"/>
                    <a:pt x="11037" y="1288"/>
                    <a:pt x="11842" y="1502"/>
                  </a:cubicBezTo>
                  <a:cubicBezTo>
                    <a:pt x="14911" y="2303"/>
                    <a:pt x="16612" y="4671"/>
                    <a:pt x="17613" y="7573"/>
                  </a:cubicBezTo>
                  <a:cubicBezTo>
                    <a:pt x="17793" y="7805"/>
                    <a:pt x="17934" y="8137"/>
                    <a:pt x="18219" y="8137"/>
                  </a:cubicBezTo>
                  <a:cubicBezTo>
                    <a:pt x="18303" y="8137"/>
                    <a:pt x="18400" y="8108"/>
                    <a:pt x="18513" y="8040"/>
                  </a:cubicBezTo>
                  <a:cubicBezTo>
                    <a:pt x="18947" y="7773"/>
                    <a:pt x="18847" y="7340"/>
                    <a:pt x="18680" y="6973"/>
                  </a:cubicBezTo>
                  <a:cubicBezTo>
                    <a:pt x="18613" y="6772"/>
                    <a:pt x="18580" y="6572"/>
                    <a:pt x="18513" y="6372"/>
                  </a:cubicBezTo>
                  <a:cubicBezTo>
                    <a:pt x="17246" y="3870"/>
                    <a:pt x="15578" y="1736"/>
                    <a:pt x="12943" y="568"/>
                  </a:cubicBezTo>
                  <a:cubicBezTo>
                    <a:pt x="12809" y="535"/>
                    <a:pt x="12676" y="501"/>
                    <a:pt x="12542" y="501"/>
                  </a:cubicBezTo>
                  <a:cubicBezTo>
                    <a:pt x="12242" y="401"/>
                    <a:pt x="11942" y="301"/>
                    <a:pt x="11642" y="201"/>
                  </a:cubicBezTo>
                  <a:cubicBezTo>
                    <a:pt x="11275" y="201"/>
                    <a:pt x="10875" y="168"/>
                    <a:pt x="10508" y="134"/>
                  </a:cubicBezTo>
                  <a:cubicBezTo>
                    <a:pt x="10369" y="134"/>
                    <a:pt x="10238" y="156"/>
                    <a:pt x="10113" y="156"/>
                  </a:cubicBezTo>
                  <a:cubicBezTo>
                    <a:pt x="9968" y="156"/>
                    <a:pt x="9833" y="127"/>
                    <a:pt x="9707" y="1"/>
                  </a:cubicBezTo>
                  <a:close/>
                </a:path>
              </a:pathLst>
            </a:custGeom>
            <a:solidFill>
              <a:srgbClr val="BB92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1" name="Google Shape;828;p70">
              <a:extLst>
                <a:ext uri="{FF2B5EF4-FFF2-40B4-BE49-F238E27FC236}">
                  <a16:creationId xmlns:a16="http://schemas.microsoft.com/office/drawing/2014/main" id="{63A99375-F232-1F21-9314-E40A978C1EDA}"/>
                </a:ext>
              </a:extLst>
            </p:cNvPr>
            <p:cNvSpPr/>
            <p:nvPr/>
          </p:nvSpPr>
          <p:spPr>
            <a:xfrm>
              <a:off x="6979150" y="3826875"/>
              <a:ext cx="98425" cy="5025"/>
            </a:xfrm>
            <a:custGeom>
              <a:avLst/>
              <a:gdLst/>
              <a:ahLst/>
              <a:cxnLst/>
              <a:rect l="l" t="t" r="r" b="b"/>
              <a:pathLst>
                <a:path w="3937" h="201" extrusionOk="0">
                  <a:moveTo>
                    <a:pt x="1981" y="0"/>
                  </a:moveTo>
                  <a:cubicBezTo>
                    <a:pt x="1326" y="0"/>
                    <a:pt x="667" y="67"/>
                    <a:pt x="0" y="200"/>
                  </a:cubicBezTo>
                  <a:lnTo>
                    <a:pt x="3936" y="200"/>
                  </a:lnTo>
                  <a:cubicBezTo>
                    <a:pt x="3286" y="67"/>
                    <a:pt x="2635" y="0"/>
                    <a:pt x="1981" y="0"/>
                  </a:cubicBezTo>
                  <a:close/>
                </a:path>
              </a:pathLst>
            </a:custGeom>
            <a:solidFill>
              <a:srgbClr val="CAC8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2" name="Google Shape;829;p70">
              <a:extLst>
                <a:ext uri="{FF2B5EF4-FFF2-40B4-BE49-F238E27FC236}">
                  <a16:creationId xmlns:a16="http://schemas.microsoft.com/office/drawing/2014/main" id="{5D9CDD15-4896-7089-3B84-E22AD80B1EFB}"/>
                </a:ext>
              </a:extLst>
            </p:cNvPr>
            <p:cNvSpPr/>
            <p:nvPr/>
          </p:nvSpPr>
          <p:spPr>
            <a:xfrm>
              <a:off x="5780800" y="3867675"/>
              <a:ext cx="252700" cy="322800"/>
            </a:xfrm>
            <a:custGeom>
              <a:avLst/>
              <a:gdLst/>
              <a:ahLst/>
              <a:cxnLst/>
              <a:rect l="l" t="t" r="r" b="b"/>
              <a:pathLst>
                <a:path w="10108" h="12912" extrusionOk="0">
                  <a:moveTo>
                    <a:pt x="796" y="1"/>
                  </a:moveTo>
                  <a:cubicBezTo>
                    <a:pt x="675" y="1"/>
                    <a:pt x="555" y="1"/>
                    <a:pt x="434" y="3"/>
                  </a:cubicBezTo>
                  <a:cubicBezTo>
                    <a:pt x="334" y="3"/>
                    <a:pt x="234" y="36"/>
                    <a:pt x="167" y="136"/>
                  </a:cubicBezTo>
                  <a:cubicBezTo>
                    <a:pt x="167" y="1270"/>
                    <a:pt x="167" y="2438"/>
                    <a:pt x="167" y="3605"/>
                  </a:cubicBezTo>
                  <a:cubicBezTo>
                    <a:pt x="0" y="3805"/>
                    <a:pt x="0" y="3972"/>
                    <a:pt x="167" y="4172"/>
                  </a:cubicBezTo>
                  <a:cubicBezTo>
                    <a:pt x="200" y="4306"/>
                    <a:pt x="200" y="4439"/>
                    <a:pt x="200" y="4606"/>
                  </a:cubicBezTo>
                  <a:cubicBezTo>
                    <a:pt x="400" y="5507"/>
                    <a:pt x="133" y="6474"/>
                    <a:pt x="300" y="7375"/>
                  </a:cubicBezTo>
                  <a:cubicBezTo>
                    <a:pt x="300" y="8309"/>
                    <a:pt x="334" y="9243"/>
                    <a:pt x="334" y="10177"/>
                  </a:cubicBezTo>
                  <a:cubicBezTo>
                    <a:pt x="200" y="10377"/>
                    <a:pt x="200" y="10544"/>
                    <a:pt x="334" y="10744"/>
                  </a:cubicBezTo>
                  <a:cubicBezTo>
                    <a:pt x="434" y="11144"/>
                    <a:pt x="234" y="11578"/>
                    <a:pt x="467" y="11978"/>
                  </a:cubicBezTo>
                  <a:cubicBezTo>
                    <a:pt x="1234" y="11678"/>
                    <a:pt x="1801" y="11077"/>
                    <a:pt x="2535" y="10910"/>
                  </a:cubicBezTo>
                  <a:cubicBezTo>
                    <a:pt x="2802" y="10810"/>
                    <a:pt x="3036" y="10777"/>
                    <a:pt x="3269" y="10610"/>
                  </a:cubicBezTo>
                  <a:cubicBezTo>
                    <a:pt x="4361" y="9975"/>
                    <a:pt x="4728" y="9626"/>
                    <a:pt x="5064" y="9626"/>
                  </a:cubicBezTo>
                  <a:cubicBezTo>
                    <a:pt x="5414" y="9626"/>
                    <a:pt x="5730" y="10008"/>
                    <a:pt x="6805" y="10844"/>
                  </a:cubicBezTo>
                  <a:cubicBezTo>
                    <a:pt x="6905" y="10910"/>
                    <a:pt x="6972" y="11011"/>
                    <a:pt x="7072" y="11077"/>
                  </a:cubicBezTo>
                  <a:cubicBezTo>
                    <a:pt x="7405" y="11311"/>
                    <a:pt x="7772" y="11544"/>
                    <a:pt x="8173" y="11644"/>
                  </a:cubicBezTo>
                  <a:cubicBezTo>
                    <a:pt x="8673" y="12045"/>
                    <a:pt x="9207" y="12412"/>
                    <a:pt x="9874" y="12912"/>
                  </a:cubicBezTo>
                  <a:cubicBezTo>
                    <a:pt x="9940" y="9042"/>
                    <a:pt x="10007" y="5407"/>
                    <a:pt x="10074" y="1771"/>
                  </a:cubicBezTo>
                  <a:cubicBezTo>
                    <a:pt x="10107" y="1671"/>
                    <a:pt x="10107" y="1570"/>
                    <a:pt x="10007" y="1470"/>
                  </a:cubicBezTo>
                  <a:cubicBezTo>
                    <a:pt x="9707" y="1237"/>
                    <a:pt x="9340" y="1170"/>
                    <a:pt x="8973" y="1103"/>
                  </a:cubicBezTo>
                  <a:cubicBezTo>
                    <a:pt x="6320" y="368"/>
                    <a:pt x="3575" y="1"/>
                    <a:pt x="796" y="1"/>
                  </a:cubicBezTo>
                  <a:close/>
                </a:path>
              </a:pathLst>
            </a:custGeom>
            <a:solidFill>
              <a:srgbClr val="BB92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3" name="Google Shape;830;p70">
              <a:extLst>
                <a:ext uri="{FF2B5EF4-FFF2-40B4-BE49-F238E27FC236}">
                  <a16:creationId xmlns:a16="http://schemas.microsoft.com/office/drawing/2014/main" id="{2F5591BF-C798-999B-6E9D-1246B2E6F8C2}"/>
                </a:ext>
              </a:extLst>
            </p:cNvPr>
            <p:cNvSpPr/>
            <p:nvPr/>
          </p:nvSpPr>
          <p:spPr>
            <a:xfrm>
              <a:off x="6040975" y="4100925"/>
              <a:ext cx="561250" cy="235500"/>
            </a:xfrm>
            <a:custGeom>
              <a:avLst/>
              <a:gdLst/>
              <a:ahLst/>
              <a:cxnLst/>
              <a:rect l="l" t="t" r="r" b="b"/>
              <a:pathLst>
                <a:path w="22450" h="9420" extrusionOk="0">
                  <a:moveTo>
                    <a:pt x="11467" y="0"/>
                  </a:moveTo>
                  <a:cubicBezTo>
                    <a:pt x="11294" y="0"/>
                    <a:pt x="11119" y="5"/>
                    <a:pt x="10942" y="13"/>
                  </a:cubicBezTo>
                  <a:cubicBezTo>
                    <a:pt x="7639" y="179"/>
                    <a:pt x="5271" y="1747"/>
                    <a:pt x="3636" y="4549"/>
                  </a:cubicBezTo>
                  <a:cubicBezTo>
                    <a:pt x="3470" y="4883"/>
                    <a:pt x="3236" y="5250"/>
                    <a:pt x="3403" y="5683"/>
                  </a:cubicBezTo>
                  <a:cubicBezTo>
                    <a:pt x="3837" y="6017"/>
                    <a:pt x="4103" y="6417"/>
                    <a:pt x="3837" y="6951"/>
                  </a:cubicBezTo>
                  <a:cubicBezTo>
                    <a:pt x="3615" y="7458"/>
                    <a:pt x="3213" y="7754"/>
                    <a:pt x="2630" y="7754"/>
                  </a:cubicBezTo>
                  <a:cubicBezTo>
                    <a:pt x="2599" y="7754"/>
                    <a:pt x="2568" y="7753"/>
                    <a:pt x="2536" y="7752"/>
                  </a:cubicBezTo>
                  <a:cubicBezTo>
                    <a:pt x="2324" y="7740"/>
                    <a:pt x="2117" y="7737"/>
                    <a:pt x="1910" y="7737"/>
                  </a:cubicBezTo>
                  <a:cubicBezTo>
                    <a:pt x="1498" y="7737"/>
                    <a:pt x="1090" y="7752"/>
                    <a:pt x="668" y="7752"/>
                  </a:cubicBezTo>
                  <a:cubicBezTo>
                    <a:pt x="367" y="7752"/>
                    <a:pt x="67" y="7752"/>
                    <a:pt x="0" y="8152"/>
                  </a:cubicBezTo>
                  <a:cubicBezTo>
                    <a:pt x="201" y="9086"/>
                    <a:pt x="868" y="9419"/>
                    <a:pt x="1702" y="9419"/>
                  </a:cubicBezTo>
                  <a:lnTo>
                    <a:pt x="20715" y="9419"/>
                  </a:lnTo>
                  <a:cubicBezTo>
                    <a:pt x="21649" y="9419"/>
                    <a:pt x="22283" y="8952"/>
                    <a:pt x="22450" y="7952"/>
                  </a:cubicBezTo>
                  <a:cubicBezTo>
                    <a:pt x="22207" y="7769"/>
                    <a:pt x="21942" y="7725"/>
                    <a:pt x="21673" y="7725"/>
                  </a:cubicBezTo>
                  <a:cubicBezTo>
                    <a:pt x="21424" y="7725"/>
                    <a:pt x="21171" y="7763"/>
                    <a:pt x="20926" y="7763"/>
                  </a:cubicBezTo>
                  <a:cubicBezTo>
                    <a:pt x="20855" y="7763"/>
                    <a:pt x="20785" y="7760"/>
                    <a:pt x="20715" y="7752"/>
                  </a:cubicBezTo>
                  <a:cubicBezTo>
                    <a:pt x="20048" y="7651"/>
                    <a:pt x="19281" y="7618"/>
                    <a:pt x="19448" y="6584"/>
                  </a:cubicBezTo>
                  <a:cubicBezTo>
                    <a:pt x="19648" y="6317"/>
                    <a:pt x="19548" y="6050"/>
                    <a:pt x="19448" y="5783"/>
                  </a:cubicBezTo>
                  <a:cubicBezTo>
                    <a:pt x="18747" y="4282"/>
                    <a:pt x="17947" y="2881"/>
                    <a:pt x="16646" y="1814"/>
                  </a:cubicBezTo>
                  <a:cubicBezTo>
                    <a:pt x="15114" y="527"/>
                    <a:pt x="13414" y="0"/>
                    <a:pt x="11467" y="0"/>
                  </a:cubicBezTo>
                  <a:close/>
                </a:path>
              </a:pathLst>
            </a:custGeom>
            <a:solidFill>
              <a:srgbClr val="8A7C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4" name="Google Shape;831;p70">
              <a:extLst>
                <a:ext uri="{FF2B5EF4-FFF2-40B4-BE49-F238E27FC236}">
                  <a16:creationId xmlns:a16="http://schemas.microsoft.com/office/drawing/2014/main" id="{3DE95EBC-C8FA-E951-480A-D5ECDF007089}"/>
                </a:ext>
              </a:extLst>
            </p:cNvPr>
            <p:cNvSpPr/>
            <p:nvPr/>
          </p:nvSpPr>
          <p:spPr>
            <a:xfrm>
              <a:off x="6597200" y="4183575"/>
              <a:ext cx="974050" cy="50725"/>
            </a:xfrm>
            <a:custGeom>
              <a:avLst/>
              <a:gdLst/>
              <a:ahLst/>
              <a:cxnLst/>
              <a:rect l="l" t="t" r="r" b="b"/>
              <a:pathLst>
                <a:path w="38962" h="2029" extrusionOk="0">
                  <a:moveTo>
                    <a:pt x="15286" y="1"/>
                  </a:moveTo>
                  <a:cubicBezTo>
                    <a:pt x="13709" y="1"/>
                    <a:pt x="12128" y="53"/>
                    <a:pt x="10542" y="176"/>
                  </a:cubicBezTo>
                  <a:cubicBezTo>
                    <a:pt x="7006" y="443"/>
                    <a:pt x="3436" y="876"/>
                    <a:pt x="1" y="1844"/>
                  </a:cubicBezTo>
                  <a:cubicBezTo>
                    <a:pt x="153" y="1996"/>
                    <a:pt x="327" y="2029"/>
                    <a:pt x="499" y="2029"/>
                  </a:cubicBezTo>
                  <a:cubicBezTo>
                    <a:pt x="627" y="2029"/>
                    <a:pt x="754" y="2010"/>
                    <a:pt x="868" y="2010"/>
                  </a:cubicBezTo>
                  <a:lnTo>
                    <a:pt x="37894" y="2010"/>
                  </a:lnTo>
                  <a:cubicBezTo>
                    <a:pt x="38052" y="2010"/>
                    <a:pt x="38215" y="2029"/>
                    <a:pt x="38374" y="2029"/>
                  </a:cubicBezTo>
                  <a:cubicBezTo>
                    <a:pt x="38586" y="2029"/>
                    <a:pt x="38790" y="1996"/>
                    <a:pt x="38962" y="1844"/>
                  </a:cubicBezTo>
                  <a:cubicBezTo>
                    <a:pt x="35926" y="1577"/>
                    <a:pt x="32857" y="1310"/>
                    <a:pt x="29789" y="976"/>
                  </a:cubicBezTo>
                  <a:cubicBezTo>
                    <a:pt x="24955" y="498"/>
                    <a:pt x="20139" y="1"/>
                    <a:pt x="15286" y="1"/>
                  </a:cubicBezTo>
                  <a:close/>
                </a:path>
              </a:pathLst>
            </a:custGeom>
            <a:solidFill>
              <a:srgbClr val="665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5" name="Google Shape;832;p70">
              <a:extLst>
                <a:ext uri="{FF2B5EF4-FFF2-40B4-BE49-F238E27FC236}">
                  <a16:creationId xmlns:a16="http://schemas.microsoft.com/office/drawing/2014/main" id="{78968FF5-0708-D054-F36C-C57152DC948C}"/>
                </a:ext>
              </a:extLst>
            </p:cNvPr>
            <p:cNvSpPr/>
            <p:nvPr/>
          </p:nvSpPr>
          <p:spPr>
            <a:xfrm>
              <a:off x="4926850" y="4182950"/>
              <a:ext cx="1151675" cy="51350"/>
            </a:xfrm>
            <a:custGeom>
              <a:avLst/>
              <a:gdLst/>
              <a:ahLst/>
              <a:cxnLst/>
              <a:rect l="l" t="t" r="r" b="b"/>
              <a:pathLst>
                <a:path w="46067" h="2054" extrusionOk="0">
                  <a:moveTo>
                    <a:pt x="31628" y="0"/>
                  </a:moveTo>
                  <a:cubicBezTo>
                    <a:pt x="30815" y="0"/>
                    <a:pt x="30001" y="12"/>
                    <a:pt x="29188" y="34"/>
                  </a:cubicBezTo>
                  <a:cubicBezTo>
                    <a:pt x="19448" y="268"/>
                    <a:pt x="9741" y="1335"/>
                    <a:pt x="0" y="1869"/>
                  </a:cubicBezTo>
                  <a:cubicBezTo>
                    <a:pt x="153" y="2021"/>
                    <a:pt x="338" y="2054"/>
                    <a:pt x="531" y="2054"/>
                  </a:cubicBezTo>
                  <a:cubicBezTo>
                    <a:pt x="676" y="2054"/>
                    <a:pt x="825" y="2035"/>
                    <a:pt x="968" y="2035"/>
                  </a:cubicBezTo>
                  <a:lnTo>
                    <a:pt x="45199" y="2035"/>
                  </a:lnTo>
                  <a:cubicBezTo>
                    <a:pt x="45328" y="2035"/>
                    <a:pt x="45463" y="2054"/>
                    <a:pt x="45593" y="2054"/>
                  </a:cubicBezTo>
                  <a:cubicBezTo>
                    <a:pt x="45767" y="2054"/>
                    <a:pt x="45933" y="2021"/>
                    <a:pt x="46067" y="1869"/>
                  </a:cubicBezTo>
                  <a:cubicBezTo>
                    <a:pt x="45433" y="1669"/>
                    <a:pt x="44766" y="1435"/>
                    <a:pt x="44098" y="1268"/>
                  </a:cubicBezTo>
                  <a:cubicBezTo>
                    <a:pt x="39992" y="319"/>
                    <a:pt x="35816" y="0"/>
                    <a:pt x="31628" y="0"/>
                  </a:cubicBezTo>
                  <a:close/>
                </a:path>
              </a:pathLst>
            </a:custGeom>
            <a:solidFill>
              <a:srgbClr val="665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6" name="Google Shape;833;p70">
              <a:extLst>
                <a:ext uri="{FF2B5EF4-FFF2-40B4-BE49-F238E27FC236}">
                  <a16:creationId xmlns:a16="http://schemas.microsoft.com/office/drawing/2014/main" id="{BF733BAE-C810-F802-D860-AFFA35277DC2}"/>
                </a:ext>
              </a:extLst>
            </p:cNvPr>
            <p:cNvSpPr/>
            <p:nvPr/>
          </p:nvSpPr>
          <p:spPr>
            <a:xfrm>
              <a:off x="5789125" y="3848550"/>
              <a:ext cx="254375" cy="58400"/>
            </a:xfrm>
            <a:custGeom>
              <a:avLst/>
              <a:gdLst/>
              <a:ahLst/>
              <a:cxnLst/>
              <a:rect l="l" t="t" r="r" b="b"/>
              <a:pathLst>
                <a:path w="10175" h="2336" extrusionOk="0">
                  <a:moveTo>
                    <a:pt x="1902" y="67"/>
                  </a:moveTo>
                  <a:cubicBezTo>
                    <a:pt x="1168" y="101"/>
                    <a:pt x="368" y="0"/>
                    <a:pt x="1" y="868"/>
                  </a:cubicBezTo>
                  <a:cubicBezTo>
                    <a:pt x="81" y="1048"/>
                    <a:pt x="197" y="1084"/>
                    <a:pt x="334" y="1084"/>
                  </a:cubicBezTo>
                  <a:cubicBezTo>
                    <a:pt x="426" y="1084"/>
                    <a:pt x="528" y="1068"/>
                    <a:pt x="634" y="1068"/>
                  </a:cubicBezTo>
                  <a:cubicBezTo>
                    <a:pt x="927" y="1056"/>
                    <a:pt x="1220" y="1048"/>
                    <a:pt x="1513" y="1048"/>
                  </a:cubicBezTo>
                  <a:cubicBezTo>
                    <a:pt x="2021" y="1048"/>
                    <a:pt x="2529" y="1071"/>
                    <a:pt x="3036" y="1135"/>
                  </a:cubicBezTo>
                  <a:cubicBezTo>
                    <a:pt x="5271" y="1368"/>
                    <a:pt x="7506" y="1802"/>
                    <a:pt x="9708" y="2335"/>
                  </a:cubicBezTo>
                  <a:cubicBezTo>
                    <a:pt x="10175" y="2102"/>
                    <a:pt x="10141" y="1802"/>
                    <a:pt x="9908" y="1435"/>
                  </a:cubicBezTo>
                  <a:cubicBezTo>
                    <a:pt x="7306" y="568"/>
                    <a:pt x="4604" y="201"/>
                    <a:pt x="1902" y="67"/>
                  </a:cubicBezTo>
                  <a:close/>
                </a:path>
              </a:pathLst>
            </a:custGeom>
            <a:solidFill>
              <a:srgbClr val="986E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7" name="Google Shape;834;p70">
              <a:extLst>
                <a:ext uri="{FF2B5EF4-FFF2-40B4-BE49-F238E27FC236}">
                  <a16:creationId xmlns:a16="http://schemas.microsoft.com/office/drawing/2014/main" id="{B79C2F60-2FE6-82F7-0CAF-A7C7BF54EAFD}"/>
                </a:ext>
              </a:extLst>
            </p:cNvPr>
            <p:cNvSpPr/>
            <p:nvPr/>
          </p:nvSpPr>
          <p:spPr>
            <a:xfrm>
              <a:off x="6568850" y="3883300"/>
              <a:ext cx="1288450" cy="137775"/>
            </a:xfrm>
            <a:custGeom>
              <a:avLst/>
              <a:gdLst/>
              <a:ahLst/>
              <a:cxnLst/>
              <a:rect l="l" t="t" r="r" b="b"/>
              <a:pathLst>
                <a:path w="51538" h="5511" extrusionOk="0">
                  <a:moveTo>
                    <a:pt x="18760" y="0"/>
                  </a:moveTo>
                  <a:cubicBezTo>
                    <a:pt x="13883" y="0"/>
                    <a:pt x="9161" y="929"/>
                    <a:pt x="4570" y="2647"/>
                  </a:cubicBezTo>
                  <a:cubicBezTo>
                    <a:pt x="3003" y="3214"/>
                    <a:pt x="1435" y="3881"/>
                    <a:pt x="1" y="4815"/>
                  </a:cubicBezTo>
                  <a:cubicBezTo>
                    <a:pt x="1535" y="4281"/>
                    <a:pt x="3003" y="3681"/>
                    <a:pt x="4537" y="3180"/>
                  </a:cubicBezTo>
                  <a:cubicBezTo>
                    <a:pt x="8573" y="1813"/>
                    <a:pt x="12676" y="912"/>
                    <a:pt x="16979" y="745"/>
                  </a:cubicBezTo>
                  <a:cubicBezTo>
                    <a:pt x="17444" y="731"/>
                    <a:pt x="17909" y="725"/>
                    <a:pt x="18373" y="725"/>
                  </a:cubicBezTo>
                  <a:cubicBezTo>
                    <a:pt x="22366" y="725"/>
                    <a:pt x="26314" y="1218"/>
                    <a:pt x="30289" y="1846"/>
                  </a:cubicBezTo>
                  <a:cubicBezTo>
                    <a:pt x="36226" y="2780"/>
                    <a:pt x="42164" y="3948"/>
                    <a:pt x="48102" y="5015"/>
                  </a:cubicBezTo>
                  <a:cubicBezTo>
                    <a:pt x="49069" y="5214"/>
                    <a:pt x="50012" y="5510"/>
                    <a:pt x="51014" y="5510"/>
                  </a:cubicBezTo>
                  <a:cubicBezTo>
                    <a:pt x="51186" y="5510"/>
                    <a:pt x="51361" y="5502"/>
                    <a:pt x="51537" y="5482"/>
                  </a:cubicBezTo>
                  <a:cubicBezTo>
                    <a:pt x="48502" y="4782"/>
                    <a:pt x="45466" y="4048"/>
                    <a:pt x="42397" y="3414"/>
                  </a:cubicBezTo>
                  <a:cubicBezTo>
                    <a:pt x="39062" y="2713"/>
                    <a:pt x="35693" y="2080"/>
                    <a:pt x="32324" y="1446"/>
                  </a:cubicBezTo>
                  <a:cubicBezTo>
                    <a:pt x="28454" y="712"/>
                    <a:pt x="24551" y="245"/>
                    <a:pt x="20615" y="45"/>
                  </a:cubicBezTo>
                  <a:cubicBezTo>
                    <a:pt x="19994" y="15"/>
                    <a:pt x="19376" y="0"/>
                    <a:pt x="18760" y="0"/>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8" name="Google Shape;835;p70">
              <a:extLst>
                <a:ext uri="{FF2B5EF4-FFF2-40B4-BE49-F238E27FC236}">
                  <a16:creationId xmlns:a16="http://schemas.microsoft.com/office/drawing/2014/main" id="{0A976EEB-077B-D66A-4E29-833BD69F704B}"/>
                </a:ext>
              </a:extLst>
            </p:cNvPr>
            <p:cNvSpPr/>
            <p:nvPr/>
          </p:nvSpPr>
          <p:spPr>
            <a:xfrm>
              <a:off x="6568025" y="3982950"/>
              <a:ext cx="803925" cy="105800"/>
            </a:xfrm>
            <a:custGeom>
              <a:avLst/>
              <a:gdLst/>
              <a:ahLst/>
              <a:cxnLst/>
              <a:rect l="l" t="t" r="r" b="b"/>
              <a:pathLst>
                <a:path w="32157" h="4232" extrusionOk="0">
                  <a:moveTo>
                    <a:pt x="18432" y="0"/>
                  </a:moveTo>
                  <a:cubicBezTo>
                    <a:pt x="12165" y="0"/>
                    <a:pt x="6004" y="1171"/>
                    <a:pt x="0" y="4231"/>
                  </a:cubicBezTo>
                  <a:cubicBezTo>
                    <a:pt x="6421" y="1536"/>
                    <a:pt x="12993" y="477"/>
                    <a:pt x="19656" y="477"/>
                  </a:cubicBezTo>
                  <a:cubicBezTo>
                    <a:pt x="23793" y="477"/>
                    <a:pt x="27965" y="885"/>
                    <a:pt x="32156" y="1563"/>
                  </a:cubicBezTo>
                  <a:cubicBezTo>
                    <a:pt x="27540" y="611"/>
                    <a:pt x="22958" y="0"/>
                    <a:pt x="18432" y="0"/>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9" name="Google Shape;836;p70">
              <a:extLst>
                <a:ext uri="{FF2B5EF4-FFF2-40B4-BE49-F238E27FC236}">
                  <a16:creationId xmlns:a16="http://schemas.microsoft.com/office/drawing/2014/main" id="{139DE49F-ACE6-A5F7-E10B-CA4EB9F91C3A}"/>
                </a:ext>
              </a:extLst>
            </p:cNvPr>
            <p:cNvSpPr/>
            <p:nvPr/>
          </p:nvSpPr>
          <p:spPr>
            <a:xfrm>
              <a:off x="6658075" y="4079275"/>
              <a:ext cx="633825" cy="61175"/>
            </a:xfrm>
            <a:custGeom>
              <a:avLst/>
              <a:gdLst/>
              <a:ahLst/>
              <a:cxnLst/>
              <a:rect l="l" t="t" r="r" b="b"/>
              <a:pathLst>
                <a:path w="25353" h="2447" extrusionOk="0">
                  <a:moveTo>
                    <a:pt x="13349" y="1"/>
                  </a:moveTo>
                  <a:cubicBezTo>
                    <a:pt x="8869" y="1"/>
                    <a:pt x="4416" y="663"/>
                    <a:pt x="1" y="2446"/>
                  </a:cubicBezTo>
                  <a:cubicBezTo>
                    <a:pt x="4691" y="970"/>
                    <a:pt x="9412" y="426"/>
                    <a:pt x="14154" y="426"/>
                  </a:cubicBezTo>
                  <a:cubicBezTo>
                    <a:pt x="17876" y="426"/>
                    <a:pt x="21611" y="761"/>
                    <a:pt x="25352" y="1246"/>
                  </a:cubicBezTo>
                  <a:cubicBezTo>
                    <a:pt x="21334" y="524"/>
                    <a:pt x="17331" y="1"/>
                    <a:pt x="13349" y="1"/>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0" name="Google Shape;837;p70">
              <a:extLst>
                <a:ext uri="{FF2B5EF4-FFF2-40B4-BE49-F238E27FC236}">
                  <a16:creationId xmlns:a16="http://schemas.microsoft.com/office/drawing/2014/main" id="{5D9F991C-48C7-0AE0-28AD-F2FE31D2340D}"/>
                </a:ext>
              </a:extLst>
            </p:cNvPr>
            <p:cNvSpPr/>
            <p:nvPr/>
          </p:nvSpPr>
          <p:spPr>
            <a:xfrm>
              <a:off x="4968550" y="3846625"/>
              <a:ext cx="867300" cy="134550"/>
            </a:xfrm>
            <a:custGeom>
              <a:avLst/>
              <a:gdLst/>
              <a:ahLst/>
              <a:cxnLst/>
              <a:rect l="l" t="t" r="r" b="b"/>
              <a:pathLst>
                <a:path w="34692" h="5382" extrusionOk="0">
                  <a:moveTo>
                    <a:pt x="34175" y="0"/>
                  </a:moveTo>
                  <a:cubicBezTo>
                    <a:pt x="34052" y="0"/>
                    <a:pt x="33924" y="11"/>
                    <a:pt x="33791" y="11"/>
                  </a:cubicBezTo>
                  <a:cubicBezTo>
                    <a:pt x="30689" y="11"/>
                    <a:pt x="27620" y="11"/>
                    <a:pt x="24518" y="344"/>
                  </a:cubicBezTo>
                  <a:cubicBezTo>
                    <a:pt x="21516" y="645"/>
                    <a:pt x="18547" y="1078"/>
                    <a:pt x="15611" y="1612"/>
                  </a:cubicBezTo>
                  <a:cubicBezTo>
                    <a:pt x="12042" y="2246"/>
                    <a:pt x="8540" y="3180"/>
                    <a:pt x="5004" y="3980"/>
                  </a:cubicBezTo>
                  <a:cubicBezTo>
                    <a:pt x="3336" y="4347"/>
                    <a:pt x="1668" y="4814"/>
                    <a:pt x="0" y="5248"/>
                  </a:cubicBezTo>
                  <a:cubicBezTo>
                    <a:pt x="134" y="5337"/>
                    <a:pt x="267" y="5381"/>
                    <a:pt x="391" y="5381"/>
                  </a:cubicBezTo>
                  <a:cubicBezTo>
                    <a:pt x="452" y="5381"/>
                    <a:pt x="512" y="5370"/>
                    <a:pt x="567" y="5348"/>
                  </a:cubicBezTo>
                  <a:cubicBezTo>
                    <a:pt x="6471" y="3947"/>
                    <a:pt x="12376" y="2679"/>
                    <a:pt x="18380" y="1812"/>
                  </a:cubicBezTo>
                  <a:cubicBezTo>
                    <a:pt x="22333" y="1227"/>
                    <a:pt x="26309" y="945"/>
                    <a:pt x="30288" y="945"/>
                  </a:cubicBezTo>
                  <a:cubicBezTo>
                    <a:pt x="31078" y="945"/>
                    <a:pt x="31867" y="956"/>
                    <a:pt x="32657" y="978"/>
                  </a:cubicBezTo>
                  <a:cubicBezTo>
                    <a:pt x="32724" y="945"/>
                    <a:pt x="32790" y="945"/>
                    <a:pt x="32824" y="945"/>
                  </a:cubicBezTo>
                  <a:cubicBezTo>
                    <a:pt x="33391" y="544"/>
                    <a:pt x="34125" y="544"/>
                    <a:pt x="34692" y="144"/>
                  </a:cubicBezTo>
                  <a:cubicBezTo>
                    <a:pt x="34531" y="24"/>
                    <a:pt x="34359" y="0"/>
                    <a:pt x="34175" y="0"/>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1" name="Google Shape;838;p70">
              <a:extLst>
                <a:ext uri="{FF2B5EF4-FFF2-40B4-BE49-F238E27FC236}">
                  <a16:creationId xmlns:a16="http://schemas.microsoft.com/office/drawing/2014/main" id="{EE351FB8-6D1F-E569-9B91-AFDCF68569B3}"/>
                </a:ext>
              </a:extLst>
            </p:cNvPr>
            <p:cNvSpPr/>
            <p:nvPr/>
          </p:nvSpPr>
          <p:spPr>
            <a:xfrm>
              <a:off x="5132000" y="4031975"/>
              <a:ext cx="656850" cy="60100"/>
            </a:xfrm>
            <a:custGeom>
              <a:avLst/>
              <a:gdLst/>
              <a:ahLst/>
              <a:cxnLst/>
              <a:rect l="l" t="t" r="r" b="b"/>
              <a:pathLst>
                <a:path w="26274" h="2404" extrusionOk="0">
                  <a:moveTo>
                    <a:pt x="21650" y="0"/>
                  </a:moveTo>
                  <a:cubicBezTo>
                    <a:pt x="19355" y="0"/>
                    <a:pt x="17052" y="131"/>
                    <a:pt x="14777" y="302"/>
                  </a:cubicBezTo>
                  <a:cubicBezTo>
                    <a:pt x="11775" y="502"/>
                    <a:pt x="8806" y="869"/>
                    <a:pt x="5838" y="1336"/>
                  </a:cubicBezTo>
                  <a:cubicBezTo>
                    <a:pt x="3903" y="1670"/>
                    <a:pt x="1935" y="1870"/>
                    <a:pt x="0" y="2404"/>
                  </a:cubicBezTo>
                  <a:cubicBezTo>
                    <a:pt x="6878" y="1534"/>
                    <a:pt x="13756" y="581"/>
                    <a:pt x="20700" y="581"/>
                  </a:cubicBezTo>
                  <a:cubicBezTo>
                    <a:pt x="22546" y="581"/>
                    <a:pt x="24396" y="649"/>
                    <a:pt x="26252" y="803"/>
                  </a:cubicBezTo>
                  <a:cubicBezTo>
                    <a:pt x="26273" y="212"/>
                    <a:pt x="26161" y="115"/>
                    <a:pt x="25941" y="115"/>
                  </a:cubicBezTo>
                  <a:cubicBezTo>
                    <a:pt x="25833" y="115"/>
                    <a:pt x="25699" y="138"/>
                    <a:pt x="25542" y="138"/>
                  </a:cubicBezTo>
                  <a:cubicBezTo>
                    <a:pt x="25513" y="138"/>
                    <a:pt x="25483" y="137"/>
                    <a:pt x="25452" y="135"/>
                  </a:cubicBezTo>
                  <a:cubicBezTo>
                    <a:pt x="24191" y="40"/>
                    <a:pt x="22921" y="0"/>
                    <a:pt x="21650" y="0"/>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2" name="Google Shape;839;p70">
              <a:extLst>
                <a:ext uri="{FF2B5EF4-FFF2-40B4-BE49-F238E27FC236}">
                  <a16:creationId xmlns:a16="http://schemas.microsoft.com/office/drawing/2014/main" id="{2BD3B15A-397F-30C7-733D-4C7D659EE2E1}"/>
                </a:ext>
              </a:extLst>
            </p:cNvPr>
            <p:cNvSpPr/>
            <p:nvPr/>
          </p:nvSpPr>
          <p:spPr>
            <a:xfrm>
              <a:off x="5222050" y="4120775"/>
              <a:ext cx="567100" cy="37175"/>
            </a:xfrm>
            <a:custGeom>
              <a:avLst/>
              <a:gdLst/>
              <a:ahLst/>
              <a:cxnLst/>
              <a:rect l="l" t="t" r="r" b="b"/>
              <a:pathLst>
                <a:path w="22684" h="1487" extrusionOk="0">
                  <a:moveTo>
                    <a:pt x="18213" y="0"/>
                  </a:moveTo>
                  <a:cubicBezTo>
                    <a:pt x="12110" y="0"/>
                    <a:pt x="6034" y="334"/>
                    <a:pt x="1" y="1487"/>
                  </a:cubicBezTo>
                  <a:cubicBezTo>
                    <a:pt x="5667" y="860"/>
                    <a:pt x="11333" y="497"/>
                    <a:pt x="17028" y="497"/>
                  </a:cubicBezTo>
                  <a:cubicBezTo>
                    <a:pt x="18910" y="497"/>
                    <a:pt x="20795" y="537"/>
                    <a:pt x="22684" y="620"/>
                  </a:cubicBezTo>
                  <a:cubicBezTo>
                    <a:pt x="22684" y="420"/>
                    <a:pt x="22684" y="253"/>
                    <a:pt x="22684" y="53"/>
                  </a:cubicBezTo>
                  <a:cubicBezTo>
                    <a:pt x="21192" y="20"/>
                    <a:pt x="19701" y="0"/>
                    <a:pt x="18213" y="0"/>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3" name="Google Shape;840;p70">
              <a:extLst>
                <a:ext uri="{FF2B5EF4-FFF2-40B4-BE49-F238E27FC236}">
                  <a16:creationId xmlns:a16="http://schemas.microsoft.com/office/drawing/2014/main" id="{B27CEC7E-DBA0-3355-A2BA-D8DE564D995F}"/>
                </a:ext>
              </a:extLst>
            </p:cNvPr>
            <p:cNvSpPr/>
            <p:nvPr/>
          </p:nvSpPr>
          <p:spPr>
            <a:xfrm>
              <a:off x="5318800" y="3954400"/>
              <a:ext cx="466175" cy="41775"/>
            </a:xfrm>
            <a:custGeom>
              <a:avLst/>
              <a:gdLst/>
              <a:ahLst/>
              <a:cxnLst/>
              <a:rect l="l" t="t" r="r" b="b"/>
              <a:pathLst>
                <a:path w="18647" h="1671" extrusionOk="0">
                  <a:moveTo>
                    <a:pt x="17861" y="0"/>
                  </a:moveTo>
                  <a:cubicBezTo>
                    <a:pt x="17756" y="0"/>
                    <a:pt x="17651" y="3"/>
                    <a:pt x="17546" y="3"/>
                  </a:cubicBezTo>
                  <a:cubicBezTo>
                    <a:pt x="17373" y="1"/>
                    <a:pt x="17201" y="1"/>
                    <a:pt x="17028" y="1"/>
                  </a:cubicBezTo>
                  <a:cubicBezTo>
                    <a:pt x="13468" y="1"/>
                    <a:pt x="9938" y="323"/>
                    <a:pt x="6438" y="737"/>
                  </a:cubicBezTo>
                  <a:cubicBezTo>
                    <a:pt x="4270" y="1004"/>
                    <a:pt x="2135" y="1370"/>
                    <a:pt x="0" y="1671"/>
                  </a:cubicBezTo>
                  <a:cubicBezTo>
                    <a:pt x="4939" y="1193"/>
                    <a:pt x="9856" y="567"/>
                    <a:pt x="14820" y="567"/>
                  </a:cubicBezTo>
                  <a:cubicBezTo>
                    <a:pt x="16092" y="567"/>
                    <a:pt x="17367" y="608"/>
                    <a:pt x="18647" y="703"/>
                  </a:cubicBezTo>
                  <a:cubicBezTo>
                    <a:pt x="18647" y="503"/>
                    <a:pt x="18647" y="303"/>
                    <a:pt x="18647" y="136"/>
                  </a:cubicBezTo>
                  <a:cubicBezTo>
                    <a:pt x="18385" y="17"/>
                    <a:pt x="18123" y="0"/>
                    <a:pt x="17861" y="0"/>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4" name="Google Shape;841;p70">
              <a:extLst>
                <a:ext uri="{FF2B5EF4-FFF2-40B4-BE49-F238E27FC236}">
                  <a16:creationId xmlns:a16="http://schemas.microsoft.com/office/drawing/2014/main" id="{52C7DFA8-1E47-A4E6-EA9A-6EB4DB3EDF4E}"/>
                </a:ext>
              </a:extLst>
            </p:cNvPr>
            <p:cNvSpPr/>
            <p:nvPr/>
          </p:nvSpPr>
          <p:spPr>
            <a:xfrm>
              <a:off x="6031800" y="3884400"/>
              <a:ext cx="217675" cy="149300"/>
            </a:xfrm>
            <a:custGeom>
              <a:avLst/>
              <a:gdLst/>
              <a:ahLst/>
              <a:cxnLst/>
              <a:rect l="l" t="t" r="r" b="b"/>
              <a:pathLst>
                <a:path w="8707" h="5972" extrusionOk="0">
                  <a:moveTo>
                    <a:pt x="201" y="1"/>
                  </a:moveTo>
                  <a:lnTo>
                    <a:pt x="201" y="1"/>
                  </a:lnTo>
                  <a:cubicBezTo>
                    <a:pt x="234" y="301"/>
                    <a:pt x="201" y="635"/>
                    <a:pt x="1" y="901"/>
                  </a:cubicBezTo>
                  <a:cubicBezTo>
                    <a:pt x="34" y="968"/>
                    <a:pt x="34" y="1035"/>
                    <a:pt x="34" y="1102"/>
                  </a:cubicBezTo>
                  <a:cubicBezTo>
                    <a:pt x="3403" y="1902"/>
                    <a:pt x="6172" y="3737"/>
                    <a:pt x="8707" y="5972"/>
                  </a:cubicBezTo>
                  <a:cubicBezTo>
                    <a:pt x="6605" y="2936"/>
                    <a:pt x="3636" y="1168"/>
                    <a:pt x="201" y="1"/>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5" name="Google Shape;842;p70">
              <a:extLst>
                <a:ext uri="{FF2B5EF4-FFF2-40B4-BE49-F238E27FC236}">
                  <a16:creationId xmlns:a16="http://schemas.microsoft.com/office/drawing/2014/main" id="{D7A7D17A-773F-44E7-7D3F-820CA91879F1}"/>
                </a:ext>
              </a:extLst>
            </p:cNvPr>
            <p:cNvSpPr/>
            <p:nvPr/>
          </p:nvSpPr>
          <p:spPr>
            <a:xfrm>
              <a:off x="5845000" y="4127100"/>
              <a:ext cx="140125" cy="31700"/>
            </a:xfrm>
            <a:custGeom>
              <a:avLst/>
              <a:gdLst/>
              <a:ahLst/>
              <a:cxnLst/>
              <a:rect l="l" t="t" r="r" b="b"/>
              <a:pathLst>
                <a:path w="5605" h="1268" extrusionOk="0">
                  <a:moveTo>
                    <a:pt x="1613" y="0"/>
                  </a:moveTo>
                  <a:cubicBezTo>
                    <a:pt x="1267" y="0"/>
                    <a:pt x="918" y="38"/>
                    <a:pt x="568" y="133"/>
                  </a:cubicBezTo>
                  <a:cubicBezTo>
                    <a:pt x="301" y="167"/>
                    <a:pt x="101" y="300"/>
                    <a:pt x="1" y="533"/>
                  </a:cubicBezTo>
                  <a:cubicBezTo>
                    <a:pt x="1869" y="767"/>
                    <a:pt x="3737" y="1034"/>
                    <a:pt x="5605" y="1267"/>
                  </a:cubicBezTo>
                  <a:cubicBezTo>
                    <a:pt x="5304" y="1034"/>
                    <a:pt x="5004" y="800"/>
                    <a:pt x="4704" y="533"/>
                  </a:cubicBezTo>
                  <a:cubicBezTo>
                    <a:pt x="4659" y="556"/>
                    <a:pt x="4617" y="565"/>
                    <a:pt x="4577" y="565"/>
                  </a:cubicBezTo>
                  <a:cubicBezTo>
                    <a:pt x="4442" y="565"/>
                    <a:pt x="4333" y="459"/>
                    <a:pt x="4204" y="433"/>
                  </a:cubicBezTo>
                  <a:cubicBezTo>
                    <a:pt x="3344" y="242"/>
                    <a:pt x="2485" y="0"/>
                    <a:pt x="1613" y="0"/>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6" name="Google Shape;843;p70">
              <a:extLst>
                <a:ext uri="{FF2B5EF4-FFF2-40B4-BE49-F238E27FC236}">
                  <a16:creationId xmlns:a16="http://schemas.microsoft.com/office/drawing/2014/main" id="{B699BA01-CD1B-498B-94D4-34692D1B39D8}"/>
                </a:ext>
              </a:extLst>
            </p:cNvPr>
            <p:cNvSpPr/>
            <p:nvPr/>
          </p:nvSpPr>
          <p:spPr>
            <a:xfrm>
              <a:off x="5542275" y="2440275"/>
              <a:ext cx="2090700" cy="1606775"/>
            </a:xfrm>
            <a:custGeom>
              <a:avLst/>
              <a:gdLst/>
              <a:ahLst/>
              <a:cxnLst/>
              <a:rect l="l" t="t" r="r" b="b"/>
              <a:pathLst>
                <a:path w="83628" h="64271" extrusionOk="0">
                  <a:moveTo>
                    <a:pt x="17063" y="0"/>
                  </a:moveTo>
                  <a:cubicBezTo>
                    <a:pt x="16874" y="0"/>
                    <a:pt x="16663" y="70"/>
                    <a:pt x="16413" y="225"/>
                  </a:cubicBezTo>
                  <a:cubicBezTo>
                    <a:pt x="13344" y="2193"/>
                    <a:pt x="10242" y="4127"/>
                    <a:pt x="7139" y="6062"/>
                  </a:cubicBezTo>
                  <a:cubicBezTo>
                    <a:pt x="4771" y="7530"/>
                    <a:pt x="2369" y="9031"/>
                    <a:pt x="1" y="10499"/>
                  </a:cubicBezTo>
                  <a:cubicBezTo>
                    <a:pt x="1602" y="12000"/>
                    <a:pt x="3237" y="13501"/>
                    <a:pt x="4804" y="15035"/>
                  </a:cubicBezTo>
                  <a:cubicBezTo>
                    <a:pt x="7073" y="17237"/>
                    <a:pt x="9341" y="19472"/>
                    <a:pt x="11476" y="21807"/>
                  </a:cubicBezTo>
                  <a:cubicBezTo>
                    <a:pt x="13110" y="23608"/>
                    <a:pt x="14778" y="25376"/>
                    <a:pt x="16379" y="27177"/>
                  </a:cubicBezTo>
                  <a:cubicBezTo>
                    <a:pt x="19815" y="31113"/>
                    <a:pt x="23084" y="35183"/>
                    <a:pt x="26086" y="39486"/>
                  </a:cubicBezTo>
                  <a:cubicBezTo>
                    <a:pt x="28254" y="42588"/>
                    <a:pt x="30389" y="45724"/>
                    <a:pt x="31957" y="49193"/>
                  </a:cubicBezTo>
                  <a:cubicBezTo>
                    <a:pt x="33191" y="51895"/>
                    <a:pt x="33992" y="54664"/>
                    <a:pt x="34325" y="57599"/>
                  </a:cubicBezTo>
                  <a:cubicBezTo>
                    <a:pt x="34325" y="57833"/>
                    <a:pt x="34225" y="58199"/>
                    <a:pt x="34559" y="58266"/>
                  </a:cubicBezTo>
                  <a:lnTo>
                    <a:pt x="34559" y="64270"/>
                  </a:lnTo>
                  <a:cubicBezTo>
                    <a:pt x="36293" y="61869"/>
                    <a:pt x="37928" y="59634"/>
                    <a:pt x="39562" y="57366"/>
                  </a:cubicBezTo>
                  <a:cubicBezTo>
                    <a:pt x="39578" y="57367"/>
                    <a:pt x="39594" y="57367"/>
                    <a:pt x="39609" y="57367"/>
                  </a:cubicBezTo>
                  <a:cubicBezTo>
                    <a:pt x="39976" y="57367"/>
                    <a:pt x="40137" y="56988"/>
                    <a:pt x="40330" y="56732"/>
                  </a:cubicBezTo>
                  <a:cubicBezTo>
                    <a:pt x="43232" y="52896"/>
                    <a:pt x="46334" y="49226"/>
                    <a:pt x="49603" y="45690"/>
                  </a:cubicBezTo>
                  <a:cubicBezTo>
                    <a:pt x="53439" y="41521"/>
                    <a:pt x="57642" y="37751"/>
                    <a:pt x="62345" y="34583"/>
                  </a:cubicBezTo>
                  <a:lnTo>
                    <a:pt x="62345" y="34616"/>
                  </a:lnTo>
                  <a:cubicBezTo>
                    <a:pt x="63046" y="34082"/>
                    <a:pt x="63846" y="33715"/>
                    <a:pt x="64547" y="33215"/>
                  </a:cubicBezTo>
                  <a:cubicBezTo>
                    <a:pt x="69417" y="30046"/>
                    <a:pt x="74554" y="27377"/>
                    <a:pt x="79858" y="24976"/>
                  </a:cubicBezTo>
                  <a:cubicBezTo>
                    <a:pt x="79958" y="24942"/>
                    <a:pt x="80225" y="24809"/>
                    <a:pt x="80558" y="24642"/>
                  </a:cubicBezTo>
                  <a:cubicBezTo>
                    <a:pt x="81793" y="24008"/>
                    <a:pt x="82827" y="23541"/>
                    <a:pt x="83627" y="23208"/>
                  </a:cubicBezTo>
                  <a:lnTo>
                    <a:pt x="83627" y="23208"/>
                  </a:lnTo>
                  <a:cubicBezTo>
                    <a:pt x="82460" y="23541"/>
                    <a:pt x="80592" y="24142"/>
                    <a:pt x="78323" y="24842"/>
                  </a:cubicBezTo>
                  <a:cubicBezTo>
                    <a:pt x="76422" y="25409"/>
                    <a:pt x="73487" y="26310"/>
                    <a:pt x="69984" y="27544"/>
                  </a:cubicBezTo>
                  <a:cubicBezTo>
                    <a:pt x="58209" y="31781"/>
                    <a:pt x="49770" y="34883"/>
                    <a:pt x="42698" y="42121"/>
                  </a:cubicBezTo>
                  <a:cubicBezTo>
                    <a:pt x="40997" y="43889"/>
                    <a:pt x="38562" y="46725"/>
                    <a:pt x="36293" y="50794"/>
                  </a:cubicBezTo>
                  <a:cubicBezTo>
                    <a:pt x="36027" y="43255"/>
                    <a:pt x="35059" y="37118"/>
                    <a:pt x="34159" y="32781"/>
                  </a:cubicBezTo>
                  <a:cubicBezTo>
                    <a:pt x="33391" y="29012"/>
                    <a:pt x="32791" y="26177"/>
                    <a:pt x="31390" y="22407"/>
                  </a:cubicBezTo>
                  <a:cubicBezTo>
                    <a:pt x="29422" y="17137"/>
                    <a:pt x="26653" y="12300"/>
                    <a:pt x="23351" y="7730"/>
                  </a:cubicBezTo>
                  <a:cubicBezTo>
                    <a:pt x="21616" y="5328"/>
                    <a:pt x="19782" y="2927"/>
                    <a:pt x="17947" y="592"/>
                  </a:cubicBezTo>
                  <a:cubicBezTo>
                    <a:pt x="17668" y="227"/>
                    <a:pt x="17403" y="0"/>
                    <a:pt x="1706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7" name="Google Shape;844;p70">
              <a:extLst>
                <a:ext uri="{FF2B5EF4-FFF2-40B4-BE49-F238E27FC236}">
                  <a16:creationId xmlns:a16="http://schemas.microsoft.com/office/drawing/2014/main" id="{FD874E02-774C-F0AC-5352-AFBE7C73EF9D}"/>
                </a:ext>
              </a:extLst>
            </p:cNvPr>
            <p:cNvSpPr/>
            <p:nvPr/>
          </p:nvSpPr>
          <p:spPr>
            <a:xfrm>
              <a:off x="4916850" y="3048800"/>
              <a:ext cx="1384325" cy="812575"/>
            </a:xfrm>
            <a:custGeom>
              <a:avLst/>
              <a:gdLst/>
              <a:ahLst/>
              <a:cxnLst/>
              <a:rect l="l" t="t" r="r" b="b"/>
              <a:pathLst>
                <a:path w="55373" h="32503" extrusionOk="0">
                  <a:moveTo>
                    <a:pt x="21649" y="1"/>
                  </a:moveTo>
                  <a:cubicBezTo>
                    <a:pt x="21549" y="134"/>
                    <a:pt x="21482" y="268"/>
                    <a:pt x="21349" y="368"/>
                  </a:cubicBezTo>
                  <a:cubicBezTo>
                    <a:pt x="19914" y="1335"/>
                    <a:pt x="18547" y="2369"/>
                    <a:pt x="17179" y="3370"/>
                  </a:cubicBezTo>
                  <a:cubicBezTo>
                    <a:pt x="14077" y="5672"/>
                    <a:pt x="11275" y="8273"/>
                    <a:pt x="8439" y="10909"/>
                  </a:cubicBezTo>
                  <a:cubicBezTo>
                    <a:pt x="5637" y="13511"/>
                    <a:pt x="3002" y="16346"/>
                    <a:pt x="367" y="19148"/>
                  </a:cubicBezTo>
                  <a:cubicBezTo>
                    <a:pt x="200" y="19315"/>
                    <a:pt x="0" y="19481"/>
                    <a:pt x="0" y="19782"/>
                  </a:cubicBezTo>
                  <a:cubicBezTo>
                    <a:pt x="176" y="20016"/>
                    <a:pt x="428" y="20121"/>
                    <a:pt x="712" y="20121"/>
                  </a:cubicBezTo>
                  <a:cubicBezTo>
                    <a:pt x="752" y="20121"/>
                    <a:pt x="793" y="20119"/>
                    <a:pt x="834" y="20115"/>
                  </a:cubicBezTo>
                  <a:cubicBezTo>
                    <a:pt x="893" y="20113"/>
                    <a:pt x="953" y="20112"/>
                    <a:pt x="1012" y="20112"/>
                  </a:cubicBezTo>
                  <a:cubicBezTo>
                    <a:pt x="1849" y="20112"/>
                    <a:pt x="2661" y="20320"/>
                    <a:pt x="3503" y="20382"/>
                  </a:cubicBezTo>
                  <a:cubicBezTo>
                    <a:pt x="7105" y="20649"/>
                    <a:pt x="10674" y="20983"/>
                    <a:pt x="14244" y="21316"/>
                  </a:cubicBezTo>
                  <a:cubicBezTo>
                    <a:pt x="18280" y="21683"/>
                    <a:pt x="22283" y="22083"/>
                    <a:pt x="26285" y="22617"/>
                  </a:cubicBezTo>
                  <a:cubicBezTo>
                    <a:pt x="31623" y="23284"/>
                    <a:pt x="36960" y="24185"/>
                    <a:pt x="42163" y="25619"/>
                  </a:cubicBezTo>
                  <a:cubicBezTo>
                    <a:pt x="45766" y="26620"/>
                    <a:pt x="49269" y="27888"/>
                    <a:pt x="52271" y="30223"/>
                  </a:cubicBezTo>
                  <a:cubicBezTo>
                    <a:pt x="52971" y="30790"/>
                    <a:pt x="53572" y="31457"/>
                    <a:pt x="54239" y="32091"/>
                  </a:cubicBezTo>
                  <a:cubicBezTo>
                    <a:pt x="54401" y="32253"/>
                    <a:pt x="54629" y="32503"/>
                    <a:pt x="54852" y="32503"/>
                  </a:cubicBezTo>
                  <a:cubicBezTo>
                    <a:pt x="54904" y="32503"/>
                    <a:pt x="54955" y="32489"/>
                    <a:pt x="55006" y="32457"/>
                  </a:cubicBezTo>
                  <a:cubicBezTo>
                    <a:pt x="55373" y="32191"/>
                    <a:pt x="55106" y="31824"/>
                    <a:pt x="54973" y="31523"/>
                  </a:cubicBezTo>
                  <a:cubicBezTo>
                    <a:pt x="54706" y="30990"/>
                    <a:pt x="54406" y="30456"/>
                    <a:pt x="54039" y="30022"/>
                  </a:cubicBezTo>
                  <a:cubicBezTo>
                    <a:pt x="53905" y="29889"/>
                    <a:pt x="53772" y="29756"/>
                    <a:pt x="53638" y="29655"/>
                  </a:cubicBezTo>
                  <a:cubicBezTo>
                    <a:pt x="53605" y="29522"/>
                    <a:pt x="53538" y="29422"/>
                    <a:pt x="53505" y="29355"/>
                  </a:cubicBezTo>
                  <a:cubicBezTo>
                    <a:pt x="51036" y="25319"/>
                    <a:pt x="48134" y="21616"/>
                    <a:pt x="44899" y="18181"/>
                  </a:cubicBezTo>
                  <a:cubicBezTo>
                    <a:pt x="42731" y="15846"/>
                    <a:pt x="40462" y="13611"/>
                    <a:pt x="38027" y="11576"/>
                  </a:cubicBezTo>
                  <a:cubicBezTo>
                    <a:pt x="34558" y="8674"/>
                    <a:pt x="30955" y="6005"/>
                    <a:pt x="27253" y="3437"/>
                  </a:cubicBezTo>
                  <a:cubicBezTo>
                    <a:pt x="26252" y="2770"/>
                    <a:pt x="25251" y="2069"/>
                    <a:pt x="24251" y="1402"/>
                  </a:cubicBezTo>
                  <a:cubicBezTo>
                    <a:pt x="24251" y="1469"/>
                    <a:pt x="24251" y="1535"/>
                    <a:pt x="24217" y="1602"/>
                  </a:cubicBezTo>
                  <a:cubicBezTo>
                    <a:pt x="23517" y="835"/>
                    <a:pt x="22716" y="201"/>
                    <a:pt x="21649" y="1"/>
                  </a:cubicBezTo>
                  <a:close/>
                </a:path>
              </a:pathLst>
            </a:custGeom>
            <a:solidFill>
              <a:srgbClr val="F7F7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8" name="Google Shape;845;p70">
              <a:extLst>
                <a:ext uri="{FF2B5EF4-FFF2-40B4-BE49-F238E27FC236}">
                  <a16:creationId xmlns:a16="http://schemas.microsoft.com/office/drawing/2014/main" id="{EBDBC069-638B-96E9-1C19-762398D246CC}"/>
                </a:ext>
              </a:extLst>
            </p:cNvPr>
            <p:cNvSpPr/>
            <p:nvPr/>
          </p:nvSpPr>
          <p:spPr>
            <a:xfrm>
              <a:off x="4636650" y="3556550"/>
              <a:ext cx="1722075" cy="527425"/>
            </a:xfrm>
            <a:custGeom>
              <a:avLst/>
              <a:gdLst/>
              <a:ahLst/>
              <a:cxnLst/>
              <a:rect l="l" t="t" r="r" b="b"/>
              <a:pathLst>
                <a:path w="68883" h="21097" extrusionOk="0">
                  <a:moveTo>
                    <a:pt x="14942" y="1"/>
                  </a:moveTo>
                  <a:cubicBezTo>
                    <a:pt x="14743" y="1"/>
                    <a:pt x="14552" y="46"/>
                    <a:pt x="14377" y="206"/>
                  </a:cubicBezTo>
                  <a:cubicBezTo>
                    <a:pt x="14377" y="406"/>
                    <a:pt x="14277" y="572"/>
                    <a:pt x="14143" y="706"/>
                  </a:cubicBezTo>
                  <a:cubicBezTo>
                    <a:pt x="11542" y="3341"/>
                    <a:pt x="9140" y="6143"/>
                    <a:pt x="6671" y="8912"/>
                  </a:cubicBezTo>
                  <a:cubicBezTo>
                    <a:pt x="4437" y="11447"/>
                    <a:pt x="2135" y="13949"/>
                    <a:pt x="0" y="16617"/>
                  </a:cubicBezTo>
                  <a:cubicBezTo>
                    <a:pt x="3536" y="16217"/>
                    <a:pt x="7038" y="15550"/>
                    <a:pt x="10541" y="14883"/>
                  </a:cubicBezTo>
                  <a:cubicBezTo>
                    <a:pt x="16612" y="13682"/>
                    <a:pt x="22650" y="12314"/>
                    <a:pt x="28687" y="11080"/>
                  </a:cubicBezTo>
                  <a:cubicBezTo>
                    <a:pt x="32857" y="10246"/>
                    <a:pt x="37060" y="9646"/>
                    <a:pt x="41296" y="9379"/>
                  </a:cubicBezTo>
                  <a:cubicBezTo>
                    <a:pt x="42267" y="9325"/>
                    <a:pt x="43240" y="9298"/>
                    <a:pt x="44214" y="9298"/>
                  </a:cubicBezTo>
                  <a:cubicBezTo>
                    <a:pt x="46856" y="9298"/>
                    <a:pt x="49505" y="9498"/>
                    <a:pt x="52137" y="9913"/>
                  </a:cubicBezTo>
                  <a:cubicBezTo>
                    <a:pt x="55740" y="10480"/>
                    <a:pt x="59142" y="11580"/>
                    <a:pt x="62078" y="13782"/>
                  </a:cubicBezTo>
                  <a:cubicBezTo>
                    <a:pt x="64579" y="15650"/>
                    <a:pt x="66581" y="17852"/>
                    <a:pt x="67715" y="20787"/>
                  </a:cubicBezTo>
                  <a:cubicBezTo>
                    <a:pt x="67814" y="21023"/>
                    <a:pt x="67970" y="21097"/>
                    <a:pt x="68144" y="21097"/>
                  </a:cubicBezTo>
                  <a:cubicBezTo>
                    <a:pt x="68264" y="21097"/>
                    <a:pt x="68393" y="21061"/>
                    <a:pt x="68516" y="21020"/>
                  </a:cubicBezTo>
                  <a:cubicBezTo>
                    <a:pt x="68849" y="20820"/>
                    <a:pt x="68883" y="20487"/>
                    <a:pt x="68849" y="20120"/>
                  </a:cubicBezTo>
                  <a:cubicBezTo>
                    <a:pt x="68749" y="19453"/>
                    <a:pt x="68682" y="18752"/>
                    <a:pt x="68349" y="18118"/>
                  </a:cubicBezTo>
                  <a:cubicBezTo>
                    <a:pt x="68215" y="17918"/>
                    <a:pt x="68115" y="17718"/>
                    <a:pt x="68015" y="17518"/>
                  </a:cubicBezTo>
                  <a:cubicBezTo>
                    <a:pt x="67348" y="14382"/>
                    <a:pt x="65513" y="11947"/>
                    <a:pt x="63078" y="9913"/>
                  </a:cubicBezTo>
                  <a:cubicBezTo>
                    <a:pt x="60977" y="8178"/>
                    <a:pt x="58408" y="7144"/>
                    <a:pt x="55840" y="6243"/>
                  </a:cubicBezTo>
                  <a:cubicBezTo>
                    <a:pt x="50503" y="4409"/>
                    <a:pt x="44999" y="3408"/>
                    <a:pt x="39462" y="2641"/>
                  </a:cubicBezTo>
                  <a:cubicBezTo>
                    <a:pt x="36559" y="2240"/>
                    <a:pt x="33624" y="1873"/>
                    <a:pt x="30689" y="1640"/>
                  </a:cubicBezTo>
                  <a:cubicBezTo>
                    <a:pt x="27686" y="1406"/>
                    <a:pt x="24684" y="1073"/>
                    <a:pt x="21649" y="773"/>
                  </a:cubicBezTo>
                  <a:cubicBezTo>
                    <a:pt x="20664" y="744"/>
                    <a:pt x="19679" y="550"/>
                    <a:pt x="18674" y="550"/>
                  </a:cubicBezTo>
                  <a:cubicBezTo>
                    <a:pt x="18488" y="550"/>
                    <a:pt x="18301" y="557"/>
                    <a:pt x="18113" y="572"/>
                  </a:cubicBezTo>
                  <a:cubicBezTo>
                    <a:pt x="18113" y="572"/>
                    <a:pt x="18113" y="572"/>
                    <a:pt x="18113" y="606"/>
                  </a:cubicBezTo>
                  <a:cubicBezTo>
                    <a:pt x="18080" y="572"/>
                    <a:pt x="18080" y="506"/>
                    <a:pt x="18046" y="472"/>
                  </a:cubicBezTo>
                  <a:cubicBezTo>
                    <a:pt x="17246" y="172"/>
                    <a:pt x="16412" y="206"/>
                    <a:pt x="15611" y="72"/>
                  </a:cubicBezTo>
                  <a:cubicBezTo>
                    <a:pt x="15385" y="55"/>
                    <a:pt x="15159" y="1"/>
                    <a:pt x="14942" y="1"/>
                  </a:cubicBezTo>
                  <a:close/>
                </a:path>
              </a:pathLst>
            </a:custGeom>
            <a:solidFill>
              <a:srgbClr val="F7F7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9" name="Google Shape;846;p70">
              <a:extLst>
                <a:ext uri="{FF2B5EF4-FFF2-40B4-BE49-F238E27FC236}">
                  <a16:creationId xmlns:a16="http://schemas.microsoft.com/office/drawing/2014/main" id="{501A90E8-4446-5C6E-C7A0-98A656D0B10B}"/>
                </a:ext>
              </a:extLst>
            </p:cNvPr>
            <p:cNvSpPr/>
            <p:nvPr/>
          </p:nvSpPr>
          <p:spPr>
            <a:xfrm>
              <a:off x="5317950" y="2758600"/>
              <a:ext cx="1082475" cy="1322650"/>
            </a:xfrm>
            <a:custGeom>
              <a:avLst/>
              <a:gdLst/>
              <a:ahLst/>
              <a:cxnLst/>
              <a:rect l="l" t="t" r="r" b="b"/>
              <a:pathLst>
                <a:path w="43299" h="52906" extrusionOk="0">
                  <a:moveTo>
                    <a:pt x="11109" y="1"/>
                  </a:moveTo>
                  <a:cubicBezTo>
                    <a:pt x="11109" y="1"/>
                    <a:pt x="11042" y="34"/>
                    <a:pt x="11009" y="34"/>
                  </a:cubicBezTo>
                  <a:cubicBezTo>
                    <a:pt x="10909" y="267"/>
                    <a:pt x="10742" y="434"/>
                    <a:pt x="10508" y="534"/>
                  </a:cubicBezTo>
                  <a:cubicBezTo>
                    <a:pt x="6806" y="2536"/>
                    <a:pt x="3403" y="5004"/>
                    <a:pt x="1" y="7473"/>
                  </a:cubicBezTo>
                  <a:cubicBezTo>
                    <a:pt x="268" y="7873"/>
                    <a:pt x="701" y="8106"/>
                    <a:pt x="1102" y="8340"/>
                  </a:cubicBezTo>
                  <a:cubicBezTo>
                    <a:pt x="7506" y="12409"/>
                    <a:pt x="13877" y="16579"/>
                    <a:pt x="19948" y="21216"/>
                  </a:cubicBezTo>
                  <a:cubicBezTo>
                    <a:pt x="23885" y="24251"/>
                    <a:pt x="27487" y="27654"/>
                    <a:pt x="30756" y="31423"/>
                  </a:cubicBezTo>
                  <a:cubicBezTo>
                    <a:pt x="34025" y="35192"/>
                    <a:pt x="36961" y="39162"/>
                    <a:pt x="39329" y="43565"/>
                  </a:cubicBezTo>
                  <a:cubicBezTo>
                    <a:pt x="40763" y="46267"/>
                    <a:pt x="42031" y="49036"/>
                    <a:pt x="42164" y="52171"/>
                  </a:cubicBezTo>
                  <a:cubicBezTo>
                    <a:pt x="42164" y="52471"/>
                    <a:pt x="42131" y="52905"/>
                    <a:pt x="42665" y="52905"/>
                  </a:cubicBezTo>
                  <a:cubicBezTo>
                    <a:pt x="42998" y="52705"/>
                    <a:pt x="42998" y="52338"/>
                    <a:pt x="43065" y="52038"/>
                  </a:cubicBezTo>
                  <a:cubicBezTo>
                    <a:pt x="43298" y="50737"/>
                    <a:pt x="43232" y="49469"/>
                    <a:pt x="43165" y="48168"/>
                  </a:cubicBezTo>
                  <a:cubicBezTo>
                    <a:pt x="43098" y="47902"/>
                    <a:pt x="42998" y="47635"/>
                    <a:pt x="42931" y="47368"/>
                  </a:cubicBezTo>
                  <a:cubicBezTo>
                    <a:pt x="42998" y="43832"/>
                    <a:pt x="42264" y="40396"/>
                    <a:pt x="40863" y="37127"/>
                  </a:cubicBezTo>
                  <a:cubicBezTo>
                    <a:pt x="38795" y="32257"/>
                    <a:pt x="35626" y="28087"/>
                    <a:pt x="32491" y="23851"/>
                  </a:cubicBezTo>
                  <a:cubicBezTo>
                    <a:pt x="29956" y="20415"/>
                    <a:pt x="27287" y="17079"/>
                    <a:pt x="24485" y="13877"/>
                  </a:cubicBezTo>
                  <a:cubicBezTo>
                    <a:pt x="22017" y="11042"/>
                    <a:pt x="19515" y="8240"/>
                    <a:pt x="16813" y="5638"/>
                  </a:cubicBezTo>
                  <a:cubicBezTo>
                    <a:pt x="15879" y="4637"/>
                    <a:pt x="14945" y="3603"/>
                    <a:pt x="13877" y="2736"/>
                  </a:cubicBezTo>
                  <a:cubicBezTo>
                    <a:pt x="13911" y="2703"/>
                    <a:pt x="13911" y="2669"/>
                    <a:pt x="13911" y="2636"/>
                  </a:cubicBezTo>
                  <a:cubicBezTo>
                    <a:pt x="13244" y="1502"/>
                    <a:pt x="12176" y="734"/>
                    <a:pt x="11109" y="1"/>
                  </a:cubicBezTo>
                  <a:close/>
                </a:path>
              </a:pathLst>
            </a:custGeom>
            <a:solidFill>
              <a:srgbClr val="F7F7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40" name="Google Shape;847;p70">
              <a:extLst>
                <a:ext uri="{FF2B5EF4-FFF2-40B4-BE49-F238E27FC236}">
                  <a16:creationId xmlns:a16="http://schemas.microsoft.com/office/drawing/2014/main" id="{676F43FF-905E-171B-4327-96B0D533A8B2}"/>
                </a:ext>
              </a:extLst>
            </p:cNvPr>
            <p:cNvSpPr/>
            <p:nvPr/>
          </p:nvSpPr>
          <p:spPr>
            <a:xfrm>
              <a:off x="6401225" y="3495475"/>
              <a:ext cx="1623700" cy="595800"/>
            </a:xfrm>
            <a:custGeom>
              <a:avLst/>
              <a:gdLst/>
              <a:ahLst/>
              <a:cxnLst/>
              <a:rect l="l" t="t" r="r" b="b"/>
              <a:pathLst>
                <a:path w="64948" h="23832" extrusionOk="0">
                  <a:moveTo>
                    <a:pt x="31296" y="1"/>
                  </a:moveTo>
                  <a:cubicBezTo>
                    <a:pt x="29430" y="1"/>
                    <a:pt x="27569" y="92"/>
                    <a:pt x="25719" y="414"/>
                  </a:cubicBezTo>
                  <a:cubicBezTo>
                    <a:pt x="22417" y="947"/>
                    <a:pt x="19281" y="1848"/>
                    <a:pt x="16312" y="3416"/>
                  </a:cubicBezTo>
                  <a:cubicBezTo>
                    <a:pt x="16079" y="3549"/>
                    <a:pt x="14711" y="4517"/>
                    <a:pt x="14678" y="4517"/>
                  </a:cubicBezTo>
                  <a:cubicBezTo>
                    <a:pt x="14444" y="4750"/>
                    <a:pt x="14211" y="4917"/>
                    <a:pt x="14011" y="5150"/>
                  </a:cubicBezTo>
                  <a:cubicBezTo>
                    <a:pt x="12310" y="7185"/>
                    <a:pt x="10575" y="9153"/>
                    <a:pt x="8907" y="11221"/>
                  </a:cubicBezTo>
                  <a:cubicBezTo>
                    <a:pt x="6906" y="13757"/>
                    <a:pt x="4904" y="16325"/>
                    <a:pt x="3103" y="19060"/>
                  </a:cubicBezTo>
                  <a:cubicBezTo>
                    <a:pt x="1935" y="20495"/>
                    <a:pt x="901" y="22062"/>
                    <a:pt x="1" y="23730"/>
                  </a:cubicBezTo>
                  <a:cubicBezTo>
                    <a:pt x="65" y="23795"/>
                    <a:pt x="144" y="23832"/>
                    <a:pt x="227" y="23832"/>
                  </a:cubicBezTo>
                  <a:cubicBezTo>
                    <a:pt x="273" y="23832"/>
                    <a:pt x="320" y="23821"/>
                    <a:pt x="368" y="23797"/>
                  </a:cubicBezTo>
                  <a:cubicBezTo>
                    <a:pt x="635" y="23430"/>
                    <a:pt x="868" y="22996"/>
                    <a:pt x="1168" y="22663"/>
                  </a:cubicBezTo>
                  <a:cubicBezTo>
                    <a:pt x="3503" y="20161"/>
                    <a:pt x="6172" y="18193"/>
                    <a:pt x="9274" y="16759"/>
                  </a:cubicBezTo>
                  <a:cubicBezTo>
                    <a:pt x="13677" y="14724"/>
                    <a:pt x="18347" y="13790"/>
                    <a:pt x="23151" y="13456"/>
                  </a:cubicBezTo>
                  <a:cubicBezTo>
                    <a:pt x="23801" y="13390"/>
                    <a:pt x="24452" y="13356"/>
                    <a:pt x="25102" y="13356"/>
                  </a:cubicBezTo>
                  <a:cubicBezTo>
                    <a:pt x="25752" y="13356"/>
                    <a:pt x="26403" y="13390"/>
                    <a:pt x="27053" y="13456"/>
                  </a:cubicBezTo>
                  <a:cubicBezTo>
                    <a:pt x="29021" y="13456"/>
                    <a:pt x="30956" y="13690"/>
                    <a:pt x="32891" y="13823"/>
                  </a:cubicBezTo>
                  <a:cubicBezTo>
                    <a:pt x="36827" y="14057"/>
                    <a:pt x="40630" y="14957"/>
                    <a:pt x="44499" y="15591"/>
                  </a:cubicBezTo>
                  <a:cubicBezTo>
                    <a:pt x="46334" y="15891"/>
                    <a:pt x="48135" y="16492"/>
                    <a:pt x="50036" y="16659"/>
                  </a:cubicBezTo>
                  <a:cubicBezTo>
                    <a:pt x="50804" y="16959"/>
                    <a:pt x="51638" y="16992"/>
                    <a:pt x="52472" y="17126"/>
                  </a:cubicBezTo>
                  <a:cubicBezTo>
                    <a:pt x="56608" y="17926"/>
                    <a:pt x="60777" y="18593"/>
                    <a:pt x="64947" y="19060"/>
                  </a:cubicBezTo>
                  <a:cubicBezTo>
                    <a:pt x="64880" y="18693"/>
                    <a:pt x="64680" y="18427"/>
                    <a:pt x="64480" y="18160"/>
                  </a:cubicBezTo>
                  <a:cubicBezTo>
                    <a:pt x="61645" y="13923"/>
                    <a:pt x="58743" y="9754"/>
                    <a:pt x="55974" y="5484"/>
                  </a:cubicBezTo>
                  <a:cubicBezTo>
                    <a:pt x="55140" y="4150"/>
                    <a:pt x="54073" y="3516"/>
                    <a:pt x="52638" y="3182"/>
                  </a:cubicBezTo>
                  <a:cubicBezTo>
                    <a:pt x="48936" y="2248"/>
                    <a:pt x="45233" y="1514"/>
                    <a:pt x="41497" y="914"/>
                  </a:cubicBezTo>
                  <a:cubicBezTo>
                    <a:pt x="39329" y="580"/>
                    <a:pt x="37161" y="180"/>
                    <a:pt x="34992" y="80"/>
                  </a:cubicBezTo>
                  <a:cubicBezTo>
                    <a:pt x="33760" y="40"/>
                    <a:pt x="32527" y="1"/>
                    <a:pt x="31296" y="1"/>
                  </a:cubicBezTo>
                  <a:close/>
                </a:path>
              </a:pathLst>
            </a:custGeom>
            <a:solidFill>
              <a:srgbClr val="F6F7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41" name="Google Shape;848;p70">
              <a:extLst>
                <a:ext uri="{FF2B5EF4-FFF2-40B4-BE49-F238E27FC236}">
                  <a16:creationId xmlns:a16="http://schemas.microsoft.com/office/drawing/2014/main" id="{AAC4BA90-04DD-BEB8-70BF-AF393E2C6FE5}"/>
                </a:ext>
              </a:extLst>
            </p:cNvPr>
            <p:cNvSpPr/>
            <p:nvPr/>
          </p:nvSpPr>
          <p:spPr>
            <a:xfrm>
              <a:off x="5859175" y="4099775"/>
              <a:ext cx="103425" cy="42225"/>
            </a:xfrm>
            <a:custGeom>
              <a:avLst/>
              <a:gdLst/>
              <a:ahLst/>
              <a:cxnLst/>
              <a:rect l="l" t="t" r="r" b="b"/>
              <a:pathLst>
                <a:path w="4137" h="1689" extrusionOk="0">
                  <a:moveTo>
                    <a:pt x="1928" y="0"/>
                  </a:moveTo>
                  <a:cubicBezTo>
                    <a:pt x="1848" y="0"/>
                    <a:pt x="1762" y="27"/>
                    <a:pt x="1668" y="92"/>
                  </a:cubicBezTo>
                  <a:cubicBezTo>
                    <a:pt x="1135" y="526"/>
                    <a:pt x="468" y="726"/>
                    <a:pt x="1" y="1226"/>
                  </a:cubicBezTo>
                  <a:cubicBezTo>
                    <a:pt x="334" y="1293"/>
                    <a:pt x="668" y="1360"/>
                    <a:pt x="1001" y="1360"/>
                  </a:cubicBezTo>
                  <a:cubicBezTo>
                    <a:pt x="1867" y="1360"/>
                    <a:pt x="2688" y="1689"/>
                    <a:pt x="3537" y="1689"/>
                  </a:cubicBezTo>
                  <a:cubicBezTo>
                    <a:pt x="3735" y="1689"/>
                    <a:pt x="3935" y="1671"/>
                    <a:pt x="4137" y="1626"/>
                  </a:cubicBezTo>
                  <a:cubicBezTo>
                    <a:pt x="3603" y="1193"/>
                    <a:pt x="3036" y="759"/>
                    <a:pt x="2469" y="292"/>
                  </a:cubicBezTo>
                  <a:cubicBezTo>
                    <a:pt x="2301" y="172"/>
                    <a:pt x="2133" y="0"/>
                    <a:pt x="1928" y="0"/>
                  </a:cubicBezTo>
                  <a:close/>
                </a:path>
              </a:pathLst>
            </a:custGeom>
            <a:solidFill>
              <a:srgbClr val="CDB0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42" name="Google Shape;849;p70">
              <a:extLst>
                <a:ext uri="{FF2B5EF4-FFF2-40B4-BE49-F238E27FC236}">
                  <a16:creationId xmlns:a16="http://schemas.microsoft.com/office/drawing/2014/main" id="{425DEF60-48D6-A544-553A-BA576FF2DC90}"/>
                </a:ext>
              </a:extLst>
            </p:cNvPr>
            <p:cNvSpPr/>
            <p:nvPr/>
          </p:nvSpPr>
          <p:spPr>
            <a:xfrm>
              <a:off x="4913500" y="2945400"/>
              <a:ext cx="1508600" cy="1140000"/>
            </a:xfrm>
            <a:custGeom>
              <a:avLst/>
              <a:gdLst/>
              <a:ahLst/>
              <a:cxnLst/>
              <a:rect l="l" t="t" r="r" b="b"/>
              <a:pathLst>
                <a:path w="60344" h="45600" extrusionOk="0">
                  <a:moveTo>
                    <a:pt x="16179" y="1"/>
                  </a:moveTo>
                  <a:lnTo>
                    <a:pt x="16179" y="1"/>
                  </a:lnTo>
                  <a:cubicBezTo>
                    <a:pt x="28855" y="10208"/>
                    <a:pt x="45033" y="17747"/>
                    <a:pt x="55107" y="36527"/>
                  </a:cubicBezTo>
                  <a:cubicBezTo>
                    <a:pt x="48135" y="27454"/>
                    <a:pt x="18581" y="24885"/>
                    <a:pt x="1" y="24285"/>
                  </a:cubicBezTo>
                  <a:lnTo>
                    <a:pt x="1" y="24285"/>
                  </a:lnTo>
                  <a:cubicBezTo>
                    <a:pt x="9574" y="26786"/>
                    <a:pt x="47034" y="24518"/>
                    <a:pt x="55507" y="38928"/>
                  </a:cubicBezTo>
                  <a:cubicBezTo>
                    <a:pt x="57141" y="40897"/>
                    <a:pt x="56908" y="44366"/>
                    <a:pt x="57909" y="45600"/>
                  </a:cubicBezTo>
                  <a:cubicBezTo>
                    <a:pt x="60344" y="30589"/>
                    <a:pt x="31223" y="8307"/>
                    <a:pt x="16179" y="1"/>
                  </a:cubicBezTo>
                  <a:close/>
                </a:path>
              </a:pathLst>
            </a:custGeom>
            <a:solidFill>
              <a:srgbClr val="AD96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43" name="Google Shape;850;p70">
              <a:extLst>
                <a:ext uri="{FF2B5EF4-FFF2-40B4-BE49-F238E27FC236}">
                  <a16:creationId xmlns:a16="http://schemas.microsoft.com/office/drawing/2014/main" id="{7DAE484A-0E37-46E9-E1BF-71E270E8B688}"/>
                </a:ext>
              </a:extLst>
            </p:cNvPr>
            <p:cNvSpPr/>
            <p:nvPr/>
          </p:nvSpPr>
          <p:spPr>
            <a:xfrm>
              <a:off x="5538200" y="2705250"/>
              <a:ext cx="1562725" cy="1385775"/>
            </a:xfrm>
            <a:custGeom>
              <a:avLst/>
              <a:gdLst/>
              <a:ahLst/>
              <a:cxnLst/>
              <a:rect l="l" t="t" r="r" b="b"/>
              <a:pathLst>
                <a:path w="62509" h="55431" extrusionOk="0">
                  <a:moveTo>
                    <a:pt x="318" y="0"/>
                  </a:moveTo>
                  <a:cubicBezTo>
                    <a:pt x="0" y="0"/>
                    <a:pt x="1205" y="1412"/>
                    <a:pt x="1665" y="1668"/>
                  </a:cubicBezTo>
                  <a:cubicBezTo>
                    <a:pt x="10872" y="11675"/>
                    <a:pt x="35956" y="32990"/>
                    <a:pt x="34055" y="53605"/>
                  </a:cubicBezTo>
                  <a:cubicBezTo>
                    <a:pt x="33758" y="54868"/>
                    <a:pt x="33754" y="55430"/>
                    <a:pt x="34017" y="55430"/>
                  </a:cubicBezTo>
                  <a:cubicBezTo>
                    <a:pt x="35614" y="55430"/>
                    <a:pt x="47069" y="34640"/>
                    <a:pt x="62508" y="23984"/>
                  </a:cubicBezTo>
                  <a:lnTo>
                    <a:pt x="62508" y="23984"/>
                  </a:lnTo>
                  <a:cubicBezTo>
                    <a:pt x="53335" y="29688"/>
                    <a:pt x="46230" y="38461"/>
                    <a:pt x="39725" y="46767"/>
                  </a:cubicBezTo>
                  <a:cubicBezTo>
                    <a:pt x="38303" y="47352"/>
                    <a:pt x="35434" y="53000"/>
                    <a:pt x="34923" y="53000"/>
                  </a:cubicBezTo>
                  <a:cubicBezTo>
                    <a:pt x="34823" y="53000"/>
                    <a:pt x="34813" y="52784"/>
                    <a:pt x="34922" y="52270"/>
                  </a:cubicBezTo>
                  <a:cubicBezTo>
                    <a:pt x="36523" y="36159"/>
                    <a:pt x="17810" y="16612"/>
                    <a:pt x="1098" y="467"/>
                  </a:cubicBezTo>
                  <a:cubicBezTo>
                    <a:pt x="654" y="132"/>
                    <a:pt x="415" y="0"/>
                    <a:pt x="318" y="0"/>
                  </a:cubicBezTo>
                  <a:close/>
                </a:path>
              </a:pathLst>
            </a:custGeom>
            <a:solidFill>
              <a:srgbClr val="92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grpSp>
      <p:pic>
        <p:nvPicPr>
          <p:cNvPr id="131" name="Picture 130">
            <a:extLst>
              <a:ext uri="{FF2B5EF4-FFF2-40B4-BE49-F238E27FC236}">
                <a16:creationId xmlns:a16="http://schemas.microsoft.com/office/drawing/2014/main" id="{E5B56FCC-8E05-85B3-A44A-F3E8735E161A}"/>
              </a:ext>
            </a:extLst>
          </p:cNvPr>
          <p:cNvPicPr>
            <a:picLocks noChangeAspect="1"/>
          </p:cNvPicPr>
          <p:nvPr/>
        </p:nvPicPr>
        <p:blipFill>
          <a:blip r:embed="rId3"/>
          <a:stretch>
            <a:fillRect/>
          </a:stretch>
        </p:blipFill>
        <p:spPr>
          <a:xfrm>
            <a:off x="412898" y="4613737"/>
            <a:ext cx="2983005" cy="2128695"/>
          </a:xfrm>
          <a:prstGeom prst="rect">
            <a:avLst/>
          </a:prstGeom>
        </p:spPr>
      </p:pic>
    </p:spTree>
    <p:extLst>
      <p:ext uri="{BB962C8B-B14F-4D97-AF65-F5344CB8AC3E}">
        <p14:creationId xmlns:p14="http://schemas.microsoft.com/office/powerpoint/2010/main" val="38616829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矩形 20">
            <a:extLst>
              <a:ext uri="{FF2B5EF4-FFF2-40B4-BE49-F238E27FC236}">
                <a16:creationId xmlns:a16="http://schemas.microsoft.com/office/drawing/2014/main" id="{B5143E91-737E-A428-4FC4-BDBDC7D54463}"/>
              </a:ext>
            </a:extLst>
          </p:cNvPr>
          <p:cNvSpPr/>
          <p:nvPr/>
        </p:nvSpPr>
        <p:spPr>
          <a:xfrm>
            <a:off x="213360" y="198120"/>
            <a:ext cx="11795759" cy="6477001"/>
          </a:xfrm>
          <a:prstGeom prst="rect">
            <a:avLst/>
          </a:prstGeom>
          <a:blipFill>
            <a:blip r:embed="rId3"/>
            <a:stretch>
              <a:fillRect/>
            </a:stretch>
          </a:blipFill>
          <a:ln w="12700">
            <a:noFill/>
            <a:miter lim="800000"/>
          </a:ln>
          <a:effectLst>
            <a:outerShdw blurRad="190500" dist="1016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6" name="TextBox 14">
            <a:extLst>
              <a:ext uri="{FF2B5EF4-FFF2-40B4-BE49-F238E27FC236}">
                <a16:creationId xmlns:a16="http://schemas.microsoft.com/office/drawing/2014/main" id="{4B421939-53E0-C87F-4EF0-EF6D3E237A77}"/>
              </a:ext>
            </a:extLst>
          </p:cNvPr>
          <p:cNvSpPr txBox="1"/>
          <p:nvPr/>
        </p:nvSpPr>
        <p:spPr>
          <a:xfrm>
            <a:off x="1272733" y="161080"/>
            <a:ext cx="9067800" cy="92333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99BDB5">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inpin heiti" panose="00000500000000000000" pitchFamily="2" charset="-122"/>
              </a:rPr>
              <a:t>4. </a:t>
            </a:r>
            <a:r>
              <a:rPr kumimoji="0" lang="en-US" altLang="zh-CN" sz="5400" b="1" i="0" u="none" strike="noStrike" kern="1200" cap="none" spc="0" normalizeH="0" baseline="0" noProof="0" dirty="0" err="1">
                <a:ln>
                  <a:noFill/>
                </a:ln>
                <a:solidFill>
                  <a:srgbClr val="99BDB5">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inpin heiti" panose="00000500000000000000" pitchFamily="2" charset="-122"/>
              </a:rPr>
              <a:t>Câu</a:t>
            </a:r>
            <a:r>
              <a:rPr kumimoji="0" lang="en-US" altLang="zh-CN" sz="5400" b="1" i="0" u="none" strike="noStrike" kern="1200" cap="none" spc="0" normalizeH="0" baseline="0" noProof="0" dirty="0">
                <a:ln>
                  <a:noFill/>
                </a:ln>
                <a:solidFill>
                  <a:srgbClr val="99BDB5">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inpin heiti" panose="00000500000000000000" pitchFamily="2" charset="-122"/>
              </a:rPr>
              <a:t> 4</a:t>
            </a:r>
            <a:endParaRPr kumimoji="0" lang="zh-CN" altLang="en-US" sz="34400" b="1" i="0" u="none" strike="noStrike" kern="1200" cap="none" spc="0" normalizeH="0" baseline="0" noProof="0" dirty="0">
              <a:ln>
                <a:noFill/>
              </a:ln>
              <a:solidFill>
                <a:srgbClr val="99BDB5">
                  <a:lumMod val="50000"/>
                </a:srgbClr>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inpin heiti" panose="00000500000000000000" pitchFamily="2" charset="-122"/>
            </a:endParaRPr>
          </a:p>
        </p:txBody>
      </p:sp>
      <p:grpSp>
        <p:nvGrpSpPr>
          <p:cNvPr id="5" name="Group 4">
            <a:extLst>
              <a:ext uri="{FF2B5EF4-FFF2-40B4-BE49-F238E27FC236}">
                <a16:creationId xmlns:a16="http://schemas.microsoft.com/office/drawing/2014/main" id="{64262FFA-8817-2244-F365-9AEAD4FEEE52}"/>
              </a:ext>
            </a:extLst>
          </p:cNvPr>
          <p:cNvGrpSpPr/>
          <p:nvPr/>
        </p:nvGrpSpPr>
        <p:grpSpPr>
          <a:xfrm>
            <a:off x="3920899" y="3820750"/>
            <a:ext cx="3863008" cy="2491186"/>
            <a:chOff x="6977270" y="1567952"/>
            <a:chExt cx="5340626" cy="3560417"/>
          </a:xfrm>
        </p:grpSpPr>
        <p:sp>
          <p:nvSpPr>
            <p:cNvPr id="4" name="Rectangle: Rounded Corners 3">
              <a:extLst>
                <a:ext uri="{FF2B5EF4-FFF2-40B4-BE49-F238E27FC236}">
                  <a16:creationId xmlns:a16="http://schemas.microsoft.com/office/drawing/2014/main" id="{4C3B4DFA-2889-473B-10B9-6BF883FD8F56}"/>
                </a:ext>
              </a:extLst>
            </p:cNvPr>
            <p:cNvSpPr/>
            <p:nvPr/>
          </p:nvSpPr>
          <p:spPr>
            <a:xfrm>
              <a:off x="7898296" y="2150826"/>
              <a:ext cx="3737113" cy="2394670"/>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Arial"/>
                <a:ea typeface="微软雅黑"/>
                <a:cs typeface="+mn-cs"/>
              </a:endParaRPr>
            </a:p>
          </p:txBody>
        </p:sp>
        <p:pic>
          <p:nvPicPr>
            <p:cNvPr id="3" name="Picture 2" descr="A hand holding a pen over a book&#10;&#10;Description automatically generated">
              <a:extLst>
                <a:ext uri="{FF2B5EF4-FFF2-40B4-BE49-F238E27FC236}">
                  <a16:creationId xmlns:a16="http://schemas.microsoft.com/office/drawing/2014/main" id="{9D73DB06-449C-E4B0-B3E2-D9B3A2F80D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7270" y="1567952"/>
              <a:ext cx="5340626" cy="3560417"/>
            </a:xfrm>
            <a:prstGeom prst="rect">
              <a:avLst/>
            </a:prstGeom>
          </p:spPr>
        </p:pic>
      </p:grpSp>
      <p:cxnSp>
        <p:nvCxnSpPr>
          <p:cNvPr id="22" name="Google Shape;660;p56">
            <a:extLst>
              <a:ext uri="{FF2B5EF4-FFF2-40B4-BE49-F238E27FC236}">
                <a16:creationId xmlns:a16="http://schemas.microsoft.com/office/drawing/2014/main" id="{5367122C-7C0D-E593-40CE-F33254C1246B}"/>
              </a:ext>
            </a:extLst>
          </p:cNvPr>
          <p:cNvCxnSpPr>
            <a:cxnSpLocks/>
          </p:cNvCxnSpPr>
          <p:nvPr/>
        </p:nvCxnSpPr>
        <p:spPr>
          <a:xfrm flipH="1">
            <a:off x="2150135" y="1844917"/>
            <a:ext cx="2243600" cy="805200"/>
          </a:xfrm>
          <a:prstGeom prst="bentConnector2">
            <a:avLst/>
          </a:prstGeom>
          <a:noFill/>
          <a:ln w="19050" cap="flat" cmpd="sng">
            <a:solidFill>
              <a:srgbClr val="373579"/>
            </a:solidFill>
            <a:prstDash val="solid"/>
            <a:round/>
            <a:headEnd type="none" w="med" len="med"/>
            <a:tailEnd type="none" w="med" len="med"/>
          </a:ln>
        </p:spPr>
      </p:cxnSp>
      <p:cxnSp>
        <p:nvCxnSpPr>
          <p:cNvPr id="23" name="Google Shape;660;p56">
            <a:extLst>
              <a:ext uri="{FF2B5EF4-FFF2-40B4-BE49-F238E27FC236}">
                <a16:creationId xmlns:a16="http://schemas.microsoft.com/office/drawing/2014/main" id="{2F0BC8A9-F883-8D6C-3516-04A26C92A750}"/>
              </a:ext>
            </a:extLst>
          </p:cNvPr>
          <p:cNvCxnSpPr>
            <a:cxnSpLocks/>
            <a:stCxn id="25" idx="3"/>
          </p:cNvCxnSpPr>
          <p:nvPr/>
        </p:nvCxnSpPr>
        <p:spPr>
          <a:xfrm>
            <a:off x="8667387" y="1781235"/>
            <a:ext cx="1374478" cy="923999"/>
          </a:xfrm>
          <a:prstGeom prst="bentConnector3">
            <a:avLst>
              <a:gd name="adj1" fmla="val 50000"/>
            </a:avLst>
          </a:prstGeom>
          <a:noFill/>
          <a:ln w="19050" cap="flat" cmpd="sng">
            <a:solidFill>
              <a:srgbClr val="373579"/>
            </a:solidFill>
            <a:prstDash val="solid"/>
            <a:round/>
            <a:headEnd type="none" w="med" len="med"/>
            <a:tailEnd type="none" w="med" len="med"/>
          </a:ln>
        </p:spPr>
      </p:cxnSp>
      <p:sp>
        <p:nvSpPr>
          <p:cNvPr id="24" name="Google Shape;676;p56">
            <a:extLst>
              <a:ext uri="{FF2B5EF4-FFF2-40B4-BE49-F238E27FC236}">
                <a16:creationId xmlns:a16="http://schemas.microsoft.com/office/drawing/2014/main" id="{2910D0D8-A063-A40B-E40B-050B4BCE0FFF}"/>
              </a:ext>
            </a:extLst>
          </p:cNvPr>
          <p:cNvSpPr/>
          <p:nvPr/>
        </p:nvSpPr>
        <p:spPr>
          <a:xfrm>
            <a:off x="3004258" y="1311591"/>
            <a:ext cx="5696291" cy="1003313"/>
          </a:xfrm>
          <a:custGeom>
            <a:avLst/>
            <a:gdLst/>
            <a:ahLst/>
            <a:cxnLst/>
            <a:rect l="l" t="t" r="r" b="b"/>
            <a:pathLst>
              <a:path w="101296" h="29187" extrusionOk="0">
                <a:moveTo>
                  <a:pt x="0" y="0"/>
                </a:moveTo>
                <a:lnTo>
                  <a:pt x="2003" y="29187"/>
                </a:lnTo>
                <a:lnTo>
                  <a:pt x="101296" y="29187"/>
                </a:lnTo>
                <a:lnTo>
                  <a:pt x="101296" y="0"/>
                </a:lnTo>
                <a:close/>
              </a:path>
            </a:pathLst>
          </a:custGeom>
          <a:solidFill>
            <a:srgbClr val="373579"/>
          </a:solidFill>
          <a:ln>
            <a:noFill/>
          </a:ln>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等线" panose="020F0502020204030204"/>
              <a:cs typeface="Arial"/>
              <a:sym typeface="Arial"/>
            </a:endParaRPr>
          </a:p>
        </p:txBody>
      </p:sp>
      <p:sp>
        <p:nvSpPr>
          <p:cNvPr id="25" name="Google Shape;661;p56">
            <a:extLst>
              <a:ext uri="{FF2B5EF4-FFF2-40B4-BE49-F238E27FC236}">
                <a16:creationId xmlns:a16="http://schemas.microsoft.com/office/drawing/2014/main" id="{71A34AEA-7877-0B1F-3085-DB407918E86F}"/>
              </a:ext>
            </a:extLst>
          </p:cNvPr>
          <p:cNvSpPr txBox="1"/>
          <p:nvPr/>
        </p:nvSpPr>
        <p:spPr>
          <a:xfrm>
            <a:off x="2971096" y="1432435"/>
            <a:ext cx="5696291" cy="697600"/>
          </a:xfrm>
          <a:prstGeom prst="rect">
            <a:avLst/>
          </a:prstGeom>
          <a:noFill/>
          <a:ln>
            <a:noFill/>
          </a:ln>
        </p:spPr>
        <p:txBody>
          <a:bodyPr spcFirstLastPara="1" wrap="square" lIns="121900" tIns="121900" rIns="121900" bIns="121900" anchor="ctr" anchorCtr="0">
            <a:noAutofit/>
          </a:bodyPr>
          <a:lstStyle/>
          <a:p>
            <a:pPr lvl="0" algn="ctr" defTabSz="1219170">
              <a:buClr>
                <a:srgbClr val="000000"/>
              </a:buClr>
              <a:defRPr/>
            </a:pPr>
            <a:r>
              <a:rPr lang="vi-VN" sz="3200" b="1" dirty="0">
                <a:solidFill>
                  <a:schemeClr val="bg1"/>
                </a:solidFill>
                <a:latin typeface="Times New Roman" panose="02020603050405020304" pitchFamily="18" charset="0"/>
                <a:cs typeface="Times New Roman" panose="02020603050405020304" pitchFamily="18" charset="0"/>
              </a:rPr>
              <a:t>Bạn hãy rút ra những điều cần lưu ý khi:</a:t>
            </a:r>
            <a:endParaRPr kumimoji="0" sz="16600" b="1" i="0" u="none" strike="noStrike" kern="0" cap="none" spc="0" normalizeH="0" baseline="0" noProof="0" dirty="0">
              <a:ln>
                <a:noFill/>
              </a:ln>
              <a:solidFill>
                <a:schemeClr val="bg1"/>
              </a:solidFill>
              <a:effectLst/>
              <a:uLnTx/>
              <a:uFillTx/>
              <a:latin typeface="Times New Roman" panose="02020603050405020304" pitchFamily="18" charset="0"/>
              <a:ea typeface="Reggae One"/>
              <a:cs typeface="Times New Roman" panose="02020603050405020304" pitchFamily="18" charset="0"/>
              <a:sym typeface="Reggae One"/>
            </a:endParaRPr>
          </a:p>
        </p:txBody>
      </p:sp>
      <p:sp>
        <p:nvSpPr>
          <p:cNvPr id="26" name="Google Shape;678;p56">
            <a:extLst>
              <a:ext uri="{FF2B5EF4-FFF2-40B4-BE49-F238E27FC236}">
                <a16:creationId xmlns:a16="http://schemas.microsoft.com/office/drawing/2014/main" id="{AB763518-0D63-C1A9-7981-7BCF02742161}"/>
              </a:ext>
            </a:extLst>
          </p:cNvPr>
          <p:cNvSpPr/>
          <p:nvPr/>
        </p:nvSpPr>
        <p:spPr>
          <a:xfrm>
            <a:off x="7870184" y="2650124"/>
            <a:ext cx="3163136" cy="820252"/>
          </a:xfrm>
          <a:custGeom>
            <a:avLst/>
            <a:gdLst/>
            <a:ahLst/>
            <a:cxnLst/>
            <a:rect l="l" t="t" r="r" b="b"/>
            <a:pathLst>
              <a:path w="101296" h="29187" extrusionOk="0">
                <a:moveTo>
                  <a:pt x="0" y="0"/>
                </a:moveTo>
                <a:lnTo>
                  <a:pt x="2003" y="29187"/>
                </a:lnTo>
                <a:lnTo>
                  <a:pt x="101296" y="29187"/>
                </a:lnTo>
                <a:lnTo>
                  <a:pt x="101296" y="0"/>
                </a:lnTo>
                <a:close/>
              </a:path>
            </a:pathLst>
          </a:custGeom>
          <a:solidFill>
            <a:srgbClr val="ADA645"/>
          </a:solidFill>
          <a:ln>
            <a:noFill/>
          </a:ln>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等线" panose="020F0502020204030204"/>
              <a:cs typeface="Arial"/>
              <a:sym typeface="Arial"/>
            </a:endParaRPr>
          </a:p>
        </p:txBody>
      </p:sp>
      <p:sp>
        <p:nvSpPr>
          <p:cNvPr id="27" name="Google Shape;670;p56">
            <a:extLst>
              <a:ext uri="{FF2B5EF4-FFF2-40B4-BE49-F238E27FC236}">
                <a16:creationId xmlns:a16="http://schemas.microsoft.com/office/drawing/2014/main" id="{D961759A-0E89-E97B-E366-16F188C12195}"/>
              </a:ext>
            </a:extLst>
          </p:cNvPr>
          <p:cNvSpPr txBox="1"/>
          <p:nvPr/>
        </p:nvSpPr>
        <p:spPr>
          <a:xfrm>
            <a:off x="8105752" y="2722735"/>
            <a:ext cx="2692000" cy="6976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3200" b="1" i="0" u="none" strike="noStrike" kern="0" cap="none" spc="0" normalizeH="0" baseline="0" noProof="0" dirty="0">
                <a:ln>
                  <a:noFill/>
                </a:ln>
                <a:solidFill>
                  <a:srgbClr val="FFFFFF"/>
                </a:solidFill>
                <a:effectLst/>
                <a:uLnTx/>
                <a:uFillTx/>
                <a:latin typeface="Times New Roman" panose="02020603050405020304" pitchFamily="18" charset="0"/>
                <a:ea typeface="Reggae One"/>
                <a:cs typeface="Times New Roman" panose="02020603050405020304" pitchFamily="18" charset="0"/>
                <a:sym typeface="Reggae One"/>
              </a:rPr>
              <a:t>02</a:t>
            </a:r>
            <a:endParaRPr kumimoji="0" sz="3200" b="1" i="0" u="none" strike="noStrike" kern="0" cap="none" spc="0" normalizeH="0" baseline="0" noProof="0" dirty="0">
              <a:ln>
                <a:noFill/>
              </a:ln>
              <a:solidFill>
                <a:srgbClr val="FFFFFF"/>
              </a:solidFill>
              <a:effectLst/>
              <a:uLnTx/>
              <a:uFillTx/>
              <a:latin typeface="Times New Roman" panose="02020603050405020304" pitchFamily="18" charset="0"/>
              <a:ea typeface="Reggae One"/>
              <a:cs typeface="Times New Roman" panose="02020603050405020304" pitchFamily="18" charset="0"/>
              <a:sym typeface="Reggae One"/>
            </a:endParaRPr>
          </a:p>
        </p:txBody>
      </p:sp>
      <p:sp>
        <p:nvSpPr>
          <p:cNvPr id="28" name="Google Shape;682;p56">
            <a:extLst>
              <a:ext uri="{FF2B5EF4-FFF2-40B4-BE49-F238E27FC236}">
                <a16:creationId xmlns:a16="http://schemas.microsoft.com/office/drawing/2014/main" id="{50AB39D5-5DE3-5588-2F63-01E8AE9AE413}"/>
              </a:ext>
            </a:extLst>
          </p:cNvPr>
          <p:cNvSpPr/>
          <p:nvPr/>
        </p:nvSpPr>
        <p:spPr>
          <a:xfrm>
            <a:off x="691467" y="2650119"/>
            <a:ext cx="3163136" cy="820252"/>
          </a:xfrm>
          <a:custGeom>
            <a:avLst/>
            <a:gdLst/>
            <a:ahLst/>
            <a:cxnLst/>
            <a:rect l="l" t="t" r="r" b="b"/>
            <a:pathLst>
              <a:path w="101296" h="29187" extrusionOk="0">
                <a:moveTo>
                  <a:pt x="0" y="0"/>
                </a:moveTo>
                <a:lnTo>
                  <a:pt x="2003" y="29187"/>
                </a:lnTo>
                <a:lnTo>
                  <a:pt x="101296" y="29187"/>
                </a:lnTo>
                <a:lnTo>
                  <a:pt x="101296" y="0"/>
                </a:lnTo>
                <a:close/>
              </a:path>
            </a:pathLst>
          </a:custGeom>
          <a:solidFill>
            <a:srgbClr val="ADA645"/>
          </a:solidFill>
          <a:ln>
            <a:noFill/>
          </a:ln>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等线" panose="020F0502020204030204"/>
              <a:cs typeface="Arial"/>
              <a:sym typeface="Arial"/>
            </a:endParaRPr>
          </a:p>
        </p:txBody>
      </p:sp>
      <p:sp>
        <p:nvSpPr>
          <p:cNvPr id="29" name="Google Shape;664;p56">
            <a:extLst>
              <a:ext uri="{FF2B5EF4-FFF2-40B4-BE49-F238E27FC236}">
                <a16:creationId xmlns:a16="http://schemas.microsoft.com/office/drawing/2014/main" id="{E546F1D0-A765-6F48-D859-5C556C8F1F1C}"/>
              </a:ext>
            </a:extLst>
          </p:cNvPr>
          <p:cNvSpPr txBox="1"/>
          <p:nvPr/>
        </p:nvSpPr>
        <p:spPr>
          <a:xfrm>
            <a:off x="718842" y="2705234"/>
            <a:ext cx="2692000" cy="6976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Times New Roman" panose="02020603050405020304" pitchFamily="18" charset="0"/>
                <a:ea typeface="Reggae One"/>
                <a:cs typeface="Times New Roman" panose="02020603050405020304" pitchFamily="18" charset="0"/>
                <a:sym typeface="Reggae One"/>
              </a:rPr>
              <a:t>01</a:t>
            </a:r>
            <a:endParaRPr kumimoji="0" sz="3200" b="1" i="0" u="none" strike="noStrike" kern="0" cap="none" spc="0" normalizeH="0" baseline="0" noProof="0" dirty="0">
              <a:ln>
                <a:noFill/>
              </a:ln>
              <a:solidFill>
                <a:srgbClr val="FFFFFF"/>
              </a:solidFill>
              <a:effectLst/>
              <a:uLnTx/>
              <a:uFillTx/>
              <a:latin typeface="Times New Roman" panose="02020603050405020304" pitchFamily="18" charset="0"/>
              <a:ea typeface="Reggae One"/>
              <a:cs typeface="Times New Roman" panose="02020603050405020304" pitchFamily="18" charset="0"/>
              <a:sym typeface="Reggae One"/>
            </a:endParaRPr>
          </a:p>
        </p:txBody>
      </p:sp>
      <p:sp>
        <p:nvSpPr>
          <p:cNvPr id="30" name="TextBox 29">
            <a:extLst>
              <a:ext uri="{FF2B5EF4-FFF2-40B4-BE49-F238E27FC236}">
                <a16:creationId xmlns:a16="http://schemas.microsoft.com/office/drawing/2014/main" id="{D915E73B-5933-B46B-18F2-E0B21DD1F089}"/>
              </a:ext>
            </a:extLst>
          </p:cNvPr>
          <p:cNvSpPr txBox="1"/>
          <p:nvPr/>
        </p:nvSpPr>
        <p:spPr>
          <a:xfrm>
            <a:off x="267595" y="3593568"/>
            <a:ext cx="3863008" cy="2554545"/>
          </a:xfrm>
          <a:prstGeom prst="rect">
            <a:avLst/>
          </a:prstGeom>
          <a:noFill/>
        </p:spPr>
        <p:txBody>
          <a:bodyPr wrap="square">
            <a:spAutoFit/>
          </a:bodyPr>
          <a:lstStyle/>
          <a:p>
            <a:pPr lvl="0" algn="ctr"/>
            <a:r>
              <a:rPr lang="vi-VN" sz="4000" dirty="0">
                <a:latin typeface="Times New Roman" panose="02020603050405020304" pitchFamily="18" charset="0"/>
                <a:cs typeface="Times New Roman" panose="02020603050405020304" pitchFamily="18" charset="0"/>
              </a:rPr>
              <a:t>Viết bài văn nghị luận so sánh, đánh giá gai tác phẩm thơ</a:t>
            </a:r>
            <a:r>
              <a:rPr lang="en-US" sz="4000" dirty="0">
                <a:latin typeface="Times New Roman" panose="02020603050405020304" pitchFamily="18" charset="0"/>
                <a:cs typeface="Times New Roman" panose="02020603050405020304" pitchFamily="18" charset="0"/>
              </a:rPr>
              <a:t>.</a:t>
            </a:r>
            <a:endParaRPr kumimoji="0" lang="en-SG" sz="6600" b="0" i="0" u="none" strike="noStrike" kern="1200" cap="none" spc="0" normalizeH="0" baseline="0" noProof="0" dirty="0">
              <a:ln>
                <a:noFill/>
              </a:ln>
              <a:solidFill>
                <a:srgbClr val="002418"/>
              </a:solidFill>
              <a:effectLst/>
              <a:uLnTx/>
              <a:uFillTx/>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D09BD96A-EDEC-3830-B9E1-6EC47B0A6154}"/>
              </a:ext>
            </a:extLst>
          </p:cNvPr>
          <p:cNvSpPr txBox="1"/>
          <p:nvPr/>
        </p:nvSpPr>
        <p:spPr>
          <a:xfrm>
            <a:off x="7839604" y="3820750"/>
            <a:ext cx="4053664" cy="1938992"/>
          </a:xfrm>
          <a:prstGeom prst="rect">
            <a:avLst/>
          </a:prstGeom>
          <a:noFill/>
        </p:spPr>
        <p:txBody>
          <a:bodyPr wrap="square">
            <a:spAutoFit/>
          </a:bodyPr>
          <a:lstStyle/>
          <a:p>
            <a:r>
              <a:rPr lang="vi-VN" sz="4000" dirty="0">
                <a:effectLst/>
                <a:latin typeface="Times New Roman" panose="02020603050405020304" pitchFamily="18" charset="0"/>
                <a:ea typeface="Calibri" panose="020F0502020204030204" pitchFamily="34" charset="0"/>
                <a:cs typeface="Times New Roman" panose="02020603050405020304" pitchFamily="18" charset="0"/>
              </a:rPr>
              <a:t>Trình bày bài nói: so sánh, đánh giá hai tác phẩm thơ</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SG"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71104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arn(inVertical)">
                                      <p:cBhvr>
                                        <p:cTn id="23" dur="500"/>
                                        <p:tgtEl>
                                          <p:spTgt spid="29"/>
                                        </p:tgtEl>
                                      </p:cBhvr>
                                    </p:animEffect>
                                  </p:childTnLst>
                                </p:cTn>
                              </p:par>
                              <p:par>
                                <p:cTn id="24" presetID="16" presetClass="entr" presetSubtype="21"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arn(inVertical)">
                                      <p:cBhvr>
                                        <p:cTn id="26" dur="500"/>
                                        <p:tgtEl>
                                          <p:spTgt spid="28"/>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barn(inVertical)">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barn(inVertical)">
                                      <p:cBhvr>
                                        <p:cTn id="34" dur="500"/>
                                        <p:tgtEl>
                                          <p:spTgt spid="23"/>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arn(inVertical)">
                                      <p:cBhvr>
                                        <p:cTn id="37" dur="500"/>
                                        <p:tgtEl>
                                          <p:spTgt spid="27"/>
                                        </p:tgtEl>
                                      </p:cBhvr>
                                    </p:animEffect>
                                  </p:childTnLst>
                                </p:cTn>
                              </p:par>
                              <p:par>
                                <p:cTn id="38" presetID="16" presetClass="entr" presetSubtype="21"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barn(inVertical)">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barn(inVertical)">
                                      <p:cBhvr>
                                        <p:cTn id="4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9" grpId="0"/>
      <p:bldP spid="30"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 name="Google Shape;15;p3">
            <a:extLst>
              <a:ext uri="{FF2B5EF4-FFF2-40B4-BE49-F238E27FC236}">
                <a16:creationId xmlns:a16="http://schemas.microsoft.com/office/drawing/2014/main" id="{26EEDEDB-A438-BCB8-3206-12D22F78C1D7}"/>
              </a:ext>
            </a:extLst>
          </p:cNvPr>
          <p:cNvPicPr preferRelativeResize="0"/>
          <p:nvPr/>
        </p:nvPicPr>
        <p:blipFill>
          <a:blip r:embed="rId4">
            <a:alphaModFix amt="55000"/>
          </a:blip>
          <a:stretch>
            <a:fillRect/>
          </a:stretch>
        </p:blipFill>
        <p:spPr>
          <a:xfrm>
            <a:off x="7578857" y="1015486"/>
            <a:ext cx="3132686" cy="2881600"/>
          </a:xfrm>
          <a:prstGeom prst="rect">
            <a:avLst/>
          </a:prstGeom>
          <a:noFill/>
          <a:ln>
            <a:noFill/>
          </a:ln>
        </p:spPr>
      </p:pic>
      <p:pic>
        <p:nvPicPr>
          <p:cNvPr id="5" name="图片 4" descr="5a094962eca1e">
            <a:extLst>
              <a:ext uri="{FF2B5EF4-FFF2-40B4-BE49-F238E27FC236}">
                <a16:creationId xmlns:a16="http://schemas.microsoft.com/office/drawing/2014/main" id="{D085C0EB-B5EE-4A75-85DC-43037C40FF52}"/>
              </a:ext>
            </a:extLst>
          </p:cNvPr>
          <p:cNvPicPr>
            <a:picLocks noChangeAspect="1"/>
          </p:cNvPicPr>
          <p:nvPr/>
        </p:nvPicPr>
        <p:blipFill rotWithShape="1">
          <a:blip r:embed="rId5"/>
          <a:srcRect l="16101" t="26300" b="3324"/>
          <a:stretch/>
        </p:blipFill>
        <p:spPr>
          <a:xfrm>
            <a:off x="-407570" y="4904432"/>
            <a:ext cx="2328967" cy="1953568"/>
          </a:xfrm>
          <a:custGeom>
            <a:avLst/>
            <a:gdLst>
              <a:gd name="connsiteX0" fmla="*/ 5769261 w 5769261"/>
              <a:gd name="connsiteY0" fmla="*/ 0 h 6647815"/>
              <a:gd name="connsiteX1" fmla="*/ 3256093 w 5769261"/>
              <a:gd name="connsiteY1" fmla="*/ 0 h 6647815"/>
              <a:gd name="connsiteX2" fmla="*/ 0 w 5769261"/>
              <a:gd name="connsiteY2" fmla="*/ 6647815 h 6647815"/>
              <a:gd name="connsiteX3" fmla="*/ 5769261 w 5769261"/>
              <a:gd name="connsiteY3" fmla="*/ 6647815 h 6647815"/>
            </a:gdLst>
            <a:ahLst/>
            <a:cxnLst>
              <a:cxn ang="0">
                <a:pos x="connsiteX0" y="connsiteY0"/>
              </a:cxn>
              <a:cxn ang="0">
                <a:pos x="connsiteX1" y="connsiteY1"/>
              </a:cxn>
              <a:cxn ang="0">
                <a:pos x="connsiteX2" y="connsiteY2"/>
              </a:cxn>
              <a:cxn ang="0">
                <a:pos x="connsiteX3" y="connsiteY3"/>
              </a:cxn>
            </a:cxnLst>
            <a:rect l="l" t="t" r="r" b="b"/>
            <a:pathLst>
              <a:path w="5769261" h="6647815">
                <a:moveTo>
                  <a:pt x="5769261" y="0"/>
                </a:moveTo>
                <a:lnTo>
                  <a:pt x="3256093" y="0"/>
                </a:lnTo>
                <a:lnTo>
                  <a:pt x="0" y="6647815"/>
                </a:lnTo>
                <a:lnTo>
                  <a:pt x="5769261" y="6647815"/>
                </a:lnTo>
                <a:close/>
              </a:path>
            </a:pathLst>
          </a:custGeom>
        </p:spPr>
      </p:pic>
      <p:pic>
        <p:nvPicPr>
          <p:cNvPr id="80" name="Picture 79">
            <a:extLst>
              <a:ext uri="{FF2B5EF4-FFF2-40B4-BE49-F238E27FC236}">
                <a16:creationId xmlns:a16="http://schemas.microsoft.com/office/drawing/2014/main" id="{EEA6F2E4-6FEC-66D4-68E2-E913196B8C49}"/>
              </a:ext>
            </a:extLst>
          </p:cNvPr>
          <p:cNvPicPr>
            <a:picLocks noChangeAspect="1"/>
          </p:cNvPicPr>
          <p:nvPr/>
        </p:nvPicPr>
        <p:blipFill>
          <a:blip r:embed="rId6"/>
          <a:stretch>
            <a:fillRect/>
          </a:stretch>
        </p:blipFill>
        <p:spPr>
          <a:xfrm>
            <a:off x="6224594" y="2699657"/>
            <a:ext cx="5260837" cy="3828667"/>
          </a:xfrm>
          <a:prstGeom prst="rect">
            <a:avLst/>
          </a:prstGeom>
        </p:spPr>
      </p:pic>
      <p:sp>
        <p:nvSpPr>
          <p:cNvPr id="82" name="矩形 15">
            <a:extLst>
              <a:ext uri="{FF2B5EF4-FFF2-40B4-BE49-F238E27FC236}">
                <a16:creationId xmlns:a16="http://schemas.microsoft.com/office/drawing/2014/main" id="{CDAD53B9-BC5F-41DD-0626-AA25C0A60310}"/>
              </a:ext>
            </a:extLst>
          </p:cNvPr>
          <p:cNvSpPr/>
          <p:nvPr/>
        </p:nvSpPr>
        <p:spPr>
          <a:xfrm>
            <a:off x="220107" y="1751413"/>
            <a:ext cx="5563221" cy="12250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5400" b="0" i="0" u="none" strike="noStrike" kern="1200" cap="none" spc="0" normalizeH="0" baseline="0" noProof="0" dirty="0">
              <a:ln>
                <a:noFill/>
              </a:ln>
              <a:solidFill>
                <a:srgbClr val="99BDB5">
                  <a:lumMod val="50000"/>
                </a:srgbClr>
              </a:solidFill>
              <a:effectLst/>
              <a:uLnTx/>
              <a:uFillTx/>
              <a:latin typeface="Times New Roman" panose="02020603050405020304" pitchFamily="18" charset="0"/>
              <a:ea typeface="微软雅黑"/>
              <a:cs typeface="Times New Roman" panose="02020603050405020304" pitchFamily="18" charset="0"/>
            </a:endParaRPr>
          </a:p>
        </p:txBody>
      </p:sp>
      <p:pic>
        <p:nvPicPr>
          <p:cNvPr id="3" name="图片 5">
            <a:extLst>
              <a:ext uri="{FF2B5EF4-FFF2-40B4-BE49-F238E27FC236}">
                <a16:creationId xmlns:a16="http://schemas.microsoft.com/office/drawing/2014/main" id="{AC0BAE4B-F40F-8E1A-20E1-330317E26B9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9723895" y="-15120"/>
            <a:ext cx="2535125" cy="1397454"/>
          </a:xfrm>
          <a:prstGeom prst="rect">
            <a:avLst/>
          </a:prstGeom>
        </p:spPr>
      </p:pic>
      <p:grpSp>
        <p:nvGrpSpPr>
          <p:cNvPr id="15" name="Group 14">
            <a:extLst>
              <a:ext uri="{FF2B5EF4-FFF2-40B4-BE49-F238E27FC236}">
                <a16:creationId xmlns:a16="http://schemas.microsoft.com/office/drawing/2014/main" id="{E3EE9F47-007D-E08F-A899-F076D26C5478}"/>
              </a:ext>
            </a:extLst>
          </p:cNvPr>
          <p:cNvGrpSpPr/>
          <p:nvPr/>
        </p:nvGrpSpPr>
        <p:grpSpPr>
          <a:xfrm>
            <a:off x="809457" y="1016306"/>
            <a:ext cx="4371524" cy="1470214"/>
            <a:chOff x="606877" y="1016306"/>
            <a:chExt cx="4371524" cy="1470214"/>
          </a:xfrm>
        </p:grpSpPr>
        <p:pic>
          <p:nvPicPr>
            <p:cNvPr id="7" name="Picture 6">
              <a:extLst>
                <a:ext uri="{FF2B5EF4-FFF2-40B4-BE49-F238E27FC236}">
                  <a16:creationId xmlns:a16="http://schemas.microsoft.com/office/drawing/2014/main" id="{169CA2BF-94C2-57B2-2638-657D88D0DD05}"/>
                </a:ext>
              </a:extLst>
            </p:cNvPr>
            <p:cNvPicPr>
              <a:picLocks noChangeAspect="1"/>
            </p:cNvPicPr>
            <p:nvPr/>
          </p:nvPicPr>
          <p:blipFill rotWithShape="1">
            <a:blip r:embed="rId8">
              <a:clrChange>
                <a:clrFrom>
                  <a:srgbClr val="FFFFFF"/>
                </a:clrFrom>
                <a:clrTo>
                  <a:srgbClr val="FFFFFF">
                    <a:alpha val="0"/>
                  </a:srgbClr>
                </a:clrTo>
              </a:clrChange>
            </a:blip>
            <a:srcRect r="57645" b="74676"/>
            <a:stretch/>
          </p:blipFill>
          <p:spPr>
            <a:xfrm>
              <a:off x="606877" y="1016306"/>
              <a:ext cx="4371524" cy="1470214"/>
            </a:xfrm>
            <a:prstGeom prst="rect">
              <a:avLst/>
            </a:prstGeom>
          </p:spPr>
        </p:pic>
        <p:sp>
          <p:nvSpPr>
            <p:cNvPr id="8" name="Google Shape;3156;p40">
              <a:extLst>
                <a:ext uri="{FF2B5EF4-FFF2-40B4-BE49-F238E27FC236}">
                  <a16:creationId xmlns:a16="http://schemas.microsoft.com/office/drawing/2014/main" id="{7EE33CBE-99D8-0668-569A-EF328A9044CC}"/>
                </a:ext>
              </a:extLst>
            </p:cNvPr>
            <p:cNvSpPr txBox="1"/>
            <p:nvPr/>
          </p:nvSpPr>
          <p:spPr>
            <a:xfrm>
              <a:off x="1795513" y="1840320"/>
              <a:ext cx="1568100" cy="646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err="1">
                  <a:ln>
                    <a:noFill/>
                  </a:ln>
                  <a:solidFill>
                    <a:prstClr val="white"/>
                  </a:solidFill>
                  <a:effectLst/>
                  <a:uLnTx/>
                  <a:uFillTx/>
                  <a:latin typeface="Viga"/>
                  <a:ea typeface="Viga"/>
                  <a:cs typeface="Viga"/>
                  <a:sym typeface="Viga"/>
                </a:rPr>
                <a:t>Tiết</a:t>
              </a:r>
              <a:r>
                <a:rPr kumimoji="0" lang="en-US" sz="3600" b="1" i="0" u="none" strike="noStrike" kern="0" cap="none" spc="0" normalizeH="0" baseline="0" noProof="0" dirty="0">
                  <a:ln>
                    <a:noFill/>
                  </a:ln>
                  <a:solidFill>
                    <a:prstClr val="white"/>
                  </a:solidFill>
                  <a:effectLst/>
                  <a:uLnTx/>
                  <a:uFillTx/>
                  <a:latin typeface="Viga"/>
                  <a:ea typeface="Viga"/>
                  <a:cs typeface="Viga"/>
                  <a:sym typeface="Viga"/>
                </a:rPr>
                <a:t>: …</a:t>
              </a:r>
              <a:endParaRPr kumimoji="0" sz="3600" b="1" i="0" u="none" strike="noStrike" kern="0" cap="none" spc="0" normalizeH="0" baseline="0" noProof="0" dirty="0">
                <a:ln>
                  <a:noFill/>
                </a:ln>
                <a:solidFill>
                  <a:prstClr val="white"/>
                </a:solidFill>
                <a:effectLst/>
                <a:uLnTx/>
                <a:uFillTx/>
                <a:latin typeface="Viga"/>
                <a:ea typeface="Viga"/>
                <a:cs typeface="Viga"/>
                <a:sym typeface="Viga"/>
              </a:endParaRPr>
            </a:p>
          </p:txBody>
        </p:sp>
      </p:grpSp>
      <p:grpSp>
        <p:nvGrpSpPr>
          <p:cNvPr id="14" name="Group 13">
            <a:extLst>
              <a:ext uri="{FF2B5EF4-FFF2-40B4-BE49-F238E27FC236}">
                <a16:creationId xmlns:a16="http://schemas.microsoft.com/office/drawing/2014/main" id="{58D4F17A-C1D5-39D7-E410-F22813662922}"/>
              </a:ext>
            </a:extLst>
          </p:cNvPr>
          <p:cNvGrpSpPr/>
          <p:nvPr/>
        </p:nvGrpSpPr>
        <p:grpSpPr>
          <a:xfrm>
            <a:off x="483443" y="2558027"/>
            <a:ext cx="5439988" cy="2723803"/>
            <a:chOff x="730110" y="2454044"/>
            <a:chExt cx="4983031" cy="2515114"/>
          </a:xfrm>
        </p:grpSpPr>
        <p:pic>
          <p:nvPicPr>
            <p:cNvPr id="12" name="Picture 11">
              <a:extLst>
                <a:ext uri="{FF2B5EF4-FFF2-40B4-BE49-F238E27FC236}">
                  <a16:creationId xmlns:a16="http://schemas.microsoft.com/office/drawing/2014/main" id="{07E92DCA-77B4-4AF6-D2FC-F2A6DA76C708}"/>
                </a:ext>
              </a:extLst>
            </p:cNvPr>
            <p:cNvPicPr>
              <a:picLocks noChangeAspect="1"/>
            </p:cNvPicPr>
            <p:nvPr/>
          </p:nvPicPr>
          <p:blipFill rotWithShape="1">
            <a:blip r:embed="rId9">
              <a:clrChange>
                <a:clrFrom>
                  <a:srgbClr val="FFFFFF"/>
                </a:clrFrom>
                <a:clrTo>
                  <a:srgbClr val="FFFFFF">
                    <a:alpha val="0"/>
                  </a:srgbClr>
                </a:clrTo>
              </a:clrChange>
            </a:blip>
            <a:srcRect l="17150" t="17585" r="41979" b="45741"/>
            <a:stretch/>
          </p:blipFill>
          <p:spPr>
            <a:xfrm>
              <a:off x="730110" y="2454044"/>
              <a:ext cx="4983031" cy="2515114"/>
            </a:xfrm>
            <a:prstGeom prst="rect">
              <a:avLst/>
            </a:prstGeom>
          </p:spPr>
        </p:pic>
        <p:pic>
          <p:nvPicPr>
            <p:cNvPr id="13" name="Picture 12">
              <a:extLst>
                <a:ext uri="{FF2B5EF4-FFF2-40B4-BE49-F238E27FC236}">
                  <a16:creationId xmlns:a16="http://schemas.microsoft.com/office/drawing/2014/main" id="{28380624-3C12-9062-AA60-954C34E15B69}"/>
                </a:ext>
              </a:extLst>
            </p:cNvPr>
            <p:cNvPicPr>
              <a:picLocks noChangeAspect="1"/>
            </p:cNvPicPr>
            <p:nvPr/>
          </p:nvPicPr>
          <p:blipFill rotWithShape="1">
            <a:blip r:embed="rId9">
              <a:clrChange>
                <a:clrFrom>
                  <a:srgbClr val="FFFFFF"/>
                </a:clrFrom>
                <a:clrTo>
                  <a:srgbClr val="FFFFFF">
                    <a:alpha val="0"/>
                  </a:srgbClr>
                </a:clrTo>
              </a:clrChange>
            </a:blip>
            <a:srcRect l="38409" t="60245" r="51526" b="28621"/>
            <a:stretch/>
          </p:blipFill>
          <p:spPr>
            <a:xfrm>
              <a:off x="3630577" y="4091243"/>
              <a:ext cx="1227173" cy="763615"/>
            </a:xfrm>
            <a:prstGeom prst="rect">
              <a:avLst/>
            </a:prstGeom>
          </p:spPr>
        </p:pic>
      </p:grpSp>
    </p:spTree>
    <p:extLst>
      <p:ext uri="{BB962C8B-B14F-4D97-AF65-F5344CB8AC3E}">
        <p14:creationId xmlns:p14="http://schemas.microsoft.com/office/powerpoint/2010/main" val="1379443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82"/>
                                        </p:tgtEl>
                                        <p:attrNameLst>
                                          <p:attrName>style.visibility</p:attrName>
                                        </p:attrNameLst>
                                      </p:cBhvr>
                                      <p:to>
                                        <p:strVal val="visible"/>
                                      </p:to>
                                    </p:set>
                                    <p:anim calcmode="lin" valueType="num">
                                      <p:cBhvr>
                                        <p:cTn id="7" dur="500" fill="hold"/>
                                        <p:tgtEl>
                                          <p:spTgt spid="82"/>
                                        </p:tgtEl>
                                        <p:attrNameLst>
                                          <p:attrName>ppt_w</p:attrName>
                                        </p:attrNameLst>
                                      </p:cBhvr>
                                      <p:tavLst>
                                        <p:tav tm="0">
                                          <p:val>
                                            <p:fltVal val="0"/>
                                          </p:val>
                                        </p:tav>
                                        <p:tav tm="100000">
                                          <p:val>
                                            <p:strVal val="#ppt_w"/>
                                          </p:val>
                                        </p:tav>
                                      </p:tavLst>
                                    </p:anim>
                                    <p:anim calcmode="lin" valueType="num">
                                      <p:cBhvr>
                                        <p:cTn id="8" dur="500" fill="hold"/>
                                        <p:tgtEl>
                                          <p:spTgt spid="82"/>
                                        </p:tgtEl>
                                        <p:attrNameLst>
                                          <p:attrName>ppt_h</p:attrName>
                                        </p:attrNameLst>
                                      </p:cBhvr>
                                      <p:tavLst>
                                        <p:tav tm="0">
                                          <p:val>
                                            <p:fltVal val="0"/>
                                          </p:val>
                                        </p:tav>
                                        <p:tav tm="100000">
                                          <p:val>
                                            <p:strVal val="#ppt_h"/>
                                          </p:val>
                                        </p:tav>
                                      </p:tavLst>
                                    </p:anim>
                                    <p:animEffect transition="in" filter="fade">
                                      <p:cBhvr>
                                        <p:cTn id="9" dur="500"/>
                                        <p:tgtEl>
                                          <p:spTgt spid="82"/>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80"/>
                                        </p:tgtEl>
                                        <p:attrNameLst>
                                          <p:attrName>style.visibility</p:attrName>
                                        </p:attrNameLst>
                                      </p:cBhvr>
                                      <p:to>
                                        <p:strVal val="visible"/>
                                      </p:to>
                                    </p:set>
                                    <p:anim calcmode="lin" valueType="num">
                                      <p:cBhvr>
                                        <p:cTn id="22" dur="500" fill="hold"/>
                                        <p:tgtEl>
                                          <p:spTgt spid="80"/>
                                        </p:tgtEl>
                                        <p:attrNameLst>
                                          <p:attrName>ppt_w</p:attrName>
                                        </p:attrNameLst>
                                      </p:cBhvr>
                                      <p:tavLst>
                                        <p:tav tm="0">
                                          <p:val>
                                            <p:fltVal val="0"/>
                                          </p:val>
                                        </p:tav>
                                        <p:tav tm="100000">
                                          <p:val>
                                            <p:strVal val="#ppt_w"/>
                                          </p:val>
                                        </p:tav>
                                      </p:tavLst>
                                    </p:anim>
                                    <p:anim calcmode="lin" valueType="num">
                                      <p:cBhvr>
                                        <p:cTn id="23" dur="500" fill="hold"/>
                                        <p:tgtEl>
                                          <p:spTgt spid="80"/>
                                        </p:tgtEl>
                                        <p:attrNameLst>
                                          <p:attrName>ppt_h</p:attrName>
                                        </p:attrNameLst>
                                      </p:cBhvr>
                                      <p:tavLst>
                                        <p:tav tm="0">
                                          <p:val>
                                            <p:fltVal val="0"/>
                                          </p:val>
                                        </p:tav>
                                        <p:tav tm="100000">
                                          <p:val>
                                            <p:strVal val="#ppt_h"/>
                                          </p:val>
                                        </p:tav>
                                      </p:tavLst>
                                    </p:anim>
                                    <p:animEffect transition="in" filter="fade">
                                      <p:cBhvr>
                                        <p:cTn id="24" dur="500"/>
                                        <p:tgtEl>
                                          <p:spTgt spid="80"/>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randombar(horizontal)">
                                      <p:cBhvr>
                                        <p:cTn id="34" dur="500"/>
                                        <p:tgtEl>
                                          <p:spTgt spid="15"/>
                                        </p:tgtEl>
                                      </p:cBhvr>
                                    </p:animEffect>
                                  </p:childTnLst>
                                </p:cTn>
                              </p:par>
                              <p:par>
                                <p:cTn id="35" presetID="14" presetClass="entr" presetSubtype="1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randombar(horizont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DEFE9"/>
        </a:solid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0CA5199F-1BE9-9C78-6E42-57169C5752FE}"/>
              </a:ext>
            </a:extLst>
          </p:cNvPr>
          <p:cNvSpPr/>
          <p:nvPr/>
        </p:nvSpPr>
        <p:spPr bwMode="auto">
          <a:xfrm rot="5400000">
            <a:off x="6086234" y="-2003240"/>
            <a:ext cx="19536" cy="12189285"/>
          </a:xfrm>
          <a:custGeom>
            <a:avLst/>
            <a:gdLst>
              <a:gd name="connsiteX0" fmla="*/ 0 w 24074"/>
              <a:gd name="connsiteY0" fmla="*/ 0 h 6529404"/>
              <a:gd name="connsiteX1" fmla="*/ 24074 w 24074"/>
              <a:gd name="connsiteY1" fmla="*/ 0 h 6529404"/>
              <a:gd name="connsiteX2" fmla="*/ 24074 w 24074"/>
              <a:gd name="connsiteY2" fmla="*/ 6529404 h 6529404"/>
              <a:gd name="connsiteX3" fmla="*/ 0 w 24074"/>
              <a:gd name="connsiteY3" fmla="*/ 6529404 h 6529404"/>
            </a:gdLst>
            <a:ahLst/>
            <a:cxnLst>
              <a:cxn ang="0">
                <a:pos x="connsiteX0" y="connsiteY0"/>
              </a:cxn>
              <a:cxn ang="0">
                <a:pos x="connsiteX1" y="connsiteY1"/>
              </a:cxn>
              <a:cxn ang="0">
                <a:pos x="connsiteX2" y="connsiteY2"/>
              </a:cxn>
              <a:cxn ang="0">
                <a:pos x="connsiteX3" y="connsiteY3"/>
              </a:cxn>
            </a:cxnLst>
            <a:rect l="l" t="t" r="r" b="b"/>
            <a:pathLst>
              <a:path w="24074" h="6529404">
                <a:moveTo>
                  <a:pt x="0" y="0"/>
                </a:moveTo>
                <a:lnTo>
                  <a:pt x="24074" y="0"/>
                </a:lnTo>
                <a:lnTo>
                  <a:pt x="24074" y="6529404"/>
                </a:lnTo>
                <a:lnTo>
                  <a:pt x="0" y="6529404"/>
                </a:lnTo>
                <a:close/>
              </a:path>
            </a:pathLst>
          </a:custGeom>
          <a:solidFill>
            <a:sysClr val="windowText" lastClr="000000">
              <a:lumMod val="75000"/>
              <a:lumOff val="25000"/>
            </a:sysClr>
          </a:solidFill>
          <a:ln>
            <a:noFill/>
          </a:ln>
        </p:spPr>
        <p:txBody>
          <a:bodyPr vert="horz" wrap="square" lIns="91440" tIns="45720" rIns="91440" bIns="45720" numCol="1" rtlCol="0" anchor="t"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lumMod val="85000"/>
                  <a:lumOff val="15000"/>
                </a:prstClr>
              </a:solidFill>
              <a:effectLst/>
              <a:uLnTx/>
              <a:uFillTx/>
              <a:latin typeface="Montserrat" pitchFamily="2" charset="0"/>
            </a:endParaRPr>
          </a:p>
        </p:txBody>
      </p:sp>
      <p:grpSp>
        <p:nvGrpSpPr>
          <p:cNvPr id="63" name="Group 62">
            <a:extLst>
              <a:ext uri="{FF2B5EF4-FFF2-40B4-BE49-F238E27FC236}">
                <a16:creationId xmlns:a16="http://schemas.microsoft.com/office/drawing/2014/main" id="{C94DEA11-65CE-FB58-CA1E-697AF172C895}"/>
              </a:ext>
            </a:extLst>
          </p:cNvPr>
          <p:cNvGrpSpPr/>
          <p:nvPr/>
        </p:nvGrpSpPr>
        <p:grpSpPr>
          <a:xfrm>
            <a:off x="1741850" y="3740733"/>
            <a:ext cx="250083" cy="250084"/>
            <a:chOff x="5895293" y="3110659"/>
            <a:chExt cx="250083" cy="250084"/>
          </a:xfrm>
        </p:grpSpPr>
        <p:sp>
          <p:nvSpPr>
            <p:cNvPr id="64" name="Freeform: Shape 63">
              <a:extLst>
                <a:ext uri="{FF2B5EF4-FFF2-40B4-BE49-F238E27FC236}">
                  <a16:creationId xmlns:a16="http://schemas.microsoft.com/office/drawing/2014/main" id="{3691F726-F069-09D4-8E7B-A79F566AE3DE}"/>
                </a:ext>
              </a:extLst>
            </p:cNvPr>
            <p:cNvSpPr/>
            <p:nvPr/>
          </p:nvSpPr>
          <p:spPr>
            <a:xfrm rot="5400000">
              <a:off x="5895293" y="3110659"/>
              <a:ext cx="250084" cy="250083"/>
            </a:xfrm>
            <a:custGeom>
              <a:avLst/>
              <a:gdLst>
                <a:gd name="connsiteX0" fmla="*/ 183881 w 183881"/>
                <a:gd name="connsiteY0" fmla="*/ 91940 h 183880"/>
                <a:gd name="connsiteX1" fmla="*/ 91941 w 183881"/>
                <a:gd name="connsiteY1" fmla="*/ 183881 h 183880"/>
                <a:gd name="connsiteX2" fmla="*/ 0 w 183881"/>
                <a:gd name="connsiteY2" fmla="*/ 91940 h 183880"/>
                <a:gd name="connsiteX3" fmla="*/ 91941 w 183881"/>
                <a:gd name="connsiteY3" fmla="*/ 0 h 183880"/>
                <a:gd name="connsiteX4" fmla="*/ 183881 w 183881"/>
                <a:gd name="connsiteY4" fmla="*/ 91940 h 183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81" h="183880">
                  <a:moveTo>
                    <a:pt x="183881" y="91940"/>
                  </a:moveTo>
                  <a:cubicBezTo>
                    <a:pt x="183881" y="142718"/>
                    <a:pt x="142718" y="183881"/>
                    <a:pt x="91941" y="183881"/>
                  </a:cubicBezTo>
                  <a:cubicBezTo>
                    <a:pt x="41163" y="183881"/>
                    <a:pt x="0" y="142718"/>
                    <a:pt x="0" y="91940"/>
                  </a:cubicBezTo>
                  <a:cubicBezTo>
                    <a:pt x="0" y="41163"/>
                    <a:pt x="41163" y="0"/>
                    <a:pt x="91941" y="0"/>
                  </a:cubicBezTo>
                  <a:cubicBezTo>
                    <a:pt x="142718" y="0"/>
                    <a:pt x="183881" y="41163"/>
                    <a:pt x="183881" y="91940"/>
                  </a:cubicBezTo>
                  <a:close/>
                </a:path>
              </a:pathLst>
            </a:custGeom>
            <a:solidFill>
              <a:srgbClr val="B1523C"/>
            </a:solidFill>
            <a:ln w="680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VI" sz="2000" b="0" i="0" u="none" strike="noStrike" kern="0" cap="none" spc="0" normalizeH="0" baseline="0" noProof="0" dirty="0">
                <a:ln>
                  <a:noFill/>
                </a:ln>
                <a:solidFill>
                  <a:prstClr val="black">
                    <a:lumMod val="85000"/>
                    <a:lumOff val="15000"/>
                  </a:prstClr>
                </a:solidFill>
                <a:effectLst/>
                <a:uLnTx/>
                <a:uFillTx/>
                <a:latin typeface="Montserrat" pitchFamily="2" charset="0"/>
                <a:ea typeface="Roboto Condensed" panose="02000000000000000000" pitchFamily="2" charset="0"/>
              </a:endParaRPr>
            </a:p>
          </p:txBody>
        </p:sp>
        <p:sp>
          <p:nvSpPr>
            <p:cNvPr id="65" name="Freeform: Shape 64">
              <a:extLst>
                <a:ext uri="{FF2B5EF4-FFF2-40B4-BE49-F238E27FC236}">
                  <a16:creationId xmlns:a16="http://schemas.microsoft.com/office/drawing/2014/main" id="{08B07EA6-8897-68CE-C0D2-E250125D3258}"/>
                </a:ext>
              </a:extLst>
            </p:cNvPr>
            <p:cNvSpPr/>
            <p:nvPr/>
          </p:nvSpPr>
          <p:spPr>
            <a:xfrm rot="5400000">
              <a:off x="5931880" y="3147245"/>
              <a:ext cx="176910" cy="176910"/>
            </a:xfrm>
            <a:custGeom>
              <a:avLst/>
              <a:gdLst>
                <a:gd name="connsiteX0" fmla="*/ 130079 w 130078"/>
                <a:gd name="connsiteY0" fmla="*/ 65039 h 130078"/>
                <a:gd name="connsiteX1" fmla="*/ 65039 w 130078"/>
                <a:gd name="connsiteY1" fmla="*/ 130079 h 130078"/>
                <a:gd name="connsiteX2" fmla="*/ 0 w 130078"/>
                <a:gd name="connsiteY2" fmla="*/ 65039 h 130078"/>
                <a:gd name="connsiteX3" fmla="*/ 65039 w 130078"/>
                <a:gd name="connsiteY3" fmla="*/ 0 h 130078"/>
                <a:gd name="connsiteX4" fmla="*/ 130079 w 130078"/>
                <a:gd name="connsiteY4" fmla="*/ 65039 h 13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78" h="130078">
                  <a:moveTo>
                    <a:pt x="130079" y="65039"/>
                  </a:moveTo>
                  <a:cubicBezTo>
                    <a:pt x="130079" y="100960"/>
                    <a:pt x="100960" y="130079"/>
                    <a:pt x="65039" y="130079"/>
                  </a:cubicBezTo>
                  <a:cubicBezTo>
                    <a:pt x="29119" y="130079"/>
                    <a:pt x="0" y="100960"/>
                    <a:pt x="0" y="65039"/>
                  </a:cubicBezTo>
                  <a:cubicBezTo>
                    <a:pt x="0" y="29119"/>
                    <a:pt x="29119" y="0"/>
                    <a:pt x="65039" y="0"/>
                  </a:cubicBezTo>
                  <a:cubicBezTo>
                    <a:pt x="100960" y="0"/>
                    <a:pt x="130079" y="29119"/>
                    <a:pt x="130079" y="65039"/>
                  </a:cubicBezTo>
                  <a:close/>
                </a:path>
              </a:pathLst>
            </a:custGeom>
            <a:solidFill>
              <a:sysClr val="window" lastClr="FFFFFF"/>
            </a:solidFill>
            <a:ln w="680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VI" sz="2000" b="0" i="0" u="none" strike="noStrike" kern="0" cap="none" spc="0" normalizeH="0" baseline="0" noProof="0" dirty="0">
                <a:ln>
                  <a:noFill/>
                </a:ln>
                <a:solidFill>
                  <a:prstClr val="black">
                    <a:lumMod val="85000"/>
                    <a:lumOff val="15000"/>
                  </a:prstClr>
                </a:solidFill>
                <a:effectLst/>
                <a:uLnTx/>
                <a:uFillTx/>
                <a:latin typeface="Montserrat" pitchFamily="2" charset="0"/>
                <a:ea typeface="Roboto Condensed" panose="02000000000000000000" pitchFamily="2" charset="0"/>
              </a:endParaRPr>
            </a:p>
          </p:txBody>
        </p:sp>
      </p:grpSp>
      <p:grpSp>
        <p:nvGrpSpPr>
          <p:cNvPr id="66" name="Group 65">
            <a:extLst>
              <a:ext uri="{FF2B5EF4-FFF2-40B4-BE49-F238E27FC236}">
                <a16:creationId xmlns:a16="http://schemas.microsoft.com/office/drawing/2014/main" id="{EAD23EC4-4A18-4DE2-F7AC-D850C65DA20A}"/>
              </a:ext>
            </a:extLst>
          </p:cNvPr>
          <p:cNvGrpSpPr/>
          <p:nvPr/>
        </p:nvGrpSpPr>
        <p:grpSpPr>
          <a:xfrm>
            <a:off x="1797888" y="4014620"/>
            <a:ext cx="137916" cy="972181"/>
            <a:chOff x="5951331" y="3384546"/>
            <a:chExt cx="137916" cy="972181"/>
          </a:xfrm>
        </p:grpSpPr>
        <p:sp>
          <p:nvSpPr>
            <p:cNvPr id="67" name="Freeform: Shape 66">
              <a:extLst>
                <a:ext uri="{FF2B5EF4-FFF2-40B4-BE49-F238E27FC236}">
                  <a16:creationId xmlns:a16="http://schemas.microsoft.com/office/drawing/2014/main" id="{B966B22D-3E8A-FDA6-2DAA-89C236A3BD31}"/>
                </a:ext>
              </a:extLst>
            </p:cNvPr>
            <p:cNvSpPr/>
            <p:nvPr/>
          </p:nvSpPr>
          <p:spPr>
            <a:xfrm rot="5400000">
              <a:off x="5969670" y="3366207"/>
              <a:ext cx="101237" cy="137916"/>
            </a:xfrm>
            <a:custGeom>
              <a:avLst/>
              <a:gdLst>
                <a:gd name="connsiteX0" fmla="*/ 0 w 74437"/>
                <a:gd name="connsiteY0" fmla="*/ 0 h 101406"/>
                <a:gd name="connsiteX1" fmla="*/ 74438 w 74437"/>
                <a:gd name="connsiteY1" fmla="*/ 52508 h 101406"/>
                <a:gd name="connsiteX2" fmla="*/ 0 w 74437"/>
                <a:gd name="connsiteY2" fmla="*/ 101407 h 101406"/>
                <a:gd name="connsiteX3" fmla="*/ 0 w 74437"/>
                <a:gd name="connsiteY3" fmla="*/ 0 h 101406"/>
              </a:gdLst>
              <a:ahLst/>
              <a:cxnLst>
                <a:cxn ang="0">
                  <a:pos x="connsiteX0" y="connsiteY0"/>
                </a:cxn>
                <a:cxn ang="0">
                  <a:pos x="connsiteX1" y="connsiteY1"/>
                </a:cxn>
                <a:cxn ang="0">
                  <a:pos x="connsiteX2" y="connsiteY2"/>
                </a:cxn>
                <a:cxn ang="0">
                  <a:pos x="connsiteX3" y="connsiteY3"/>
                </a:cxn>
              </a:cxnLst>
              <a:rect l="l" t="t" r="r" b="b"/>
              <a:pathLst>
                <a:path w="74437" h="101406">
                  <a:moveTo>
                    <a:pt x="0" y="0"/>
                  </a:moveTo>
                  <a:lnTo>
                    <a:pt x="74438" y="52508"/>
                  </a:lnTo>
                  <a:lnTo>
                    <a:pt x="0" y="101407"/>
                  </a:lnTo>
                  <a:lnTo>
                    <a:pt x="0" y="0"/>
                  </a:lnTo>
                  <a:close/>
                </a:path>
              </a:pathLst>
            </a:custGeom>
            <a:solidFill>
              <a:srgbClr val="B1523C"/>
            </a:solidFill>
            <a:ln w="6804" cap="flat">
              <a:noFill/>
              <a:prstDash val="solid"/>
              <a:miter/>
            </a:ln>
          </p:spPr>
          <p:txBody>
            <a:bodyPr rtlCol="0" anchor="ctr"/>
            <a:lstStyle/>
            <a:p>
              <a:pPr>
                <a:defRPr/>
              </a:pPr>
              <a:endParaRPr lang="en-VI" sz="2000" dirty="0">
                <a:solidFill>
                  <a:prstClr val="black">
                    <a:lumMod val="85000"/>
                    <a:lumOff val="15000"/>
                  </a:prstClr>
                </a:solidFill>
                <a:latin typeface="Montserrat" pitchFamily="2" charset="0"/>
                <a:ea typeface="Roboto Condensed" panose="02000000000000000000" pitchFamily="2" charset="0"/>
              </a:endParaRPr>
            </a:p>
          </p:txBody>
        </p:sp>
        <p:sp>
          <p:nvSpPr>
            <p:cNvPr id="68" name="Freeform: Shape 67">
              <a:extLst>
                <a:ext uri="{FF2B5EF4-FFF2-40B4-BE49-F238E27FC236}">
                  <a16:creationId xmlns:a16="http://schemas.microsoft.com/office/drawing/2014/main" id="{6D7626ED-67C0-52F1-8F15-E7AE62FB15BC}"/>
                </a:ext>
              </a:extLst>
            </p:cNvPr>
            <p:cNvSpPr/>
            <p:nvPr/>
          </p:nvSpPr>
          <p:spPr>
            <a:xfrm rot="5400000">
              <a:off x="5591069" y="3922831"/>
              <a:ext cx="858530" cy="9262"/>
            </a:xfrm>
            <a:custGeom>
              <a:avLst/>
              <a:gdLst>
                <a:gd name="connsiteX0" fmla="*/ 821203 w 858530"/>
                <a:gd name="connsiteY0" fmla="*/ 9262 h 9262"/>
                <a:gd name="connsiteX1" fmla="*/ 821203 w 858530"/>
                <a:gd name="connsiteY1" fmla="*/ 0 h 9262"/>
                <a:gd name="connsiteX2" fmla="*/ 858530 w 858530"/>
                <a:gd name="connsiteY2" fmla="*/ 0 h 9262"/>
                <a:gd name="connsiteX3" fmla="*/ 858530 w 858530"/>
                <a:gd name="connsiteY3" fmla="*/ 9262 h 9262"/>
                <a:gd name="connsiteX4" fmla="*/ 746548 w 858530"/>
                <a:gd name="connsiteY4" fmla="*/ 9262 h 9262"/>
                <a:gd name="connsiteX5" fmla="*/ 746548 w 858530"/>
                <a:gd name="connsiteY5" fmla="*/ 0 h 9262"/>
                <a:gd name="connsiteX6" fmla="*/ 783875 w 858530"/>
                <a:gd name="connsiteY6" fmla="*/ 0 h 9262"/>
                <a:gd name="connsiteX7" fmla="*/ 783875 w 858530"/>
                <a:gd name="connsiteY7" fmla="*/ 9262 h 9262"/>
                <a:gd name="connsiteX8" fmla="*/ 671893 w 858530"/>
                <a:gd name="connsiteY8" fmla="*/ 9262 h 9262"/>
                <a:gd name="connsiteX9" fmla="*/ 671893 w 858530"/>
                <a:gd name="connsiteY9" fmla="*/ 0 h 9262"/>
                <a:gd name="connsiteX10" fmla="*/ 709220 w 858530"/>
                <a:gd name="connsiteY10" fmla="*/ 0 h 9262"/>
                <a:gd name="connsiteX11" fmla="*/ 709220 w 858530"/>
                <a:gd name="connsiteY11" fmla="*/ 9262 h 9262"/>
                <a:gd name="connsiteX12" fmla="*/ 597238 w 858530"/>
                <a:gd name="connsiteY12" fmla="*/ 9262 h 9262"/>
                <a:gd name="connsiteX13" fmla="*/ 597238 w 858530"/>
                <a:gd name="connsiteY13" fmla="*/ 0 h 9262"/>
                <a:gd name="connsiteX14" fmla="*/ 634566 w 858530"/>
                <a:gd name="connsiteY14" fmla="*/ 0 h 9262"/>
                <a:gd name="connsiteX15" fmla="*/ 634566 w 858530"/>
                <a:gd name="connsiteY15" fmla="*/ 9262 h 9262"/>
                <a:gd name="connsiteX16" fmla="*/ 522583 w 858530"/>
                <a:gd name="connsiteY16" fmla="*/ 9262 h 9262"/>
                <a:gd name="connsiteX17" fmla="*/ 522583 w 858530"/>
                <a:gd name="connsiteY17" fmla="*/ 0 h 9262"/>
                <a:gd name="connsiteX18" fmla="*/ 559910 w 858530"/>
                <a:gd name="connsiteY18" fmla="*/ 0 h 9262"/>
                <a:gd name="connsiteX19" fmla="*/ 559910 w 858530"/>
                <a:gd name="connsiteY19" fmla="*/ 9262 h 9262"/>
                <a:gd name="connsiteX20" fmla="*/ 447928 w 858530"/>
                <a:gd name="connsiteY20" fmla="*/ 9262 h 9262"/>
                <a:gd name="connsiteX21" fmla="*/ 447928 w 858530"/>
                <a:gd name="connsiteY21" fmla="*/ 0 h 9262"/>
                <a:gd name="connsiteX22" fmla="*/ 485256 w 858530"/>
                <a:gd name="connsiteY22" fmla="*/ 0 h 9262"/>
                <a:gd name="connsiteX23" fmla="*/ 485256 w 858530"/>
                <a:gd name="connsiteY23" fmla="*/ 9262 h 9262"/>
                <a:gd name="connsiteX24" fmla="*/ 373275 w 858530"/>
                <a:gd name="connsiteY24" fmla="*/ 9262 h 9262"/>
                <a:gd name="connsiteX25" fmla="*/ 373275 w 858530"/>
                <a:gd name="connsiteY25" fmla="*/ 0 h 9262"/>
                <a:gd name="connsiteX26" fmla="*/ 410602 w 858530"/>
                <a:gd name="connsiteY26" fmla="*/ 0 h 9262"/>
                <a:gd name="connsiteX27" fmla="*/ 410602 w 858530"/>
                <a:gd name="connsiteY27" fmla="*/ 9262 h 9262"/>
                <a:gd name="connsiteX28" fmla="*/ 298620 w 858530"/>
                <a:gd name="connsiteY28" fmla="*/ 9262 h 9262"/>
                <a:gd name="connsiteX29" fmla="*/ 298620 w 858530"/>
                <a:gd name="connsiteY29" fmla="*/ 0 h 9262"/>
                <a:gd name="connsiteX30" fmla="*/ 335947 w 858530"/>
                <a:gd name="connsiteY30" fmla="*/ 0 h 9262"/>
                <a:gd name="connsiteX31" fmla="*/ 335947 w 858530"/>
                <a:gd name="connsiteY31" fmla="*/ 9262 h 9262"/>
                <a:gd name="connsiteX32" fmla="*/ 223965 w 858530"/>
                <a:gd name="connsiteY32" fmla="*/ 9262 h 9262"/>
                <a:gd name="connsiteX33" fmla="*/ 223965 w 858530"/>
                <a:gd name="connsiteY33" fmla="*/ 0 h 9262"/>
                <a:gd name="connsiteX34" fmla="*/ 261292 w 858530"/>
                <a:gd name="connsiteY34" fmla="*/ 0 h 9262"/>
                <a:gd name="connsiteX35" fmla="*/ 261292 w 858530"/>
                <a:gd name="connsiteY35" fmla="*/ 9262 h 9262"/>
                <a:gd name="connsiteX36" fmla="*/ 149310 w 858530"/>
                <a:gd name="connsiteY36" fmla="*/ 9262 h 9262"/>
                <a:gd name="connsiteX37" fmla="*/ 149310 w 858530"/>
                <a:gd name="connsiteY37" fmla="*/ 0 h 9262"/>
                <a:gd name="connsiteX38" fmla="*/ 186637 w 858530"/>
                <a:gd name="connsiteY38" fmla="*/ 0 h 9262"/>
                <a:gd name="connsiteX39" fmla="*/ 186637 w 858530"/>
                <a:gd name="connsiteY39" fmla="*/ 9262 h 9262"/>
                <a:gd name="connsiteX40" fmla="*/ 74655 w 858530"/>
                <a:gd name="connsiteY40" fmla="*/ 9262 h 9262"/>
                <a:gd name="connsiteX41" fmla="*/ 74655 w 858530"/>
                <a:gd name="connsiteY41" fmla="*/ 0 h 9262"/>
                <a:gd name="connsiteX42" fmla="*/ 111982 w 858530"/>
                <a:gd name="connsiteY42" fmla="*/ 0 h 9262"/>
                <a:gd name="connsiteX43" fmla="*/ 111982 w 858530"/>
                <a:gd name="connsiteY43" fmla="*/ 9262 h 9262"/>
                <a:gd name="connsiteX44" fmla="*/ 0 w 858530"/>
                <a:gd name="connsiteY44" fmla="*/ 9262 h 9262"/>
                <a:gd name="connsiteX45" fmla="*/ 0 w 858530"/>
                <a:gd name="connsiteY45" fmla="*/ 0 h 9262"/>
                <a:gd name="connsiteX46" fmla="*/ 37328 w 858530"/>
                <a:gd name="connsiteY46" fmla="*/ 0 h 9262"/>
                <a:gd name="connsiteX47" fmla="*/ 37328 w 858530"/>
                <a:gd name="connsiteY47" fmla="*/ 9262 h 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58530" h="9262">
                  <a:moveTo>
                    <a:pt x="821203" y="9262"/>
                  </a:moveTo>
                  <a:lnTo>
                    <a:pt x="821203" y="0"/>
                  </a:lnTo>
                  <a:lnTo>
                    <a:pt x="858530" y="0"/>
                  </a:lnTo>
                  <a:lnTo>
                    <a:pt x="858530" y="9262"/>
                  </a:lnTo>
                  <a:close/>
                  <a:moveTo>
                    <a:pt x="746548" y="9262"/>
                  </a:moveTo>
                  <a:lnTo>
                    <a:pt x="746548" y="0"/>
                  </a:lnTo>
                  <a:lnTo>
                    <a:pt x="783875" y="0"/>
                  </a:lnTo>
                  <a:lnTo>
                    <a:pt x="783875" y="9262"/>
                  </a:lnTo>
                  <a:close/>
                  <a:moveTo>
                    <a:pt x="671893" y="9262"/>
                  </a:moveTo>
                  <a:lnTo>
                    <a:pt x="671893" y="0"/>
                  </a:lnTo>
                  <a:lnTo>
                    <a:pt x="709220" y="0"/>
                  </a:lnTo>
                  <a:lnTo>
                    <a:pt x="709220" y="9262"/>
                  </a:lnTo>
                  <a:close/>
                  <a:moveTo>
                    <a:pt x="597238" y="9262"/>
                  </a:moveTo>
                  <a:lnTo>
                    <a:pt x="597238" y="0"/>
                  </a:lnTo>
                  <a:lnTo>
                    <a:pt x="634566" y="0"/>
                  </a:lnTo>
                  <a:lnTo>
                    <a:pt x="634566" y="9262"/>
                  </a:lnTo>
                  <a:close/>
                  <a:moveTo>
                    <a:pt x="522583" y="9262"/>
                  </a:moveTo>
                  <a:lnTo>
                    <a:pt x="522583" y="0"/>
                  </a:lnTo>
                  <a:lnTo>
                    <a:pt x="559910" y="0"/>
                  </a:lnTo>
                  <a:lnTo>
                    <a:pt x="559910" y="9262"/>
                  </a:lnTo>
                  <a:close/>
                  <a:moveTo>
                    <a:pt x="447928" y="9262"/>
                  </a:moveTo>
                  <a:lnTo>
                    <a:pt x="447928" y="0"/>
                  </a:lnTo>
                  <a:lnTo>
                    <a:pt x="485256" y="0"/>
                  </a:lnTo>
                  <a:lnTo>
                    <a:pt x="485256" y="9262"/>
                  </a:lnTo>
                  <a:close/>
                  <a:moveTo>
                    <a:pt x="373275" y="9262"/>
                  </a:moveTo>
                  <a:lnTo>
                    <a:pt x="373275" y="0"/>
                  </a:lnTo>
                  <a:lnTo>
                    <a:pt x="410602" y="0"/>
                  </a:lnTo>
                  <a:lnTo>
                    <a:pt x="410602" y="9262"/>
                  </a:lnTo>
                  <a:close/>
                  <a:moveTo>
                    <a:pt x="298620" y="9262"/>
                  </a:moveTo>
                  <a:lnTo>
                    <a:pt x="298620" y="0"/>
                  </a:lnTo>
                  <a:lnTo>
                    <a:pt x="335947" y="0"/>
                  </a:lnTo>
                  <a:lnTo>
                    <a:pt x="335947" y="9262"/>
                  </a:lnTo>
                  <a:close/>
                  <a:moveTo>
                    <a:pt x="223965" y="9262"/>
                  </a:moveTo>
                  <a:lnTo>
                    <a:pt x="223965" y="0"/>
                  </a:lnTo>
                  <a:lnTo>
                    <a:pt x="261292" y="0"/>
                  </a:lnTo>
                  <a:lnTo>
                    <a:pt x="261292" y="9262"/>
                  </a:lnTo>
                  <a:close/>
                  <a:moveTo>
                    <a:pt x="149310" y="9262"/>
                  </a:moveTo>
                  <a:lnTo>
                    <a:pt x="149310" y="0"/>
                  </a:lnTo>
                  <a:lnTo>
                    <a:pt x="186637" y="0"/>
                  </a:lnTo>
                  <a:lnTo>
                    <a:pt x="186637" y="9262"/>
                  </a:lnTo>
                  <a:close/>
                  <a:moveTo>
                    <a:pt x="74655" y="9262"/>
                  </a:moveTo>
                  <a:lnTo>
                    <a:pt x="74655" y="0"/>
                  </a:lnTo>
                  <a:lnTo>
                    <a:pt x="111982" y="0"/>
                  </a:lnTo>
                  <a:lnTo>
                    <a:pt x="111982" y="9262"/>
                  </a:lnTo>
                  <a:close/>
                  <a:moveTo>
                    <a:pt x="0" y="9262"/>
                  </a:moveTo>
                  <a:lnTo>
                    <a:pt x="0" y="0"/>
                  </a:lnTo>
                  <a:lnTo>
                    <a:pt x="37328" y="0"/>
                  </a:lnTo>
                  <a:lnTo>
                    <a:pt x="37328" y="9262"/>
                  </a:lnTo>
                  <a:close/>
                </a:path>
              </a:pathLst>
            </a:custGeom>
            <a:solidFill>
              <a:srgbClr val="B1523C"/>
            </a:solidFill>
            <a:ln w="6804" cap="flat">
              <a:noFill/>
              <a:prstDash val="solid"/>
              <a:miter/>
            </a:ln>
          </p:spPr>
          <p:txBody>
            <a:bodyPr wrap="square" rtlCol="0" anchor="ctr">
              <a:noAutofit/>
            </a:bodyPr>
            <a:lstStyle/>
            <a:p>
              <a:pPr>
                <a:defRPr/>
              </a:pPr>
              <a:endParaRPr lang="en-VI" sz="2000" dirty="0">
                <a:solidFill>
                  <a:prstClr val="black">
                    <a:lumMod val="85000"/>
                    <a:lumOff val="15000"/>
                  </a:prstClr>
                </a:solidFill>
                <a:latin typeface="Montserrat" pitchFamily="2" charset="0"/>
                <a:ea typeface="Roboto Condensed" panose="02000000000000000000" pitchFamily="2" charset="0"/>
              </a:endParaRPr>
            </a:p>
          </p:txBody>
        </p:sp>
      </p:grpSp>
      <p:grpSp>
        <p:nvGrpSpPr>
          <p:cNvPr id="69" name="Group 68">
            <a:extLst>
              <a:ext uri="{FF2B5EF4-FFF2-40B4-BE49-F238E27FC236}">
                <a16:creationId xmlns:a16="http://schemas.microsoft.com/office/drawing/2014/main" id="{CE03EAA7-1C8E-0F01-0D2A-15A86AA904F8}"/>
              </a:ext>
            </a:extLst>
          </p:cNvPr>
          <p:cNvGrpSpPr/>
          <p:nvPr/>
        </p:nvGrpSpPr>
        <p:grpSpPr>
          <a:xfrm>
            <a:off x="4542422" y="3957769"/>
            <a:ext cx="250083" cy="250084"/>
            <a:chOff x="8057572" y="3093475"/>
            <a:chExt cx="250083" cy="250084"/>
          </a:xfrm>
        </p:grpSpPr>
        <p:sp>
          <p:nvSpPr>
            <p:cNvPr id="70" name="Freeform: Shape 69">
              <a:extLst>
                <a:ext uri="{FF2B5EF4-FFF2-40B4-BE49-F238E27FC236}">
                  <a16:creationId xmlns:a16="http://schemas.microsoft.com/office/drawing/2014/main" id="{6E8F0EB4-29A9-7094-5C2F-B8F0544FA25C}"/>
                </a:ext>
              </a:extLst>
            </p:cNvPr>
            <p:cNvSpPr/>
            <p:nvPr/>
          </p:nvSpPr>
          <p:spPr>
            <a:xfrm rot="5400000" flipH="1">
              <a:off x="8057572" y="3093475"/>
              <a:ext cx="250084" cy="250083"/>
            </a:xfrm>
            <a:custGeom>
              <a:avLst/>
              <a:gdLst>
                <a:gd name="connsiteX0" fmla="*/ 183881 w 183881"/>
                <a:gd name="connsiteY0" fmla="*/ 91940 h 183880"/>
                <a:gd name="connsiteX1" fmla="*/ 91941 w 183881"/>
                <a:gd name="connsiteY1" fmla="*/ 183881 h 183880"/>
                <a:gd name="connsiteX2" fmla="*/ 0 w 183881"/>
                <a:gd name="connsiteY2" fmla="*/ 91940 h 183880"/>
                <a:gd name="connsiteX3" fmla="*/ 91941 w 183881"/>
                <a:gd name="connsiteY3" fmla="*/ 0 h 183880"/>
                <a:gd name="connsiteX4" fmla="*/ 183881 w 183881"/>
                <a:gd name="connsiteY4" fmla="*/ 91940 h 183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81" h="183880">
                  <a:moveTo>
                    <a:pt x="183881" y="91940"/>
                  </a:moveTo>
                  <a:cubicBezTo>
                    <a:pt x="183881" y="142718"/>
                    <a:pt x="142718" y="183881"/>
                    <a:pt x="91941" y="183881"/>
                  </a:cubicBezTo>
                  <a:cubicBezTo>
                    <a:pt x="41163" y="183881"/>
                    <a:pt x="0" y="142718"/>
                    <a:pt x="0" y="91940"/>
                  </a:cubicBezTo>
                  <a:cubicBezTo>
                    <a:pt x="0" y="41163"/>
                    <a:pt x="41163" y="0"/>
                    <a:pt x="91941" y="0"/>
                  </a:cubicBezTo>
                  <a:cubicBezTo>
                    <a:pt x="142718" y="0"/>
                    <a:pt x="183881" y="41163"/>
                    <a:pt x="183881" y="91940"/>
                  </a:cubicBezTo>
                  <a:close/>
                </a:path>
              </a:pathLst>
            </a:custGeom>
            <a:solidFill>
              <a:srgbClr val="4C413A"/>
            </a:solidFill>
            <a:ln w="680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VI" sz="2000" b="0" i="0" u="none" strike="noStrike" kern="0" cap="none" spc="0" normalizeH="0" baseline="0" noProof="0" dirty="0">
                <a:ln>
                  <a:noFill/>
                </a:ln>
                <a:solidFill>
                  <a:prstClr val="black">
                    <a:lumMod val="85000"/>
                    <a:lumOff val="15000"/>
                  </a:prstClr>
                </a:solidFill>
                <a:effectLst/>
                <a:uLnTx/>
                <a:uFillTx/>
                <a:latin typeface="Montserrat" pitchFamily="2" charset="0"/>
                <a:ea typeface="Roboto Condensed" panose="02000000000000000000" pitchFamily="2" charset="0"/>
              </a:endParaRPr>
            </a:p>
          </p:txBody>
        </p:sp>
        <p:sp>
          <p:nvSpPr>
            <p:cNvPr id="71" name="Freeform: Shape 70">
              <a:extLst>
                <a:ext uri="{FF2B5EF4-FFF2-40B4-BE49-F238E27FC236}">
                  <a16:creationId xmlns:a16="http://schemas.microsoft.com/office/drawing/2014/main" id="{8EEC9EC7-80A6-ABBC-BF6C-9083247E849F}"/>
                </a:ext>
              </a:extLst>
            </p:cNvPr>
            <p:cNvSpPr/>
            <p:nvPr/>
          </p:nvSpPr>
          <p:spPr>
            <a:xfrm rot="5400000" flipH="1">
              <a:off x="8094159" y="3130062"/>
              <a:ext cx="176910" cy="176910"/>
            </a:xfrm>
            <a:custGeom>
              <a:avLst/>
              <a:gdLst>
                <a:gd name="connsiteX0" fmla="*/ 130079 w 130078"/>
                <a:gd name="connsiteY0" fmla="*/ 65039 h 130078"/>
                <a:gd name="connsiteX1" fmla="*/ 65039 w 130078"/>
                <a:gd name="connsiteY1" fmla="*/ 130079 h 130078"/>
                <a:gd name="connsiteX2" fmla="*/ 0 w 130078"/>
                <a:gd name="connsiteY2" fmla="*/ 65039 h 130078"/>
                <a:gd name="connsiteX3" fmla="*/ 65039 w 130078"/>
                <a:gd name="connsiteY3" fmla="*/ 0 h 130078"/>
                <a:gd name="connsiteX4" fmla="*/ 130079 w 130078"/>
                <a:gd name="connsiteY4" fmla="*/ 65039 h 13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78" h="130078">
                  <a:moveTo>
                    <a:pt x="130079" y="65039"/>
                  </a:moveTo>
                  <a:cubicBezTo>
                    <a:pt x="130079" y="100960"/>
                    <a:pt x="100960" y="130079"/>
                    <a:pt x="65039" y="130079"/>
                  </a:cubicBezTo>
                  <a:cubicBezTo>
                    <a:pt x="29119" y="130079"/>
                    <a:pt x="0" y="100960"/>
                    <a:pt x="0" y="65039"/>
                  </a:cubicBezTo>
                  <a:cubicBezTo>
                    <a:pt x="0" y="29119"/>
                    <a:pt x="29119" y="0"/>
                    <a:pt x="65039" y="0"/>
                  </a:cubicBezTo>
                  <a:cubicBezTo>
                    <a:pt x="100960" y="0"/>
                    <a:pt x="130079" y="29119"/>
                    <a:pt x="130079" y="65039"/>
                  </a:cubicBezTo>
                  <a:close/>
                </a:path>
              </a:pathLst>
            </a:custGeom>
            <a:solidFill>
              <a:sysClr val="window" lastClr="FFFFFF"/>
            </a:solidFill>
            <a:ln w="680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VI" sz="2000" b="0" i="0" u="none" strike="noStrike" kern="0" cap="none" spc="0" normalizeH="0" baseline="0" noProof="0" dirty="0">
                <a:ln>
                  <a:noFill/>
                </a:ln>
                <a:solidFill>
                  <a:prstClr val="black">
                    <a:lumMod val="85000"/>
                    <a:lumOff val="15000"/>
                  </a:prstClr>
                </a:solidFill>
                <a:effectLst/>
                <a:uLnTx/>
                <a:uFillTx/>
                <a:latin typeface="Montserrat" pitchFamily="2" charset="0"/>
                <a:ea typeface="Roboto Condensed" panose="02000000000000000000" pitchFamily="2" charset="0"/>
              </a:endParaRPr>
            </a:p>
          </p:txBody>
        </p:sp>
      </p:grpSp>
      <p:grpSp>
        <p:nvGrpSpPr>
          <p:cNvPr id="72" name="Group 71">
            <a:extLst>
              <a:ext uri="{FF2B5EF4-FFF2-40B4-BE49-F238E27FC236}">
                <a16:creationId xmlns:a16="http://schemas.microsoft.com/office/drawing/2014/main" id="{46C411FB-27C4-955C-A506-16598E05DA36}"/>
              </a:ext>
            </a:extLst>
          </p:cNvPr>
          <p:cNvGrpSpPr/>
          <p:nvPr/>
        </p:nvGrpSpPr>
        <p:grpSpPr>
          <a:xfrm>
            <a:off x="4598460" y="2961784"/>
            <a:ext cx="137916" cy="972180"/>
            <a:chOff x="8113610" y="2097490"/>
            <a:chExt cx="137916" cy="972180"/>
          </a:xfrm>
        </p:grpSpPr>
        <p:sp>
          <p:nvSpPr>
            <p:cNvPr id="73" name="Freeform: Shape 72">
              <a:extLst>
                <a:ext uri="{FF2B5EF4-FFF2-40B4-BE49-F238E27FC236}">
                  <a16:creationId xmlns:a16="http://schemas.microsoft.com/office/drawing/2014/main" id="{EF09D18F-CD15-B5B9-512E-760CBC417A6D}"/>
                </a:ext>
              </a:extLst>
            </p:cNvPr>
            <p:cNvSpPr/>
            <p:nvPr/>
          </p:nvSpPr>
          <p:spPr>
            <a:xfrm rot="5400000" flipH="1">
              <a:off x="8131949" y="2950094"/>
              <a:ext cx="101237" cy="137916"/>
            </a:xfrm>
            <a:custGeom>
              <a:avLst/>
              <a:gdLst>
                <a:gd name="connsiteX0" fmla="*/ 0 w 74437"/>
                <a:gd name="connsiteY0" fmla="*/ 0 h 101406"/>
                <a:gd name="connsiteX1" fmla="*/ 74438 w 74437"/>
                <a:gd name="connsiteY1" fmla="*/ 52508 h 101406"/>
                <a:gd name="connsiteX2" fmla="*/ 0 w 74437"/>
                <a:gd name="connsiteY2" fmla="*/ 101407 h 101406"/>
                <a:gd name="connsiteX3" fmla="*/ 0 w 74437"/>
                <a:gd name="connsiteY3" fmla="*/ 0 h 101406"/>
              </a:gdLst>
              <a:ahLst/>
              <a:cxnLst>
                <a:cxn ang="0">
                  <a:pos x="connsiteX0" y="connsiteY0"/>
                </a:cxn>
                <a:cxn ang="0">
                  <a:pos x="connsiteX1" y="connsiteY1"/>
                </a:cxn>
                <a:cxn ang="0">
                  <a:pos x="connsiteX2" y="connsiteY2"/>
                </a:cxn>
                <a:cxn ang="0">
                  <a:pos x="connsiteX3" y="connsiteY3"/>
                </a:cxn>
              </a:cxnLst>
              <a:rect l="l" t="t" r="r" b="b"/>
              <a:pathLst>
                <a:path w="74437" h="101406">
                  <a:moveTo>
                    <a:pt x="0" y="0"/>
                  </a:moveTo>
                  <a:lnTo>
                    <a:pt x="74438" y="52508"/>
                  </a:lnTo>
                  <a:lnTo>
                    <a:pt x="0" y="101407"/>
                  </a:lnTo>
                  <a:lnTo>
                    <a:pt x="0" y="0"/>
                  </a:lnTo>
                  <a:close/>
                </a:path>
              </a:pathLst>
            </a:custGeom>
            <a:solidFill>
              <a:srgbClr val="4C413A"/>
            </a:solidFill>
            <a:ln w="6804" cap="flat">
              <a:noFill/>
              <a:prstDash val="solid"/>
              <a:miter/>
            </a:ln>
          </p:spPr>
          <p:txBody>
            <a:bodyPr rtlCol="0" anchor="ctr"/>
            <a:lstStyle/>
            <a:p>
              <a:pPr>
                <a:defRPr/>
              </a:pPr>
              <a:endParaRPr lang="en-VI" sz="2000" dirty="0">
                <a:solidFill>
                  <a:prstClr val="black">
                    <a:lumMod val="85000"/>
                    <a:lumOff val="15000"/>
                  </a:prstClr>
                </a:solidFill>
                <a:latin typeface="Montserrat" pitchFamily="2" charset="0"/>
                <a:ea typeface="Roboto Condensed" panose="02000000000000000000" pitchFamily="2" charset="0"/>
              </a:endParaRPr>
            </a:p>
          </p:txBody>
        </p:sp>
        <p:sp>
          <p:nvSpPr>
            <p:cNvPr id="74" name="Freeform: Shape 73">
              <a:extLst>
                <a:ext uri="{FF2B5EF4-FFF2-40B4-BE49-F238E27FC236}">
                  <a16:creationId xmlns:a16="http://schemas.microsoft.com/office/drawing/2014/main" id="{162E5579-F7D0-B794-6F7A-21E4717083A5}"/>
                </a:ext>
              </a:extLst>
            </p:cNvPr>
            <p:cNvSpPr/>
            <p:nvPr/>
          </p:nvSpPr>
          <p:spPr>
            <a:xfrm rot="5400000" flipH="1">
              <a:off x="7753348" y="2522124"/>
              <a:ext cx="858530" cy="9262"/>
            </a:xfrm>
            <a:custGeom>
              <a:avLst/>
              <a:gdLst>
                <a:gd name="connsiteX0" fmla="*/ 821203 w 858530"/>
                <a:gd name="connsiteY0" fmla="*/ 9262 h 9262"/>
                <a:gd name="connsiteX1" fmla="*/ 821203 w 858530"/>
                <a:gd name="connsiteY1" fmla="*/ 0 h 9262"/>
                <a:gd name="connsiteX2" fmla="*/ 858530 w 858530"/>
                <a:gd name="connsiteY2" fmla="*/ 0 h 9262"/>
                <a:gd name="connsiteX3" fmla="*/ 858530 w 858530"/>
                <a:gd name="connsiteY3" fmla="*/ 9262 h 9262"/>
                <a:gd name="connsiteX4" fmla="*/ 746548 w 858530"/>
                <a:gd name="connsiteY4" fmla="*/ 9262 h 9262"/>
                <a:gd name="connsiteX5" fmla="*/ 746548 w 858530"/>
                <a:gd name="connsiteY5" fmla="*/ 0 h 9262"/>
                <a:gd name="connsiteX6" fmla="*/ 783875 w 858530"/>
                <a:gd name="connsiteY6" fmla="*/ 0 h 9262"/>
                <a:gd name="connsiteX7" fmla="*/ 783875 w 858530"/>
                <a:gd name="connsiteY7" fmla="*/ 9262 h 9262"/>
                <a:gd name="connsiteX8" fmla="*/ 671893 w 858530"/>
                <a:gd name="connsiteY8" fmla="*/ 9262 h 9262"/>
                <a:gd name="connsiteX9" fmla="*/ 671893 w 858530"/>
                <a:gd name="connsiteY9" fmla="*/ 0 h 9262"/>
                <a:gd name="connsiteX10" fmla="*/ 709220 w 858530"/>
                <a:gd name="connsiteY10" fmla="*/ 0 h 9262"/>
                <a:gd name="connsiteX11" fmla="*/ 709220 w 858530"/>
                <a:gd name="connsiteY11" fmla="*/ 9262 h 9262"/>
                <a:gd name="connsiteX12" fmla="*/ 597238 w 858530"/>
                <a:gd name="connsiteY12" fmla="*/ 9262 h 9262"/>
                <a:gd name="connsiteX13" fmla="*/ 597238 w 858530"/>
                <a:gd name="connsiteY13" fmla="*/ 0 h 9262"/>
                <a:gd name="connsiteX14" fmla="*/ 634566 w 858530"/>
                <a:gd name="connsiteY14" fmla="*/ 0 h 9262"/>
                <a:gd name="connsiteX15" fmla="*/ 634566 w 858530"/>
                <a:gd name="connsiteY15" fmla="*/ 9262 h 9262"/>
                <a:gd name="connsiteX16" fmla="*/ 522583 w 858530"/>
                <a:gd name="connsiteY16" fmla="*/ 9262 h 9262"/>
                <a:gd name="connsiteX17" fmla="*/ 522583 w 858530"/>
                <a:gd name="connsiteY17" fmla="*/ 0 h 9262"/>
                <a:gd name="connsiteX18" fmla="*/ 559910 w 858530"/>
                <a:gd name="connsiteY18" fmla="*/ 0 h 9262"/>
                <a:gd name="connsiteX19" fmla="*/ 559910 w 858530"/>
                <a:gd name="connsiteY19" fmla="*/ 9262 h 9262"/>
                <a:gd name="connsiteX20" fmla="*/ 447928 w 858530"/>
                <a:gd name="connsiteY20" fmla="*/ 9262 h 9262"/>
                <a:gd name="connsiteX21" fmla="*/ 447928 w 858530"/>
                <a:gd name="connsiteY21" fmla="*/ 0 h 9262"/>
                <a:gd name="connsiteX22" fmla="*/ 485256 w 858530"/>
                <a:gd name="connsiteY22" fmla="*/ 0 h 9262"/>
                <a:gd name="connsiteX23" fmla="*/ 485256 w 858530"/>
                <a:gd name="connsiteY23" fmla="*/ 9262 h 9262"/>
                <a:gd name="connsiteX24" fmla="*/ 373275 w 858530"/>
                <a:gd name="connsiteY24" fmla="*/ 9262 h 9262"/>
                <a:gd name="connsiteX25" fmla="*/ 373275 w 858530"/>
                <a:gd name="connsiteY25" fmla="*/ 0 h 9262"/>
                <a:gd name="connsiteX26" fmla="*/ 410602 w 858530"/>
                <a:gd name="connsiteY26" fmla="*/ 0 h 9262"/>
                <a:gd name="connsiteX27" fmla="*/ 410602 w 858530"/>
                <a:gd name="connsiteY27" fmla="*/ 9262 h 9262"/>
                <a:gd name="connsiteX28" fmla="*/ 298620 w 858530"/>
                <a:gd name="connsiteY28" fmla="*/ 9262 h 9262"/>
                <a:gd name="connsiteX29" fmla="*/ 298620 w 858530"/>
                <a:gd name="connsiteY29" fmla="*/ 0 h 9262"/>
                <a:gd name="connsiteX30" fmla="*/ 335947 w 858530"/>
                <a:gd name="connsiteY30" fmla="*/ 0 h 9262"/>
                <a:gd name="connsiteX31" fmla="*/ 335947 w 858530"/>
                <a:gd name="connsiteY31" fmla="*/ 9262 h 9262"/>
                <a:gd name="connsiteX32" fmla="*/ 223965 w 858530"/>
                <a:gd name="connsiteY32" fmla="*/ 9262 h 9262"/>
                <a:gd name="connsiteX33" fmla="*/ 223965 w 858530"/>
                <a:gd name="connsiteY33" fmla="*/ 0 h 9262"/>
                <a:gd name="connsiteX34" fmla="*/ 261292 w 858530"/>
                <a:gd name="connsiteY34" fmla="*/ 0 h 9262"/>
                <a:gd name="connsiteX35" fmla="*/ 261292 w 858530"/>
                <a:gd name="connsiteY35" fmla="*/ 9262 h 9262"/>
                <a:gd name="connsiteX36" fmla="*/ 149310 w 858530"/>
                <a:gd name="connsiteY36" fmla="*/ 9262 h 9262"/>
                <a:gd name="connsiteX37" fmla="*/ 149310 w 858530"/>
                <a:gd name="connsiteY37" fmla="*/ 0 h 9262"/>
                <a:gd name="connsiteX38" fmla="*/ 186637 w 858530"/>
                <a:gd name="connsiteY38" fmla="*/ 0 h 9262"/>
                <a:gd name="connsiteX39" fmla="*/ 186637 w 858530"/>
                <a:gd name="connsiteY39" fmla="*/ 9262 h 9262"/>
                <a:gd name="connsiteX40" fmla="*/ 74655 w 858530"/>
                <a:gd name="connsiteY40" fmla="*/ 9262 h 9262"/>
                <a:gd name="connsiteX41" fmla="*/ 74655 w 858530"/>
                <a:gd name="connsiteY41" fmla="*/ 0 h 9262"/>
                <a:gd name="connsiteX42" fmla="*/ 111982 w 858530"/>
                <a:gd name="connsiteY42" fmla="*/ 0 h 9262"/>
                <a:gd name="connsiteX43" fmla="*/ 111982 w 858530"/>
                <a:gd name="connsiteY43" fmla="*/ 9262 h 9262"/>
                <a:gd name="connsiteX44" fmla="*/ 0 w 858530"/>
                <a:gd name="connsiteY44" fmla="*/ 9262 h 9262"/>
                <a:gd name="connsiteX45" fmla="*/ 0 w 858530"/>
                <a:gd name="connsiteY45" fmla="*/ 0 h 9262"/>
                <a:gd name="connsiteX46" fmla="*/ 37328 w 858530"/>
                <a:gd name="connsiteY46" fmla="*/ 0 h 9262"/>
                <a:gd name="connsiteX47" fmla="*/ 37328 w 858530"/>
                <a:gd name="connsiteY47" fmla="*/ 9262 h 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58530" h="9262">
                  <a:moveTo>
                    <a:pt x="821203" y="9262"/>
                  </a:moveTo>
                  <a:lnTo>
                    <a:pt x="821203" y="0"/>
                  </a:lnTo>
                  <a:lnTo>
                    <a:pt x="858530" y="0"/>
                  </a:lnTo>
                  <a:lnTo>
                    <a:pt x="858530" y="9262"/>
                  </a:lnTo>
                  <a:close/>
                  <a:moveTo>
                    <a:pt x="746548" y="9262"/>
                  </a:moveTo>
                  <a:lnTo>
                    <a:pt x="746548" y="0"/>
                  </a:lnTo>
                  <a:lnTo>
                    <a:pt x="783875" y="0"/>
                  </a:lnTo>
                  <a:lnTo>
                    <a:pt x="783875" y="9262"/>
                  </a:lnTo>
                  <a:close/>
                  <a:moveTo>
                    <a:pt x="671893" y="9262"/>
                  </a:moveTo>
                  <a:lnTo>
                    <a:pt x="671893" y="0"/>
                  </a:lnTo>
                  <a:lnTo>
                    <a:pt x="709220" y="0"/>
                  </a:lnTo>
                  <a:lnTo>
                    <a:pt x="709220" y="9262"/>
                  </a:lnTo>
                  <a:close/>
                  <a:moveTo>
                    <a:pt x="597238" y="9262"/>
                  </a:moveTo>
                  <a:lnTo>
                    <a:pt x="597238" y="0"/>
                  </a:lnTo>
                  <a:lnTo>
                    <a:pt x="634566" y="0"/>
                  </a:lnTo>
                  <a:lnTo>
                    <a:pt x="634566" y="9262"/>
                  </a:lnTo>
                  <a:close/>
                  <a:moveTo>
                    <a:pt x="522583" y="9262"/>
                  </a:moveTo>
                  <a:lnTo>
                    <a:pt x="522583" y="0"/>
                  </a:lnTo>
                  <a:lnTo>
                    <a:pt x="559910" y="0"/>
                  </a:lnTo>
                  <a:lnTo>
                    <a:pt x="559910" y="9262"/>
                  </a:lnTo>
                  <a:close/>
                  <a:moveTo>
                    <a:pt x="447928" y="9262"/>
                  </a:moveTo>
                  <a:lnTo>
                    <a:pt x="447928" y="0"/>
                  </a:lnTo>
                  <a:lnTo>
                    <a:pt x="485256" y="0"/>
                  </a:lnTo>
                  <a:lnTo>
                    <a:pt x="485256" y="9262"/>
                  </a:lnTo>
                  <a:close/>
                  <a:moveTo>
                    <a:pt x="373275" y="9262"/>
                  </a:moveTo>
                  <a:lnTo>
                    <a:pt x="373275" y="0"/>
                  </a:lnTo>
                  <a:lnTo>
                    <a:pt x="410602" y="0"/>
                  </a:lnTo>
                  <a:lnTo>
                    <a:pt x="410602" y="9262"/>
                  </a:lnTo>
                  <a:close/>
                  <a:moveTo>
                    <a:pt x="298620" y="9262"/>
                  </a:moveTo>
                  <a:lnTo>
                    <a:pt x="298620" y="0"/>
                  </a:lnTo>
                  <a:lnTo>
                    <a:pt x="335947" y="0"/>
                  </a:lnTo>
                  <a:lnTo>
                    <a:pt x="335947" y="9262"/>
                  </a:lnTo>
                  <a:close/>
                  <a:moveTo>
                    <a:pt x="223965" y="9262"/>
                  </a:moveTo>
                  <a:lnTo>
                    <a:pt x="223965" y="0"/>
                  </a:lnTo>
                  <a:lnTo>
                    <a:pt x="261292" y="0"/>
                  </a:lnTo>
                  <a:lnTo>
                    <a:pt x="261292" y="9262"/>
                  </a:lnTo>
                  <a:close/>
                  <a:moveTo>
                    <a:pt x="149310" y="9262"/>
                  </a:moveTo>
                  <a:lnTo>
                    <a:pt x="149310" y="0"/>
                  </a:lnTo>
                  <a:lnTo>
                    <a:pt x="186637" y="0"/>
                  </a:lnTo>
                  <a:lnTo>
                    <a:pt x="186637" y="9262"/>
                  </a:lnTo>
                  <a:close/>
                  <a:moveTo>
                    <a:pt x="74655" y="9262"/>
                  </a:moveTo>
                  <a:lnTo>
                    <a:pt x="74655" y="0"/>
                  </a:lnTo>
                  <a:lnTo>
                    <a:pt x="111982" y="0"/>
                  </a:lnTo>
                  <a:lnTo>
                    <a:pt x="111982" y="9262"/>
                  </a:lnTo>
                  <a:close/>
                  <a:moveTo>
                    <a:pt x="0" y="9262"/>
                  </a:moveTo>
                  <a:lnTo>
                    <a:pt x="0" y="0"/>
                  </a:lnTo>
                  <a:lnTo>
                    <a:pt x="37328" y="0"/>
                  </a:lnTo>
                  <a:lnTo>
                    <a:pt x="37328" y="9262"/>
                  </a:lnTo>
                  <a:close/>
                </a:path>
              </a:pathLst>
            </a:custGeom>
            <a:solidFill>
              <a:srgbClr val="4C413A"/>
            </a:solidFill>
            <a:ln w="6804" cap="flat">
              <a:noFill/>
              <a:prstDash val="solid"/>
              <a:miter/>
            </a:ln>
          </p:spPr>
          <p:txBody>
            <a:bodyPr wrap="square" rtlCol="0" anchor="ctr">
              <a:noAutofit/>
            </a:bodyPr>
            <a:lstStyle/>
            <a:p>
              <a:pPr>
                <a:defRPr/>
              </a:pPr>
              <a:endParaRPr lang="en-VI" sz="2000" dirty="0">
                <a:solidFill>
                  <a:prstClr val="black">
                    <a:lumMod val="85000"/>
                    <a:lumOff val="15000"/>
                  </a:prstClr>
                </a:solidFill>
                <a:latin typeface="Montserrat" pitchFamily="2" charset="0"/>
                <a:ea typeface="Roboto Condensed" panose="02000000000000000000" pitchFamily="2" charset="0"/>
              </a:endParaRPr>
            </a:p>
          </p:txBody>
        </p:sp>
      </p:grpSp>
      <p:sp>
        <p:nvSpPr>
          <p:cNvPr id="75" name="Title 44">
            <a:extLst>
              <a:ext uri="{FF2B5EF4-FFF2-40B4-BE49-F238E27FC236}">
                <a16:creationId xmlns:a16="http://schemas.microsoft.com/office/drawing/2014/main" id="{92436C46-A6D0-0D55-BD8E-7329F360166F}"/>
              </a:ext>
            </a:extLst>
          </p:cNvPr>
          <p:cNvSpPr txBox="1">
            <a:spLocks/>
          </p:cNvSpPr>
          <p:nvPr/>
        </p:nvSpPr>
        <p:spPr>
          <a:xfrm>
            <a:off x="0" y="420905"/>
            <a:ext cx="11886467" cy="439200"/>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3000" b="1" kern="1200">
                <a:solidFill>
                  <a:srgbClr val="B1523C"/>
                </a:solidFill>
                <a:latin typeface="Montserrat SemiBold" pitchFamily="2"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dirty="0">
                <a:effectLst/>
                <a:latin typeface="Times New Roman" panose="02020603050405020304" pitchFamily="18" charset="0"/>
                <a:ea typeface="Calibri" panose="020F0502020204030204" pitchFamily="34" charset="0"/>
              </a:rPr>
              <a:t>NHỮNG LƯU Ý KHI: </a:t>
            </a:r>
          </a:p>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effectLst/>
                <a:latin typeface="Times New Roman" panose="02020603050405020304" pitchFamily="18" charset="0"/>
                <a:ea typeface="Calibri" panose="020F0502020204030204" pitchFamily="34" charset="0"/>
              </a:rPr>
              <a:t>Viết bài văn nghị luận so sánh, đánh giá </a:t>
            </a:r>
            <a:r>
              <a:rPr lang="en-US" sz="2800" dirty="0">
                <a:latin typeface="Times New Roman" panose="02020603050405020304" pitchFamily="18" charset="0"/>
                <a:ea typeface="Calibri" panose="020F0502020204030204" pitchFamily="34" charset="0"/>
              </a:rPr>
              <a:t>h</a:t>
            </a:r>
            <a:r>
              <a:rPr lang="vi-VN" sz="2800" dirty="0">
                <a:effectLst/>
                <a:latin typeface="Times New Roman" panose="02020603050405020304" pitchFamily="18" charset="0"/>
                <a:ea typeface="Calibri" panose="020F0502020204030204" pitchFamily="34" charset="0"/>
              </a:rPr>
              <a:t>ai tác phẩm thơ</a:t>
            </a:r>
            <a:endParaRPr kumimoji="0" lang="en-US" sz="4000" b="1" i="0" u="none" strike="noStrike" kern="1200" cap="none" spc="0" normalizeH="0" baseline="0" noProof="0" dirty="0">
              <a:ln>
                <a:noFill/>
              </a:ln>
              <a:solidFill>
                <a:srgbClr val="B1523C"/>
              </a:solidFill>
              <a:effectLst/>
              <a:uLnTx/>
              <a:uFillTx/>
              <a:latin typeface="Montserrat SemiBold" pitchFamily="2" charset="0"/>
              <a:ea typeface="+mj-ea"/>
              <a:cs typeface="+mj-cs"/>
            </a:endParaRPr>
          </a:p>
        </p:txBody>
      </p:sp>
      <p:grpSp>
        <p:nvGrpSpPr>
          <p:cNvPr id="76" name="Group 75">
            <a:extLst>
              <a:ext uri="{FF2B5EF4-FFF2-40B4-BE49-F238E27FC236}">
                <a16:creationId xmlns:a16="http://schemas.microsoft.com/office/drawing/2014/main" id="{A7928563-4FAC-34AF-5EF1-8D335F632A46}"/>
              </a:ext>
            </a:extLst>
          </p:cNvPr>
          <p:cNvGrpSpPr/>
          <p:nvPr/>
        </p:nvGrpSpPr>
        <p:grpSpPr>
          <a:xfrm>
            <a:off x="7941129" y="3869313"/>
            <a:ext cx="250083" cy="250084"/>
            <a:chOff x="5895293" y="3110659"/>
            <a:chExt cx="250083" cy="250084"/>
          </a:xfrm>
        </p:grpSpPr>
        <p:sp>
          <p:nvSpPr>
            <p:cNvPr id="77" name="Freeform: Shape 76">
              <a:extLst>
                <a:ext uri="{FF2B5EF4-FFF2-40B4-BE49-F238E27FC236}">
                  <a16:creationId xmlns:a16="http://schemas.microsoft.com/office/drawing/2014/main" id="{FFFDC078-07ED-6A6E-55E1-3374B954E8EF}"/>
                </a:ext>
              </a:extLst>
            </p:cNvPr>
            <p:cNvSpPr/>
            <p:nvPr/>
          </p:nvSpPr>
          <p:spPr>
            <a:xfrm rot="5400000">
              <a:off x="5895293" y="3110659"/>
              <a:ext cx="250084" cy="250083"/>
            </a:xfrm>
            <a:custGeom>
              <a:avLst/>
              <a:gdLst>
                <a:gd name="connsiteX0" fmla="*/ 183881 w 183881"/>
                <a:gd name="connsiteY0" fmla="*/ 91940 h 183880"/>
                <a:gd name="connsiteX1" fmla="*/ 91941 w 183881"/>
                <a:gd name="connsiteY1" fmla="*/ 183881 h 183880"/>
                <a:gd name="connsiteX2" fmla="*/ 0 w 183881"/>
                <a:gd name="connsiteY2" fmla="*/ 91940 h 183880"/>
                <a:gd name="connsiteX3" fmla="*/ 91941 w 183881"/>
                <a:gd name="connsiteY3" fmla="*/ 0 h 183880"/>
                <a:gd name="connsiteX4" fmla="*/ 183881 w 183881"/>
                <a:gd name="connsiteY4" fmla="*/ 91940 h 183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81" h="183880">
                  <a:moveTo>
                    <a:pt x="183881" y="91940"/>
                  </a:moveTo>
                  <a:cubicBezTo>
                    <a:pt x="183881" y="142718"/>
                    <a:pt x="142718" y="183881"/>
                    <a:pt x="91941" y="183881"/>
                  </a:cubicBezTo>
                  <a:cubicBezTo>
                    <a:pt x="41163" y="183881"/>
                    <a:pt x="0" y="142718"/>
                    <a:pt x="0" y="91940"/>
                  </a:cubicBezTo>
                  <a:cubicBezTo>
                    <a:pt x="0" y="41163"/>
                    <a:pt x="41163" y="0"/>
                    <a:pt x="91941" y="0"/>
                  </a:cubicBezTo>
                  <a:cubicBezTo>
                    <a:pt x="142718" y="0"/>
                    <a:pt x="183881" y="41163"/>
                    <a:pt x="183881" y="91940"/>
                  </a:cubicBezTo>
                  <a:close/>
                </a:path>
              </a:pathLst>
            </a:custGeom>
            <a:solidFill>
              <a:srgbClr val="B1523C"/>
            </a:solidFill>
            <a:ln w="680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VI" sz="2000" b="0" i="0" u="none" strike="noStrike" kern="0" cap="none" spc="0" normalizeH="0" baseline="0" noProof="0" dirty="0">
                <a:ln>
                  <a:noFill/>
                </a:ln>
                <a:solidFill>
                  <a:prstClr val="black">
                    <a:lumMod val="85000"/>
                    <a:lumOff val="15000"/>
                  </a:prstClr>
                </a:solidFill>
                <a:effectLst/>
                <a:uLnTx/>
                <a:uFillTx/>
                <a:latin typeface="Montserrat" pitchFamily="2" charset="0"/>
                <a:ea typeface="Roboto Condensed" panose="02000000000000000000" pitchFamily="2" charset="0"/>
              </a:endParaRPr>
            </a:p>
          </p:txBody>
        </p:sp>
        <p:sp>
          <p:nvSpPr>
            <p:cNvPr id="78" name="Freeform: Shape 77">
              <a:extLst>
                <a:ext uri="{FF2B5EF4-FFF2-40B4-BE49-F238E27FC236}">
                  <a16:creationId xmlns:a16="http://schemas.microsoft.com/office/drawing/2014/main" id="{2F9EA74C-4E51-A685-E2AD-3C27F2473B48}"/>
                </a:ext>
              </a:extLst>
            </p:cNvPr>
            <p:cNvSpPr/>
            <p:nvPr/>
          </p:nvSpPr>
          <p:spPr>
            <a:xfrm rot="5400000">
              <a:off x="5931880" y="3147245"/>
              <a:ext cx="176910" cy="176910"/>
            </a:xfrm>
            <a:custGeom>
              <a:avLst/>
              <a:gdLst>
                <a:gd name="connsiteX0" fmla="*/ 130079 w 130078"/>
                <a:gd name="connsiteY0" fmla="*/ 65039 h 130078"/>
                <a:gd name="connsiteX1" fmla="*/ 65039 w 130078"/>
                <a:gd name="connsiteY1" fmla="*/ 130079 h 130078"/>
                <a:gd name="connsiteX2" fmla="*/ 0 w 130078"/>
                <a:gd name="connsiteY2" fmla="*/ 65039 h 130078"/>
                <a:gd name="connsiteX3" fmla="*/ 65039 w 130078"/>
                <a:gd name="connsiteY3" fmla="*/ 0 h 130078"/>
                <a:gd name="connsiteX4" fmla="*/ 130079 w 130078"/>
                <a:gd name="connsiteY4" fmla="*/ 65039 h 13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78" h="130078">
                  <a:moveTo>
                    <a:pt x="130079" y="65039"/>
                  </a:moveTo>
                  <a:cubicBezTo>
                    <a:pt x="130079" y="100960"/>
                    <a:pt x="100960" y="130079"/>
                    <a:pt x="65039" y="130079"/>
                  </a:cubicBezTo>
                  <a:cubicBezTo>
                    <a:pt x="29119" y="130079"/>
                    <a:pt x="0" y="100960"/>
                    <a:pt x="0" y="65039"/>
                  </a:cubicBezTo>
                  <a:cubicBezTo>
                    <a:pt x="0" y="29119"/>
                    <a:pt x="29119" y="0"/>
                    <a:pt x="65039" y="0"/>
                  </a:cubicBezTo>
                  <a:cubicBezTo>
                    <a:pt x="100960" y="0"/>
                    <a:pt x="130079" y="29119"/>
                    <a:pt x="130079" y="65039"/>
                  </a:cubicBezTo>
                  <a:close/>
                </a:path>
              </a:pathLst>
            </a:custGeom>
            <a:solidFill>
              <a:sysClr val="window" lastClr="FFFFFF"/>
            </a:solidFill>
            <a:ln w="680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VI" sz="2000" b="0" i="0" u="none" strike="noStrike" kern="0" cap="none" spc="0" normalizeH="0" baseline="0" noProof="0" dirty="0">
                <a:ln>
                  <a:noFill/>
                </a:ln>
                <a:solidFill>
                  <a:prstClr val="black">
                    <a:lumMod val="85000"/>
                    <a:lumOff val="15000"/>
                  </a:prstClr>
                </a:solidFill>
                <a:effectLst/>
                <a:uLnTx/>
                <a:uFillTx/>
                <a:latin typeface="Montserrat" pitchFamily="2" charset="0"/>
                <a:ea typeface="Roboto Condensed" panose="02000000000000000000" pitchFamily="2" charset="0"/>
              </a:endParaRPr>
            </a:p>
          </p:txBody>
        </p:sp>
      </p:grpSp>
      <p:grpSp>
        <p:nvGrpSpPr>
          <p:cNvPr id="79" name="Group 78">
            <a:extLst>
              <a:ext uri="{FF2B5EF4-FFF2-40B4-BE49-F238E27FC236}">
                <a16:creationId xmlns:a16="http://schemas.microsoft.com/office/drawing/2014/main" id="{F34FE2D5-CF1B-9FAB-8F4D-8EB4BCCBB60F}"/>
              </a:ext>
            </a:extLst>
          </p:cNvPr>
          <p:cNvGrpSpPr/>
          <p:nvPr/>
        </p:nvGrpSpPr>
        <p:grpSpPr>
          <a:xfrm>
            <a:off x="7997167" y="4143200"/>
            <a:ext cx="137916" cy="972181"/>
            <a:chOff x="5951331" y="3384546"/>
            <a:chExt cx="137916" cy="972181"/>
          </a:xfrm>
        </p:grpSpPr>
        <p:sp>
          <p:nvSpPr>
            <p:cNvPr id="80" name="Freeform: Shape 79">
              <a:extLst>
                <a:ext uri="{FF2B5EF4-FFF2-40B4-BE49-F238E27FC236}">
                  <a16:creationId xmlns:a16="http://schemas.microsoft.com/office/drawing/2014/main" id="{978C4F21-C1D9-FDBD-916D-37A5FA407AC2}"/>
                </a:ext>
              </a:extLst>
            </p:cNvPr>
            <p:cNvSpPr/>
            <p:nvPr/>
          </p:nvSpPr>
          <p:spPr>
            <a:xfrm rot="5400000">
              <a:off x="5969670" y="3366207"/>
              <a:ext cx="101237" cy="137916"/>
            </a:xfrm>
            <a:custGeom>
              <a:avLst/>
              <a:gdLst>
                <a:gd name="connsiteX0" fmla="*/ 0 w 74437"/>
                <a:gd name="connsiteY0" fmla="*/ 0 h 101406"/>
                <a:gd name="connsiteX1" fmla="*/ 74438 w 74437"/>
                <a:gd name="connsiteY1" fmla="*/ 52508 h 101406"/>
                <a:gd name="connsiteX2" fmla="*/ 0 w 74437"/>
                <a:gd name="connsiteY2" fmla="*/ 101407 h 101406"/>
                <a:gd name="connsiteX3" fmla="*/ 0 w 74437"/>
                <a:gd name="connsiteY3" fmla="*/ 0 h 101406"/>
              </a:gdLst>
              <a:ahLst/>
              <a:cxnLst>
                <a:cxn ang="0">
                  <a:pos x="connsiteX0" y="connsiteY0"/>
                </a:cxn>
                <a:cxn ang="0">
                  <a:pos x="connsiteX1" y="connsiteY1"/>
                </a:cxn>
                <a:cxn ang="0">
                  <a:pos x="connsiteX2" y="connsiteY2"/>
                </a:cxn>
                <a:cxn ang="0">
                  <a:pos x="connsiteX3" y="connsiteY3"/>
                </a:cxn>
              </a:cxnLst>
              <a:rect l="l" t="t" r="r" b="b"/>
              <a:pathLst>
                <a:path w="74437" h="101406">
                  <a:moveTo>
                    <a:pt x="0" y="0"/>
                  </a:moveTo>
                  <a:lnTo>
                    <a:pt x="74438" y="52508"/>
                  </a:lnTo>
                  <a:lnTo>
                    <a:pt x="0" y="101407"/>
                  </a:lnTo>
                  <a:lnTo>
                    <a:pt x="0" y="0"/>
                  </a:lnTo>
                  <a:close/>
                </a:path>
              </a:pathLst>
            </a:custGeom>
            <a:solidFill>
              <a:srgbClr val="B1523C"/>
            </a:solidFill>
            <a:ln w="6804" cap="flat">
              <a:noFill/>
              <a:prstDash val="solid"/>
              <a:miter/>
            </a:ln>
          </p:spPr>
          <p:txBody>
            <a:bodyPr rtlCol="0" anchor="ctr"/>
            <a:lstStyle/>
            <a:p>
              <a:pPr>
                <a:defRPr/>
              </a:pPr>
              <a:endParaRPr lang="en-VI" sz="2000" dirty="0">
                <a:solidFill>
                  <a:prstClr val="black">
                    <a:lumMod val="85000"/>
                    <a:lumOff val="15000"/>
                  </a:prstClr>
                </a:solidFill>
                <a:latin typeface="Montserrat" pitchFamily="2" charset="0"/>
                <a:ea typeface="Roboto Condensed" panose="02000000000000000000" pitchFamily="2" charset="0"/>
              </a:endParaRPr>
            </a:p>
          </p:txBody>
        </p:sp>
        <p:sp>
          <p:nvSpPr>
            <p:cNvPr id="81" name="Freeform: Shape 80">
              <a:extLst>
                <a:ext uri="{FF2B5EF4-FFF2-40B4-BE49-F238E27FC236}">
                  <a16:creationId xmlns:a16="http://schemas.microsoft.com/office/drawing/2014/main" id="{420934C3-C055-4BE5-03E0-986BF24DF291}"/>
                </a:ext>
              </a:extLst>
            </p:cNvPr>
            <p:cNvSpPr/>
            <p:nvPr/>
          </p:nvSpPr>
          <p:spPr>
            <a:xfrm rot="5400000">
              <a:off x="5591069" y="3922831"/>
              <a:ext cx="858530" cy="9262"/>
            </a:xfrm>
            <a:custGeom>
              <a:avLst/>
              <a:gdLst>
                <a:gd name="connsiteX0" fmla="*/ 821203 w 858530"/>
                <a:gd name="connsiteY0" fmla="*/ 9262 h 9262"/>
                <a:gd name="connsiteX1" fmla="*/ 821203 w 858530"/>
                <a:gd name="connsiteY1" fmla="*/ 0 h 9262"/>
                <a:gd name="connsiteX2" fmla="*/ 858530 w 858530"/>
                <a:gd name="connsiteY2" fmla="*/ 0 h 9262"/>
                <a:gd name="connsiteX3" fmla="*/ 858530 w 858530"/>
                <a:gd name="connsiteY3" fmla="*/ 9262 h 9262"/>
                <a:gd name="connsiteX4" fmla="*/ 746548 w 858530"/>
                <a:gd name="connsiteY4" fmla="*/ 9262 h 9262"/>
                <a:gd name="connsiteX5" fmla="*/ 746548 w 858530"/>
                <a:gd name="connsiteY5" fmla="*/ 0 h 9262"/>
                <a:gd name="connsiteX6" fmla="*/ 783875 w 858530"/>
                <a:gd name="connsiteY6" fmla="*/ 0 h 9262"/>
                <a:gd name="connsiteX7" fmla="*/ 783875 w 858530"/>
                <a:gd name="connsiteY7" fmla="*/ 9262 h 9262"/>
                <a:gd name="connsiteX8" fmla="*/ 671893 w 858530"/>
                <a:gd name="connsiteY8" fmla="*/ 9262 h 9262"/>
                <a:gd name="connsiteX9" fmla="*/ 671893 w 858530"/>
                <a:gd name="connsiteY9" fmla="*/ 0 h 9262"/>
                <a:gd name="connsiteX10" fmla="*/ 709220 w 858530"/>
                <a:gd name="connsiteY10" fmla="*/ 0 h 9262"/>
                <a:gd name="connsiteX11" fmla="*/ 709220 w 858530"/>
                <a:gd name="connsiteY11" fmla="*/ 9262 h 9262"/>
                <a:gd name="connsiteX12" fmla="*/ 597238 w 858530"/>
                <a:gd name="connsiteY12" fmla="*/ 9262 h 9262"/>
                <a:gd name="connsiteX13" fmla="*/ 597238 w 858530"/>
                <a:gd name="connsiteY13" fmla="*/ 0 h 9262"/>
                <a:gd name="connsiteX14" fmla="*/ 634566 w 858530"/>
                <a:gd name="connsiteY14" fmla="*/ 0 h 9262"/>
                <a:gd name="connsiteX15" fmla="*/ 634566 w 858530"/>
                <a:gd name="connsiteY15" fmla="*/ 9262 h 9262"/>
                <a:gd name="connsiteX16" fmla="*/ 522583 w 858530"/>
                <a:gd name="connsiteY16" fmla="*/ 9262 h 9262"/>
                <a:gd name="connsiteX17" fmla="*/ 522583 w 858530"/>
                <a:gd name="connsiteY17" fmla="*/ 0 h 9262"/>
                <a:gd name="connsiteX18" fmla="*/ 559910 w 858530"/>
                <a:gd name="connsiteY18" fmla="*/ 0 h 9262"/>
                <a:gd name="connsiteX19" fmla="*/ 559910 w 858530"/>
                <a:gd name="connsiteY19" fmla="*/ 9262 h 9262"/>
                <a:gd name="connsiteX20" fmla="*/ 447928 w 858530"/>
                <a:gd name="connsiteY20" fmla="*/ 9262 h 9262"/>
                <a:gd name="connsiteX21" fmla="*/ 447928 w 858530"/>
                <a:gd name="connsiteY21" fmla="*/ 0 h 9262"/>
                <a:gd name="connsiteX22" fmla="*/ 485256 w 858530"/>
                <a:gd name="connsiteY22" fmla="*/ 0 h 9262"/>
                <a:gd name="connsiteX23" fmla="*/ 485256 w 858530"/>
                <a:gd name="connsiteY23" fmla="*/ 9262 h 9262"/>
                <a:gd name="connsiteX24" fmla="*/ 373275 w 858530"/>
                <a:gd name="connsiteY24" fmla="*/ 9262 h 9262"/>
                <a:gd name="connsiteX25" fmla="*/ 373275 w 858530"/>
                <a:gd name="connsiteY25" fmla="*/ 0 h 9262"/>
                <a:gd name="connsiteX26" fmla="*/ 410602 w 858530"/>
                <a:gd name="connsiteY26" fmla="*/ 0 h 9262"/>
                <a:gd name="connsiteX27" fmla="*/ 410602 w 858530"/>
                <a:gd name="connsiteY27" fmla="*/ 9262 h 9262"/>
                <a:gd name="connsiteX28" fmla="*/ 298620 w 858530"/>
                <a:gd name="connsiteY28" fmla="*/ 9262 h 9262"/>
                <a:gd name="connsiteX29" fmla="*/ 298620 w 858530"/>
                <a:gd name="connsiteY29" fmla="*/ 0 h 9262"/>
                <a:gd name="connsiteX30" fmla="*/ 335947 w 858530"/>
                <a:gd name="connsiteY30" fmla="*/ 0 h 9262"/>
                <a:gd name="connsiteX31" fmla="*/ 335947 w 858530"/>
                <a:gd name="connsiteY31" fmla="*/ 9262 h 9262"/>
                <a:gd name="connsiteX32" fmla="*/ 223965 w 858530"/>
                <a:gd name="connsiteY32" fmla="*/ 9262 h 9262"/>
                <a:gd name="connsiteX33" fmla="*/ 223965 w 858530"/>
                <a:gd name="connsiteY33" fmla="*/ 0 h 9262"/>
                <a:gd name="connsiteX34" fmla="*/ 261292 w 858530"/>
                <a:gd name="connsiteY34" fmla="*/ 0 h 9262"/>
                <a:gd name="connsiteX35" fmla="*/ 261292 w 858530"/>
                <a:gd name="connsiteY35" fmla="*/ 9262 h 9262"/>
                <a:gd name="connsiteX36" fmla="*/ 149310 w 858530"/>
                <a:gd name="connsiteY36" fmla="*/ 9262 h 9262"/>
                <a:gd name="connsiteX37" fmla="*/ 149310 w 858530"/>
                <a:gd name="connsiteY37" fmla="*/ 0 h 9262"/>
                <a:gd name="connsiteX38" fmla="*/ 186637 w 858530"/>
                <a:gd name="connsiteY38" fmla="*/ 0 h 9262"/>
                <a:gd name="connsiteX39" fmla="*/ 186637 w 858530"/>
                <a:gd name="connsiteY39" fmla="*/ 9262 h 9262"/>
                <a:gd name="connsiteX40" fmla="*/ 74655 w 858530"/>
                <a:gd name="connsiteY40" fmla="*/ 9262 h 9262"/>
                <a:gd name="connsiteX41" fmla="*/ 74655 w 858530"/>
                <a:gd name="connsiteY41" fmla="*/ 0 h 9262"/>
                <a:gd name="connsiteX42" fmla="*/ 111982 w 858530"/>
                <a:gd name="connsiteY42" fmla="*/ 0 h 9262"/>
                <a:gd name="connsiteX43" fmla="*/ 111982 w 858530"/>
                <a:gd name="connsiteY43" fmla="*/ 9262 h 9262"/>
                <a:gd name="connsiteX44" fmla="*/ 0 w 858530"/>
                <a:gd name="connsiteY44" fmla="*/ 9262 h 9262"/>
                <a:gd name="connsiteX45" fmla="*/ 0 w 858530"/>
                <a:gd name="connsiteY45" fmla="*/ 0 h 9262"/>
                <a:gd name="connsiteX46" fmla="*/ 37328 w 858530"/>
                <a:gd name="connsiteY46" fmla="*/ 0 h 9262"/>
                <a:gd name="connsiteX47" fmla="*/ 37328 w 858530"/>
                <a:gd name="connsiteY47" fmla="*/ 9262 h 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58530" h="9262">
                  <a:moveTo>
                    <a:pt x="821203" y="9262"/>
                  </a:moveTo>
                  <a:lnTo>
                    <a:pt x="821203" y="0"/>
                  </a:lnTo>
                  <a:lnTo>
                    <a:pt x="858530" y="0"/>
                  </a:lnTo>
                  <a:lnTo>
                    <a:pt x="858530" y="9262"/>
                  </a:lnTo>
                  <a:close/>
                  <a:moveTo>
                    <a:pt x="746548" y="9262"/>
                  </a:moveTo>
                  <a:lnTo>
                    <a:pt x="746548" y="0"/>
                  </a:lnTo>
                  <a:lnTo>
                    <a:pt x="783875" y="0"/>
                  </a:lnTo>
                  <a:lnTo>
                    <a:pt x="783875" y="9262"/>
                  </a:lnTo>
                  <a:close/>
                  <a:moveTo>
                    <a:pt x="671893" y="9262"/>
                  </a:moveTo>
                  <a:lnTo>
                    <a:pt x="671893" y="0"/>
                  </a:lnTo>
                  <a:lnTo>
                    <a:pt x="709220" y="0"/>
                  </a:lnTo>
                  <a:lnTo>
                    <a:pt x="709220" y="9262"/>
                  </a:lnTo>
                  <a:close/>
                  <a:moveTo>
                    <a:pt x="597238" y="9262"/>
                  </a:moveTo>
                  <a:lnTo>
                    <a:pt x="597238" y="0"/>
                  </a:lnTo>
                  <a:lnTo>
                    <a:pt x="634566" y="0"/>
                  </a:lnTo>
                  <a:lnTo>
                    <a:pt x="634566" y="9262"/>
                  </a:lnTo>
                  <a:close/>
                  <a:moveTo>
                    <a:pt x="522583" y="9262"/>
                  </a:moveTo>
                  <a:lnTo>
                    <a:pt x="522583" y="0"/>
                  </a:lnTo>
                  <a:lnTo>
                    <a:pt x="559910" y="0"/>
                  </a:lnTo>
                  <a:lnTo>
                    <a:pt x="559910" y="9262"/>
                  </a:lnTo>
                  <a:close/>
                  <a:moveTo>
                    <a:pt x="447928" y="9262"/>
                  </a:moveTo>
                  <a:lnTo>
                    <a:pt x="447928" y="0"/>
                  </a:lnTo>
                  <a:lnTo>
                    <a:pt x="485256" y="0"/>
                  </a:lnTo>
                  <a:lnTo>
                    <a:pt x="485256" y="9262"/>
                  </a:lnTo>
                  <a:close/>
                  <a:moveTo>
                    <a:pt x="373275" y="9262"/>
                  </a:moveTo>
                  <a:lnTo>
                    <a:pt x="373275" y="0"/>
                  </a:lnTo>
                  <a:lnTo>
                    <a:pt x="410602" y="0"/>
                  </a:lnTo>
                  <a:lnTo>
                    <a:pt x="410602" y="9262"/>
                  </a:lnTo>
                  <a:close/>
                  <a:moveTo>
                    <a:pt x="298620" y="9262"/>
                  </a:moveTo>
                  <a:lnTo>
                    <a:pt x="298620" y="0"/>
                  </a:lnTo>
                  <a:lnTo>
                    <a:pt x="335947" y="0"/>
                  </a:lnTo>
                  <a:lnTo>
                    <a:pt x="335947" y="9262"/>
                  </a:lnTo>
                  <a:close/>
                  <a:moveTo>
                    <a:pt x="223965" y="9262"/>
                  </a:moveTo>
                  <a:lnTo>
                    <a:pt x="223965" y="0"/>
                  </a:lnTo>
                  <a:lnTo>
                    <a:pt x="261292" y="0"/>
                  </a:lnTo>
                  <a:lnTo>
                    <a:pt x="261292" y="9262"/>
                  </a:lnTo>
                  <a:close/>
                  <a:moveTo>
                    <a:pt x="149310" y="9262"/>
                  </a:moveTo>
                  <a:lnTo>
                    <a:pt x="149310" y="0"/>
                  </a:lnTo>
                  <a:lnTo>
                    <a:pt x="186637" y="0"/>
                  </a:lnTo>
                  <a:lnTo>
                    <a:pt x="186637" y="9262"/>
                  </a:lnTo>
                  <a:close/>
                  <a:moveTo>
                    <a:pt x="74655" y="9262"/>
                  </a:moveTo>
                  <a:lnTo>
                    <a:pt x="74655" y="0"/>
                  </a:lnTo>
                  <a:lnTo>
                    <a:pt x="111982" y="0"/>
                  </a:lnTo>
                  <a:lnTo>
                    <a:pt x="111982" y="9262"/>
                  </a:lnTo>
                  <a:close/>
                  <a:moveTo>
                    <a:pt x="0" y="9262"/>
                  </a:moveTo>
                  <a:lnTo>
                    <a:pt x="0" y="0"/>
                  </a:lnTo>
                  <a:lnTo>
                    <a:pt x="37328" y="0"/>
                  </a:lnTo>
                  <a:lnTo>
                    <a:pt x="37328" y="9262"/>
                  </a:lnTo>
                  <a:close/>
                </a:path>
              </a:pathLst>
            </a:custGeom>
            <a:solidFill>
              <a:srgbClr val="B1523C"/>
            </a:solidFill>
            <a:ln w="6804" cap="flat">
              <a:noFill/>
              <a:prstDash val="solid"/>
              <a:miter/>
            </a:ln>
          </p:spPr>
          <p:txBody>
            <a:bodyPr wrap="square" rtlCol="0" anchor="ctr">
              <a:noAutofit/>
            </a:bodyPr>
            <a:lstStyle/>
            <a:p>
              <a:pPr>
                <a:defRPr/>
              </a:pPr>
              <a:endParaRPr lang="en-VI" sz="2000" dirty="0">
                <a:solidFill>
                  <a:prstClr val="black">
                    <a:lumMod val="85000"/>
                    <a:lumOff val="15000"/>
                  </a:prstClr>
                </a:solidFill>
                <a:latin typeface="Montserrat" pitchFamily="2" charset="0"/>
                <a:ea typeface="Roboto Condensed" panose="02000000000000000000" pitchFamily="2" charset="0"/>
              </a:endParaRPr>
            </a:p>
          </p:txBody>
        </p:sp>
      </p:grpSp>
      <p:grpSp>
        <p:nvGrpSpPr>
          <p:cNvPr id="82" name="Group 81">
            <a:extLst>
              <a:ext uri="{FF2B5EF4-FFF2-40B4-BE49-F238E27FC236}">
                <a16:creationId xmlns:a16="http://schemas.microsoft.com/office/drawing/2014/main" id="{A8095228-D378-C247-13CC-E8E8525B853F}"/>
              </a:ext>
            </a:extLst>
          </p:cNvPr>
          <p:cNvGrpSpPr/>
          <p:nvPr/>
        </p:nvGrpSpPr>
        <p:grpSpPr>
          <a:xfrm>
            <a:off x="10409760" y="3869314"/>
            <a:ext cx="250083" cy="250084"/>
            <a:chOff x="8057572" y="3093475"/>
            <a:chExt cx="250083" cy="250084"/>
          </a:xfrm>
        </p:grpSpPr>
        <p:sp>
          <p:nvSpPr>
            <p:cNvPr id="83" name="Freeform: Shape 82">
              <a:extLst>
                <a:ext uri="{FF2B5EF4-FFF2-40B4-BE49-F238E27FC236}">
                  <a16:creationId xmlns:a16="http://schemas.microsoft.com/office/drawing/2014/main" id="{66F6AB7D-4650-E032-D42D-0B3BD9DA0211}"/>
                </a:ext>
              </a:extLst>
            </p:cNvPr>
            <p:cNvSpPr/>
            <p:nvPr/>
          </p:nvSpPr>
          <p:spPr>
            <a:xfrm rot="5400000" flipH="1">
              <a:off x="8057572" y="3093475"/>
              <a:ext cx="250084" cy="250083"/>
            </a:xfrm>
            <a:custGeom>
              <a:avLst/>
              <a:gdLst>
                <a:gd name="connsiteX0" fmla="*/ 183881 w 183881"/>
                <a:gd name="connsiteY0" fmla="*/ 91940 h 183880"/>
                <a:gd name="connsiteX1" fmla="*/ 91941 w 183881"/>
                <a:gd name="connsiteY1" fmla="*/ 183881 h 183880"/>
                <a:gd name="connsiteX2" fmla="*/ 0 w 183881"/>
                <a:gd name="connsiteY2" fmla="*/ 91940 h 183880"/>
                <a:gd name="connsiteX3" fmla="*/ 91941 w 183881"/>
                <a:gd name="connsiteY3" fmla="*/ 0 h 183880"/>
                <a:gd name="connsiteX4" fmla="*/ 183881 w 183881"/>
                <a:gd name="connsiteY4" fmla="*/ 91940 h 183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81" h="183880">
                  <a:moveTo>
                    <a:pt x="183881" y="91940"/>
                  </a:moveTo>
                  <a:cubicBezTo>
                    <a:pt x="183881" y="142718"/>
                    <a:pt x="142718" y="183881"/>
                    <a:pt x="91941" y="183881"/>
                  </a:cubicBezTo>
                  <a:cubicBezTo>
                    <a:pt x="41163" y="183881"/>
                    <a:pt x="0" y="142718"/>
                    <a:pt x="0" y="91940"/>
                  </a:cubicBezTo>
                  <a:cubicBezTo>
                    <a:pt x="0" y="41163"/>
                    <a:pt x="41163" y="0"/>
                    <a:pt x="91941" y="0"/>
                  </a:cubicBezTo>
                  <a:cubicBezTo>
                    <a:pt x="142718" y="0"/>
                    <a:pt x="183881" y="41163"/>
                    <a:pt x="183881" y="91940"/>
                  </a:cubicBezTo>
                  <a:close/>
                </a:path>
              </a:pathLst>
            </a:custGeom>
            <a:solidFill>
              <a:srgbClr val="4C413A"/>
            </a:solidFill>
            <a:ln w="680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VI" sz="2000" b="0" i="0" u="none" strike="noStrike" kern="0" cap="none" spc="0" normalizeH="0" baseline="0" noProof="0" dirty="0">
                <a:ln>
                  <a:noFill/>
                </a:ln>
                <a:solidFill>
                  <a:prstClr val="black">
                    <a:lumMod val="85000"/>
                    <a:lumOff val="15000"/>
                  </a:prstClr>
                </a:solidFill>
                <a:effectLst/>
                <a:uLnTx/>
                <a:uFillTx/>
                <a:latin typeface="Montserrat" pitchFamily="2" charset="0"/>
                <a:ea typeface="Roboto Condensed" panose="02000000000000000000" pitchFamily="2" charset="0"/>
              </a:endParaRPr>
            </a:p>
          </p:txBody>
        </p:sp>
        <p:sp>
          <p:nvSpPr>
            <p:cNvPr id="84" name="Freeform: Shape 83">
              <a:extLst>
                <a:ext uri="{FF2B5EF4-FFF2-40B4-BE49-F238E27FC236}">
                  <a16:creationId xmlns:a16="http://schemas.microsoft.com/office/drawing/2014/main" id="{AB5219EC-8218-DB25-26E9-702BD2B3B0CA}"/>
                </a:ext>
              </a:extLst>
            </p:cNvPr>
            <p:cNvSpPr/>
            <p:nvPr/>
          </p:nvSpPr>
          <p:spPr>
            <a:xfrm rot="5400000" flipH="1">
              <a:off x="8094159" y="3130062"/>
              <a:ext cx="176910" cy="176910"/>
            </a:xfrm>
            <a:custGeom>
              <a:avLst/>
              <a:gdLst>
                <a:gd name="connsiteX0" fmla="*/ 130079 w 130078"/>
                <a:gd name="connsiteY0" fmla="*/ 65039 h 130078"/>
                <a:gd name="connsiteX1" fmla="*/ 65039 w 130078"/>
                <a:gd name="connsiteY1" fmla="*/ 130079 h 130078"/>
                <a:gd name="connsiteX2" fmla="*/ 0 w 130078"/>
                <a:gd name="connsiteY2" fmla="*/ 65039 h 130078"/>
                <a:gd name="connsiteX3" fmla="*/ 65039 w 130078"/>
                <a:gd name="connsiteY3" fmla="*/ 0 h 130078"/>
                <a:gd name="connsiteX4" fmla="*/ 130079 w 130078"/>
                <a:gd name="connsiteY4" fmla="*/ 65039 h 13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78" h="130078">
                  <a:moveTo>
                    <a:pt x="130079" y="65039"/>
                  </a:moveTo>
                  <a:cubicBezTo>
                    <a:pt x="130079" y="100960"/>
                    <a:pt x="100960" y="130079"/>
                    <a:pt x="65039" y="130079"/>
                  </a:cubicBezTo>
                  <a:cubicBezTo>
                    <a:pt x="29119" y="130079"/>
                    <a:pt x="0" y="100960"/>
                    <a:pt x="0" y="65039"/>
                  </a:cubicBezTo>
                  <a:cubicBezTo>
                    <a:pt x="0" y="29119"/>
                    <a:pt x="29119" y="0"/>
                    <a:pt x="65039" y="0"/>
                  </a:cubicBezTo>
                  <a:cubicBezTo>
                    <a:pt x="100960" y="0"/>
                    <a:pt x="130079" y="29119"/>
                    <a:pt x="130079" y="65039"/>
                  </a:cubicBezTo>
                  <a:close/>
                </a:path>
              </a:pathLst>
            </a:custGeom>
            <a:solidFill>
              <a:sysClr val="window" lastClr="FFFFFF"/>
            </a:solidFill>
            <a:ln w="680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VI" sz="2000" b="0" i="0" u="none" strike="noStrike" kern="0" cap="none" spc="0" normalizeH="0" baseline="0" noProof="0" dirty="0">
                <a:ln>
                  <a:noFill/>
                </a:ln>
                <a:solidFill>
                  <a:prstClr val="black">
                    <a:lumMod val="85000"/>
                    <a:lumOff val="15000"/>
                  </a:prstClr>
                </a:solidFill>
                <a:effectLst/>
                <a:uLnTx/>
                <a:uFillTx/>
                <a:latin typeface="Montserrat" pitchFamily="2" charset="0"/>
                <a:ea typeface="Roboto Condensed" panose="02000000000000000000" pitchFamily="2" charset="0"/>
              </a:endParaRPr>
            </a:p>
          </p:txBody>
        </p:sp>
      </p:grpSp>
      <p:grpSp>
        <p:nvGrpSpPr>
          <p:cNvPr id="85" name="Group 84">
            <a:extLst>
              <a:ext uri="{FF2B5EF4-FFF2-40B4-BE49-F238E27FC236}">
                <a16:creationId xmlns:a16="http://schemas.microsoft.com/office/drawing/2014/main" id="{AC056ABC-90B7-AF4D-4B06-AA9AE89C7EC3}"/>
              </a:ext>
            </a:extLst>
          </p:cNvPr>
          <p:cNvGrpSpPr/>
          <p:nvPr/>
        </p:nvGrpSpPr>
        <p:grpSpPr>
          <a:xfrm>
            <a:off x="10465798" y="2873329"/>
            <a:ext cx="137916" cy="972180"/>
            <a:chOff x="8113610" y="2097490"/>
            <a:chExt cx="137916" cy="972180"/>
          </a:xfrm>
        </p:grpSpPr>
        <p:sp>
          <p:nvSpPr>
            <p:cNvPr id="86" name="Freeform: Shape 85">
              <a:extLst>
                <a:ext uri="{FF2B5EF4-FFF2-40B4-BE49-F238E27FC236}">
                  <a16:creationId xmlns:a16="http://schemas.microsoft.com/office/drawing/2014/main" id="{5E3CB71C-44C3-3340-2003-98B7CDE7744F}"/>
                </a:ext>
              </a:extLst>
            </p:cNvPr>
            <p:cNvSpPr/>
            <p:nvPr/>
          </p:nvSpPr>
          <p:spPr>
            <a:xfrm rot="5400000" flipH="1">
              <a:off x="8131949" y="2950094"/>
              <a:ext cx="101237" cy="137916"/>
            </a:xfrm>
            <a:custGeom>
              <a:avLst/>
              <a:gdLst>
                <a:gd name="connsiteX0" fmla="*/ 0 w 74437"/>
                <a:gd name="connsiteY0" fmla="*/ 0 h 101406"/>
                <a:gd name="connsiteX1" fmla="*/ 74438 w 74437"/>
                <a:gd name="connsiteY1" fmla="*/ 52508 h 101406"/>
                <a:gd name="connsiteX2" fmla="*/ 0 w 74437"/>
                <a:gd name="connsiteY2" fmla="*/ 101407 h 101406"/>
                <a:gd name="connsiteX3" fmla="*/ 0 w 74437"/>
                <a:gd name="connsiteY3" fmla="*/ 0 h 101406"/>
              </a:gdLst>
              <a:ahLst/>
              <a:cxnLst>
                <a:cxn ang="0">
                  <a:pos x="connsiteX0" y="connsiteY0"/>
                </a:cxn>
                <a:cxn ang="0">
                  <a:pos x="connsiteX1" y="connsiteY1"/>
                </a:cxn>
                <a:cxn ang="0">
                  <a:pos x="connsiteX2" y="connsiteY2"/>
                </a:cxn>
                <a:cxn ang="0">
                  <a:pos x="connsiteX3" y="connsiteY3"/>
                </a:cxn>
              </a:cxnLst>
              <a:rect l="l" t="t" r="r" b="b"/>
              <a:pathLst>
                <a:path w="74437" h="101406">
                  <a:moveTo>
                    <a:pt x="0" y="0"/>
                  </a:moveTo>
                  <a:lnTo>
                    <a:pt x="74438" y="52508"/>
                  </a:lnTo>
                  <a:lnTo>
                    <a:pt x="0" y="101407"/>
                  </a:lnTo>
                  <a:lnTo>
                    <a:pt x="0" y="0"/>
                  </a:lnTo>
                  <a:close/>
                </a:path>
              </a:pathLst>
            </a:custGeom>
            <a:solidFill>
              <a:srgbClr val="4C413A"/>
            </a:solidFill>
            <a:ln w="6804" cap="flat">
              <a:noFill/>
              <a:prstDash val="solid"/>
              <a:miter/>
            </a:ln>
          </p:spPr>
          <p:txBody>
            <a:bodyPr rtlCol="0" anchor="ctr"/>
            <a:lstStyle/>
            <a:p>
              <a:pPr>
                <a:defRPr/>
              </a:pPr>
              <a:endParaRPr lang="en-VI" sz="2000" dirty="0">
                <a:solidFill>
                  <a:prstClr val="black">
                    <a:lumMod val="85000"/>
                    <a:lumOff val="15000"/>
                  </a:prstClr>
                </a:solidFill>
                <a:latin typeface="Montserrat" pitchFamily="2" charset="0"/>
                <a:ea typeface="Roboto Condensed" panose="02000000000000000000" pitchFamily="2" charset="0"/>
              </a:endParaRPr>
            </a:p>
          </p:txBody>
        </p:sp>
        <p:sp>
          <p:nvSpPr>
            <p:cNvPr id="87" name="Freeform: Shape 86">
              <a:extLst>
                <a:ext uri="{FF2B5EF4-FFF2-40B4-BE49-F238E27FC236}">
                  <a16:creationId xmlns:a16="http://schemas.microsoft.com/office/drawing/2014/main" id="{45F062D2-9CF6-6431-8261-28459EB5D10E}"/>
                </a:ext>
              </a:extLst>
            </p:cNvPr>
            <p:cNvSpPr/>
            <p:nvPr/>
          </p:nvSpPr>
          <p:spPr>
            <a:xfrm rot="5400000" flipH="1">
              <a:off x="7753348" y="2522124"/>
              <a:ext cx="858530" cy="9262"/>
            </a:xfrm>
            <a:custGeom>
              <a:avLst/>
              <a:gdLst>
                <a:gd name="connsiteX0" fmla="*/ 821203 w 858530"/>
                <a:gd name="connsiteY0" fmla="*/ 9262 h 9262"/>
                <a:gd name="connsiteX1" fmla="*/ 821203 w 858530"/>
                <a:gd name="connsiteY1" fmla="*/ 0 h 9262"/>
                <a:gd name="connsiteX2" fmla="*/ 858530 w 858530"/>
                <a:gd name="connsiteY2" fmla="*/ 0 h 9262"/>
                <a:gd name="connsiteX3" fmla="*/ 858530 w 858530"/>
                <a:gd name="connsiteY3" fmla="*/ 9262 h 9262"/>
                <a:gd name="connsiteX4" fmla="*/ 746548 w 858530"/>
                <a:gd name="connsiteY4" fmla="*/ 9262 h 9262"/>
                <a:gd name="connsiteX5" fmla="*/ 746548 w 858530"/>
                <a:gd name="connsiteY5" fmla="*/ 0 h 9262"/>
                <a:gd name="connsiteX6" fmla="*/ 783875 w 858530"/>
                <a:gd name="connsiteY6" fmla="*/ 0 h 9262"/>
                <a:gd name="connsiteX7" fmla="*/ 783875 w 858530"/>
                <a:gd name="connsiteY7" fmla="*/ 9262 h 9262"/>
                <a:gd name="connsiteX8" fmla="*/ 671893 w 858530"/>
                <a:gd name="connsiteY8" fmla="*/ 9262 h 9262"/>
                <a:gd name="connsiteX9" fmla="*/ 671893 w 858530"/>
                <a:gd name="connsiteY9" fmla="*/ 0 h 9262"/>
                <a:gd name="connsiteX10" fmla="*/ 709220 w 858530"/>
                <a:gd name="connsiteY10" fmla="*/ 0 h 9262"/>
                <a:gd name="connsiteX11" fmla="*/ 709220 w 858530"/>
                <a:gd name="connsiteY11" fmla="*/ 9262 h 9262"/>
                <a:gd name="connsiteX12" fmla="*/ 597238 w 858530"/>
                <a:gd name="connsiteY12" fmla="*/ 9262 h 9262"/>
                <a:gd name="connsiteX13" fmla="*/ 597238 w 858530"/>
                <a:gd name="connsiteY13" fmla="*/ 0 h 9262"/>
                <a:gd name="connsiteX14" fmla="*/ 634566 w 858530"/>
                <a:gd name="connsiteY14" fmla="*/ 0 h 9262"/>
                <a:gd name="connsiteX15" fmla="*/ 634566 w 858530"/>
                <a:gd name="connsiteY15" fmla="*/ 9262 h 9262"/>
                <a:gd name="connsiteX16" fmla="*/ 522583 w 858530"/>
                <a:gd name="connsiteY16" fmla="*/ 9262 h 9262"/>
                <a:gd name="connsiteX17" fmla="*/ 522583 w 858530"/>
                <a:gd name="connsiteY17" fmla="*/ 0 h 9262"/>
                <a:gd name="connsiteX18" fmla="*/ 559910 w 858530"/>
                <a:gd name="connsiteY18" fmla="*/ 0 h 9262"/>
                <a:gd name="connsiteX19" fmla="*/ 559910 w 858530"/>
                <a:gd name="connsiteY19" fmla="*/ 9262 h 9262"/>
                <a:gd name="connsiteX20" fmla="*/ 447928 w 858530"/>
                <a:gd name="connsiteY20" fmla="*/ 9262 h 9262"/>
                <a:gd name="connsiteX21" fmla="*/ 447928 w 858530"/>
                <a:gd name="connsiteY21" fmla="*/ 0 h 9262"/>
                <a:gd name="connsiteX22" fmla="*/ 485256 w 858530"/>
                <a:gd name="connsiteY22" fmla="*/ 0 h 9262"/>
                <a:gd name="connsiteX23" fmla="*/ 485256 w 858530"/>
                <a:gd name="connsiteY23" fmla="*/ 9262 h 9262"/>
                <a:gd name="connsiteX24" fmla="*/ 373275 w 858530"/>
                <a:gd name="connsiteY24" fmla="*/ 9262 h 9262"/>
                <a:gd name="connsiteX25" fmla="*/ 373275 w 858530"/>
                <a:gd name="connsiteY25" fmla="*/ 0 h 9262"/>
                <a:gd name="connsiteX26" fmla="*/ 410602 w 858530"/>
                <a:gd name="connsiteY26" fmla="*/ 0 h 9262"/>
                <a:gd name="connsiteX27" fmla="*/ 410602 w 858530"/>
                <a:gd name="connsiteY27" fmla="*/ 9262 h 9262"/>
                <a:gd name="connsiteX28" fmla="*/ 298620 w 858530"/>
                <a:gd name="connsiteY28" fmla="*/ 9262 h 9262"/>
                <a:gd name="connsiteX29" fmla="*/ 298620 w 858530"/>
                <a:gd name="connsiteY29" fmla="*/ 0 h 9262"/>
                <a:gd name="connsiteX30" fmla="*/ 335947 w 858530"/>
                <a:gd name="connsiteY30" fmla="*/ 0 h 9262"/>
                <a:gd name="connsiteX31" fmla="*/ 335947 w 858530"/>
                <a:gd name="connsiteY31" fmla="*/ 9262 h 9262"/>
                <a:gd name="connsiteX32" fmla="*/ 223965 w 858530"/>
                <a:gd name="connsiteY32" fmla="*/ 9262 h 9262"/>
                <a:gd name="connsiteX33" fmla="*/ 223965 w 858530"/>
                <a:gd name="connsiteY33" fmla="*/ 0 h 9262"/>
                <a:gd name="connsiteX34" fmla="*/ 261292 w 858530"/>
                <a:gd name="connsiteY34" fmla="*/ 0 h 9262"/>
                <a:gd name="connsiteX35" fmla="*/ 261292 w 858530"/>
                <a:gd name="connsiteY35" fmla="*/ 9262 h 9262"/>
                <a:gd name="connsiteX36" fmla="*/ 149310 w 858530"/>
                <a:gd name="connsiteY36" fmla="*/ 9262 h 9262"/>
                <a:gd name="connsiteX37" fmla="*/ 149310 w 858530"/>
                <a:gd name="connsiteY37" fmla="*/ 0 h 9262"/>
                <a:gd name="connsiteX38" fmla="*/ 186637 w 858530"/>
                <a:gd name="connsiteY38" fmla="*/ 0 h 9262"/>
                <a:gd name="connsiteX39" fmla="*/ 186637 w 858530"/>
                <a:gd name="connsiteY39" fmla="*/ 9262 h 9262"/>
                <a:gd name="connsiteX40" fmla="*/ 74655 w 858530"/>
                <a:gd name="connsiteY40" fmla="*/ 9262 h 9262"/>
                <a:gd name="connsiteX41" fmla="*/ 74655 w 858530"/>
                <a:gd name="connsiteY41" fmla="*/ 0 h 9262"/>
                <a:gd name="connsiteX42" fmla="*/ 111982 w 858530"/>
                <a:gd name="connsiteY42" fmla="*/ 0 h 9262"/>
                <a:gd name="connsiteX43" fmla="*/ 111982 w 858530"/>
                <a:gd name="connsiteY43" fmla="*/ 9262 h 9262"/>
                <a:gd name="connsiteX44" fmla="*/ 0 w 858530"/>
                <a:gd name="connsiteY44" fmla="*/ 9262 h 9262"/>
                <a:gd name="connsiteX45" fmla="*/ 0 w 858530"/>
                <a:gd name="connsiteY45" fmla="*/ 0 h 9262"/>
                <a:gd name="connsiteX46" fmla="*/ 37328 w 858530"/>
                <a:gd name="connsiteY46" fmla="*/ 0 h 9262"/>
                <a:gd name="connsiteX47" fmla="*/ 37328 w 858530"/>
                <a:gd name="connsiteY47" fmla="*/ 9262 h 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58530" h="9262">
                  <a:moveTo>
                    <a:pt x="821203" y="9262"/>
                  </a:moveTo>
                  <a:lnTo>
                    <a:pt x="821203" y="0"/>
                  </a:lnTo>
                  <a:lnTo>
                    <a:pt x="858530" y="0"/>
                  </a:lnTo>
                  <a:lnTo>
                    <a:pt x="858530" y="9262"/>
                  </a:lnTo>
                  <a:close/>
                  <a:moveTo>
                    <a:pt x="746548" y="9262"/>
                  </a:moveTo>
                  <a:lnTo>
                    <a:pt x="746548" y="0"/>
                  </a:lnTo>
                  <a:lnTo>
                    <a:pt x="783875" y="0"/>
                  </a:lnTo>
                  <a:lnTo>
                    <a:pt x="783875" y="9262"/>
                  </a:lnTo>
                  <a:close/>
                  <a:moveTo>
                    <a:pt x="671893" y="9262"/>
                  </a:moveTo>
                  <a:lnTo>
                    <a:pt x="671893" y="0"/>
                  </a:lnTo>
                  <a:lnTo>
                    <a:pt x="709220" y="0"/>
                  </a:lnTo>
                  <a:lnTo>
                    <a:pt x="709220" y="9262"/>
                  </a:lnTo>
                  <a:close/>
                  <a:moveTo>
                    <a:pt x="597238" y="9262"/>
                  </a:moveTo>
                  <a:lnTo>
                    <a:pt x="597238" y="0"/>
                  </a:lnTo>
                  <a:lnTo>
                    <a:pt x="634566" y="0"/>
                  </a:lnTo>
                  <a:lnTo>
                    <a:pt x="634566" y="9262"/>
                  </a:lnTo>
                  <a:close/>
                  <a:moveTo>
                    <a:pt x="522583" y="9262"/>
                  </a:moveTo>
                  <a:lnTo>
                    <a:pt x="522583" y="0"/>
                  </a:lnTo>
                  <a:lnTo>
                    <a:pt x="559910" y="0"/>
                  </a:lnTo>
                  <a:lnTo>
                    <a:pt x="559910" y="9262"/>
                  </a:lnTo>
                  <a:close/>
                  <a:moveTo>
                    <a:pt x="447928" y="9262"/>
                  </a:moveTo>
                  <a:lnTo>
                    <a:pt x="447928" y="0"/>
                  </a:lnTo>
                  <a:lnTo>
                    <a:pt x="485256" y="0"/>
                  </a:lnTo>
                  <a:lnTo>
                    <a:pt x="485256" y="9262"/>
                  </a:lnTo>
                  <a:close/>
                  <a:moveTo>
                    <a:pt x="373275" y="9262"/>
                  </a:moveTo>
                  <a:lnTo>
                    <a:pt x="373275" y="0"/>
                  </a:lnTo>
                  <a:lnTo>
                    <a:pt x="410602" y="0"/>
                  </a:lnTo>
                  <a:lnTo>
                    <a:pt x="410602" y="9262"/>
                  </a:lnTo>
                  <a:close/>
                  <a:moveTo>
                    <a:pt x="298620" y="9262"/>
                  </a:moveTo>
                  <a:lnTo>
                    <a:pt x="298620" y="0"/>
                  </a:lnTo>
                  <a:lnTo>
                    <a:pt x="335947" y="0"/>
                  </a:lnTo>
                  <a:lnTo>
                    <a:pt x="335947" y="9262"/>
                  </a:lnTo>
                  <a:close/>
                  <a:moveTo>
                    <a:pt x="223965" y="9262"/>
                  </a:moveTo>
                  <a:lnTo>
                    <a:pt x="223965" y="0"/>
                  </a:lnTo>
                  <a:lnTo>
                    <a:pt x="261292" y="0"/>
                  </a:lnTo>
                  <a:lnTo>
                    <a:pt x="261292" y="9262"/>
                  </a:lnTo>
                  <a:close/>
                  <a:moveTo>
                    <a:pt x="149310" y="9262"/>
                  </a:moveTo>
                  <a:lnTo>
                    <a:pt x="149310" y="0"/>
                  </a:lnTo>
                  <a:lnTo>
                    <a:pt x="186637" y="0"/>
                  </a:lnTo>
                  <a:lnTo>
                    <a:pt x="186637" y="9262"/>
                  </a:lnTo>
                  <a:close/>
                  <a:moveTo>
                    <a:pt x="74655" y="9262"/>
                  </a:moveTo>
                  <a:lnTo>
                    <a:pt x="74655" y="0"/>
                  </a:lnTo>
                  <a:lnTo>
                    <a:pt x="111982" y="0"/>
                  </a:lnTo>
                  <a:lnTo>
                    <a:pt x="111982" y="9262"/>
                  </a:lnTo>
                  <a:close/>
                  <a:moveTo>
                    <a:pt x="0" y="9262"/>
                  </a:moveTo>
                  <a:lnTo>
                    <a:pt x="0" y="0"/>
                  </a:lnTo>
                  <a:lnTo>
                    <a:pt x="37328" y="0"/>
                  </a:lnTo>
                  <a:lnTo>
                    <a:pt x="37328" y="9262"/>
                  </a:lnTo>
                  <a:close/>
                </a:path>
              </a:pathLst>
            </a:custGeom>
            <a:solidFill>
              <a:srgbClr val="4C413A"/>
            </a:solidFill>
            <a:ln w="6804" cap="flat">
              <a:noFill/>
              <a:prstDash val="solid"/>
              <a:miter/>
            </a:ln>
          </p:spPr>
          <p:txBody>
            <a:bodyPr wrap="square" rtlCol="0" anchor="ctr">
              <a:noAutofit/>
            </a:bodyPr>
            <a:lstStyle/>
            <a:p>
              <a:pPr>
                <a:defRPr/>
              </a:pPr>
              <a:endParaRPr lang="en-VI" sz="2000" dirty="0">
                <a:solidFill>
                  <a:prstClr val="black">
                    <a:lumMod val="85000"/>
                    <a:lumOff val="15000"/>
                  </a:prstClr>
                </a:solidFill>
                <a:latin typeface="Montserrat" pitchFamily="2" charset="0"/>
                <a:ea typeface="Roboto Condensed" panose="02000000000000000000" pitchFamily="2" charset="0"/>
              </a:endParaRPr>
            </a:p>
          </p:txBody>
        </p:sp>
      </p:grpSp>
      <p:sp>
        <p:nvSpPr>
          <p:cNvPr id="91" name="TextBox 90">
            <a:extLst>
              <a:ext uri="{FF2B5EF4-FFF2-40B4-BE49-F238E27FC236}">
                <a16:creationId xmlns:a16="http://schemas.microsoft.com/office/drawing/2014/main" id="{9100CF52-B0E9-D316-34F6-C487777B9FEC}"/>
              </a:ext>
            </a:extLst>
          </p:cNvPr>
          <p:cNvSpPr txBox="1"/>
          <p:nvPr/>
        </p:nvSpPr>
        <p:spPr>
          <a:xfrm>
            <a:off x="185437" y="4707022"/>
            <a:ext cx="5160286" cy="1569660"/>
          </a:xfrm>
          <a:prstGeom prst="rect">
            <a:avLst/>
          </a:prstGeom>
          <a:solidFill>
            <a:schemeClr val="accent2">
              <a:lumMod val="40000"/>
              <a:lumOff val="60000"/>
            </a:schemeClr>
          </a:solidFill>
        </p:spPr>
        <p:txBody>
          <a:bodyPr wrap="square">
            <a:spAutoFit/>
          </a:bodyPr>
          <a:lstStyle/>
          <a:p>
            <a:pPr algn="ctr"/>
            <a:r>
              <a:rPr lang="vi-VN" sz="3200" dirty="0">
                <a:latin typeface="+mj-lt"/>
              </a:rPr>
              <a:t>Chỉ ra một số điểm tương đồng, khác biệt giữa hai tác phẩm theo yêu cầu của đề bài.</a:t>
            </a:r>
            <a:endParaRPr lang="en-SG" sz="3200" dirty="0">
              <a:latin typeface="+mj-lt"/>
            </a:endParaRPr>
          </a:p>
        </p:txBody>
      </p:sp>
      <p:sp>
        <p:nvSpPr>
          <p:cNvPr id="92" name="TextBox 91">
            <a:extLst>
              <a:ext uri="{FF2B5EF4-FFF2-40B4-BE49-F238E27FC236}">
                <a16:creationId xmlns:a16="http://schemas.microsoft.com/office/drawing/2014/main" id="{BDFD2F06-77CE-1531-748C-518FF8BB3C23}"/>
              </a:ext>
            </a:extLst>
          </p:cNvPr>
          <p:cNvSpPr txBox="1"/>
          <p:nvPr/>
        </p:nvSpPr>
        <p:spPr>
          <a:xfrm>
            <a:off x="2273838" y="1199986"/>
            <a:ext cx="4925075" cy="1815882"/>
          </a:xfrm>
          <a:prstGeom prst="rect">
            <a:avLst/>
          </a:prstGeom>
          <a:solidFill>
            <a:schemeClr val="accent3">
              <a:lumMod val="20000"/>
              <a:lumOff val="80000"/>
            </a:schemeClr>
          </a:solidFill>
        </p:spPr>
        <p:txBody>
          <a:bodyPr wrap="square">
            <a:spAutoFit/>
          </a:bodyPr>
          <a:lstStyle/>
          <a:p>
            <a:pPr algn="ctr"/>
            <a:r>
              <a:rPr lang="vi-VN" sz="2800" dirty="0">
                <a:latin typeface="+mj-lt"/>
              </a:rPr>
              <a:t>Kết hợp so sánh với nhận xét, đánh giá về giá trị của hai tác phẩm; phân tích sự tương đồng/ khác biệt giữa hai tác phẩm</a:t>
            </a:r>
            <a:endParaRPr lang="en-SG" sz="2800" dirty="0">
              <a:latin typeface="+mj-lt"/>
            </a:endParaRPr>
          </a:p>
        </p:txBody>
      </p:sp>
      <p:sp>
        <p:nvSpPr>
          <p:cNvPr id="93" name="TextBox 92">
            <a:extLst>
              <a:ext uri="{FF2B5EF4-FFF2-40B4-BE49-F238E27FC236}">
                <a16:creationId xmlns:a16="http://schemas.microsoft.com/office/drawing/2014/main" id="{EA32AA92-2039-A625-4628-B1DD9792ABDA}"/>
              </a:ext>
            </a:extLst>
          </p:cNvPr>
          <p:cNvSpPr txBox="1"/>
          <p:nvPr/>
        </p:nvSpPr>
        <p:spPr>
          <a:xfrm>
            <a:off x="6941309" y="5113401"/>
            <a:ext cx="3103023" cy="1569660"/>
          </a:xfrm>
          <a:prstGeom prst="rect">
            <a:avLst/>
          </a:prstGeom>
          <a:solidFill>
            <a:schemeClr val="accent5">
              <a:lumMod val="20000"/>
              <a:lumOff val="80000"/>
            </a:schemeClr>
          </a:solidFill>
        </p:spPr>
        <p:txBody>
          <a:bodyPr wrap="square">
            <a:spAutoFit/>
          </a:bodyPr>
          <a:lstStyle/>
          <a:p>
            <a:pPr algn="ctr"/>
            <a:r>
              <a:rPr lang="vi-VN" sz="3200" dirty="0">
                <a:latin typeface="+mj-lt"/>
              </a:rPr>
              <a:t>Sử dụng lí lẽ và bằng chứng thuyết phục.</a:t>
            </a:r>
            <a:endParaRPr lang="en-SG" sz="3200" dirty="0">
              <a:latin typeface="+mj-lt"/>
            </a:endParaRPr>
          </a:p>
        </p:txBody>
      </p:sp>
      <p:sp>
        <p:nvSpPr>
          <p:cNvPr id="94" name="TextBox 93">
            <a:extLst>
              <a:ext uri="{FF2B5EF4-FFF2-40B4-BE49-F238E27FC236}">
                <a16:creationId xmlns:a16="http://schemas.microsoft.com/office/drawing/2014/main" id="{C7D92513-562E-33EF-7CE5-425AEC446FAC}"/>
              </a:ext>
            </a:extLst>
          </p:cNvPr>
          <p:cNvSpPr txBox="1"/>
          <p:nvPr/>
        </p:nvSpPr>
        <p:spPr>
          <a:xfrm>
            <a:off x="8492820" y="1269944"/>
            <a:ext cx="3419648" cy="1815882"/>
          </a:xfrm>
          <a:prstGeom prst="rect">
            <a:avLst/>
          </a:prstGeom>
          <a:solidFill>
            <a:schemeClr val="accent4">
              <a:lumMod val="20000"/>
              <a:lumOff val="80000"/>
            </a:schemeClr>
          </a:solidFill>
        </p:spPr>
        <p:txBody>
          <a:bodyPr wrap="square">
            <a:spAutoFit/>
          </a:bodyPr>
          <a:lstStyle/>
          <a:p>
            <a:pPr algn="ctr"/>
            <a:r>
              <a:rPr lang="vi-VN" sz="2800" dirty="0">
                <a:latin typeface="+mj-lt"/>
              </a:rPr>
              <a:t>Sắp xếp luận điểm, lí lẽ, bằng chứng theo trình tự hợp lí, diễn đạt rõ ràng, mạch lạc.</a:t>
            </a:r>
            <a:endParaRPr lang="en-SG" sz="2800" dirty="0">
              <a:latin typeface="+mj-lt"/>
            </a:endParaRPr>
          </a:p>
        </p:txBody>
      </p:sp>
      <p:cxnSp>
        <p:nvCxnSpPr>
          <p:cNvPr id="96" name="Straight Connector 95">
            <a:extLst>
              <a:ext uri="{FF2B5EF4-FFF2-40B4-BE49-F238E27FC236}">
                <a16:creationId xmlns:a16="http://schemas.microsoft.com/office/drawing/2014/main" id="{F92A2027-C2F4-73C1-83DA-E5C8B5882EC0}"/>
              </a:ext>
            </a:extLst>
          </p:cNvPr>
          <p:cNvCxnSpPr/>
          <p:nvPr/>
        </p:nvCxnSpPr>
        <p:spPr>
          <a:xfrm>
            <a:off x="0" y="81023"/>
            <a:ext cx="434050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97" name="Picture 96" descr="A pencil on a book&#10;&#10;Description automatically generated">
            <a:extLst>
              <a:ext uri="{FF2B5EF4-FFF2-40B4-BE49-F238E27FC236}">
                <a16:creationId xmlns:a16="http://schemas.microsoft.com/office/drawing/2014/main" id="{3B05B899-5D10-FF4C-DB86-B73458A798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04" y="2599445"/>
            <a:ext cx="1891359" cy="1380530"/>
          </a:xfrm>
          <a:prstGeom prst="rect">
            <a:avLst/>
          </a:prstGeom>
        </p:spPr>
      </p:pic>
      <p:pic>
        <p:nvPicPr>
          <p:cNvPr id="99" name="Picture 98" descr="A hand holding a pen over a book&#10;&#10;Description automatically generated">
            <a:extLst>
              <a:ext uri="{FF2B5EF4-FFF2-40B4-BE49-F238E27FC236}">
                <a16:creationId xmlns:a16="http://schemas.microsoft.com/office/drawing/2014/main" id="{EC531540-8D73-A765-C4E1-152BBECD91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771857" y="5128759"/>
            <a:ext cx="2520351" cy="16802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p:cTn id="12" dur="250" fill="hold"/>
                                        <p:tgtEl>
                                          <p:spTgt spid="63"/>
                                        </p:tgtEl>
                                        <p:attrNameLst>
                                          <p:attrName>ppt_w</p:attrName>
                                        </p:attrNameLst>
                                      </p:cBhvr>
                                      <p:tavLst>
                                        <p:tav tm="0">
                                          <p:val>
                                            <p:fltVal val="0"/>
                                          </p:val>
                                        </p:tav>
                                        <p:tav tm="100000">
                                          <p:val>
                                            <p:strVal val="#ppt_w"/>
                                          </p:val>
                                        </p:tav>
                                      </p:tavLst>
                                    </p:anim>
                                    <p:anim calcmode="lin" valueType="num">
                                      <p:cBhvr>
                                        <p:cTn id="13" dur="250" fill="hold"/>
                                        <p:tgtEl>
                                          <p:spTgt spid="63"/>
                                        </p:tgtEl>
                                        <p:attrNameLst>
                                          <p:attrName>ppt_h</p:attrName>
                                        </p:attrNameLst>
                                      </p:cBhvr>
                                      <p:tavLst>
                                        <p:tav tm="0">
                                          <p:val>
                                            <p:fltVal val="0"/>
                                          </p:val>
                                        </p:tav>
                                        <p:tav tm="100000">
                                          <p:val>
                                            <p:strVal val="#ppt_h"/>
                                          </p:val>
                                        </p:tav>
                                      </p:tavLst>
                                    </p:anim>
                                    <p:animEffect transition="in" filter="fade">
                                      <p:cBhvr>
                                        <p:cTn id="14" dur="250"/>
                                        <p:tgtEl>
                                          <p:spTgt spid="63"/>
                                        </p:tgtEl>
                                      </p:cBhvr>
                                    </p:animEffect>
                                  </p:childTnLst>
                                </p:cTn>
                              </p:par>
                            </p:childTnLst>
                          </p:cTn>
                        </p:par>
                        <p:par>
                          <p:cTn id="15" fill="hold">
                            <p:stCondLst>
                              <p:cond delay="250"/>
                            </p:stCondLst>
                            <p:childTnLst>
                              <p:par>
                                <p:cTn id="16" presetID="22" presetClass="entr" presetSubtype="1" fill="hold" nodeType="after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up)">
                                      <p:cBhvr>
                                        <p:cTn id="18" dur="200"/>
                                        <p:tgtEl>
                                          <p:spTgt spid="6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barn(inVertical)">
                                      <p:cBhvr>
                                        <p:cTn id="21" dur="500"/>
                                        <p:tgtEl>
                                          <p:spTgt spid="9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250" fill="hold"/>
                                        <p:tgtEl>
                                          <p:spTgt spid="69"/>
                                        </p:tgtEl>
                                        <p:attrNameLst>
                                          <p:attrName>ppt_w</p:attrName>
                                        </p:attrNameLst>
                                      </p:cBhvr>
                                      <p:tavLst>
                                        <p:tav tm="0">
                                          <p:val>
                                            <p:fltVal val="0"/>
                                          </p:val>
                                        </p:tav>
                                        <p:tav tm="100000">
                                          <p:val>
                                            <p:strVal val="#ppt_w"/>
                                          </p:val>
                                        </p:tav>
                                      </p:tavLst>
                                    </p:anim>
                                    <p:anim calcmode="lin" valueType="num">
                                      <p:cBhvr>
                                        <p:cTn id="27" dur="250" fill="hold"/>
                                        <p:tgtEl>
                                          <p:spTgt spid="69"/>
                                        </p:tgtEl>
                                        <p:attrNameLst>
                                          <p:attrName>ppt_h</p:attrName>
                                        </p:attrNameLst>
                                      </p:cBhvr>
                                      <p:tavLst>
                                        <p:tav tm="0">
                                          <p:val>
                                            <p:fltVal val="0"/>
                                          </p:val>
                                        </p:tav>
                                        <p:tav tm="100000">
                                          <p:val>
                                            <p:strVal val="#ppt_h"/>
                                          </p:val>
                                        </p:tav>
                                      </p:tavLst>
                                    </p:anim>
                                    <p:animEffect transition="in" filter="fade">
                                      <p:cBhvr>
                                        <p:cTn id="28" dur="250"/>
                                        <p:tgtEl>
                                          <p:spTgt spid="69"/>
                                        </p:tgtEl>
                                      </p:cBhvr>
                                    </p:animEffect>
                                  </p:childTnLst>
                                </p:cTn>
                              </p:par>
                            </p:childTnLst>
                          </p:cTn>
                        </p:par>
                        <p:par>
                          <p:cTn id="29" fill="hold">
                            <p:stCondLst>
                              <p:cond delay="250"/>
                            </p:stCondLst>
                            <p:childTnLst>
                              <p:par>
                                <p:cTn id="30" presetID="22" presetClass="entr" presetSubtype="4" fill="hold"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down)">
                                      <p:cBhvr>
                                        <p:cTn id="32" dur="200"/>
                                        <p:tgtEl>
                                          <p:spTgt spid="72"/>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92"/>
                                        </p:tgtEl>
                                        <p:attrNameLst>
                                          <p:attrName>style.visibility</p:attrName>
                                        </p:attrNameLst>
                                      </p:cBhvr>
                                      <p:to>
                                        <p:strVal val="visible"/>
                                      </p:to>
                                    </p:set>
                                    <p:animEffect transition="in" filter="barn(inVertical)">
                                      <p:cBhvr>
                                        <p:cTn id="35" dur="500"/>
                                        <p:tgtEl>
                                          <p:spTgt spid="92"/>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76"/>
                                        </p:tgtEl>
                                        <p:attrNameLst>
                                          <p:attrName>style.visibility</p:attrName>
                                        </p:attrNameLst>
                                      </p:cBhvr>
                                      <p:to>
                                        <p:strVal val="visible"/>
                                      </p:to>
                                    </p:set>
                                    <p:anim calcmode="lin" valueType="num">
                                      <p:cBhvr>
                                        <p:cTn id="40" dur="250" fill="hold"/>
                                        <p:tgtEl>
                                          <p:spTgt spid="76"/>
                                        </p:tgtEl>
                                        <p:attrNameLst>
                                          <p:attrName>ppt_w</p:attrName>
                                        </p:attrNameLst>
                                      </p:cBhvr>
                                      <p:tavLst>
                                        <p:tav tm="0">
                                          <p:val>
                                            <p:fltVal val="0"/>
                                          </p:val>
                                        </p:tav>
                                        <p:tav tm="100000">
                                          <p:val>
                                            <p:strVal val="#ppt_w"/>
                                          </p:val>
                                        </p:tav>
                                      </p:tavLst>
                                    </p:anim>
                                    <p:anim calcmode="lin" valueType="num">
                                      <p:cBhvr>
                                        <p:cTn id="41" dur="250" fill="hold"/>
                                        <p:tgtEl>
                                          <p:spTgt spid="76"/>
                                        </p:tgtEl>
                                        <p:attrNameLst>
                                          <p:attrName>ppt_h</p:attrName>
                                        </p:attrNameLst>
                                      </p:cBhvr>
                                      <p:tavLst>
                                        <p:tav tm="0">
                                          <p:val>
                                            <p:fltVal val="0"/>
                                          </p:val>
                                        </p:tav>
                                        <p:tav tm="100000">
                                          <p:val>
                                            <p:strVal val="#ppt_h"/>
                                          </p:val>
                                        </p:tav>
                                      </p:tavLst>
                                    </p:anim>
                                    <p:animEffect transition="in" filter="fade">
                                      <p:cBhvr>
                                        <p:cTn id="42" dur="250"/>
                                        <p:tgtEl>
                                          <p:spTgt spid="76"/>
                                        </p:tgtEl>
                                      </p:cBhvr>
                                    </p:animEffect>
                                  </p:childTnLst>
                                </p:cTn>
                              </p:par>
                            </p:childTnLst>
                          </p:cTn>
                        </p:par>
                        <p:par>
                          <p:cTn id="43" fill="hold">
                            <p:stCondLst>
                              <p:cond delay="250"/>
                            </p:stCondLst>
                            <p:childTnLst>
                              <p:par>
                                <p:cTn id="44" presetID="22" presetClass="entr" presetSubtype="1"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Effect transition="in" filter="wipe(up)">
                                      <p:cBhvr>
                                        <p:cTn id="46" dur="200"/>
                                        <p:tgtEl>
                                          <p:spTgt spid="79"/>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93"/>
                                        </p:tgtEl>
                                        <p:attrNameLst>
                                          <p:attrName>style.visibility</p:attrName>
                                        </p:attrNameLst>
                                      </p:cBhvr>
                                      <p:to>
                                        <p:strVal val="visible"/>
                                      </p:to>
                                    </p:set>
                                    <p:animEffect transition="in" filter="barn(inVertical)">
                                      <p:cBhvr>
                                        <p:cTn id="49" dur="500"/>
                                        <p:tgtEl>
                                          <p:spTgt spid="93"/>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250" fill="hold"/>
                                        <p:tgtEl>
                                          <p:spTgt spid="82"/>
                                        </p:tgtEl>
                                        <p:attrNameLst>
                                          <p:attrName>ppt_w</p:attrName>
                                        </p:attrNameLst>
                                      </p:cBhvr>
                                      <p:tavLst>
                                        <p:tav tm="0">
                                          <p:val>
                                            <p:fltVal val="0"/>
                                          </p:val>
                                        </p:tav>
                                        <p:tav tm="100000">
                                          <p:val>
                                            <p:strVal val="#ppt_w"/>
                                          </p:val>
                                        </p:tav>
                                      </p:tavLst>
                                    </p:anim>
                                    <p:anim calcmode="lin" valueType="num">
                                      <p:cBhvr>
                                        <p:cTn id="55" dur="250" fill="hold"/>
                                        <p:tgtEl>
                                          <p:spTgt spid="82"/>
                                        </p:tgtEl>
                                        <p:attrNameLst>
                                          <p:attrName>ppt_h</p:attrName>
                                        </p:attrNameLst>
                                      </p:cBhvr>
                                      <p:tavLst>
                                        <p:tav tm="0">
                                          <p:val>
                                            <p:fltVal val="0"/>
                                          </p:val>
                                        </p:tav>
                                        <p:tav tm="100000">
                                          <p:val>
                                            <p:strVal val="#ppt_h"/>
                                          </p:val>
                                        </p:tav>
                                      </p:tavLst>
                                    </p:anim>
                                    <p:animEffect transition="in" filter="fade">
                                      <p:cBhvr>
                                        <p:cTn id="56" dur="250"/>
                                        <p:tgtEl>
                                          <p:spTgt spid="82"/>
                                        </p:tgtEl>
                                      </p:cBhvr>
                                    </p:animEffect>
                                  </p:childTnLst>
                                </p:cTn>
                              </p:par>
                            </p:childTnLst>
                          </p:cTn>
                        </p:par>
                        <p:par>
                          <p:cTn id="57" fill="hold">
                            <p:stCondLst>
                              <p:cond delay="250"/>
                            </p:stCondLst>
                            <p:childTnLst>
                              <p:par>
                                <p:cTn id="58" presetID="22" presetClass="entr" presetSubtype="4" fill="hold" nodeType="afterEffect">
                                  <p:stCondLst>
                                    <p:cond delay="0"/>
                                  </p:stCondLst>
                                  <p:childTnLst>
                                    <p:set>
                                      <p:cBhvr>
                                        <p:cTn id="59" dur="1" fill="hold">
                                          <p:stCondLst>
                                            <p:cond delay="0"/>
                                          </p:stCondLst>
                                        </p:cTn>
                                        <p:tgtEl>
                                          <p:spTgt spid="85"/>
                                        </p:tgtEl>
                                        <p:attrNameLst>
                                          <p:attrName>style.visibility</p:attrName>
                                        </p:attrNameLst>
                                      </p:cBhvr>
                                      <p:to>
                                        <p:strVal val="visible"/>
                                      </p:to>
                                    </p:set>
                                    <p:animEffect transition="in" filter="wipe(down)">
                                      <p:cBhvr>
                                        <p:cTn id="60" dur="200"/>
                                        <p:tgtEl>
                                          <p:spTgt spid="85"/>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barn(inVertical)">
                                      <p:cBhvr>
                                        <p:cTn id="63"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91" grpId="0" animBg="1"/>
      <p:bldP spid="92" grpId="0" animBg="1"/>
      <p:bldP spid="93" grpId="0" animBg="1"/>
      <p:bldP spid="9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DEFE9"/>
        </a:solid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0CA5199F-1BE9-9C78-6E42-57169C5752FE}"/>
              </a:ext>
            </a:extLst>
          </p:cNvPr>
          <p:cNvSpPr/>
          <p:nvPr/>
        </p:nvSpPr>
        <p:spPr bwMode="auto">
          <a:xfrm rot="5400000">
            <a:off x="6086234" y="-2341442"/>
            <a:ext cx="19536" cy="12189285"/>
          </a:xfrm>
          <a:custGeom>
            <a:avLst/>
            <a:gdLst>
              <a:gd name="connsiteX0" fmla="*/ 0 w 24074"/>
              <a:gd name="connsiteY0" fmla="*/ 0 h 6529404"/>
              <a:gd name="connsiteX1" fmla="*/ 24074 w 24074"/>
              <a:gd name="connsiteY1" fmla="*/ 0 h 6529404"/>
              <a:gd name="connsiteX2" fmla="*/ 24074 w 24074"/>
              <a:gd name="connsiteY2" fmla="*/ 6529404 h 6529404"/>
              <a:gd name="connsiteX3" fmla="*/ 0 w 24074"/>
              <a:gd name="connsiteY3" fmla="*/ 6529404 h 6529404"/>
            </a:gdLst>
            <a:ahLst/>
            <a:cxnLst>
              <a:cxn ang="0">
                <a:pos x="connsiteX0" y="connsiteY0"/>
              </a:cxn>
              <a:cxn ang="0">
                <a:pos x="connsiteX1" y="connsiteY1"/>
              </a:cxn>
              <a:cxn ang="0">
                <a:pos x="connsiteX2" y="connsiteY2"/>
              </a:cxn>
              <a:cxn ang="0">
                <a:pos x="connsiteX3" y="connsiteY3"/>
              </a:cxn>
            </a:cxnLst>
            <a:rect l="l" t="t" r="r" b="b"/>
            <a:pathLst>
              <a:path w="24074" h="6529404">
                <a:moveTo>
                  <a:pt x="0" y="0"/>
                </a:moveTo>
                <a:lnTo>
                  <a:pt x="24074" y="0"/>
                </a:lnTo>
                <a:lnTo>
                  <a:pt x="24074" y="6529404"/>
                </a:lnTo>
                <a:lnTo>
                  <a:pt x="0" y="6529404"/>
                </a:lnTo>
                <a:close/>
              </a:path>
            </a:pathLst>
          </a:custGeom>
          <a:solidFill>
            <a:sysClr val="windowText" lastClr="000000">
              <a:lumMod val="75000"/>
              <a:lumOff val="25000"/>
            </a:sysClr>
          </a:solidFill>
          <a:ln>
            <a:noFill/>
          </a:ln>
        </p:spPr>
        <p:txBody>
          <a:bodyPr vert="horz" wrap="square" lIns="91440" tIns="45720" rIns="91440" bIns="45720" numCol="1" rtlCol="0" anchor="t"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lumMod val="85000"/>
                  <a:lumOff val="15000"/>
                </a:prstClr>
              </a:solidFill>
              <a:effectLst/>
              <a:uLnTx/>
              <a:uFillTx/>
              <a:latin typeface="Montserrat" pitchFamily="2" charset="0"/>
            </a:endParaRPr>
          </a:p>
        </p:txBody>
      </p:sp>
      <p:grpSp>
        <p:nvGrpSpPr>
          <p:cNvPr id="63" name="Group 62">
            <a:extLst>
              <a:ext uri="{FF2B5EF4-FFF2-40B4-BE49-F238E27FC236}">
                <a16:creationId xmlns:a16="http://schemas.microsoft.com/office/drawing/2014/main" id="{C94DEA11-65CE-FB58-CA1E-697AF172C895}"/>
              </a:ext>
            </a:extLst>
          </p:cNvPr>
          <p:cNvGrpSpPr/>
          <p:nvPr/>
        </p:nvGrpSpPr>
        <p:grpSpPr>
          <a:xfrm>
            <a:off x="1741850" y="3402531"/>
            <a:ext cx="250083" cy="250084"/>
            <a:chOff x="5895293" y="3110659"/>
            <a:chExt cx="250083" cy="250084"/>
          </a:xfrm>
        </p:grpSpPr>
        <p:sp>
          <p:nvSpPr>
            <p:cNvPr id="64" name="Freeform: Shape 63">
              <a:extLst>
                <a:ext uri="{FF2B5EF4-FFF2-40B4-BE49-F238E27FC236}">
                  <a16:creationId xmlns:a16="http://schemas.microsoft.com/office/drawing/2014/main" id="{3691F726-F069-09D4-8E7B-A79F566AE3DE}"/>
                </a:ext>
              </a:extLst>
            </p:cNvPr>
            <p:cNvSpPr/>
            <p:nvPr/>
          </p:nvSpPr>
          <p:spPr>
            <a:xfrm rot="5400000">
              <a:off x="5895293" y="3110659"/>
              <a:ext cx="250084" cy="250083"/>
            </a:xfrm>
            <a:custGeom>
              <a:avLst/>
              <a:gdLst>
                <a:gd name="connsiteX0" fmla="*/ 183881 w 183881"/>
                <a:gd name="connsiteY0" fmla="*/ 91940 h 183880"/>
                <a:gd name="connsiteX1" fmla="*/ 91941 w 183881"/>
                <a:gd name="connsiteY1" fmla="*/ 183881 h 183880"/>
                <a:gd name="connsiteX2" fmla="*/ 0 w 183881"/>
                <a:gd name="connsiteY2" fmla="*/ 91940 h 183880"/>
                <a:gd name="connsiteX3" fmla="*/ 91941 w 183881"/>
                <a:gd name="connsiteY3" fmla="*/ 0 h 183880"/>
                <a:gd name="connsiteX4" fmla="*/ 183881 w 183881"/>
                <a:gd name="connsiteY4" fmla="*/ 91940 h 183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81" h="183880">
                  <a:moveTo>
                    <a:pt x="183881" y="91940"/>
                  </a:moveTo>
                  <a:cubicBezTo>
                    <a:pt x="183881" y="142718"/>
                    <a:pt x="142718" y="183881"/>
                    <a:pt x="91941" y="183881"/>
                  </a:cubicBezTo>
                  <a:cubicBezTo>
                    <a:pt x="41163" y="183881"/>
                    <a:pt x="0" y="142718"/>
                    <a:pt x="0" y="91940"/>
                  </a:cubicBezTo>
                  <a:cubicBezTo>
                    <a:pt x="0" y="41163"/>
                    <a:pt x="41163" y="0"/>
                    <a:pt x="91941" y="0"/>
                  </a:cubicBezTo>
                  <a:cubicBezTo>
                    <a:pt x="142718" y="0"/>
                    <a:pt x="183881" y="41163"/>
                    <a:pt x="183881" y="91940"/>
                  </a:cubicBezTo>
                  <a:close/>
                </a:path>
              </a:pathLst>
            </a:custGeom>
            <a:solidFill>
              <a:srgbClr val="B1523C"/>
            </a:solidFill>
            <a:ln w="680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VI" sz="2000" b="0" i="0" u="none" strike="noStrike" kern="0" cap="none" spc="0" normalizeH="0" baseline="0" noProof="0" dirty="0">
                <a:ln>
                  <a:noFill/>
                </a:ln>
                <a:solidFill>
                  <a:prstClr val="black">
                    <a:lumMod val="85000"/>
                    <a:lumOff val="15000"/>
                  </a:prstClr>
                </a:solidFill>
                <a:effectLst/>
                <a:uLnTx/>
                <a:uFillTx/>
                <a:latin typeface="Montserrat" pitchFamily="2" charset="0"/>
                <a:ea typeface="Roboto Condensed" panose="02000000000000000000" pitchFamily="2" charset="0"/>
              </a:endParaRPr>
            </a:p>
          </p:txBody>
        </p:sp>
        <p:sp>
          <p:nvSpPr>
            <p:cNvPr id="65" name="Freeform: Shape 64">
              <a:extLst>
                <a:ext uri="{FF2B5EF4-FFF2-40B4-BE49-F238E27FC236}">
                  <a16:creationId xmlns:a16="http://schemas.microsoft.com/office/drawing/2014/main" id="{08B07EA6-8897-68CE-C0D2-E250125D3258}"/>
                </a:ext>
              </a:extLst>
            </p:cNvPr>
            <p:cNvSpPr/>
            <p:nvPr/>
          </p:nvSpPr>
          <p:spPr>
            <a:xfrm rot="5400000">
              <a:off x="5931880" y="3147245"/>
              <a:ext cx="176910" cy="176910"/>
            </a:xfrm>
            <a:custGeom>
              <a:avLst/>
              <a:gdLst>
                <a:gd name="connsiteX0" fmla="*/ 130079 w 130078"/>
                <a:gd name="connsiteY0" fmla="*/ 65039 h 130078"/>
                <a:gd name="connsiteX1" fmla="*/ 65039 w 130078"/>
                <a:gd name="connsiteY1" fmla="*/ 130079 h 130078"/>
                <a:gd name="connsiteX2" fmla="*/ 0 w 130078"/>
                <a:gd name="connsiteY2" fmla="*/ 65039 h 130078"/>
                <a:gd name="connsiteX3" fmla="*/ 65039 w 130078"/>
                <a:gd name="connsiteY3" fmla="*/ 0 h 130078"/>
                <a:gd name="connsiteX4" fmla="*/ 130079 w 130078"/>
                <a:gd name="connsiteY4" fmla="*/ 65039 h 13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78" h="130078">
                  <a:moveTo>
                    <a:pt x="130079" y="65039"/>
                  </a:moveTo>
                  <a:cubicBezTo>
                    <a:pt x="130079" y="100960"/>
                    <a:pt x="100960" y="130079"/>
                    <a:pt x="65039" y="130079"/>
                  </a:cubicBezTo>
                  <a:cubicBezTo>
                    <a:pt x="29119" y="130079"/>
                    <a:pt x="0" y="100960"/>
                    <a:pt x="0" y="65039"/>
                  </a:cubicBezTo>
                  <a:cubicBezTo>
                    <a:pt x="0" y="29119"/>
                    <a:pt x="29119" y="0"/>
                    <a:pt x="65039" y="0"/>
                  </a:cubicBezTo>
                  <a:cubicBezTo>
                    <a:pt x="100960" y="0"/>
                    <a:pt x="130079" y="29119"/>
                    <a:pt x="130079" y="65039"/>
                  </a:cubicBezTo>
                  <a:close/>
                </a:path>
              </a:pathLst>
            </a:custGeom>
            <a:solidFill>
              <a:sysClr val="window" lastClr="FFFFFF"/>
            </a:solidFill>
            <a:ln w="680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VI" sz="2000" b="0" i="0" u="none" strike="noStrike" kern="0" cap="none" spc="0" normalizeH="0" baseline="0" noProof="0" dirty="0">
                <a:ln>
                  <a:noFill/>
                </a:ln>
                <a:solidFill>
                  <a:prstClr val="black">
                    <a:lumMod val="85000"/>
                    <a:lumOff val="15000"/>
                  </a:prstClr>
                </a:solidFill>
                <a:effectLst/>
                <a:uLnTx/>
                <a:uFillTx/>
                <a:latin typeface="Montserrat" pitchFamily="2" charset="0"/>
                <a:ea typeface="Roboto Condensed" panose="02000000000000000000" pitchFamily="2" charset="0"/>
              </a:endParaRPr>
            </a:p>
          </p:txBody>
        </p:sp>
      </p:grpSp>
      <p:grpSp>
        <p:nvGrpSpPr>
          <p:cNvPr id="66" name="Group 65">
            <a:extLst>
              <a:ext uri="{FF2B5EF4-FFF2-40B4-BE49-F238E27FC236}">
                <a16:creationId xmlns:a16="http://schemas.microsoft.com/office/drawing/2014/main" id="{EAD23EC4-4A18-4DE2-F7AC-D850C65DA20A}"/>
              </a:ext>
            </a:extLst>
          </p:cNvPr>
          <p:cNvGrpSpPr/>
          <p:nvPr/>
        </p:nvGrpSpPr>
        <p:grpSpPr>
          <a:xfrm>
            <a:off x="1797888" y="3676418"/>
            <a:ext cx="137916" cy="972181"/>
            <a:chOff x="5951331" y="3384546"/>
            <a:chExt cx="137916" cy="972181"/>
          </a:xfrm>
        </p:grpSpPr>
        <p:sp>
          <p:nvSpPr>
            <p:cNvPr id="67" name="Freeform: Shape 66">
              <a:extLst>
                <a:ext uri="{FF2B5EF4-FFF2-40B4-BE49-F238E27FC236}">
                  <a16:creationId xmlns:a16="http://schemas.microsoft.com/office/drawing/2014/main" id="{B966B22D-3E8A-FDA6-2DAA-89C236A3BD31}"/>
                </a:ext>
              </a:extLst>
            </p:cNvPr>
            <p:cNvSpPr/>
            <p:nvPr/>
          </p:nvSpPr>
          <p:spPr>
            <a:xfrm rot="5400000">
              <a:off x="5969670" y="3366207"/>
              <a:ext cx="101237" cy="137916"/>
            </a:xfrm>
            <a:custGeom>
              <a:avLst/>
              <a:gdLst>
                <a:gd name="connsiteX0" fmla="*/ 0 w 74437"/>
                <a:gd name="connsiteY0" fmla="*/ 0 h 101406"/>
                <a:gd name="connsiteX1" fmla="*/ 74438 w 74437"/>
                <a:gd name="connsiteY1" fmla="*/ 52508 h 101406"/>
                <a:gd name="connsiteX2" fmla="*/ 0 w 74437"/>
                <a:gd name="connsiteY2" fmla="*/ 101407 h 101406"/>
                <a:gd name="connsiteX3" fmla="*/ 0 w 74437"/>
                <a:gd name="connsiteY3" fmla="*/ 0 h 101406"/>
              </a:gdLst>
              <a:ahLst/>
              <a:cxnLst>
                <a:cxn ang="0">
                  <a:pos x="connsiteX0" y="connsiteY0"/>
                </a:cxn>
                <a:cxn ang="0">
                  <a:pos x="connsiteX1" y="connsiteY1"/>
                </a:cxn>
                <a:cxn ang="0">
                  <a:pos x="connsiteX2" y="connsiteY2"/>
                </a:cxn>
                <a:cxn ang="0">
                  <a:pos x="connsiteX3" y="connsiteY3"/>
                </a:cxn>
              </a:cxnLst>
              <a:rect l="l" t="t" r="r" b="b"/>
              <a:pathLst>
                <a:path w="74437" h="101406">
                  <a:moveTo>
                    <a:pt x="0" y="0"/>
                  </a:moveTo>
                  <a:lnTo>
                    <a:pt x="74438" y="52508"/>
                  </a:lnTo>
                  <a:lnTo>
                    <a:pt x="0" y="101407"/>
                  </a:lnTo>
                  <a:lnTo>
                    <a:pt x="0" y="0"/>
                  </a:lnTo>
                  <a:close/>
                </a:path>
              </a:pathLst>
            </a:custGeom>
            <a:solidFill>
              <a:srgbClr val="B1523C"/>
            </a:solidFill>
            <a:ln w="6804" cap="flat">
              <a:noFill/>
              <a:prstDash val="solid"/>
              <a:miter/>
            </a:ln>
          </p:spPr>
          <p:txBody>
            <a:bodyPr rtlCol="0" anchor="ctr"/>
            <a:lstStyle/>
            <a:p>
              <a:pPr>
                <a:defRPr/>
              </a:pPr>
              <a:endParaRPr lang="en-VI" sz="2000" dirty="0">
                <a:solidFill>
                  <a:prstClr val="black">
                    <a:lumMod val="85000"/>
                    <a:lumOff val="15000"/>
                  </a:prstClr>
                </a:solidFill>
                <a:latin typeface="Montserrat" pitchFamily="2" charset="0"/>
                <a:ea typeface="Roboto Condensed" panose="02000000000000000000" pitchFamily="2" charset="0"/>
              </a:endParaRPr>
            </a:p>
          </p:txBody>
        </p:sp>
        <p:sp>
          <p:nvSpPr>
            <p:cNvPr id="68" name="Freeform: Shape 67">
              <a:extLst>
                <a:ext uri="{FF2B5EF4-FFF2-40B4-BE49-F238E27FC236}">
                  <a16:creationId xmlns:a16="http://schemas.microsoft.com/office/drawing/2014/main" id="{6D7626ED-67C0-52F1-8F15-E7AE62FB15BC}"/>
                </a:ext>
              </a:extLst>
            </p:cNvPr>
            <p:cNvSpPr/>
            <p:nvPr/>
          </p:nvSpPr>
          <p:spPr>
            <a:xfrm rot="5400000">
              <a:off x="5591069" y="3922831"/>
              <a:ext cx="858530" cy="9262"/>
            </a:xfrm>
            <a:custGeom>
              <a:avLst/>
              <a:gdLst>
                <a:gd name="connsiteX0" fmla="*/ 821203 w 858530"/>
                <a:gd name="connsiteY0" fmla="*/ 9262 h 9262"/>
                <a:gd name="connsiteX1" fmla="*/ 821203 w 858530"/>
                <a:gd name="connsiteY1" fmla="*/ 0 h 9262"/>
                <a:gd name="connsiteX2" fmla="*/ 858530 w 858530"/>
                <a:gd name="connsiteY2" fmla="*/ 0 h 9262"/>
                <a:gd name="connsiteX3" fmla="*/ 858530 w 858530"/>
                <a:gd name="connsiteY3" fmla="*/ 9262 h 9262"/>
                <a:gd name="connsiteX4" fmla="*/ 746548 w 858530"/>
                <a:gd name="connsiteY4" fmla="*/ 9262 h 9262"/>
                <a:gd name="connsiteX5" fmla="*/ 746548 w 858530"/>
                <a:gd name="connsiteY5" fmla="*/ 0 h 9262"/>
                <a:gd name="connsiteX6" fmla="*/ 783875 w 858530"/>
                <a:gd name="connsiteY6" fmla="*/ 0 h 9262"/>
                <a:gd name="connsiteX7" fmla="*/ 783875 w 858530"/>
                <a:gd name="connsiteY7" fmla="*/ 9262 h 9262"/>
                <a:gd name="connsiteX8" fmla="*/ 671893 w 858530"/>
                <a:gd name="connsiteY8" fmla="*/ 9262 h 9262"/>
                <a:gd name="connsiteX9" fmla="*/ 671893 w 858530"/>
                <a:gd name="connsiteY9" fmla="*/ 0 h 9262"/>
                <a:gd name="connsiteX10" fmla="*/ 709220 w 858530"/>
                <a:gd name="connsiteY10" fmla="*/ 0 h 9262"/>
                <a:gd name="connsiteX11" fmla="*/ 709220 w 858530"/>
                <a:gd name="connsiteY11" fmla="*/ 9262 h 9262"/>
                <a:gd name="connsiteX12" fmla="*/ 597238 w 858530"/>
                <a:gd name="connsiteY12" fmla="*/ 9262 h 9262"/>
                <a:gd name="connsiteX13" fmla="*/ 597238 w 858530"/>
                <a:gd name="connsiteY13" fmla="*/ 0 h 9262"/>
                <a:gd name="connsiteX14" fmla="*/ 634566 w 858530"/>
                <a:gd name="connsiteY14" fmla="*/ 0 h 9262"/>
                <a:gd name="connsiteX15" fmla="*/ 634566 w 858530"/>
                <a:gd name="connsiteY15" fmla="*/ 9262 h 9262"/>
                <a:gd name="connsiteX16" fmla="*/ 522583 w 858530"/>
                <a:gd name="connsiteY16" fmla="*/ 9262 h 9262"/>
                <a:gd name="connsiteX17" fmla="*/ 522583 w 858530"/>
                <a:gd name="connsiteY17" fmla="*/ 0 h 9262"/>
                <a:gd name="connsiteX18" fmla="*/ 559910 w 858530"/>
                <a:gd name="connsiteY18" fmla="*/ 0 h 9262"/>
                <a:gd name="connsiteX19" fmla="*/ 559910 w 858530"/>
                <a:gd name="connsiteY19" fmla="*/ 9262 h 9262"/>
                <a:gd name="connsiteX20" fmla="*/ 447928 w 858530"/>
                <a:gd name="connsiteY20" fmla="*/ 9262 h 9262"/>
                <a:gd name="connsiteX21" fmla="*/ 447928 w 858530"/>
                <a:gd name="connsiteY21" fmla="*/ 0 h 9262"/>
                <a:gd name="connsiteX22" fmla="*/ 485256 w 858530"/>
                <a:gd name="connsiteY22" fmla="*/ 0 h 9262"/>
                <a:gd name="connsiteX23" fmla="*/ 485256 w 858530"/>
                <a:gd name="connsiteY23" fmla="*/ 9262 h 9262"/>
                <a:gd name="connsiteX24" fmla="*/ 373275 w 858530"/>
                <a:gd name="connsiteY24" fmla="*/ 9262 h 9262"/>
                <a:gd name="connsiteX25" fmla="*/ 373275 w 858530"/>
                <a:gd name="connsiteY25" fmla="*/ 0 h 9262"/>
                <a:gd name="connsiteX26" fmla="*/ 410602 w 858530"/>
                <a:gd name="connsiteY26" fmla="*/ 0 h 9262"/>
                <a:gd name="connsiteX27" fmla="*/ 410602 w 858530"/>
                <a:gd name="connsiteY27" fmla="*/ 9262 h 9262"/>
                <a:gd name="connsiteX28" fmla="*/ 298620 w 858530"/>
                <a:gd name="connsiteY28" fmla="*/ 9262 h 9262"/>
                <a:gd name="connsiteX29" fmla="*/ 298620 w 858530"/>
                <a:gd name="connsiteY29" fmla="*/ 0 h 9262"/>
                <a:gd name="connsiteX30" fmla="*/ 335947 w 858530"/>
                <a:gd name="connsiteY30" fmla="*/ 0 h 9262"/>
                <a:gd name="connsiteX31" fmla="*/ 335947 w 858530"/>
                <a:gd name="connsiteY31" fmla="*/ 9262 h 9262"/>
                <a:gd name="connsiteX32" fmla="*/ 223965 w 858530"/>
                <a:gd name="connsiteY32" fmla="*/ 9262 h 9262"/>
                <a:gd name="connsiteX33" fmla="*/ 223965 w 858530"/>
                <a:gd name="connsiteY33" fmla="*/ 0 h 9262"/>
                <a:gd name="connsiteX34" fmla="*/ 261292 w 858530"/>
                <a:gd name="connsiteY34" fmla="*/ 0 h 9262"/>
                <a:gd name="connsiteX35" fmla="*/ 261292 w 858530"/>
                <a:gd name="connsiteY35" fmla="*/ 9262 h 9262"/>
                <a:gd name="connsiteX36" fmla="*/ 149310 w 858530"/>
                <a:gd name="connsiteY36" fmla="*/ 9262 h 9262"/>
                <a:gd name="connsiteX37" fmla="*/ 149310 w 858530"/>
                <a:gd name="connsiteY37" fmla="*/ 0 h 9262"/>
                <a:gd name="connsiteX38" fmla="*/ 186637 w 858530"/>
                <a:gd name="connsiteY38" fmla="*/ 0 h 9262"/>
                <a:gd name="connsiteX39" fmla="*/ 186637 w 858530"/>
                <a:gd name="connsiteY39" fmla="*/ 9262 h 9262"/>
                <a:gd name="connsiteX40" fmla="*/ 74655 w 858530"/>
                <a:gd name="connsiteY40" fmla="*/ 9262 h 9262"/>
                <a:gd name="connsiteX41" fmla="*/ 74655 w 858530"/>
                <a:gd name="connsiteY41" fmla="*/ 0 h 9262"/>
                <a:gd name="connsiteX42" fmla="*/ 111982 w 858530"/>
                <a:gd name="connsiteY42" fmla="*/ 0 h 9262"/>
                <a:gd name="connsiteX43" fmla="*/ 111982 w 858530"/>
                <a:gd name="connsiteY43" fmla="*/ 9262 h 9262"/>
                <a:gd name="connsiteX44" fmla="*/ 0 w 858530"/>
                <a:gd name="connsiteY44" fmla="*/ 9262 h 9262"/>
                <a:gd name="connsiteX45" fmla="*/ 0 w 858530"/>
                <a:gd name="connsiteY45" fmla="*/ 0 h 9262"/>
                <a:gd name="connsiteX46" fmla="*/ 37328 w 858530"/>
                <a:gd name="connsiteY46" fmla="*/ 0 h 9262"/>
                <a:gd name="connsiteX47" fmla="*/ 37328 w 858530"/>
                <a:gd name="connsiteY47" fmla="*/ 9262 h 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58530" h="9262">
                  <a:moveTo>
                    <a:pt x="821203" y="9262"/>
                  </a:moveTo>
                  <a:lnTo>
                    <a:pt x="821203" y="0"/>
                  </a:lnTo>
                  <a:lnTo>
                    <a:pt x="858530" y="0"/>
                  </a:lnTo>
                  <a:lnTo>
                    <a:pt x="858530" y="9262"/>
                  </a:lnTo>
                  <a:close/>
                  <a:moveTo>
                    <a:pt x="746548" y="9262"/>
                  </a:moveTo>
                  <a:lnTo>
                    <a:pt x="746548" y="0"/>
                  </a:lnTo>
                  <a:lnTo>
                    <a:pt x="783875" y="0"/>
                  </a:lnTo>
                  <a:lnTo>
                    <a:pt x="783875" y="9262"/>
                  </a:lnTo>
                  <a:close/>
                  <a:moveTo>
                    <a:pt x="671893" y="9262"/>
                  </a:moveTo>
                  <a:lnTo>
                    <a:pt x="671893" y="0"/>
                  </a:lnTo>
                  <a:lnTo>
                    <a:pt x="709220" y="0"/>
                  </a:lnTo>
                  <a:lnTo>
                    <a:pt x="709220" y="9262"/>
                  </a:lnTo>
                  <a:close/>
                  <a:moveTo>
                    <a:pt x="597238" y="9262"/>
                  </a:moveTo>
                  <a:lnTo>
                    <a:pt x="597238" y="0"/>
                  </a:lnTo>
                  <a:lnTo>
                    <a:pt x="634566" y="0"/>
                  </a:lnTo>
                  <a:lnTo>
                    <a:pt x="634566" y="9262"/>
                  </a:lnTo>
                  <a:close/>
                  <a:moveTo>
                    <a:pt x="522583" y="9262"/>
                  </a:moveTo>
                  <a:lnTo>
                    <a:pt x="522583" y="0"/>
                  </a:lnTo>
                  <a:lnTo>
                    <a:pt x="559910" y="0"/>
                  </a:lnTo>
                  <a:lnTo>
                    <a:pt x="559910" y="9262"/>
                  </a:lnTo>
                  <a:close/>
                  <a:moveTo>
                    <a:pt x="447928" y="9262"/>
                  </a:moveTo>
                  <a:lnTo>
                    <a:pt x="447928" y="0"/>
                  </a:lnTo>
                  <a:lnTo>
                    <a:pt x="485256" y="0"/>
                  </a:lnTo>
                  <a:lnTo>
                    <a:pt x="485256" y="9262"/>
                  </a:lnTo>
                  <a:close/>
                  <a:moveTo>
                    <a:pt x="373275" y="9262"/>
                  </a:moveTo>
                  <a:lnTo>
                    <a:pt x="373275" y="0"/>
                  </a:lnTo>
                  <a:lnTo>
                    <a:pt x="410602" y="0"/>
                  </a:lnTo>
                  <a:lnTo>
                    <a:pt x="410602" y="9262"/>
                  </a:lnTo>
                  <a:close/>
                  <a:moveTo>
                    <a:pt x="298620" y="9262"/>
                  </a:moveTo>
                  <a:lnTo>
                    <a:pt x="298620" y="0"/>
                  </a:lnTo>
                  <a:lnTo>
                    <a:pt x="335947" y="0"/>
                  </a:lnTo>
                  <a:lnTo>
                    <a:pt x="335947" y="9262"/>
                  </a:lnTo>
                  <a:close/>
                  <a:moveTo>
                    <a:pt x="223965" y="9262"/>
                  </a:moveTo>
                  <a:lnTo>
                    <a:pt x="223965" y="0"/>
                  </a:lnTo>
                  <a:lnTo>
                    <a:pt x="261292" y="0"/>
                  </a:lnTo>
                  <a:lnTo>
                    <a:pt x="261292" y="9262"/>
                  </a:lnTo>
                  <a:close/>
                  <a:moveTo>
                    <a:pt x="149310" y="9262"/>
                  </a:moveTo>
                  <a:lnTo>
                    <a:pt x="149310" y="0"/>
                  </a:lnTo>
                  <a:lnTo>
                    <a:pt x="186637" y="0"/>
                  </a:lnTo>
                  <a:lnTo>
                    <a:pt x="186637" y="9262"/>
                  </a:lnTo>
                  <a:close/>
                  <a:moveTo>
                    <a:pt x="74655" y="9262"/>
                  </a:moveTo>
                  <a:lnTo>
                    <a:pt x="74655" y="0"/>
                  </a:lnTo>
                  <a:lnTo>
                    <a:pt x="111982" y="0"/>
                  </a:lnTo>
                  <a:lnTo>
                    <a:pt x="111982" y="9262"/>
                  </a:lnTo>
                  <a:close/>
                  <a:moveTo>
                    <a:pt x="0" y="9262"/>
                  </a:moveTo>
                  <a:lnTo>
                    <a:pt x="0" y="0"/>
                  </a:lnTo>
                  <a:lnTo>
                    <a:pt x="37328" y="0"/>
                  </a:lnTo>
                  <a:lnTo>
                    <a:pt x="37328" y="9262"/>
                  </a:lnTo>
                  <a:close/>
                </a:path>
              </a:pathLst>
            </a:custGeom>
            <a:solidFill>
              <a:srgbClr val="B1523C"/>
            </a:solidFill>
            <a:ln w="6804" cap="flat">
              <a:noFill/>
              <a:prstDash val="solid"/>
              <a:miter/>
            </a:ln>
          </p:spPr>
          <p:txBody>
            <a:bodyPr wrap="square" rtlCol="0" anchor="ctr">
              <a:noAutofit/>
            </a:bodyPr>
            <a:lstStyle/>
            <a:p>
              <a:pPr>
                <a:defRPr/>
              </a:pPr>
              <a:endParaRPr lang="en-VI" sz="2000" dirty="0">
                <a:solidFill>
                  <a:prstClr val="black">
                    <a:lumMod val="85000"/>
                    <a:lumOff val="15000"/>
                  </a:prstClr>
                </a:solidFill>
                <a:latin typeface="Montserrat" pitchFamily="2" charset="0"/>
                <a:ea typeface="Roboto Condensed" panose="02000000000000000000" pitchFamily="2" charset="0"/>
              </a:endParaRPr>
            </a:p>
          </p:txBody>
        </p:sp>
      </p:grpSp>
      <p:grpSp>
        <p:nvGrpSpPr>
          <p:cNvPr id="69" name="Group 68">
            <a:extLst>
              <a:ext uri="{FF2B5EF4-FFF2-40B4-BE49-F238E27FC236}">
                <a16:creationId xmlns:a16="http://schemas.microsoft.com/office/drawing/2014/main" id="{CE03EAA7-1C8E-0F01-0D2A-15A86AA904F8}"/>
              </a:ext>
            </a:extLst>
          </p:cNvPr>
          <p:cNvGrpSpPr/>
          <p:nvPr/>
        </p:nvGrpSpPr>
        <p:grpSpPr>
          <a:xfrm>
            <a:off x="4542422" y="3619567"/>
            <a:ext cx="250083" cy="250084"/>
            <a:chOff x="8057572" y="3093475"/>
            <a:chExt cx="250083" cy="250084"/>
          </a:xfrm>
        </p:grpSpPr>
        <p:sp>
          <p:nvSpPr>
            <p:cNvPr id="70" name="Freeform: Shape 69">
              <a:extLst>
                <a:ext uri="{FF2B5EF4-FFF2-40B4-BE49-F238E27FC236}">
                  <a16:creationId xmlns:a16="http://schemas.microsoft.com/office/drawing/2014/main" id="{6E8F0EB4-29A9-7094-5C2F-B8F0544FA25C}"/>
                </a:ext>
              </a:extLst>
            </p:cNvPr>
            <p:cNvSpPr/>
            <p:nvPr/>
          </p:nvSpPr>
          <p:spPr>
            <a:xfrm rot="5400000" flipH="1">
              <a:off x="8057572" y="3093475"/>
              <a:ext cx="250084" cy="250083"/>
            </a:xfrm>
            <a:custGeom>
              <a:avLst/>
              <a:gdLst>
                <a:gd name="connsiteX0" fmla="*/ 183881 w 183881"/>
                <a:gd name="connsiteY0" fmla="*/ 91940 h 183880"/>
                <a:gd name="connsiteX1" fmla="*/ 91941 w 183881"/>
                <a:gd name="connsiteY1" fmla="*/ 183881 h 183880"/>
                <a:gd name="connsiteX2" fmla="*/ 0 w 183881"/>
                <a:gd name="connsiteY2" fmla="*/ 91940 h 183880"/>
                <a:gd name="connsiteX3" fmla="*/ 91941 w 183881"/>
                <a:gd name="connsiteY3" fmla="*/ 0 h 183880"/>
                <a:gd name="connsiteX4" fmla="*/ 183881 w 183881"/>
                <a:gd name="connsiteY4" fmla="*/ 91940 h 183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81" h="183880">
                  <a:moveTo>
                    <a:pt x="183881" y="91940"/>
                  </a:moveTo>
                  <a:cubicBezTo>
                    <a:pt x="183881" y="142718"/>
                    <a:pt x="142718" y="183881"/>
                    <a:pt x="91941" y="183881"/>
                  </a:cubicBezTo>
                  <a:cubicBezTo>
                    <a:pt x="41163" y="183881"/>
                    <a:pt x="0" y="142718"/>
                    <a:pt x="0" y="91940"/>
                  </a:cubicBezTo>
                  <a:cubicBezTo>
                    <a:pt x="0" y="41163"/>
                    <a:pt x="41163" y="0"/>
                    <a:pt x="91941" y="0"/>
                  </a:cubicBezTo>
                  <a:cubicBezTo>
                    <a:pt x="142718" y="0"/>
                    <a:pt x="183881" y="41163"/>
                    <a:pt x="183881" y="91940"/>
                  </a:cubicBezTo>
                  <a:close/>
                </a:path>
              </a:pathLst>
            </a:custGeom>
            <a:solidFill>
              <a:srgbClr val="4C413A"/>
            </a:solidFill>
            <a:ln w="680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VI" sz="2000" b="0" i="0" u="none" strike="noStrike" kern="0" cap="none" spc="0" normalizeH="0" baseline="0" noProof="0" dirty="0">
                <a:ln>
                  <a:noFill/>
                </a:ln>
                <a:solidFill>
                  <a:prstClr val="black">
                    <a:lumMod val="85000"/>
                    <a:lumOff val="15000"/>
                  </a:prstClr>
                </a:solidFill>
                <a:effectLst/>
                <a:uLnTx/>
                <a:uFillTx/>
                <a:latin typeface="Montserrat" pitchFamily="2" charset="0"/>
                <a:ea typeface="Roboto Condensed" panose="02000000000000000000" pitchFamily="2" charset="0"/>
              </a:endParaRPr>
            </a:p>
          </p:txBody>
        </p:sp>
        <p:sp>
          <p:nvSpPr>
            <p:cNvPr id="71" name="Freeform: Shape 70">
              <a:extLst>
                <a:ext uri="{FF2B5EF4-FFF2-40B4-BE49-F238E27FC236}">
                  <a16:creationId xmlns:a16="http://schemas.microsoft.com/office/drawing/2014/main" id="{8EEC9EC7-80A6-ABBC-BF6C-9083247E849F}"/>
                </a:ext>
              </a:extLst>
            </p:cNvPr>
            <p:cNvSpPr/>
            <p:nvPr/>
          </p:nvSpPr>
          <p:spPr>
            <a:xfrm rot="5400000" flipH="1">
              <a:off x="8094159" y="3130062"/>
              <a:ext cx="176910" cy="176910"/>
            </a:xfrm>
            <a:custGeom>
              <a:avLst/>
              <a:gdLst>
                <a:gd name="connsiteX0" fmla="*/ 130079 w 130078"/>
                <a:gd name="connsiteY0" fmla="*/ 65039 h 130078"/>
                <a:gd name="connsiteX1" fmla="*/ 65039 w 130078"/>
                <a:gd name="connsiteY1" fmla="*/ 130079 h 130078"/>
                <a:gd name="connsiteX2" fmla="*/ 0 w 130078"/>
                <a:gd name="connsiteY2" fmla="*/ 65039 h 130078"/>
                <a:gd name="connsiteX3" fmla="*/ 65039 w 130078"/>
                <a:gd name="connsiteY3" fmla="*/ 0 h 130078"/>
                <a:gd name="connsiteX4" fmla="*/ 130079 w 130078"/>
                <a:gd name="connsiteY4" fmla="*/ 65039 h 13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78" h="130078">
                  <a:moveTo>
                    <a:pt x="130079" y="65039"/>
                  </a:moveTo>
                  <a:cubicBezTo>
                    <a:pt x="130079" y="100960"/>
                    <a:pt x="100960" y="130079"/>
                    <a:pt x="65039" y="130079"/>
                  </a:cubicBezTo>
                  <a:cubicBezTo>
                    <a:pt x="29119" y="130079"/>
                    <a:pt x="0" y="100960"/>
                    <a:pt x="0" y="65039"/>
                  </a:cubicBezTo>
                  <a:cubicBezTo>
                    <a:pt x="0" y="29119"/>
                    <a:pt x="29119" y="0"/>
                    <a:pt x="65039" y="0"/>
                  </a:cubicBezTo>
                  <a:cubicBezTo>
                    <a:pt x="100960" y="0"/>
                    <a:pt x="130079" y="29119"/>
                    <a:pt x="130079" y="65039"/>
                  </a:cubicBezTo>
                  <a:close/>
                </a:path>
              </a:pathLst>
            </a:custGeom>
            <a:solidFill>
              <a:sysClr val="window" lastClr="FFFFFF"/>
            </a:solidFill>
            <a:ln w="680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VI" sz="2000" b="0" i="0" u="none" strike="noStrike" kern="0" cap="none" spc="0" normalizeH="0" baseline="0" noProof="0" dirty="0">
                <a:ln>
                  <a:noFill/>
                </a:ln>
                <a:solidFill>
                  <a:prstClr val="black">
                    <a:lumMod val="85000"/>
                    <a:lumOff val="15000"/>
                  </a:prstClr>
                </a:solidFill>
                <a:effectLst/>
                <a:uLnTx/>
                <a:uFillTx/>
                <a:latin typeface="Montserrat" pitchFamily="2" charset="0"/>
                <a:ea typeface="Roboto Condensed" panose="02000000000000000000" pitchFamily="2" charset="0"/>
              </a:endParaRPr>
            </a:p>
          </p:txBody>
        </p:sp>
      </p:grpSp>
      <p:grpSp>
        <p:nvGrpSpPr>
          <p:cNvPr id="72" name="Group 71">
            <a:extLst>
              <a:ext uri="{FF2B5EF4-FFF2-40B4-BE49-F238E27FC236}">
                <a16:creationId xmlns:a16="http://schemas.microsoft.com/office/drawing/2014/main" id="{46C411FB-27C4-955C-A506-16598E05DA36}"/>
              </a:ext>
            </a:extLst>
          </p:cNvPr>
          <p:cNvGrpSpPr/>
          <p:nvPr/>
        </p:nvGrpSpPr>
        <p:grpSpPr>
          <a:xfrm>
            <a:off x="4598460" y="2623582"/>
            <a:ext cx="137916" cy="972180"/>
            <a:chOff x="8113610" y="2097490"/>
            <a:chExt cx="137916" cy="972180"/>
          </a:xfrm>
        </p:grpSpPr>
        <p:sp>
          <p:nvSpPr>
            <p:cNvPr id="73" name="Freeform: Shape 72">
              <a:extLst>
                <a:ext uri="{FF2B5EF4-FFF2-40B4-BE49-F238E27FC236}">
                  <a16:creationId xmlns:a16="http://schemas.microsoft.com/office/drawing/2014/main" id="{EF09D18F-CD15-B5B9-512E-760CBC417A6D}"/>
                </a:ext>
              </a:extLst>
            </p:cNvPr>
            <p:cNvSpPr/>
            <p:nvPr/>
          </p:nvSpPr>
          <p:spPr>
            <a:xfrm rot="5400000" flipH="1">
              <a:off x="8131949" y="2950094"/>
              <a:ext cx="101237" cy="137916"/>
            </a:xfrm>
            <a:custGeom>
              <a:avLst/>
              <a:gdLst>
                <a:gd name="connsiteX0" fmla="*/ 0 w 74437"/>
                <a:gd name="connsiteY0" fmla="*/ 0 h 101406"/>
                <a:gd name="connsiteX1" fmla="*/ 74438 w 74437"/>
                <a:gd name="connsiteY1" fmla="*/ 52508 h 101406"/>
                <a:gd name="connsiteX2" fmla="*/ 0 w 74437"/>
                <a:gd name="connsiteY2" fmla="*/ 101407 h 101406"/>
                <a:gd name="connsiteX3" fmla="*/ 0 w 74437"/>
                <a:gd name="connsiteY3" fmla="*/ 0 h 101406"/>
              </a:gdLst>
              <a:ahLst/>
              <a:cxnLst>
                <a:cxn ang="0">
                  <a:pos x="connsiteX0" y="connsiteY0"/>
                </a:cxn>
                <a:cxn ang="0">
                  <a:pos x="connsiteX1" y="connsiteY1"/>
                </a:cxn>
                <a:cxn ang="0">
                  <a:pos x="connsiteX2" y="connsiteY2"/>
                </a:cxn>
                <a:cxn ang="0">
                  <a:pos x="connsiteX3" y="connsiteY3"/>
                </a:cxn>
              </a:cxnLst>
              <a:rect l="l" t="t" r="r" b="b"/>
              <a:pathLst>
                <a:path w="74437" h="101406">
                  <a:moveTo>
                    <a:pt x="0" y="0"/>
                  </a:moveTo>
                  <a:lnTo>
                    <a:pt x="74438" y="52508"/>
                  </a:lnTo>
                  <a:lnTo>
                    <a:pt x="0" y="101407"/>
                  </a:lnTo>
                  <a:lnTo>
                    <a:pt x="0" y="0"/>
                  </a:lnTo>
                  <a:close/>
                </a:path>
              </a:pathLst>
            </a:custGeom>
            <a:solidFill>
              <a:srgbClr val="4C413A"/>
            </a:solidFill>
            <a:ln w="6804" cap="flat">
              <a:noFill/>
              <a:prstDash val="solid"/>
              <a:miter/>
            </a:ln>
          </p:spPr>
          <p:txBody>
            <a:bodyPr rtlCol="0" anchor="ctr"/>
            <a:lstStyle/>
            <a:p>
              <a:pPr>
                <a:defRPr/>
              </a:pPr>
              <a:endParaRPr lang="en-VI" sz="2000" dirty="0">
                <a:solidFill>
                  <a:prstClr val="black">
                    <a:lumMod val="85000"/>
                    <a:lumOff val="15000"/>
                  </a:prstClr>
                </a:solidFill>
                <a:latin typeface="Montserrat" pitchFamily="2" charset="0"/>
                <a:ea typeface="Roboto Condensed" panose="02000000000000000000" pitchFamily="2" charset="0"/>
              </a:endParaRPr>
            </a:p>
          </p:txBody>
        </p:sp>
        <p:sp>
          <p:nvSpPr>
            <p:cNvPr id="74" name="Freeform: Shape 73">
              <a:extLst>
                <a:ext uri="{FF2B5EF4-FFF2-40B4-BE49-F238E27FC236}">
                  <a16:creationId xmlns:a16="http://schemas.microsoft.com/office/drawing/2014/main" id="{162E5579-F7D0-B794-6F7A-21E4717083A5}"/>
                </a:ext>
              </a:extLst>
            </p:cNvPr>
            <p:cNvSpPr/>
            <p:nvPr/>
          </p:nvSpPr>
          <p:spPr>
            <a:xfrm rot="5400000" flipH="1">
              <a:off x="7753348" y="2522124"/>
              <a:ext cx="858530" cy="9262"/>
            </a:xfrm>
            <a:custGeom>
              <a:avLst/>
              <a:gdLst>
                <a:gd name="connsiteX0" fmla="*/ 821203 w 858530"/>
                <a:gd name="connsiteY0" fmla="*/ 9262 h 9262"/>
                <a:gd name="connsiteX1" fmla="*/ 821203 w 858530"/>
                <a:gd name="connsiteY1" fmla="*/ 0 h 9262"/>
                <a:gd name="connsiteX2" fmla="*/ 858530 w 858530"/>
                <a:gd name="connsiteY2" fmla="*/ 0 h 9262"/>
                <a:gd name="connsiteX3" fmla="*/ 858530 w 858530"/>
                <a:gd name="connsiteY3" fmla="*/ 9262 h 9262"/>
                <a:gd name="connsiteX4" fmla="*/ 746548 w 858530"/>
                <a:gd name="connsiteY4" fmla="*/ 9262 h 9262"/>
                <a:gd name="connsiteX5" fmla="*/ 746548 w 858530"/>
                <a:gd name="connsiteY5" fmla="*/ 0 h 9262"/>
                <a:gd name="connsiteX6" fmla="*/ 783875 w 858530"/>
                <a:gd name="connsiteY6" fmla="*/ 0 h 9262"/>
                <a:gd name="connsiteX7" fmla="*/ 783875 w 858530"/>
                <a:gd name="connsiteY7" fmla="*/ 9262 h 9262"/>
                <a:gd name="connsiteX8" fmla="*/ 671893 w 858530"/>
                <a:gd name="connsiteY8" fmla="*/ 9262 h 9262"/>
                <a:gd name="connsiteX9" fmla="*/ 671893 w 858530"/>
                <a:gd name="connsiteY9" fmla="*/ 0 h 9262"/>
                <a:gd name="connsiteX10" fmla="*/ 709220 w 858530"/>
                <a:gd name="connsiteY10" fmla="*/ 0 h 9262"/>
                <a:gd name="connsiteX11" fmla="*/ 709220 w 858530"/>
                <a:gd name="connsiteY11" fmla="*/ 9262 h 9262"/>
                <a:gd name="connsiteX12" fmla="*/ 597238 w 858530"/>
                <a:gd name="connsiteY12" fmla="*/ 9262 h 9262"/>
                <a:gd name="connsiteX13" fmla="*/ 597238 w 858530"/>
                <a:gd name="connsiteY13" fmla="*/ 0 h 9262"/>
                <a:gd name="connsiteX14" fmla="*/ 634566 w 858530"/>
                <a:gd name="connsiteY14" fmla="*/ 0 h 9262"/>
                <a:gd name="connsiteX15" fmla="*/ 634566 w 858530"/>
                <a:gd name="connsiteY15" fmla="*/ 9262 h 9262"/>
                <a:gd name="connsiteX16" fmla="*/ 522583 w 858530"/>
                <a:gd name="connsiteY16" fmla="*/ 9262 h 9262"/>
                <a:gd name="connsiteX17" fmla="*/ 522583 w 858530"/>
                <a:gd name="connsiteY17" fmla="*/ 0 h 9262"/>
                <a:gd name="connsiteX18" fmla="*/ 559910 w 858530"/>
                <a:gd name="connsiteY18" fmla="*/ 0 h 9262"/>
                <a:gd name="connsiteX19" fmla="*/ 559910 w 858530"/>
                <a:gd name="connsiteY19" fmla="*/ 9262 h 9262"/>
                <a:gd name="connsiteX20" fmla="*/ 447928 w 858530"/>
                <a:gd name="connsiteY20" fmla="*/ 9262 h 9262"/>
                <a:gd name="connsiteX21" fmla="*/ 447928 w 858530"/>
                <a:gd name="connsiteY21" fmla="*/ 0 h 9262"/>
                <a:gd name="connsiteX22" fmla="*/ 485256 w 858530"/>
                <a:gd name="connsiteY22" fmla="*/ 0 h 9262"/>
                <a:gd name="connsiteX23" fmla="*/ 485256 w 858530"/>
                <a:gd name="connsiteY23" fmla="*/ 9262 h 9262"/>
                <a:gd name="connsiteX24" fmla="*/ 373275 w 858530"/>
                <a:gd name="connsiteY24" fmla="*/ 9262 h 9262"/>
                <a:gd name="connsiteX25" fmla="*/ 373275 w 858530"/>
                <a:gd name="connsiteY25" fmla="*/ 0 h 9262"/>
                <a:gd name="connsiteX26" fmla="*/ 410602 w 858530"/>
                <a:gd name="connsiteY26" fmla="*/ 0 h 9262"/>
                <a:gd name="connsiteX27" fmla="*/ 410602 w 858530"/>
                <a:gd name="connsiteY27" fmla="*/ 9262 h 9262"/>
                <a:gd name="connsiteX28" fmla="*/ 298620 w 858530"/>
                <a:gd name="connsiteY28" fmla="*/ 9262 h 9262"/>
                <a:gd name="connsiteX29" fmla="*/ 298620 w 858530"/>
                <a:gd name="connsiteY29" fmla="*/ 0 h 9262"/>
                <a:gd name="connsiteX30" fmla="*/ 335947 w 858530"/>
                <a:gd name="connsiteY30" fmla="*/ 0 h 9262"/>
                <a:gd name="connsiteX31" fmla="*/ 335947 w 858530"/>
                <a:gd name="connsiteY31" fmla="*/ 9262 h 9262"/>
                <a:gd name="connsiteX32" fmla="*/ 223965 w 858530"/>
                <a:gd name="connsiteY32" fmla="*/ 9262 h 9262"/>
                <a:gd name="connsiteX33" fmla="*/ 223965 w 858530"/>
                <a:gd name="connsiteY33" fmla="*/ 0 h 9262"/>
                <a:gd name="connsiteX34" fmla="*/ 261292 w 858530"/>
                <a:gd name="connsiteY34" fmla="*/ 0 h 9262"/>
                <a:gd name="connsiteX35" fmla="*/ 261292 w 858530"/>
                <a:gd name="connsiteY35" fmla="*/ 9262 h 9262"/>
                <a:gd name="connsiteX36" fmla="*/ 149310 w 858530"/>
                <a:gd name="connsiteY36" fmla="*/ 9262 h 9262"/>
                <a:gd name="connsiteX37" fmla="*/ 149310 w 858530"/>
                <a:gd name="connsiteY37" fmla="*/ 0 h 9262"/>
                <a:gd name="connsiteX38" fmla="*/ 186637 w 858530"/>
                <a:gd name="connsiteY38" fmla="*/ 0 h 9262"/>
                <a:gd name="connsiteX39" fmla="*/ 186637 w 858530"/>
                <a:gd name="connsiteY39" fmla="*/ 9262 h 9262"/>
                <a:gd name="connsiteX40" fmla="*/ 74655 w 858530"/>
                <a:gd name="connsiteY40" fmla="*/ 9262 h 9262"/>
                <a:gd name="connsiteX41" fmla="*/ 74655 w 858530"/>
                <a:gd name="connsiteY41" fmla="*/ 0 h 9262"/>
                <a:gd name="connsiteX42" fmla="*/ 111982 w 858530"/>
                <a:gd name="connsiteY42" fmla="*/ 0 h 9262"/>
                <a:gd name="connsiteX43" fmla="*/ 111982 w 858530"/>
                <a:gd name="connsiteY43" fmla="*/ 9262 h 9262"/>
                <a:gd name="connsiteX44" fmla="*/ 0 w 858530"/>
                <a:gd name="connsiteY44" fmla="*/ 9262 h 9262"/>
                <a:gd name="connsiteX45" fmla="*/ 0 w 858530"/>
                <a:gd name="connsiteY45" fmla="*/ 0 h 9262"/>
                <a:gd name="connsiteX46" fmla="*/ 37328 w 858530"/>
                <a:gd name="connsiteY46" fmla="*/ 0 h 9262"/>
                <a:gd name="connsiteX47" fmla="*/ 37328 w 858530"/>
                <a:gd name="connsiteY47" fmla="*/ 9262 h 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58530" h="9262">
                  <a:moveTo>
                    <a:pt x="821203" y="9262"/>
                  </a:moveTo>
                  <a:lnTo>
                    <a:pt x="821203" y="0"/>
                  </a:lnTo>
                  <a:lnTo>
                    <a:pt x="858530" y="0"/>
                  </a:lnTo>
                  <a:lnTo>
                    <a:pt x="858530" y="9262"/>
                  </a:lnTo>
                  <a:close/>
                  <a:moveTo>
                    <a:pt x="746548" y="9262"/>
                  </a:moveTo>
                  <a:lnTo>
                    <a:pt x="746548" y="0"/>
                  </a:lnTo>
                  <a:lnTo>
                    <a:pt x="783875" y="0"/>
                  </a:lnTo>
                  <a:lnTo>
                    <a:pt x="783875" y="9262"/>
                  </a:lnTo>
                  <a:close/>
                  <a:moveTo>
                    <a:pt x="671893" y="9262"/>
                  </a:moveTo>
                  <a:lnTo>
                    <a:pt x="671893" y="0"/>
                  </a:lnTo>
                  <a:lnTo>
                    <a:pt x="709220" y="0"/>
                  </a:lnTo>
                  <a:lnTo>
                    <a:pt x="709220" y="9262"/>
                  </a:lnTo>
                  <a:close/>
                  <a:moveTo>
                    <a:pt x="597238" y="9262"/>
                  </a:moveTo>
                  <a:lnTo>
                    <a:pt x="597238" y="0"/>
                  </a:lnTo>
                  <a:lnTo>
                    <a:pt x="634566" y="0"/>
                  </a:lnTo>
                  <a:lnTo>
                    <a:pt x="634566" y="9262"/>
                  </a:lnTo>
                  <a:close/>
                  <a:moveTo>
                    <a:pt x="522583" y="9262"/>
                  </a:moveTo>
                  <a:lnTo>
                    <a:pt x="522583" y="0"/>
                  </a:lnTo>
                  <a:lnTo>
                    <a:pt x="559910" y="0"/>
                  </a:lnTo>
                  <a:lnTo>
                    <a:pt x="559910" y="9262"/>
                  </a:lnTo>
                  <a:close/>
                  <a:moveTo>
                    <a:pt x="447928" y="9262"/>
                  </a:moveTo>
                  <a:lnTo>
                    <a:pt x="447928" y="0"/>
                  </a:lnTo>
                  <a:lnTo>
                    <a:pt x="485256" y="0"/>
                  </a:lnTo>
                  <a:lnTo>
                    <a:pt x="485256" y="9262"/>
                  </a:lnTo>
                  <a:close/>
                  <a:moveTo>
                    <a:pt x="373275" y="9262"/>
                  </a:moveTo>
                  <a:lnTo>
                    <a:pt x="373275" y="0"/>
                  </a:lnTo>
                  <a:lnTo>
                    <a:pt x="410602" y="0"/>
                  </a:lnTo>
                  <a:lnTo>
                    <a:pt x="410602" y="9262"/>
                  </a:lnTo>
                  <a:close/>
                  <a:moveTo>
                    <a:pt x="298620" y="9262"/>
                  </a:moveTo>
                  <a:lnTo>
                    <a:pt x="298620" y="0"/>
                  </a:lnTo>
                  <a:lnTo>
                    <a:pt x="335947" y="0"/>
                  </a:lnTo>
                  <a:lnTo>
                    <a:pt x="335947" y="9262"/>
                  </a:lnTo>
                  <a:close/>
                  <a:moveTo>
                    <a:pt x="223965" y="9262"/>
                  </a:moveTo>
                  <a:lnTo>
                    <a:pt x="223965" y="0"/>
                  </a:lnTo>
                  <a:lnTo>
                    <a:pt x="261292" y="0"/>
                  </a:lnTo>
                  <a:lnTo>
                    <a:pt x="261292" y="9262"/>
                  </a:lnTo>
                  <a:close/>
                  <a:moveTo>
                    <a:pt x="149310" y="9262"/>
                  </a:moveTo>
                  <a:lnTo>
                    <a:pt x="149310" y="0"/>
                  </a:lnTo>
                  <a:lnTo>
                    <a:pt x="186637" y="0"/>
                  </a:lnTo>
                  <a:lnTo>
                    <a:pt x="186637" y="9262"/>
                  </a:lnTo>
                  <a:close/>
                  <a:moveTo>
                    <a:pt x="74655" y="9262"/>
                  </a:moveTo>
                  <a:lnTo>
                    <a:pt x="74655" y="0"/>
                  </a:lnTo>
                  <a:lnTo>
                    <a:pt x="111982" y="0"/>
                  </a:lnTo>
                  <a:lnTo>
                    <a:pt x="111982" y="9262"/>
                  </a:lnTo>
                  <a:close/>
                  <a:moveTo>
                    <a:pt x="0" y="9262"/>
                  </a:moveTo>
                  <a:lnTo>
                    <a:pt x="0" y="0"/>
                  </a:lnTo>
                  <a:lnTo>
                    <a:pt x="37328" y="0"/>
                  </a:lnTo>
                  <a:lnTo>
                    <a:pt x="37328" y="9262"/>
                  </a:lnTo>
                  <a:close/>
                </a:path>
              </a:pathLst>
            </a:custGeom>
            <a:solidFill>
              <a:srgbClr val="4C413A"/>
            </a:solidFill>
            <a:ln w="6804" cap="flat">
              <a:noFill/>
              <a:prstDash val="solid"/>
              <a:miter/>
            </a:ln>
          </p:spPr>
          <p:txBody>
            <a:bodyPr wrap="square" rtlCol="0" anchor="ctr">
              <a:noAutofit/>
            </a:bodyPr>
            <a:lstStyle/>
            <a:p>
              <a:pPr>
                <a:defRPr/>
              </a:pPr>
              <a:endParaRPr lang="en-VI" sz="2000" dirty="0">
                <a:solidFill>
                  <a:prstClr val="black">
                    <a:lumMod val="85000"/>
                    <a:lumOff val="15000"/>
                  </a:prstClr>
                </a:solidFill>
                <a:latin typeface="Montserrat" pitchFamily="2" charset="0"/>
                <a:ea typeface="Roboto Condensed" panose="02000000000000000000" pitchFamily="2" charset="0"/>
              </a:endParaRPr>
            </a:p>
          </p:txBody>
        </p:sp>
      </p:grpSp>
      <p:sp>
        <p:nvSpPr>
          <p:cNvPr id="75" name="Title 44">
            <a:extLst>
              <a:ext uri="{FF2B5EF4-FFF2-40B4-BE49-F238E27FC236}">
                <a16:creationId xmlns:a16="http://schemas.microsoft.com/office/drawing/2014/main" id="{92436C46-A6D0-0D55-BD8E-7329F360166F}"/>
              </a:ext>
            </a:extLst>
          </p:cNvPr>
          <p:cNvSpPr txBox="1">
            <a:spLocks/>
          </p:cNvSpPr>
          <p:nvPr/>
        </p:nvSpPr>
        <p:spPr>
          <a:xfrm>
            <a:off x="0" y="420905"/>
            <a:ext cx="11886467" cy="439200"/>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3000" b="1" kern="1200">
                <a:solidFill>
                  <a:srgbClr val="B1523C"/>
                </a:solidFill>
                <a:latin typeface="Montserrat SemiBold" pitchFamily="2" charset="0"/>
                <a:ea typeface="+mj-ea"/>
                <a:cs typeface="+mj-cs"/>
              </a:defRPr>
            </a:lvl1pPr>
          </a:lstStyle>
          <a:p>
            <a:pPr marL="0" marR="0" lvl="0" indent="0" algn="l" defTabSz="914400" rtl="0" eaLnBrk="1" fontAlgn="auto" latinLnBrk="0" hangingPunct="1">
              <a:spcBef>
                <a:spcPct val="0"/>
              </a:spcBef>
              <a:spcAft>
                <a:spcPts val="0"/>
              </a:spcAft>
              <a:buClrTx/>
              <a:buSzTx/>
              <a:buFontTx/>
              <a:buNone/>
              <a:tabLst/>
              <a:defRPr/>
            </a:pPr>
            <a:r>
              <a:rPr lang="en-US" sz="2800" dirty="0">
                <a:effectLst/>
                <a:latin typeface="Times New Roman" panose="02020603050405020304" pitchFamily="18" charset="0"/>
                <a:ea typeface="Calibri" panose="020F0502020204030204" pitchFamily="34" charset="0"/>
              </a:rPr>
              <a:t>NHỮNG LƯU Ý KHI: </a:t>
            </a:r>
          </a:p>
          <a:p>
            <a:pPr algn="just">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Trình bày bài nói: so sánh, đánh giá hai tác phẩm thơ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6" name="Group 75">
            <a:extLst>
              <a:ext uri="{FF2B5EF4-FFF2-40B4-BE49-F238E27FC236}">
                <a16:creationId xmlns:a16="http://schemas.microsoft.com/office/drawing/2014/main" id="{A7928563-4FAC-34AF-5EF1-8D335F632A46}"/>
              </a:ext>
            </a:extLst>
          </p:cNvPr>
          <p:cNvGrpSpPr/>
          <p:nvPr/>
        </p:nvGrpSpPr>
        <p:grpSpPr>
          <a:xfrm>
            <a:off x="7941129" y="3531111"/>
            <a:ext cx="250083" cy="250084"/>
            <a:chOff x="5895293" y="3110659"/>
            <a:chExt cx="250083" cy="250084"/>
          </a:xfrm>
        </p:grpSpPr>
        <p:sp>
          <p:nvSpPr>
            <p:cNvPr id="77" name="Freeform: Shape 76">
              <a:extLst>
                <a:ext uri="{FF2B5EF4-FFF2-40B4-BE49-F238E27FC236}">
                  <a16:creationId xmlns:a16="http://schemas.microsoft.com/office/drawing/2014/main" id="{FFFDC078-07ED-6A6E-55E1-3374B954E8EF}"/>
                </a:ext>
              </a:extLst>
            </p:cNvPr>
            <p:cNvSpPr/>
            <p:nvPr/>
          </p:nvSpPr>
          <p:spPr>
            <a:xfrm rot="5400000">
              <a:off x="5895293" y="3110659"/>
              <a:ext cx="250084" cy="250083"/>
            </a:xfrm>
            <a:custGeom>
              <a:avLst/>
              <a:gdLst>
                <a:gd name="connsiteX0" fmla="*/ 183881 w 183881"/>
                <a:gd name="connsiteY0" fmla="*/ 91940 h 183880"/>
                <a:gd name="connsiteX1" fmla="*/ 91941 w 183881"/>
                <a:gd name="connsiteY1" fmla="*/ 183881 h 183880"/>
                <a:gd name="connsiteX2" fmla="*/ 0 w 183881"/>
                <a:gd name="connsiteY2" fmla="*/ 91940 h 183880"/>
                <a:gd name="connsiteX3" fmla="*/ 91941 w 183881"/>
                <a:gd name="connsiteY3" fmla="*/ 0 h 183880"/>
                <a:gd name="connsiteX4" fmla="*/ 183881 w 183881"/>
                <a:gd name="connsiteY4" fmla="*/ 91940 h 183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81" h="183880">
                  <a:moveTo>
                    <a:pt x="183881" y="91940"/>
                  </a:moveTo>
                  <a:cubicBezTo>
                    <a:pt x="183881" y="142718"/>
                    <a:pt x="142718" y="183881"/>
                    <a:pt x="91941" y="183881"/>
                  </a:cubicBezTo>
                  <a:cubicBezTo>
                    <a:pt x="41163" y="183881"/>
                    <a:pt x="0" y="142718"/>
                    <a:pt x="0" y="91940"/>
                  </a:cubicBezTo>
                  <a:cubicBezTo>
                    <a:pt x="0" y="41163"/>
                    <a:pt x="41163" y="0"/>
                    <a:pt x="91941" y="0"/>
                  </a:cubicBezTo>
                  <a:cubicBezTo>
                    <a:pt x="142718" y="0"/>
                    <a:pt x="183881" y="41163"/>
                    <a:pt x="183881" y="91940"/>
                  </a:cubicBezTo>
                  <a:close/>
                </a:path>
              </a:pathLst>
            </a:custGeom>
            <a:solidFill>
              <a:srgbClr val="B1523C"/>
            </a:solidFill>
            <a:ln w="680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VI" sz="2000" b="0" i="0" u="none" strike="noStrike" kern="0" cap="none" spc="0" normalizeH="0" baseline="0" noProof="0" dirty="0">
                <a:ln>
                  <a:noFill/>
                </a:ln>
                <a:solidFill>
                  <a:prstClr val="black">
                    <a:lumMod val="85000"/>
                    <a:lumOff val="15000"/>
                  </a:prstClr>
                </a:solidFill>
                <a:effectLst/>
                <a:uLnTx/>
                <a:uFillTx/>
                <a:latin typeface="Montserrat" pitchFamily="2" charset="0"/>
                <a:ea typeface="Roboto Condensed" panose="02000000000000000000" pitchFamily="2" charset="0"/>
              </a:endParaRPr>
            </a:p>
          </p:txBody>
        </p:sp>
        <p:sp>
          <p:nvSpPr>
            <p:cNvPr id="78" name="Freeform: Shape 77">
              <a:extLst>
                <a:ext uri="{FF2B5EF4-FFF2-40B4-BE49-F238E27FC236}">
                  <a16:creationId xmlns:a16="http://schemas.microsoft.com/office/drawing/2014/main" id="{2F9EA74C-4E51-A685-E2AD-3C27F2473B48}"/>
                </a:ext>
              </a:extLst>
            </p:cNvPr>
            <p:cNvSpPr/>
            <p:nvPr/>
          </p:nvSpPr>
          <p:spPr>
            <a:xfrm rot="5400000">
              <a:off x="5931880" y="3147245"/>
              <a:ext cx="176910" cy="176910"/>
            </a:xfrm>
            <a:custGeom>
              <a:avLst/>
              <a:gdLst>
                <a:gd name="connsiteX0" fmla="*/ 130079 w 130078"/>
                <a:gd name="connsiteY0" fmla="*/ 65039 h 130078"/>
                <a:gd name="connsiteX1" fmla="*/ 65039 w 130078"/>
                <a:gd name="connsiteY1" fmla="*/ 130079 h 130078"/>
                <a:gd name="connsiteX2" fmla="*/ 0 w 130078"/>
                <a:gd name="connsiteY2" fmla="*/ 65039 h 130078"/>
                <a:gd name="connsiteX3" fmla="*/ 65039 w 130078"/>
                <a:gd name="connsiteY3" fmla="*/ 0 h 130078"/>
                <a:gd name="connsiteX4" fmla="*/ 130079 w 130078"/>
                <a:gd name="connsiteY4" fmla="*/ 65039 h 13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78" h="130078">
                  <a:moveTo>
                    <a:pt x="130079" y="65039"/>
                  </a:moveTo>
                  <a:cubicBezTo>
                    <a:pt x="130079" y="100960"/>
                    <a:pt x="100960" y="130079"/>
                    <a:pt x="65039" y="130079"/>
                  </a:cubicBezTo>
                  <a:cubicBezTo>
                    <a:pt x="29119" y="130079"/>
                    <a:pt x="0" y="100960"/>
                    <a:pt x="0" y="65039"/>
                  </a:cubicBezTo>
                  <a:cubicBezTo>
                    <a:pt x="0" y="29119"/>
                    <a:pt x="29119" y="0"/>
                    <a:pt x="65039" y="0"/>
                  </a:cubicBezTo>
                  <a:cubicBezTo>
                    <a:pt x="100960" y="0"/>
                    <a:pt x="130079" y="29119"/>
                    <a:pt x="130079" y="65039"/>
                  </a:cubicBezTo>
                  <a:close/>
                </a:path>
              </a:pathLst>
            </a:custGeom>
            <a:solidFill>
              <a:sysClr val="window" lastClr="FFFFFF"/>
            </a:solidFill>
            <a:ln w="680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VI" sz="2000" b="0" i="0" u="none" strike="noStrike" kern="0" cap="none" spc="0" normalizeH="0" baseline="0" noProof="0" dirty="0">
                <a:ln>
                  <a:noFill/>
                </a:ln>
                <a:solidFill>
                  <a:prstClr val="black">
                    <a:lumMod val="85000"/>
                    <a:lumOff val="15000"/>
                  </a:prstClr>
                </a:solidFill>
                <a:effectLst/>
                <a:uLnTx/>
                <a:uFillTx/>
                <a:latin typeface="Montserrat" pitchFamily="2" charset="0"/>
                <a:ea typeface="Roboto Condensed" panose="02000000000000000000" pitchFamily="2" charset="0"/>
              </a:endParaRPr>
            </a:p>
          </p:txBody>
        </p:sp>
      </p:grpSp>
      <p:grpSp>
        <p:nvGrpSpPr>
          <p:cNvPr id="79" name="Group 78">
            <a:extLst>
              <a:ext uri="{FF2B5EF4-FFF2-40B4-BE49-F238E27FC236}">
                <a16:creationId xmlns:a16="http://schemas.microsoft.com/office/drawing/2014/main" id="{F34FE2D5-CF1B-9FAB-8F4D-8EB4BCCBB60F}"/>
              </a:ext>
            </a:extLst>
          </p:cNvPr>
          <p:cNvGrpSpPr/>
          <p:nvPr/>
        </p:nvGrpSpPr>
        <p:grpSpPr>
          <a:xfrm>
            <a:off x="7997167" y="3804998"/>
            <a:ext cx="137916" cy="972181"/>
            <a:chOff x="5951331" y="3384546"/>
            <a:chExt cx="137916" cy="972181"/>
          </a:xfrm>
        </p:grpSpPr>
        <p:sp>
          <p:nvSpPr>
            <p:cNvPr id="80" name="Freeform: Shape 79">
              <a:extLst>
                <a:ext uri="{FF2B5EF4-FFF2-40B4-BE49-F238E27FC236}">
                  <a16:creationId xmlns:a16="http://schemas.microsoft.com/office/drawing/2014/main" id="{978C4F21-C1D9-FDBD-916D-37A5FA407AC2}"/>
                </a:ext>
              </a:extLst>
            </p:cNvPr>
            <p:cNvSpPr/>
            <p:nvPr/>
          </p:nvSpPr>
          <p:spPr>
            <a:xfrm rot="5400000">
              <a:off x="5969670" y="3366207"/>
              <a:ext cx="101237" cy="137916"/>
            </a:xfrm>
            <a:custGeom>
              <a:avLst/>
              <a:gdLst>
                <a:gd name="connsiteX0" fmla="*/ 0 w 74437"/>
                <a:gd name="connsiteY0" fmla="*/ 0 h 101406"/>
                <a:gd name="connsiteX1" fmla="*/ 74438 w 74437"/>
                <a:gd name="connsiteY1" fmla="*/ 52508 h 101406"/>
                <a:gd name="connsiteX2" fmla="*/ 0 w 74437"/>
                <a:gd name="connsiteY2" fmla="*/ 101407 h 101406"/>
                <a:gd name="connsiteX3" fmla="*/ 0 w 74437"/>
                <a:gd name="connsiteY3" fmla="*/ 0 h 101406"/>
              </a:gdLst>
              <a:ahLst/>
              <a:cxnLst>
                <a:cxn ang="0">
                  <a:pos x="connsiteX0" y="connsiteY0"/>
                </a:cxn>
                <a:cxn ang="0">
                  <a:pos x="connsiteX1" y="connsiteY1"/>
                </a:cxn>
                <a:cxn ang="0">
                  <a:pos x="connsiteX2" y="connsiteY2"/>
                </a:cxn>
                <a:cxn ang="0">
                  <a:pos x="connsiteX3" y="connsiteY3"/>
                </a:cxn>
              </a:cxnLst>
              <a:rect l="l" t="t" r="r" b="b"/>
              <a:pathLst>
                <a:path w="74437" h="101406">
                  <a:moveTo>
                    <a:pt x="0" y="0"/>
                  </a:moveTo>
                  <a:lnTo>
                    <a:pt x="74438" y="52508"/>
                  </a:lnTo>
                  <a:lnTo>
                    <a:pt x="0" y="101407"/>
                  </a:lnTo>
                  <a:lnTo>
                    <a:pt x="0" y="0"/>
                  </a:lnTo>
                  <a:close/>
                </a:path>
              </a:pathLst>
            </a:custGeom>
            <a:solidFill>
              <a:srgbClr val="B1523C"/>
            </a:solidFill>
            <a:ln w="6804" cap="flat">
              <a:noFill/>
              <a:prstDash val="solid"/>
              <a:miter/>
            </a:ln>
          </p:spPr>
          <p:txBody>
            <a:bodyPr rtlCol="0" anchor="ctr"/>
            <a:lstStyle/>
            <a:p>
              <a:pPr>
                <a:defRPr/>
              </a:pPr>
              <a:endParaRPr lang="en-VI" sz="2000" dirty="0">
                <a:solidFill>
                  <a:prstClr val="black">
                    <a:lumMod val="85000"/>
                    <a:lumOff val="15000"/>
                  </a:prstClr>
                </a:solidFill>
                <a:latin typeface="Montserrat" pitchFamily="2" charset="0"/>
                <a:ea typeface="Roboto Condensed" panose="02000000000000000000" pitchFamily="2" charset="0"/>
              </a:endParaRPr>
            </a:p>
          </p:txBody>
        </p:sp>
        <p:sp>
          <p:nvSpPr>
            <p:cNvPr id="81" name="Freeform: Shape 80">
              <a:extLst>
                <a:ext uri="{FF2B5EF4-FFF2-40B4-BE49-F238E27FC236}">
                  <a16:creationId xmlns:a16="http://schemas.microsoft.com/office/drawing/2014/main" id="{420934C3-C055-4BE5-03E0-986BF24DF291}"/>
                </a:ext>
              </a:extLst>
            </p:cNvPr>
            <p:cNvSpPr/>
            <p:nvPr/>
          </p:nvSpPr>
          <p:spPr>
            <a:xfrm rot="5400000">
              <a:off x="5591069" y="3922831"/>
              <a:ext cx="858530" cy="9262"/>
            </a:xfrm>
            <a:custGeom>
              <a:avLst/>
              <a:gdLst>
                <a:gd name="connsiteX0" fmla="*/ 821203 w 858530"/>
                <a:gd name="connsiteY0" fmla="*/ 9262 h 9262"/>
                <a:gd name="connsiteX1" fmla="*/ 821203 w 858530"/>
                <a:gd name="connsiteY1" fmla="*/ 0 h 9262"/>
                <a:gd name="connsiteX2" fmla="*/ 858530 w 858530"/>
                <a:gd name="connsiteY2" fmla="*/ 0 h 9262"/>
                <a:gd name="connsiteX3" fmla="*/ 858530 w 858530"/>
                <a:gd name="connsiteY3" fmla="*/ 9262 h 9262"/>
                <a:gd name="connsiteX4" fmla="*/ 746548 w 858530"/>
                <a:gd name="connsiteY4" fmla="*/ 9262 h 9262"/>
                <a:gd name="connsiteX5" fmla="*/ 746548 w 858530"/>
                <a:gd name="connsiteY5" fmla="*/ 0 h 9262"/>
                <a:gd name="connsiteX6" fmla="*/ 783875 w 858530"/>
                <a:gd name="connsiteY6" fmla="*/ 0 h 9262"/>
                <a:gd name="connsiteX7" fmla="*/ 783875 w 858530"/>
                <a:gd name="connsiteY7" fmla="*/ 9262 h 9262"/>
                <a:gd name="connsiteX8" fmla="*/ 671893 w 858530"/>
                <a:gd name="connsiteY8" fmla="*/ 9262 h 9262"/>
                <a:gd name="connsiteX9" fmla="*/ 671893 w 858530"/>
                <a:gd name="connsiteY9" fmla="*/ 0 h 9262"/>
                <a:gd name="connsiteX10" fmla="*/ 709220 w 858530"/>
                <a:gd name="connsiteY10" fmla="*/ 0 h 9262"/>
                <a:gd name="connsiteX11" fmla="*/ 709220 w 858530"/>
                <a:gd name="connsiteY11" fmla="*/ 9262 h 9262"/>
                <a:gd name="connsiteX12" fmla="*/ 597238 w 858530"/>
                <a:gd name="connsiteY12" fmla="*/ 9262 h 9262"/>
                <a:gd name="connsiteX13" fmla="*/ 597238 w 858530"/>
                <a:gd name="connsiteY13" fmla="*/ 0 h 9262"/>
                <a:gd name="connsiteX14" fmla="*/ 634566 w 858530"/>
                <a:gd name="connsiteY14" fmla="*/ 0 h 9262"/>
                <a:gd name="connsiteX15" fmla="*/ 634566 w 858530"/>
                <a:gd name="connsiteY15" fmla="*/ 9262 h 9262"/>
                <a:gd name="connsiteX16" fmla="*/ 522583 w 858530"/>
                <a:gd name="connsiteY16" fmla="*/ 9262 h 9262"/>
                <a:gd name="connsiteX17" fmla="*/ 522583 w 858530"/>
                <a:gd name="connsiteY17" fmla="*/ 0 h 9262"/>
                <a:gd name="connsiteX18" fmla="*/ 559910 w 858530"/>
                <a:gd name="connsiteY18" fmla="*/ 0 h 9262"/>
                <a:gd name="connsiteX19" fmla="*/ 559910 w 858530"/>
                <a:gd name="connsiteY19" fmla="*/ 9262 h 9262"/>
                <a:gd name="connsiteX20" fmla="*/ 447928 w 858530"/>
                <a:gd name="connsiteY20" fmla="*/ 9262 h 9262"/>
                <a:gd name="connsiteX21" fmla="*/ 447928 w 858530"/>
                <a:gd name="connsiteY21" fmla="*/ 0 h 9262"/>
                <a:gd name="connsiteX22" fmla="*/ 485256 w 858530"/>
                <a:gd name="connsiteY22" fmla="*/ 0 h 9262"/>
                <a:gd name="connsiteX23" fmla="*/ 485256 w 858530"/>
                <a:gd name="connsiteY23" fmla="*/ 9262 h 9262"/>
                <a:gd name="connsiteX24" fmla="*/ 373275 w 858530"/>
                <a:gd name="connsiteY24" fmla="*/ 9262 h 9262"/>
                <a:gd name="connsiteX25" fmla="*/ 373275 w 858530"/>
                <a:gd name="connsiteY25" fmla="*/ 0 h 9262"/>
                <a:gd name="connsiteX26" fmla="*/ 410602 w 858530"/>
                <a:gd name="connsiteY26" fmla="*/ 0 h 9262"/>
                <a:gd name="connsiteX27" fmla="*/ 410602 w 858530"/>
                <a:gd name="connsiteY27" fmla="*/ 9262 h 9262"/>
                <a:gd name="connsiteX28" fmla="*/ 298620 w 858530"/>
                <a:gd name="connsiteY28" fmla="*/ 9262 h 9262"/>
                <a:gd name="connsiteX29" fmla="*/ 298620 w 858530"/>
                <a:gd name="connsiteY29" fmla="*/ 0 h 9262"/>
                <a:gd name="connsiteX30" fmla="*/ 335947 w 858530"/>
                <a:gd name="connsiteY30" fmla="*/ 0 h 9262"/>
                <a:gd name="connsiteX31" fmla="*/ 335947 w 858530"/>
                <a:gd name="connsiteY31" fmla="*/ 9262 h 9262"/>
                <a:gd name="connsiteX32" fmla="*/ 223965 w 858530"/>
                <a:gd name="connsiteY32" fmla="*/ 9262 h 9262"/>
                <a:gd name="connsiteX33" fmla="*/ 223965 w 858530"/>
                <a:gd name="connsiteY33" fmla="*/ 0 h 9262"/>
                <a:gd name="connsiteX34" fmla="*/ 261292 w 858530"/>
                <a:gd name="connsiteY34" fmla="*/ 0 h 9262"/>
                <a:gd name="connsiteX35" fmla="*/ 261292 w 858530"/>
                <a:gd name="connsiteY35" fmla="*/ 9262 h 9262"/>
                <a:gd name="connsiteX36" fmla="*/ 149310 w 858530"/>
                <a:gd name="connsiteY36" fmla="*/ 9262 h 9262"/>
                <a:gd name="connsiteX37" fmla="*/ 149310 w 858530"/>
                <a:gd name="connsiteY37" fmla="*/ 0 h 9262"/>
                <a:gd name="connsiteX38" fmla="*/ 186637 w 858530"/>
                <a:gd name="connsiteY38" fmla="*/ 0 h 9262"/>
                <a:gd name="connsiteX39" fmla="*/ 186637 w 858530"/>
                <a:gd name="connsiteY39" fmla="*/ 9262 h 9262"/>
                <a:gd name="connsiteX40" fmla="*/ 74655 w 858530"/>
                <a:gd name="connsiteY40" fmla="*/ 9262 h 9262"/>
                <a:gd name="connsiteX41" fmla="*/ 74655 w 858530"/>
                <a:gd name="connsiteY41" fmla="*/ 0 h 9262"/>
                <a:gd name="connsiteX42" fmla="*/ 111982 w 858530"/>
                <a:gd name="connsiteY42" fmla="*/ 0 h 9262"/>
                <a:gd name="connsiteX43" fmla="*/ 111982 w 858530"/>
                <a:gd name="connsiteY43" fmla="*/ 9262 h 9262"/>
                <a:gd name="connsiteX44" fmla="*/ 0 w 858530"/>
                <a:gd name="connsiteY44" fmla="*/ 9262 h 9262"/>
                <a:gd name="connsiteX45" fmla="*/ 0 w 858530"/>
                <a:gd name="connsiteY45" fmla="*/ 0 h 9262"/>
                <a:gd name="connsiteX46" fmla="*/ 37328 w 858530"/>
                <a:gd name="connsiteY46" fmla="*/ 0 h 9262"/>
                <a:gd name="connsiteX47" fmla="*/ 37328 w 858530"/>
                <a:gd name="connsiteY47" fmla="*/ 9262 h 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58530" h="9262">
                  <a:moveTo>
                    <a:pt x="821203" y="9262"/>
                  </a:moveTo>
                  <a:lnTo>
                    <a:pt x="821203" y="0"/>
                  </a:lnTo>
                  <a:lnTo>
                    <a:pt x="858530" y="0"/>
                  </a:lnTo>
                  <a:lnTo>
                    <a:pt x="858530" y="9262"/>
                  </a:lnTo>
                  <a:close/>
                  <a:moveTo>
                    <a:pt x="746548" y="9262"/>
                  </a:moveTo>
                  <a:lnTo>
                    <a:pt x="746548" y="0"/>
                  </a:lnTo>
                  <a:lnTo>
                    <a:pt x="783875" y="0"/>
                  </a:lnTo>
                  <a:lnTo>
                    <a:pt x="783875" y="9262"/>
                  </a:lnTo>
                  <a:close/>
                  <a:moveTo>
                    <a:pt x="671893" y="9262"/>
                  </a:moveTo>
                  <a:lnTo>
                    <a:pt x="671893" y="0"/>
                  </a:lnTo>
                  <a:lnTo>
                    <a:pt x="709220" y="0"/>
                  </a:lnTo>
                  <a:lnTo>
                    <a:pt x="709220" y="9262"/>
                  </a:lnTo>
                  <a:close/>
                  <a:moveTo>
                    <a:pt x="597238" y="9262"/>
                  </a:moveTo>
                  <a:lnTo>
                    <a:pt x="597238" y="0"/>
                  </a:lnTo>
                  <a:lnTo>
                    <a:pt x="634566" y="0"/>
                  </a:lnTo>
                  <a:lnTo>
                    <a:pt x="634566" y="9262"/>
                  </a:lnTo>
                  <a:close/>
                  <a:moveTo>
                    <a:pt x="522583" y="9262"/>
                  </a:moveTo>
                  <a:lnTo>
                    <a:pt x="522583" y="0"/>
                  </a:lnTo>
                  <a:lnTo>
                    <a:pt x="559910" y="0"/>
                  </a:lnTo>
                  <a:lnTo>
                    <a:pt x="559910" y="9262"/>
                  </a:lnTo>
                  <a:close/>
                  <a:moveTo>
                    <a:pt x="447928" y="9262"/>
                  </a:moveTo>
                  <a:lnTo>
                    <a:pt x="447928" y="0"/>
                  </a:lnTo>
                  <a:lnTo>
                    <a:pt x="485256" y="0"/>
                  </a:lnTo>
                  <a:lnTo>
                    <a:pt x="485256" y="9262"/>
                  </a:lnTo>
                  <a:close/>
                  <a:moveTo>
                    <a:pt x="373275" y="9262"/>
                  </a:moveTo>
                  <a:lnTo>
                    <a:pt x="373275" y="0"/>
                  </a:lnTo>
                  <a:lnTo>
                    <a:pt x="410602" y="0"/>
                  </a:lnTo>
                  <a:lnTo>
                    <a:pt x="410602" y="9262"/>
                  </a:lnTo>
                  <a:close/>
                  <a:moveTo>
                    <a:pt x="298620" y="9262"/>
                  </a:moveTo>
                  <a:lnTo>
                    <a:pt x="298620" y="0"/>
                  </a:lnTo>
                  <a:lnTo>
                    <a:pt x="335947" y="0"/>
                  </a:lnTo>
                  <a:lnTo>
                    <a:pt x="335947" y="9262"/>
                  </a:lnTo>
                  <a:close/>
                  <a:moveTo>
                    <a:pt x="223965" y="9262"/>
                  </a:moveTo>
                  <a:lnTo>
                    <a:pt x="223965" y="0"/>
                  </a:lnTo>
                  <a:lnTo>
                    <a:pt x="261292" y="0"/>
                  </a:lnTo>
                  <a:lnTo>
                    <a:pt x="261292" y="9262"/>
                  </a:lnTo>
                  <a:close/>
                  <a:moveTo>
                    <a:pt x="149310" y="9262"/>
                  </a:moveTo>
                  <a:lnTo>
                    <a:pt x="149310" y="0"/>
                  </a:lnTo>
                  <a:lnTo>
                    <a:pt x="186637" y="0"/>
                  </a:lnTo>
                  <a:lnTo>
                    <a:pt x="186637" y="9262"/>
                  </a:lnTo>
                  <a:close/>
                  <a:moveTo>
                    <a:pt x="74655" y="9262"/>
                  </a:moveTo>
                  <a:lnTo>
                    <a:pt x="74655" y="0"/>
                  </a:lnTo>
                  <a:lnTo>
                    <a:pt x="111982" y="0"/>
                  </a:lnTo>
                  <a:lnTo>
                    <a:pt x="111982" y="9262"/>
                  </a:lnTo>
                  <a:close/>
                  <a:moveTo>
                    <a:pt x="0" y="9262"/>
                  </a:moveTo>
                  <a:lnTo>
                    <a:pt x="0" y="0"/>
                  </a:lnTo>
                  <a:lnTo>
                    <a:pt x="37328" y="0"/>
                  </a:lnTo>
                  <a:lnTo>
                    <a:pt x="37328" y="9262"/>
                  </a:lnTo>
                  <a:close/>
                </a:path>
              </a:pathLst>
            </a:custGeom>
            <a:solidFill>
              <a:srgbClr val="B1523C"/>
            </a:solidFill>
            <a:ln w="6804" cap="flat">
              <a:noFill/>
              <a:prstDash val="solid"/>
              <a:miter/>
            </a:ln>
          </p:spPr>
          <p:txBody>
            <a:bodyPr wrap="square" rtlCol="0" anchor="ctr">
              <a:noAutofit/>
            </a:bodyPr>
            <a:lstStyle/>
            <a:p>
              <a:pPr>
                <a:defRPr/>
              </a:pPr>
              <a:endParaRPr lang="en-VI" sz="2000" dirty="0">
                <a:solidFill>
                  <a:prstClr val="black">
                    <a:lumMod val="85000"/>
                    <a:lumOff val="15000"/>
                  </a:prstClr>
                </a:solidFill>
                <a:latin typeface="Montserrat" pitchFamily="2" charset="0"/>
                <a:ea typeface="Roboto Condensed" panose="02000000000000000000" pitchFamily="2" charset="0"/>
              </a:endParaRPr>
            </a:p>
          </p:txBody>
        </p:sp>
      </p:grpSp>
      <p:grpSp>
        <p:nvGrpSpPr>
          <p:cNvPr id="82" name="Group 81">
            <a:extLst>
              <a:ext uri="{FF2B5EF4-FFF2-40B4-BE49-F238E27FC236}">
                <a16:creationId xmlns:a16="http://schemas.microsoft.com/office/drawing/2014/main" id="{A8095228-D378-C247-13CC-E8E8525B853F}"/>
              </a:ext>
            </a:extLst>
          </p:cNvPr>
          <p:cNvGrpSpPr/>
          <p:nvPr/>
        </p:nvGrpSpPr>
        <p:grpSpPr>
          <a:xfrm>
            <a:off x="10409760" y="3531112"/>
            <a:ext cx="250083" cy="250084"/>
            <a:chOff x="8057572" y="3093475"/>
            <a:chExt cx="250083" cy="250084"/>
          </a:xfrm>
        </p:grpSpPr>
        <p:sp>
          <p:nvSpPr>
            <p:cNvPr id="83" name="Freeform: Shape 82">
              <a:extLst>
                <a:ext uri="{FF2B5EF4-FFF2-40B4-BE49-F238E27FC236}">
                  <a16:creationId xmlns:a16="http://schemas.microsoft.com/office/drawing/2014/main" id="{66F6AB7D-4650-E032-D42D-0B3BD9DA0211}"/>
                </a:ext>
              </a:extLst>
            </p:cNvPr>
            <p:cNvSpPr/>
            <p:nvPr/>
          </p:nvSpPr>
          <p:spPr>
            <a:xfrm rot="5400000" flipH="1">
              <a:off x="8057572" y="3093475"/>
              <a:ext cx="250084" cy="250083"/>
            </a:xfrm>
            <a:custGeom>
              <a:avLst/>
              <a:gdLst>
                <a:gd name="connsiteX0" fmla="*/ 183881 w 183881"/>
                <a:gd name="connsiteY0" fmla="*/ 91940 h 183880"/>
                <a:gd name="connsiteX1" fmla="*/ 91941 w 183881"/>
                <a:gd name="connsiteY1" fmla="*/ 183881 h 183880"/>
                <a:gd name="connsiteX2" fmla="*/ 0 w 183881"/>
                <a:gd name="connsiteY2" fmla="*/ 91940 h 183880"/>
                <a:gd name="connsiteX3" fmla="*/ 91941 w 183881"/>
                <a:gd name="connsiteY3" fmla="*/ 0 h 183880"/>
                <a:gd name="connsiteX4" fmla="*/ 183881 w 183881"/>
                <a:gd name="connsiteY4" fmla="*/ 91940 h 183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81" h="183880">
                  <a:moveTo>
                    <a:pt x="183881" y="91940"/>
                  </a:moveTo>
                  <a:cubicBezTo>
                    <a:pt x="183881" y="142718"/>
                    <a:pt x="142718" y="183881"/>
                    <a:pt x="91941" y="183881"/>
                  </a:cubicBezTo>
                  <a:cubicBezTo>
                    <a:pt x="41163" y="183881"/>
                    <a:pt x="0" y="142718"/>
                    <a:pt x="0" y="91940"/>
                  </a:cubicBezTo>
                  <a:cubicBezTo>
                    <a:pt x="0" y="41163"/>
                    <a:pt x="41163" y="0"/>
                    <a:pt x="91941" y="0"/>
                  </a:cubicBezTo>
                  <a:cubicBezTo>
                    <a:pt x="142718" y="0"/>
                    <a:pt x="183881" y="41163"/>
                    <a:pt x="183881" y="91940"/>
                  </a:cubicBezTo>
                  <a:close/>
                </a:path>
              </a:pathLst>
            </a:custGeom>
            <a:solidFill>
              <a:srgbClr val="4C413A"/>
            </a:solidFill>
            <a:ln w="680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VI" sz="2000" b="0" i="0" u="none" strike="noStrike" kern="0" cap="none" spc="0" normalizeH="0" baseline="0" noProof="0" dirty="0">
                <a:ln>
                  <a:noFill/>
                </a:ln>
                <a:solidFill>
                  <a:prstClr val="black">
                    <a:lumMod val="85000"/>
                    <a:lumOff val="15000"/>
                  </a:prstClr>
                </a:solidFill>
                <a:effectLst/>
                <a:uLnTx/>
                <a:uFillTx/>
                <a:latin typeface="Montserrat" pitchFamily="2" charset="0"/>
                <a:ea typeface="Roboto Condensed" panose="02000000000000000000" pitchFamily="2" charset="0"/>
              </a:endParaRPr>
            </a:p>
          </p:txBody>
        </p:sp>
        <p:sp>
          <p:nvSpPr>
            <p:cNvPr id="84" name="Freeform: Shape 83">
              <a:extLst>
                <a:ext uri="{FF2B5EF4-FFF2-40B4-BE49-F238E27FC236}">
                  <a16:creationId xmlns:a16="http://schemas.microsoft.com/office/drawing/2014/main" id="{AB5219EC-8218-DB25-26E9-702BD2B3B0CA}"/>
                </a:ext>
              </a:extLst>
            </p:cNvPr>
            <p:cNvSpPr/>
            <p:nvPr/>
          </p:nvSpPr>
          <p:spPr>
            <a:xfrm rot="5400000" flipH="1">
              <a:off x="8094159" y="3130062"/>
              <a:ext cx="176910" cy="176910"/>
            </a:xfrm>
            <a:custGeom>
              <a:avLst/>
              <a:gdLst>
                <a:gd name="connsiteX0" fmla="*/ 130079 w 130078"/>
                <a:gd name="connsiteY0" fmla="*/ 65039 h 130078"/>
                <a:gd name="connsiteX1" fmla="*/ 65039 w 130078"/>
                <a:gd name="connsiteY1" fmla="*/ 130079 h 130078"/>
                <a:gd name="connsiteX2" fmla="*/ 0 w 130078"/>
                <a:gd name="connsiteY2" fmla="*/ 65039 h 130078"/>
                <a:gd name="connsiteX3" fmla="*/ 65039 w 130078"/>
                <a:gd name="connsiteY3" fmla="*/ 0 h 130078"/>
                <a:gd name="connsiteX4" fmla="*/ 130079 w 130078"/>
                <a:gd name="connsiteY4" fmla="*/ 65039 h 13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78" h="130078">
                  <a:moveTo>
                    <a:pt x="130079" y="65039"/>
                  </a:moveTo>
                  <a:cubicBezTo>
                    <a:pt x="130079" y="100960"/>
                    <a:pt x="100960" y="130079"/>
                    <a:pt x="65039" y="130079"/>
                  </a:cubicBezTo>
                  <a:cubicBezTo>
                    <a:pt x="29119" y="130079"/>
                    <a:pt x="0" y="100960"/>
                    <a:pt x="0" y="65039"/>
                  </a:cubicBezTo>
                  <a:cubicBezTo>
                    <a:pt x="0" y="29119"/>
                    <a:pt x="29119" y="0"/>
                    <a:pt x="65039" y="0"/>
                  </a:cubicBezTo>
                  <a:cubicBezTo>
                    <a:pt x="100960" y="0"/>
                    <a:pt x="130079" y="29119"/>
                    <a:pt x="130079" y="65039"/>
                  </a:cubicBezTo>
                  <a:close/>
                </a:path>
              </a:pathLst>
            </a:custGeom>
            <a:solidFill>
              <a:sysClr val="window" lastClr="FFFFFF"/>
            </a:solidFill>
            <a:ln w="680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VI" sz="2000" b="0" i="0" u="none" strike="noStrike" kern="0" cap="none" spc="0" normalizeH="0" baseline="0" noProof="0" dirty="0">
                <a:ln>
                  <a:noFill/>
                </a:ln>
                <a:solidFill>
                  <a:prstClr val="black">
                    <a:lumMod val="85000"/>
                    <a:lumOff val="15000"/>
                  </a:prstClr>
                </a:solidFill>
                <a:effectLst/>
                <a:uLnTx/>
                <a:uFillTx/>
                <a:latin typeface="Montserrat" pitchFamily="2" charset="0"/>
                <a:ea typeface="Roboto Condensed" panose="02000000000000000000" pitchFamily="2" charset="0"/>
              </a:endParaRPr>
            </a:p>
          </p:txBody>
        </p:sp>
      </p:grpSp>
      <p:grpSp>
        <p:nvGrpSpPr>
          <p:cNvPr id="85" name="Group 84">
            <a:extLst>
              <a:ext uri="{FF2B5EF4-FFF2-40B4-BE49-F238E27FC236}">
                <a16:creationId xmlns:a16="http://schemas.microsoft.com/office/drawing/2014/main" id="{AC056ABC-90B7-AF4D-4B06-AA9AE89C7EC3}"/>
              </a:ext>
            </a:extLst>
          </p:cNvPr>
          <p:cNvGrpSpPr/>
          <p:nvPr/>
        </p:nvGrpSpPr>
        <p:grpSpPr>
          <a:xfrm>
            <a:off x="10465798" y="2535127"/>
            <a:ext cx="137916" cy="972180"/>
            <a:chOff x="8113610" y="2097490"/>
            <a:chExt cx="137916" cy="972180"/>
          </a:xfrm>
        </p:grpSpPr>
        <p:sp>
          <p:nvSpPr>
            <p:cNvPr id="86" name="Freeform: Shape 85">
              <a:extLst>
                <a:ext uri="{FF2B5EF4-FFF2-40B4-BE49-F238E27FC236}">
                  <a16:creationId xmlns:a16="http://schemas.microsoft.com/office/drawing/2014/main" id="{5E3CB71C-44C3-3340-2003-98B7CDE7744F}"/>
                </a:ext>
              </a:extLst>
            </p:cNvPr>
            <p:cNvSpPr/>
            <p:nvPr/>
          </p:nvSpPr>
          <p:spPr>
            <a:xfrm rot="5400000" flipH="1">
              <a:off x="8131949" y="2950094"/>
              <a:ext cx="101237" cy="137916"/>
            </a:xfrm>
            <a:custGeom>
              <a:avLst/>
              <a:gdLst>
                <a:gd name="connsiteX0" fmla="*/ 0 w 74437"/>
                <a:gd name="connsiteY0" fmla="*/ 0 h 101406"/>
                <a:gd name="connsiteX1" fmla="*/ 74438 w 74437"/>
                <a:gd name="connsiteY1" fmla="*/ 52508 h 101406"/>
                <a:gd name="connsiteX2" fmla="*/ 0 w 74437"/>
                <a:gd name="connsiteY2" fmla="*/ 101407 h 101406"/>
                <a:gd name="connsiteX3" fmla="*/ 0 w 74437"/>
                <a:gd name="connsiteY3" fmla="*/ 0 h 101406"/>
              </a:gdLst>
              <a:ahLst/>
              <a:cxnLst>
                <a:cxn ang="0">
                  <a:pos x="connsiteX0" y="connsiteY0"/>
                </a:cxn>
                <a:cxn ang="0">
                  <a:pos x="connsiteX1" y="connsiteY1"/>
                </a:cxn>
                <a:cxn ang="0">
                  <a:pos x="connsiteX2" y="connsiteY2"/>
                </a:cxn>
                <a:cxn ang="0">
                  <a:pos x="connsiteX3" y="connsiteY3"/>
                </a:cxn>
              </a:cxnLst>
              <a:rect l="l" t="t" r="r" b="b"/>
              <a:pathLst>
                <a:path w="74437" h="101406">
                  <a:moveTo>
                    <a:pt x="0" y="0"/>
                  </a:moveTo>
                  <a:lnTo>
                    <a:pt x="74438" y="52508"/>
                  </a:lnTo>
                  <a:lnTo>
                    <a:pt x="0" y="101407"/>
                  </a:lnTo>
                  <a:lnTo>
                    <a:pt x="0" y="0"/>
                  </a:lnTo>
                  <a:close/>
                </a:path>
              </a:pathLst>
            </a:custGeom>
            <a:solidFill>
              <a:srgbClr val="4C413A"/>
            </a:solidFill>
            <a:ln w="6804" cap="flat">
              <a:noFill/>
              <a:prstDash val="solid"/>
              <a:miter/>
            </a:ln>
          </p:spPr>
          <p:txBody>
            <a:bodyPr rtlCol="0" anchor="ctr"/>
            <a:lstStyle/>
            <a:p>
              <a:pPr>
                <a:defRPr/>
              </a:pPr>
              <a:endParaRPr lang="en-VI" sz="2000" dirty="0">
                <a:solidFill>
                  <a:prstClr val="black">
                    <a:lumMod val="85000"/>
                    <a:lumOff val="15000"/>
                  </a:prstClr>
                </a:solidFill>
                <a:latin typeface="Montserrat" pitchFamily="2" charset="0"/>
                <a:ea typeface="Roboto Condensed" panose="02000000000000000000" pitchFamily="2" charset="0"/>
              </a:endParaRPr>
            </a:p>
          </p:txBody>
        </p:sp>
        <p:sp>
          <p:nvSpPr>
            <p:cNvPr id="87" name="Freeform: Shape 86">
              <a:extLst>
                <a:ext uri="{FF2B5EF4-FFF2-40B4-BE49-F238E27FC236}">
                  <a16:creationId xmlns:a16="http://schemas.microsoft.com/office/drawing/2014/main" id="{45F062D2-9CF6-6431-8261-28459EB5D10E}"/>
                </a:ext>
              </a:extLst>
            </p:cNvPr>
            <p:cNvSpPr/>
            <p:nvPr/>
          </p:nvSpPr>
          <p:spPr>
            <a:xfrm rot="5400000" flipH="1">
              <a:off x="7753348" y="2522124"/>
              <a:ext cx="858530" cy="9262"/>
            </a:xfrm>
            <a:custGeom>
              <a:avLst/>
              <a:gdLst>
                <a:gd name="connsiteX0" fmla="*/ 821203 w 858530"/>
                <a:gd name="connsiteY0" fmla="*/ 9262 h 9262"/>
                <a:gd name="connsiteX1" fmla="*/ 821203 w 858530"/>
                <a:gd name="connsiteY1" fmla="*/ 0 h 9262"/>
                <a:gd name="connsiteX2" fmla="*/ 858530 w 858530"/>
                <a:gd name="connsiteY2" fmla="*/ 0 h 9262"/>
                <a:gd name="connsiteX3" fmla="*/ 858530 w 858530"/>
                <a:gd name="connsiteY3" fmla="*/ 9262 h 9262"/>
                <a:gd name="connsiteX4" fmla="*/ 746548 w 858530"/>
                <a:gd name="connsiteY4" fmla="*/ 9262 h 9262"/>
                <a:gd name="connsiteX5" fmla="*/ 746548 w 858530"/>
                <a:gd name="connsiteY5" fmla="*/ 0 h 9262"/>
                <a:gd name="connsiteX6" fmla="*/ 783875 w 858530"/>
                <a:gd name="connsiteY6" fmla="*/ 0 h 9262"/>
                <a:gd name="connsiteX7" fmla="*/ 783875 w 858530"/>
                <a:gd name="connsiteY7" fmla="*/ 9262 h 9262"/>
                <a:gd name="connsiteX8" fmla="*/ 671893 w 858530"/>
                <a:gd name="connsiteY8" fmla="*/ 9262 h 9262"/>
                <a:gd name="connsiteX9" fmla="*/ 671893 w 858530"/>
                <a:gd name="connsiteY9" fmla="*/ 0 h 9262"/>
                <a:gd name="connsiteX10" fmla="*/ 709220 w 858530"/>
                <a:gd name="connsiteY10" fmla="*/ 0 h 9262"/>
                <a:gd name="connsiteX11" fmla="*/ 709220 w 858530"/>
                <a:gd name="connsiteY11" fmla="*/ 9262 h 9262"/>
                <a:gd name="connsiteX12" fmla="*/ 597238 w 858530"/>
                <a:gd name="connsiteY12" fmla="*/ 9262 h 9262"/>
                <a:gd name="connsiteX13" fmla="*/ 597238 w 858530"/>
                <a:gd name="connsiteY13" fmla="*/ 0 h 9262"/>
                <a:gd name="connsiteX14" fmla="*/ 634566 w 858530"/>
                <a:gd name="connsiteY14" fmla="*/ 0 h 9262"/>
                <a:gd name="connsiteX15" fmla="*/ 634566 w 858530"/>
                <a:gd name="connsiteY15" fmla="*/ 9262 h 9262"/>
                <a:gd name="connsiteX16" fmla="*/ 522583 w 858530"/>
                <a:gd name="connsiteY16" fmla="*/ 9262 h 9262"/>
                <a:gd name="connsiteX17" fmla="*/ 522583 w 858530"/>
                <a:gd name="connsiteY17" fmla="*/ 0 h 9262"/>
                <a:gd name="connsiteX18" fmla="*/ 559910 w 858530"/>
                <a:gd name="connsiteY18" fmla="*/ 0 h 9262"/>
                <a:gd name="connsiteX19" fmla="*/ 559910 w 858530"/>
                <a:gd name="connsiteY19" fmla="*/ 9262 h 9262"/>
                <a:gd name="connsiteX20" fmla="*/ 447928 w 858530"/>
                <a:gd name="connsiteY20" fmla="*/ 9262 h 9262"/>
                <a:gd name="connsiteX21" fmla="*/ 447928 w 858530"/>
                <a:gd name="connsiteY21" fmla="*/ 0 h 9262"/>
                <a:gd name="connsiteX22" fmla="*/ 485256 w 858530"/>
                <a:gd name="connsiteY22" fmla="*/ 0 h 9262"/>
                <a:gd name="connsiteX23" fmla="*/ 485256 w 858530"/>
                <a:gd name="connsiteY23" fmla="*/ 9262 h 9262"/>
                <a:gd name="connsiteX24" fmla="*/ 373275 w 858530"/>
                <a:gd name="connsiteY24" fmla="*/ 9262 h 9262"/>
                <a:gd name="connsiteX25" fmla="*/ 373275 w 858530"/>
                <a:gd name="connsiteY25" fmla="*/ 0 h 9262"/>
                <a:gd name="connsiteX26" fmla="*/ 410602 w 858530"/>
                <a:gd name="connsiteY26" fmla="*/ 0 h 9262"/>
                <a:gd name="connsiteX27" fmla="*/ 410602 w 858530"/>
                <a:gd name="connsiteY27" fmla="*/ 9262 h 9262"/>
                <a:gd name="connsiteX28" fmla="*/ 298620 w 858530"/>
                <a:gd name="connsiteY28" fmla="*/ 9262 h 9262"/>
                <a:gd name="connsiteX29" fmla="*/ 298620 w 858530"/>
                <a:gd name="connsiteY29" fmla="*/ 0 h 9262"/>
                <a:gd name="connsiteX30" fmla="*/ 335947 w 858530"/>
                <a:gd name="connsiteY30" fmla="*/ 0 h 9262"/>
                <a:gd name="connsiteX31" fmla="*/ 335947 w 858530"/>
                <a:gd name="connsiteY31" fmla="*/ 9262 h 9262"/>
                <a:gd name="connsiteX32" fmla="*/ 223965 w 858530"/>
                <a:gd name="connsiteY32" fmla="*/ 9262 h 9262"/>
                <a:gd name="connsiteX33" fmla="*/ 223965 w 858530"/>
                <a:gd name="connsiteY33" fmla="*/ 0 h 9262"/>
                <a:gd name="connsiteX34" fmla="*/ 261292 w 858530"/>
                <a:gd name="connsiteY34" fmla="*/ 0 h 9262"/>
                <a:gd name="connsiteX35" fmla="*/ 261292 w 858530"/>
                <a:gd name="connsiteY35" fmla="*/ 9262 h 9262"/>
                <a:gd name="connsiteX36" fmla="*/ 149310 w 858530"/>
                <a:gd name="connsiteY36" fmla="*/ 9262 h 9262"/>
                <a:gd name="connsiteX37" fmla="*/ 149310 w 858530"/>
                <a:gd name="connsiteY37" fmla="*/ 0 h 9262"/>
                <a:gd name="connsiteX38" fmla="*/ 186637 w 858530"/>
                <a:gd name="connsiteY38" fmla="*/ 0 h 9262"/>
                <a:gd name="connsiteX39" fmla="*/ 186637 w 858530"/>
                <a:gd name="connsiteY39" fmla="*/ 9262 h 9262"/>
                <a:gd name="connsiteX40" fmla="*/ 74655 w 858530"/>
                <a:gd name="connsiteY40" fmla="*/ 9262 h 9262"/>
                <a:gd name="connsiteX41" fmla="*/ 74655 w 858530"/>
                <a:gd name="connsiteY41" fmla="*/ 0 h 9262"/>
                <a:gd name="connsiteX42" fmla="*/ 111982 w 858530"/>
                <a:gd name="connsiteY42" fmla="*/ 0 h 9262"/>
                <a:gd name="connsiteX43" fmla="*/ 111982 w 858530"/>
                <a:gd name="connsiteY43" fmla="*/ 9262 h 9262"/>
                <a:gd name="connsiteX44" fmla="*/ 0 w 858530"/>
                <a:gd name="connsiteY44" fmla="*/ 9262 h 9262"/>
                <a:gd name="connsiteX45" fmla="*/ 0 w 858530"/>
                <a:gd name="connsiteY45" fmla="*/ 0 h 9262"/>
                <a:gd name="connsiteX46" fmla="*/ 37328 w 858530"/>
                <a:gd name="connsiteY46" fmla="*/ 0 h 9262"/>
                <a:gd name="connsiteX47" fmla="*/ 37328 w 858530"/>
                <a:gd name="connsiteY47" fmla="*/ 9262 h 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58530" h="9262">
                  <a:moveTo>
                    <a:pt x="821203" y="9262"/>
                  </a:moveTo>
                  <a:lnTo>
                    <a:pt x="821203" y="0"/>
                  </a:lnTo>
                  <a:lnTo>
                    <a:pt x="858530" y="0"/>
                  </a:lnTo>
                  <a:lnTo>
                    <a:pt x="858530" y="9262"/>
                  </a:lnTo>
                  <a:close/>
                  <a:moveTo>
                    <a:pt x="746548" y="9262"/>
                  </a:moveTo>
                  <a:lnTo>
                    <a:pt x="746548" y="0"/>
                  </a:lnTo>
                  <a:lnTo>
                    <a:pt x="783875" y="0"/>
                  </a:lnTo>
                  <a:lnTo>
                    <a:pt x="783875" y="9262"/>
                  </a:lnTo>
                  <a:close/>
                  <a:moveTo>
                    <a:pt x="671893" y="9262"/>
                  </a:moveTo>
                  <a:lnTo>
                    <a:pt x="671893" y="0"/>
                  </a:lnTo>
                  <a:lnTo>
                    <a:pt x="709220" y="0"/>
                  </a:lnTo>
                  <a:lnTo>
                    <a:pt x="709220" y="9262"/>
                  </a:lnTo>
                  <a:close/>
                  <a:moveTo>
                    <a:pt x="597238" y="9262"/>
                  </a:moveTo>
                  <a:lnTo>
                    <a:pt x="597238" y="0"/>
                  </a:lnTo>
                  <a:lnTo>
                    <a:pt x="634566" y="0"/>
                  </a:lnTo>
                  <a:lnTo>
                    <a:pt x="634566" y="9262"/>
                  </a:lnTo>
                  <a:close/>
                  <a:moveTo>
                    <a:pt x="522583" y="9262"/>
                  </a:moveTo>
                  <a:lnTo>
                    <a:pt x="522583" y="0"/>
                  </a:lnTo>
                  <a:lnTo>
                    <a:pt x="559910" y="0"/>
                  </a:lnTo>
                  <a:lnTo>
                    <a:pt x="559910" y="9262"/>
                  </a:lnTo>
                  <a:close/>
                  <a:moveTo>
                    <a:pt x="447928" y="9262"/>
                  </a:moveTo>
                  <a:lnTo>
                    <a:pt x="447928" y="0"/>
                  </a:lnTo>
                  <a:lnTo>
                    <a:pt x="485256" y="0"/>
                  </a:lnTo>
                  <a:lnTo>
                    <a:pt x="485256" y="9262"/>
                  </a:lnTo>
                  <a:close/>
                  <a:moveTo>
                    <a:pt x="373275" y="9262"/>
                  </a:moveTo>
                  <a:lnTo>
                    <a:pt x="373275" y="0"/>
                  </a:lnTo>
                  <a:lnTo>
                    <a:pt x="410602" y="0"/>
                  </a:lnTo>
                  <a:lnTo>
                    <a:pt x="410602" y="9262"/>
                  </a:lnTo>
                  <a:close/>
                  <a:moveTo>
                    <a:pt x="298620" y="9262"/>
                  </a:moveTo>
                  <a:lnTo>
                    <a:pt x="298620" y="0"/>
                  </a:lnTo>
                  <a:lnTo>
                    <a:pt x="335947" y="0"/>
                  </a:lnTo>
                  <a:lnTo>
                    <a:pt x="335947" y="9262"/>
                  </a:lnTo>
                  <a:close/>
                  <a:moveTo>
                    <a:pt x="223965" y="9262"/>
                  </a:moveTo>
                  <a:lnTo>
                    <a:pt x="223965" y="0"/>
                  </a:lnTo>
                  <a:lnTo>
                    <a:pt x="261292" y="0"/>
                  </a:lnTo>
                  <a:lnTo>
                    <a:pt x="261292" y="9262"/>
                  </a:lnTo>
                  <a:close/>
                  <a:moveTo>
                    <a:pt x="149310" y="9262"/>
                  </a:moveTo>
                  <a:lnTo>
                    <a:pt x="149310" y="0"/>
                  </a:lnTo>
                  <a:lnTo>
                    <a:pt x="186637" y="0"/>
                  </a:lnTo>
                  <a:lnTo>
                    <a:pt x="186637" y="9262"/>
                  </a:lnTo>
                  <a:close/>
                  <a:moveTo>
                    <a:pt x="74655" y="9262"/>
                  </a:moveTo>
                  <a:lnTo>
                    <a:pt x="74655" y="0"/>
                  </a:lnTo>
                  <a:lnTo>
                    <a:pt x="111982" y="0"/>
                  </a:lnTo>
                  <a:lnTo>
                    <a:pt x="111982" y="9262"/>
                  </a:lnTo>
                  <a:close/>
                  <a:moveTo>
                    <a:pt x="0" y="9262"/>
                  </a:moveTo>
                  <a:lnTo>
                    <a:pt x="0" y="0"/>
                  </a:lnTo>
                  <a:lnTo>
                    <a:pt x="37328" y="0"/>
                  </a:lnTo>
                  <a:lnTo>
                    <a:pt x="37328" y="9262"/>
                  </a:lnTo>
                  <a:close/>
                </a:path>
              </a:pathLst>
            </a:custGeom>
            <a:solidFill>
              <a:srgbClr val="4C413A"/>
            </a:solidFill>
            <a:ln w="6804" cap="flat">
              <a:noFill/>
              <a:prstDash val="solid"/>
              <a:miter/>
            </a:ln>
          </p:spPr>
          <p:txBody>
            <a:bodyPr wrap="square" rtlCol="0" anchor="ctr">
              <a:noAutofit/>
            </a:bodyPr>
            <a:lstStyle/>
            <a:p>
              <a:pPr>
                <a:defRPr/>
              </a:pPr>
              <a:endParaRPr lang="en-VI" sz="2000" dirty="0">
                <a:solidFill>
                  <a:prstClr val="black">
                    <a:lumMod val="85000"/>
                    <a:lumOff val="15000"/>
                  </a:prstClr>
                </a:solidFill>
                <a:latin typeface="Montserrat" pitchFamily="2" charset="0"/>
                <a:ea typeface="Roboto Condensed" panose="02000000000000000000" pitchFamily="2" charset="0"/>
              </a:endParaRPr>
            </a:p>
          </p:txBody>
        </p:sp>
      </p:grpSp>
      <p:sp>
        <p:nvSpPr>
          <p:cNvPr id="91" name="TextBox 90">
            <a:extLst>
              <a:ext uri="{FF2B5EF4-FFF2-40B4-BE49-F238E27FC236}">
                <a16:creationId xmlns:a16="http://schemas.microsoft.com/office/drawing/2014/main" id="{9100CF52-B0E9-D316-34F6-C487777B9FEC}"/>
              </a:ext>
            </a:extLst>
          </p:cNvPr>
          <p:cNvSpPr txBox="1"/>
          <p:nvPr/>
        </p:nvSpPr>
        <p:spPr>
          <a:xfrm>
            <a:off x="104405" y="4416768"/>
            <a:ext cx="5438031" cy="2554545"/>
          </a:xfrm>
          <a:prstGeom prst="rect">
            <a:avLst/>
          </a:prstGeom>
          <a:solidFill>
            <a:schemeClr val="accent2">
              <a:lumMod val="40000"/>
              <a:lumOff val="60000"/>
            </a:schemeClr>
          </a:solidFill>
        </p:spPr>
        <p:txBody>
          <a:bodyPr wrap="square">
            <a:spAutoFit/>
          </a:bodyPr>
          <a:lstStyle/>
          <a:p>
            <a:pPr algn="just"/>
            <a:r>
              <a:rPr lang="vi-VN" sz="3200" dirty="0">
                <a:latin typeface="+mj-lt"/>
              </a:rPr>
              <a:t>Sử dụng kết hợp các phương tiện phi ngôn ngữ (hình ảnh tác giả, tác phẩm; sơ đồ so sánh, bảng biểu;…) để tăng tính trực quan và hấp dẫn cho bài nói.</a:t>
            </a:r>
            <a:endParaRPr lang="en-SG" sz="3200" dirty="0">
              <a:latin typeface="+mj-lt"/>
            </a:endParaRPr>
          </a:p>
        </p:txBody>
      </p:sp>
      <p:sp>
        <p:nvSpPr>
          <p:cNvPr id="92" name="TextBox 91">
            <a:extLst>
              <a:ext uri="{FF2B5EF4-FFF2-40B4-BE49-F238E27FC236}">
                <a16:creationId xmlns:a16="http://schemas.microsoft.com/office/drawing/2014/main" id="{BDFD2F06-77CE-1531-748C-518FF8BB3C23}"/>
              </a:ext>
            </a:extLst>
          </p:cNvPr>
          <p:cNvSpPr txBox="1"/>
          <p:nvPr/>
        </p:nvSpPr>
        <p:spPr>
          <a:xfrm>
            <a:off x="2823421" y="1092752"/>
            <a:ext cx="3678822" cy="2062103"/>
          </a:xfrm>
          <a:prstGeom prst="rect">
            <a:avLst/>
          </a:prstGeom>
          <a:solidFill>
            <a:schemeClr val="accent3">
              <a:lumMod val="20000"/>
              <a:lumOff val="80000"/>
            </a:schemeClr>
          </a:solidFill>
        </p:spPr>
        <p:txBody>
          <a:bodyPr wrap="square">
            <a:spAutoFit/>
          </a:bodyPr>
          <a:lstStyle/>
          <a:p>
            <a:pPr algn="just"/>
            <a:r>
              <a:rPr lang="vi-VN" sz="2400" dirty="0">
                <a:latin typeface="+mj-lt"/>
              </a:rPr>
              <a:t>L</a:t>
            </a:r>
            <a:r>
              <a:rPr lang="vi-VN" sz="3200" dirty="0">
                <a:latin typeface="+mj-lt"/>
              </a:rPr>
              <a:t>ựa chọn cách mở đầu và kết thúc gây ấn tượng, hấp dẫn cho bài nói.</a:t>
            </a:r>
            <a:endParaRPr lang="en-SG" sz="3200" dirty="0">
              <a:latin typeface="+mj-lt"/>
            </a:endParaRPr>
          </a:p>
        </p:txBody>
      </p:sp>
      <p:sp>
        <p:nvSpPr>
          <p:cNvPr id="93" name="TextBox 92">
            <a:extLst>
              <a:ext uri="{FF2B5EF4-FFF2-40B4-BE49-F238E27FC236}">
                <a16:creationId xmlns:a16="http://schemas.microsoft.com/office/drawing/2014/main" id="{EA32AA92-2039-A625-4628-B1DD9792ABDA}"/>
              </a:ext>
            </a:extLst>
          </p:cNvPr>
          <p:cNvSpPr txBox="1"/>
          <p:nvPr/>
        </p:nvSpPr>
        <p:spPr>
          <a:xfrm>
            <a:off x="6574200" y="4648599"/>
            <a:ext cx="3234026" cy="2062103"/>
          </a:xfrm>
          <a:prstGeom prst="rect">
            <a:avLst/>
          </a:prstGeom>
          <a:solidFill>
            <a:schemeClr val="accent5">
              <a:lumMod val="20000"/>
              <a:lumOff val="80000"/>
            </a:schemeClr>
          </a:solidFill>
        </p:spPr>
        <p:txBody>
          <a:bodyPr wrap="square">
            <a:spAutoFit/>
          </a:bodyPr>
          <a:lstStyle/>
          <a:p>
            <a:pPr algn="just"/>
            <a:r>
              <a:rPr lang="vi-VN" sz="3200" dirty="0">
                <a:latin typeface="+mj-lt"/>
              </a:rPr>
              <a:t>Kết hợp giọng điệu với nét mặt, cử chỉ, lời nói,… sao cho phù hợp. </a:t>
            </a:r>
            <a:endParaRPr lang="en-SG" sz="3200" dirty="0">
              <a:latin typeface="+mj-lt"/>
            </a:endParaRPr>
          </a:p>
        </p:txBody>
      </p:sp>
      <p:sp>
        <p:nvSpPr>
          <p:cNvPr id="94" name="TextBox 93">
            <a:extLst>
              <a:ext uri="{FF2B5EF4-FFF2-40B4-BE49-F238E27FC236}">
                <a16:creationId xmlns:a16="http://schemas.microsoft.com/office/drawing/2014/main" id="{C7D92513-562E-33EF-7CE5-425AEC446FAC}"/>
              </a:ext>
            </a:extLst>
          </p:cNvPr>
          <p:cNvSpPr txBox="1"/>
          <p:nvPr/>
        </p:nvSpPr>
        <p:spPr>
          <a:xfrm>
            <a:off x="8553845" y="806078"/>
            <a:ext cx="3419648" cy="2246769"/>
          </a:xfrm>
          <a:prstGeom prst="rect">
            <a:avLst/>
          </a:prstGeom>
          <a:solidFill>
            <a:schemeClr val="accent4">
              <a:lumMod val="20000"/>
              <a:lumOff val="80000"/>
            </a:schemeClr>
          </a:solidFill>
        </p:spPr>
        <p:txBody>
          <a:bodyPr wrap="square">
            <a:spAutoFit/>
          </a:bodyPr>
          <a:lstStyle/>
          <a:p>
            <a:pPr algn="just"/>
            <a:r>
              <a:rPr lang="vi-VN" sz="2800" dirty="0">
                <a:latin typeface="+mj-lt"/>
              </a:rPr>
              <a:t>Dự kiến một số vấn đề mà người nghe có thể thắc mắc và luyện tập trả lời cho thuyết phục, mạch lạc.</a:t>
            </a:r>
            <a:endParaRPr lang="en-SG" sz="2800" dirty="0">
              <a:latin typeface="+mj-lt"/>
            </a:endParaRPr>
          </a:p>
        </p:txBody>
      </p:sp>
      <p:cxnSp>
        <p:nvCxnSpPr>
          <p:cNvPr id="96" name="Straight Connector 95">
            <a:extLst>
              <a:ext uri="{FF2B5EF4-FFF2-40B4-BE49-F238E27FC236}">
                <a16:creationId xmlns:a16="http://schemas.microsoft.com/office/drawing/2014/main" id="{F92A2027-C2F4-73C1-83DA-E5C8B5882EC0}"/>
              </a:ext>
            </a:extLst>
          </p:cNvPr>
          <p:cNvCxnSpPr/>
          <p:nvPr/>
        </p:nvCxnSpPr>
        <p:spPr>
          <a:xfrm>
            <a:off x="0" y="81023"/>
            <a:ext cx="434050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D9FFF406-31F4-73D5-FD3B-D84F1806F61C}"/>
              </a:ext>
            </a:extLst>
          </p:cNvPr>
          <p:cNvPicPr>
            <a:picLocks noChangeAspect="1"/>
          </p:cNvPicPr>
          <p:nvPr/>
        </p:nvPicPr>
        <p:blipFill>
          <a:blip r:embed="rId3"/>
          <a:stretch>
            <a:fillRect/>
          </a:stretch>
        </p:blipFill>
        <p:spPr>
          <a:xfrm>
            <a:off x="10036317" y="4676358"/>
            <a:ext cx="2027077" cy="1933610"/>
          </a:xfrm>
          <a:prstGeom prst="rect">
            <a:avLst/>
          </a:prstGeom>
        </p:spPr>
      </p:pic>
      <p:pic>
        <p:nvPicPr>
          <p:cNvPr id="3" name="Picture 2">
            <a:extLst>
              <a:ext uri="{FF2B5EF4-FFF2-40B4-BE49-F238E27FC236}">
                <a16:creationId xmlns:a16="http://schemas.microsoft.com/office/drawing/2014/main" id="{FF799389-3DF2-F9BB-3596-5AD0DA00F185}"/>
              </a:ext>
            </a:extLst>
          </p:cNvPr>
          <p:cNvPicPr>
            <a:picLocks noChangeAspect="1"/>
          </p:cNvPicPr>
          <p:nvPr/>
        </p:nvPicPr>
        <p:blipFill>
          <a:blip r:embed="rId4"/>
          <a:stretch>
            <a:fillRect/>
          </a:stretch>
        </p:blipFill>
        <p:spPr>
          <a:xfrm>
            <a:off x="3357" y="1729015"/>
            <a:ext cx="2085013" cy="2017951"/>
          </a:xfrm>
          <a:prstGeom prst="rect">
            <a:avLst/>
          </a:prstGeom>
        </p:spPr>
      </p:pic>
    </p:spTree>
    <p:extLst>
      <p:ext uri="{BB962C8B-B14F-4D97-AF65-F5344CB8AC3E}">
        <p14:creationId xmlns:p14="http://schemas.microsoft.com/office/powerpoint/2010/main" val="165488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p:cTn id="12" dur="250" fill="hold"/>
                                        <p:tgtEl>
                                          <p:spTgt spid="63"/>
                                        </p:tgtEl>
                                        <p:attrNameLst>
                                          <p:attrName>ppt_w</p:attrName>
                                        </p:attrNameLst>
                                      </p:cBhvr>
                                      <p:tavLst>
                                        <p:tav tm="0">
                                          <p:val>
                                            <p:fltVal val="0"/>
                                          </p:val>
                                        </p:tav>
                                        <p:tav tm="100000">
                                          <p:val>
                                            <p:strVal val="#ppt_w"/>
                                          </p:val>
                                        </p:tav>
                                      </p:tavLst>
                                    </p:anim>
                                    <p:anim calcmode="lin" valueType="num">
                                      <p:cBhvr>
                                        <p:cTn id="13" dur="250" fill="hold"/>
                                        <p:tgtEl>
                                          <p:spTgt spid="63"/>
                                        </p:tgtEl>
                                        <p:attrNameLst>
                                          <p:attrName>ppt_h</p:attrName>
                                        </p:attrNameLst>
                                      </p:cBhvr>
                                      <p:tavLst>
                                        <p:tav tm="0">
                                          <p:val>
                                            <p:fltVal val="0"/>
                                          </p:val>
                                        </p:tav>
                                        <p:tav tm="100000">
                                          <p:val>
                                            <p:strVal val="#ppt_h"/>
                                          </p:val>
                                        </p:tav>
                                      </p:tavLst>
                                    </p:anim>
                                    <p:animEffect transition="in" filter="fade">
                                      <p:cBhvr>
                                        <p:cTn id="14" dur="250"/>
                                        <p:tgtEl>
                                          <p:spTgt spid="63"/>
                                        </p:tgtEl>
                                      </p:cBhvr>
                                    </p:animEffect>
                                  </p:childTnLst>
                                </p:cTn>
                              </p:par>
                            </p:childTnLst>
                          </p:cTn>
                        </p:par>
                        <p:par>
                          <p:cTn id="15" fill="hold">
                            <p:stCondLst>
                              <p:cond delay="250"/>
                            </p:stCondLst>
                            <p:childTnLst>
                              <p:par>
                                <p:cTn id="16" presetID="22" presetClass="entr" presetSubtype="1" fill="hold" nodeType="after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up)">
                                      <p:cBhvr>
                                        <p:cTn id="18" dur="200"/>
                                        <p:tgtEl>
                                          <p:spTgt spid="6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barn(inVertical)">
                                      <p:cBhvr>
                                        <p:cTn id="21" dur="500"/>
                                        <p:tgtEl>
                                          <p:spTgt spid="9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250" fill="hold"/>
                                        <p:tgtEl>
                                          <p:spTgt spid="69"/>
                                        </p:tgtEl>
                                        <p:attrNameLst>
                                          <p:attrName>ppt_w</p:attrName>
                                        </p:attrNameLst>
                                      </p:cBhvr>
                                      <p:tavLst>
                                        <p:tav tm="0">
                                          <p:val>
                                            <p:fltVal val="0"/>
                                          </p:val>
                                        </p:tav>
                                        <p:tav tm="100000">
                                          <p:val>
                                            <p:strVal val="#ppt_w"/>
                                          </p:val>
                                        </p:tav>
                                      </p:tavLst>
                                    </p:anim>
                                    <p:anim calcmode="lin" valueType="num">
                                      <p:cBhvr>
                                        <p:cTn id="27" dur="250" fill="hold"/>
                                        <p:tgtEl>
                                          <p:spTgt spid="69"/>
                                        </p:tgtEl>
                                        <p:attrNameLst>
                                          <p:attrName>ppt_h</p:attrName>
                                        </p:attrNameLst>
                                      </p:cBhvr>
                                      <p:tavLst>
                                        <p:tav tm="0">
                                          <p:val>
                                            <p:fltVal val="0"/>
                                          </p:val>
                                        </p:tav>
                                        <p:tav tm="100000">
                                          <p:val>
                                            <p:strVal val="#ppt_h"/>
                                          </p:val>
                                        </p:tav>
                                      </p:tavLst>
                                    </p:anim>
                                    <p:animEffect transition="in" filter="fade">
                                      <p:cBhvr>
                                        <p:cTn id="28" dur="250"/>
                                        <p:tgtEl>
                                          <p:spTgt spid="69"/>
                                        </p:tgtEl>
                                      </p:cBhvr>
                                    </p:animEffect>
                                  </p:childTnLst>
                                </p:cTn>
                              </p:par>
                            </p:childTnLst>
                          </p:cTn>
                        </p:par>
                        <p:par>
                          <p:cTn id="29" fill="hold">
                            <p:stCondLst>
                              <p:cond delay="250"/>
                            </p:stCondLst>
                            <p:childTnLst>
                              <p:par>
                                <p:cTn id="30" presetID="22" presetClass="entr" presetSubtype="4" fill="hold"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down)">
                                      <p:cBhvr>
                                        <p:cTn id="32" dur="200"/>
                                        <p:tgtEl>
                                          <p:spTgt spid="72"/>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92"/>
                                        </p:tgtEl>
                                        <p:attrNameLst>
                                          <p:attrName>style.visibility</p:attrName>
                                        </p:attrNameLst>
                                      </p:cBhvr>
                                      <p:to>
                                        <p:strVal val="visible"/>
                                      </p:to>
                                    </p:set>
                                    <p:animEffect transition="in" filter="barn(inVertical)">
                                      <p:cBhvr>
                                        <p:cTn id="35" dur="500"/>
                                        <p:tgtEl>
                                          <p:spTgt spid="92"/>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76"/>
                                        </p:tgtEl>
                                        <p:attrNameLst>
                                          <p:attrName>style.visibility</p:attrName>
                                        </p:attrNameLst>
                                      </p:cBhvr>
                                      <p:to>
                                        <p:strVal val="visible"/>
                                      </p:to>
                                    </p:set>
                                    <p:anim calcmode="lin" valueType="num">
                                      <p:cBhvr>
                                        <p:cTn id="40" dur="250" fill="hold"/>
                                        <p:tgtEl>
                                          <p:spTgt spid="76"/>
                                        </p:tgtEl>
                                        <p:attrNameLst>
                                          <p:attrName>ppt_w</p:attrName>
                                        </p:attrNameLst>
                                      </p:cBhvr>
                                      <p:tavLst>
                                        <p:tav tm="0">
                                          <p:val>
                                            <p:fltVal val="0"/>
                                          </p:val>
                                        </p:tav>
                                        <p:tav tm="100000">
                                          <p:val>
                                            <p:strVal val="#ppt_w"/>
                                          </p:val>
                                        </p:tav>
                                      </p:tavLst>
                                    </p:anim>
                                    <p:anim calcmode="lin" valueType="num">
                                      <p:cBhvr>
                                        <p:cTn id="41" dur="250" fill="hold"/>
                                        <p:tgtEl>
                                          <p:spTgt spid="76"/>
                                        </p:tgtEl>
                                        <p:attrNameLst>
                                          <p:attrName>ppt_h</p:attrName>
                                        </p:attrNameLst>
                                      </p:cBhvr>
                                      <p:tavLst>
                                        <p:tav tm="0">
                                          <p:val>
                                            <p:fltVal val="0"/>
                                          </p:val>
                                        </p:tav>
                                        <p:tav tm="100000">
                                          <p:val>
                                            <p:strVal val="#ppt_h"/>
                                          </p:val>
                                        </p:tav>
                                      </p:tavLst>
                                    </p:anim>
                                    <p:animEffect transition="in" filter="fade">
                                      <p:cBhvr>
                                        <p:cTn id="42" dur="250"/>
                                        <p:tgtEl>
                                          <p:spTgt spid="76"/>
                                        </p:tgtEl>
                                      </p:cBhvr>
                                    </p:animEffect>
                                  </p:childTnLst>
                                </p:cTn>
                              </p:par>
                            </p:childTnLst>
                          </p:cTn>
                        </p:par>
                        <p:par>
                          <p:cTn id="43" fill="hold">
                            <p:stCondLst>
                              <p:cond delay="250"/>
                            </p:stCondLst>
                            <p:childTnLst>
                              <p:par>
                                <p:cTn id="44" presetID="22" presetClass="entr" presetSubtype="1"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Effect transition="in" filter="wipe(up)">
                                      <p:cBhvr>
                                        <p:cTn id="46" dur="200"/>
                                        <p:tgtEl>
                                          <p:spTgt spid="79"/>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93"/>
                                        </p:tgtEl>
                                        <p:attrNameLst>
                                          <p:attrName>style.visibility</p:attrName>
                                        </p:attrNameLst>
                                      </p:cBhvr>
                                      <p:to>
                                        <p:strVal val="visible"/>
                                      </p:to>
                                    </p:set>
                                    <p:animEffect transition="in" filter="barn(inVertical)">
                                      <p:cBhvr>
                                        <p:cTn id="49" dur="500"/>
                                        <p:tgtEl>
                                          <p:spTgt spid="93"/>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250" fill="hold"/>
                                        <p:tgtEl>
                                          <p:spTgt spid="82"/>
                                        </p:tgtEl>
                                        <p:attrNameLst>
                                          <p:attrName>ppt_w</p:attrName>
                                        </p:attrNameLst>
                                      </p:cBhvr>
                                      <p:tavLst>
                                        <p:tav tm="0">
                                          <p:val>
                                            <p:fltVal val="0"/>
                                          </p:val>
                                        </p:tav>
                                        <p:tav tm="100000">
                                          <p:val>
                                            <p:strVal val="#ppt_w"/>
                                          </p:val>
                                        </p:tav>
                                      </p:tavLst>
                                    </p:anim>
                                    <p:anim calcmode="lin" valueType="num">
                                      <p:cBhvr>
                                        <p:cTn id="55" dur="250" fill="hold"/>
                                        <p:tgtEl>
                                          <p:spTgt spid="82"/>
                                        </p:tgtEl>
                                        <p:attrNameLst>
                                          <p:attrName>ppt_h</p:attrName>
                                        </p:attrNameLst>
                                      </p:cBhvr>
                                      <p:tavLst>
                                        <p:tav tm="0">
                                          <p:val>
                                            <p:fltVal val="0"/>
                                          </p:val>
                                        </p:tav>
                                        <p:tav tm="100000">
                                          <p:val>
                                            <p:strVal val="#ppt_h"/>
                                          </p:val>
                                        </p:tav>
                                      </p:tavLst>
                                    </p:anim>
                                    <p:animEffect transition="in" filter="fade">
                                      <p:cBhvr>
                                        <p:cTn id="56" dur="250"/>
                                        <p:tgtEl>
                                          <p:spTgt spid="82"/>
                                        </p:tgtEl>
                                      </p:cBhvr>
                                    </p:animEffect>
                                  </p:childTnLst>
                                </p:cTn>
                              </p:par>
                            </p:childTnLst>
                          </p:cTn>
                        </p:par>
                        <p:par>
                          <p:cTn id="57" fill="hold">
                            <p:stCondLst>
                              <p:cond delay="250"/>
                            </p:stCondLst>
                            <p:childTnLst>
                              <p:par>
                                <p:cTn id="58" presetID="22" presetClass="entr" presetSubtype="4" fill="hold" nodeType="afterEffect">
                                  <p:stCondLst>
                                    <p:cond delay="0"/>
                                  </p:stCondLst>
                                  <p:childTnLst>
                                    <p:set>
                                      <p:cBhvr>
                                        <p:cTn id="59" dur="1" fill="hold">
                                          <p:stCondLst>
                                            <p:cond delay="0"/>
                                          </p:stCondLst>
                                        </p:cTn>
                                        <p:tgtEl>
                                          <p:spTgt spid="85"/>
                                        </p:tgtEl>
                                        <p:attrNameLst>
                                          <p:attrName>style.visibility</p:attrName>
                                        </p:attrNameLst>
                                      </p:cBhvr>
                                      <p:to>
                                        <p:strVal val="visible"/>
                                      </p:to>
                                    </p:set>
                                    <p:animEffect transition="in" filter="wipe(down)">
                                      <p:cBhvr>
                                        <p:cTn id="60" dur="200"/>
                                        <p:tgtEl>
                                          <p:spTgt spid="85"/>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barn(inVertical)">
                                      <p:cBhvr>
                                        <p:cTn id="63"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91" grpId="0" animBg="1"/>
      <p:bldP spid="92" grpId="0" animBg="1"/>
      <p:bldP spid="93" grpId="0" animBg="1"/>
      <p:bldP spid="9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1CDB7CCA-4C97-4936-9B67-4012780A3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0863" y="1069224"/>
            <a:ext cx="6410274" cy="3953832"/>
          </a:xfrm>
          <a:prstGeom prst="rect">
            <a:avLst/>
          </a:prstGeom>
        </p:spPr>
      </p:pic>
      <p:grpSp>
        <p:nvGrpSpPr>
          <p:cNvPr id="6" name="Google Shape;812;p70">
            <a:extLst>
              <a:ext uri="{FF2B5EF4-FFF2-40B4-BE49-F238E27FC236}">
                <a16:creationId xmlns:a16="http://schemas.microsoft.com/office/drawing/2014/main" id="{D9CDECD3-9188-EFB0-A361-D21FF9F5B46D}"/>
              </a:ext>
            </a:extLst>
          </p:cNvPr>
          <p:cNvGrpSpPr/>
          <p:nvPr/>
        </p:nvGrpSpPr>
        <p:grpSpPr>
          <a:xfrm>
            <a:off x="8207829" y="4613737"/>
            <a:ext cx="3733800" cy="1924903"/>
            <a:chOff x="4189650" y="2440275"/>
            <a:chExt cx="4195525" cy="2055425"/>
          </a:xfrm>
        </p:grpSpPr>
        <p:sp>
          <p:nvSpPr>
            <p:cNvPr id="7" name="Google Shape;813;p70">
              <a:extLst>
                <a:ext uri="{FF2B5EF4-FFF2-40B4-BE49-F238E27FC236}">
                  <a16:creationId xmlns:a16="http://schemas.microsoft.com/office/drawing/2014/main" id="{41993E08-A7F2-F340-11A0-23B73237AE9A}"/>
                </a:ext>
              </a:extLst>
            </p:cNvPr>
            <p:cNvSpPr/>
            <p:nvPr/>
          </p:nvSpPr>
          <p:spPr>
            <a:xfrm>
              <a:off x="4189650" y="4130425"/>
              <a:ext cx="4195525" cy="365275"/>
            </a:xfrm>
            <a:custGeom>
              <a:avLst/>
              <a:gdLst/>
              <a:ahLst/>
              <a:cxnLst/>
              <a:rect l="l" t="t" r="r" b="b"/>
              <a:pathLst>
                <a:path w="167821" h="14611" extrusionOk="0">
                  <a:moveTo>
                    <a:pt x="83894" y="0"/>
                  </a:moveTo>
                  <a:cubicBezTo>
                    <a:pt x="37561" y="0"/>
                    <a:pt x="1" y="3269"/>
                    <a:pt x="1" y="7305"/>
                  </a:cubicBezTo>
                  <a:cubicBezTo>
                    <a:pt x="1" y="11342"/>
                    <a:pt x="37561" y="14611"/>
                    <a:pt x="83894" y="14611"/>
                  </a:cubicBezTo>
                  <a:cubicBezTo>
                    <a:pt x="130227" y="14611"/>
                    <a:pt x="167820" y="11342"/>
                    <a:pt x="167820" y="7305"/>
                  </a:cubicBezTo>
                  <a:cubicBezTo>
                    <a:pt x="167820" y="3269"/>
                    <a:pt x="130227" y="0"/>
                    <a:pt x="83894" y="0"/>
                  </a:cubicBezTo>
                  <a:close/>
                </a:path>
              </a:pathLst>
            </a:custGeom>
            <a:solidFill>
              <a:srgbClr val="4437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8" name="Google Shape;814;p70">
              <a:extLst>
                <a:ext uri="{FF2B5EF4-FFF2-40B4-BE49-F238E27FC236}">
                  <a16:creationId xmlns:a16="http://schemas.microsoft.com/office/drawing/2014/main" id="{398C61F3-B71F-3280-0468-90EAA6898288}"/>
                </a:ext>
              </a:extLst>
            </p:cNvPr>
            <p:cNvSpPr/>
            <p:nvPr/>
          </p:nvSpPr>
          <p:spPr>
            <a:xfrm>
              <a:off x="5619000" y="3139700"/>
              <a:ext cx="117625" cy="144300"/>
            </a:xfrm>
            <a:custGeom>
              <a:avLst/>
              <a:gdLst/>
              <a:ahLst/>
              <a:cxnLst/>
              <a:rect l="l" t="t" r="r" b="b"/>
              <a:pathLst>
                <a:path w="4705" h="5772" extrusionOk="0">
                  <a:moveTo>
                    <a:pt x="2202" y="1"/>
                  </a:moveTo>
                  <a:cubicBezTo>
                    <a:pt x="1969" y="1202"/>
                    <a:pt x="1635" y="2202"/>
                    <a:pt x="468" y="2603"/>
                  </a:cubicBezTo>
                  <a:cubicBezTo>
                    <a:pt x="460" y="2604"/>
                    <a:pt x="451" y="2605"/>
                    <a:pt x="442" y="2605"/>
                  </a:cubicBezTo>
                  <a:cubicBezTo>
                    <a:pt x="344" y="2605"/>
                    <a:pt x="212" y="2511"/>
                    <a:pt x="118" y="2511"/>
                  </a:cubicBezTo>
                  <a:cubicBezTo>
                    <a:pt x="49" y="2511"/>
                    <a:pt x="1" y="2562"/>
                    <a:pt x="1" y="2736"/>
                  </a:cubicBezTo>
                  <a:cubicBezTo>
                    <a:pt x="1" y="2970"/>
                    <a:pt x="134" y="3170"/>
                    <a:pt x="368" y="3270"/>
                  </a:cubicBezTo>
                  <a:cubicBezTo>
                    <a:pt x="901" y="3470"/>
                    <a:pt x="1468" y="3670"/>
                    <a:pt x="1735" y="4271"/>
                  </a:cubicBezTo>
                  <a:cubicBezTo>
                    <a:pt x="2002" y="4671"/>
                    <a:pt x="2102" y="5171"/>
                    <a:pt x="2202" y="5772"/>
                  </a:cubicBezTo>
                  <a:cubicBezTo>
                    <a:pt x="2603" y="4371"/>
                    <a:pt x="3203" y="3303"/>
                    <a:pt x="4704" y="2836"/>
                  </a:cubicBezTo>
                  <a:cubicBezTo>
                    <a:pt x="3503" y="2403"/>
                    <a:pt x="2769" y="1835"/>
                    <a:pt x="2536" y="735"/>
                  </a:cubicBezTo>
                  <a:cubicBezTo>
                    <a:pt x="2436" y="535"/>
                    <a:pt x="2336" y="334"/>
                    <a:pt x="2202" y="1"/>
                  </a:cubicBezTo>
                  <a:close/>
                </a:path>
              </a:pathLst>
            </a:custGeom>
            <a:solidFill>
              <a:srgbClr val="ECEC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9" name="Google Shape;815;p70">
              <a:extLst>
                <a:ext uri="{FF2B5EF4-FFF2-40B4-BE49-F238E27FC236}">
                  <a16:creationId xmlns:a16="http://schemas.microsoft.com/office/drawing/2014/main" id="{BD997CA8-16B9-17C2-013C-ACDC41603452}"/>
                </a:ext>
              </a:extLst>
            </p:cNvPr>
            <p:cNvSpPr/>
            <p:nvPr/>
          </p:nvSpPr>
          <p:spPr>
            <a:xfrm>
              <a:off x="5515600" y="2769450"/>
              <a:ext cx="120100" cy="133000"/>
            </a:xfrm>
            <a:custGeom>
              <a:avLst/>
              <a:gdLst/>
              <a:ahLst/>
              <a:cxnLst/>
              <a:rect l="l" t="t" r="r" b="b"/>
              <a:pathLst>
                <a:path w="4804" h="5320" extrusionOk="0">
                  <a:moveTo>
                    <a:pt x="2235" y="0"/>
                  </a:moveTo>
                  <a:cubicBezTo>
                    <a:pt x="1835" y="1368"/>
                    <a:pt x="1401" y="2402"/>
                    <a:pt x="0" y="2569"/>
                  </a:cubicBezTo>
                  <a:cubicBezTo>
                    <a:pt x="0" y="2802"/>
                    <a:pt x="134" y="2902"/>
                    <a:pt x="334" y="2969"/>
                  </a:cubicBezTo>
                  <a:cubicBezTo>
                    <a:pt x="1268" y="3269"/>
                    <a:pt x="1802" y="3903"/>
                    <a:pt x="1969" y="4870"/>
                  </a:cubicBezTo>
                  <a:cubicBezTo>
                    <a:pt x="2069" y="5192"/>
                    <a:pt x="2109" y="5319"/>
                    <a:pt x="2190" y="5319"/>
                  </a:cubicBezTo>
                  <a:cubicBezTo>
                    <a:pt x="2244" y="5319"/>
                    <a:pt x="2316" y="5264"/>
                    <a:pt x="2436" y="5171"/>
                  </a:cubicBezTo>
                  <a:cubicBezTo>
                    <a:pt x="2602" y="3936"/>
                    <a:pt x="3370" y="3169"/>
                    <a:pt x="4804" y="2702"/>
                  </a:cubicBezTo>
                  <a:cubicBezTo>
                    <a:pt x="3236" y="2369"/>
                    <a:pt x="2636" y="1368"/>
                    <a:pt x="2235" y="0"/>
                  </a:cubicBezTo>
                  <a:close/>
                </a:path>
              </a:pathLst>
            </a:custGeom>
            <a:solidFill>
              <a:srgbClr val="ECEC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0" name="Google Shape;816;p70">
              <a:extLst>
                <a:ext uri="{FF2B5EF4-FFF2-40B4-BE49-F238E27FC236}">
                  <a16:creationId xmlns:a16="http://schemas.microsoft.com/office/drawing/2014/main" id="{1CB68233-54F6-D60C-BF15-E39BBF56A646}"/>
                </a:ext>
              </a:extLst>
            </p:cNvPr>
            <p:cNvSpPr/>
            <p:nvPr/>
          </p:nvSpPr>
          <p:spPr>
            <a:xfrm>
              <a:off x="6028475" y="3170575"/>
              <a:ext cx="75075" cy="90900"/>
            </a:xfrm>
            <a:custGeom>
              <a:avLst/>
              <a:gdLst/>
              <a:ahLst/>
              <a:cxnLst/>
              <a:rect l="l" t="t" r="r" b="b"/>
              <a:pathLst>
                <a:path w="3003" h="3636" extrusionOk="0">
                  <a:moveTo>
                    <a:pt x="1535" y="0"/>
                  </a:moveTo>
                  <a:cubicBezTo>
                    <a:pt x="1301" y="767"/>
                    <a:pt x="801" y="1268"/>
                    <a:pt x="0" y="1668"/>
                  </a:cubicBezTo>
                  <a:cubicBezTo>
                    <a:pt x="967" y="1935"/>
                    <a:pt x="1301" y="2569"/>
                    <a:pt x="1535" y="3636"/>
                  </a:cubicBezTo>
                  <a:cubicBezTo>
                    <a:pt x="1835" y="2535"/>
                    <a:pt x="2202" y="1901"/>
                    <a:pt x="3002" y="1701"/>
                  </a:cubicBezTo>
                  <a:cubicBezTo>
                    <a:pt x="2435" y="1234"/>
                    <a:pt x="1801" y="834"/>
                    <a:pt x="1535" y="0"/>
                  </a:cubicBezTo>
                  <a:close/>
                </a:path>
              </a:pathLst>
            </a:custGeom>
            <a:solidFill>
              <a:srgbClr val="ECEC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1" name="Google Shape;817;p70">
              <a:extLst>
                <a:ext uri="{FF2B5EF4-FFF2-40B4-BE49-F238E27FC236}">
                  <a16:creationId xmlns:a16="http://schemas.microsoft.com/office/drawing/2014/main" id="{96AD4EDC-773F-967A-EB1B-84A4168C6F45}"/>
                </a:ext>
              </a:extLst>
            </p:cNvPr>
            <p:cNvSpPr/>
            <p:nvPr/>
          </p:nvSpPr>
          <p:spPr>
            <a:xfrm>
              <a:off x="6304500" y="3626725"/>
              <a:ext cx="88425" cy="103425"/>
            </a:xfrm>
            <a:custGeom>
              <a:avLst/>
              <a:gdLst/>
              <a:ahLst/>
              <a:cxnLst/>
              <a:rect l="l" t="t" r="r" b="b"/>
              <a:pathLst>
                <a:path w="3537" h="4137" extrusionOk="0">
                  <a:moveTo>
                    <a:pt x="1568" y="0"/>
                  </a:moveTo>
                  <a:cubicBezTo>
                    <a:pt x="1401" y="1068"/>
                    <a:pt x="1034" y="1802"/>
                    <a:pt x="0" y="2002"/>
                  </a:cubicBezTo>
                  <a:cubicBezTo>
                    <a:pt x="267" y="2669"/>
                    <a:pt x="1134" y="2702"/>
                    <a:pt x="1335" y="3436"/>
                  </a:cubicBezTo>
                  <a:cubicBezTo>
                    <a:pt x="1435" y="3603"/>
                    <a:pt x="1535" y="3803"/>
                    <a:pt x="1668" y="4137"/>
                  </a:cubicBezTo>
                  <a:cubicBezTo>
                    <a:pt x="2002" y="3203"/>
                    <a:pt x="2435" y="2502"/>
                    <a:pt x="3536" y="2102"/>
                  </a:cubicBezTo>
                  <a:cubicBezTo>
                    <a:pt x="2302" y="1768"/>
                    <a:pt x="1968" y="901"/>
                    <a:pt x="1568" y="0"/>
                  </a:cubicBezTo>
                  <a:close/>
                </a:path>
              </a:pathLst>
            </a:custGeom>
            <a:solidFill>
              <a:srgbClr val="ECEC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2" name="Google Shape;818;p70">
              <a:extLst>
                <a:ext uri="{FF2B5EF4-FFF2-40B4-BE49-F238E27FC236}">
                  <a16:creationId xmlns:a16="http://schemas.microsoft.com/office/drawing/2014/main" id="{65681952-E653-5472-527C-11085F2596EE}"/>
                </a:ext>
              </a:extLst>
            </p:cNvPr>
            <p:cNvSpPr/>
            <p:nvPr/>
          </p:nvSpPr>
          <p:spPr>
            <a:xfrm>
              <a:off x="6840700" y="3392400"/>
              <a:ext cx="90925" cy="111750"/>
            </a:xfrm>
            <a:custGeom>
              <a:avLst/>
              <a:gdLst/>
              <a:ahLst/>
              <a:cxnLst/>
              <a:rect l="l" t="t" r="r" b="b"/>
              <a:pathLst>
                <a:path w="3637" h="4470" extrusionOk="0">
                  <a:moveTo>
                    <a:pt x="1769" y="0"/>
                  </a:moveTo>
                  <a:cubicBezTo>
                    <a:pt x="1602" y="1168"/>
                    <a:pt x="1135" y="1835"/>
                    <a:pt x="1" y="2168"/>
                  </a:cubicBezTo>
                  <a:cubicBezTo>
                    <a:pt x="1135" y="2535"/>
                    <a:pt x="1569" y="3236"/>
                    <a:pt x="1802" y="4470"/>
                  </a:cubicBezTo>
                  <a:cubicBezTo>
                    <a:pt x="2102" y="3302"/>
                    <a:pt x="2569" y="2569"/>
                    <a:pt x="3637" y="2168"/>
                  </a:cubicBezTo>
                  <a:cubicBezTo>
                    <a:pt x="2569" y="1801"/>
                    <a:pt x="2102" y="1067"/>
                    <a:pt x="1769" y="0"/>
                  </a:cubicBezTo>
                  <a:close/>
                </a:path>
              </a:pathLst>
            </a:custGeom>
            <a:solidFill>
              <a:srgbClr val="ECEC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3" name="Google Shape;819;p70">
              <a:extLst>
                <a:ext uri="{FF2B5EF4-FFF2-40B4-BE49-F238E27FC236}">
                  <a16:creationId xmlns:a16="http://schemas.microsoft.com/office/drawing/2014/main" id="{298C1C2A-54BB-E73D-E4B6-D63DE50BE102}"/>
                </a:ext>
              </a:extLst>
            </p:cNvPr>
            <p:cNvSpPr/>
            <p:nvPr/>
          </p:nvSpPr>
          <p:spPr>
            <a:xfrm>
              <a:off x="6178575" y="2993775"/>
              <a:ext cx="25" cy="25"/>
            </a:xfrm>
            <a:custGeom>
              <a:avLst/>
              <a:gdLst/>
              <a:ahLst/>
              <a:cxnLst/>
              <a:rect l="l" t="t" r="r" b="b"/>
              <a:pathLst>
                <a:path w="1" h="1" extrusionOk="0">
                  <a:moveTo>
                    <a:pt x="0" y="0"/>
                  </a:moveTo>
                  <a:lnTo>
                    <a:pt x="0" y="0"/>
                  </a:lnTo>
                  <a:lnTo>
                    <a:pt x="0" y="0"/>
                  </a:lnTo>
                  <a:close/>
                </a:path>
              </a:pathLst>
            </a:custGeom>
            <a:solidFill>
              <a:srgbClr val="CCD7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4" name="Google Shape;820;p70">
              <a:extLst>
                <a:ext uri="{FF2B5EF4-FFF2-40B4-BE49-F238E27FC236}">
                  <a16:creationId xmlns:a16="http://schemas.microsoft.com/office/drawing/2014/main" id="{110B964D-44B2-0F4C-3205-BDC4AF825F45}"/>
                </a:ext>
              </a:extLst>
            </p:cNvPr>
            <p:cNvSpPr/>
            <p:nvPr/>
          </p:nvSpPr>
          <p:spPr>
            <a:xfrm>
              <a:off x="6226950" y="3639225"/>
              <a:ext cx="110925" cy="147625"/>
            </a:xfrm>
            <a:custGeom>
              <a:avLst/>
              <a:gdLst/>
              <a:ahLst/>
              <a:cxnLst/>
              <a:rect l="l" t="t" r="r" b="b"/>
              <a:pathLst>
                <a:path w="4437" h="5905" extrusionOk="0">
                  <a:moveTo>
                    <a:pt x="2402" y="1"/>
                  </a:moveTo>
                  <a:cubicBezTo>
                    <a:pt x="2202" y="1302"/>
                    <a:pt x="1601" y="2336"/>
                    <a:pt x="0" y="2836"/>
                  </a:cubicBezTo>
                  <a:cubicBezTo>
                    <a:pt x="1668" y="3236"/>
                    <a:pt x="2168" y="4304"/>
                    <a:pt x="2435" y="5905"/>
                  </a:cubicBezTo>
                  <a:cubicBezTo>
                    <a:pt x="2735" y="4404"/>
                    <a:pt x="3336" y="3470"/>
                    <a:pt x="4437" y="2936"/>
                  </a:cubicBezTo>
                  <a:cubicBezTo>
                    <a:pt x="4236" y="2202"/>
                    <a:pt x="3369" y="2169"/>
                    <a:pt x="3102" y="1502"/>
                  </a:cubicBezTo>
                  <a:cubicBezTo>
                    <a:pt x="2869" y="1002"/>
                    <a:pt x="2635" y="501"/>
                    <a:pt x="2402" y="1"/>
                  </a:cubicBezTo>
                  <a:close/>
                </a:path>
              </a:pathLst>
            </a:custGeom>
            <a:solidFill>
              <a:srgbClr val="CCD7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5" name="Google Shape;821;p70">
              <a:extLst>
                <a:ext uri="{FF2B5EF4-FFF2-40B4-BE49-F238E27FC236}">
                  <a16:creationId xmlns:a16="http://schemas.microsoft.com/office/drawing/2014/main" id="{7436E8D8-62C3-4770-D6C7-AF2988985136}"/>
                </a:ext>
              </a:extLst>
            </p:cNvPr>
            <p:cNvSpPr/>
            <p:nvPr/>
          </p:nvSpPr>
          <p:spPr>
            <a:xfrm>
              <a:off x="6407075" y="3825950"/>
              <a:ext cx="1752925" cy="415425"/>
            </a:xfrm>
            <a:custGeom>
              <a:avLst/>
              <a:gdLst/>
              <a:ahLst/>
              <a:cxnLst/>
              <a:rect l="l" t="t" r="r" b="b"/>
              <a:pathLst>
                <a:path w="70117" h="16617" extrusionOk="0">
                  <a:moveTo>
                    <a:pt x="22824" y="1"/>
                  </a:moveTo>
                  <a:cubicBezTo>
                    <a:pt x="21576" y="1"/>
                    <a:pt x="20330" y="217"/>
                    <a:pt x="19114" y="404"/>
                  </a:cubicBezTo>
                  <a:cubicBezTo>
                    <a:pt x="13210" y="1238"/>
                    <a:pt x="7706" y="3106"/>
                    <a:pt x="3102" y="7042"/>
                  </a:cubicBezTo>
                  <a:cubicBezTo>
                    <a:pt x="1935" y="8010"/>
                    <a:pt x="667" y="8977"/>
                    <a:pt x="0" y="10445"/>
                  </a:cubicBezTo>
                  <a:cubicBezTo>
                    <a:pt x="34" y="10778"/>
                    <a:pt x="267" y="10945"/>
                    <a:pt x="534" y="11045"/>
                  </a:cubicBezTo>
                  <a:cubicBezTo>
                    <a:pt x="2569" y="12079"/>
                    <a:pt x="3970" y="13714"/>
                    <a:pt x="5071" y="15682"/>
                  </a:cubicBezTo>
                  <a:cubicBezTo>
                    <a:pt x="5237" y="16049"/>
                    <a:pt x="5437" y="16416"/>
                    <a:pt x="5871" y="16516"/>
                  </a:cubicBezTo>
                  <a:cubicBezTo>
                    <a:pt x="6046" y="16543"/>
                    <a:pt x="6220" y="16556"/>
                    <a:pt x="6394" y="16556"/>
                  </a:cubicBezTo>
                  <a:cubicBezTo>
                    <a:pt x="6854" y="16556"/>
                    <a:pt x="7313" y="16470"/>
                    <a:pt x="7772" y="16349"/>
                  </a:cubicBezTo>
                  <a:cubicBezTo>
                    <a:pt x="12609" y="15081"/>
                    <a:pt x="17613" y="14681"/>
                    <a:pt x="22583" y="14548"/>
                  </a:cubicBezTo>
                  <a:cubicBezTo>
                    <a:pt x="22891" y="14542"/>
                    <a:pt x="23199" y="14539"/>
                    <a:pt x="23507" y="14539"/>
                  </a:cubicBezTo>
                  <a:cubicBezTo>
                    <a:pt x="26735" y="14539"/>
                    <a:pt x="29963" y="14843"/>
                    <a:pt x="33191" y="15148"/>
                  </a:cubicBezTo>
                  <a:cubicBezTo>
                    <a:pt x="37694" y="15615"/>
                    <a:pt x="42197" y="16015"/>
                    <a:pt x="46700" y="16416"/>
                  </a:cubicBezTo>
                  <a:cubicBezTo>
                    <a:pt x="47467" y="16416"/>
                    <a:pt x="48235" y="16616"/>
                    <a:pt x="49002" y="16616"/>
                  </a:cubicBezTo>
                  <a:lnTo>
                    <a:pt x="68883" y="16616"/>
                  </a:lnTo>
                  <a:cubicBezTo>
                    <a:pt x="68949" y="16616"/>
                    <a:pt x="69016" y="16616"/>
                    <a:pt x="69083" y="16616"/>
                  </a:cubicBezTo>
                  <a:cubicBezTo>
                    <a:pt x="69448" y="16616"/>
                    <a:pt x="69807" y="16593"/>
                    <a:pt x="70117" y="16282"/>
                  </a:cubicBezTo>
                  <a:cubicBezTo>
                    <a:pt x="70050" y="16015"/>
                    <a:pt x="69984" y="15682"/>
                    <a:pt x="69917" y="15381"/>
                  </a:cubicBezTo>
                  <a:cubicBezTo>
                    <a:pt x="69817" y="14981"/>
                    <a:pt x="69717" y="14614"/>
                    <a:pt x="69583" y="14214"/>
                  </a:cubicBezTo>
                  <a:cubicBezTo>
                    <a:pt x="69362" y="14317"/>
                    <a:pt x="69133" y="14349"/>
                    <a:pt x="68904" y="14349"/>
                  </a:cubicBezTo>
                  <a:cubicBezTo>
                    <a:pt x="68616" y="14349"/>
                    <a:pt x="68327" y="14299"/>
                    <a:pt x="68049" y="14281"/>
                  </a:cubicBezTo>
                  <a:lnTo>
                    <a:pt x="68583" y="14281"/>
                  </a:lnTo>
                  <a:cubicBezTo>
                    <a:pt x="68694" y="14292"/>
                    <a:pt x="68805" y="14303"/>
                    <a:pt x="68915" y="14303"/>
                  </a:cubicBezTo>
                  <a:cubicBezTo>
                    <a:pt x="69135" y="14303"/>
                    <a:pt x="69350" y="14258"/>
                    <a:pt x="69550" y="14081"/>
                  </a:cubicBezTo>
                  <a:cubicBezTo>
                    <a:pt x="69150" y="13280"/>
                    <a:pt x="68716" y="12479"/>
                    <a:pt x="68449" y="11612"/>
                  </a:cubicBezTo>
                  <a:cubicBezTo>
                    <a:pt x="68015" y="10211"/>
                    <a:pt x="66681" y="9411"/>
                    <a:pt x="66147" y="8076"/>
                  </a:cubicBezTo>
                  <a:cubicBezTo>
                    <a:pt x="65814" y="7242"/>
                    <a:pt x="65447" y="6408"/>
                    <a:pt x="64713" y="5841"/>
                  </a:cubicBezTo>
                  <a:cubicBezTo>
                    <a:pt x="64380" y="5574"/>
                    <a:pt x="64013" y="5474"/>
                    <a:pt x="63579" y="5408"/>
                  </a:cubicBezTo>
                  <a:cubicBezTo>
                    <a:pt x="58942" y="4907"/>
                    <a:pt x="54339" y="4007"/>
                    <a:pt x="49736" y="3206"/>
                  </a:cubicBezTo>
                  <a:cubicBezTo>
                    <a:pt x="47201" y="2772"/>
                    <a:pt x="44699" y="2205"/>
                    <a:pt x="42164" y="1705"/>
                  </a:cubicBezTo>
                  <a:cubicBezTo>
                    <a:pt x="37060" y="738"/>
                    <a:pt x="31956" y="4"/>
                    <a:pt x="26753" y="4"/>
                  </a:cubicBezTo>
                  <a:lnTo>
                    <a:pt x="23083" y="4"/>
                  </a:lnTo>
                  <a:cubicBezTo>
                    <a:pt x="22997" y="2"/>
                    <a:pt x="22910" y="1"/>
                    <a:pt x="22824" y="1"/>
                  </a:cubicBezTo>
                  <a:close/>
                </a:path>
              </a:pathLst>
            </a:custGeom>
            <a:solidFill>
              <a:srgbClr val="CDB2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6" name="Google Shape;822;p70">
              <a:extLst>
                <a:ext uri="{FF2B5EF4-FFF2-40B4-BE49-F238E27FC236}">
                  <a16:creationId xmlns:a16="http://schemas.microsoft.com/office/drawing/2014/main" id="{40584315-0C86-B6C2-F3C8-CCE43B248004}"/>
                </a:ext>
              </a:extLst>
            </p:cNvPr>
            <p:cNvSpPr/>
            <p:nvPr/>
          </p:nvSpPr>
          <p:spPr>
            <a:xfrm>
              <a:off x="4501550" y="3782850"/>
              <a:ext cx="1831325" cy="458825"/>
            </a:xfrm>
            <a:custGeom>
              <a:avLst/>
              <a:gdLst/>
              <a:ahLst/>
              <a:cxnLst/>
              <a:rect l="l" t="t" r="r" b="b"/>
              <a:pathLst>
                <a:path w="73253" h="18353" extrusionOk="0">
                  <a:moveTo>
                    <a:pt x="49783" y="1"/>
                  </a:moveTo>
                  <a:cubicBezTo>
                    <a:pt x="46677" y="1"/>
                    <a:pt x="43592" y="294"/>
                    <a:pt x="40529" y="694"/>
                  </a:cubicBezTo>
                  <a:cubicBezTo>
                    <a:pt x="33658" y="1628"/>
                    <a:pt x="26953" y="3296"/>
                    <a:pt x="20215" y="4697"/>
                  </a:cubicBezTo>
                  <a:cubicBezTo>
                    <a:pt x="15845" y="5597"/>
                    <a:pt x="11475" y="6364"/>
                    <a:pt x="7105" y="7098"/>
                  </a:cubicBezTo>
                  <a:cubicBezTo>
                    <a:pt x="6505" y="7165"/>
                    <a:pt x="5938" y="7232"/>
                    <a:pt x="5404" y="7565"/>
                  </a:cubicBezTo>
                  <a:cubicBezTo>
                    <a:pt x="4904" y="7966"/>
                    <a:pt x="4770" y="8599"/>
                    <a:pt x="4437" y="9133"/>
                  </a:cubicBezTo>
                  <a:cubicBezTo>
                    <a:pt x="3970" y="9934"/>
                    <a:pt x="3669" y="11034"/>
                    <a:pt x="2969" y="11535"/>
                  </a:cubicBezTo>
                  <a:cubicBezTo>
                    <a:pt x="2168" y="12135"/>
                    <a:pt x="1902" y="12836"/>
                    <a:pt x="1635" y="13636"/>
                  </a:cubicBezTo>
                  <a:cubicBezTo>
                    <a:pt x="1234" y="14737"/>
                    <a:pt x="801" y="15838"/>
                    <a:pt x="400" y="16939"/>
                  </a:cubicBezTo>
                  <a:cubicBezTo>
                    <a:pt x="512" y="17050"/>
                    <a:pt x="646" y="17093"/>
                    <a:pt x="788" y="17108"/>
                  </a:cubicBezTo>
                  <a:lnTo>
                    <a:pt x="788" y="17108"/>
                  </a:lnTo>
                  <a:cubicBezTo>
                    <a:pt x="583" y="17116"/>
                    <a:pt x="381" y="17150"/>
                    <a:pt x="200" y="17306"/>
                  </a:cubicBezTo>
                  <a:cubicBezTo>
                    <a:pt x="134" y="17539"/>
                    <a:pt x="67" y="17806"/>
                    <a:pt x="0" y="18039"/>
                  </a:cubicBezTo>
                  <a:cubicBezTo>
                    <a:pt x="289" y="18306"/>
                    <a:pt x="638" y="18351"/>
                    <a:pt x="986" y="18351"/>
                  </a:cubicBezTo>
                  <a:cubicBezTo>
                    <a:pt x="1160" y="18351"/>
                    <a:pt x="1334" y="18340"/>
                    <a:pt x="1501" y="18340"/>
                  </a:cubicBezTo>
                  <a:cubicBezTo>
                    <a:pt x="2225" y="18330"/>
                    <a:pt x="2949" y="18327"/>
                    <a:pt x="3672" y="18327"/>
                  </a:cubicBezTo>
                  <a:cubicBezTo>
                    <a:pt x="5650" y="18327"/>
                    <a:pt x="7627" y="18353"/>
                    <a:pt x="9604" y="18353"/>
                  </a:cubicBezTo>
                  <a:cubicBezTo>
                    <a:pt x="12040" y="18353"/>
                    <a:pt x="14476" y="18314"/>
                    <a:pt x="16912" y="18140"/>
                  </a:cubicBezTo>
                  <a:cubicBezTo>
                    <a:pt x="19748" y="17906"/>
                    <a:pt x="22616" y="17773"/>
                    <a:pt x="25452" y="17606"/>
                  </a:cubicBezTo>
                  <a:cubicBezTo>
                    <a:pt x="28454" y="17406"/>
                    <a:pt x="31456" y="17172"/>
                    <a:pt x="34458" y="16972"/>
                  </a:cubicBezTo>
                  <a:cubicBezTo>
                    <a:pt x="38594" y="16672"/>
                    <a:pt x="42731" y="16405"/>
                    <a:pt x="46900" y="16272"/>
                  </a:cubicBezTo>
                  <a:cubicBezTo>
                    <a:pt x="47176" y="16264"/>
                    <a:pt x="47453" y="16261"/>
                    <a:pt x="47729" y="16261"/>
                  </a:cubicBezTo>
                  <a:cubicBezTo>
                    <a:pt x="50021" y="16261"/>
                    <a:pt x="52313" y="16490"/>
                    <a:pt x="54606" y="16638"/>
                  </a:cubicBezTo>
                  <a:cubicBezTo>
                    <a:pt x="57408" y="16839"/>
                    <a:pt x="60176" y="17206"/>
                    <a:pt x="62845" y="18073"/>
                  </a:cubicBezTo>
                  <a:cubicBezTo>
                    <a:pt x="63054" y="18119"/>
                    <a:pt x="63279" y="18182"/>
                    <a:pt x="63498" y="18182"/>
                  </a:cubicBezTo>
                  <a:cubicBezTo>
                    <a:pt x="63594" y="18182"/>
                    <a:pt x="63688" y="18170"/>
                    <a:pt x="63779" y="18140"/>
                  </a:cubicBezTo>
                  <a:cubicBezTo>
                    <a:pt x="64213" y="17973"/>
                    <a:pt x="64346" y="17572"/>
                    <a:pt x="64513" y="17206"/>
                  </a:cubicBezTo>
                  <a:cubicBezTo>
                    <a:pt x="66081" y="14203"/>
                    <a:pt x="68516" y="12469"/>
                    <a:pt x="71918" y="12102"/>
                  </a:cubicBezTo>
                  <a:cubicBezTo>
                    <a:pt x="72385" y="12069"/>
                    <a:pt x="72919" y="12102"/>
                    <a:pt x="73252" y="11568"/>
                  </a:cubicBezTo>
                  <a:cubicBezTo>
                    <a:pt x="73252" y="11135"/>
                    <a:pt x="73019" y="10734"/>
                    <a:pt x="72819" y="10367"/>
                  </a:cubicBezTo>
                  <a:cubicBezTo>
                    <a:pt x="70884" y="6831"/>
                    <a:pt x="67982" y="4330"/>
                    <a:pt x="64379" y="2595"/>
                  </a:cubicBezTo>
                  <a:cubicBezTo>
                    <a:pt x="60510" y="760"/>
                    <a:pt x="56340" y="327"/>
                    <a:pt x="52137" y="60"/>
                  </a:cubicBezTo>
                  <a:cubicBezTo>
                    <a:pt x="51351" y="20"/>
                    <a:pt x="50566" y="1"/>
                    <a:pt x="49783" y="1"/>
                  </a:cubicBezTo>
                  <a:close/>
                </a:path>
              </a:pathLst>
            </a:custGeom>
            <a:solidFill>
              <a:srgbClr val="CDB2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微软雅黑"/>
                <a:cs typeface="Arial"/>
                <a:sym typeface="Arial"/>
              </a:endParaRPr>
            </a:p>
          </p:txBody>
        </p:sp>
        <p:sp>
          <p:nvSpPr>
            <p:cNvPr id="17" name="Google Shape;823;p70">
              <a:extLst>
                <a:ext uri="{FF2B5EF4-FFF2-40B4-BE49-F238E27FC236}">
                  <a16:creationId xmlns:a16="http://schemas.microsoft.com/office/drawing/2014/main" id="{C7732501-A1E4-A49F-269A-00C7225CFD3D}"/>
                </a:ext>
              </a:extLst>
            </p:cNvPr>
            <p:cNvSpPr/>
            <p:nvPr/>
          </p:nvSpPr>
          <p:spPr>
            <a:xfrm>
              <a:off x="7130925" y="3020450"/>
              <a:ext cx="502050" cy="271450"/>
            </a:xfrm>
            <a:custGeom>
              <a:avLst/>
              <a:gdLst/>
              <a:ahLst/>
              <a:cxnLst/>
              <a:rect l="l" t="t" r="r" b="b"/>
              <a:pathLst>
                <a:path w="20082" h="10858" extrusionOk="0">
                  <a:moveTo>
                    <a:pt x="20081" y="1"/>
                  </a:moveTo>
                  <a:lnTo>
                    <a:pt x="20081" y="1"/>
                  </a:lnTo>
                  <a:cubicBezTo>
                    <a:pt x="18980" y="401"/>
                    <a:pt x="18013" y="768"/>
                    <a:pt x="17079" y="1135"/>
                  </a:cubicBezTo>
                  <a:cubicBezTo>
                    <a:pt x="14511" y="2369"/>
                    <a:pt x="11942" y="3570"/>
                    <a:pt x="9407" y="4871"/>
                  </a:cubicBezTo>
                  <a:cubicBezTo>
                    <a:pt x="6438" y="6372"/>
                    <a:pt x="3569" y="7973"/>
                    <a:pt x="834" y="9908"/>
                  </a:cubicBezTo>
                  <a:cubicBezTo>
                    <a:pt x="701" y="10308"/>
                    <a:pt x="0" y="10241"/>
                    <a:pt x="100" y="10842"/>
                  </a:cubicBezTo>
                  <a:cubicBezTo>
                    <a:pt x="148" y="10852"/>
                    <a:pt x="194" y="10857"/>
                    <a:pt x="239" y="10857"/>
                  </a:cubicBezTo>
                  <a:cubicBezTo>
                    <a:pt x="476" y="10857"/>
                    <a:pt x="677" y="10726"/>
                    <a:pt x="901" y="10642"/>
                  </a:cubicBezTo>
                  <a:cubicBezTo>
                    <a:pt x="3336" y="9808"/>
                    <a:pt x="5804" y="9107"/>
                    <a:pt x="8306" y="8507"/>
                  </a:cubicBezTo>
                  <a:cubicBezTo>
                    <a:pt x="11242" y="7806"/>
                    <a:pt x="14177" y="7206"/>
                    <a:pt x="17112" y="6706"/>
                  </a:cubicBezTo>
                  <a:cubicBezTo>
                    <a:pt x="17546" y="6605"/>
                    <a:pt x="18180" y="6772"/>
                    <a:pt x="18380" y="6105"/>
                  </a:cubicBezTo>
                  <a:cubicBezTo>
                    <a:pt x="18914" y="4104"/>
                    <a:pt x="19481" y="2136"/>
                    <a:pt x="20081" y="1"/>
                  </a:cubicBezTo>
                  <a:close/>
                </a:path>
              </a:pathLst>
            </a:custGeom>
            <a:solidFill>
              <a:srgbClr val="BEA3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8" name="Google Shape;824;p70">
              <a:extLst>
                <a:ext uri="{FF2B5EF4-FFF2-40B4-BE49-F238E27FC236}">
                  <a16:creationId xmlns:a16="http://schemas.microsoft.com/office/drawing/2014/main" id="{4E187E9B-998A-B0CA-0581-1577479DACC6}"/>
                </a:ext>
              </a:extLst>
            </p:cNvPr>
            <p:cNvSpPr/>
            <p:nvPr/>
          </p:nvSpPr>
          <p:spPr>
            <a:xfrm>
              <a:off x="7100900" y="3268125"/>
              <a:ext cx="52550" cy="37550"/>
            </a:xfrm>
            <a:custGeom>
              <a:avLst/>
              <a:gdLst/>
              <a:ahLst/>
              <a:cxnLst/>
              <a:rect l="l" t="t" r="r" b="b"/>
              <a:pathLst>
                <a:path w="2102" h="1502" extrusionOk="0">
                  <a:moveTo>
                    <a:pt x="2035" y="1"/>
                  </a:moveTo>
                  <a:lnTo>
                    <a:pt x="2035" y="1"/>
                  </a:lnTo>
                  <a:cubicBezTo>
                    <a:pt x="1335" y="434"/>
                    <a:pt x="534" y="801"/>
                    <a:pt x="0" y="1502"/>
                  </a:cubicBezTo>
                  <a:cubicBezTo>
                    <a:pt x="467" y="1402"/>
                    <a:pt x="868" y="1168"/>
                    <a:pt x="1301" y="935"/>
                  </a:cubicBezTo>
                  <a:cubicBezTo>
                    <a:pt x="1335" y="434"/>
                    <a:pt x="2102" y="535"/>
                    <a:pt x="2035" y="1"/>
                  </a:cubicBezTo>
                  <a:close/>
                </a:path>
              </a:pathLst>
            </a:custGeom>
            <a:solidFill>
              <a:srgbClr val="92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9" name="Google Shape;825;p70">
              <a:extLst>
                <a:ext uri="{FF2B5EF4-FFF2-40B4-BE49-F238E27FC236}">
                  <a16:creationId xmlns:a16="http://schemas.microsoft.com/office/drawing/2014/main" id="{6EF84A53-B85C-F205-C92E-D98C95BCB786}"/>
                </a:ext>
              </a:extLst>
            </p:cNvPr>
            <p:cNvSpPr/>
            <p:nvPr/>
          </p:nvSpPr>
          <p:spPr>
            <a:xfrm>
              <a:off x="6521325" y="4225350"/>
              <a:ext cx="1676225" cy="76500"/>
            </a:xfrm>
            <a:custGeom>
              <a:avLst/>
              <a:gdLst/>
              <a:ahLst/>
              <a:cxnLst/>
              <a:rect l="l" t="t" r="r" b="b"/>
              <a:pathLst>
                <a:path w="67049" h="3060" extrusionOk="0">
                  <a:moveTo>
                    <a:pt x="16332" y="1"/>
                  </a:moveTo>
                  <a:cubicBezTo>
                    <a:pt x="11897" y="1"/>
                    <a:pt x="7464" y="37"/>
                    <a:pt x="3036" y="173"/>
                  </a:cubicBezTo>
                  <a:cubicBezTo>
                    <a:pt x="2402" y="373"/>
                    <a:pt x="1768" y="339"/>
                    <a:pt x="1134" y="373"/>
                  </a:cubicBezTo>
                  <a:cubicBezTo>
                    <a:pt x="934" y="606"/>
                    <a:pt x="1034" y="840"/>
                    <a:pt x="1101" y="1073"/>
                  </a:cubicBezTo>
                  <a:cubicBezTo>
                    <a:pt x="1199" y="1489"/>
                    <a:pt x="1207" y="1815"/>
                    <a:pt x="902" y="1815"/>
                  </a:cubicBezTo>
                  <a:cubicBezTo>
                    <a:pt x="791" y="1815"/>
                    <a:pt x="639" y="1772"/>
                    <a:pt x="434" y="1674"/>
                  </a:cubicBezTo>
                  <a:cubicBezTo>
                    <a:pt x="369" y="1637"/>
                    <a:pt x="314" y="1620"/>
                    <a:pt x="268" y="1620"/>
                  </a:cubicBezTo>
                  <a:cubicBezTo>
                    <a:pt x="150" y="1620"/>
                    <a:pt x="91" y="1730"/>
                    <a:pt x="67" y="1874"/>
                  </a:cubicBezTo>
                  <a:cubicBezTo>
                    <a:pt x="0" y="2641"/>
                    <a:pt x="534" y="2841"/>
                    <a:pt x="1101" y="2941"/>
                  </a:cubicBezTo>
                  <a:cubicBezTo>
                    <a:pt x="1494" y="3016"/>
                    <a:pt x="1888" y="3060"/>
                    <a:pt x="2287" y="3060"/>
                  </a:cubicBezTo>
                  <a:cubicBezTo>
                    <a:pt x="2599" y="3060"/>
                    <a:pt x="2914" y="3033"/>
                    <a:pt x="3236" y="2975"/>
                  </a:cubicBezTo>
                  <a:cubicBezTo>
                    <a:pt x="3412" y="2816"/>
                    <a:pt x="3617" y="2778"/>
                    <a:pt x="3825" y="2778"/>
                  </a:cubicBezTo>
                  <a:cubicBezTo>
                    <a:pt x="4010" y="2778"/>
                    <a:pt x="4197" y="2808"/>
                    <a:pt x="4370" y="2808"/>
                  </a:cubicBezTo>
                  <a:lnTo>
                    <a:pt x="65380" y="2808"/>
                  </a:lnTo>
                  <a:cubicBezTo>
                    <a:pt x="66414" y="2808"/>
                    <a:pt x="66948" y="2408"/>
                    <a:pt x="67015" y="1674"/>
                  </a:cubicBezTo>
                  <a:cubicBezTo>
                    <a:pt x="67048" y="940"/>
                    <a:pt x="66548" y="473"/>
                    <a:pt x="65547" y="339"/>
                  </a:cubicBezTo>
                  <a:cubicBezTo>
                    <a:pt x="65013" y="339"/>
                    <a:pt x="64480" y="373"/>
                    <a:pt x="63979" y="373"/>
                  </a:cubicBezTo>
                  <a:cubicBezTo>
                    <a:pt x="62650" y="355"/>
                    <a:pt x="61323" y="349"/>
                    <a:pt x="59996" y="349"/>
                  </a:cubicBezTo>
                  <a:cubicBezTo>
                    <a:pt x="57275" y="349"/>
                    <a:pt x="54558" y="374"/>
                    <a:pt x="51840" y="374"/>
                  </a:cubicBezTo>
                  <a:cubicBezTo>
                    <a:pt x="48562" y="374"/>
                    <a:pt x="45283" y="337"/>
                    <a:pt x="41997" y="173"/>
                  </a:cubicBezTo>
                  <a:cubicBezTo>
                    <a:pt x="41776" y="246"/>
                    <a:pt x="41534" y="269"/>
                    <a:pt x="41294" y="269"/>
                  </a:cubicBezTo>
                  <a:cubicBezTo>
                    <a:pt x="41101" y="269"/>
                    <a:pt x="40908" y="254"/>
                    <a:pt x="40729" y="239"/>
                  </a:cubicBezTo>
                  <a:cubicBezTo>
                    <a:pt x="39095" y="106"/>
                    <a:pt x="37427" y="39"/>
                    <a:pt x="35792" y="39"/>
                  </a:cubicBezTo>
                  <a:cubicBezTo>
                    <a:pt x="34481" y="47"/>
                    <a:pt x="33169" y="50"/>
                    <a:pt x="31856" y="50"/>
                  </a:cubicBezTo>
                  <a:cubicBezTo>
                    <a:pt x="26685" y="50"/>
                    <a:pt x="21508" y="1"/>
                    <a:pt x="16332" y="1"/>
                  </a:cubicBezTo>
                  <a:close/>
                </a:path>
              </a:pathLst>
            </a:custGeom>
            <a:solidFill>
              <a:srgbClr val="8A7C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0" name="Google Shape;826;p70">
              <a:extLst>
                <a:ext uri="{FF2B5EF4-FFF2-40B4-BE49-F238E27FC236}">
                  <a16:creationId xmlns:a16="http://schemas.microsoft.com/office/drawing/2014/main" id="{FD1D8B74-E192-E7C1-847C-517CB72EF950}"/>
                </a:ext>
              </a:extLst>
            </p:cNvPr>
            <p:cNvSpPr/>
            <p:nvPr/>
          </p:nvSpPr>
          <p:spPr>
            <a:xfrm>
              <a:off x="4464025" y="4225475"/>
              <a:ext cx="1682875" cy="79250"/>
            </a:xfrm>
            <a:custGeom>
              <a:avLst/>
              <a:gdLst/>
              <a:ahLst/>
              <a:cxnLst/>
              <a:rect l="l" t="t" r="r" b="b"/>
              <a:pathLst>
                <a:path w="67315" h="3170" extrusionOk="0">
                  <a:moveTo>
                    <a:pt x="62178" y="1"/>
                  </a:moveTo>
                  <a:cubicBezTo>
                    <a:pt x="50403" y="34"/>
                    <a:pt x="38628" y="34"/>
                    <a:pt x="26853" y="34"/>
                  </a:cubicBezTo>
                  <a:cubicBezTo>
                    <a:pt x="25518" y="34"/>
                    <a:pt x="24184" y="101"/>
                    <a:pt x="22850" y="101"/>
                  </a:cubicBezTo>
                  <a:cubicBezTo>
                    <a:pt x="21837" y="125"/>
                    <a:pt x="20807" y="248"/>
                    <a:pt x="19785" y="248"/>
                  </a:cubicBezTo>
                  <a:cubicBezTo>
                    <a:pt x="19359" y="248"/>
                    <a:pt x="18935" y="227"/>
                    <a:pt x="18513" y="168"/>
                  </a:cubicBezTo>
                  <a:cubicBezTo>
                    <a:pt x="18157" y="168"/>
                    <a:pt x="17802" y="153"/>
                    <a:pt x="17446" y="153"/>
                  </a:cubicBezTo>
                  <a:cubicBezTo>
                    <a:pt x="17268" y="153"/>
                    <a:pt x="17090" y="157"/>
                    <a:pt x="16912" y="168"/>
                  </a:cubicBezTo>
                  <a:cubicBezTo>
                    <a:pt x="14574" y="335"/>
                    <a:pt x="12235" y="377"/>
                    <a:pt x="9897" y="377"/>
                  </a:cubicBezTo>
                  <a:cubicBezTo>
                    <a:pt x="7461" y="377"/>
                    <a:pt x="5025" y="331"/>
                    <a:pt x="2589" y="331"/>
                  </a:cubicBezTo>
                  <a:cubicBezTo>
                    <a:pt x="2226" y="331"/>
                    <a:pt x="1864" y="332"/>
                    <a:pt x="1501" y="334"/>
                  </a:cubicBezTo>
                  <a:cubicBezTo>
                    <a:pt x="901" y="368"/>
                    <a:pt x="400" y="535"/>
                    <a:pt x="167" y="1168"/>
                  </a:cubicBezTo>
                  <a:cubicBezTo>
                    <a:pt x="0" y="1635"/>
                    <a:pt x="100" y="2036"/>
                    <a:pt x="400" y="2403"/>
                  </a:cubicBezTo>
                  <a:cubicBezTo>
                    <a:pt x="718" y="2778"/>
                    <a:pt x="1137" y="2804"/>
                    <a:pt x="1568" y="2804"/>
                  </a:cubicBezTo>
                  <a:cubicBezTo>
                    <a:pt x="1635" y="2804"/>
                    <a:pt x="1701" y="2803"/>
                    <a:pt x="1768" y="2803"/>
                  </a:cubicBezTo>
                  <a:lnTo>
                    <a:pt x="61944" y="2803"/>
                  </a:lnTo>
                  <a:cubicBezTo>
                    <a:pt x="62111" y="2803"/>
                    <a:pt x="62283" y="2778"/>
                    <a:pt x="62444" y="2778"/>
                  </a:cubicBezTo>
                  <a:cubicBezTo>
                    <a:pt x="62703" y="2778"/>
                    <a:pt x="62935" y="2841"/>
                    <a:pt x="63078" y="3170"/>
                  </a:cubicBezTo>
                  <a:cubicBezTo>
                    <a:pt x="63586" y="3038"/>
                    <a:pt x="64105" y="3023"/>
                    <a:pt x="64622" y="3023"/>
                  </a:cubicBezTo>
                  <a:cubicBezTo>
                    <a:pt x="64774" y="3023"/>
                    <a:pt x="64927" y="3024"/>
                    <a:pt x="65079" y="3024"/>
                  </a:cubicBezTo>
                  <a:cubicBezTo>
                    <a:pt x="65325" y="3024"/>
                    <a:pt x="65571" y="3021"/>
                    <a:pt x="65814" y="3003"/>
                  </a:cubicBezTo>
                  <a:cubicBezTo>
                    <a:pt x="66481" y="2936"/>
                    <a:pt x="66915" y="2603"/>
                    <a:pt x="67148" y="1969"/>
                  </a:cubicBezTo>
                  <a:cubicBezTo>
                    <a:pt x="67315" y="1469"/>
                    <a:pt x="67181" y="1002"/>
                    <a:pt x="66681" y="701"/>
                  </a:cubicBezTo>
                  <a:cubicBezTo>
                    <a:pt x="66617" y="683"/>
                    <a:pt x="66561" y="675"/>
                    <a:pt x="66512" y="675"/>
                  </a:cubicBezTo>
                  <a:cubicBezTo>
                    <a:pt x="66202" y="675"/>
                    <a:pt x="66158" y="1005"/>
                    <a:pt x="66014" y="1235"/>
                  </a:cubicBezTo>
                  <a:cubicBezTo>
                    <a:pt x="65900" y="1434"/>
                    <a:pt x="65835" y="1731"/>
                    <a:pt x="65590" y="1731"/>
                  </a:cubicBezTo>
                  <a:cubicBezTo>
                    <a:pt x="65548" y="1731"/>
                    <a:pt x="65501" y="1722"/>
                    <a:pt x="65447" y="1702"/>
                  </a:cubicBezTo>
                  <a:cubicBezTo>
                    <a:pt x="65113" y="1569"/>
                    <a:pt x="65280" y="1235"/>
                    <a:pt x="65313" y="968"/>
                  </a:cubicBezTo>
                  <a:cubicBezTo>
                    <a:pt x="65347" y="768"/>
                    <a:pt x="65447" y="568"/>
                    <a:pt x="65280" y="368"/>
                  </a:cubicBezTo>
                  <a:cubicBezTo>
                    <a:pt x="65047" y="301"/>
                    <a:pt x="64813" y="234"/>
                    <a:pt x="64580" y="168"/>
                  </a:cubicBezTo>
                  <a:cubicBezTo>
                    <a:pt x="64453" y="183"/>
                    <a:pt x="64328" y="190"/>
                    <a:pt x="64202" y="190"/>
                  </a:cubicBezTo>
                  <a:cubicBezTo>
                    <a:pt x="63535" y="190"/>
                    <a:pt x="62880" y="1"/>
                    <a:pt x="62178" y="1"/>
                  </a:cubicBezTo>
                  <a:close/>
                </a:path>
              </a:pathLst>
            </a:custGeom>
            <a:solidFill>
              <a:srgbClr val="8A7C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1" name="Google Shape;827;p70">
              <a:extLst>
                <a:ext uri="{FF2B5EF4-FFF2-40B4-BE49-F238E27FC236}">
                  <a16:creationId xmlns:a16="http://schemas.microsoft.com/office/drawing/2014/main" id="{EF9C576E-43CD-27DD-9B4A-617CB91924B9}"/>
                </a:ext>
              </a:extLst>
            </p:cNvPr>
            <p:cNvSpPr/>
            <p:nvPr/>
          </p:nvSpPr>
          <p:spPr>
            <a:xfrm>
              <a:off x="6086850" y="4076200"/>
              <a:ext cx="473675" cy="203425"/>
            </a:xfrm>
            <a:custGeom>
              <a:avLst/>
              <a:gdLst/>
              <a:ahLst/>
              <a:cxnLst/>
              <a:rect l="l" t="t" r="r" b="b"/>
              <a:pathLst>
                <a:path w="18947" h="8137" extrusionOk="0">
                  <a:moveTo>
                    <a:pt x="9707" y="1"/>
                  </a:moveTo>
                  <a:cubicBezTo>
                    <a:pt x="8173" y="101"/>
                    <a:pt x="6638" y="335"/>
                    <a:pt x="5204" y="1002"/>
                  </a:cubicBezTo>
                  <a:cubicBezTo>
                    <a:pt x="2902" y="2136"/>
                    <a:pt x="1434" y="4037"/>
                    <a:pt x="367" y="6339"/>
                  </a:cubicBezTo>
                  <a:cubicBezTo>
                    <a:pt x="267" y="6639"/>
                    <a:pt x="167" y="6906"/>
                    <a:pt x="100" y="7206"/>
                  </a:cubicBezTo>
                  <a:cubicBezTo>
                    <a:pt x="0" y="7573"/>
                    <a:pt x="67" y="7907"/>
                    <a:pt x="434" y="8073"/>
                  </a:cubicBezTo>
                  <a:cubicBezTo>
                    <a:pt x="508" y="8104"/>
                    <a:pt x="575" y="8118"/>
                    <a:pt x="636" y="8118"/>
                  </a:cubicBezTo>
                  <a:cubicBezTo>
                    <a:pt x="906" y="8118"/>
                    <a:pt x="1059" y="7851"/>
                    <a:pt x="1168" y="7606"/>
                  </a:cubicBezTo>
                  <a:cubicBezTo>
                    <a:pt x="1301" y="7306"/>
                    <a:pt x="1434" y="6973"/>
                    <a:pt x="1568" y="6672"/>
                  </a:cubicBezTo>
                  <a:cubicBezTo>
                    <a:pt x="2949" y="3126"/>
                    <a:pt x="6043" y="1184"/>
                    <a:pt x="9442" y="1184"/>
                  </a:cubicBezTo>
                  <a:cubicBezTo>
                    <a:pt x="10231" y="1184"/>
                    <a:pt x="11037" y="1288"/>
                    <a:pt x="11842" y="1502"/>
                  </a:cubicBezTo>
                  <a:cubicBezTo>
                    <a:pt x="14911" y="2303"/>
                    <a:pt x="16612" y="4671"/>
                    <a:pt x="17613" y="7573"/>
                  </a:cubicBezTo>
                  <a:cubicBezTo>
                    <a:pt x="17793" y="7805"/>
                    <a:pt x="17934" y="8137"/>
                    <a:pt x="18219" y="8137"/>
                  </a:cubicBezTo>
                  <a:cubicBezTo>
                    <a:pt x="18303" y="8137"/>
                    <a:pt x="18400" y="8108"/>
                    <a:pt x="18513" y="8040"/>
                  </a:cubicBezTo>
                  <a:cubicBezTo>
                    <a:pt x="18947" y="7773"/>
                    <a:pt x="18847" y="7340"/>
                    <a:pt x="18680" y="6973"/>
                  </a:cubicBezTo>
                  <a:cubicBezTo>
                    <a:pt x="18613" y="6772"/>
                    <a:pt x="18580" y="6572"/>
                    <a:pt x="18513" y="6372"/>
                  </a:cubicBezTo>
                  <a:cubicBezTo>
                    <a:pt x="17246" y="3870"/>
                    <a:pt x="15578" y="1736"/>
                    <a:pt x="12943" y="568"/>
                  </a:cubicBezTo>
                  <a:cubicBezTo>
                    <a:pt x="12809" y="535"/>
                    <a:pt x="12676" y="501"/>
                    <a:pt x="12542" y="501"/>
                  </a:cubicBezTo>
                  <a:cubicBezTo>
                    <a:pt x="12242" y="401"/>
                    <a:pt x="11942" y="301"/>
                    <a:pt x="11642" y="201"/>
                  </a:cubicBezTo>
                  <a:cubicBezTo>
                    <a:pt x="11275" y="201"/>
                    <a:pt x="10875" y="168"/>
                    <a:pt x="10508" y="134"/>
                  </a:cubicBezTo>
                  <a:cubicBezTo>
                    <a:pt x="10369" y="134"/>
                    <a:pt x="10238" y="156"/>
                    <a:pt x="10113" y="156"/>
                  </a:cubicBezTo>
                  <a:cubicBezTo>
                    <a:pt x="9968" y="156"/>
                    <a:pt x="9833" y="127"/>
                    <a:pt x="9707" y="1"/>
                  </a:cubicBezTo>
                  <a:close/>
                </a:path>
              </a:pathLst>
            </a:custGeom>
            <a:solidFill>
              <a:srgbClr val="BB92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2" name="Google Shape;828;p70">
              <a:extLst>
                <a:ext uri="{FF2B5EF4-FFF2-40B4-BE49-F238E27FC236}">
                  <a16:creationId xmlns:a16="http://schemas.microsoft.com/office/drawing/2014/main" id="{DA1DD594-2C6F-8930-9AC0-28C34A2E8707}"/>
                </a:ext>
              </a:extLst>
            </p:cNvPr>
            <p:cNvSpPr/>
            <p:nvPr/>
          </p:nvSpPr>
          <p:spPr>
            <a:xfrm>
              <a:off x="6979150" y="3826875"/>
              <a:ext cx="98425" cy="5025"/>
            </a:xfrm>
            <a:custGeom>
              <a:avLst/>
              <a:gdLst/>
              <a:ahLst/>
              <a:cxnLst/>
              <a:rect l="l" t="t" r="r" b="b"/>
              <a:pathLst>
                <a:path w="3937" h="201" extrusionOk="0">
                  <a:moveTo>
                    <a:pt x="1981" y="0"/>
                  </a:moveTo>
                  <a:cubicBezTo>
                    <a:pt x="1326" y="0"/>
                    <a:pt x="667" y="67"/>
                    <a:pt x="0" y="200"/>
                  </a:cubicBezTo>
                  <a:lnTo>
                    <a:pt x="3936" y="200"/>
                  </a:lnTo>
                  <a:cubicBezTo>
                    <a:pt x="3286" y="67"/>
                    <a:pt x="2635" y="0"/>
                    <a:pt x="1981" y="0"/>
                  </a:cubicBezTo>
                  <a:close/>
                </a:path>
              </a:pathLst>
            </a:custGeom>
            <a:solidFill>
              <a:srgbClr val="CAC8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4" name="Google Shape;829;p70">
              <a:extLst>
                <a:ext uri="{FF2B5EF4-FFF2-40B4-BE49-F238E27FC236}">
                  <a16:creationId xmlns:a16="http://schemas.microsoft.com/office/drawing/2014/main" id="{CBAECB85-95EF-4464-C5EC-437F18B8B53B}"/>
                </a:ext>
              </a:extLst>
            </p:cNvPr>
            <p:cNvSpPr/>
            <p:nvPr/>
          </p:nvSpPr>
          <p:spPr>
            <a:xfrm>
              <a:off x="5780800" y="3867675"/>
              <a:ext cx="252700" cy="322800"/>
            </a:xfrm>
            <a:custGeom>
              <a:avLst/>
              <a:gdLst/>
              <a:ahLst/>
              <a:cxnLst/>
              <a:rect l="l" t="t" r="r" b="b"/>
              <a:pathLst>
                <a:path w="10108" h="12912" extrusionOk="0">
                  <a:moveTo>
                    <a:pt x="796" y="1"/>
                  </a:moveTo>
                  <a:cubicBezTo>
                    <a:pt x="675" y="1"/>
                    <a:pt x="555" y="1"/>
                    <a:pt x="434" y="3"/>
                  </a:cubicBezTo>
                  <a:cubicBezTo>
                    <a:pt x="334" y="3"/>
                    <a:pt x="234" y="36"/>
                    <a:pt x="167" y="136"/>
                  </a:cubicBezTo>
                  <a:cubicBezTo>
                    <a:pt x="167" y="1270"/>
                    <a:pt x="167" y="2438"/>
                    <a:pt x="167" y="3605"/>
                  </a:cubicBezTo>
                  <a:cubicBezTo>
                    <a:pt x="0" y="3805"/>
                    <a:pt x="0" y="3972"/>
                    <a:pt x="167" y="4172"/>
                  </a:cubicBezTo>
                  <a:cubicBezTo>
                    <a:pt x="200" y="4306"/>
                    <a:pt x="200" y="4439"/>
                    <a:pt x="200" y="4606"/>
                  </a:cubicBezTo>
                  <a:cubicBezTo>
                    <a:pt x="400" y="5507"/>
                    <a:pt x="133" y="6474"/>
                    <a:pt x="300" y="7375"/>
                  </a:cubicBezTo>
                  <a:cubicBezTo>
                    <a:pt x="300" y="8309"/>
                    <a:pt x="334" y="9243"/>
                    <a:pt x="334" y="10177"/>
                  </a:cubicBezTo>
                  <a:cubicBezTo>
                    <a:pt x="200" y="10377"/>
                    <a:pt x="200" y="10544"/>
                    <a:pt x="334" y="10744"/>
                  </a:cubicBezTo>
                  <a:cubicBezTo>
                    <a:pt x="434" y="11144"/>
                    <a:pt x="234" y="11578"/>
                    <a:pt x="467" y="11978"/>
                  </a:cubicBezTo>
                  <a:cubicBezTo>
                    <a:pt x="1234" y="11678"/>
                    <a:pt x="1801" y="11077"/>
                    <a:pt x="2535" y="10910"/>
                  </a:cubicBezTo>
                  <a:cubicBezTo>
                    <a:pt x="2802" y="10810"/>
                    <a:pt x="3036" y="10777"/>
                    <a:pt x="3269" y="10610"/>
                  </a:cubicBezTo>
                  <a:cubicBezTo>
                    <a:pt x="4361" y="9975"/>
                    <a:pt x="4728" y="9626"/>
                    <a:pt x="5064" y="9626"/>
                  </a:cubicBezTo>
                  <a:cubicBezTo>
                    <a:pt x="5414" y="9626"/>
                    <a:pt x="5730" y="10008"/>
                    <a:pt x="6805" y="10844"/>
                  </a:cubicBezTo>
                  <a:cubicBezTo>
                    <a:pt x="6905" y="10910"/>
                    <a:pt x="6972" y="11011"/>
                    <a:pt x="7072" y="11077"/>
                  </a:cubicBezTo>
                  <a:cubicBezTo>
                    <a:pt x="7405" y="11311"/>
                    <a:pt x="7772" y="11544"/>
                    <a:pt x="8173" y="11644"/>
                  </a:cubicBezTo>
                  <a:cubicBezTo>
                    <a:pt x="8673" y="12045"/>
                    <a:pt x="9207" y="12412"/>
                    <a:pt x="9874" y="12912"/>
                  </a:cubicBezTo>
                  <a:cubicBezTo>
                    <a:pt x="9940" y="9042"/>
                    <a:pt x="10007" y="5407"/>
                    <a:pt x="10074" y="1771"/>
                  </a:cubicBezTo>
                  <a:cubicBezTo>
                    <a:pt x="10107" y="1671"/>
                    <a:pt x="10107" y="1570"/>
                    <a:pt x="10007" y="1470"/>
                  </a:cubicBezTo>
                  <a:cubicBezTo>
                    <a:pt x="9707" y="1237"/>
                    <a:pt x="9340" y="1170"/>
                    <a:pt x="8973" y="1103"/>
                  </a:cubicBezTo>
                  <a:cubicBezTo>
                    <a:pt x="6320" y="368"/>
                    <a:pt x="3575" y="1"/>
                    <a:pt x="796" y="1"/>
                  </a:cubicBezTo>
                  <a:close/>
                </a:path>
              </a:pathLst>
            </a:custGeom>
            <a:solidFill>
              <a:srgbClr val="BB92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5" name="Google Shape;830;p70">
              <a:extLst>
                <a:ext uri="{FF2B5EF4-FFF2-40B4-BE49-F238E27FC236}">
                  <a16:creationId xmlns:a16="http://schemas.microsoft.com/office/drawing/2014/main" id="{8D4BC0AF-0315-D177-5CD0-5897CD0BF4EA}"/>
                </a:ext>
              </a:extLst>
            </p:cNvPr>
            <p:cNvSpPr/>
            <p:nvPr/>
          </p:nvSpPr>
          <p:spPr>
            <a:xfrm>
              <a:off x="6040975" y="4100925"/>
              <a:ext cx="561250" cy="235500"/>
            </a:xfrm>
            <a:custGeom>
              <a:avLst/>
              <a:gdLst/>
              <a:ahLst/>
              <a:cxnLst/>
              <a:rect l="l" t="t" r="r" b="b"/>
              <a:pathLst>
                <a:path w="22450" h="9420" extrusionOk="0">
                  <a:moveTo>
                    <a:pt x="11467" y="0"/>
                  </a:moveTo>
                  <a:cubicBezTo>
                    <a:pt x="11294" y="0"/>
                    <a:pt x="11119" y="5"/>
                    <a:pt x="10942" y="13"/>
                  </a:cubicBezTo>
                  <a:cubicBezTo>
                    <a:pt x="7639" y="179"/>
                    <a:pt x="5271" y="1747"/>
                    <a:pt x="3636" y="4549"/>
                  </a:cubicBezTo>
                  <a:cubicBezTo>
                    <a:pt x="3470" y="4883"/>
                    <a:pt x="3236" y="5250"/>
                    <a:pt x="3403" y="5683"/>
                  </a:cubicBezTo>
                  <a:cubicBezTo>
                    <a:pt x="3837" y="6017"/>
                    <a:pt x="4103" y="6417"/>
                    <a:pt x="3837" y="6951"/>
                  </a:cubicBezTo>
                  <a:cubicBezTo>
                    <a:pt x="3615" y="7458"/>
                    <a:pt x="3213" y="7754"/>
                    <a:pt x="2630" y="7754"/>
                  </a:cubicBezTo>
                  <a:cubicBezTo>
                    <a:pt x="2599" y="7754"/>
                    <a:pt x="2568" y="7753"/>
                    <a:pt x="2536" y="7752"/>
                  </a:cubicBezTo>
                  <a:cubicBezTo>
                    <a:pt x="2324" y="7740"/>
                    <a:pt x="2117" y="7737"/>
                    <a:pt x="1910" y="7737"/>
                  </a:cubicBezTo>
                  <a:cubicBezTo>
                    <a:pt x="1498" y="7737"/>
                    <a:pt x="1090" y="7752"/>
                    <a:pt x="668" y="7752"/>
                  </a:cubicBezTo>
                  <a:cubicBezTo>
                    <a:pt x="367" y="7752"/>
                    <a:pt x="67" y="7752"/>
                    <a:pt x="0" y="8152"/>
                  </a:cubicBezTo>
                  <a:cubicBezTo>
                    <a:pt x="201" y="9086"/>
                    <a:pt x="868" y="9419"/>
                    <a:pt x="1702" y="9419"/>
                  </a:cubicBezTo>
                  <a:lnTo>
                    <a:pt x="20715" y="9419"/>
                  </a:lnTo>
                  <a:cubicBezTo>
                    <a:pt x="21649" y="9419"/>
                    <a:pt x="22283" y="8952"/>
                    <a:pt x="22450" y="7952"/>
                  </a:cubicBezTo>
                  <a:cubicBezTo>
                    <a:pt x="22207" y="7769"/>
                    <a:pt x="21942" y="7725"/>
                    <a:pt x="21673" y="7725"/>
                  </a:cubicBezTo>
                  <a:cubicBezTo>
                    <a:pt x="21424" y="7725"/>
                    <a:pt x="21171" y="7763"/>
                    <a:pt x="20926" y="7763"/>
                  </a:cubicBezTo>
                  <a:cubicBezTo>
                    <a:pt x="20855" y="7763"/>
                    <a:pt x="20785" y="7760"/>
                    <a:pt x="20715" y="7752"/>
                  </a:cubicBezTo>
                  <a:cubicBezTo>
                    <a:pt x="20048" y="7651"/>
                    <a:pt x="19281" y="7618"/>
                    <a:pt x="19448" y="6584"/>
                  </a:cubicBezTo>
                  <a:cubicBezTo>
                    <a:pt x="19648" y="6317"/>
                    <a:pt x="19548" y="6050"/>
                    <a:pt x="19448" y="5783"/>
                  </a:cubicBezTo>
                  <a:cubicBezTo>
                    <a:pt x="18747" y="4282"/>
                    <a:pt x="17947" y="2881"/>
                    <a:pt x="16646" y="1814"/>
                  </a:cubicBezTo>
                  <a:cubicBezTo>
                    <a:pt x="15114" y="527"/>
                    <a:pt x="13414" y="0"/>
                    <a:pt x="11467" y="0"/>
                  </a:cubicBezTo>
                  <a:close/>
                </a:path>
              </a:pathLst>
            </a:custGeom>
            <a:solidFill>
              <a:srgbClr val="8A7C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6" name="Google Shape;831;p70">
              <a:extLst>
                <a:ext uri="{FF2B5EF4-FFF2-40B4-BE49-F238E27FC236}">
                  <a16:creationId xmlns:a16="http://schemas.microsoft.com/office/drawing/2014/main" id="{A66456FC-AD5B-A48F-365B-A9274A219ABD}"/>
                </a:ext>
              </a:extLst>
            </p:cNvPr>
            <p:cNvSpPr/>
            <p:nvPr/>
          </p:nvSpPr>
          <p:spPr>
            <a:xfrm>
              <a:off x="6597200" y="4183575"/>
              <a:ext cx="974050" cy="50725"/>
            </a:xfrm>
            <a:custGeom>
              <a:avLst/>
              <a:gdLst/>
              <a:ahLst/>
              <a:cxnLst/>
              <a:rect l="l" t="t" r="r" b="b"/>
              <a:pathLst>
                <a:path w="38962" h="2029" extrusionOk="0">
                  <a:moveTo>
                    <a:pt x="15286" y="1"/>
                  </a:moveTo>
                  <a:cubicBezTo>
                    <a:pt x="13709" y="1"/>
                    <a:pt x="12128" y="53"/>
                    <a:pt x="10542" y="176"/>
                  </a:cubicBezTo>
                  <a:cubicBezTo>
                    <a:pt x="7006" y="443"/>
                    <a:pt x="3436" y="876"/>
                    <a:pt x="1" y="1844"/>
                  </a:cubicBezTo>
                  <a:cubicBezTo>
                    <a:pt x="153" y="1996"/>
                    <a:pt x="327" y="2029"/>
                    <a:pt x="499" y="2029"/>
                  </a:cubicBezTo>
                  <a:cubicBezTo>
                    <a:pt x="627" y="2029"/>
                    <a:pt x="754" y="2010"/>
                    <a:pt x="868" y="2010"/>
                  </a:cubicBezTo>
                  <a:lnTo>
                    <a:pt x="37894" y="2010"/>
                  </a:lnTo>
                  <a:cubicBezTo>
                    <a:pt x="38052" y="2010"/>
                    <a:pt x="38215" y="2029"/>
                    <a:pt x="38374" y="2029"/>
                  </a:cubicBezTo>
                  <a:cubicBezTo>
                    <a:pt x="38586" y="2029"/>
                    <a:pt x="38790" y="1996"/>
                    <a:pt x="38962" y="1844"/>
                  </a:cubicBezTo>
                  <a:cubicBezTo>
                    <a:pt x="35926" y="1577"/>
                    <a:pt x="32857" y="1310"/>
                    <a:pt x="29789" y="976"/>
                  </a:cubicBezTo>
                  <a:cubicBezTo>
                    <a:pt x="24955" y="498"/>
                    <a:pt x="20139" y="1"/>
                    <a:pt x="15286" y="1"/>
                  </a:cubicBezTo>
                  <a:close/>
                </a:path>
              </a:pathLst>
            </a:custGeom>
            <a:solidFill>
              <a:srgbClr val="665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7" name="Google Shape;832;p70">
              <a:extLst>
                <a:ext uri="{FF2B5EF4-FFF2-40B4-BE49-F238E27FC236}">
                  <a16:creationId xmlns:a16="http://schemas.microsoft.com/office/drawing/2014/main" id="{CF4DF32A-6F7A-6731-E4FE-8D313BBEEB75}"/>
                </a:ext>
              </a:extLst>
            </p:cNvPr>
            <p:cNvSpPr/>
            <p:nvPr/>
          </p:nvSpPr>
          <p:spPr>
            <a:xfrm>
              <a:off x="4926850" y="4182950"/>
              <a:ext cx="1151675" cy="51350"/>
            </a:xfrm>
            <a:custGeom>
              <a:avLst/>
              <a:gdLst/>
              <a:ahLst/>
              <a:cxnLst/>
              <a:rect l="l" t="t" r="r" b="b"/>
              <a:pathLst>
                <a:path w="46067" h="2054" extrusionOk="0">
                  <a:moveTo>
                    <a:pt x="31628" y="0"/>
                  </a:moveTo>
                  <a:cubicBezTo>
                    <a:pt x="30815" y="0"/>
                    <a:pt x="30001" y="12"/>
                    <a:pt x="29188" y="34"/>
                  </a:cubicBezTo>
                  <a:cubicBezTo>
                    <a:pt x="19448" y="268"/>
                    <a:pt x="9741" y="1335"/>
                    <a:pt x="0" y="1869"/>
                  </a:cubicBezTo>
                  <a:cubicBezTo>
                    <a:pt x="153" y="2021"/>
                    <a:pt x="338" y="2054"/>
                    <a:pt x="531" y="2054"/>
                  </a:cubicBezTo>
                  <a:cubicBezTo>
                    <a:pt x="676" y="2054"/>
                    <a:pt x="825" y="2035"/>
                    <a:pt x="968" y="2035"/>
                  </a:cubicBezTo>
                  <a:lnTo>
                    <a:pt x="45199" y="2035"/>
                  </a:lnTo>
                  <a:cubicBezTo>
                    <a:pt x="45328" y="2035"/>
                    <a:pt x="45463" y="2054"/>
                    <a:pt x="45593" y="2054"/>
                  </a:cubicBezTo>
                  <a:cubicBezTo>
                    <a:pt x="45767" y="2054"/>
                    <a:pt x="45933" y="2021"/>
                    <a:pt x="46067" y="1869"/>
                  </a:cubicBezTo>
                  <a:cubicBezTo>
                    <a:pt x="45433" y="1669"/>
                    <a:pt x="44766" y="1435"/>
                    <a:pt x="44098" y="1268"/>
                  </a:cubicBezTo>
                  <a:cubicBezTo>
                    <a:pt x="39992" y="319"/>
                    <a:pt x="35816" y="0"/>
                    <a:pt x="31628" y="0"/>
                  </a:cubicBezTo>
                  <a:close/>
                </a:path>
              </a:pathLst>
            </a:custGeom>
            <a:solidFill>
              <a:srgbClr val="665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8" name="Google Shape;833;p70">
              <a:extLst>
                <a:ext uri="{FF2B5EF4-FFF2-40B4-BE49-F238E27FC236}">
                  <a16:creationId xmlns:a16="http://schemas.microsoft.com/office/drawing/2014/main" id="{A92A4530-EC3C-58A5-7972-95140F7A56EE}"/>
                </a:ext>
              </a:extLst>
            </p:cNvPr>
            <p:cNvSpPr/>
            <p:nvPr/>
          </p:nvSpPr>
          <p:spPr>
            <a:xfrm>
              <a:off x="5789125" y="3848550"/>
              <a:ext cx="254375" cy="58400"/>
            </a:xfrm>
            <a:custGeom>
              <a:avLst/>
              <a:gdLst/>
              <a:ahLst/>
              <a:cxnLst/>
              <a:rect l="l" t="t" r="r" b="b"/>
              <a:pathLst>
                <a:path w="10175" h="2336" extrusionOk="0">
                  <a:moveTo>
                    <a:pt x="1902" y="67"/>
                  </a:moveTo>
                  <a:cubicBezTo>
                    <a:pt x="1168" y="101"/>
                    <a:pt x="368" y="0"/>
                    <a:pt x="1" y="868"/>
                  </a:cubicBezTo>
                  <a:cubicBezTo>
                    <a:pt x="81" y="1048"/>
                    <a:pt x="197" y="1084"/>
                    <a:pt x="334" y="1084"/>
                  </a:cubicBezTo>
                  <a:cubicBezTo>
                    <a:pt x="426" y="1084"/>
                    <a:pt x="528" y="1068"/>
                    <a:pt x="634" y="1068"/>
                  </a:cubicBezTo>
                  <a:cubicBezTo>
                    <a:pt x="927" y="1056"/>
                    <a:pt x="1220" y="1048"/>
                    <a:pt x="1513" y="1048"/>
                  </a:cubicBezTo>
                  <a:cubicBezTo>
                    <a:pt x="2021" y="1048"/>
                    <a:pt x="2529" y="1071"/>
                    <a:pt x="3036" y="1135"/>
                  </a:cubicBezTo>
                  <a:cubicBezTo>
                    <a:pt x="5271" y="1368"/>
                    <a:pt x="7506" y="1802"/>
                    <a:pt x="9708" y="2335"/>
                  </a:cubicBezTo>
                  <a:cubicBezTo>
                    <a:pt x="10175" y="2102"/>
                    <a:pt x="10141" y="1802"/>
                    <a:pt x="9908" y="1435"/>
                  </a:cubicBezTo>
                  <a:cubicBezTo>
                    <a:pt x="7306" y="568"/>
                    <a:pt x="4604" y="201"/>
                    <a:pt x="1902" y="67"/>
                  </a:cubicBezTo>
                  <a:close/>
                </a:path>
              </a:pathLst>
            </a:custGeom>
            <a:solidFill>
              <a:srgbClr val="986E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9" name="Google Shape;834;p70">
              <a:extLst>
                <a:ext uri="{FF2B5EF4-FFF2-40B4-BE49-F238E27FC236}">
                  <a16:creationId xmlns:a16="http://schemas.microsoft.com/office/drawing/2014/main" id="{51AA6C79-F595-627B-4721-B42E53B39F9D}"/>
                </a:ext>
              </a:extLst>
            </p:cNvPr>
            <p:cNvSpPr/>
            <p:nvPr/>
          </p:nvSpPr>
          <p:spPr>
            <a:xfrm>
              <a:off x="6568850" y="3883300"/>
              <a:ext cx="1288450" cy="137775"/>
            </a:xfrm>
            <a:custGeom>
              <a:avLst/>
              <a:gdLst/>
              <a:ahLst/>
              <a:cxnLst/>
              <a:rect l="l" t="t" r="r" b="b"/>
              <a:pathLst>
                <a:path w="51538" h="5511" extrusionOk="0">
                  <a:moveTo>
                    <a:pt x="18760" y="0"/>
                  </a:moveTo>
                  <a:cubicBezTo>
                    <a:pt x="13883" y="0"/>
                    <a:pt x="9161" y="929"/>
                    <a:pt x="4570" y="2647"/>
                  </a:cubicBezTo>
                  <a:cubicBezTo>
                    <a:pt x="3003" y="3214"/>
                    <a:pt x="1435" y="3881"/>
                    <a:pt x="1" y="4815"/>
                  </a:cubicBezTo>
                  <a:cubicBezTo>
                    <a:pt x="1535" y="4281"/>
                    <a:pt x="3003" y="3681"/>
                    <a:pt x="4537" y="3180"/>
                  </a:cubicBezTo>
                  <a:cubicBezTo>
                    <a:pt x="8573" y="1813"/>
                    <a:pt x="12676" y="912"/>
                    <a:pt x="16979" y="745"/>
                  </a:cubicBezTo>
                  <a:cubicBezTo>
                    <a:pt x="17444" y="731"/>
                    <a:pt x="17909" y="725"/>
                    <a:pt x="18373" y="725"/>
                  </a:cubicBezTo>
                  <a:cubicBezTo>
                    <a:pt x="22366" y="725"/>
                    <a:pt x="26314" y="1218"/>
                    <a:pt x="30289" y="1846"/>
                  </a:cubicBezTo>
                  <a:cubicBezTo>
                    <a:pt x="36226" y="2780"/>
                    <a:pt x="42164" y="3948"/>
                    <a:pt x="48102" y="5015"/>
                  </a:cubicBezTo>
                  <a:cubicBezTo>
                    <a:pt x="49069" y="5214"/>
                    <a:pt x="50012" y="5510"/>
                    <a:pt x="51014" y="5510"/>
                  </a:cubicBezTo>
                  <a:cubicBezTo>
                    <a:pt x="51186" y="5510"/>
                    <a:pt x="51361" y="5502"/>
                    <a:pt x="51537" y="5482"/>
                  </a:cubicBezTo>
                  <a:cubicBezTo>
                    <a:pt x="48502" y="4782"/>
                    <a:pt x="45466" y="4048"/>
                    <a:pt x="42397" y="3414"/>
                  </a:cubicBezTo>
                  <a:cubicBezTo>
                    <a:pt x="39062" y="2713"/>
                    <a:pt x="35693" y="2080"/>
                    <a:pt x="32324" y="1446"/>
                  </a:cubicBezTo>
                  <a:cubicBezTo>
                    <a:pt x="28454" y="712"/>
                    <a:pt x="24551" y="245"/>
                    <a:pt x="20615" y="45"/>
                  </a:cubicBezTo>
                  <a:cubicBezTo>
                    <a:pt x="19994" y="15"/>
                    <a:pt x="19376" y="0"/>
                    <a:pt x="18760" y="0"/>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0" name="Google Shape;835;p70">
              <a:extLst>
                <a:ext uri="{FF2B5EF4-FFF2-40B4-BE49-F238E27FC236}">
                  <a16:creationId xmlns:a16="http://schemas.microsoft.com/office/drawing/2014/main" id="{8DAC7880-CF9F-B443-2413-667C14022C0A}"/>
                </a:ext>
              </a:extLst>
            </p:cNvPr>
            <p:cNvSpPr/>
            <p:nvPr/>
          </p:nvSpPr>
          <p:spPr>
            <a:xfrm>
              <a:off x="6568025" y="3982950"/>
              <a:ext cx="803925" cy="105800"/>
            </a:xfrm>
            <a:custGeom>
              <a:avLst/>
              <a:gdLst/>
              <a:ahLst/>
              <a:cxnLst/>
              <a:rect l="l" t="t" r="r" b="b"/>
              <a:pathLst>
                <a:path w="32157" h="4232" extrusionOk="0">
                  <a:moveTo>
                    <a:pt x="18432" y="0"/>
                  </a:moveTo>
                  <a:cubicBezTo>
                    <a:pt x="12165" y="0"/>
                    <a:pt x="6004" y="1171"/>
                    <a:pt x="0" y="4231"/>
                  </a:cubicBezTo>
                  <a:cubicBezTo>
                    <a:pt x="6421" y="1536"/>
                    <a:pt x="12993" y="477"/>
                    <a:pt x="19656" y="477"/>
                  </a:cubicBezTo>
                  <a:cubicBezTo>
                    <a:pt x="23793" y="477"/>
                    <a:pt x="27965" y="885"/>
                    <a:pt x="32156" y="1563"/>
                  </a:cubicBezTo>
                  <a:cubicBezTo>
                    <a:pt x="27540" y="611"/>
                    <a:pt x="22958" y="0"/>
                    <a:pt x="18432" y="0"/>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1" name="Google Shape;836;p70">
              <a:extLst>
                <a:ext uri="{FF2B5EF4-FFF2-40B4-BE49-F238E27FC236}">
                  <a16:creationId xmlns:a16="http://schemas.microsoft.com/office/drawing/2014/main" id="{F8A099F0-D360-0124-C722-C21C536200D5}"/>
                </a:ext>
              </a:extLst>
            </p:cNvPr>
            <p:cNvSpPr/>
            <p:nvPr/>
          </p:nvSpPr>
          <p:spPr>
            <a:xfrm>
              <a:off x="6658075" y="4079275"/>
              <a:ext cx="633825" cy="61175"/>
            </a:xfrm>
            <a:custGeom>
              <a:avLst/>
              <a:gdLst/>
              <a:ahLst/>
              <a:cxnLst/>
              <a:rect l="l" t="t" r="r" b="b"/>
              <a:pathLst>
                <a:path w="25353" h="2447" extrusionOk="0">
                  <a:moveTo>
                    <a:pt x="13349" y="1"/>
                  </a:moveTo>
                  <a:cubicBezTo>
                    <a:pt x="8869" y="1"/>
                    <a:pt x="4416" y="663"/>
                    <a:pt x="1" y="2446"/>
                  </a:cubicBezTo>
                  <a:cubicBezTo>
                    <a:pt x="4691" y="970"/>
                    <a:pt x="9412" y="426"/>
                    <a:pt x="14154" y="426"/>
                  </a:cubicBezTo>
                  <a:cubicBezTo>
                    <a:pt x="17876" y="426"/>
                    <a:pt x="21611" y="761"/>
                    <a:pt x="25352" y="1246"/>
                  </a:cubicBezTo>
                  <a:cubicBezTo>
                    <a:pt x="21334" y="524"/>
                    <a:pt x="17331" y="1"/>
                    <a:pt x="13349" y="1"/>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2" name="Google Shape;837;p70">
              <a:extLst>
                <a:ext uri="{FF2B5EF4-FFF2-40B4-BE49-F238E27FC236}">
                  <a16:creationId xmlns:a16="http://schemas.microsoft.com/office/drawing/2014/main" id="{2B9108A8-9C0B-BA13-00C2-8C4FBD2C6A73}"/>
                </a:ext>
              </a:extLst>
            </p:cNvPr>
            <p:cNvSpPr/>
            <p:nvPr/>
          </p:nvSpPr>
          <p:spPr>
            <a:xfrm>
              <a:off x="4968550" y="3846625"/>
              <a:ext cx="867300" cy="134550"/>
            </a:xfrm>
            <a:custGeom>
              <a:avLst/>
              <a:gdLst/>
              <a:ahLst/>
              <a:cxnLst/>
              <a:rect l="l" t="t" r="r" b="b"/>
              <a:pathLst>
                <a:path w="34692" h="5382" extrusionOk="0">
                  <a:moveTo>
                    <a:pt x="34175" y="0"/>
                  </a:moveTo>
                  <a:cubicBezTo>
                    <a:pt x="34052" y="0"/>
                    <a:pt x="33924" y="11"/>
                    <a:pt x="33791" y="11"/>
                  </a:cubicBezTo>
                  <a:cubicBezTo>
                    <a:pt x="30689" y="11"/>
                    <a:pt x="27620" y="11"/>
                    <a:pt x="24518" y="344"/>
                  </a:cubicBezTo>
                  <a:cubicBezTo>
                    <a:pt x="21516" y="645"/>
                    <a:pt x="18547" y="1078"/>
                    <a:pt x="15611" y="1612"/>
                  </a:cubicBezTo>
                  <a:cubicBezTo>
                    <a:pt x="12042" y="2246"/>
                    <a:pt x="8540" y="3180"/>
                    <a:pt x="5004" y="3980"/>
                  </a:cubicBezTo>
                  <a:cubicBezTo>
                    <a:pt x="3336" y="4347"/>
                    <a:pt x="1668" y="4814"/>
                    <a:pt x="0" y="5248"/>
                  </a:cubicBezTo>
                  <a:cubicBezTo>
                    <a:pt x="134" y="5337"/>
                    <a:pt x="267" y="5381"/>
                    <a:pt x="391" y="5381"/>
                  </a:cubicBezTo>
                  <a:cubicBezTo>
                    <a:pt x="452" y="5381"/>
                    <a:pt x="512" y="5370"/>
                    <a:pt x="567" y="5348"/>
                  </a:cubicBezTo>
                  <a:cubicBezTo>
                    <a:pt x="6471" y="3947"/>
                    <a:pt x="12376" y="2679"/>
                    <a:pt x="18380" y="1812"/>
                  </a:cubicBezTo>
                  <a:cubicBezTo>
                    <a:pt x="22333" y="1227"/>
                    <a:pt x="26309" y="945"/>
                    <a:pt x="30288" y="945"/>
                  </a:cubicBezTo>
                  <a:cubicBezTo>
                    <a:pt x="31078" y="945"/>
                    <a:pt x="31867" y="956"/>
                    <a:pt x="32657" y="978"/>
                  </a:cubicBezTo>
                  <a:cubicBezTo>
                    <a:pt x="32724" y="945"/>
                    <a:pt x="32790" y="945"/>
                    <a:pt x="32824" y="945"/>
                  </a:cubicBezTo>
                  <a:cubicBezTo>
                    <a:pt x="33391" y="544"/>
                    <a:pt x="34125" y="544"/>
                    <a:pt x="34692" y="144"/>
                  </a:cubicBezTo>
                  <a:cubicBezTo>
                    <a:pt x="34531" y="24"/>
                    <a:pt x="34359" y="0"/>
                    <a:pt x="34175" y="0"/>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3" name="Google Shape;838;p70">
              <a:extLst>
                <a:ext uri="{FF2B5EF4-FFF2-40B4-BE49-F238E27FC236}">
                  <a16:creationId xmlns:a16="http://schemas.microsoft.com/office/drawing/2014/main" id="{C4597BF9-5605-6624-A03A-ED0F7AC8339B}"/>
                </a:ext>
              </a:extLst>
            </p:cNvPr>
            <p:cNvSpPr/>
            <p:nvPr/>
          </p:nvSpPr>
          <p:spPr>
            <a:xfrm>
              <a:off x="5132000" y="4031975"/>
              <a:ext cx="656850" cy="60100"/>
            </a:xfrm>
            <a:custGeom>
              <a:avLst/>
              <a:gdLst/>
              <a:ahLst/>
              <a:cxnLst/>
              <a:rect l="l" t="t" r="r" b="b"/>
              <a:pathLst>
                <a:path w="26274" h="2404" extrusionOk="0">
                  <a:moveTo>
                    <a:pt x="21650" y="0"/>
                  </a:moveTo>
                  <a:cubicBezTo>
                    <a:pt x="19355" y="0"/>
                    <a:pt x="17052" y="131"/>
                    <a:pt x="14777" y="302"/>
                  </a:cubicBezTo>
                  <a:cubicBezTo>
                    <a:pt x="11775" y="502"/>
                    <a:pt x="8806" y="869"/>
                    <a:pt x="5838" y="1336"/>
                  </a:cubicBezTo>
                  <a:cubicBezTo>
                    <a:pt x="3903" y="1670"/>
                    <a:pt x="1935" y="1870"/>
                    <a:pt x="0" y="2404"/>
                  </a:cubicBezTo>
                  <a:cubicBezTo>
                    <a:pt x="6878" y="1534"/>
                    <a:pt x="13756" y="581"/>
                    <a:pt x="20700" y="581"/>
                  </a:cubicBezTo>
                  <a:cubicBezTo>
                    <a:pt x="22546" y="581"/>
                    <a:pt x="24396" y="649"/>
                    <a:pt x="26252" y="803"/>
                  </a:cubicBezTo>
                  <a:cubicBezTo>
                    <a:pt x="26273" y="212"/>
                    <a:pt x="26161" y="115"/>
                    <a:pt x="25941" y="115"/>
                  </a:cubicBezTo>
                  <a:cubicBezTo>
                    <a:pt x="25833" y="115"/>
                    <a:pt x="25699" y="138"/>
                    <a:pt x="25542" y="138"/>
                  </a:cubicBezTo>
                  <a:cubicBezTo>
                    <a:pt x="25513" y="138"/>
                    <a:pt x="25483" y="137"/>
                    <a:pt x="25452" y="135"/>
                  </a:cubicBezTo>
                  <a:cubicBezTo>
                    <a:pt x="24191" y="40"/>
                    <a:pt x="22921" y="0"/>
                    <a:pt x="21650" y="0"/>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4" name="Google Shape;839;p70">
              <a:extLst>
                <a:ext uri="{FF2B5EF4-FFF2-40B4-BE49-F238E27FC236}">
                  <a16:creationId xmlns:a16="http://schemas.microsoft.com/office/drawing/2014/main" id="{0A55D3AE-2686-F724-4619-10A9DFD0F051}"/>
                </a:ext>
              </a:extLst>
            </p:cNvPr>
            <p:cNvSpPr/>
            <p:nvPr/>
          </p:nvSpPr>
          <p:spPr>
            <a:xfrm>
              <a:off x="5222050" y="4120775"/>
              <a:ext cx="567100" cy="37175"/>
            </a:xfrm>
            <a:custGeom>
              <a:avLst/>
              <a:gdLst/>
              <a:ahLst/>
              <a:cxnLst/>
              <a:rect l="l" t="t" r="r" b="b"/>
              <a:pathLst>
                <a:path w="22684" h="1487" extrusionOk="0">
                  <a:moveTo>
                    <a:pt x="18213" y="0"/>
                  </a:moveTo>
                  <a:cubicBezTo>
                    <a:pt x="12110" y="0"/>
                    <a:pt x="6034" y="334"/>
                    <a:pt x="1" y="1487"/>
                  </a:cubicBezTo>
                  <a:cubicBezTo>
                    <a:pt x="5667" y="860"/>
                    <a:pt x="11333" y="497"/>
                    <a:pt x="17028" y="497"/>
                  </a:cubicBezTo>
                  <a:cubicBezTo>
                    <a:pt x="18910" y="497"/>
                    <a:pt x="20795" y="537"/>
                    <a:pt x="22684" y="620"/>
                  </a:cubicBezTo>
                  <a:cubicBezTo>
                    <a:pt x="22684" y="420"/>
                    <a:pt x="22684" y="253"/>
                    <a:pt x="22684" y="53"/>
                  </a:cubicBezTo>
                  <a:cubicBezTo>
                    <a:pt x="21192" y="20"/>
                    <a:pt x="19701" y="0"/>
                    <a:pt x="18213" y="0"/>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5" name="Google Shape;840;p70">
              <a:extLst>
                <a:ext uri="{FF2B5EF4-FFF2-40B4-BE49-F238E27FC236}">
                  <a16:creationId xmlns:a16="http://schemas.microsoft.com/office/drawing/2014/main" id="{3D1AF987-10E5-1364-BBCD-65FFEF93102D}"/>
                </a:ext>
              </a:extLst>
            </p:cNvPr>
            <p:cNvSpPr/>
            <p:nvPr/>
          </p:nvSpPr>
          <p:spPr>
            <a:xfrm>
              <a:off x="5318800" y="3954400"/>
              <a:ext cx="466175" cy="41775"/>
            </a:xfrm>
            <a:custGeom>
              <a:avLst/>
              <a:gdLst/>
              <a:ahLst/>
              <a:cxnLst/>
              <a:rect l="l" t="t" r="r" b="b"/>
              <a:pathLst>
                <a:path w="18647" h="1671" extrusionOk="0">
                  <a:moveTo>
                    <a:pt x="17861" y="0"/>
                  </a:moveTo>
                  <a:cubicBezTo>
                    <a:pt x="17756" y="0"/>
                    <a:pt x="17651" y="3"/>
                    <a:pt x="17546" y="3"/>
                  </a:cubicBezTo>
                  <a:cubicBezTo>
                    <a:pt x="17373" y="1"/>
                    <a:pt x="17201" y="1"/>
                    <a:pt x="17028" y="1"/>
                  </a:cubicBezTo>
                  <a:cubicBezTo>
                    <a:pt x="13468" y="1"/>
                    <a:pt x="9938" y="323"/>
                    <a:pt x="6438" y="737"/>
                  </a:cubicBezTo>
                  <a:cubicBezTo>
                    <a:pt x="4270" y="1004"/>
                    <a:pt x="2135" y="1370"/>
                    <a:pt x="0" y="1671"/>
                  </a:cubicBezTo>
                  <a:cubicBezTo>
                    <a:pt x="4939" y="1193"/>
                    <a:pt x="9856" y="567"/>
                    <a:pt x="14820" y="567"/>
                  </a:cubicBezTo>
                  <a:cubicBezTo>
                    <a:pt x="16092" y="567"/>
                    <a:pt x="17367" y="608"/>
                    <a:pt x="18647" y="703"/>
                  </a:cubicBezTo>
                  <a:cubicBezTo>
                    <a:pt x="18647" y="503"/>
                    <a:pt x="18647" y="303"/>
                    <a:pt x="18647" y="136"/>
                  </a:cubicBezTo>
                  <a:cubicBezTo>
                    <a:pt x="18385" y="17"/>
                    <a:pt x="18123" y="0"/>
                    <a:pt x="17861" y="0"/>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6" name="Google Shape;841;p70">
              <a:extLst>
                <a:ext uri="{FF2B5EF4-FFF2-40B4-BE49-F238E27FC236}">
                  <a16:creationId xmlns:a16="http://schemas.microsoft.com/office/drawing/2014/main" id="{12ED20AC-4C32-442E-119D-ADDC3CE150B5}"/>
                </a:ext>
              </a:extLst>
            </p:cNvPr>
            <p:cNvSpPr/>
            <p:nvPr/>
          </p:nvSpPr>
          <p:spPr>
            <a:xfrm>
              <a:off x="6031800" y="3884400"/>
              <a:ext cx="217675" cy="149300"/>
            </a:xfrm>
            <a:custGeom>
              <a:avLst/>
              <a:gdLst/>
              <a:ahLst/>
              <a:cxnLst/>
              <a:rect l="l" t="t" r="r" b="b"/>
              <a:pathLst>
                <a:path w="8707" h="5972" extrusionOk="0">
                  <a:moveTo>
                    <a:pt x="201" y="1"/>
                  </a:moveTo>
                  <a:lnTo>
                    <a:pt x="201" y="1"/>
                  </a:lnTo>
                  <a:cubicBezTo>
                    <a:pt x="234" y="301"/>
                    <a:pt x="201" y="635"/>
                    <a:pt x="1" y="901"/>
                  </a:cubicBezTo>
                  <a:cubicBezTo>
                    <a:pt x="34" y="968"/>
                    <a:pt x="34" y="1035"/>
                    <a:pt x="34" y="1102"/>
                  </a:cubicBezTo>
                  <a:cubicBezTo>
                    <a:pt x="3403" y="1902"/>
                    <a:pt x="6172" y="3737"/>
                    <a:pt x="8707" y="5972"/>
                  </a:cubicBezTo>
                  <a:cubicBezTo>
                    <a:pt x="6605" y="2936"/>
                    <a:pt x="3636" y="1168"/>
                    <a:pt x="201" y="1"/>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7" name="Google Shape;842;p70">
              <a:extLst>
                <a:ext uri="{FF2B5EF4-FFF2-40B4-BE49-F238E27FC236}">
                  <a16:creationId xmlns:a16="http://schemas.microsoft.com/office/drawing/2014/main" id="{D48E124C-9C41-5E76-97AD-39B1D68C4482}"/>
                </a:ext>
              </a:extLst>
            </p:cNvPr>
            <p:cNvSpPr/>
            <p:nvPr/>
          </p:nvSpPr>
          <p:spPr>
            <a:xfrm>
              <a:off x="5845000" y="4127100"/>
              <a:ext cx="140125" cy="31700"/>
            </a:xfrm>
            <a:custGeom>
              <a:avLst/>
              <a:gdLst/>
              <a:ahLst/>
              <a:cxnLst/>
              <a:rect l="l" t="t" r="r" b="b"/>
              <a:pathLst>
                <a:path w="5605" h="1268" extrusionOk="0">
                  <a:moveTo>
                    <a:pt x="1613" y="0"/>
                  </a:moveTo>
                  <a:cubicBezTo>
                    <a:pt x="1267" y="0"/>
                    <a:pt x="918" y="38"/>
                    <a:pt x="568" y="133"/>
                  </a:cubicBezTo>
                  <a:cubicBezTo>
                    <a:pt x="301" y="167"/>
                    <a:pt x="101" y="300"/>
                    <a:pt x="1" y="533"/>
                  </a:cubicBezTo>
                  <a:cubicBezTo>
                    <a:pt x="1869" y="767"/>
                    <a:pt x="3737" y="1034"/>
                    <a:pt x="5605" y="1267"/>
                  </a:cubicBezTo>
                  <a:cubicBezTo>
                    <a:pt x="5304" y="1034"/>
                    <a:pt x="5004" y="800"/>
                    <a:pt x="4704" y="533"/>
                  </a:cubicBezTo>
                  <a:cubicBezTo>
                    <a:pt x="4659" y="556"/>
                    <a:pt x="4617" y="565"/>
                    <a:pt x="4577" y="565"/>
                  </a:cubicBezTo>
                  <a:cubicBezTo>
                    <a:pt x="4442" y="565"/>
                    <a:pt x="4333" y="459"/>
                    <a:pt x="4204" y="433"/>
                  </a:cubicBezTo>
                  <a:cubicBezTo>
                    <a:pt x="3344" y="242"/>
                    <a:pt x="2485" y="0"/>
                    <a:pt x="1613" y="0"/>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8" name="Google Shape;843;p70">
              <a:extLst>
                <a:ext uri="{FF2B5EF4-FFF2-40B4-BE49-F238E27FC236}">
                  <a16:creationId xmlns:a16="http://schemas.microsoft.com/office/drawing/2014/main" id="{A8533E7E-3D20-BC3A-9455-8A736CDB48A1}"/>
                </a:ext>
              </a:extLst>
            </p:cNvPr>
            <p:cNvSpPr/>
            <p:nvPr/>
          </p:nvSpPr>
          <p:spPr>
            <a:xfrm>
              <a:off x="5542275" y="2440275"/>
              <a:ext cx="2090700" cy="1606775"/>
            </a:xfrm>
            <a:custGeom>
              <a:avLst/>
              <a:gdLst/>
              <a:ahLst/>
              <a:cxnLst/>
              <a:rect l="l" t="t" r="r" b="b"/>
              <a:pathLst>
                <a:path w="83628" h="64271" extrusionOk="0">
                  <a:moveTo>
                    <a:pt x="17063" y="0"/>
                  </a:moveTo>
                  <a:cubicBezTo>
                    <a:pt x="16874" y="0"/>
                    <a:pt x="16663" y="70"/>
                    <a:pt x="16413" y="225"/>
                  </a:cubicBezTo>
                  <a:cubicBezTo>
                    <a:pt x="13344" y="2193"/>
                    <a:pt x="10242" y="4127"/>
                    <a:pt x="7139" y="6062"/>
                  </a:cubicBezTo>
                  <a:cubicBezTo>
                    <a:pt x="4771" y="7530"/>
                    <a:pt x="2369" y="9031"/>
                    <a:pt x="1" y="10499"/>
                  </a:cubicBezTo>
                  <a:cubicBezTo>
                    <a:pt x="1602" y="12000"/>
                    <a:pt x="3237" y="13501"/>
                    <a:pt x="4804" y="15035"/>
                  </a:cubicBezTo>
                  <a:cubicBezTo>
                    <a:pt x="7073" y="17237"/>
                    <a:pt x="9341" y="19472"/>
                    <a:pt x="11476" y="21807"/>
                  </a:cubicBezTo>
                  <a:cubicBezTo>
                    <a:pt x="13110" y="23608"/>
                    <a:pt x="14778" y="25376"/>
                    <a:pt x="16379" y="27177"/>
                  </a:cubicBezTo>
                  <a:cubicBezTo>
                    <a:pt x="19815" y="31113"/>
                    <a:pt x="23084" y="35183"/>
                    <a:pt x="26086" y="39486"/>
                  </a:cubicBezTo>
                  <a:cubicBezTo>
                    <a:pt x="28254" y="42588"/>
                    <a:pt x="30389" y="45724"/>
                    <a:pt x="31957" y="49193"/>
                  </a:cubicBezTo>
                  <a:cubicBezTo>
                    <a:pt x="33191" y="51895"/>
                    <a:pt x="33992" y="54664"/>
                    <a:pt x="34325" y="57599"/>
                  </a:cubicBezTo>
                  <a:cubicBezTo>
                    <a:pt x="34325" y="57833"/>
                    <a:pt x="34225" y="58199"/>
                    <a:pt x="34559" y="58266"/>
                  </a:cubicBezTo>
                  <a:lnTo>
                    <a:pt x="34559" y="64270"/>
                  </a:lnTo>
                  <a:cubicBezTo>
                    <a:pt x="36293" y="61869"/>
                    <a:pt x="37928" y="59634"/>
                    <a:pt x="39562" y="57366"/>
                  </a:cubicBezTo>
                  <a:cubicBezTo>
                    <a:pt x="39578" y="57367"/>
                    <a:pt x="39594" y="57367"/>
                    <a:pt x="39609" y="57367"/>
                  </a:cubicBezTo>
                  <a:cubicBezTo>
                    <a:pt x="39976" y="57367"/>
                    <a:pt x="40137" y="56988"/>
                    <a:pt x="40330" y="56732"/>
                  </a:cubicBezTo>
                  <a:cubicBezTo>
                    <a:pt x="43232" y="52896"/>
                    <a:pt x="46334" y="49226"/>
                    <a:pt x="49603" y="45690"/>
                  </a:cubicBezTo>
                  <a:cubicBezTo>
                    <a:pt x="53439" y="41521"/>
                    <a:pt x="57642" y="37751"/>
                    <a:pt x="62345" y="34583"/>
                  </a:cubicBezTo>
                  <a:lnTo>
                    <a:pt x="62345" y="34616"/>
                  </a:lnTo>
                  <a:cubicBezTo>
                    <a:pt x="63046" y="34082"/>
                    <a:pt x="63846" y="33715"/>
                    <a:pt x="64547" y="33215"/>
                  </a:cubicBezTo>
                  <a:cubicBezTo>
                    <a:pt x="69417" y="30046"/>
                    <a:pt x="74554" y="27377"/>
                    <a:pt x="79858" y="24976"/>
                  </a:cubicBezTo>
                  <a:cubicBezTo>
                    <a:pt x="79958" y="24942"/>
                    <a:pt x="80225" y="24809"/>
                    <a:pt x="80558" y="24642"/>
                  </a:cubicBezTo>
                  <a:cubicBezTo>
                    <a:pt x="81793" y="24008"/>
                    <a:pt x="82827" y="23541"/>
                    <a:pt x="83627" y="23208"/>
                  </a:cubicBezTo>
                  <a:lnTo>
                    <a:pt x="83627" y="23208"/>
                  </a:lnTo>
                  <a:cubicBezTo>
                    <a:pt x="82460" y="23541"/>
                    <a:pt x="80592" y="24142"/>
                    <a:pt x="78323" y="24842"/>
                  </a:cubicBezTo>
                  <a:cubicBezTo>
                    <a:pt x="76422" y="25409"/>
                    <a:pt x="73487" y="26310"/>
                    <a:pt x="69984" y="27544"/>
                  </a:cubicBezTo>
                  <a:cubicBezTo>
                    <a:pt x="58209" y="31781"/>
                    <a:pt x="49770" y="34883"/>
                    <a:pt x="42698" y="42121"/>
                  </a:cubicBezTo>
                  <a:cubicBezTo>
                    <a:pt x="40997" y="43889"/>
                    <a:pt x="38562" y="46725"/>
                    <a:pt x="36293" y="50794"/>
                  </a:cubicBezTo>
                  <a:cubicBezTo>
                    <a:pt x="36027" y="43255"/>
                    <a:pt x="35059" y="37118"/>
                    <a:pt x="34159" y="32781"/>
                  </a:cubicBezTo>
                  <a:cubicBezTo>
                    <a:pt x="33391" y="29012"/>
                    <a:pt x="32791" y="26177"/>
                    <a:pt x="31390" y="22407"/>
                  </a:cubicBezTo>
                  <a:cubicBezTo>
                    <a:pt x="29422" y="17137"/>
                    <a:pt x="26653" y="12300"/>
                    <a:pt x="23351" y="7730"/>
                  </a:cubicBezTo>
                  <a:cubicBezTo>
                    <a:pt x="21616" y="5328"/>
                    <a:pt x="19782" y="2927"/>
                    <a:pt x="17947" y="592"/>
                  </a:cubicBezTo>
                  <a:cubicBezTo>
                    <a:pt x="17668" y="227"/>
                    <a:pt x="17403" y="0"/>
                    <a:pt x="1706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9" name="Google Shape;844;p70">
              <a:extLst>
                <a:ext uri="{FF2B5EF4-FFF2-40B4-BE49-F238E27FC236}">
                  <a16:creationId xmlns:a16="http://schemas.microsoft.com/office/drawing/2014/main" id="{56942F65-EB81-EC84-FFB8-034F1F20A47B}"/>
                </a:ext>
              </a:extLst>
            </p:cNvPr>
            <p:cNvSpPr/>
            <p:nvPr/>
          </p:nvSpPr>
          <p:spPr>
            <a:xfrm>
              <a:off x="4916850" y="3048800"/>
              <a:ext cx="1384325" cy="812575"/>
            </a:xfrm>
            <a:custGeom>
              <a:avLst/>
              <a:gdLst/>
              <a:ahLst/>
              <a:cxnLst/>
              <a:rect l="l" t="t" r="r" b="b"/>
              <a:pathLst>
                <a:path w="55373" h="32503" extrusionOk="0">
                  <a:moveTo>
                    <a:pt x="21649" y="1"/>
                  </a:moveTo>
                  <a:cubicBezTo>
                    <a:pt x="21549" y="134"/>
                    <a:pt x="21482" y="268"/>
                    <a:pt x="21349" y="368"/>
                  </a:cubicBezTo>
                  <a:cubicBezTo>
                    <a:pt x="19914" y="1335"/>
                    <a:pt x="18547" y="2369"/>
                    <a:pt x="17179" y="3370"/>
                  </a:cubicBezTo>
                  <a:cubicBezTo>
                    <a:pt x="14077" y="5672"/>
                    <a:pt x="11275" y="8273"/>
                    <a:pt x="8439" y="10909"/>
                  </a:cubicBezTo>
                  <a:cubicBezTo>
                    <a:pt x="5637" y="13511"/>
                    <a:pt x="3002" y="16346"/>
                    <a:pt x="367" y="19148"/>
                  </a:cubicBezTo>
                  <a:cubicBezTo>
                    <a:pt x="200" y="19315"/>
                    <a:pt x="0" y="19481"/>
                    <a:pt x="0" y="19782"/>
                  </a:cubicBezTo>
                  <a:cubicBezTo>
                    <a:pt x="176" y="20016"/>
                    <a:pt x="428" y="20121"/>
                    <a:pt x="712" y="20121"/>
                  </a:cubicBezTo>
                  <a:cubicBezTo>
                    <a:pt x="752" y="20121"/>
                    <a:pt x="793" y="20119"/>
                    <a:pt x="834" y="20115"/>
                  </a:cubicBezTo>
                  <a:cubicBezTo>
                    <a:pt x="893" y="20113"/>
                    <a:pt x="953" y="20112"/>
                    <a:pt x="1012" y="20112"/>
                  </a:cubicBezTo>
                  <a:cubicBezTo>
                    <a:pt x="1849" y="20112"/>
                    <a:pt x="2661" y="20320"/>
                    <a:pt x="3503" y="20382"/>
                  </a:cubicBezTo>
                  <a:cubicBezTo>
                    <a:pt x="7105" y="20649"/>
                    <a:pt x="10674" y="20983"/>
                    <a:pt x="14244" y="21316"/>
                  </a:cubicBezTo>
                  <a:cubicBezTo>
                    <a:pt x="18280" y="21683"/>
                    <a:pt x="22283" y="22083"/>
                    <a:pt x="26285" y="22617"/>
                  </a:cubicBezTo>
                  <a:cubicBezTo>
                    <a:pt x="31623" y="23284"/>
                    <a:pt x="36960" y="24185"/>
                    <a:pt x="42163" y="25619"/>
                  </a:cubicBezTo>
                  <a:cubicBezTo>
                    <a:pt x="45766" y="26620"/>
                    <a:pt x="49269" y="27888"/>
                    <a:pt x="52271" y="30223"/>
                  </a:cubicBezTo>
                  <a:cubicBezTo>
                    <a:pt x="52971" y="30790"/>
                    <a:pt x="53572" y="31457"/>
                    <a:pt x="54239" y="32091"/>
                  </a:cubicBezTo>
                  <a:cubicBezTo>
                    <a:pt x="54401" y="32253"/>
                    <a:pt x="54629" y="32503"/>
                    <a:pt x="54852" y="32503"/>
                  </a:cubicBezTo>
                  <a:cubicBezTo>
                    <a:pt x="54904" y="32503"/>
                    <a:pt x="54955" y="32489"/>
                    <a:pt x="55006" y="32457"/>
                  </a:cubicBezTo>
                  <a:cubicBezTo>
                    <a:pt x="55373" y="32191"/>
                    <a:pt x="55106" y="31824"/>
                    <a:pt x="54973" y="31523"/>
                  </a:cubicBezTo>
                  <a:cubicBezTo>
                    <a:pt x="54706" y="30990"/>
                    <a:pt x="54406" y="30456"/>
                    <a:pt x="54039" y="30022"/>
                  </a:cubicBezTo>
                  <a:cubicBezTo>
                    <a:pt x="53905" y="29889"/>
                    <a:pt x="53772" y="29756"/>
                    <a:pt x="53638" y="29655"/>
                  </a:cubicBezTo>
                  <a:cubicBezTo>
                    <a:pt x="53605" y="29522"/>
                    <a:pt x="53538" y="29422"/>
                    <a:pt x="53505" y="29355"/>
                  </a:cubicBezTo>
                  <a:cubicBezTo>
                    <a:pt x="51036" y="25319"/>
                    <a:pt x="48134" y="21616"/>
                    <a:pt x="44899" y="18181"/>
                  </a:cubicBezTo>
                  <a:cubicBezTo>
                    <a:pt x="42731" y="15846"/>
                    <a:pt x="40462" y="13611"/>
                    <a:pt x="38027" y="11576"/>
                  </a:cubicBezTo>
                  <a:cubicBezTo>
                    <a:pt x="34558" y="8674"/>
                    <a:pt x="30955" y="6005"/>
                    <a:pt x="27253" y="3437"/>
                  </a:cubicBezTo>
                  <a:cubicBezTo>
                    <a:pt x="26252" y="2770"/>
                    <a:pt x="25251" y="2069"/>
                    <a:pt x="24251" y="1402"/>
                  </a:cubicBezTo>
                  <a:cubicBezTo>
                    <a:pt x="24251" y="1469"/>
                    <a:pt x="24251" y="1535"/>
                    <a:pt x="24217" y="1602"/>
                  </a:cubicBezTo>
                  <a:cubicBezTo>
                    <a:pt x="23517" y="835"/>
                    <a:pt x="22716" y="201"/>
                    <a:pt x="21649" y="1"/>
                  </a:cubicBezTo>
                  <a:close/>
                </a:path>
              </a:pathLst>
            </a:custGeom>
            <a:solidFill>
              <a:srgbClr val="F7F7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40" name="Google Shape;845;p70">
              <a:extLst>
                <a:ext uri="{FF2B5EF4-FFF2-40B4-BE49-F238E27FC236}">
                  <a16:creationId xmlns:a16="http://schemas.microsoft.com/office/drawing/2014/main" id="{E670FD4E-C984-0C38-8553-75946049B2E9}"/>
                </a:ext>
              </a:extLst>
            </p:cNvPr>
            <p:cNvSpPr/>
            <p:nvPr/>
          </p:nvSpPr>
          <p:spPr>
            <a:xfrm>
              <a:off x="4636650" y="3556550"/>
              <a:ext cx="1722075" cy="527425"/>
            </a:xfrm>
            <a:custGeom>
              <a:avLst/>
              <a:gdLst/>
              <a:ahLst/>
              <a:cxnLst/>
              <a:rect l="l" t="t" r="r" b="b"/>
              <a:pathLst>
                <a:path w="68883" h="21097" extrusionOk="0">
                  <a:moveTo>
                    <a:pt x="14942" y="1"/>
                  </a:moveTo>
                  <a:cubicBezTo>
                    <a:pt x="14743" y="1"/>
                    <a:pt x="14552" y="46"/>
                    <a:pt x="14377" y="206"/>
                  </a:cubicBezTo>
                  <a:cubicBezTo>
                    <a:pt x="14377" y="406"/>
                    <a:pt x="14277" y="572"/>
                    <a:pt x="14143" y="706"/>
                  </a:cubicBezTo>
                  <a:cubicBezTo>
                    <a:pt x="11542" y="3341"/>
                    <a:pt x="9140" y="6143"/>
                    <a:pt x="6671" y="8912"/>
                  </a:cubicBezTo>
                  <a:cubicBezTo>
                    <a:pt x="4437" y="11447"/>
                    <a:pt x="2135" y="13949"/>
                    <a:pt x="0" y="16617"/>
                  </a:cubicBezTo>
                  <a:cubicBezTo>
                    <a:pt x="3536" y="16217"/>
                    <a:pt x="7038" y="15550"/>
                    <a:pt x="10541" y="14883"/>
                  </a:cubicBezTo>
                  <a:cubicBezTo>
                    <a:pt x="16612" y="13682"/>
                    <a:pt x="22650" y="12314"/>
                    <a:pt x="28687" y="11080"/>
                  </a:cubicBezTo>
                  <a:cubicBezTo>
                    <a:pt x="32857" y="10246"/>
                    <a:pt x="37060" y="9646"/>
                    <a:pt x="41296" y="9379"/>
                  </a:cubicBezTo>
                  <a:cubicBezTo>
                    <a:pt x="42267" y="9325"/>
                    <a:pt x="43240" y="9298"/>
                    <a:pt x="44214" y="9298"/>
                  </a:cubicBezTo>
                  <a:cubicBezTo>
                    <a:pt x="46856" y="9298"/>
                    <a:pt x="49505" y="9498"/>
                    <a:pt x="52137" y="9913"/>
                  </a:cubicBezTo>
                  <a:cubicBezTo>
                    <a:pt x="55740" y="10480"/>
                    <a:pt x="59142" y="11580"/>
                    <a:pt x="62078" y="13782"/>
                  </a:cubicBezTo>
                  <a:cubicBezTo>
                    <a:pt x="64579" y="15650"/>
                    <a:pt x="66581" y="17852"/>
                    <a:pt x="67715" y="20787"/>
                  </a:cubicBezTo>
                  <a:cubicBezTo>
                    <a:pt x="67814" y="21023"/>
                    <a:pt x="67970" y="21097"/>
                    <a:pt x="68144" y="21097"/>
                  </a:cubicBezTo>
                  <a:cubicBezTo>
                    <a:pt x="68264" y="21097"/>
                    <a:pt x="68393" y="21061"/>
                    <a:pt x="68516" y="21020"/>
                  </a:cubicBezTo>
                  <a:cubicBezTo>
                    <a:pt x="68849" y="20820"/>
                    <a:pt x="68883" y="20487"/>
                    <a:pt x="68849" y="20120"/>
                  </a:cubicBezTo>
                  <a:cubicBezTo>
                    <a:pt x="68749" y="19453"/>
                    <a:pt x="68682" y="18752"/>
                    <a:pt x="68349" y="18118"/>
                  </a:cubicBezTo>
                  <a:cubicBezTo>
                    <a:pt x="68215" y="17918"/>
                    <a:pt x="68115" y="17718"/>
                    <a:pt x="68015" y="17518"/>
                  </a:cubicBezTo>
                  <a:cubicBezTo>
                    <a:pt x="67348" y="14382"/>
                    <a:pt x="65513" y="11947"/>
                    <a:pt x="63078" y="9913"/>
                  </a:cubicBezTo>
                  <a:cubicBezTo>
                    <a:pt x="60977" y="8178"/>
                    <a:pt x="58408" y="7144"/>
                    <a:pt x="55840" y="6243"/>
                  </a:cubicBezTo>
                  <a:cubicBezTo>
                    <a:pt x="50503" y="4409"/>
                    <a:pt x="44999" y="3408"/>
                    <a:pt x="39462" y="2641"/>
                  </a:cubicBezTo>
                  <a:cubicBezTo>
                    <a:pt x="36559" y="2240"/>
                    <a:pt x="33624" y="1873"/>
                    <a:pt x="30689" y="1640"/>
                  </a:cubicBezTo>
                  <a:cubicBezTo>
                    <a:pt x="27686" y="1406"/>
                    <a:pt x="24684" y="1073"/>
                    <a:pt x="21649" y="773"/>
                  </a:cubicBezTo>
                  <a:cubicBezTo>
                    <a:pt x="20664" y="744"/>
                    <a:pt x="19679" y="550"/>
                    <a:pt x="18674" y="550"/>
                  </a:cubicBezTo>
                  <a:cubicBezTo>
                    <a:pt x="18488" y="550"/>
                    <a:pt x="18301" y="557"/>
                    <a:pt x="18113" y="572"/>
                  </a:cubicBezTo>
                  <a:cubicBezTo>
                    <a:pt x="18113" y="572"/>
                    <a:pt x="18113" y="572"/>
                    <a:pt x="18113" y="606"/>
                  </a:cubicBezTo>
                  <a:cubicBezTo>
                    <a:pt x="18080" y="572"/>
                    <a:pt x="18080" y="506"/>
                    <a:pt x="18046" y="472"/>
                  </a:cubicBezTo>
                  <a:cubicBezTo>
                    <a:pt x="17246" y="172"/>
                    <a:pt x="16412" y="206"/>
                    <a:pt x="15611" y="72"/>
                  </a:cubicBezTo>
                  <a:cubicBezTo>
                    <a:pt x="15385" y="55"/>
                    <a:pt x="15159" y="1"/>
                    <a:pt x="14942" y="1"/>
                  </a:cubicBezTo>
                  <a:close/>
                </a:path>
              </a:pathLst>
            </a:custGeom>
            <a:solidFill>
              <a:srgbClr val="F7F7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41" name="Google Shape;846;p70">
              <a:extLst>
                <a:ext uri="{FF2B5EF4-FFF2-40B4-BE49-F238E27FC236}">
                  <a16:creationId xmlns:a16="http://schemas.microsoft.com/office/drawing/2014/main" id="{850BD838-B5D3-24A6-3140-D834361C36AA}"/>
                </a:ext>
              </a:extLst>
            </p:cNvPr>
            <p:cNvSpPr/>
            <p:nvPr/>
          </p:nvSpPr>
          <p:spPr>
            <a:xfrm>
              <a:off x="5317950" y="2758600"/>
              <a:ext cx="1082475" cy="1322650"/>
            </a:xfrm>
            <a:custGeom>
              <a:avLst/>
              <a:gdLst/>
              <a:ahLst/>
              <a:cxnLst/>
              <a:rect l="l" t="t" r="r" b="b"/>
              <a:pathLst>
                <a:path w="43299" h="52906" extrusionOk="0">
                  <a:moveTo>
                    <a:pt x="11109" y="1"/>
                  </a:moveTo>
                  <a:cubicBezTo>
                    <a:pt x="11109" y="1"/>
                    <a:pt x="11042" y="34"/>
                    <a:pt x="11009" y="34"/>
                  </a:cubicBezTo>
                  <a:cubicBezTo>
                    <a:pt x="10909" y="267"/>
                    <a:pt x="10742" y="434"/>
                    <a:pt x="10508" y="534"/>
                  </a:cubicBezTo>
                  <a:cubicBezTo>
                    <a:pt x="6806" y="2536"/>
                    <a:pt x="3403" y="5004"/>
                    <a:pt x="1" y="7473"/>
                  </a:cubicBezTo>
                  <a:cubicBezTo>
                    <a:pt x="268" y="7873"/>
                    <a:pt x="701" y="8106"/>
                    <a:pt x="1102" y="8340"/>
                  </a:cubicBezTo>
                  <a:cubicBezTo>
                    <a:pt x="7506" y="12409"/>
                    <a:pt x="13877" y="16579"/>
                    <a:pt x="19948" y="21216"/>
                  </a:cubicBezTo>
                  <a:cubicBezTo>
                    <a:pt x="23885" y="24251"/>
                    <a:pt x="27487" y="27654"/>
                    <a:pt x="30756" y="31423"/>
                  </a:cubicBezTo>
                  <a:cubicBezTo>
                    <a:pt x="34025" y="35192"/>
                    <a:pt x="36961" y="39162"/>
                    <a:pt x="39329" y="43565"/>
                  </a:cubicBezTo>
                  <a:cubicBezTo>
                    <a:pt x="40763" y="46267"/>
                    <a:pt x="42031" y="49036"/>
                    <a:pt x="42164" y="52171"/>
                  </a:cubicBezTo>
                  <a:cubicBezTo>
                    <a:pt x="42164" y="52471"/>
                    <a:pt x="42131" y="52905"/>
                    <a:pt x="42665" y="52905"/>
                  </a:cubicBezTo>
                  <a:cubicBezTo>
                    <a:pt x="42998" y="52705"/>
                    <a:pt x="42998" y="52338"/>
                    <a:pt x="43065" y="52038"/>
                  </a:cubicBezTo>
                  <a:cubicBezTo>
                    <a:pt x="43298" y="50737"/>
                    <a:pt x="43232" y="49469"/>
                    <a:pt x="43165" y="48168"/>
                  </a:cubicBezTo>
                  <a:cubicBezTo>
                    <a:pt x="43098" y="47902"/>
                    <a:pt x="42998" y="47635"/>
                    <a:pt x="42931" y="47368"/>
                  </a:cubicBezTo>
                  <a:cubicBezTo>
                    <a:pt x="42998" y="43832"/>
                    <a:pt x="42264" y="40396"/>
                    <a:pt x="40863" y="37127"/>
                  </a:cubicBezTo>
                  <a:cubicBezTo>
                    <a:pt x="38795" y="32257"/>
                    <a:pt x="35626" y="28087"/>
                    <a:pt x="32491" y="23851"/>
                  </a:cubicBezTo>
                  <a:cubicBezTo>
                    <a:pt x="29956" y="20415"/>
                    <a:pt x="27287" y="17079"/>
                    <a:pt x="24485" y="13877"/>
                  </a:cubicBezTo>
                  <a:cubicBezTo>
                    <a:pt x="22017" y="11042"/>
                    <a:pt x="19515" y="8240"/>
                    <a:pt x="16813" y="5638"/>
                  </a:cubicBezTo>
                  <a:cubicBezTo>
                    <a:pt x="15879" y="4637"/>
                    <a:pt x="14945" y="3603"/>
                    <a:pt x="13877" y="2736"/>
                  </a:cubicBezTo>
                  <a:cubicBezTo>
                    <a:pt x="13911" y="2703"/>
                    <a:pt x="13911" y="2669"/>
                    <a:pt x="13911" y="2636"/>
                  </a:cubicBezTo>
                  <a:cubicBezTo>
                    <a:pt x="13244" y="1502"/>
                    <a:pt x="12176" y="734"/>
                    <a:pt x="11109" y="1"/>
                  </a:cubicBezTo>
                  <a:close/>
                </a:path>
              </a:pathLst>
            </a:custGeom>
            <a:solidFill>
              <a:srgbClr val="F7F7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42" name="Google Shape;847;p70">
              <a:extLst>
                <a:ext uri="{FF2B5EF4-FFF2-40B4-BE49-F238E27FC236}">
                  <a16:creationId xmlns:a16="http://schemas.microsoft.com/office/drawing/2014/main" id="{2F44FB34-6C0A-0823-2AB4-16CB880D7516}"/>
                </a:ext>
              </a:extLst>
            </p:cNvPr>
            <p:cNvSpPr/>
            <p:nvPr/>
          </p:nvSpPr>
          <p:spPr>
            <a:xfrm>
              <a:off x="6401225" y="3495475"/>
              <a:ext cx="1623700" cy="595800"/>
            </a:xfrm>
            <a:custGeom>
              <a:avLst/>
              <a:gdLst/>
              <a:ahLst/>
              <a:cxnLst/>
              <a:rect l="l" t="t" r="r" b="b"/>
              <a:pathLst>
                <a:path w="64948" h="23832" extrusionOk="0">
                  <a:moveTo>
                    <a:pt x="31296" y="1"/>
                  </a:moveTo>
                  <a:cubicBezTo>
                    <a:pt x="29430" y="1"/>
                    <a:pt x="27569" y="92"/>
                    <a:pt x="25719" y="414"/>
                  </a:cubicBezTo>
                  <a:cubicBezTo>
                    <a:pt x="22417" y="947"/>
                    <a:pt x="19281" y="1848"/>
                    <a:pt x="16312" y="3416"/>
                  </a:cubicBezTo>
                  <a:cubicBezTo>
                    <a:pt x="16079" y="3549"/>
                    <a:pt x="14711" y="4517"/>
                    <a:pt x="14678" y="4517"/>
                  </a:cubicBezTo>
                  <a:cubicBezTo>
                    <a:pt x="14444" y="4750"/>
                    <a:pt x="14211" y="4917"/>
                    <a:pt x="14011" y="5150"/>
                  </a:cubicBezTo>
                  <a:cubicBezTo>
                    <a:pt x="12310" y="7185"/>
                    <a:pt x="10575" y="9153"/>
                    <a:pt x="8907" y="11221"/>
                  </a:cubicBezTo>
                  <a:cubicBezTo>
                    <a:pt x="6906" y="13757"/>
                    <a:pt x="4904" y="16325"/>
                    <a:pt x="3103" y="19060"/>
                  </a:cubicBezTo>
                  <a:cubicBezTo>
                    <a:pt x="1935" y="20495"/>
                    <a:pt x="901" y="22062"/>
                    <a:pt x="1" y="23730"/>
                  </a:cubicBezTo>
                  <a:cubicBezTo>
                    <a:pt x="65" y="23795"/>
                    <a:pt x="144" y="23832"/>
                    <a:pt x="227" y="23832"/>
                  </a:cubicBezTo>
                  <a:cubicBezTo>
                    <a:pt x="273" y="23832"/>
                    <a:pt x="320" y="23821"/>
                    <a:pt x="368" y="23797"/>
                  </a:cubicBezTo>
                  <a:cubicBezTo>
                    <a:pt x="635" y="23430"/>
                    <a:pt x="868" y="22996"/>
                    <a:pt x="1168" y="22663"/>
                  </a:cubicBezTo>
                  <a:cubicBezTo>
                    <a:pt x="3503" y="20161"/>
                    <a:pt x="6172" y="18193"/>
                    <a:pt x="9274" y="16759"/>
                  </a:cubicBezTo>
                  <a:cubicBezTo>
                    <a:pt x="13677" y="14724"/>
                    <a:pt x="18347" y="13790"/>
                    <a:pt x="23151" y="13456"/>
                  </a:cubicBezTo>
                  <a:cubicBezTo>
                    <a:pt x="23801" y="13390"/>
                    <a:pt x="24452" y="13356"/>
                    <a:pt x="25102" y="13356"/>
                  </a:cubicBezTo>
                  <a:cubicBezTo>
                    <a:pt x="25752" y="13356"/>
                    <a:pt x="26403" y="13390"/>
                    <a:pt x="27053" y="13456"/>
                  </a:cubicBezTo>
                  <a:cubicBezTo>
                    <a:pt x="29021" y="13456"/>
                    <a:pt x="30956" y="13690"/>
                    <a:pt x="32891" y="13823"/>
                  </a:cubicBezTo>
                  <a:cubicBezTo>
                    <a:pt x="36827" y="14057"/>
                    <a:pt x="40630" y="14957"/>
                    <a:pt x="44499" y="15591"/>
                  </a:cubicBezTo>
                  <a:cubicBezTo>
                    <a:pt x="46334" y="15891"/>
                    <a:pt x="48135" y="16492"/>
                    <a:pt x="50036" y="16659"/>
                  </a:cubicBezTo>
                  <a:cubicBezTo>
                    <a:pt x="50804" y="16959"/>
                    <a:pt x="51638" y="16992"/>
                    <a:pt x="52472" y="17126"/>
                  </a:cubicBezTo>
                  <a:cubicBezTo>
                    <a:pt x="56608" y="17926"/>
                    <a:pt x="60777" y="18593"/>
                    <a:pt x="64947" y="19060"/>
                  </a:cubicBezTo>
                  <a:cubicBezTo>
                    <a:pt x="64880" y="18693"/>
                    <a:pt x="64680" y="18427"/>
                    <a:pt x="64480" y="18160"/>
                  </a:cubicBezTo>
                  <a:cubicBezTo>
                    <a:pt x="61645" y="13923"/>
                    <a:pt x="58743" y="9754"/>
                    <a:pt x="55974" y="5484"/>
                  </a:cubicBezTo>
                  <a:cubicBezTo>
                    <a:pt x="55140" y="4150"/>
                    <a:pt x="54073" y="3516"/>
                    <a:pt x="52638" y="3182"/>
                  </a:cubicBezTo>
                  <a:cubicBezTo>
                    <a:pt x="48936" y="2248"/>
                    <a:pt x="45233" y="1514"/>
                    <a:pt x="41497" y="914"/>
                  </a:cubicBezTo>
                  <a:cubicBezTo>
                    <a:pt x="39329" y="580"/>
                    <a:pt x="37161" y="180"/>
                    <a:pt x="34992" y="80"/>
                  </a:cubicBezTo>
                  <a:cubicBezTo>
                    <a:pt x="33760" y="40"/>
                    <a:pt x="32527" y="1"/>
                    <a:pt x="31296" y="1"/>
                  </a:cubicBezTo>
                  <a:close/>
                </a:path>
              </a:pathLst>
            </a:custGeom>
            <a:solidFill>
              <a:srgbClr val="F6F7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43" name="Google Shape;848;p70">
              <a:extLst>
                <a:ext uri="{FF2B5EF4-FFF2-40B4-BE49-F238E27FC236}">
                  <a16:creationId xmlns:a16="http://schemas.microsoft.com/office/drawing/2014/main" id="{41628057-8E78-E121-F019-3ADBC8E7B5BB}"/>
                </a:ext>
              </a:extLst>
            </p:cNvPr>
            <p:cNvSpPr/>
            <p:nvPr/>
          </p:nvSpPr>
          <p:spPr>
            <a:xfrm>
              <a:off x="5859175" y="4099775"/>
              <a:ext cx="103425" cy="42225"/>
            </a:xfrm>
            <a:custGeom>
              <a:avLst/>
              <a:gdLst/>
              <a:ahLst/>
              <a:cxnLst/>
              <a:rect l="l" t="t" r="r" b="b"/>
              <a:pathLst>
                <a:path w="4137" h="1689" extrusionOk="0">
                  <a:moveTo>
                    <a:pt x="1928" y="0"/>
                  </a:moveTo>
                  <a:cubicBezTo>
                    <a:pt x="1848" y="0"/>
                    <a:pt x="1762" y="27"/>
                    <a:pt x="1668" y="92"/>
                  </a:cubicBezTo>
                  <a:cubicBezTo>
                    <a:pt x="1135" y="526"/>
                    <a:pt x="468" y="726"/>
                    <a:pt x="1" y="1226"/>
                  </a:cubicBezTo>
                  <a:cubicBezTo>
                    <a:pt x="334" y="1293"/>
                    <a:pt x="668" y="1360"/>
                    <a:pt x="1001" y="1360"/>
                  </a:cubicBezTo>
                  <a:cubicBezTo>
                    <a:pt x="1867" y="1360"/>
                    <a:pt x="2688" y="1689"/>
                    <a:pt x="3537" y="1689"/>
                  </a:cubicBezTo>
                  <a:cubicBezTo>
                    <a:pt x="3735" y="1689"/>
                    <a:pt x="3935" y="1671"/>
                    <a:pt x="4137" y="1626"/>
                  </a:cubicBezTo>
                  <a:cubicBezTo>
                    <a:pt x="3603" y="1193"/>
                    <a:pt x="3036" y="759"/>
                    <a:pt x="2469" y="292"/>
                  </a:cubicBezTo>
                  <a:cubicBezTo>
                    <a:pt x="2301" y="172"/>
                    <a:pt x="2133" y="0"/>
                    <a:pt x="1928" y="0"/>
                  </a:cubicBezTo>
                  <a:close/>
                </a:path>
              </a:pathLst>
            </a:custGeom>
            <a:solidFill>
              <a:srgbClr val="CDB0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45" name="Google Shape;849;p70">
              <a:extLst>
                <a:ext uri="{FF2B5EF4-FFF2-40B4-BE49-F238E27FC236}">
                  <a16:creationId xmlns:a16="http://schemas.microsoft.com/office/drawing/2014/main" id="{84B50581-4132-984D-C075-59B9A035075A}"/>
                </a:ext>
              </a:extLst>
            </p:cNvPr>
            <p:cNvSpPr/>
            <p:nvPr/>
          </p:nvSpPr>
          <p:spPr>
            <a:xfrm>
              <a:off x="4913500" y="2945400"/>
              <a:ext cx="1508600" cy="1140000"/>
            </a:xfrm>
            <a:custGeom>
              <a:avLst/>
              <a:gdLst/>
              <a:ahLst/>
              <a:cxnLst/>
              <a:rect l="l" t="t" r="r" b="b"/>
              <a:pathLst>
                <a:path w="60344" h="45600" extrusionOk="0">
                  <a:moveTo>
                    <a:pt x="16179" y="1"/>
                  </a:moveTo>
                  <a:lnTo>
                    <a:pt x="16179" y="1"/>
                  </a:lnTo>
                  <a:cubicBezTo>
                    <a:pt x="28855" y="10208"/>
                    <a:pt x="45033" y="17747"/>
                    <a:pt x="55107" y="36527"/>
                  </a:cubicBezTo>
                  <a:cubicBezTo>
                    <a:pt x="48135" y="27454"/>
                    <a:pt x="18581" y="24885"/>
                    <a:pt x="1" y="24285"/>
                  </a:cubicBezTo>
                  <a:lnTo>
                    <a:pt x="1" y="24285"/>
                  </a:lnTo>
                  <a:cubicBezTo>
                    <a:pt x="9574" y="26786"/>
                    <a:pt x="47034" y="24518"/>
                    <a:pt x="55507" y="38928"/>
                  </a:cubicBezTo>
                  <a:cubicBezTo>
                    <a:pt x="57141" y="40897"/>
                    <a:pt x="56908" y="44366"/>
                    <a:pt x="57909" y="45600"/>
                  </a:cubicBezTo>
                  <a:cubicBezTo>
                    <a:pt x="60344" y="30589"/>
                    <a:pt x="31223" y="8307"/>
                    <a:pt x="16179" y="1"/>
                  </a:cubicBezTo>
                  <a:close/>
                </a:path>
              </a:pathLst>
            </a:custGeom>
            <a:solidFill>
              <a:srgbClr val="AD96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46" name="Google Shape;850;p70">
              <a:extLst>
                <a:ext uri="{FF2B5EF4-FFF2-40B4-BE49-F238E27FC236}">
                  <a16:creationId xmlns:a16="http://schemas.microsoft.com/office/drawing/2014/main" id="{CB1D2614-C991-7B80-94D3-2659D9B96057}"/>
                </a:ext>
              </a:extLst>
            </p:cNvPr>
            <p:cNvSpPr/>
            <p:nvPr/>
          </p:nvSpPr>
          <p:spPr>
            <a:xfrm>
              <a:off x="5538200" y="2705250"/>
              <a:ext cx="1562725" cy="1385775"/>
            </a:xfrm>
            <a:custGeom>
              <a:avLst/>
              <a:gdLst/>
              <a:ahLst/>
              <a:cxnLst/>
              <a:rect l="l" t="t" r="r" b="b"/>
              <a:pathLst>
                <a:path w="62509" h="55431" extrusionOk="0">
                  <a:moveTo>
                    <a:pt x="318" y="0"/>
                  </a:moveTo>
                  <a:cubicBezTo>
                    <a:pt x="0" y="0"/>
                    <a:pt x="1205" y="1412"/>
                    <a:pt x="1665" y="1668"/>
                  </a:cubicBezTo>
                  <a:cubicBezTo>
                    <a:pt x="10872" y="11675"/>
                    <a:pt x="35956" y="32990"/>
                    <a:pt x="34055" y="53605"/>
                  </a:cubicBezTo>
                  <a:cubicBezTo>
                    <a:pt x="33758" y="54868"/>
                    <a:pt x="33754" y="55430"/>
                    <a:pt x="34017" y="55430"/>
                  </a:cubicBezTo>
                  <a:cubicBezTo>
                    <a:pt x="35614" y="55430"/>
                    <a:pt x="47069" y="34640"/>
                    <a:pt x="62508" y="23984"/>
                  </a:cubicBezTo>
                  <a:lnTo>
                    <a:pt x="62508" y="23984"/>
                  </a:lnTo>
                  <a:cubicBezTo>
                    <a:pt x="53335" y="29688"/>
                    <a:pt x="46230" y="38461"/>
                    <a:pt x="39725" y="46767"/>
                  </a:cubicBezTo>
                  <a:cubicBezTo>
                    <a:pt x="38303" y="47352"/>
                    <a:pt x="35434" y="53000"/>
                    <a:pt x="34923" y="53000"/>
                  </a:cubicBezTo>
                  <a:cubicBezTo>
                    <a:pt x="34823" y="53000"/>
                    <a:pt x="34813" y="52784"/>
                    <a:pt x="34922" y="52270"/>
                  </a:cubicBezTo>
                  <a:cubicBezTo>
                    <a:pt x="36523" y="36159"/>
                    <a:pt x="17810" y="16612"/>
                    <a:pt x="1098" y="467"/>
                  </a:cubicBezTo>
                  <a:cubicBezTo>
                    <a:pt x="654" y="132"/>
                    <a:pt x="415" y="0"/>
                    <a:pt x="318" y="0"/>
                  </a:cubicBezTo>
                  <a:close/>
                </a:path>
              </a:pathLst>
            </a:custGeom>
            <a:solidFill>
              <a:srgbClr val="92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grpSp>
      <p:pic>
        <p:nvPicPr>
          <p:cNvPr id="47" name="Picture 46">
            <a:extLst>
              <a:ext uri="{FF2B5EF4-FFF2-40B4-BE49-F238E27FC236}">
                <a16:creationId xmlns:a16="http://schemas.microsoft.com/office/drawing/2014/main" id="{5805AC05-9B90-4027-5B2D-AC6706E04BA8}"/>
              </a:ext>
            </a:extLst>
          </p:cNvPr>
          <p:cNvPicPr>
            <a:picLocks noChangeAspect="1"/>
          </p:cNvPicPr>
          <p:nvPr/>
        </p:nvPicPr>
        <p:blipFill>
          <a:blip r:embed="rId4"/>
          <a:stretch>
            <a:fillRect/>
          </a:stretch>
        </p:blipFill>
        <p:spPr>
          <a:xfrm>
            <a:off x="412898" y="4613737"/>
            <a:ext cx="2983005" cy="2128695"/>
          </a:xfrm>
          <a:prstGeom prst="rect">
            <a:avLst/>
          </a:prstGeom>
        </p:spPr>
      </p:pic>
      <p:pic>
        <p:nvPicPr>
          <p:cNvPr id="48" name="图片 5">
            <a:extLst>
              <a:ext uri="{FF2B5EF4-FFF2-40B4-BE49-F238E27FC236}">
                <a16:creationId xmlns:a16="http://schemas.microsoft.com/office/drawing/2014/main" id="{03FBA91C-DCF9-D4DE-097A-4AB4DB0C1D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9723895" y="-15120"/>
            <a:ext cx="2535125" cy="1397454"/>
          </a:xfrm>
          <a:prstGeom prst="rect">
            <a:avLst/>
          </a:prstGeom>
        </p:spPr>
      </p:pic>
      <p:pic>
        <p:nvPicPr>
          <p:cNvPr id="2" name="Picture 1">
            <a:extLst>
              <a:ext uri="{FF2B5EF4-FFF2-40B4-BE49-F238E27FC236}">
                <a16:creationId xmlns:a16="http://schemas.microsoft.com/office/drawing/2014/main" id="{F2F513F7-C0C1-A6A7-C387-05169CA9A0B9}"/>
              </a:ext>
            </a:extLst>
          </p:cNvPr>
          <p:cNvPicPr>
            <a:picLocks noChangeAspect="1"/>
          </p:cNvPicPr>
          <p:nvPr/>
        </p:nvPicPr>
        <p:blipFill rotWithShape="1">
          <a:blip r:embed="rId6">
            <a:clrChange>
              <a:clrFrom>
                <a:srgbClr val="FFFFFF"/>
              </a:clrFrom>
              <a:clrTo>
                <a:srgbClr val="FFFFFF">
                  <a:alpha val="0"/>
                </a:srgbClr>
              </a:clrTo>
            </a:clrChange>
          </a:blip>
          <a:srcRect l="30049" t="17920" r="34368" b="34941"/>
          <a:stretch/>
        </p:blipFill>
        <p:spPr>
          <a:xfrm>
            <a:off x="4065715" y="1577050"/>
            <a:ext cx="4075208" cy="3036687"/>
          </a:xfrm>
          <a:prstGeom prst="rect">
            <a:avLst/>
          </a:prstGeom>
        </p:spPr>
      </p:pic>
    </p:spTree>
    <p:extLst>
      <p:ext uri="{BB962C8B-B14F-4D97-AF65-F5344CB8AC3E}">
        <p14:creationId xmlns:p14="http://schemas.microsoft.com/office/powerpoint/2010/main" val="42867331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矩形 20">
            <a:extLst>
              <a:ext uri="{FF2B5EF4-FFF2-40B4-BE49-F238E27FC236}">
                <a16:creationId xmlns:a16="http://schemas.microsoft.com/office/drawing/2014/main" id="{B5143E91-737E-A428-4FC4-BDBDC7D54463}"/>
              </a:ext>
            </a:extLst>
          </p:cNvPr>
          <p:cNvSpPr/>
          <p:nvPr/>
        </p:nvSpPr>
        <p:spPr>
          <a:xfrm>
            <a:off x="213360" y="198120"/>
            <a:ext cx="11795759" cy="6477001"/>
          </a:xfrm>
          <a:prstGeom prst="rect">
            <a:avLst/>
          </a:prstGeom>
          <a:blipFill>
            <a:blip r:embed="rId3"/>
            <a:stretch>
              <a:fillRect/>
            </a:stretch>
          </a:blipFill>
          <a:ln w="12700">
            <a:noFill/>
            <a:miter lim="800000"/>
          </a:ln>
          <a:effectLst>
            <a:outerShdw blurRad="190500" dist="1016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6" name="TextBox 14">
            <a:extLst>
              <a:ext uri="{FF2B5EF4-FFF2-40B4-BE49-F238E27FC236}">
                <a16:creationId xmlns:a16="http://schemas.microsoft.com/office/drawing/2014/main" id="{4B421939-53E0-C87F-4EF0-EF6D3E237A77}"/>
              </a:ext>
            </a:extLst>
          </p:cNvPr>
          <p:cNvSpPr txBox="1"/>
          <p:nvPr/>
        </p:nvSpPr>
        <p:spPr>
          <a:xfrm>
            <a:off x="2156459" y="198120"/>
            <a:ext cx="7909560" cy="76944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srgbClr val="394D60"/>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inpin heiti" panose="00000500000000000000" pitchFamily="2" charset="-122"/>
              </a:rPr>
              <a:t>Hoạt</a:t>
            </a:r>
            <a:r>
              <a:rPr kumimoji="0" lang="en-US" altLang="zh-CN" sz="4400" b="1" i="0" u="none" strike="noStrike" kern="1200" cap="none" spc="0" normalizeH="0" baseline="0" noProof="0" dirty="0">
                <a:ln>
                  <a:noFill/>
                </a:ln>
                <a:solidFill>
                  <a:srgbClr val="394D60"/>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inpin heiti" panose="00000500000000000000" pitchFamily="2" charset="-122"/>
              </a:rPr>
              <a:t> </a:t>
            </a:r>
            <a:r>
              <a:rPr kumimoji="0" lang="en-US" altLang="zh-CN" sz="4400" b="1" i="0" u="none" strike="noStrike" kern="1200" cap="none" spc="0" normalizeH="0" baseline="0" noProof="0" dirty="0" err="1">
                <a:ln>
                  <a:noFill/>
                </a:ln>
                <a:solidFill>
                  <a:srgbClr val="394D60"/>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inpin heiti" panose="00000500000000000000" pitchFamily="2" charset="-122"/>
              </a:rPr>
              <a:t>động</a:t>
            </a:r>
            <a:r>
              <a:rPr kumimoji="0" lang="en-US" altLang="zh-CN" sz="4400" b="1" i="0" u="none" strike="noStrike" kern="1200" cap="none" spc="0" normalizeH="0" baseline="0" noProof="0" dirty="0">
                <a:ln>
                  <a:noFill/>
                </a:ln>
                <a:solidFill>
                  <a:srgbClr val="394D60"/>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inpin heiti" panose="00000500000000000000" pitchFamily="2" charset="-122"/>
              </a:rPr>
              <a:t> </a:t>
            </a:r>
            <a:r>
              <a:rPr kumimoji="0" lang="en-US" altLang="zh-CN" sz="4400" b="1" i="0" u="none" strike="noStrike" kern="1200" cap="none" spc="0" normalizeH="0" baseline="0" noProof="0" dirty="0" err="1">
                <a:ln>
                  <a:noFill/>
                </a:ln>
                <a:solidFill>
                  <a:srgbClr val="394D60"/>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inpin heiti" panose="00000500000000000000" pitchFamily="2" charset="-122"/>
              </a:rPr>
              <a:t>luyện</a:t>
            </a:r>
            <a:r>
              <a:rPr kumimoji="0" lang="en-US" altLang="zh-CN" sz="4400" b="1" i="0" u="none" strike="noStrike" kern="1200" cap="none" spc="0" normalizeH="0" baseline="0" noProof="0" dirty="0">
                <a:ln>
                  <a:noFill/>
                </a:ln>
                <a:solidFill>
                  <a:srgbClr val="394D60"/>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inpin heiti" panose="00000500000000000000" pitchFamily="2" charset="-122"/>
              </a:rPr>
              <a:t> </a:t>
            </a:r>
            <a:r>
              <a:rPr kumimoji="0" lang="en-US" altLang="zh-CN" sz="4400" b="1" i="0" u="none" strike="noStrike" kern="1200" cap="none" spc="0" normalizeH="0" baseline="0" noProof="0" dirty="0" err="1">
                <a:ln>
                  <a:noFill/>
                </a:ln>
                <a:solidFill>
                  <a:srgbClr val="394D60"/>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inpin heiti" panose="00000500000000000000" pitchFamily="2" charset="-122"/>
              </a:rPr>
              <a:t>tập</a:t>
            </a:r>
            <a:endParaRPr kumimoji="0" lang="zh-CN" altLang="en-US" sz="4400" b="1" i="0" u="none" strike="noStrike" kern="1200" cap="none" spc="0" normalizeH="0" baseline="0" noProof="0" dirty="0">
              <a:ln>
                <a:noFill/>
              </a:ln>
              <a:solidFill>
                <a:srgbClr val="394D60"/>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inpin heiti" panose="00000500000000000000" pitchFamily="2" charset="-122"/>
            </a:endParaRPr>
          </a:p>
        </p:txBody>
      </p:sp>
      <p:grpSp>
        <p:nvGrpSpPr>
          <p:cNvPr id="74" name="Group 73">
            <a:extLst>
              <a:ext uri="{FF2B5EF4-FFF2-40B4-BE49-F238E27FC236}">
                <a16:creationId xmlns:a16="http://schemas.microsoft.com/office/drawing/2014/main" id="{0523D185-ACA5-89FC-A6BA-BFB0B4580766}"/>
              </a:ext>
            </a:extLst>
          </p:cNvPr>
          <p:cNvGrpSpPr/>
          <p:nvPr/>
        </p:nvGrpSpPr>
        <p:grpSpPr>
          <a:xfrm>
            <a:off x="1778915" y="733670"/>
            <a:ext cx="9247057" cy="5211528"/>
            <a:chOff x="1452011" y="619825"/>
            <a:chExt cx="15639893" cy="8662884"/>
          </a:xfrm>
        </p:grpSpPr>
        <p:sp>
          <p:nvSpPr>
            <p:cNvPr id="59" name="Freeform 3">
              <a:extLst>
                <a:ext uri="{FF2B5EF4-FFF2-40B4-BE49-F238E27FC236}">
                  <a16:creationId xmlns:a16="http://schemas.microsoft.com/office/drawing/2014/main" id="{B1EE3144-D400-CB73-897E-BA935A025A6C}"/>
                </a:ext>
              </a:extLst>
            </p:cNvPr>
            <p:cNvSpPr/>
            <p:nvPr/>
          </p:nvSpPr>
          <p:spPr>
            <a:xfrm rot="21040862">
              <a:off x="1711814" y="1807000"/>
              <a:ext cx="2862465" cy="3308132"/>
            </a:xfrm>
            <a:custGeom>
              <a:avLst/>
              <a:gdLst/>
              <a:ahLst/>
              <a:cxnLst/>
              <a:rect l="l" t="t" r="r" b="b"/>
              <a:pathLst>
                <a:path w="4624308" h="4624308">
                  <a:moveTo>
                    <a:pt x="0" y="0"/>
                  </a:moveTo>
                  <a:lnTo>
                    <a:pt x="4624307" y="0"/>
                  </a:lnTo>
                  <a:lnTo>
                    <a:pt x="4624307" y="4624308"/>
                  </a:lnTo>
                  <a:lnTo>
                    <a:pt x="0" y="462430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60" name="Freeform 4">
              <a:extLst>
                <a:ext uri="{FF2B5EF4-FFF2-40B4-BE49-F238E27FC236}">
                  <a16:creationId xmlns:a16="http://schemas.microsoft.com/office/drawing/2014/main" id="{D844CAA6-B2F6-3B49-9864-A26614D3BABE}"/>
                </a:ext>
              </a:extLst>
            </p:cNvPr>
            <p:cNvSpPr/>
            <p:nvPr/>
          </p:nvSpPr>
          <p:spPr>
            <a:xfrm rot="817586">
              <a:off x="13417501" y="5602021"/>
              <a:ext cx="3674403" cy="3674403"/>
            </a:xfrm>
            <a:custGeom>
              <a:avLst/>
              <a:gdLst/>
              <a:ahLst/>
              <a:cxnLst/>
              <a:rect l="l" t="t" r="r" b="b"/>
              <a:pathLst>
                <a:path w="3674403" h="3674403">
                  <a:moveTo>
                    <a:pt x="0" y="0"/>
                  </a:moveTo>
                  <a:lnTo>
                    <a:pt x="3674403" y="0"/>
                  </a:lnTo>
                  <a:lnTo>
                    <a:pt x="3674403" y="3674403"/>
                  </a:lnTo>
                  <a:lnTo>
                    <a:pt x="0" y="367440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微软雅黑"/>
                <a:cs typeface="+mn-cs"/>
              </a:endParaRPr>
            </a:p>
          </p:txBody>
        </p:sp>
        <p:grpSp>
          <p:nvGrpSpPr>
            <p:cNvPr id="61" name="Group 5">
              <a:extLst>
                <a:ext uri="{FF2B5EF4-FFF2-40B4-BE49-F238E27FC236}">
                  <a16:creationId xmlns:a16="http://schemas.microsoft.com/office/drawing/2014/main" id="{F0A74B5E-1F22-5B2F-98F1-8C676699A60F}"/>
                </a:ext>
              </a:extLst>
            </p:cNvPr>
            <p:cNvGrpSpPr/>
            <p:nvPr/>
          </p:nvGrpSpPr>
          <p:grpSpPr>
            <a:xfrm>
              <a:off x="2305772" y="2396800"/>
              <a:ext cx="13676457" cy="5253039"/>
              <a:chOff x="0" y="0"/>
              <a:chExt cx="5065354" cy="1945570"/>
            </a:xfrm>
          </p:grpSpPr>
          <p:sp>
            <p:nvSpPr>
              <p:cNvPr id="62" name="Freeform 6">
                <a:extLst>
                  <a:ext uri="{FF2B5EF4-FFF2-40B4-BE49-F238E27FC236}">
                    <a16:creationId xmlns:a16="http://schemas.microsoft.com/office/drawing/2014/main" id="{8C46136D-3B41-A806-C5FF-9E0431201A36}"/>
                  </a:ext>
                </a:extLst>
              </p:cNvPr>
              <p:cNvSpPr/>
              <p:nvPr/>
            </p:nvSpPr>
            <p:spPr>
              <a:xfrm>
                <a:off x="0" y="0"/>
                <a:ext cx="5065354" cy="1945570"/>
              </a:xfrm>
              <a:custGeom>
                <a:avLst/>
                <a:gdLst/>
                <a:ahLst/>
                <a:cxnLst/>
                <a:rect l="l" t="t" r="r" b="b"/>
                <a:pathLst>
                  <a:path w="5065354" h="1945570">
                    <a:moveTo>
                      <a:pt x="0" y="0"/>
                    </a:moveTo>
                    <a:lnTo>
                      <a:pt x="5065354" y="0"/>
                    </a:lnTo>
                    <a:lnTo>
                      <a:pt x="5065354" y="1945570"/>
                    </a:lnTo>
                    <a:lnTo>
                      <a:pt x="0" y="1945570"/>
                    </a:lnTo>
                    <a:close/>
                  </a:path>
                </a:pathLst>
              </a:custGeom>
              <a:solidFill>
                <a:srgbClr val="FFFFFF"/>
              </a:solidFill>
              <a:ln w="19050" cap="sq">
                <a:solidFill>
                  <a:srgbClr val="000000"/>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63" name="TextBox 7">
                <a:extLst>
                  <a:ext uri="{FF2B5EF4-FFF2-40B4-BE49-F238E27FC236}">
                    <a16:creationId xmlns:a16="http://schemas.microsoft.com/office/drawing/2014/main" id="{DB181417-AB03-B304-93B5-94129A26CD7B}"/>
                  </a:ext>
                </a:extLst>
              </p:cNvPr>
              <p:cNvSpPr txBox="1"/>
              <p:nvPr/>
            </p:nvSpPr>
            <p:spPr>
              <a:xfrm>
                <a:off x="0" y="9525"/>
                <a:ext cx="5065354" cy="1936045"/>
              </a:xfrm>
              <a:prstGeom prst="rect">
                <a:avLst/>
              </a:prstGeom>
            </p:spPr>
            <p:txBody>
              <a:bodyPr lIns="50800" tIns="50800" rIns="50800" bIns="50800" rtlCol="0" anchor="ctr"/>
              <a:lstStyle/>
              <a:p>
                <a:pPr marL="0" marR="0" lvl="0" indent="0" algn="ctr" defTabSz="914400" rtl="0" eaLnBrk="1" fontAlgn="auto" latinLnBrk="0" hangingPunct="1">
                  <a:lnSpc>
                    <a:spcPts val="154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微软雅黑"/>
                  <a:cs typeface="+mn-cs"/>
                </a:endParaRPr>
              </a:p>
            </p:txBody>
          </p:sp>
        </p:grpSp>
        <p:sp>
          <p:nvSpPr>
            <p:cNvPr id="64" name="Freeform 8">
              <a:extLst>
                <a:ext uri="{FF2B5EF4-FFF2-40B4-BE49-F238E27FC236}">
                  <a16:creationId xmlns:a16="http://schemas.microsoft.com/office/drawing/2014/main" id="{30241AAE-D78D-FA4E-D997-4C9073E4736D}"/>
                </a:ext>
              </a:extLst>
            </p:cNvPr>
            <p:cNvSpPr/>
            <p:nvPr/>
          </p:nvSpPr>
          <p:spPr>
            <a:xfrm rot="1537641">
              <a:off x="13841866" y="6016968"/>
              <a:ext cx="2476025" cy="3265741"/>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65" name="Freeform 9">
              <a:extLst>
                <a:ext uri="{FF2B5EF4-FFF2-40B4-BE49-F238E27FC236}">
                  <a16:creationId xmlns:a16="http://schemas.microsoft.com/office/drawing/2014/main" id="{03A737AC-502C-9F70-B21C-EDE64E2297AF}"/>
                </a:ext>
              </a:extLst>
            </p:cNvPr>
            <p:cNvSpPr/>
            <p:nvPr/>
          </p:nvSpPr>
          <p:spPr>
            <a:xfrm rot="231885">
              <a:off x="1452011" y="619825"/>
              <a:ext cx="2204024" cy="2547175"/>
            </a:xfrm>
            <a:custGeom>
              <a:avLst/>
              <a:gdLst/>
              <a:ahLst/>
              <a:cxnLst/>
              <a:rect l="l" t="t" r="r" b="b"/>
              <a:pathLst>
                <a:path w="3560597" h="3560597">
                  <a:moveTo>
                    <a:pt x="0" y="0"/>
                  </a:moveTo>
                  <a:lnTo>
                    <a:pt x="3560598" y="0"/>
                  </a:lnTo>
                  <a:lnTo>
                    <a:pt x="3560598" y="3560597"/>
                  </a:lnTo>
                  <a:lnTo>
                    <a:pt x="0" y="356059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66" name="Freeform 10">
              <a:extLst>
                <a:ext uri="{FF2B5EF4-FFF2-40B4-BE49-F238E27FC236}">
                  <a16:creationId xmlns:a16="http://schemas.microsoft.com/office/drawing/2014/main" id="{C353900C-800A-AF56-771B-D550B53D7BCB}"/>
                </a:ext>
              </a:extLst>
            </p:cNvPr>
            <p:cNvSpPr/>
            <p:nvPr/>
          </p:nvSpPr>
          <p:spPr>
            <a:xfrm>
              <a:off x="7989737" y="2071507"/>
              <a:ext cx="2308526" cy="650585"/>
            </a:xfrm>
            <a:custGeom>
              <a:avLst/>
              <a:gdLst/>
              <a:ahLst/>
              <a:cxnLst/>
              <a:rect l="l" t="t" r="r" b="b"/>
              <a:pathLst>
                <a:path w="2308526" h="650585">
                  <a:moveTo>
                    <a:pt x="0" y="0"/>
                  </a:moveTo>
                  <a:lnTo>
                    <a:pt x="2308526" y="0"/>
                  </a:lnTo>
                  <a:lnTo>
                    <a:pt x="2308526" y="650585"/>
                  </a:lnTo>
                  <a:lnTo>
                    <a:pt x="0" y="650585"/>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68" name="Freeform 12">
              <a:extLst>
                <a:ext uri="{FF2B5EF4-FFF2-40B4-BE49-F238E27FC236}">
                  <a16:creationId xmlns:a16="http://schemas.microsoft.com/office/drawing/2014/main" id="{08307B11-FC18-536B-21A8-C8F7BFA134D2}"/>
                </a:ext>
              </a:extLst>
            </p:cNvPr>
            <p:cNvSpPr/>
            <p:nvPr/>
          </p:nvSpPr>
          <p:spPr>
            <a:xfrm rot="4483766">
              <a:off x="4585313" y="7165650"/>
              <a:ext cx="1488229" cy="2470090"/>
            </a:xfrm>
            <a:custGeom>
              <a:avLst/>
              <a:gdLst/>
              <a:ahLst/>
              <a:cxnLst/>
              <a:rect l="l" t="t" r="r" b="b"/>
              <a:pathLst>
                <a:path w="1488229" h="2470090">
                  <a:moveTo>
                    <a:pt x="0" y="0"/>
                  </a:moveTo>
                  <a:lnTo>
                    <a:pt x="1488229" y="0"/>
                  </a:lnTo>
                  <a:lnTo>
                    <a:pt x="1488229" y="2470089"/>
                  </a:lnTo>
                  <a:lnTo>
                    <a:pt x="0" y="2470089"/>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69" name="Freeform 13">
              <a:extLst>
                <a:ext uri="{FF2B5EF4-FFF2-40B4-BE49-F238E27FC236}">
                  <a16:creationId xmlns:a16="http://schemas.microsoft.com/office/drawing/2014/main" id="{50C35FFB-0C5D-6211-DF59-C87ADB767593}"/>
                </a:ext>
              </a:extLst>
            </p:cNvPr>
            <p:cNvSpPr/>
            <p:nvPr/>
          </p:nvSpPr>
          <p:spPr>
            <a:xfrm rot="4928744">
              <a:off x="14255174" y="651625"/>
              <a:ext cx="669226" cy="2839765"/>
            </a:xfrm>
            <a:custGeom>
              <a:avLst/>
              <a:gdLst/>
              <a:ahLst/>
              <a:cxnLst/>
              <a:rect l="l" t="t" r="r" b="b"/>
              <a:pathLst>
                <a:path w="669226" h="2839765">
                  <a:moveTo>
                    <a:pt x="0" y="0"/>
                  </a:moveTo>
                  <a:lnTo>
                    <a:pt x="669227" y="0"/>
                  </a:lnTo>
                  <a:lnTo>
                    <a:pt x="669227" y="2839765"/>
                  </a:lnTo>
                  <a:lnTo>
                    <a:pt x="0" y="2839765"/>
                  </a:lnTo>
                  <a:lnTo>
                    <a:pt x="0" y="0"/>
                  </a:lnTo>
                  <a:close/>
                </a:path>
              </a:pathLst>
            </a:custGeom>
            <a:blipFill>
              <a:blip r:embed="rId16">
                <a:extLst>
                  <a:ext uri="{96DAC541-7B7A-43D3-8B79-37D633B846F1}">
                    <asvg:svgBlip xmlns="" xmlns:asvg="http://schemas.microsoft.com/office/drawing/2016/SVG/main" r:embed="rId17"/>
                  </a:ext>
                </a:extLst>
              </a:blip>
              <a:stretch>
                <a:fillRect t="-19117" r="-2590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70" name="Freeform 14">
              <a:extLst>
                <a:ext uri="{FF2B5EF4-FFF2-40B4-BE49-F238E27FC236}">
                  <a16:creationId xmlns:a16="http://schemas.microsoft.com/office/drawing/2014/main" id="{A90F7FAC-1FAD-3481-62E2-9B5098315759}"/>
                </a:ext>
              </a:extLst>
            </p:cNvPr>
            <p:cNvSpPr/>
            <p:nvPr/>
          </p:nvSpPr>
          <p:spPr>
            <a:xfrm>
              <a:off x="14938152" y="1546001"/>
              <a:ext cx="1814524" cy="1814524"/>
            </a:xfrm>
            <a:custGeom>
              <a:avLst/>
              <a:gdLst/>
              <a:ahLst/>
              <a:cxnLst/>
              <a:rect l="l" t="t" r="r" b="b"/>
              <a:pathLst>
                <a:path w="1814524" h="1814524">
                  <a:moveTo>
                    <a:pt x="0" y="0"/>
                  </a:moveTo>
                  <a:lnTo>
                    <a:pt x="1814524" y="0"/>
                  </a:lnTo>
                  <a:lnTo>
                    <a:pt x="1814524" y="1814524"/>
                  </a:lnTo>
                  <a:lnTo>
                    <a:pt x="0" y="1814524"/>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微软雅黑"/>
                <a:cs typeface="+mn-cs"/>
              </a:endParaRPr>
            </a:p>
          </p:txBody>
        </p:sp>
      </p:grpSp>
      <p:grpSp>
        <p:nvGrpSpPr>
          <p:cNvPr id="3" name="Google Shape;49;p15">
            <a:extLst>
              <a:ext uri="{FF2B5EF4-FFF2-40B4-BE49-F238E27FC236}">
                <a16:creationId xmlns:a16="http://schemas.microsoft.com/office/drawing/2014/main" id="{56A76057-BDFA-AD4F-1948-2E2AE7A8DEF9}"/>
              </a:ext>
            </a:extLst>
          </p:cNvPr>
          <p:cNvGrpSpPr/>
          <p:nvPr/>
        </p:nvGrpSpPr>
        <p:grpSpPr>
          <a:xfrm>
            <a:off x="128363" y="3200401"/>
            <a:ext cx="3516880" cy="3730924"/>
            <a:chOff x="457200" y="1608525"/>
            <a:chExt cx="3653750" cy="3648425"/>
          </a:xfrm>
        </p:grpSpPr>
        <p:sp>
          <p:nvSpPr>
            <p:cNvPr id="4" name="Google Shape;50;p15">
              <a:extLst>
                <a:ext uri="{FF2B5EF4-FFF2-40B4-BE49-F238E27FC236}">
                  <a16:creationId xmlns:a16="http://schemas.microsoft.com/office/drawing/2014/main" id="{E47C434A-57B1-58AB-9D8E-0FA8730D40CD}"/>
                </a:ext>
              </a:extLst>
            </p:cNvPr>
            <p:cNvSpPr/>
            <p:nvPr/>
          </p:nvSpPr>
          <p:spPr>
            <a:xfrm>
              <a:off x="3417025" y="2852325"/>
              <a:ext cx="693925" cy="761250"/>
            </a:xfrm>
            <a:custGeom>
              <a:avLst/>
              <a:gdLst/>
              <a:ahLst/>
              <a:cxnLst/>
              <a:rect l="l" t="t" r="r" b="b"/>
              <a:pathLst>
                <a:path w="27757" h="30450" extrusionOk="0">
                  <a:moveTo>
                    <a:pt x="18171" y="0"/>
                  </a:moveTo>
                  <a:lnTo>
                    <a:pt x="18079" y="21"/>
                  </a:lnTo>
                  <a:lnTo>
                    <a:pt x="17988" y="41"/>
                  </a:lnTo>
                  <a:lnTo>
                    <a:pt x="17887" y="92"/>
                  </a:lnTo>
                  <a:lnTo>
                    <a:pt x="17796" y="142"/>
                  </a:lnTo>
                  <a:lnTo>
                    <a:pt x="17695" y="213"/>
                  </a:lnTo>
                  <a:lnTo>
                    <a:pt x="17594" y="294"/>
                  </a:lnTo>
                  <a:lnTo>
                    <a:pt x="17482" y="385"/>
                  </a:lnTo>
                  <a:lnTo>
                    <a:pt x="17381" y="486"/>
                  </a:lnTo>
                  <a:lnTo>
                    <a:pt x="17158" y="719"/>
                  </a:lnTo>
                  <a:lnTo>
                    <a:pt x="16936" y="982"/>
                  </a:lnTo>
                  <a:lnTo>
                    <a:pt x="16703" y="1296"/>
                  </a:lnTo>
                  <a:lnTo>
                    <a:pt x="16470" y="1630"/>
                  </a:lnTo>
                  <a:lnTo>
                    <a:pt x="16227" y="1995"/>
                  </a:lnTo>
                  <a:lnTo>
                    <a:pt x="15994" y="2389"/>
                  </a:lnTo>
                  <a:lnTo>
                    <a:pt x="15751" y="2794"/>
                  </a:lnTo>
                  <a:lnTo>
                    <a:pt x="15508" y="3219"/>
                  </a:lnTo>
                  <a:lnTo>
                    <a:pt x="15022" y="4110"/>
                  </a:lnTo>
                  <a:lnTo>
                    <a:pt x="14547" y="5021"/>
                  </a:lnTo>
                  <a:lnTo>
                    <a:pt x="14091" y="5922"/>
                  </a:lnTo>
                  <a:lnTo>
                    <a:pt x="13251" y="7613"/>
                  </a:lnTo>
                  <a:lnTo>
                    <a:pt x="12887" y="8341"/>
                  </a:lnTo>
                  <a:lnTo>
                    <a:pt x="12573" y="8939"/>
                  </a:lnTo>
                  <a:lnTo>
                    <a:pt x="12431" y="9192"/>
                  </a:lnTo>
                  <a:lnTo>
                    <a:pt x="12310" y="9394"/>
                  </a:lnTo>
                  <a:lnTo>
                    <a:pt x="12198" y="9566"/>
                  </a:lnTo>
                  <a:lnTo>
                    <a:pt x="12107" y="9678"/>
                  </a:lnTo>
                  <a:lnTo>
                    <a:pt x="12026" y="9708"/>
                  </a:lnTo>
                  <a:lnTo>
                    <a:pt x="11955" y="9728"/>
                  </a:lnTo>
                  <a:lnTo>
                    <a:pt x="11884" y="9738"/>
                  </a:lnTo>
                  <a:lnTo>
                    <a:pt x="11814" y="9738"/>
                  </a:lnTo>
                  <a:lnTo>
                    <a:pt x="11753" y="9728"/>
                  </a:lnTo>
                  <a:lnTo>
                    <a:pt x="11692" y="9718"/>
                  </a:lnTo>
                  <a:lnTo>
                    <a:pt x="11631" y="9698"/>
                  </a:lnTo>
                  <a:lnTo>
                    <a:pt x="11581" y="9667"/>
                  </a:lnTo>
                  <a:lnTo>
                    <a:pt x="11530" y="9637"/>
                  </a:lnTo>
                  <a:lnTo>
                    <a:pt x="11480" y="9597"/>
                  </a:lnTo>
                  <a:lnTo>
                    <a:pt x="11439" y="9546"/>
                  </a:lnTo>
                  <a:lnTo>
                    <a:pt x="11399" y="9495"/>
                  </a:lnTo>
                  <a:lnTo>
                    <a:pt x="11318" y="9374"/>
                  </a:lnTo>
                  <a:lnTo>
                    <a:pt x="11257" y="9242"/>
                  </a:lnTo>
                  <a:lnTo>
                    <a:pt x="11196" y="9080"/>
                  </a:lnTo>
                  <a:lnTo>
                    <a:pt x="11146" y="8898"/>
                  </a:lnTo>
                  <a:lnTo>
                    <a:pt x="11105" y="8716"/>
                  </a:lnTo>
                  <a:lnTo>
                    <a:pt x="11065" y="8513"/>
                  </a:lnTo>
                  <a:lnTo>
                    <a:pt x="11004" y="8078"/>
                  </a:lnTo>
                  <a:lnTo>
                    <a:pt x="10953" y="7623"/>
                  </a:lnTo>
                  <a:lnTo>
                    <a:pt x="10903" y="7167"/>
                  </a:lnTo>
                  <a:lnTo>
                    <a:pt x="10852" y="6712"/>
                  </a:lnTo>
                  <a:lnTo>
                    <a:pt x="10791" y="6287"/>
                  </a:lnTo>
                  <a:lnTo>
                    <a:pt x="10751" y="6084"/>
                  </a:lnTo>
                  <a:lnTo>
                    <a:pt x="10700" y="5902"/>
                  </a:lnTo>
                  <a:lnTo>
                    <a:pt x="10650" y="5730"/>
                  </a:lnTo>
                  <a:lnTo>
                    <a:pt x="10579" y="5578"/>
                  </a:lnTo>
                  <a:lnTo>
                    <a:pt x="10508" y="5446"/>
                  </a:lnTo>
                  <a:lnTo>
                    <a:pt x="10427" y="5335"/>
                  </a:lnTo>
                  <a:lnTo>
                    <a:pt x="10386" y="5284"/>
                  </a:lnTo>
                  <a:lnTo>
                    <a:pt x="10336" y="5244"/>
                  </a:lnTo>
                  <a:lnTo>
                    <a:pt x="10285" y="5214"/>
                  </a:lnTo>
                  <a:lnTo>
                    <a:pt x="10224" y="5183"/>
                  </a:lnTo>
                  <a:lnTo>
                    <a:pt x="10174" y="5153"/>
                  </a:lnTo>
                  <a:lnTo>
                    <a:pt x="10113" y="5143"/>
                  </a:lnTo>
                  <a:lnTo>
                    <a:pt x="10042" y="5133"/>
                  </a:lnTo>
                  <a:lnTo>
                    <a:pt x="9971" y="5133"/>
                  </a:lnTo>
                  <a:lnTo>
                    <a:pt x="9921" y="5143"/>
                  </a:lnTo>
                  <a:lnTo>
                    <a:pt x="9860" y="5153"/>
                  </a:lnTo>
                  <a:lnTo>
                    <a:pt x="9809" y="5183"/>
                  </a:lnTo>
                  <a:lnTo>
                    <a:pt x="9749" y="5214"/>
                  </a:lnTo>
                  <a:lnTo>
                    <a:pt x="9698" y="5254"/>
                  </a:lnTo>
                  <a:lnTo>
                    <a:pt x="9647" y="5295"/>
                  </a:lnTo>
                  <a:lnTo>
                    <a:pt x="9546" y="5406"/>
                  </a:lnTo>
                  <a:lnTo>
                    <a:pt x="9455" y="5537"/>
                  </a:lnTo>
                  <a:lnTo>
                    <a:pt x="9364" y="5699"/>
                  </a:lnTo>
                  <a:lnTo>
                    <a:pt x="9273" y="5892"/>
                  </a:lnTo>
                  <a:lnTo>
                    <a:pt x="9192" y="6094"/>
                  </a:lnTo>
                  <a:lnTo>
                    <a:pt x="9111" y="6317"/>
                  </a:lnTo>
                  <a:lnTo>
                    <a:pt x="9040" y="6560"/>
                  </a:lnTo>
                  <a:lnTo>
                    <a:pt x="8959" y="6823"/>
                  </a:lnTo>
                  <a:lnTo>
                    <a:pt x="8898" y="7086"/>
                  </a:lnTo>
                  <a:lnTo>
                    <a:pt x="8838" y="7380"/>
                  </a:lnTo>
                  <a:lnTo>
                    <a:pt x="8777" y="7673"/>
                  </a:lnTo>
                  <a:lnTo>
                    <a:pt x="8665" y="8291"/>
                  </a:lnTo>
                  <a:lnTo>
                    <a:pt x="8574" y="8929"/>
                  </a:lnTo>
                  <a:lnTo>
                    <a:pt x="8493" y="9576"/>
                  </a:lnTo>
                  <a:lnTo>
                    <a:pt x="8423" y="10224"/>
                  </a:lnTo>
                  <a:lnTo>
                    <a:pt x="8372" y="10852"/>
                  </a:lnTo>
                  <a:lnTo>
                    <a:pt x="8331" y="11449"/>
                  </a:lnTo>
                  <a:lnTo>
                    <a:pt x="8311" y="12006"/>
                  </a:lnTo>
                  <a:lnTo>
                    <a:pt x="8291" y="12492"/>
                  </a:lnTo>
                  <a:lnTo>
                    <a:pt x="8291" y="12917"/>
                  </a:lnTo>
                  <a:lnTo>
                    <a:pt x="8291" y="13190"/>
                  </a:lnTo>
                  <a:lnTo>
                    <a:pt x="8271" y="13463"/>
                  </a:lnTo>
                  <a:lnTo>
                    <a:pt x="8240" y="13737"/>
                  </a:lnTo>
                  <a:lnTo>
                    <a:pt x="8200" y="14010"/>
                  </a:lnTo>
                  <a:lnTo>
                    <a:pt x="8149" y="14283"/>
                  </a:lnTo>
                  <a:lnTo>
                    <a:pt x="8078" y="14547"/>
                  </a:lnTo>
                  <a:lnTo>
                    <a:pt x="8008" y="14820"/>
                  </a:lnTo>
                  <a:lnTo>
                    <a:pt x="7927" y="15083"/>
                  </a:lnTo>
                  <a:lnTo>
                    <a:pt x="7835" y="15346"/>
                  </a:lnTo>
                  <a:lnTo>
                    <a:pt x="7724" y="15609"/>
                  </a:lnTo>
                  <a:lnTo>
                    <a:pt x="7613" y="15862"/>
                  </a:lnTo>
                  <a:lnTo>
                    <a:pt x="7491" y="16126"/>
                  </a:lnTo>
                  <a:lnTo>
                    <a:pt x="7370" y="16379"/>
                  </a:lnTo>
                  <a:lnTo>
                    <a:pt x="7228" y="16632"/>
                  </a:lnTo>
                  <a:lnTo>
                    <a:pt x="7086" y="16885"/>
                  </a:lnTo>
                  <a:lnTo>
                    <a:pt x="6935" y="17138"/>
                  </a:lnTo>
                  <a:lnTo>
                    <a:pt x="6783" y="17381"/>
                  </a:lnTo>
                  <a:lnTo>
                    <a:pt x="6621" y="17624"/>
                  </a:lnTo>
                  <a:lnTo>
                    <a:pt x="6277" y="18110"/>
                  </a:lnTo>
                  <a:lnTo>
                    <a:pt x="5922" y="18585"/>
                  </a:lnTo>
                  <a:lnTo>
                    <a:pt x="5548" y="19041"/>
                  </a:lnTo>
                  <a:lnTo>
                    <a:pt x="5163" y="19486"/>
                  </a:lnTo>
                  <a:lnTo>
                    <a:pt x="4768" y="19922"/>
                  </a:lnTo>
                  <a:lnTo>
                    <a:pt x="4374" y="20347"/>
                  </a:lnTo>
                  <a:lnTo>
                    <a:pt x="3969" y="20762"/>
                  </a:lnTo>
                  <a:lnTo>
                    <a:pt x="3564" y="21157"/>
                  </a:lnTo>
                  <a:lnTo>
                    <a:pt x="3169" y="21531"/>
                  </a:lnTo>
                  <a:lnTo>
                    <a:pt x="2410" y="22250"/>
                  </a:lnTo>
                  <a:lnTo>
                    <a:pt x="1711" y="22888"/>
                  </a:lnTo>
                  <a:lnTo>
                    <a:pt x="1094" y="23465"/>
                  </a:lnTo>
                  <a:lnTo>
                    <a:pt x="831" y="23718"/>
                  </a:lnTo>
                  <a:lnTo>
                    <a:pt x="588" y="23961"/>
                  </a:lnTo>
                  <a:lnTo>
                    <a:pt x="385" y="24173"/>
                  </a:lnTo>
                  <a:lnTo>
                    <a:pt x="223" y="24365"/>
                  </a:lnTo>
                  <a:lnTo>
                    <a:pt x="102" y="24548"/>
                  </a:lnTo>
                  <a:lnTo>
                    <a:pt x="61" y="24618"/>
                  </a:lnTo>
                  <a:lnTo>
                    <a:pt x="31" y="24699"/>
                  </a:lnTo>
                  <a:lnTo>
                    <a:pt x="11" y="24760"/>
                  </a:lnTo>
                  <a:lnTo>
                    <a:pt x="1" y="24821"/>
                  </a:lnTo>
                  <a:lnTo>
                    <a:pt x="11" y="24882"/>
                  </a:lnTo>
                  <a:lnTo>
                    <a:pt x="31" y="24922"/>
                  </a:lnTo>
                  <a:lnTo>
                    <a:pt x="244" y="25297"/>
                  </a:lnTo>
                  <a:lnTo>
                    <a:pt x="497" y="25722"/>
                  </a:lnTo>
                  <a:lnTo>
                    <a:pt x="790" y="26187"/>
                  </a:lnTo>
                  <a:lnTo>
                    <a:pt x="1114" y="26694"/>
                  </a:lnTo>
                  <a:lnTo>
                    <a:pt x="1468" y="27200"/>
                  </a:lnTo>
                  <a:lnTo>
                    <a:pt x="1853" y="27716"/>
                  </a:lnTo>
                  <a:lnTo>
                    <a:pt x="2055" y="27979"/>
                  </a:lnTo>
                  <a:lnTo>
                    <a:pt x="2258" y="28222"/>
                  </a:lnTo>
                  <a:lnTo>
                    <a:pt x="2460" y="28475"/>
                  </a:lnTo>
                  <a:lnTo>
                    <a:pt x="2673" y="28708"/>
                  </a:lnTo>
                  <a:lnTo>
                    <a:pt x="2886" y="28941"/>
                  </a:lnTo>
                  <a:lnTo>
                    <a:pt x="3108" y="29164"/>
                  </a:lnTo>
                  <a:lnTo>
                    <a:pt x="3321" y="29366"/>
                  </a:lnTo>
                  <a:lnTo>
                    <a:pt x="3543" y="29568"/>
                  </a:lnTo>
                  <a:lnTo>
                    <a:pt x="3766" y="29740"/>
                  </a:lnTo>
                  <a:lnTo>
                    <a:pt x="3989" y="29913"/>
                  </a:lnTo>
                  <a:lnTo>
                    <a:pt x="4212" y="30054"/>
                  </a:lnTo>
                  <a:lnTo>
                    <a:pt x="4424" y="30176"/>
                  </a:lnTo>
                  <a:lnTo>
                    <a:pt x="4647" y="30277"/>
                  </a:lnTo>
                  <a:lnTo>
                    <a:pt x="4859" y="30358"/>
                  </a:lnTo>
                  <a:lnTo>
                    <a:pt x="5072" y="30419"/>
                  </a:lnTo>
                  <a:lnTo>
                    <a:pt x="5183" y="30439"/>
                  </a:lnTo>
                  <a:lnTo>
                    <a:pt x="5285" y="30449"/>
                  </a:lnTo>
                  <a:lnTo>
                    <a:pt x="5487" y="30449"/>
                  </a:lnTo>
                  <a:lnTo>
                    <a:pt x="5598" y="30439"/>
                  </a:lnTo>
                  <a:lnTo>
                    <a:pt x="5689" y="30419"/>
                  </a:lnTo>
                  <a:lnTo>
                    <a:pt x="5791" y="30398"/>
                  </a:lnTo>
                  <a:lnTo>
                    <a:pt x="5892" y="30368"/>
                  </a:lnTo>
                  <a:lnTo>
                    <a:pt x="5993" y="30328"/>
                  </a:lnTo>
                  <a:lnTo>
                    <a:pt x="6084" y="30277"/>
                  </a:lnTo>
                  <a:lnTo>
                    <a:pt x="6165" y="30216"/>
                  </a:lnTo>
                  <a:lnTo>
                    <a:pt x="6287" y="30115"/>
                  </a:lnTo>
                  <a:lnTo>
                    <a:pt x="6641" y="29771"/>
                  </a:lnTo>
                  <a:lnTo>
                    <a:pt x="7117" y="29285"/>
                  </a:lnTo>
                  <a:lnTo>
                    <a:pt x="7704" y="28678"/>
                  </a:lnTo>
                  <a:lnTo>
                    <a:pt x="9101" y="27190"/>
                  </a:lnTo>
                  <a:lnTo>
                    <a:pt x="10639" y="25519"/>
                  </a:lnTo>
                  <a:lnTo>
                    <a:pt x="12158" y="23869"/>
                  </a:lnTo>
                  <a:lnTo>
                    <a:pt x="13453" y="22432"/>
                  </a:lnTo>
                  <a:lnTo>
                    <a:pt x="14709" y="21045"/>
                  </a:lnTo>
                  <a:lnTo>
                    <a:pt x="14972" y="20823"/>
                  </a:lnTo>
                  <a:lnTo>
                    <a:pt x="15276" y="20580"/>
                  </a:lnTo>
                  <a:lnTo>
                    <a:pt x="16004" y="20013"/>
                  </a:lnTo>
                  <a:lnTo>
                    <a:pt x="16875" y="19365"/>
                  </a:lnTo>
                  <a:lnTo>
                    <a:pt x="17857" y="18646"/>
                  </a:lnTo>
                  <a:lnTo>
                    <a:pt x="20023" y="17077"/>
                  </a:lnTo>
                  <a:lnTo>
                    <a:pt x="22290" y="15458"/>
                  </a:lnTo>
                  <a:lnTo>
                    <a:pt x="24416" y="13919"/>
                  </a:lnTo>
                  <a:lnTo>
                    <a:pt x="25358" y="13231"/>
                  </a:lnTo>
                  <a:lnTo>
                    <a:pt x="26188" y="12613"/>
                  </a:lnTo>
                  <a:lnTo>
                    <a:pt x="26866" y="12087"/>
                  </a:lnTo>
                  <a:lnTo>
                    <a:pt x="27149" y="11864"/>
                  </a:lnTo>
                  <a:lnTo>
                    <a:pt x="27372" y="11672"/>
                  </a:lnTo>
                  <a:lnTo>
                    <a:pt x="27554" y="11500"/>
                  </a:lnTo>
                  <a:lnTo>
                    <a:pt x="27676" y="11378"/>
                  </a:lnTo>
                  <a:lnTo>
                    <a:pt x="27716" y="11328"/>
                  </a:lnTo>
                  <a:lnTo>
                    <a:pt x="27747" y="11287"/>
                  </a:lnTo>
                  <a:lnTo>
                    <a:pt x="27757" y="11247"/>
                  </a:lnTo>
                  <a:lnTo>
                    <a:pt x="27747" y="11226"/>
                  </a:lnTo>
                  <a:lnTo>
                    <a:pt x="27706" y="11186"/>
                  </a:lnTo>
                  <a:lnTo>
                    <a:pt x="27655" y="11145"/>
                  </a:lnTo>
                  <a:lnTo>
                    <a:pt x="27605" y="11115"/>
                  </a:lnTo>
                  <a:lnTo>
                    <a:pt x="27544" y="11085"/>
                  </a:lnTo>
                  <a:lnTo>
                    <a:pt x="27473" y="11064"/>
                  </a:lnTo>
                  <a:lnTo>
                    <a:pt x="27402" y="11054"/>
                  </a:lnTo>
                  <a:lnTo>
                    <a:pt x="27230" y="11054"/>
                  </a:lnTo>
                  <a:lnTo>
                    <a:pt x="27048" y="11074"/>
                  </a:lnTo>
                  <a:lnTo>
                    <a:pt x="26846" y="11105"/>
                  </a:lnTo>
                  <a:lnTo>
                    <a:pt x="26623" y="11166"/>
                  </a:lnTo>
                  <a:lnTo>
                    <a:pt x="26390" y="11247"/>
                  </a:lnTo>
                  <a:lnTo>
                    <a:pt x="26137" y="11338"/>
                  </a:lnTo>
                  <a:lnTo>
                    <a:pt x="25874" y="11439"/>
                  </a:lnTo>
                  <a:lnTo>
                    <a:pt x="25601" y="11560"/>
                  </a:lnTo>
                  <a:lnTo>
                    <a:pt x="25317" y="11682"/>
                  </a:lnTo>
                  <a:lnTo>
                    <a:pt x="24730" y="11965"/>
                  </a:lnTo>
                  <a:lnTo>
                    <a:pt x="24133" y="12269"/>
                  </a:lnTo>
                  <a:lnTo>
                    <a:pt x="22948" y="12866"/>
                  </a:lnTo>
                  <a:lnTo>
                    <a:pt x="22382" y="13139"/>
                  </a:lnTo>
                  <a:lnTo>
                    <a:pt x="21865" y="13372"/>
                  </a:lnTo>
                  <a:lnTo>
                    <a:pt x="21622" y="13463"/>
                  </a:lnTo>
                  <a:lnTo>
                    <a:pt x="21400" y="13544"/>
                  </a:lnTo>
                  <a:lnTo>
                    <a:pt x="21187" y="13615"/>
                  </a:lnTo>
                  <a:lnTo>
                    <a:pt x="20995" y="13656"/>
                  </a:lnTo>
                  <a:lnTo>
                    <a:pt x="20833" y="13686"/>
                  </a:lnTo>
                  <a:lnTo>
                    <a:pt x="20681" y="13696"/>
                  </a:lnTo>
                  <a:lnTo>
                    <a:pt x="20620" y="13686"/>
                  </a:lnTo>
                  <a:lnTo>
                    <a:pt x="20560" y="13676"/>
                  </a:lnTo>
                  <a:lnTo>
                    <a:pt x="20509" y="13656"/>
                  </a:lnTo>
                  <a:lnTo>
                    <a:pt x="20458" y="13625"/>
                  </a:lnTo>
                  <a:lnTo>
                    <a:pt x="20570" y="13382"/>
                  </a:lnTo>
                  <a:lnTo>
                    <a:pt x="20711" y="13129"/>
                  </a:lnTo>
                  <a:lnTo>
                    <a:pt x="20873" y="12866"/>
                  </a:lnTo>
                  <a:lnTo>
                    <a:pt x="21056" y="12593"/>
                  </a:lnTo>
                  <a:lnTo>
                    <a:pt x="21248" y="12320"/>
                  </a:lnTo>
                  <a:lnTo>
                    <a:pt x="21471" y="12026"/>
                  </a:lnTo>
                  <a:lnTo>
                    <a:pt x="21703" y="11732"/>
                  </a:lnTo>
                  <a:lnTo>
                    <a:pt x="21946" y="11439"/>
                  </a:lnTo>
                  <a:lnTo>
                    <a:pt x="22463" y="10832"/>
                  </a:lnTo>
                  <a:lnTo>
                    <a:pt x="23009" y="10224"/>
                  </a:lnTo>
                  <a:lnTo>
                    <a:pt x="24102" y="9030"/>
                  </a:lnTo>
                  <a:lnTo>
                    <a:pt x="24629" y="8453"/>
                  </a:lnTo>
                  <a:lnTo>
                    <a:pt x="25115" y="7906"/>
                  </a:lnTo>
                  <a:lnTo>
                    <a:pt x="25540" y="7400"/>
                  </a:lnTo>
                  <a:lnTo>
                    <a:pt x="25722" y="7167"/>
                  </a:lnTo>
                  <a:lnTo>
                    <a:pt x="25894" y="6944"/>
                  </a:lnTo>
                  <a:lnTo>
                    <a:pt x="26036" y="6732"/>
                  </a:lnTo>
                  <a:lnTo>
                    <a:pt x="26157" y="6540"/>
                  </a:lnTo>
                  <a:lnTo>
                    <a:pt x="26248" y="6357"/>
                  </a:lnTo>
                  <a:lnTo>
                    <a:pt x="26319" y="6195"/>
                  </a:lnTo>
                  <a:lnTo>
                    <a:pt x="26339" y="6125"/>
                  </a:lnTo>
                  <a:lnTo>
                    <a:pt x="26350" y="6054"/>
                  </a:lnTo>
                  <a:lnTo>
                    <a:pt x="26350" y="5993"/>
                  </a:lnTo>
                  <a:lnTo>
                    <a:pt x="26350" y="5932"/>
                  </a:lnTo>
                  <a:lnTo>
                    <a:pt x="26339" y="5882"/>
                  </a:lnTo>
                  <a:lnTo>
                    <a:pt x="26319" y="5831"/>
                  </a:lnTo>
                  <a:lnTo>
                    <a:pt x="26289" y="5780"/>
                  </a:lnTo>
                  <a:lnTo>
                    <a:pt x="26248" y="5750"/>
                  </a:lnTo>
                  <a:lnTo>
                    <a:pt x="26198" y="5720"/>
                  </a:lnTo>
                  <a:lnTo>
                    <a:pt x="26147" y="5699"/>
                  </a:lnTo>
                  <a:lnTo>
                    <a:pt x="26086" y="5689"/>
                  </a:lnTo>
                  <a:lnTo>
                    <a:pt x="26026" y="5689"/>
                  </a:lnTo>
                  <a:lnTo>
                    <a:pt x="25955" y="5699"/>
                  </a:lnTo>
                  <a:lnTo>
                    <a:pt x="25874" y="5710"/>
                  </a:lnTo>
                  <a:lnTo>
                    <a:pt x="25712" y="5770"/>
                  </a:lnTo>
                  <a:lnTo>
                    <a:pt x="25520" y="5861"/>
                  </a:lnTo>
                  <a:lnTo>
                    <a:pt x="25307" y="5983"/>
                  </a:lnTo>
                  <a:lnTo>
                    <a:pt x="25084" y="6125"/>
                  </a:lnTo>
                  <a:lnTo>
                    <a:pt x="24851" y="6297"/>
                  </a:lnTo>
                  <a:lnTo>
                    <a:pt x="24598" y="6479"/>
                  </a:lnTo>
                  <a:lnTo>
                    <a:pt x="24325" y="6691"/>
                  </a:lnTo>
                  <a:lnTo>
                    <a:pt x="23768" y="7147"/>
                  </a:lnTo>
                  <a:lnTo>
                    <a:pt x="23181" y="7643"/>
                  </a:lnTo>
                  <a:lnTo>
                    <a:pt x="22584" y="8169"/>
                  </a:lnTo>
                  <a:lnTo>
                    <a:pt x="21977" y="8686"/>
                  </a:lnTo>
                  <a:lnTo>
                    <a:pt x="21390" y="9182"/>
                  </a:lnTo>
                  <a:lnTo>
                    <a:pt x="20823" y="9637"/>
                  </a:lnTo>
                  <a:lnTo>
                    <a:pt x="20560" y="9840"/>
                  </a:lnTo>
                  <a:lnTo>
                    <a:pt x="20296" y="10022"/>
                  </a:lnTo>
                  <a:lnTo>
                    <a:pt x="20053" y="10184"/>
                  </a:lnTo>
                  <a:lnTo>
                    <a:pt x="19821" y="10325"/>
                  </a:lnTo>
                  <a:lnTo>
                    <a:pt x="19608" y="10447"/>
                  </a:lnTo>
                  <a:lnTo>
                    <a:pt x="19406" y="10528"/>
                  </a:lnTo>
                  <a:lnTo>
                    <a:pt x="19314" y="10558"/>
                  </a:lnTo>
                  <a:lnTo>
                    <a:pt x="19233" y="10589"/>
                  </a:lnTo>
                  <a:lnTo>
                    <a:pt x="19152" y="10599"/>
                  </a:lnTo>
                  <a:lnTo>
                    <a:pt x="19071" y="10609"/>
                  </a:lnTo>
                  <a:lnTo>
                    <a:pt x="19001" y="10599"/>
                  </a:lnTo>
                  <a:lnTo>
                    <a:pt x="18940" y="10589"/>
                  </a:lnTo>
                  <a:lnTo>
                    <a:pt x="18879" y="10568"/>
                  </a:lnTo>
                  <a:lnTo>
                    <a:pt x="18829" y="10538"/>
                  </a:lnTo>
                  <a:lnTo>
                    <a:pt x="18798" y="10508"/>
                  </a:lnTo>
                  <a:lnTo>
                    <a:pt x="18788" y="10467"/>
                  </a:lnTo>
                  <a:lnTo>
                    <a:pt x="18778" y="10417"/>
                  </a:lnTo>
                  <a:lnTo>
                    <a:pt x="18778" y="10366"/>
                  </a:lnTo>
                  <a:lnTo>
                    <a:pt x="18788" y="10295"/>
                  </a:lnTo>
                  <a:lnTo>
                    <a:pt x="18808" y="10224"/>
                  </a:lnTo>
                  <a:lnTo>
                    <a:pt x="18879" y="10052"/>
                  </a:lnTo>
                  <a:lnTo>
                    <a:pt x="18980" y="9860"/>
                  </a:lnTo>
                  <a:lnTo>
                    <a:pt x="19112" y="9637"/>
                  </a:lnTo>
                  <a:lnTo>
                    <a:pt x="19264" y="9384"/>
                  </a:lnTo>
                  <a:lnTo>
                    <a:pt x="19446" y="9121"/>
                  </a:lnTo>
                  <a:lnTo>
                    <a:pt x="19861" y="8524"/>
                  </a:lnTo>
                  <a:lnTo>
                    <a:pt x="20337" y="7866"/>
                  </a:lnTo>
                  <a:lnTo>
                    <a:pt x="21379" y="6448"/>
                  </a:lnTo>
                  <a:lnTo>
                    <a:pt x="21896" y="5720"/>
                  </a:lnTo>
                  <a:lnTo>
                    <a:pt x="22392" y="5001"/>
                  </a:lnTo>
                  <a:lnTo>
                    <a:pt x="22614" y="4647"/>
                  </a:lnTo>
                  <a:lnTo>
                    <a:pt x="22827" y="4313"/>
                  </a:lnTo>
                  <a:lnTo>
                    <a:pt x="23019" y="3979"/>
                  </a:lnTo>
                  <a:lnTo>
                    <a:pt x="23191" y="3665"/>
                  </a:lnTo>
                  <a:lnTo>
                    <a:pt x="23343" y="3371"/>
                  </a:lnTo>
                  <a:lnTo>
                    <a:pt x="23465" y="3088"/>
                  </a:lnTo>
                  <a:lnTo>
                    <a:pt x="23556" y="2835"/>
                  </a:lnTo>
                  <a:lnTo>
                    <a:pt x="23586" y="2713"/>
                  </a:lnTo>
                  <a:lnTo>
                    <a:pt x="23617" y="2592"/>
                  </a:lnTo>
                  <a:lnTo>
                    <a:pt x="23637" y="2491"/>
                  </a:lnTo>
                  <a:lnTo>
                    <a:pt x="23637" y="2389"/>
                  </a:lnTo>
                  <a:lnTo>
                    <a:pt x="23637" y="2288"/>
                  </a:lnTo>
                  <a:lnTo>
                    <a:pt x="23627" y="2207"/>
                  </a:lnTo>
                  <a:lnTo>
                    <a:pt x="23606" y="2126"/>
                  </a:lnTo>
                  <a:lnTo>
                    <a:pt x="23566" y="2055"/>
                  </a:lnTo>
                  <a:lnTo>
                    <a:pt x="23525" y="1984"/>
                  </a:lnTo>
                  <a:lnTo>
                    <a:pt x="23465" y="1934"/>
                  </a:lnTo>
                  <a:lnTo>
                    <a:pt x="23434" y="1903"/>
                  </a:lnTo>
                  <a:lnTo>
                    <a:pt x="23384" y="1883"/>
                  </a:lnTo>
                  <a:lnTo>
                    <a:pt x="23333" y="1873"/>
                  </a:lnTo>
                  <a:lnTo>
                    <a:pt x="23282" y="1863"/>
                  </a:lnTo>
                  <a:lnTo>
                    <a:pt x="23232" y="1863"/>
                  </a:lnTo>
                  <a:lnTo>
                    <a:pt x="23171" y="1873"/>
                  </a:lnTo>
                  <a:lnTo>
                    <a:pt x="23040" y="1924"/>
                  </a:lnTo>
                  <a:lnTo>
                    <a:pt x="22898" y="1984"/>
                  </a:lnTo>
                  <a:lnTo>
                    <a:pt x="22736" y="2086"/>
                  </a:lnTo>
                  <a:lnTo>
                    <a:pt x="22564" y="2197"/>
                  </a:lnTo>
                  <a:lnTo>
                    <a:pt x="22382" y="2339"/>
                  </a:lnTo>
                  <a:lnTo>
                    <a:pt x="22189" y="2501"/>
                  </a:lnTo>
                  <a:lnTo>
                    <a:pt x="21987" y="2683"/>
                  </a:lnTo>
                  <a:lnTo>
                    <a:pt x="21541" y="3088"/>
                  </a:lnTo>
                  <a:lnTo>
                    <a:pt x="21066" y="3564"/>
                  </a:lnTo>
                  <a:lnTo>
                    <a:pt x="20560" y="4080"/>
                  </a:lnTo>
                  <a:lnTo>
                    <a:pt x="19476" y="5224"/>
                  </a:lnTo>
                  <a:lnTo>
                    <a:pt x="18910" y="5821"/>
                  </a:lnTo>
                  <a:lnTo>
                    <a:pt x="18333" y="6418"/>
                  </a:lnTo>
                  <a:lnTo>
                    <a:pt x="17766" y="6995"/>
                  </a:lnTo>
                  <a:lnTo>
                    <a:pt x="17189" y="7562"/>
                  </a:lnTo>
                  <a:lnTo>
                    <a:pt x="16622" y="8088"/>
                  </a:lnTo>
                  <a:lnTo>
                    <a:pt x="16338" y="8331"/>
                  </a:lnTo>
                  <a:lnTo>
                    <a:pt x="16065" y="8574"/>
                  </a:lnTo>
                  <a:lnTo>
                    <a:pt x="16075" y="8392"/>
                  </a:lnTo>
                  <a:lnTo>
                    <a:pt x="16106" y="8190"/>
                  </a:lnTo>
                  <a:lnTo>
                    <a:pt x="16156" y="7957"/>
                  </a:lnTo>
                  <a:lnTo>
                    <a:pt x="16217" y="7714"/>
                  </a:lnTo>
                  <a:lnTo>
                    <a:pt x="16298" y="7451"/>
                  </a:lnTo>
                  <a:lnTo>
                    <a:pt x="16389" y="7177"/>
                  </a:lnTo>
                  <a:lnTo>
                    <a:pt x="16602" y="6580"/>
                  </a:lnTo>
                  <a:lnTo>
                    <a:pt x="16845" y="5942"/>
                  </a:lnTo>
                  <a:lnTo>
                    <a:pt x="17118" y="5274"/>
                  </a:lnTo>
                  <a:lnTo>
                    <a:pt x="17685" y="3908"/>
                  </a:lnTo>
                  <a:lnTo>
                    <a:pt x="17958" y="3240"/>
                  </a:lnTo>
                  <a:lnTo>
                    <a:pt x="18201" y="2592"/>
                  </a:lnTo>
                  <a:lnTo>
                    <a:pt x="18312" y="2288"/>
                  </a:lnTo>
                  <a:lnTo>
                    <a:pt x="18414" y="1995"/>
                  </a:lnTo>
                  <a:lnTo>
                    <a:pt x="18495" y="1711"/>
                  </a:lnTo>
                  <a:lnTo>
                    <a:pt x="18575" y="1448"/>
                  </a:lnTo>
                  <a:lnTo>
                    <a:pt x="18626" y="1195"/>
                  </a:lnTo>
                  <a:lnTo>
                    <a:pt x="18677" y="972"/>
                  </a:lnTo>
                  <a:lnTo>
                    <a:pt x="18697" y="760"/>
                  </a:lnTo>
                  <a:lnTo>
                    <a:pt x="18707" y="567"/>
                  </a:lnTo>
                  <a:lnTo>
                    <a:pt x="18687" y="405"/>
                  </a:lnTo>
                  <a:lnTo>
                    <a:pt x="18677" y="334"/>
                  </a:lnTo>
                  <a:lnTo>
                    <a:pt x="18656" y="274"/>
                  </a:lnTo>
                  <a:lnTo>
                    <a:pt x="18626" y="213"/>
                  </a:lnTo>
                  <a:lnTo>
                    <a:pt x="18596" y="162"/>
                  </a:lnTo>
                  <a:lnTo>
                    <a:pt x="18555" y="122"/>
                  </a:lnTo>
                  <a:lnTo>
                    <a:pt x="18505" y="81"/>
                  </a:lnTo>
                  <a:lnTo>
                    <a:pt x="18424" y="41"/>
                  </a:lnTo>
                  <a:lnTo>
                    <a:pt x="18343" y="11"/>
                  </a:lnTo>
                  <a:lnTo>
                    <a:pt x="18262" y="0"/>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51;p15">
              <a:extLst>
                <a:ext uri="{FF2B5EF4-FFF2-40B4-BE49-F238E27FC236}">
                  <a16:creationId xmlns:a16="http://schemas.microsoft.com/office/drawing/2014/main" id="{80FFA827-502F-E514-E421-88D7B9D7990B}"/>
                </a:ext>
              </a:extLst>
            </p:cNvPr>
            <p:cNvSpPr/>
            <p:nvPr/>
          </p:nvSpPr>
          <p:spPr>
            <a:xfrm>
              <a:off x="2263550" y="3182075"/>
              <a:ext cx="1560425" cy="1083625"/>
            </a:xfrm>
            <a:custGeom>
              <a:avLst/>
              <a:gdLst/>
              <a:ahLst/>
              <a:cxnLst/>
              <a:rect l="l" t="t" r="r" b="b"/>
              <a:pathLst>
                <a:path w="62417" h="43345" extrusionOk="0">
                  <a:moveTo>
                    <a:pt x="7937" y="0"/>
                  </a:moveTo>
                  <a:lnTo>
                    <a:pt x="7562" y="466"/>
                  </a:lnTo>
                  <a:lnTo>
                    <a:pt x="7127" y="1022"/>
                  </a:lnTo>
                  <a:lnTo>
                    <a:pt x="6570" y="1761"/>
                  </a:lnTo>
                  <a:lnTo>
                    <a:pt x="5923" y="2652"/>
                  </a:lnTo>
                  <a:lnTo>
                    <a:pt x="5568" y="3158"/>
                  </a:lnTo>
                  <a:lnTo>
                    <a:pt x="5194" y="3685"/>
                  </a:lnTo>
                  <a:lnTo>
                    <a:pt x="4819" y="4252"/>
                  </a:lnTo>
                  <a:lnTo>
                    <a:pt x="4435" y="4839"/>
                  </a:lnTo>
                  <a:lnTo>
                    <a:pt x="4040" y="5446"/>
                  </a:lnTo>
                  <a:lnTo>
                    <a:pt x="3645" y="6074"/>
                  </a:lnTo>
                  <a:lnTo>
                    <a:pt x="3260" y="6721"/>
                  </a:lnTo>
                  <a:lnTo>
                    <a:pt x="2876" y="7390"/>
                  </a:lnTo>
                  <a:lnTo>
                    <a:pt x="2501" y="8058"/>
                  </a:lnTo>
                  <a:lnTo>
                    <a:pt x="2137" y="8746"/>
                  </a:lnTo>
                  <a:lnTo>
                    <a:pt x="1803" y="9434"/>
                  </a:lnTo>
                  <a:lnTo>
                    <a:pt x="1479" y="10133"/>
                  </a:lnTo>
                  <a:lnTo>
                    <a:pt x="1175" y="10821"/>
                  </a:lnTo>
                  <a:lnTo>
                    <a:pt x="1033" y="11165"/>
                  </a:lnTo>
                  <a:lnTo>
                    <a:pt x="902" y="11520"/>
                  </a:lnTo>
                  <a:lnTo>
                    <a:pt x="770" y="11864"/>
                  </a:lnTo>
                  <a:lnTo>
                    <a:pt x="659" y="12198"/>
                  </a:lnTo>
                  <a:lnTo>
                    <a:pt x="548" y="12542"/>
                  </a:lnTo>
                  <a:lnTo>
                    <a:pt x="446" y="12876"/>
                  </a:lnTo>
                  <a:lnTo>
                    <a:pt x="355" y="13220"/>
                  </a:lnTo>
                  <a:lnTo>
                    <a:pt x="274" y="13544"/>
                  </a:lnTo>
                  <a:lnTo>
                    <a:pt x="193" y="13878"/>
                  </a:lnTo>
                  <a:lnTo>
                    <a:pt x="132" y="14202"/>
                  </a:lnTo>
                  <a:lnTo>
                    <a:pt x="82" y="14526"/>
                  </a:lnTo>
                  <a:lnTo>
                    <a:pt x="41" y="14840"/>
                  </a:lnTo>
                  <a:lnTo>
                    <a:pt x="21" y="15154"/>
                  </a:lnTo>
                  <a:lnTo>
                    <a:pt x="1" y="15457"/>
                  </a:lnTo>
                  <a:lnTo>
                    <a:pt x="1" y="15761"/>
                  </a:lnTo>
                  <a:lnTo>
                    <a:pt x="11" y="16054"/>
                  </a:lnTo>
                  <a:lnTo>
                    <a:pt x="31" y="16348"/>
                  </a:lnTo>
                  <a:lnTo>
                    <a:pt x="72" y="16631"/>
                  </a:lnTo>
                  <a:lnTo>
                    <a:pt x="143" y="16996"/>
                  </a:lnTo>
                  <a:lnTo>
                    <a:pt x="234" y="17381"/>
                  </a:lnTo>
                  <a:lnTo>
                    <a:pt x="355" y="17796"/>
                  </a:lnTo>
                  <a:lnTo>
                    <a:pt x="497" y="18221"/>
                  </a:lnTo>
                  <a:lnTo>
                    <a:pt x="659" y="18666"/>
                  </a:lnTo>
                  <a:lnTo>
                    <a:pt x="851" y="19132"/>
                  </a:lnTo>
                  <a:lnTo>
                    <a:pt x="1064" y="19618"/>
                  </a:lnTo>
                  <a:lnTo>
                    <a:pt x="1297" y="20114"/>
                  </a:lnTo>
                  <a:lnTo>
                    <a:pt x="1550" y="20630"/>
                  </a:lnTo>
                  <a:lnTo>
                    <a:pt x="1823" y="21156"/>
                  </a:lnTo>
                  <a:lnTo>
                    <a:pt x="2106" y="21693"/>
                  </a:lnTo>
                  <a:lnTo>
                    <a:pt x="2420" y="22249"/>
                  </a:lnTo>
                  <a:lnTo>
                    <a:pt x="2744" y="22806"/>
                  </a:lnTo>
                  <a:lnTo>
                    <a:pt x="3088" y="23383"/>
                  </a:lnTo>
                  <a:lnTo>
                    <a:pt x="3453" y="23960"/>
                  </a:lnTo>
                  <a:lnTo>
                    <a:pt x="3827" y="24547"/>
                  </a:lnTo>
                  <a:lnTo>
                    <a:pt x="4222" y="25145"/>
                  </a:lnTo>
                  <a:lnTo>
                    <a:pt x="4627" y="25752"/>
                  </a:lnTo>
                  <a:lnTo>
                    <a:pt x="5042" y="26359"/>
                  </a:lnTo>
                  <a:lnTo>
                    <a:pt x="5477" y="26967"/>
                  </a:lnTo>
                  <a:lnTo>
                    <a:pt x="5923" y="27584"/>
                  </a:lnTo>
                  <a:lnTo>
                    <a:pt x="6378" y="28202"/>
                  </a:lnTo>
                  <a:lnTo>
                    <a:pt x="6844" y="28819"/>
                  </a:lnTo>
                  <a:lnTo>
                    <a:pt x="7320" y="29437"/>
                  </a:lnTo>
                  <a:lnTo>
                    <a:pt x="7805" y="30044"/>
                  </a:lnTo>
                  <a:lnTo>
                    <a:pt x="8291" y="30661"/>
                  </a:lnTo>
                  <a:lnTo>
                    <a:pt x="8797" y="31269"/>
                  </a:lnTo>
                  <a:lnTo>
                    <a:pt x="9304" y="31876"/>
                  </a:lnTo>
                  <a:lnTo>
                    <a:pt x="9820" y="32483"/>
                  </a:lnTo>
                  <a:lnTo>
                    <a:pt x="10346" y="33081"/>
                  </a:lnTo>
                  <a:lnTo>
                    <a:pt x="10873" y="33668"/>
                  </a:lnTo>
                  <a:lnTo>
                    <a:pt x="11409" y="34245"/>
                  </a:lnTo>
                  <a:lnTo>
                    <a:pt x="11946" y="34822"/>
                  </a:lnTo>
                  <a:lnTo>
                    <a:pt x="12482" y="35378"/>
                  </a:lnTo>
                  <a:lnTo>
                    <a:pt x="13019" y="35935"/>
                  </a:lnTo>
                  <a:lnTo>
                    <a:pt x="13565" y="36472"/>
                  </a:lnTo>
                  <a:lnTo>
                    <a:pt x="14112" y="36998"/>
                  </a:lnTo>
                  <a:lnTo>
                    <a:pt x="14658" y="37514"/>
                  </a:lnTo>
                  <a:lnTo>
                    <a:pt x="15205" y="38010"/>
                  </a:lnTo>
                  <a:lnTo>
                    <a:pt x="15741" y="38496"/>
                  </a:lnTo>
                  <a:lnTo>
                    <a:pt x="16288" y="38962"/>
                  </a:lnTo>
                  <a:lnTo>
                    <a:pt x="16825" y="39407"/>
                  </a:lnTo>
                  <a:lnTo>
                    <a:pt x="17361" y="39832"/>
                  </a:lnTo>
                  <a:lnTo>
                    <a:pt x="17898" y="40247"/>
                  </a:lnTo>
                  <a:lnTo>
                    <a:pt x="18424" y="40632"/>
                  </a:lnTo>
                  <a:lnTo>
                    <a:pt x="18950" y="40996"/>
                  </a:lnTo>
                  <a:lnTo>
                    <a:pt x="19467" y="41341"/>
                  </a:lnTo>
                  <a:lnTo>
                    <a:pt x="19983" y="41665"/>
                  </a:lnTo>
                  <a:lnTo>
                    <a:pt x="20479" y="41958"/>
                  </a:lnTo>
                  <a:lnTo>
                    <a:pt x="20975" y="42231"/>
                  </a:lnTo>
                  <a:lnTo>
                    <a:pt x="21471" y="42474"/>
                  </a:lnTo>
                  <a:lnTo>
                    <a:pt x="21947" y="42687"/>
                  </a:lnTo>
                  <a:lnTo>
                    <a:pt x="22412" y="42869"/>
                  </a:lnTo>
                  <a:lnTo>
                    <a:pt x="22645" y="42950"/>
                  </a:lnTo>
                  <a:lnTo>
                    <a:pt x="22868" y="43031"/>
                  </a:lnTo>
                  <a:lnTo>
                    <a:pt x="23101" y="43092"/>
                  </a:lnTo>
                  <a:lnTo>
                    <a:pt x="23313" y="43153"/>
                  </a:lnTo>
                  <a:lnTo>
                    <a:pt x="23536" y="43203"/>
                  </a:lnTo>
                  <a:lnTo>
                    <a:pt x="23748" y="43254"/>
                  </a:lnTo>
                  <a:lnTo>
                    <a:pt x="23961" y="43284"/>
                  </a:lnTo>
                  <a:lnTo>
                    <a:pt x="24174" y="43315"/>
                  </a:lnTo>
                  <a:lnTo>
                    <a:pt x="24376" y="43335"/>
                  </a:lnTo>
                  <a:lnTo>
                    <a:pt x="24578" y="43335"/>
                  </a:lnTo>
                  <a:lnTo>
                    <a:pt x="24781" y="43345"/>
                  </a:lnTo>
                  <a:lnTo>
                    <a:pt x="24973" y="43335"/>
                  </a:lnTo>
                  <a:lnTo>
                    <a:pt x="25166" y="43315"/>
                  </a:lnTo>
                  <a:lnTo>
                    <a:pt x="25358" y="43294"/>
                  </a:lnTo>
                  <a:lnTo>
                    <a:pt x="25540" y="43254"/>
                  </a:lnTo>
                  <a:lnTo>
                    <a:pt x="25722" y="43213"/>
                  </a:lnTo>
                  <a:lnTo>
                    <a:pt x="25894" y="43163"/>
                  </a:lnTo>
                  <a:lnTo>
                    <a:pt x="26067" y="43092"/>
                  </a:lnTo>
                  <a:lnTo>
                    <a:pt x="26239" y="43021"/>
                  </a:lnTo>
                  <a:lnTo>
                    <a:pt x="26401" y="42940"/>
                  </a:lnTo>
                  <a:lnTo>
                    <a:pt x="26563" y="42849"/>
                  </a:lnTo>
                  <a:lnTo>
                    <a:pt x="26714" y="42748"/>
                  </a:lnTo>
                  <a:lnTo>
                    <a:pt x="27504" y="42191"/>
                  </a:lnTo>
                  <a:lnTo>
                    <a:pt x="28293" y="41614"/>
                  </a:lnTo>
                  <a:lnTo>
                    <a:pt x="29893" y="40450"/>
                  </a:lnTo>
                  <a:lnTo>
                    <a:pt x="31492" y="39245"/>
                  </a:lnTo>
                  <a:lnTo>
                    <a:pt x="33112" y="38010"/>
                  </a:lnTo>
                  <a:lnTo>
                    <a:pt x="34721" y="36745"/>
                  </a:lnTo>
                  <a:lnTo>
                    <a:pt x="36321" y="35459"/>
                  </a:lnTo>
                  <a:lnTo>
                    <a:pt x="37920" y="34164"/>
                  </a:lnTo>
                  <a:lnTo>
                    <a:pt x="39509" y="32848"/>
                  </a:lnTo>
                  <a:lnTo>
                    <a:pt x="41078" y="31532"/>
                  </a:lnTo>
                  <a:lnTo>
                    <a:pt x="42627" y="30206"/>
                  </a:lnTo>
                  <a:lnTo>
                    <a:pt x="44145" y="28880"/>
                  </a:lnTo>
                  <a:lnTo>
                    <a:pt x="45633" y="27554"/>
                  </a:lnTo>
                  <a:lnTo>
                    <a:pt x="47091" y="26248"/>
                  </a:lnTo>
                  <a:lnTo>
                    <a:pt x="48518" y="24952"/>
                  </a:lnTo>
                  <a:lnTo>
                    <a:pt x="49885" y="23667"/>
                  </a:lnTo>
                  <a:lnTo>
                    <a:pt x="51211" y="22411"/>
                  </a:lnTo>
                  <a:lnTo>
                    <a:pt x="52486" y="21187"/>
                  </a:lnTo>
                  <a:lnTo>
                    <a:pt x="53711" y="19992"/>
                  </a:lnTo>
                  <a:lnTo>
                    <a:pt x="54865" y="18828"/>
                  </a:lnTo>
                  <a:lnTo>
                    <a:pt x="55958" y="17715"/>
                  </a:lnTo>
                  <a:lnTo>
                    <a:pt x="56981" y="16631"/>
                  </a:lnTo>
                  <a:lnTo>
                    <a:pt x="57932" y="15609"/>
                  </a:lnTo>
                  <a:lnTo>
                    <a:pt x="58803" y="14637"/>
                  </a:lnTo>
                  <a:lnTo>
                    <a:pt x="59208" y="14182"/>
                  </a:lnTo>
                  <a:lnTo>
                    <a:pt x="59592" y="13726"/>
                  </a:lnTo>
                  <a:lnTo>
                    <a:pt x="59947" y="13301"/>
                  </a:lnTo>
                  <a:lnTo>
                    <a:pt x="60291" y="12886"/>
                  </a:lnTo>
                  <a:lnTo>
                    <a:pt x="60605" y="12481"/>
                  </a:lnTo>
                  <a:lnTo>
                    <a:pt x="60898" y="12107"/>
                  </a:lnTo>
                  <a:lnTo>
                    <a:pt x="61172" y="11742"/>
                  </a:lnTo>
                  <a:lnTo>
                    <a:pt x="61415" y="11398"/>
                  </a:lnTo>
                  <a:lnTo>
                    <a:pt x="61627" y="11064"/>
                  </a:lnTo>
                  <a:lnTo>
                    <a:pt x="61830" y="10760"/>
                  </a:lnTo>
                  <a:lnTo>
                    <a:pt x="61992" y="10477"/>
                  </a:lnTo>
                  <a:lnTo>
                    <a:pt x="62133" y="10214"/>
                  </a:lnTo>
                  <a:lnTo>
                    <a:pt x="62245" y="9971"/>
                  </a:lnTo>
                  <a:lnTo>
                    <a:pt x="62336" y="9748"/>
                  </a:lnTo>
                  <a:lnTo>
                    <a:pt x="62386" y="9546"/>
                  </a:lnTo>
                  <a:lnTo>
                    <a:pt x="62407" y="9455"/>
                  </a:lnTo>
                  <a:lnTo>
                    <a:pt x="62417" y="9374"/>
                  </a:lnTo>
                  <a:lnTo>
                    <a:pt x="62417" y="9293"/>
                  </a:lnTo>
                  <a:lnTo>
                    <a:pt x="62417" y="9222"/>
                  </a:lnTo>
                  <a:lnTo>
                    <a:pt x="62407" y="9151"/>
                  </a:lnTo>
                  <a:lnTo>
                    <a:pt x="62386" y="9090"/>
                  </a:lnTo>
                  <a:lnTo>
                    <a:pt x="62245" y="8756"/>
                  </a:lnTo>
                  <a:lnTo>
                    <a:pt x="62103" y="8432"/>
                  </a:lnTo>
                  <a:lnTo>
                    <a:pt x="61951" y="8108"/>
                  </a:lnTo>
                  <a:lnTo>
                    <a:pt x="61799" y="7805"/>
                  </a:lnTo>
                  <a:lnTo>
                    <a:pt x="61647" y="7501"/>
                  </a:lnTo>
                  <a:lnTo>
                    <a:pt x="61475" y="7217"/>
                  </a:lnTo>
                  <a:lnTo>
                    <a:pt x="61313" y="6934"/>
                  </a:lnTo>
                  <a:lnTo>
                    <a:pt x="61141" y="6661"/>
                  </a:lnTo>
                  <a:lnTo>
                    <a:pt x="60969" y="6398"/>
                  </a:lnTo>
                  <a:lnTo>
                    <a:pt x="60787" y="6134"/>
                  </a:lnTo>
                  <a:lnTo>
                    <a:pt x="60605" y="5891"/>
                  </a:lnTo>
                  <a:lnTo>
                    <a:pt x="60423" y="5648"/>
                  </a:lnTo>
                  <a:lnTo>
                    <a:pt x="60230" y="5416"/>
                  </a:lnTo>
                  <a:lnTo>
                    <a:pt x="60048" y="5183"/>
                  </a:lnTo>
                  <a:lnTo>
                    <a:pt x="59856" y="4970"/>
                  </a:lnTo>
                  <a:lnTo>
                    <a:pt x="59663" y="4758"/>
                  </a:lnTo>
                  <a:lnTo>
                    <a:pt x="59461" y="4555"/>
                  </a:lnTo>
                  <a:lnTo>
                    <a:pt x="59269" y="4363"/>
                  </a:lnTo>
                  <a:lnTo>
                    <a:pt x="58864" y="3988"/>
                  </a:lnTo>
                  <a:lnTo>
                    <a:pt x="58469" y="3644"/>
                  </a:lnTo>
                  <a:lnTo>
                    <a:pt x="58064" y="3320"/>
                  </a:lnTo>
                  <a:lnTo>
                    <a:pt x="57659" y="3027"/>
                  </a:lnTo>
                  <a:lnTo>
                    <a:pt x="57264" y="2764"/>
                  </a:lnTo>
                  <a:lnTo>
                    <a:pt x="56869" y="2511"/>
                  </a:lnTo>
                  <a:lnTo>
                    <a:pt x="56475" y="2288"/>
                  </a:lnTo>
                  <a:lnTo>
                    <a:pt x="56100" y="2085"/>
                  </a:lnTo>
                  <a:lnTo>
                    <a:pt x="55726" y="1903"/>
                  </a:lnTo>
                  <a:lnTo>
                    <a:pt x="55371" y="1741"/>
                  </a:lnTo>
                  <a:lnTo>
                    <a:pt x="55027" y="1589"/>
                  </a:lnTo>
                  <a:lnTo>
                    <a:pt x="54703" y="1468"/>
                  </a:lnTo>
                  <a:lnTo>
                    <a:pt x="54389" y="1357"/>
                  </a:lnTo>
                  <a:lnTo>
                    <a:pt x="54106" y="1255"/>
                  </a:lnTo>
                  <a:lnTo>
                    <a:pt x="53843" y="1174"/>
                  </a:lnTo>
                  <a:lnTo>
                    <a:pt x="53377" y="1053"/>
                  </a:lnTo>
                  <a:lnTo>
                    <a:pt x="53033" y="972"/>
                  </a:lnTo>
                  <a:lnTo>
                    <a:pt x="52810" y="931"/>
                  </a:lnTo>
                  <a:lnTo>
                    <a:pt x="52739" y="911"/>
                  </a:lnTo>
                  <a:lnTo>
                    <a:pt x="52132" y="1488"/>
                  </a:lnTo>
                  <a:lnTo>
                    <a:pt x="51403" y="2156"/>
                  </a:lnTo>
                  <a:lnTo>
                    <a:pt x="50421" y="3047"/>
                  </a:lnTo>
                  <a:lnTo>
                    <a:pt x="49217" y="4130"/>
                  </a:lnTo>
                  <a:lnTo>
                    <a:pt x="47820" y="5385"/>
                  </a:lnTo>
                  <a:lnTo>
                    <a:pt x="46231" y="6782"/>
                  </a:lnTo>
                  <a:lnTo>
                    <a:pt x="44490" y="8290"/>
                  </a:lnTo>
                  <a:lnTo>
                    <a:pt x="43568" y="9080"/>
                  </a:lnTo>
                  <a:lnTo>
                    <a:pt x="42617" y="9880"/>
                  </a:lnTo>
                  <a:lnTo>
                    <a:pt x="41635" y="10700"/>
                  </a:lnTo>
                  <a:lnTo>
                    <a:pt x="40633" y="11530"/>
                  </a:lnTo>
                  <a:lnTo>
                    <a:pt x="39600" y="12370"/>
                  </a:lnTo>
                  <a:lnTo>
                    <a:pt x="38558" y="13210"/>
                  </a:lnTo>
                  <a:lnTo>
                    <a:pt x="37495" y="14060"/>
                  </a:lnTo>
                  <a:lnTo>
                    <a:pt x="36422" y="14901"/>
                  </a:lnTo>
                  <a:lnTo>
                    <a:pt x="35339" y="15731"/>
                  </a:lnTo>
                  <a:lnTo>
                    <a:pt x="34256" y="16561"/>
                  </a:lnTo>
                  <a:lnTo>
                    <a:pt x="33162" y="17370"/>
                  </a:lnTo>
                  <a:lnTo>
                    <a:pt x="32069" y="18170"/>
                  </a:lnTo>
                  <a:lnTo>
                    <a:pt x="30976" y="18950"/>
                  </a:lnTo>
                  <a:lnTo>
                    <a:pt x="29883" y="19709"/>
                  </a:lnTo>
                  <a:lnTo>
                    <a:pt x="28810" y="20438"/>
                  </a:lnTo>
                  <a:lnTo>
                    <a:pt x="27737" y="21136"/>
                  </a:lnTo>
                  <a:lnTo>
                    <a:pt x="27625" y="21207"/>
                  </a:lnTo>
                  <a:lnTo>
                    <a:pt x="27514" y="21268"/>
                  </a:lnTo>
                  <a:lnTo>
                    <a:pt x="27403" y="21318"/>
                  </a:lnTo>
                  <a:lnTo>
                    <a:pt x="27291" y="21369"/>
                  </a:lnTo>
                  <a:lnTo>
                    <a:pt x="27180" y="21409"/>
                  </a:lnTo>
                  <a:lnTo>
                    <a:pt x="27069" y="21440"/>
                  </a:lnTo>
                  <a:lnTo>
                    <a:pt x="26957" y="21470"/>
                  </a:lnTo>
                  <a:lnTo>
                    <a:pt x="26846" y="21490"/>
                  </a:lnTo>
                  <a:lnTo>
                    <a:pt x="26724" y="21511"/>
                  </a:lnTo>
                  <a:lnTo>
                    <a:pt x="26613" y="21521"/>
                  </a:lnTo>
                  <a:lnTo>
                    <a:pt x="26380" y="21521"/>
                  </a:lnTo>
                  <a:lnTo>
                    <a:pt x="26137" y="21500"/>
                  </a:lnTo>
                  <a:lnTo>
                    <a:pt x="25905" y="21450"/>
                  </a:lnTo>
                  <a:lnTo>
                    <a:pt x="25662" y="21389"/>
                  </a:lnTo>
                  <a:lnTo>
                    <a:pt x="25419" y="21298"/>
                  </a:lnTo>
                  <a:lnTo>
                    <a:pt x="25176" y="21187"/>
                  </a:lnTo>
                  <a:lnTo>
                    <a:pt x="24923" y="21055"/>
                  </a:lnTo>
                  <a:lnTo>
                    <a:pt x="24670" y="20903"/>
                  </a:lnTo>
                  <a:lnTo>
                    <a:pt x="24417" y="20731"/>
                  </a:lnTo>
                  <a:lnTo>
                    <a:pt x="24163" y="20549"/>
                  </a:lnTo>
                  <a:lnTo>
                    <a:pt x="23900" y="20336"/>
                  </a:lnTo>
                  <a:lnTo>
                    <a:pt x="23637" y="20114"/>
                  </a:lnTo>
                  <a:lnTo>
                    <a:pt x="23374" y="19871"/>
                  </a:lnTo>
                  <a:lnTo>
                    <a:pt x="23101" y="19608"/>
                  </a:lnTo>
                  <a:lnTo>
                    <a:pt x="22827" y="19334"/>
                  </a:lnTo>
                  <a:lnTo>
                    <a:pt x="22554" y="19041"/>
                  </a:lnTo>
                  <a:lnTo>
                    <a:pt x="22281" y="18737"/>
                  </a:lnTo>
                  <a:lnTo>
                    <a:pt x="21997" y="18423"/>
                  </a:lnTo>
                  <a:lnTo>
                    <a:pt x="21724" y="18089"/>
                  </a:lnTo>
                  <a:lnTo>
                    <a:pt x="21147" y="17381"/>
                  </a:lnTo>
                  <a:lnTo>
                    <a:pt x="20560" y="16621"/>
                  </a:lnTo>
                  <a:lnTo>
                    <a:pt x="19963" y="15822"/>
                  </a:lnTo>
                  <a:lnTo>
                    <a:pt x="19355" y="14981"/>
                  </a:lnTo>
                  <a:lnTo>
                    <a:pt x="18738" y="14111"/>
                  </a:lnTo>
                  <a:lnTo>
                    <a:pt x="18100" y="13210"/>
                  </a:lnTo>
                  <a:lnTo>
                    <a:pt x="16804" y="11337"/>
                  </a:lnTo>
                  <a:lnTo>
                    <a:pt x="15448" y="9394"/>
                  </a:lnTo>
                  <a:lnTo>
                    <a:pt x="14760" y="8412"/>
                  </a:lnTo>
                  <a:lnTo>
                    <a:pt x="14051" y="7420"/>
                  </a:lnTo>
                  <a:lnTo>
                    <a:pt x="13332" y="6438"/>
                  </a:lnTo>
                  <a:lnTo>
                    <a:pt x="12603" y="5466"/>
                  </a:lnTo>
                  <a:lnTo>
                    <a:pt x="11854" y="4495"/>
                  </a:lnTo>
                  <a:lnTo>
                    <a:pt x="11095" y="3553"/>
                  </a:lnTo>
                  <a:lnTo>
                    <a:pt x="10711" y="3077"/>
                  </a:lnTo>
                  <a:lnTo>
                    <a:pt x="10326" y="2622"/>
                  </a:lnTo>
                  <a:lnTo>
                    <a:pt x="9941" y="2166"/>
                  </a:lnTo>
                  <a:lnTo>
                    <a:pt x="9546" y="1711"/>
                  </a:lnTo>
                  <a:lnTo>
                    <a:pt x="9152" y="1276"/>
                  </a:lnTo>
                  <a:lnTo>
                    <a:pt x="8747" y="840"/>
                  </a:lnTo>
                  <a:lnTo>
                    <a:pt x="8342" y="415"/>
                  </a:lnTo>
                  <a:lnTo>
                    <a:pt x="7937" y="0"/>
                  </a:lnTo>
                  <a:close/>
                </a:path>
              </a:pathLst>
            </a:custGeom>
            <a:solidFill>
              <a:srgbClr val="2D406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 name="Google Shape;52;p15">
              <a:extLst>
                <a:ext uri="{FF2B5EF4-FFF2-40B4-BE49-F238E27FC236}">
                  <a16:creationId xmlns:a16="http://schemas.microsoft.com/office/drawing/2014/main" id="{FDFD73C6-4609-994A-2B3A-31FBA0C343C5}"/>
                </a:ext>
              </a:extLst>
            </p:cNvPr>
            <p:cNvSpPr/>
            <p:nvPr/>
          </p:nvSpPr>
          <p:spPr>
            <a:xfrm>
              <a:off x="985075" y="2540550"/>
              <a:ext cx="1477175" cy="1246875"/>
            </a:xfrm>
            <a:custGeom>
              <a:avLst/>
              <a:gdLst/>
              <a:ahLst/>
              <a:cxnLst/>
              <a:rect l="l" t="t" r="r" b="b"/>
              <a:pathLst>
                <a:path w="59087" h="49875" extrusionOk="0">
                  <a:moveTo>
                    <a:pt x="21511" y="0"/>
                  </a:moveTo>
                  <a:lnTo>
                    <a:pt x="21471" y="2339"/>
                  </a:lnTo>
                  <a:lnTo>
                    <a:pt x="21440" y="3553"/>
                  </a:lnTo>
                  <a:lnTo>
                    <a:pt x="21400" y="4788"/>
                  </a:lnTo>
                  <a:lnTo>
                    <a:pt x="21339" y="6044"/>
                  </a:lnTo>
                  <a:lnTo>
                    <a:pt x="21268" y="7289"/>
                  </a:lnTo>
                  <a:lnTo>
                    <a:pt x="21218" y="7916"/>
                  </a:lnTo>
                  <a:lnTo>
                    <a:pt x="21167" y="8534"/>
                  </a:lnTo>
                  <a:lnTo>
                    <a:pt x="21106" y="9141"/>
                  </a:lnTo>
                  <a:lnTo>
                    <a:pt x="21035" y="9748"/>
                  </a:lnTo>
                  <a:lnTo>
                    <a:pt x="20954" y="10346"/>
                  </a:lnTo>
                  <a:lnTo>
                    <a:pt x="20873" y="10943"/>
                  </a:lnTo>
                  <a:lnTo>
                    <a:pt x="20782" y="11520"/>
                  </a:lnTo>
                  <a:lnTo>
                    <a:pt x="20681" y="12087"/>
                  </a:lnTo>
                  <a:lnTo>
                    <a:pt x="20560" y="12643"/>
                  </a:lnTo>
                  <a:lnTo>
                    <a:pt x="20438" y="13180"/>
                  </a:lnTo>
                  <a:lnTo>
                    <a:pt x="20307" y="13706"/>
                  </a:lnTo>
                  <a:lnTo>
                    <a:pt x="20165" y="14223"/>
                  </a:lnTo>
                  <a:lnTo>
                    <a:pt x="20003" y="14708"/>
                  </a:lnTo>
                  <a:lnTo>
                    <a:pt x="19831" y="15184"/>
                  </a:lnTo>
                  <a:lnTo>
                    <a:pt x="19649" y="15630"/>
                  </a:lnTo>
                  <a:lnTo>
                    <a:pt x="19456" y="16065"/>
                  </a:lnTo>
                  <a:lnTo>
                    <a:pt x="19244" y="16470"/>
                  </a:lnTo>
                  <a:lnTo>
                    <a:pt x="19132" y="16662"/>
                  </a:lnTo>
                  <a:lnTo>
                    <a:pt x="19021" y="16854"/>
                  </a:lnTo>
                  <a:lnTo>
                    <a:pt x="18900" y="17037"/>
                  </a:lnTo>
                  <a:lnTo>
                    <a:pt x="18778" y="17209"/>
                  </a:lnTo>
                  <a:lnTo>
                    <a:pt x="18646" y="17381"/>
                  </a:lnTo>
                  <a:lnTo>
                    <a:pt x="18525" y="17543"/>
                  </a:lnTo>
                  <a:lnTo>
                    <a:pt x="18373" y="17705"/>
                  </a:lnTo>
                  <a:lnTo>
                    <a:pt x="18201" y="17877"/>
                  </a:lnTo>
                  <a:lnTo>
                    <a:pt x="18019" y="18049"/>
                  </a:lnTo>
                  <a:lnTo>
                    <a:pt x="17816" y="18221"/>
                  </a:lnTo>
                  <a:lnTo>
                    <a:pt x="17594" y="18383"/>
                  </a:lnTo>
                  <a:lnTo>
                    <a:pt x="17361" y="18555"/>
                  </a:lnTo>
                  <a:lnTo>
                    <a:pt x="17108" y="18727"/>
                  </a:lnTo>
                  <a:lnTo>
                    <a:pt x="16845" y="18899"/>
                  </a:lnTo>
                  <a:lnTo>
                    <a:pt x="16561" y="19071"/>
                  </a:lnTo>
                  <a:lnTo>
                    <a:pt x="16278" y="19243"/>
                  </a:lnTo>
                  <a:lnTo>
                    <a:pt x="15660" y="19577"/>
                  </a:lnTo>
                  <a:lnTo>
                    <a:pt x="14992" y="19922"/>
                  </a:lnTo>
                  <a:lnTo>
                    <a:pt x="14294" y="20256"/>
                  </a:lnTo>
                  <a:lnTo>
                    <a:pt x="13555" y="20590"/>
                  </a:lnTo>
                  <a:lnTo>
                    <a:pt x="12796" y="20914"/>
                  </a:lnTo>
                  <a:lnTo>
                    <a:pt x="12006" y="21238"/>
                  </a:lnTo>
                  <a:lnTo>
                    <a:pt x="11206" y="21551"/>
                  </a:lnTo>
                  <a:lnTo>
                    <a:pt x="10397" y="21865"/>
                  </a:lnTo>
                  <a:lnTo>
                    <a:pt x="9577" y="22169"/>
                  </a:lnTo>
                  <a:lnTo>
                    <a:pt x="8757" y="22472"/>
                  </a:lnTo>
                  <a:lnTo>
                    <a:pt x="7947" y="22756"/>
                  </a:lnTo>
                  <a:lnTo>
                    <a:pt x="6358" y="23303"/>
                  </a:lnTo>
                  <a:lnTo>
                    <a:pt x="4849" y="23819"/>
                  </a:lnTo>
                  <a:lnTo>
                    <a:pt x="3463" y="24274"/>
                  </a:lnTo>
                  <a:lnTo>
                    <a:pt x="2258" y="24679"/>
                  </a:lnTo>
                  <a:lnTo>
                    <a:pt x="1266" y="25034"/>
                  </a:lnTo>
                  <a:lnTo>
                    <a:pt x="871" y="25175"/>
                  </a:lnTo>
                  <a:lnTo>
                    <a:pt x="537" y="25317"/>
                  </a:lnTo>
                  <a:lnTo>
                    <a:pt x="274" y="25428"/>
                  </a:lnTo>
                  <a:lnTo>
                    <a:pt x="102" y="25519"/>
                  </a:lnTo>
                  <a:lnTo>
                    <a:pt x="51" y="25570"/>
                  </a:lnTo>
                  <a:lnTo>
                    <a:pt x="11" y="25600"/>
                  </a:lnTo>
                  <a:lnTo>
                    <a:pt x="1" y="25631"/>
                  </a:lnTo>
                  <a:lnTo>
                    <a:pt x="21" y="25661"/>
                  </a:lnTo>
                  <a:lnTo>
                    <a:pt x="203" y="25843"/>
                  </a:lnTo>
                  <a:lnTo>
                    <a:pt x="406" y="26046"/>
                  </a:lnTo>
                  <a:lnTo>
                    <a:pt x="618" y="26268"/>
                  </a:lnTo>
                  <a:lnTo>
                    <a:pt x="851" y="26522"/>
                  </a:lnTo>
                  <a:lnTo>
                    <a:pt x="1337" y="27088"/>
                  </a:lnTo>
                  <a:lnTo>
                    <a:pt x="1873" y="27736"/>
                  </a:lnTo>
                  <a:lnTo>
                    <a:pt x="2450" y="28445"/>
                  </a:lnTo>
                  <a:lnTo>
                    <a:pt x="3068" y="29224"/>
                  </a:lnTo>
                  <a:lnTo>
                    <a:pt x="4434" y="30955"/>
                  </a:lnTo>
                  <a:lnTo>
                    <a:pt x="5173" y="31886"/>
                  </a:lnTo>
                  <a:lnTo>
                    <a:pt x="5953" y="32858"/>
                  </a:lnTo>
                  <a:lnTo>
                    <a:pt x="6763" y="33871"/>
                  </a:lnTo>
                  <a:lnTo>
                    <a:pt x="7613" y="34893"/>
                  </a:lnTo>
                  <a:lnTo>
                    <a:pt x="8494" y="35936"/>
                  </a:lnTo>
                  <a:lnTo>
                    <a:pt x="9394" y="36988"/>
                  </a:lnTo>
                  <a:lnTo>
                    <a:pt x="10336" y="38051"/>
                  </a:lnTo>
                  <a:lnTo>
                    <a:pt x="10812" y="38577"/>
                  </a:lnTo>
                  <a:lnTo>
                    <a:pt x="11297" y="39104"/>
                  </a:lnTo>
                  <a:lnTo>
                    <a:pt x="11793" y="39620"/>
                  </a:lnTo>
                  <a:lnTo>
                    <a:pt x="12289" y="40146"/>
                  </a:lnTo>
                  <a:lnTo>
                    <a:pt x="12785" y="40663"/>
                  </a:lnTo>
                  <a:lnTo>
                    <a:pt x="13302" y="41169"/>
                  </a:lnTo>
                  <a:lnTo>
                    <a:pt x="13818" y="41675"/>
                  </a:lnTo>
                  <a:lnTo>
                    <a:pt x="14334" y="42171"/>
                  </a:lnTo>
                  <a:lnTo>
                    <a:pt x="14861" y="42667"/>
                  </a:lnTo>
                  <a:lnTo>
                    <a:pt x="15387" y="43143"/>
                  </a:lnTo>
                  <a:lnTo>
                    <a:pt x="15923" y="43619"/>
                  </a:lnTo>
                  <a:lnTo>
                    <a:pt x="16470" y="44074"/>
                  </a:lnTo>
                  <a:lnTo>
                    <a:pt x="17017" y="44530"/>
                  </a:lnTo>
                  <a:lnTo>
                    <a:pt x="17563" y="44965"/>
                  </a:lnTo>
                  <a:lnTo>
                    <a:pt x="18110" y="45390"/>
                  </a:lnTo>
                  <a:lnTo>
                    <a:pt x="18667" y="45805"/>
                  </a:lnTo>
                  <a:lnTo>
                    <a:pt x="19234" y="46200"/>
                  </a:lnTo>
                  <a:lnTo>
                    <a:pt x="19800" y="46574"/>
                  </a:lnTo>
                  <a:lnTo>
                    <a:pt x="20367" y="46939"/>
                  </a:lnTo>
                  <a:lnTo>
                    <a:pt x="20934" y="47293"/>
                  </a:lnTo>
                  <a:lnTo>
                    <a:pt x="21511" y="47617"/>
                  </a:lnTo>
                  <a:lnTo>
                    <a:pt x="22078" y="47931"/>
                  </a:lnTo>
                  <a:lnTo>
                    <a:pt x="22665" y="48224"/>
                  </a:lnTo>
                  <a:lnTo>
                    <a:pt x="23242" y="48487"/>
                  </a:lnTo>
                  <a:lnTo>
                    <a:pt x="23829" y="48741"/>
                  </a:lnTo>
                  <a:lnTo>
                    <a:pt x="24406" y="48963"/>
                  </a:lnTo>
                  <a:lnTo>
                    <a:pt x="24993" y="49176"/>
                  </a:lnTo>
                  <a:lnTo>
                    <a:pt x="25580" y="49348"/>
                  </a:lnTo>
                  <a:lnTo>
                    <a:pt x="25874" y="49429"/>
                  </a:lnTo>
                  <a:lnTo>
                    <a:pt x="26168" y="49500"/>
                  </a:lnTo>
                  <a:lnTo>
                    <a:pt x="26471" y="49571"/>
                  </a:lnTo>
                  <a:lnTo>
                    <a:pt x="26765" y="49631"/>
                  </a:lnTo>
                  <a:lnTo>
                    <a:pt x="27058" y="49692"/>
                  </a:lnTo>
                  <a:lnTo>
                    <a:pt x="27352" y="49733"/>
                  </a:lnTo>
                  <a:lnTo>
                    <a:pt x="27645" y="49773"/>
                  </a:lnTo>
                  <a:lnTo>
                    <a:pt x="27949" y="49814"/>
                  </a:lnTo>
                  <a:lnTo>
                    <a:pt x="28243" y="49834"/>
                  </a:lnTo>
                  <a:lnTo>
                    <a:pt x="28536" y="49854"/>
                  </a:lnTo>
                  <a:lnTo>
                    <a:pt x="28830" y="49864"/>
                  </a:lnTo>
                  <a:lnTo>
                    <a:pt x="29133" y="49874"/>
                  </a:lnTo>
                  <a:lnTo>
                    <a:pt x="29437" y="49864"/>
                  </a:lnTo>
                  <a:lnTo>
                    <a:pt x="29741" y="49854"/>
                  </a:lnTo>
                  <a:lnTo>
                    <a:pt x="30044" y="49844"/>
                  </a:lnTo>
                  <a:lnTo>
                    <a:pt x="30338" y="49814"/>
                  </a:lnTo>
                  <a:lnTo>
                    <a:pt x="30642" y="49783"/>
                  </a:lnTo>
                  <a:lnTo>
                    <a:pt x="30945" y="49743"/>
                  </a:lnTo>
                  <a:lnTo>
                    <a:pt x="31249" y="49702"/>
                  </a:lnTo>
                  <a:lnTo>
                    <a:pt x="31553" y="49652"/>
                  </a:lnTo>
                  <a:lnTo>
                    <a:pt x="31856" y="49591"/>
                  </a:lnTo>
                  <a:lnTo>
                    <a:pt x="32160" y="49520"/>
                  </a:lnTo>
                  <a:lnTo>
                    <a:pt x="32464" y="49449"/>
                  </a:lnTo>
                  <a:lnTo>
                    <a:pt x="32757" y="49368"/>
                  </a:lnTo>
                  <a:lnTo>
                    <a:pt x="33365" y="49196"/>
                  </a:lnTo>
                  <a:lnTo>
                    <a:pt x="33962" y="48994"/>
                  </a:lnTo>
                  <a:lnTo>
                    <a:pt x="34569" y="48771"/>
                  </a:lnTo>
                  <a:lnTo>
                    <a:pt x="35166" y="48528"/>
                  </a:lnTo>
                  <a:lnTo>
                    <a:pt x="35754" y="48255"/>
                  </a:lnTo>
                  <a:lnTo>
                    <a:pt x="36351" y="47971"/>
                  </a:lnTo>
                  <a:lnTo>
                    <a:pt x="36938" y="47657"/>
                  </a:lnTo>
                  <a:lnTo>
                    <a:pt x="37535" y="47334"/>
                  </a:lnTo>
                  <a:lnTo>
                    <a:pt x="38122" y="46989"/>
                  </a:lnTo>
                  <a:lnTo>
                    <a:pt x="38699" y="46625"/>
                  </a:lnTo>
                  <a:lnTo>
                    <a:pt x="39276" y="46240"/>
                  </a:lnTo>
                  <a:lnTo>
                    <a:pt x="39853" y="45845"/>
                  </a:lnTo>
                  <a:lnTo>
                    <a:pt x="40430" y="45441"/>
                  </a:lnTo>
                  <a:lnTo>
                    <a:pt x="40997" y="45015"/>
                  </a:lnTo>
                  <a:lnTo>
                    <a:pt x="41564" y="44580"/>
                  </a:lnTo>
                  <a:lnTo>
                    <a:pt x="42121" y="44125"/>
                  </a:lnTo>
                  <a:lnTo>
                    <a:pt x="42677" y="43669"/>
                  </a:lnTo>
                  <a:lnTo>
                    <a:pt x="43234" y="43204"/>
                  </a:lnTo>
                  <a:lnTo>
                    <a:pt x="43781" y="42718"/>
                  </a:lnTo>
                  <a:lnTo>
                    <a:pt x="44317" y="42232"/>
                  </a:lnTo>
                  <a:lnTo>
                    <a:pt x="44854" y="41736"/>
                  </a:lnTo>
                  <a:lnTo>
                    <a:pt x="45390" y="41230"/>
                  </a:lnTo>
                  <a:lnTo>
                    <a:pt x="45917" y="40723"/>
                  </a:lnTo>
                  <a:lnTo>
                    <a:pt x="46433" y="40207"/>
                  </a:lnTo>
                  <a:lnTo>
                    <a:pt x="46949" y="39681"/>
                  </a:lnTo>
                  <a:lnTo>
                    <a:pt x="47455" y="39165"/>
                  </a:lnTo>
                  <a:lnTo>
                    <a:pt x="47951" y="38638"/>
                  </a:lnTo>
                  <a:lnTo>
                    <a:pt x="48447" y="38102"/>
                  </a:lnTo>
                  <a:lnTo>
                    <a:pt x="49409" y="37049"/>
                  </a:lnTo>
                  <a:lnTo>
                    <a:pt x="50350" y="35996"/>
                  </a:lnTo>
                  <a:lnTo>
                    <a:pt x="51251" y="34943"/>
                  </a:lnTo>
                  <a:lnTo>
                    <a:pt x="52122" y="33921"/>
                  </a:lnTo>
                  <a:lnTo>
                    <a:pt x="52962" y="32909"/>
                  </a:lnTo>
                  <a:lnTo>
                    <a:pt x="53762" y="31937"/>
                  </a:lnTo>
                  <a:lnTo>
                    <a:pt x="54531" y="30996"/>
                  </a:lnTo>
                  <a:lnTo>
                    <a:pt x="55938" y="29265"/>
                  </a:lnTo>
                  <a:lnTo>
                    <a:pt x="56576" y="28475"/>
                  </a:lnTo>
                  <a:lnTo>
                    <a:pt x="57173" y="27756"/>
                  </a:lnTo>
                  <a:lnTo>
                    <a:pt x="57720" y="27109"/>
                  </a:lnTo>
                  <a:lnTo>
                    <a:pt x="58226" y="26542"/>
                  </a:lnTo>
                  <a:lnTo>
                    <a:pt x="58671" y="26056"/>
                  </a:lnTo>
                  <a:lnTo>
                    <a:pt x="58884" y="25843"/>
                  </a:lnTo>
                  <a:lnTo>
                    <a:pt x="59076" y="25661"/>
                  </a:lnTo>
                  <a:lnTo>
                    <a:pt x="59086" y="25631"/>
                  </a:lnTo>
                  <a:lnTo>
                    <a:pt x="59076" y="25600"/>
                  </a:lnTo>
                  <a:lnTo>
                    <a:pt x="59046" y="25570"/>
                  </a:lnTo>
                  <a:lnTo>
                    <a:pt x="58985" y="25519"/>
                  </a:lnTo>
                  <a:lnTo>
                    <a:pt x="58813" y="25428"/>
                  </a:lnTo>
                  <a:lnTo>
                    <a:pt x="58560" y="25317"/>
                  </a:lnTo>
                  <a:lnTo>
                    <a:pt x="58226" y="25175"/>
                  </a:lnTo>
                  <a:lnTo>
                    <a:pt x="57821" y="25034"/>
                  </a:lnTo>
                  <a:lnTo>
                    <a:pt x="56829" y="24679"/>
                  </a:lnTo>
                  <a:lnTo>
                    <a:pt x="55624" y="24274"/>
                  </a:lnTo>
                  <a:lnTo>
                    <a:pt x="54248" y="23819"/>
                  </a:lnTo>
                  <a:lnTo>
                    <a:pt x="52739" y="23303"/>
                  </a:lnTo>
                  <a:lnTo>
                    <a:pt x="51150" y="22756"/>
                  </a:lnTo>
                  <a:lnTo>
                    <a:pt x="50330" y="22472"/>
                  </a:lnTo>
                  <a:lnTo>
                    <a:pt x="49510" y="22169"/>
                  </a:lnTo>
                  <a:lnTo>
                    <a:pt x="48690" y="21865"/>
                  </a:lnTo>
                  <a:lnTo>
                    <a:pt x="47880" y="21551"/>
                  </a:lnTo>
                  <a:lnTo>
                    <a:pt x="47081" y="21238"/>
                  </a:lnTo>
                  <a:lnTo>
                    <a:pt x="46301" y="20914"/>
                  </a:lnTo>
                  <a:lnTo>
                    <a:pt x="45532" y="20590"/>
                  </a:lnTo>
                  <a:lnTo>
                    <a:pt x="44803" y="20256"/>
                  </a:lnTo>
                  <a:lnTo>
                    <a:pt x="44095" y="19922"/>
                  </a:lnTo>
                  <a:lnTo>
                    <a:pt x="43437" y="19577"/>
                  </a:lnTo>
                  <a:lnTo>
                    <a:pt x="42819" y="19243"/>
                  </a:lnTo>
                  <a:lnTo>
                    <a:pt x="42526" y="19071"/>
                  </a:lnTo>
                  <a:lnTo>
                    <a:pt x="42242" y="18899"/>
                  </a:lnTo>
                  <a:lnTo>
                    <a:pt x="41979" y="18727"/>
                  </a:lnTo>
                  <a:lnTo>
                    <a:pt x="41736" y="18555"/>
                  </a:lnTo>
                  <a:lnTo>
                    <a:pt x="41493" y="18383"/>
                  </a:lnTo>
                  <a:lnTo>
                    <a:pt x="41281" y="18221"/>
                  </a:lnTo>
                  <a:lnTo>
                    <a:pt x="41078" y="18049"/>
                  </a:lnTo>
                  <a:lnTo>
                    <a:pt x="40886" y="17877"/>
                  </a:lnTo>
                  <a:lnTo>
                    <a:pt x="40724" y="17705"/>
                  </a:lnTo>
                  <a:lnTo>
                    <a:pt x="40572" y="17543"/>
                  </a:lnTo>
                  <a:lnTo>
                    <a:pt x="40440" y="17381"/>
                  </a:lnTo>
                  <a:lnTo>
                    <a:pt x="40319" y="17209"/>
                  </a:lnTo>
                  <a:lnTo>
                    <a:pt x="40187" y="17037"/>
                  </a:lnTo>
                  <a:lnTo>
                    <a:pt x="40076" y="16854"/>
                  </a:lnTo>
                  <a:lnTo>
                    <a:pt x="39965" y="16662"/>
                  </a:lnTo>
                  <a:lnTo>
                    <a:pt x="39853" y="16470"/>
                  </a:lnTo>
                  <a:lnTo>
                    <a:pt x="39641" y="16065"/>
                  </a:lnTo>
                  <a:lnTo>
                    <a:pt x="39438" y="15630"/>
                  </a:lnTo>
                  <a:lnTo>
                    <a:pt x="39256" y="15184"/>
                  </a:lnTo>
                  <a:lnTo>
                    <a:pt x="39084" y="14708"/>
                  </a:lnTo>
                  <a:lnTo>
                    <a:pt x="38932" y="14223"/>
                  </a:lnTo>
                  <a:lnTo>
                    <a:pt x="38780" y="13706"/>
                  </a:lnTo>
                  <a:lnTo>
                    <a:pt x="38649" y="13180"/>
                  </a:lnTo>
                  <a:lnTo>
                    <a:pt x="38527" y="12643"/>
                  </a:lnTo>
                  <a:lnTo>
                    <a:pt x="38416" y="12087"/>
                  </a:lnTo>
                  <a:lnTo>
                    <a:pt x="38315" y="11520"/>
                  </a:lnTo>
                  <a:lnTo>
                    <a:pt x="38213" y="10943"/>
                  </a:lnTo>
                  <a:lnTo>
                    <a:pt x="38132" y="10346"/>
                  </a:lnTo>
                  <a:lnTo>
                    <a:pt x="38062" y="9748"/>
                  </a:lnTo>
                  <a:lnTo>
                    <a:pt x="37991" y="9141"/>
                  </a:lnTo>
                  <a:lnTo>
                    <a:pt x="37930" y="8534"/>
                  </a:lnTo>
                  <a:lnTo>
                    <a:pt x="37879" y="7916"/>
                  </a:lnTo>
                  <a:lnTo>
                    <a:pt x="37829" y="7289"/>
                  </a:lnTo>
                  <a:lnTo>
                    <a:pt x="37748" y="6044"/>
                  </a:lnTo>
                  <a:lnTo>
                    <a:pt x="37697" y="4788"/>
                  </a:lnTo>
                  <a:lnTo>
                    <a:pt x="37647" y="3553"/>
                  </a:lnTo>
                  <a:lnTo>
                    <a:pt x="37626" y="2339"/>
                  </a:lnTo>
                  <a:lnTo>
                    <a:pt x="37586" y="0"/>
                  </a:lnTo>
                  <a:lnTo>
                    <a:pt x="34104" y="11"/>
                  </a:lnTo>
                  <a:lnTo>
                    <a:pt x="29548" y="21"/>
                  </a:lnTo>
                  <a:lnTo>
                    <a:pt x="24983" y="11"/>
                  </a:lnTo>
                  <a:lnTo>
                    <a:pt x="21511" y="0"/>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 name="Google Shape;53;p15">
              <a:extLst>
                <a:ext uri="{FF2B5EF4-FFF2-40B4-BE49-F238E27FC236}">
                  <a16:creationId xmlns:a16="http://schemas.microsoft.com/office/drawing/2014/main" id="{6AB7AB59-D7D1-847E-B1DA-0436BB4166AB}"/>
                </a:ext>
              </a:extLst>
            </p:cNvPr>
            <p:cNvSpPr/>
            <p:nvPr/>
          </p:nvSpPr>
          <p:spPr>
            <a:xfrm>
              <a:off x="904850" y="2785775"/>
              <a:ext cx="1625975" cy="2471175"/>
            </a:xfrm>
            <a:custGeom>
              <a:avLst/>
              <a:gdLst/>
              <a:ahLst/>
              <a:cxnLst/>
              <a:rect l="l" t="t" r="r" b="b"/>
              <a:pathLst>
                <a:path w="65039" h="98847" extrusionOk="0">
                  <a:moveTo>
                    <a:pt x="32342" y="0"/>
                  </a:moveTo>
                  <a:lnTo>
                    <a:pt x="31472" y="10"/>
                  </a:lnTo>
                  <a:lnTo>
                    <a:pt x="30601" y="20"/>
                  </a:lnTo>
                  <a:lnTo>
                    <a:pt x="29751" y="31"/>
                  </a:lnTo>
                  <a:lnTo>
                    <a:pt x="28921" y="51"/>
                  </a:lnTo>
                  <a:lnTo>
                    <a:pt x="28111" y="81"/>
                  </a:lnTo>
                  <a:lnTo>
                    <a:pt x="27342" y="112"/>
                  </a:lnTo>
                  <a:lnTo>
                    <a:pt x="26613" y="152"/>
                  </a:lnTo>
                  <a:lnTo>
                    <a:pt x="25935" y="203"/>
                  </a:lnTo>
                  <a:lnTo>
                    <a:pt x="25307" y="253"/>
                  </a:lnTo>
                  <a:lnTo>
                    <a:pt x="24740" y="314"/>
                  </a:lnTo>
                  <a:lnTo>
                    <a:pt x="24244" y="375"/>
                  </a:lnTo>
                  <a:lnTo>
                    <a:pt x="23829" y="446"/>
                  </a:lnTo>
                  <a:lnTo>
                    <a:pt x="23647" y="486"/>
                  </a:lnTo>
                  <a:lnTo>
                    <a:pt x="23485" y="527"/>
                  </a:lnTo>
                  <a:lnTo>
                    <a:pt x="23343" y="567"/>
                  </a:lnTo>
                  <a:lnTo>
                    <a:pt x="23232" y="608"/>
                  </a:lnTo>
                  <a:lnTo>
                    <a:pt x="23141" y="648"/>
                  </a:lnTo>
                  <a:lnTo>
                    <a:pt x="23080" y="699"/>
                  </a:lnTo>
                  <a:lnTo>
                    <a:pt x="23040" y="739"/>
                  </a:lnTo>
                  <a:lnTo>
                    <a:pt x="23030" y="769"/>
                  </a:lnTo>
                  <a:lnTo>
                    <a:pt x="23030" y="790"/>
                  </a:lnTo>
                  <a:lnTo>
                    <a:pt x="22979" y="800"/>
                  </a:lnTo>
                  <a:lnTo>
                    <a:pt x="22918" y="820"/>
                  </a:lnTo>
                  <a:lnTo>
                    <a:pt x="22847" y="850"/>
                  </a:lnTo>
                  <a:lnTo>
                    <a:pt x="22756" y="891"/>
                  </a:lnTo>
                  <a:lnTo>
                    <a:pt x="22665" y="952"/>
                  </a:lnTo>
                  <a:lnTo>
                    <a:pt x="22564" y="1043"/>
                  </a:lnTo>
                  <a:lnTo>
                    <a:pt x="22463" y="1144"/>
                  </a:lnTo>
                  <a:lnTo>
                    <a:pt x="22351" y="1276"/>
                  </a:lnTo>
                  <a:lnTo>
                    <a:pt x="22260" y="1438"/>
                  </a:lnTo>
                  <a:lnTo>
                    <a:pt x="22169" y="1640"/>
                  </a:lnTo>
                  <a:lnTo>
                    <a:pt x="22129" y="1741"/>
                  </a:lnTo>
                  <a:lnTo>
                    <a:pt x="22088" y="1863"/>
                  </a:lnTo>
                  <a:lnTo>
                    <a:pt x="22058" y="1994"/>
                  </a:lnTo>
                  <a:lnTo>
                    <a:pt x="22028" y="2136"/>
                  </a:lnTo>
                  <a:lnTo>
                    <a:pt x="22007" y="2278"/>
                  </a:lnTo>
                  <a:lnTo>
                    <a:pt x="21987" y="2440"/>
                  </a:lnTo>
                  <a:lnTo>
                    <a:pt x="21977" y="2612"/>
                  </a:lnTo>
                  <a:lnTo>
                    <a:pt x="21967" y="2794"/>
                  </a:lnTo>
                  <a:lnTo>
                    <a:pt x="21967" y="2986"/>
                  </a:lnTo>
                  <a:lnTo>
                    <a:pt x="21977" y="3189"/>
                  </a:lnTo>
                  <a:lnTo>
                    <a:pt x="21977" y="3320"/>
                  </a:lnTo>
                  <a:lnTo>
                    <a:pt x="21977" y="3452"/>
                  </a:lnTo>
                  <a:lnTo>
                    <a:pt x="21957" y="3584"/>
                  </a:lnTo>
                  <a:lnTo>
                    <a:pt x="21947" y="3705"/>
                  </a:lnTo>
                  <a:lnTo>
                    <a:pt x="21916" y="3837"/>
                  </a:lnTo>
                  <a:lnTo>
                    <a:pt x="21886" y="3968"/>
                  </a:lnTo>
                  <a:lnTo>
                    <a:pt x="21805" y="4231"/>
                  </a:lnTo>
                  <a:lnTo>
                    <a:pt x="21693" y="4505"/>
                  </a:lnTo>
                  <a:lnTo>
                    <a:pt x="21562" y="4768"/>
                  </a:lnTo>
                  <a:lnTo>
                    <a:pt x="21400" y="5031"/>
                  </a:lnTo>
                  <a:lnTo>
                    <a:pt x="21218" y="5304"/>
                  </a:lnTo>
                  <a:lnTo>
                    <a:pt x="21015" y="5578"/>
                  </a:lnTo>
                  <a:lnTo>
                    <a:pt x="20793" y="5841"/>
                  </a:lnTo>
                  <a:lnTo>
                    <a:pt x="20550" y="6114"/>
                  </a:lnTo>
                  <a:lnTo>
                    <a:pt x="20286" y="6388"/>
                  </a:lnTo>
                  <a:lnTo>
                    <a:pt x="20013" y="6661"/>
                  </a:lnTo>
                  <a:lnTo>
                    <a:pt x="19709" y="6934"/>
                  </a:lnTo>
                  <a:lnTo>
                    <a:pt x="19396" y="7207"/>
                  </a:lnTo>
                  <a:lnTo>
                    <a:pt x="19072" y="7471"/>
                  </a:lnTo>
                  <a:lnTo>
                    <a:pt x="18728" y="7744"/>
                  </a:lnTo>
                  <a:lnTo>
                    <a:pt x="18363" y="8017"/>
                  </a:lnTo>
                  <a:lnTo>
                    <a:pt x="17999" y="8280"/>
                  </a:lnTo>
                  <a:lnTo>
                    <a:pt x="17614" y="8544"/>
                  </a:lnTo>
                  <a:lnTo>
                    <a:pt x="17219" y="8817"/>
                  </a:lnTo>
                  <a:lnTo>
                    <a:pt x="16814" y="9080"/>
                  </a:lnTo>
                  <a:lnTo>
                    <a:pt x="16399" y="9333"/>
                  </a:lnTo>
                  <a:lnTo>
                    <a:pt x="15984" y="9596"/>
                  </a:lnTo>
                  <a:lnTo>
                    <a:pt x="15114" y="10113"/>
                  </a:lnTo>
                  <a:lnTo>
                    <a:pt x="14233" y="10609"/>
                  </a:lnTo>
                  <a:lnTo>
                    <a:pt x="13332" y="11094"/>
                  </a:lnTo>
                  <a:lnTo>
                    <a:pt x="12421" y="11570"/>
                  </a:lnTo>
                  <a:lnTo>
                    <a:pt x="11510" y="12026"/>
                  </a:lnTo>
                  <a:lnTo>
                    <a:pt x="10609" y="12461"/>
                  </a:lnTo>
                  <a:lnTo>
                    <a:pt x="9718" y="12886"/>
                  </a:lnTo>
                  <a:lnTo>
                    <a:pt x="8848" y="13281"/>
                  </a:lnTo>
                  <a:lnTo>
                    <a:pt x="8008" y="13656"/>
                  </a:lnTo>
                  <a:lnTo>
                    <a:pt x="7198" y="14010"/>
                  </a:lnTo>
                  <a:lnTo>
                    <a:pt x="6429" y="14344"/>
                  </a:lnTo>
                  <a:lnTo>
                    <a:pt x="5720" y="14637"/>
                  </a:lnTo>
                  <a:lnTo>
                    <a:pt x="4465" y="15144"/>
                  </a:lnTo>
                  <a:lnTo>
                    <a:pt x="3503" y="15528"/>
                  </a:lnTo>
                  <a:lnTo>
                    <a:pt x="2663" y="15852"/>
                  </a:lnTo>
                  <a:lnTo>
                    <a:pt x="2673" y="17978"/>
                  </a:lnTo>
                  <a:lnTo>
                    <a:pt x="2693" y="20276"/>
                  </a:lnTo>
                  <a:lnTo>
                    <a:pt x="2734" y="23080"/>
                  </a:lnTo>
                  <a:lnTo>
                    <a:pt x="2754" y="24588"/>
                  </a:lnTo>
                  <a:lnTo>
                    <a:pt x="2795" y="26137"/>
                  </a:lnTo>
                  <a:lnTo>
                    <a:pt x="2835" y="27685"/>
                  </a:lnTo>
                  <a:lnTo>
                    <a:pt x="2886" y="29204"/>
                  </a:lnTo>
                  <a:lnTo>
                    <a:pt x="2936" y="30672"/>
                  </a:lnTo>
                  <a:lnTo>
                    <a:pt x="3007" y="32048"/>
                  </a:lnTo>
                  <a:lnTo>
                    <a:pt x="3078" y="33303"/>
                  </a:lnTo>
                  <a:lnTo>
                    <a:pt x="3159" y="34407"/>
                  </a:lnTo>
                  <a:lnTo>
                    <a:pt x="3210" y="34943"/>
                  </a:lnTo>
                  <a:lnTo>
                    <a:pt x="3240" y="35500"/>
                  </a:lnTo>
                  <a:lnTo>
                    <a:pt x="3270" y="36097"/>
                  </a:lnTo>
                  <a:lnTo>
                    <a:pt x="3301" y="36725"/>
                  </a:lnTo>
                  <a:lnTo>
                    <a:pt x="3311" y="37383"/>
                  </a:lnTo>
                  <a:lnTo>
                    <a:pt x="3331" y="38071"/>
                  </a:lnTo>
                  <a:lnTo>
                    <a:pt x="3341" y="39539"/>
                  </a:lnTo>
                  <a:lnTo>
                    <a:pt x="3331" y="41108"/>
                  </a:lnTo>
                  <a:lnTo>
                    <a:pt x="3311" y="42788"/>
                  </a:lnTo>
                  <a:lnTo>
                    <a:pt x="3260" y="44560"/>
                  </a:lnTo>
                  <a:lnTo>
                    <a:pt x="3200" y="46422"/>
                  </a:lnTo>
                  <a:lnTo>
                    <a:pt x="3129" y="48356"/>
                  </a:lnTo>
                  <a:lnTo>
                    <a:pt x="3038" y="50370"/>
                  </a:lnTo>
                  <a:lnTo>
                    <a:pt x="2936" y="52435"/>
                  </a:lnTo>
                  <a:lnTo>
                    <a:pt x="2825" y="54571"/>
                  </a:lnTo>
                  <a:lnTo>
                    <a:pt x="2704" y="56747"/>
                  </a:lnTo>
                  <a:lnTo>
                    <a:pt x="2572" y="58964"/>
                  </a:lnTo>
                  <a:lnTo>
                    <a:pt x="2289" y="63499"/>
                  </a:lnTo>
                  <a:lnTo>
                    <a:pt x="1975" y="68095"/>
                  </a:lnTo>
                  <a:lnTo>
                    <a:pt x="1651" y="72700"/>
                  </a:lnTo>
                  <a:lnTo>
                    <a:pt x="1013" y="81710"/>
                  </a:lnTo>
                  <a:lnTo>
                    <a:pt x="709" y="85981"/>
                  </a:lnTo>
                  <a:lnTo>
                    <a:pt x="436" y="90020"/>
                  </a:lnTo>
                  <a:lnTo>
                    <a:pt x="193" y="93755"/>
                  </a:lnTo>
                  <a:lnTo>
                    <a:pt x="92" y="95496"/>
                  </a:lnTo>
                  <a:lnTo>
                    <a:pt x="1" y="97136"/>
                  </a:lnTo>
                  <a:lnTo>
                    <a:pt x="568" y="97248"/>
                  </a:lnTo>
                  <a:lnTo>
                    <a:pt x="1175" y="97349"/>
                  </a:lnTo>
                  <a:lnTo>
                    <a:pt x="1823" y="97450"/>
                  </a:lnTo>
                  <a:lnTo>
                    <a:pt x="2521" y="97541"/>
                  </a:lnTo>
                  <a:lnTo>
                    <a:pt x="3250" y="97632"/>
                  </a:lnTo>
                  <a:lnTo>
                    <a:pt x="4009" y="97723"/>
                  </a:lnTo>
                  <a:lnTo>
                    <a:pt x="4819" y="97804"/>
                  </a:lnTo>
                  <a:lnTo>
                    <a:pt x="5649" y="97885"/>
                  </a:lnTo>
                  <a:lnTo>
                    <a:pt x="6520" y="97966"/>
                  </a:lnTo>
                  <a:lnTo>
                    <a:pt x="7431" y="98037"/>
                  </a:lnTo>
                  <a:lnTo>
                    <a:pt x="9324" y="98179"/>
                  </a:lnTo>
                  <a:lnTo>
                    <a:pt x="11328" y="98311"/>
                  </a:lnTo>
                  <a:lnTo>
                    <a:pt x="13433" y="98422"/>
                  </a:lnTo>
                  <a:lnTo>
                    <a:pt x="15620" y="98523"/>
                  </a:lnTo>
                  <a:lnTo>
                    <a:pt x="17898" y="98604"/>
                  </a:lnTo>
                  <a:lnTo>
                    <a:pt x="20226" y="98675"/>
                  </a:lnTo>
                  <a:lnTo>
                    <a:pt x="22625" y="98736"/>
                  </a:lnTo>
                  <a:lnTo>
                    <a:pt x="25054" y="98786"/>
                  </a:lnTo>
                  <a:lnTo>
                    <a:pt x="27524" y="98817"/>
                  </a:lnTo>
                  <a:lnTo>
                    <a:pt x="30014" y="98837"/>
                  </a:lnTo>
                  <a:lnTo>
                    <a:pt x="32525" y="98847"/>
                  </a:lnTo>
                  <a:lnTo>
                    <a:pt x="35025" y="98837"/>
                  </a:lnTo>
                  <a:lnTo>
                    <a:pt x="37515" y="98817"/>
                  </a:lnTo>
                  <a:lnTo>
                    <a:pt x="39985" y="98786"/>
                  </a:lnTo>
                  <a:lnTo>
                    <a:pt x="42414" y="98736"/>
                  </a:lnTo>
                  <a:lnTo>
                    <a:pt x="44813" y="98675"/>
                  </a:lnTo>
                  <a:lnTo>
                    <a:pt x="47152" y="98604"/>
                  </a:lnTo>
                  <a:lnTo>
                    <a:pt x="49419" y="98523"/>
                  </a:lnTo>
                  <a:lnTo>
                    <a:pt x="51606" y="98422"/>
                  </a:lnTo>
                  <a:lnTo>
                    <a:pt x="53711" y="98311"/>
                  </a:lnTo>
                  <a:lnTo>
                    <a:pt x="55715" y="98179"/>
                  </a:lnTo>
                  <a:lnTo>
                    <a:pt x="57618" y="98037"/>
                  </a:lnTo>
                  <a:lnTo>
                    <a:pt x="58519" y="97966"/>
                  </a:lnTo>
                  <a:lnTo>
                    <a:pt x="59390" y="97885"/>
                  </a:lnTo>
                  <a:lnTo>
                    <a:pt x="60220" y="97804"/>
                  </a:lnTo>
                  <a:lnTo>
                    <a:pt x="61030" y="97723"/>
                  </a:lnTo>
                  <a:lnTo>
                    <a:pt x="61799" y="97632"/>
                  </a:lnTo>
                  <a:lnTo>
                    <a:pt x="62528" y="97541"/>
                  </a:lnTo>
                  <a:lnTo>
                    <a:pt x="63216" y="97450"/>
                  </a:lnTo>
                  <a:lnTo>
                    <a:pt x="63864" y="97349"/>
                  </a:lnTo>
                  <a:lnTo>
                    <a:pt x="64471" y="97248"/>
                  </a:lnTo>
                  <a:lnTo>
                    <a:pt x="65038" y="97136"/>
                  </a:lnTo>
                  <a:lnTo>
                    <a:pt x="64947" y="95496"/>
                  </a:lnTo>
                  <a:lnTo>
                    <a:pt x="64846" y="93755"/>
                  </a:lnTo>
                  <a:lnTo>
                    <a:pt x="64603" y="90020"/>
                  </a:lnTo>
                  <a:lnTo>
                    <a:pt x="64330" y="85981"/>
                  </a:lnTo>
                  <a:lnTo>
                    <a:pt x="64026" y="81710"/>
                  </a:lnTo>
                  <a:lnTo>
                    <a:pt x="63388" y="72700"/>
                  </a:lnTo>
                  <a:lnTo>
                    <a:pt x="63064" y="68095"/>
                  </a:lnTo>
                  <a:lnTo>
                    <a:pt x="62761" y="63499"/>
                  </a:lnTo>
                  <a:lnTo>
                    <a:pt x="62467" y="58964"/>
                  </a:lnTo>
                  <a:lnTo>
                    <a:pt x="62336" y="56747"/>
                  </a:lnTo>
                  <a:lnTo>
                    <a:pt x="62214" y="54571"/>
                  </a:lnTo>
                  <a:lnTo>
                    <a:pt x="62103" y="52435"/>
                  </a:lnTo>
                  <a:lnTo>
                    <a:pt x="62002" y="50370"/>
                  </a:lnTo>
                  <a:lnTo>
                    <a:pt x="61910" y="48356"/>
                  </a:lnTo>
                  <a:lnTo>
                    <a:pt x="61840" y="46422"/>
                  </a:lnTo>
                  <a:lnTo>
                    <a:pt x="61779" y="44560"/>
                  </a:lnTo>
                  <a:lnTo>
                    <a:pt x="61728" y="42788"/>
                  </a:lnTo>
                  <a:lnTo>
                    <a:pt x="61708" y="41108"/>
                  </a:lnTo>
                  <a:lnTo>
                    <a:pt x="61698" y="39539"/>
                  </a:lnTo>
                  <a:lnTo>
                    <a:pt x="61708" y="38071"/>
                  </a:lnTo>
                  <a:lnTo>
                    <a:pt x="61728" y="37383"/>
                  </a:lnTo>
                  <a:lnTo>
                    <a:pt x="61748" y="36725"/>
                  </a:lnTo>
                  <a:lnTo>
                    <a:pt x="61769" y="36097"/>
                  </a:lnTo>
                  <a:lnTo>
                    <a:pt x="61799" y="35500"/>
                  </a:lnTo>
                  <a:lnTo>
                    <a:pt x="61840" y="34943"/>
                  </a:lnTo>
                  <a:lnTo>
                    <a:pt x="61880" y="34407"/>
                  </a:lnTo>
                  <a:lnTo>
                    <a:pt x="61961" y="33303"/>
                  </a:lnTo>
                  <a:lnTo>
                    <a:pt x="62042" y="32048"/>
                  </a:lnTo>
                  <a:lnTo>
                    <a:pt x="62103" y="30672"/>
                  </a:lnTo>
                  <a:lnTo>
                    <a:pt x="62164" y="29204"/>
                  </a:lnTo>
                  <a:lnTo>
                    <a:pt x="62204" y="27685"/>
                  </a:lnTo>
                  <a:lnTo>
                    <a:pt x="62245" y="26137"/>
                  </a:lnTo>
                  <a:lnTo>
                    <a:pt x="62285" y="24588"/>
                  </a:lnTo>
                  <a:lnTo>
                    <a:pt x="62305" y="23080"/>
                  </a:lnTo>
                  <a:lnTo>
                    <a:pt x="62346" y="20276"/>
                  </a:lnTo>
                  <a:lnTo>
                    <a:pt x="62366" y="17978"/>
                  </a:lnTo>
                  <a:lnTo>
                    <a:pt x="62376" y="15852"/>
                  </a:lnTo>
                  <a:lnTo>
                    <a:pt x="62164" y="15791"/>
                  </a:lnTo>
                  <a:lnTo>
                    <a:pt x="61576" y="15609"/>
                  </a:lnTo>
                  <a:lnTo>
                    <a:pt x="60645" y="15326"/>
                  </a:lnTo>
                  <a:lnTo>
                    <a:pt x="60078" y="15144"/>
                  </a:lnTo>
                  <a:lnTo>
                    <a:pt x="59441" y="14931"/>
                  </a:lnTo>
                  <a:lnTo>
                    <a:pt x="58752" y="14688"/>
                  </a:lnTo>
                  <a:lnTo>
                    <a:pt x="58013" y="14425"/>
                  </a:lnTo>
                  <a:lnTo>
                    <a:pt x="57234" y="14141"/>
                  </a:lnTo>
                  <a:lnTo>
                    <a:pt x="56414" y="13828"/>
                  </a:lnTo>
                  <a:lnTo>
                    <a:pt x="55574" y="13483"/>
                  </a:lnTo>
                  <a:lnTo>
                    <a:pt x="54703" y="13129"/>
                  </a:lnTo>
                  <a:lnTo>
                    <a:pt x="53812" y="12744"/>
                  </a:lnTo>
                  <a:lnTo>
                    <a:pt x="52922" y="12340"/>
                  </a:lnTo>
                  <a:lnTo>
                    <a:pt x="52021" y="11904"/>
                  </a:lnTo>
                  <a:lnTo>
                    <a:pt x="51120" y="11459"/>
                  </a:lnTo>
                  <a:lnTo>
                    <a:pt x="50685" y="11226"/>
                  </a:lnTo>
                  <a:lnTo>
                    <a:pt x="50239" y="10993"/>
                  </a:lnTo>
                  <a:lnTo>
                    <a:pt x="49804" y="10750"/>
                  </a:lnTo>
                  <a:lnTo>
                    <a:pt x="49369" y="10497"/>
                  </a:lnTo>
                  <a:lnTo>
                    <a:pt x="48943" y="10244"/>
                  </a:lnTo>
                  <a:lnTo>
                    <a:pt x="48528" y="9991"/>
                  </a:lnTo>
                  <a:lnTo>
                    <a:pt x="48113" y="9728"/>
                  </a:lnTo>
                  <a:lnTo>
                    <a:pt x="47719" y="9455"/>
                  </a:lnTo>
                  <a:lnTo>
                    <a:pt x="47324" y="9181"/>
                  </a:lnTo>
                  <a:lnTo>
                    <a:pt x="46939" y="8908"/>
                  </a:lnTo>
                  <a:lnTo>
                    <a:pt x="46565" y="8625"/>
                  </a:lnTo>
                  <a:lnTo>
                    <a:pt x="46200" y="8341"/>
                  </a:lnTo>
                  <a:lnTo>
                    <a:pt x="45856" y="8048"/>
                  </a:lnTo>
                  <a:lnTo>
                    <a:pt x="45522" y="7754"/>
                  </a:lnTo>
                  <a:lnTo>
                    <a:pt x="45198" y="7450"/>
                  </a:lnTo>
                  <a:lnTo>
                    <a:pt x="44894" y="7147"/>
                  </a:lnTo>
                  <a:lnTo>
                    <a:pt x="44601" y="6843"/>
                  </a:lnTo>
                  <a:lnTo>
                    <a:pt x="44338" y="6529"/>
                  </a:lnTo>
                  <a:lnTo>
                    <a:pt x="44074" y="6215"/>
                  </a:lnTo>
                  <a:lnTo>
                    <a:pt x="43842" y="5892"/>
                  </a:lnTo>
                  <a:lnTo>
                    <a:pt x="43619" y="5568"/>
                  </a:lnTo>
                  <a:lnTo>
                    <a:pt x="43427" y="5244"/>
                  </a:lnTo>
                  <a:lnTo>
                    <a:pt x="43244" y="4910"/>
                  </a:lnTo>
                  <a:lnTo>
                    <a:pt x="43093" y="4576"/>
                  </a:lnTo>
                  <a:lnTo>
                    <a:pt x="42961" y="4231"/>
                  </a:lnTo>
                  <a:lnTo>
                    <a:pt x="42850" y="3887"/>
                  </a:lnTo>
                  <a:lnTo>
                    <a:pt x="42809" y="3715"/>
                  </a:lnTo>
                  <a:lnTo>
                    <a:pt x="42769" y="3543"/>
                  </a:lnTo>
                  <a:lnTo>
                    <a:pt x="42728" y="3371"/>
                  </a:lnTo>
                  <a:lnTo>
                    <a:pt x="42708" y="3189"/>
                  </a:lnTo>
                  <a:lnTo>
                    <a:pt x="42647" y="2794"/>
                  </a:lnTo>
                  <a:lnTo>
                    <a:pt x="42576" y="2450"/>
                  </a:lnTo>
                  <a:lnTo>
                    <a:pt x="42495" y="2136"/>
                  </a:lnTo>
                  <a:lnTo>
                    <a:pt x="42414" y="1873"/>
                  </a:lnTo>
                  <a:lnTo>
                    <a:pt x="42333" y="1640"/>
                  </a:lnTo>
                  <a:lnTo>
                    <a:pt x="42242" y="1448"/>
                  </a:lnTo>
                  <a:lnTo>
                    <a:pt x="42151" y="1286"/>
                  </a:lnTo>
                  <a:lnTo>
                    <a:pt x="42070" y="1154"/>
                  </a:lnTo>
                  <a:lnTo>
                    <a:pt x="41989" y="1043"/>
                  </a:lnTo>
                  <a:lnTo>
                    <a:pt x="41908" y="962"/>
                  </a:lnTo>
                  <a:lnTo>
                    <a:pt x="41837" y="891"/>
                  </a:lnTo>
                  <a:lnTo>
                    <a:pt x="41777" y="850"/>
                  </a:lnTo>
                  <a:lnTo>
                    <a:pt x="41686" y="800"/>
                  </a:lnTo>
                  <a:lnTo>
                    <a:pt x="41655" y="790"/>
                  </a:lnTo>
                  <a:lnTo>
                    <a:pt x="41655" y="769"/>
                  </a:lnTo>
                  <a:lnTo>
                    <a:pt x="41645" y="739"/>
                  </a:lnTo>
                  <a:lnTo>
                    <a:pt x="41605" y="699"/>
                  </a:lnTo>
                  <a:lnTo>
                    <a:pt x="41534" y="648"/>
                  </a:lnTo>
                  <a:lnTo>
                    <a:pt x="41443" y="608"/>
                  </a:lnTo>
                  <a:lnTo>
                    <a:pt x="41331" y="567"/>
                  </a:lnTo>
                  <a:lnTo>
                    <a:pt x="41200" y="527"/>
                  </a:lnTo>
                  <a:lnTo>
                    <a:pt x="41038" y="486"/>
                  </a:lnTo>
                  <a:lnTo>
                    <a:pt x="40856" y="446"/>
                  </a:lnTo>
                  <a:lnTo>
                    <a:pt x="40430" y="375"/>
                  </a:lnTo>
                  <a:lnTo>
                    <a:pt x="39934" y="314"/>
                  </a:lnTo>
                  <a:lnTo>
                    <a:pt x="39367" y="253"/>
                  </a:lnTo>
                  <a:lnTo>
                    <a:pt x="38740" y="203"/>
                  </a:lnTo>
                  <a:lnTo>
                    <a:pt x="38062" y="152"/>
                  </a:lnTo>
                  <a:lnTo>
                    <a:pt x="37333" y="112"/>
                  </a:lnTo>
                  <a:lnTo>
                    <a:pt x="36564" y="81"/>
                  </a:lnTo>
                  <a:lnTo>
                    <a:pt x="35764" y="51"/>
                  </a:lnTo>
                  <a:lnTo>
                    <a:pt x="34934" y="31"/>
                  </a:lnTo>
                  <a:lnTo>
                    <a:pt x="34073" y="20"/>
                  </a:lnTo>
                  <a:lnTo>
                    <a:pt x="33213" y="10"/>
                  </a:lnTo>
                  <a:lnTo>
                    <a:pt x="32342" y="0"/>
                  </a:lnTo>
                  <a:close/>
                </a:path>
              </a:pathLst>
            </a:custGeom>
            <a:solidFill>
              <a:srgbClr val="2D406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54;p15">
              <a:extLst>
                <a:ext uri="{FF2B5EF4-FFF2-40B4-BE49-F238E27FC236}">
                  <a16:creationId xmlns:a16="http://schemas.microsoft.com/office/drawing/2014/main" id="{A766076A-1D87-3136-5A1F-26BF2995DFAE}"/>
                </a:ext>
              </a:extLst>
            </p:cNvPr>
            <p:cNvSpPr/>
            <p:nvPr/>
          </p:nvSpPr>
          <p:spPr>
            <a:xfrm>
              <a:off x="457200" y="3141075"/>
              <a:ext cx="643550" cy="1470075"/>
            </a:xfrm>
            <a:custGeom>
              <a:avLst/>
              <a:gdLst/>
              <a:ahLst/>
              <a:cxnLst/>
              <a:rect l="l" t="t" r="r" b="b"/>
              <a:pathLst>
                <a:path w="25742" h="58803" extrusionOk="0">
                  <a:moveTo>
                    <a:pt x="25337" y="0"/>
                  </a:moveTo>
                  <a:lnTo>
                    <a:pt x="25195" y="20"/>
                  </a:lnTo>
                  <a:lnTo>
                    <a:pt x="24800" y="91"/>
                  </a:lnTo>
                  <a:lnTo>
                    <a:pt x="24173" y="213"/>
                  </a:lnTo>
                  <a:lnTo>
                    <a:pt x="23788" y="304"/>
                  </a:lnTo>
                  <a:lnTo>
                    <a:pt x="23353" y="405"/>
                  </a:lnTo>
                  <a:lnTo>
                    <a:pt x="22877" y="517"/>
                  </a:lnTo>
                  <a:lnTo>
                    <a:pt x="22361" y="658"/>
                  </a:lnTo>
                  <a:lnTo>
                    <a:pt x="21814" y="820"/>
                  </a:lnTo>
                  <a:lnTo>
                    <a:pt x="21227" y="1002"/>
                  </a:lnTo>
                  <a:lnTo>
                    <a:pt x="20630" y="1195"/>
                  </a:lnTo>
                  <a:lnTo>
                    <a:pt x="20002" y="1428"/>
                  </a:lnTo>
                  <a:lnTo>
                    <a:pt x="19354" y="1670"/>
                  </a:lnTo>
                  <a:lnTo>
                    <a:pt x="18696" y="1944"/>
                  </a:lnTo>
                  <a:lnTo>
                    <a:pt x="18028" y="2247"/>
                  </a:lnTo>
                  <a:lnTo>
                    <a:pt x="17350" y="2582"/>
                  </a:lnTo>
                  <a:lnTo>
                    <a:pt x="17006" y="2754"/>
                  </a:lnTo>
                  <a:lnTo>
                    <a:pt x="16662" y="2936"/>
                  </a:lnTo>
                  <a:lnTo>
                    <a:pt x="16328" y="3118"/>
                  </a:lnTo>
                  <a:lnTo>
                    <a:pt x="15984" y="3320"/>
                  </a:lnTo>
                  <a:lnTo>
                    <a:pt x="15649" y="3523"/>
                  </a:lnTo>
                  <a:lnTo>
                    <a:pt x="15305" y="3735"/>
                  </a:lnTo>
                  <a:lnTo>
                    <a:pt x="14971" y="3958"/>
                  </a:lnTo>
                  <a:lnTo>
                    <a:pt x="14637" y="4181"/>
                  </a:lnTo>
                  <a:lnTo>
                    <a:pt x="14313" y="4424"/>
                  </a:lnTo>
                  <a:lnTo>
                    <a:pt x="13989" y="4667"/>
                  </a:lnTo>
                  <a:lnTo>
                    <a:pt x="13665" y="4920"/>
                  </a:lnTo>
                  <a:lnTo>
                    <a:pt x="13352" y="5183"/>
                  </a:lnTo>
                  <a:lnTo>
                    <a:pt x="13038" y="5446"/>
                  </a:lnTo>
                  <a:lnTo>
                    <a:pt x="12724" y="5730"/>
                  </a:lnTo>
                  <a:lnTo>
                    <a:pt x="12431" y="6013"/>
                  </a:lnTo>
                  <a:lnTo>
                    <a:pt x="12137" y="6317"/>
                  </a:lnTo>
                  <a:lnTo>
                    <a:pt x="11843" y="6620"/>
                  </a:lnTo>
                  <a:lnTo>
                    <a:pt x="11570" y="6934"/>
                  </a:lnTo>
                  <a:lnTo>
                    <a:pt x="11297" y="7258"/>
                  </a:lnTo>
                  <a:lnTo>
                    <a:pt x="11034" y="7592"/>
                  </a:lnTo>
                  <a:lnTo>
                    <a:pt x="10781" y="7936"/>
                  </a:lnTo>
                  <a:lnTo>
                    <a:pt x="10527" y="8291"/>
                  </a:lnTo>
                  <a:lnTo>
                    <a:pt x="10295" y="8655"/>
                  </a:lnTo>
                  <a:lnTo>
                    <a:pt x="10072" y="9030"/>
                  </a:lnTo>
                  <a:lnTo>
                    <a:pt x="9859" y="9414"/>
                  </a:lnTo>
                  <a:lnTo>
                    <a:pt x="9647" y="9809"/>
                  </a:lnTo>
                  <a:lnTo>
                    <a:pt x="9465" y="10214"/>
                  </a:lnTo>
                  <a:lnTo>
                    <a:pt x="9282" y="10629"/>
                  </a:lnTo>
                  <a:lnTo>
                    <a:pt x="8969" y="11388"/>
                  </a:lnTo>
                  <a:lnTo>
                    <a:pt x="8402" y="12795"/>
                  </a:lnTo>
                  <a:lnTo>
                    <a:pt x="8037" y="13706"/>
                  </a:lnTo>
                  <a:lnTo>
                    <a:pt x="7632" y="14759"/>
                  </a:lnTo>
                  <a:lnTo>
                    <a:pt x="7187" y="15943"/>
                  </a:lnTo>
                  <a:lnTo>
                    <a:pt x="6721" y="17229"/>
                  </a:lnTo>
                  <a:lnTo>
                    <a:pt x="6215" y="18626"/>
                  </a:lnTo>
                  <a:lnTo>
                    <a:pt x="5699" y="20124"/>
                  </a:lnTo>
                  <a:lnTo>
                    <a:pt x="5173" y="21703"/>
                  </a:lnTo>
                  <a:lnTo>
                    <a:pt x="4626" y="23363"/>
                  </a:lnTo>
                  <a:lnTo>
                    <a:pt x="4100" y="25094"/>
                  </a:lnTo>
                  <a:lnTo>
                    <a:pt x="3826" y="25985"/>
                  </a:lnTo>
                  <a:lnTo>
                    <a:pt x="3563" y="26886"/>
                  </a:lnTo>
                  <a:lnTo>
                    <a:pt x="3300" y="27797"/>
                  </a:lnTo>
                  <a:lnTo>
                    <a:pt x="3047" y="28718"/>
                  </a:lnTo>
                  <a:lnTo>
                    <a:pt x="2794" y="29659"/>
                  </a:lnTo>
                  <a:lnTo>
                    <a:pt x="2551" y="30601"/>
                  </a:lnTo>
                  <a:lnTo>
                    <a:pt x="2308" y="31552"/>
                  </a:lnTo>
                  <a:lnTo>
                    <a:pt x="2075" y="32514"/>
                  </a:lnTo>
                  <a:lnTo>
                    <a:pt x="1852" y="33476"/>
                  </a:lnTo>
                  <a:lnTo>
                    <a:pt x="1640" y="34447"/>
                  </a:lnTo>
                  <a:lnTo>
                    <a:pt x="1437" y="35419"/>
                  </a:lnTo>
                  <a:lnTo>
                    <a:pt x="1235" y="36401"/>
                  </a:lnTo>
                  <a:lnTo>
                    <a:pt x="1053" y="37373"/>
                  </a:lnTo>
                  <a:lnTo>
                    <a:pt x="881" y="38355"/>
                  </a:lnTo>
                  <a:lnTo>
                    <a:pt x="719" y="39326"/>
                  </a:lnTo>
                  <a:lnTo>
                    <a:pt x="577" y="40298"/>
                  </a:lnTo>
                  <a:lnTo>
                    <a:pt x="445" y="41270"/>
                  </a:lnTo>
                  <a:lnTo>
                    <a:pt x="334" y="42232"/>
                  </a:lnTo>
                  <a:lnTo>
                    <a:pt x="233" y="43193"/>
                  </a:lnTo>
                  <a:lnTo>
                    <a:pt x="142" y="44145"/>
                  </a:lnTo>
                  <a:lnTo>
                    <a:pt x="81" y="45096"/>
                  </a:lnTo>
                  <a:lnTo>
                    <a:pt x="30" y="46028"/>
                  </a:lnTo>
                  <a:lnTo>
                    <a:pt x="0" y="46949"/>
                  </a:lnTo>
                  <a:lnTo>
                    <a:pt x="0" y="47870"/>
                  </a:lnTo>
                  <a:lnTo>
                    <a:pt x="10" y="48771"/>
                  </a:lnTo>
                  <a:lnTo>
                    <a:pt x="40" y="49651"/>
                  </a:lnTo>
                  <a:lnTo>
                    <a:pt x="101" y="50522"/>
                  </a:lnTo>
                  <a:lnTo>
                    <a:pt x="132" y="50957"/>
                  </a:lnTo>
                  <a:lnTo>
                    <a:pt x="172" y="51382"/>
                  </a:lnTo>
                  <a:lnTo>
                    <a:pt x="223" y="51808"/>
                  </a:lnTo>
                  <a:lnTo>
                    <a:pt x="273" y="52223"/>
                  </a:lnTo>
                  <a:lnTo>
                    <a:pt x="334" y="52627"/>
                  </a:lnTo>
                  <a:lnTo>
                    <a:pt x="405" y="53042"/>
                  </a:lnTo>
                  <a:lnTo>
                    <a:pt x="476" y="53447"/>
                  </a:lnTo>
                  <a:lnTo>
                    <a:pt x="557" y="53842"/>
                  </a:lnTo>
                  <a:lnTo>
                    <a:pt x="648" y="54237"/>
                  </a:lnTo>
                  <a:lnTo>
                    <a:pt x="739" y="54622"/>
                  </a:lnTo>
                  <a:lnTo>
                    <a:pt x="840" y="55006"/>
                  </a:lnTo>
                  <a:lnTo>
                    <a:pt x="941" y="55381"/>
                  </a:lnTo>
                  <a:lnTo>
                    <a:pt x="1053" y="55745"/>
                  </a:lnTo>
                  <a:lnTo>
                    <a:pt x="1174" y="56110"/>
                  </a:lnTo>
                  <a:lnTo>
                    <a:pt x="1306" y="56474"/>
                  </a:lnTo>
                  <a:lnTo>
                    <a:pt x="1437" y="56828"/>
                  </a:lnTo>
                  <a:lnTo>
                    <a:pt x="1579" y="57172"/>
                  </a:lnTo>
                  <a:lnTo>
                    <a:pt x="1731" y="57507"/>
                  </a:lnTo>
                  <a:lnTo>
                    <a:pt x="1893" y="57841"/>
                  </a:lnTo>
                  <a:lnTo>
                    <a:pt x="2055" y="58165"/>
                  </a:lnTo>
                  <a:lnTo>
                    <a:pt x="2227" y="58488"/>
                  </a:lnTo>
                  <a:lnTo>
                    <a:pt x="2409" y="58802"/>
                  </a:lnTo>
                  <a:lnTo>
                    <a:pt x="13929" y="46665"/>
                  </a:lnTo>
                  <a:lnTo>
                    <a:pt x="14374" y="44965"/>
                  </a:lnTo>
                  <a:lnTo>
                    <a:pt x="14840" y="43213"/>
                  </a:lnTo>
                  <a:lnTo>
                    <a:pt x="15326" y="41422"/>
                  </a:lnTo>
                  <a:lnTo>
                    <a:pt x="15832" y="39590"/>
                  </a:lnTo>
                  <a:lnTo>
                    <a:pt x="16348" y="37727"/>
                  </a:lnTo>
                  <a:lnTo>
                    <a:pt x="16884" y="35834"/>
                  </a:lnTo>
                  <a:lnTo>
                    <a:pt x="17978" y="32018"/>
                  </a:lnTo>
                  <a:lnTo>
                    <a:pt x="20184" y="24375"/>
                  </a:lnTo>
                  <a:lnTo>
                    <a:pt x="21247" y="20671"/>
                  </a:lnTo>
                  <a:lnTo>
                    <a:pt x="22260" y="17097"/>
                  </a:lnTo>
                  <a:lnTo>
                    <a:pt x="22735" y="15387"/>
                  </a:lnTo>
                  <a:lnTo>
                    <a:pt x="23181" y="13726"/>
                  </a:lnTo>
                  <a:lnTo>
                    <a:pt x="23606" y="12127"/>
                  </a:lnTo>
                  <a:lnTo>
                    <a:pt x="24001" y="10599"/>
                  </a:lnTo>
                  <a:lnTo>
                    <a:pt x="24365" y="9151"/>
                  </a:lnTo>
                  <a:lnTo>
                    <a:pt x="24689" y="7774"/>
                  </a:lnTo>
                  <a:lnTo>
                    <a:pt x="24983" y="6499"/>
                  </a:lnTo>
                  <a:lnTo>
                    <a:pt x="25225" y="5304"/>
                  </a:lnTo>
                  <a:lnTo>
                    <a:pt x="25327" y="4748"/>
                  </a:lnTo>
                  <a:lnTo>
                    <a:pt x="25428" y="4221"/>
                  </a:lnTo>
                  <a:lnTo>
                    <a:pt x="25509" y="3715"/>
                  </a:lnTo>
                  <a:lnTo>
                    <a:pt x="25580" y="3239"/>
                  </a:lnTo>
                  <a:lnTo>
                    <a:pt x="25640" y="2794"/>
                  </a:lnTo>
                  <a:lnTo>
                    <a:pt x="25681" y="2379"/>
                  </a:lnTo>
                  <a:lnTo>
                    <a:pt x="25721" y="1984"/>
                  </a:lnTo>
                  <a:lnTo>
                    <a:pt x="25732" y="1630"/>
                  </a:lnTo>
                  <a:lnTo>
                    <a:pt x="25742" y="1306"/>
                  </a:lnTo>
                  <a:lnTo>
                    <a:pt x="25732" y="1013"/>
                  </a:lnTo>
                  <a:lnTo>
                    <a:pt x="25701" y="759"/>
                  </a:lnTo>
                  <a:lnTo>
                    <a:pt x="25661" y="537"/>
                  </a:lnTo>
                  <a:lnTo>
                    <a:pt x="25640" y="436"/>
                  </a:lnTo>
                  <a:lnTo>
                    <a:pt x="25610" y="344"/>
                  </a:lnTo>
                  <a:lnTo>
                    <a:pt x="25570" y="263"/>
                  </a:lnTo>
                  <a:lnTo>
                    <a:pt x="25529" y="193"/>
                  </a:lnTo>
                  <a:lnTo>
                    <a:pt x="25489" y="132"/>
                  </a:lnTo>
                  <a:lnTo>
                    <a:pt x="25448" y="81"/>
                  </a:lnTo>
                  <a:lnTo>
                    <a:pt x="25398" y="41"/>
                  </a:lnTo>
                  <a:lnTo>
                    <a:pt x="25337" y="0"/>
                  </a:lnTo>
                  <a:close/>
                </a:path>
              </a:pathLst>
            </a:custGeom>
            <a:solidFill>
              <a:srgbClr val="2D406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55;p15">
              <a:extLst>
                <a:ext uri="{FF2B5EF4-FFF2-40B4-BE49-F238E27FC236}">
                  <a16:creationId xmlns:a16="http://schemas.microsoft.com/office/drawing/2014/main" id="{29807E38-1A24-2DC4-C3EA-77F887E1218C}"/>
                </a:ext>
              </a:extLst>
            </p:cNvPr>
            <p:cNvSpPr/>
            <p:nvPr/>
          </p:nvSpPr>
          <p:spPr>
            <a:xfrm>
              <a:off x="457200" y="3141075"/>
              <a:ext cx="643550" cy="1470075"/>
            </a:xfrm>
            <a:custGeom>
              <a:avLst/>
              <a:gdLst/>
              <a:ahLst/>
              <a:cxnLst/>
              <a:rect l="l" t="t" r="r" b="b"/>
              <a:pathLst>
                <a:path w="25742" h="58803" fill="none" extrusionOk="0">
                  <a:moveTo>
                    <a:pt x="13929" y="46665"/>
                  </a:moveTo>
                  <a:lnTo>
                    <a:pt x="13929" y="46665"/>
                  </a:lnTo>
                  <a:lnTo>
                    <a:pt x="14374" y="44965"/>
                  </a:lnTo>
                  <a:lnTo>
                    <a:pt x="14840" y="43213"/>
                  </a:lnTo>
                  <a:lnTo>
                    <a:pt x="15326" y="41422"/>
                  </a:lnTo>
                  <a:lnTo>
                    <a:pt x="15832" y="39590"/>
                  </a:lnTo>
                  <a:lnTo>
                    <a:pt x="16348" y="37727"/>
                  </a:lnTo>
                  <a:lnTo>
                    <a:pt x="16884" y="35834"/>
                  </a:lnTo>
                  <a:lnTo>
                    <a:pt x="17978" y="32018"/>
                  </a:lnTo>
                  <a:lnTo>
                    <a:pt x="20184" y="24375"/>
                  </a:lnTo>
                  <a:lnTo>
                    <a:pt x="21247" y="20671"/>
                  </a:lnTo>
                  <a:lnTo>
                    <a:pt x="22260" y="17097"/>
                  </a:lnTo>
                  <a:lnTo>
                    <a:pt x="22735" y="15387"/>
                  </a:lnTo>
                  <a:lnTo>
                    <a:pt x="23181" y="13726"/>
                  </a:lnTo>
                  <a:lnTo>
                    <a:pt x="23606" y="12127"/>
                  </a:lnTo>
                  <a:lnTo>
                    <a:pt x="24001" y="10599"/>
                  </a:lnTo>
                  <a:lnTo>
                    <a:pt x="24365" y="9151"/>
                  </a:lnTo>
                  <a:lnTo>
                    <a:pt x="24689" y="7774"/>
                  </a:lnTo>
                  <a:lnTo>
                    <a:pt x="24983" y="6499"/>
                  </a:lnTo>
                  <a:lnTo>
                    <a:pt x="25225" y="5304"/>
                  </a:lnTo>
                  <a:lnTo>
                    <a:pt x="25327" y="4748"/>
                  </a:lnTo>
                  <a:lnTo>
                    <a:pt x="25428" y="4221"/>
                  </a:lnTo>
                  <a:lnTo>
                    <a:pt x="25509" y="3715"/>
                  </a:lnTo>
                  <a:lnTo>
                    <a:pt x="25580" y="3239"/>
                  </a:lnTo>
                  <a:lnTo>
                    <a:pt x="25640" y="2794"/>
                  </a:lnTo>
                  <a:lnTo>
                    <a:pt x="25681" y="2379"/>
                  </a:lnTo>
                  <a:lnTo>
                    <a:pt x="25721" y="1984"/>
                  </a:lnTo>
                  <a:lnTo>
                    <a:pt x="25732" y="1630"/>
                  </a:lnTo>
                  <a:lnTo>
                    <a:pt x="25742" y="1306"/>
                  </a:lnTo>
                  <a:lnTo>
                    <a:pt x="25732" y="1013"/>
                  </a:lnTo>
                  <a:lnTo>
                    <a:pt x="25701" y="759"/>
                  </a:lnTo>
                  <a:lnTo>
                    <a:pt x="25661" y="537"/>
                  </a:lnTo>
                  <a:lnTo>
                    <a:pt x="25640" y="436"/>
                  </a:lnTo>
                  <a:lnTo>
                    <a:pt x="25610" y="344"/>
                  </a:lnTo>
                  <a:lnTo>
                    <a:pt x="25570" y="263"/>
                  </a:lnTo>
                  <a:lnTo>
                    <a:pt x="25529" y="193"/>
                  </a:lnTo>
                  <a:lnTo>
                    <a:pt x="25489" y="132"/>
                  </a:lnTo>
                  <a:lnTo>
                    <a:pt x="25448" y="81"/>
                  </a:lnTo>
                  <a:lnTo>
                    <a:pt x="25398" y="41"/>
                  </a:lnTo>
                  <a:lnTo>
                    <a:pt x="25337" y="0"/>
                  </a:lnTo>
                  <a:lnTo>
                    <a:pt x="25337" y="0"/>
                  </a:lnTo>
                  <a:lnTo>
                    <a:pt x="25195" y="20"/>
                  </a:lnTo>
                  <a:lnTo>
                    <a:pt x="24800" y="91"/>
                  </a:lnTo>
                  <a:lnTo>
                    <a:pt x="24173" y="213"/>
                  </a:lnTo>
                  <a:lnTo>
                    <a:pt x="23788" y="304"/>
                  </a:lnTo>
                  <a:lnTo>
                    <a:pt x="23353" y="405"/>
                  </a:lnTo>
                  <a:lnTo>
                    <a:pt x="22877" y="517"/>
                  </a:lnTo>
                  <a:lnTo>
                    <a:pt x="22361" y="658"/>
                  </a:lnTo>
                  <a:lnTo>
                    <a:pt x="21814" y="820"/>
                  </a:lnTo>
                  <a:lnTo>
                    <a:pt x="21227" y="1002"/>
                  </a:lnTo>
                  <a:lnTo>
                    <a:pt x="20630" y="1195"/>
                  </a:lnTo>
                  <a:lnTo>
                    <a:pt x="20002" y="1428"/>
                  </a:lnTo>
                  <a:lnTo>
                    <a:pt x="19354" y="1670"/>
                  </a:lnTo>
                  <a:lnTo>
                    <a:pt x="18696" y="1944"/>
                  </a:lnTo>
                  <a:lnTo>
                    <a:pt x="18028" y="2247"/>
                  </a:lnTo>
                  <a:lnTo>
                    <a:pt x="17350" y="2582"/>
                  </a:lnTo>
                  <a:lnTo>
                    <a:pt x="17006" y="2754"/>
                  </a:lnTo>
                  <a:lnTo>
                    <a:pt x="16662" y="2936"/>
                  </a:lnTo>
                  <a:lnTo>
                    <a:pt x="16328" y="3118"/>
                  </a:lnTo>
                  <a:lnTo>
                    <a:pt x="15984" y="3320"/>
                  </a:lnTo>
                  <a:lnTo>
                    <a:pt x="15649" y="3523"/>
                  </a:lnTo>
                  <a:lnTo>
                    <a:pt x="15305" y="3735"/>
                  </a:lnTo>
                  <a:lnTo>
                    <a:pt x="14971" y="3958"/>
                  </a:lnTo>
                  <a:lnTo>
                    <a:pt x="14637" y="4181"/>
                  </a:lnTo>
                  <a:lnTo>
                    <a:pt x="14313" y="4424"/>
                  </a:lnTo>
                  <a:lnTo>
                    <a:pt x="13989" y="4667"/>
                  </a:lnTo>
                  <a:lnTo>
                    <a:pt x="13665" y="4920"/>
                  </a:lnTo>
                  <a:lnTo>
                    <a:pt x="13352" y="5183"/>
                  </a:lnTo>
                  <a:lnTo>
                    <a:pt x="13038" y="5446"/>
                  </a:lnTo>
                  <a:lnTo>
                    <a:pt x="12724" y="5730"/>
                  </a:lnTo>
                  <a:lnTo>
                    <a:pt x="12431" y="6013"/>
                  </a:lnTo>
                  <a:lnTo>
                    <a:pt x="12137" y="6317"/>
                  </a:lnTo>
                  <a:lnTo>
                    <a:pt x="11843" y="6620"/>
                  </a:lnTo>
                  <a:lnTo>
                    <a:pt x="11570" y="6934"/>
                  </a:lnTo>
                  <a:lnTo>
                    <a:pt x="11297" y="7258"/>
                  </a:lnTo>
                  <a:lnTo>
                    <a:pt x="11034" y="7592"/>
                  </a:lnTo>
                  <a:lnTo>
                    <a:pt x="10781" y="7936"/>
                  </a:lnTo>
                  <a:lnTo>
                    <a:pt x="10527" y="8291"/>
                  </a:lnTo>
                  <a:lnTo>
                    <a:pt x="10295" y="8655"/>
                  </a:lnTo>
                  <a:lnTo>
                    <a:pt x="10072" y="9030"/>
                  </a:lnTo>
                  <a:lnTo>
                    <a:pt x="9859" y="9414"/>
                  </a:lnTo>
                  <a:lnTo>
                    <a:pt x="9647" y="9809"/>
                  </a:lnTo>
                  <a:lnTo>
                    <a:pt x="9465" y="10214"/>
                  </a:lnTo>
                  <a:lnTo>
                    <a:pt x="9282" y="10629"/>
                  </a:lnTo>
                  <a:lnTo>
                    <a:pt x="9282" y="10629"/>
                  </a:lnTo>
                  <a:lnTo>
                    <a:pt x="8969" y="11388"/>
                  </a:lnTo>
                  <a:lnTo>
                    <a:pt x="8402" y="12795"/>
                  </a:lnTo>
                  <a:lnTo>
                    <a:pt x="8037" y="13706"/>
                  </a:lnTo>
                  <a:lnTo>
                    <a:pt x="7632" y="14759"/>
                  </a:lnTo>
                  <a:lnTo>
                    <a:pt x="7187" y="15943"/>
                  </a:lnTo>
                  <a:lnTo>
                    <a:pt x="6721" y="17229"/>
                  </a:lnTo>
                  <a:lnTo>
                    <a:pt x="6215" y="18626"/>
                  </a:lnTo>
                  <a:lnTo>
                    <a:pt x="5699" y="20124"/>
                  </a:lnTo>
                  <a:lnTo>
                    <a:pt x="5173" y="21703"/>
                  </a:lnTo>
                  <a:lnTo>
                    <a:pt x="4626" y="23363"/>
                  </a:lnTo>
                  <a:lnTo>
                    <a:pt x="4100" y="25094"/>
                  </a:lnTo>
                  <a:lnTo>
                    <a:pt x="3826" y="25985"/>
                  </a:lnTo>
                  <a:lnTo>
                    <a:pt x="3563" y="26886"/>
                  </a:lnTo>
                  <a:lnTo>
                    <a:pt x="3300" y="27797"/>
                  </a:lnTo>
                  <a:lnTo>
                    <a:pt x="3047" y="28718"/>
                  </a:lnTo>
                  <a:lnTo>
                    <a:pt x="2794" y="29659"/>
                  </a:lnTo>
                  <a:lnTo>
                    <a:pt x="2551" y="30601"/>
                  </a:lnTo>
                  <a:lnTo>
                    <a:pt x="2308" y="31552"/>
                  </a:lnTo>
                  <a:lnTo>
                    <a:pt x="2075" y="32514"/>
                  </a:lnTo>
                  <a:lnTo>
                    <a:pt x="1852" y="33476"/>
                  </a:lnTo>
                  <a:lnTo>
                    <a:pt x="1640" y="34447"/>
                  </a:lnTo>
                  <a:lnTo>
                    <a:pt x="1437" y="35419"/>
                  </a:lnTo>
                  <a:lnTo>
                    <a:pt x="1235" y="36401"/>
                  </a:lnTo>
                  <a:lnTo>
                    <a:pt x="1053" y="37373"/>
                  </a:lnTo>
                  <a:lnTo>
                    <a:pt x="881" y="38355"/>
                  </a:lnTo>
                  <a:lnTo>
                    <a:pt x="719" y="39326"/>
                  </a:lnTo>
                  <a:lnTo>
                    <a:pt x="577" y="40298"/>
                  </a:lnTo>
                  <a:lnTo>
                    <a:pt x="445" y="41270"/>
                  </a:lnTo>
                  <a:lnTo>
                    <a:pt x="334" y="42232"/>
                  </a:lnTo>
                  <a:lnTo>
                    <a:pt x="233" y="43193"/>
                  </a:lnTo>
                  <a:lnTo>
                    <a:pt x="142" y="44145"/>
                  </a:lnTo>
                  <a:lnTo>
                    <a:pt x="81" y="45096"/>
                  </a:lnTo>
                  <a:lnTo>
                    <a:pt x="30" y="46028"/>
                  </a:lnTo>
                  <a:lnTo>
                    <a:pt x="0" y="46949"/>
                  </a:lnTo>
                  <a:lnTo>
                    <a:pt x="0" y="47870"/>
                  </a:lnTo>
                  <a:lnTo>
                    <a:pt x="10" y="48771"/>
                  </a:lnTo>
                  <a:lnTo>
                    <a:pt x="40" y="49651"/>
                  </a:lnTo>
                  <a:lnTo>
                    <a:pt x="101" y="50522"/>
                  </a:lnTo>
                  <a:lnTo>
                    <a:pt x="132" y="50957"/>
                  </a:lnTo>
                  <a:lnTo>
                    <a:pt x="172" y="51382"/>
                  </a:lnTo>
                  <a:lnTo>
                    <a:pt x="223" y="51808"/>
                  </a:lnTo>
                  <a:lnTo>
                    <a:pt x="273" y="52223"/>
                  </a:lnTo>
                  <a:lnTo>
                    <a:pt x="334" y="52627"/>
                  </a:lnTo>
                  <a:lnTo>
                    <a:pt x="405" y="53042"/>
                  </a:lnTo>
                  <a:lnTo>
                    <a:pt x="476" y="53447"/>
                  </a:lnTo>
                  <a:lnTo>
                    <a:pt x="557" y="53842"/>
                  </a:lnTo>
                  <a:lnTo>
                    <a:pt x="648" y="54237"/>
                  </a:lnTo>
                  <a:lnTo>
                    <a:pt x="739" y="54622"/>
                  </a:lnTo>
                  <a:lnTo>
                    <a:pt x="840" y="55006"/>
                  </a:lnTo>
                  <a:lnTo>
                    <a:pt x="941" y="55381"/>
                  </a:lnTo>
                  <a:lnTo>
                    <a:pt x="1053" y="55745"/>
                  </a:lnTo>
                  <a:lnTo>
                    <a:pt x="1174" y="56110"/>
                  </a:lnTo>
                  <a:lnTo>
                    <a:pt x="1306" y="56474"/>
                  </a:lnTo>
                  <a:lnTo>
                    <a:pt x="1437" y="56828"/>
                  </a:lnTo>
                  <a:lnTo>
                    <a:pt x="1579" y="57172"/>
                  </a:lnTo>
                  <a:lnTo>
                    <a:pt x="1731" y="57507"/>
                  </a:lnTo>
                  <a:lnTo>
                    <a:pt x="1893" y="57841"/>
                  </a:lnTo>
                  <a:lnTo>
                    <a:pt x="2055" y="58165"/>
                  </a:lnTo>
                  <a:lnTo>
                    <a:pt x="2227" y="58488"/>
                  </a:lnTo>
                  <a:lnTo>
                    <a:pt x="2409" y="58802"/>
                  </a:lnTo>
                </a:path>
              </a:pathLst>
            </a:cu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56;p15">
              <a:extLst>
                <a:ext uri="{FF2B5EF4-FFF2-40B4-BE49-F238E27FC236}">
                  <a16:creationId xmlns:a16="http://schemas.microsoft.com/office/drawing/2014/main" id="{64F6E9A1-3829-F4F0-9267-9EC3FCA2EDDF}"/>
                </a:ext>
              </a:extLst>
            </p:cNvPr>
            <p:cNvSpPr/>
            <p:nvPr/>
          </p:nvSpPr>
          <p:spPr>
            <a:xfrm>
              <a:off x="1292300" y="3096275"/>
              <a:ext cx="473250" cy="240175"/>
            </a:xfrm>
            <a:custGeom>
              <a:avLst/>
              <a:gdLst/>
              <a:ahLst/>
              <a:cxnLst/>
              <a:rect l="l" t="t" r="r" b="b"/>
              <a:pathLst>
                <a:path w="18930" h="9607" extrusionOk="0">
                  <a:moveTo>
                    <a:pt x="3908" y="1"/>
                  </a:moveTo>
                  <a:lnTo>
                    <a:pt x="3138" y="11"/>
                  </a:lnTo>
                  <a:lnTo>
                    <a:pt x="2481" y="31"/>
                  </a:lnTo>
                  <a:lnTo>
                    <a:pt x="1914" y="51"/>
                  </a:lnTo>
                  <a:lnTo>
                    <a:pt x="1448" y="92"/>
                  </a:lnTo>
                  <a:lnTo>
                    <a:pt x="1053" y="132"/>
                  </a:lnTo>
                  <a:lnTo>
                    <a:pt x="750" y="183"/>
                  </a:lnTo>
                  <a:lnTo>
                    <a:pt x="496" y="223"/>
                  </a:lnTo>
                  <a:lnTo>
                    <a:pt x="314" y="274"/>
                  </a:lnTo>
                  <a:lnTo>
                    <a:pt x="183" y="314"/>
                  </a:lnTo>
                  <a:lnTo>
                    <a:pt x="92" y="355"/>
                  </a:lnTo>
                  <a:lnTo>
                    <a:pt x="41" y="385"/>
                  </a:lnTo>
                  <a:lnTo>
                    <a:pt x="0" y="405"/>
                  </a:lnTo>
                  <a:lnTo>
                    <a:pt x="18839" y="9607"/>
                  </a:lnTo>
                  <a:lnTo>
                    <a:pt x="18859" y="9587"/>
                  </a:lnTo>
                  <a:lnTo>
                    <a:pt x="18889" y="9526"/>
                  </a:lnTo>
                  <a:lnTo>
                    <a:pt x="18909" y="9475"/>
                  </a:lnTo>
                  <a:lnTo>
                    <a:pt x="18920" y="9415"/>
                  </a:lnTo>
                  <a:lnTo>
                    <a:pt x="18930" y="9334"/>
                  </a:lnTo>
                  <a:lnTo>
                    <a:pt x="18920" y="9242"/>
                  </a:lnTo>
                  <a:lnTo>
                    <a:pt x="18899" y="9141"/>
                  </a:lnTo>
                  <a:lnTo>
                    <a:pt x="18859" y="9010"/>
                  </a:lnTo>
                  <a:lnTo>
                    <a:pt x="18798" y="8868"/>
                  </a:lnTo>
                  <a:lnTo>
                    <a:pt x="18707" y="8706"/>
                  </a:lnTo>
                  <a:lnTo>
                    <a:pt x="18596" y="8524"/>
                  </a:lnTo>
                  <a:lnTo>
                    <a:pt x="18454" y="8321"/>
                  </a:lnTo>
                  <a:lnTo>
                    <a:pt x="18282" y="8099"/>
                  </a:lnTo>
                  <a:lnTo>
                    <a:pt x="18059" y="7846"/>
                  </a:lnTo>
                  <a:lnTo>
                    <a:pt x="17806" y="7582"/>
                  </a:lnTo>
                  <a:lnTo>
                    <a:pt x="17513" y="7289"/>
                  </a:lnTo>
                  <a:lnTo>
                    <a:pt x="17168" y="6965"/>
                  </a:lnTo>
                  <a:lnTo>
                    <a:pt x="16763" y="6621"/>
                  </a:lnTo>
                  <a:lnTo>
                    <a:pt x="16318" y="6246"/>
                  </a:lnTo>
                  <a:lnTo>
                    <a:pt x="15812" y="5841"/>
                  </a:lnTo>
                  <a:lnTo>
                    <a:pt x="15245" y="5406"/>
                  </a:lnTo>
                  <a:lnTo>
                    <a:pt x="14617" y="4950"/>
                  </a:lnTo>
                  <a:lnTo>
                    <a:pt x="13929" y="4454"/>
                  </a:lnTo>
                  <a:lnTo>
                    <a:pt x="13160" y="3938"/>
                  </a:lnTo>
                  <a:lnTo>
                    <a:pt x="12320" y="3381"/>
                  </a:lnTo>
                  <a:lnTo>
                    <a:pt x="11409" y="2784"/>
                  </a:lnTo>
                  <a:lnTo>
                    <a:pt x="10417" y="2167"/>
                  </a:lnTo>
                  <a:lnTo>
                    <a:pt x="9344" y="1499"/>
                  </a:lnTo>
                  <a:lnTo>
                    <a:pt x="8190" y="810"/>
                  </a:lnTo>
                  <a:lnTo>
                    <a:pt x="6934" y="71"/>
                  </a:lnTo>
                  <a:lnTo>
                    <a:pt x="5801" y="31"/>
                  </a:lnTo>
                  <a:lnTo>
                    <a:pt x="4788" y="11"/>
                  </a:lnTo>
                  <a:lnTo>
                    <a:pt x="3908" y="1"/>
                  </a:lnTo>
                  <a:close/>
                </a:path>
              </a:pathLst>
            </a:custGeom>
            <a:solidFill>
              <a:srgbClr val="F2E5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57;p15">
              <a:extLst>
                <a:ext uri="{FF2B5EF4-FFF2-40B4-BE49-F238E27FC236}">
                  <a16:creationId xmlns:a16="http://schemas.microsoft.com/office/drawing/2014/main" id="{6AF93D5A-BCDE-C739-DEB4-D16BF7ED3E96}"/>
                </a:ext>
              </a:extLst>
            </p:cNvPr>
            <p:cNvSpPr/>
            <p:nvPr/>
          </p:nvSpPr>
          <p:spPr>
            <a:xfrm>
              <a:off x="1797425" y="3278725"/>
              <a:ext cx="470725" cy="99225"/>
            </a:xfrm>
            <a:custGeom>
              <a:avLst/>
              <a:gdLst/>
              <a:ahLst/>
              <a:cxnLst/>
              <a:rect l="l" t="t" r="r" b="b"/>
              <a:pathLst>
                <a:path w="18829" h="3969" extrusionOk="0">
                  <a:moveTo>
                    <a:pt x="7835" y="1"/>
                  </a:moveTo>
                  <a:lnTo>
                    <a:pt x="7450" y="11"/>
                  </a:lnTo>
                  <a:lnTo>
                    <a:pt x="7066" y="21"/>
                  </a:lnTo>
                  <a:lnTo>
                    <a:pt x="6701" y="41"/>
                  </a:lnTo>
                  <a:lnTo>
                    <a:pt x="6347" y="62"/>
                  </a:lnTo>
                  <a:lnTo>
                    <a:pt x="6013" y="92"/>
                  </a:lnTo>
                  <a:lnTo>
                    <a:pt x="5679" y="133"/>
                  </a:lnTo>
                  <a:lnTo>
                    <a:pt x="5365" y="173"/>
                  </a:lnTo>
                  <a:lnTo>
                    <a:pt x="4758" y="264"/>
                  </a:lnTo>
                  <a:lnTo>
                    <a:pt x="4201" y="375"/>
                  </a:lnTo>
                  <a:lnTo>
                    <a:pt x="3695" y="497"/>
                  </a:lnTo>
                  <a:lnTo>
                    <a:pt x="3219" y="629"/>
                  </a:lnTo>
                  <a:lnTo>
                    <a:pt x="2784" y="780"/>
                  </a:lnTo>
                  <a:lnTo>
                    <a:pt x="2389" y="932"/>
                  </a:lnTo>
                  <a:lnTo>
                    <a:pt x="2035" y="1084"/>
                  </a:lnTo>
                  <a:lnTo>
                    <a:pt x="1711" y="1246"/>
                  </a:lnTo>
                  <a:lnTo>
                    <a:pt x="1417" y="1408"/>
                  </a:lnTo>
                  <a:lnTo>
                    <a:pt x="1164" y="1570"/>
                  </a:lnTo>
                  <a:lnTo>
                    <a:pt x="931" y="1732"/>
                  </a:lnTo>
                  <a:lnTo>
                    <a:pt x="739" y="1884"/>
                  </a:lnTo>
                  <a:lnTo>
                    <a:pt x="567" y="2036"/>
                  </a:lnTo>
                  <a:lnTo>
                    <a:pt x="425" y="2167"/>
                  </a:lnTo>
                  <a:lnTo>
                    <a:pt x="304" y="2299"/>
                  </a:lnTo>
                  <a:lnTo>
                    <a:pt x="203" y="2410"/>
                  </a:lnTo>
                  <a:lnTo>
                    <a:pt x="132" y="2501"/>
                  </a:lnTo>
                  <a:lnTo>
                    <a:pt x="30" y="2643"/>
                  </a:lnTo>
                  <a:lnTo>
                    <a:pt x="0" y="2694"/>
                  </a:lnTo>
                  <a:lnTo>
                    <a:pt x="769" y="3969"/>
                  </a:lnTo>
                  <a:lnTo>
                    <a:pt x="18828" y="3584"/>
                  </a:lnTo>
                  <a:lnTo>
                    <a:pt x="15336" y="811"/>
                  </a:lnTo>
                  <a:lnTo>
                    <a:pt x="14739" y="689"/>
                  </a:lnTo>
                  <a:lnTo>
                    <a:pt x="14151" y="588"/>
                  </a:lnTo>
                  <a:lnTo>
                    <a:pt x="13574" y="487"/>
                  </a:lnTo>
                  <a:lnTo>
                    <a:pt x="13018" y="406"/>
                  </a:lnTo>
                  <a:lnTo>
                    <a:pt x="12481" y="325"/>
                  </a:lnTo>
                  <a:lnTo>
                    <a:pt x="11955" y="254"/>
                  </a:lnTo>
                  <a:lnTo>
                    <a:pt x="11439" y="193"/>
                  </a:lnTo>
                  <a:lnTo>
                    <a:pt x="10943" y="143"/>
                  </a:lnTo>
                  <a:lnTo>
                    <a:pt x="10457" y="102"/>
                  </a:lnTo>
                  <a:lnTo>
                    <a:pt x="9981" y="62"/>
                  </a:lnTo>
                  <a:lnTo>
                    <a:pt x="9525" y="41"/>
                  </a:lnTo>
                  <a:lnTo>
                    <a:pt x="9090" y="21"/>
                  </a:lnTo>
                  <a:lnTo>
                    <a:pt x="8655" y="1"/>
                  </a:lnTo>
                  <a:close/>
                </a:path>
              </a:pathLst>
            </a:custGeom>
            <a:solidFill>
              <a:srgbClr val="F2E5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58;p15">
              <a:extLst>
                <a:ext uri="{FF2B5EF4-FFF2-40B4-BE49-F238E27FC236}">
                  <a16:creationId xmlns:a16="http://schemas.microsoft.com/office/drawing/2014/main" id="{6EEA415A-FE5E-0440-D96A-B70FAADD7D66}"/>
                </a:ext>
              </a:extLst>
            </p:cNvPr>
            <p:cNvSpPr/>
            <p:nvPr/>
          </p:nvSpPr>
          <p:spPr>
            <a:xfrm>
              <a:off x="1008625" y="3084900"/>
              <a:ext cx="738950" cy="943425"/>
            </a:xfrm>
            <a:custGeom>
              <a:avLst/>
              <a:gdLst/>
              <a:ahLst/>
              <a:cxnLst/>
              <a:rect l="l" t="t" r="r" b="b"/>
              <a:pathLst>
                <a:path w="29558" h="37737" extrusionOk="0">
                  <a:moveTo>
                    <a:pt x="10963" y="0"/>
                  </a:moveTo>
                  <a:lnTo>
                    <a:pt x="0" y="28920"/>
                  </a:lnTo>
                  <a:lnTo>
                    <a:pt x="18595" y="37737"/>
                  </a:lnTo>
                  <a:lnTo>
                    <a:pt x="29558" y="8827"/>
                  </a:lnTo>
                  <a:lnTo>
                    <a:pt x="10963" y="0"/>
                  </a:lnTo>
                  <a:close/>
                </a:path>
              </a:pathLst>
            </a:custGeom>
            <a:solidFill>
              <a:srgbClr val="FCBF4A"/>
            </a:solidFill>
            <a:ln w="9525" cap="flat" cmpd="sng">
              <a:solidFill>
                <a:srgbClr val="FCBF4A"/>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 name="Google Shape;59;p15">
              <a:extLst>
                <a:ext uri="{FF2B5EF4-FFF2-40B4-BE49-F238E27FC236}">
                  <a16:creationId xmlns:a16="http://schemas.microsoft.com/office/drawing/2014/main" id="{1391FC00-E8CA-A61B-1034-2461DF27B210}"/>
                </a:ext>
              </a:extLst>
            </p:cNvPr>
            <p:cNvSpPr/>
            <p:nvPr/>
          </p:nvSpPr>
          <p:spPr>
            <a:xfrm>
              <a:off x="1567625" y="3345050"/>
              <a:ext cx="730125" cy="753125"/>
            </a:xfrm>
            <a:custGeom>
              <a:avLst/>
              <a:gdLst/>
              <a:ahLst/>
              <a:cxnLst/>
              <a:rect l="l" t="t" r="r" b="b"/>
              <a:pathLst>
                <a:path w="29205" h="30125" extrusionOk="0">
                  <a:moveTo>
                    <a:pt x="10791" y="0"/>
                  </a:moveTo>
                  <a:lnTo>
                    <a:pt x="1" y="28738"/>
                  </a:lnTo>
                  <a:lnTo>
                    <a:pt x="18383" y="30125"/>
                  </a:lnTo>
                  <a:lnTo>
                    <a:pt x="29204" y="1002"/>
                  </a:lnTo>
                  <a:lnTo>
                    <a:pt x="10791" y="0"/>
                  </a:lnTo>
                  <a:close/>
                </a:path>
              </a:pathLst>
            </a:custGeom>
            <a:solidFill>
              <a:srgbClr val="FCBF4A"/>
            </a:solidFill>
            <a:ln w="9525" cap="flat" cmpd="sng">
              <a:solidFill>
                <a:srgbClr val="FCBF4A"/>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60;p15">
              <a:extLst>
                <a:ext uri="{FF2B5EF4-FFF2-40B4-BE49-F238E27FC236}">
                  <a16:creationId xmlns:a16="http://schemas.microsoft.com/office/drawing/2014/main" id="{AA64B1A7-740A-5B78-5BA4-19D04B5CA319}"/>
                </a:ext>
              </a:extLst>
            </p:cNvPr>
            <p:cNvSpPr/>
            <p:nvPr/>
          </p:nvSpPr>
          <p:spPr>
            <a:xfrm>
              <a:off x="1476025" y="3305550"/>
              <a:ext cx="361400" cy="757950"/>
            </a:xfrm>
            <a:custGeom>
              <a:avLst/>
              <a:gdLst/>
              <a:ahLst/>
              <a:cxnLst/>
              <a:rect l="l" t="t" r="r" b="b"/>
              <a:pathLst>
                <a:path w="14456" h="30318" extrusionOk="0">
                  <a:moveTo>
                    <a:pt x="10862" y="1"/>
                  </a:moveTo>
                  <a:lnTo>
                    <a:pt x="0" y="28719"/>
                  </a:lnTo>
                  <a:lnTo>
                    <a:pt x="3665" y="30318"/>
                  </a:lnTo>
                  <a:lnTo>
                    <a:pt x="14455" y="1580"/>
                  </a:lnTo>
                  <a:lnTo>
                    <a:pt x="10862" y="1"/>
                  </a:lnTo>
                  <a:close/>
                </a:path>
              </a:pathLst>
            </a:custGeom>
            <a:solidFill>
              <a:srgbClr val="DDA3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61;p15">
              <a:extLst>
                <a:ext uri="{FF2B5EF4-FFF2-40B4-BE49-F238E27FC236}">
                  <a16:creationId xmlns:a16="http://schemas.microsoft.com/office/drawing/2014/main" id="{7B5914CF-F968-13C3-F5C2-92229A2EFA26}"/>
                </a:ext>
              </a:extLst>
            </p:cNvPr>
            <p:cNvSpPr/>
            <p:nvPr/>
          </p:nvSpPr>
          <p:spPr>
            <a:xfrm>
              <a:off x="985075" y="3698075"/>
              <a:ext cx="768575" cy="646851"/>
            </a:xfrm>
            <a:custGeom>
              <a:avLst/>
              <a:gdLst/>
              <a:ahLst/>
              <a:cxnLst/>
              <a:rect l="l" t="t" r="r" b="b"/>
              <a:pathLst>
                <a:path w="30743" h="25874" extrusionOk="0">
                  <a:moveTo>
                    <a:pt x="24518" y="0"/>
                  </a:moveTo>
                  <a:lnTo>
                    <a:pt x="24386" y="20"/>
                  </a:lnTo>
                  <a:lnTo>
                    <a:pt x="24234" y="71"/>
                  </a:lnTo>
                  <a:lnTo>
                    <a:pt x="24062" y="132"/>
                  </a:lnTo>
                  <a:lnTo>
                    <a:pt x="23870" y="223"/>
                  </a:lnTo>
                  <a:lnTo>
                    <a:pt x="23667" y="334"/>
                  </a:lnTo>
                  <a:lnTo>
                    <a:pt x="23434" y="456"/>
                  </a:lnTo>
                  <a:lnTo>
                    <a:pt x="23191" y="607"/>
                  </a:lnTo>
                  <a:lnTo>
                    <a:pt x="22938" y="769"/>
                  </a:lnTo>
                  <a:lnTo>
                    <a:pt x="22655" y="952"/>
                  </a:lnTo>
                  <a:lnTo>
                    <a:pt x="22058" y="1367"/>
                  </a:lnTo>
                  <a:lnTo>
                    <a:pt x="21400" y="1842"/>
                  </a:lnTo>
                  <a:lnTo>
                    <a:pt x="20691" y="2379"/>
                  </a:lnTo>
                  <a:lnTo>
                    <a:pt x="19932" y="2966"/>
                  </a:lnTo>
                  <a:lnTo>
                    <a:pt x="19132" y="3604"/>
                  </a:lnTo>
                  <a:lnTo>
                    <a:pt x="18292" y="4272"/>
                  </a:lnTo>
                  <a:lnTo>
                    <a:pt x="17422" y="4980"/>
                  </a:lnTo>
                  <a:lnTo>
                    <a:pt x="16531" y="5729"/>
                  </a:lnTo>
                  <a:lnTo>
                    <a:pt x="14678" y="7278"/>
                  </a:lnTo>
                  <a:lnTo>
                    <a:pt x="12148" y="9424"/>
                  </a:lnTo>
                  <a:lnTo>
                    <a:pt x="9637" y="11580"/>
                  </a:lnTo>
                  <a:lnTo>
                    <a:pt x="7218" y="13625"/>
                  </a:lnTo>
                  <a:lnTo>
                    <a:pt x="6084" y="14587"/>
                  </a:lnTo>
                  <a:lnTo>
                    <a:pt x="5001" y="15488"/>
                  </a:lnTo>
                  <a:lnTo>
                    <a:pt x="3999" y="16307"/>
                  </a:lnTo>
                  <a:lnTo>
                    <a:pt x="3078" y="17046"/>
                  </a:lnTo>
                  <a:lnTo>
                    <a:pt x="2258" y="17694"/>
                  </a:lnTo>
                  <a:lnTo>
                    <a:pt x="1883" y="17968"/>
                  </a:lnTo>
                  <a:lnTo>
                    <a:pt x="1539" y="18221"/>
                  </a:lnTo>
                  <a:lnTo>
                    <a:pt x="1226" y="18443"/>
                  </a:lnTo>
                  <a:lnTo>
                    <a:pt x="952" y="18626"/>
                  </a:lnTo>
                  <a:lnTo>
                    <a:pt x="699" y="18777"/>
                  </a:lnTo>
                  <a:lnTo>
                    <a:pt x="487" y="18899"/>
                  </a:lnTo>
                  <a:lnTo>
                    <a:pt x="304" y="18980"/>
                  </a:lnTo>
                  <a:lnTo>
                    <a:pt x="233" y="19000"/>
                  </a:lnTo>
                  <a:lnTo>
                    <a:pt x="163" y="19020"/>
                  </a:lnTo>
                  <a:lnTo>
                    <a:pt x="61" y="19020"/>
                  </a:lnTo>
                  <a:lnTo>
                    <a:pt x="31" y="19000"/>
                  </a:lnTo>
                  <a:lnTo>
                    <a:pt x="1" y="18980"/>
                  </a:lnTo>
                  <a:lnTo>
                    <a:pt x="102" y="19395"/>
                  </a:lnTo>
                  <a:lnTo>
                    <a:pt x="233" y="19881"/>
                  </a:lnTo>
                  <a:lnTo>
                    <a:pt x="385" y="20407"/>
                  </a:lnTo>
                  <a:lnTo>
                    <a:pt x="568" y="20984"/>
                  </a:lnTo>
                  <a:lnTo>
                    <a:pt x="770" y="21581"/>
                  </a:lnTo>
                  <a:lnTo>
                    <a:pt x="993" y="22189"/>
                  </a:lnTo>
                  <a:lnTo>
                    <a:pt x="1114" y="22482"/>
                  </a:lnTo>
                  <a:lnTo>
                    <a:pt x="1246" y="22786"/>
                  </a:lnTo>
                  <a:lnTo>
                    <a:pt x="1377" y="23079"/>
                  </a:lnTo>
                  <a:lnTo>
                    <a:pt x="1519" y="23373"/>
                  </a:lnTo>
                  <a:lnTo>
                    <a:pt x="1661" y="23656"/>
                  </a:lnTo>
                  <a:lnTo>
                    <a:pt x="1802" y="23930"/>
                  </a:lnTo>
                  <a:lnTo>
                    <a:pt x="1964" y="24193"/>
                  </a:lnTo>
                  <a:lnTo>
                    <a:pt x="2116" y="24436"/>
                  </a:lnTo>
                  <a:lnTo>
                    <a:pt x="2278" y="24679"/>
                  </a:lnTo>
                  <a:lnTo>
                    <a:pt x="2450" y="24891"/>
                  </a:lnTo>
                  <a:lnTo>
                    <a:pt x="2622" y="25094"/>
                  </a:lnTo>
                  <a:lnTo>
                    <a:pt x="2805" y="25276"/>
                  </a:lnTo>
                  <a:lnTo>
                    <a:pt x="2987" y="25438"/>
                  </a:lnTo>
                  <a:lnTo>
                    <a:pt x="3169" y="25580"/>
                  </a:lnTo>
                  <a:lnTo>
                    <a:pt x="3361" y="25691"/>
                  </a:lnTo>
                  <a:lnTo>
                    <a:pt x="3452" y="25732"/>
                  </a:lnTo>
                  <a:lnTo>
                    <a:pt x="3554" y="25772"/>
                  </a:lnTo>
                  <a:lnTo>
                    <a:pt x="3655" y="25813"/>
                  </a:lnTo>
                  <a:lnTo>
                    <a:pt x="3756" y="25833"/>
                  </a:lnTo>
                  <a:lnTo>
                    <a:pt x="3857" y="25853"/>
                  </a:lnTo>
                  <a:lnTo>
                    <a:pt x="3959" y="25863"/>
                  </a:lnTo>
                  <a:lnTo>
                    <a:pt x="4060" y="25873"/>
                  </a:lnTo>
                  <a:lnTo>
                    <a:pt x="4171" y="25863"/>
                  </a:lnTo>
                  <a:lnTo>
                    <a:pt x="4272" y="25853"/>
                  </a:lnTo>
                  <a:lnTo>
                    <a:pt x="4374" y="25833"/>
                  </a:lnTo>
                  <a:lnTo>
                    <a:pt x="4475" y="25792"/>
                  </a:lnTo>
                  <a:lnTo>
                    <a:pt x="4617" y="25732"/>
                  </a:lnTo>
                  <a:lnTo>
                    <a:pt x="5052" y="25499"/>
                  </a:lnTo>
                  <a:lnTo>
                    <a:pt x="5659" y="25165"/>
                  </a:lnTo>
                  <a:lnTo>
                    <a:pt x="6388" y="24740"/>
                  </a:lnTo>
                  <a:lnTo>
                    <a:pt x="7228" y="24233"/>
                  </a:lnTo>
                  <a:lnTo>
                    <a:pt x="8149" y="23687"/>
                  </a:lnTo>
                  <a:lnTo>
                    <a:pt x="10103" y="22492"/>
                  </a:lnTo>
                  <a:lnTo>
                    <a:pt x="12026" y="21318"/>
                  </a:lnTo>
                  <a:lnTo>
                    <a:pt x="13686" y="20286"/>
                  </a:lnTo>
                  <a:lnTo>
                    <a:pt x="15286" y="19294"/>
                  </a:lnTo>
                  <a:lnTo>
                    <a:pt x="15600" y="19152"/>
                  </a:lnTo>
                  <a:lnTo>
                    <a:pt x="15964" y="19000"/>
                  </a:lnTo>
                  <a:lnTo>
                    <a:pt x="16824" y="18656"/>
                  </a:lnTo>
                  <a:lnTo>
                    <a:pt x="17847" y="18271"/>
                  </a:lnTo>
                  <a:lnTo>
                    <a:pt x="18991" y="17846"/>
                  </a:lnTo>
                  <a:lnTo>
                    <a:pt x="21521" y="16935"/>
                  </a:lnTo>
                  <a:lnTo>
                    <a:pt x="24163" y="15994"/>
                  </a:lnTo>
                  <a:lnTo>
                    <a:pt x="26653" y="15103"/>
                  </a:lnTo>
                  <a:lnTo>
                    <a:pt x="27757" y="14698"/>
                  </a:lnTo>
                  <a:lnTo>
                    <a:pt x="28729" y="14323"/>
                  </a:lnTo>
                  <a:lnTo>
                    <a:pt x="29528" y="14000"/>
                  </a:lnTo>
                  <a:lnTo>
                    <a:pt x="29862" y="13868"/>
                  </a:lnTo>
                  <a:lnTo>
                    <a:pt x="30136" y="13736"/>
                  </a:lnTo>
                  <a:lnTo>
                    <a:pt x="30358" y="13635"/>
                  </a:lnTo>
                  <a:lnTo>
                    <a:pt x="30510" y="13544"/>
                  </a:lnTo>
                  <a:lnTo>
                    <a:pt x="30561" y="13504"/>
                  </a:lnTo>
                  <a:lnTo>
                    <a:pt x="30601" y="13473"/>
                  </a:lnTo>
                  <a:lnTo>
                    <a:pt x="30621" y="13443"/>
                  </a:lnTo>
                  <a:lnTo>
                    <a:pt x="30621" y="13423"/>
                  </a:lnTo>
                  <a:lnTo>
                    <a:pt x="30591" y="13362"/>
                  </a:lnTo>
                  <a:lnTo>
                    <a:pt x="30551" y="13311"/>
                  </a:lnTo>
                  <a:lnTo>
                    <a:pt x="30510" y="13261"/>
                  </a:lnTo>
                  <a:lnTo>
                    <a:pt x="30459" y="13220"/>
                  </a:lnTo>
                  <a:lnTo>
                    <a:pt x="30399" y="13190"/>
                  </a:lnTo>
                  <a:lnTo>
                    <a:pt x="30328" y="13159"/>
                  </a:lnTo>
                  <a:lnTo>
                    <a:pt x="30247" y="13129"/>
                  </a:lnTo>
                  <a:lnTo>
                    <a:pt x="30166" y="13109"/>
                  </a:lnTo>
                  <a:lnTo>
                    <a:pt x="29984" y="13068"/>
                  </a:lnTo>
                  <a:lnTo>
                    <a:pt x="29781" y="13048"/>
                  </a:lnTo>
                  <a:lnTo>
                    <a:pt x="29548" y="13048"/>
                  </a:lnTo>
                  <a:lnTo>
                    <a:pt x="29295" y="13058"/>
                  </a:lnTo>
                  <a:lnTo>
                    <a:pt x="29032" y="13078"/>
                  </a:lnTo>
                  <a:lnTo>
                    <a:pt x="28749" y="13099"/>
                  </a:lnTo>
                  <a:lnTo>
                    <a:pt x="28445" y="13139"/>
                  </a:lnTo>
                  <a:lnTo>
                    <a:pt x="28141" y="13190"/>
                  </a:lnTo>
                  <a:lnTo>
                    <a:pt x="27494" y="13291"/>
                  </a:lnTo>
                  <a:lnTo>
                    <a:pt x="26836" y="13423"/>
                  </a:lnTo>
                  <a:lnTo>
                    <a:pt x="25520" y="13665"/>
                  </a:lnTo>
                  <a:lnTo>
                    <a:pt x="24902" y="13777"/>
                  </a:lnTo>
                  <a:lnTo>
                    <a:pt x="24335" y="13858"/>
                  </a:lnTo>
                  <a:lnTo>
                    <a:pt x="24072" y="13888"/>
                  </a:lnTo>
                  <a:lnTo>
                    <a:pt x="23829" y="13898"/>
                  </a:lnTo>
                  <a:lnTo>
                    <a:pt x="23617" y="13908"/>
                  </a:lnTo>
                  <a:lnTo>
                    <a:pt x="23414" y="13898"/>
                  </a:lnTo>
                  <a:lnTo>
                    <a:pt x="23242" y="13878"/>
                  </a:lnTo>
                  <a:lnTo>
                    <a:pt x="23100" y="13838"/>
                  </a:lnTo>
                  <a:lnTo>
                    <a:pt x="23040" y="13817"/>
                  </a:lnTo>
                  <a:lnTo>
                    <a:pt x="22989" y="13787"/>
                  </a:lnTo>
                  <a:lnTo>
                    <a:pt x="22938" y="13757"/>
                  </a:lnTo>
                  <a:lnTo>
                    <a:pt x="22908" y="13716"/>
                  </a:lnTo>
                  <a:lnTo>
                    <a:pt x="23080" y="13514"/>
                  </a:lnTo>
                  <a:lnTo>
                    <a:pt x="23283" y="13301"/>
                  </a:lnTo>
                  <a:lnTo>
                    <a:pt x="23515" y="13099"/>
                  </a:lnTo>
                  <a:lnTo>
                    <a:pt x="23758" y="12886"/>
                  </a:lnTo>
                  <a:lnTo>
                    <a:pt x="24032" y="12663"/>
                  </a:lnTo>
                  <a:lnTo>
                    <a:pt x="24325" y="12451"/>
                  </a:lnTo>
                  <a:lnTo>
                    <a:pt x="24629" y="12228"/>
                  </a:lnTo>
                  <a:lnTo>
                    <a:pt x="24943" y="12015"/>
                  </a:lnTo>
                  <a:lnTo>
                    <a:pt x="25611" y="11570"/>
                  </a:lnTo>
                  <a:lnTo>
                    <a:pt x="26309" y="11135"/>
                  </a:lnTo>
                  <a:lnTo>
                    <a:pt x="27706" y="10274"/>
                  </a:lnTo>
                  <a:lnTo>
                    <a:pt x="28374" y="9870"/>
                  </a:lnTo>
                  <a:lnTo>
                    <a:pt x="28992" y="9475"/>
                  </a:lnTo>
                  <a:lnTo>
                    <a:pt x="29538" y="9110"/>
                  </a:lnTo>
                  <a:lnTo>
                    <a:pt x="29791" y="8928"/>
                  </a:lnTo>
                  <a:lnTo>
                    <a:pt x="30014" y="8756"/>
                  </a:lnTo>
                  <a:lnTo>
                    <a:pt x="30206" y="8594"/>
                  </a:lnTo>
                  <a:lnTo>
                    <a:pt x="30379" y="8442"/>
                  </a:lnTo>
                  <a:lnTo>
                    <a:pt x="30520" y="8290"/>
                  </a:lnTo>
                  <a:lnTo>
                    <a:pt x="30632" y="8159"/>
                  </a:lnTo>
                  <a:lnTo>
                    <a:pt x="30672" y="8088"/>
                  </a:lnTo>
                  <a:lnTo>
                    <a:pt x="30702" y="8027"/>
                  </a:lnTo>
                  <a:lnTo>
                    <a:pt x="30723" y="7966"/>
                  </a:lnTo>
                  <a:lnTo>
                    <a:pt x="30733" y="7906"/>
                  </a:lnTo>
                  <a:lnTo>
                    <a:pt x="30743" y="7855"/>
                  </a:lnTo>
                  <a:lnTo>
                    <a:pt x="30733" y="7794"/>
                  </a:lnTo>
                  <a:lnTo>
                    <a:pt x="30713" y="7744"/>
                  </a:lnTo>
                  <a:lnTo>
                    <a:pt x="30692" y="7703"/>
                  </a:lnTo>
                  <a:lnTo>
                    <a:pt x="30652" y="7653"/>
                  </a:lnTo>
                  <a:lnTo>
                    <a:pt x="30601" y="7622"/>
                  </a:lnTo>
                  <a:lnTo>
                    <a:pt x="30551" y="7602"/>
                  </a:lnTo>
                  <a:lnTo>
                    <a:pt x="30490" y="7582"/>
                  </a:lnTo>
                  <a:lnTo>
                    <a:pt x="30419" y="7572"/>
                  </a:lnTo>
                  <a:lnTo>
                    <a:pt x="30338" y="7562"/>
                  </a:lnTo>
                  <a:lnTo>
                    <a:pt x="30156" y="7572"/>
                  </a:lnTo>
                  <a:lnTo>
                    <a:pt x="29953" y="7612"/>
                  </a:lnTo>
                  <a:lnTo>
                    <a:pt x="29721" y="7663"/>
                  </a:lnTo>
                  <a:lnTo>
                    <a:pt x="29457" y="7744"/>
                  </a:lnTo>
                  <a:lnTo>
                    <a:pt x="29184" y="7845"/>
                  </a:lnTo>
                  <a:lnTo>
                    <a:pt x="28880" y="7956"/>
                  </a:lnTo>
                  <a:lnTo>
                    <a:pt x="28567" y="8078"/>
                  </a:lnTo>
                  <a:lnTo>
                    <a:pt x="27898" y="8371"/>
                  </a:lnTo>
                  <a:lnTo>
                    <a:pt x="27200" y="8685"/>
                  </a:lnTo>
                  <a:lnTo>
                    <a:pt x="26471" y="9019"/>
                  </a:lnTo>
                  <a:lnTo>
                    <a:pt x="25742" y="9353"/>
                  </a:lnTo>
                  <a:lnTo>
                    <a:pt x="25034" y="9667"/>
                  </a:lnTo>
                  <a:lnTo>
                    <a:pt x="24366" y="9950"/>
                  </a:lnTo>
                  <a:lnTo>
                    <a:pt x="24052" y="10072"/>
                  </a:lnTo>
                  <a:lnTo>
                    <a:pt x="23748" y="10183"/>
                  </a:lnTo>
                  <a:lnTo>
                    <a:pt x="23465" y="10274"/>
                  </a:lnTo>
                  <a:lnTo>
                    <a:pt x="23202" y="10345"/>
                  </a:lnTo>
                  <a:lnTo>
                    <a:pt x="22959" y="10406"/>
                  </a:lnTo>
                  <a:lnTo>
                    <a:pt x="22746" y="10426"/>
                  </a:lnTo>
                  <a:lnTo>
                    <a:pt x="22645" y="10436"/>
                  </a:lnTo>
                  <a:lnTo>
                    <a:pt x="22554" y="10436"/>
                  </a:lnTo>
                  <a:lnTo>
                    <a:pt x="22473" y="10426"/>
                  </a:lnTo>
                  <a:lnTo>
                    <a:pt x="22402" y="10406"/>
                  </a:lnTo>
                  <a:lnTo>
                    <a:pt x="22331" y="10386"/>
                  </a:lnTo>
                  <a:lnTo>
                    <a:pt x="22270" y="10355"/>
                  </a:lnTo>
                  <a:lnTo>
                    <a:pt x="22220" y="10325"/>
                  </a:lnTo>
                  <a:lnTo>
                    <a:pt x="22179" y="10274"/>
                  </a:lnTo>
                  <a:lnTo>
                    <a:pt x="22159" y="10234"/>
                  </a:lnTo>
                  <a:lnTo>
                    <a:pt x="22159" y="10193"/>
                  </a:lnTo>
                  <a:lnTo>
                    <a:pt x="22169" y="10143"/>
                  </a:lnTo>
                  <a:lnTo>
                    <a:pt x="22179" y="10092"/>
                  </a:lnTo>
                  <a:lnTo>
                    <a:pt x="22210" y="10031"/>
                  </a:lnTo>
                  <a:lnTo>
                    <a:pt x="22250" y="9971"/>
                  </a:lnTo>
                  <a:lnTo>
                    <a:pt x="22361" y="9829"/>
                  </a:lnTo>
                  <a:lnTo>
                    <a:pt x="22513" y="9657"/>
                  </a:lnTo>
                  <a:lnTo>
                    <a:pt x="22706" y="9485"/>
                  </a:lnTo>
                  <a:lnTo>
                    <a:pt x="22918" y="9282"/>
                  </a:lnTo>
                  <a:lnTo>
                    <a:pt x="23171" y="9070"/>
                  </a:lnTo>
                  <a:lnTo>
                    <a:pt x="23738" y="8614"/>
                  </a:lnTo>
                  <a:lnTo>
                    <a:pt x="24376" y="8108"/>
                  </a:lnTo>
                  <a:lnTo>
                    <a:pt x="25783" y="7025"/>
                  </a:lnTo>
                  <a:lnTo>
                    <a:pt x="26491" y="6468"/>
                  </a:lnTo>
                  <a:lnTo>
                    <a:pt x="27160" y="5901"/>
                  </a:lnTo>
                  <a:lnTo>
                    <a:pt x="27483" y="5628"/>
                  </a:lnTo>
                  <a:lnTo>
                    <a:pt x="27777" y="5365"/>
                  </a:lnTo>
                  <a:lnTo>
                    <a:pt x="28060" y="5102"/>
                  </a:lnTo>
                  <a:lnTo>
                    <a:pt x="28314" y="4839"/>
                  </a:lnTo>
                  <a:lnTo>
                    <a:pt x="28536" y="4596"/>
                  </a:lnTo>
                  <a:lnTo>
                    <a:pt x="28739" y="4363"/>
                  </a:lnTo>
                  <a:lnTo>
                    <a:pt x="28890" y="4130"/>
                  </a:lnTo>
                  <a:lnTo>
                    <a:pt x="28961" y="4029"/>
                  </a:lnTo>
                  <a:lnTo>
                    <a:pt x="29012" y="3928"/>
                  </a:lnTo>
                  <a:lnTo>
                    <a:pt x="29063" y="3826"/>
                  </a:lnTo>
                  <a:lnTo>
                    <a:pt x="29093" y="3725"/>
                  </a:lnTo>
                  <a:lnTo>
                    <a:pt x="29123" y="3634"/>
                  </a:lnTo>
                  <a:lnTo>
                    <a:pt x="29133" y="3543"/>
                  </a:lnTo>
                  <a:lnTo>
                    <a:pt x="29133" y="3462"/>
                  </a:lnTo>
                  <a:lnTo>
                    <a:pt x="29123" y="3381"/>
                  </a:lnTo>
                  <a:lnTo>
                    <a:pt x="29103" y="3310"/>
                  </a:lnTo>
                  <a:lnTo>
                    <a:pt x="29063" y="3239"/>
                  </a:lnTo>
                  <a:lnTo>
                    <a:pt x="29032" y="3199"/>
                  </a:lnTo>
                  <a:lnTo>
                    <a:pt x="28992" y="3168"/>
                  </a:lnTo>
                  <a:lnTo>
                    <a:pt x="28951" y="3138"/>
                  </a:lnTo>
                  <a:lnTo>
                    <a:pt x="28901" y="3128"/>
                  </a:lnTo>
                  <a:lnTo>
                    <a:pt x="28850" y="3108"/>
                  </a:lnTo>
                  <a:lnTo>
                    <a:pt x="28648" y="3108"/>
                  </a:lnTo>
                  <a:lnTo>
                    <a:pt x="28486" y="3138"/>
                  </a:lnTo>
                  <a:lnTo>
                    <a:pt x="28314" y="3178"/>
                  </a:lnTo>
                  <a:lnTo>
                    <a:pt x="28111" y="3249"/>
                  </a:lnTo>
                  <a:lnTo>
                    <a:pt x="27898" y="3330"/>
                  </a:lnTo>
                  <a:lnTo>
                    <a:pt x="27666" y="3432"/>
                  </a:lnTo>
                  <a:lnTo>
                    <a:pt x="27413" y="3553"/>
                  </a:lnTo>
                  <a:lnTo>
                    <a:pt x="26876" y="3826"/>
                  </a:lnTo>
                  <a:lnTo>
                    <a:pt x="26279" y="4150"/>
                  </a:lnTo>
                  <a:lnTo>
                    <a:pt x="25641" y="4515"/>
                  </a:lnTo>
                  <a:lnTo>
                    <a:pt x="24285" y="5314"/>
                  </a:lnTo>
                  <a:lnTo>
                    <a:pt x="23576" y="5729"/>
                  </a:lnTo>
                  <a:lnTo>
                    <a:pt x="22847" y="6155"/>
                  </a:lnTo>
                  <a:lnTo>
                    <a:pt x="22129" y="6559"/>
                  </a:lnTo>
                  <a:lnTo>
                    <a:pt x="21420" y="6944"/>
                  </a:lnTo>
                  <a:lnTo>
                    <a:pt x="20722" y="7298"/>
                  </a:lnTo>
                  <a:lnTo>
                    <a:pt x="20388" y="7460"/>
                  </a:lnTo>
                  <a:lnTo>
                    <a:pt x="20053" y="7602"/>
                  </a:lnTo>
                  <a:lnTo>
                    <a:pt x="20114" y="7430"/>
                  </a:lnTo>
                  <a:lnTo>
                    <a:pt x="20205" y="7248"/>
                  </a:lnTo>
                  <a:lnTo>
                    <a:pt x="20307" y="7045"/>
                  </a:lnTo>
                  <a:lnTo>
                    <a:pt x="20438" y="6823"/>
                  </a:lnTo>
                  <a:lnTo>
                    <a:pt x="20590" y="6590"/>
                  </a:lnTo>
                  <a:lnTo>
                    <a:pt x="20752" y="6347"/>
                  </a:lnTo>
                  <a:lnTo>
                    <a:pt x="21126" y="5831"/>
                  </a:lnTo>
                  <a:lnTo>
                    <a:pt x="21542" y="5284"/>
                  </a:lnTo>
                  <a:lnTo>
                    <a:pt x="21987" y="4707"/>
                  </a:lnTo>
                  <a:lnTo>
                    <a:pt x="22918" y="3543"/>
                  </a:lnTo>
                  <a:lnTo>
                    <a:pt x="23364" y="2976"/>
                  </a:lnTo>
                  <a:lnTo>
                    <a:pt x="23779" y="2419"/>
                  </a:lnTo>
                  <a:lnTo>
                    <a:pt x="23971" y="2156"/>
                  </a:lnTo>
                  <a:lnTo>
                    <a:pt x="24143" y="1893"/>
                  </a:lnTo>
                  <a:lnTo>
                    <a:pt x="24315" y="1650"/>
                  </a:lnTo>
                  <a:lnTo>
                    <a:pt x="24457" y="1407"/>
                  </a:lnTo>
                  <a:lnTo>
                    <a:pt x="24578" y="1184"/>
                  </a:lnTo>
                  <a:lnTo>
                    <a:pt x="24690" y="972"/>
                  </a:lnTo>
                  <a:lnTo>
                    <a:pt x="24771" y="779"/>
                  </a:lnTo>
                  <a:lnTo>
                    <a:pt x="24831" y="597"/>
                  </a:lnTo>
                  <a:lnTo>
                    <a:pt x="24862" y="435"/>
                  </a:lnTo>
                  <a:lnTo>
                    <a:pt x="24862" y="364"/>
                  </a:lnTo>
                  <a:lnTo>
                    <a:pt x="24862" y="294"/>
                  </a:lnTo>
                  <a:lnTo>
                    <a:pt x="24852" y="233"/>
                  </a:lnTo>
                  <a:lnTo>
                    <a:pt x="24831" y="172"/>
                  </a:lnTo>
                  <a:lnTo>
                    <a:pt x="24811" y="121"/>
                  </a:lnTo>
                  <a:lnTo>
                    <a:pt x="24771" y="71"/>
                  </a:lnTo>
                  <a:lnTo>
                    <a:pt x="24740" y="51"/>
                  </a:lnTo>
                  <a:lnTo>
                    <a:pt x="24710" y="20"/>
                  </a:lnTo>
                  <a:lnTo>
                    <a:pt x="24669" y="10"/>
                  </a:lnTo>
                  <a:lnTo>
                    <a:pt x="24619" y="0"/>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62;p15">
              <a:extLst>
                <a:ext uri="{FF2B5EF4-FFF2-40B4-BE49-F238E27FC236}">
                  <a16:creationId xmlns:a16="http://schemas.microsoft.com/office/drawing/2014/main" id="{CA9BAB58-68A3-4C2E-B1AE-C637BDAAF392}"/>
                </a:ext>
              </a:extLst>
            </p:cNvPr>
            <p:cNvSpPr/>
            <p:nvPr/>
          </p:nvSpPr>
          <p:spPr>
            <a:xfrm>
              <a:off x="487300" y="3929100"/>
              <a:ext cx="805025" cy="742525"/>
            </a:xfrm>
            <a:custGeom>
              <a:avLst/>
              <a:gdLst/>
              <a:ahLst/>
              <a:cxnLst/>
              <a:rect l="l" t="t" r="r" b="b"/>
              <a:pathLst>
                <a:path w="32201" h="29701" extrusionOk="0">
                  <a:moveTo>
                    <a:pt x="30034" y="1"/>
                  </a:moveTo>
                  <a:lnTo>
                    <a:pt x="29407" y="375"/>
                  </a:lnTo>
                  <a:lnTo>
                    <a:pt x="28678" y="790"/>
                  </a:lnTo>
                  <a:lnTo>
                    <a:pt x="27878" y="1236"/>
                  </a:lnTo>
                  <a:lnTo>
                    <a:pt x="26997" y="1712"/>
                  </a:lnTo>
                  <a:lnTo>
                    <a:pt x="25034" y="2754"/>
                  </a:lnTo>
                  <a:lnTo>
                    <a:pt x="22857" y="3918"/>
                  </a:lnTo>
                  <a:lnTo>
                    <a:pt x="21703" y="4536"/>
                  </a:lnTo>
                  <a:lnTo>
                    <a:pt x="20519" y="5184"/>
                  </a:lnTo>
                  <a:lnTo>
                    <a:pt x="19304" y="5852"/>
                  </a:lnTo>
                  <a:lnTo>
                    <a:pt x="18069" y="6540"/>
                  </a:lnTo>
                  <a:lnTo>
                    <a:pt x="16824" y="7259"/>
                  </a:lnTo>
                  <a:lnTo>
                    <a:pt x="15569" y="7988"/>
                  </a:lnTo>
                  <a:lnTo>
                    <a:pt x="14324" y="8747"/>
                  </a:lnTo>
                  <a:lnTo>
                    <a:pt x="13079" y="9516"/>
                  </a:lnTo>
                  <a:lnTo>
                    <a:pt x="12461" y="9911"/>
                  </a:lnTo>
                  <a:lnTo>
                    <a:pt x="11854" y="10306"/>
                  </a:lnTo>
                  <a:lnTo>
                    <a:pt x="11247" y="10711"/>
                  </a:lnTo>
                  <a:lnTo>
                    <a:pt x="10650" y="11115"/>
                  </a:lnTo>
                  <a:lnTo>
                    <a:pt x="10052" y="11520"/>
                  </a:lnTo>
                  <a:lnTo>
                    <a:pt x="9475" y="11935"/>
                  </a:lnTo>
                  <a:lnTo>
                    <a:pt x="8898" y="12350"/>
                  </a:lnTo>
                  <a:lnTo>
                    <a:pt x="8331" y="12765"/>
                  </a:lnTo>
                  <a:lnTo>
                    <a:pt x="7775" y="13191"/>
                  </a:lnTo>
                  <a:lnTo>
                    <a:pt x="7238" y="13616"/>
                  </a:lnTo>
                  <a:lnTo>
                    <a:pt x="6702" y="14041"/>
                  </a:lnTo>
                  <a:lnTo>
                    <a:pt x="6185" y="14476"/>
                  </a:lnTo>
                  <a:lnTo>
                    <a:pt x="5689" y="14901"/>
                  </a:lnTo>
                  <a:lnTo>
                    <a:pt x="5204" y="15337"/>
                  </a:lnTo>
                  <a:lnTo>
                    <a:pt x="4728" y="15782"/>
                  </a:lnTo>
                  <a:lnTo>
                    <a:pt x="4272" y="16217"/>
                  </a:lnTo>
                  <a:lnTo>
                    <a:pt x="3837" y="16663"/>
                  </a:lnTo>
                  <a:lnTo>
                    <a:pt x="3422" y="17098"/>
                  </a:lnTo>
                  <a:lnTo>
                    <a:pt x="3027" y="17543"/>
                  </a:lnTo>
                  <a:lnTo>
                    <a:pt x="2643" y="17999"/>
                  </a:lnTo>
                  <a:lnTo>
                    <a:pt x="2288" y="18444"/>
                  </a:lnTo>
                  <a:lnTo>
                    <a:pt x="1954" y="18890"/>
                  </a:lnTo>
                  <a:lnTo>
                    <a:pt x="1640" y="19345"/>
                  </a:lnTo>
                  <a:lnTo>
                    <a:pt x="1357" y="19791"/>
                  </a:lnTo>
                  <a:lnTo>
                    <a:pt x="1094" y="20246"/>
                  </a:lnTo>
                  <a:lnTo>
                    <a:pt x="861" y="20702"/>
                  </a:lnTo>
                  <a:lnTo>
                    <a:pt x="750" y="20924"/>
                  </a:lnTo>
                  <a:lnTo>
                    <a:pt x="648" y="21157"/>
                  </a:lnTo>
                  <a:lnTo>
                    <a:pt x="547" y="21380"/>
                  </a:lnTo>
                  <a:lnTo>
                    <a:pt x="466" y="21613"/>
                  </a:lnTo>
                  <a:lnTo>
                    <a:pt x="385" y="21835"/>
                  </a:lnTo>
                  <a:lnTo>
                    <a:pt x="304" y="22068"/>
                  </a:lnTo>
                  <a:lnTo>
                    <a:pt x="244" y="22291"/>
                  </a:lnTo>
                  <a:lnTo>
                    <a:pt x="183" y="22513"/>
                  </a:lnTo>
                  <a:lnTo>
                    <a:pt x="132" y="22746"/>
                  </a:lnTo>
                  <a:lnTo>
                    <a:pt x="92" y="22969"/>
                  </a:lnTo>
                  <a:lnTo>
                    <a:pt x="51" y="23202"/>
                  </a:lnTo>
                  <a:lnTo>
                    <a:pt x="21" y="23425"/>
                  </a:lnTo>
                  <a:lnTo>
                    <a:pt x="1" y="23718"/>
                  </a:lnTo>
                  <a:lnTo>
                    <a:pt x="1" y="24012"/>
                  </a:lnTo>
                  <a:lnTo>
                    <a:pt x="21" y="24305"/>
                  </a:lnTo>
                  <a:lnTo>
                    <a:pt x="61" y="24609"/>
                  </a:lnTo>
                  <a:lnTo>
                    <a:pt x="112" y="24902"/>
                  </a:lnTo>
                  <a:lnTo>
                    <a:pt x="183" y="25206"/>
                  </a:lnTo>
                  <a:lnTo>
                    <a:pt x="274" y="25500"/>
                  </a:lnTo>
                  <a:lnTo>
                    <a:pt x="385" y="25793"/>
                  </a:lnTo>
                  <a:lnTo>
                    <a:pt x="507" y="26087"/>
                  </a:lnTo>
                  <a:lnTo>
                    <a:pt x="648" y="26380"/>
                  </a:lnTo>
                  <a:lnTo>
                    <a:pt x="800" y="26664"/>
                  </a:lnTo>
                  <a:lnTo>
                    <a:pt x="972" y="26937"/>
                  </a:lnTo>
                  <a:lnTo>
                    <a:pt x="1155" y="27210"/>
                  </a:lnTo>
                  <a:lnTo>
                    <a:pt x="1347" y="27463"/>
                  </a:lnTo>
                  <a:lnTo>
                    <a:pt x="1549" y="27716"/>
                  </a:lnTo>
                  <a:lnTo>
                    <a:pt x="1772" y="27959"/>
                  </a:lnTo>
                  <a:lnTo>
                    <a:pt x="1995" y="28192"/>
                  </a:lnTo>
                  <a:lnTo>
                    <a:pt x="2238" y="28415"/>
                  </a:lnTo>
                  <a:lnTo>
                    <a:pt x="2491" y="28617"/>
                  </a:lnTo>
                  <a:lnTo>
                    <a:pt x="2744" y="28810"/>
                  </a:lnTo>
                  <a:lnTo>
                    <a:pt x="3017" y="28982"/>
                  </a:lnTo>
                  <a:lnTo>
                    <a:pt x="3290" y="29144"/>
                  </a:lnTo>
                  <a:lnTo>
                    <a:pt x="3574" y="29285"/>
                  </a:lnTo>
                  <a:lnTo>
                    <a:pt x="3867" y="29407"/>
                  </a:lnTo>
                  <a:lnTo>
                    <a:pt x="4161" y="29508"/>
                  </a:lnTo>
                  <a:lnTo>
                    <a:pt x="4465" y="29589"/>
                  </a:lnTo>
                  <a:lnTo>
                    <a:pt x="4778" y="29650"/>
                  </a:lnTo>
                  <a:lnTo>
                    <a:pt x="5092" y="29690"/>
                  </a:lnTo>
                  <a:lnTo>
                    <a:pt x="5244" y="29701"/>
                  </a:lnTo>
                  <a:lnTo>
                    <a:pt x="5568" y="29701"/>
                  </a:lnTo>
                  <a:lnTo>
                    <a:pt x="5730" y="29690"/>
                  </a:lnTo>
                  <a:lnTo>
                    <a:pt x="5892" y="29680"/>
                  </a:lnTo>
                  <a:lnTo>
                    <a:pt x="6054" y="29660"/>
                  </a:lnTo>
                  <a:lnTo>
                    <a:pt x="6216" y="29630"/>
                  </a:lnTo>
                  <a:lnTo>
                    <a:pt x="6378" y="29599"/>
                  </a:lnTo>
                  <a:lnTo>
                    <a:pt x="6671" y="29528"/>
                  </a:lnTo>
                  <a:lnTo>
                    <a:pt x="6985" y="29447"/>
                  </a:lnTo>
                  <a:lnTo>
                    <a:pt x="7309" y="29346"/>
                  </a:lnTo>
                  <a:lnTo>
                    <a:pt x="7643" y="29245"/>
                  </a:lnTo>
                  <a:lnTo>
                    <a:pt x="8342" y="29012"/>
                  </a:lnTo>
                  <a:lnTo>
                    <a:pt x="9081" y="28739"/>
                  </a:lnTo>
                  <a:lnTo>
                    <a:pt x="9850" y="28435"/>
                  </a:lnTo>
                  <a:lnTo>
                    <a:pt x="10650" y="28101"/>
                  </a:lnTo>
                  <a:lnTo>
                    <a:pt x="11490" y="27727"/>
                  </a:lnTo>
                  <a:lnTo>
                    <a:pt x="12340" y="27332"/>
                  </a:lnTo>
                  <a:lnTo>
                    <a:pt x="13231" y="26907"/>
                  </a:lnTo>
                  <a:lnTo>
                    <a:pt x="14122" y="26451"/>
                  </a:lnTo>
                  <a:lnTo>
                    <a:pt x="15043" y="25975"/>
                  </a:lnTo>
                  <a:lnTo>
                    <a:pt x="15974" y="25479"/>
                  </a:lnTo>
                  <a:lnTo>
                    <a:pt x="16905" y="24953"/>
                  </a:lnTo>
                  <a:lnTo>
                    <a:pt x="17847" y="24417"/>
                  </a:lnTo>
                  <a:lnTo>
                    <a:pt x="18798" y="23850"/>
                  </a:lnTo>
                  <a:lnTo>
                    <a:pt x="19740" y="23283"/>
                  </a:lnTo>
                  <a:lnTo>
                    <a:pt x="20681" y="22686"/>
                  </a:lnTo>
                  <a:lnTo>
                    <a:pt x="21622" y="22088"/>
                  </a:lnTo>
                  <a:lnTo>
                    <a:pt x="22544" y="21471"/>
                  </a:lnTo>
                  <a:lnTo>
                    <a:pt x="23455" y="20853"/>
                  </a:lnTo>
                  <a:lnTo>
                    <a:pt x="24345" y="20226"/>
                  </a:lnTo>
                  <a:lnTo>
                    <a:pt x="25216" y="19588"/>
                  </a:lnTo>
                  <a:lnTo>
                    <a:pt x="26066" y="18940"/>
                  </a:lnTo>
                  <a:lnTo>
                    <a:pt x="26886" y="18303"/>
                  </a:lnTo>
                  <a:lnTo>
                    <a:pt x="27676" y="17655"/>
                  </a:lnTo>
                  <a:lnTo>
                    <a:pt x="28435" y="17017"/>
                  </a:lnTo>
                  <a:lnTo>
                    <a:pt x="29164" y="16369"/>
                  </a:lnTo>
                  <a:lnTo>
                    <a:pt x="29508" y="16055"/>
                  </a:lnTo>
                  <a:lnTo>
                    <a:pt x="29842" y="15731"/>
                  </a:lnTo>
                  <a:lnTo>
                    <a:pt x="30166" y="15418"/>
                  </a:lnTo>
                  <a:lnTo>
                    <a:pt x="30480" y="15104"/>
                  </a:lnTo>
                  <a:lnTo>
                    <a:pt x="30783" y="14790"/>
                  </a:lnTo>
                  <a:lnTo>
                    <a:pt x="31067" y="14486"/>
                  </a:lnTo>
                  <a:lnTo>
                    <a:pt x="31350" y="14173"/>
                  </a:lnTo>
                  <a:lnTo>
                    <a:pt x="31613" y="13869"/>
                  </a:lnTo>
                  <a:lnTo>
                    <a:pt x="31856" y="13565"/>
                  </a:lnTo>
                  <a:lnTo>
                    <a:pt x="32099" y="13261"/>
                  </a:lnTo>
                  <a:lnTo>
                    <a:pt x="32130" y="13089"/>
                  </a:lnTo>
                  <a:lnTo>
                    <a:pt x="32160" y="12877"/>
                  </a:lnTo>
                  <a:lnTo>
                    <a:pt x="32180" y="12634"/>
                  </a:lnTo>
                  <a:lnTo>
                    <a:pt x="32190" y="12371"/>
                  </a:lnTo>
                  <a:lnTo>
                    <a:pt x="32200" y="12067"/>
                  </a:lnTo>
                  <a:lnTo>
                    <a:pt x="32200" y="11743"/>
                  </a:lnTo>
                  <a:lnTo>
                    <a:pt x="32180" y="11024"/>
                  </a:lnTo>
                  <a:lnTo>
                    <a:pt x="32130" y="10225"/>
                  </a:lnTo>
                  <a:lnTo>
                    <a:pt x="32059" y="9364"/>
                  </a:lnTo>
                  <a:lnTo>
                    <a:pt x="31968" y="8443"/>
                  </a:lnTo>
                  <a:lnTo>
                    <a:pt x="31846" y="7481"/>
                  </a:lnTo>
                  <a:lnTo>
                    <a:pt x="31694" y="6489"/>
                  </a:lnTo>
                  <a:lnTo>
                    <a:pt x="31532" y="5487"/>
                  </a:lnTo>
                  <a:lnTo>
                    <a:pt x="31431" y="4991"/>
                  </a:lnTo>
                  <a:lnTo>
                    <a:pt x="31340" y="4485"/>
                  </a:lnTo>
                  <a:lnTo>
                    <a:pt x="31229" y="3999"/>
                  </a:lnTo>
                  <a:lnTo>
                    <a:pt x="31117" y="3503"/>
                  </a:lnTo>
                  <a:lnTo>
                    <a:pt x="31006" y="3028"/>
                  </a:lnTo>
                  <a:lnTo>
                    <a:pt x="30885" y="2552"/>
                  </a:lnTo>
                  <a:lnTo>
                    <a:pt x="30753" y="2086"/>
                  </a:lnTo>
                  <a:lnTo>
                    <a:pt x="30621" y="1641"/>
                  </a:lnTo>
                  <a:lnTo>
                    <a:pt x="30480" y="1206"/>
                  </a:lnTo>
                  <a:lnTo>
                    <a:pt x="30338" y="780"/>
                  </a:lnTo>
                  <a:lnTo>
                    <a:pt x="30196" y="375"/>
                  </a:lnTo>
                  <a:lnTo>
                    <a:pt x="30034" y="1"/>
                  </a:lnTo>
                  <a:close/>
                </a:path>
              </a:pathLst>
            </a:custGeom>
            <a:solidFill>
              <a:srgbClr val="2D406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63;p15">
              <a:extLst>
                <a:ext uri="{FF2B5EF4-FFF2-40B4-BE49-F238E27FC236}">
                  <a16:creationId xmlns:a16="http://schemas.microsoft.com/office/drawing/2014/main" id="{94749A91-C9D5-6832-6F90-C1BC1D3E6A8B}"/>
                </a:ext>
              </a:extLst>
            </p:cNvPr>
            <p:cNvSpPr/>
            <p:nvPr/>
          </p:nvSpPr>
          <p:spPr>
            <a:xfrm>
              <a:off x="599400" y="4140425"/>
              <a:ext cx="255625" cy="126550"/>
            </a:xfrm>
            <a:custGeom>
              <a:avLst/>
              <a:gdLst/>
              <a:ahLst/>
              <a:cxnLst/>
              <a:rect l="l" t="t" r="r" b="b"/>
              <a:pathLst>
                <a:path w="10225" h="5062" extrusionOk="0">
                  <a:moveTo>
                    <a:pt x="9779" y="0"/>
                  </a:moveTo>
                  <a:lnTo>
                    <a:pt x="9638" y="21"/>
                  </a:lnTo>
                  <a:lnTo>
                    <a:pt x="9496" y="41"/>
                  </a:lnTo>
                  <a:lnTo>
                    <a:pt x="9192" y="122"/>
                  </a:lnTo>
                  <a:lnTo>
                    <a:pt x="8899" y="193"/>
                  </a:lnTo>
                  <a:lnTo>
                    <a:pt x="8342" y="355"/>
                  </a:lnTo>
                  <a:lnTo>
                    <a:pt x="7775" y="517"/>
                  </a:lnTo>
                  <a:lnTo>
                    <a:pt x="7249" y="678"/>
                  </a:lnTo>
                  <a:lnTo>
                    <a:pt x="6712" y="851"/>
                  </a:lnTo>
                  <a:lnTo>
                    <a:pt x="6196" y="1033"/>
                  </a:lnTo>
                  <a:lnTo>
                    <a:pt x="5670" y="1225"/>
                  </a:lnTo>
                  <a:lnTo>
                    <a:pt x="5184" y="1428"/>
                  </a:lnTo>
                  <a:lnTo>
                    <a:pt x="4698" y="1640"/>
                  </a:lnTo>
                  <a:lnTo>
                    <a:pt x="4222" y="1873"/>
                  </a:lnTo>
                  <a:lnTo>
                    <a:pt x="3756" y="2116"/>
                  </a:lnTo>
                  <a:lnTo>
                    <a:pt x="3291" y="2369"/>
                  </a:lnTo>
                  <a:lnTo>
                    <a:pt x="2845" y="2652"/>
                  </a:lnTo>
                  <a:lnTo>
                    <a:pt x="2400" y="2946"/>
                  </a:lnTo>
                  <a:lnTo>
                    <a:pt x="1975" y="3250"/>
                  </a:lnTo>
                  <a:lnTo>
                    <a:pt x="1732" y="3442"/>
                  </a:lnTo>
                  <a:lnTo>
                    <a:pt x="1489" y="3634"/>
                  </a:lnTo>
                  <a:lnTo>
                    <a:pt x="1256" y="3837"/>
                  </a:lnTo>
                  <a:lnTo>
                    <a:pt x="1023" y="4039"/>
                  </a:lnTo>
                  <a:lnTo>
                    <a:pt x="790" y="4252"/>
                  </a:lnTo>
                  <a:lnTo>
                    <a:pt x="568" y="4474"/>
                  </a:lnTo>
                  <a:lnTo>
                    <a:pt x="436" y="4616"/>
                  </a:lnTo>
                  <a:lnTo>
                    <a:pt x="347" y="4712"/>
                  </a:lnTo>
                  <a:lnTo>
                    <a:pt x="347" y="4712"/>
                  </a:lnTo>
                  <a:lnTo>
                    <a:pt x="497" y="4586"/>
                  </a:lnTo>
                  <a:lnTo>
                    <a:pt x="922" y="4201"/>
                  </a:lnTo>
                  <a:lnTo>
                    <a:pt x="1367" y="3837"/>
                  </a:lnTo>
                  <a:lnTo>
                    <a:pt x="1600" y="3665"/>
                  </a:lnTo>
                  <a:lnTo>
                    <a:pt x="1833" y="3493"/>
                  </a:lnTo>
                  <a:lnTo>
                    <a:pt x="2268" y="3189"/>
                  </a:lnTo>
                  <a:lnTo>
                    <a:pt x="2714" y="2916"/>
                  </a:lnTo>
                  <a:lnTo>
                    <a:pt x="3179" y="2642"/>
                  </a:lnTo>
                  <a:lnTo>
                    <a:pt x="3645" y="2399"/>
                  </a:lnTo>
                  <a:lnTo>
                    <a:pt x="4121" y="2166"/>
                  </a:lnTo>
                  <a:lnTo>
                    <a:pt x="4607" y="1954"/>
                  </a:lnTo>
                  <a:lnTo>
                    <a:pt x="5103" y="1751"/>
                  </a:lnTo>
                  <a:lnTo>
                    <a:pt x="5609" y="1569"/>
                  </a:lnTo>
                  <a:lnTo>
                    <a:pt x="6105" y="1397"/>
                  </a:lnTo>
                  <a:lnTo>
                    <a:pt x="6621" y="1245"/>
                  </a:lnTo>
                  <a:lnTo>
                    <a:pt x="7127" y="1093"/>
                  </a:lnTo>
                  <a:lnTo>
                    <a:pt x="7643" y="962"/>
                  </a:lnTo>
                  <a:lnTo>
                    <a:pt x="8251" y="810"/>
                  </a:lnTo>
                  <a:lnTo>
                    <a:pt x="8858" y="668"/>
                  </a:lnTo>
                  <a:lnTo>
                    <a:pt x="9526" y="527"/>
                  </a:lnTo>
                  <a:lnTo>
                    <a:pt x="9688" y="476"/>
                  </a:lnTo>
                  <a:lnTo>
                    <a:pt x="9840" y="415"/>
                  </a:lnTo>
                  <a:lnTo>
                    <a:pt x="10154" y="284"/>
                  </a:lnTo>
                  <a:lnTo>
                    <a:pt x="10194" y="253"/>
                  </a:lnTo>
                  <a:lnTo>
                    <a:pt x="10215" y="213"/>
                  </a:lnTo>
                  <a:lnTo>
                    <a:pt x="10225" y="162"/>
                  </a:lnTo>
                  <a:lnTo>
                    <a:pt x="10215" y="112"/>
                  </a:lnTo>
                  <a:lnTo>
                    <a:pt x="10194" y="71"/>
                  </a:lnTo>
                  <a:lnTo>
                    <a:pt x="10164" y="31"/>
                  </a:lnTo>
                  <a:lnTo>
                    <a:pt x="10123" y="0"/>
                  </a:lnTo>
                  <a:close/>
                  <a:moveTo>
                    <a:pt x="347" y="4712"/>
                  </a:moveTo>
                  <a:lnTo>
                    <a:pt x="244" y="4798"/>
                  </a:lnTo>
                  <a:lnTo>
                    <a:pt x="122" y="4920"/>
                  </a:lnTo>
                  <a:lnTo>
                    <a:pt x="78" y="4973"/>
                  </a:lnTo>
                  <a:lnTo>
                    <a:pt x="78" y="4973"/>
                  </a:lnTo>
                  <a:lnTo>
                    <a:pt x="82" y="4970"/>
                  </a:lnTo>
                  <a:lnTo>
                    <a:pt x="163" y="4910"/>
                  </a:lnTo>
                  <a:lnTo>
                    <a:pt x="294" y="4768"/>
                  </a:lnTo>
                  <a:lnTo>
                    <a:pt x="347" y="4712"/>
                  </a:lnTo>
                  <a:close/>
                  <a:moveTo>
                    <a:pt x="78" y="4973"/>
                  </a:moveTo>
                  <a:lnTo>
                    <a:pt x="11" y="5021"/>
                  </a:lnTo>
                  <a:lnTo>
                    <a:pt x="1" y="5041"/>
                  </a:lnTo>
                  <a:lnTo>
                    <a:pt x="11" y="5051"/>
                  </a:lnTo>
                  <a:lnTo>
                    <a:pt x="21" y="5062"/>
                  </a:lnTo>
                  <a:lnTo>
                    <a:pt x="31" y="5051"/>
                  </a:lnTo>
                  <a:lnTo>
                    <a:pt x="72" y="4981"/>
                  </a:lnTo>
                  <a:lnTo>
                    <a:pt x="78" y="4973"/>
                  </a:lnTo>
                  <a:close/>
                </a:path>
              </a:pathLst>
            </a:custGeom>
            <a:solidFill>
              <a:srgbClr val="26263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64;p15">
              <a:extLst>
                <a:ext uri="{FF2B5EF4-FFF2-40B4-BE49-F238E27FC236}">
                  <a16:creationId xmlns:a16="http://schemas.microsoft.com/office/drawing/2014/main" id="{3F5C64CD-83A1-5697-1ADB-8A28DD3D0916}"/>
                </a:ext>
              </a:extLst>
            </p:cNvPr>
            <p:cNvSpPr/>
            <p:nvPr/>
          </p:nvSpPr>
          <p:spPr>
            <a:xfrm>
              <a:off x="2065925" y="2213075"/>
              <a:ext cx="188050" cy="289800"/>
            </a:xfrm>
            <a:custGeom>
              <a:avLst/>
              <a:gdLst/>
              <a:ahLst/>
              <a:cxnLst/>
              <a:rect l="l" t="t" r="r" b="b"/>
              <a:pathLst>
                <a:path w="7522" h="11592" extrusionOk="0">
                  <a:moveTo>
                    <a:pt x="3422" y="1"/>
                  </a:moveTo>
                  <a:lnTo>
                    <a:pt x="3280" y="11"/>
                  </a:lnTo>
                  <a:lnTo>
                    <a:pt x="3138" y="21"/>
                  </a:lnTo>
                  <a:lnTo>
                    <a:pt x="2996" y="51"/>
                  </a:lnTo>
                  <a:lnTo>
                    <a:pt x="2855" y="82"/>
                  </a:lnTo>
                  <a:lnTo>
                    <a:pt x="2713" y="112"/>
                  </a:lnTo>
                  <a:lnTo>
                    <a:pt x="2581" y="163"/>
                  </a:lnTo>
                  <a:lnTo>
                    <a:pt x="2440" y="213"/>
                  </a:lnTo>
                  <a:lnTo>
                    <a:pt x="2308" y="274"/>
                  </a:lnTo>
                  <a:lnTo>
                    <a:pt x="2177" y="335"/>
                  </a:lnTo>
                  <a:lnTo>
                    <a:pt x="2045" y="406"/>
                  </a:lnTo>
                  <a:lnTo>
                    <a:pt x="1913" y="487"/>
                  </a:lnTo>
                  <a:lnTo>
                    <a:pt x="1792" y="568"/>
                  </a:lnTo>
                  <a:lnTo>
                    <a:pt x="1549" y="740"/>
                  </a:lnTo>
                  <a:lnTo>
                    <a:pt x="1316" y="942"/>
                  </a:lnTo>
                  <a:lnTo>
                    <a:pt x="1104" y="1155"/>
                  </a:lnTo>
                  <a:lnTo>
                    <a:pt x="911" y="1388"/>
                  </a:lnTo>
                  <a:lnTo>
                    <a:pt x="729" y="1641"/>
                  </a:lnTo>
                  <a:lnTo>
                    <a:pt x="658" y="1762"/>
                  </a:lnTo>
                  <a:lnTo>
                    <a:pt x="577" y="1894"/>
                  </a:lnTo>
                  <a:lnTo>
                    <a:pt x="506" y="2025"/>
                  </a:lnTo>
                  <a:lnTo>
                    <a:pt x="446" y="2167"/>
                  </a:lnTo>
                  <a:lnTo>
                    <a:pt x="334" y="2440"/>
                  </a:lnTo>
                  <a:lnTo>
                    <a:pt x="243" y="2714"/>
                  </a:lnTo>
                  <a:lnTo>
                    <a:pt x="162" y="2997"/>
                  </a:lnTo>
                  <a:lnTo>
                    <a:pt x="101" y="3291"/>
                  </a:lnTo>
                  <a:lnTo>
                    <a:pt x="61" y="3584"/>
                  </a:lnTo>
                  <a:lnTo>
                    <a:pt x="31" y="3878"/>
                  </a:lnTo>
                  <a:lnTo>
                    <a:pt x="10" y="4171"/>
                  </a:lnTo>
                  <a:lnTo>
                    <a:pt x="0" y="4465"/>
                  </a:lnTo>
                  <a:lnTo>
                    <a:pt x="10" y="4769"/>
                  </a:lnTo>
                  <a:lnTo>
                    <a:pt x="20" y="5072"/>
                  </a:lnTo>
                  <a:lnTo>
                    <a:pt x="41" y="5366"/>
                  </a:lnTo>
                  <a:lnTo>
                    <a:pt x="71" y="5669"/>
                  </a:lnTo>
                  <a:lnTo>
                    <a:pt x="112" y="5963"/>
                  </a:lnTo>
                  <a:lnTo>
                    <a:pt x="162" y="6267"/>
                  </a:lnTo>
                  <a:lnTo>
                    <a:pt x="263" y="6854"/>
                  </a:lnTo>
                  <a:lnTo>
                    <a:pt x="496" y="8028"/>
                  </a:lnTo>
                  <a:lnTo>
                    <a:pt x="618" y="8615"/>
                  </a:lnTo>
                  <a:lnTo>
                    <a:pt x="719" y="9212"/>
                  </a:lnTo>
                  <a:lnTo>
                    <a:pt x="759" y="9506"/>
                  </a:lnTo>
                  <a:lnTo>
                    <a:pt x="800" y="9799"/>
                  </a:lnTo>
                  <a:lnTo>
                    <a:pt x="830" y="10093"/>
                  </a:lnTo>
                  <a:lnTo>
                    <a:pt x="850" y="10387"/>
                  </a:lnTo>
                  <a:lnTo>
                    <a:pt x="861" y="10680"/>
                  </a:lnTo>
                  <a:lnTo>
                    <a:pt x="861" y="10984"/>
                  </a:lnTo>
                  <a:lnTo>
                    <a:pt x="850" y="11277"/>
                  </a:lnTo>
                  <a:lnTo>
                    <a:pt x="830" y="11571"/>
                  </a:lnTo>
                  <a:lnTo>
                    <a:pt x="1083" y="11591"/>
                  </a:lnTo>
                  <a:lnTo>
                    <a:pt x="1336" y="11591"/>
                  </a:lnTo>
                  <a:lnTo>
                    <a:pt x="1589" y="11581"/>
                  </a:lnTo>
                  <a:lnTo>
                    <a:pt x="1832" y="11561"/>
                  </a:lnTo>
                  <a:lnTo>
                    <a:pt x="2085" y="11541"/>
                  </a:lnTo>
                  <a:lnTo>
                    <a:pt x="2328" y="11500"/>
                  </a:lnTo>
                  <a:lnTo>
                    <a:pt x="2581" y="11449"/>
                  </a:lnTo>
                  <a:lnTo>
                    <a:pt x="2824" y="11389"/>
                  </a:lnTo>
                  <a:lnTo>
                    <a:pt x="3057" y="11318"/>
                  </a:lnTo>
                  <a:lnTo>
                    <a:pt x="3300" y="11237"/>
                  </a:lnTo>
                  <a:lnTo>
                    <a:pt x="3533" y="11156"/>
                  </a:lnTo>
                  <a:lnTo>
                    <a:pt x="3766" y="11055"/>
                  </a:lnTo>
                  <a:lnTo>
                    <a:pt x="3999" y="10943"/>
                  </a:lnTo>
                  <a:lnTo>
                    <a:pt x="4221" y="10832"/>
                  </a:lnTo>
                  <a:lnTo>
                    <a:pt x="4434" y="10710"/>
                  </a:lnTo>
                  <a:lnTo>
                    <a:pt x="4657" y="10579"/>
                  </a:lnTo>
                  <a:lnTo>
                    <a:pt x="4859" y="10437"/>
                  </a:lnTo>
                  <a:lnTo>
                    <a:pt x="5061" y="10295"/>
                  </a:lnTo>
                  <a:lnTo>
                    <a:pt x="5264" y="10133"/>
                  </a:lnTo>
                  <a:lnTo>
                    <a:pt x="5456" y="9972"/>
                  </a:lnTo>
                  <a:lnTo>
                    <a:pt x="5638" y="9810"/>
                  </a:lnTo>
                  <a:lnTo>
                    <a:pt x="5821" y="9627"/>
                  </a:lnTo>
                  <a:lnTo>
                    <a:pt x="5993" y="9445"/>
                  </a:lnTo>
                  <a:lnTo>
                    <a:pt x="6155" y="9253"/>
                  </a:lnTo>
                  <a:lnTo>
                    <a:pt x="6317" y="9061"/>
                  </a:lnTo>
                  <a:lnTo>
                    <a:pt x="6458" y="8858"/>
                  </a:lnTo>
                  <a:lnTo>
                    <a:pt x="6600" y="8656"/>
                  </a:lnTo>
                  <a:lnTo>
                    <a:pt x="6732" y="8443"/>
                  </a:lnTo>
                  <a:lnTo>
                    <a:pt x="6853" y="8220"/>
                  </a:lnTo>
                  <a:lnTo>
                    <a:pt x="6965" y="7998"/>
                  </a:lnTo>
                  <a:lnTo>
                    <a:pt x="7076" y="7765"/>
                  </a:lnTo>
                  <a:lnTo>
                    <a:pt x="7167" y="7532"/>
                  </a:lnTo>
                  <a:lnTo>
                    <a:pt x="7248" y="7289"/>
                  </a:lnTo>
                  <a:lnTo>
                    <a:pt x="7319" y="7056"/>
                  </a:lnTo>
                  <a:lnTo>
                    <a:pt x="7380" y="6813"/>
                  </a:lnTo>
                  <a:lnTo>
                    <a:pt x="7430" y="6560"/>
                  </a:lnTo>
                  <a:lnTo>
                    <a:pt x="7471" y="6317"/>
                  </a:lnTo>
                  <a:lnTo>
                    <a:pt x="7501" y="6064"/>
                  </a:lnTo>
                  <a:lnTo>
                    <a:pt x="7511" y="5821"/>
                  </a:lnTo>
                  <a:lnTo>
                    <a:pt x="7521" y="5568"/>
                  </a:lnTo>
                  <a:lnTo>
                    <a:pt x="7521" y="5315"/>
                  </a:lnTo>
                  <a:lnTo>
                    <a:pt x="7511" y="5062"/>
                  </a:lnTo>
                  <a:lnTo>
                    <a:pt x="7491" y="4819"/>
                  </a:lnTo>
                  <a:lnTo>
                    <a:pt x="7461" y="4566"/>
                  </a:lnTo>
                  <a:lnTo>
                    <a:pt x="7420" y="4313"/>
                  </a:lnTo>
                  <a:lnTo>
                    <a:pt x="7369" y="4070"/>
                  </a:lnTo>
                  <a:lnTo>
                    <a:pt x="7309" y="3827"/>
                  </a:lnTo>
                  <a:lnTo>
                    <a:pt x="7248" y="3584"/>
                  </a:lnTo>
                  <a:lnTo>
                    <a:pt x="7167" y="3341"/>
                  </a:lnTo>
                  <a:lnTo>
                    <a:pt x="7076" y="3108"/>
                  </a:lnTo>
                  <a:lnTo>
                    <a:pt x="6985" y="2876"/>
                  </a:lnTo>
                  <a:lnTo>
                    <a:pt x="6884" y="2643"/>
                  </a:lnTo>
                  <a:lnTo>
                    <a:pt x="6772" y="2420"/>
                  </a:lnTo>
                  <a:lnTo>
                    <a:pt x="6651" y="2197"/>
                  </a:lnTo>
                  <a:lnTo>
                    <a:pt x="6519" y="1985"/>
                  </a:lnTo>
                  <a:lnTo>
                    <a:pt x="6377" y="1772"/>
                  </a:lnTo>
                  <a:lnTo>
                    <a:pt x="6236" y="1570"/>
                  </a:lnTo>
                  <a:lnTo>
                    <a:pt x="6084" y="1377"/>
                  </a:lnTo>
                  <a:lnTo>
                    <a:pt x="5922" y="1185"/>
                  </a:lnTo>
                  <a:lnTo>
                    <a:pt x="5750" y="1003"/>
                  </a:lnTo>
                  <a:lnTo>
                    <a:pt x="5568" y="821"/>
                  </a:lnTo>
                  <a:lnTo>
                    <a:pt x="5385" y="649"/>
                  </a:lnTo>
                  <a:lnTo>
                    <a:pt x="5193" y="497"/>
                  </a:lnTo>
                  <a:lnTo>
                    <a:pt x="4991" y="335"/>
                  </a:lnTo>
                  <a:lnTo>
                    <a:pt x="4282" y="132"/>
                  </a:lnTo>
                  <a:lnTo>
                    <a:pt x="4140" y="92"/>
                  </a:lnTo>
                  <a:lnTo>
                    <a:pt x="3999" y="51"/>
                  </a:lnTo>
                  <a:lnTo>
                    <a:pt x="3857" y="31"/>
                  </a:lnTo>
                  <a:lnTo>
                    <a:pt x="3715" y="11"/>
                  </a:lnTo>
                  <a:lnTo>
                    <a:pt x="3573"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65;p15">
              <a:extLst>
                <a:ext uri="{FF2B5EF4-FFF2-40B4-BE49-F238E27FC236}">
                  <a16:creationId xmlns:a16="http://schemas.microsoft.com/office/drawing/2014/main" id="{8DB2876B-95D6-2E19-8B1C-CEC1E2C70140}"/>
                </a:ext>
              </a:extLst>
            </p:cNvPr>
            <p:cNvSpPr/>
            <p:nvPr/>
          </p:nvSpPr>
          <p:spPr>
            <a:xfrm>
              <a:off x="2065925" y="2213075"/>
              <a:ext cx="188050" cy="289800"/>
            </a:xfrm>
            <a:custGeom>
              <a:avLst/>
              <a:gdLst/>
              <a:ahLst/>
              <a:cxnLst/>
              <a:rect l="l" t="t" r="r" b="b"/>
              <a:pathLst>
                <a:path w="7522" h="11592" fill="none" extrusionOk="0">
                  <a:moveTo>
                    <a:pt x="4991" y="335"/>
                  </a:moveTo>
                  <a:lnTo>
                    <a:pt x="4991" y="335"/>
                  </a:lnTo>
                  <a:lnTo>
                    <a:pt x="5193" y="497"/>
                  </a:lnTo>
                  <a:lnTo>
                    <a:pt x="5385" y="649"/>
                  </a:lnTo>
                  <a:lnTo>
                    <a:pt x="5568" y="821"/>
                  </a:lnTo>
                  <a:lnTo>
                    <a:pt x="5750" y="1003"/>
                  </a:lnTo>
                  <a:lnTo>
                    <a:pt x="5922" y="1185"/>
                  </a:lnTo>
                  <a:lnTo>
                    <a:pt x="6084" y="1377"/>
                  </a:lnTo>
                  <a:lnTo>
                    <a:pt x="6236" y="1570"/>
                  </a:lnTo>
                  <a:lnTo>
                    <a:pt x="6377" y="1772"/>
                  </a:lnTo>
                  <a:lnTo>
                    <a:pt x="6519" y="1985"/>
                  </a:lnTo>
                  <a:lnTo>
                    <a:pt x="6651" y="2197"/>
                  </a:lnTo>
                  <a:lnTo>
                    <a:pt x="6772" y="2420"/>
                  </a:lnTo>
                  <a:lnTo>
                    <a:pt x="6884" y="2643"/>
                  </a:lnTo>
                  <a:lnTo>
                    <a:pt x="6985" y="2876"/>
                  </a:lnTo>
                  <a:lnTo>
                    <a:pt x="7076" y="3108"/>
                  </a:lnTo>
                  <a:lnTo>
                    <a:pt x="7167" y="3341"/>
                  </a:lnTo>
                  <a:lnTo>
                    <a:pt x="7248" y="3584"/>
                  </a:lnTo>
                  <a:lnTo>
                    <a:pt x="7309" y="3827"/>
                  </a:lnTo>
                  <a:lnTo>
                    <a:pt x="7369" y="4070"/>
                  </a:lnTo>
                  <a:lnTo>
                    <a:pt x="7420" y="4313"/>
                  </a:lnTo>
                  <a:lnTo>
                    <a:pt x="7461" y="4566"/>
                  </a:lnTo>
                  <a:lnTo>
                    <a:pt x="7491" y="4819"/>
                  </a:lnTo>
                  <a:lnTo>
                    <a:pt x="7511" y="5062"/>
                  </a:lnTo>
                  <a:lnTo>
                    <a:pt x="7521" y="5315"/>
                  </a:lnTo>
                  <a:lnTo>
                    <a:pt x="7521" y="5568"/>
                  </a:lnTo>
                  <a:lnTo>
                    <a:pt x="7511" y="5821"/>
                  </a:lnTo>
                  <a:lnTo>
                    <a:pt x="7501" y="6064"/>
                  </a:lnTo>
                  <a:lnTo>
                    <a:pt x="7471" y="6317"/>
                  </a:lnTo>
                  <a:lnTo>
                    <a:pt x="7430" y="6560"/>
                  </a:lnTo>
                  <a:lnTo>
                    <a:pt x="7380" y="6813"/>
                  </a:lnTo>
                  <a:lnTo>
                    <a:pt x="7319" y="7056"/>
                  </a:lnTo>
                  <a:lnTo>
                    <a:pt x="7248" y="7289"/>
                  </a:lnTo>
                  <a:lnTo>
                    <a:pt x="7167" y="7532"/>
                  </a:lnTo>
                  <a:lnTo>
                    <a:pt x="7167" y="7532"/>
                  </a:lnTo>
                  <a:lnTo>
                    <a:pt x="7076" y="7765"/>
                  </a:lnTo>
                  <a:lnTo>
                    <a:pt x="6965" y="7998"/>
                  </a:lnTo>
                  <a:lnTo>
                    <a:pt x="6853" y="8220"/>
                  </a:lnTo>
                  <a:lnTo>
                    <a:pt x="6732" y="8443"/>
                  </a:lnTo>
                  <a:lnTo>
                    <a:pt x="6600" y="8656"/>
                  </a:lnTo>
                  <a:lnTo>
                    <a:pt x="6458" y="8858"/>
                  </a:lnTo>
                  <a:lnTo>
                    <a:pt x="6317" y="9061"/>
                  </a:lnTo>
                  <a:lnTo>
                    <a:pt x="6155" y="9253"/>
                  </a:lnTo>
                  <a:lnTo>
                    <a:pt x="5993" y="9445"/>
                  </a:lnTo>
                  <a:lnTo>
                    <a:pt x="5821" y="9627"/>
                  </a:lnTo>
                  <a:lnTo>
                    <a:pt x="5638" y="9810"/>
                  </a:lnTo>
                  <a:lnTo>
                    <a:pt x="5456" y="9972"/>
                  </a:lnTo>
                  <a:lnTo>
                    <a:pt x="5264" y="10133"/>
                  </a:lnTo>
                  <a:lnTo>
                    <a:pt x="5061" y="10295"/>
                  </a:lnTo>
                  <a:lnTo>
                    <a:pt x="4859" y="10437"/>
                  </a:lnTo>
                  <a:lnTo>
                    <a:pt x="4657" y="10579"/>
                  </a:lnTo>
                  <a:lnTo>
                    <a:pt x="4434" y="10710"/>
                  </a:lnTo>
                  <a:lnTo>
                    <a:pt x="4221" y="10832"/>
                  </a:lnTo>
                  <a:lnTo>
                    <a:pt x="3999" y="10943"/>
                  </a:lnTo>
                  <a:lnTo>
                    <a:pt x="3766" y="11055"/>
                  </a:lnTo>
                  <a:lnTo>
                    <a:pt x="3533" y="11156"/>
                  </a:lnTo>
                  <a:lnTo>
                    <a:pt x="3300" y="11237"/>
                  </a:lnTo>
                  <a:lnTo>
                    <a:pt x="3057" y="11318"/>
                  </a:lnTo>
                  <a:lnTo>
                    <a:pt x="2824" y="11389"/>
                  </a:lnTo>
                  <a:lnTo>
                    <a:pt x="2581" y="11449"/>
                  </a:lnTo>
                  <a:lnTo>
                    <a:pt x="2328" y="11500"/>
                  </a:lnTo>
                  <a:lnTo>
                    <a:pt x="2085" y="11541"/>
                  </a:lnTo>
                  <a:lnTo>
                    <a:pt x="1832" y="11561"/>
                  </a:lnTo>
                  <a:lnTo>
                    <a:pt x="1589" y="11581"/>
                  </a:lnTo>
                  <a:lnTo>
                    <a:pt x="1336" y="11591"/>
                  </a:lnTo>
                  <a:lnTo>
                    <a:pt x="1083" y="11591"/>
                  </a:lnTo>
                  <a:lnTo>
                    <a:pt x="830" y="11571"/>
                  </a:lnTo>
                  <a:lnTo>
                    <a:pt x="830" y="11571"/>
                  </a:lnTo>
                  <a:lnTo>
                    <a:pt x="850" y="11277"/>
                  </a:lnTo>
                  <a:lnTo>
                    <a:pt x="861" y="10984"/>
                  </a:lnTo>
                  <a:lnTo>
                    <a:pt x="861" y="10680"/>
                  </a:lnTo>
                  <a:lnTo>
                    <a:pt x="850" y="10387"/>
                  </a:lnTo>
                  <a:lnTo>
                    <a:pt x="830" y="10093"/>
                  </a:lnTo>
                  <a:lnTo>
                    <a:pt x="800" y="9799"/>
                  </a:lnTo>
                  <a:lnTo>
                    <a:pt x="759" y="9506"/>
                  </a:lnTo>
                  <a:lnTo>
                    <a:pt x="719" y="9212"/>
                  </a:lnTo>
                  <a:lnTo>
                    <a:pt x="618" y="8615"/>
                  </a:lnTo>
                  <a:lnTo>
                    <a:pt x="496" y="8028"/>
                  </a:lnTo>
                  <a:lnTo>
                    <a:pt x="263" y="6854"/>
                  </a:lnTo>
                  <a:lnTo>
                    <a:pt x="263" y="6854"/>
                  </a:lnTo>
                  <a:lnTo>
                    <a:pt x="162" y="6267"/>
                  </a:lnTo>
                  <a:lnTo>
                    <a:pt x="112" y="5963"/>
                  </a:lnTo>
                  <a:lnTo>
                    <a:pt x="71" y="5669"/>
                  </a:lnTo>
                  <a:lnTo>
                    <a:pt x="41" y="5366"/>
                  </a:lnTo>
                  <a:lnTo>
                    <a:pt x="20" y="5072"/>
                  </a:lnTo>
                  <a:lnTo>
                    <a:pt x="10" y="4769"/>
                  </a:lnTo>
                  <a:lnTo>
                    <a:pt x="0" y="4465"/>
                  </a:lnTo>
                  <a:lnTo>
                    <a:pt x="10" y="4171"/>
                  </a:lnTo>
                  <a:lnTo>
                    <a:pt x="31" y="3878"/>
                  </a:lnTo>
                  <a:lnTo>
                    <a:pt x="61" y="3584"/>
                  </a:lnTo>
                  <a:lnTo>
                    <a:pt x="101" y="3291"/>
                  </a:lnTo>
                  <a:lnTo>
                    <a:pt x="162" y="2997"/>
                  </a:lnTo>
                  <a:lnTo>
                    <a:pt x="243" y="2714"/>
                  </a:lnTo>
                  <a:lnTo>
                    <a:pt x="334" y="2440"/>
                  </a:lnTo>
                  <a:lnTo>
                    <a:pt x="446" y="2167"/>
                  </a:lnTo>
                  <a:lnTo>
                    <a:pt x="446" y="2167"/>
                  </a:lnTo>
                  <a:lnTo>
                    <a:pt x="506" y="2025"/>
                  </a:lnTo>
                  <a:lnTo>
                    <a:pt x="577" y="1894"/>
                  </a:lnTo>
                  <a:lnTo>
                    <a:pt x="658" y="1762"/>
                  </a:lnTo>
                  <a:lnTo>
                    <a:pt x="729" y="1641"/>
                  </a:lnTo>
                  <a:lnTo>
                    <a:pt x="911" y="1388"/>
                  </a:lnTo>
                  <a:lnTo>
                    <a:pt x="1104" y="1155"/>
                  </a:lnTo>
                  <a:lnTo>
                    <a:pt x="1316" y="942"/>
                  </a:lnTo>
                  <a:lnTo>
                    <a:pt x="1549" y="740"/>
                  </a:lnTo>
                  <a:lnTo>
                    <a:pt x="1792" y="568"/>
                  </a:lnTo>
                  <a:lnTo>
                    <a:pt x="1913" y="487"/>
                  </a:lnTo>
                  <a:lnTo>
                    <a:pt x="2045" y="406"/>
                  </a:lnTo>
                  <a:lnTo>
                    <a:pt x="2177" y="335"/>
                  </a:lnTo>
                  <a:lnTo>
                    <a:pt x="2308" y="274"/>
                  </a:lnTo>
                  <a:lnTo>
                    <a:pt x="2440" y="213"/>
                  </a:lnTo>
                  <a:lnTo>
                    <a:pt x="2581" y="163"/>
                  </a:lnTo>
                  <a:lnTo>
                    <a:pt x="2713" y="112"/>
                  </a:lnTo>
                  <a:lnTo>
                    <a:pt x="2855" y="82"/>
                  </a:lnTo>
                  <a:lnTo>
                    <a:pt x="2996" y="51"/>
                  </a:lnTo>
                  <a:lnTo>
                    <a:pt x="3138" y="21"/>
                  </a:lnTo>
                  <a:lnTo>
                    <a:pt x="3280" y="11"/>
                  </a:lnTo>
                  <a:lnTo>
                    <a:pt x="3422" y="1"/>
                  </a:lnTo>
                  <a:lnTo>
                    <a:pt x="3573" y="1"/>
                  </a:lnTo>
                  <a:lnTo>
                    <a:pt x="3715" y="11"/>
                  </a:lnTo>
                  <a:lnTo>
                    <a:pt x="3857" y="31"/>
                  </a:lnTo>
                  <a:lnTo>
                    <a:pt x="3999" y="51"/>
                  </a:lnTo>
                  <a:lnTo>
                    <a:pt x="4140" y="92"/>
                  </a:lnTo>
                  <a:lnTo>
                    <a:pt x="4282" y="132"/>
                  </a:lnTo>
                </a:path>
              </a:pathLst>
            </a:cu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66;p15">
              <a:extLst>
                <a:ext uri="{FF2B5EF4-FFF2-40B4-BE49-F238E27FC236}">
                  <a16:creationId xmlns:a16="http://schemas.microsoft.com/office/drawing/2014/main" id="{9F26AFB0-F7B9-1263-740B-97BCD0FB9BC6}"/>
                </a:ext>
              </a:extLst>
            </p:cNvPr>
            <p:cNvSpPr/>
            <p:nvPr/>
          </p:nvSpPr>
          <p:spPr>
            <a:xfrm>
              <a:off x="1204475" y="2213075"/>
              <a:ext cx="188075" cy="289800"/>
            </a:xfrm>
            <a:custGeom>
              <a:avLst/>
              <a:gdLst/>
              <a:ahLst/>
              <a:cxnLst/>
              <a:rect l="l" t="t" r="r" b="b"/>
              <a:pathLst>
                <a:path w="7523" h="11592" extrusionOk="0">
                  <a:moveTo>
                    <a:pt x="3949" y="1"/>
                  </a:moveTo>
                  <a:lnTo>
                    <a:pt x="3807" y="11"/>
                  </a:lnTo>
                  <a:lnTo>
                    <a:pt x="3665" y="31"/>
                  </a:lnTo>
                  <a:lnTo>
                    <a:pt x="3524" y="51"/>
                  </a:lnTo>
                  <a:lnTo>
                    <a:pt x="3382" y="92"/>
                  </a:lnTo>
                  <a:lnTo>
                    <a:pt x="3240" y="132"/>
                  </a:lnTo>
                  <a:lnTo>
                    <a:pt x="2532" y="335"/>
                  </a:lnTo>
                  <a:lnTo>
                    <a:pt x="2329" y="497"/>
                  </a:lnTo>
                  <a:lnTo>
                    <a:pt x="2137" y="649"/>
                  </a:lnTo>
                  <a:lnTo>
                    <a:pt x="1955" y="821"/>
                  </a:lnTo>
                  <a:lnTo>
                    <a:pt x="1772" y="1003"/>
                  </a:lnTo>
                  <a:lnTo>
                    <a:pt x="1600" y="1185"/>
                  </a:lnTo>
                  <a:lnTo>
                    <a:pt x="1438" y="1377"/>
                  </a:lnTo>
                  <a:lnTo>
                    <a:pt x="1287" y="1570"/>
                  </a:lnTo>
                  <a:lnTo>
                    <a:pt x="1145" y="1772"/>
                  </a:lnTo>
                  <a:lnTo>
                    <a:pt x="1003" y="1985"/>
                  </a:lnTo>
                  <a:lnTo>
                    <a:pt x="871" y="2197"/>
                  </a:lnTo>
                  <a:lnTo>
                    <a:pt x="750" y="2420"/>
                  </a:lnTo>
                  <a:lnTo>
                    <a:pt x="639" y="2643"/>
                  </a:lnTo>
                  <a:lnTo>
                    <a:pt x="537" y="2876"/>
                  </a:lnTo>
                  <a:lnTo>
                    <a:pt x="446" y="3108"/>
                  </a:lnTo>
                  <a:lnTo>
                    <a:pt x="355" y="3341"/>
                  </a:lnTo>
                  <a:lnTo>
                    <a:pt x="274" y="3584"/>
                  </a:lnTo>
                  <a:lnTo>
                    <a:pt x="214" y="3827"/>
                  </a:lnTo>
                  <a:lnTo>
                    <a:pt x="153" y="4070"/>
                  </a:lnTo>
                  <a:lnTo>
                    <a:pt x="102" y="4313"/>
                  </a:lnTo>
                  <a:lnTo>
                    <a:pt x="62" y="4566"/>
                  </a:lnTo>
                  <a:lnTo>
                    <a:pt x="31" y="4819"/>
                  </a:lnTo>
                  <a:lnTo>
                    <a:pt x="11" y="5062"/>
                  </a:lnTo>
                  <a:lnTo>
                    <a:pt x="1" y="5315"/>
                  </a:lnTo>
                  <a:lnTo>
                    <a:pt x="1" y="5568"/>
                  </a:lnTo>
                  <a:lnTo>
                    <a:pt x="11" y="5821"/>
                  </a:lnTo>
                  <a:lnTo>
                    <a:pt x="21" y="6064"/>
                  </a:lnTo>
                  <a:lnTo>
                    <a:pt x="52" y="6317"/>
                  </a:lnTo>
                  <a:lnTo>
                    <a:pt x="92" y="6560"/>
                  </a:lnTo>
                  <a:lnTo>
                    <a:pt x="143" y="6813"/>
                  </a:lnTo>
                  <a:lnTo>
                    <a:pt x="203" y="7056"/>
                  </a:lnTo>
                  <a:lnTo>
                    <a:pt x="274" y="7289"/>
                  </a:lnTo>
                  <a:lnTo>
                    <a:pt x="355" y="7532"/>
                  </a:lnTo>
                  <a:lnTo>
                    <a:pt x="446" y="7765"/>
                  </a:lnTo>
                  <a:lnTo>
                    <a:pt x="558" y="7998"/>
                  </a:lnTo>
                  <a:lnTo>
                    <a:pt x="669" y="8220"/>
                  </a:lnTo>
                  <a:lnTo>
                    <a:pt x="791" y="8443"/>
                  </a:lnTo>
                  <a:lnTo>
                    <a:pt x="922" y="8656"/>
                  </a:lnTo>
                  <a:lnTo>
                    <a:pt x="1064" y="8858"/>
                  </a:lnTo>
                  <a:lnTo>
                    <a:pt x="1206" y="9061"/>
                  </a:lnTo>
                  <a:lnTo>
                    <a:pt x="1367" y="9253"/>
                  </a:lnTo>
                  <a:lnTo>
                    <a:pt x="1529" y="9445"/>
                  </a:lnTo>
                  <a:lnTo>
                    <a:pt x="1702" y="9627"/>
                  </a:lnTo>
                  <a:lnTo>
                    <a:pt x="1884" y="9810"/>
                  </a:lnTo>
                  <a:lnTo>
                    <a:pt x="2066" y="9972"/>
                  </a:lnTo>
                  <a:lnTo>
                    <a:pt x="2258" y="10133"/>
                  </a:lnTo>
                  <a:lnTo>
                    <a:pt x="2461" y="10295"/>
                  </a:lnTo>
                  <a:lnTo>
                    <a:pt x="2663" y="10437"/>
                  </a:lnTo>
                  <a:lnTo>
                    <a:pt x="2866" y="10579"/>
                  </a:lnTo>
                  <a:lnTo>
                    <a:pt x="3088" y="10710"/>
                  </a:lnTo>
                  <a:lnTo>
                    <a:pt x="3301" y="10832"/>
                  </a:lnTo>
                  <a:lnTo>
                    <a:pt x="3524" y="10943"/>
                  </a:lnTo>
                  <a:lnTo>
                    <a:pt x="3756" y="11055"/>
                  </a:lnTo>
                  <a:lnTo>
                    <a:pt x="3989" y="11156"/>
                  </a:lnTo>
                  <a:lnTo>
                    <a:pt x="4222" y="11237"/>
                  </a:lnTo>
                  <a:lnTo>
                    <a:pt x="4465" y="11318"/>
                  </a:lnTo>
                  <a:lnTo>
                    <a:pt x="4698" y="11389"/>
                  </a:lnTo>
                  <a:lnTo>
                    <a:pt x="4941" y="11449"/>
                  </a:lnTo>
                  <a:lnTo>
                    <a:pt x="5194" y="11500"/>
                  </a:lnTo>
                  <a:lnTo>
                    <a:pt x="5437" y="11541"/>
                  </a:lnTo>
                  <a:lnTo>
                    <a:pt x="5690" y="11561"/>
                  </a:lnTo>
                  <a:lnTo>
                    <a:pt x="5933" y="11581"/>
                  </a:lnTo>
                  <a:lnTo>
                    <a:pt x="6186" y="11591"/>
                  </a:lnTo>
                  <a:lnTo>
                    <a:pt x="6439" y="11591"/>
                  </a:lnTo>
                  <a:lnTo>
                    <a:pt x="6692" y="11571"/>
                  </a:lnTo>
                  <a:lnTo>
                    <a:pt x="6672" y="11277"/>
                  </a:lnTo>
                  <a:lnTo>
                    <a:pt x="6662" y="10984"/>
                  </a:lnTo>
                  <a:lnTo>
                    <a:pt x="6662" y="10680"/>
                  </a:lnTo>
                  <a:lnTo>
                    <a:pt x="6672" y="10387"/>
                  </a:lnTo>
                  <a:lnTo>
                    <a:pt x="6692" y="10093"/>
                  </a:lnTo>
                  <a:lnTo>
                    <a:pt x="6722" y="9799"/>
                  </a:lnTo>
                  <a:lnTo>
                    <a:pt x="6763" y="9506"/>
                  </a:lnTo>
                  <a:lnTo>
                    <a:pt x="6803" y="9212"/>
                  </a:lnTo>
                  <a:lnTo>
                    <a:pt x="6905" y="8615"/>
                  </a:lnTo>
                  <a:lnTo>
                    <a:pt x="7026" y="8028"/>
                  </a:lnTo>
                  <a:lnTo>
                    <a:pt x="7259" y="6854"/>
                  </a:lnTo>
                  <a:lnTo>
                    <a:pt x="7360" y="6267"/>
                  </a:lnTo>
                  <a:lnTo>
                    <a:pt x="7411" y="5963"/>
                  </a:lnTo>
                  <a:lnTo>
                    <a:pt x="7451" y="5669"/>
                  </a:lnTo>
                  <a:lnTo>
                    <a:pt x="7482" y="5366"/>
                  </a:lnTo>
                  <a:lnTo>
                    <a:pt x="7502" y="5072"/>
                  </a:lnTo>
                  <a:lnTo>
                    <a:pt x="7512" y="4769"/>
                  </a:lnTo>
                  <a:lnTo>
                    <a:pt x="7522" y="4465"/>
                  </a:lnTo>
                  <a:lnTo>
                    <a:pt x="7512" y="4171"/>
                  </a:lnTo>
                  <a:lnTo>
                    <a:pt x="7492" y="3878"/>
                  </a:lnTo>
                  <a:lnTo>
                    <a:pt x="7461" y="3584"/>
                  </a:lnTo>
                  <a:lnTo>
                    <a:pt x="7421" y="3291"/>
                  </a:lnTo>
                  <a:lnTo>
                    <a:pt x="7360" y="2997"/>
                  </a:lnTo>
                  <a:lnTo>
                    <a:pt x="7279" y="2714"/>
                  </a:lnTo>
                  <a:lnTo>
                    <a:pt x="7188" y="2440"/>
                  </a:lnTo>
                  <a:lnTo>
                    <a:pt x="7077" y="2167"/>
                  </a:lnTo>
                  <a:lnTo>
                    <a:pt x="7016" y="2025"/>
                  </a:lnTo>
                  <a:lnTo>
                    <a:pt x="6945" y="1894"/>
                  </a:lnTo>
                  <a:lnTo>
                    <a:pt x="6864" y="1762"/>
                  </a:lnTo>
                  <a:lnTo>
                    <a:pt x="6783" y="1641"/>
                  </a:lnTo>
                  <a:lnTo>
                    <a:pt x="6611" y="1388"/>
                  </a:lnTo>
                  <a:lnTo>
                    <a:pt x="6419" y="1155"/>
                  </a:lnTo>
                  <a:lnTo>
                    <a:pt x="6206" y="942"/>
                  </a:lnTo>
                  <a:lnTo>
                    <a:pt x="5973" y="740"/>
                  </a:lnTo>
                  <a:lnTo>
                    <a:pt x="5730" y="568"/>
                  </a:lnTo>
                  <a:lnTo>
                    <a:pt x="5609" y="487"/>
                  </a:lnTo>
                  <a:lnTo>
                    <a:pt x="5477" y="406"/>
                  </a:lnTo>
                  <a:lnTo>
                    <a:pt x="5346" y="335"/>
                  </a:lnTo>
                  <a:lnTo>
                    <a:pt x="5214" y="274"/>
                  </a:lnTo>
                  <a:lnTo>
                    <a:pt x="5082" y="213"/>
                  </a:lnTo>
                  <a:lnTo>
                    <a:pt x="4941" y="163"/>
                  </a:lnTo>
                  <a:lnTo>
                    <a:pt x="4809" y="112"/>
                  </a:lnTo>
                  <a:lnTo>
                    <a:pt x="4667" y="82"/>
                  </a:lnTo>
                  <a:lnTo>
                    <a:pt x="4526" y="51"/>
                  </a:lnTo>
                  <a:lnTo>
                    <a:pt x="4384" y="21"/>
                  </a:lnTo>
                  <a:lnTo>
                    <a:pt x="4242" y="11"/>
                  </a:lnTo>
                  <a:lnTo>
                    <a:pt x="4101"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67;p15">
              <a:extLst>
                <a:ext uri="{FF2B5EF4-FFF2-40B4-BE49-F238E27FC236}">
                  <a16:creationId xmlns:a16="http://schemas.microsoft.com/office/drawing/2014/main" id="{D5335B7A-3FAF-1AD4-6FD4-717AFE99A187}"/>
                </a:ext>
              </a:extLst>
            </p:cNvPr>
            <p:cNvSpPr/>
            <p:nvPr/>
          </p:nvSpPr>
          <p:spPr>
            <a:xfrm>
              <a:off x="1204475" y="2213075"/>
              <a:ext cx="188075" cy="289800"/>
            </a:xfrm>
            <a:custGeom>
              <a:avLst/>
              <a:gdLst/>
              <a:ahLst/>
              <a:cxnLst/>
              <a:rect l="l" t="t" r="r" b="b"/>
              <a:pathLst>
                <a:path w="7523" h="11592" fill="none" extrusionOk="0">
                  <a:moveTo>
                    <a:pt x="2532" y="335"/>
                  </a:moveTo>
                  <a:lnTo>
                    <a:pt x="2532" y="335"/>
                  </a:lnTo>
                  <a:lnTo>
                    <a:pt x="2329" y="497"/>
                  </a:lnTo>
                  <a:lnTo>
                    <a:pt x="2137" y="649"/>
                  </a:lnTo>
                  <a:lnTo>
                    <a:pt x="1955" y="821"/>
                  </a:lnTo>
                  <a:lnTo>
                    <a:pt x="1772" y="1003"/>
                  </a:lnTo>
                  <a:lnTo>
                    <a:pt x="1600" y="1185"/>
                  </a:lnTo>
                  <a:lnTo>
                    <a:pt x="1438" y="1377"/>
                  </a:lnTo>
                  <a:lnTo>
                    <a:pt x="1287" y="1570"/>
                  </a:lnTo>
                  <a:lnTo>
                    <a:pt x="1145" y="1772"/>
                  </a:lnTo>
                  <a:lnTo>
                    <a:pt x="1003" y="1985"/>
                  </a:lnTo>
                  <a:lnTo>
                    <a:pt x="871" y="2197"/>
                  </a:lnTo>
                  <a:lnTo>
                    <a:pt x="750" y="2420"/>
                  </a:lnTo>
                  <a:lnTo>
                    <a:pt x="639" y="2643"/>
                  </a:lnTo>
                  <a:lnTo>
                    <a:pt x="537" y="2876"/>
                  </a:lnTo>
                  <a:lnTo>
                    <a:pt x="446" y="3108"/>
                  </a:lnTo>
                  <a:lnTo>
                    <a:pt x="355" y="3341"/>
                  </a:lnTo>
                  <a:lnTo>
                    <a:pt x="274" y="3584"/>
                  </a:lnTo>
                  <a:lnTo>
                    <a:pt x="214" y="3827"/>
                  </a:lnTo>
                  <a:lnTo>
                    <a:pt x="153" y="4070"/>
                  </a:lnTo>
                  <a:lnTo>
                    <a:pt x="102" y="4313"/>
                  </a:lnTo>
                  <a:lnTo>
                    <a:pt x="62" y="4566"/>
                  </a:lnTo>
                  <a:lnTo>
                    <a:pt x="31" y="4819"/>
                  </a:lnTo>
                  <a:lnTo>
                    <a:pt x="11" y="5062"/>
                  </a:lnTo>
                  <a:lnTo>
                    <a:pt x="1" y="5315"/>
                  </a:lnTo>
                  <a:lnTo>
                    <a:pt x="1" y="5568"/>
                  </a:lnTo>
                  <a:lnTo>
                    <a:pt x="11" y="5821"/>
                  </a:lnTo>
                  <a:lnTo>
                    <a:pt x="21" y="6064"/>
                  </a:lnTo>
                  <a:lnTo>
                    <a:pt x="52" y="6317"/>
                  </a:lnTo>
                  <a:lnTo>
                    <a:pt x="92" y="6560"/>
                  </a:lnTo>
                  <a:lnTo>
                    <a:pt x="143" y="6813"/>
                  </a:lnTo>
                  <a:lnTo>
                    <a:pt x="203" y="7056"/>
                  </a:lnTo>
                  <a:lnTo>
                    <a:pt x="274" y="7289"/>
                  </a:lnTo>
                  <a:lnTo>
                    <a:pt x="355" y="7532"/>
                  </a:lnTo>
                  <a:lnTo>
                    <a:pt x="355" y="7532"/>
                  </a:lnTo>
                  <a:lnTo>
                    <a:pt x="446" y="7765"/>
                  </a:lnTo>
                  <a:lnTo>
                    <a:pt x="558" y="7998"/>
                  </a:lnTo>
                  <a:lnTo>
                    <a:pt x="669" y="8220"/>
                  </a:lnTo>
                  <a:lnTo>
                    <a:pt x="791" y="8443"/>
                  </a:lnTo>
                  <a:lnTo>
                    <a:pt x="922" y="8656"/>
                  </a:lnTo>
                  <a:lnTo>
                    <a:pt x="1064" y="8858"/>
                  </a:lnTo>
                  <a:lnTo>
                    <a:pt x="1206" y="9061"/>
                  </a:lnTo>
                  <a:lnTo>
                    <a:pt x="1367" y="9253"/>
                  </a:lnTo>
                  <a:lnTo>
                    <a:pt x="1529" y="9445"/>
                  </a:lnTo>
                  <a:lnTo>
                    <a:pt x="1702" y="9627"/>
                  </a:lnTo>
                  <a:lnTo>
                    <a:pt x="1884" y="9810"/>
                  </a:lnTo>
                  <a:lnTo>
                    <a:pt x="2066" y="9972"/>
                  </a:lnTo>
                  <a:lnTo>
                    <a:pt x="2258" y="10133"/>
                  </a:lnTo>
                  <a:lnTo>
                    <a:pt x="2461" y="10295"/>
                  </a:lnTo>
                  <a:lnTo>
                    <a:pt x="2663" y="10437"/>
                  </a:lnTo>
                  <a:lnTo>
                    <a:pt x="2866" y="10579"/>
                  </a:lnTo>
                  <a:lnTo>
                    <a:pt x="3088" y="10710"/>
                  </a:lnTo>
                  <a:lnTo>
                    <a:pt x="3301" y="10832"/>
                  </a:lnTo>
                  <a:lnTo>
                    <a:pt x="3524" y="10943"/>
                  </a:lnTo>
                  <a:lnTo>
                    <a:pt x="3756" y="11055"/>
                  </a:lnTo>
                  <a:lnTo>
                    <a:pt x="3989" y="11156"/>
                  </a:lnTo>
                  <a:lnTo>
                    <a:pt x="4222" y="11237"/>
                  </a:lnTo>
                  <a:lnTo>
                    <a:pt x="4465" y="11318"/>
                  </a:lnTo>
                  <a:lnTo>
                    <a:pt x="4698" y="11389"/>
                  </a:lnTo>
                  <a:lnTo>
                    <a:pt x="4941" y="11449"/>
                  </a:lnTo>
                  <a:lnTo>
                    <a:pt x="5194" y="11500"/>
                  </a:lnTo>
                  <a:lnTo>
                    <a:pt x="5437" y="11541"/>
                  </a:lnTo>
                  <a:lnTo>
                    <a:pt x="5690" y="11561"/>
                  </a:lnTo>
                  <a:lnTo>
                    <a:pt x="5933" y="11581"/>
                  </a:lnTo>
                  <a:lnTo>
                    <a:pt x="6186" y="11591"/>
                  </a:lnTo>
                  <a:lnTo>
                    <a:pt x="6439" y="11591"/>
                  </a:lnTo>
                  <a:lnTo>
                    <a:pt x="6692" y="11571"/>
                  </a:lnTo>
                  <a:lnTo>
                    <a:pt x="6692" y="11571"/>
                  </a:lnTo>
                  <a:lnTo>
                    <a:pt x="6672" y="11277"/>
                  </a:lnTo>
                  <a:lnTo>
                    <a:pt x="6662" y="10984"/>
                  </a:lnTo>
                  <a:lnTo>
                    <a:pt x="6662" y="10680"/>
                  </a:lnTo>
                  <a:lnTo>
                    <a:pt x="6672" y="10387"/>
                  </a:lnTo>
                  <a:lnTo>
                    <a:pt x="6692" y="10093"/>
                  </a:lnTo>
                  <a:lnTo>
                    <a:pt x="6722" y="9799"/>
                  </a:lnTo>
                  <a:lnTo>
                    <a:pt x="6763" y="9506"/>
                  </a:lnTo>
                  <a:lnTo>
                    <a:pt x="6803" y="9212"/>
                  </a:lnTo>
                  <a:lnTo>
                    <a:pt x="6905" y="8615"/>
                  </a:lnTo>
                  <a:lnTo>
                    <a:pt x="7026" y="8028"/>
                  </a:lnTo>
                  <a:lnTo>
                    <a:pt x="7259" y="6854"/>
                  </a:lnTo>
                  <a:lnTo>
                    <a:pt x="7259" y="6854"/>
                  </a:lnTo>
                  <a:lnTo>
                    <a:pt x="7360" y="6267"/>
                  </a:lnTo>
                  <a:lnTo>
                    <a:pt x="7411" y="5963"/>
                  </a:lnTo>
                  <a:lnTo>
                    <a:pt x="7451" y="5669"/>
                  </a:lnTo>
                  <a:lnTo>
                    <a:pt x="7482" y="5366"/>
                  </a:lnTo>
                  <a:lnTo>
                    <a:pt x="7502" y="5072"/>
                  </a:lnTo>
                  <a:lnTo>
                    <a:pt x="7512" y="4769"/>
                  </a:lnTo>
                  <a:lnTo>
                    <a:pt x="7522" y="4465"/>
                  </a:lnTo>
                  <a:lnTo>
                    <a:pt x="7512" y="4171"/>
                  </a:lnTo>
                  <a:lnTo>
                    <a:pt x="7492" y="3878"/>
                  </a:lnTo>
                  <a:lnTo>
                    <a:pt x="7461" y="3584"/>
                  </a:lnTo>
                  <a:lnTo>
                    <a:pt x="7421" y="3291"/>
                  </a:lnTo>
                  <a:lnTo>
                    <a:pt x="7360" y="2997"/>
                  </a:lnTo>
                  <a:lnTo>
                    <a:pt x="7279" y="2714"/>
                  </a:lnTo>
                  <a:lnTo>
                    <a:pt x="7188" y="2440"/>
                  </a:lnTo>
                  <a:lnTo>
                    <a:pt x="7077" y="2167"/>
                  </a:lnTo>
                  <a:lnTo>
                    <a:pt x="7077" y="2167"/>
                  </a:lnTo>
                  <a:lnTo>
                    <a:pt x="7016" y="2025"/>
                  </a:lnTo>
                  <a:lnTo>
                    <a:pt x="6945" y="1894"/>
                  </a:lnTo>
                  <a:lnTo>
                    <a:pt x="6864" y="1762"/>
                  </a:lnTo>
                  <a:lnTo>
                    <a:pt x="6783" y="1641"/>
                  </a:lnTo>
                  <a:lnTo>
                    <a:pt x="6611" y="1388"/>
                  </a:lnTo>
                  <a:lnTo>
                    <a:pt x="6419" y="1155"/>
                  </a:lnTo>
                  <a:lnTo>
                    <a:pt x="6206" y="942"/>
                  </a:lnTo>
                  <a:lnTo>
                    <a:pt x="5973" y="740"/>
                  </a:lnTo>
                  <a:lnTo>
                    <a:pt x="5730" y="568"/>
                  </a:lnTo>
                  <a:lnTo>
                    <a:pt x="5609" y="487"/>
                  </a:lnTo>
                  <a:lnTo>
                    <a:pt x="5477" y="406"/>
                  </a:lnTo>
                  <a:lnTo>
                    <a:pt x="5346" y="335"/>
                  </a:lnTo>
                  <a:lnTo>
                    <a:pt x="5214" y="274"/>
                  </a:lnTo>
                  <a:lnTo>
                    <a:pt x="5082" y="213"/>
                  </a:lnTo>
                  <a:lnTo>
                    <a:pt x="4941" y="163"/>
                  </a:lnTo>
                  <a:lnTo>
                    <a:pt x="4809" y="112"/>
                  </a:lnTo>
                  <a:lnTo>
                    <a:pt x="4667" y="82"/>
                  </a:lnTo>
                  <a:lnTo>
                    <a:pt x="4526" y="51"/>
                  </a:lnTo>
                  <a:lnTo>
                    <a:pt x="4384" y="21"/>
                  </a:lnTo>
                  <a:lnTo>
                    <a:pt x="4242" y="11"/>
                  </a:lnTo>
                  <a:lnTo>
                    <a:pt x="4101" y="1"/>
                  </a:lnTo>
                  <a:lnTo>
                    <a:pt x="3949" y="1"/>
                  </a:lnTo>
                  <a:lnTo>
                    <a:pt x="3807" y="11"/>
                  </a:lnTo>
                  <a:lnTo>
                    <a:pt x="3665" y="31"/>
                  </a:lnTo>
                  <a:lnTo>
                    <a:pt x="3524" y="51"/>
                  </a:lnTo>
                  <a:lnTo>
                    <a:pt x="3382" y="92"/>
                  </a:lnTo>
                  <a:lnTo>
                    <a:pt x="3240" y="132"/>
                  </a:lnTo>
                </a:path>
              </a:pathLst>
            </a:cu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68;p15">
              <a:extLst>
                <a:ext uri="{FF2B5EF4-FFF2-40B4-BE49-F238E27FC236}">
                  <a16:creationId xmlns:a16="http://schemas.microsoft.com/office/drawing/2014/main" id="{09D35EFC-CBE2-3506-367B-A8B17E9ECDC4}"/>
                </a:ext>
              </a:extLst>
            </p:cNvPr>
            <p:cNvSpPr/>
            <p:nvPr/>
          </p:nvSpPr>
          <p:spPr>
            <a:xfrm>
              <a:off x="1271550" y="1755300"/>
              <a:ext cx="904225" cy="912300"/>
            </a:xfrm>
            <a:custGeom>
              <a:avLst/>
              <a:gdLst/>
              <a:ahLst/>
              <a:cxnLst/>
              <a:rect l="l" t="t" r="r" b="b"/>
              <a:pathLst>
                <a:path w="36169" h="36492" extrusionOk="0">
                  <a:moveTo>
                    <a:pt x="17239" y="0"/>
                  </a:moveTo>
                  <a:lnTo>
                    <a:pt x="16814" y="10"/>
                  </a:lnTo>
                  <a:lnTo>
                    <a:pt x="16389" y="20"/>
                  </a:lnTo>
                  <a:lnTo>
                    <a:pt x="15974" y="41"/>
                  </a:lnTo>
                  <a:lnTo>
                    <a:pt x="15549" y="81"/>
                  </a:lnTo>
                  <a:lnTo>
                    <a:pt x="15134" y="122"/>
                  </a:lnTo>
                  <a:lnTo>
                    <a:pt x="14709" y="172"/>
                  </a:lnTo>
                  <a:lnTo>
                    <a:pt x="14293" y="233"/>
                  </a:lnTo>
                  <a:lnTo>
                    <a:pt x="13878" y="304"/>
                  </a:lnTo>
                  <a:lnTo>
                    <a:pt x="13474" y="385"/>
                  </a:lnTo>
                  <a:lnTo>
                    <a:pt x="13059" y="466"/>
                  </a:lnTo>
                  <a:lnTo>
                    <a:pt x="12654" y="567"/>
                  </a:lnTo>
                  <a:lnTo>
                    <a:pt x="12249" y="678"/>
                  </a:lnTo>
                  <a:lnTo>
                    <a:pt x="11844" y="790"/>
                  </a:lnTo>
                  <a:lnTo>
                    <a:pt x="11449" y="921"/>
                  </a:lnTo>
                  <a:lnTo>
                    <a:pt x="11054" y="1053"/>
                  </a:lnTo>
                  <a:lnTo>
                    <a:pt x="10659" y="1195"/>
                  </a:lnTo>
                  <a:lnTo>
                    <a:pt x="10275" y="1357"/>
                  </a:lnTo>
                  <a:lnTo>
                    <a:pt x="9890" y="1518"/>
                  </a:lnTo>
                  <a:lnTo>
                    <a:pt x="9506" y="1691"/>
                  </a:lnTo>
                  <a:lnTo>
                    <a:pt x="9131" y="1873"/>
                  </a:lnTo>
                  <a:lnTo>
                    <a:pt x="8756" y="2065"/>
                  </a:lnTo>
                  <a:lnTo>
                    <a:pt x="8392" y="2278"/>
                  </a:lnTo>
                  <a:lnTo>
                    <a:pt x="8028" y="2490"/>
                  </a:lnTo>
                  <a:lnTo>
                    <a:pt x="7673" y="2713"/>
                  </a:lnTo>
                  <a:lnTo>
                    <a:pt x="7319" y="2936"/>
                  </a:lnTo>
                  <a:lnTo>
                    <a:pt x="6975" y="3179"/>
                  </a:lnTo>
                  <a:lnTo>
                    <a:pt x="6641" y="3432"/>
                  </a:lnTo>
                  <a:lnTo>
                    <a:pt x="6307" y="3695"/>
                  </a:lnTo>
                  <a:lnTo>
                    <a:pt x="5973" y="3968"/>
                  </a:lnTo>
                  <a:lnTo>
                    <a:pt x="5659" y="4252"/>
                  </a:lnTo>
                  <a:lnTo>
                    <a:pt x="5345" y="4545"/>
                  </a:lnTo>
                  <a:lnTo>
                    <a:pt x="5031" y="4839"/>
                  </a:lnTo>
                  <a:lnTo>
                    <a:pt x="4728" y="5152"/>
                  </a:lnTo>
                  <a:lnTo>
                    <a:pt x="4434" y="5476"/>
                  </a:lnTo>
                  <a:lnTo>
                    <a:pt x="4151" y="5810"/>
                  </a:lnTo>
                  <a:lnTo>
                    <a:pt x="3877" y="6144"/>
                  </a:lnTo>
                  <a:lnTo>
                    <a:pt x="3604" y="6499"/>
                  </a:lnTo>
                  <a:lnTo>
                    <a:pt x="3341" y="6863"/>
                  </a:lnTo>
                  <a:lnTo>
                    <a:pt x="3088" y="7228"/>
                  </a:lnTo>
                  <a:lnTo>
                    <a:pt x="2845" y="7612"/>
                  </a:lnTo>
                  <a:lnTo>
                    <a:pt x="2602" y="8007"/>
                  </a:lnTo>
                  <a:lnTo>
                    <a:pt x="2379" y="8412"/>
                  </a:lnTo>
                  <a:lnTo>
                    <a:pt x="2157" y="8817"/>
                  </a:lnTo>
                  <a:lnTo>
                    <a:pt x="1944" y="9242"/>
                  </a:lnTo>
                  <a:lnTo>
                    <a:pt x="1752" y="9677"/>
                  </a:lnTo>
                  <a:lnTo>
                    <a:pt x="1559" y="10123"/>
                  </a:lnTo>
                  <a:lnTo>
                    <a:pt x="1377" y="10568"/>
                  </a:lnTo>
                  <a:lnTo>
                    <a:pt x="1205" y="11034"/>
                  </a:lnTo>
                  <a:lnTo>
                    <a:pt x="1043" y="11509"/>
                  </a:lnTo>
                  <a:lnTo>
                    <a:pt x="901" y="11995"/>
                  </a:lnTo>
                  <a:lnTo>
                    <a:pt x="760" y="12491"/>
                  </a:lnTo>
                  <a:lnTo>
                    <a:pt x="628" y="12997"/>
                  </a:lnTo>
                  <a:lnTo>
                    <a:pt x="517" y="13514"/>
                  </a:lnTo>
                  <a:lnTo>
                    <a:pt x="405" y="14040"/>
                  </a:lnTo>
                  <a:lnTo>
                    <a:pt x="314" y="14577"/>
                  </a:lnTo>
                  <a:lnTo>
                    <a:pt x="233" y="15123"/>
                  </a:lnTo>
                  <a:lnTo>
                    <a:pt x="162" y="15680"/>
                  </a:lnTo>
                  <a:lnTo>
                    <a:pt x="112" y="16247"/>
                  </a:lnTo>
                  <a:lnTo>
                    <a:pt x="61" y="16824"/>
                  </a:lnTo>
                  <a:lnTo>
                    <a:pt x="31" y="17421"/>
                  </a:lnTo>
                  <a:lnTo>
                    <a:pt x="11" y="18018"/>
                  </a:lnTo>
                  <a:lnTo>
                    <a:pt x="0" y="18626"/>
                  </a:lnTo>
                  <a:lnTo>
                    <a:pt x="11" y="19668"/>
                  </a:lnTo>
                  <a:lnTo>
                    <a:pt x="41" y="20680"/>
                  </a:lnTo>
                  <a:lnTo>
                    <a:pt x="92" y="21672"/>
                  </a:lnTo>
                  <a:lnTo>
                    <a:pt x="122" y="22148"/>
                  </a:lnTo>
                  <a:lnTo>
                    <a:pt x="162" y="22624"/>
                  </a:lnTo>
                  <a:lnTo>
                    <a:pt x="203" y="23100"/>
                  </a:lnTo>
                  <a:lnTo>
                    <a:pt x="253" y="23555"/>
                  </a:lnTo>
                  <a:lnTo>
                    <a:pt x="304" y="24011"/>
                  </a:lnTo>
                  <a:lnTo>
                    <a:pt x="375" y="24456"/>
                  </a:lnTo>
                  <a:lnTo>
                    <a:pt x="446" y="24891"/>
                  </a:lnTo>
                  <a:lnTo>
                    <a:pt x="517" y="25327"/>
                  </a:lnTo>
                  <a:lnTo>
                    <a:pt x="598" y="25752"/>
                  </a:lnTo>
                  <a:lnTo>
                    <a:pt x="689" y="26167"/>
                  </a:lnTo>
                  <a:lnTo>
                    <a:pt x="790" y="26582"/>
                  </a:lnTo>
                  <a:lnTo>
                    <a:pt x="901" y="26977"/>
                  </a:lnTo>
                  <a:lnTo>
                    <a:pt x="1013" y="27372"/>
                  </a:lnTo>
                  <a:lnTo>
                    <a:pt x="1134" y="27756"/>
                  </a:lnTo>
                  <a:lnTo>
                    <a:pt x="1276" y="28141"/>
                  </a:lnTo>
                  <a:lnTo>
                    <a:pt x="1407" y="28505"/>
                  </a:lnTo>
                  <a:lnTo>
                    <a:pt x="1559" y="28870"/>
                  </a:lnTo>
                  <a:lnTo>
                    <a:pt x="1721" y="29224"/>
                  </a:lnTo>
                  <a:lnTo>
                    <a:pt x="1893" y="29578"/>
                  </a:lnTo>
                  <a:lnTo>
                    <a:pt x="2065" y="29912"/>
                  </a:lnTo>
                  <a:lnTo>
                    <a:pt x="2258" y="30246"/>
                  </a:lnTo>
                  <a:lnTo>
                    <a:pt x="2450" y="30570"/>
                  </a:lnTo>
                  <a:lnTo>
                    <a:pt x="2663" y="30884"/>
                  </a:lnTo>
                  <a:lnTo>
                    <a:pt x="2875" y="31188"/>
                  </a:lnTo>
                  <a:lnTo>
                    <a:pt x="3108" y="31491"/>
                  </a:lnTo>
                  <a:lnTo>
                    <a:pt x="3351" y="31785"/>
                  </a:lnTo>
                  <a:lnTo>
                    <a:pt x="3604" y="32068"/>
                  </a:lnTo>
                  <a:lnTo>
                    <a:pt x="3867" y="32342"/>
                  </a:lnTo>
                  <a:lnTo>
                    <a:pt x="4141" y="32605"/>
                  </a:lnTo>
                  <a:lnTo>
                    <a:pt x="4424" y="32858"/>
                  </a:lnTo>
                  <a:lnTo>
                    <a:pt x="4718" y="33111"/>
                  </a:lnTo>
                  <a:lnTo>
                    <a:pt x="5031" y="33354"/>
                  </a:lnTo>
                  <a:lnTo>
                    <a:pt x="5355" y="33587"/>
                  </a:lnTo>
                  <a:lnTo>
                    <a:pt x="5689" y="33809"/>
                  </a:lnTo>
                  <a:lnTo>
                    <a:pt x="6044" y="34022"/>
                  </a:lnTo>
                  <a:lnTo>
                    <a:pt x="6398" y="34224"/>
                  </a:lnTo>
                  <a:lnTo>
                    <a:pt x="6772" y="34427"/>
                  </a:lnTo>
                  <a:lnTo>
                    <a:pt x="7167" y="34619"/>
                  </a:lnTo>
                  <a:lnTo>
                    <a:pt x="7562" y="34791"/>
                  </a:lnTo>
                  <a:lnTo>
                    <a:pt x="7977" y="34963"/>
                  </a:lnTo>
                  <a:lnTo>
                    <a:pt x="8412" y="35125"/>
                  </a:lnTo>
                  <a:lnTo>
                    <a:pt x="8858" y="35287"/>
                  </a:lnTo>
                  <a:lnTo>
                    <a:pt x="9313" y="35429"/>
                  </a:lnTo>
                  <a:lnTo>
                    <a:pt x="9789" y="35561"/>
                  </a:lnTo>
                  <a:lnTo>
                    <a:pt x="10275" y="35692"/>
                  </a:lnTo>
                  <a:lnTo>
                    <a:pt x="10781" y="35804"/>
                  </a:lnTo>
                  <a:lnTo>
                    <a:pt x="11297" y="35915"/>
                  </a:lnTo>
                  <a:lnTo>
                    <a:pt x="11834" y="36016"/>
                  </a:lnTo>
                  <a:lnTo>
                    <a:pt x="12380" y="36107"/>
                  </a:lnTo>
                  <a:lnTo>
                    <a:pt x="12947" y="36188"/>
                  </a:lnTo>
                  <a:lnTo>
                    <a:pt x="13534" y="36259"/>
                  </a:lnTo>
                  <a:lnTo>
                    <a:pt x="14132" y="36320"/>
                  </a:lnTo>
                  <a:lnTo>
                    <a:pt x="14749" y="36370"/>
                  </a:lnTo>
                  <a:lnTo>
                    <a:pt x="15377" y="36411"/>
                  </a:lnTo>
                  <a:lnTo>
                    <a:pt x="16035" y="36451"/>
                  </a:lnTo>
                  <a:lnTo>
                    <a:pt x="16703" y="36472"/>
                  </a:lnTo>
                  <a:lnTo>
                    <a:pt x="17381" y="36482"/>
                  </a:lnTo>
                  <a:lnTo>
                    <a:pt x="18089" y="36492"/>
                  </a:lnTo>
                  <a:lnTo>
                    <a:pt x="18788" y="36482"/>
                  </a:lnTo>
                  <a:lnTo>
                    <a:pt x="19476" y="36472"/>
                  </a:lnTo>
                  <a:lnTo>
                    <a:pt x="20144" y="36451"/>
                  </a:lnTo>
                  <a:lnTo>
                    <a:pt x="20792" y="36411"/>
                  </a:lnTo>
                  <a:lnTo>
                    <a:pt x="21430" y="36370"/>
                  </a:lnTo>
                  <a:lnTo>
                    <a:pt x="22037" y="36320"/>
                  </a:lnTo>
                  <a:lnTo>
                    <a:pt x="22645" y="36259"/>
                  </a:lnTo>
                  <a:lnTo>
                    <a:pt x="23222" y="36188"/>
                  </a:lnTo>
                  <a:lnTo>
                    <a:pt x="23788" y="36107"/>
                  </a:lnTo>
                  <a:lnTo>
                    <a:pt x="24345" y="36016"/>
                  </a:lnTo>
                  <a:lnTo>
                    <a:pt x="24872" y="35915"/>
                  </a:lnTo>
                  <a:lnTo>
                    <a:pt x="25398" y="35804"/>
                  </a:lnTo>
                  <a:lnTo>
                    <a:pt x="25894" y="35692"/>
                  </a:lnTo>
                  <a:lnTo>
                    <a:pt x="26390" y="35561"/>
                  </a:lnTo>
                  <a:lnTo>
                    <a:pt x="26856" y="35429"/>
                  </a:lnTo>
                  <a:lnTo>
                    <a:pt x="27321" y="35287"/>
                  </a:lnTo>
                  <a:lnTo>
                    <a:pt x="27767" y="35125"/>
                  </a:lnTo>
                  <a:lnTo>
                    <a:pt x="28192" y="34963"/>
                  </a:lnTo>
                  <a:lnTo>
                    <a:pt x="28607" y="34791"/>
                  </a:lnTo>
                  <a:lnTo>
                    <a:pt x="29012" y="34619"/>
                  </a:lnTo>
                  <a:lnTo>
                    <a:pt x="29396" y="34427"/>
                  </a:lnTo>
                  <a:lnTo>
                    <a:pt x="29771" y="34224"/>
                  </a:lnTo>
                  <a:lnTo>
                    <a:pt x="30135" y="34022"/>
                  </a:lnTo>
                  <a:lnTo>
                    <a:pt x="30479" y="33809"/>
                  </a:lnTo>
                  <a:lnTo>
                    <a:pt x="30814" y="33587"/>
                  </a:lnTo>
                  <a:lnTo>
                    <a:pt x="31137" y="33354"/>
                  </a:lnTo>
                  <a:lnTo>
                    <a:pt x="31451" y="33111"/>
                  </a:lnTo>
                  <a:lnTo>
                    <a:pt x="31745" y="32858"/>
                  </a:lnTo>
                  <a:lnTo>
                    <a:pt x="32038" y="32605"/>
                  </a:lnTo>
                  <a:lnTo>
                    <a:pt x="32312" y="32342"/>
                  </a:lnTo>
                  <a:lnTo>
                    <a:pt x="32575" y="32068"/>
                  </a:lnTo>
                  <a:lnTo>
                    <a:pt x="32828" y="31785"/>
                  </a:lnTo>
                  <a:lnTo>
                    <a:pt x="33061" y="31491"/>
                  </a:lnTo>
                  <a:lnTo>
                    <a:pt x="33294" y="31188"/>
                  </a:lnTo>
                  <a:lnTo>
                    <a:pt x="33516" y="30884"/>
                  </a:lnTo>
                  <a:lnTo>
                    <a:pt x="33719" y="30570"/>
                  </a:lnTo>
                  <a:lnTo>
                    <a:pt x="33921" y="30246"/>
                  </a:lnTo>
                  <a:lnTo>
                    <a:pt x="34103" y="29912"/>
                  </a:lnTo>
                  <a:lnTo>
                    <a:pt x="34286" y="29578"/>
                  </a:lnTo>
                  <a:lnTo>
                    <a:pt x="34448" y="29224"/>
                  </a:lnTo>
                  <a:lnTo>
                    <a:pt x="34609" y="28870"/>
                  </a:lnTo>
                  <a:lnTo>
                    <a:pt x="34761" y="28505"/>
                  </a:lnTo>
                  <a:lnTo>
                    <a:pt x="34903" y="28141"/>
                  </a:lnTo>
                  <a:lnTo>
                    <a:pt x="35035" y="27756"/>
                  </a:lnTo>
                  <a:lnTo>
                    <a:pt x="35156" y="27372"/>
                  </a:lnTo>
                  <a:lnTo>
                    <a:pt x="35278" y="26977"/>
                  </a:lnTo>
                  <a:lnTo>
                    <a:pt x="35379" y="26582"/>
                  </a:lnTo>
                  <a:lnTo>
                    <a:pt x="35480" y="26167"/>
                  </a:lnTo>
                  <a:lnTo>
                    <a:pt x="35571" y="25752"/>
                  </a:lnTo>
                  <a:lnTo>
                    <a:pt x="35652" y="25327"/>
                  </a:lnTo>
                  <a:lnTo>
                    <a:pt x="35733" y="24891"/>
                  </a:lnTo>
                  <a:lnTo>
                    <a:pt x="35804" y="24456"/>
                  </a:lnTo>
                  <a:lnTo>
                    <a:pt x="35865" y="24011"/>
                  </a:lnTo>
                  <a:lnTo>
                    <a:pt x="35925" y="23555"/>
                  </a:lnTo>
                  <a:lnTo>
                    <a:pt x="35966" y="23100"/>
                  </a:lnTo>
                  <a:lnTo>
                    <a:pt x="36017" y="22624"/>
                  </a:lnTo>
                  <a:lnTo>
                    <a:pt x="36057" y="22148"/>
                  </a:lnTo>
                  <a:lnTo>
                    <a:pt x="36087" y="21672"/>
                  </a:lnTo>
                  <a:lnTo>
                    <a:pt x="36128" y="20680"/>
                  </a:lnTo>
                  <a:lnTo>
                    <a:pt x="36158" y="19668"/>
                  </a:lnTo>
                  <a:lnTo>
                    <a:pt x="36168" y="18626"/>
                  </a:lnTo>
                  <a:lnTo>
                    <a:pt x="36158" y="18089"/>
                  </a:lnTo>
                  <a:lnTo>
                    <a:pt x="36138" y="17553"/>
                  </a:lnTo>
                  <a:lnTo>
                    <a:pt x="36108" y="17026"/>
                  </a:lnTo>
                  <a:lnTo>
                    <a:pt x="36067" y="16500"/>
                  </a:lnTo>
                  <a:lnTo>
                    <a:pt x="36006" y="15994"/>
                  </a:lnTo>
                  <a:lnTo>
                    <a:pt x="35936" y="15488"/>
                  </a:lnTo>
                  <a:lnTo>
                    <a:pt x="35855" y="14992"/>
                  </a:lnTo>
                  <a:lnTo>
                    <a:pt x="35763" y="14496"/>
                  </a:lnTo>
                  <a:lnTo>
                    <a:pt x="35662" y="14020"/>
                  </a:lnTo>
                  <a:lnTo>
                    <a:pt x="35541" y="13544"/>
                  </a:lnTo>
                  <a:lnTo>
                    <a:pt x="35409" y="13078"/>
                  </a:lnTo>
                  <a:lnTo>
                    <a:pt x="35278" y="12613"/>
                  </a:lnTo>
                  <a:lnTo>
                    <a:pt x="35126" y="12167"/>
                  </a:lnTo>
                  <a:lnTo>
                    <a:pt x="34964" y="11722"/>
                  </a:lnTo>
                  <a:lnTo>
                    <a:pt x="34792" y="11287"/>
                  </a:lnTo>
                  <a:lnTo>
                    <a:pt x="34620" y="10851"/>
                  </a:lnTo>
                  <a:lnTo>
                    <a:pt x="34427" y="10436"/>
                  </a:lnTo>
                  <a:lnTo>
                    <a:pt x="34225" y="10021"/>
                  </a:lnTo>
                  <a:lnTo>
                    <a:pt x="34012" y="9617"/>
                  </a:lnTo>
                  <a:lnTo>
                    <a:pt x="33800" y="9222"/>
                  </a:lnTo>
                  <a:lnTo>
                    <a:pt x="33567" y="8837"/>
                  </a:lnTo>
                  <a:lnTo>
                    <a:pt x="33334" y="8452"/>
                  </a:lnTo>
                  <a:lnTo>
                    <a:pt x="33081" y="8078"/>
                  </a:lnTo>
                  <a:lnTo>
                    <a:pt x="32828" y="7713"/>
                  </a:lnTo>
                  <a:lnTo>
                    <a:pt x="32565" y="7359"/>
                  </a:lnTo>
                  <a:lnTo>
                    <a:pt x="32302" y="7015"/>
                  </a:lnTo>
                  <a:lnTo>
                    <a:pt x="32018" y="6671"/>
                  </a:lnTo>
                  <a:lnTo>
                    <a:pt x="31735" y="6337"/>
                  </a:lnTo>
                  <a:lnTo>
                    <a:pt x="31441" y="6013"/>
                  </a:lnTo>
                  <a:lnTo>
                    <a:pt x="31137" y="5699"/>
                  </a:lnTo>
                  <a:lnTo>
                    <a:pt x="30834" y="5395"/>
                  </a:lnTo>
                  <a:lnTo>
                    <a:pt x="30520" y="5092"/>
                  </a:lnTo>
                  <a:lnTo>
                    <a:pt x="30196" y="4798"/>
                  </a:lnTo>
                  <a:lnTo>
                    <a:pt x="29872" y="4515"/>
                  </a:lnTo>
                  <a:lnTo>
                    <a:pt x="29538" y="4241"/>
                  </a:lnTo>
                  <a:lnTo>
                    <a:pt x="29194" y="3978"/>
                  </a:lnTo>
                  <a:lnTo>
                    <a:pt x="28850" y="3715"/>
                  </a:lnTo>
                  <a:lnTo>
                    <a:pt x="28495" y="3472"/>
                  </a:lnTo>
                  <a:lnTo>
                    <a:pt x="28141" y="3229"/>
                  </a:lnTo>
                  <a:lnTo>
                    <a:pt x="27777" y="2996"/>
                  </a:lnTo>
                  <a:lnTo>
                    <a:pt x="27412" y="2774"/>
                  </a:lnTo>
                  <a:lnTo>
                    <a:pt x="27048" y="2561"/>
                  </a:lnTo>
                  <a:lnTo>
                    <a:pt x="26663" y="2349"/>
                  </a:lnTo>
                  <a:lnTo>
                    <a:pt x="26289" y="2156"/>
                  </a:lnTo>
                  <a:lnTo>
                    <a:pt x="25904" y="1964"/>
                  </a:lnTo>
                  <a:lnTo>
                    <a:pt x="25509" y="1782"/>
                  </a:lnTo>
                  <a:lnTo>
                    <a:pt x="25125" y="1610"/>
                  </a:lnTo>
                  <a:lnTo>
                    <a:pt x="24730" y="1448"/>
                  </a:lnTo>
                  <a:lnTo>
                    <a:pt x="24325" y="1286"/>
                  </a:lnTo>
                  <a:lnTo>
                    <a:pt x="23920" y="1144"/>
                  </a:lnTo>
                  <a:lnTo>
                    <a:pt x="23515" y="1002"/>
                  </a:lnTo>
                  <a:lnTo>
                    <a:pt x="23110" y="871"/>
                  </a:lnTo>
                  <a:lnTo>
                    <a:pt x="22705" y="759"/>
                  </a:lnTo>
                  <a:lnTo>
                    <a:pt x="22290" y="648"/>
                  </a:lnTo>
                  <a:lnTo>
                    <a:pt x="21875" y="537"/>
                  </a:lnTo>
                  <a:lnTo>
                    <a:pt x="21460" y="445"/>
                  </a:lnTo>
                  <a:lnTo>
                    <a:pt x="21045" y="365"/>
                  </a:lnTo>
                  <a:lnTo>
                    <a:pt x="20620" y="284"/>
                  </a:lnTo>
                  <a:lnTo>
                    <a:pt x="20205" y="223"/>
                  </a:lnTo>
                  <a:lnTo>
                    <a:pt x="19780" y="162"/>
                  </a:lnTo>
                  <a:lnTo>
                    <a:pt x="19355" y="111"/>
                  </a:lnTo>
                  <a:lnTo>
                    <a:pt x="18930" y="71"/>
                  </a:lnTo>
                  <a:lnTo>
                    <a:pt x="18515" y="41"/>
                  </a:lnTo>
                  <a:lnTo>
                    <a:pt x="18089" y="20"/>
                  </a:lnTo>
                  <a:lnTo>
                    <a:pt x="17664" y="0"/>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7" name="Google Shape;69;p15">
              <a:extLst>
                <a:ext uri="{FF2B5EF4-FFF2-40B4-BE49-F238E27FC236}">
                  <a16:creationId xmlns:a16="http://schemas.microsoft.com/office/drawing/2014/main" id="{973A9BA7-9257-FC7B-5A33-6D745F33FE68}"/>
                </a:ext>
              </a:extLst>
            </p:cNvPr>
            <p:cNvSpPr/>
            <p:nvPr/>
          </p:nvSpPr>
          <p:spPr>
            <a:xfrm>
              <a:off x="1495500" y="2639250"/>
              <a:ext cx="439100" cy="50375"/>
            </a:xfrm>
            <a:custGeom>
              <a:avLst/>
              <a:gdLst/>
              <a:ahLst/>
              <a:cxnLst/>
              <a:rect l="l" t="t" r="r" b="b"/>
              <a:pathLst>
                <a:path w="17564" h="2015" extrusionOk="0">
                  <a:moveTo>
                    <a:pt x="52" y="0"/>
                  </a:moveTo>
                  <a:lnTo>
                    <a:pt x="21" y="10"/>
                  </a:lnTo>
                  <a:lnTo>
                    <a:pt x="11" y="20"/>
                  </a:lnTo>
                  <a:lnTo>
                    <a:pt x="1" y="51"/>
                  </a:lnTo>
                  <a:lnTo>
                    <a:pt x="21" y="61"/>
                  </a:lnTo>
                  <a:lnTo>
                    <a:pt x="527" y="294"/>
                  </a:lnTo>
                  <a:lnTo>
                    <a:pt x="1044" y="506"/>
                  </a:lnTo>
                  <a:lnTo>
                    <a:pt x="1560" y="709"/>
                  </a:lnTo>
                  <a:lnTo>
                    <a:pt x="2086" y="891"/>
                  </a:lnTo>
                  <a:lnTo>
                    <a:pt x="2613" y="1063"/>
                  </a:lnTo>
                  <a:lnTo>
                    <a:pt x="3139" y="1215"/>
                  </a:lnTo>
                  <a:lnTo>
                    <a:pt x="3675" y="1357"/>
                  </a:lnTo>
                  <a:lnTo>
                    <a:pt x="4212" y="1488"/>
                  </a:lnTo>
                  <a:lnTo>
                    <a:pt x="4748" y="1600"/>
                  </a:lnTo>
                  <a:lnTo>
                    <a:pt x="5285" y="1701"/>
                  </a:lnTo>
                  <a:lnTo>
                    <a:pt x="5832" y="1782"/>
                  </a:lnTo>
                  <a:lnTo>
                    <a:pt x="6378" y="1853"/>
                  </a:lnTo>
                  <a:lnTo>
                    <a:pt x="6925" y="1913"/>
                  </a:lnTo>
                  <a:lnTo>
                    <a:pt x="7481" y="1954"/>
                  </a:lnTo>
                  <a:lnTo>
                    <a:pt x="8028" y="1984"/>
                  </a:lnTo>
                  <a:lnTo>
                    <a:pt x="8585" y="2004"/>
                  </a:lnTo>
                  <a:lnTo>
                    <a:pt x="9131" y="2015"/>
                  </a:lnTo>
                  <a:lnTo>
                    <a:pt x="9688" y="2015"/>
                  </a:lnTo>
                  <a:lnTo>
                    <a:pt x="10245" y="1994"/>
                  </a:lnTo>
                  <a:lnTo>
                    <a:pt x="10792" y="1964"/>
                  </a:lnTo>
                  <a:lnTo>
                    <a:pt x="11348" y="1934"/>
                  </a:lnTo>
                  <a:lnTo>
                    <a:pt x="11895" y="1883"/>
                  </a:lnTo>
                  <a:lnTo>
                    <a:pt x="12452" y="1822"/>
                  </a:lnTo>
                  <a:lnTo>
                    <a:pt x="12998" y="1741"/>
                  </a:lnTo>
                  <a:lnTo>
                    <a:pt x="13545" y="1660"/>
                  </a:lnTo>
                  <a:lnTo>
                    <a:pt x="14092" y="1569"/>
                  </a:lnTo>
                  <a:lnTo>
                    <a:pt x="14638" y="1468"/>
                  </a:lnTo>
                  <a:lnTo>
                    <a:pt x="15185" y="1357"/>
                  </a:lnTo>
                  <a:lnTo>
                    <a:pt x="15721" y="1235"/>
                  </a:lnTo>
                  <a:lnTo>
                    <a:pt x="16258" y="1104"/>
                  </a:lnTo>
                  <a:lnTo>
                    <a:pt x="16794" y="962"/>
                  </a:lnTo>
                  <a:lnTo>
                    <a:pt x="17321" y="810"/>
                  </a:lnTo>
                  <a:lnTo>
                    <a:pt x="17391" y="780"/>
                  </a:lnTo>
                  <a:lnTo>
                    <a:pt x="17452" y="739"/>
                  </a:lnTo>
                  <a:lnTo>
                    <a:pt x="17493" y="689"/>
                  </a:lnTo>
                  <a:lnTo>
                    <a:pt x="17533" y="638"/>
                  </a:lnTo>
                  <a:lnTo>
                    <a:pt x="17553" y="577"/>
                  </a:lnTo>
                  <a:lnTo>
                    <a:pt x="17564" y="506"/>
                  </a:lnTo>
                  <a:lnTo>
                    <a:pt x="17553" y="446"/>
                  </a:lnTo>
                  <a:lnTo>
                    <a:pt x="17543" y="385"/>
                  </a:lnTo>
                  <a:lnTo>
                    <a:pt x="17523" y="324"/>
                  </a:lnTo>
                  <a:lnTo>
                    <a:pt x="17493" y="263"/>
                  </a:lnTo>
                  <a:lnTo>
                    <a:pt x="17452" y="223"/>
                  </a:lnTo>
                  <a:lnTo>
                    <a:pt x="17402" y="182"/>
                  </a:lnTo>
                  <a:lnTo>
                    <a:pt x="17351" y="152"/>
                  </a:lnTo>
                  <a:lnTo>
                    <a:pt x="17280" y="132"/>
                  </a:lnTo>
                  <a:lnTo>
                    <a:pt x="17219" y="132"/>
                  </a:lnTo>
                  <a:lnTo>
                    <a:pt x="17138" y="152"/>
                  </a:lnTo>
                  <a:lnTo>
                    <a:pt x="16592" y="314"/>
                  </a:lnTo>
                  <a:lnTo>
                    <a:pt x="16045" y="456"/>
                  </a:lnTo>
                  <a:lnTo>
                    <a:pt x="15509" y="597"/>
                  </a:lnTo>
                  <a:lnTo>
                    <a:pt x="14962" y="719"/>
                  </a:lnTo>
                  <a:lnTo>
                    <a:pt x="14426" y="830"/>
                  </a:lnTo>
                  <a:lnTo>
                    <a:pt x="13889" y="931"/>
                  </a:lnTo>
                  <a:lnTo>
                    <a:pt x="13363" y="1012"/>
                  </a:lnTo>
                  <a:lnTo>
                    <a:pt x="12826" y="1093"/>
                  </a:lnTo>
                  <a:lnTo>
                    <a:pt x="12290" y="1154"/>
                  </a:lnTo>
                  <a:lnTo>
                    <a:pt x="11763" y="1205"/>
                  </a:lnTo>
                  <a:lnTo>
                    <a:pt x="11237" y="1245"/>
                  </a:lnTo>
                  <a:lnTo>
                    <a:pt x="10700" y="1276"/>
                  </a:lnTo>
                  <a:lnTo>
                    <a:pt x="10174" y="1296"/>
                  </a:lnTo>
                  <a:lnTo>
                    <a:pt x="9648" y="1306"/>
                  </a:lnTo>
                  <a:lnTo>
                    <a:pt x="9121" y="1306"/>
                  </a:lnTo>
                  <a:lnTo>
                    <a:pt x="8595" y="1296"/>
                  </a:lnTo>
                  <a:lnTo>
                    <a:pt x="8069" y="1276"/>
                  </a:lnTo>
                  <a:lnTo>
                    <a:pt x="7542" y="1245"/>
                  </a:lnTo>
                  <a:lnTo>
                    <a:pt x="7006" y="1215"/>
                  </a:lnTo>
                  <a:lnTo>
                    <a:pt x="6479" y="1164"/>
                  </a:lnTo>
                  <a:lnTo>
                    <a:pt x="5953" y="1114"/>
                  </a:lnTo>
                  <a:lnTo>
                    <a:pt x="5427" y="1043"/>
                  </a:lnTo>
                  <a:lnTo>
                    <a:pt x="4890" y="972"/>
                  </a:lnTo>
                  <a:lnTo>
                    <a:pt x="4364" y="891"/>
                  </a:lnTo>
                  <a:lnTo>
                    <a:pt x="3827" y="810"/>
                  </a:lnTo>
                  <a:lnTo>
                    <a:pt x="3291" y="709"/>
                  </a:lnTo>
                  <a:lnTo>
                    <a:pt x="2754" y="608"/>
                  </a:lnTo>
                  <a:lnTo>
                    <a:pt x="2218" y="506"/>
                  </a:lnTo>
                  <a:lnTo>
                    <a:pt x="1135" y="263"/>
                  </a:lnTo>
                  <a:lnTo>
                    <a:pt x="52" y="0"/>
                  </a:lnTo>
                  <a:close/>
                </a:path>
              </a:pathLst>
            </a:custGeom>
            <a:solidFill>
              <a:srgbClr val="863E3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70;p15">
              <a:extLst>
                <a:ext uri="{FF2B5EF4-FFF2-40B4-BE49-F238E27FC236}">
                  <a16:creationId xmlns:a16="http://schemas.microsoft.com/office/drawing/2014/main" id="{6AFD9DC0-A8F8-8FD3-5D0F-4419416673B8}"/>
                </a:ext>
              </a:extLst>
            </p:cNvPr>
            <p:cNvSpPr/>
            <p:nvPr/>
          </p:nvSpPr>
          <p:spPr>
            <a:xfrm>
              <a:off x="1115400" y="1608525"/>
              <a:ext cx="1060625" cy="614700"/>
            </a:xfrm>
            <a:custGeom>
              <a:avLst/>
              <a:gdLst/>
              <a:ahLst/>
              <a:cxnLst/>
              <a:rect l="l" t="t" r="r" b="b"/>
              <a:pathLst>
                <a:path w="42425" h="24588" extrusionOk="0">
                  <a:moveTo>
                    <a:pt x="27443" y="0"/>
                  </a:moveTo>
                  <a:lnTo>
                    <a:pt x="27220" y="10"/>
                  </a:lnTo>
                  <a:lnTo>
                    <a:pt x="26998" y="20"/>
                  </a:lnTo>
                  <a:lnTo>
                    <a:pt x="26765" y="40"/>
                  </a:lnTo>
                  <a:lnTo>
                    <a:pt x="26542" y="71"/>
                  </a:lnTo>
                  <a:lnTo>
                    <a:pt x="26309" y="101"/>
                  </a:lnTo>
                  <a:lnTo>
                    <a:pt x="26087" y="142"/>
                  </a:lnTo>
                  <a:lnTo>
                    <a:pt x="25854" y="192"/>
                  </a:lnTo>
                  <a:lnTo>
                    <a:pt x="25631" y="243"/>
                  </a:lnTo>
                  <a:lnTo>
                    <a:pt x="25408" y="304"/>
                  </a:lnTo>
                  <a:lnTo>
                    <a:pt x="25186" y="375"/>
                  </a:lnTo>
                  <a:lnTo>
                    <a:pt x="24963" y="445"/>
                  </a:lnTo>
                  <a:lnTo>
                    <a:pt x="24750" y="526"/>
                  </a:lnTo>
                  <a:lnTo>
                    <a:pt x="24538" y="617"/>
                  </a:lnTo>
                  <a:lnTo>
                    <a:pt x="24325" y="709"/>
                  </a:lnTo>
                  <a:lnTo>
                    <a:pt x="24113" y="810"/>
                  </a:lnTo>
                  <a:lnTo>
                    <a:pt x="23910" y="911"/>
                  </a:lnTo>
                  <a:lnTo>
                    <a:pt x="23708" y="1022"/>
                  </a:lnTo>
                  <a:lnTo>
                    <a:pt x="23505" y="1144"/>
                  </a:lnTo>
                  <a:lnTo>
                    <a:pt x="23313" y="1275"/>
                  </a:lnTo>
                  <a:lnTo>
                    <a:pt x="23121" y="1407"/>
                  </a:lnTo>
                  <a:lnTo>
                    <a:pt x="22939" y="1539"/>
                  </a:lnTo>
                  <a:lnTo>
                    <a:pt x="22756" y="1690"/>
                  </a:lnTo>
                  <a:lnTo>
                    <a:pt x="22584" y="1842"/>
                  </a:lnTo>
                  <a:lnTo>
                    <a:pt x="22412" y="1994"/>
                  </a:lnTo>
                  <a:lnTo>
                    <a:pt x="22250" y="2156"/>
                  </a:lnTo>
                  <a:lnTo>
                    <a:pt x="22098" y="2328"/>
                  </a:lnTo>
                  <a:lnTo>
                    <a:pt x="21947" y="2500"/>
                  </a:lnTo>
                  <a:lnTo>
                    <a:pt x="21805" y="2682"/>
                  </a:lnTo>
                  <a:lnTo>
                    <a:pt x="21542" y="2450"/>
                  </a:lnTo>
                  <a:lnTo>
                    <a:pt x="21268" y="2237"/>
                  </a:lnTo>
                  <a:lnTo>
                    <a:pt x="20995" y="2035"/>
                  </a:lnTo>
                  <a:lnTo>
                    <a:pt x="20722" y="1842"/>
                  </a:lnTo>
                  <a:lnTo>
                    <a:pt x="20438" y="1670"/>
                  </a:lnTo>
                  <a:lnTo>
                    <a:pt x="20155" y="1508"/>
                  </a:lnTo>
                  <a:lnTo>
                    <a:pt x="19871" y="1356"/>
                  </a:lnTo>
                  <a:lnTo>
                    <a:pt x="19578" y="1225"/>
                  </a:lnTo>
                  <a:lnTo>
                    <a:pt x="19284" y="1103"/>
                  </a:lnTo>
                  <a:lnTo>
                    <a:pt x="18991" y="992"/>
                  </a:lnTo>
                  <a:lnTo>
                    <a:pt x="18697" y="901"/>
                  </a:lnTo>
                  <a:lnTo>
                    <a:pt x="18394" y="820"/>
                  </a:lnTo>
                  <a:lnTo>
                    <a:pt x="18090" y="749"/>
                  </a:lnTo>
                  <a:lnTo>
                    <a:pt x="17796" y="698"/>
                  </a:lnTo>
                  <a:lnTo>
                    <a:pt x="17482" y="648"/>
                  </a:lnTo>
                  <a:lnTo>
                    <a:pt x="17179" y="617"/>
                  </a:lnTo>
                  <a:lnTo>
                    <a:pt x="16875" y="597"/>
                  </a:lnTo>
                  <a:lnTo>
                    <a:pt x="16571" y="587"/>
                  </a:lnTo>
                  <a:lnTo>
                    <a:pt x="16268" y="597"/>
                  </a:lnTo>
                  <a:lnTo>
                    <a:pt x="15964" y="607"/>
                  </a:lnTo>
                  <a:lnTo>
                    <a:pt x="15660" y="638"/>
                  </a:lnTo>
                  <a:lnTo>
                    <a:pt x="15357" y="668"/>
                  </a:lnTo>
                  <a:lnTo>
                    <a:pt x="15053" y="719"/>
                  </a:lnTo>
                  <a:lnTo>
                    <a:pt x="14749" y="779"/>
                  </a:lnTo>
                  <a:lnTo>
                    <a:pt x="14446" y="850"/>
                  </a:lnTo>
                  <a:lnTo>
                    <a:pt x="14152" y="931"/>
                  </a:lnTo>
                  <a:lnTo>
                    <a:pt x="13859" y="1012"/>
                  </a:lnTo>
                  <a:lnTo>
                    <a:pt x="13565" y="1113"/>
                  </a:lnTo>
                  <a:lnTo>
                    <a:pt x="13271" y="1225"/>
                  </a:lnTo>
                  <a:lnTo>
                    <a:pt x="12988" y="1346"/>
                  </a:lnTo>
                  <a:lnTo>
                    <a:pt x="12695" y="1468"/>
                  </a:lnTo>
                  <a:lnTo>
                    <a:pt x="12421" y="1609"/>
                  </a:lnTo>
                  <a:lnTo>
                    <a:pt x="12138" y="1751"/>
                  </a:lnTo>
                  <a:lnTo>
                    <a:pt x="11864" y="1913"/>
                  </a:lnTo>
                  <a:lnTo>
                    <a:pt x="11601" y="2075"/>
                  </a:lnTo>
                  <a:lnTo>
                    <a:pt x="11338" y="2247"/>
                  </a:lnTo>
                  <a:lnTo>
                    <a:pt x="11075" y="2419"/>
                  </a:lnTo>
                  <a:lnTo>
                    <a:pt x="10822" y="2612"/>
                  </a:lnTo>
                  <a:lnTo>
                    <a:pt x="10569" y="2804"/>
                  </a:lnTo>
                  <a:lnTo>
                    <a:pt x="10326" y="3006"/>
                  </a:lnTo>
                  <a:lnTo>
                    <a:pt x="10093" y="3219"/>
                  </a:lnTo>
                  <a:lnTo>
                    <a:pt x="9860" y="3442"/>
                  </a:lnTo>
                  <a:lnTo>
                    <a:pt x="9637" y="3664"/>
                  </a:lnTo>
                  <a:lnTo>
                    <a:pt x="9425" y="3897"/>
                  </a:lnTo>
                  <a:lnTo>
                    <a:pt x="9212" y="4130"/>
                  </a:lnTo>
                  <a:lnTo>
                    <a:pt x="9010" y="4383"/>
                  </a:lnTo>
                  <a:lnTo>
                    <a:pt x="8818" y="4636"/>
                  </a:lnTo>
                  <a:lnTo>
                    <a:pt x="8625" y="4889"/>
                  </a:lnTo>
                  <a:lnTo>
                    <a:pt x="8443" y="5152"/>
                  </a:lnTo>
                  <a:lnTo>
                    <a:pt x="8271" y="5426"/>
                  </a:lnTo>
                  <a:lnTo>
                    <a:pt x="8109" y="5699"/>
                  </a:lnTo>
                  <a:lnTo>
                    <a:pt x="7957" y="5982"/>
                  </a:lnTo>
                  <a:lnTo>
                    <a:pt x="7815" y="6266"/>
                  </a:lnTo>
                  <a:lnTo>
                    <a:pt x="7684" y="6559"/>
                  </a:lnTo>
                  <a:lnTo>
                    <a:pt x="7562" y="6853"/>
                  </a:lnTo>
                  <a:lnTo>
                    <a:pt x="7441" y="7147"/>
                  </a:lnTo>
                  <a:lnTo>
                    <a:pt x="7340" y="7460"/>
                  </a:lnTo>
                  <a:lnTo>
                    <a:pt x="7249" y="7764"/>
                  </a:lnTo>
                  <a:lnTo>
                    <a:pt x="7168" y="8078"/>
                  </a:lnTo>
                  <a:lnTo>
                    <a:pt x="7097" y="8392"/>
                  </a:lnTo>
                  <a:lnTo>
                    <a:pt x="7036" y="8716"/>
                  </a:lnTo>
                  <a:lnTo>
                    <a:pt x="6985" y="9039"/>
                  </a:lnTo>
                  <a:lnTo>
                    <a:pt x="6945" y="9363"/>
                  </a:lnTo>
                  <a:lnTo>
                    <a:pt x="6925" y="9697"/>
                  </a:lnTo>
                  <a:lnTo>
                    <a:pt x="6641" y="9697"/>
                  </a:lnTo>
                  <a:lnTo>
                    <a:pt x="6368" y="9708"/>
                  </a:lnTo>
                  <a:lnTo>
                    <a:pt x="6095" y="9718"/>
                  </a:lnTo>
                  <a:lnTo>
                    <a:pt x="5831" y="9748"/>
                  </a:lnTo>
                  <a:lnTo>
                    <a:pt x="5568" y="9789"/>
                  </a:lnTo>
                  <a:lnTo>
                    <a:pt x="5315" y="9839"/>
                  </a:lnTo>
                  <a:lnTo>
                    <a:pt x="5062" y="9900"/>
                  </a:lnTo>
                  <a:lnTo>
                    <a:pt x="4819" y="9961"/>
                  </a:lnTo>
                  <a:lnTo>
                    <a:pt x="4576" y="10042"/>
                  </a:lnTo>
                  <a:lnTo>
                    <a:pt x="4343" y="10133"/>
                  </a:lnTo>
                  <a:lnTo>
                    <a:pt x="4121" y="10224"/>
                  </a:lnTo>
                  <a:lnTo>
                    <a:pt x="3898" y="10325"/>
                  </a:lnTo>
                  <a:lnTo>
                    <a:pt x="3675" y="10436"/>
                  </a:lnTo>
                  <a:lnTo>
                    <a:pt x="3463" y="10558"/>
                  </a:lnTo>
                  <a:lnTo>
                    <a:pt x="3260" y="10689"/>
                  </a:lnTo>
                  <a:lnTo>
                    <a:pt x="3058" y="10831"/>
                  </a:lnTo>
                  <a:lnTo>
                    <a:pt x="2865" y="10973"/>
                  </a:lnTo>
                  <a:lnTo>
                    <a:pt x="2673" y="11125"/>
                  </a:lnTo>
                  <a:lnTo>
                    <a:pt x="2491" y="11277"/>
                  </a:lnTo>
                  <a:lnTo>
                    <a:pt x="2319" y="11449"/>
                  </a:lnTo>
                  <a:lnTo>
                    <a:pt x="2147" y="11621"/>
                  </a:lnTo>
                  <a:lnTo>
                    <a:pt x="1985" y="11793"/>
                  </a:lnTo>
                  <a:lnTo>
                    <a:pt x="1823" y="11985"/>
                  </a:lnTo>
                  <a:lnTo>
                    <a:pt x="1671" y="12167"/>
                  </a:lnTo>
                  <a:lnTo>
                    <a:pt x="1529" y="12370"/>
                  </a:lnTo>
                  <a:lnTo>
                    <a:pt x="1388" y="12572"/>
                  </a:lnTo>
                  <a:lnTo>
                    <a:pt x="1256" y="12775"/>
                  </a:lnTo>
                  <a:lnTo>
                    <a:pt x="1124" y="12987"/>
                  </a:lnTo>
                  <a:lnTo>
                    <a:pt x="1003" y="13210"/>
                  </a:lnTo>
                  <a:lnTo>
                    <a:pt x="892" y="13433"/>
                  </a:lnTo>
                  <a:lnTo>
                    <a:pt x="790" y="13655"/>
                  </a:lnTo>
                  <a:lnTo>
                    <a:pt x="689" y="13888"/>
                  </a:lnTo>
                  <a:lnTo>
                    <a:pt x="588" y="14121"/>
                  </a:lnTo>
                  <a:lnTo>
                    <a:pt x="507" y="14354"/>
                  </a:lnTo>
                  <a:lnTo>
                    <a:pt x="426" y="14597"/>
                  </a:lnTo>
                  <a:lnTo>
                    <a:pt x="345" y="14850"/>
                  </a:lnTo>
                  <a:lnTo>
                    <a:pt x="284" y="15093"/>
                  </a:lnTo>
                  <a:lnTo>
                    <a:pt x="224" y="15346"/>
                  </a:lnTo>
                  <a:lnTo>
                    <a:pt x="173" y="15599"/>
                  </a:lnTo>
                  <a:lnTo>
                    <a:pt x="122" y="15852"/>
                  </a:lnTo>
                  <a:lnTo>
                    <a:pt x="82" y="16115"/>
                  </a:lnTo>
                  <a:lnTo>
                    <a:pt x="51" y="16378"/>
                  </a:lnTo>
                  <a:lnTo>
                    <a:pt x="31" y="16641"/>
                  </a:lnTo>
                  <a:lnTo>
                    <a:pt x="11" y="16905"/>
                  </a:lnTo>
                  <a:lnTo>
                    <a:pt x="1" y="17168"/>
                  </a:lnTo>
                  <a:lnTo>
                    <a:pt x="1" y="17431"/>
                  </a:lnTo>
                  <a:lnTo>
                    <a:pt x="11" y="17704"/>
                  </a:lnTo>
                  <a:lnTo>
                    <a:pt x="21" y="17968"/>
                  </a:lnTo>
                  <a:lnTo>
                    <a:pt x="41" y="18241"/>
                  </a:lnTo>
                  <a:lnTo>
                    <a:pt x="72" y="18514"/>
                  </a:lnTo>
                  <a:lnTo>
                    <a:pt x="102" y="18777"/>
                  </a:lnTo>
                  <a:lnTo>
                    <a:pt x="143" y="19051"/>
                  </a:lnTo>
                  <a:lnTo>
                    <a:pt x="193" y="19314"/>
                  </a:lnTo>
                  <a:lnTo>
                    <a:pt x="254" y="19587"/>
                  </a:lnTo>
                  <a:lnTo>
                    <a:pt x="325" y="19850"/>
                  </a:lnTo>
                  <a:lnTo>
                    <a:pt x="396" y="20124"/>
                  </a:lnTo>
                  <a:lnTo>
                    <a:pt x="477" y="20387"/>
                  </a:lnTo>
                  <a:lnTo>
                    <a:pt x="568" y="20650"/>
                  </a:lnTo>
                  <a:lnTo>
                    <a:pt x="669" y="20913"/>
                  </a:lnTo>
                  <a:lnTo>
                    <a:pt x="780" y="21166"/>
                  </a:lnTo>
                  <a:lnTo>
                    <a:pt x="892" y="21429"/>
                  </a:lnTo>
                  <a:lnTo>
                    <a:pt x="1013" y="21683"/>
                  </a:lnTo>
                  <a:lnTo>
                    <a:pt x="1145" y="21936"/>
                  </a:lnTo>
                  <a:lnTo>
                    <a:pt x="1286" y="22189"/>
                  </a:lnTo>
                  <a:lnTo>
                    <a:pt x="1489" y="22442"/>
                  </a:lnTo>
                  <a:lnTo>
                    <a:pt x="1691" y="22675"/>
                  </a:lnTo>
                  <a:lnTo>
                    <a:pt x="1904" y="22907"/>
                  </a:lnTo>
                  <a:lnTo>
                    <a:pt x="2106" y="23110"/>
                  </a:lnTo>
                  <a:lnTo>
                    <a:pt x="2329" y="23302"/>
                  </a:lnTo>
                  <a:lnTo>
                    <a:pt x="2542" y="23484"/>
                  </a:lnTo>
                  <a:lnTo>
                    <a:pt x="2764" y="23646"/>
                  </a:lnTo>
                  <a:lnTo>
                    <a:pt x="2987" y="23798"/>
                  </a:lnTo>
                  <a:lnTo>
                    <a:pt x="3210" y="23940"/>
                  </a:lnTo>
                  <a:lnTo>
                    <a:pt x="3442" y="24061"/>
                  </a:lnTo>
                  <a:lnTo>
                    <a:pt x="3665" y="24173"/>
                  </a:lnTo>
                  <a:lnTo>
                    <a:pt x="3898" y="24264"/>
                  </a:lnTo>
                  <a:lnTo>
                    <a:pt x="4131" y="24345"/>
                  </a:lnTo>
                  <a:lnTo>
                    <a:pt x="4364" y="24416"/>
                  </a:lnTo>
                  <a:lnTo>
                    <a:pt x="4596" y="24476"/>
                  </a:lnTo>
                  <a:lnTo>
                    <a:pt x="4829" y="24517"/>
                  </a:lnTo>
                  <a:lnTo>
                    <a:pt x="5072" y="24557"/>
                  </a:lnTo>
                  <a:lnTo>
                    <a:pt x="5305" y="24578"/>
                  </a:lnTo>
                  <a:lnTo>
                    <a:pt x="5538" y="24588"/>
                  </a:lnTo>
                  <a:lnTo>
                    <a:pt x="5771" y="24578"/>
                  </a:lnTo>
                  <a:lnTo>
                    <a:pt x="6014" y="24567"/>
                  </a:lnTo>
                  <a:lnTo>
                    <a:pt x="6246" y="24547"/>
                  </a:lnTo>
                  <a:lnTo>
                    <a:pt x="6479" y="24507"/>
                  </a:lnTo>
                  <a:lnTo>
                    <a:pt x="6702" y="24466"/>
                  </a:lnTo>
                  <a:lnTo>
                    <a:pt x="6935" y="24406"/>
                  </a:lnTo>
                  <a:lnTo>
                    <a:pt x="7168" y="24335"/>
                  </a:lnTo>
                  <a:lnTo>
                    <a:pt x="7390" y="24264"/>
                  </a:lnTo>
                  <a:lnTo>
                    <a:pt x="7613" y="24173"/>
                  </a:lnTo>
                  <a:lnTo>
                    <a:pt x="7836" y="24082"/>
                  </a:lnTo>
                  <a:lnTo>
                    <a:pt x="8058" y="23980"/>
                  </a:lnTo>
                  <a:lnTo>
                    <a:pt x="8271" y="23859"/>
                  </a:lnTo>
                  <a:lnTo>
                    <a:pt x="8484" y="23737"/>
                  </a:lnTo>
                  <a:lnTo>
                    <a:pt x="8696" y="23606"/>
                  </a:lnTo>
                  <a:lnTo>
                    <a:pt x="8909" y="23474"/>
                  </a:lnTo>
                  <a:lnTo>
                    <a:pt x="9111" y="23322"/>
                  </a:lnTo>
                  <a:lnTo>
                    <a:pt x="9303" y="23171"/>
                  </a:lnTo>
                  <a:lnTo>
                    <a:pt x="9496" y="23009"/>
                  </a:lnTo>
                  <a:lnTo>
                    <a:pt x="9688" y="22837"/>
                  </a:lnTo>
                  <a:lnTo>
                    <a:pt x="9870" y="22654"/>
                  </a:lnTo>
                  <a:lnTo>
                    <a:pt x="10053" y="22472"/>
                  </a:lnTo>
                  <a:lnTo>
                    <a:pt x="10235" y="22280"/>
                  </a:lnTo>
                  <a:lnTo>
                    <a:pt x="10397" y="22077"/>
                  </a:lnTo>
                  <a:lnTo>
                    <a:pt x="10559" y="21875"/>
                  </a:lnTo>
                  <a:lnTo>
                    <a:pt x="10721" y="21672"/>
                  </a:lnTo>
                  <a:lnTo>
                    <a:pt x="10872" y="21450"/>
                  </a:lnTo>
                  <a:lnTo>
                    <a:pt x="11014" y="21227"/>
                  </a:lnTo>
                  <a:lnTo>
                    <a:pt x="11156" y="21004"/>
                  </a:lnTo>
                  <a:lnTo>
                    <a:pt x="11287" y="20772"/>
                  </a:lnTo>
                  <a:lnTo>
                    <a:pt x="11419" y="20539"/>
                  </a:lnTo>
                  <a:lnTo>
                    <a:pt x="11530" y="20296"/>
                  </a:lnTo>
                  <a:lnTo>
                    <a:pt x="11642" y="20043"/>
                  </a:lnTo>
                  <a:lnTo>
                    <a:pt x="11743" y="19800"/>
                  </a:lnTo>
                  <a:lnTo>
                    <a:pt x="11834" y="19547"/>
                  </a:lnTo>
                  <a:lnTo>
                    <a:pt x="11925" y="19283"/>
                  </a:lnTo>
                  <a:lnTo>
                    <a:pt x="12006" y="19020"/>
                  </a:lnTo>
                  <a:lnTo>
                    <a:pt x="12067" y="18757"/>
                  </a:lnTo>
                  <a:lnTo>
                    <a:pt x="12128" y="18494"/>
                  </a:lnTo>
                  <a:lnTo>
                    <a:pt x="12178" y="18221"/>
                  </a:lnTo>
                  <a:lnTo>
                    <a:pt x="12219" y="17947"/>
                  </a:lnTo>
                  <a:lnTo>
                    <a:pt x="12249" y="17664"/>
                  </a:lnTo>
                  <a:lnTo>
                    <a:pt x="12279" y="17391"/>
                  </a:lnTo>
                  <a:lnTo>
                    <a:pt x="12290" y="17107"/>
                  </a:lnTo>
                  <a:lnTo>
                    <a:pt x="12290" y="16824"/>
                  </a:lnTo>
                  <a:lnTo>
                    <a:pt x="12279" y="16540"/>
                  </a:lnTo>
                  <a:lnTo>
                    <a:pt x="12522" y="16540"/>
                  </a:lnTo>
                  <a:lnTo>
                    <a:pt x="12765" y="16520"/>
                  </a:lnTo>
                  <a:lnTo>
                    <a:pt x="13018" y="16490"/>
                  </a:lnTo>
                  <a:lnTo>
                    <a:pt x="13261" y="16459"/>
                  </a:lnTo>
                  <a:lnTo>
                    <a:pt x="13494" y="16409"/>
                  </a:lnTo>
                  <a:lnTo>
                    <a:pt x="13737" y="16348"/>
                  </a:lnTo>
                  <a:lnTo>
                    <a:pt x="13970" y="16287"/>
                  </a:lnTo>
                  <a:lnTo>
                    <a:pt x="14213" y="16216"/>
                  </a:lnTo>
                  <a:lnTo>
                    <a:pt x="14436" y="16135"/>
                  </a:lnTo>
                  <a:lnTo>
                    <a:pt x="14668" y="16044"/>
                  </a:lnTo>
                  <a:lnTo>
                    <a:pt x="14891" y="15943"/>
                  </a:lnTo>
                  <a:lnTo>
                    <a:pt x="15114" y="15842"/>
                  </a:lnTo>
                  <a:lnTo>
                    <a:pt x="15336" y="15730"/>
                  </a:lnTo>
                  <a:lnTo>
                    <a:pt x="15549" y="15609"/>
                  </a:lnTo>
                  <a:lnTo>
                    <a:pt x="15762" y="15477"/>
                  </a:lnTo>
                  <a:lnTo>
                    <a:pt x="15964" y="15346"/>
                  </a:lnTo>
                  <a:lnTo>
                    <a:pt x="16167" y="15204"/>
                  </a:lnTo>
                  <a:lnTo>
                    <a:pt x="16359" y="15052"/>
                  </a:lnTo>
                  <a:lnTo>
                    <a:pt x="16551" y="14890"/>
                  </a:lnTo>
                  <a:lnTo>
                    <a:pt x="16733" y="14728"/>
                  </a:lnTo>
                  <a:lnTo>
                    <a:pt x="16916" y="14566"/>
                  </a:lnTo>
                  <a:lnTo>
                    <a:pt x="17088" y="14384"/>
                  </a:lnTo>
                  <a:lnTo>
                    <a:pt x="17250" y="14202"/>
                  </a:lnTo>
                  <a:lnTo>
                    <a:pt x="17412" y="14020"/>
                  </a:lnTo>
                  <a:lnTo>
                    <a:pt x="17563" y="13827"/>
                  </a:lnTo>
                  <a:lnTo>
                    <a:pt x="17705" y="13625"/>
                  </a:lnTo>
                  <a:lnTo>
                    <a:pt x="17847" y="13423"/>
                  </a:lnTo>
                  <a:lnTo>
                    <a:pt x="17978" y="13220"/>
                  </a:lnTo>
                  <a:lnTo>
                    <a:pt x="18100" y="13007"/>
                  </a:lnTo>
                  <a:lnTo>
                    <a:pt x="18211" y="12785"/>
                  </a:lnTo>
                  <a:lnTo>
                    <a:pt x="18313" y="12562"/>
                  </a:lnTo>
                  <a:lnTo>
                    <a:pt x="18414" y="12339"/>
                  </a:lnTo>
                  <a:lnTo>
                    <a:pt x="18545" y="12481"/>
                  </a:lnTo>
                  <a:lnTo>
                    <a:pt x="18677" y="12623"/>
                  </a:lnTo>
                  <a:lnTo>
                    <a:pt x="18819" y="12765"/>
                  </a:lnTo>
                  <a:lnTo>
                    <a:pt x="18960" y="12896"/>
                  </a:lnTo>
                  <a:lnTo>
                    <a:pt x="19112" y="13018"/>
                  </a:lnTo>
                  <a:lnTo>
                    <a:pt x="19264" y="13139"/>
                  </a:lnTo>
                  <a:lnTo>
                    <a:pt x="19416" y="13261"/>
                  </a:lnTo>
                  <a:lnTo>
                    <a:pt x="19568" y="13372"/>
                  </a:lnTo>
                  <a:lnTo>
                    <a:pt x="19730" y="13473"/>
                  </a:lnTo>
                  <a:lnTo>
                    <a:pt x="19892" y="13574"/>
                  </a:lnTo>
                  <a:lnTo>
                    <a:pt x="20226" y="13757"/>
                  </a:lnTo>
                  <a:lnTo>
                    <a:pt x="20570" y="13919"/>
                  </a:lnTo>
                  <a:lnTo>
                    <a:pt x="20924" y="14050"/>
                  </a:lnTo>
                  <a:lnTo>
                    <a:pt x="21278" y="14172"/>
                  </a:lnTo>
                  <a:lnTo>
                    <a:pt x="21643" y="14273"/>
                  </a:lnTo>
                  <a:lnTo>
                    <a:pt x="22017" y="14344"/>
                  </a:lnTo>
                  <a:lnTo>
                    <a:pt x="22392" y="14404"/>
                  </a:lnTo>
                  <a:lnTo>
                    <a:pt x="22766" y="14435"/>
                  </a:lnTo>
                  <a:lnTo>
                    <a:pt x="23141" y="14445"/>
                  </a:lnTo>
                  <a:lnTo>
                    <a:pt x="23516" y="14445"/>
                  </a:lnTo>
                  <a:lnTo>
                    <a:pt x="23900" y="14415"/>
                  </a:lnTo>
                  <a:lnTo>
                    <a:pt x="24275" y="14374"/>
                  </a:lnTo>
                  <a:lnTo>
                    <a:pt x="24639" y="14303"/>
                  </a:lnTo>
                  <a:lnTo>
                    <a:pt x="25014" y="14212"/>
                  </a:lnTo>
                  <a:lnTo>
                    <a:pt x="25368" y="14111"/>
                  </a:lnTo>
                  <a:lnTo>
                    <a:pt x="25732" y="13979"/>
                  </a:lnTo>
                  <a:lnTo>
                    <a:pt x="26077" y="13827"/>
                  </a:lnTo>
                  <a:lnTo>
                    <a:pt x="26411" y="13665"/>
                  </a:lnTo>
                  <a:lnTo>
                    <a:pt x="26745" y="13483"/>
                  </a:lnTo>
                  <a:lnTo>
                    <a:pt x="27058" y="13271"/>
                  </a:lnTo>
                  <a:lnTo>
                    <a:pt x="27362" y="13048"/>
                  </a:lnTo>
                  <a:lnTo>
                    <a:pt x="27656" y="12805"/>
                  </a:lnTo>
                  <a:lnTo>
                    <a:pt x="27797" y="12673"/>
                  </a:lnTo>
                  <a:lnTo>
                    <a:pt x="27929" y="12542"/>
                  </a:lnTo>
                  <a:lnTo>
                    <a:pt x="28061" y="12400"/>
                  </a:lnTo>
                  <a:lnTo>
                    <a:pt x="28192" y="12258"/>
                  </a:lnTo>
                  <a:lnTo>
                    <a:pt x="28314" y="12117"/>
                  </a:lnTo>
                  <a:lnTo>
                    <a:pt x="28435" y="11955"/>
                  </a:lnTo>
                  <a:lnTo>
                    <a:pt x="28557" y="11803"/>
                  </a:lnTo>
                  <a:lnTo>
                    <a:pt x="28668" y="11641"/>
                  </a:lnTo>
                  <a:lnTo>
                    <a:pt x="28769" y="11469"/>
                  </a:lnTo>
                  <a:lnTo>
                    <a:pt x="28870" y="11297"/>
                  </a:lnTo>
                  <a:lnTo>
                    <a:pt x="28972" y="11469"/>
                  </a:lnTo>
                  <a:lnTo>
                    <a:pt x="29083" y="11631"/>
                  </a:lnTo>
                  <a:lnTo>
                    <a:pt x="29326" y="11945"/>
                  </a:lnTo>
                  <a:lnTo>
                    <a:pt x="29589" y="12258"/>
                  </a:lnTo>
                  <a:lnTo>
                    <a:pt x="29873" y="12562"/>
                  </a:lnTo>
                  <a:lnTo>
                    <a:pt x="30176" y="12866"/>
                  </a:lnTo>
                  <a:lnTo>
                    <a:pt x="30500" y="13149"/>
                  </a:lnTo>
                  <a:lnTo>
                    <a:pt x="30844" y="13433"/>
                  </a:lnTo>
                  <a:lnTo>
                    <a:pt x="31199" y="13706"/>
                  </a:lnTo>
                  <a:lnTo>
                    <a:pt x="31573" y="13959"/>
                  </a:lnTo>
                  <a:lnTo>
                    <a:pt x="31958" y="14212"/>
                  </a:lnTo>
                  <a:lnTo>
                    <a:pt x="32353" y="14445"/>
                  </a:lnTo>
                  <a:lnTo>
                    <a:pt x="32757" y="14668"/>
                  </a:lnTo>
                  <a:lnTo>
                    <a:pt x="33172" y="14870"/>
                  </a:lnTo>
                  <a:lnTo>
                    <a:pt x="33587" y="15062"/>
                  </a:lnTo>
                  <a:lnTo>
                    <a:pt x="34013" y="15234"/>
                  </a:lnTo>
                  <a:lnTo>
                    <a:pt x="34438" y="15396"/>
                  </a:lnTo>
                  <a:lnTo>
                    <a:pt x="34873" y="15538"/>
                  </a:lnTo>
                  <a:lnTo>
                    <a:pt x="35298" y="15660"/>
                  </a:lnTo>
                  <a:lnTo>
                    <a:pt x="35723" y="15761"/>
                  </a:lnTo>
                  <a:lnTo>
                    <a:pt x="36148" y="15852"/>
                  </a:lnTo>
                  <a:lnTo>
                    <a:pt x="36564" y="15913"/>
                  </a:lnTo>
                  <a:lnTo>
                    <a:pt x="36968" y="15953"/>
                  </a:lnTo>
                  <a:lnTo>
                    <a:pt x="37373" y="15973"/>
                  </a:lnTo>
                  <a:lnTo>
                    <a:pt x="37768" y="15963"/>
                  </a:lnTo>
                  <a:lnTo>
                    <a:pt x="37960" y="15953"/>
                  </a:lnTo>
                  <a:lnTo>
                    <a:pt x="38153" y="15933"/>
                  </a:lnTo>
                  <a:lnTo>
                    <a:pt x="38335" y="15913"/>
                  </a:lnTo>
                  <a:lnTo>
                    <a:pt x="38517" y="15882"/>
                  </a:lnTo>
                  <a:lnTo>
                    <a:pt x="38689" y="15842"/>
                  </a:lnTo>
                  <a:lnTo>
                    <a:pt x="38871" y="15801"/>
                  </a:lnTo>
                  <a:lnTo>
                    <a:pt x="39033" y="15751"/>
                  </a:lnTo>
                  <a:lnTo>
                    <a:pt x="39206" y="15690"/>
                  </a:lnTo>
                  <a:lnTo>
                    <a:pt x="39367" y="15629"/>
                  </a:lnTo>
                  <a:lnTo>
                    <a:pt x="39519" y="15558"/>
                  </a:lnTo>
                  <a:lnTo>
                    <a:pt x="39671" y="15477"/>
                  </a:lnTo>
                  <a:lnTo>
                    <a:pt x="39823" y="15396"/>
                  </a:lnTo>
                  <a:lnTo>
                    <a:pt x="39965" y="15305"/>
                  </a:lnTo>
                  <a:lnTo>
                    <a:pt x="40096" y="15204"/>
                  </a:lnTo>
                  <a:lnTo>
                    <a:pt x="40228" y="15103"/>
                  </a:lnTo>
                  <a:lnTo>
                    <a:pt x="40349" y="14981"/>
                  </a:lnTo>
                  <a:lnTo>
                    <a:pt x="40623" y="14708"/>
                  </a:lnTo>
                  <a:lnTo>
                    <a:pt x="40876" y="14425"/>
                  </a:lnTo>
                  <a:lnTo>
                    <a:pt x="41109" y="14151"/>
                  </a:lnTo>
                  <a:lnTo>
                    <a:pt x="41311" y="13868"/>
                  </a:lnTo>
                  <a:lnTo>
                    <a:pt x="41503" y="13584"/>
                  </a:lnTo>
                  <a:lnTo>
                    <a:pt x="41675" y="13301"/>
                  </a:lnTo>
                  <a:lnTo>
                    <a:pt x="41827" y="13018"/>
                  </a:lnTo>
                  <a:lnTo>
                    <a:pt x="41959" y="12734"/>
                  </a:lnTo>
                  <a:lnTo>
                    <a:pt x="42080" y="12451"/>
                  </a:lnTo>
                  <a:lnTo>
                    <a:pt x="42182" y="12167"/>
                  </a:lnTo>
                  <a:lnTo>
                    <a:pt x="42263" y="11884"/>
                  </a:lnTo>
                  <a:lnTo>
                    <a:pt x="42323" y="11611"/>
                  </a:lnTo>
                  <a:lnTo>
                    <a:pt x="42374" y="11327"/>
                  </a:lnTo>
                  <a:lnTo>
                    <a:pt x="42404" y="11044"/>
                  </a:lnTo>
                  <a:lnTo>
                    <a:pt x="42424" y="10770"/>
                  </a:lnTo>
                  <a:lnTo>
                    <a:pt x="42424" y="10497"/>
                  </a:lnTo>
                  <a:lnTo>
                    <a:pt x="42414" y="10224"/>
                  </a:lnTo>
                  <a:lnTo>
                    <a:pt x="42384" y="9950"/>
                  </a:lnTo>
                  <a:lnTo>
                    <a:pt x="42344" y="9677"/>
                  </a:lnTo>
                  <a:lnTo>
                    <a:pt x="42283" y="9414"/>
                  </a:lnTo>
                  <a:lnTo>
                    <a:pt x="42222" y="9151"/>
                  </a:lnTo>
                  <a:lnTo>
                    <a:pt x="42141" y="8898"/>
                  </a:lnTo>
                  <a:lnTo>
                    <a:pt x="42040" y="8645"/>
                  </a:lnTo>
                  <a:lnTo>
                    <a:pt x="41939" y="8392"/>
                  </a:lnTo>
                  <a:lnTo>
                    <a:pt x="41827" y="8149"/>
                  </a:lnTo>
                  <a:lnTo>
                    <a:pt x="41696" y="7906"/>
                  </a:lnTo>
                  <a:lnTo>
                    <a:pt x="41564" y="7663"/>
                  </a:lnTo>
                  <a:lnTo>
                    <a:pt x="41412" y="7430"/>
                  </a:lnTo>
                  <a:lnTo>
                    <a:pt x="41250" y="7207"/>
                  </a:lnTo>
                  <a:lnTo>
                    <a:pt x="41088" y="6985"/>
                  </a:lnTo>
                  <a:lnTo>
                    <a:pt x="40916" y="6772"/>
                  </a:lnTo>
                  <a:lnTo>
                    <a:pt x="40724" y="6559"/>
                  </a:lnTo>
                  <a:lnTo>
                    <a:pt x="40532" y="6357"/>
                  </a:lnTo>
                  <a:lnTo>
                    <a:pt x="40339" y="6165"/>
                  </a:lnTo>
                  <a:lnTo>
                    <a:pt x="40127" y="5972"/>
                  </a:lnTo>
                  <a:lnTo>
                    <a:pt x="39914" y="5790"/>
                  </a:lnTo>
                  <a:lnTo>
                    <a:pt x="39691" y="5618"/>
                  </a:lnTo>
                  <a:lnTo>
                    <a:pt x="39469" y="5456"/>
                  </a:lnTo>
                  <a:lnTo>
                    <a:pt x="39236" y="5294"/>
                  </a:lnTo>
                  <a:lnTo>
                    <a:pt x="38993" y="5142"/>
                  </a:lnTo>
                  <a:lnTo>
                    <a:pt x="38750" y="5001"/>
                  </a:lnTo>
                  <a:lnTo>
                    <a:pt x="38507" y="4869"/>
                  </a:lnTo>
                  <a:lnTo>
                    <a:pt x="38254" y="4737"/>
                  </a:lnTo>
                  <a:lnTo>
                    <a:pt x="38001" y="4626"/>
                  </a:lnTo>
                  <a:lnTo>
                    <a:pt x="37748" y="4525"/>
                  </a:lnTo>
                  <a:lnTo>
                    <a:pt x="37485" y="4424"/>
                  </a:lnTo>
                  <a:lnTo>
                    <a:pt x="37221" y="4343"/>
                  </a:lnTo>
                  <a:lnTo>
                    <a:pt x="36958" y="4262"/>
                  </a:lnTo>
                  <a:lnTo>
                    <a:pt x="36695" y="4201"/>
                  </a:lnTo>
                  <a:lnTo>
                    <a:pt x="36432" y="4150"/>
                  </a:lnTo>
                  <a:lnTo>
                    <a:pt x="36159" y="4100"/>
                  </a:lnTo>
                  <a:lnTo>
                    <a:pt x="35895" y="4069"/>
                  </a:lnTo>
                  <a:lnTo>
                    <a:pt x="35622" y="4049"/>
                  </a:lnTo>
                  <a:lnTo>
                    <a:pt x="35359" y="4039"/>
                  </a:lnTo>
                  <a:lnTo>
                    <a:pt x="35096" y="4049"/>
                  </a:lnTo>
                  <a:lnTo>
                    <a:pt x="34833" y="4059"/>
                  </a:lnTo>
                  <a:lnTo>
                    <a:pt x="34569" y="4090"/>
                  </a:lnTo>
                  <a:lnTo>
                    <a:pt x="34306" y="4140"/>
                  </a:lnTo>
                  <a:lnTo>
                    <a:pt x="34043" y="4191"/>
                  </a:lnTo>
                  <a:lnTo>
                    <a:pt x="33790" y="4262"/>
                  </a:lnTo>
                  <a:lnTo>
                    <a:pt x="33537" y="4343"/>
                  </a:lnTo>
                  <a:lnTo>
                    <a:pt x="33294" y="4434"/>
                  </a:lnTo>
                  <a:lnTo>
                    <a:pt x="33051" y="4545"/>
                  </a:lnTo>
                  <a:lnTo>
                    <a:pt x="32808" y="4677"/>
                  </a:lnTo>
                  <a:lnTo>
                    <a:pt x="32798" y="4413"/>
                  </a:lnTo>
                  <a:lnTo>
                    <a:pt x="32768" y="4150"/>
                  </a:lnTo>
                  <a:lnTo>
                    <a:pt x="32737" y="3907"/>
                  </a:lnTo>
                  <a:lnTo>
                    <a:pt x="32687" y="3664"/>
                  </a:lnTo>
                  <a:lnTo>
                    <a:pt x="32626" y="3432"/>
                  </a:lnTo>
                  <a:lnTo>
                    <a:pt x="32565" y="3199"/>
                  </a:lnTo>
                  <a:lnTo>
                    <a:pt x="32484" y="2986"/>
                  </a:lnTo>
                  <a:lnTo>
                    <a:pt x="32403" y="2774"/>
                  </a:lnTo>
                  <a:lnTo>
                    <a:pt x="32302" y="2571"/>
                  </a:lnTo>
                  <a:lnTo>
                    <a:pt x="32201" y="2379"/>
                  </a:lnTo>
                  <a:lnTo>
                    <a:pt x="32089" y="2197"/>
                  </a:lnTo>
                  <a:lnTo>
                    <a:pt x="31968" y="2014"/>
                  </a:lnTo>
                  <a:lnTo>
                    <a:pt x="31846" y="1852"/>
                  </a:lnTo>
                  <a:lnTo>
                    <a:pt x="31705" y="1690"/>
                  </a:lnTo>
                  <a:lnTo>
                    <a:pt x="31563" y="1529"/>
                  </a:lnTo>
                  <a:lnTo>
                    <a:pt x="31421" y="1387"/>
                  </a:lnTo>
                  <a:lnTo>
                    <a:pt x="31259" y="1245"/>
                  </a:lnTo>
                  <a:lnTo>
                    <a:pt x="31107" y="1113"/>
                  </a:lnTo>
                  <a:lnTo>
                    <a:pt x="30935" y="992"/>
                  </a:lnTo>
                  <a:lnTo>
                    <a:pt x="30763" y="871"/>
                  </a:lnTo>
                  <a:lnTo>
                    <a:pt x="30581" y="759"/>
                  </a:lnTo>
                  <a:lnTo>
                    <a:pt x="30399" y="658"/>
                  </a:lnTo>
                  <a:lnTo>
                    <a:pt x="30217" y="567"/>
                  </a:lnTo>
                  <a:lnTo>
                    <a:pt x="30014" y="476"/>
                  </a:lnTo>
                  <a:lnTo>
                    <a:pt x="29822" y="395"/>
                  </a:lnTo>
                  <a:lnTo>
                    <a:pt x="29619" y="324"/>
                  </a:lnTo>
                  <a:lnTo>
                    <a:pt x="29417" y="263"/>
                  </a:lnTo>
                  <a:lnTo>
                    <a:pt x="29204" y="202"/>
                  </a:lnTo>
                  <a:lnTo>
                    <a:pt x="28992" y="152"/>
                  </a:lnTo>
                  <a:lnTo>
                    <a:pt x="28779" y="111"/>
                  </a:lnTo>
                  <a:lnTo>
                    <a:pt x="28567" y="71"/>
                  </a:lnTo>
                  <a:lnTo>
                    <a:pt x="28344" y="51"/>
                  </a:lnTo>
                  <a:lnTo>
                    <a:pt x="28121" y="20"/>
                  </a:lnTo>
                  <a:lnTo>
                    <a:pt x="27899" y="10"/>
                  </a:lnTo>
                  <a:lnTo>
                    <a:pt x="27676"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71;p15">
              <a:extLst>
                <a:ext uri="{FF2B5EF4-FFF2-40B4-BE49-F238E27FC236}">
                  <a16:creationId xmlns:a16="http://schemas.microsoft.com/office/drawing/2014/main" id="{18F9C941-362B-3CE2-B85E-7B4B858DD08B}"/>
                </a:ext>
              </a:extLst>
            </p:cNvPr>
            <p:cNvSpPr/>
            <p:nvPr/>
          </p:nvSpPr>
          <p:spPr>
            <a:xfrm>
              <a:off x="2015300" y="1838050"/>
              <a:ext cx="280175" cy="415050"/>
            </a:xfrm>
            <a:custGeom>
              <a:avLst/>
              <a:gdLst/>
              <a:ahLst/>
              <a:cxnLst/>
              <a:rect l="l" t="t" r="r" b="b"/>
              <a:pathLst>
                <a:path w="11207" h="16602" extrusionOk="0">
                  <a:moveTo>
                    <a:pt x="4222" y="0"/>
                  </a:moveTo>
                  <a:lnTo>
                    <a:pt x="3979" y="20"/>
                  </a:lnTo>
                  <a:lnTo>
                    <a:pt x="3746" y="61"/>
                  </a:lnTo>
                  <a:lnTo>
                    <a:pt x="3523" y="122"/>
                  </a:lnTo>
                  <a:lnTo>
                    <a:pt x="3311" y="192"/>
                  </a:lnTo>
                  <a:lnTo>
                    <a:pt x="3098" y="273"/>
                  </a:lnTo>
                  <a:lnTo>
                    <a:pt x="2906" y="385"/>
                  </a:lnTo>
                  <a:lnTo>
                    <a:pt x="2714" y="496"/>
                  </a:lnTo>
                  <a:lnTo>
                    <a:pt x="2531" y="628"/>
                  </a:lnTo>
                  <a:lnTo>
                    <a:pt x="2349" y="769"/>
                  </a:lnTo>
                  <a:lnTo>
                    <a:pt x="2187" y="931"/>
                  </a:lnTo>
                  <a:lnTo>
                    <a:pt x="2025" y="1093"/>
                  </a:lnTo>
                  <a:lnTo>
                    <a:pt x="1873" y="1276"/>
                  </a:lnTo>
                  <a:lnTo>
                    <a:pt x="1721" y="1468"/>
                  </a:lnTo>
                  <a:lnTo>
                    <a:pt x="1590" y="1660"/>
                  </a:lnTo>
                  <a:lnTo>
                    <a:pt x="1448" y="1873"/>
                  </a:lnTo>
                  <a:lnTo>
                    <a:pt x="1327" y="2085"/>
                  </a:lnTo>
                  <a:lnTo>
                    <a:pt x="1205" y="2318"/>
                  </a:lnTo>
                  <a:lnTo>
                    <a:pt x="1094" y="2551"/>
                  </a:lnTo>
                  <a:lnTo>
                    <a:pt x="993" y="2794"/>
                  </a:lnTo>
                  <a:lnTo>
                    <a:pt x="891" y="3037"/>
                  </a:lnTo>
                  <a:lnTo>
                    <a:pt x="800" y="3290"/>
                  </a:lnTo>
                  <a:lnTo>
                    <a:pt x="709" y="3553"/>
                  </a:lnTo>
                  <a:lnTo>
                    <a:pt x="628" y="3806"/>
                  </a:lnTo>
                  <a:lnTo>
                    <a:pt x="557" y="4080"/>
                  </a:lnTo>
                  <a:lnTo>
                    <a:pt x="416" y="4616"/>
                  </a:lnTo>
                  <a:lnTo>
                    <a:pt x="304" y="5173"/>
                  </a:lnTo>
                  <a:lnTo>
                    <a:pt x="213" y="5730"/>
                  </a:lnTo>
                  <a:lnTo>
                    <a:pt x="132" y="6276"/>
                  </a:lnTo>
                  <a:lnTo>
                    <a:pt x="72" y="6823"/>
                  </a:lnTo>
                  <a:lnTo>
                    <a:pt x="31" y="7359"/>
                  </a:lnTo>
                  <a:lnTo>
                    <a:pt x="11" y="7886"/>
                  </a:lnTo>
                  <a:lnTo>
                    <a:pt x="1" y="8382"/>
                  </a:lnTo>
                  <a:lnTo>
                    <a:pt x="1" y="8857"/>
                  </a:lnTo>
                  <a:lnTo>
                    <a:pt x="11" y="9303"/>
                  </a:lnTo>
                  <a:lnTo>
                    <a:pt x="41" y="9708"/>
                  </a:lnTo>
                  <a:lnTo>
                    <a:pt x="82" y="10082"/>
                  </a:lnTo>
                  <a:lnTo>
                    <a:pt x="122" y="10406"/>
                  </a:lnTo>
                  <a:lnTo>
                    <a:pt x="173" y="10679"/>
                  </a:lnTo>
                  <a:lnTo>
                    <a:pt x="233" y="10922"/>
                  </a:lnTo>
                  <a:lnTo>
                    <a:pt x="304" y="11175"/>
                  </a:lnTo>
                  <a:lnTo>
                    <a:pt x="385" y="11418"/>
                  </a:lnTo>
                  <a:lnTo>
                    <a:pt x="466" y="11661"/>
                  </a:lnTo>
                  <a:lnTo>
                    <a:pt x="557" y="11894"/>
                  </a:lnTo>
                  <a:lnTo>
                    <a:pt x="659" y="12137"/>
                  </a:lnTo>
                  <a:lnTo>
                    <a:pt x="760" y="12370"/>
                  </a:lnTo>
                  <a:lnTo>
                    <a:pt x="871" y="12603"/>
                  </a:lnTo>
                  <a:lnTo>
                    <a:pt x="983" y="12825"/>
                  </a:lnTo>
                  <a:lnTo>
                    <a:pt x="1114" y="13048"/>
                  </a:lnTo>
                  <a:lnTo>
                    <a:pt x="1246" y="13271"/>
                  </a:lnTo>
                  <a:lnTo>
                    <a:pt x="1377" y="13494"/>
                  </a:lnTo>
                  <a:lnTo>
                    <a:pt x="1529" y="13696"/>
                  </a:lnTo>
                  <a:lnTo>
                    <a:pt x="1671" y="13909"/>
                  </a:lnTo>
                  <a:lnTo>
                    <a:pt x="1833" y="14111"/>
                  </a:lnTo>
                  <a:lnTo>
                    <a:pt x="1995" y="14303"/>
                  </a:lnTo>
                  <a:lnTo>
                    <a:pt x="2167" y="14496"/>
                  </a:lnTo>
                  <a:lnTo>
                    <a:pt x="2339" y="14678"/>
                  </a:lnTo>
                  <a:lnTo>
                    <a:pt x="2511" y="14860"/>
                  </a:lnTo>
                  <a:lnTo>
                    <a:pt x="2703" y="15032"/>
                  </a:lnTo>
                  <a:lnTo>
                    <a:pt x="2896" y="15194"/>
                  </a:lnTo>
                  <a:lnTo>
                    <a:pt x="3088" y="15356"/>
                  </a:lnTo>
                  <a:lnTo>
                    <a:pt x="3290" y="15508"/>
                  </a:lnTo>
                  <a:lnTo>
                    <a:pt x="3493" y="15650"/>
                  </a:lnTo>
                  <a:lnTo>
                    <a:pt x="3706" y="15781"/>
                  </a:lnTo>
                  <a:lnTo>
                    <a:pt x="3918" y="15913"/>
                  </a:lnTo>
                  <a:lnTo>
                    <a:pt x="4141" y="16024"/>
                  </a:lnTo>
                  <a:lnTo>
                    <a:pt x="4374" y="16136"/>
                  </a:lnTo>
                  <a:lnTo>
                    <a:pt x="4596" y="16237"/>
                  </a:lnTo>
                  <a:lnTo>
                    <a:pt x="4829" y="16328"/>
                  </a:lnTo>
                  <a:lnTo>
                    <a:pt x="5072" y="16419"/>
                  </a:lnTo>
                  <a:lnTo>
                    <a:pt x="5315" y="16490"/>
                  </a:lnTo>
                  <a:lnTo>
                    <a:pt x="5578" y="16551"/>
                  </a:lnTo>
                  <a:lnTo>
                    <a:pt x="5710" y="16571"/>
                  </a:lnTo>
                  <a:lnTo>
                    <a:pt x="5841" y="16591"/>
                  </a:lnTo>
                  <a:lnTo>
                    <a:pt x="5973" y="16601"/>
                  </a:lnTo>
                  <a:lnTo>
                    <a:pt x="6105" y="16601"/>
                  </a:lnTo>
                  <a:lnTo>
                    <a:pt x="6236" y="16581"/>
                  </a:lnTo>
                  <a:lnTo>
                    <a:pt x="6368" y="16551"/>
                  </a:lnTo>
                  <a:lnTo>
                    <a:pt x="6509" y="16510"/>
                  </a:lnTo>
                  <a:lnTo>
                    <a:pt x="6651" y="16439"/>
                  </a:lnTo>
                  <a:lnTo>
                    <a:pt x="6783" y="16358"/>
                  </a:lnTo>
                  <a:lnTo>
                    <a:pt x="6904" y="16267"/>
                  </a:lnTo>
                  <a:lnTo>
                    <a:pt x="7026" y="16176"/>
                  </a:lnTo>
                  <a:lnTo>
                    <a:pt x="7147" y="16065"/>
                  </a:lnTo>
                  <a:lnTo>
                    <a:pt x="7360" y="15842"/>
                  </a:lnTo>
                  <a:lnTo>
                    <a:pt x="7653" y="15518"/>
                  </a:lnTo>
                  <a:lnTo>
                    <a:pt x="7937" y="15194"/>
                  </a:lnTo>
                  <a:lnTo>
                    <a:pt x="8210" y="14850"/>
                  </a:lnTo>
                  <a:lnTo>
                    <a:pt x="8473" y="14506"/>
                  </a:lnTo>
                  <a:lnTo>
                    <a:pt x="8726" y="14162"/>
                  </a:lnTo>
                  <a:lnTo>
                    <a:pt x="8979" y="13807"/>
                  </a:lnTo>
                  <a:lnTo>
                    <a:pt x="9212" y="13443"/>
                  </a:lnTo>
                  <a:lnTo>
                    <a:pt x="9445" y="13068"/>
                  </a:lnTo>
                  <a:lnTo>
                    <a:pt x="9647" y="12714"/>
                  </a:lnTo>
                  <a:lnTo>
                    <a:pt x="9850" y="12340"/>
                  </a:lnTo>
                  <a:lnTo>
                    <a:pt x="10042" y="11965"/>
                  </a:lnTo>
                  <a:lnTo>
                    <a:pt x="10214" y="11591"/>
                  </a:lnTo>
                  <a:lnTo>
                    <a:pt x="10386" y="11206"/>
                  </a:lnTo>
                  <a:lnTo>
                    <a:pt x="10538" y="10811"/>
                  </a:lnTo>
                  <a:lnTo>
                    <a:pt x="10680" y="10416"/>
                  </a:lnTo>
                  <a:lnTo>
                    <a:pt x="10801" y="10022"/>
                  </a:lnTo>
                  <a:lnTo>
                    <a:pt x="10913" y="9617"/>
                  </a:lnTo>
                  <a:lnTo>
                    <a:pt x="11004" y="9212"/>
                  </a:lnTo>
                  <a:lnTo>
                    <a:pt x="11085" y="8807"/>
                  </a:lnTo>
                  <a:lnTo>
                    <a:pt x="11135" y="8402"/>
                  </a:lnTo>
                  <a:lnTo>
                    <a:pt x="11176" y="7987"/>
                  </a:lnTo>
                  <a:lnTo>
                    <a:pt x="11206" y="7572"/>
                  </a:lnTo>
                  <a:lnTo>
                    <a:pt x="11206" y="7157"/>
                  </a:lnTo>
                  <a:lnTo>
                    <a:pt x="11186" y="6742"/>
                  </a:lnTo>
                  <a:lnTo>
                    <a:pt x="11166" y="6539"/>
                  </a:lnTo>
                  <a:lnTo>
                    <a:pt x="11135" y="6327"/>
                  </a:lnTo>
                  <a:lnTo>
                    <a:pt x="11105" y="6124"/>
                  </a:lnTo>
                  <a:lnTo>
                    <a:pt x="11065" y="5922"/>
                  </a:lnTo>
                  <a:lnTo>
                    <a:pt x="11024" y="5719"/>
                  </a:lnTo>
                  <a:lnTo>
                    <a:pt x="10974" y="5527"/>
                  </a:lnTo>
                  <a:lnTo>
                    <a:pt x="10913" y="5325"/>
                  </a:lnTo>
                  <a:lnTo>
                    <a:pt x="10852" y="5132"/>
                  </a:lnTo>
                  <a:lnTo>
                    <a:pt x="10781" y="4940"/>
                  </a:lnTo>
                  <a:lnTo>
                    <a:pt x="10710" y="4748"/>
                  </a:lnTo>
                  <a:lnTo>
                    <a:pt x="10538" y="4383"/>
                  </a:lnTo>
                  <a:lnTo>
                    <a:pt x="10356" y="4019"/>
                  </a:lnTo>
                  <a:lnTo>
                    <a:pt x="10143" y="3665"/>
                  </a:lnTo>
                  <a:lnTo>
                    <a:pt x="9911" y="3320"/>
                  </a:lnTo>
                  <a:lnTo>
                    <a:pt x="9668" y="2996"/>
                  </a:lnTo>
                  <a:lnTo>
                    <a:pt x="9405" y="2673"/>
                  </a:lnTo>
                  <a:lnTo>
                    <a:pt x="9121" y="2369"/>
                  </a:lnTo>
                  <a:lnTo>
                    <a:pt x="8817" y="2085"/>
                  </a:lnTo>
                  <a:lnTo>
                    <a:pt x="8514" y="1812"/>
                  </a:lnTo>
                  <a:lnTo>
                    <a:pt x="8180" y="1549"/>
                  </a:lnTo>
                  <a:lnTo>
                    <a:pt x="7846" y="1306"/>
                  </a:lnTo>
                  <a:lnTo>
                    <a:pt x="7491" y="1073"/>
                  </a:lnTo>
                  <a:lnTo>
                    <a:pt x="7147" y="871"/>
                  </a:lnTo>
                  <a:lnTo>
                    <a:pt x="6803" y="678"/>
                  </a:lnTo>
                  <a:lnTo>
                    <a:pt x="6479" y="527"/>
                  </a:lnTo>
                  <a:lnTo>
                    <a:pt x="6165" y="385"/>
                  </a:lnTo>
                  <a:lnTo>
                    <a:pt x="5862" y="263"/>
                  </a:lnTo>
                  <a:lnTo>
                    <a:pt x="5568" y="172"/>
                  </a:lnTo>
                  <a:lnTo>
                    <a:pt x="5275" y="101"/>
                  </a:lnTo>
                  <a:lnTo>
                    <a:pt x="5001" y="41"/>
                  </a:lnTo>
                  <a:lnTo>
                    <a:pt x="4728" y="10"/>
                  </a:lnTo>
                  <a:lnTo>
                    <a:pt x="4475"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72;p15">
              <a:extLst>
                <a:ext uri="{FF2B5EF4-FFF2-40B4-BE49-F238E27FC236}">
                  <a16:creationId xmlns:a16="http://schemas.microsoft.com/office/drawing/2014/main" id="{E7426BAC-F2D2-2C4A-2D5E-8328A36B8551}"/>
                </a:ext>
              </a:extLst>
            </p:cNvPr>
            <p:cNvSpPr/>
            <p:nvPr/>
          </p:nvSpPr>
          <p:spPr>
            <a:xfrm>
              <a:off x="1548150" y="2176125"/>
              <a:ext cx="53175" cy="88600"/>
            </a:xfrm>
            <a:custGeom>
              <a:avLst/>
              <a:gdLst/>
              <a:ahLst/>
              <a:cxnLst/>
              <a:rect l="l" t="t" r="r" b="b"/>
              <a:pathLst>
                <a:path w="2127" h="3544" extrusionOk="0">
                  <a:moveTo>
                    <a:pt x="1063" y="1"/>
                  </a:moveTo>
                  <a:lnTo>
                    <a:pt x="962" y="11"/>
                  </a:lnTo>
                  <a:lnTo>
                    <a:pt x="851" y="41"/>
                  </a:lnTo>
                  <a:lnTo>
                    <a:pt x="749" y="82"/>
                  </a:lnTo>
                  <a:lnTo>
                    <a:pt x="658" y="143"/>
                  </a:lnTo>
                  <a:lnTo>
                    <a:pt x="557" y="213"/>
                  </a:lnTo>
                  <a:lnTo>
                    <a:pt x="476" y="305"/>
                  </a:lnTo>
                  <a:lnTo>
                    <a:pt x="395" y="406"/>
                  </a:lnTo>
                  <a:lnTo>
                    <a:pt x="314" y="517"/>
                  </a:lnTo>
                  <a:lnTo>
                    <a:pt x="243" y="649"/>
                  </a:lnTo>
                  <a:lnTo>
                    <a:pt x="183" y="780"/>
                  </a:lnTo>
                  <a:lnTo>
                    <a:pt x="132" y="932"/>
                  </a:lnTo>
                  <a:lnTo>
                    <a:pt x="91" y="1084"/>
                  </a:lnTo>
                  <a:lnTo>
                    <a:pt x="51" y="1246"/>
                  </a:lnTo>
                  <a:lnTo>
                    <a:pt x="31" y="1418"/>
                  </a:lnTo>
                  <a:lnTo>
                    <a:pt x="11" y="1590"/>
                  </a:lnTo>
                  <a:lnTo>
                    <a:pt x="0" y="1772"/>
                  </a:lnTo>
                  <a:lnTo>
                    <a:pt x="11" y="1955"/>
                  </a:lnTo>
                  <a:lnTo>
                    <a:pt x="31" y="2127"/>
                  </a:lnTo>
                  <a:lnTo>
                    <a:pt x="51" y="2299"/>
                  </a:lnTo>
                  <a:lnTo>
                    <a:pt x="91" y="2461"/>
                  </a:lnTo>
                  <a:lnTo>
                    <a:pt x="132" y="2613"/>
                  </a:lnTo>
                  <a:lnTo>
                    <a:pt x="183" y="2764"/>
                  </a:lnTo>
                  <a:lnTo>
                    <a:pt x="243" y="2896"/>
                  </a:lnTo>
                  <a:lnTo>
                    <a:pt x="314" y="3028"/>
                  </a:lnTo>
                  <a:lnTo>
                    <a:pt x="395" y="3139"/>
                  </a:lnTo>
                  <a:lnTo>
                    <a:pt x="476" y="3240"/>
                  </a:lnTo>
                  <a:lnTo>
                    <a:pt x="557" y="3331"/>
                  </a:lnTo>
                  <a:lnTo>
                    <a:pt x="658" y="3402"/>
                  </a:lnTo>
                  <a:lnTo>
                    <a:pt x="749" y="3463"/>
                  </a:lnTo>
                  <a:lnTo>
                    <a:pt x="851" y="3503"/>
                  </a:lnTo>
                  <a:lnTo>
                    <a:pt x="962" y="3534"/>
                  </a:lnTo>
                  <a:lnTo>
                    <a:pt x="1063" y="3544"/>
                  </a:lnTo>
                  <a:lnTo>
                    <a:pt x="1175" y="3534"/>
                  </a:lnTo>
                  <a:lnTo>
                    <a:pt x="1286" y="3503"/>
                  </a:lnTo>
                  <a:lnTo>
                    <a:pt x="1387" y="3463"/>
                  </a:lnTo>
                  <a:lnTo>
                    <a:pt x="1478" y="3402"/>
                  </a:lnTo>
                  <a:lnTo>
                    <a:pt x="1569" y="3331"/>
                  </a:lnTo>
                  <a:lnTo>
                    <a:pt x="1660" y="3240"/>
                  </a:lnTo>
                  <a:lnTo>
                    <a:pt x="1741" y="3139"/>
                  </a:lnTo>
                  <a:lnTo>
                    <a:pt x="1822" y="3028"/>
                  </a:lnTo>
                  <a:lnTo>
                    <a:pt x="1883" y="2896"/>
                  </a:lnTo>
                  <a:lnTo>
                    <a:pt x="1944" y="2764"/>
                  </a:lnTo>
                  <a:lnTo>
                    <a:pt x="2005" y="2613"/>
                  </a:lnTo>
                  <a:lnTo>
                    <a:pt x="2045" y="2461"/>
                  </a:lnTo>
                  <a:lnTo>
                    <a:pt x="2086" y="2299"/>
                  </a:lnTo>
                  <a:lnTo>
                    <a:pt x="2106" y="2127"/>
                  </a:lnTo>
                  <a:lnTo>
                    <a:pt x="2126" y="1955"/>
                  </a:lnTo>
                  <a:lnTo>
                    <a:pt x="2126" y="1772"/>
                  </a:lnTo>
                  <a:lnTo>
                    <a:pt x="2126" y="1590"/>
                  </a:lnTo>
                  <a:lnTo>
                    <a:pt x="2106" y="1418"/>
                  </a:lnTo>
                  <a:lnTo>
                    <a:pt x="2086" y="1246"/>
                  </a:lnTo>
                  <a:lnTo>
                    <a:pt x="2045" y="1084"/>
                  </a:lnTo>
                  <a:lnTo>
                    <a:pt x="2005" y="932"/>
                  </a:lnTo>
                  <a:lnTo>
                    <a:pt x="1944" y="780"/>
                  </a:lnTo>
                  <a:lnTo>
                    <a:pt x="1883" y="649"/>
                  </a:lnTo>
                  <a:lnTo>
                    <a:pt x="1822" y="517"/>
                  </a:lnTo>
                  <a:lnTo>
                    <a:pt x="1741" y="406"/>
                  </a:lnTo>
                  <a:lnTo>
                    <a:pt x="1660" y="305"/>
                  </a:lnTo>
                  <a:lnTo>
                    <a:pt x="1569" y="213"/>
                  </a:lnTo>
                  <a:lnTo>
                    <a:pt x="1478" y="143"/>
                  </a:lnTo>
                  <a:lnTo>
                    <a:pt x="1387" y="82"/>
                  </a:lnTo>
                  <a:lnTo>
                    <a:pt x="1286" y="41"/>
                  </a:lnTo>
                  <a:lnTo>
                    <a:pt x="1175" y="11"/>
                  </a:lnTo>
                  <a:lnTo>
                    <a:pt x="1063"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73;p15">
              <a:extLst>
                <a:ext uri="{FF2B5EF4-FFF2-40B4-BE49-F238E27FC236}">
                  <a16:creationId xmlns:a16="http://schemas.microsoft.com/office/drawing/2014/main" id="{E8CC3DE9-54B5-7DFD-194F-49C15FA445C7}"/>
                </a:ext>
              </a:extLst>
            </p:cNvPr>
            <p:cNvSpPr/>
            <p:nvPr/>
          </p:nvSpPr>
          <p:spPr>
            <a:xfrm>
              <a:off x="1835625" y="2176125"/>
              <a:ext cx="53175" cy="88600"/>
            </a:xfrm>
            <a:custGeom>
              <a:avLst/>
              <a:gdLst/>
              <a:ahLst/>
              <a:cxnLst/>
              <a:rect l="l" t="t" r="r" b="b"/>
              <a:pathLst>
                <a:path w="2127" h="3544" extrusionOk="0">
                  <a:moveTo>
                    <a:pt x="1064" y="1"/>
                  </a:moveTo>
                  <a:lnTo>
                    <a:pt x="952" y="11"/>
                  </a:lnTo>
                  <a:lnTo>
                    <a:pt x="851" y="41"/>
                  </a:lnTo>
                  <a:lnTo>
                    <a:pt x="750" y="82"/>
                  </a:lnTo>
                  <a:lnTo>
                    <a:pt x="648" y="143"/>
                  </a:lnTo>
                  <a:lnTo>
                    <a:pt x="557" y="213"/>
                  </a:lnTo>
                  <a:lnTo>
                    <a:pt x="476" y="305"/>
                  </a:lnTo>
                  <a:lnTo>
                    <a:pt x="385" y="406"/>
                  </a:lnTo>
                  <a:lnTo>
                    <a:pt x="314" y="517"/>
                  </a:lnTo>
                  <a:lnTo>
                    <a:pt x="244" y="649"/>
                  </a:lnTo>
                  <a:lnTo>
                    <a:pt x="183" y="780"/>
                  </a:lnTo>
                  <a:lnTo>
                    <a:pt x="132" y="932"/>
                  </a:lnTo>
                  <a:lnTo>
                    <a:pt x="92" y="1084"/>
                  </a:lnTo>
                  <a:lnTo>
                    <a:pt x="51" y="1246"/>
                  </a:lnTo>
                  <a:lnTo>
                    <a:pt x="21" y="1418"/>
                  </a:lnTo>
                  <a:lnTo>
                    <a:pt x="11" y="1590"/>
                  </a:lnTo>
                  <a:lnTo>
                    <a:pt x="1" y="1772"/>
                  </a:lnTo>
                  <a:lnTo>
                    <a:pt x="11" y="1955"/>
                  </a:lnTo>
                  <a:lnTo>
                    <a:pt x="21" y="2127"/>
                  </a:lnTo>
                  <a:lnTo>
                    <a:pt x="51" y="2299"/>
                  </a:lnTo>
                  <a:lnTo>
                    <a:pt x="92" y="2461"/>
                  </a:lnTo>
                  <a:lnTo>
                    <a:pt x="132" y="2613"/>
                  </a:lnTo>
                  <a:lnTo>
                    <a:pt x="183" y="2764"/>
                  </a:lnTo>
                  <a:lnTo>
                    <a:pt x="244" y="2896"/>
                  </a:lnTo>
                  <a:lnTo>
                    <a:pt x="314" y="3028"/>
                  </a:lnTo>
                  <a:lnTo>
                    <a:pt x="385" y="3139"/>
                  </a:lnTo>
                  <a:lnTo>
                    <a:pt x="476" y="3240"/>
                  </a:lnTo>
                  <a:lnTo>
                    <a:pt x="557" y="3331"/>
                  </a:lnTo>
                  <a:lnTo>
                    <a:pt x="648" y="3402"/>
                  </a:lnTo>
                  <a:lnTo>
                    <a:pt x="750" y="3463"/>
                  </a:lnTo>
                  <a:lnTo>
                    <a:pt x="851" y="3503"/>
                  </a:lnTo>
                  <a:lnTo>
                    <a:pt x="952" y="3534"/>
                  </a:lnTo>
                  <a:lnTo>
                    <a:pt x="1064" y="3544"/>
                  </a:lnTo>
                  <a:lnTo>
                    <a:pt x="1175" y="3534"/>
                  </a:lnTo>
                  <a:lnTo>
                    <a:pt x="1276" y="3503"/>
                  </a:lnTo>
                  <a:lnTo>
                    <a:pt x="1377" y="3463"/>
                  </a:lnTo>
                  <a:lnTo>
                    <a:pt x="1479" y="3402"/>
                  </a:lnTo>
                  <a:lnTo>
                    <a:pt x="1570" y="3331"/>
                  </a:lnTo>
                  <a:lnTo>
                    <a:pt x="1661" y="3240"/>
                  </a:lnTo>
                  <a:lnTo>
                    <a:pt x="1742" y="3139"/>
                  </a:lnTo>
                  <a:lnTo>
                    <a:pt x="1813" y="3028"/>
                  </a:lnTo>
                  <a:lnTo>
                    <a:pt x="1883" y="2896"/>
                  </a:lnTo>
                  <a:lnTo>
                    <a:pt x="1944" y="2764"/>
                  </a:lnTo>
                  <a:lnTo>
                    <a:pt x="1995" y="2613"/>
                  </a:lnTo>
                  <a:lnTo>
                    <a:pt x="2045" y="2461"/>
                  </a:lnTo>
                  <a:lnTo>
                    <a:pt x="2076" y="2299"/>
                  </a:lnTo>
                  <a:lnTo>
                    <a:pt x="2106" y="2127"/>
                  </a:lnTo>
                  <a:lnTo>
                    <a:pt x="2126" y="1955"/>
                  </a:lnTo>
                  <a:lnTo>
                    <a:pt x="2126" y="1772"/>
                  </a:lnTo>
                  <a:lnTo>
                    <a:pt x="2126" y="1590"/>
                  </a:lnTo>
                  <a:lnTo>
                    <a:pt x="2106" y="1418"/>
                  </a:lnTo>
                  <a:lnTo>
                    <a:pt x="2076" y="1246"/>
                  </a:lnTo>
                  <a:lnTo>
                    <a:pt x="2045" y="1084"/>
                  </a:lnTo>
                  <a:lnTo>
                    <a:pt x="1995" y="932"/>
                  </a:lnTo>
                  <a:lnTo>
                    <a:pt x="1944" y="780"/>
                  </a:lnTo>
                  <a:lnTo>
                    <a:pt x="1883" y="649"/>
                  </a:lnTo>
                  <a:lnTo>
                    <a:pt x="1813" y="517"/>
                  </a:lnTo>
                  <a:lnTo>
                    <a:pt x="1742" y="406"/>
                  </a:lnTo>
                  <a:lnTo>
                    <a:pt x="1661" y="305"/>
                  </a:lnTo>
                  <a:lnTo>
                    <a:pt x="1570" y="213"/>
                  </a:lnTo>
                  <a:lnTo>
                    <a:pt x="1479" y="143"/>
                  </a:lnTo>
                  <a:lnTo>
                    <a:pt x="1377" y="82"/>
                  </a:lnTo>
                  <a:lnTo>
                    <a:pt x="1276" y="41"/>
                  </a:lnTo>
                  <a:lnTo>
                    <a:pt x="1175" y="11"/>
                  </a:lnTo>
                  <a:lnTo>
                    <a:pt x="1064"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74;p15">
              <a:extLst>
                <a:ext uri="{FF2B5EF4-FFF2-40B4-BE49-F238E27FC236}">
                  <a16:creationId xmlns:a16="http://schemas.microsoft.com/office/drawing/2014/main" id="{708A8031-EF8A-23F8-EFA4-F3B086DD0AD5}"/>
                </a:ext>
              </a:extLst>
            </p:cNvPr>
            <p:cNvSpPr/>
            <p:nvPr/>
          </p:nvSpPr>
          <p:spPr>
            <a:xfrm>
              <a:off x="1822475" y="2089575"/>
              <a:ext cx="100225" cy="30650"/>
            </a:xfrm>
            <a:custGeom>
              <a:avLst/>
              <a:gdLst/>
              <a:ahLst/>
              <a:cxnLst/>
              <a:rect l="l" t="t" r="r" b="b"/>
              <a:pathLst>
                <a:path w="4009" h="1226" extrusionOk="0">
                  <a:moveTo>
                    <a:pt x="1893" y="1"/>
                  </a:moveTo>
                  <a:lnTo>
                    <a:pt x="1620" y="11"/>
                  </a:lnTo>
                  <a:lnTo>
                    <a:pt x="1347" y="31"/>
                  </a:lnTo>
                  <a:lnTo>
                    <a:pt x="1073" y="72"/>
                  </a:lnTo>
                  <a:lnTo>
                    <a:pt x="820" y="133"/>
                  </a:lnTo>
                  <a:lnTo>
                    <a:pt x="567" y="193"/>
                  </a:lnTo>
                  <a:lnTo>
                    <a:pt x="334" y="274"/>
                  </a:lnTo>
                  <a:lnTo>
                    <a:pt x="122" y="355"/>
                  </a:lnTo>
                  <a:lnTo>
                    <a:pt x="81" y="386"/>
                  </a:lnTo>
                  <a:lnTo>
                    <a:pt x="51" y="416"/>
                  </a:lnTo>
                  <a:lnTo>
                    <a:pt x="31" y="446"/>
                  </a:lnTo>
                  <a:lnTo>
                    <a:pt x="10" y="487"/>
                  </a:lnTo>
                  <a:lnTo>
                    <a:pt x="0" y="527"/>
                  </a:lnTo>
                  <a:lnTo>
                    <a:pt x="10" y="568"/>
                  </a:lnTo>
                  <a:lnTo>
                    <a:pt x="10" y="608"/>
                  </a:lnTo>
                  <a:lnTo>
                    <a:pt x="31" y="659"/>
                  </a:lnTo>
                  <a:lnTo>
                    <a:pt x="51" y="689"/>
                  </a:lnTo>
                  <a:lnTo>
                    <a:pt x="71" y="730"/>
                  </a:lnTo>
                  <a:lnTo>
                    <a:pt x="101" y="760"/>
                  </a:lnTo>
                  <a:lnTo>
                    <a:pt x="132" y="780"/>
                  </a:lnTo>
                  <a:lnTo>
                    <a:pt x="172" y="801"/>
                  </a:lnTo>
                  <a:lnTo>
                    <a:pt x="213" y="811"/>
                  </a:lnTo>
                  <a:lnTo>
                    <a:pt x="263" y="811"/>
                  </a:lnTo>
                  <a:lnTo>
                    <a:pt x="304" y="791"/>
                  </a:lnTo>
                  <a:lnTo>
                    <a:pt x="537" y="710"/>
                  </a:lnTo>
                  <a:lnTo>
                    <a:pt x="770" y="649"/>
                  </a:lnTo>
                  <a:lnTo>
                    <a:pt x="1002" y="598"/>
                  </a:lnTo>
                  <a:lnTo>
                    <a:pt x="1235" y="558"/>
                  </a:lnTo>
                  <a:lnTo>
                    <a:pt x="1478" y="537"/>
                  </a:lnTo>
                  <a:lnTo>
                    <a:pt x="1711" y="537"/>
                  </a:lnTo>
                  <a:lnTo>
                    <a:pt x="1954" y="558"/>
                  </a:lnTo>
                  <a:lnTo>
                    <a:pt x="2197" y="598"/>
                  </a:lnTo>
                  <a:lnTo>
                    <a:pt x="2399" y="649"/>
                  </a:lnTo>
                  <a:lnTo>
                    <a:pt x="2592" y="720"/>
                  </a:lnTo>
                  <a:lnTo>
                    <a:pt x="2784" y="801"/>
                  </a:lnTo>
                  <a:lnTo>
                    <a:pt x="2966" y="882"/>
                  </a:lnTo>
                  <a:lnTo>
                    <a:pt x="3320" y="1064"/>
                  </a:lnTo>
                  <a:lnTo>
                    <a:pt x="3513" y="1155"/>
                  </a:lnTo>
                  <a:lnTo>
                    <a:pt x="3705" y="1226"/>
                  </a:lnTo>
                  <a:lnTo>
                    <a:pt x="3776" y="1226"/>
                  </a:lnTo>
                  <a:lnTo>
                    <a:pt x="3847" y="1216"/>
                  </a:lnTo>
                  <a:lnTo>
                    <a:pt x="3908" y="1185"/>
                  </a:lnTo>
                  <a:lnTo>
                    <a:pt x="3958" y="1135"/>
                  </a:lnTo>
                  <a:lnTo>
                    <a:pt x="3989" y="1074"/>
                  </a:lnTo>
                  <a:lnTo>
                    <a:pt x="4009" y="1003"/>
                  </a:lnTo>
                  <a:lnTo>
                    <a:pt x="4009" y="973"/>
                  </a:lnTo>
                  <a:lnTo>
                    <a:pt x="3999" y="932"/>
                  </a:lnTo>
                  <a:lnTo>
                    <a:pt x="3989" y="902"/>
                  </a:lnTo>
                  <a:lnTo>
                    <a:pt x="3968" y="872"/>
                  </a:lnTo>
                  <a:lnTo>
                    <a:pt x="3897" y="770"/>
                  </a:lnTo>
                  <a:lnTo>
                    <a:pt x="3816" y="669"/>
                  </a:lnTo>
                  <a:lnTo>
                    <a:pt x="3725" y="588"/>
                  </a:lnTo>
                  <a:lnTo>
                    <a:pt x="3624" y="507"/>
                  </a:lnTo>
                  <a:lnTo>
                    <a:pt x="3523" y="426"/>
                  </a:lnTo>
                  <a:lnTo>
                    <a:pt x="3422" y="365"/>
                  </a:lnTo>
                  <a:lnTo>
                    <a:pt x="3310" y="305"/>
                  </a:lnTo>
                  <a:lnTo>
                    <a:pt x="3199" y="244"/>
                  </a:lnTo>
                  <a:lnTo>
                    <a:pt x="3078" y="193"/>
                  </a:lnTo>
                  <a:lnTo>
                    <a:pt x="2956" y="153"/>
                  </a:lnTo>
                  <a:lnTo>
                    <a:pt x="2824" y="122"/>
                  </a:lnTo>
                  <a:lnTo>
                    <a:pt x="2703" y="82"/>
                  </a:lnTo>
                  <a:lnTo>
                    <a:pt x="2440" y="41"/>
                  </a:lnTo>
                  <a:lnTo>
                    <a:pt x="2166" y="11"/>
                  </a:lnTo>
                  <a:lnTo>
                    <a:pt x="1893"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75;p15">
              <a:extLst>
                <a:ext uri="{FF2B5EF4-FFF2-40B4-BE49-F238E27FC236}">
                  <a16:creationId xmlns:a16="http://schemas.microsoft.com/office/drawing/2014/main" id="{106ADE4F-6804-728D-9A1C-BB0F5CD33336}"/>
                </a:ext>
              </a:extLst>
            </p:cNvPr>
            <p:cNvSpPr/>
            <p:nvPr/>
          </p:nvSpPr>
          <p:spPr>
            <a:xfrm>
              <a:off x="1524600" y="2089575"/>
              <a:ext cx="100250" cy="30650"/>
            </a:xfrm>
            <a:custGeom>
              <a:avLst/>
              <a:gdLst/>
              <a:ahLst/>
              <a:cxnLst/>
              <a:rect l="l" t="t" r="r" b="b"/>
              <a:pathLst>
                <a:path w="4010" h="1226" extrusionOk="0">
                  <a:moveTo>
                    <a:pt x="2127" y="1"/>
                  </a:moveTo>
                  <a:lnTo>
                    <a:pt x="1853" y="11"/>
                  </a:lnTo>
                  <a:lnTo>
                    <a:pt x="1580" y="41"/>
                  </a:lnTo>
                  <a:lnTo>
                    <a:pt x="1317" y="82"/>
                  </a:lnTo>
                  <a:lnTo>
                    <a:pt x="1185" y="122"/>
                  </a:lnTo>
                  <a:lnTo>
                    <a:pt x="1064" y="153"/>
                  </a:lnTo>
                  <a:lnTo>
                    <a:pt x="942" y="193"/>
                  </a:lnTo>
                  <a:lnTo>
                    <a:pt x="821" y="244"/>
                  </a:lnTo>
                  <a:lnTo>
                    <a:pt x="699" y="305"/>
                  </a:lnTo>
                  <a:lnTo>
                    <a:pt x="598" y="365"/>
                  </a:lnTo>
                  <a:lnTo>
                    <a:pt x="487" y="426"/>
                  </a:lnTo>
                  <a:lnTo>
                    <a:pt x="386" y="507"/>
                  </a:lnTo>
                  <a:lnTo>
                    <a:pt x="295" y="588"/>
                  </a:lnTo>
                  <a:lnTo>
                    <a:pt x="203" y="669"/>
                  </a:lnTo>
                  <a:lnTo>
                    <a:pt x="122" y="770"/>
                  </a:lnTo>
                  <a:lnTo>
                    <a:pt x="41" y="872"/>
                  </a:lnTo>
                  <a:lnTo>
                    <a:pt x="21" y="902"/>
                  </a:lnTo>
                  <a:lnTo>
                    <a:pt x="11" y="932"/>
                  </a:lnTo>
                  <a:lnTo>
                    <a:pt x="1" y="973"/>
                  </a:lnTo>
                  <a:lnTo>
                    <a:pt x="1" y="1003"/>
                  </a:lnTo>
                  <a:lnTo>
                    <a:pt x="21" y="1074"/>
                  </a:lnTo>
                  <a:lnTo>
                    <a:pt x="62" y="1135"/>
                  </a:lnTo>
                  <a:lnTo>
                    <a:pt x="112" y="1185"/>
                  </a:lnTo>
                  <a:lnTo>
                    <a:pt x="173" y="1216"/>
                  </a:lnTo>
                  <a:lnTo>
                    <a:pt x="244" y="1226"/>
                  </a:lnTo>
                  <a:lnTo>
                    <a:pt x="315" y="1226"/>
                  </a:lnTo>
                  <a:lnTo>
                    <a:pt x="507" y="1155"/>
                  </a:lnTo>
                  <a:lnTo>
                    <a:pt x="689" y="1064"/>
                  </a:lnTo>
                  <a:lnTo>
                    <a:pt x="1054" y="882"/>
                  </a:lnTo>
                  <a:lnTo>
                    <a:pt x="1236" y="801"/>
                  </a:lnTo>
                  <a:lnTo>
                    <a:pt x="1418" y="720"/>
                  </a:lnTo>
                  <a:lnTo>
                    <a:pt x="1610" y="649"/>
                  </a:lnTo>
                  <a:lnTo>
                    <a:pt x="1823" y="598"/>
                  </a:lnTo>
                  <a:lnTo>
                    <a:pt x="2066" y="558"/>
                  </a:lnTo>
                  <a:lnTo>
                    <a:pt x="2299" y="537"/>
                  </a:lnTo>
                  <a:lnTo>
                    <a:pt x="2542" y="537"/>
                  </a:lnTo>
                  <a:lnTo>
                    <a:pt x="2775" y="558"/>
                  </a:lnTo>
                  <a:lnTo>
                    <a:pt x="3018" y="598"/>
                  </a:lnTo>
                  <a:lnTo>
                    <a:pt x="3250" y="649"/>
                  </a:lnTo>
                  <a:lnTo>
                    <a:pt x="3483" y="710"/>
                  </a:lnTo>
                  <a:lnTo>
                    <a:pt x="3706" y="791"/>
                  </a:lnTo>
                  <a:lnTo>
                    <a:pt x="3756" y="811"/>
                  </a:lnTo>
                  <a:lnTo>
                    <a:pt x="3797" y="811"/>
                  </a:lnTo>
                  <a:lnTo>
                    <a:pt x="3837" y="801"/>
                  </a:lnTo>
                  <a:lnTo>
                    <a:pt x="3878" y="780"/>
                  </a:lnTo>
                  <a:lnTo>
                    <a:pt x="3908" y="760"/>
                  </a:lnTo>
                  <a:lnTo>
                    <a:pt x="3939" y="730"/>
                  </a:lnTo>
                  <a:lnTo>
                    <a:pt x="3969" y="689"/>
                  </a:lnTo>
                  <a:lnTo>
                    <a:pt x="3989" y="659"/>
                  </a:lnTo>
                  <a:lnTo>
                    <a:pt x="3999" y="608"/>
                  </a:lnTo>
                  <a:lnTo>
                    <a:pt x="4010" y="568"/>
                  </a:lnTo>
                  <a:lnTo>
                    <a:pt x="4010" y="527"/>
                  </a:lnTo>
                  <a:lnTo>
                    <a:pt x="3999" y="487"/>
                  </a:lnTo>
                  <a:lnTo>
                    <a:pt x="3989" y="446"/>
                  </a:lnTo>
                  <a:lnTo>
                    <a:pt x="3969" y="416"/>
                  </a:lnTo>
                  <a:lnTo>
                    <a:pt x="3929" y="386"/>
                  </a:lnTo>
                  <a:lnTo>
                    <a:pt x="3888" y="355"/>
                  </a:lnTo>
                  <a:lnTo>
                    <a:pt x="3675" y="274"/>
                  </a:lnTo>
                  <a:lnTo>
                    <a:pt x="3443" y="193"/>
                  </a:lnTo>
                  <a:lnTo>
                    <a:pt x="3200" y="133"/>
                  </a:lnTo>
                  <a:lnTo>
                    <a:pt x="2937" y="72"/>
                  </a:lnTo>
                  <a:lnTo>
                    <a:pt x="2673" y="31"/>
                  </a:lnTo>
                  <a:lnTo>
                    <a:pt x="2400" y="11"/>
                  </a:lnTo>
                  <a:lnTo>
                    <a:pt x="2127"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76;p15">
              <a:extLst>
                <a:ext uri="{FF2B5EF4-FFF2-40B4-BE49-F238E27FC236}">
                  <a16:creationId xmlns:a16="http://schemas.microsoft.com/office/drawing/2014/main" id="{AA383C45-FA77-348B-CDFD-FE74A89A269E}"/>
                </a:ext>
              </a:extLst>
            </p:cNvPr>
            <p:cNvSpPr/>
            <p:nvPr/>
          </p:nvSpPr>
          <p:spPr>
            <a:xfrm>
              <a:off x="1674175" y="2136650"/>
              <a:ext cx="52650" cy="220950"/>
            </a:xfrm>
            <a:custGeom>
              <a:avLst/>
              <a:gdLst/>
              <a:ahLst/>
              <a:cxnLst/>
              <a:rect l="l" t="t" r="r" b="b"/>
              <a:pathLst>
                <a:path w="2106" h="8838" extrusionOk="0">
                  <a:moveTo>
                    <a:pt x="1974" y="1"/>
                  </a:moveTo>
                  <a:lnTo>
                    <a:pt x="1974" y="11"/>
                  </a:lnTo>
                  <a:lnTo>
                    <a:pt x="1954" y="507"/>
                  </a:lnTo>
                  <a:lnTo>
                    <a:pt x="1924" y="1003"/>
                  </a:lnTo>
                  <a:lnTo>
                    <a:pt x="1883" y="1499"/>
                  </a:lnTo>
                  <a:lnTo>
                    <a:pt x="1822" y="1995"/>
                  </a:lnTo>
                  <a:lnTo>
                    <a:pt x="1752" y="2481"/>
                  </a:lnTo>
                  <a:lnTo>
                    <a:pt x="1661" y="2977"/>
                  </a:lnTo>
                  <a:lnTo>
                    <a:pt x="1559" y="3463"/>
                  </a:lnTo>
                  <a:lnTo>
                    <a:pt x="1438" y="3938"/>
                  </a:lnTo>
                  <a:lnTo>
                    <a:pt x="1367" y="4212"/>
                  </a:lnTo>
                  <a:lnTo>
                    <a:pt x="1286" y="4475"/>
                  </a:lnTo>
                  <a:lnTo>
                    <a:pt x="1205" y="4748"/>
                  </a:lnTo>
                  <a:lnTo>
                    <a:pt x="1104" y="5011"/>
                  </a:lnTo>
                  <a:lnTo>
                    <a:pt x="1013" y="5275"/>
                  </a:lnTo>
                  <a:lnTo>
                    <a:pt x="901" y="5538"/>
                  </a:lnTo>
                  <a:lnTo>
                    <a:pt x="790" y="5791"/>
                  </a:lnTo>
                  <a:lnTo>
                    <a:pt x="679" y="6044"/>
                  </a:lnTo>
                  <a:lnTo>
                    <a:pt x="608" y="6176"/>
                  </a:lnTo>
                  <a:lnTo>
                    <a:pt x="517" y="6317"/>
                  </a:lnTo>
                  <a:lnTo>
                    <a:pt x="294" y="6661"/>
                  </a:lnTo>
                  <a:lnTo>
                    <a:pt x="193" y="6844"/>
                  </a:lnTo>
                  <a:lnTo>
                    <a:pt x="102" y="7016"/>
                  </a:lnTo>
                  <a:lnTo>
                    <a:pt x="31" y="7178"/>
                  </a:lnTo>
                  <a:lnTo>
                    <a:pt x="11" y="7249"/>
                  </a:lnTo>
                  <a:lnTo>
                    <a:pt x="0" y="7319"/>
                  </a:lnTo>
                  <a:lnTo>
                    <a:pt x="0" y="7411"/>
                  </a:lnTo>
                  <a:lnTo>
                    <a:pt x="0" y="7491"/>
                  </a:lnTo>
                  <a:lnTo>
                    <a:pt x="11" y="7572"/>
                  </a:lnTo>
                  <a:lnTo>
                    <a:pt x="21" y="7643"/>
                  </a:lnTo>
                  <a:lnTo>
                    <a:pt x="41" y="7724"/>
                  </a:lnTo>
                  <a:lnTo>
                    <a:pt x="71" y="7785"/>
                  </a:lnTo>
                  <a:lnTo>
                    <a:pt x="112" y="7856"/>
                  </a:lnTo>
                  <a:lnTo>
                    <a:pt x="142" y="7917"/>
                  </a:lnTo>
                  <a:lnTo>
                    <a:pt x="243" y="8038"/>
                  </a:lnTo>
                  <a:lnTo>
                    <a:pt x="345" y="8139"/>
                  </a:lnTo>
                  <a:lnTo>
                    <a:pt x="476" y="8241"/>
                  </a:lnTo>
                  <a:lnTo>
                    <a:pt x="608" y="8332"/>
                  </a:lnTo>
                  <a:lnTo>
                    <a:pt x="760" y="8413"/>
                  </a:lnTo>
                  <a:lnTo>
                    <a:pt x="911" y="8484"/>
                  </a:lnTo>
                  <a:lnTo>
                    <a:pt x="1073" y="8554"/>
                  </a:lnTo>
                  <a:lnTo>
                    <a:pt x="1235" y="8615"/>
                  </a:lnTo>
                  <a:lnTo>
                    <a:pt x="1863" y="8838"/>
                  </a:lnTo>
                  <a:lnTo>
                    <a:pt x="1893" y="8838"/>
                  </a:lnTo>
                  <a:lnTo>
                    <a:pt x="1924" y="8828"/>
                  </a:lnTo>
                  <a:lnTo>
                    <a:pt x="1944" y="8807"/>
                  </a:lnTo>
                  <a:lnTo>
                    <a:pt x="1954" y="8787"/>
                  </a:lnTo>
                  <a:lnTo>
                    <a:pt x="1964" y="8757"/>
                  </a:lnTo>
                  <a:lnTo>
                    <a:pt x="1964" y="8726"/>
                  </a:lnTo>
                  <a:lnTo>
                    <a:pt x="1954" y="8696"/>
                  </a:lnTo>
                  <a:lnTo>
                    <a:pt x="1924" y="8676"/>
                  </a:lnTo>
                  <a:lnTo>
                    <a:pt x="1671" y="8554"/>
                  </a:lnTo>
                  <a:lnTo>
                    <a:pt x="1397" y="8433"/>
                  </a:lnTo>
                  <a:lnTo>
                    <a:pt x="1266" y="8362"/>
                  </a:lnTo>
                  <a:lnTo>
                    <a:pt x="1134" y="8291"/>
                  </a:lnTo>
                  <a:lnTo>
                    <a:pt x="1023" y="8210"/>
                  </a:lnTo>
                  <a:lnTo>
                    <a:pt x="922" y="8119"/>
                  </a:lnTo>
                  <a:lnTo>
                    <a:pt x="790" y="7977"/>
                  </a:lnTo>
                  <a:lnTo>
                    <a:pt x="689" y="7856"/>
                  </a:lnTo>
                  <a:lnTo>
                    <a:pt x="608" y="7734"/>
                  </a:lnTo>
                  <a:lnTo>
                    <a:pt x="547" y="7633"/>
                  </a:lnTo>
                  <a:lnTo>
                    <a:pt x="507" y="7532"/>
                  </a:lnTo>
                  <a:lnTo>
                    <a:pt x="476" y="7441"/>
                  </a:lnTo>
                  <a:lnTo>
                    <a:pt x="476" y="7350"/>
                  </a:lnTo>
                  <a:lnTo>
                    <a:pt x="486" y="7259"/>
                  </a:lnTo>
                  <a:lnTo>
                    <a:pt x="507" y="7178"/>
                  </a:lnTo>
                  <a:lnTo>
                    <a:pt x="537" y="7097"/>
                  </a:lnTo>
                  <a:lnTo>
                    <a:pt x="628" y="6915"/>
                  </a:lnTo>
                  <a:lnTo>
                    <a:pt x="750" y="6722"/>
                  </a:lnTo>
                  <a:lnTo>
                    <a:pt x="871" y="6489"/>
                  </a:lnTo>
                  <a:lnTo>
                    <a:pt x="1094" y="6034"/>
                  </a:lnTo>
                  <a:lnTo>
                    <a:pt x="1296" y="5558"/>
                  </a:lnTo>
                  <a:lnTo>
                    <a:pt x="1478" y="5082"/>
                  </a:lnTo>
                  <a:lnTo>
                    <a:pt x="1650" y="4596"/>
                  </a:lnTo>
                  <a:lnTo>
                    <a:pt x="1731" y="4303"/>
                  </a:lnTo>
                  <a:lnTo>
                    <a:pt x="1802" y="4019"/>
                  </a:lnTo>
                  <a:lnTo>
                    <a:pt x="1873" y="3736"/>
                  </a:lnTo>
                  <a:lnTo>
                    <a:pt x="1934" y="3453"/>
                  </a:lnTo>
                  <a:lnTo>
                    <a:pt x="1984" y="3169"/>
                  </a:lnTo>
                  <a:lnTo>
                    <a:pt x="2025" y="2886"/>
                  </a:lnTo>
                  <a:lnTo>
                    <a:pt x="2055" y="2612"/>
                  </a:lnTo>
                  <a:lnTo>
                    <a:pt x="2076" y="2329"/>
                  </a:lnTo>
                  <a:lnTo>
                    <a:pt x="2096" y="2046"/>
                  </a:lnTo>
                  <a:lnTo>
                    <a:pt x="2106" y="1752"/>
                  </a:lnTo>
                  <a:lnTo>
                    <a:pt x="2106" y="1469"/>
                  </a:lnTo>
                  <a:lnTo>
                    <a:pt x="2096" y="1185"/>
                  </a:lnTo>
                  <a:lnTo>
                    <a:pt x="2086" y="892"/>
                  </a:lnTo>
                  <a:lnTo>
                    <a:pt x="2065" y="598"/>
                  </a:lnTo>
                  <a:lnTo>
                    <a:pt x="2035" y="304"/>
                  </a:lnTo>
                  <a:lnTo>
                    <a:pt x="2005" y="11"/>
                  </a:lnTo>
                  <a:lnTo>
                    <a:pt x="2005"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77;p15">
              <a:extLst>
                <a:ext uri="{FF2B5EF4-FFF2-40B4-BE49-F238E27FC236}">
                  <a16:creationId xmlns:a16="http://schemas.microsoft.com/office/drawing/2014/main" id="{CB814B26-3468-D036-A08A-5ED5A7A326EE}"/>
                </a:ext>
              </a:extLst>
            </p:cNvPr>
            <p:cNvSpPr/>
            <p:nvPr/>
          </p:nvSpPr>
          <p:spPr>
            <a:xfrm>
              <a:off x="1652400" y="2402625"/>
              <a:ext cx="125300" cy="53175"/>
            </a:xfrm>
            <a:custGeom>
              <a:avLst/>
              <a:gdLst/>
              <a:ahLst/>
              <a:cxnLst/>
              <a:rect l="l" t="t" r="r" b="b"/>
              <a:pathLst>
                <a:path w="5012" h="2127" extrusionOk="0">
                  <a:moveTo>
                    <a:pt x="2501" y="1"/>
                  </a:moveTo>
                  <a:lnTo>
                    <a:pt x="2036" y="11"/>
                  </a:lnTo>
                  <a:lnTo>
                    <a:pt x="1580" y="31"/>
                  </a:lnTo>
                  <a:lnTo>
                    <a:pt x="1165" y="61"/>
                  </a:lnTo>
                  <a:lnTo>
                    <a:pt x="780" y="112"/>
                  </a:lnTo>
                  <a:lnTo>
                    <a:pt x="608" y="142"/>
                  </a:lnTo>
                  <a:lnTo>
                    <a:pt x="456" y="173"/>
                  </a:lnTo>
                  <a:lnTo>
                    <a:pt x="325" y="213"/>
                  </a:lnTo>
                  <a:lnTo>
                    <a:pt x="213" y="244"/>
                  </a:lnTo>
                  <a:lnTo>
                    <a:pt x="122" y="294"/>
                  </a:lnTo>
                  <a:lnTo>
                    <a:pt x="52" y="335"/>
                  </a:lnTo>
                  <a:lnTo>
                    <a:pt x="11" y="385"/>
                  </a:lnTo>
                  <a:lnTo>
                    <a:pt x="1" y="416"/>
                  </a:lnTo>
                  <a:lnTo>
                    <a:pt x="1" y="436"/>
                  </a:lnTo>
                  <a:lnTo>
                    <a:pt x="1" y="497"/>
                  </a:lnTo>
                  <a:lnTo>
                    <a:pt x="11" y="547"/>
                  </a:lnTo>
                  <a:lnTo>
                    <a:pt x="52" y="679"/>
                  </a:lnTo>
                  <a:lnTo>
                    <a:pt x="112" y="810"/>
                  </a:lnTo>
                  <a:lnTo>
                    <a:pt x="193" y="942"/>
                  </a:lnTo>
                  <a:lnTo>
                    <a:pt x="305" y="1084"/>
                  </a:lnTo>
                  <a:lnTo>
                    <a:pt x="426" y="1225"/>
                  </a:lnTo>
                  <a:lnTo>
                    <a:pt x="568" y="1367"/>
                  </a:lnTo>
                  <a:lnTo>
                    <a:pt x="730" y="1499"/>
                  </a:lnTo>
                  <a:lnTo>
                    <a:pt x="912" y="1630"/>
                  </a:lnTo>
                  <a:lnTo>
                    <a:pt x="1104" y="1742"/>
                  </a:lnTo>
                  <a:lnTo>
                    <a:pt x="1307" y="1853"/>
                  </a:lnTo>
                  <a:lnTo>
                    <a:pt x="1529" y="1944"/>
                  </a:lnTo>
                  <a:lnTo>
                    <a:pt x="1762" y="2025"/>
                  </a:lnTo>
                  <a:lnTo>
                    <a:pt x="1995" y="2076"/>
                  </a:lnTo>
                  <a:lnTo>
                    <a:pt x="2248" y="2116"/>
                  </a:lnTo>
                  <a:lnTo>
                    <a:pt x="2380" y="2126"/>
                  </a:lnTo>
                  <a:lnTo>
                    <a:pt x="2633" y="2126"/>
                  </a:lnTo>
                  <a:lnTo>
                    <a:pt x="2764" y="2116"/>
                  </a:lnTo>
                  <a:lnTo>
                    <a:pt x="3007" y="2076"/>
                  </a:lnTo>
                  <a:lnTo>
                    <a:pt x="3250" y="2025"/>
                  </a:lnTo>
                  <a:lnTo>
                    <a:pt x="3483" y="1944"/>
                  </a:lnTo>
                  <a:lnTo>
                    <a:pt x="3696" y="1853"/>
                  </a:lnTo>
                  <a:lnTo>
                    <a:pt x="3908" y="1742"/>
                  </a:lnTo>
                  <a:lnTo>
                    <a:pt x="4101" y="1630"/>
                  </a:lnTo>
                  <a:lnTo>
                    <a:pt x="4273" y="1499"/>
                  </a:lnTo>
                  <a:lnTo>
                    <a:pt x="4435" y="1367"/>
                  </a:lnTo>
                  <a:lnTo>
                    <a:pt x="4586" y="1225"/>
                  </a:lnTo>
                  <a:lnTo>
                    <a:pt x="4708" y="1084"/>
                  </a:lnTo>
                  <a:lnTo>
                    <a:pt x="4819" y="942"/>
                  </a:lnTo>
                  <a:lnTo>
                    <a:pt x="4900" y="810"/>
                  </a:lnTo>
                  <a:lnTo>
                    <a:pt x="4961" y="679"/>
                  </a:lnTo>
                  <a:lnTo>
                    <a:pt x="5001" y="547"/>
                  </a:lnTo>
                  <a:lnTo>
                    <a:pt x="5012" y="497"/>
                  </a:lnTo>
                  <a:lnTo>
                    <a:pt x="5012" y="436"/>
                  </a:lnTo>
                  <a:lnTo>
                    <a:pt x="5012" y="416"/>
                  </a:lnTo>
                  <a:lnTo>
                    <a:pt x="5001" y="385"/>
                  </a:lnTo>
                  <a:lnTo>
                    <a:pt x="4951" y="335"/>
                  </a:lnTo>
                  <a:lnTo>
                    <a:pt x="4890" y="294"/>
                  </a:lnTo>
                  <a:lnTo>
                    <a:pt x="4799" y="244"/>
                  </a:lnTo>
                  <a:lnTo>
                    <a:pt x="4688" y="213"/>
                  </a:lnTo>
                  <a:lnTo>
                    <a:pt x="4546" y="173"/>
                  </a:lnTo>
                  <a:lnTo>
                    <a:pt x="4394" y="142"/>
                  </a:lnTo>
                  <a:lnTo>
                    <a:pt x="4232" y="112"/>
                  </a:lnTo>
                  <a:lnTo>
                    <a:pt x="3847" y="61"/>
                  </a:lnTo>
                  <a:lnTo>
                    <a:pt x="3422" y="31"/>
                  </a:lnTo>
                  <a:lnTo>
                    <a:pt x="2977" y="11"/>
                  </a:lnTo>
                  <a:lnTo>
                    <a:pt x="2501"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83;p15">
              <a:extLst>
                <a:ext uri="{FF2B5EF4-FFF2-40B4-BE49-F238E27FC236}">
                  <a16:creationId xmlns:a16="http://schemas.microsoft.com/office/drawing/2014/main" id="{866A33C5-47AE-13CE-3901-D90E216E3DDC}"/>
                </a:ext>
              </a:extLst>
            </p:cNvPr>
            <p:cNvSpPr/>
            <p:nvPr/>
          </p:nvSpPr>
          <p:spPr>
            <a:xfrm>
              <a:off x="2109700" y="2090850"/>
              <a:ext cx="155650" cy="297125"/>
            </a:xfrm>
            <a:custGeom>
              <a:avLst/>
              <a:gdLst/>
              <a:ahLst/>
              <a:cxnLst/>
              <a:rect l="l" t="t" r="r" b="b"/>
              <a:pathLst>
                <a:path w="6226" h="11885" extrusionOk="0">
                  <a:moveTo>
                    <a:pt x="2997" y="1"/>
                  </a:moveTo>
                  <a:lnTo>
                    <a:pt x="2835" y="11"/>
                  </a:lnTo>
                  <a:lnTo>
                    <a:pt x="2673" y="31"/>
                  </a:lnTo>
                  <a:lnTo>
                    <a:pt x="2511" y="61"/>
                  </a:lnTo>
                  <a:lnTo>
                    <a:pt x="2349" y="102"/>
                  </a:lnTo>
                  <a:lnTo>
                    <a:pt x="2177" y="142"/>
                  </a:lnTo>
                  <a:lnTo>
                    <a:pt x="2055" y="193"/>
                  </a:lnTo>
                  <a:lnTo>
                    <a:pt x="1934" y="254"/>
                  </a:lnTo>
                  <a:lnTo>
                    <a:pt x="1812" y="325"/>
                  </a:lnTo>
                  <a:lnTo>
                    <a:pt x="1701" y="406"/>
                  </a:lnTo>
                  <a:lnTo>
                    <a:pt x="1590" y="497"/>
                  </a:lnTo>
                  <a:lnTo>
                    <a:pt x="1488" y="598"/>
                  </a:lnTo>
                  <a:lnTo>
                    <a:pt x="1387" y="709"/>
                  </a:lnTo>
                  <a:lnTo>
                    <a:pt x="1296" y="831"/>
                  </a:lnTo>
                  <a:lnTo>
                    <a:pt x="1205" y="962"/>
                  </a:lnTo>
                  <a:lnTo>
                    <a:pt x="1114" y="1104"/>
                  </a:lnTo>
                  <a:lnTo>
                    <a:pt x="1033" y="1256"/>
                  </a:lnTo>
                  <a:lnTo>
                    <a:pt x="952" y="1408"/>
                  </a:lnTo>
                  <a:lnTo>
                    <a:pt x="881" y="1570"/>
                  </a:lnTo>
                  <a:lnTo>
                    <a:pt x="800" y="1742"/>
                  </a:lnTo>
                  <a:lnTo>
                    <a:pt x="668" y="2106"/>
                  </a:lnTo>
                  <a:lnTo>
                    <a:pt x="547" y="2501"/>
                  </a:lnTo>
                  <a:lnTo>
                    <a:pt x="446" y="2906"/>
                  </a:lnTo>
                  <a:lnTo>
                    <a:pt x="355" y="3341"/>
                  </a:lnTo>
                  <a:lnTo>
                    <a:pt x="274" y="3786"/>
                  </a:lnTo>
                  <a:lnTo>
                    <a:pt x="203" y="4252"/>
                  </a:lnTo>
                  <a:lnTo>
                    <a:pt x="142" y="4728"/>
                  </a:lnTo>
                  <a:lnTo>
                    <a:pt x="102" y="5204"/>
                  </a:lnTo>
                  <a:lnTo>
                    <a:pt x="61" y="5689"/>
                  </a:lnTo>
                  <a:lnTo>
                    <a:pt x="31" y="6185"/>
                  </a:lnTo>
                  <a:lnTo>
                    <a:pt x="11" y="6671"/>
                  </a:lnTo>
                  <a:lnTo>
                    <a:pt x="0" y="7157"/>
                  </a:lnTo>
                  <a:lnTo>
                    <a:pt x="0" y="7643"/>
                  </a:lnTo>
                  <a:lnTo>
                    <a:pt x="0" y="8109"/>
                  </a:lnTo>
                  <a:lnTo>
                    <a:pt x="11" y="8564"/>
                  </a:lnTo>
                  <a:lnTo>
                    <a:pt x="31" y="9010"/>
                  </a:lnTo>
                  <a:lnTo>
                    <a:pt x="51" y="9445"/>
                  </a:lnTo>
                  <a:lnTo>
                    <a:pt x="112" y="10235"/>
                  </a:lnTo>
                  <a:lnTo>
                    <a:pt x="142" y="10589"/>
                  </a:lnTo>
                  <a:lnTo>
                    <a:pt x="183" y="10913"/>
                  </a:lnTo>
                  <a:lnTo>
                    <a:pt x="223" y="11216"/>
                  </a:lnTo>
                  <a:lnTo>
                    <a:pt x="264" y="11480"/>
                  </a:lnTo>
                  <a:lnTo>
                    <a:pt x="304" y="11702"/>
                  </a:lnTo>
                  <a:lnTo>
                    <a:pt x="345" y="11884"/>
                  </a:lnTo>
                  <a:lnTo>
                    <a:pt x="891" y="11449"/>
                  </a:lnTo>
                  <a:lnTo>
                    <a:pt x="1448" y="11004"/>
                  </a:lnTo>
                  <a:lnTo>
                    <a:pt x="2015" y="10528"/>
                  </a:lnTo>
                  <a:lnTo>
                    <a:pt x="2582" y="10042"/>
                  </a:lnTo>
                  <a:lnTo>
                    <a:pt x="2865" y="9789"/>
                  </a:lnTo>
                  <a:lnTo>
                    <a:pt x="3138" y="9526"/>
                  </a:lnTo>
                  <a:lnTo>
                    <a:pt x="3412" y="9263"/>
                  </a:lnTo>
                  <a:lnTo>
                    <a:pt x="3675" y="9000"/>
                  </a:lnTo>
                  <a:lnTo>
                    <a:pt x="3938" y="8726"/>
                  </a:lnTo>
                  <a:lnTo>
                    <a:pt x="4181" y="8443"/>
                  </a:lnTo>
                  <a:lnTo>
                    <a:pt x="4424" y="8159"/>
                  </a:lnTo>
                  <a:lnTo>
                    <a:pt x="4657" y="7866"/>
                  </a:lnTo>
                  <a:lnTo>
                    <a:pt x="4879" y="7572"/>
                  </a:lnTo>
                  <a:lnTo>
                    <a:pt x="5082" y="7269"/>
                  </a:lnTo>
                  <a:lnTo>
                    <a:pt x="5274" y="6965"/>
                  </a:lnTo>
                  <a:lnTo>
                    <a:pt x="5456" y="6651"/>
                  </a:lnTo>
                  <a:lnTo>
                    <a:pt x="5618" y="6327"/>
                  </a:lnTo>
                  <a:lnTo>
                    <a:pt x="5770" y="6003"/>
                  </a:lnTo>
                  <a:lnTo>
                    <a:pt x="5892" y="5669"/>
                  </a:lnTo>
                  <a:lnTo>
                    <a:pt x="6003" y="5335"/>
                  </a:lnTo>
                  <a:lnTo>
                    <a:pt x="6094" y="4991"/>
                  </a:lnTo>
                  <a:lnTo>
                    <a:pt x="6155" y="4647"/>
                  </a:lnTo>
                  <a:lnTo>
                    <a:pt x="6206" y="4282"/>
                  </a:lnTo>
                  <a:lnTo>
                    <a:pt x="6216" y="4110"/>
                  </a:lnTo>
                  <a:lnTo>
                    <a:pt x="6226" y="3928"/>
                  </a:lnTo>
                  <a:lnTo>
                    <a:pt x="6226" y="3746"/>
                  </a:lnTo>
                  <a:lnTo>
                    <a:pt x="6216" y="3554"/>
                  </a:lnTo>
                  <a:lnTo>
                    <a:pt x="6206" y="3371"/>
                  </a:lnTo>
                  <a:lnTo>
                    <a:pt x="6185" y="3179"/>
                  </a:lnTo>
                  <a:lnTo>
                    <a:pt x="6165" y="2997"/>
                  </a:lnTo>
                  <a:lnTo>
                    <a:pt x="6125" y="2805"/>
                  </a:lnTo>
                  <a:lnTo>
                    <a:pt x="6084" y="2612"/>
                  </a:lnTo>
                  <a:lnTo>
                    <a:pt x="6044" y="2420"/>
                  </a:lnTo>
                  <a:lnTo>
                    <a:pt x="6003" y="2258"/>
                  </a:lnTo>
                  <a:lnTo>
                    <a:pt x="5942" y="2106"/>
                  </a:lnTo>
                  <a:lnTo>
                    <a:pt x="5892" y="1954"/>
                  </a:lnTo>
                  <a:lnTo>
                    <a:pt x="5821" y="1813"/>
                  </a:lnTo>
                  <a:lnTo>
                    <a:pt x="5750" y="1671"/>
                  </a:lnTo>
                  <a:lnTo>
                    <a:pt x="5679" y="1539"/>
                  </a:lnTo>
                  <a:lnTo>
                    <a:pt x="5598" y="1408"/>
                  </a:lnTo>
                  <a:lnTo>
                    <a:pt x="5507" y="1276"/>
                  </a:lnTo>
                  <a:lnTo>
                    <a:pt x="5416" y="1155"/>
                  </a:lnTo>
                  <a:lnTo>
                    <a:pt x="5315" y="1033"/>
                  </a:lnTo>
                  <a:lnTo>
                    <a:pt x="5214" y="922"/>
                  </a:lnTo>
                  <a:lnTo>
                    <a:pt x="5102" y="810"/>
                  </a:lnTo>
                  <a:lnTo>
                    <a:pt x="4991" y="709"/>
                  </a:lnTo>
                  <a:lnTo>
                    <a:pt x="4869" y="608"/>
                  </a:lnTo>
                  <a:lnTo>
                    <a:pt x="4748" y="527"/>
                  </a:lnTo>
                  <a:lnTo>
                    <a:pt x="4616" y="436"/>
                  </a:lnTo>
                  <a:lnTo>
                    <a:pt x="4485" y="365"/>
                  </a:lnTo>
                  <a:lnTo>
                    <a:pt x="4353" y="294"/>
                  </a:lnTo>
                  <a:lnTo>
                    <a:pt x="4211" y="223"/>
                  </a:lnTo>
                  <a:lnTo>
                    <a:pt x="4070" y="173"/>
                  </a:lnTo>
                  <a:lnTo>
                    <a:pt x="3928" y="122"/>
                  </a:lnTo>
                  <a:lnTo>
                    <a:pt x="3776" y="82"/>
                  </a:lnTo>
                  <a:lnTo>
                    <a:pt x="3624" y="51"/>
                  </a:lnTo>
                  <a:lnTo>
                    <a:pt x="3472" y="21"/>
                  </a:lnTo>
                  <a:lnTo>
                    <a:pt x="3321" y="11"/>
                  </a:lnTo>
                  <a:lnTo>
                    <a:pt x="3159" y="1"/>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7" name="Google Shape;84;p15">
              <a:extLst>
                <a:ext uri="{FF2B5EF4-FFF2-40B4-BE49-F238E27FC236}">
                  <a16:creationId xmlns:a16="http://schemas.microsoft.com/office/drawing/2014/main" id="{E1DDA6AF-5158-4C3F-6ED2-1238FD8EF6DE}"/>
                </a:ext>
              </a:extLst>
            </p:cNvPr>
            <p:cNvSpPr/>
            <p:nvPr/>
          </p:nvSpPr>
          <p:spPr>
            <a:xfrm>
              <a:off x="1182225" y="2090850"/>
              <a:ext cx="155400" cy="297125"/>
            </a:xfrm>
            <a:custGeom>
              <a:avLst/>
              <a:gdLst/>
              <a:ahLst/>
              <a:cxnLst/>
              <a:rect l="l" t="t" r="r" b="b"/>
              <a:pathLst>
                <a:path w="6216" h="11885" extrusionOk="0">
                  <a:moveTo>
                    <a:pt x="3057" y="1"/>
                  </a:moveTo>
                  <a:lnTo>
                    <a:pt x="2905" y="11"/>
                  </a:lnTo>
                  <a:lnTo>
                    <a:pt x="2743" y="21"/>
                  </a:lnTo>
                  <a:lnTo>
                    <a:pt x="2592" y="51"/>
                  </a:lnTo>
                  <a:lnTo>
                    <a:pt x="2440" y="82"/>
                  </a:lnTo>
                  <a:lnTo>
                    <a:pt x="2288" y="122"/>
                  </a:lnTo>
                  <a:lnTo>
                    <a:pt x="2146" y="173"/>
                  </a:lnTo>
                  <a:lnTo>
                    <a:pt x="2004" y="223"/>
                  </a:lnTo>
                  <a:lnTo>
                    <a:pt x="1863" y="294"/>
                  </a:lnTo>
                  <a:lnTo>
                    <a:pt x="1731" y="365"/>
                  </a:lnTo>
                  <a:lnTo>
                    <a:pt x="1600" y="436"/>
                  </a:lnTo>
                  <a:lnTo>
                    <a:pt x="1478" y="527"/>
                  </a:lnTo>
                  <a:lnTo>
                    <a:pt x="1357" y="608"/>
                  </a:lnTo>
                  <a:lnTo>
                    <a:pt x="1235" y="709"/>
                  </a:lnTo>
                  <a:lnTo>
                    <a:pt x="1124" y="810"/>
                  </a:lnTo>
                  <a:lnTo>
                    <a:pt x="1012" y="922"/>
                  </a:lnTo>
                  <a:lnTo>
                    <a:pt x="901" y="1033"/>
                  </a:lnTo>
                  <a:lnTo>
                    <a:pt x="810" y="1155"/>
                  </a:lnTo>
                  <a:lnTo>
                    <a:pt x="709" y="1276"/>
                  </a:lnTo>
                  <a:lnTo>
                    <a:pt x="628" y="1408"/>
                  </a:lnTo>
                  <a:lnTo>
                    <a:pt x="537" y="1539"/>
                  </a:lnTo>
                  <a:lnTo>
                    <a:pt x="466" y="1671"/>
                  </a:lnTo>
                  <a:lnTo>
                    <a:pt x="395" y="1813"/>
                  </a:lnTo>
                  <a:lnTo>
                    <a:pt x="334" y="1954"/>
                  </a:lnTo>
                  <a:lnTo>
                    <a:pt x="273" y="2106"/>
                  </a:lnTo>
                  <a:lnTo>
                    <a:pt x="223" y="2258"/>
                  </a:lnTo>
                  <a:lnTo>
                    <a:pt x="182" y="2420"/>
                  </a:lnTo>
                  <a:lnTo>
                    <a:pt x="132" y="2612"/>
                  </a:lnTo>
                  <a:lnTo>
                    <a:pt x="91" y="2805"/>
                  </a:lnTo>
                  <a:lnTo>
                    <a:pt x="61" y="2997"/>
                  </a:lnTo>
                  <a:lnTo>
                    <a:pt x="31" y="3179"/>
                  </a:lnTo>
                  <a:lnTo>
                    <a:pt x="10" y="3371"/>
                  </a:lnTo>
                  <a:lnTo>
                    <a:pt x="0" y="3554"/>
                  </a:lnTo>
                  <a:lnTo>
                    <a:pt x="0" y="3746"/>
                  </a:lnTo>
                  <a:lnTo>
                    <a:pt x="0" y="3928"/>
                  </a:lnTo>
                  <a:lnTo>
                    <a:pt x="0" y="4110"/>
                  </a:lnTo>
                  <a:lnTo>
                    <a:pt x="20" y="4282"/>
                  </a:lnTo>
                  <a:lnTo>
                    <a:pt x="61" y="4647"/>
                  </a:lnTo>
                  <a:lnTo>
                    <a:pt x="132" y="4991"/>
                  </a:lnTo>
                  <a:lnTo>
                    <a:pt x="213" y="5335"/>
                  </a:lnTo>
                  <a:lnTo>
                    <a:pt x="324" y="5669"/>
                  </a:lnTo>
                  <a:lnTo>
                    <a:pt x="456" y="6003"/>
                  </a:lnTo>
                  <a:lnTo>
                    <a:pt x="597" y="6327"/>
                  </a:lnTo>
                  <a:lnTo>
                    <a:pt x="759" y="6651"/>
                  </a:lnTo>
                  <a:lnTo>
                    <a:pt x="942" y="6965"/>
                  </a:lnTo>
                  <a:lnTo>
                    <a:pt x="1134" y="7269"/>
                  </a:lnTo>
                  <a:lnTo>
                    <a:pt x="1346" y="7572"/>
                  </a:lnTo>
                  <a:lnTo>
                    <a:pt x="1559" y="7866"/>
                  </a:lnTo>
                  <a:lnTo>
                    <a:pt x="1792" y="8159"/>
                  </a:lnTo>
                  <a:lnTo>
                    <a:pt x="2035" y="8443"/>
                  </a:lnTo>
                  <a:lnTo>
                    <a:pt x="2288" y="8726"/>
                  </a:lnTo>
                  <a:lnTo>
                    <a:pt x="2541" y="9000"/>
                  </a:lnTo>
                  <a:lnTo>
                    <a:pt x="2814" y="9263"/>
                  </a:lnTo>
                  <a:lnTo>
                    <a:pt x="3088" y="9526"/>
                  </a:lnTo>
                  <a:lnTo>
                    <a:pt x="3361" y="9789"/>
                  </a:lnTo>
                  <a:lnTo>
                    <a:pt x="3644" y="10042"/>
                  </a:lnTo>
                  <a:lnTo>
                    <a:pt x="4201" y="10528"/>
                  </a:lnTo>
                  <a:lnTo>
                    <a:pt x="4768" y="11004"/>
                  </a:lnTo>
                  <a:lnTo>
                    <a:pt x="5335" y="11449"/>
                  </a:lnTo>
                  <a:lnTo>
                    <a:pt x="5871" y="11884"/>
                  </a:lnTo>
                  <a:lnTo>
                    <a:pt x="5912" y="11702"/>
                  </a:lnTo>
                  <a:lnTo>
                    <a:pt x="5962" y="11480"/>
                  </a:lnTo>
                  <a:lnTo>
                    <a:pt x="6003" y="11216"/>
                  </a:lnTo>
                  <a:lnTo>
                    <a:pt x="6043" y="10913"/>
                  </a:lnTo>
                  <a:lnTo>
                    <a:pt x="6074" y="10589"/>
                  </a:lnTo>
                  <a:lnTo>
                    <a:pt x="6114" y="10235"/>
                  </a:lnTo>
                  <a:lnTo>
                    <a:pt x="6165" y="9445"/>
                  </a:lnTo>
                  <a:lnTo>
                    <a:pt x="6185" y="9010"/>
                  </a:lnTo>
                  <a:lnTo>
                    <a:pt x="6205" y="8564"/>
                  </a:lnTo>
                  <a:lnTo>
                    <a:pt x="6215" y="8109"/>
                  </a:lnTo>
                  <a:lnTo>
                    <a:pt x="6215" y="7643"/>
                  </a:lnTo>
                  <a:lnTo>
                    <a:pt x="6215" y="7157"/>
                  </a:lnTo>
                  <a:lnTo>
                    <a:pt x="6205" y="6671"/>
                  </a:lnTo>
                  <a:lnTo>
                    <a:pt x="6185" y="6185"/>
                  </a:lnTo>
                  <a:lnTo>
                    <a:pt x="6155" y="5689"/>
                  </a:lnTo>
                  <a:lnTo>
                    <a:pt x="6124" y="5204"/>
                  </a:lnTo>
                  <a:lnTo>
                    <a:pt x="6074" y="4728"/>
                  </a:lnTo>
                  <a:lnTo>
                    <a:pt x="6013" y="4252"/>
                  </a:lnTo>
                  <a:lnTo>
                    <a:pt x="5952" y="3786"/>
                  </a:lnTo>
                  <a:lnTo>
                    <a:pt x="5871" y="3341"/>
                  </a:lnTo>
                  <a:lnTo>
                    <a:pt x="5770" y="2906"/>
                  </a:lnTo>
                  <a:lnTo>
                    <a:pt x="5669" y="2501"/>
                  </a:lnTo>
                  <a:lnTo>
                    <a:pt x="5547" y="2106"/>
                  </a:lnTo>
                  <a:lnTo>
                    <a:pt x="5416" y="1742"/>
                  </a:lnTo>
                  <a:lnTo>
                    <a:pt x="5345" y="1570"/>
                  </a:lnTo>
                  <a:lnTo>
                    <a:pt x="5264" y="1408"/>
                  </a:lnTo>
                  <a:lnTo>
                    <a:pt x="5193" y="1256"/>
                  </a:lnTo>
                  <a:lnTo>
                    <a:pt x="5102" y="1104"/>
                  </a:lnTo>
                  <a:lnTo>
                    <a:pt x="5021" y="962"/>
                  </a:lnTo>
                  <a:lnTo>
                    <a:pt x="4930" y="831"/>
                  </a:lnTo>
                  <a:lnTo>
                    <a:pt x="4829" y="709"/>
                  </a:lnTo>
                  <a:lnTo>
                    <a:pt x="4727" y="598"/>
                  </a:lnTo>
                  <a:lnTo>
                    <a:pt x="4626" y="497"/>
                  </a:lnTo>
                  <a:lnTo>
                    <a:pt x="4515" y="406"/>
                  </a:lnTo>
                  <a:lnTo>
                    <a:pt x="4403" y="325"/>
                  </a:lnTo>
                  <a:lnTo>
                    <a:pt x="4292" y="254"/>
                  </a:lnTo>
                  <a:lnTo>
                    <a:pt x="4171" y="193"/>
                  </a:lnTo>
                  <a:lnTo>
                    <a:pt x="4039" y="142"/>
                  </a:lnTo>
                  <a:lnTo>
                    <a:pt x="3877" y="102"/>
                  </a:lnTo>
                  <a:lnTo>
                    <a:pt x="3705" y="61"/>
                  </a:lnTo>
                  <a:lnTo>
                    <a:pt x="3543" y="31"/>
                  </a:lnTo>
                  <a:lnTo>
                    <a:pt x="3381" y="11"/>
                  </a:lnTo>
                  <a:lnTo>
                    <a:pt x="3219" y="1"/>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85;p15">
              <a:extLst>
                <a:ext uri="{FF2B5EF4-FFF2-40B4-BE49-F238E27FC236}">
                  <a16:creationId xmlns:a16="http://schemas.microsoft.com/office/drawing/2014/main" id="{6141D1EF-E87F-544D-3C6C-FE4079BDC831}"/>
                </a:ext>
              </a:extLst>
            </p:cNvPr>
            <p:cNvSpPr/>
            <p:nvPr/>
          </p:nvSpPr>
          <p:spPr>
            <a:xfrm>
              <a:off x="2139050" y="2139450"/>
              <a:ext cx="98475" cy="124525"/>
            </a:xfrm>
            <a:custGeom>
              <a:avLst/>
              <a:gdLst/>
              <a:ahLst/>
              <a:cxnLst/>
              <a:rect l="l" t="t" r="r" b="b"/>
              <a:pathLst>
                <a:path w="3939" h="4981" extrusionOk="0">
                  <a:moveTo>
                    <a:pt x="3250" y="0"/>
                  </a:moveTo>
                  <a:lnTo>
                    <a:pt x="3068" y="20"/>
                  </a:lnTo>
                  <a:lnTo>
                    <a:pt x="2886" y="61"/>
                  </a:lnTo>
                  <a:lnTo>
                    <a:pt x="2713" y="111"/>
                  </a:lnTo>
                  <a:lnTo>
                    <a:pt x="2541" y="172"/>
                  </a:lnTo>
                  <a:lnTo>
                    <a:pt x="2379" y="253"/>
                  </a:lnTo>
                  <a:lnTo>
                    <a:pt x="2217" y="344"/>
                  </a:lnTo>
                  <a:lnTo>
                    <a:pt x="2066" y="456"/>
                  </a:lnTo>
                  <a:lnTo>
                    <a:pt x="1914" y="567"/>
                  </a:lnTo>
                  <a:lnTo>
                    <a:pt x="1762" y="688"/>
                  </a:lnTo>
                  <a:lnTo>
                    <a:pt x="1630" y="810"/>
                  </a:lnTo>
                  <a:lnTo>
                    <a:pt x="1499" y="942"/>
                  </a:lnTo>
                  <a:lnTo>
                    <a:pt x="1367" y="1073"/>
                  </a:lnTo>
                  <a:lnTo>
                    <a:pt x="1256" y="1215"/>
                  </a:lnTo>
                  <a:lnTo>
                    <a:pt x="1104" y="1407"/>
                  </a:lnTo>
                  <a:lnTo>
                    <a:pt x="972" y="1610"/>
                  </a:lnTo>
                  <a:lnTo>
                    <a:pt x="851" y="1812"/>
                  </a:lnTo>
                  <a:lnTo>
                    <a:pt x="729" y="2025"/>
                  </a:lnTo>
                  <a:lnTo>
                    <a:pt x="628" y="2247"/>
                  </a:lnTo>
                  <a:lnTo>
                    <a:pt x="537" y="2470"/>
                  </a:lnTo>
                  <a:lnTo>
                    <a:pt x="456" y="2693"/>
                  </a:lnTo>
                  <a:lnTo>
                    <a:pt x="385" y="2915"/>
                  </a:lnTo>
                  <a:lnTo>
                    <a:pt x="314" y="3148"/>
                  </a:lnTo>
                  <a:lnTo>
                    <a:pt x="254" y="3381"/>
                  </a:lnTo>
                  <a:lnTo>
                    <a:pt x="152" y="3857"/>
                  </a:lnTo>
                  <a:lnTo>
                    <a:pt x="71" y="4333"/>
                  </a:lnTo>
                  <a:lnTo>
                    <a:pt x="1" y="4808"/>
                  </a:lnTo>
                  <a:lnTo>
                    <a:pt x="11" y="4869"/>
                  </a:lnTo>
                  <a:lnTo>
                    <a:pt x="31" y="4920"/>
                  </a:lnTo>
                  <a:lnTo>
                    <a:pt x="71" y="4950"/>
                  </a:lnTo>
                  <a:lnTo>
                    <a:pt x="112" y="4970"/>
                  </a:lnTo>
                  <a:lnTo>
                    <a:pt x="163" y="4980"/>
                  </a:lnTo>
                  <a:lnTo>
                    <a:pt x="213" y="4970"/>
                  </a:lnTo>
                  <a:lnTo>
                    <a:pt x="223" y="4950"/>
                  </a:lnTo>
                  <a:lnTo>
                    <a:pt x="244" y="4940"/>
                  </a:lnTo>
                  <a:lnTo>
                    <a:pt x="264" y="4910"/>
                  </a:lnTo>
                  <a:lnTo>
                    <a:pt x="264" y="4879"/>
                  </a:lnTo>
                  <a:lnTo>
                    <a:pt x="345" y="4495"/>
                  </a:lnTo>
                  <a:lnTo>
                    <a:pt x="436" y="4120"/>
                  </a:lnTo>
                  <a:lnTo>
                    <a:pt x="537" y="3735"/>
                  </a:lnTo>
                  <a:lnTo>
                    <a:pt x="648" y="3361"/>
                  </a:lnTo>
                  <a:lnTo>
                    <a:pt x="790" y="2996"/>
                  </a:lnTo>
                  <a:lnTo>
                    <a:pt x="861" y="2814"/>
                  </a:lnTo>
                  <a:lnTo>
                    <a:pt x="942" y="2632"/>
                  </a:lnTo>
                  <a:lnTo>
                    <a:pt x="1033" y="2460"/>
                  </a:lnTo>
                  <a:lnTo>
                    <a:pt x="1124" y="2288"/>
                  </a:lnTo>
                  <a:lnTo>
                    <a:pt x="1225" y="2116"/>
                  </a:lnTo>
                  <a:lnTo>
                    <a:pt x="1337" y="1954"/>
                  </a:lnTo>
                  <a:lnTo>
                    <a:pt x="1458" y="1792"/>
                  </a:lnTo>
                  <a:lnTo>
                    <a:pt x="1580" y="1650"/>
                  </a:lnTo>
                  <a:lnTo>
                    <a:pt x="1711" y="1519"/>
                  </a:lnTo>
                  <a:lnTo>
                    <a:pt x="1853" y="1387"/>
                  </a:lnTo>
                  <a:lnTo>
                    <a:pt x="1985" y="1276"/>
                  </a:lnTo>
                  <a:lnTo>
                    <a:pt x="2136" y="1174"/>
                  </a:lnTo>
                  <a:lnTo>
                    <a:pt x="2278" y="1083"/>
                  </a:lnTo>
                  <a:lnTo>
                    <a:pt x="2430" y="1002"/>
                  </a:lnTo>
                  <a:lnTo>
                    <a:pt x="2592" y="921"/>
                  </a:lnTo>
                  <a:lnTo>
                    <a:pt x="2754" y="850"/>
                  </a:lnTo>
                  <a:lnTo>
                    <a:pt x="3088" y="719"/>
                  </a:lnTo>
                  <a:lnTo>
                    <a:pt x="3432" y="587"/>
                  </a:lnTo>
                  <a:lnTo>
                    <a:pt x="3797" y="456"/>
                  </a:lnTo>
                  <a:lnTo>
                    <a:pt x="3857" y="425"/>
                  </a:lnTo>
                  <a:lnTo>
                    <a:pt x="3898" y="375"/>
                  </a:lnTo>
                  <a:lnTo>
                    <a:pt x="3928" y="314"/>
                  </a:lnTo>
                  <a:lnTo>
                    <a:pt x="3938" y="253"/>
                  </a:lnTo>
                  <a:lnTo>
                    <a:pt x="3928" y="192"/>
                  </a:lnTo>
                  <a:lnTo>
                    <a:pt x="3908" y="142"/>
                  </a:lnTo>
                  <a:lnTo>
                    <a:pt x="3857" y="91"/>
                  </a:lnTo>
                  <a:lnTo>
                    <a:pt x="3827" y="71"/>
                  </a:lnTo>
                  <a:lnTo>
                    <a:pt x="3797" y="61"/>
                  </a:lnTo>
                  <a:lnTo>
                    <a:pt x="3614" y="20"/>
                  </a:lnTo>
                  <a:lnTo>
                    <a:pt x="3432"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86;p15">
              <a:extLst>
                <a:ext uri="{FF2B5EF4-FFF2-40B4-BE49-F238E27FC236}">
                  <a16:creationId xmlns:a16="http://schemas.microsoft.com/office/drawing/2014/main" id="{BCCAAD19-5256-E96B-5FF6-C75E28AD9FAF}"/>
                </a:ext>
              </a:extLst>
            </p:cNvPr>
            <p:cNvSpPr/>
            <p:nvPr/>
          </p:nvSpPr>
          <p:spPr>
            <a:xfrm>
              <a:off x="2179300" y="2175875"/>
              <a:ext cx="40250" cy="59250"/>
            </a:xfrm>
            <a:custGeom>
              <a:avLst/>
              <a:gdLst/>
              <a:ahLst/>
              <a:cxnLst/>
              <a:rect l="l" t="t" r="r" b="b"/>
              <a:pathLst>
                <a:path w="1610" h="2370" extrusionOk="0">
                  <a:moveTo>
                    <a:pt x="122" y="1"/>
                  </a:moveTo>
                  <a:lnTo>
                    <a:pt x="81" y="11"/>
                  </a:lnTo>
                  <a:lnTo>
                    <a:pt x="41" y="41"/>
                  </a:lnTo>
                  <a:lnTo>
                    <a:pt x="20" y="82"/>
                  </a:lnTo>
                  <a:lnTo>
                    <a:pt x="0" y="132"/>
                  </a:lnTo>
                  <a:lnTo>
                    <a:pt x="10" y="183"/>
                  </a:lnTo>
                  <a:lnTo>
                    <a:pt x="30" y="223"/>
                  </a:lnTo>
                  <a:lnTo>
                    <a:pt x="71" y="254"/>
                  </a:lnTo>
                  <a:lnTo>
                    <a:pt x="213" y="335"/>
                  </a:lnTo>
                  <a:lnTo>
                    <a:pt x="354" y="436"/>
                  </a:lnTo>
                  <a:lnTo>
                    <a:pt x="486" y="537"/>
                  </a:lnTo>
                  <a:lnTo>
                    <a:pt x="607" y="649"/>
                  </a:lnTo>
                  <a:lnTo>
                    <a:pt x="709" y="780"/>
                  </a:lnTo>
                  <a:lnTo>
                    <a:pt x="800" y="912"/>
                  </a:lnTo>
                  <a:lnTo>
                    <a:pt x="891" y="1064"/>
                  </a:lnTo>
                  <a:lnTo>
                    <a:pt x="952" y="1215"/>
                  </a:lnTo>
                  <a:lnTo>
                    <a:pt x="1002" y="1347"/>
                  </a:lnTo>
                  <a:lnTo>
                    <a:pt x="1033" y="1489"/>
                  </a:lnTo>
                  <a:lnTo>
                    <a:pt x="1053" y="1620"/>
                  </a:lnTo>
                  <a:lnTo>
                    <a:pt x="1073" y="1762"/>
                  </a:lnTo>
                  <a:lnTo>
                    <a:pt x="1073" y="1904"/>
                  </a:lnTo>
                  <a:lnTo>
                    <a:pt x="1073" y="2025"/>
                  </a:lnTo>
                  <a:lnTo>
                    <a:pt x="1073" y="2086"/>
                  </a:lnTo>
                  <a:lnTo>
                    <a:pt x="1083" y="2137"/>
                  </a:lnTo>
                  <a:lnTo>
                    <a:pt x="1103" y="2197"/>
                  </a:lnTo>
                  <a:lnTo>
                    <a:pt x="1144" y="2268"/>
                  </a:lnTo>
                  <a:lnTo>
                    <a:pt x="1174" y="2299"/>
                  </a:lnTo>
                  <a:lnTo>
                    <a:pt x="1205" y="2329"/>
                  </a:lnTo>
                  <a:lnTo>
                    <a:pt x="1245" y="2349"/>
                  </a:lnTo>
                  <a:lnTo>
                    <a:pt x="1296" y="2369"/>
                  </a:lnTo>
                  <a:lnTo>
                    <a:pt x="1336" y="2369"/>
                  </a:lnTo>
                  <a:lnTo>
                    <a:pt x="1387" y="2359"/>
                  </a:lnTo>
                  <a:lnTo>
                    <a:pt x="1427" y="2339"/>
                  </a:lnTo>
                  <a:lnTo>
                    <a:pt x="1468" y="2309"/>
                  </a:lnTo>
                  <a:lnTo>
                    <a:pt x="1518" y="2238"/>
                  </a:lnTo>
                  <a:lnTo>
                    <a:pt x="1559" y="2167"/>
                  </a:lnTo>
                  <a:lnTo>
                    <a:pt x="1579" y="2086"/>
                  </a:lnTo>
                  <a:lnTo>
                    <a:pt x="1599" y="1995"/>
                  </a:lnTo>
                  <a:lnTo>
                    <a:pt x="1610" y="1914"/>
                  </a:lnTo>
                  <a:lnTo>
                    <a:pt x="1610" y="1823"/>
                  </a:lnTo>
                  <a:lnTo>
                    <a:pt x="1599" y="1722"/>
                  </a:lnTo>
                  <a:lnTo>
                    <a:pt x="1579" y="1631"/>
                  </a:lnTo>
                  <a:lnTo>
                    <a:pt x="1529" y="1438"/>
                  </a:lnTo>
                  <a:lnTo>
                    <a:pt x="1458" y="1256"/>
                  </a:lnTo>
                  <a:lnTo>
                    <a:pt x="1387" y="1094"/>
                  </a:lnTo>
                  <a:lnTo>
                    <a:pt x="1306" y="942"/>
                  </a:lnTo>
                  <a:lnTo>
                    <a:pt x="1205" y="790"/>
                  </a:lnTo>
                  <a:lnTo>
                    <a:pt x="1083" y="639"/>
                  </a:lnTo>
                  <a:lnTo>
                    <a:pt x="962" y="497"/>
                  </a:lnTo>
                  <a:lnTo>
                    <a:pt x="820" y="375"/>
                  </a:lnTo>
                  <a:lnTo>
                    <a:pt x="678" y="264"/>
                  </a:lnTo>
                  <a:lnTo>
                    <a:pt x="516" y="163"/>
                  </a:lnTo>
                  <a:lnTo>
                    <a:pt x="354" y="82"/>
                  </a:lnTo>
                  <a:lnTo>
                    <a:pt x="172"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87;p15">
              <a:extLst>
                <a:ext uri="{FF2B5EF4-FFF2-40B4-BE49-F238E27FC236}">
                  <a16:creationId xmlns:a16="http://schemas.microsoft.com/office/drawing/2014/main" id="{853E3E1B-7D09-542D-65CC-4C82C17B4CA3}"/>
                </a:ext>
              </a:extLst>
            </p:cNvPr>
            <p:cNvSpPr/>
            <p:nvPr/>
          </p:nvSpPr>
          <p:spPr>
            <a:xfrm>
              <a:off x="1209800" y="2139450"/>
              <a:ext cx="98475" cy="124525"/>
            </a:xfrm>
            <a:custGeom>
              <a:avLst/>
              <a:gdLst/>
              <a:ahLst/>
              <a:cxnLst/>
              <a:rect l="l" t="t" r="r" b="b"/>
              <a:pathLst>
                <a:path w="3939" h="4981" extrusionOk="0">
                  <a:moveTo>
                    <a:pt x="517" y="0"/>
                  </a:moveTo>
                  <a:lnTo>
                    <a:pt x="335" y="20"/>
                  </a:lnTo>
                  <a:lnTo>
                    <a:pt x="152" y="61"/>
                  </a:lnTo>
                  <a:lnTo>
                    <a:pt x="112" y="71"/>
                  </a:lnTo>
                  <a:lnTo>
                    <a:pt x="82" y="91"/>
                  </a:lnTo>
                  <a:lnTo>
                    <a:pt x="41" y="142"/>
                  </a:lnTo>
                  <a:lnTo>
                    <a:pt x="11" y="192"/>
                  </a:lnTo>
                  <a:lnTo>
                    <a:pt x="1" y="253"/>
                  </a:lnTo>
                  <a:lnTo>
                    <a:pt x="11" y="314"/>
                  </a:lnTo>
                  <a:lnTo>
                    <a:pt x="41" y="375"/>
                  </a:lnTo>
                  <a:lnTo>
                    <a:pt x="92" y="425"/>
                  </a:lnTo>
                  <a:lnTo>
                    <a:pt x="152" y="456"/>
                  </a:lnTo>
                  <a:lnTo>
                    <a:pt x="861" y="719"/>
                  </a:lnTo>
                  <a:lnTo>
                    <a:pt x="1195" y="850"/>
                  </a:lnTo>
                  <a:lnTo>
                    <a:pt x="1357" y="921"/>
                  </a:lnTo>
                  <a:lnTo>
                    <a:pt x="1509" y="1002"/>
                  </a:lnTo>
                  <a:lnTo>
                    <a:pt x="1661" y="1083"/>
                  </a:lnTo>
                  <a:lnTo>
                    <a:pt x="1812" y="1174"/>
                  </a:lnTo>
                  <a:lnTo>
                    <a:pt x="1954" y="1276"/>
                  </a:lnTo>
                  <a:lnTo>
                    <a:pt x="2096" y="1387"/>
                  </a:lnTo>
                  <a:lnTo>
                    <a:pt x="2227" y="1508"/>
                  </a:lnTo>
                  <a:lnTo>
                    <a:pt x="2359" y="1650"/>
                  </a:lnTo>
                  <a:lnTo>
                    <a:pt x="2481" y="1792"/>
                  </a:lnTo>
                  <a:lnTo>
                    <a:pt x="2612" y="1954"/>
                  </a:lnTo>
                  <a:lnTo>
                    <a:pt x="2713" y="2116"/>
                  </a:lnTo>
                  <a:lnTo>
                    <a:pt x="2815" y="2288"/>
                  </a:lnTo>
                  <a:lnTo>
                    <a:pt x="2916" y="2460"/>
                  </a:lnTo>
                  <a:lnTo>
                    <a:pt x="2997" y="2632"/>
                  </a:lnTo>
                  <a:lnTo>
                    <a:pt x="3078" y="2814"/>
                  </a:lnTo>
                  <a:lnTo>
                    <a:pt x="3159" y="2996"/>
                  </a:lnTo>
                  <a:lnTo>
                    <a:pt x="3290" y="3361"/>
                  </a:lnTo>
                  <a:lnTo>
                    <a:pt x="3402" y="3735"/>
                  </a:lnTo>
                  <a:lnTo>
                    <a:pt x="3503" y="4120"/>
                  </a:lnTo>
                  <a:lnTo>
                    <a:pt x="3594" y="4495"/>
                  </a:lnTo>
                  <a:lnTo>
                    <a:pt x="3675" y="4879"/>
                  </a:lnTo>
                  <a:lnTo>
                    <a:pt x="3685" y="4910"/>
                  </a:lnTo>
                  <a:lnTo>
                    <a:pt x="3695" y="4940"/>
                  </a:lnTo>
                  <a:lnTo>
                    <a:pt x="3716" y="4950"/>
                  </a:lnTo>
                  <a:lnTo>
                    <a:pt x="3736" y="4970"/>
                  </a:lnTo>
                  <a:lnTo>
                    <a:pt x="3776" y="4980"/>
                  </a:lnTo>
                  <a:lnTo>
                    <a:pt x="3827" y="4970"/>
                  </a:lnTo>
                  <a:lnTo>
                    <a:pt x="3877" y="4950"/>
                  </a:lnTo>
                  <a:lnTo>
                    <a:pt x="3908" y="4920"/>
                  </a:lnTo>
                  <a:lnTo>
                    <a:pt x="3938" y="4869"/>
                  </a:lnTo>
                  <a:lnTo>
                    <a:pt x="3938" y="4808"/>
                  </a:lnTo>
                  <a:lnTo>
                    <a:pt x="3867" y="4333"/>
                  </a:lnTo>
                  <a:lnTo>
                    <a:pt x="3786" y="3857"/>
                  </a:lnTo>
                  <a:lnTo>
                    <a:pt x="3685" y="3381"/>
                  </a:lnTo>
                  <a:lnTo>
                    <a:pt x="3624" y="3148"/>
                  </a:lnTo>
                  <a:lnTo>
                    <a:pt x="3564" y="2915"/>
                  </a:lnTo>
                  <a:lnTo>
                    <a:pt x="3483" y="2693"/>
                  </a:lnTo>
                  <a:lnTo>
                    <a:pt x="3402" y="2470"/>
                  </a:lnTo>
                  <a:lnTo>
                    <a:pt x="3311" y="2247"/>
                  </a:lnTo>
                  <a:lnTo>
                    <a:pt x="3209" y="2025"/>
                  </a:lnTo>
                  <a:lnTo>
                    <a:pt x="3098" y="1812"/>
                  </a:lnTo>
                  <a:lnTo>
                    <a:pt x="2977" y="1610"/>
                  </a:lnTo>
                  <a:lnTo>
                    <a:pt x="2835" y="1407"/>
                  </a:lnTo>
                  <a:lnTo>
                    <a:pt x="2693" y="1215"/>
                  </a:lnTo>
                  <a:lnTo>
                    <a:pt x="2572" y="1073"/>
                  </a:lnTo>
                  <a:lnTo>
                    <a:pt x="2450" y="942"/>
                  </a:lnTo>
                  <a:lnTo>
                    <a:pt x="2319" y="810"/>
                  </a:lnTo>
                  <a:lnTo>
                    <a:pt x="2177" y="688"/>
                  </a:lnTo>
                  <a:lnTo>
                    <a:pt x="2035" y="567"/>
                  </a:lnTo>
                  <a:lnTo>
                    <a:pt x="1883" y="456"/>
                  </a:lnTo>
                  <a:lnTo>
                    <a:pt x="1721" y="344"/>
                  </a:lnTo>
                  <a:lnTo>
                    <a:pt x="1559" y="253"/>
                  </a:lnTo>
                  <a:lnTo>
                    <a:pt x="1397" y="172"/>
                  </a:lnTo>
                  <a:lnTo>
                    <a:pt x="1225" y="111"/>
                  </a:lnTo>
                  <a:lnTo>
                    <a:pt x="1053" y="61"/>
                  </a:lnTo>
                  <a:lnTo>
                    <a:pt x="871" y="20"/>
                  </a:lnTo>
                  <a:lnTo>
                    <a:pt x="699"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88;p15">
              <a:extLst>
                <a:ext uri="{FF2B5EF4-FFF2-40B4-BE49-F238E27FC236}">
                  <a16:creationId xmlns:a16="http://schemas.microsoft.com/office/drawing/2014/main" id="{069666AC-0424-25D8-B1E3-90F73B1B0B0C}"/>
                </a:ext>
              </a:extLst>
            </p:cNvPr>
            <p:cNvSpPr/>
            <p:nvPr/>
          </p:nvSpPr>
          <p:spPr>
            <a:xfrm>
              <a:off x="1228025" y="2175875"/>
              <a:ext cx="40000" cy="59250"/>
            </a:xfrm>
            <a:custGeom>
              <a:avLst/>
              <a:gdLst/>
              <a:ahLst/>
              <a:cxnLst/>
              <a:rect l="l" t="t" r="r" b="b"/>
              <a:pathLst>
                <a:path w="1600" h="2370" extrusionOk="0">
                  <a:moveTo>
                    <a:pt x="1428" y="1"/>
                  </a:moveTo>
                  <a:lnTo>
                    <a:pt x="1256" y="82"/>
                  </a:lnTo>
                  <a:lnTo>
                    <a:pt x="1083" y="163"/>
                  </a:lnTo>
                  <a:lnTo>
                    <a:pt x="932" y="264"/>
                  </a:lnTo>
                  <a:lnTo>
                    <a:pt x="780" y="375"/>
                  </a:lnTo>
                  <a:lnTo>
                    <a:pt x="648" y="497"/>
                  </a:lnTo>
                  <a:lnTo>
                    <a:pt x="517" y="639"/>
                  </a:lnTo>
                  <a:lnTo>
                    <a:pt x="405" y="790"/>
                  </a:lnTo>
                  <a:lnTo>
                    <a:pt x="304" y="942"/>
                  </a:lnTo>
                  <a:lnTo>
                    <a:pt x="223" y="1094"/>
                  </a:lnTo>
                  <a:lnTo>
                    <a:pt x="142" y="1266"/>
                  </a:lnTo>
                  <a:lnTo>
                    <a:pt x="71" y="1438"/>
                  </a:lnTo>
                  <a:lnTo>
                    <a:pt x="21" y="1631"/>
                  </a:lnTo>
                  <a:lnTo>
                    <a:pt x="10" y="1722"/>
                  </a:lnTo>
                  <a:lnTo>
                    <a:pt x="0" y="1823"/>
                  </a:lnTo>
                  <a:lnTo>
                    <a:pt x="0" y="1914"/>
                  </a:lnTo>
                  <a:lnTo>
                    <a:pt x="0" y="1995"/>
                  </a:lnTo>
                  <a:lnTo>
                    <a:pt x="21" y="2086"/>
                  </a:lnTo>
                  <a:lnTo>
                    <a:pt x="51" y="2167"/>
                  </a:lnTo>
                  <a:lnTo>
                    <a:pt x="91" y="2238"/>
                  </a:lnTo>
                  <a:lnTo>
                    <a:pt x="142" y="2309"/>
                  </a:lnTo>
                  <a:lnTo>
                    <a:pt x="172" y="2339"/>
                  </a:lnTo>
                  <a:lnTo>
                    <a:pt x="223" y="2359"/>
                  </a:lnTo>
                  <a:lnTo>
                    <a:pt x="264" y="2369"/>
                  </a:lnTo>
                  <a:lnTo>
                    <a:pt x="314" y="2369"/>
                  </a:lnTo>
                  <a:lnTo>
                    <a:pt x="355" y="2349"/>
                  </a:lnTo>
                  <a:lnTo>
                    <a:pt x="395" y="2329"/>
                  </a:lnTo>
                  <a:lnTo>
                    <a:pt x="436" y="2299"/>
                  </a:lnTo>
                  <a:lnTo>
                    <a:pt x="466" y="2268"/>
                  </a:lnTo>
                  <a:lnTo>
                    <a:pt x="496" y="2208"/>
                  </a:lnTo>
                  <a:lnTo>
                    <a:pt x="517" y="2157"/>
                  </a:lnTo>
                  <a:lnTo>
                    <a:pt x="527" y="2106"/>
                  </a:lnTo>
                  <a:lnTo>
                    <a:pt x="537" y="2056"/>
                  </a:lnTo>
                  <a:lnTo>
                    <a:pt x="537" y="1944"/>
                  </a:lnTo>
                  <a:lnTo>
                    <a:pt x="537" y="1823"/>
                  </a:lnTo>
                  <a:lnTo>
                    <a:pt x="537" y="1671"/>
                  </a:lnTo>
                  <a:lnTo>
                    <a:pt x="567" y="1509"/>
                  </a:lnTo>
                  <a:lnTo>
                    <a:pt x="598" y="1367"/>
                  </a:lnTo>
                  <a:lnTo>
                    <a:pt x="648" y="1215"/>
                  </a:lnTo>
                  <a:lnTo>
                    <a:pt x="719" y="1064"/>
                  </a:lnTo>
                  <a:lnTo>
                    <a:pt x="800" y="912"/>
                  </a:lnTo>
                  <a:lnTo>
                    <a:pt x="891" y="780"/>
                  </a:lnTo>
                  <a:lnTo>
                    <a:pt x="1002" y="649"/>
                  </a:lnTo>
                  <a:lnTo>
                    <a:pt x="1124" y="537"/>
                  </a:lnTo>
                  <a:lnTo>
                    <a:pt x="1245" y="436"/>
                  </a:lnTo>
                  <a:lnTo>
                    <a:pt x="1387" y="335"/>
                  </a:lnTo>
                  <a:lnTo>
                    <a:pt x="1529" y="254"/>
                  </a:lnTo>
                  <a:lnTo>
                    <a:pt x="1569" y="223"/>
                  </a:lnTo>
                  <a:lnTo>
                    <a:pt x="1600" y="183"/>
                  </a:lnTo>
                  <a:lnTo>
                    <a:pt x="1600" y="132"/>
                  </a:lnTo>
                  <a:lnTo>
                    <a:pt x="1590" y="82"/>
                  </a:lnTo>
                  <a:lnTo>
                    <a:pt x="1559" y="41"/>
                  </a:lnTo>
                  <a:lnTo>
                    <a:pt x="1529" y="11"/>
                  </a:lnTo>
                  <a:lnTo>
                    <a:pt x="1478"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6" name="TextBox 75">
            <a:extLst>
              <a:ext uri="{FF2B5EF4-FFF2-40B4-BE49-F238E27FC236}">
                <a16:creationId xmlns:a16="http://schemas.microsoft.com/office/drawing/2014/main" id="{283FD75F-DA18-9BC1-0CC8-AFF270BA1C11}"/>
              </a:ext>
            </a:extLst>
          </p:cNvPr>
          <p:cNvSpPr txBox="1"/>
          <p:nvPr/>
        </p:nvSpPr>
        <p:spPr>
          <a:xfrm>
            <a:off x="2466714" y="1935660"/>
            <a:ext cx="7720149" cy="2862322"/>
          </a:xfrm>
          <a:prstGeom prst="rect">
            <a:avLst/>
          </a:prstGeom>
          <a:noFill/>
        </p:spPr>
        <p:txBody>
          <a:bodyPr wrap="square">
            <a:spAutoFit/>
          </a:bodyPr>
          <a:lstStyle/>
          <a:p>
            <a:pPr algn="just"/>
            <a:r>
              <a:rPr lang="vi-VN" sz="3600" dirty="0">
                <a:latin typeface="Times New Roman" panose="02020603050405020304" pitchFamily="18" charset="0"/>
                <a:cs typeface="Times New Roman" panose="02020603050405020304" pitchFamily="18" charset="0"/>
              </a:rPr>
              <a:t>Qua các văn bản Hoàng Hạc lâu (Thôi Hiệu), Tràng giang (Huy Cận), Tiếng thu (Lưu Trọng Lư), bạn có nhận xét gì về cách cảm nhận và tái hiện cuộc sống của các tác giả?</a:t>
            </a:r>
            <a:endParaRPr lang="en-SG"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00138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p:cTn id="7" dur="500" fill="hold"/>
                                        <p:tgtEl>
                                          <p:spTgt spid="74"/>
                                        </p:tgtEl>
                                        <p:attrNameLst>
                                          <p:attrName>ppt_w</p:attrName>
                                        </p:attrNameLst>
                                      </p:cBhvr>
                                      <p:tavLst>
                                        <p:tav tm="0">
                                          <p:val>
                                            <p:fltVal val="0"/>
                                          </p:val>
                                        </p:tav>
                                        <p:tav tm="100000">
                                          <p:val>
                                            <p:strVal val="#ppt_w"/>
                                          </p:val>
                                        </p:tav>
                                      </p:tavLst>
                                    </p:anim>
                                    <p:anim calcmode="lin" valueType="num">
                                      <p:cBhvr>
                                        <p:cTn id="8" dur="500" fill="hold"/>
                                        <p:tgtEl>
                                          <p:spTgt spid="74"/>
                                        </p:tgtEl>
                                        <p:attrNameLst>
                                          <p:attrName>ppt_h</p:attrName>
                                        </p:attrNameLst>
                                      </p:cBhvr>
                                      <p:tavLst>
                                        <p:tav tm="0">
                                          <p:val>
                                            <p:fltVal val="0"/>
                                          </p:val>
                                        </p:tav>
                                        <p:tav tm="100000">
                                          <p:val>
                                            <p:strVal val="#ppt_h"/>
                                          </p:val>
                                        </p:tav>
                                      </p:tavLst>
                                    </p:anim>
                                    <p:animEffect transition="in" filter="fade">
                                      <p:cBhvr>
                                        <p:cTn id="9" dur="500"/>
                                        <p:tgtEl>
                                          <p:spTgt spid="74"/>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6"/>
                                        </p:tgtEl>
                                        <p:attrNameLst>
                                          <p:attrName>style.visibility</p:attrName>
                                        </p:attrNameLst>
                                      </p:cBhvr>
                                      <p:to>
                                        <p:strVal val="visible"/>
                                      </p:to>
                                    </p:set>
                                    <p:anim calcmode="lin" valueType="num">
                                      <p:cBhvr>
                                        <p:cTn id="17" dur="500" fill="hold"/>
                                        <p:tgtEl>
                                          <p:spTgt spid="76"/>
                                        </p:tgtEl>
                                        <p:attrNameLst>
                                          <p:attrName>ppt_w</p:attrName>
                                        </p:attrNameLst>
                                      </p:cBhvr>
                                      <p:tavLst>
                                        <p:tav tm="0">
                                          <p:val>
                                            <p:fltVal val="0"/>
                                          </p:val>
                                        </p:tav>
                                        <p:tav tm="100000">
                                          <p:val>
                                            <p:strVal val="#ppt_w"/>
                                          </p:val>
                                        </p:tav>
                                      </p:tavLst>
                                    </p:anim>
                                    <p:anim calcmode="lin" valueType="num">
                                      <p:cBhvr>
                                        <p:cTn id="18" dur="500" fill="hold"/>
                                        <p:tgtEl>
                                          <p:spTgt spid="76"/>
                                        </p:tgtEl>
                                        <p:attrNameLst>
                                          <p:attrName>ppt_h</p:attrName>
                                        </p:attrNameLst>
                                      </p:cBhvr>
                                      <p:tavLst>
                                        <p:tav tm="0">
                                          <p:val>
                                            <p:fltVal val="0"/>
                                          </p:val>
                                        </p:tav>
                                        <p:tav tm="100000">
                                          <p:val>
                                            <p:strVal val="#ppt_h"/>
                                          </p:val>
                                        </p:tav>
                                      </p:tavLst>
                                    </p:anim>
                                    <p:animEffect transition="in" filter="fade">
                                      <p:cBhvr>
                                        <p:cTn id="1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矩形 20">
            <a:extLst>
              <a:ext uri="{FF2B5EF4-FFF2-40B4-BE49-F238E27FC236}">
                <a16:creationId xmlns:a16="http://schemas.microsoft.com/office/drawing/2014/main" id="{B5143E91-737E-A428-4FC4-BDBDC7D54463}"/>
              </a:ext>
            </a:extLst>
          </p:cNvPr>
          <p:cNvSpPr/>
          <p:nvPr/>
        </p:nvSpPr>
        <p:spPr>
          <a:xfrm>
            <a:off x="213360" y="198120"/>
            <a:ext cx="11795759" cy="6477001"/>
          </a:xfrm>
          <a:prstGeom prst="rect">
            <a:avLst/>
          </a:prstGeom>
          <a:blipFill>
            <a:blip r:embed="rId3"/>
            <a:stretch>
              <a:fillRect/>
            </a:stretch>
          </a:blipFill>
          <a:ln w="12700">
            <a:noFill/>
            <a:miter lim="800000"/>
          </a:ln>
          <a:effectLst>
            <a:outerShdw blurRad="190500" dist="1016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6" name="TextBox 14">
            <a:extLst>
              <a:ext uri="{FF2B5EF4-FFF2-40B4-BE49-F238E27FC236}">
                <a16:creationId xmlns:a16="http://schemas.microsoft.com/office/drawing/2014/main" id="{4B421939-53E0-C87F-4EF0-EF6D3E237A77}"/>
              </a:ext>
            </a:extLst>
          </p:cNvPr>
          <p:cNvSpPr txBox="1"/>
          <p:nvPr/>
        </p:nvSpPr>
        <p:spPr>
          <a:xfrm>
            <a:off x="1562100" y="198120"/>
            <a:ext cx="9067800" cy="83099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err="1">
                <a:ln>
                  <a:noFill/>
                </a:ln>
                <a:solidFill>
                  <a:srgbClr val="394D60"/>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inpin heiti" panose="00000500000000000000" pitchFamily="2" charset="-122"/>
              </a:rPr>
              <a:t>Hoạt</a:t>
            </a:r>
            <a:r>
              <a:rPr kumimoji="0" lang="en-US" altLang="zh-CN" sz="4800" b="1" i="0" u="none" strike="noStrike" kern="1200" cap="none" spc="0" normalizeH="0" baseline="0" noProof="0" dirty="0">
                <a:ln>
                  <a:noFill/>
                </a:ln>
                <a:solidFill>
                  <a:srgbClr val="394D60"/>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inpin heiti" panose="00000500000000000000" pitchFamily="2" charset="-122"/>
              </a:rPr>
              <a:t> </a:t>
            </a:r>
            <a:r>
              <a:rPr kumimoji="0" lang="en-US" altLang="zh-CN" sz="4800" b="1" i="0" u="none" strike="noStrike" kern="1200" cap="none" spc="0" normalizeH="0" baseline="0" noProof="0" dirty="0" err="1">
                <a:ln>
                  <a:noFill/>
                </a:ln>
                <a:solidFill>
                  <a:srgbClr val="394D60"/>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inpin heiti" panose="00000500000000000000" pitchFamily="2" charset="-122"/>
              </a:rPr>
              <a:t>động</a:t>
            </a:r>
            <a:r>
              <a:rPr kumimoji="0" lang="en-US" altLang="zh-CN" sz="4800" b="1" i="0" u="none" strike="noStrike" kern="1200" cap="none" spc="0" normalizeH="0" baseline="0" noProof="0" dirty="0">
                <a:ln>
                  <a:noFill/>
                </a:ln>
                <a:solidFill>
                  <a:srgbClr val="394D60"/>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inpin heiti" panose="00000500000000000000" pitchFamily="2" charset="-122"/>
              </a:rPr>
              <a:t> </a:t>
            </a:r>
            <a:r>
              <a:rPr kumimoji="0" lang="en-US" altLang="zh-CN" sz="4800" b="1" i="0" u="none" strike="noStrike" kern="1200" cap="none" spc="0" normalizeH="0" baseline="0" noProof="0" dirty="0" err="1">
                <a:ln>
                  <a:noFill/>
                </a:ln>
                <a:solidFill>
                  <a:srgbClr val="394D60"/>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inpin heiti" panose="00000500000000000000" pitchFamily="2" charset="-122"/>
              </a:rPr>
              <a:t>luyện</a:t>
            </a:r>
            <a:r>
              <a:rPr kumimoji="0" lang="en-US" altLang="zh-CN" sz="4800" b="1" i="0" u="none" strike="noStrike" kern="1200" cap="none" spc="0" normalizeH="0" baseline="0" noProof="0" dirty="0">
                <a:ln>
                  <a:noFill/>
                </a:ln>
                <a:solidFill>
                  <a:srgbClr val="394D60"/>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inpin heiti" panose="00000500000000000000" pitchFamily="2" charset="-122"/>
              </a:rPr>
              <a:t> </a:t>
            </a:r>
            <a:r>
              <a:rPr kumimoji="0" lang="en-US" altLang="zh-CN" sz="4800" b="1" i="0" u="none" strike="noStrike" kern="1200" cap="none" spc="0" normalizeH="0" baseline="0" noProof="0" dirty="0" err="1">
                <a:ln>
                  <a:noFill/>
                </a:ln>
                <a:solidFill>
                  <a:srgbClr val="394D60"/>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inpin heiti" panose="00000500000000000000" pitchFamily="2" charset="-122"/>
              </a:rPr>
              <a:t>tập</a:t>
            </a:r>
            <a:endParaRPr kumimoji="0" lang="zh-CN" altLang="en-US" sz="4800" b="1" i="0" u="none" strike="noStrike" kern="1200" cap="none" spc="0" normalizeH="0" baseline="0" noProof="0" dirty="0">
              <a:ln>
                <a:noFill/>
              </a:ln>
              <a:solidFill>
                <a:srgbClr val="394D60"/>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inpin heiti" panose="00000500000000000000" pitchFamily="2" charset="-122"/>
            </a:endParaRPr>
          </a:p>
        </p:txBody>
      </p:sp>
      <p:sp>
        <p:nvSpPr>
          <p:cNvPr id="3" name="Freeform 4">
            <a:extLst>
              <a:ext uri="{FF2B5EF4-FFF2-40B4-BE49-F238E27FC236}">
                <a16:creationId xmlns:a16="http://schemas.microsoft.com/office/drawing/2014/main" id="{A34939E5-57AD-6C29-3D8E-DF3574735397}"/>
              </a:ext>
            </a:extLst>
          </p:cNvPr>
          <p:cNvSpPr/>
          <p:nvPr/>
        </p:nvSpPr>
        <p:spPr>
          <a:xfrm>
            <a:off x="294219" y="3482860"/>
            <a:ext cx="3051531" cy="3206048"/>
          </a:xfrm>
          <a:custGeom>
            <a:avLst/>
            <a:gdLst/>
            <a:ahLst/>
            <a:cxnLst/>
            <a:rect l="l" t="t" r="r" b="b"/>
            <a:pathLst>
              <a:path w="3845468" h="4114800">
                <a:moveTo>
                  <a:pt x="0" y="0"/>
                </a:moveTo>
                <a:lnTo>
                  <a:pt x="3845468" y="0"/>
                </a:lnTo>
                <a:lnTo>
                  <a:pt x="3845468"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812820" rtl="0" eaLnBrk="1" fontAlgn="auto" latinLnBrk="0" hangingPunct="1">
              <a:lnSpc>
                <a:spcPct val="100000"/>
              </a:lnSpc>
              <a:spcBef>
                <a:spcPts val="0"/>
              </a:spcBef>
              <a:spcAft>
                <a:spcPts val="0"/>
              </a:spcAft>
              <a:buClrTx/>
              <a:buSzTx/>
              <a:buFontTx/>
              <a:buNone/>
              <a:tabLst/>
              <a:defRPr/>
            </a:pPr>
            <a:endParaRPr kumimoji="0" lang="en-SG" sz="1600" b="0" i="0" u="none" strike="noStrike" kern="1200" cap="none" spc="0" normalizeH="0" baseline="0" noProof="0" dirty="0">
              <a:ln>
                <a:noFill/>
              </a:ln>
              <a:solidFill>
                <a:prstClr val="black"/>
              </a:solidFill>
              <a:effectLst/>
              <a:uLnTx/>
              <a:uFillTx/>
              <a:latin typeface="Calibri"/>
              <a:ea typeface="微软雅黑"/>
              <a:cs typeface="Arial"/>
              <a:sym typeface="Arial"/>
            </a:endParaRPr>
          </a:p>
        </p:txBody>
      </p:sp>
      <p:sp>
        <p:nvSpPr>
          <p:cNvPr id="4" name="Freeform 25">
            <a:extLst>
              <a:ext uri="{FF2B5EF4-FFF2-40B4-BE49-F238E27FC236}">
                <a16:creationId xmlns:a16="http://schemas.microsoft.com/office/drawing/2014/main" id="{EFB85354-4C3C-4493-974D-313E5B425904}"/>
              </a:ext>
            </a:extLst>
          </p:cNvPr>
          <p:cNvSpPr/>
          <p:nvPr/>
        </p:nvSpPr>
        <p:spPr>
          <a:xfrm>
            <a:off x="2712124" y="1833402"/>
            <a:ext cx="737501" cy="663399"/>
          </a:xfrm>
          <a:custGeom>
            <a:avLst/>
            <a:gdLst/>
            <a:ahLst/>
            <a:cxnLst/>
            <a:rect l="l" t="t" r="r" b="b"/>
            <a:pathLst>
              <a:path w="926926" h="926926">
                <a:moveTo>
                  <a:pt x="0" y="0"/>
                </a:moveTo>
                <a:lnTo>
                  <a:pt x="926926" y="0"/>
                </a:lnTo>
                <a:lnTo>
                  <a:pt x="926926" y="926927"/>
                </a:lnTo>
                <a:lnTo>
                  <a:pt x="0" y="92692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SG" sz="1867"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5" name="Freeform 25">
            <a:extLst>
              <a:ext uri="{FF2B5EF4-FFF2-40B4-BE49-F238E27FC236}">
                <a16:creationId xmlns:a16="http://schemas.microsoft.com/office/drawing/2014/main" id="{BAC776C7-E394-B3DB-1650-6CA6C5EC7CE6}"/>
              </a:ext>
            </a:extLst>
          </p:cNvPr>
          <p:cNvSpPr/>
          <p:nvPr/>
        </p:nvSpPr>
        <p:spPr>
          <a:xfrm>
            <a:off x="3984905" y="4984179"/>
            <a:ext cx="737501" cy="663399"/>
          </a:xfrm>
          <a:custGeom>
            <a:avLst/>
            <a:gdLst/>
            <a:ahLst/>
            <a:cxnLst/>
            <a:rect l="l" t="t" r="r" b="b"/>
            <a:pathLst>
              <a:path w="926926" h="926926">
                <a:moveTo>
                  <a:pt x="0" y="0"/>
                </a:moveTo>
                <a:lnTo>
                  <a:pt x="926926" y="0"/>
                </a:lnTo>
                <a:lnTo>
                  <a:pt x="926926" y="926927"/>
                </a:lnTo>
                <a:lnTo>
                  <a:pt x="0" y="92692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SG" sz="1867" b="0" i="0" u="none" strike="noStrike" kern="0" cap="none" spc="0" normalizeH="0" baseline="0" noProof="0" dirty="0">
              <a:ln>
                <a:noFill/>
              </a:ln>
              <a:solidFill>
                <a:srgbClr val="000000"/>
              </a:solidFill>
              <a:effectLst/>
              <a:uLnTx/>
              <a:uFillTx/>
              <a:latin typeface="Arial"/>
              <a:ea typeface="微软雅黑"/>
              <a:cs typeface="Arial"/>
              <a:sym typeface="Arial"/>
            </a:endParaRPr>
          </a:p>
        </p:txBody>
      </p:sp>
      <p:sp>
        <p:nvSpPr>
          <p:cNvPr id="7" name="TextBox 6">
            <a:extLst>
              <a:ext uri="{FF2B5EF4-FFF2-40B4-BE49-F238E27FC236}">
                <a16:creationId xmlns:a16="http://schemas.microsoft.com/office/drawing/2014/main" id="{70D24D5E-7DAA-3E08-6FB3-5D0DDC78E9BB}"/>
              </a:ext>
            </a:extLst>
          </p:cNvPr>
          <p:cNvSpPr txBox="1"/>
          <p:nvPr/>
        </p:nvSpPr>
        <p:spPr>
          <a:xfrm>
            <a:off x="3939846" y="1605716"/>
            <a:ext cx="7578386" cy="2554545"/>
          </a:xfrm>
          <a:prstGeom prst="rect">
            <a:avLst/>
          </a:prstGeom>
          <a:noFill/>
        </p:spPr>
        <p:txBody>
          <a:bodyPr wrap="square">
            <a:spAutoFit/>
          </a:bodyPr>
          <a:lstStyle/>
          <a:p>
            <a:pPr lvl="0" algn="just">
              <a:defRPr/>
            </a:pPr>
            <a:r>
              <a:rPr lang="vi-VN" sz="3200" dirty="0">
                <a:latin typeface="Times New Roman" panose="02020603050405020304" pitchFamily="18" charset="0"/>
                <a:cs typeface="Times New Roman" panose="02020603050405020304" pitchFamily="18" charset="0"/>
              </a:rPr>
              <a:t>Cách cảm nhận, tái hiện thế giới và con người của các tác giả khác nhau vì họ sáng tác ở những thời đại khác nhau, phong cách sáng tác khác nhau, cách cảm nhận và thể hiện cảm xúc cũng không giống nhau. </a:t>
            </a:r>
            <a:endParaRPr kumimoji="0" lang="en-SG" sz="60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8" name="TextBox 7">
            <a:extLst>
              <a:ext uri="{FF2B5EF4-FFF2-40B4-BE49-F238E27FC236}">
                <a16:creationId xmlns:a16="http://schemas.microsoft.com/office/drawing/2014/main" id="{4D81B8B9-F51B-AD18-A98F-A897F1AB0C44}"/>
              </a:ext>
            </a:extLst>
          </p:cNvPr>
          <p:cNvSpPr txBox="1"/>
          <p:nvPr/>
        </p:nvSpPr>
        <p:spPr>
          <a:xfrm>
            <a:off x="4899826" y="4879082"/>
            <a:ext cx="5912553" cy="1077218"/>
          </a:xfrm>
          <a:prstGeom prst="rect">
            <a:avLst/>
          </a:prstGeom>
          <a:noFill/>
        </p:spPr>
        <p:txBody>
          <a:bodyPr wrap="square">
            <a:spAutoFit/>
          </a:bodyPr>
          <a:lstStyle/>
          <a:p>
            <a:pPr lvl="0" algn="just">
              <a:defRPr/>
            </a:pPr>
            <a:r>
              <a:rPr lang="vi-VN" sz="3200" dirty="0">
                <a:latin typeface="Times New Roman" panose="02020603050405020304" pitchFamily="18" charset="0"/>
                <a:cs typeface="Times New Roman" panose="02020603050405020304" pitchFamily="18" charset="0"/>
              </a:rPr>
              <a:t>Chính điều này đã tạo nên những sắc điệu phong phú của thi ca.</a:t>
            </a:r>
            <a:endParaRPr kumimoji="0" lang="en-SG" sz="60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24420298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1CDB7CCA-4C97-4936-9B67-4012780A3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0863" y="1069224"/>
            <a:ext cx="6410274" cy="3953832"/>
          </a:xfrm>
          <a:prstGeom prst="rect">
            <a:avLst/>
          </a:prstGeom>
        </p:spPr>
      </p:pic>
      <p:grpSp>
        <p:nvGrpSpPr>
          <p:cNvPr id="6" name="Google Shape;812;p70">
            <a:extLst>
              <a:ext uri="{FF2B5EF4-FFF2-40B4-BE49-F238E27FC236}">
                <a16:creationId xmlns:a16="http://schemas.microsoft.com/office/drawing/2014/main" id="{D9CDECD3-9188-EFB0-A361-D21FF9F5B46D}"/>
              </a:ext>
            </a:extLst>
          </p:cNvPr>
          <p:cNvGrpSpPr/>
          <p:nvPr/>
        </p:nvGrpSpPr>
        <p:grpSpPr>
          <a:xfrm>
            <a:off x="8207829" y="4613737"/>
            <a:ext cx="3733800" cy="1924903"/>
            <a:chOff x="4189650" y="2440275"/>
            <a:chExt cx="4195525" cy="2055425"/>
          </a:xfrm>
        </p:grpSpPr>
        <p:sp>
          <p:nvSpPr>
            <p:cNvPr id="7" name="Google Shape;813;p70">
              <a:extLst>
                <a:ext uri="{FF2B5EF4-FFF2-40B4-BE49-F238E27FC236}">
                  <a16:creationId xmlns:a16="http://schemas.microsoft.com/office/drawing/2014/main" id="{41993E08-A7F2-F340-11A0-23B73237AE9A}"/>
                </a:ext>
              </a:extLst>
            </p:cNvPr>
            <p:cNvSpPr/>
            <p:nvPr/>
          </p:nvSpPr>
          <p:spPr>
            <a:xfrm>
              <a:off x="4189650" y="4130425"/>
              <a:ext cx="4195525" cy="365275"/>
            </a:xfrm>
            <a:custGeom>
              <a:avLst/>
              <a:gdLst/>
              <a:ahLst/>
              <a:cxnLst/>
              <a:rect l="l" t="t" r="r" b="b"/>
              <a:pathLst>
                <a:path w="167821" h="14611" extrusionOk="0">
                  <a:moveTo>
                    <a:pt x="83894" y="0"/>
                  </a:moveTo>
                  <a:cubicBezTo>
                    <a:pt x="37561" y="0"/>
                    <a:pt x="1" y="3269"/>
                    <a:pt x="1" y="7305"/>
                  </a:cubicBezTo>
                  <a:cubicBezTo>
                    <a:pt x="1" y="11342"/>
                    <a:pt x="37561" y="14611"/>
                    <a:pt x="83894" y="14611"/>
                  </a:cubicBezTo>
                  <a:cubicBezTo>
                    <a:pt x="130227" y="14611"/>
                    <a:pt x="167820" y="11342"/>
                    <a:pt x="167820" y="7305"/>
                  </a:cubicBezTo>
                  <a:cubicBezTo>
                    <a:pt x="167820" y="3269"/>
                    <a:pt x="130227" y="0"/>
                    <a:pt x="83894" y="0"/>
                  </a:cubicBezTo>
                  <a:close/>
                </a:path>
              </a:pathLst>
            </a:custGeom>
            <a:solidFill>
              <a:srgbClr val="4437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8" name="Google Shape;814;p70">
              <a:extLst>
                <a:ext uri="{FF2B5EF4-FFF2-40B4-BE49-F238E27FC236}">
                  <a16:creationId xmlns:a16="http://schemas.microsoft.com/office/drawing/2014/main" id="{398C61F3-B71F-3280-0468-90EAA6898288}"/>
                </a:ext>
              </a:extLst>
            </p:cNvPr>
            <p:cNvSpPr/>
            <p:nvPr/>
          </p:nvSpPr>
          <p:spPr>
            <a:xfrm>
              <a:off x="5619000" y="3139700"/>
              <a:ext cx="117625" cy="144300"/>
            </a:xfrm>
            <a:custGeom>
              <a:avLst/>
              <a:gdLst/>
              <a:ahLst/>
              <a:cxnLst/>
              <a:rect l="l" t="t" r="r" b="b"/>
              <a:pathLst>
                <a:path w="4705" h="5772" extrusionOk="0">
                  <a:moveTo>
                    <a:pt x="2202" y="1"/>
                  </a:moveTo>
                  <a:cubicBezTo>
                    <a:pt x="1969" y="1202"/>
                    <a:pt x="1635" y="2202"/>
                    <a:pt x="468" y="2603"/>
                  </a:cubicBezTo>
                  <a:cubicBezTo>
                    <a:pt x="460" y="2604"/>
                    <a:pt x="451" y="2605"/>
                    <a:pt x="442" y="2605"/>
                  </a:cubicBezTo>
                  <a:cubicBezTo>
                    <a:pt x="344" y="2605"/>
                    <a:pt x="212" y="2511"/>
                    <a:pt x="118" y="2511"/>
                  </a:cubicBezTo>
                  <a:cubicBezTo>
                    <a:pt x="49" y="2511"/>
                    <a:pt x="1" y="2562"/>
                    <a:pt x="1" y="2736"/>
                  </a:cubicBezTo>
                  <a:cubicBezTo>
                    <a:pt x="1" y="2970"/>
                    <a:pt x="134" y="3170"/>
                    <a:pt x="368" y="3270"/>
                  </a:cubicBezTo>
                  <a:cubicBezTo>
                    <a:pt x="901" y="3470"/>
                    <a:pt x="1468" y="3670"/>
                    <a:pt x="1735" y="4271"/>
                  </a:cubicBezTo>
                  <a:cubicBezTo>
                    <a:pt x="2002" y="4671"/>
                    <a:pt x="2102" y="5171"/>
                    <a:pt x="2202" y="5772"/>
                  </a:cubicBezTo>
                  <a:cubicBezTo>
                    <a:pt x="2603" y="4371"/>
                    <a:pt x="3203" y="3303"/>
                    <a:pt x="4704" y="2836"/>
                  </a:cubicBezTo>
                  <a:cubicBezTo>
                    <a:pt x="3503" y="2403"/>
                    <a:pt x="2769" y="1835"/>
                    <a:pt x="2536" y="735"/>
                  </a:cubicBezTo>
                  <a:cubicBezTo>
                    <a:pt x="2436" y="535"/>
                    <a:pt x="2336" y="334"/>
                    <a:pt x="2202" y="1"/>
                  </a:cubicBezTo>
                  <a:close/>
                </a:path>
              </a:pathLst>
            </a:custGeom>
            <a:solidFill>
              <a:srgbClr val="ECEC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9" name="Google Shape;815;p70">
              <a:extLst>
                <a:ext uri="{FF2B5EF4-FFF2-40B4-BE49-F238E27FC236}">
                  <a16:creationId xmlns:a16="http://schemas.microsoft.com/office/drawing/2014/main" id="{BD997CA8-16B9-17C2-013C-ACDC41603452}"/>
                </a:ext>
              </a:extLst>
            </p:cNvPr>
            <p:cNvSpPr/>
            <p:nvPr/>
          </p:nvSpPr>
          <p:spPr>
            <a:xfrm>
              <a:off x="5515600" y="2769450"/>
              <a:ext cx="120100" cy="133000"/>
            </a:xfrm>
            <a:custGeom>
              <a:avLst/>
              <a:gdLst/>
              <a:ahLst/>
              <a:cxnLst/>
              <a:rect l="l" t="t" r="r" b="b"/>
              <a:pathLst>
                <a:path w="4804" h="5320" extrusionOk="0">
                  <a:moveTo>
                    <a:pt x="2235" y="0"/>
                  </a:moveTo>
                  <a:cubicBezTo>
                    <a:pt x="1835" y="1368"/>
                    <a:pt x="1401" y="2402"/>
                    <a:pt x="0" y="2569"/>
                  </a:cubicBezTo>
                  <a:cubicBezTo>
                    <a:pt x="0" y="2802"/>
                    <a:pt x="134" y="2902"/>
                    <a:pt x="334" y="2969"/>
                  </a:cubicBezTo>
                  <a:cubicBezTo>
                    <a:pt x="1268" y="3269"/>
                    <a:pt x="1802" y="3903"/>
                    <a:pt x="1969" y="4870"/>
                  </a:cubicBezTo>
                  <a:cubicBezTo>
                    <a:pt x="2069" y="5192"/>
                    <a:pt x="2109" y="5319"/>
                    <a:pt x="2190" y="5319"/>
                  </a:cubicBezTo>
                  <a:cubicBezTo>
                    <a:pt x="2244" y="5319"/>
                    <a:pt x="2316" y="5264"/>
                    <a:pt x="2436" y="5171"/>
                  </a:cubicBezTo>
                  <a:cubicBezTo>
                    <a:pt x="2602" y="3936"/>
                    <a:pt x="3370" y="3169"/>
                    <a:pt x="4804" y="2702"/>
                  </a:cubicBezTo>
                  <a:cubicBezTo>
                    <a:pt x="3236" y="2369"/>
                    <a:pt x="2636" y="1368"/>
                    <a:pt x="2235" y="0"/>
                  </a:cubicBezTo>
                  <a:close/>
                </a:path>
              </a:pathLst>
            </a:custGeom>
            <a:solidFill>
              <a:srgbClr val="ECEC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0" name="Google Shape;816;p70">
              <a:extLst>
                <a:ext uri="{FF2B5EF4-FFF2-40B4-BE49-F238E27FC236}">
                  <a16:creationId xmlns:a16="http://schemas.microsoft.com/office/drawing/2014/main" id="{1CB68233-54F6-D60C-BF15-E39BBF56A646}"/>
                </a:ext>
              </a:extLst>
            </p:cNvPr>
            <p:cNvSpPr/>
            <p:nvPr/>
          </p:nvSpPr>
          <p:spPr>
            <a:xfrm>
              <a:off x="6028475" y="3170575"/>
              <a:ext cx="75075" cy="90900"/>
            </a:xfrm>
            <a:custGeom>
              <a:avLst/>
              <a:gdLst/>
              <a:ahLst/>
              <a:cxnLst/>
              <a:rect l="l" t="t" r="r" b="b"/>
              <a:pathLst>
                <a:path w="3003" h="3636" extrusionOk="0">
                  <a:moveTo>
                    <a:pt x="1535" y="0"/>
                  </a:moveTo>
                  <a:cubicBezTo>
                    <a:pt x="1301" y="767"/>
                    <a:pt x="801" y="1268"/>
                    <a:pt x="0" y="1668"/>
                  </a:cubicBezTo>
                  <a:cubicBezTo>
                    <a:pt x="967" y="1935"/>
                    <a:pt x="1301" y="2569"/>
                    <a:pt x="1535" y="3636"/>
                  </a:cubicBezTo>
                  <a:cubicBezTo>
                    <a:pt x="1835" y="2535"/>
                    <a:pt x="2202" y="1901"/>
                    <a:pt x="3002" y="1701"/>
                  </a:cubicBezTo>
                  <a:cubicBezTo>
                    <a:pt x="2435" y="1234"/>
                    <a:pt x="1801" y="834"/>
                    <a:pt x="1535" y="0"/>
                  </a:cubicBezTo>
                  <a:close/>
                </a:path>
              </a:pathLst>
            </a:custGeom>
            <a:solidFill>
              <a:srgbClr val="ECEC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1" name="Google Shape;817;p70">
              <a:extLst>
                <a:ext uri="{FF2B5EF4-FFF2-40B4-BE49-F238E27FC236}">
                  <a16:creationId xmlns:a16="http://schemas.microsoft.com/office/drawing/2014/main" id="{96AD4EDC-773F-967A-EB1B-84A4168C6F45}"/>
                </a:ext>
              </a:extLst>
            </p:cNvPr>
            <p:cNvSpPr/>
            <p:nvPr/>
          </p:nvSpPr>
          <p:spPr>
            <a:xfrm>
              <a:off x="6304500" y="3626725"/>
              <a:ext cx="88425" cy="103425"/>
            </a:xfrm>
            <a:custGeom>
              <a:avLst/>
              <a:gdLst/>
              <a:ahLst/>
              <a:cxnLst/>
              <a:rect l="l" t="t" r="r" b="b"/>
              <a:pathLst>
                <a:path w="3537" h="4137" extrusionOk="0">
                  <a:moveTo>
                    <a:pt x="1568" y="0"/>
                  </a:moveTo>
                  <a:cubicBezTo>
                    <a:pt x="1401" y="1068"/>
                    <a:pt x="1034" y="1802"/>
                    <a:pt x="0" y="2002"/>
                  </a:cubicBezTo>
                  <a:cubicBezTo>
                    <a:pt x="267" y="2669"/>
                    <a:pt x="1134" y="2702"/>
                    <a:pt x="1335" y="3436"/>
                  </a:cubicBezTo>
                  <a:cubicBezTo>
                    <a:pt x="1435" y="3603"/>
                    <a:pt x="1535" y="3803"/>
                    <a:pt x="1668" y="4137"/>
                  </a:cubicBezTo>
                  <a:cubicBezTo>
                    <a:pt x="2002" y="3203"/>
                    <a:pt x="2435" y="2502"/>
                    <a:pt x="3536" y="2102"/>
                  </a:cubicBezTo>
                  <a:cubicBezTo>
                    <a:pt x="2302" y="1768"/>
                    <a:pt x="1968" y="901"/>
                    <a:pt x="1568" y="0"/>
                  </a:cubicBezTo>
                  <a:close/>
                </a:path>
              </a:pathLst>
            </a:custGeom>
            <a:solidFill>
              <a:srgbClr val="ECEC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2" name="Google Shape;818;p70">
              <a:extLst>
                <a:ext uri="{FF2B5EF4-FFF2-40B4-BE49-F238E27FC236}">
                  <a16:creationId xmlns:a16="http://schemas.microsoft.com/office/drawing/2014/main" id="{65681952-E653-5472-527C-11085F2596EE}"/>
                </a:ext>
              </a:extLst>
            </p:cNvPr>
            <p:cNvSpPr/>
            <p:nvPr/>
          </p:nvSpPr>
          <p:spPr>
            <a:xfrm>
              <a:off x="6840700" y="3392400"/>
              <a:ext cx="90925" cy="111750"/>
            </a:xfrm>
            <a:custGeom>
              <a:avLst/>
              <a:gdLst/>
              <a:ahLst/>
              <a:cxnLst/>
              <a:rect l="l" t="t" r="r" b="b"/>
              <a:pathLst>
                <a:path w="3637" h="4470" extrusionOk="0">
                  <a:moveTo>
                    <a:pt x="1769" y="0"/>
                  </a:moveTo>
                  <a:cubicBezTo>
                    <a:pt x="1602" y="1168"/>
                    <a:pt x="1135" y="1835"/>
                    <a:pt x="1" y="2168"/>
                  </a:cubicBezTo>
                  <a:cubicBezTo>
                    <a:pt x="1135" y="2535"/>
                    <a:pt x="1569" y="3236"/>
                    <a:pt x="1802" y="4470"/>
                  </a:cubicBezTo>
                  <a:cubicBezTo>
                    <a:pt x="2102" y="3302"/>
                    <a:pt x="2569" y="2569"/>
                    <a:pt x="3637" y="2168"/>
                  </a:cubicBezTo>
                  <a:cubicBezTo>
                    <a:pt x="2569" y="1801"/>
                    <a:pt x="2102" y="1067"/>
                    <a:pt x="1769" y="0"/>
                  </a:cubicBezTo>
                  <a:close/>
                </a:path>
              </a:pathLst>
            </a:custGeom>
            <a:solidFill>
              <a:srgbClr val="ECEC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3" name="Google Shape;819;p70">
              <a:extLst>
                <a:ext uri="{FF2B5EF4-FFF2-40B4-BE49-F238E27FC236}">
                  <a16:creationId xmlns:a16="http://schemas.microsoft.com/office/drawing/2014/main" id="{298C1C2A-54BB-E73D-E4B6-D63DE50BE102}"/>
                </a:ext>
              </a:extLst>
            </p:cNvPr>
            <p:cNvSpPr/>
            <p:nvPr/>
          </p:nvSpPr>
          <p:spPr>
            <a:xfrm>
              <a:off x="6178575" y="2993775"/>
              <a:ext cx="25" cy="25"/>
            </a:xfrm>
            <a:custGeom>
              <a:avLst/>
              <a:gdLst/>
              <a:ahLst/>
              <a:cxnLst/>
              <a:rect l="l" t="t" r="r" b="b"/>
              <a:pathLst>
                <a:path w="1" h="1" extrusionOk="0">
                  <a:moveTo>
                    <a:pt x="0" y="0"/>
                  </a:moveTo>
                  <a:lnTo>
                    <a:pt x="0" y="0"/>
                  </a:lnTo>
                  <a:lnTo>
                    <a:pt x="0" y="0"/>
                  </a:lnTo>
                  <a:close/>
                </a:path>
              </a:pathLst>
            </a:custGeom>
            <a:solidFill>
              <a:srgbClr val="CCD7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4" name="Google Shape;820;p70">
              <a:extLst>
                <a:ext uri="{FF2B5EF4-FFF2-40B4-BE49-F238E27FC236}">
                  <a16:creationId xmlns:a16="http://schemas.microsoft.com/office/drawing/2014/main" id="{110B964D-44B2-0F4C-3205-BDC4AF825F45}"/>
                </a:ext>
              </a:extLst>
            </p:cNvPr>
            <p:cNvSpPr/>
            <p:nvPr/>
          </p:nvSpPr>
          <p:spPr>
            <a:xfrm>
              <a:off x="6226950" y="3639225"/>
              <a:ext cx="110925" cy="147625"/>
            </a:xfrm>
            <a:custGeom>
              <a:avLst/>
              <a:gdLst/>
              <a:ahLst/>
              <a:cxnLst/>
              <a:rect l="l" t="t" r="r" b="b"/>
              <a:pathLst>
                <a:path w="4437" h="5905" extrusionOk="0">
                  <a:moveTo>
                    <a:pt x="2402" y="1"/>
                  </a:moveTo>
                  <a:cubicBezTo>
                    <a:pt x="2202" y="1302"/>
                    <a:pt x="1601" y="2336"/>
                    <a:pt x="0" y="2836"/>
                  </a:cubicBezTo>
                  <a:cubicBezTo>
                    <a:pt x="1668" y="3236"/>
                    <a:pt x="2168" y="4304"/>
                    <a:pt x="2435" y="5905"/>
                  </a:cubicBezTo>
                  <a:cubicBezTo>
                    <a:pt x="2735" y="4404"/>
                    <a:pt x="3336" y="3470"/>
                    <a:pt x="4437" y="2936"/>
                  </a:cubicBezTo>
                  <a:cubicBezTo>
                    <a:pt x="4236" y="2202"/>
                    <a:pt x="3369" y="2169"/>
                    <a:pt x="3102" y="1502"/>
                  </a:cubicBezTo>
                  <a:cubicBezTo>
                    <a:pt x="2869" y="1002"/>
                    <a:pt x="2635" y="501"/>
                    <a:pt x="2402" y="1"/>
                  </a:cubicBezTo>
                  <a:close/>
                </a:path>
              </a:pathLst>
            </a:custGeom>
            <a:solidFill>
              <a:srgbClr val="CCD7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5" name="Google Shape;821;p70">
              <a:extLst>
                <a:ext uri="{FF2B5EF4-FFF2-40B4-BE49-F238E27FC236}">
                  <a16:creationId xmlns:a16="http://schemas.microsoft.com/office/drawing/2014/main" id="{7436E8D8-62C3-4770-D6C7-AF2988985136}"/>
                </a:ext>
              </a:extLst>
            </p:cNvPr>
            <p:cNvSpPr/>
            <p:nvPr/>
          </p:nvSpPr>
          <p:spPr>
            <a:xfrm>
              <a:off x="6407075" y="3825950"/>
              <a:ext cx="1752925" cy="415425"/>
            </a:xfrm>
            <a:custGeom>
              <a:avLst/>
              <a:gdLst/>
              <a:ahLst/>
              <a:cxnLst/>
              <a:rect l="l" t="t" r="r" b="b"/>
              <a:pathLst>
                <a:path w="70117" h="16617" extrusionOk="0">
                  <a:moveTo>
                    <a:pt x="22824" y="1"/>
                  </a:moveTo>
                  <a:cubicBezTo>
                    <a:pt x="21576" y="1"/>
                    <a:pt x="20330" y="217"/>
                    <a:pt x="19114" y="404"/>
                  </a:cubicBezTo>
                  <a:cubicBezTo>
                    <a:pt x="13210" y="1238"/>
                    <a:pt x="7706" y="3106"/>
                    <a:pt x="3102" y="7042"/>
                  </a:cubicBezTo>
                  <a:cubicBezTo>
                    <a:pt x="1935" y="8010"/>
                    <a:pt x="667" y="8977"/>
                    <a:pt x="0" y="10445"/>
                  </a:cubicBezTo>
                  <a:cubicBezTo>
                    <a:pt x="34" y="10778"/>
                    <a:pt x="267" y="10945"/>
                    <a:pt x="534" y="11045"/>
                  </a:cubicBezTo>
                  <a:cubicBezTo>
                    <a:pt x="2569" y="12079"/>
                    <a:pt x="3970" y="13714"/>
                    <a:pt x="5071" y="15682"/>
                  </a:cubicBezTo>
                  <a:cubicBezTo>
                    <a:pt x="5237" y="16049"/>
                    <a:pt x="5437" y="16416"/>
                    <a:pt x="5871" y="16516"/>
                  </a:cubicBezTo>
                  <a:cubicBezTo>
                    <a:pt x="6046" y="16543"/>
                    <a:pt x="6220" y="16556"/>
                    <a:pt x="6394" y="16556"/>
                  </a:cubicBezTo>
                  <a:cubicBezTo>
                    <a:pt x="6854" y="16556"/>
                    <a:pt x="7313" y="16470"/>
                    <a:pt x="7772" y="16349"/>
                  </a:cubicBezTo>
                  <a:cubicBezTo>
                    <a:pt x="12609" y="15081"/>
                    <a:pt x="17613" y="14681"/>
                    <a:pt x="22583" y="14548"/>
                  </a:cubicBezTo>
                  <a:cubicBezTo>
                    <a:pt x="22891" y="14542"/>
                    <a:pt x="23199" y="14539"/>
                    <a:pt x="23507" y="14539"/>
                  </a:cubicBezTo>
                  <a:cubicBezTo>
                    <a:pt x="26735" y="14539"/>
                    <a:pt x="29963" y="14843"/>
                    <a:pt x="33191" y="15148"/>
                  </a:cubicBezTo>
                  <a:cubicBezTo>
                    <a:pt x="37694" y="15615"/>
                    <a:pt x="42197" y="16015"/>
                    <a:pt x="46700" y="16416"/>
                  </a:cubicBezTo>
                  <a:cubicBezTo>
                    <a:pt x="47467" y="16416"/>
                    <a:pt x="48235" y="16616"/>
                    <a:pt x="49002" y="16616"/>
                  </a:cubicBezTo>
                  <a:lnTo>
                    <a:pt x="68883" y="16616"/>
                  </a:lnTo>
                  <a:cubicBezTo>
                    <a:pt x="68949" y="16616"/>
                    <a:pt x="69016" y="16616"/>
                    <a:pt x="69083" y="16616"/>
                  </a:cubicBezTo>
                  <a:cubicBezTo>
                    <a:pt x="69448" y="16616"/>
                    <a:pt x="69807" y="16593"/>
                    <a:pt x="70117" y="16282"/>
                  </a:cubicBezTo>
                  <a:cubicBezTo>
                    <a:pt x="70050" y="16015"/>
                    <a:pt x="69984" y="15682"/>
                    <a:pt x="69917" y="15381"/>
                  </a:cubicBezTo>
                  <a:cubicBezTo>
                    <a:pt x="69817" y="14981"/>
                    <a:pt x="69717" y="14614"/>
                    <a:pt x="69583" y="14214"/>
                  </a:cubicBezTo>
                  <a:cubicBezTo>
                    <a:pt x="69362" y="14317"/>
                    <a:pt x="69133" y="14349"/>
                    <a:pt x="68904" y="14349"/>
                  </a:cubicBezTo>
                  <a:cubicBezTo>
                    <a:pt x="68616" y="14349"/>
                    <a:pt x="68327" y="14299"/>
                    <a:pt x="68049" y="14281"/>
                  </a:cubicBezTo>
                  <a:lnTo>
                    <a:pt x="68583" y="14281"/>
                  </a:lnTo>
                  <a:cubicBezTo>
                    <a:pt x="68694" y="14292"/>
                    <a:pt x="68805" y="14303"/>
                    <a:pt x="68915" y="14303"/>
                  </a:cubicBezTo>
                  <a:cubicBezTo>
                    <a:pt x="69135" y="14303"/>
                    <a:pt x="69350" y="14258"/>
                    <a:pt x="69550" y="14081"/>
                  </a:cubicBezTo>
                  <a:cubicBezTo>
                    <a:pt x="69150" y="13280"/>
                    <a:pt x="68716" y="12479"/>
                    <a:pt x="68449" y="11612"/>
                  </a:cubicBezTo>
                  <a:cubicBezTo>
                    <a:pt x="68015" y="10211"/>
                    <a:pt x="66681" y="9411"/>
                    <a:pt x="66147" y="8076"/>
                  </a:cubicBezTo>
                  <a:cubicBezTo>
                    <a:pt x="65814" y="7242"/>
                    <a:pt x="65447" y="6408"/>
                    <a:pt x="64713" y="5841"/>
                  </a:cubicBezTo>
                  <a:cubicBezTo>
                    <a:pt x="64380" y="5574"/>
                    <a:pt x="64013" y="5474"/>
                    <a:pt x="63579" y="5408"/>
                  </a:cubicBezTo>
                  <a:cubicBezTo>
                    <a:pt x="58942" y="4907"/>
                    <a:pt x="54339" y="4007"/>
                    <a:pt x="49736" y="3206"/>
                  </a:cubicBezTo>
                  <a:cubicBezTo>
                    <a:pt x="47201" y="2772"/>
                    <a:pt x="44699" y="2205"/>
                    <a:pt x="42164" y="1705"/>
                  </a:cubicBezTo>
                  <a:cubicBezTo>
                    <a:pt x="37060" y="738"/>
                    <a:pt x="31956" y="4"/>
                    <a:pt x="26753" y="4"/>
                  </a:cubicBezTo>
                  <a:lnTo>
                    <a:pt x="23083" y="4"/>
                  </a:lnTo>
                  <a:cubicBezTo>
                    <a:pt x="22997" y="2"/>
                    <a:pt x="22910" y="1"/>
                    <a:pt x="22824" y="1"/>
                  </a:cubicBezTo>
                  <a:close/>
                </a:path>
              </a:pathLst>
            </a:custGeom>
            <a:solidFill>
              <a:srgbClr val="CDB2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6" name="Google Shape;822;p70">
              <a:extLst>
                <a:ext uri="{FF2B5EF4-FFF2-40B4-BE49-F238E27FC236}">
                  <a16:creationId xmlns:a16="http://schemas.microsoft.com/office/drawing/2014/main" id="{40584315-0C86-B6C2-F3C8-CCE43B248004}"/>
                </a:ext>
              </a:extLst>
            </p:cNvPr>
            <p:cNvSpPr/>
            <p:nvPr/>
          </p:nvSpPr>
          <p:spPr>
            <a:xfrm>
              <a:off x="4501550" y="3782850"/>
              <a:ext cx="1831325" cy="458825"/>
            </a:xfrm>
            <a:custGeom>
              <a:avLst/>
              <a:gdLst/>
              <a:ahLst/>
              <a:cxnLst/>
              <a:rect l="l" t="t" r="r" b="b"/>
              <a:pathLst>
                <a:path w="73253" h="18353" extrusionOk="0">
                  <a:moveTo>
                    <a:pt x="49783" y="1"/>
                  </a:moveTo>
                  <a:cubicBezTo>
                    <a:pt x="46677" y="1"/>
                    <a:pt x="43592" y="294"/>
                    <a:pt x="40529" y="694"/>
                  </a:cubicBezTo>
                  <a:cubicBezTo>
                    <a:pt x="33658" y="1628"/>
                    <a:pt x="26953" y="3296"/>
                    <a:pt x="20215" y="4697"/>
                  </a:cubicBezTo>
                  <a:cubicBezTo>
                    <a:pt x="15845" y="5597"/>
                    <a:pt x="11475" y="6364"/>
                    <a:pt x="7105" y="7098"/>
                  </a:cubicBezTo>
                  <a:cubicBezTo>
                    <a:pt x="6505" y="7165"/>
                    <a:pt x="5938" y="7232"/>
                    <a:pt x="5404" y="7565"/>
                  </a:cubicBezTo>
                  <a:cubicBezTo>
                    <a:pt x="4904" y="7966"/>
                    <a:pt x="4770" y="8599"/>
                    <a:pt x="4437" y="9133"/>
                  </a:cubicBezTo>
                  <a:cubicBezTo>
                    <a:pt x="3970" y="9934"/>
                    <a:pt x="3669" y="11034"/>
                    <a:pt x="2969" y="11535"/>
                  </a:cubicBezTo>
                  <a:cubicBezTo>
                    <a:pt x="2168" y="12135"/>
                    <a:pt x="1902" y="12836"/>
                    <a:pt x="1635" y="13636"/>
                  </a:cubicBezTo>
                  <a:cubicBezTo>
                    <a:pt x="1234" y="14737"/>
                    <a:pt x="801" y="15838"/>
                    <a:pt x="400" y="16939"/>
                  </a:cubicBezTo>
                  <a:cubicBezTo>
                    <a:pt x="512" y="17050"/>
                    <a:pt x="646" y="17093"/>
                    <a:pt x="788" y="17108"/>
                  </a:cubicBezTo>
                  <a:lnTo>
                    <a:pt x="788" y="17108"/>
                  </a:lnTo>
                  <a:cubicBezTo>
                    <a:pt x="583" y="17116"/>
                    <a:pt x="381" y="17150"/>
                    <a:pt x="200" y="17306"/>
                  </a:cubicBezTo>
                  <a:cubicBezTo>
                    <a:pt x="134" y="17539"/>
                    <a:pt x="67" y="17806"/>
                    <a:pt x="0" y="18039"/>
                  </a:cubicBezTo>
                  <a:cubicBezTo>
                    <a:pt x="289" y="18306"/>
                    <a:pt x="638" y="18351"/>
                    <a:pt x="986" y="18351"/>
                  </a:cubicBezTo>
                  <a:cubicBezTo>
                    <a:pt x="1160" y="18351"/>
                    <a:pt x="1334" y="18340"/>
                    <a:pt x="1501" y="18340"/>
                  </a:cubicBezTo>
                  <a:cubicBezTo>
                    <a:pt x="2225" y="18330"/>
                    <a:pt x="2949" y="18327"/>
                    <a:pt x="3672" y="18327"/>
                  </a:cubicBezTo>
                  <a:cubicBezTo>
                    <a:pt x="5650" y="18327"/>
                    <a:pt x="7627" y="18353"/>
                    <a:pt x="9604" y="18353"/>
                  </a:cubicBezTo>
                  <a:cubicBezTo>
                    <a:pt x="12040" y="18353"/>
                    <a:pt x="14476" y="18314"/>
                    <a:pt x="16912" y="18140"/>
                  </a:cubicBezTo>
                  <a:cubicBezTo>
                    <a:pt x="19748" y="17906"/>
                    <a:pt x="22616" y="17773"/>
                    <a:pt x="25452" y="17606"/>
                  </a:cubicBezTo>
                  <a:cubicBezTo>
                    <a:pt x="28454" y="17406"/>
                    <a:pt x="31456" y="17172"/>
                    <a:pt x="34458" y="16972"/>
                  </a:cubicBezTo>
                  <a:cubicBezTo>
                    <a:pt x="38594" y="16672"/>
                    <a:pt x="42731" y="16405"/>
                    <a:pt x="46900" y="16272"/>
                  </a:cubicBezTo>
                  <a:cubicBezTo>
                    <a:pt x="47176" y="16264"/>
                    <a:pt x="47453" y="16261"/>
                    <a:pt x="47729" y="16261"/>
                  </a:cubicBezTo>
                  <a:cubicBezTo>
                    <a:pt x="50021" y="16261"/>
                    <a:pt x="52313" y="16490"/>
                    <a:pt x="54606" y="16638"/>
                  </a:cubicBezTo>
                  <a:cubicBezTo>
                    <a:pt x="57408" y="16839"/>
                    <a:pt x="60176" y="17206"/>
                    <a:pt x="62845" y="18073"/>
                  </a:cubicBezTo>
                  <a:cubicBezTo>
                    <a:pt x="63054" y="18119"/>
                    <a:pt x="63279" y="18182"/>
                    <a:pt x="63498" y="18182"/>
                  </a:cubicBezTo>
                  <a:cubicBezTo>
                    <a:pt x="63594" y="18182"/>
                    <a:pt x="63688" y="18170"/>
                    <a:pt x="63779" y="18140"/>
                  </a:cubicBezTo>
                  <a:cubicBezTo>
                    <a:pt x="64213" y="17973"/>
                    <a:pt x="64346" y="17572"/>
                    <a:pt x="64513" y="17206"/>
                  </a:cubicBezTo>
                  <a:cubicBezTo>
                    <a:pt x="66081" y="14203"/>
                    <a:pt x="68516" y="12469"/>
                    <a:pt x="71918" y="12102"/>
                  </a:cubicBezTo>
                  <a:cubicBezTo>
                    <a:pt x="72385" y="12069"/>
                    <a:pt x="72919" y="12102"/>
                    <a:pt x="73252" y="11568"/>
                  </a:cubicBezTo>
                  <a:cubicBezTo>
                    <a:pt x="73252" y="11135"/>
                    <a:pt x="73019" y="10734"/>
                    <a:pt x="72819" y="10367"/>
                  </a:cubicBezTo>
                  <a:cubicBezTo>
                    <a:pt x="70884" y="6831"/>
                    <a:pt x="67982" y="4330"/>
                    <a:pt x="64379" y="2595"/>
                  </a:cubicBezTo>
                  <a:cubicBezTo>
                    <a:pt x="60510" y="760"/>
                    <a:pt x="56340" y="327"/>
                    <a:pt x="52137" y="60"/>
                  </a:cubicBezTo>
                  <a:cubicBezTo>
                    <a:pt x="51351" y="20"/>
                    <a:pt x="50566" y="1"/>
                    <a:pt x="49783" y="1"/>
                  </a:cubicBezTo>
                  <a:close/>
                </a:path>
              </a:pathLst>
            </a:custGeom>
            <a:solidFill>
              <a:srgbClr val="CDB2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微软雅黑"/>
                <a:cs typeface="Arial"/>
                <a:sym typeface="Arial"/>
              </a:endParaRPr>
            </a:p>
          </p:txBody>
        </p:sp>
        <p:sp>
          <p:nvSpPr>
            <p:cNvPr id="17" name="Google Shape;823;p70">
              <a:extLst>
                <a:ext uri="{FF2B5EF4-FFF2-40B4-BE49-F238E27FC236}">
                  <a16:creationId xmlns:a16="http://schemas.microsoft.com/office/drawing/2014/main" id="{C7732501-A1E4-A49F-269A-00C7225CFD3D}"/>
                </a:ext>
              </a:extLst>
            </p:cNvPr>
            <p:cNvSpPr/>
            <p:nvPr/>
          </p:nvSpPr>
          <p:spPr>
            <a:xfrm>
              <a:off x="7130925" y="3020450"/>
              <a:ext cx="502050" cy="271450"/>
            </a:xfrm>
            <a:custGeom>
              <a:avLst/>
              <a:gdLst/>
              <a:ahLst/>
              <a:cxnLst/>
              <a:rect l="l" t="t" r="r" b="b"/>
              <a:pathLst>
                <a:path w="20082" h="10858" extrusionOk="0">
                  <a:moveTo>
                    <a:pt x="20081" y="1"/>
                  </a:moveTo>
                  <a:lnTo>
                    <a:pt x="20081" y="1"/>
                  </a:lnTo>
                  <a:cubicBezTo>
                    <a:pt x="18980" y="401"/>
                    <a:pt x="18013" y="768"/>
                    <a:pt x="17079" y="1135"/>
                  </a:cubicBezTo>
                  <a:cubicBezTo>
                    <a:pt x="14511" y="2369"/>
                    <a:pt x="11942" y="3570"/>
                    <a:pt x="9407" y="4871"/>
                  </a:cubicBezTo>
                  <a:cubicBezTo>
                    <a:pt x="6438" y="6372"/>
                    <a:pt x="3569" y="7973"/>
                    <a:pt x="834" y="9908"/>
                  </a:cubicBezTo>
                  <a:cubicBezTo>
                    <a:pt x="701" y="10308"/>
                    <a:pt x="0" y="10241"/>
                    <a:pt x="100" y="10842"/>
                  </a:cubicBezTo>
                  <a:cubicBezTo>
                    <a:pt x="148" y="10852"/>
                    <a:pt x="194" y="10857"/>
                    <a:pt x="239" y="10857"/>
                  </a:cubicBezTo>
                  <a:cubicBezTo>
                    <a:pt x="476" y="10857"/>
                    <a:pt x="677" y="10726"/>
                    <a:pt x="901" y="10642"/>
                  </a:cubicBezTo>
                  <a:cubicBezTo>
                    <a:pt x="3336" y="9808"/>
                    <a:pt x="5804" y="9107"/>
                    <a:pt x="8306" y="8507"/>
                  </a:cubicBezTo>
                  <a:cubicBezTo>
                    <a:pt x="11242" y="7806"/>
                    <a:pt x="14177" y="7206"/>
                    <a:pt x="17112" y="6706"/>
                  </a:cubicBezTo>
                  <a:cubicBezTo>
                    <a:pt x="17546" y="6605"/>
                    <a:pt x="18180" y="6772"/>
                    <a:pt x="18380" y="6105"/>
                  </a:cubicBezTo>
                  <a:cubicBezTo>
                    <a:pt x="18914" y="4104"/>
                    <a:pt x="19481" y="2136"/>
                    <a:pt x="20081" y="1"/>
                  </a:cubicBezTo>
                  <a:close/>
                </a:path>
              </a:pathLst>
            </a:custGeom>
            <a:solidFill>
              <a:srgbClr val="BEA3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8" name="Google Shape;824;p70">
              <a:extLst>
                <a:ext uri="{FF2B5EF4-FFF2-40B4-BE49-F238E27FC236}">
                  <a16:creationId xmlns:a16="http://schemas.microsoft.com/office/drawing/2014/main" id="{4E187E9B-998A-B0CA-0581-1577479DACC6}"/>
                </a:ext>
              </a:extLst>
            </p:cNvPr>
            <p:cNvSpPr/>
            <p:nvPr/>
          </p:nvSpPr>
          <p:spPr>
            <a:xfrm>
              <a:off x="7100900" y="3268125"/>
              <a:ext cx="52550" cy="37550"/>
            </a:xfrm>
            <a:custGeom>
              <a:avLst/>
              <a:gdLst/>
              <a:ahLst/>
              <a:cxnLst/>
              <a:rect l="l" t="t" r="r" b="b"/>
              <a:pathLst>
                <a:path w="2102" h="1502" extrusionOk="0">
                  <a:moveTo>
                    <a:pt x="2035" y="1"/>
                  </a:moveTo>
                  <a:lnTo>
                    <a:pt x="2035" y="1"/>
                  </a:lnTo>
                  <a:cubicBezTo>
                    <a:pt x="1335" y="434"/>
                    <a:pt x="534" y="801"/>
                    <a:pt x="0" y="1502"/>
                  </a:cubicBezTo>
                  <a:cubicBezTo>
                    <a:pt x="467" y="1402"/>
                    <a:pt x="868" y="1168"/>
                    <a:pt x="1301" y="935"/>
                  </a:cubicBezTo>
                  <a:cubicBezTo>
                    <a:pt x="1335" y="434"/>
                    <a:pt x="2102" y="535"/>
                    <a:pt x="2035" y="1"/>
                  </a:cubicBezTo>
                  <a:close/>
                </a:path>
              </a:pathLst>
            </a:custGeom>
            <a:solidFill>
              <a:srgbClr val="92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9" name="Google Shape;825;p70">
              <a:extLst>
                <a:ext uri="{FF2B5EF4-FFF2-40B4-BE49-F238E27FC236}">
                  <a16:creationId xmlns:a16="http://schemas.microsoft.com/office/drawing/2014/main" id="{6EF84A53-B85C-F205-C92E-D98C95BCB786}"/>
                </a:ext>
              </a:extLst>
            </p:cNvPr>
            <p:cNvSpPr/>
            <p:nvPr/>
          </p:nvSpPr>
          <p:spPr>
            <a:xfrm>
              <a:off x="6521325" y="4225350"/>
              <a:ext cx="1676225" cy="76500"/>
            </a:xfrm>
            <a:custGeom>
              <a:avLst/>
              <a:gdLst/>
              <a:ahLst/>
              <a:cxnLst/>
              <a:rect l="l" t="t" r="r" b="b"/>
              <a:pathLst>
                <a:path w="67049" h="3060" extrusionOk="0">
                  <a:moveTo>
                    <a:pt x="16332" y="1"/>
                  </a:moveTo>
                  <a:cubicBezTo>
                    <a:pt x="11897" y="1"/>
                    <a:pt x="7464" y="37"/>
                    <a:pt x="3036" y="173"/>
                  </a:cubicBezTo>
                  <a:cubicBezTo>
                    <a:pt x="2402" y="373"/>
                    <a:pt x="1768" y="339"/>
                    <a:pt x="1134" y="373"/>
                  </a:cubicBezTo>
                  <a:cubicBezTo>
                    <a:pt x="934" y="606"/>
                    <a:pt x="1034" y="840"/>
                    <a:pt x="1101" y="1073"/>
                  </a:cubicBezTo>
                  <a:cubicBezTo>
                    <a:pt x="1199" y="1489"/>
                    <a:pt x="1207" y="1815"/>
                    <a:pt x="902" y="1815"/>
                  </a:cubicBezTo>
                  <a:cubicBezTo>
                    <a:pt x="791" y="1815"/>
                    <a:pt x="639" y="1772"/>
                    <a:pt x="434" y="1674"/>
                  </a:cubicBezTo>
                  <a:cubicBezTo>
                    <a:pt x="369" y="1637"/>
                    <a:pt x="314" y="1620"/>
                    <a:pt x="268" y="1620"/>
                  </a:cubicBezTo>
                  <a:cubicBezTo>
                    <a:pt x="150" y="1620"/>
                    <a:pt x="91" y="1730"/>
                    <a:pt x="67" y="1874"/>
                  </a:cubicBezTo>
                  <a:cubicBezTo>
                    <a:pt x="0" y="2641"/>
                    <a:pt x="534" y="2841"/>
                    <a:pt x="1101" y="2941"/>
                  </a:cubicBezTo>
                  <a:cubicBezTo>
                    <a:pt x="1494" y="3016"/>
                    <a:pt x="1888" y="3060"/>
                    <a:pt x="2287" y="3060"/>
                  </a:cubicBezTo>
                  <a:cubicBezTo>
                    <a:pt x="2599" y="3060"/>
                    <a:pt x="2914" y="3033"/>
                    <a:pt x="3236" y="2975"/>
                  </a:cubicBezTo>
                  <a:cubicBezTo>
                    <a:pt x="3412" y="2816"/>
                    <a:pt x="3617" y="2778"/>
                    <a:pt x="3825" y="2778"/>
                  </a:cubicBezTo>
                  <a:cubicBezTo>
                    <a:pt x="4010" y="2778"/>
                    <a:pt x="4197" y="2808"/>
                    <a:pt x="4370" y="2808"/>
                  </a:cubicBezTo>
                  <a:lnTo>
                    <a:pt x="65380" y="2808"/>
                  </a:lnTo>
                  <a:cubicBezTo>
                    <a:pt x="66414" y="2808"/>
                    <a:pt x="66948" y="2408"/>
                    <a:pt x="67015" y="1674"/>
                  </a:cubicBezTo>
                  <a:cubicBezTo>
                    <a:pt x="67048" y="940"/>
                    <a:pt x="66548" y="473"/>
                    <a:pt x="65547" y="339"/>
                  </a:cubicBezTo>
                  <a:cubicBezTo>
                    <a:pt x="65013" y="339"/>
                    <a:pt x="64480" y="373"/>
                    <a:pt x="63979" y="373"/>
                  </a:cubicBezTo>
                  <a:cubicBezTo>
                    <a:pt x="62650" y="355"/>
                    <a:pt x="61323" y="349"/>
                    <a:pt x="59996" y="349"/>
                  </a:cubicBezTo>
                  <a:cubicBezTo>
                    <a:pt x="57275" y="349"/>
                    <a:pt x="54558" y="374"/>
                    <a:pt x="51840" y="374"/>
                  </a:cubicBezTo>
                  <a:cubicBezTo>
                    <a:pt x="48562" y="374"/>
                    <a:pt x="45283" y="337"/>
                    <a:pt x="41997" y="173"/>
                  </a:cubicBezTo>
                  <a:cubicBezTo>
                    <a:pt x="41776" y="246"/>
                    <a:pt x="41534" y="269"/>
                    <a:pt x="41294" y="269"/>
                  </a:cubicBezTo>
                  <a:cubicBezTo>
                    <a:pt x="41101" y="269"/>
                    <a:pt x="40908" y="254"/>
                    <a:pt x="40729" y="239"/>
                  </a:cubicBezTo>
                  <a:cubicBezTo>
                    <a:pt x="39095" y="106"/>
                    <a:pt x="37427" y="39"/>
                    <a:pt x="35792" y="39"/>
                  </a:cubicBezTo>
                  <a:cubicBezTo>
                    <a:pt x="34481" y="47"/>
                    <a:pt x="33169" y="50"/>
                    <a:pt x="31856" y="50"/>
                  </a:cubicBezTo>
                  <a:cubicBezTo>
                    <a:pt x="26685" y="50"/>
                    <a:pt x="21508" y="1"/>
                    <a:pt x="16332" y="1"/>
                  </a:cubicBezTo>
                  <a:close/>
                </a:path>
              </a:pathLst>
            </a:custGeom>
            <a:solidFill>
              <a:srgbClr val="8A7C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0" name="Google Shape;826;p70">
              <a:extLst>
                <a:ext uri="{FF2B5EF4-FFF2-40B4-BE49-F238E27FC236}">
                  <a16:creationId xmlns:a16="http://schemas.microsoft.com/office/drawing/2014/main" id="{FD1D8B74-E192-E7C1-847C-517CB72EF950}"/>
                </a:ext>
              </a:extLst>
            </p:cNvPr>
            <p:cNvSpPr/>
            <p:nvPr/>
          </p:nvSpPr>
          <p:spPr>
            <a:xfrm>
              <a:off x="4464025" y="4225475"/>
              <a:ext cx="1682875" cy="79250"/>
            </a:xfrm>
            <a:custGeom>
              <a:avLst/>
              <a:gdLst/>
              <a:ahLst/>
              <a:cxnLst/>
              <a:rect l="l" t="t" r="r" b="b"/>
              <a:pathLst>
                <a:path w="67315" h="3170" extrusionOk="0">
                  <a:moveTo>
                    <a:pt x="62178" y="1"/>
                  </a:moveTo>
                  <a:cubicBezTo>
                    <a:pt x="50403" y="34"/>
                    <a:pt x="38628" y="34"/>
                    <a:pt x="26853" y="34"/>
                  </a:cubicBezTo>
                  <a:cubicBezTo>
                    <a:pt x="25518" y="34"/>
                    <a:pt x="24184" y="101"/>
                    <a:pt x="22850" y="101"/>
                  </a:cubicBezTo>
                  <a:cubicBezTo>
                    <a:pt x="21837" y="125"/>
                    <a:pt x="20807" y="248"/>
                    <a:pt x="19785" y="248"/>
                  </a:cubicBezTo>
                  <a:cubicBezTo>
                    <a:pt x="19359" y="248"/>
                    <a:pt x="18935" y="227"/>
                    <a:pt x="18513" y="168"/>
                  </a:cubicBezTo>
                  <a:cubicBezTo>
                    <a:pt x="18157" y="168"/>
                    <a:pt x="17802" y="153"/>
                    <a:pt x="17446" y="153"/>
                  </a:cubicBezTo>
                  <a:cubicBezTo>
                    <a:pt x="17268" y="153"/>
                    <a:pt x="17090" y="157"/>
                    <a:pt x="16912" y="168"/>
                  </a:cubicBezTo>
                  <a:cubicBezTo>
                    <a:pt x="14574" y="335"/>
                    <a:pt x="12235" y="377"/>
                    <a:pt x="9897" y="377"/>
                  </a:cubicBezTo>
                  <a:cubicBezTo>
                    <a:pt x="7461" y="377"/>
                    <a:pt x="5025" y="331"/>
                    <a:pt x="2589" y="331"/>
                  </a:cubicBezTo>
                  <a:cubicBezTo>
                    <a:pt x="2226" y="331"/>
                    <a:pt x="1864" y="332"/>
                    <a:pt x="1501" y="334"/>
                  </a:cubicBezTo>
                  <a:cubicBezTo>
                    <a:pt x="901" y="368"/>
                    <a:pt x="400" y="535"/>
                    <a:pt x="167" y="1168"/>
                  </a:cubicBezTo>
                  <a:cubicBezTo>
                    <a:pt x="0" y="1635"/>
                    <a:pt x="100" y="2036"/>
                    <a:pt x="400" y="2403"/>
                  </a:cubicBezTo>
                  <a:cubicBezTo>
                    <a:pt x="718" y="2778"/>
                    <a:pt x="1137" y="2804"/>
                    <a:pt x="1568" y="2804"/>
                  </a:cubicBezTo>
                  <a:cubicBezTo>
                    <a:pt x="1635" y="2804"/>
                    <a:pt x="1701" y="2803"/>
                    <a:pt x="1768" y="2803"/>
                  </a:cubicBezTo>
                  <a:lnTo>
                    <a:pt x="61944" y="2803"/>
                  </a:lnTo>
                  <a:cubicBezTo>
                    <a:pt x="62111" y="2803"/>
                    <a:pt x="62283" y="2778"/>
                    <a:pt x="62444" y="2778"/>
                  </a:cubicBezTo>
                  <a:cubicBezTo>
                    <a:pt x="62703" y="2778"/>
                    <a:pt x="62935" y="2841"/>
                    <a:pt x="63078" y="3170"/>
                  </a:cubicBezTo>
                  <a:cubicBezTo>
                    <a:pt x="63586" y="3038"/>
                    <a:pt x="64105" y="3023"/>
                    <a:pt x="64622" y="3023"/>
                  </a:cubicBezTo>
                  <a:cubicBezTo>
                    <a:pt x="64774" y="3023"/>
                    <a:pt x="64927" y="3024"/>
                    <a:pt x="65079" y="3024"/>
                  </a:cubicBezTo>
                  <a:cubicBezTo>
                    <a:pt x="65325" y="3024"/>
                    <a:pt x="65571" y="3021"/>
                    <a:pt x="65814" y="3003"/>
                  </a:cubicBezTo>
                  <a:cubicBezTo>
                    <a:pt x="66481" y="2936"/>
                    <a:pt x="66915" y="2603"/>
                    <a:pt x="67148" y="1969"/>
                  </a:cubicBezTo>
                  <a:cubicBezTo>
                    <a:pt x="67315" y="1469"/>
                    <a:pt x="67181" y="1002"/>
                    <a:pt x="66681" y="701"/>
                  </a:cubicBezTo>
                  <a:cubicBezTo>
                    <a:pt x="66617" y="683"/>
                    <a:pt x="66561" y="675"/>
                    <a:pt x="66512" y="675"/>
                  </a:cubicBezTo>
                  <a:cubicBezTo>
                    <a:pt x="66202" y="675"/>
                    <a:pt x="66158" y="1005"/>
                    <a:pt x="66014" y="1235"/>
                  </a:cubicBezTo>
                  <a:cubicBezTo>
                    <a:pt x="65900" y="1434"/>
                    <a:pt x="65835" y="1731"/>
                    <a:pt x="65590" y="1731"/>
                  </a:cubicBezTo>
                  <a:cubicBezTo>
                    <a:pt x="65548" y="1731"/>
                    <a:pt x="65501" y="1722"/>
                    <a:pt x="65447" y="1702"/>
                  </a:cubicBezTo>
                  <a:cubicBezTo>
                    <a:pt x="65113" y="1569"/>
                    <a:pt x="65280" y="1235"/>
                    <a:pt x="65313" y="968"/>
                  </a:cubicBezTo>
                  <a:cubicBezTo>
                    <a:pt x="65347" y="768"/>
                    <a:pt x="65447" y="568"/>
                    <a:pt x="65280" y="368"/>
                  </a:cubicBezTo>
                  <a:cubicBezTo>
                    <a:pt x="65047" y="301"/>
                    <a:pt x="64813" y="234"/>
                    <a:pt x="64580" y="168"/>
                  </a:cubicBezTo>
                  <a:cubicBezTo>
                    <a:pt x="64453" y="183"/>
                    <a:pt x="64328" y="190"/>
                    <a:pt x="64202" y="190"/>
                  </a:cubicBezTo>
                  <a:cubicBezTo>
                    <a:pt x="63535" y="190"/>
                    <a:pt x="62880" y="1"/>
                    <a:pt x="62178" y="1"/>
                  </a:cubicBezTo>
                  <a:close/>
                </a:path>
              </a:pathLst>
            </a:custGeom>
            <a:solidFill>
              <a:srgbClr val="8A7C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1" name="Google Shape;827;p70">
              <a:extLst>
                <a:ext uri="{FF2B5EF4-FFF2-40B4-BE49-F238E27FC236}">
                  <a16:creationId xmlns:a16="http://schemas.microsoft.com/office/drawing/2014/main" id="{EF9C576E-43CD-27DD-9B4A-617CB91924B9}"/>
                </a:ext>
              </a:extLst>
            </p:cNvPr>
            <p:cNvSpPr/>
            <p:nvPr/>
          </p:nvSpPr>
          <p:spPr>
            <a:xfrm>
              <a:off x="6086850" y="4076200"/>
              <a:ext cx="473675" cy="203425"/>
            </a:xfrm>
            <a:custGeom>
              <a:avLst/>
              <a:gdLst/>
              <a:ahLst/>
              <a:cxnLst/>
              <a:rect l="l" t="t" r="r" b="b"/>
              <a:pathLst>
                <a:path w="18947" h="8137" extrusionOk="0">
                  <a:moveTo>
                    <a:pt x="9707" y="1"/>
                  </a:moveTo>
                  <a:cubicBezTo>
                    <a:pt x="8173" y="101"/>
                    <a:pt x="6638" y="335"/>
                    <a:pt x="5204" y="1002"/>
                  </a:cubicBezTo>
                  <a:cubicBezTo>
                    <a:pt x="2902" y="2136"/>
                    <a:pt x="1434" y="4037"/>
                    <a:pt x="367" y="6339"/>
                  </a:cubicBezTo>
                  <a:cubicBezTo>
                    <a:pt x="267" y="6639"/>
                    <a:pt x="167" y="6906"/>
                    <a:pt x="100" y="7206"/>
                  </a:cubicBezTo>
                  <a:cubicBezTo>
                    <a:pt x="0" y="7573"/>
                    <a:pt x="67" y="7907"/>
                    <a:pt x="434" y="8073"/>
                  </a:cubicBezTo>
                  <a:cubicBezTo>
                    <a:pt x="508" y="8104"/>
                    <a:pt x="575" y="8118"/>
                    <a:pt x="636" y="8118"/>
                  </a:cubicBezTo>
                  <a:cubicBezTo>
                    <a:pt x="906" y="8118"/>
                    <a:pt x="1059" y="7851"/>
                    <a:pt x="1168" y="7606"/>
                  </a:cubicBezTo>
                  <a:cubicBezTo>
                    <a:pt x="1301" y="7306"/>
                    <a:pt x="1434" y="6973"/>
                    <a:pt x="1568" y="6672"/>
                  </a:cubicBezTo>
                  <a:cubicBezTo>
                    <a:pt x="2949" y="3126"/>
                    <a:pt x="6043" y="1184"/>
                    <a:pt x="9442" y="1184"/>
                  </a:cubicBezTo>
                  <a:cubicBezTo>
                    <a:pt x="10231" y="1184"/>
                    <a:pt x="11037" y="1288"/>
                    <a:pt x="11842" y="1502"/>
                  </a:cubicBezTo>
                  <a:cubicBezTo>
                    <a:pt x="14911" y="2303"/>
                    <a:pt x="16612" y="4671"/>
                    <a:pt x="17613" y="7573"/>
                  </a:cubicBezTo>
                  <a:cubicBezTo>
                    <a:pt x="17793" y="7805"/>
                    <a:pt x="17934" y="8137"/>
                    <a:pt x="18219" y="8137"/>
                  </a:cubicBezTo>
                  <a:cubicBezTo>
                    <a:pt x="18303" y="8137"/>
                    <a:pt x="18400" y="8108"/>
                    <a:pt x="18513" y="8040"/>
                  </a:cubicBezTo>
                  <a:cubicBezTo>
                    <a:pt x="18947" y="7773"/>
                    <a:pt x="18847" y="7340"/>
                    <a:pt x="18680" y="6973"/>
                  </a:cubicBezTo>
                  <a:cubicBezTo>
                    <a:pt x="18613" y="6772"/>
                    <a:pt x="18580" y="6572"/>
                    <a:pt x="18513" y="6372"/>
                  </a:cubicBezTo>
                  <a:cubicBezTo>
                    <a:pt x="17246" y="3870"/>
                    <a:pt x="15578" y="1736"/>
                    <a:pt x="12943" y="568"/>
                  </a:cubicBezTo>
                  <a:cubicBezTo>
                    <a:pt x="12809" y="535"/>
                    <a:pt x="12676" y="501"/>
                    <a:pt x="12542" y="501"/>
                  </a:cubicBezTo>
                  <a:cubicBezTo>
                    <a:pt x="12242" y="401"/>
                    <a:pt x="11942" y="301"/>
                    <a:pt x="11642" y="201"/>
                  </a:cubicBezTo>
                  <a:cubicBezTo>
                    <a:pt x="11275" y="201"/>
                    <a:pt x="10875" y="168"/>
                    <a:pt x="10508" y="134"/>
                  </a:cubicBezTo>
                  <a:cubicBezTo>
                    <a:pt x="10369" y="134"/>
                    <a:pt x="10238" y="156"/>
                    <a:pt x="10113" y="156"/>
                  </a:cubicBezTo>
                  <a:cubicBezTo>
                    <a:pt x="9968" y="156"/>
                    <a:pt x="9833" y="127"/>
                    <a:pt x="9707" y="1"/>
                  </a:cubicBezTo>
                  <a:close/>
                </a:path>
              </a:pathLst>
            </a:custGeom>
            <a:solidFill>
              <a:srgbClr val="BB92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2" name="Google Shape;828;p70">
              <a:extLst>
                <a:ext uri="{FF2B5EF4-FFF2-40B4-BE49-F238E27FC236}">
                  <a16:creationId xmlns:a16="http://schemas.microsoft.com/office/drawing/2014/main" id="{DA1DD594-2C6F-8930-9AC0-28C34A2E8707}"/>
                </a:ext>
              </a:extLst>
            </p:cNvPr>
            <p:cNvSpPr/>
            <p:nvPr/>
          </p:nvSpPr>
          <p:spPr>
            <a:xfrm>
              <a:off x="6979150" y="3826875"/>
              <a:ext cx="98425" cy="5025"/>
            </a:xfrm>
            <a:custGeom>
              <a:avLst/>
              <a:gdLst/>
              <a:ahLst/>
              <a:cxnLst/>
              <a:rect l="l" t="t" r="r" b="b"/>
              <a:pathLst>
                <a:path w="3937" h="201" extrusionOk="0">
                  <a:moveTo>
                    <a:pt x="1981" y="0"/>
                  </a:moveTo>
                  <a:cubicBezTo>
                    <a:pt x="1326" y="0"/>
                    <a:pt x="667" y="67"/>
                    <a:pt x="0" y="200"/>
                  </a:cubicBezTo>
                  <a:lnTo>
                    <a:pt x="3936" y="200"/>
                  </a:lnTo>
                  <a:cubicBezTo>
                    <a:pt x="3286" y="67"/>
                    <a:pt x="2635" y="0"/>
                    <a:pt x="1981" y="0"/>
                  </a:cubicBezTo>
                  <a:close/>
                </a:path>
              </a:pathLst>
            </a:custGeom>
            <a:solidFill>
              <a:srgbClr val="CAC8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4" name="Google Shape;829;p70">
              <a:extLst>
                <a:ext uri="{FF2B5EF4-FFF2-40B4-BE49-F238E27FC236}">
                  <a16:creationId xmlns:a16="http://schemas.microsoft.com/office/drawing/2014/main" id="{CBAECB85-95EF-4464-C5EC-437F18B8B53B}"/>
                </a:ext>
              </a:extLst>
            </p:cNvPr>
            <p:cNvSpPr/>
            <p:nvPr/>
          </p:nvSpPr>
          <p:spPr>
            <a:xfrm>
              <a:off x="5780800" y="3867675"/>
              <a:ext cx="252700" cy="322800"/>
            </a:xfrm>
            <a:custGeom>
              <a:avLst/>
              <a:gdLst/>
              <a:ahLst/>
              <a:cxnLst/>
              <a:rect l="l" t="t" r="r" b="b"/>
              <a:pathLst>
                <a:path w="10108" h="12912" extrusionOk="0">
                  <a:moveTo>
                    <a:pt x="796" y="1"/>
                  </a:moveTo>
                  <a:cubicBezTo>
                    <a:pt x="675" y="1"/>
                    <a:pt x="555" y="1"/>
                    <a:pt x="434" y="3"/>
                  </a:cubicBezTo>
                  <a:cubicBezTo>
                    <a:pt x="334" y="3"/>
                    <a:pt x="234" y="36"/>
                    <a:pt x="167" y="136"/>
                  </a:cubicBezTo>
                  <a:cubicBezTo>
                    <a:pt x="167" y="1270"/>
                    <a:pt x="167" y="2438"/>
                    <a:pt x="167" y="3605"/>
                  </a:cubicBezTo>
                  <a:cubicBezTo>
                    <a:pt x="0" y="3805"/>
                    <a:pt x="0" y="3972"/>
                    <a:pt x="167" y="4172"/>
                  </a:cubicBezTo>
                  <a:cubicBezTo>
                    <a:pt x="200" y="4306"/>
                    <a:pt x="200" y="4439"/>
                    <a:pt x="200" y="4606"/>
                  </a:cubicBezTo>
                  <a:cubicBezTo>
                    <a:pt x="400" y="5507"/>
                    <a:pt x="133" y="6474"/>
                    <a:pt x="300" y="7375"/>
                  </a:cubicBezTo>
                  <a:cubicBezTo>
                    <a:pt x="300" y="8309"/>
                    <a:pt x="334" y="9243"/>
                    <a:pt x="334" y="10177"/>
                  </a:cubicBezTo>
                  <a:cubicBezTo>
                    <a:pt x="200" y="10377"/>
                    <a:pt x="200" y="10544"/>
                    <a:pt x="334" y="10744"/>
                  </a:cubicBezTo>
                  <a:cubicBezTo>
                    <a:pt x="434" y="11144"/>
                    <a:pt x="234" y="11578"/>
                    <a:pt x="467" y="11978"/>
                  </a:cubicBezTo>
                  <a:cubicBezTo>
                    <a:pt x="1234" y="11678"/>
                    <a:pt x="1801" y="11077"/>
                    <a:pt x="2535" y="10910"/>
                  </a:cubicBezTo>
                  <a:cubicBezTo>
                    <a:pt x="2802" y="10810"/>
                    <a:pt x="3036" y="10777"/>
                    <a:pt x="3269" y="10610"/>
                  </a:cubicBezTo>
                  <a:cubicBezTo>
                    <a:pt x="4361" y="9975"/>
                    <a:pt x="4728" y="9626"/>
                    <a:pt x="5064" y="9626"/>
                  </a:cubicBezTo>
                  <a:cubicBezTo>
                    <a:pt x="5414" y="9626"/>
                    <a:pt x="5730" y="10008"/>
                    <a:pt x="6805" y="10844"/>
                  </a:cubicBezTo>
                  <a:cubicBezTo>
                    <a:pt x="6905" y="10910"/>
                    <a:pt x="6972" y="11011"/>
                    <a:pt x="7072" y="11077"/>
                  </a:cubicBezTo>
                  <a:cubicBezTo>
                    <a:pt x="7405" y="11311"/>
                    <a:pt x="7772" y="11544"/>
                    <a:pt x="8173" y="11644"/>
                  </a:cubicBezTo>
                  <a:cubicBezTo>
                    <a:pt x="8673" y="12045"/>
                    <a:pt x="9207" y="12412"/>
                    <a:pt x="9874" y="12912"/>
                  </a:cubicBezTo>
                  <a:cubicBezTo>
                    <a:pt x="9940" y="9042"/>
                    <a:pt x="10007" y="5407"/>
                    <a:pt x="10074" y="1771"/>
                  </a:cubicBezTo>
                  <a:cubicBezTo>
                    <a:pt x="10107" y="1671"/>
                    <a:pt x="10107" y="1570"/>
                    <a:pt x="10007" y="1470"/>
                  </a:cubicBezTo>
                  <a:cubicBezTo>
                    <a:pt x="9707" y="1237"/>
                    <a:pt x="9340" y="1170"/>
                    <a:pt x="8973" y="1103"/>
                  </a:cubicBezTo>
                  <a:cubicBezTo>
                    <a:pt x="6320" y="368"/>
                    <a:pt x="3575" y="1"/>
                    <a:pt x="796" y="1"/>
                  </a:cubicBezTo>
                  <a:close/>
                </a:path>
              </a:pathLst>
            </a:custGeom>
            <a:solidFill>
              <a:srgbClr val="BB92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5" name="Google Shape;830;p70">
              <a:extLst>
                <a:ext uri="{FF2B5EF4-FFF2-40B4-BE49-F238E27FC236}">
                  <a16:creationId xmlns:a16="http://schemas.microsoft.com/office/drawing/2014/main" id="{8D4BC0AF-0315-D177-5CD0-5897CD0BF4EA}"/>
                </a:ext>
              </a:extLst>
            </p:cNvPr>
            <p:cNvSpPr/>
            <p:nvPr/>
          </p:nvSpPr>
          <p:spPr>
            <a:xfrm>
              <a:off x="6040975" y="4100925"/>
              <a:ext cx="561250" cy="235500"/>
            </a:xfrm>
            <a:custGeom>
              <a:avLst/>
              <a:gdLst/>
              <a:ahLst/>
              <a:cxnLst/>
              <a:rect l="l" t="t" r="r" b="b"/>
              <a:pathLst>
                <a:path w="22450" h="9420" extrusionOk="0">
                  <a:moveTo>
                    <a:pt x="11467" y="0"/>
                  </a:moveTo>
                  <a:cubicBezTo>
                    <a:pt x="11294" y="0"/>
                    <a:pt x="11119" y="5"/>
                    <a:pt x="10942" y="13"/>
                  </a:cubicBezTo>
                  <a:cubicBezTo>
                    <a:pt x="7639" y="179"/>
                    <a:pt x="5271" y="1747"/>
                    <a:pt x="3636" y="4549"/>
                  </a:cubicBezTo>
                  <a:cubicBezTo>
                    <a:pt x="3470" y="4883"/>
                    <a:pt x="3236" y="5250"/>
                    <a:pt x="3403" y="5683"/>
                  </a:cubicBezTo>
                  <a:cubicBezTo>
                    <a:pt x="3837" y="6017"/>
                    <a:pt x="4103" y="6417"/>
                    <a:pt x="3837" y="6951"/>
                  </a:cubicBezTo>
                  <a:cubicBezTo>
                    <a:pt x="3615" y="7458"/>
                    <a:pt x="3213" y="7754"/>
                    <a:pt x="2630" y="7754"/>
                  </a:cubicBezTo>
                  <a:cubicBezTo>
                    <a:pt x="2599" y="7754"/>
                    <a:pt x="2568" y="7753"/>
                    <a:pt x="2536" y="7752"/>
                  </a:cubicBezTo>
                  <a:cubicBezTo>
                    <a:pt x="2324" y="7740"/>
                    <a:pt x="2117" y="7737"/>
                    <a:pt x="1910" y="7737"/>
                  </a:cubicBezTo>
                  <a:cubicBezTo>
                    <a:pt x="1498" y="7737"/>
                    <a:pt x="1090" y="7752"/>
                    <a:pt x="668" y="7752"/>
                  </a:cubicBezTo>
                  <a:cubicBezTo>
                    <a:pt x="367" y="7752"/>
                    <a:pt x="67" y="7752"/>
                    <a:pt x="0" y="8152"/>
                  </a:cubicBezTo>
                  <a:cubicBezTo>
                    <a:pt x="201" y="9086"/>
                    <a:pt x="868" y="9419"/>
                    <a:pt x="1702" y="9419"/>
                  </a:cubicBezTo>
                  <a:lnTo>
                    <a:pt x="20715" y="9419"/>
                  </a:lnTo>
                  <a:cubicBezTo>
                    <a:pt x="21649" y="9419"/>
                    <a:pt x="22283" y="8952"/>
                    <a:pt x="22450" y="7952"/>
                  </a:cubicBezTo>
                  <a:cubicBezTo>
                    <a:pt x="22207" y="7769"/>
                    <a:pt x="21942" y="7725"/>
                    <a:pt x="21673" y="7725"/>
                  </a:cubicBezTo>
                  <a:cubicBezTo>
                    <a:pt x="21424" y="7725"/>
                    <a:pt x="21171" y="7763"/>
                    <a:pt x="20926" y="7763"/>
                  </a:cubicBezTo>
                  <a:cubicBezTo>
                    <a:pt x="20855" y="7763"/>
                    <a:pt x="20785" y="7760"/>
                    <a:pt x="20715" y="7752"/>
                  </a:cubicBezTo>
                  <a:cubicBezTo>
                    <a:pt x="20048" y="7651"/>
                    <a:pt x="19281" y="7618"/>
                    <a:pt x="19448" y="6584"/>
                  </a:cubicBezTo>
                  <a:cubicBezTo>
                    <a:pt x="19648" y="6317"/>
                    <a:pt x="19548" y="6050"/>
                    <a:pt x="19448" y="5783"/>
                  </a:cubicBezTo>
                  <a:cubicBezTo>
                    <a:pt x="18747" y="4282"/>
                    <a:pt x="17947" y="2881"/>
                    <a:pt x="16646" y="1814"/>
                  </a:cubicBezTo>
                  <a:cubicBezTo>
                    <a:pt x="15114" y="527"/>
                    <a:pt x="13414" y="0"/>
                    <a:pt x="11467" y="0"/>
                  </a:cubicBezTo>
                  <a:close/>
                </a:path>
              </a:pathLst>
            </a:custGeom>
            <a:solidFill>
              <a:srgbClr val="8A7C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6" name="Google Shape;831;p70">
              <a:extLst>
                <a:ext uri="{FF2B5EF4-FFF2-40B4-BE49-F238E27FC236}">
                  <a16:creationId xmlns:a16="http://schemas.microsoft.com/office/drawing/2014/main" id="{A66456FC-AD5B-A48F-365B-A9274A219ABD}"/>
                </a:ext>
              </a:extLst>
            </p:cNvPr>
            <p:cNvSpPr/>
            <p:nvPr/>
          </p:nvSpPr>
          <p:spPr>
            <a:xfrm>
              <a:off x="6597200" y="4183575"/>
              <a:ext cx="974050" cy="50725"/>
            </a:xfrm>
            <a:custGeom>
              <a:avLst/>
              <a:gdLst/>
              <a:ahLst/>
              <a:cxnLst/>
              <a:rect l="l" t="t" r="r" b="b"/>
              <a:pathLst>
                <a:path w="38962" h="2029" extrusionOk="0">
                  <a:moveTo>
                    <a:pt x="15286" y="1"/>
                  </a:moveTo>
                  <a:cubicBezTo>
                    <a:pt x="13709" y="1"/>
                    <a:pt x="12128" y="53"/>
                    <a:pt x="10542" y="176"/>
                  </a:cubicBezTo>
                  <a:cubicBezTo>
                    <a:pt x="7006" y="443"/>
                    <a:pt x="3436" y="876"/>
                    <a:pt x="1" y="1844"/>
                  </a:cubicBezTo>
                  <a:cubicBezTo>
                    <a:pt x="153" y="1996"/>
                    <a:pt x="327" y="2029"/>
                    <a:pt x="499" y="2029"/>
                  </a:cubicBezTo>
                  <a:cubicBezTo>
                    <a:pt x="627" y="2029"/>
                    <a:pt x="754" y="2010"/>
                    <a:pt x="868" y="2010"/>
                  </a:cubicBezTo>
                  <a:lnTo>
                    <a:pt x="37894" y="2010"/>
                  </a:lnTo>
                  <a:cubicBezTo>
                    <a:pt x="38052" y="2010"/>
                    <a:pt x="38215" y="2029"/>
                    <a:pt x="38374" y="2029"/>
                  </a:cubicBezTo>
                  <a:cubicBezTo>
                    <a:pt x="38586" y="2029"/>
                    <a:pt x="38790" y="1996"/>
                    <a:pt x="38962" y="1844"/>
                  </a:cubicBezTo>
                  <a:cubicBezTo>
                    <a:pt x="35926" y="1577"/>
                    <a:pt x="32857" y="1310"/>
                    <a:pt x="29789" y="976"/>
                  </a:cubicBezTo>
                  <a:cubicBezTo>
                    <a:pt x="24955" y="498"/>
                    <a:pt x="20139" y="1"/>
                    <a:pt x="15286" y="1"/>
                  </a:cubicBezTo>
                  <a:close/>
                </a:path>
              </a:pathLst>
            </a:custGeom>
            <a:solidFill>
              <a:srgbClr val="665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7" name="Google Shape;832;p70">
              <a:extLst>
                <a:ext uri="{FF2B5EF4-FFF2-40B4-BE49-F238E27FC236}">
                  <a16:creationId xmlns:a16="http://schemas.microsoft.com/office/drawing/2014/main" id="{CF4DF32A-6F7A-6731-E4FE-8D313BBEEB75}"/>
                </a:ext>
              </a:extLst>
            </p:cNvPr>
            <p:cNvSpPr/>
            <p:nvPr/>
          </p:nvSpPr>
          <p:spPr>
            <a:xfrm>
              <a:off x="4926850" y="4182950"/>
              <a:ext cx="1151675" cy="51350"/>
            </a:xfrm>
            <a:custGeom>
              <a:avLst/>
              <a:gdLst/>
              <a:ahLst/>
              <a:cxnLst/>
              <a:rect l="l" t="t" r="r" b="b"/>
              <a:pathLst>
                <a:path w="46067" h="2054" extrusionOk="0">
                  <a:moveTo>
                    <a:pt x="31628" y="0"/>
                  </a:moveTo>
                  <a:cubicBezTo>
                    <a:pt x="30815" y="0"/>
                    <a:pt x="30001" y="12"/>
                    <a:pt x="29188" y="34"/>
                  </a:cubicBezTo>
                  <a:cubicBezTo>
                    <a:pt x="19448" y="268"/>
                    <a:pt x="9741" y="1335"/>
                    <a:pt x="0" y="1869"/>
                  </a:cubicBezTo>
                  <a:cubicBezTo>
                    <a:pt x="153" y="2021"/>
                    <a:pt x="338" y="2054"/>
                    <a:pt x="531" y="2054"/>
                  </a:cubicBezTo>
                  <a:cubicBezTo>
                    <a:pt x="676" y="2054"/>
                    <a:pt x="825" y="2035"/>
                    <a:pt x="968" y="2035"/>
                  </a:cubicBezTo>
                  <a:lnTo>
                    <a:pt x="45199" y="2035"/>
                  </a:lnTo>
                  <a:cubicBezTo>
                    <a:pt x="45328" y="2035"/>
                    <a:pt x="45463" y="2054"/>
                    <a:pt x="45593" y="2054"/>
                  </a:cubicBezTo>
                  <a:cubicBezTo>
                    <a:pt x="45767" y="2054"/>
                    <a:pt x="45933" y="2021"/>
                    <a:pt x="46067" y="1869"/>
                  </a:cubicBezTo>
                  <a:cubicBezTo>
                    <a:pt x="45433" y="1669"/>
                    <a:pt x="44766" y="1435"/>
                    <a:pt x="44098" y="1268"/>
                  </a:cubicBezTo>
                  <a:cubicBezTo>
                    <a:pt x="39992" y="319"/>
                    <a:pt x="35816" y="0"/>
                    <a:pt x="31628" y="0"/>
                  </a:cubicBezTo>
                  <a:close/>
                </a:path>
              </a:pathLst>
            </a:custGeom>
            <a:solidFill>
              <a:srgbClr val="665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8" name="Google Shape;833;p70">
              <a:extLst>
                <a:ext uri="{FF2B5EF4-FFF2-40B4-BE49-F238E27FC236}">
                  <a16:creationId xmlns:a16="http://schemas.microsoft.com/office/drawing/2014/main" id="{A92A4530-EC3C-58A5-7972-95140F7A56EE}"/>
                </a:ext>
              </a:extLst>
            </p:cNvPr>
            <p:cNvSpPr/>
            <p:nvPr/>
          </p:nvSpPr>
          <p:spPr>
            <a:xfrm>
              <a:off x="5789125" y="3848550"/>
              <a:ext cx="254375" cy="58400"/>
            </a:xfrm>
            <a:custGeom>
              <a:avLst/>
              <a:gdLst/>
              <a:ahLst/>
              <a:cxnLst/>
              <a:rect l="l" t="t" r="r" b="b"/>
              <a:pathLst>
                <a:path w="10175" h="2336" extrusionOk="0">
                  <a:moveTo>
                    <a:pt x="1902" y="67"/>
                  </a:moveTo>
                  <a:cubicBezTo>
                    <a:pt x="1168" y="101"/>
                    <a:pt x="368" y="0"/>
                    <a:pt x="1" y="868"/>
                  </a:cubicBezTo>
                  <a:cubicBezTo>
                    <a:pt x="81" y="1048"/>
                    <a:pt x="197" y="1084"/>
                    <a:pt x="334" y="1084"/>
                  </a:cubicBezTo>
                  <a:cubicBezTo>
                    <a:pt x="426" y="1084"/>
                    <a:pt x="528" y="1068"/>
                    <a:pt x="634" y="1068"/>
                  </a:cubicBezTo>
                  <a:cubicBezTo>
                    <a:pt x="927" y="1056"/>
                    <a:pt x="1220" y="1048"/>
                    <a:pt x="1513" y="1048"/>
                  </a:cubicBezTo>
                  <a:cubicBezTo>
                    <a:pt x="2021" y="1048"/>
                    <a:pt x="2529" y="1071"/>
                    <a:pt x="3036" y="1135"/>
                  </a:cubicBezTo>
                  <a:cubicBezTo>
                    <a:pt x="5271" y="1368"/>
                    <a:pt x="7506" y="1802"/>
                    <a:pt x="9708" y="2335"/>
                  </a:cubicBezTo>
                  <a:cubicBezTo>
                    <a:pt x="10175" y="2102"/>
                    <a:pt x="10141" y="1802"/>
                    <a:pt x="9908" y="1435"/>
                  </a:cubicBezTo>
                  <a:cubicBezTo>
                    <a:pt x="7306" y="568"/>
                    <a:pt x="4604" y="201"/>
                    <a:pt x="1902" y="67"/>
                  </a:cubicBezTo>
                  <a:close/>
                </a:path>
              </a:pathLst>
            </a:custGeom>
            <a:solidFill>
              <a:srgbClr val="986E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9" name="Google Shape;834;p70">
              <a:extLst>
                <a:ext uri="{FF2B5EF4-FFF2-40B4-BE49-F238E27FC236}">
                  <a16:creationId xmlns:a16="http://schemas.microsoft.com/office/drawing/2014/main" id="{51AA6C79-F595-627B-4721-B42E53B39F9D}"/>
                </a:ext>
              </a:extLst>
            </p:cNvPr>
            <p:cNvSpPr/>
            <p:nvPr/>
          </p:nvSpPr>
          <p:spPr>
            <a:xfrm>
              <a:off x="6568850" y="3883300"/>
              <a:ext cx="1288450" cy="137775"/>
            </a:xfrm>
            <a:custGeom>
              <a:avLst/>
              <a:gdLst/>
              <a:ahLst/>
              <a:cxnLst/>
              <a:rect l="l" t="t" r="r" b="b"/>
              <a:pathLst>
                <a:path w="51538" h="5511" extrusionOk="0">
                  <a:moveTo>
                    <a:pt x="18760" y="0"/>
                  </a:moveTo>
                  <a:cubicBezTo>
                    <a:pt x="13883" y="0"/>
                    <a:pt x="9161" y="929"/>
                    <a:pt x="4570" y="2647"/>
                  </a:cubicBezTo>
                  <a:cubicBezTo>
                    <a:pt x="3003" y="3214"/>
                    <a:pt x="1435" y="3881"/>
                    <a:pt x="1" y="4815"/>
                  </a:cubicBezTo>
                  <a:cubicBezTo>
                    <a:pt x="1535" y="4281"/>
                    <a:pt x="3003" y="3681"/>
                    <a:pt x="4537" y="3180"/>
                  </a:cubicBezTo>
                  <a:cubicBezTo>
                    <a:pt x="8573" y="1813"/>
                    <a:pt x="12676" y="912"/>
                    <a:pt x="16979" y="745"/>
                  </a:cubicBezTo>
                  <a:cubicBezTo>
                    <a:pt x="17444" y="731"/>
                    <a:pt x="17909" y="725"/>
                    <a:pt x="18373" y="725"/>
                  </a:cubicBezTo>
                  <a:cubicBezTo>
                    <a:pt x="22366" y="725"/>
                    <a:pt x="26314" y="1218"/>
                    <a:pt x="30289" y="1846"/>
                  </a:cubicBezTo>
                  <a:cubicBezTo>
                    <a:pt x="36226" y="2780"/>
                    <a:pt x="42164" y="3948"/>
                    <a:pt x="48102" y="5015"/>
                  </a:cubicBezTo>
                  <a:cubicBezTo>
                    <a:pt x="49069" y="5214"/>
                    <a:pt x="50012" y="5510"/>
                    <a:pt x="51014" y="5510"/>
                  </a:cubicBezTo>
                  <a:cubicBezTo>
                    <a:pt x="51186" y="5510"/>
                    <a:pt x="51361" y="5502"/>
                    <a:pt x="51537" y="5482"/>
                  </a:cubicBezTo>
                  <a:cubicBezTo>
                    <a:pt x="48502" y="4782"/>
                    <a:pt x="45466" y="4048"/>
                    <a:pt x="42397" y="3414"/>
                  </a:cubicBezTo>
                  <a:cubicBezTo>
                    <a:pt x="39062" y="2713"/>
                    <a:pt x="35693" y="2080"/>
                    <a:pt x="32324" y="1446"/>
                  </a:cubicBezTo>
                  <a:cubicBezTo>
                    <a:pt x="28454" y="712"/>
                    <a:pt x="24551" y="245"/>
                    <a:pt x="20615" y="45"/>
                  </a:cubicBezTo>
                  <a:cubicBezTo>
                    <a:pt x="19994" y="15"/>
                    <a:pt x="19376" y="0"/>
                    <a:pt x="18760" y="0"/>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0" name="Google Shape;835;p70">
              <a:extLst>
                <a:ext uri="{FF2B5EF4-FFF2-40B4-BE49-F238E27FC236}">
                  <a16:creationId xmlns:a16="http://schemas.microsoft.com/office/drawing/2014/main" id="{8DAC7880-CF9F-B443-2413-667C14022C0A}"/>
                </a:ext>
              </a:extLst>
            </p:cNvPr>
            <p:cNvSpPr/>
            <p:nvPr/>
          </p:nvSpPr>
          <p:spPr>
            <a:xfrm>
              <a:off x="6568025" y="3982950"/>
              <a:ext cx="803925" cy="105800"/>
            </a:xfrm>
            <a:custGeom>
              <a:avLst/>
              <a:gdLst/>
              <a:ahLst/>
              <a:cxnLst/>
              <a:rect l="l" t="t" r="r" b="b"/>
              <a:pathLst>
                <a:path w="32157" h="4232" extrusionOk="0">
                  <a:moveTo>
                    <a:pt x="18432" y="0"/>
                  </a:moveTo>
                  <a:cubicBezTo>
                    <a:pt x="12165" y="0"/>
                    <a:pt x="6004" y="1171"/>
                    <a:pt x="0" y="4231"/>
                  </a:cubicBezTo>
                  <a:cubicBezTo>
                    <a:pt x="6421" y="1536"/>
                    <a:pt x="12993" y="477"/>
                    <a:pt x="19656" y="477"/>
                  </a:cubicBezTo>
                  <a:cubicBezTo>
                    <a:pt x="23793" y="477"/>
                    <a:pt x="27965" y="885"/>
                    <a:pt x="32156" y="1563"/>
                  </a:cubicBezTo>
                  <a:cubicBezTo>
                    <a:pt x="27540" y="611"/>
                    <a:pt x="22958" y="0"/>
                    <a:pt x="18432" y="0"/>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1" name="Google Shape;836;p70">
              <a:extLst>
                <a:ext uri="{FF2B5EF4-FFF2-40B4-BE49-F238E27FC236}">
                  <a16:creationId xmlns:a16="http://schemas.microsoft.com/office/drawing/2014/main" id="{F8A099F0-D360-0124-C722-C21C536200D5}"/>
                </a:ext>
              </a:extLst>
            </p:cNvPr>
            <p:cNvSpPr/>
            <p:nvPr/>
          </p:nvSpPr>
          <p:spPr>
            <a:xfrm>
              <a:off x="6658075" y="4079275"/>
              <a:ext cx="633825" cy="61175"/>
            </a:xfrm>
            <a:custGeom>
              <a:avLst/>
              <a:gdLst/>
              <a:ahLst/>
              <a:cxnLst/>
              <a:rect l="l" t="t" r="r" b="b"/>
              <a:pathLst>
                <a:path w="25353" h="2447" extrusionOk="0">
                  <a:moveTo>
                    <a:pt x="13349" y="1"/>
                  </a:moveTo>
                  <a:cubicBezTo>
                    <a:pt x="8869" y="1"/>
                    <a:pt x="4416" y="663"/>
                    <a:pt x="1" y="2446"/>
                  </a:cubicBezTo>
                  <a:cubicBezTo>
                    <a:pt x="4691" y="970"/>
                    <a:pt x="9412" y="426"/>
                    <a:pt x="14154" y="426"/>
                  </a:cubicBezTo>
                  <a:cubicBezTo>
                    <a:pt x="17876" y="426"/>
                    <a:pt x="21611" y="761"/>
                    <a:pt x="25352" y="1246"/>
                  </a:cubicBezTo>
                  <a:cubicBezTo>
                    <a:pt x="21334" y="524"/>
                    <a:pt x="17331" y="1"/>
                    <a:pt x="13349" y="1"/>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2" name="Google Shape;837;p70">
              <a:extLst>
                <a:ext uri="{FF2B5EF4-FFF2-40B4-BE49-F238E27FC236}">
                  <a16:creationId xmlns:a16="http://schemas.microsoft.com/office/drawing/2014/main" id="{2B9108A8-9C0B-BA13-00C2-8C4FBD2C6A73}"/>
                </a:ext>
              </a:extLst>
            </p:cNvPr>
            <p:cNvSpPr/>
            <p:nvPr/>
          </p:nvSpPr>
          <p:spPr>
            <a:xfrm>
              <a:off x="4968550" y="3846625"/>
              <a:ext cx="867300" cy="134550"/>
            </a:xfrm>
            <a:custGeom>
              <a:avLst/>
              <a:gdLst/>
              <a:ahLst/>
              <a:cxnLst/>
              <a:rect l="l" t="t" r="r" b="b"/>
              <a:pathLst>
                <a:path w="34692" h="5382" extrusionOk="0">
                  <a:moveTo>
                    <a:pt x="34175" y="0"/>
                  </a:moveTo>
                  <a:cubicBezTo>
                    <a:pt x="34052" y="0"/>
                    <a:pt x="33924" y="11"/>
                    <a:pt x="33791" y="11"/>
                  </a:cubicBezTo>
                  <a:cubicBezTo>
                    <a:pt x="30689" y="11"/>
                    <a:pt x="27620" y="11"/>
                    <a:pt x="24518" y="344"/>
                  </a:cubicBezTo>
                  <a:cubicBezTo>
                    <a:pt x="21516" y="645"/>
                    <a:pt x="18547" y="1078"/>
                    <a:pt x="15611" y="1612"/>
                  </a:cubicBezTo>
                  <a:cubicBezTo>
                    <a:pt x="12042" y="2246"/>
                    <a:pt x="8540" y="3180"/>
                    <a:pt x="5004" y="3980"/>
                  </a:cubicBezTo>
                  <a:cubicBezTo>
                    <a:pt x="3336" y="4347"/>
                    <a:pt x="1668" y="4814"/>
                    <a:pt x="0" y="5248"/>
                  </a:cubicBezTo>
                  <a:cubicBezTo>
                    <a:pt x="134" y="5337"/>
                    <a:pt x="267" y="5381"/>
                    <a:pt x="391" y="5381"/>
                  </a:cubicBezTo>
                  <a:cubicBezTo>
                    <a:pt x="452" y="5381"/>
                    <a:pt x="512" y="5370"/>
                    <a:pt x="567" y="5348"/>
                  </a:cubicBezTo>
                  <a:cubicBezTo>
                    <a:pt x="6471" y="3947"/>
                    <a:pt x="12376" y="2679"/>
                    <a:pt x="18380" y="1812"/>
                  </a:cubicBezTo>
                  <a:cubicBezTo>
                    <a:pt x="22333" y="1227"/>
                    <a:pt x="26309" y="945"/>
                    <a:pt x="30288" y="945"/>
                  </a:cubicBezTo>
                  <a:cubicBezTo>
                    <a:pt x="31078" y="945"/>
                    <a:pt x="31867" y="956"/>
                    <a:pt x="32657" y="978"/>
                  </a:cubicBezTo>
                  <a:cubicBezTo>
                    <a:pt x="32724" y="945"/>
                    <a:pt x="32790" y="945"/>
                    <a:pt x="32824" y="945"/>
                  </a:cubicBezTo>
                  <a:cubicBezTo>
                    <a:pt x="33391" y="544"/>
                    <a:pt x="34125" y="544"/>
                    <a:pt x="34692" y="144"/>
                  </a:cubicBezTo>
                  <a:cubicBezTo>
                    <a:pt x="34531" y="24"/>
                    <a:pt x="34359" y="0"/>
                    <a:pt x="34175" y="0"/>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3" name="Google Shape;838;p70">
              <a:extLst>
                <a:ext uri="{FF2B5EF4-FFF2-40B4-BE49-F238E27FC236}">
                  <a16:creationId xmlns:a16="http://schemas.microsoft.com/office/drawing/2014/main" id="{C4597BF9-5605-6624-A03A-ED0F7AC8339B}"/>
                </a:ext>
              </a:extLst>
            </p:cNvPr>
            <p:cNvSpPr/>
            <p:nvPr/>
          </p:nvSpPr>
          <p:spPr>
            <a:xfrm>
              <a:off x="5132000" y="4031975"/>
              <a:ext cx="656850" cy="60100"/>
            </a:xfrm>
            <a:custGeom>
              <a:avLst/>
              <a:gdLst/>
              <a:ahLst/>
              <a:cxnLst/>
              <a:rect l="l" t="t" r="r" b="b"/>
              <a:pathLst>
                <a:path w="26274" h="2404" extrusionOk="0">
                  <a:moveTo>
                    <a:pt x="21650" y="0"/>
                  </a:moveTo>
                  <a:cubicBezTo>
                    <a:pt x="19355" y="0"/>
                    <a:pt x="17052" y="131"/>
                    <a:pt x="14777" y="302"/>
                  </a:cubicBezTo>
                  <a:cubicBezTo>
                    <a:pt x="11775" y="502"/>
                    <a:pt x="8806" y="869"/>
                    <a:pt x="5838" y="1336"/>
                  </a:cubicBezTo>
                  <a:cubicBezTo>
                    <a:pt x="3903" y="1670"/>
                    <a:pt x="1935" y="1870"/>
                    <a:pt x="0" y="2404"/>
                  </a:cubicBezTo>
                  <a:cubicBezTo>
                    <a:pt x="6878" y="1534"/>
                    <a:pt x="13756" y="581"/>
                    <a:pt x="20700" y="581"/>
                  </a:cubicBezTo>
                  <a:cubicBezTo>
                    <a:pt x="22546" y="581"/>
                    <a:pt x="24396" y="649"/>
                    <a:pt x="26252" y="803"/>
                  </a:cubicBezTo>
                  <a:cubicBezTo>
                    <a:pt x="26273" y="212"/>
                    <a:pt x="26161" y="115"/>
                    <a:pt x="25941" y="115"/>
                  </a:cubicBezTo>
                  <a:cubicBezTo>
                    <a:pt x="25833" y="115"/>
                    <a:pt x="25699" y="138"/>
                    <a:pt x="25542" y="138"/>
                  </a:cubicBezTo>
                  <a:cubicBezTo>
                    <a:pt x="25513" y="138"/>
                    <a:pt x="25483" y="137"/>
                    <a:pt x="25452" y="135"/>
                  </a:cubicBezTo>
                  <a:cubicBezTo>
                    <a:pt x="24191" y="40"/>
                    <a:pt x="22921" y="0"/>
                    <a:pt x="21650" y="0"/>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4" name="Google Shape;839;p70">
              <a:extLst>
                <a:ext uri="{FF2B5EF4-FFF2-40B4-BE49-F238E27FC236}">
                  <a16:creationId xmlns:a16="http://schemas.microsoft.com/office/drawing/2014/main" id="{0A55D3AE-2686-F724-4619-10A9DFD0F051}"/>
                </a:ext>
              </a:extLst>
            </p:cNvPr>
            <p:cNvSpPr/>
            <p:nvPr/>
          </p:nvSpPr>
          <p:spPr>
            <a:xfrm>
              <a:off x="5222050" y="4120775"/>
              <a:ext cx="567100" cy="37175"/>
            </a:xfrm>
            <a:custGeom>
              <a:avLst/>
              <a:gdLst/>
              <a:ahLst/>
              <a:cxnLst/>
              <a:rect l="l" t="t" r="r" b="b"/>
              <a:pathLst>
                <a:path w="22684" h="1487" extrusionOk="0">
                  <a:moveTo>
                    <a:pt x="18213" y="0"/>
                  </a:moveTo>
                  <a:cubicBezTo>
                    <a:pt x="12110" y="0"/>
                    <a:pt x="6034" y="334"/>
                    <a:pt x="1" y="1487"/>
                  </a:cubicBezTo>
                  <a:cubicBezTo>
                    <a:pt x="5667" y="860"/>
                    <a:pt x="11333" y="497"/>
                    <a:pt x="17028" y="497"/>
                  </a:cubicBezTo>
                  <a:cubicBezTo>
                    <a:pt x="18910" y="497"/>
                    <a:pt x="20795" y="537"/>
                    <a:pt x="22684" y="620"/>
                  </a:cubicBezTo>
                  <a:cubicBezTo>
                    <a:pt x="22684" y="420"/>
                    <a:pt x="22684" y="253"/>
                    <a:pt x="22684" y="53"/>
                  </a:cubicBezTo>
                  <a:cubicBezTo>
                    <a:pt x="21192" y="20"/>
                    <a:pt x="19701" y="0"/>
                    <a:pt x="18213" y="0"/>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5" name="Google Shape;840;p70">
              <a:extLst>
                <a:ext uri="{FF2B5EF4-FFF2-40B4-BE49-F238E27FC236}">
                  <a16:creationId xmlns:a16="http://schemas.microsoft.com/office/drawing/2014/main" id="{3D1AF987-10E5-1364-BBCD-65FFEF93102D}"/>
                </a:ext>
              </a:extLst>
            </p:cNvPr>
            <p:cNvSpPr/>
            <p:nvPr/>
          </p:nvSpPr>
          <p:spPr>
            <a:xfrm>
              <a:off x="5318800" y="3954400"/>
              <a:ext cx="466175" cy="41775"/>
            </a:xfrm>
            <a:custGeom>
              <a:avLst/>
              <a:gdLst/>
              <a:ahLst/>
              <a:cxnLst/>
              <a:rect l="l" t="t" r="r" b="b"/>
              <a:pathLst>
                <a:path w="18647" h="1671" extrusionOk="0">
                  <a:moveTo>
                    <a:pt x="17861" y="0"/>
                  </a:moveTo>
                  <a:cubicBezTo>
                    <a:pt x="17756" y="0"/>
                    <a:pt x="17651" y="3"/>
                    <a:pt x="17546" y="3"/>
                  </a:cubicBezTo>
                  <a:cubicBezTo>
                    <a:pt x="17373" y="1"/>
                    <a:pt x="17201" y="1"/>
                    <a:pt x="17028" y="1"/>
                  </a:cubicBezTo>
                  <a:cubicBezTo>
                    <a:pt x="13468" y="1"/>
                    <a:pt x="9938" y="323"/>
                    <a:pt x="6438" y="737"/>
                  </a:cubicBezTo>
                  <a:cubicBezTo>
                    <a:pt x="4270" y="1004"/>
                    <a:pt x="2135" y="1370"/>
                    <a:pt x="0" y="1671"/>
                  </a:cubicBezTo>
                  <a:cubicBezTo>
                    <a:pt x="4939" y="1193"/>
                    <a:pt x="9856" y="567"/>
                    <a:pt x="14820" y="567"/>
                  </a:cubicBezTo>
                  <a:cubicBezTo>
                    <a:pt x="16092" y="567"/>
                    <a:pt x="17367" y="608"/>
                    <a:pt x="18647" y="703"/>
                  </a:cubicBezTo>
                  <a:cubicBezTo>
                    <a:pt x="18647" y="503"/>
                    <a:pt x="18647" y="303"/>
                    <a:pt x="18647" y="136"/>
                  </a:cubicBezTo>
                  <a:cubicBezTo>
                    <a:pt x="18385" y="17"/>
                    <a:pt x="18123" y="0"/>
                    <a:pt x="17861" y="0"/>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6" name="Google Shape;841;p70">
              <a:extLst>
                <a:ext uri="{FF2B5EF4-FFF2-40B4-BE49-F238E27FC236}">
                  <a16:creationId xmlns:a16="http://schemas.microsoft.com/office/drawing/2014/main" id="{12ED20AC-4C32-442E-119D-ADDC3CE150B5}"/>
                </a:ext>
              </a:extLst>
            </p:cNvPr>
            <p:cNvSpPr/>
            <p:nvPr/>
          </p:nvSpPr>
          <p:spPr>
            <a:xfrm>
              <a:off x="6031800" y="3884400"/>
              <a:ext cx="217675" cy="149300"/>
            </a:xfrm>
            <a:custGeom>
              <a:avLst/>
              <a:gdLst/>
              <a:ahLst/>
              <a:cxnLst/>
              <a:rect l="l" t="t" r="r" b="b"/>
              <a:pathLst>
                <a:path w="8707" h="5972" extrusionOk="0">
                  <a:moveTo>
                    <a:pt x="201" y="1"/>
                  </a:moveTo>
                  <a:lnTo>
                    <a:pt x="201" y="1"/>
                  </a:lnTo>
                  <a:cubicBezTo>
                    <a:pt x="234" y="301"/>
                    <a:pt x="201" y="635"/>
                    <a:pt x="1" y="901"/>
                  </a:cubicBezTo>
                  <a:cubicBezTo>
                    <a:pt x="34" y="968"/>
                    <a:pt x="34" y="1035"/>
                    <a:pt x="34" y="1102"/>
                  </a:cubicBezTo>
                  <a:cubicBezTo>
                    <a:pt x="3403" y="1902"/>
                    <a:pt x="6172" y="3737"/>
                    <a:pt x="8707" y="5972"/>
                  </a:cubicBezTo>
                  <a:cubicBezTo>
                    <a:pt x="6605" y="2936"/>
                    <a:pt x="3636" y="1168"/>
                    <a:pt x="201" y="1"/>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7" name="Google Shape;842;p70">
              <a:extLst>
                <a:ext uri="{FF2B5EF4-FFF2-40B4-BE49-F238E27FC236}">
                  <a16:creationId xmlns:a16="http://schemas.microsoft.com/office/drawing/2014/main" id="{D48E124C-9C41-5E76-97AD-39B1D68C4482}"/>
                </a:ext>
              </a:extLst>
            </p:cNvPr>
            <p:cNvSpPr/>
            <p:nvPr/>
          </p:nvSpPr>
          <p:spPr>
            <a:xfrm>
              <a:off x="5845000" y="4127100"/>
              <a:ext cx="140125" cy="31700"/>
            </a:xfrm>
            <a:custGeom>
              <a:avLst/>
              <a:gdLst/>
              <a:ahLst/>
              <a:cxnLst/>
              <a:rect l="l" t="t" r="r" b="b"/>
              <a:pathLst>
                <a:path w="5605" h="1268" extrusionOk="0">
                  <a:moveTo>
                    <a:pt x="1613" y="0"/>
                  </a:moveTo>
                  <a:cubicBezTo>
                    <a:pt x="1267" y="0"/>
                    <a:pt x="918" y="38"/>
                    <a:pt x="568" y="133"/>
                  </a:cubicBezTo>
                  <a:cubicBezTo>
                    <a:pt x="301" y="167"/>
                    <a:pt x="101" y="300"/>
                    <a:pt x="1" y="533"/>
                  </a:cubicBezTo>
                  <a:cubicBezTo>
                    <a:pt x="1869" y="767"/>
                    <a:pt x="3737" y="1034"/>
                    <a:pt x="5605" y="1267"/>
                  </a:cubicBezTo>
                  <a:cubicBezTo>
                    <a:pt x="5304" y="1034"/>
                    <a:pt x="5004" y="800"/>
                    <a:pt x="4704" y="533"/>
                  </a:cubicBezTo>
                  <a:cubicBezTo>
                    <a:pt x="4659" y="556"/>
                    <a:pt x="4617" y="565"/>
                    <a:pt x="4577" y="565"/>
                  </a:cubicBezTo>
                  <a:cubicBezTo>
                    <a:pt x="4442" y="565"/>
                    <a:pt x="4333" y="459"/>
                    <a:pt x="4204" y="433"/>
                  </a:cubicBezTo>
                  <a:cubicBezTo>
                    <a:pt x="3344" y="242"/>
                    <a:pt x="2485" y="0"/>
                    <a:pt x="1613" y="0"/>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8" name="Google Shape;843;p70">
              <a:extLst>
                <a:ext uri="{FF2B5EF4-FFF2-40B4-BE49-F238E27FC236}">
                  <a16:creationId xmlns:a16="http://schemas.microsoft.com/office/drawing/2014/main" id="{A8533E7E-3D20-BC3A-9455-8A736CDB48A1}"/>
                </a:ext>
              </a:extLst>
            </p:cNvPr>
            <p:cNvSpPr/>
            <p:nvPr/>
          </p:nvSpPr>
          <p:spPr>
            <a:xfrm>
              <a:off x="5542275" y="2440275"/>
              <a:ext cx="2090700" cy="1606775"/>
            </a:xfrm>
            <a:custGeom>
              <a:avLst/>
              <a:gdLst/>
              <a:ahLst/>
              <a:cxnLst/>
              <a:rect l="l" t="t" r="r" b="b"/>
              <a:pathLst>
                <a:path w="83628" h="64271" extrusionOk="0">
                  <a:moveTo>
                    <a:pt x="17063" y="0"/>
                  </a:moveTo>
                  <a:cubicBezTo>
                    <a:pt x="16874" y="0"/>
                    <a:pt x="16663" y="70"/>
                    <a:pt x="16413" y="225"/>
                  </a:cubicBezTo>
                  <a:cubicBezTo>
                    <a:pt x="13344" y="2193"/>
                    <a:pt x="10242" y="4127"/>
                    <a:pt x="7139" y="6062"/>
                  </a:cubicBezTo>
                  <a:cubicBezTo>
                    <a:pt x="4771" y="7530"/>
                    <a:pt x="2369" y="9031"/>
                    <a:pt x="1" y="10499"/>
                  </a:cubicBezTo>
                  <a:cubicBezTo>
                    <a:pt x="1602" y="12000"/>
                    <a:pt x="3237" y="13501"/>
                    <a:pt x="4804" y="15035"/>
                  </a:cubicBezTo>
                  <a:cubicBezTo>
                    <a:pt x="7073" y="17237"/>
                    <a:pt x="9341" y="19472"/>
                    <a:pt x="11476" y="21807"/>
                  </a:cubicBezTo>
                  <a:cubicBezTo>
                    <a:pt x="13110" y="23608"/>
                    <a:pt x="14778" y="25376"/>
                    <a:pt x="16379" y="27177"/>
                  </a:cubicBezTo>
                  <a:cubicBezTo>
                    <a:pt x="19815" y="31113"/>
                    <a:pt x="23084" y="35183"/>
                    <a:pt x="26086" y="39486"/>
                  </a:cubicBezTo>
                  <a:cubicBezTo>
                    <a:pt x="28254" y="42588"/>
                    <a:pt x="30389" y="45724"/>
                    <a:pt x="31957" y="49193"/>
                  </a:cubicBezTo>
                  <a:cubicBezTo>
                    <a:pt x="33191" y="51895"/>
                    <a:pt x="33992" y="54664"/>
                    <a:pt x="34325" y="57599"/>
                  </a:cubicBezTo>
                  <a:cubicBezTo>
                    <a:pt x="34325" y="57833"/>
                    <a:pt x="34225" y="58199"/>
                    <a:pt x="34559" y="58266"/>
                  </a:cubicBezTo>
                  <a:lnTo>
                    <a:pt x="34559" y="64270"/>
                  </a:lnTo>
                  <a:cubicBezTo>
                    <a:pt x="36293" y="61869"/>
                    <a:pt x="37928" y="59634"/>
                    <a:pt x="39562" y="57366"/>
                  </a:cubicBezTo>
                  <a:cubicBezTo>
                    <a:pt x="39578" y="57367"/>
                    <a:pt x="39594" y="57367"/>
                    <a:pt x="39609" y="57367"/>
                  </a:cubicBezTo>
                  <a:cubicBezTo>
                    <a:pt x="39976" y="57367"/>
                    <a:pt x="40137" y="56988"/>
                    <a:pt x="40330" y="56732"/>
                  </a:cubicBezTo>
                  <a:cubicBezTo>
                    <a:pt x="43232" y="52896"/>
                    <a:pt x="46334" y="49226"/>
                    <a:pt x="49603" y="45690"/>
                  </a:cubicBezTo>
                  <a:cubicBezTo>
                    <a:pt x="53439" y="41521"/>
                    <a:pt x="57642" y="37751"/>
                    <a:pt x="62345" y="34583"/>
                  </a:cubicBezTo>
                  <a:lnTo>
                    <a:pt x="62345" y="34616"/>
                  </a:lnTo>
                  <a:cubicBezTo>
                    <a:pt x="63046" y="34082"/>
                    <a:pt x="63846" y="33715"/>
                    <a:pt x="64547" y="33215"/>
                  </a:cubicBezTo>
                  <a:cubicBezTo>
                    <a:pt x="69417" y="30046"/>
                    <a:pt x="74554" y="27377"/>
                    <a:pt x="79858" y="24976"/>
                  </a:cubicBezTo>
                  <a:cubicBezTo>
                    <a:pt x="79958" y="24942"/>
                    <a:pt x="80225" y="24809"/>
                    <a:pt x="80558" y="24642"/>
                  </a:cubicBezTo>
                  <a:cubicBezTo>
                    <a:pt x="81793" y="24008"/>
                    <a:pt x="82827" y="23541"/>
                    <a:pt x="83627" y="23208"/>
                  </a:cubicBezTo>
                  <a:lnTo>
                    <a:pt x="83627" y="23208"/>
                  </a:lnTo>
                  <a:cubicBezTo>
                    <a:pt x="82460" y="23541"/>
                    <a:pt x="80592" y="24142"/>
                    <a:pt x="78323" y="24842"/>
                  </a:cubicBezTo>
                  <a:cubicBezTo>
                    <a:pt x="76422" y="25409"/>
                    <a:pt x="73487" y="26310"/>
                    <a:pt x="69984" y="27544"/>
                  </a:cubicBezTo>
                  <a:cubicBezTo>
                    <a:pt x="58209" y="31781"/>
                    <a:pt x="49770" y="34883"/>
                    <a:pt x="42698" y="42121"/>
                  </a:cubicBezTo>
                  <a:cubicBezTo>
                    <a:pt x="40997" y="43889"/>
                    <a:pt x="38562" y="46725"/>
                    <a:pt x="36293" y="50794"/>
                  </a:cubicBezTo>
                  <a:cubicBezTo>
                    <a:pt x="36027" y="43255"/>
                    <a:pt x="35059" y="37118"/>
                    <a:pt x="34159" y="32781"/>
                  </a:cubicBezTo>
                  <a:cubicBezTo>
                    <a:pt x="33391" y="29012"/>
                    <a:pt x="32791" y="26177"/>
                    <a:pt x="31390" y="22407"/>
                  </a:cubicBezTo>
                  <a:cubicBezTo>
                    <a:pt x="29422" y="17137"/>
                    <a:pt x="26653" y="12300"/>
                    <a:pt x="23351" y="7730"/>
                  </a:cubicBezTo>
                  <a:cubicBezTo>
                    <a:pt x="21616" y="5328"/>
                    <a:pt x="19782" y="2927"/>
                    <a:pt x="17947" y="592"/>
                  </a:cubicBezTo>
                  <a:cubicBezTo>
                    <a:pt x="17668" y="227"/>
                    <a:pt x="17403" y="0"/>
                    <a:pt x="1706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9" name="Google Shape;844;p70">
              <a:extLst>
                <a:ext uri="{FF2B5EF4-FFF2-40B4-BE49-F238E27FC236}">
                  <a16:creationId xmlns:a16="http://schemas.microsoft.com/office/drawing/2014/main" id="{56942F65-EB81-EC84-FFB8-034F1F20A47B}"/>
                </a:ext>
              </a:extLst>
            </p:cNvPr>
            <p:cNvSpPr/>
            <p:nvPr/>
          </p:nvSpPr>
          <p:spPr>
            <a:xfrm>
              <a:off x="4916850" y="3048800"/>
              <a:ext cx="1384325" cy="812575"/>
            </a:xfrm>
            <a:custGeom>
              <a:avLst/>
              <a:gdLst/>
              <a:ahLst/>
              <a:cxnLst/>
              <a:rect l="l" t="t" r="r" b="b"/>
              <a:pathLst>
                <a:path w="55373" h="32503" extrusionOk="0">
                  <a:moveTo>
                    <a:pt x="21649" y="1"/>
                  </a:moveTo>
                  <a:cubicBezTo>
                    <a:pt x="21549" y="134"/>
                    <a:pt x="21482" y="268"/>
                    <a:pt x="21349" y="368"/>
                  </a:cubicBezTo>
                  <a:cubicBezTo>
                    <a:pt x="19914" y="1335"/>
                    <a:pt x="18547" y="2369"/>
                    <a:pt x="17179" y="3370"/>
                  </a:cubicBezTo>
                  <a:cubicBezTo>
                    <a:pt x="14077" y="5672"/>
                    <a:pt x="11275" y="8273"/>
                    <a:pt x="8439" y="10909"/>
                  </a:cubicBezTo>
                  <a:cubicBezTo>
                    <a:pt x="5637" y="13511"/>
                    <a:pt x="3002" y="16346"/>
                    <a:pt x="367" y="19148"/>
                  </a:cubicBezTo>
                  <a:cubicBezTo>
                    <a:pt x="200" y="19315"/>
                    <a:pt x="0" y="19481"/>
                    <a:pt x="0" y="19782"/>
                  </a:cubicBezTo>
                  <a:cubicBezTo>
                    <a:pt x="176" y="20016"/>
                    <a:pt x="428" y="20121"/>
                    <a:pt x="712" y="20121"/>
                  </a:cubicBezTo>
                  <a:cubicBezTo>
                    <a:pt x="752" y="20121"/>
                    <a:pt x="793" y="20119"/>
                    <a:pt x="834" y="20115"/>
                  </a:cubicBezTo>
                  <a:cubicBezTo>
                    <a:pt x="893" y="20113"/>
                    <a:pt x="953" y="20112"/>
                    <a:pt x="1012" y="20112"/>
                  </a:cubicBezTo>
                  <a:cubicBezTo>
                    <a:pt x="1849" y="20112"/>
                    <a:pt x="2661" y="20320"/>
                    <a:pt x="3503" y="20382"/>
                  </a:cubicBezTo>
                  <a:cubicBezTo>
                    <a:pt x="7105" y="20649"/>
                    <a:pt x="10674" y="20983"/>
                    <a:pt x="14244" y="21316"/>
                  </a:cubicBezTo>
                  <a:cubicBezTo>
                    <a:pt x="18280" y="21683"/>
                    <a:pt x="22283" y="22083"/>
                    <a:pt x="26285" y="22617"/>
                  </a:cubicBezTo>
                  <a:cubicBezTo>
                    <a:pt x="31623" y="23284"/>
                    <a:pt x="36960" y="24185"/>
                    <a:pt x="42163" y="25619"/>
                  </a:cubicBezTo>
                  <a:cubicBezTo>
                    <a:pt x="45766" y="26620"/>
                    <a:pt x="49269" y="27888"/>
                    <a:pt x="52271" y="30223"/>
                  </a:cubicBezTo>
                  <a:cubicBezTo>
                    <a:pt x="52971" y="30790"/>
                    <a:pt x="53572" y="31457"/>
                    <a:pt x="54239" y="32091"/>
                  </a:cubicBezTo>
                  <a:cubicBezTo>
                    <a:pt x="54401" y="32253"/>
                    <a:pt x="54629" y="32503"/>
                    <a:pt x="54852" y="32503"/>
                  </a:cubicBezTo>
                  <a:cubicBezTo>
                    <a:pt x="54904" y="32503"/>
                    <a:pt x="54955" y="32489"/>
                    <a:pt x="55006" y="32457"/>
                  </a:cubicBezTo>
                  <a:cubicBezTo>
                    <a:pt x="55373" y="32191"/>
                    <a:pt x="55106" y="31824"/>
                    <a:pt x="54973" y="31523"/>
                  </a:cubicBezTo>
                  <a:cubicBezTo>
                    <a:pt x="54706" y="30990"/>
                    <a:pt x="54406" y="30456"/>
                    <a:pt x="54039" y="30022"/>
                  </a:cubicBezTo>
                  <a:cubicBezTo>
                    <a:pt x="53905" y="29889"/>
                    <a:pt x="53772" y="29756"/>
                    <a:pt x="53638" y="29655"/>
                  </a:cubicBezTo>
                  <a:cubicBezTo>
                    <a:pt x="53605" y="29522"/>
                    <a:pt x="53538" y="29422"/>
                    <a:pt x="53505" y="29355"/>
                  </a:cubicBezTo>
                  <a:cubicBezTo>
                    <a:pt x="51036" y="25319"/>
                    <a:pt x="48134" y="21616"/>
                    <a:pt x="44899" y="18181"/>
                  </a:cubicBezTo>
                  <a:cubicBezTo>
                    <a:pt x="42731" y="15846"/>
                    <a:pt x="40462" y="13611"/>
                    <a:pt x="38027" y="11576"/>
                  </a:cubicBezTo>
                  <a:cubicBezTo>
                    <a:pt x="34558" y="8674"/>
                    <a:pt x="30955" y="6005"/>
                    <a:pt x="27253" y="3437"/>
                  </a:cubicBezTo>
                  <a:cubicBezTo>
                    <a:pt x="26252" y="2770"/>
                    <a:pt x="25251" y="2069"/>
                    <a:pt x="24251" y="1402"/>
                  </a:cubicBezTo>
                  <a:cubicBezTo>
                    <a:pt x="24251" y="1469"/>
                    <a:pt x="24251" y="1535"/>
                    <a:pt x="24217" y="1602"/>
                  </a:cubicBezTo>
                  <a:cubicBezTo>
                    <a:pt x="23517" y="835"/>
                    <a:pt x="22716" y="201"/>
                    <a:pt x="21649" y="1"/>
                  </a:cubicBezTo>
                  <a:close/>
                </a:path>
              </a:pathLst>
            </a:custGeom>
            <a:solidFill>
              <a:srgbClr val="F7F7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40" name="Google Shape;845;p70">
              <a:extLst>
                <a:ext uri="{FF2B5EF4-FFF2-40B4-BE49-F238E27FC236}">
                  <a16:creationId xmlns:a16="http://schemas.microsoft.com/office/drawing/2014/main" id="{E670FD4E-C984-0C38-8553-75946049B2E9}"/>
                </a:ext>
              </a:extLst>
            </p:cNvPr>
            <p:cNvSpPr/>
            <p:nvPr/>
          </p:nvSpPr>
          <p:spPr>
            <a:xfrm>
              <a:off x="4636650" y="3556550"/>
              <a:ext cx="1722075" cy="527425"/>
            </a:xfrm>
            <a:custGeom>
              <a:avLst/>
              <a:gdLst/>
              <a:ahLst/>
              <a:cxnLst/>
              <a:rect l="l" t="t" r="r" b="b"/>
              <a:pathLst>
                <a:path w="68883" h="21097" extrusionOk="0">
                  <a:moveTo>
                    <a:pt x="14942" y="1"/>
                  </a:moveTo>
                  <a:cubicBezTo>
                    <a:pt x="14743" y="1"/>
                    <a:pt x="14552" y="46"/>
                    <a:pt x="14377" y="206"/>
                  </a:cubicBezTo>
                  <a:cubicBezTo>
                    <a:pt x="14377" y="406"/>
                    <a:pt x="14277" y="572"/>
                    <a:pt x="14143" y="706"/>
                  </a:cubicBezTo>
                  <a:cubicBezTo>
                    <a:pt x="11542" y="3341"/>
                    <a:pt x="9140" y="6143"/>
                    <a:pt x="6671" y="8912"/>
                  </a:cubicBezTo>
                  <a:cubicBezTo>
                    <a:pt x="4437" y="11447"/>
                    <a:pt x="2135" y="13949"/>
                    <a:pt x="0" y="16617"/>
                  </a:cubicBezTo>
                  <a:cubicBezTo>
                    <a:pt x="3536" y="16217"/>
                    <a:pt x="7038" y="15550"/>
                    <a:pt x="10541" y="14883"/>
                  </a:cubicBezTo>
                  <a:cubicBezTo>
                    <a:pt x="16612" y="13682"/>
                    <a:pt x="22650" y="12314"/>
                    <a:pt x="28687" y="11080"/>
                  </a:cubicBezTo>
                  <a:cubicBezTo>
                    <a:pt x="32857" y="10246"/>
                    <a:pt x="37060" y="9646"/>
                    <a:pt x="41296" y="9379"/>
                  </a:cubicBezTo>
                  <a:cubicBezTo>
                    <a:pt x="42267" y="9325"/>
                    <a:pt x="43240" y="9298"/>
                    <a:pt x="44214" y="9298"/>
                  </a:cubicBezTo>
                  <a:cubicBezTo>
                    <a:pt x="46856" y="9298"/>
                    <a:pt x="49505" y="9498"/>
                    <a:pt x="52137" y="9913"/>
                  </a:cubicBezTo>
                  <a:cubicBezTo>
                    <a:pt x="55740" y="10480"/>
                    <a:pt x="59142" y="11580"/>
                    <a:pt x="62078" y="13782"/>
                  </a:cubicBezTo>
                  <a:cubicBezTo>
                    <a:pt x="64579" y="15650"/>
                    <a:pt x="66581" y="17852"/>
                    <a:pt x="67715" y="20787"/>
                  </a:cubicBezTo>
                  <a:cubicBezTo>
                    <a:pt x="67814" y="21023"/>
                    <a:pt x="67970" y="21097"/>
                    <a:pt x="68144" y="21097"/>
                  </a:cubicBezTo>
                  <a:cubicBezTo>
                    <a:pt x="68264" y="21097"/>
                    <a:pt x="68393" y="21061"/>
                    <a:pt x="68516" y="21020"/>
                  </a:cubicBezTo>
                  <a:cubicBezTo>
                    <a:pt x="68849" y="20820"/>
                    <a:pt x="68883" y="20487"/>
                    <a:pt x="68849" y="20120"/>
                  </a:cubicBezTo>
                  <a:cubicBezTo>
                    <a:pt x="68749" y="19453"/>
                    <a:pt x="68682" y="18752"/>
                    <a:pt x="68349" y="18118"/>
                  </a:cubicBezTo>
                  <a:cubicBezTo>
                    <a:pt x="68215" y="17918"/>
                    <a:pt x="68115" y="17718"/>
                    <a:pt x="68015" y="17518"/>
                  </a:cubicBezTo>
                  <a:cubicBezTo>
                    <a:pt x="67348" y="14382"/>
                    <a:pt x="65513" y="11947"/>
                    <a:pt x="63078" y="9913"/>
                  </a:cubicBezTo>
                  <a:cubicBezTo>
                    <a:pt x="60977" y="8178"/>
                    <a:pt x="58408" y="7144"/>
                    <a:pt x="55840" y="6243"/>
                  </a:cubicBezTo>
                  <a:cubicBezTo>
                    <a:pt x="50503" y="4409"/>
                    <a:pt x="44999" y="3408"/>
                    <a:pt x="39462" y="2641"/>
                  </a:cubicBezTo>
                  <a:cubicBezTo>
                    <a:pt x="36559" y="2240"/>
                    <a:pt x="33624" y="1873"/>
                    <a:pt x="30689" y="1640"/>
                  </a:cubicBezTo>
                  <a:cubicBezTo>
                    <a:pt x="27686" y="1406"/>
                    <a:pt x="24684" y="1073"/>
                    <a:pt x="21649" y="773"/>
                  </a:cubicBezTo>
                  <a:cubicBezTo>
                    <a:pt x="20664" y="744"/>
                    <a:pt x="19679" y="550"/>
                    <a:pt x="18674" y="550"/>
                  </a:cubicBezTo>
                  <a:cubicBezTo>
                    <a:pt x="18488" y="550"/>
                    <a:pt x="18301" y="557"/>
                    <a:pt x="18113" y="572"/>
                  </a:cubicBezTo>
                  <a:cubicBezTo>
                    <a:pt x="18113" y="572"/>
                    <a:pt x="18113" y="572"/>
                    <a:pt x="18113" y="606"/>
                  </a:cubicBezTo>
                  <a:cubicBezTo>
                    <a:pt x="18080" y="572"/>
                    <a:pt x="18080" y="506"/>
                    <a:pt x="18046" y="472"/>
                  </a:cubicBezTo>
                  <a:cubicBezTo>
                    <a:pt x="17246" y="172"/>
                    <a:pt x="16412" y="206"/>
                    <a:pt x="15611" y="72"/>
                  </a:cubicBezTo>
                  <a:cubicBezTo>
                    <a:pt x="15385" y="55"/>
                    <a:pt x="15159" y="1"/>
                    <a:pt x="14942" y="1"/>
                  </a:cubicBezTo>
                  <a:close/>
                </a:path>
              </a:pathLst>
            </a:custGeom>
            <a:solidFill>
              <a:srgbClr val="F7F7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41" name="Google Shape;846;p70">
              <a:extLst>
                <a:ext uri="{FF2B5EF4-FFF2-40B4-BE49-F238E27FC236}">
                  <a16:creationId xmlns:a16="http://schemas.microsoft.com/office/drawing/2014/main" id="{850BD838-B5D3-24A6-3140-D834361C36AA}"/>
                </a:ext>
              </a:extLst>
            </p:cNvPr>
            <p:cNvSpPr/>
            <p:nvPr/>
          </p:nvSpPr>
          <p:spPr>
            <a:xfrm>
              <a:off x="5317950" y="2758600"/>
              <a:ext cx="1082475" cy="1322650"/>
            </a:xfrm>
            <a:custGeom>
              <a:avLst/>
              <a:gdLst/>
              <a:ahLst/>
              <a:cxnLst/>
              <a:rect l="l" t="t" r="r" b="b"/>
              <a:pathLst>
                <a:path w="43299" h="52906" extrusionOk="0">
                  <a:moveTo>
                    <a:pt x="11109" y="1"/>
                  </a:moveTo>
                  <a:cubicBezTo>
                    <a:pt x="11109" y="1"/>
                    <a:pt x="11042" y="34"/>
                    <a:pt x="11009" y="34"/>
                  </a:cubicBezTo>
                  <a:cubicBezTo>
                    <a:pt x="10909" y="267"/>
                    <a:pt x="10742" y="434"/>
                    <a:pt x="10508" y="534"/>
                  </a:cubicBezTo>
                  <a:cubicBezTo>
                    <a:pt x="6806" y="2536"/>
                    <a:pt x="3403" y="5004"/>
                    <a:pt x="1" y="7473"/>
                  </a:cubicBezTo>
                  <a:cubicBezTo>
                    <a:pt x="268" y="7873"/>
                    <a:pt x="701" y="8106"/>
                    <a:pt x="1102" y="8340"/>
                  </a:cubicBezTo>
                  <a:cubicBezTo>
                    <a:pt x="7506" y="12409"/>
                    <a:pt x="13877" y="16579"/>
                    <a:pt x="19948" y="21216"/>
                  </a:cubicBezTo>
                  <a:cubicBezTo>
                    <a:pt x="23885" y="24251"/>
                    <a:pt x="27487" y="27654"/>
                    <a:pt x="30756" y="31423"/>
                  </a:cubicBezTo>
                  <a:cubicBezTo>
                    <a:pt x="34025" y="35192"/>
                    <a:pt x="36961" y="39162"/>
                    <a:pt x="39329" y="43565"/>
                  </a:cubicBezTo>
                  <a:cubicBezTo>
                    <a:pt x="40763" y="46267"/>
                    <a:pt x="42031" y="49036"/>
                    <a:pt x="42164" y="52171"/>
                  </a:cubicBezTo>
                  <a:cubicBezTo>
                    <a:pt x="42164" y="52471"/>
                    <a:pt x="42131" y="52905"/>
                    <a:pt x="42665" y="52905"/>
                  </a:cubicBezTo>
                  <a:cubicBezTo>
                    <a:pt x="42998" y="52705"/>
                    <a:pt x="42998" y="52338"/>
                    <a:pt x="43065" y="52038"/>
                  </a:cubicBezTo>
                  <a:cubicBezTo>
                    <a:pt x="43298" y="50737"/>
                    <a:pt x="43232" y="49469"/>
                    <a:pt x="43165" y="48168"/>
                  </a:cubicBezTo>
                  <a:cubicBezTo>
                    <a:pt x="43098" y="47902"/>
                    <a:pt x="42998" y="47635"/>
                    <a:pt x="42931" y="47368"/>
                  </a:cubicBezTo>
                  <a:cubicBezTo>
                    <a:pt x="42998" y="43832"/>
                    <a:pt x="42264" y="40396"/>
                    <a:pt x="40863" y="37127"/>
                  </a:cubicBezTo>
                  <a:cubicBezTo>
                    <a:pt x="38795" y="32257"/>
                    <a:pt x="35626" y="28087"/>
                    <a:pt x="32491" y="23851"/>
                  </a:cubicBezTo>
                  <a:cubicBezTo>
                    <a:pt x="29956" y="20415"/>
                    <a:pt x="27287" y="17079"/>
                    <a:pt x="24485" y="13877"/>
                  </a:cubicBezTo>
                  <a:cubicBezTo>
                    <a:pt x="22017" y="11042"/>
                    <a:pt x="19515" y="8240"/>
                    <a:pt x="16813" y="5638"/>
                  </a:cubicBezTo>
                  <a:cubicBezTo>
                    <a:pt x="15879" y="4637"/>
                    <a:pt x="14945" y="3603"/>
                    <a:pt x="13877" y="2736"/>
                  </a:cubicBezTo>
                  <a:cubicBezTo>
                    <a:pt x="13911" y="2703"/>
                    <a:pt x="13911" y="2669"/>
                    <a:pt x="13911" y="2636"/>
                  </a:cubicBezTo>
                  <a:cubicBezTo>
                    <a:pt x="13244" y="1502"/>
                    <a:pt x="12176" y="734"/>
                    <a:pt x="11109" y="1"/>
                  </a:cubicBezTo>
                  <a:close/>
                </a:path>
              </a:pathLst>
            </a:custGeom>
            <a:solidFill>
              <a:srgbClr val="F7F7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42" name="Google Shape;847;p70">
              <a:extLst>
                <a:ext uri="{FF2B5EF4-FFF2-40B4-BE49-F238E27FC236}">
                  <a16:creationId xmlns:a16="http://schemas.microsoft.com/office/drawing/2014/main" id="{2F44FB34-6C0A-0823-2AB4-16CB880D7516}"/>
                </a:ext>
              </a:extLst>
            </p:cNvPr>
            <p:cNvSpPr/>
            <p:nvPr/>
          </p:nvSpPr>
          <p:spPr>
            <a:xfrm>
              <a:off x="6401225" y="3495475"/>
              <a:ext cx="1623700" cy="595800"/>
            </a:xfrm>
            <a:custGeom>
              <a:avLst/>
              <a:gdLst/>
              <a:ahLst/>
              <a:cxnLst/>
              <a:rect l="l" t="t" r="r" b="b"/>
              <a:pathLst>
                <a:path w="64948" h="23832" extrusionOk="0">
                  <a:moveTo>
                    <a:pt x="31296" y="1"/>
                  </a:moveTo>
                  <a:cubicBezTo>
                    <a:pt x="29430" y="1"/>
                    <a:pt x="27569" y="92"/>
                    <a:pt x="25719" y="414"/>
                  </a:cubicBezTo>
                  <a:cubicBezTo>
                    <a:pt x="22417" y="947"/>
                    <a:pt x="19281" y="1848"/>
                    <a:pt x="16312" y="3416"/>
                  </a:cubicBezTo>
                  <a:cubicBezTo>
                    <a:pt x="16079" y="3549"/>
                    <a:pt x="14711" y="4517"/>
                    <a:pt x="14678" y="4517"/>
                  </a:cubicBezTo>
                  <a:cubicBezTo>
                    <a:pt x="14444" y="4750"/>
                    <a:pt x="14211" y="4917"/>
                    <a:pt x="14011" y="5150"/>
                  </a:cubicBezTo>
                  <a:cubicBezTo>
                    <a:pt x="12310" y="7185"/>
                    <a:pt x="10575" y="9153"/>
                    <a:pt x="8907" y="11221"/>
                  </a:cubicBezTo>
                  <a:cubicBezTo>
                    <a:pt x="6906" y="13757"/>
                    <a:pt x="4904" y="16325"/>
                    <a:pt x="3103" y="19060"/>
                  </a:cubicBezTo>
                  <a:cubicBezTo>
                    <a:pt x="1935" y="20495"/>
                    <a:pt x="901" y="22062"/>
                    <a:pt x="1" y="23730"/>
                  </a:cubicBezTo>
                  <a:cubicBezTo>
                    <a:pt x="65" y="23795"/>
                    <a:pt x="144" y="23832"/>
                    <a:pt x="227" y="23832"/>
                  </a:cubicBezTo>
                  <a:cubicBezTo>
                    <a:pt x="273" y="23832"/>
                    <a:pt x="320" y="23821"/>
                    <a:pt x="368" y="23797"/>
                  </a:cubicBezTo>
                  <a:cubicBezTo>
                    <a:pt x="635" y="23430"/>
                    <a:pt x="868" y="22996"/>
                    <a:pt x="1168" y="22663"/>
                  </a:cubicBezTo>
                  <a:cubicBezTo>
                    <a:pt x="3503" y="20161"/>
                    <a:pt x="6172" y="18193"/>
                    <a:pt x="9274" y="16759"/>
                  </a:cubicBezTo>
                  <a:cubicBezTo>
                    <a:pt x="13677" y="14724"/>
                    <a:pt x="18347" y="13790"/>
                    <a:pt x="23151" y="13456"/>
                  </a:cubicBezTo>
                  <a:cubicBezTo>
                    <a:pt x="23801" y="13390"/>
                    <a:pt x="24452" y="13356"/>
                    <a:pt x="25102" y="13356"/>
                  </a:cubicBezTo>
                  <a:cubicBezTo>
                    <a:pt x="25752" y="13356"/>
                    <a:pt x="26403" y="13390"/>
                    <a:pt x="27053" y="13456"/>
                  </a:cubicBezTo>
                  <a:cubicBezTo>
                    <a:pt x="29021" y="13456"/>
                    <a:pt x="30956" y="13690"/>
                    <a:pt x="32891" y="13823"/>
                  </a:cubicBezTo>
                  <a:cubicBezTo>
                    <a:pt x="36827" y="14057"/>
                    <a:pt x="40630" y="14957"/>
                    <a:pt x="44499" y="15591"/>
                  </a:cubicBezTo>
                  <a:cubicBezTo>
                    <a:pt x="46334" y="15891"/>
                    <a:pt x="48135" y="16492"/>
                    <a:pt x="50036" y="16659"/>
                  </a:cubicBezTo>
                  <a:cubicBezTo>
                    <a:pt x="50804" y="16959"/>
                    <a:pt x="51638" y="16992"/>
                    <a:pt x="52472" y="17126"/>
                  </a:cubicBezTo>
                  <a:cubicBezTo>
                    <a:pt x="56608" y="17926"/>
                    <a:pt x="60777" y="18593"/>
                    <a:pt x="64947" y="19060"/>
                  </a:cubicBezTo>
                  <a:cubicBezTo>
                    <a:pt x="64880" y="18693"/>
                    <a:pt x="64680" y="18427"/>
                    <a:pt x="64480" y="18160"/>
                  </a:cubicBezTo>
                  <a:cubicBezTo>
                    <a:pt x="61645" y="13923"/>
                    <a:pt x="58743" y="9754"/>
                    <a:pt x="55974" y="5484"/>
                  </a:cubicBezTo>
                  <a:cubicBezTo>
                    <a:pt x="55140" y="4150"/>
                    <a:pt x="54073" y="3516"/>
                    <a:pt x="52638" y="3182"/>
                  </a:cubicBezTo>
                  <a:cubicBezTo>
                    <a:pt x="48936" y="2248"/>
                    <a:pt x="45233" y="1514"/>
                    <a:pt x="41497" y="914"/>
                  </a:cubicBezTo>
                  <a:cubicBezTo>
                    <a:pt x="39329" y="580"/>
                    <a:pt x="37161" y="180"/>
                    <a:pt x="34992" y="80"/>
                  </a:cubicBezTo>
                  <a:cubicBezTo>
                    <a:pt x="33760" y="40"/>
                    <a:pt x="32527" y="1"/>
                    <a:pt x="31296" y="1"/>
                  </a:cubicBezTo>
                  <a:close/>
                </a:path>
              </a:pathLst>
            </a:custGeom>
            <a:solidFill>
              <a:srgbClr val="F6F7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43" name="Google Shape;848;p70">
              <a:extLst>
                <a:ext uri="{FF2B5EF4-FFF2-40B4-BE49-F238E27FC236}">
                  <a16:creationId xmlns:a16="http://schemas.microsoft.com/office/drawing/2014/main" id="{41628057-8E78-E121-F019-3ADBC8E7B5BB}"/>
                </a:ext>
              </a:extLst>
            </p:cNvPr>
            <p:cNvSpPr/>
            <p:nvPr/>
          </p:nvSpPr>
          <p:spPr>
            <a:xfrm>
              <a:off x="5859175" y="4099775"/>
              <a:ext cx="103425" cy="42225"/>
            </a:xfrm>
            <a:custGeom>
              <a:avLst/>
              <a:gdLst/>
              <a:ahLst/>
              <a:cxnLst/>
              <a:rect l="l" t="t" r="r" b="b"/>
              <a:pathLst>
                <a:path w="4137" h="1689" extrusionOk="0">
                  <a:moveTo>
                    <a:pt x="1928" y="0"/>
                  </a:moveTo>
                  <a:cubicBezTo>
                    <a:pt x="1848" y="0"/>
                    <a:pt x="1762" y="27"/>
                    <a:pt x="1668" y="92"/>
                  </a:cubicBezTo>
                  <a:cubicBezTo>
                    <a:pt x="1135" y="526"/>
                    <a:pt x="468" y="726"/>
                    <a:pt x="1" y="1226"/>
                  </a:cubicBezTo>
                  <a:cubicBezTo>
                    <a:pt x="334" y="1293"/>
                    <a:pt x="668" y="1360"/>
                    <a:pt x="1001" y="1360"/>
                  </a:cubicBezTo>
                  <a:cubicBezTo>
                    <a:pt x="1867" y="1360"/>
                    <a:pt x="2688" y="1689"/>
                    <a:pt x="3537" y="1689"/>
                  </a:cubicBezTo>
                  <a:cubicBezTo>
                    <a:pt x="3735" y="1689"/>
                    <a:pt x="3935" y="1671"/>
                    <a:pt x="4137" y="1626"/>
                  </a:cubicBezTo>
                  <a:cubicBezTo>
                    <a:pt x="3603" y="1193"/>
                    <a:pt x="3036" y="759"/>
                    <a:pt x="2469" y="292"/>
                  </a:cubicBezTo>
                  <a:cubicBezTo>
                    <a:pt x="2301" y="172"/>
                    <a:pt x="2133" y="0"/>
                    <a:pt x="1928" y="0"/>
                  </a:cubicBezTo>
                  <a:close/>
                </a:path>
              </a:pathLst>
            </a:custGeom>
            <a:solidFill>
              <a:srgbClr val="CDB0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45" name="Google Shape;849;p70">
              <a:extLst>
                <a:ext uri="{FF2B5EF4-FFF2-40B4-BE49-F238E27FC236}">
                  <a16:creationId xmlns:a16="http://schemas.microsoft.com/office/drawing/2014/main" id="{84B50581-4132-984D-C075-59B9A035075A}"/>
                </a:ext>
              </a:extLst>
            </p:cNvPr>
            <p:cNvSpPr/>
            <p:nvPr/>
          </p:nvSpPr>
          <p:spPr>
            <a:xfrm>
              <a:off x="4913500" y="2945400"/>
              <a:ext cx="1508600" cy="1140000"/>
            </a:xfrm>
            <a:custGeom>
              <a:avLst/>
              <a:gdLst/>
              <a:ahLst/>
              <a:cxnLst/>
              <a:rect l="l" t="t" r="r" b="b"/>
              <a:pathLst>
                <a:path w="60344" h="45600" extrusionOk="0">
                  <a:moveTo>
                    <a:pt x="16179" y="1"/>
                  </a:moveTo>
                  <a:lnTo>
                    <a:pt x="16179" y="1"/>
                  </a:lnTo>
                  <a:cubicBezTo>
                    <a:pt x="28855" y="10208"/>
                    <a:pt x="45033" y="17747"/>
                    <a:pt x="55107" y="36527"/>
                  </a:cubicBezTo>
                  <a:cubicBezTo>
                    <a:pt x="48135" y="27454"/>
                    <a:pt x="18581" y="24885"/>
                    <a:pt x="1" y="24285"/>
                  </a:cubicBezTo>
                  <a:lnTo>
                    <a:pt x="1" y="24285"/>
                  </a:lnTo>
                  <a:cubicBezTo>
                    <a:pt x="9574" y="26786"/>
                    <a:pt x="47034" y="24518"/>
                    <a:pt x="55507" y="38928"/>
                  </a:cubicBezTo>
                  <a:cubicBezTo>
                    <a:pt x="57141" y="40897"/>
                    <a:pt x="56908" y="44366"/>
                    <a:pt x="57909" y="45600"/>
                  </a:cubicBezTo>
                  <a:cubicBezTo>
                    <a:pt x="60344" y="30589"/>
                    <a:pt x="31223" y="8307"/>
                    <a:pt x="16179" y="1"/>
                  </a:cubicBezTo>
                  <a:close/>
                </a:path>
              </a:pathLst>
            </a:custGeom>
            <a:solidFill>
              <a:srgbClr val="AD96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46" name="Google Shape;850;p70">
              <a:extLst>
                <a:ext uri="{FF2B5EF4-FFF2-40B4-BE49-F238E27FC236}">
                  <a16:creationId xmlns:a16="http://schemas.microsoft.com/office/drawing/2014/main" id="{CB1D2614-C991-7B80-94D3-2659D9B96057}"/>
                </a:ext>
              </a:extLst>
            </p:cNvPr>
            <p:cNvSpPr/>
            <p:nvPr/>
          </p:nvSpPr>
          <p:spPr>
            <a:xfrm>
              <a:off x="5538200" y="2705250"/>
              <a:ext cx="1562725" cy="1385775"/>
            </a:xfrm>
            <a:custGeom>
              <a:avLst/>
              <a:gdLst/>
              <a:ahLst/>
              <a:cxnLst/>
              <a:rect l="l" t="t" r="r" b="b"/>
              <a:pathLst>
                <a:path w="62509" h="55431" extrusionOk="0">
                  <a:moveTo>
                    <a:pt x="318" y="0"/>
                  </a:moveTo>
                  <a:cubicBezTo>
                    <a:pt x="0" y="0"/>
                    <a:pt x="1205" y="1412"/>
                    <a:pt x="1665" y="1668"/>
                  </a:cubicBezTo>
                  <a:cubicBezTo>
                    <a:pt x="10872" y="11675"/>
                    <a:pt x="35956" y="32990"/>
                    <a:pt x="34055" y="53605"/>
                  </a:cubicBezTo>
                  <a:cubicBezTo>
                    <a:pt x="33758" y="54868"/>
                    <a:pt x="33754" y="55430"/>
                    <a:pt x="34017" y="55430"/>
                  </a:cubicBezTo>
                  <a:cubicBezTo>
                    <a:pt x="35614" y="55430"/>
                    <a:pt x="47069" y="34640"/>
                    <a:pt x="62508" y="23984"/>
                  </a:cubicBezTo>
                  <a:lnTo>
                    <a:pt x="62508" y="23984"/>
                  </a:lnTo>
                  <a:cubicBezTo>
                    <a:pt x="53335" y="29688"/>
                    <a:pt x="46230" y="38461"/>
                    <a:pt x="39725" y="46767"/>
                  </a:cubicBezTo>
                  <a:cubicBezTo>
                    <a:pt x="38303" y="47352"/>
                    <a:pt x="35434" y="53000"/>
                    <a:pt x="34923" y="53000"/>
                  </a:cubicBezTo>
                  <a:cubicBezTo>
                    <a:pt x="34823" y="53000"/>
                    <a:pt x="34813" y="52784"/>
                    <a:pt x="34922" y="52270"/>
                  </a:cubicBezTo>
                  <a:cubicBezTo>
                    <a:pt x="36523" y="36159"/>
                    <a:pt x="17810" y="16612"/>
                    <a:pt x="1098" y="467"/>
                  </a:cubicBezTo>
                  <a:cubicBezTo>
                    <a:pt x="654" y="132"/>
                    <a:pt x="415" y="0"/>
                    <a:pt x="318" y="0"/>
                  </a:cubicBezTo>
                  <a:close/>
                </a:path>
              </a:pathLst>
            </a:custGeom>
            <a:solidFill>
              <a:srgbClr val="92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grpSp>
      <p:pic>
        <p:nvPicPr>
          <p:cNvPr id="47" name="Picture 46">
            <a:extLst>
              <a:ext uri="{FF2B5EF4-FFF2-40B4-BE49-F238E27FC236}">
                <a16:creationId xmlns:a16="http://schemas.microsoft.com/office/drawing/2014/main" id="{5805AC05-9B90-4027-5B2D-AC6706E04BA8}"/>
              </a:ext>
            </a:extLst>
          </p:cNvPr>
          <p:cNvPicPr>
            <a:picLocks noChangeAspect="1"/>
          </p:cNvPicPr>
          <p:nvPr/>
        </p:nvPicPr>
        <p:blipFill>
          <a:blip r:embed="rId4"/>
          <a:stretch>
            <a:fillRect/>
          </a:stretch>
        </p:blipFill>
        <p:spPr>
          <a:xfrm>
            <a:off x="412898" y="4613737"/>
            <a:ext cx="2983005" cy="2128695"/>
          </a:xfrm>
          <a:prstGeom prst="rect">
            <a:avLst/>
          </a:prstGeom>
        </p:spPr>
      </p:pic>
      <p:pic>
        <p:nvPicPr>
          <p:cNvPr id="48" name="图片 5">
            <a:extLst>
              <a:ext uri="{FF2B5EF4-FFF2-40B4-BE49-F238E27FC236}">
                <a16:creationId xmlns:a16="http://schemas.microsoft.com/office/drawing/2014/main" id="{03FBA91C-DCF9-D4DE-097A-4AB4DB0C1D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9723895" y="-15120"/>
            <a:ext cx="2535125" cy="1397454"/>
          </a:xfrm>
          <a:prstGeom prst="rect">
            <a:avLst/>
          </a:prstGeom>
        </p:spPr>
      </p:pic>
      <p:pic>
        <p:nvPicPr>
          <p:cNvPr id="3" name="Picture 2">
            <a:extLst>
              <a:ext uri="{FF2B5EF4-FFF2-40B4-BE49-F238E27FC236}">
                <a16:creationId xmlns:a16="http://schemas.microsoft.com/office/drawing/2014/main" id="{6D06D435-0539-82F2-FBCA-C9011573B15D}"/>
              </a:ext>
            </a:extLst>
          </p:cNvPr>
          <p:cNvPicPr>
            <a:picLocks noChangeAspect="1"/>
          </p:cNvPicPr>
          <p:nvPr/>
        </p:nvPicPr>
        <p:blipFill rotWithShape="1">
          <a:blip r:embed="rId6">
            <a:clrChange>
              <a:clrFrom>
                <a:srgbClr val="FFFFFF"/>
              </a:clrFrom>
              <a:clrTo>
                <a:srgbClr val="FFFFFF">
                  <a:alpha val="0"/>
                </a:srgbClr>
              </a:clrTo>
            </a:clrChange>
          </a:blip>
          <a:srcRect l="26984" t="18630" r="26757" b="40175"/>
          <a:stretch/>
        </p:blipFill>
        <p:spPr>
          <a:xfrm>
            <a:off x="3702040" y="1647089"/>
            <a:ext cx="5299828" cy="2654784"/>
          </a:xfrm>
          <a:prstGeom prst="rect">
            <a:avLst/>
          </a:prstGeom>
        </p:spPr>
      </p:pic>
      <p:sp>
        <p:nvSpPr>
          <p:cNvPr id="49" name="Rectangle 48"/>
          <p:cNvSpPr/>
          <p:nvPr/>
        </p:nvSpPr>
        <p:spPr>
          <a:xfrm>
            <a:off x="542542" y="925906"/>
            <a:ext cx="3851126" cy="369332"/>
          </a:xfrm>
          <a:prstGeom prst="rect">
            <a:avLst/>
          </a:prstGeom>
        </p:spPr>
        <p:txBody>
          <a:bodyPr wrap="square">
            <a:spAutoFit/>
          </a:bodyPr>
          <a:lstStyle/>
          <a:p>
            <a:pPr>
              <a:defRPr/>
            </a:pPr>
            <a:r>
              <a:rPr lang="en-US" dirty="0" err="1">
                <a:solidFill>
                  <a:schemeClr val="bg1">
                    <a:lumMod val="95000"/>
                  </a:schemeClr>
                </a:solidFill>
                <a:latin typeface="Times New Roman" panose="02020603050405020304" pitchFamily="18" charset="0"/>
                <a:cs typeface="Times New Roman" panose="02020603050405020304" pitchFamily="18" charset="0"/>
              </a:rPr>
              <a:t>Nguyễn</a:t>
            </a:r>
            <a:r>
              <a:rPr lang="en-US" dirty="0">
                <a:solidFill>
                  <a:schemeClr val="bg1">
                    <a:lumMod val="95000"/>
                  </a:schemeClr>
                </a:solidFill>
                <a:latin typeface="Times New Roman" panose="02020603050405020304" pitchFamily="18" charset="0"/>
                <a:cs typeface="Times New Roman" panose="02020603050405020304" pitchFamily="18" charset="0"/>
              </a:rPr>
              <a:t> </a:t>
            </a:r>
            <a:r>
              <a:rPr lang="en-US" dirty="0" err="1">
                <a:solidFill>
                  <a:schemeClr val="bg1">
                    <a:lumMod val="95000"/>
                  </a:schemeClr>
                </a:solidFill>
                <a:latin typeface="Times New Roman" panose="02020603050405020304" pitchFamily="18" charset="0"/>
                <a:cs typeface="Times New Roman" panose="02020603050405020304" pitchFamily="18" charset="0"/>
              </a:rPr>
              <a:t>Nhâm-Zalo</a:t>
            </a:r>
            <a:r>
              <a:rPr lang="en-US" dirty="0">
                <a:solidFill>
                  <a:schemeClr val="bg1">
                    <a:lumMod val="95000"/>
                  </a:schemeClr>
                </a:solidFill>
                <a:latin typeface="Times New Roman" panose="02020603050405020304" pitchFamily="18" charset="0"/>
                <a:cs typeface="Times New Roman" panose="02020603050405020304" pitchFamily="18" charset="0"/>
              </a:rPr>
              <a:t> </a:t>
            </a:r>
            <a:r>
              <a:rPr lang="en-US" dirty="0" smtClean="0">
                <a:solidFill>
                  <a:schemeClr val="bg1">
                    <a:lumMod val="95000"/>
                  </a:schemeClr>
                </a:solidFill>
                <a:latin typeface="Times New Roman" panose="02020603050405020304" pitchFamily="18" charset="0"/>
                <a:cs typeface="Times New Roman" panose="02020603050405020304" pitchFamily="18" charset="0"/>
              </a:rPr>
              <a:t>0981.713.891-68</a:t>
            </a:r>
            <a:endParaRPr lang="en-US"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61238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矩形 20">
            <a:extLst>
              <a:ext uri="{FF2B5EF4-FFF2-40B4-BE49-F238E27FC236}">
                <a16:creationId xmlns:a16="http://schemas.microsoft.com/office/drawing/2014/main" id="{B5143E91-737E-A428-4FC4-BDBDC7D54463}"/>
              </a:ext>
            </a:extLst>
          </p:cNvPr>
          <p:cNvSpPr/>
          <p:nvPr/>
        </p:nvSpPr>
        <p:spPr>
          <a:xfrm>
            <a:off x="213360" y="198120"/>
            <a:ext cx="11795759" cy="6477001"/>
          </a:xfrm>
          <a:prstGeom prst="rect">
            <a:avLst/>
          </a:prstGeom>
          <a:blipFill>
            <a:blip r:embed="rId3"/>
            <a:stretch>
              <a:fillRect/>
            </a:stretch>
          </a:blipFill>
          <a:ln w="12700">
            <a:noFill/>
            <a:miter lim="800000"/>
          </a:ln>
          <a:effectLst>
            <a:outerShdw blurRad="190500" dist="1016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a:ea typeface="微软雅黑"/>
              <a:cs typeface="+mn-cs"/>
            </a:endParaRPr>
          </a:p>
        </p:txBody>
      </p:sp>
      <p:sp>
        <p:nvSpPr>
          <p:cNvPr id="6" name="TextBox 14">
            <a:extLst>
              <a:ext uri="{FF2B5EF4-FFF2-40B4-BE49-F238E27FC236}">
                <a16:creationId xmlns:a16="http://schemas.microsoft.com/office/drawing/2014/main" id="{4B421939-53E0-C87F-4EF0-EF6D3E237A77}"/>
              </a:ext>
            </a:extLst>
          </p:cNvPr>
          <p:cNvSpPr txBox="1"/>
          <p:nvPr/>
        </p:nvSpPr>
        <p:spPr>
          <a:xfrm>
            <a:off x="2156459" y="198120"/>
            <a:ext cx="7909560" cy="64633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394D60"/>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inpin heiti" panose="00000500000000000000" pitchFamily="2" charset="-122"/>
              </a:rPr>
              <a:t>Hoạt</a:t>
            </a:r>
            <a:r>
              <a:rPr kumimoji="0" lang="en-US" altLang="zh-CN" sz="3600" b="1" i="0" u="none" strike="noStrike" kern="1200" cap="none" spc="0" normalizeH="0" baseline="0" noProof="0" dirty="0">
                <a:ln>
                  <a:noFill/>
                </a:ln>
                <a:solidFill>
                  <a:srgbClr val="394D60"/>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inpin heiti" panose="00000500000000000000" pitchFamily="2" charset="-122"/>
              </a:rPr>
              <a:t> </a:t>
            </a:r>
            <a:r>
              <a:rPr kumimoji="0" lang="en-US" altLang="zh-CN" sz="3600" b="1" i="0" u="none" strike="noStrike" kern="1200" cap="none" spc="0" normalizeH="0" baseline="0" noProof="0" dirty="0" err="1">
                <a:ln>
                  <a:noFill/>
                </a:ln>
                <a:solidFill>
                  <a:srgbClr val="394D60"/>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inpin heiti" panose="00000500000000000000" pitchFamily="2" charset="-122"/>
              </a:rPr>
              <a:t>động</a:t>
            </a:r>
            <a:r>
              <a:rPr kumimoji="0" lang="en-US" altLang="zh-CN" sz="3600" b="1" i="0" u="none" strike="noStrike" kern="1200" cap="none" spc="0" normalizeH="0" baseline="0" noProof="0" dirty="0">
                <a:ln>
                  <a:noFill/>
                </a:ln>
                <a:solidFill>
                  <a:srgbClr val="394D60"/>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inpin heiti" panose="00000500000000000000" pitchFamily="2" charset="-122"/>
              </a:rPr>
              <a:t> </a:t>
            </a:r>
            <a:r>
              <a:rPr kumimoji="0" lang="en-US" altLang="zh-CN" sz="3600" b="1" i="0" u="none" strike="noStrike" kern="1200" cap="none" spc="0" normalizeH="0" baseline="0" noProof="0" dirty="0" err="1">
                <a:ln>
                  <a:noFill/>
                </a:ln>
                <a:solidFill>
                  <a:srgbClr val="394D60"/>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inpin heiti" panose="00000500000000000000" pitchFamily="2" charset="-122"/>
              </a:rPr>
              <a:t>vận</a:t>
            </a:r>
            <a:r>
              <a:rPr kumimoji="0" lang="en-US" altLang="zh-CN" sz="3600" b="1" i="0" u="none" strike="noStrike" kern="1200" cap="none" spc="0" normalizeH="0" baseline="0" noProof="0" dirty="0">
                <a:ln>
                  <a:noFill/>
                </a:ln>
                <a:solidFill>
                  <a:srgbClr val="394D60"/>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inpin heiti" panose="00000500000000000000" pitchFamily="2" charset="-122"/>
              </a:rPr>
              <a:t> </a:t>
            </a:r>
            <a:r>
              <a:rPr kumimoji="0" lang="en-US" altLang="zh-CN" sz="3600" b="1" i="0" u="none" strike="noStrike" kern="1200" cap="none" spc="0" normalizeH="0" baseline="0" noProof="0" dirty="0" err="1">
                <a:ln>
                  <a:noFill/>
                </a:ln>
                <a:solidFill>
                  <a:srgbClr val="394D60"/>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inpin heiti" panose="00000500000000000000" pitchFamily="2" charset="-122"/>
              </a:rPr>
              <a:t>dụng</a:t>
            </a:r>
            <a:endParaRPr kumimoji="0" lang="zh-CN" altLang="en-US" sz="3600" b="1" i="0" u="none" strike="noStrike" kern="1200" cap="none" spc="0" normalizeH="0" baseline="0" noProof="0" dirty="0">
              <a:ln>
                <a:noFill/>
              </a:ln>
              <a:solidFill>
                <a:srgbClr val="394D60"/>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inpin heiti" panose="00000500000000000000" pitchFamily="2" charset="-122"/>
            </a:endParaRPr>
          </a:p>
        </p:txBody>
      </p:sp>
      <p:sp>
        <p:nvSpPr>
          <p:cNvPr id="3" name="Freeform 7">
            <a:extLst>
              <a:ext uri="{FF2B5EF4-FFF2-40B4-BE49-F238E27FC236}">
                <a16:creationId xmlns:a16="http://schemas.microsoft.com/office/drawing/2014/main" id="{220A17F1-7C47-7CB0-1DBC-19D883AC998A}"/>
              </a:ext>
            </a:extLst>
          </p:cNvPr>
          <p:cNvSpPr/>
          <p:nvPr/>
        </p:nvSpPr>
        <p:spPr>
          <a:xfrm flipH="1">
            <a:off x="5139159" y="1297459"/>
            <a:ext cx="6869960" cy="4812956"/>
          </a:xfrm>
          <a:custGeom>
            <a:avLst/>
            <a:gdLst/>
            <a:ahLst/>
            <a:cxnLst/>
            <a:rect l="l" t="t" r="r" b="b"/>
            <a:pathLst>
              <a:path w="4047467" h="4114800">
                <a:moveTo>
                  <a:pt x="0" y="0"/>
                </a:moveTo>
                <a:lnTo>
                  <a:pt x="4047466" y="0"/>
                </a:lnTo>
                <a:lnTo>
                  <a:pt x="4047466"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微软雅黑"/>
              <a:cs typeface="+mn-cs"/>
            </a:endParaRPr>
          </a:p>
        </p:txBody>
      </p:sp>
      <p:sp>
        <p:nvSpPr>
          <p:cNvPr id="4" name="TextBox 3">
            <a:extLst>
              <a:ext uri="{FF2B5EF4-FFF2-40B4-BE49-F238E27FC236}">
                <a16:creationId xmlns:a16="http://schemas.microsoft.com/office/drawing/2014/main" id="{E9356A72-7D38-54C5-0AA6-3521C4D1D6D2}"/>
              </a:ext>
            </a:extLst>
          </p:cNvPr>
          <p:cNvSpPr txBox="1"/>
          <p:nvPr/>
        </p:nvSpPr>
        <p:spPr>
          <a:xfrm>
            <a:off x="6291595" y="2033225"/>
            <a:ext cx="4918502" cy="3170099"/>
          </a:xfrm>
          <a:prstGeom prst="rect">
            <a:avLst/>
          </a:prstGeom>
          <a:noFill/>
        </p:spPr>
        <p:txBody>
          <a:bodyPr wrap="square">
            <a:spAutoFit/>
          </a:bodyPr>
          <a:lstStyle/>
          <a:p>
            <a:pPr algn="ctr"/>
            <a:r>
              <a:rPr lang="en-US" sz="4000" i="1" dirty="0" err="1">
                <a:latin typeface="Times New Roman" panose="02020603050405020304" pitchFamily="18" charset="0"/>
                <a:cs typeface="Times New Roman" panose="02020603050405020304" pitchFamily="18" charset="0"/>
              </a:rPr>
              <a:t>Từ</a:t>
            </a:r>
            <a:r>
              <a:rPr lang="vi-VN" sz="4000" i="1" dirty="0">
                <a:latin typeface="Times New Roman" panose="02020603050405020304" pitchFamily="18" charset="0"/>
                <a:cs typeface="Times New Roman" panose="02020603050405020304" pitchFamily="18" charset="0"/>
              </a:rPr>
              <a:t> nội dung vừa học trong chủ điểm, em hiểu như thế nào về tên chủ điểm </a:t>
            </a:r>
            <a:r>
              <a:rPr lang="vi-VN" sz="4000" b="1" i="1" dirty="0">
                <a:latin typeface="Times New Roman" panose="02020603050405020304" pitchFamily="18" charset="0"/>
                <a:cs typeface="Times New Roman" panose="02020603050405020304" pitchFamily="18" charset="0"/>
              </a:rPr>
              <a:t>“Những sắc điệu thi ca” </a:t>
            </a:r>
            <a:endParaRPr lang="en-SG" sz="4000" b="1" dirty="0">
              <a:latin typeface="Times New Roman" panose="02020603050405020304" pitchFamily="18" charset="0"/>
              <a:cs typeface="Times New Roman" panose="02020603050405020304" pitchFamily="18" charset="0"/>
            </a:endParaRPr>
          </a:p>
        </p:txBody>
      </p:sp>
      <p:pic>
        <p:nvPicPr>
          <p:cNvPr id="7" name="Picture 6" descr="A person writing on a piece of paper&#10;&#10;Description automatically generated">
            <a:extLst>
              <a:ext uri="{FF2B5EF4-FFF2-40B4-BE49-F238E27FC236}">
                <a16:creationId xmlns:a16="http://schemas.microsoft.com/office/drawing/2014/main" id="{5433F366-F8F5-BE09-3FA9-DCFEBED5B8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9633" y="2869406"/>
            <a:ext cx="5782414" cy="4032219"/>
          </a:xfrm>
          <a:prstGeom prst="rect">
            <a:avLst/>
          </a:prstGeom>
        </p:spPr>
      </p:pic>
    </p:spTree>
    <p:extLst>
      <p:ext uri="{BB962C8B-B14F-4D97-AF65-F5344CB8AC3E}">
        <p14:creationId xmlns:p14="http://schemas.microsoft.com/office/powerpoint/2010/main" val="18918523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矩形 20">
            <a:extLst>
              <a:ext uri="{FF2B5EF4-FFF2-40B4-BE49-F238E27FC236}">
                <a16:creationId xmlns:a16="http://schemas.microsoft.com/office/drawing/2014/main" id="{B5143E91-737E-A428-4FC4-BDBDC7D54463}"/>
              </a:ext>
            </a:extLst>
          </p:cNvPr>
          <p:cNvSpPr/>
          <p:nvPr/>
        </p:nvSpPr>
        <p:spPr>
          <a:xfrm>
            <a:off x="213360" y="198120"/>
            <a:ext cx="11795759" cy="6477001"/>
          </a:xfrm>
          <a:prstGeom prst="rect">
            <a:avLst/>
          </a:prstGeom>
          <a:blipFill>
            <a:blip r:embed="rId4"/>
            <a:stretch>
              <a:fillRect/>
            </a:stretch>
          </a:blipFill>
          <a:ln w="12700">
            <a:noFill/>
            <a:miter lim="800000"/>
          </a:ln>
          <a:effectLst>
            <a:outerShdw blurRad="190500" dist="1016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a:ea typeface="微软雅黑"/>
              <a:cs typeface="+mn-cs"/>
            </a:endParaRPr>
          </a:p>
        </p:txBody>
      </p:sp>
      <p:sp>
        <p:nvSpPr>
          <p:cNvPr id="6" name="TextBox 14">
            <a:extLst>
              <a:ext uri="{FF2B5EF4-FFF2-40B4-BE49-F238E27FC236}">
                <a16:creationId xmlns:a16="http://schemas.microsoft.com/office/drawing/2014/main" id="{4B421939-53E0-C87F-4EF0-EF6D3E237A77}"/>
              </a:ext>
            </a:extLst>
          </p:cNvPr>
          <p:cNvSpPr txBox="1"/>
          <p:nvPr/>
        </p:nvSpPr>
        <p:spPr>
          <a:xfrm>
            <a:off x="1562100" y="198120"/>
            <a:ext cx="9067800" cy="83099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err="1">
                <a:ln>
                  <a:noFill/>
                </a:ln>
                <a:solidFill>
                  <a:srgbClr val="99BDB5">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inpin heiti" panose="00000500000000000000" pitchFamily="2" charset="-122"/>
              </a:rPr>
              <a:t>Hoạt</a:t>
            </a:r>
            <a:r>
              <a:rPr kumimoji="0" lang="en-US" altLang="zh-CN" sz="4800" b="1" i="0" u="none" strike="noStrike" kern="1200" cap="none" spc="0" normalizeH="0" baseline="0" noProof="0" dirty="0">
                <a:ln>
                  <a:noFill/>
                </a:ln>
                <a:solidFill>
                  <a:srgbClr val="99BDB5">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inpin heiti" panose="00000500000000000000" pitchFamily="2" charset="-122"/>
              </a:rPr>
              <a:t> </a:t>
            </a:r>
            <a:r>
              <a:rPr kumimoji="0" lang="en-US" altLang="zh-CN" sz="4800" b="1" i="0" u="none" strike="noStrike" kern="1200" cap="none" spc="0" normalizeH="0" baseline="0" noProof="0" dirty="0" err="1">
                <a:ln>
                  <a:noFill/>
                </a:ln>
                <a:solidFill>
                  <a:srgbClr val="99BDB5">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inpin heiti" panose="00000500000000000000" pitchFamily="2" charset="-122"/>
              </a:rPr>
              <a:t>động</a:t>
            </a:r>
            <a:r>
              <a:rPr kumimoji="0" lang="en-US" altLang="zh-CN" sz="4800" b="1" i="0" u="none" strike="noStrike" kern="1200" cap="none" spc="0" normalizeH="0" baseline="0" noProof="0" dirty="0">
                <a:ln>
                  <a:noFill/>
                </a:ln>
                <a:solidFill>
                  <a:srgbClr val="99BDB5">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inpin heiti" panose="00000500000000000000" pitchFamily="2" charset="-122"/>
              </a:rPr>
              <a:t> </a:t>
            </a:r>
            <a:r>
              <a:rPr kumimoji="0" lang="en-US" altLang="zh-CN" sz="4800" b="1" i="0" u="none" strike="noStrike" kern="1200" cap="none" spc="0" normalizeH="0" baseline="0" noProof="0" dirty="0" err="1">
                <a:ln>
                  <a:noFill/>
                </a:ln>
                <a:solidFill>
                  <a:srgbClr val="99BDB5">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inpin heiti" panose="00000500000000000000" pitchFamily="2" charset="-122"/>
              </a:rPr>
              <a:t>vận</a:t>
            </a:r>
            <a:r>
              <a:rPr kumimoji="0" lang="en-US" altLang="zh-CN" sz="4800" b="1" i="0" u="none" strike="noStrike" kern="1200" cap="none" spc="0" normalizeH="0" baseline="0" noProof="0" dirty="0">
                <a:ln>
                  <a:noFill/>
                </a:ln>
                <a:solidFill>
                  <a:srgbClr val="99BDB5">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inpin heiti" panose="00000500000000000000" pitchFamily="2" charset="-122"/>
              </a:rPr>
              <a:t> </a:t>
            </a:r>
            <a:r>
              <a:rPr kumimoji="0" lang="en-US" altLang="zh-CN" sz="4800" b="1" i="0" u="none" strike="noStrike" kern="1200" cap="none" spc="0" normalizeH="0" baseline="0" noProof="0" dirty="0" err="1">
                <a:ln>
                  <a:noFill/>
                </a:ln>
                <a:solidFill>
                  <a:srgbClr val="99BDB5">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inpin heiti" panose="00000500000000000000" pitchFamily="2" charset="-122"/>
              </a:rPr>
              <a:t>dụng</a:t>
            </a:r>
            <a:endParaRPr kumimoji="0" lang="zh-CN" altLang="en-US" sz="28700" b="1" i="0" u="none" strike="noStrike" kern="1200" cap="none" spc="0" normalizeH="0" baseline="0" noProof="0" dirty="0">
              <a:ln>
                <a:noFill/>
              </a:ln>
              <a:solidFill>
                <a:srgbClr val="99BDB5">
                  <a:lumMod val="50000"/>
                </a:srgbClr>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inpin heiti" panose="00000500000000000000" pitchFamily="2" charset="-122"/>
            </a:endParaRPr>
          </a:p>
        </p:txBody>
      </p:sp>
      <p:grpSp>
        <p:nvGrpSpPr>
          <p:cNvPr id="3" name="组合 25">
            <a:extLst>
              <a:ext uri="{FF2B5EF4-FFF2-40B4-BE49-F238E27FC236}">
                <a16:creationId xmlns:a16="http://schemas.microsoft.com/office/drawing/2014/main" id="{18244162-BD97-DE39-693B-77638C6757C0}"/>
              </a:ext>
            </a:extLst>
          </p:cNvPr>
          <p:cNvGrpSpPr/>
          <p:nvPr/>
        </p:nvGrpSpPr>
        <p:grpSpPr>
          <a:xfrm>
            <a:off x="4866301" y="1029117"/>
            <a:ext cx="6605767" cy="5118794"/>
            <a:chOff x="4505216" y="1616700"/>
            <a:chExt cx="3181568" cy="2449473"/>
          </a:xfrm>
        </p:grpSpPr>
        <p:sp>
          <p:nvSpPr>
            <p:cNvPr id="4" name="十角星 5">
              <a:extLst>
                <a:ext uri="{FF2B5EF4-FFF2-40B4-BE49-F238E27FC236}">
                  <a16:creationId xmlns:a16="http://schemas.microsoft.com/office/drawing/2014/main" id="{EA680806-249E-053E-4C6D-47E3083A61F7}"/>
                </a:ext>
              </a:extLst>
            </p:cNvPr>
            <p:cNvSpPr/>
            <p:nvPr/>
          </p:nvSpPr>
          <p:spPr>
            <a:xfrm rot="20096755">
              <a:off x="4849130" y="1808904"/>
              <a:ext cx="2611087" cy="2087155"/>
            </a:xfrm>
            <a:custGeom>
              <a:avLst/>
              <a:gdLst>
                <a:gd name="connsiteX0" fmla="*/ -2 w 2387784"/>
                <a:gd name="connsiteY0" fmla="*/ 762105 h 2205868"/>
                <a:gd name="connsiteX1" fmla="*/ 315673 w 2387784"/>
                <a:gd name="connsiteY1" fmla="*/ 542329 h 2205868"/>
                <a:gd name="connsiteX2" fmla="*/ 456022 w 2387784"/>
                <a:gd name="connsiteY2" fmla="*/ 210638 h 2205868"/>
                <a:gd name="connsiteX3" fmla="*/ 858440 w 2387784"/>
                <a:gd name="connsiteY3" fmla="*/ 195859 h 2205868"/>
                <a:gd name="connsiteX4" fmla="*/ 1193892 w 2387784"/>
                <a:gd name="connsiteY4" fmla="*/ 0 h 2205868"/>
                <a:gd name="connsiteX5" fmla="*/ 1529344 w 2387784"/>
                <a:gd name="connsiteY5" fmla="*/ 195859 h 2205868"/>
                <a:gd name="connsiteX6" fmla="*/ 1931762 w 2387784"/>
                <a:gd name="connsiteY6" fmla="*/ 210638 h 2205868"/>
                <a:gd name="connsiteX7" fmla="*/ 2072111 w 2387784"/>
                <a:gd name="connsiteY7" fmla="*/ 542329 h 2205868"/>
                <a:gd name="connsiteX8" fmla="*/ 2387786 w 2387784"/>
                <a:gd name="connsiteY8" fmla="*/ 762105 h 2205868"/>
                <a:gd name="connsiteX9" fmla="*/ 2279426 w 2387784"/>
                <a:gd name="connsiteY9" fmla="*/ 1102934 h 2205868"/>
                <a:gd name="connsiteX10" fmla="*/ 2387786 w 2387784"/>
                <a:gd name="connsiteY10" fmla="*/ 1443763 h 2205868"/>
                <a:gd name="connsiteX11" fmla="*/ 2072111 w 2387784"/>
                <a:gd name="connsiteY11" fmla="*/ 1663539 h 2205868"/>
                <a:gd name="connsiteX12" fmla="*/ 1931762 w 2387784"/>
                <a:gd name="connsiteY12" fmla="*/ 1995230 h 2205868"/>
                <a:gd name="connsiteX13" fmla="*/ 1529344 w 2387784"/>
                <a:gd name="connsiteY13" fmla="*/ 2010009 h 2205868"/>
                <a:gd name="connsiteX14" fmla="*/ 1193892 w 2387784"/>
                <a:gd name="connsiteY14" fmla="*/ 2205868 h 2205868"/>
                <a:gd name="connsiteX15" fmla="*/ 858440 w 2387784"/>
                <a:gd name="connsiteY15" fmla="*/ 2010009 h 2205868"/>
                <a:gd name="connsiteX16" fmla="*/ 456022 w 2387784"/>
                <a:gd name="connsiteY16" fmla="*/ 1995230 h 2205868"/>
                <a:gd name="connsiteX17" fmla="*/ 315673 w 2387784"/>
                <a:gd name="connsiteY17" fmla="*/ 1663539 h 2205868"/>
                <a:gd name="connsiteX18" fmla="*/ -2 w 2387784"/>
                <a:gd name="connsiteY18" fmla="*/ 1443763 h 2205868"/>
                <a:gd name="connsiteX19" fmla="*/ 108358 w 2387784"/>
                <a:gd name="connsiteY19" fmla="*/ 1102934 h 2205868"/>
                <a:gd name="connsiteX20" fmla="*/ -2 w 2387784"/>
                <a:gd name="connsiteY20" fmla="*/ 762105 h 2205868"/>
                <a:gd name="connsiteX0" fmla="*/ 0 w 2387788"/>
                <a:gd name="connsiteY0" fmla="*/ 762105 h 2205868"/>
                <a:gd name="connsiteX1" fmla="*/ 315675 w 2387788"/>
                <a:gd name="connsiteY1" fmla="*/ 542329 h 2205868"/>
                <a:gd name="connsiteX2" fmla="*/ 477744 w 2387788"/>
                <a:gd name="connsiteY2" fmla="*/ 121833 h 2205868"/>
                <a:gd name="connsiteX3" fmla="*/ 858442 w 2387788"/>
                <a:gd name="connsiteY3" fmla="*/ 195859 h 2205868"/>
                <a:gd name="connsiteX4" fmla="*/ 1193894 w 2387788"/>
                <a:gd name="connsiteY4" fmla="*/ 0 h 2205868"/>
                <a:gd name="connsiteX5" fmla="*/ 1529346 w 2387788"/>
                <a:gd name="connsiteY5" fmla="*/ 195859 h 2205868"/>
                <a:gd name="connsiteX6" fmla="*/ 1931764 w 2387788"/>
                <a:gd name="connsiteY6" fmla="*/ 210638 h 2205868"/>
                <a:gd name="connsiteX7" fmla="*/ 2072113 w 2387788"/>
                <a:gd name="connsiteY7" fmla="*/ 542329 h 2205868"/>
                <a:gd name="connsiteX8" fmla="*/ 2387788 w 2387788"/>
                <a:gd name="connsiteY8" fmla="*/ 762105 h 2205868"/>
                <a:gd name="connsiteX9" fmla="*/ 2279428 w 2387788"/>
                <a:gd name="connsiteY9" fmla="*/ 1102934 h 2205868"/>
                <a:gd name="connsiteX10" fmla="*/ 2387788 w 2387788"/>
                <a:gd name="connsiteY10" fmla="*/ 1443763 h 2205868"/>
                <a:gd name="connsiteX11" fmla="*/ 2072113 w 2387788"/>
                <a:gd name="connsiteY11" fmla="*/ 1663539 h 2205868"/>
                <a:gd name="connsiteX12" fmla="*/ 1931764 w 2387788"/>
                <a:gd name="connsiteY12" fmla="*/ 1995230 h 2205868"/>
                <a:gd name="connsiteX13" fmla="*/ 1529346 w 2387788"/>
                <a:gd name="connsiteY13" fmla="*/ 2010009 h 2205868"/>
                <a:gd name="connsiteX14" fmla="*/ 1193894 w 2387788"/>
                <a:gd name="connsiteY14" fmla="*/ 2205868 h 2205868"/>
                <a:gd name="connsiteX15" fmla="*/ 858442 w 2387788"/>
                <a:gd name="connsiteY15" fmla="*/ 2010009 h 2205868"/>
                <a:gd name="connsiteX16" fmla="*/ 456024 w 2387788"/>
                <a:gd name="connsiteY16" fmla="*/ 1995230 h 2205868"/>
                <a:gd name="connsiteX17" fmla="*/ 315675 w 2387788"/>
                <a:gd name="connsiteY17" fmla="*/ 1663539 h 2205868"/>
                <a:gd name="connsiteX18" fmla="*/ 0 w 2387788"/>
                <a:gd name="connsiteY18" fmla="*/ 1443763 h 2205868"/>
                <a:gd name="connsiteX19" fmla="*/ 108360 w 2387788"/>
                <a:gd name="connsiteY19" fmla="*/ 1102934 h 2205868"/>
                <a:gd name="connsiteX20" fmla="*/ 0 w 2387788"/>
                <a:gd name="connsiteY20" fmla="*/ 762105 h 2205868"/>
                <a:gd name="connsiteX0" fmla="*/ 0 w 2387788"/>
                <a:gd name="connsiteY0" fmla="*/ 762105 h 2205868"/>
                <a:gd name="connsiteX1" fmla="*/ 273835 w 2387788"/>
                <a:gd name="connsiteY1" fmla="*/ 476590 h 2205868"/>
                <a:gd name="connsiteX2" fmla="*/ 477744 w 2387788"/>
                <a:gd name="connsiteY2" fmla="*/ 121833 h 2205868"/>
                <a:gd name="connsiteX3" fmla="*/ 858442 w 2387788"/>
                <a:gd name="connsiteY3" fmla="*/ 195859 h 2205868"/>
                <a:gd name="connsiteX4" fmla="*/ 1193894 w 2387788"/>
                <a:gd name="connsiteY4" fmla="*/ 0 h 2205868"/>
                <a:gd name="connsiteX5" fmla="*/ 1529346 w 2387788"/>
                <a:gd name="connsiteY5" fmla="*/ 195859 h 2205868"/>
                <a:gd name="connsiteX6" fmla="*/ 1931764 w 2387788"/>
                <a:gd name="connsiteY6" fmla="*/ 210638 h 2205868"/>
                <a:gd name="connsiteX7" fmla="*/ 2072113 w 2387788"/>
                <a:gd name="connsiteY7" fmla="*/ 542329 h 2205868"/>
                <a:gd name="connsiteX8" fmla="*/ 2387788 w 2387788"/>
                <a:gd name="connsiteY8" fmla="*/ 762105 h 2205868"/>
                <a:gd name="connsiteX9" fmla="*/ 2279428 w 2387788"/>
                <a:gd name="connsiteY9" fmla="*/ 1102934 h 2205868"/>
                <a:gd name="connsiteX10" fmla="*/ 2387788 w 2387788"/>
                <a:gd name="connsiteY10" fmla="*/ 1443763 h 2205868"/>
                <a:gd name="connsiteX11" fmla="*/ 2072113 w 2387788"/>
                <a:gd name="connsiteY11" fmla="*/ 1663539 h 2205868"/>
                <a:gd name="connsiteX12" fmla="*/ 1931764 w 2387788"/>
                <a:gd name="connsiteY12" fmla="*/ 1995230 h 2205868"/>
                <a:gd name="connsiteX13" fmla="*/ 1529346 w 2387788"/>
                <a:gd name="connsiteY13" fmla="*/ 2010009 h 2205868"/>
                <a:gd name="connsiteX14" fmla="*/ 1193894 w 2387788"/>
                <a:gd name="connsiteY14" fmla="*/ 2205868 h 2205868"/>
                <a:gd name="connsiteX15" fmla="*/ 858442 w 2387788"/>
                <a:gd name="connsiteY15" fmla="*/ 2010009 h 2205868"/>
                <a:gd name="connsiteX16" fmla="*/ 456024 w 2387788"/>
                <a:gd name="connsiteY16" fmla="*/ 1995230 h 2205868"/>
                <a:gd name="connsiteX17" fmla="*/ 315675 w 2387788"/>
                <a:gd name="connsiteY17" fmla="*/ 1663539 h 2205868"/>
                <a:gd name="connsiteX18" fmla="*/ 0 w 2387788"/>
                <a:gd name="connsiteY18" fmla="*/ 1443763 h 2205868"/>
                <a:gd name="connsiteX19" fmla="*/ 108360 w 2387788"/>
                <a:gd name="connsiteY19" fmla="*/ 1102934 h 2205868"/>
                <a:gd name="connsiteX20" fmla="*/ 0 w 2387788"/>
                <a:gd name="connsiteY20" fmla="*/ 762105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8586 w 2396374"/>
                <a:gd name="connsiteY18" fmla="*/ 1443763 h 2205868"/>
                <a:gd name="connsiteX19" fmla="*/ 116946 w 2396374"/>
                <a:gd name="connsiteY19" fmla="*/ 110293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8586 w 2396374"/>
                <a:gd name="connsiteY18" fmla="*/ 1443763 h 2205868"/>
                <a:gd name="connsiteX19" fmla="*/ 155197 w 2396374"/>
                <a:gd name="connsiteY19" fmla="*/ 1134009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8586 w 2396374"/>
                <a:gd name="connsiteY18" fmla="*/ 1443763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162072 w 2396374"/>
                <a:gd name="connsiteY18" fmla="*/ 1383566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17104 w 2396374"/>
                <a:gd name="connsiteY16" fmla="*/ 1796029 h 2205868"/>
                <a:gd name="connsiteX17" fmla="*/ 324261 w 2396374"/>
                <a:gd name="connsiteY17" fmla="*/ 1663539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23927 w 2396374"/>
                <a:gd name="connsiteY16" fmla="*/ 1851996 h 2205868"/>
                <a:gd name="connsiteX17" fmla="*/ 324261 w 2396374"/>
                <a:gd name="connsiteY17" fmla="*/ 1663539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23927 w 2396374"/>
                <a:gd name="connsiteY16" fmla="*/ 1851996 h 2205868"/>
                <a:gd name="connsiteX17" fmla="*/ 434080 w 2396374"/>
                <a:gd name="connsiteY17" fmla="*/ 1569737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23927 w 2396374"/>
                <a:gd name="connsiteY16" fmla="*/ 1851996 h 2205868"/>
                <a:gd name="connsiteX17" fmla="*/ 509943 w 2396374"/>
                <a:gd name="connsiteY17" fmla="*/ 1506242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23927 w 2396374"/>
                <a:gd name="connsiteY16" fmla="*/ 1851996 h 2205868"/>
                <a:gd name="connsiteX17" fmla="*/ 443852 w 2396374"/>
                <a:gd name="connsiteY17" fmla="*/ 1534722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967078 w 2396374"/>
                <a:gd name="connsiteY15" fmla="*/ 1951222 h 2205868"/>
                <a:gd name="connsiteX16" fmla="*/ 623927 w 2396374"/>
                <a:gd name="connsiteY16" fmla="*/ 1851996 h 2205868"/>
                <a:gd name="connsiteX17" fmla="*/ 443852 w 2396374"/>
                <a:gd name="connsiteY17" fmla="*/ 1534722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1007573 w 2396374"/>
                <a:gd name="connsiteY15" fmla="*/ 1864595 h 2205868"/>
                <a:gd name="connsiteX16" fmla="*/ 623927 w 2396374"/>
                <a:gd name="connsiteY16" fmla="*/ 1851996 h 2205868"/>
                <a:gd name="connsiteX17" fmla="*/ 443852 w 2396374"/>
                <a:gd name="connsiteY17" fmla="*/ 1534722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043091"/>
                <a:gd name="connsiteX1" fmla="*/ 282421 w 2396374"/>
                <a:gd name="connsiteY1" fmla="*/ 476590 h 2043091"/>
                <a:gd name="connsiteX2" fmla="*/ 486330 w 2396374"/>
                <a:gd name="connsiteY2" fmla="*/ 121833 h 2043091"/>
                <a:gd name="connsiteX3" fmla="*/ 867028 w 2396374"/>
                <a:gd name="connsiteY3" fmla="*/ 195859 h 2043091"/>
                <a:gd name="connsiteX4" fmla="*/ 1202480 w 2396374"/>
                <a:gd name="connsiteY4" fmla="*/ 0 h 2043091"/>
                <a:gd name="connsiteX5" fmla="*/ 1537932 w 2396374"/>
                <a:gd name="connsiteY5" fmla="*/ 195859 h 2043091"/>
                <a:gd name="connsiteX6" fmla="*/ 1940350 w 2396374"/>
                <a:gd name="connsiteY6" fmla="*/ 210638 h 2043091"/>
                <a:gd name="connsiteX7" fmla="*/ 2080699 w 2396374"/>
                <a:gd name="connsiteY7" fmla="*/ 542329 h 2043091"/>
                <a:gd name="connsiteX8" fmla="*/ 2396374 w 2396374"/>
                <a:gd name="connsiteY8" fmla="*/ 762105 h 2043091"/>
                <a:gd name="connsiteX9" fmla="*/ 2288014 w 2396374"/>
                <a:gd name="connsiteY9" fmla="*/ 1102934 h 2043091"/>
                <a:gd name="connsiteX10" fmla="*/ 2396374 w 2396374"/>
                <a:gd name="connsiteY10" fmla="*/ 1443763 h 2043091"/>
                <a:gd name="connsiteX11" fmla="*/ 2080699 w 2396374"/>
                <a:gd name="connsiteY11" fmla="*/ 1663539 h 2043091"/>
                <a:gd name="connsiteX12" fmla="*/ 1940350 w 2396374"/>
                <a:gd name="connsiteY12" fmla="*/ 1995230 h 2043091"/>
                <a:gd name="connsiteX13" fmla="*/ 1537932 w 2396374"/>
                <a:gd name="connsiteY13" fmla="*/ 2010009 h 2043091"/>
                <a:gd name="connsiteX14" fmla="*/ 1291765 w 2396374"/>
                <a:gd name="connsiteY14" fmla="*/ 2043091 h 2043091"/>
                <a:gd name="connsiteX15" fmla="*/ 1007573 w 2396374"/>
                <a:gd name="connsiteY15" fmla="*/ 1864595 h 2043091"/>
                <a:gd name="connsiteX16" fmla="*/ 623927 w 2396374"/>
                <a:gd name="connsiteY16" fmla="*/ 1851996 h 2043091"/>
                <a:gd name="connsiteX17" fmla="*/ 443852 w 2396374"/>
                <a:gd name="connsiteY17" fmla="*/ 1534722 h 2043091"/>
                <a:gd name="connsiteX18" fmla="*/ 95276 w 2396374"/>
                <a:gd name="connsiteY18" fmla="*/ 1385327 h 2043091"/>
                <a:gd name="connsiteX19" fmla="*/ 128479 w 2396374"/>
                <a:gd name="connsiteY19" fmla="*/ 1134714 h 2043091"/>
                <a:gd name="connsiteX20" fmla="*/ 0 w 2396374"/>
                <a:gd name="connsiteY20" fmla="*/ 639341 h 2043091"/>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1940350 w 2396374"/>
                <a:gd name="connsiteY12" fmla="*/ 1995230 h 2085700"/>
                <a:gd name="connsiteX13" fmla="*/ 1537932 w 2396374"/>
                <a:gd name="connsiteY13" fmla="*/ 2010009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1885216 w 2396374"/>
                <a:gd name="connsiteY12" fmla="*/ 1830916 h 2085700"/>
                <a:gd name="connsiteX13" fmla="*/ 1537932 w 2396374"/>
                <a:gd name="connsiteY13" fmla="*/ 2010009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2032807 w 2396374"/>
                <a:gd name="connsiteY12" fmla="*/ 1952686 h 2085700"/>
                <a:gd name="connsiteX13" fmla="*/ 1537932 w 2396374"/>
                <a:gd name="connsiteY13" fmla="*/ 2010009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2032807 w 2396374"/>
                <a:gd name="connsiteY12" fmla="*/ 1952686 h 2085700"/>
                <a:gd name="connsiteX13" fmla="*/ 1544531 w 2396374"/>
                <a:gd name="connsiteY13" fmla="*/ 1854762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2032807 w 2396374"/>
                <a:gd name="connsiteY12" fmla="*/ 1952686 h 2085700"/>
                <a:gd name="connsiteX13" fmla="*/ 1623211 w 2396374"/>
                <a:gd name="connsiteY13" fmla="*/ 1898140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80699 w 2545855"/>
                <a:gd name="connsiteY7" fmla="*/ 542329 h 2085700"/>
                <a:gd name="connsiteX8" fmla="*/ 2396374 w 2545855"/>
                <a:gd name="connsiteY8" fmla="*/ 762105 h 2085700"/>
                <a:gd name="connsiteX9" fmla="*/ 2288014 w 2545855"/>
                <a:gd name="connsiteY9" fmla="*/ 1102934 h 2085700"/>
                <a:gd name="connsiteX10" fmla="*/ 2545855 w 2545855"/>
                <a:gd name="connsiteY10" fmla="*/ 1434473 h 2085700"/>
                <a:gd name="connsiteX11" fmla="*/ 2080699 w 2545855"/>
                <a:gd name="connsiteY11" fmla="*/ 1663539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80699 w 2545855"/>
                <a:gd name="connsiteY7" fmla="*/ 542329 h 2085700"/>
                <a:gd name="connsiteX8" fmla="*/ 2396374 w 2545855"/>
                <a:gd name="connsiteY8" fmla="*/ 762105 h 2085700"/>
                <a:gd name="connsiteX9" fmla="*/ 2288014 w 2545855"/>
                <a:gd name="connsiteY9" fmla="*/ 1102934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80699 w 2545855"/>
                <a:gd name="connsiteY7" fmla="*/ 542329 h 2085700"/>
                <a:gd name="connsiteX8" fmla="*/ 2396374 w 2545855"/>
                <a:gd name="connsiteY8" fmla="*/ 76210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80699 w 2545855"/>
                <a:gd name="connsiteY7" fmla="*/ 542329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06663 w 2545855"/>
                <a:gd name="connsiteY7" fmla="*/ 573693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46740 w 2545855"/>
                <a:gd name="connsiteY7" fmla="*/ 57263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891207 w 2545855"/>
                <a:gd name="connsiteY6" fmla="*/ 273430 h 2085700"/>
                <a:gd name="connsiteX7" fmla="*/ 2046740 w 2545855"/>
                <a:gd name="connsiteY7" fmla="*/ 57263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871728 w 2545855"/>
                <a:gd name="connsiteY6" fmla="*/ 244533 h 2085700"/>
                <a:gd name="connsiteX7" fmla="*/ 2046740 w 2545855"/>
                <a:gd name="connsiteY7" fmla="*/ 57263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871728 w 2545855"/>
                <a:gd name="connsiteY6" fmla="*/ 244533 h 2085700"/>
                <a:gd name="connsiteX7" fmla="*/ 2064808 w 2545855"/>
                <a:gd name="connsiteY7" fmla="*/ 54809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19094 w 2545855"/>
                <a:gd name="connsiteY5" fmla="*/ 292610 h 2085700"/>
                <a:gd name="connsiteX6" fmla="*/ 1871728 w 2545855"/>
                <a:gd name="connsiteY6" fmla="*/ 244533 h 2085700"/>
                <a:gd name="connsiteX7" fmla="*/ 2064808 w 2545855"/>
                <a:gd name="connsiteY7" fmla="*/ 54809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491670 w 2545855"/>
                <a:gd name="connsiteY5" fmla="*/ 266597 h 2085700"/>
                <a:gd name="connsiteX6" fmla="*/ 1871728 w 2545855"/>
                <a:gd name="connsiteY6" fmla="*/ 244533 h 2085700"/>
                <a:gd name="connsiteX7" fmla="*/ 2064808 w 2545855"/>
                <a:gd name="connsiteY7" fmla="*/ 54809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558833 h 2005192"/>
                <a:gd name="connsiteX1" fmla="*/ 282421 w 2545855"/>
                <a:gd name="connsiteY1" fmla="*/ 396082 h 2005192"/>
                <a:gd name="connsiteX2" fmla="*/ 486330 w 2545855"/>
                <a:gd name="connsiteY2" fmla="*/ 41325 h 2005192"/>
                <a:gd name="connsiteX3" fmla="*/ 867028 w 2545855"/>
                <a:gd name="connsiteY3" fmla="*/ 115351 h 2005192"/>
                <a:gd name="connsiteX4" fmla="*/ 1191236 w 2545855"/>
                <a:gd name="connsiteY4" fmla="*/ 0 h 2005192"/>
                <a:gd name="connsiteX5" fmla="*/ 1491670 w 2545855"/>
                <a:gd name="connsiteY5" fmla="*/ 186089 h 2005192"/>
                <a:gd name="connsiteX6" fmla="*/ 1871728 w 2545855"/>
                <a:gd name="connsiteY6" fmla="*/ 164025 h 2005192"/>
                <a:gd name="connsiteX7" fmla="*/ 2064808 w 2545855"/>
                <a:gd name="connsiteY7" fmla="*/ 467588 h 2005192"/>
                <a:gd name="connsiteX8" fmla="*/ 2409028 w 2545855"/>
                <a:gd name="connsiteY8" fmla="*/ 654527 h 2005192"/>
                <a:gd name="connsiteX9" fmla="*/ 2349396 w 2545855"/>
                <a:gd name="connsiteY9" fmla="*/ 1018132 h 2005192"/>
                <a:gd name="connsiteX10" fmla="*/ 2545855 w 2545855"/>
                <a:gd name="connsiteY10" fmla="*/ 1353965 h 2005192"/>
                <a:gd name="connsiteX11" fmla="*/ 2228771 w 2545855"/>
                <a:gd name="connsiteY11" fmla="*/ 1520303 h 2005192"/>
                <a:gd name="connsiteX12" fmla="*/ 2032807 w 2545855"/>
                <a:gd name="connsiteY12" fmla="*/ 1872178 h 2005192"/>
                <a:gd name="connsiteX13" fmla="*/ 1623211 w 2545855"/>
                <a:gd name="connsiteY13" fmla="*/ 1817632 h 2005192"/>
                <a:gd name="connsiteX14" fmla="*/ 1298236 w 2545855"/>
                <a:gd name="connsiteY14" fmla="*/ 2005192 h 2005192"/>
                <a:gd name="connsiteX15" fmla="*/ 1007573 w 2545855"/>
                <a:gd name="connsiteY15" fmla="*/ 1784087 h 2005192"/>
                <a:gd name="connsiteX16" fmla="*/ 623927 w 2545855"/>
                <a:gd name="connsiteY16" fmla="*/ 1771488 h 2005192"/>
                <a:gd name="connsiteX17" fmla="*/ 443852 w 2545855"/>
                <a:gd name="connsiteY17" fmla="*/ 1454214 h 2005192"/>
                <a:gd name="connsiteX18" fmla="*/ 95276 w 2545855"/>
                <a:gd name="connsiteY18" fmla="*/ 1304819 h 2005192"/>
                <a:gd name="connsiteX19" fmla="*/ 128479 w 2545855"/>
                <a:gd name="connsiteY19" fmla="*/ 1054206 h 2005192"/>
                <a:gd name="connsiteX20" fmla="*/ 0 w 2545855"/>
                <a:gd name="connsiteY20" fmla="*/ 558833 h 2005192"/>
                <a:gd name="connsiteX0" fmla="*/ 0 w 2545855"/>
                <a:gd name="connsiteY0" fmla="*/ 604677 h 2051036"/>
                <a:gd name="connsiteX1" fmla="*/ 282421 w 2545855"/>
                <a:gd name="connsiteY1" fmla="*/ 441926 h 2051036"/>
                <a:gd name="connsiteX2" fmla="*/ 486330 w 2545855"/>
                <a:gd name="connsiteY2" fmla="*/ 87169 h 2051036"/>
                <a:gd name="connsiteX3" fmla="*/ 867028 w 2545855"/>
                <a:gd name="connsiteY3" fmla="*/ 161195 h 2051036"/>
                <a:gd name="connsiteX4" fmla="*/ 1206069 w 2545855"/>
                <a:gd name="connsiteY4" fmla="*/ 0 h 2051036"/>
                <a:gd name="connsiteX5" fmla="*/ 1491670 w 2545855"/>
                <a:gd name="connsiteY5" fmla="*/ 231933 h 2051036"/>
                <a:gd name="connsiteX6" fmla="*/ 1871728 w 2545855"/>
                <a:gd name="connsiteY6" fmla="*/ 209869 h 2051036"/>
                <a:gd name="connsiteX7" fmla="*/ 2064808 w 2545855"/>
                <a:gd name="connsiteY7" fmla="*/ 513432 h 2051036"/>
                <a:gd name="connsiteX8" fmla="*/ 2409028 w 2545855"/>
                <a:gd name="connsiteY8" fmla="*/ 700371 h 2051036"/>
                <a:gd name="connsiteX9" fmla="*/ 2349396 w 2545855"/>
                <a:gd name="connsiteY9" fmla="*/ 1063976 h 2051036"/>
                <a:gd name="connsiteX10" fmla="*/ 2545855 w 2545855"/>
                <a:gd name="connsiteY10" fmla="*/ 1399809 h 2051036"/>
                <a:gd name="connsiteX11" fmla="*/ 2228771 w 2545855"/>
                <a:gd name="connsiteY11" fmla="*/ 1566147 h 2051036"/>
                <a:gd name="connsiteX12" fmla="*/ 2032807 w 2545855"/>
                <a:gd name="connsiteY12" fmla="*/ 1918022 h 2051036"/>
                <a:gd name="connsiteX13" fmla="*/ 1623211 w 2545855"/>
                <a:gd name="connsiteY13" fmla="*/ 1863476 h 2051036"/>
                <a:gd name="connsiteX14" fmla="*/ 1298236 w 2545855"/>
                <a:gd name="connsiteY14" fmla="*/ 2051036 h 2051036"/>
                <a:gd name="connsiteX15" fmla="*/ 1007573 w 2545855"/>
                <a:gd name="connsiteY15" fmla="*/ 1829931 h 2051036"/>
                <a:gd name="connsiteX16" fmla="*/ 623927 w 2545855"/>
                <a:gd name="connsiteY16" fmla="*/ 1817332 h 2051036"/>
                <a:gd name="connsiteX17" fmla="*/ 443852 w 2545855"/>
                <a:gd name="connsiteY17" fmla="*/ 1500058 h 2051036"/>
                <a:gd name="connsiteX18" fmla="*/ 95276 w 2545855"/>
                <a:gd name="connsiteY18" fmla="*/ 1350663 h 2051036"/>
                <a:gd name="connsiteX19" fmla="*/ 128479 w 2545855"/>
                <a:gd name="connsiteY19" fmla="*/ 1100050 h 2051036"/>
                <a:gd name="connsiteX20" fmla="*/ 0 w 2545855"/>
                <a:gd name="connsiteY20" fmla="*/ 604677 h 205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45855" h="2051036">
                  <a:moveTo>
                    <a:pt x="0" y="604677"/>
                  </a:moveTo>
                  <a:lnTo>
                    <a:pt x="282421" y="441926"/>
                  </a:lnTo>
                  <a:lnTo>
                    <a:pt x="486330" y="87169"/>
                  </a:lnTo>
                  <a:lnTo>
                    <a:pt x="867028" y="161195"/>
                  </a:lnTo>
                  <a:lnTo>
                    <a:pt x="1206069" y="0"/>
                  </a:lnTo>
                  <a:lnTo>
                    <a:pt x="1491670" y="231933"/>
                  </a:lnTo>
                  <a:lnTo>
                    <a:pt x="1871728" y="209869"/>
                  </a:lnTo>
                  <a:lnTo>
                    <a:pt x="2064808" y="513432"/>
                  </a:lnTo>
                  <a:lnTo>
                    <a:pt x="2409028" y="700371"/>
                  </a:lnTo>
                  <a:lnTo>
                    <a:pt x="2349396" y="1063976"/>
                  </a:lnTo>
                  <a:lnTo>
                    <a:pt x="2545855" y="1399809"/>
                  </a:lnTo>
                  <a:lnTo>
                    <a:pt x="2228771" y="1566147"/>
                  </a:lnTo>
                  <a:lnTo>
                    <a:pt x="2032807" y="1918022"/>
                  </a:lnTo>
                  <a:lnTo>
                    <a:pt x="1623211" y="1863476"/>
                  </a:lnTo>
                  <a:lnTo>
                    <a:pt x="1298236" y="2051036"/>
                  </a:lnTo>
                  <a:lnTo>
                    <a:pt x="1007573" y="1829931"/>
                  </a:lnTo>
                  <a:lnTo>
                    <a:pt x="623927" y="1817332"/>
                  </a:lnTo>
                  <a:lnTo>
                    <a:pt x="443852" y="1500058"/>
                  </a:lnTo>
                  <a:lnTo>
                    <a:pt x="95276" y="1350663"/>
                  </a:lnTo>
                  <a:lnTo>
                    <a:pt x="128479" y="1100050"/>
                  </a:lnTo>
                  <a:lnTo>
                    <a:pt x="0" y="604677"/>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Calibri" panose="020F0502020204030204"/>
                <a:ea typeface="微软雅黑"/>
                <a:cs typeface="+mn-ea"/>
                <a:sym typeface="+mn-lt"/>
              </a:endParaRPr>
            </a:p>
          </p:txBody>
        </p:sp>
        <p:grpSp>
          <p:nvGrpSpPr>
            <p:cNvPr id="5" name="组合 27">
              <a:extLst>
                <a:ext uri="{FF2B5EF4-FFF2-40B4-BE49-F238E27FC236}">
                  <a16:creationId xmlns:a16="http://schemas.microsoft.com/office/drawing/2014/main" id="{8BCA5C5F-38B6-1A30-571B-7DD2CA3098A6}"/>
                </a:ext>
              </a:extLst>
            </p:cNvPr>
            <p:cNvGrpSpPr/>
            <p:nvPr/>
          </p:nvGrpSpPr>
          <p:grpSpPr>
            <a:xfrm>
              <a:off x="4505216" y="1616700"/>
              <a:ext cx="3181568" cy="2449473"/>
              <a:chOff x="4505216" y="1616700"/>
              <a:chExt cx="3181568" cy="2449473"/>
            </a:xfrm>
          </p:grpSpPr>
          <p:pic>
            <p:nvPicPr>
              <p:cNvPr id="7" name="图片 28">
                <a:extLst>
                  <a:ext uri="{FF2B5EF4-FFF2-40B4-BE49-F238E27FC236}">
                    <a16:creationId xmlns:a16="http://schemas.microsoft.com/office/drawing/2014/main" id="{3CD65EDA-6CE3-7810-9569-55699A1043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05216" y="1616700"/>
                <a:ext cx="3181568" cy="2449473"/>
              </a:xfrm>
              <a:prstGeom prst="rect">
                <a:avLst/>
              </a:prstGeom>
            </p:spPr>
          </p:pic>
          <p:sp>
            <p:nvSpPr>
              <p:cNvPr id="8" name="文本框 31">
                <a:extLst>
                  <a:ext uri="{FF2B5EF4-FFF2-40B4-BE49-F238E27FC236}">
                    <a16:creationId xmlns:a16="http://schemas.microsoft.com/office/drawing/2014/main" id="{4F037F9F-1AAC-6986-F486-893011D2C7B8}"/>
                  </a:ext>
                </a:extLst>
              </p:cNvPr>
              <p:cNvSpPr txBox="1"/>
              <p:nvPr/>
            </p:nvSpPr>
            <p:spPr>
              <a:xfrm>
                <a:off x="5057538" y="2276493"/>
                <a:ext cx="2194270" cy="10162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vi-VN" sz="4400" dirty="0">
                    <a:effectLst/>
                    <a:latin typeface="Times New Roman" panose="02020603050405020304" pitchFamily="18" charset="0"/>
                    <a:ea typeface="Times New Roman" panose="02020603050405020304" pitchFamily="18" charset="0"/>
                  </a:rPr>
                  <a:t>Thơ ca phong phú, đa dạng, muôn hình, muôn vẻ,...</a:t>
                </a:r>
                <a:endParaRPr kumimoji="0" lang="en-SG" sz="8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11" name="Google Shape;994;p31">
            <a:extLst>
              <a:ext uri="{FF2B5EF4-FFF2-40B4-BE49-F238E27FC236}">
                <a16:creationId xmlns:a16="http://schemas.microsoft.com/office/drawing/2014/main" id="{B9060BD3-3589-ABF0-AA9E-AAE53BE4AEE2}"/>
              </a:ext>
            </a:extLst>
          </p:cNvPr>
          <p:cNvSpPr/>
          <p:nvPr/>
        </p:nvSpPr>
        <p:spPr>
          <a:xfrm>
            <a:off x="3272644" y="2498688"/>
            <a:ext cx="699272" cy="788317"/>
          </a:xfrm>
          <a:custGeom>
            <a:avLst/>
            <a:gdLst/>
            <a:ahLst/>
            <a:cxnLst/>
            <a:rect l="l" t="t" r="r" b="b"/>
            <a:pathLst>
              <a:path w="36467" h="42751" extrusionOk="0">
                <a:moveTo>
                  <a:pt x="17996" y="1"/>
                </a:moveTo>
                <a:lnTo>
                  <a:pt x="17539" y="19"/>
                </a:lnTo>
                <a:lnTo>
                  <a:pt x="17064" y="37"/>
                </a:lnTo>
                <a:lnTo>
                  <a:pt x="16589" y="74"/>
                </a:lnTo>
                <a:lnTo>
                  <a:pt x="16114" y="129"/>
                </a:lnTo>
                <a:lnTo>
                  <a:pt x="15621" y="183"/>
                </a:lnTo>
                <a:lnTo>
                  <a:pt x="15146" y="275"/>
                </a:lnTo>
                <a:lnTo>
                  <a:pt x="14671" y="366"/>
                </a:lnTo>
                <a:lnTo>
                  <a:pt x="14196" y="457"/>
                </a:lnTo>
                <a:lnTo>
                  <a:pt x="13721" y="567"/>
                </a:lnTo>
                <a:lnTo>
                  <a:pt x="13228" y="695"/>
                </a:lnTo>
                <a:lnTo>
                  <a:pt x="12405" y="969"/>
                </a:lnTo>
                <a:lnTo>
                  <a:pt x="11602" y="1261"/>
                </a:lnTo>
                <a:lnTo>
                  <a:pt x="10798" y="1590"/>
                </a:lnTo>
                <a:lnTo>
                  <a:pt x="10030" y="1955"/>
                </a:lnTo>
                <a:lnTo>
                  <a:pt x="9281" y="2357"/>
                </a:lnTo>
                <a:lnTo>
                  <a:pt x="8569" y="2778"/>
                </a:lnTo>
                <a:lnTo>
                  <a:pt x="7875" y="3253"/>
                </a:lnTo>
                <a:lnTo>
                  <a:pt x="7199" y="3746"/>
                </a:lnTo>
                <a:lnTo>
                  <a:pt x="6541" y="4257"/>
                </a:lnTo>
                <a:lnTo>
                  <a:pt x="5920" y="4824"/>
                </a:lnTo>
                <a:lnTo>
                  <a:pt x="5317" y="5390"/>
                </a:lnTo>
                <a:lnTo>
                  <a:pt x="4751" y="5993"/>
                </a:lnTo>
                <a:lnTo>
                  <a:pt x="4221" y="6632"/>
                </a:lnTo>
                <a:lnTo>
                  <a:pt x="3709" y="7272"/>
                </a:lnTo>
                <a:lnTo>
                  <a:pt x="3216" y="7948"/>
                </a:lnTo>
                <a:lnTo>
                  <a:pt x="2777" y="8642"/>
                </a:lnTo>
                <a:lnTo>
                  <a:pt x="2357" y="9354"/>
                </a:lnTo>
                <a:lnTo>
                  <a:pt x="1974" y="10085"/>
                </a:lnTo>
                <a:lnTo>
                  <a:pt x="1608" y="10834"/>
                </a:lnTo>
                <a:lnTo>
                  <a:pt x="1279" y="11602"/>
                </a:lnTo>
                <a:lnTo>
                  <a:pt x="1005" y="12369"/>
                </a:lnTo>
                <a:lnTo>
                  <a:pt x="750" y="13173"/>
                </a:lnTo>
                <a:lnTo>
                  <a:pt x="530" y="13977"/>
                </a:lnTo>
                <a:lnTo>
                  <a:pt x="348" y="14780"/>
                </a:lnTo>
                <a:lnTo>
                  <a:pt x="201" y="15603"/>
                </a:lnTo>
                <a:lnTo>
                  <a:pt x="110" y="16443"/>
                </a:lnTo>
                <a:lnTo>
                  <a:pt x="37" y="17283"/>
                </a:lnTo>
                <a:lnTo>
                  <a:pt x="1" y="18124"/>
                </a:lnTo>
                <a:lnTo>
                  <a:pt x="19" y="18982"/>
                </a:lnTo>
                <a:lnTo>
                  <a:pt x="74" y="19841"/>
                </a:lnTo>
                <a:lnTo>
                  <a:pt x="165" y="20681"/>
                </a:lnTo>
                <a:lnTo>
                  <a:pt x="311" y="21540"/>
                </a:lnTo>
                <a:lnTo>
                  <a:pt x="421" y="22088"/>
                </a:lnTo>
                <a:lnTo>
                  <a:pt x="549" y="22618"/>
                </a:lnTo>
                <a:lnTo>
                  <a:pt x="676" y="23129"/>
                </a:lnTo>
                <a:lnTo>
                  <a:pt x="823" y="23641"/>
                </a:lnTo>
                <a:lnTo>
                  <a:pt x="987" y="24153"/>
                </a:lnTo>
                <a:lnTo>
                  <a:pt x="1170" y="24646"/>
                </a:lnTo>
                <a:lnTo>
                  <a:pt x="1371" y="25139"/>
                </a:lnTo>
                <a:lnTo>
                  <a:pt x="1572" y="25614"/>
                </a:lnTo>
                <a:lnTo>
                  <a:pt x="1791" y="26089"/>
                </a:lnTo>
                <a:lnTo>
                  <a:pt x="2010" y="26564"/>
                </a:lnTo>
                <a:lnTo>
                  <a:pt x="2266" y="27021"/>
                </a:lnTo>
                <a:lnTo>
                  <a:pt x="2522" y="27459"/>
                </a:lnTo>
                <a:lnTo>
                  <a:pt x="2777" y="27898"/>
                </a:lnTo>
                <a:lnTo>
                  <a:pt x="3052" y="28336"/>
                </a:lnTo>
                <a:lnTo>
                  <a:pt x="3344" y="28756"/>
                </a:lnTo>
                <a:lnTo>
                  <a:pt x="3654" y="29158"/>
                </a:lnTo>
                <a:lnTo>
                  <a:pt x="3965" y="29579"/>
                </a:lnTo>
                <a:lnTo>
                  <a:pt x="4276" y="29962"/>
                </a:lnTo>
                <a:lnTo>
                  <a:pt x="4623" y="30346"/>
                </a:lnTo>
                <a:lnTo>
                  <a:pt x="4952" y="30711"/>
                </a:lnTo>
                <a:lnTo>
                  <a:pt x="5317" y="31077"/>
                </a:lnTo>
                <a:lnTo>
                  <a:pt x="5682" y="31442"/>
                </a:lnTo>
                <a:lnTo>
                  <a:pt x="6048" y="31771"/>
                </a:lnTo>
                <a:lnTo>
                  <a:pt x="6431" y="32100"/>
                </a:lnTo>
                <a:lnTo>
                  <a:pt x="6815" y="32429"/>
                </a:lnTo>
                <a:lnTo>
                  <a:pt x="7217" y="32739"/>
                </a:lnTo>
                <a:lnTo>
                  <a:pt x="7619" y="33031"/>
                </a:lnTo>
                <a:lnTo>
                  <a:pt x="8039" y="33324"/>
                </a:lnTo>
                <a:lnTo>
                  <a:pt x="8459" y="33598"/>
                </a:lnTo>
                <a:lnTo>
                  <a:pt x="8879" y="33872"/>
                </a:lnTo>
                <a:lnTo>
                  <a:pt x="9318" y="34109"/>
                </a:lnTo>
                <a:lnTo>
                  <a:pt x="9756" y="34347"/>
                </a:lnTo>
                <a:lnTo>
                  <a:pt x="10250" y="34639"/>
                </a:lnTo>
                <a:lnTo>
                  <a:pt x="10743" y="34931"/>
                </a:lnTo>
                <a:lnTo>
                  <a:pt x="11218" y="35242"/>
                </a:lnTo>
                <a:lnTo>
                  <a:pt x="11656" y="35589"/>
                </a:lnTo>
                <a:lnTo>
                  <a:pt x="12095" y="35955"/>
                </a:lnTo>
                <a:lnTo>
                  <a:pt x="12515" y="36320"/>
                </a:lnTo>
                <a:lnTo>
                  <a:pt x="12917" y="36722"/>
                </a:lnTo>
                <a:lnTo>
                  <a:pt x="13319" y="37124"/>
                </a:lnTo>
                <a:lnTo>
                  <a:pt x="13684" y="37562"/>
                </a:lnTo>
                <a:lnTo>
                  <a:pt x="14031" y="38001"/>
                </a:lnTo>
                <a:lnTo>
                  <a:pt x="14360" y="38457"/>
                </a:lnTo>
                <a:lnTo>
                  <a:pt x="14689" y="38932"/>
                </a:lnTo>
                <a:lnTo>
                  <a:pt x="14981" y="39426"/>
                </a:lnTo>
                <a:lnTo>
                  <a:pt x="15255" y="39919"/>
                </a:lnTo>
                <a:lnTo>
                  <a:pt x="15511" y="40430"/>
                </a:lnTo>
                <a:lnTo>
                  <a:pt x="15749" y="40942"/>
                </a:lnTo>
                <a:lnTo>
                  <a:pt x="16534" y="42751"/>
                </a:lnTo>
                <a:lnTo>
                  <a:pt x="29944" y="39828"/>
                </a:lnTo>
                <a:lnTo>
                  <a:pt x="29907" y="37873"/>
                </a:lnTo>
                <a:lnTo>
                  <a:pt x="29907" y="37306"/>
                </a:lnTo>
                <a:lnTo>
                  <a:pt x="29926" y="36740"/>
                </a:lnTo>
                <a:lnTo>
                  <a:pt x="29980" y="36155"/>
                </a:lnTo>
                <a:lnTo>
                  <a:pt x="30035" y="35607"/>
                </a:lnTo>
                <a:lnTo>
                  <a:pt x="30127" y="35041"/>
                </a:lnTo>
                <a:lnTo>
                  <a:pt x="30254" y="34493"/>
                </a:lnTo>
                <a:lnTo>
                  <a:pt x="30382" y="33927"/>
                </a:lnTo>
                <a:lnTo>
                  <a:pt x="30547" y="33397"/>
                </a:lnTo>
                <a:lnTo>
                  <a:pt x="30729" y="32849"/>
                </a:lnTo>
                <a:lnTo>
                  <a:pt x="30930" y="32337"/>
                </a:lnTo>
                <a:lnTo>
                  <a:pt x="31150" y="31807"/>
                </a:lnTo>
                <a:lnTo>
                  <a:pt x="31405" y="31314"/>
                </a:lnTo>
                <a:lnTo>
                  <a:pt x="31679" y="30803"/>
                </a:lnTo>
                <a:lnTo>
                  <a:pt x="31972" y="30328"/>
                </a:lnTo>
                <a:lnTo>
                  <a:pt x="32282" y="29853"/>
                </a:lnTo>
                <a:lnTo>
                  <a:pt x="32629" y="29396"/>
                </a:lnTo>
                <a:lnTo>
                  <a:pt x="32922" y="29012"/>
                </a:lnTo>
                <a:lnTo>
                  <a:pt x="33214" y="28610"/>
                </a:lnTo>
                <a:lnTo>
                  <a:pt x="33470" y="28208"/>
                </a:lnTo>
                <a:lnTo>
                  <a:pt x="33744" y="27788"/>
                </a:lnTo>
                <a:lnTo>
                  <a:pt x="33981" y="27368"/>
                </a:lnTo>
                <a:lnTo>
                  <a:pt x="34237" y="26948"/>
                </a:lnTo>
                <a:lnTo>
                  <a:pt x="34456" y="26528"/>
                </a:lnTo>
                <a:lnTo>
                  <a:pt x="34676" y="26089"/>
                </a:lnTo>
                <a:lnTo>
                  <a:pt x="34877" y="25632"/>
                </a:lnTo>
                <a:lnTo>
                  <a:pt x="35078" y="25194"/>
                </a:lnTo>
                <a:lnTo>
                  <a:pt x="35260" y="24737"/>
                </a:lnTo>
                <a:lnTo>
                  <a:pt x="35425" y="24280"/>
                </a:lnTo>
                <a:lnTo>
                  <a:pt x="35589" y="23824"/>
                </a:lnTo>
                <a:lnTo>
                  <a:pt x="35735" y="23349"/>
                </a:lnTo>
                <a:lnTo>
                  <a:pt x="35863" y="22874"/>
                </a:lnTo>
                <a:lnTo>
                  <a:pt x="35973" y="22399"/>
                </a:lnTo>
                <a:lnTo>
                  <a:pt x="36082" y="21905"/>
                </a:lnTo>
                <a:lnTo>
                  <a:pt x="36174" y="21430"/>
                </a:lnTo>
                <a:lnTo>
                  <a:pt x="36265" y="20937"/>
                </a:lnTo>
                <a:lnTo>
                  <a:pt x="36320" y="20444"/>
                </a:lnTo>
                <a:lnTo>
                  <a:pt x="36375" y="19951"/>
                </a:lnTo>
                <a:lnTo>
                  <a:pt x="36430" y="19457"/>
                </a:lnTo>
                <a:lnTo>
                  <a:pt x="36448" y="18946"/>
                </a:lnTo>
                <a:lnTo>
                  <a:pt x="36466" y="18453"/>
                </a:lnTo>
                <a:lnTo>
                  <a:pt x="36466" y="17941"/>
                </a:lnTo>
                <a:lnTo>
                  <a:pt x="36448" y="17448"/>
                </a:lnTo>
                <a:lnTo>
                  <a:pt x="36411" y="16936"/>
                </a:lnTo>
                <a:lnTo>
                  <a:pt x="36375" y="16425"/>
                </a:lnTo>
                <a:lnTo>
                  <a:pt x="36320" y="15913"/>
                </a:lnTo>
                <a:lnTo>
                  <a:pt x="36247" y="15402"/>
                </a:lnTo>
                <a:lnTo>
                  <a:pt x="36155" y="14890"/>
                </a:lnTo>
                <a:lnTo>
                  <a:pt x="36046" y="14379"/>
                </a:lnTo>
                <a:lnTo>
                  <a:pt x="35936" y="13885"/>
                </a:lnTo>
                <a:lnTo>
                  <a:pt x="35808" y="13429"/>
                </a:lnTo>
                <a:lnTo>
                  <a:pt x="35680" y="12954"/>
                </a:lnTo>
                <a:lnTo>
                  <a:pt x="35534" y="12497"/>
                </a:lnTo>
                <a:lnTo>
                  <a:pt x="35388" y="12058"/>
                </a:lnTo>
                <a:lnTo>
                  <a:pt x="35224" y="11602"/>
                </a:lnTo>
                <a:lnTo>
                  <a:pt x="35041" y="11163"/>
                </a:lnTo>
                <a:lnTo>
                  <a:pt x="34858" y="10725"/>
                </a:lnTo>
                <a:lnTo>
                  <a:pt x="34657" y="10304"/>
                </a:lnTo>
                <a:lnTo>
                  <a:pt x="34438" y="9884"/>
                </a:lnTo>
                <a:lnTo>
                  <a:pt x="34219" y="9464"/>
                </a:lnTo>
                <a:lnTo>
                  <a:pt x="34000" y="9062"/>
                </a:lnTo>
                <a:lnTo>
                  <a:pt x="33762" y="8660"/>
                </a:lnTo>
                <a:lnTo>
                  <a:pt x="33506" y="8277"/>
                </a:lnTo>
                <a:lnTo>
                  <a:pt x="33251" y="7893"/>
                </a:lnTo>
                <a:lnTo>
                  <a:pt x="32977" y="7509"/>
                </a:lnTo>
                <a:lnTo>
                  <a:pt x="32703" y="7144"/>
                </a:lnTo>
                <a:lnTo>
                  <a:pt x="32429" y="6797"/>
                </a:lnTo>
                <a:lnTo>
                  <a:pt x="32136" y="6431"/>
                </a:lnTo>
                <a:lnTo>
                  <a:pt x="31826" y="6084"/>
                </a:lnTo>
                <a:lnTo>
                  <a:pt x="31515" y="5755"/>
                </a:lnTo>
                <a:lnTo>
                  <a:pt x="31204" y="5427"/>
                </a:lnTo>
                <a:lnTo>
                  <a:pt x="30876" y="5098"/>
                </a:lnTo>
                <a:lnTo>
                  <a:pt x="30547" y="4787"/>
                </a:lnTo>
                <a:lnTo>
                  <a:pt x="30218" y="4495"/>
                </a:lnTo>
                <a:lnTo>
                  <a:pt x="29871" y="4203"/>
                </a:lnTo>
                <a:lnTo>
                  <a:pt x="29505" y="3910"/>
                </a:lnTo>
                <a:lnTo>
                  <a:pt x="29140" y="3636"/>
                </a:lnTo>
                <a:lnTo>
                  <a:pt x="28775" y="3362"/>
                </a:lnTo>
                <a:lnTo>
                  <a:pt x="28409" y="3106"/>
                </a:lnTo>
                <a:lnTo>
                  <a:pt x="28026" y="2869"/>
                </a:lnTo>
                <a:lnTo>
                  <a:pt x="27642" y="2613"/>
                </a:lnTo>
                <a:lnTo>
                  <a:pt x="27258" y="2394"/>
                </a:lnTo>
                <a:lnTo>
                  <a:pt x="26856" y="2175"/>
                </a:lnTo>
                <a:lnTo>
                  <a:pt x="26454" y="1955"/>
                </a:lnTo>
                <a:lnTo>
                  <a:pt x="26034" y="1754"/>
                </a:lnTo>
                <a:lnTo>
                  <a:pt x="25632" y="1572"/>
                </a:lnTo>
                <a:lnTo>
                  <a:pt x="25212" y="1389"/>
                </a:lnTo>
                <a:lnTo>
                  <a:pt x="24792" y="1225"/>
                </a:lnTo>
                <a:lnTo>
                  <a:pt x="24354" y="1060"/>
                </a:lnTo>
                <a:lnTo>
                  <a:pt x="23933" y="914"/>
                </a:lnTo>
                <a:lnTo>
                  <a:pt x="23495" y="786"/>
                </a:lnTo>
                <a:lnTo>
                  <a:pt x="23056" y="658"/>
                </a:lnTo>
                <a:lnTo>
                  <a:pt x="22600" y="530"/>
                </a:lnTo>
                <a:lnTo>
                  <a:pt x="22161" y="421"/>
                </a:lnTo>
                <a:lnTo>
                  <a:pt x="21704" y="329"/>
                </a:lnTo>
                <a:lnTo>
                  <a:pt x="21248" y="256"/>
                </a:lnTo>
                <a:lnTo>
                  <a:pt x="20791" y="183"/>
                </a:lnTo>
                <a:lnTo>
                  <a:pt x="20334" y="129"/>
                </a:lnTo>
                <a:lnTo>
                  <a:pt x="19878" y="74"/>
                </a:lnTo>
                <a:lnTo>
                  <a:pt x="19403" y="37"/>
                </a:lnTo>
                <a:lnTo>
                  <a:pt x="18946" y="19"/>
                </a:lnTo>
                <a:lnTo>
                  <a:pt x="18471" y="1"/>
                </a:lnTo>
                <a:close/>
              </a:path>
            </a:pathLst>
          </a:custGeom>
          <a:solidFill>
            <a:srgbClr val="FCBF4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995;p31">
            <a:extLst>
              <a:ext uri="{FF2B5EF4-FFF2-40B4-BE49-F238E27FC236}">
                <a16:creationId xmlns:a16="http://schemas.microsoft.com/office/drawing/2014/main" id="{E50ECB7A-2FC4-9073-2317-AD91CD9F24BC}"/>
              </a:ext>
            </a:extLst>
          </p:cNvPr>
          <p:cNvSpPr/>
          <p:nvPr/>
        </p:nvSpPr>
        <p:spPr>
          <a:xfrm>
            <a:off x="3483190" y="2825458"/>
            <a:ext cx="200403" cy="469291"/>
          </a:xfrm>
          <a:custGeom>
            <a:avLst/>
            <a:gdLst/>
            <a:ahLst/>
            <a:cxnLst/>
            <a:rect l="l" t="t" r="r" b="b"/>
            <a:pathLst>
              <a:path w="10451" h="25450" extrusionOk="0">
                <a:moveTo>
                  <a:pt x="421" y="1"/>
                </a:moveTo>
                <a:lnTo>
                  <a:pt x="347" y="19"/>
                </a:lnTo>
                <a:lnTo>
                  <a:pt x="256" y="37"/>
                </a:lnTo>
                <a:lnTo>
                  <a:pt x="183" y="74"/>
                </a:lnTo>
                <a:lnTo>
                  <a:pt x="128" y="129"/>
                </a:lnTo>
                <a:lnTo>
                  <a:pt x="73" y="183"/>
                </a:lnTo>
                <a:lnTo>
                  <a:pt x="37" y="257"/>
                </a:lnTo>
                <a:lnTo>
                  <a:pt x="0" y="330"/>
                </a:lnTo>
                <a:lnTo>
                  <a:pt x="0" y="403"/>
                </a:lnTo>
                <a:lnTo>
                  <a:pt x="0" y="494"/>
                </a:lnTo>
                <a:lnTo>
                  <a:pt x="19" y="567"/>
                </a:lnTo>
                <a:lnTo>
                  <a:pt x="9647" y="25194"/>
                </a:lnTo>
                <a:lnTo>
                  <a:pt x="9720" y="25304"/>
                </a:lnTo>
                <a:lnTo>
                  <a:pt x="9811" y="25377"/>
                </a:lnTo>
                <a:lnTo>
                  <a:pt x="9921" y="25432"/>
                </a:lnTo>
                <a:lnTo>
                  <a:pt x="10048" y="25450"/>
                </a:lnTo>
                <a:lnTo>
                  <a:pt x="10122" y="25450"/>
                </a:lnTo>
                <a:lnTo>
                  <a:pt x="10195" y="25413"/>
                </a:lnTo>
                <a:lnTo>
                  <a:pt x="10268" y="25377"/>
                </a:lnTo>
                <a:lnTo>
                  <a:pt x="10341" y="25340"/>
                </a:lnTo>
                <a:lnTo>
                  <a:pt x="10377" y="25267"/>
                </a:lnTo>
                <a:lnTo>
                  <a:pt x="10414" y="25194"/>
                </a:lnTo>
                <a:lnTo>
                  <a:pt x="10450" y="25121"/>
                </a:lnTo>
                <a:lnTo>
                  <a:pt x="10450" y="25048"/>
                </a:lnTo>
                <a:lnTo>
                  <a:pt x="10450" y="24957"/>
                </a:lnTo>
                <a:lnTo>
                  <a:pt x="10432" y="24884"/>
                </a:lnTo>
                <a:lnTo>
                  <a:pt x="804" y="275"/>
                </a:lnTo>
                <a:lnTo>
                  <a:pt x="768" y="202"/>
                </a:lnTo>
                <a:lnTo>
                  <a:pt x="713" y="129"/>
                </a:lnTo>
                <a:lnTo>
                  <a:pt x="658" y="74"/>
                </a:lnTo>
                <a:lnTo>
                  <a:pt x="585" y="37"/>
                </a:lnTo>
                <a:lnTo>
                  <a:pt x="512" y="19"/>
                </a:lnTo>
                <a:lnTo>
                  <a:pt x="421"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996;p31">
            <a:extLst>
              <a:ext uri="{FF2B5EF4-FFF2-40B4-BE49-F238E27FC236}">
                <a16:creationId xmlns:a16="http://schemas.microsoft.com/office/drawing/2014/main" id="{D0488AA7-637A-51C3-798C-B44AA8EF5F2F}"/>
              </a:ext>
            </a:extLst>
          </p:cNvPr>
          <p:cNvSpPr/>
          <p:nvPr/>
        </p:nvSpPr>
        <p:spPr>
          <a:xfrm>
            <a:off x="3732970" y="2773587"/>
            <a:ext cx="43452" cy="501966"/>
          </a:xfrm>
          <a:custGeom>
            <a:avLst/>
            <a:gdLst/>
            <a:ahLst/>
            <a:cxnLst/>
            <a:rect l="l" t="t" r="r" b="b"/>
            <a:pathLst>
              <a:path w="2266" h="27222" extrusionOk="0">
                <a:moveTo>
                  <a:pt x="311" y="0"/>
                </a:moveTo>
                <a:lnTo>
                  <a:pt x="238" y="37"/>
                </a:lnTo>
                <a:lnTo>
                  <a:pt x="165" y="73"/>
                </a:lnTo>
                <a:lnTo>
                  <a:pt x="110" y="128"/>
                </a:lnTo>
                <a:lnTo>
                  <a:pt x="55" y="201"/>
                </a:lnTo>
                <a:lnTo>
                  <a:pt x="19" y="274"/>
                </a:lnTo>
                <a:lnTo>
                  <a:pt x="0" y="347"/>
                </a:lnTo>
                <a:lnTo>
                  <a:pt x="0" y="439"/>
                </a:lnTo>
                <a:lnTo>
                  <a:pt x="1425" y="26820"/>
                </a:lnTo>
                <a:lnTo>
                  <a:pt x="1444" y="26911"/>
                </a:lnTo>
                <a:lnTo>
                  <a:pt x="1480" y="26984"/>
                </a:lnTo>
                <a:lnTo>
                  <a:pt x="1517" y="27039"/>
                </a:lnTo>
                <a:lnTo>
                  <a:pt x="1553" y="27094"/>
                </a:lnTo>
                <a:lnTo>
                  <a:pt x="1626" y="27148"/>
                </a:lnTo>
                <a:lnTo>
                  <a:pt x="1699" y="27185"/>
                </a:lnTo>
                <a:lnTo>
                  <a:pt x="1773" y="27203"/>
                </a:lnTo>
                <a:lnTo>
                  <a:pt x="1846" y="27222"/>
                </a:lnTo>
                <a:lnTo>
                  <a:pt x="1864" y="27222"/>
                </a:lnTo>
                <a:lnTo>
                  <a:pt x="1955" y="27203"/>
                </a:lnTo>
                <a:lnTo>
                  <a:pt x="2028" y="27167"/>
                </a:lnTo>
                <a:lnTo>
                  <a:pt x="2101" y="27130"/>
                </a:lnTo>
                <a:lnTo>
                  <a:pt x="2156" y="27075"/>
                </a:lnTo>
                <a:lnTo>
                  <a:pt x="2211" y="27021"/>
                </a:lnTo>
                <a:lnTo>
                  <a:pt x="2248" y="26947"/>
                </a:lnTo>
                <a:lnTo>
                  <a:pt x="2266" y="26856"/>
                </a:lnTo>
                <a:lnTo>
                  <a:pt x="2266" y="26783"/>
                </a:lnTo>
                <a:lnTo>
                  <a:pt x="823" y="384"/>
                </a:lnTo>
                <a:lnTo>
                  <a:pt x="823" y="311"/>
                </a:lnTo>
                <a:lnTo>
                  <a:pt x="786" y="220"/>
                </a:lnTo>
                <a:lnTo>
                  <a:pt x="749" y="146"/>
                </a:lnTo>
                <a:lnTo>
                  <a:pt x="695" y="92"/>
                </a:lnTo>
                <a:lnTo>
                  <a:pt x="622" y="37"/>
                </a:lnTo>
                <a:lnTo>
                  <a:pt x="548" y="19"/>
                </a:lnTo>
                <a:lnTo>
                  <a:pt x="475"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997;p31">
            <a:extLst>
              <a:ext uri="{FF2B5EF4-FFF2-40B4-BE49-F238E27FC236}">
                <a16:creationId xmlns:a16="http://schemas.microsoft.com/office/drawing/2014/main" id="{CDD1B144-979A-E475-E959-E0767155D620}"/>
              </a:ext>
            </a:extLst>
          </p:cNvPr>
          <p:cNvSpPr/>
          <p:nvPr/>
        </p:nvSpPr>
        <p:spPr>
          <a:xfrm>
            <a:off x="3684628" y="3367845"/>
            <a:ext cx="125082" cy="81540"/>
          </a:xfrm>
          <a:custGeom>
            <a:avLst/>
            <a:gdLst/>
            <a:ahLst/>
            <a:cxnLst/>
            <a:rect l="l" t="t" r="r" b="b"/>
            <a:pathLst>
              <a:path w="6523" h="4422" extrusionOk="0">
                <a:moveTo>
                  <a:pt x="6321" y="0"/>
                </a:moveTo>
                <a:lnTo>
                  <a:pt x="0" y="1370"/>
                </a:lnTo>
                <a:lnTo>
                  <a:pt x="128" y="1937"/>
                </a:lnTo>
                <a:lnTo>
                  <a:pt x="219" y="2247"/>
                </a:lnTo>
                <a:lnTo>
                  <a:pt x="329" y="2540"/>
                </a:lnTo>
                <a:lnTo>
                  <a:pt x="457" y="2832"/>
                </a:lnTo>
                <a:lnTo>
                  <a:pt x="640" y="3088"/>
                </a:lnTo>
                <a:lnTo>
                  <a:pt x="822" y="3325"/>
                </a:lnTo>
                <a:lnTo>
                  <a:pt x="1023" y="3545"/>
                </a:lnTo>
                <a:lnTo>
                  <a:pt x="1261" y="3745"/>
                </a:lnTo>
                <a:lnTo>
                  <a:pt x="1498" y="3928"/>
                </a:lnTo>
                <a:lnTo>
                  <a:pt x="1772" y="4074"/>
                </a:lnTo>
                <a:lnTo>
                  <a:pt x="2046" y="4202"/>
                </a:lnTo>
                <a:lnTo>
                  <a:pt x="2339" y="4312"/>
                </a:lnTo>
                <a:lnTo>
                  <a:pt x="2631" y="4367"/>
                </a:lnTo>
                <a:lnTo>
                  <a:pt x="2942" y="4421"/>
                </a:lnTo>
                <a:lnTo>
                  <a:pt x="3252" y="4421"/>
                </a:lnTo>
                <a:lnTo>
                  <a:pt x="3563" y="4403"/>
                </a:lnTo>
                <a:lnTo>
                  <a:pt x="3892" y="4348"/>
                </a:lnTo>
                <a:lnTo>
                  <a:pt x="4019" y="4330"/>
                </a:lnTo>
                <a:lnTo>
                  <a:pt x="4348" y="4239"/>
                </a:lnTo>
                <a:lnTo>
                  <a:pt x="4641" y="4129"/>
                </a:lnTo>
                <a:lnTo>
                  <a:pt x="4915" y="3983"/>
                </a:lnTo>
                <a:lnTo>
                  <a:pt x="5170" y="3819"/>
                </a:lnTo>
                <a:lnTo>
                  <a:pt x="5426" y="3636"/>
                </a:lnTo>
                <a:lnTo>
                  <a:pt x="5645" y="3417"/>
                </a:lnTo>
                <a:lnTo>
                  <a:pt x="5846" y="3197"/>
                </a:lnTo>
                <a:lnTo>
                  <a:pt x="6011" y="2942"/>
                </a:lnTo>
                <a:lnTo>
                  <a:pt x="6175" y="2686"/>
                </a:lnTo>
                <a:lnTo>
                  <a:pt x="6303" y="2412"/>
                </a:lnTo>
                <a:lnTo>
                  <a:pt x="6394" y="2120"/>
                </a:lnTo>
                <a:lnTo>
                  <a:pt x="6468" y="1827"/>
                </a:lnTo>
                <a:lnTo>
                  <a:pt x="6504" y="1517"/>
                </a:lnTo>
                <a:lnTo>
                  <a:pt x="6522" y="1206"/>
                </a:lnTo>
                <a:lnTo>
                  <a:pt x="6504" y="895"/>
                </a:lnTo>
                <a:lnTo>
                  <a:pt x="6449" y="567"/>
                </a:lnTo>
                <a:lnTo>
                  <a:pt x="6321" y="0"/>
                </a:lnTo>
                <a:close/>
              </a:path>
            </a:pathLst>
          </a:custGeom>
          <a:solidFill>
            <a:srgbClr val="56CD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998;p31">
            <a:extLst>
              <a:ext uri="{FF2B5EF4-FFF2-40B4-BE49-F238E27FC236}">
                <a16:creationId xmlns:a16="http://schemas.microsoft.com/office/drawing/2014/main" id="{BED37127-4AE0-BC76-817E-F5E7585E35E0}"/>
              </a:ext>
            </a:extLst>
          </p:cNvPr>
          <p:cNvSpPr/>
          <p:nvPr/>
        </p:nvSpPr>
        <p:spPr>
          <a:xfrm>
            <a:off x="3576383" y="3233087"/>
            <a:ext cx="303394" cy="142852"/>
          </a:xfrm>
          <a:custGeom>
            <a:avLst/>
            <a:gdLst/>
            <a:ahLst/>
            <a:cxnLst/>
            <a:rect l="l" t="t" r="r" b="b"/>
            <a:pathLst>
              <a:path w="15822" h="7747" extrusionOk="0">
                <a:moveTo>
                  <a:pt x="14250" y="1"/>
                </a:moveTo>
                <a:lnTo>
                  <a:pt x="14067" y="19"/>
                </a:lnTo>
                <a:lnTo>
                  <a:pt x="731" y="2905"/>
                </a:lnTo>
                <a:lnTo>
                  <a:pt x="548" y="2960"/>
                </a:lnTo>
                <a:lnTo>
                  <a:pt x="384" y="3052"/>
                </a:lnTo>
                <a:lnTo>
                  <a:pt x="256" y="3161"/>
                </a:lnTo>
                <a:lnTo>
                  <a:pt x="146" y="3307"/>
                </a:lnTo>
                <a:lnTo>
                  <a:pt x="73" y="3453"/>
                </a:lnTo>
                <a:lnTo>
                  <a:pt x="18" y="3636"/>
                </a:lnTo>
                <a:lnTo>
                  <a:pt x="0" y="3801"/>
                </a:lnTo>
                <a:lnTo>
                  <a:pt x="18" y="3983"/>
                </a:lnTo>
                <a:lnTo>
                  <a:pt x="694" y="7034"/>
                </a:lnTo>
                <a:lnTo>
                  <a:pt x="749" y="7217"/>
                </a:lnTo>
                <a:lnTo>
                  <a:pt x="840" y="7363"/>
                </a:lnTo>
                <a:lnTo>
                  <a:pt x="950" y="7509"/>
                </a:lnTo>
                <a:lnTo>
                  <a:pt x="1078" y="7619"/>
                </a:lnTo>
                <a:lnTo>
                  <a:pt x="1242" y="7692"/>
                </a:lnTo>
                <a:lnTo>
                  <a:pt x="1407" y="7747"/>
                </a:lnTo>
                <a:lnTo>
                  <a:pt x="1589" y="7747"/>
                </a:lnTo>
                <a:lnTo>
                  <a:pt x="1772" y="7728"/>
                </a:lnTo>
                <a:lnTo>
                  <a:pt x="15109" y="4842"/>
                </a:lnTo>
                <a:lnTo>
                  <a:pt x="15291" y="4787"/>
                </a:lnTo>
                <a:lnTo>
                  <a:pt x="15438" y="4696"/>
                </a:lnTo>
                <a:lnTo>
                  <a:pt x="15565" y="4586"/>
                </a:lnTo>
                <a:lnTo>
                  <a:pt x="15675" y="4440"/>
                </a:lnTo>
                <a:lnTo>
                  <a:pt x="15766" y="4294"/>
                </a:lnTo>
                <a:lnTo>
                  <a:pt x="15803" y="4129"/>
                </a:lnTo>
                <a:lnTo>
                  <a:pt x="15821" y="3947"/>
                </a:lnTo>
                <a:lnTo>
                  <a:pt x="15803" y="3764"/>
                </a:lnTo>
                <a:lnTo>
                  <a:pt x="15145" y="713"/>
                </a:lnTo>
                <a:lnTo>
                  <a:pt x="15090" y="530"/>
                </a:lnTo>
                <a:lnTo>
                  <a:pt x="14999" y="384"/>
                </a:lnTo>
                <a:lnTo>
                  <a:pt x="14889" y="238"/>
                </a:lnTo>
                <a:lnTo>
                  <a:pt x="14743" y="147"/>
                </a:lnTo>
                <a:lnTo>
                  <a:pt x="14597" y="55"/>
                </a:lnTo>
                <a:lnTo>
                  <a:pt x="14433" y="19"/>
                </a:lnTo>
                <a:lnTo>
                  <a:pt x="14250" y="1"/>
                </a:lnTo>
                <a:close/>
              </a:path>
            </a:pathLst>
          </a:custGeom>
          <a:solidFill>
            <a:srgbClr val="0062C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999;p31">
            <a:extLst>
              <a:ext uri="{FF2B5EF4-FFF2-40B4-BE49-F238E27FC236}">
                <a16:creationId xmlns:a16="http://schemas.microsoft.com/office/drawing/2014/main" id="{BF3B3448-34BF-247D-7CBB-F3AB1B907114}"/>
              </a:ext>
            </a:extLst>
          </p:cNvPr>
          <p:cNvSpPr/>
          <p:nvPr/>
        </p:nvSpPr>
        <p:spPr>
          <a:xfrm>
            <a:off x="3613853" y="3314609"/>
            <a:ext cx="260672" cy="122642"/>
          </a:xfrm>
          <a:custGeom>
            <a:avLst/>
            <a:gdLst/>
            <a:ahLst/>
            <a:cxnLst/>
            <a:rect l="l" t="t" r="r" b="b"/>
            <a:pathLst>
              <a:path w="13594" h="6651" extrusionOk="0">
                <a:moveTo>
                  <a:pt x="12168" y="1"/>
                </a:moveTo>
                <a:lnTo>
                  <a:pt x="11985" y="19"/>
                </a:lnTo>
                <a:lnTo>
                  <a:pt x="732" y="2467"/>
                </a:lnTo>
                <a:lnTo>
                  <a:pt x="549" y="2522"/>
                </a:lnTo>
                <a:lnTo>
                  <a:pt x="384" y="2613"/>
                </a:lnTo>
                <a:lnTo>
                  <a:pt x="257" y="2723"/>
                </a:lnTo>
                <a:lnTo>
                  <a:pt x="147" y="2851"/>
                </a:lnTo>
                <a:lnTo>
                  <a:pt x="74" y="3015"/>
                </a:lnTo>
                <a:lnTo>
                  <a:pt x="19" y="3180"/>
                </a:lnTo>
                <a:lnTo>
                  <a:pt x="1" y="3362"/>
                </a:lnTo>
                <a:lnTo>
                  <a:pt x="37" y="3545"/>
                </a:lnTo>
                <a:lnTo>
                  <a:pt x="549" y="5920"/>
                </a:lnTo>
                <a:lnTo>
                  <a:pt x="604" y="6103"/>
                </a:lnTo>
                <a:lnTo>
                  <a:pt x="695" y="6249"/>
                </a:lnTo>
                <a:lnTo>
                  <a:pt x="805" y="6395"/>
                </a:lnTo>
                <a:lnTo>
                  <a:pt x="933" y="6505"/>
                </a:lnTo>
                <a:lnTo>
                  <a:pt x="1097" y="6578"/>
                </a:lnTo>
                <a:lnTo>
                  <a:pt x="1261" y="6632"/>
                </a:lnTo>
                <a:lnTo>
                  <a:pt x="1444" y="6651"/>
                </a:lnTo>
                <a:lnTo>
                  <a:pt x="1627" y="6614"/>
                </a:lnTo>
                <a:lnTo>
                  <a:pt x="12881" y="4184"/>
                </a:lnTo>
                <a:lnTo>
                  <a:pt x="13045" y="4130"/>
                </a:lnTo>
                <a:lnTo>
                  <a:pt x="13210" y="4038"/>
                </a:lnTo>
                <a:lnTo>
                  <a:pt x="13337" y="3929"/>
                </a:lnTo>
                <a:lnTo>
                  <a:pt x="13447" y="3782"/>
                </a:lnTo>
                <a:lnTo>
                  <a:pt x="13538" y="3636"/>
                </a:lnTo>
                <a:lnTo>
                  <a:pt x="13575" y="3454"/>
                </a:lnTo>
                <a:lnTo>
                  <a:pt x="13593" y="3289"/>
                </a:lnTo>
                <a:lnTo>
                  <a:pt x="13575" y="3107"/>
                </a:lnTo>
                <a:lnTo>
                  <a:pt x="13063" y="713"/>
                </a:lnTo>
                <a:lnTo>
                  <a:pt x="13009" y="549"/>
                </a:lnTo>
                <a:lnTo>
                  <a:pt x="12917" y="384"/>
                </a:lnTo>
                <a:lnTo>
                  <a:pt x="12789" y="257"/>
                </a:lnTo>
                <a:lnTo>
                  <a:pt x="12661" y="147"/>
                </a:lnTo>
                <a:lnTo>
                  <a:pt x="12497" y="74"/>
                </a:lnTo>
                <a:lnTo>
                  <a:pt x="12333" y="19"/>
                </a:lnTo>
                <a:lnTo>
                  <a:pt x="12168" y="1"/>
                </a:lnTo>
                <a:close/>
              </a:path>
            </a:pathLst>
          </a:custGeom>
          <a:solidFill>
            <a:srgbClr val="0062C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000;p31">
            <a:extLst>
              <a:ext uri="{FF2B5EF4-FFF2-40B4-BE49-F238E27FC236}">
                <a16:creationId xmlns:a16="http://schemas.microsoft.com/office/drawing/2014/main" id="{421625A9-0BBE-C968-E401-A0AB709F4DA4}"/>
              </a:ext>
            </a:extLst>
          </p:cNvPr>
          <p:cNvSpPr/>
          <p:nvPr/>
        </p:nvSpPr>
        <p:spPr>
          <a:xfrm>
            <a:off x="3496153" y="2295556"/>
            <a:ext cx="29798" cy="91645"/>
          </a:xfrm>
          <a:custGeom>
            <a:avLst/>
            <a:gdLst/>
            <a:ahLst/>
            <a:cxnLst/>
            <a:rect l="l" t="t" r="r" b="b"/>
            <a:pathLst>
              <a:path w="1554" h="4970" extrusionOk="0">
                <a:moveTo>
                  <a:pt x="293" y="0"/>
                </a:moveTo>
                <a:lnTo>
                  <a:pt x="238" y="19"/>
                </a:lnTo>
                <a:lnTo>
                  <a:pt x="183" y="37"/>
                </a:lnTo>
                <a:lnTo>
                  <a:pt x="128" y="55"/>
                </a:lnTo>
                <a:lnTo>
                  <a:pt x="73" y="92"/>
                </a:lnTo>
                <a:lnTo>
                  <a:pt x="37" y="146"/>
                </a:lnTo>
                <a:lnTo>
                  <a:pt x="19" y="201"/>
                </a:lnTo>
                <a:lnTo>
                  <a:pt x="0" y="256"/>
                </a:lnTo>
                <a:lnTo>
                  <a:pt x="0" y="311"/>
                </a:lnTo>
                <a:lnTo>
                  <a:pt x="0" y="384"/>
                </a:lnTo>
                <a:lnTo>
                  <a:pt x="950" y="4732"/>
                </a:lnTo>
                <a:lnTo>
                  <a:pt x="987" y="4823"/>
                </a:lnTo>
                <a:lnTo>
                  <a:pt x="1060" y="4915"/>
                </a:lnTo>
                <a:lnTo>
                  <a:pt x="1151" y="4951"/>
                </a:lnTo>
                <a:lnTo>
                  <a:pt x="1243" y="4970"/>
                </a:lnTo>
                <a:lnTo>
                  <a:pt x="1316" y="4970"/>
                </a:lnTo>
                <a:lnTo>
                  <a:pt x="1371" y="4951"/>
                </a:lnTo>
                <a:lnTo>
                  <a:pt x="1425" y="4915"/>
                </a:lnTo>
                <a:lnTo>
                  <a:pt x="1480" y="4878"/>
                </a:lnTo>
                <a:lnTo>
                  <a:pt x="1517" y="4842"/>
                </a:lnTo>
                <a:lnTo>
                  <a:pt x="1535" y="4787"/>
                </a:lnTo>
                <a:lnTo>
                  <a:pt x="1553" y="4714"/>
                </a:lnTo>
                <a:lnTo>
                  <a:pt x="1553" y="4659"/>
                </a:lnTo>
                <a:lnTo>
                  <a:pt x="1553" y="4604"/>
                </a:lnTo>
                <a:lnTo>
                  <a:pt x="603" y="256"/>
                </a:lnTo>
                <a:lnTo>
                  <a:pt x="585" y="183"/>
                </a:lnTo>
                <a:lnTo>
                  <a:pt x="567" y="128"/>
                </a:lnTo>
                <a:lnTo>
                  <a:pt x="512" y="92"/>
                </a:lnTo>
                <a:lnTo>
                  <a:pt x="475" y="55"/>
                </a:lnTo>
                <a:lnTo>
                  <a:pt x="421" y="19"/>
                </a:lnTo>
                <a:lnTo>
                  <a:pt x="366" y="19"/>
                </a:lnTo>
                <a:lnTo>
                  <a:pt x="293" y="0"/>
                </a:lnTo>
                <a:close/>
              </a:path>
            </a:pathLst>
          </a:custGeom>
          <a:solidFill>
            <a:srgbClr val="06004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001;p31">
            <a:extLst>
              <a:ext uri="{FF2B5EF4-FFF2-40B4-BE49-F238E27FC236}">
                <a16:creationId xmlns:a16="http://schemas.microsoft.com/office/drawing/2014/main" id="{6992B8E6-49F8-1131-7C12-015D7E4277BF}"/>
              </a:ext>
            </a:extLst>
          </p:cNvPr>
          <p:cNvSpPr/>
          <p:nvPr/>
        </p:nvSpPr>
        <p:spPr>
          <a:xfrm>
            <a:off x="3307677" y="2367636"/>
            <a:ext cx="56414" cy="81890"/>
          </a:xfrm>
          <a:custGeom>
            <a:avLst/>
            <a:gdLst/>
            <a:ahLst/>
            <a:cxnLst/>
            <a:rect l="l" t="t" r="r" b="b"/>
            <a:pathLst>
              <a:path w="2942" h="4441" extrusionOk="0">
                <a:moveTo>
                  <a:pt x="275" y="1"/>
                </a:moveTo>
                <a:lnTo>
                  <a:pt x="220" y="19"/>
                </a:lnTo>
                <a:lnTo>
                  <a:pt x="165" y="56"/>
                </a:lnTo>
                <a:lnTo>
                  <a:pt x="110" y="92"/>
                </a:lnTo>
                <a:lnTo>
                  <a:pt x="74" y="129"/>
                </a:lnTo>
                <a:lnTo>
                  <a:pt x="37" y="184"/>
                </a:lnTo>
                <a:lnTo>
                  <a:pt x="19" y="238"/>
                </a:lnTo>
                <a:lnTo>
                  <a:pt x="0" y="311"/>
                </a:lnTo>
                <a:lnTo>
                  <a:pt x="0" y="366"/>
                </a:lnTo>
                <a:lnTo>
                  <a:pt x="19" y="421"/>
                </a:lnTo>
                <a:lnTo>
                  <a:pt x="55" y="476"/>
                </a:lnTo>
                <a:lnTo>
                  <a:pt x="2357" y="4294"/>
                </a:lnTo>
                <a:lnTo>
                  <a:pt x="2412" y="4349"/>
                </a:lnTo>
                <a:lnTo>
                  <a:pt x="2467" y="4404"/>
                </a:lnTo>
                <a:lnTo>
                  <a:pt x="2540" y="4422"/>
                </a:lnTo>
                <a:lnTo>
                  <a:pt x="2631" y="4440"/>
                </a:lnTo>
                <a:lnTo>
                  <a:pt x="2704" y="4422"/>
                </a:lnTo>
                <a:lnTo>
                  <a:pt x="2796" y="4386"/>
                </a:lnTo>
                <a:lnTo>
                  <a:pt x="2832" y="4349"/>
                </a:lnTo>
                <a:lnTo>
                  <a:pt x="2887" y="4312"/>
                </a:lnTo>
                <a:lnTo>
                  <a:pt x="2905" y="4258"/>
                </a:lnTo>
                <a:lnTo>
                  <a:pt x="2924" y="4203"/>
                </a:lnTo>
                <a:lnTo>
                  <a:pt x="2942" y="4130"/>
                </a:lnTo>
                <a:lnTo>
                  <a:pt x="2942" y="4075"/>
                </a:lnTo>
                <a:lnTo>
                  <a:pt x="2924" y="4020"/>
                </a:lnTo>
                <a:lnTo>
                  <a:pt x="2887" y="3965"/>
                </a:lnTo>
                <a:lnTo>
                  <a:pt x="585" y="165"/>
                </a:lnTo>
                <a:lnTo>
                  <a:pt x="549" y="111"/>
                </a:lnTo>
                <a:lnTo>
                  <a:pt x="494" y="74"/>
                </a:lnTo>
                <a:lnTo>
                  <a:pt x="457" y="37"/>
                </a:lnTo>
                <a:lnTo>
                  <a:pt x="384" y="19"/>
                </a:lnTo>
                <a:lnTo>
                  <a:pt x="329" y="1"/>
                </a:lnTo>
                <a:close/>
              </a:path>
            </a:pathLst>
          </a:custGeom>
          <a:solidFill>
            <a:srgbClr val="06004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002;p31">
            <a:extLst>
              <a:ext uri="{FF2B5EF4-FFF2-40B4-BE49-F238E27FC236}">
                <a16:creationId xmlns:a16="http://schemas.microsoft.com/office/drawing/2014/main" id="{D800C105-02B5-9F04-CF45-B3E463D89C59}"/>
              </a:ext>
            </a:extLst>
          </p:cNvPr>
          <p:cNvSpPr/>
          <p:nvPr/>
        </p:nvSpPr>
        <p:spPr>
          <a:xfrm>
            <a:off x="3154235" y="2494982"/>
            <a:ext cx="77450" cy="64023"/>
          </a:xfrm>
          <a:custGeom>
            <a:avLst/>
            <a:gdLst/>
            <a:ahLst/>
            <a:cxnLst/>
            <a:rect l="l" t="t" r="r" b="b"/>
            <a:pathLst>
              <a:path w="4039" h="3472" extrusionOk="0">
                <a:moveTo>
                  <a:pt x="220" y="1"/>
                </a:moveTo>
                <a:lnTo>
                  <a:pt x="165" y="37"/>
                </a:lnTo>
                <a:lnTo>
                  <a:pt x="128" y="55"/>
                </a:lnTo>
                <a:lnTo>
                  <a:pt x="74" y="110"/>
                </a:lnTo>
                <a:lnTo>
                  <a:pt x="37" y="165"/>
                </a:lnTo>
                <a:lnTo>
                  <a:pt x="19" y="220"/>
                </a:lnTo>
                <a:lnTo>
                  <a:pt x="1" y="275"/>
                </a:lnTo>
                <a:lnTo>
                  <a:pt x="1" y="330"/>
                </a:lnTo>
                <a:lnTo>
                  <a:pt x="19" y="384"/>
                </a:lnTo>
                <a:lnTo>
                  <a:pt x="37" y="457"/>
                </a:lnTo>
                <a:lnTo>
                  <a:pt x="74" y="494"/>
                </a:lnTo>
                <a:lnTo>
                  <a:pt x="110" y="549"/>
                </a:lnTo>
                <a:lnTo>
                  <a:pt x="3545" y="3399"/>
                </a:lnTo>
                <a:lnTo>
                  <a:pt x="3636" y="3454"/>
                </a:lnTo>
                <a:lnTo>
                  <a:pt x="3727" y="3472"/>
                </a:lnTo>
                <a:lnTo>
                  <a:pt x="3801" y="3454"/>
                </a:lnTo>
                <a:lnTo>
                  <a:pt x="3874" y="3435"/>
                </a:lnTo>
                <a:lnTo>
                  <a:pt x="3928" y="3399"/>
                </a:lnTo>
                <a:lnTo>
                  <a:pt x="3983" y="3344"/>
                </a:lnTo>
                <a:lnTo>
                  <a:pt x="4001" y="3307"/>
                </a:lnTo>
                <a:lnTo>
                  <a:pt x="4038" y="3234"/>
                </a:lnTo>
                <a:lnTo>
                  <a:pt x="4038" y="3180"/>
                </a:lnTo>
                <a:lnTo>
                  <a:pt x="4038" y="3125"/>
                </a:lnTo>
                <a:lnTo>
                  <a:pt x="4038" y="3070"/>
                </a:lnTo>
                <a:lnTo>
                  <a:pt x="4020" y="3015"/>
                </a:lnTo>
                <a:lnTo>
                  <a:pt x="3983" y="2960"/>
                </a:lnTo>
                <a:lnTo>
                  <a:pt x="3928" y="2905"/>
                </a:lnTo>
                <a:lnTo>
                  <a:pt x="512" y="74"/>
                </a:lnTo>
                <a:lnTo>
                  <a:pt x="457" y="37"/>
                </a:lnTo>
                <a:lnTo>
                  <a:pt x="402" y="1"/>
                </a:lnTo>
                <a:close/>
              </a:path>
            </a:pathLst>
          </a:custGeom>
          <a:solidFill>
            <a:srgbClr val="06004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1003;p31">
            <a:extLst>
              <a:ext uri="{FF2B5EF4-FFF2-40B4-BE49-F238E27FC236}">
                <a16:creationId xmlns:a16="http://schemas.microsoft.com/office/drawing/2014/main" id="{38EA497F-AD86-E3EF-1F88-A2D4DE96ED84}"/>
              </a:ext>
            </a:extLst>
          </p:cNvPr>
          <p:cNvSpPr/>
          <p:nvPr/>
        </p:nvSpPr>
        <p:spPr>
          <a:xfrm>
            <a:off x="3052298" y="2663096"/>
            <a:ext cx="91448" cy="40771"/>
          </a:xfrm>
          <a:custGeom>
            <a:avLst/>
            <a:gdLst/>
            <a:ahLst/>
            <a:cxnLst/>
            <a:rect l="l" t="t" r="r" b="b"/>
            <a:pathLst>
              <a:path w="4769" h="2211" extrusionOk="0">
                <a:moveTo>
                  <a:pt x="292" y="0"/>
                </a:moveTo>
                <a:lnTo>
                  <a:pt x="238" y="18"/>
                </a:lnTo>
                <a:lnTo>
                  <a:pt x="183" y="37"/>
                </a:lnTo>
                <a:lnTo>
                  <a:pt x="128" y="55"/>
                </a:lnTo>
                <a:lnTo>
                  <a:pt x="73" y="91"/>
                </a:lnTo>
                <a:lnTo>
                  <a:pt x="37" y="146"/>
                </a:lnTo>
                <a:lnTo>
                  <a:pt x="18" y="201"/>
                </a:lnTo>
                <a:lnTo>
                  <a:pt x="0" y="256"/>
                </a:lnTo>
                <a:lnTo>
                  <a:pt x="0" y="329"/>
                </a:lnTo>
                <a:lnTo>
                  <a:pt x="0" y="384"/>
                </a:lnTo>
                <a:lnTo>
                  <a:pt x="18" y="438"/>
                </a:lnTo>
                <a:lnTo>
                  <a:pt x="55" y="493"/>
                </a:lnTo>
                <a:lnTo>
                  <a:pt x="91" y="548"/>
                </a:lnTo>
                <a:lnTo>
                  <a:pt x="146" y="585"/>
                </a:lnTo>
                <a:lnTo>
                  <a:pt x="201" y="603"/>
                </a:lnTo>
                <a:lnTo>
                  <a:pt x="4348" y="2192"/>
                </a:lnTo>
                <a:lnTo>
                  <a:pt x="4458" y="2211"/>
                </a:lnTo>
                <a:lnTo>
                  <a:pt x="4549" y="2192"/>
                </a:lnTo>
                <a:lnTo>
                  <a:pt x="4641" y="2156"/>
                </a:lnTo>
                <a:lnTo>
                  <a:pt x="4714" y="2083"/>
                </a:lnTo>
                <a:lnTo>
                  <a:pt x="4750" y="2010"/>
                </a:lnTo>
                <a:lnTo>
                  <a:pt x="4768" y="1937"/>
                </a:lnTo>
                <a:lnTo>
                  <a:pt x="4768" y="1882"/>
                </a:lnTo>
                <a:lnTo>
                  <a:pt x="4768" y="1827"/>
                </a:lnTo>
                <a:lnTo>
                  <a:pt x="4750" y="1772"/>
                </a:lnTo>
                <a:lnTo>
                  <a:pt x="4714" y="1717"/>
                </a:lnTo>
                <a:lnTo>
                  <a:pt x="4677" y="1663"/>
                </a:lnTo>
                <a:lnTo>
                  <a:pt x="4641" y="1626"/>
                </a:lnTo>
                <a:lnTo>
                  <a:pt x="4567" y="1608"/>
                </a:lnTo>
                <a:lnTo>
                  <a:pt x="420" y="18"/>
                </a:lnTo>
                <a:lnTo>
                  <a:pt x="347" y="0"/>
                </a:lnTo>
                <a:close/>
              </a:path>
            </a:pathLst>
          </a:custGeom>
          <a:solidFill>
            <a:srgbClr val="06004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1004;p31">
            <a:extLst>
              <a:ext uri="{FF2B5EF4-FFF2-40B4-BE49-F238E27FC236}">
                <a16:creationId xmlns:a16="http://schemas.microsoft.com/office/drawing/2014/main" id="{3E2F0374-CE3A-6E80-AE06-7257818845AE}"/>
              </a:ext>
            </a:extLst>
          </p:cNvPr>
          <p:cNvSpPr/>
          <p:nvPr/>
        </p:nvSpPr>
        <p:spPr>
          <a:xfrm>
            <a:off x="3012701" y="2854096"/>
            <a:ext cx="97067" cy="14162"/>
          </a:xfrm>
          <a:custGeom>
            <a:avLst/>
            <a:gdLst/>
            <a:ahLst/>
            <a:cxnLst/>
            <a:rect l="l" t="t" r="r" b="b"/>
            <a:pathLst>
              <a:path w="5062" h="768" extrusionOk="0">
                <a:moveTo>
                  <a:pt x="311" y="1"/>
                </a:moveTo>
                <a:lnTo>
                  <a:pt x="202" y="37"/>
                </a:lnTo>
                <a:lnTo>
                  <a:pt x="92" y="92"/>
                </a:lnTo>
                <a:lnTo>
                  <a:pt x="56" y="147"/>
                </a:lnTo>
                <a:lnTo>
                  <a:pt x="19" y="183"/>
                </a:lnTo>
                <a:lnTo>
                  <a:pt x="1" y="238"/>
                </a:lnTo>
                <a:lnTo>
                  <a:pt x="1" y="311"/>
                </a:lnTo>
                <a:lnTo>
                  <a:pt x="1" y="366"/>
                </a:lnTo>
                <a:lnTo>
                  <a:pt x="19" y="421"/>
                </a:lnTo>
                <a:lnTo>
                  <a:pt x="37" y="476"/>
                </a:lnTo>
                <a:lnTo>
                  <a:pt x="74" y="530"/>
                </a:lnTo>
                <a:lnTo>
                  <a:pt x="129" y="567"/>
                </a:lnTo>
                <a:lnTo>
                  <a:pt x="165" y="604"/>
                </a:lnTo>
                <a:lnTo>
                  <a:pt x="238" y="622"/>
                </a:lnTo>
                <a:lnTo>
                  <a:pt x="293" y="622"/>
                </a:lnTo>
                <a:lnTo>
                  <a:pt x="4751" y="768"/>
                </a:lnTo>
                <a:lnTo>
                  <a:pt x="4806" y="768"/>
                </a:lnTo>
                <a:lnTo>
                  <a:pt x="4879" y="750"/>
                </a:lnTo>
                <a:lnTo>
                  <a:pt x="4915" y="713"/>
                </a:lnTo>
                <a:lnTo>
                  <a:pt x="4970" y="677"/>
                </a:lnTo>
                <a:lnTo>
                  <a:pt x="5007" y="640"/>
                </a:lnTo>
                <a:lnTo>
                  <a:pt x="5043" y="585"/>
                </a:lnTo>
                <a:lnTo>
                  <a:pt x="5061" y="530"/>
                </a:lnTo>
                <a:lnTo>
                  <a:pt x="5061" y="457"/>
                </a:lnTo>
                <a:lnTo>
                  <a:pt x="5061" y="403"/>
                </a:lnTo>
                <a:lnTo>
                  <a:pt x="5043" y="348"/>
                </a:lnTo>
                <a:lnTo>
                  <a:pt x="5025" y="293"/>
                </a:lnTo>
                <a:lnTo>
                  <a:pt x="4988" y="238"/>
                </a:lnTo>
                <a:lnTo>
                  <a:pt x="4933" y="202"/>
                </a:lnTo>
                <a:lnTo>
                  <a:pt x="4879" y="165"/>
                </a:lnTo>
                <a:lnTo>
                  <a:pt x="4824" y="147"/>
                </a:lnTo>
                <a:lnTo>
                  <a:pt x="4769" y="147"/>
                </a:lnTo>
                <a:lnTo>
                  <a:pt x="311" y="1"/>
                </a:lnTo>
                <a:close/>
              </a:path>
            </a:pathLst>
          </a:custGeom>
          <a:solidFill>
            <a:srgbClr val="06004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1005;p31">
            <a:extLst>
              <a:ext uri="{FF2B5EF4-FFF2-40B4-BE49-F238E27FC236}">
                <a16:creationId xmlns:a16="http://schemas.microsoft.com/office/drawing/2014/main" id="{B39D078F-BC6D-ED11-E6D3-21D411FAB836}"/>
              </a:ext>
            </a:extLst>
          </p:cNvPr>
          <p:cNvSpPr/>
          <p:nvPr/>
        </p:nvSpPr>
        <p:spPr>
          <a:xfrm>
            <a:off x="3039681" y="3022874"/>
            <a:ext cx="93558" cy="35736"/>
          </a:xfrm>
          <a:custGeom>
            <a:avLst/>
            <a:gdLst/>
            <a:ahLst/>
            <a:cxnLst/>
            <a:rect l="l" t="t" r="r" b="b"/>
            <a:pathLst>
              <a:path w="4879" h="1938" extrusionOk="0">
                <a:moveTo>
                  <a:pt x="4531" y="1"/>
                </a:moveTo>
                <a:lnTo>
                  <a:pt x="4476" y="19"/>
                </a:lnTo>
                <a:lnTo>
                  <a:pt x="220" y="1334"/>
                </a:lnTo>
                <a:lnTo>
                  <a:pt x="165" y="1353"/>
                </a:lnTo>
                <a:lnTo>
                  <a:pt x="110" y="1389"/>
                </a:lnTo>
                <a:lnTo>
                  <a:pt x="74" y="1444"/>
                </a:lnTo>
                <a:lnTo>
                  <a:pt x="37" y="1480"/>
                </a:lnTo>
                <a:lnTo>
                  <a:pt x="19" y="1535"/>
                </a:lnTo>
                <a:lnTo>
                  <a:pt x="0" y="1608"/>
                </a:lnTo>
                <a:lnTo>
                  <a:pt x="0" y="1663"/>
                </a:lnTo>
                <a:lnTo>
                  <a:pt x="19" y="1718"/>
                </a:lnTo>
                <a:lnTo>
                  <a:pt x="74" y="1809"/>
                </a:lnTo>
                <a:lnTo>
                  <a:pt x="128" y="1882"/>
                </a:lnTo>
                <a:lnTo>
                  <a:pt x="220" y="1937"/>
                </a:lnTo>
                <a:lnTo>
                  <a:pt x="402" y="1937"/>
                </a:lnTo>
                <a:lnTo>
                  <a:pt x="4659" y="622"/>
                </a:lnTo>
                <a:lnTo>
                  <a:pt x="4714" y="585"/>
                </a:lnTo>
                <a:lnTo>
                  <a:pt x="4769" y="549"/>
                </a:lnTo>
                <a:lnTo>
                  <a:pt x="4805" y="512"/>
                </a:lnTo>
                <a:lnTo>
                  <a:pt x="4842" y="457"/>
                </a:lnTo>
                <a:lnTo>
                  <a:pt x="4860" y="403"/>
                </a:lnTo>
                <a:lnTo>
                  <a:pt x="4878" y="348"/>
                </a:lnTo>
                <a:lnTo>
                  <a:pt x="4878" y="293"/>
                </a:lnTo>
                <a:lnTo>
                  <a:pt x="4860" y="220"/>
                </a:lnTo>
                <a:lnTo>
                  <a:pt x="4842" y="165"/>
                </a:lnTo>
                <a:lnTo>
                  <a:pt x="4805" y="110"/>
                </a:lnTo>
                <a:lnTo>
                  <a:pt x="4769" y="74"/>
                </a:lnTo>
                <a:lnTo>
                  <a:pt x="4714" y="37"/>
                </a:lnTo>
                <a:lnTo>
                  <a:pt x="4659" y="19"/>
                </a:lnTo>
                <a:lnTo>
                  <a:pt x="4604" y="1"/>
                </a:lnTo>
                <a:close/>
              </a:path>
            </a:pathLst>
          </a:custGeom>
          <a:solidFill>
            <a:srgbClr val="06004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1006;p31">
            <a:extLst>
              <a:ext uri="{FF2B5EF4-FFF2-40B4-BE49-F238E27FC236}">
                <a16:creationId xmlns:a16="http://schemas.microsoft.com/office/drawing/2014/main" id="{59D65380-C92C-2BD1-4AFD-23D9F77A8CE7}"/>
              </a:ext>
            </a:extLst>
          </p:cNvPr>
          <p:cNvSpPr/>
          <p:nvPr/>
        </p:nvSpPr>
        <p:spPr>
          <a:xfrm>
            <a:off x="3688483" y="2286465"/>
            <a:ext cx="21726" cy="92992"/>
          </a:xfrm>
          <a:custGeom>
            <a:avLst/>
            <a:gdLst/>
            <a:ahLst/>
            <a:cxnLst/>
            <a:rect l="l" t="t" r="r" b="b"/>
            <a:pathLst>
              <a:path w="1133" h="5043" extrusionOk="0">
                <a:moveTo>
                  <a:pt x="731" y="0"/>
                </a:moveTo>
                <a:lnTo>
                  <a:pt x="676" y="37"/>
                </a:lnTo>
                <a:lnTo>
                  <a:pt x="640" y="55"/>
                </a:lnTo>
                <a:lnTo>
                  <a:pt x="585" y="110"/>
                </a:lnTo>
                <a:lnTo>
                  <a:pt x="548" y="146"/>
                </a:lnTo>
                <a:lnTo>
                  <a:pt x="530" y="201"/>
                </a:lnTo>
                <a:lnTo>
                  <a:pt x="512" y="274"/>
                </a:lnTo>
                <a:lnTo>
                  <a:pt x="0" y="4695"/>
                </a:lnTo>
                <a:lnTo>
                  <a:pt x="0" y="4750"/>
                </a:lnTo>
                <a:lnTo>
                  <a:pt x="0" y="4805"/>
                </a:lnTo>
                <a:lnTo>
                  <a:pt x="18" y="4860"/>
                </a:lnTo>
                <a:lnTo>
                  <a:pt x="55" y="4914"/>
                </a:lnTo>
                <a:lnTo>
                  <a:pt x="92" y="4951"/>
                </a:lnTo>
                <a:lnTo>
                  <a:pt x="146" y="4988"/>
                </a:lnTo>
                <a:lnTo>
                  <a:pt x="201" y="5024"/>
                </a:lnTo>
                <a:lnTo>
                  <a:pt x="274" y="5024"/>
                </a:lnTo>
                <a:lnTo>
                  <a:pt x="311" y="5042"/>
                </a:lnTo>
                <a:lnTo>
                  <a:pt x="420" y="5006"/>
                </a:lnTo>
                <a:lnTo>
                  <a:pt x="512" y="4951"/>
                </a:lnTo>
                <a:lnTo>
                  <a:pt x="585" y="4878"/>
                </a:lnTo>
                <a:lnTo>
                  <a:pt x="603" y="4823"/>
                </a:lnTo>
                <a:lnTo>
                  <a:pt x="603" y="4768"/>
                </a:lnTo>
                <a:lnTo>
                  <a:pt x="1133" y="347"/>
                </a:lnTo>
                <a:lnTo>
                  <a:pt x="1133" y="274"/>
                </a:lnTo>
                <a:lnTo>
                  <a:pt x="1133" y="219"/>
                </a:lnTo>
                <a:lnTo>
                  <a:pt x="1096" y="164"/>
                </a:lnTo>
                <a:lnTo>
                  <a:pt x="1078" y="110"/>
                </a:lnTo>
                <a:lnTo>
                  <a:pt x="1023" y="73"/>
                </a:lnTo>
                <a:lnTo>
                  <a:pt x="987" y="37"/>
                </a:lnTo>
                <a:lnTo>
                  <a:pt x="932" y="0"/>
                </a:lnTo>
                <a:close/>
              </a:path>
            </a:pathLst>
          </a:custGeom>
          <a:solidFill>
            <a:srgbClr val="06004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1007;p31">
            <a:extLst>
              <a:ext uri="{FF2B5EF4-FFF2-40B4-BE49-F238E27FC236}">
                <a16:creationId xmlns:a16="http://schemas.microsoft.com/office/drawing/2014/main" id="{68BC8172-E055-CEFC-2E31-147FAB94D671}"/>
              </a:ext>
            </a:extLst>
          </p:cNvPr>
          <p:cNvSpPr/>
          <p:nvPr/>
        </p:nvSpPr>
        <p:spPr>
          <a:xfrm>
            <a:off x="3855578" y="2340696"/>
            <a:ext cx="49070" cy="85578"/>
          </a:xfrm>
          <a:custGeom>
            <a:avLst/>
            <a:gdLst/>
            <a:ahLst/>
            <a:cxnLst/>
            <a:rect l="l" t="t" r="r" b="b"/>
            <a:pathLst>
              <a:path w="2559" h="4641" extrusionOk="0">
                <a:moveTo>
                  <a:pt x="2266" y="0"/>
                </a:moveTo>
                <a:lnTo>
                  <a:pt x="2211" y="19"/>
                </a:lnTo>
                <a:lnTo>
                  <a:pt x="2156" y="19"/>
                </a:lnTo>
                <a:lnTo>
                  <a:pt x="2102" y="55"/>
                </a:lnTo>
                <a:lnTo>
                  <a:pt x="2047" y="92"/>
                </a:lnTo>
                <a:lnTo>
                  <a:pt x="2010" y="128"/>
                </a:lnTo>
                <a:lnTo>
                  <a:pt x="1974" y="183"/>
                </a:lnTo>
                <a:lnTo>
                  <a:pt x="37" y="4202"/>
                </a:lnTo>
                <a:lnTo>
                  <a:pt x="19" y="4257"/>
                </a:lnTo>
                <a:lnTo>
                  <a:pt x="1" y="4312"/>
                </a:lnTo>
                <a:lnTo>
                  <a:pt x="19" y="4367"/>
                </a:lnTo>
                <a:lnTo>
                  <a:pt x="19" y="4440"/>
                </a:lnTo>
                <a:lnTo>
                  <a:pt x="55" y="4495"/>
                </a:lnTo>
                <a:lnTo>
                  <a:pt x="92" y="4531"/>
                </a:lnTo>
                <a:lnTo>
                  <a:pt x="129" y="4586"/>
                </a:lnTo>
                <a:lnTo>
                  <a:pt x="183" y="4604"/>
                </a:lnTo>
                <a:lnTo>
                  <a:pt x="256" y="4641"/>
                </a:lnTo>
                <a:lnTo>
                  <a:pt x="311" y="4641"/>
                </a:lnTo>
                <a:lnTo>
                  <a:pt x="403" y="4622"/>
                </a:lnTo>
                <a:lnTo>
                  <a:pt x="476" y="4586"/>
                </a:lnTo>
                <a:lnTo>
                  <a:pt x="549" y="4531"/>
                </a:lnTo>
                <a:lnTo>
                  <a:pt x="604" y="4458"/>
                </a:lnTo>
                <a:lnTo>
                  <a:pt x="2540" y="457"/>
                </a:lnTo>
                <a:lnTo>
                  <a:pt x="2558" y="402"/>
                </a:lnTo>
                <a:lnTo>
                  <a:pt x="2558" y="329"/>
                </a:lnTo>
                <a:lnTo>
                  <a:pt x="2558" y="274"/>
                </a:lnTo>
                <a:lnTo>
                  <a:pt x="2558" y="220"/>
                </a:lnTo>
                <a:lnTo>
                  <a:pt x="2522" y="165"/>
                </a:lnTo>
                <a:lnTo>
                  <a:pt x="2485" y="110"/>
                </a:lnTo>
                <a:lnTo>
                  <a:pt x="2449" y="73"/>
                </a:lnTo>
                <a:lnTo>
                  <a:pt x="2394" y="37"/>
                </a:lnTo>
                <a:lnTo>
                  <a:pt x="2339" y="19"/>
                </a:lnTo>
                <a:lnTo>
                  <a:pt x="2266" y="0"/>
                </a:lnTo>
                <a:close/>
              </a:path>
            </a:pathLst>
          </a:custGeom>
          <a:solidFill>
            <a:srgbClr val="06004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1008;p31">
            <a:extLst>
              <a:ext uri="{FF2B5EF4-FFF2-40B4-BE49-F238E27FC236}">
                <a16:creationId xmlns:a16="http://schemas.microsoft.com/office/drawing/2014/main" id="{1924E818-59EC-8D6A-9F0B-F856B6D4F28B}"/>
              </a:ext>
            </a:extLst>
          </p:cNvPr>
          <p:cNvSpPr/>
          <p:nvPr/>
        </p:nvSpPr>
        <p:spPr>
          <a:xfrm>
            <a:off x="3998167" y="2453216"/>
            <a:ext cx="72176" cy="69757"/>
          </a:xfrm>
          <a:custGeom>
            <a:avLst/>
            <a:gdLst/>
            <a:ahLst/>
            <a:cxnLst/>
            <a:rect l="l" t="t" r="r" b="b"/>
            <a:pathLst>
              <a:path w="3764" h="3783" extrusionOk="0">
                <a:moveTo>
                  <a:pt x="3453" y="0"/>
                </a:moveTo>
                <a:lnTo>
                  <a:pt x="3380" y="19"/>
                </a:lnTo>
                <a:lnTo>
                  <a:pt x="3325" y="37"/>
                </a:lnTo>
                <a:lnTo>
                  <a:pt x="3270" y="55"/>
                </a:lnTo>
                <a:lnTo>
                  <a:pt x="3216" y="92"/>
                </a:lnTo>
                <a:lnTo>
                  <a:pt x="92" y="3252"/>
                </a:lnTo>
                <a:lnTo>
                  <a:pt x="55" y="3307"/>
                </a:lnTo>
                <a:lnTo>
                  <a:pt x="19" y="3362"/>
                </a:lnTo>
                <a:lnTo>
                  <a:pt x="0" y="3417"/>
                </a:lnTo>
                <a:lnTo>
                  <a:pt x="0" y="3471"/>
                </a:lnTo>
                <a:lnTo>
                  <a:pt x="0" y="3545"/>
                </a:lnTo>
                <a:lnTo>
                  <a:pt x="19" y="3599"/>
                </a:lnTo>
                <a:lnTo>
                  <a:pt x="55" y="3654"/>
                </a:lnTo>
                <a:lnTo>
                  <a:pt x="92" y="3691"/>
                </a:lnTo>
                <a:lnTo>
                  <a:pt x="146" y="3745"/>
                </a:lnTo>
                <a:lnTo>
                  <a:pt x="201" y="3764"/>
                </a:lnTo>
                <a:lnTo>
                  <a:pt x="256" y="3782"/>
                </a:lnTo>
                <a:lnTo>
                  <a:pt x="366" y="3782"/>
                </a:lnTo>
                <a:lnTo>
                  <a:pt x="439" y="3764"/>
                </a:lnTo>
                <a:lnTo>
                  <a:pt x="475" y="3745"/>
                </a:lnTo>
                <a:lnTo>
                  <a:pt x="530" y="3691"/>
                </a:lnTo>
                <a:lnTo>
                  <a:pt x="3672" y="530"/>
                </a:lnTo>
                <a:lnTo>
                  <a:pt x="3709" y="494"/>
                </a:lnTo>
                <a:lnTo>
                  <a:pt x="3727" y="439"/>
                </a:lnTo>
                <a:lnTo>
                  <a:pt x="3745" y="384"/>
                </a:lnTo>
                <a:lnTo>
                  <a:pt x="3764" y="311"/>
                </a:lnTo>
                <a:lnTo>
                  <a:pt x="3745" y="256"/>
                </a:lnTo>
                <a:lnTo>
                  <a:pt x="3727" y="201"/>
                </a:lnTo>
                <a:lnTo>
                  <a:pt x="3709" y="146"/>
                </a:lnTo>
                <a:lnTo>
                  <a:pt x="3672" y="92"/>
                </a:lnTo>
                <a:lnTo>
                  <a:pt x="3618" y="55"/>
                </a:lnTo>
                <a:lnTo>
                  <a:pt x="3563" y="37"/>
                </a:lnTo>
                <a:lnTo>
                  <a:pt x="3508" y="19"/>
                </a:lnTo>
                <a:lnTo>
                  <a:pt x="3453" y="0"/>
                </a:lnTo>
                <a:close/>
              </a:path>
            </a:pathLst>
          </a:custGeom>
          <a:solidFill>
            <a:srgbClr val="06004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1009;p31">
            <a:extLst>
              <a:ext uri="{FF2B5EF4-FFF2-40B4-BE49-F238E27FC236}">
                <a16:creationId xmlns:a16="http://schemas.microsoft.com/office/drawing/2014/main" id="{AC8347D6-60A8-25DE-A455-D63478CD8F99}"/>
              </a:ext>
            </a:extLst>
          </p:cNvPr>
          <p:cNvSpPr/>
          <p:nvPr/>
        </p:nvSpPr>
        <p:spPr>
          <a:xfrm>
            <a:off x="4100104" y="2611539"/>
            <a:ext cx="88303" cy="47869"/>
          </a:xfrm>
          <a:custGeom>
            <a:avLst/>
            <a:gdLst/>
            <a:ahLst/>
            <a:cxnLst/>
            <a:rect l="l" t="t" r="r" b="b"/>
            <a:pathLst>
              <a:path w="4605" h="2596" extrusionOk="0">
                <a:moveTo>
                  <a:pt x="4221" y="1"/>
                </a:moveTo>
                <a:lnTo>
                  <a:pt x="4166" y="19"/>
                </a:lnTo>
                <a:lnTo>
                  <a:pt x="165" y="1992"/>
                </a:lnTo>
                <a:lnTo>
                  <a:pt x="110" y="2029"/>
                </a:lnTo>
                <a:lnTo>
                  <a:pt x="74" y="2065"/>
                </a:lnTo>
                <a:lnTo>
                  <a:pt x="37" y="2120"/>
                </a:lnTo>
                <a:lnTo>
                  <a:pt x="19" y="2175"/>
                </a:lnTo>
                <a:lnTo>
                  <a:pt x="1" y="2230"/>
                </a:lnTo>
                <a:lnTo>
                  <a:pt x="1" y="2284"/>
                </a:lnTo>
                <a:lnTo>
                  <a:pt x="1" y="2358"/>
                </a:lnTo>
                <a:lnTo>
                  <a:pt x="37" y="2412"/>
                </a:lnTo>
                <a:lnTo>
                  <a:pt x="74" y="2485"/>
                </a:lnTo>
                <a:lnTo>
                  <a:pt x="147" y="2540"/>
                </a:lnTo>
                <a:lnTo>
                  <a:pt x="220" y="2577"/>
                </a:lnTo>
                <a:lnTo>
                  <a:pt x="311" y="2595"/>
                </a:lnTo>
                <a:lnTo>
                  <a:pt x="384" y="2577"/>
                </a:lnTo>
                <a:lnTo>
                  <a:pt x="439" y="2559"/>
                </a:lnTo>
                <a:lnTo>
                  <a:pt x="4440" y="585"/>
                </a:lnTo>
                <a:lnTo>
                  <a:pt x="4495" y="549"/>
                </a:lnTo>
                <a:lnTo>
                  <a:pt x="4531" y="512"/>
                </a:lnTo>
                <a:lnTo>
                  <a:pt x="4568" y="458"/>
                </a:lnTo>
                <a:lnTo>
                  <a:pt x="4604" y="403"/>
                </a:lnTo>
                <a:lnTo>
                  <a:pt x="4604" y="348"/>
                </a:lnTo>
                <a:lnTo>
                  <a:pt x="4604" y="293"/>
                </a:lnTo>
                <a:lnTo>
                  <a:pt x="4604" y="220"/>
                </a:lnTo>
                <a:lnTo>
                  <a:pt x="4586" y="165"/>
                </a:lnTo>
                <a:lnTo>
                  <a:pt x="4550" y="110"/>
                </a:lnTo>
                <a:lnTo>
                  <a:pt x="4513" y="74"/>
                </a:lnTo>
                <a:lnTo>
                  <a:pt x="4458" y="37"/>
                </a:lnTo>
                <a:lnTo>
                  <a:pt x="4404" y="19"/>
                </a:lnTo>
                <a:lnTo>
                  <a:pt x="4349" y="1"/>
                </a:lnTo>
                <a:close/>
              </a:path>
            </a:pathLst>
          </a:custGeom>
          <a:solidFill>
            <a:srgbClr val="06004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010;p31">
            <a:extLst>
              <a:ext uri="{FF2B5EF4-FFF2-40B4-BE49-F238E27FC236}">
                <a16:creationId xmlns:a16="http://schemas.microsoft.com/office/drawing/2014/main" id="{8F6993C5-84C0-6101-E486-C3304A082943}"/>
              </a:ext>
            </a:extLst>
          </p:cNvPr>
          <p:cNvSpPr/>
          <p:nvPr/>
        </p:nvSpPr>
        <p:spPr>
          <a:xfrm>
            <a:off x="4150210" y="2798168"/>
            <a:ext cx="96702" cy="21593"/>
          </a:xfrm>
          <a:custGeom>
            <a:avLst/>
            <a:gdLst/>
            <a:ahLst/>
            <a:cxnLst/>
            <a:rect l="l" t="t" r="r" b="b"/>
            <a:pathLst>
              <a:path w="5043" h="1171" extrusionOk="0">
                <a:moveTo>
                  <a:pt x="4695" y="1"/>
                </a:moveTo>
                <a:lnTo>
                  <a:pt x="274" y="549"/>
                </a:lnTo>
                <a:lnTo>
                  <a:pt x="219" y="567"/>
                </a:lnTo>
                <a:lnTo>
                  <a:pt x="165" y="604"/>
                </a:lnTo>
                <a:lnTo>
                  <a:pt x="110" y="622"/>
                </a:lnTo>
                <a:lnTo>
                  <a:pt x="73" y="677"/>
                </a:lnTo>
                <a:lnTo>
                  <a:pt x="37" y="732"/>
                </a:lnTo>
                <a:lnTo>
                  <a:pt x="18" y="787"/>
                </a:lnTo>
                <a:lnTo>
                  <a:pt x="0" y="841"/>
                </a:lnTo>
                <a:lnTo>
                  <a:pt x="0" y="896"/>
                </a:lnTo>
                <a:lnTo>
                  <a:pt x="37" y="1006"/>
                </a:lnTo>
                <a:lnTo>
                  <a:pt x="110" y="1097"/>
                </a:lnTo>
                <a:lnTo>
                  <a:pt x="201" y="1152"/>
                </a:lnTo>
                <a:lnTo>
                  <a:pt x="311" y="1170"/>
                </a:lnTo>
                <a:lnTo>
                  <a:pt x="347" y="1170"/>
                </a:lnTo>
                <a:lnTo>
                  <a:pt x="4768" y="604"/>
                </a:lnTo>
                <a:lnTo>
                  <a:pt x="4841" y="604"/>
                </a:lnTo>
                <a:lnTo>
                  <a:pt x="4896" y="567"/>
                </a:lnTo>
                <a:lnTo>
                  <a:pt x="4933" y="531"/>
                </a:lnTo>
                <a:lnTo>
                  <a:pt x="4988" y="494"/>
                </a:lnTo>
                <a:lnTo>
                  <a:pt x="5006" y="439"/>
                </a:lnTo>
                <a:lnTo>
                  <a:pt x="5024" y="385"/>
                </a:lnTo>
                <a:lnTo>
                  <a:pt x="5042" y="330"/>
                </a:lnTo>
                <a:lnTo>
                  <a:pt x="5042" y="257"/>
                </a:lnTo>
                <a:lnTo>
                  <a:pt x="5024" y="202"/>
                </a:lnTo>
                <a:lnTo>
                  <a:pt x="5006" y="147"/>
                </a:lnTo>
                <a:lnTo>
                  <a:pt x="4969" y="92"/>
                </a:lnTo>
                <a:lnTo>
                  <a:pt x="4933" y="56"/>
                </a:lnTo>
                <a:lnTo>
                  <a:pt x="4878" y="19"/>
                </a:lnTo>
                <a:lnTo>
                  <a:pt x="4823" y="1"/>
                </a:lnTo>
                <a:close/>
              </a:path>
            </a:pathLst>
          </a:custGeom>
          <a:solidFill>
            <a:srgbClr val="06004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3" name="Group 52">
            <a:extLst>
              <a:ext uri="{FF2B5EF4-FFF2-40B4-BE49-F238E27FC236}">
                <a16:creationId xmlns:a16="http://schemas.microsoft.com/office/drawing/2014/main" id="{2015B77D-99A9-CC92-653F-E45A855510B9}"/>
              </a:ext>
            </a:extLst>
          </p:cNvPr>
          <p:cNvGrpSpPr/>
          <p:nvPr/>
        </p:nvGrpSpPr>
        <p:grpSpPr>
          <a:xfrm>
            <a:off x="521875" y="2854096"/>
            <a:ext cx="2917534" cy="3821025"/>
            <a:chOff x="1135321" y="3294860"/>
            <a:chExt cx="2304087" cy="3380261"/>
          </a:xfrm>
        </p:grpSpPr>
        <p:sp>
          <p:nvSpPr>
            <p:cNvPr id="28" name="Google Shape;1011;p31">
              <a:extLst>
                <a:ext uri="{FF2B5EF4-FFF2-40B4-BE49-F238E27FC236}">
                  <a16:creationId xmlns:a16="http://schemas.microsoft.com/office/drawing/2014/main" id="{A1D2FF58-F959-26E5-0B96-24627B2E5614}"/>
                </a:ext>
              </a:extLst>
            </p:cNvPr>
            <p:cNvSpPr/>
            <p:nvPr/>
          </p:nvSpPr>
          <p:spPr>
            <a:xfrm>
              <a:off x="1501400" y="4517396"/>
              <a:ext cx="1275188" cy="2157725"/>
            </a:xfrm>
            <a:custGeom>
              <a:avLst/>
              <a:gdLst/>
              <a:ahLst/>
              <a:cxnLst/>
              <a:rect l="l" t="t" r="r" b="b"/>
              <a:pathLst>
                <a:path w="66501" h="117015" extrusionOk="0">
                  <a:moveTo>
                    <a:pt x="25925" y="0"/>
                  </a:moveTo>
                  <a:lnTo>
                    <a:pt x="11218" y="4824"/>
                  </a:lnTo>
                  <a:lnTo>
                    <a:pt x="10852" y="7272"/>
                  </a:lnTo>
                  <a:lnTo>
                    <a:pt x="10432" y="10231"/>
                  </a:lnTo>
                  <a:lnTo>
                    <a:pt x="9866" y="14250"/>
                  </a:lnTo>
                  <a:lnTo>
                    <a:pt x="9190" y="19238"/>
                  </a:lnTo>
                  <a:lnTo>
                    <a:pt x="8404" y="25139"/>
                  </a:lnTo>
                  <a:lnTo>
                    <a:pt x="7564" y="31862"/>
                  </a:lnTo>
                  <a:lnTo>
                    <a:pt x="7107" y="35498"/>
                  </a:lnTo>
                  <a:lnTo>
                    <a:pt x="6650" y="39316"/>
                  </a:lnTo>
                  <a:lnTo>
                    <a:pt x="6194" y="43317"/>
                  </a:lnTo>
                  <a:lnTo>
                    <a:pt x="5719" y="47464"/>
                  </a:lnTo>
                  <a:lnTo>
                    <a:pt x="5244" y="51776"/>
                  </a:lnTo>
                  <a:lnTo>
                    <a:pt x="4769" y="56215"/>
                  </a:lnTo>
                  <a:lnTo>
                    <a:pt x="4294" y="60782"/>
                  </a:lnTo>
                  <a:lnTo>
                    <a:pt x="3837" y="65477"/>
                  </a:lnTo>
                  <a:lnTo>
                    <a:pt x="3380" y="70282"/>
                  </a:lnTo>
                  <a:lnTo>
                    <a:pt x="2923" y="75197"/>
                  </a:lnTo>
                  <a:lnTo>
                    <a:pt x="2485" y="80184"/>
                  </a:lnTo>
                  <a:lnTo>
                    <a:pt x="2065" y="85281"/>
                  </a:lnTo>
                  <a:lnTo>
                    <a:pt x="1663" y="90433"/>
                  </a:lnTo>
                  <a:lnTo>
                    <a:pt x="1279" y="95658"/>
                  </a:lnTo>
                  <a:lnTo>
                    <a:pt x="914" y="100938"/>
                  </a:lnTo>
                  <a:lnTo>
                    <a:pt x="585" y="106273"/>
                  </a:lnTo>
                  <a:lnTo>
                    <a:pt x="274" y="111626"/>
                  </a:lnTo>
                  <a:lnTo>
                    <a:pt x="0" y="117015"/>
                  </a:lnTo>
                  <a:lnTo>
                    <a:pt x="66501" y="117015"/>
                  </a:lnTo>
                  <a:lnTo>
                    <a:pt x="66154" y="112393"/>
                  </a:lnTo>
                  <a:lnTo>
                    <a:pt x="65770" y="107698"/>
                  </a:lnTo>
                  <a:lnTo>
                    <a:pt x="65386" y="102948"/>
                  </a:lnTo>
                  <a:lnTo>
                    <a:pt x="64966" y="98161"/>
                  </a:lnTo>
                  <a:lnTo>
                    <a:pt x="64546" y="93338"/>
                  </a:lnTo>
                  <a:lnTo>
                    <a:pt x="64107" y="88497"/>
                  </a:lnTo>
                  <a:lnTo>
                    <a:pt x="63212" y="78851"/>
                  </a:lnTo>
                  <a:lnTo>
                    <a:pt x="62280" y="69332"/>
                  </a:lnTo>
                  <a:lnTo>
                    <a:pt x="61349" y="60033"/>
                  </a:lnTo>
                  <a:lnTo>
                    <a:pt x="60435" y="51081"/>
                  </a:lnTo>
                  <a:lnTo>
                    <a:pt x="59522" y="42586"/>
                  </a:lnTo>
                  <a:lnTo>
                    <a:pt x="58681" y="34657"/>
                  </a:lnTo>
                  <a:lnTo>
                    <a:pt x="57878" y="27423"/>
                  </a:lnTo>
                  <a:lnTo>
                    <a:pt x="57147" y="20992"/>
                  </a:lnTo>
                  <a:lnTo>
                    <a:pt x="56526" y="15475"/>
                  </a:lnTo>
                  <a:lnTo>
                    <a:pt x="55612" y="7637"/>
                  </a:lnTo>
                  <a:lnTo>
                    <a:pt x="55283" y="4824"/>
                  </a:lnTo>
                  <a:lnTo>
                    <a:pt x="40485" y="0"/>
                  </a:lnTo>
                  <a:close/>
                </a:path>
              </a:pathLst>
            </a:custGeom>
            <a:solidFill>
              <a:srgbClr val="0062C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1012;p31">
              <a:extLst>
                <a:ext uri="{FF2B5EF4-FFF2-40B4-BE49-F238E27FC236}">
                  <a16:creationId xmlns:a16="http://schemas.microsoft.com/office/drawing/2014/main" id="{47B5D7B3-D0E6-BBDC-1702-3406E8E33A00}"/>
                </a:ext>
              </a:extLst>
            </p:cNvPr>
            <p:cNvSpPr/>
            <p:nvPr/>
          </p:nvSpPr>
          <p:spPr>
            <a:xfrm>
              <a:off x="1781305" y="4955008"/>
              <a:ext cx="857969" cy="882636"/>
            </a:xfrm>
            <a:custGeom>
              <a:avLst/>
              <a:gdLst/>
              <a:ahLst/>
              <a:cxnLst/>
              <a:rect l="l" t="t" r="r" b="b"/>
              <a:pathLst>
                <a:path w="44743" h="47866" extrusionOk="0">
                  <a:moveTo>
                    <a:pt x="31844" y="0"/>
                  </a:moveTo>
                  <a:lnTo>
                    <a:pt x="1" y="11199"/>
                  </a:lnTo>
                  <a:lnTo>
                    <a:pt x="12917" y="47866"/>
                  </a:lnTo>
                  <a:lnTo>
                    <a:pt x="44742" y="36667"/>
                  </a:lnTo>
                  <a:lnTo>
                    <a:pt x="31844" y="0"/>
                  </a:lnTo>
                  <a:close/>
                </a:path>
              </a:pathLst>
            </a:custGeom>
            <a:solidFill>
              <a:srgbClr val="30A0A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1013;p31">
              <a:extLst>
                <a:ext uri="{FF2B5EF4-FFF2-40B4-BE49-F238E27FC236}">
                  <a16:creationId xmlns:a16="http://schemas.microsoft.com/office/drawing/2014/main" id="{72E923D3-A7EF-036D-703C-EEC0DEED1F7A}"/>
                </a:ext>
              </a:extLst>
            </p:cNvPr>
            <p:cNvSpPr/>
            <p:nvPr/>
          </p:nvSpPr>
          <p:spPr>
            <a:xfrm>
              <a:off x="1740672" y="4843152"/>
              <a:ext cx="857604" cy="882655"/>
            </a:xfrm>
            <a:custGeom>
              <a:avLst/>
              <a:gdLst/>
              <a:ahLst/>
              <a:cxnLst/>
              <a:rect l="l" t="t" r="r" b="b"/>
              <a:pathLst>
                <a:path w="44724" h="47867" extrusionOk="0">
                  <a:moveTo>
                    <a:pt x="31825" y="1"/>
                  </a:moveTo>
                  <a:lnTo>
                    <a:pt x="0" y="11200"/>
                  </a:lnTo>
                  <a:lnTo>
                    <a:pt x="12898" y="47866"/>
                  </a:lnTo>
                  <a:lnTo>
                    <a:pt x="44724" y="36667"/>
                  </a:lnTo>
                  <a:lnTo>
                    <a:pt x="31825" y="1"/>
                  </a:lnTo>
                  <a:close/>
                </a:path>
              </a:pathLst>
            </a:custGeom>
            <a:solidFill>
              <a:srgbClr val="30A0A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014;p31">
              <a:extLst>
                <a:ext uri="{FF2B5EF4-FFF2-40B4-BE49-F238E27FC236}">
                  <a16:creationId xmlns:a16="http://schemas.microsoft.com/office/drawing/2014/main" id="{4D26356F-7048-7024-4320-5E699B427C3D}"/>
                </a:ext>
              </a:extLst>
            </p:cNvPr>
            <p:cNvSpPr/>
            <p:nvPr/>
          </p:nvSpPr>
          <p:spPr>
            <a:xfrm>
              <a:off x="1749071" y="4876842"/>
              <a:ext cx="610989" cy="278956"/>
            </a:xfrm>
            <a:custGeom>
              <a:avLst/>
              <a:gdLst/>
              <a:ahLst/>
              <a:cxnLst/>
              <a:rect l="l" t="t" r="r" b="b"/>
              <a:pathLst>
                <a:path w="31863" h="15128" extrusionOk="0">
                  <a:moveTo>
                    <a:pt x="30291" y="1"/>
                  </a:moveTo>
                  <a:lnTo>
                    <a:pt x="1" y="10652"/>
                  </a:lnTo>
                  <a:lnTo>
                    <a:pt x="1572" y="15128"/>
                  </a:lnTo>
                  <a:lnTo>
                    <a:pt x="31862" y="4477"/>
                  </a:lnTo>
                  <a:lnTo>
                    <a:pt x="30291"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1015;p31">
              <a:extLst>
                <a:ext uri="{FF2B5EF4-FFF2-40B4-BE49-F238E27FC236}">
                  <a16:creationId xmlns:a16="http://schemas.microsoft.com/office/drawing/2014/main" id="{89EA1DEC-69AC-2FD6-218A-441FC391A739}"/>
                </a:ext>
              </a:extLst>
            </p:cNvPr>
            <p:cNvSpPr/>
            <p:nvPr/>
          </p:nvSpPr>
          <p:spPr>
            <a:xfrm>
              <a:off x="1135321" y="4800373"/>
              <a:ext cx="1269224" cy="1117116"/>
            </a:xfrm>
            <a:custGeom>
              <a:avLst/>
              <a:gdLst/>
              <a:ahLst/>
              <a:cxnLst/>
              <a:rect l="l" t="t" r="r" b="b"/>
              <a:pathLst>
                <a:path w="66190" h="60582" extrusionOk="0">
                  <a:moveTo>
                    <a:pt x="22453" y="1"/>
                  </a:moveTo>
                  <a:lnTo>
                    <a:pt x="21978" y="695"/>
                  </a:lnTo>
                  <a:lnTo>
                    <a:pt x="21430" y="1554"/>
                  </a:lnTo>
                  <a:lnTo>
                    <a:pt x="20663" y="2759"/>
                  </a:lnTo>
                  <a:lnTo>
                    <a:pt x="19713" y="4276"/>
                  </a:lnTo>
                  <a:lnTo>
                    <a:pt x="18598" y="6157"/>
                  </a:lnTo>
                  <a:lnTo>
                    <a:pt x="17319" y="8350"/>
                  </a:lnTo>
                  <a:lnTo>
                    <a:pt x="15894" y="10871"/>
                  </a:lnTo>
                  <a:lnTo>
                    <a:pt x="15127" y="12259"/>
                  </a:lnTo>
                  <a:lnTo>
                    <a:pt x="14341" y="13721"/>
                  </a:lnTo>
                  <a:lnTo>
                    <a:pt x="13519" y="15274"/>
                  </a:lnTo>
                  <a:lnTo>
                    <a:pt x="12661" y="16900"/>
                  </a:lnTo>
                  <a:lnTo>
                    <a:pt x="11784" y="18599"/>
                  </a:lnTo>
                  <a:lnTo>
                    <a:pt x="10888" y="20389"/>
                  </a:lnTo>
                  <a:lnTo>
                    <a:pt x="9975" y="22253"/>
                  </a:lnTo>
                  <a:lnTo>
                    <a:pt x="9025" y="24189"/>
                  </a:lnTo>
                  <a:lnTo>
                    <a:pt x="8075" y="26217"/>
                  </a:lnTo>
                  <a:lnTo>
                    <a:pt x="7088" y="28318"/>
                  </a:lnTo>
                  <a:lnTo>
                    <a:pt x="6102" y="30510"/>
                  </a:lnTo>
                  <a:lnTo>
                    <a:pt x="5097" y="32757"/>
                  </a:lnTo>
                  <a:lnTo>
                    <a:pt x="4074" y="35096"/>
                  </a:lnTo>
                  <a:lnTo>
                    <a:pt x="3051" y="37507"/>
                  </a:lnTo>
                  <a:lnTo>
                    <a:pt x="2010" y="39992"/>
                  </a:lnTo>
                  <a:lnTo>
                    <a:pt x="968" y="42568"/>
                  </a:lnTo>
                  <a:lnTo>
                    <a:pt x="786" y="43061"/>
                  </a:lnTo>
                  <a:lnTo>
                    <a:pt x="603" y="43573"/>
                  </a:lnTo>
                  <a:lnTo>
                    <a:pt x="457" y="44066"/>
                  </a:lnTo>
                  <a:lnTo>
                    <a:pt x="329" y="44559"/>
                  </a:lnTo>
                  <a:lnTo>
                    <a:pt x="238" y="45053"/>
                  </a:lnTo>
                  <a:lnTo>
                    <a:pt x="146" y="45564"/>
                  </a:lnTo>
                  <a:lnTo>
                    <a:pt x="73" y="46057"/>
                  </a:lnTo>
                  <a:lnTo>
                    <a:pt x="37" y="46551"/>
                  </a:lnTo>
                  <a:lnTo>
                    <a:pt x="0" y="47026"/>
                  </a:lnTo>
                  <a:lnTo>
                    <a:pt x="0" y="47519"/>
                  </a:lnTo>
                  <a:lnTo>
                    <a:pt x="0" y="47994"/>
                  </a:lnTo>
                  <a:lnTo>
                    <a:pt x="37" y="48469"/>
                  </a:lnTo>
                  <a:lnTo>
                    <a:pt x="73" y="48944"/>
                  </a:lnTo>
                  <a:lnTo>
                    <a:pt x="146" y="49419"/>
                  </a:lnTo>
                  <a:lnTo>
                    <a:pt x="219" y="49876"/>
                  </a:lnTo>
                  <a:lnTo>
                    <a:pt x="311" y="50351"/>
                  </a:lnTo>
                  <a:lnTo>
                    <a:pt x="420" y="50789"/>
                  </a:lnTo>
                  <a:lnTo>
                    <a:pt x="566" y="51246"/>
                  </a:lnTo>
                  <a:lnTo>
                    <a:pt x="694" y="51684"/>
                  </a:lnTo>
                  <a:lnTo>
                    <a:pt x="859" y="52123"/>
                  </a:lnTo>
                  <a:lnTo>
                    <a:pt x="1041" y="52543"/>
                  </a:lnTo>
                  <a:lnTo>
                    <a:pt x="1224" y="52963"/>
                  </a:lnTo>
                  <a:lnTo>
                    <a:pt x="1425" y="53383"/>
                  </a:lnTo>
                  <a:lnTo>
                    <a:pt x="1644" y="53785"/>
                  </a:lnTo>
                  <a:lnTo>
                    <a:pt x="1882" y="54187"/>
                  </a:lnTo>
                  <a:lnTo>
                    <a:pt x="2138" y="54571"/>
                  </a:lnTo>
                  <a:lnTo>
                    <a:pt x="2393" y="54955"/>
                  </a:lnTo>
                  <a:lnTo>
                    <a:pt x="2667" y="55320"/>
                  </a:lnTo>
                  <a:lnTo>
                    <a:pt x="2941" y="55685"/>
                  </a:lnTo>
                  <a:lnTo>
                    <a:pt x="3234" y="56032"/>
                  </a:lnTo>
                  <a:lnTo>
                    <a:pt x="3544" y="56380"/>
                  </a:lnTo>
                  <a:lnTo>
                    <a:pt x="3873" y="56708"/>
                  </a:lnTo>
                  <a:lnTo>
                    <a:pt x="4202" y="57019"/>
                  </a:lnTo>
                  <a:lnTo>
                    <a:pt x="4531" y="57330"/>
                  </a:lnTo>
                  <a:lnTo>
                    <a:pt x="4896" y="57622"/>
                  </a:lnTo>
                  <a:lnTo>
                    <a:pt x="5243" y="57914"/>
                  </a:lnTo>
                  <a:lnTo>
                    <a:pt x="5627" y="58188"/>
                  </a:lnTo>
                  <a:lnTo>
                    <a:pt x="5992" y="58444"/>
                  </a:lnTo>
                  <a:lnTo>
                    <a:pt x="6394" y="58681"/>
                  </a:lnTo>
                  <a:lnTo>
                    <a:pt x="6778" y="58919"/>
                  </a:lnTo>
                  <a:lnTo>
                    <a:pt x="7198" y="59138"/>
                  </a:lnTo>
                  <a:lnTo>
                    <a:pt x="7600" y="59339"/>
                  </a:lnTo>
                  <a:lnTo>
                    <a:pt x="8020" y="59540"/>
                  </a:lnTo>
                  <a:lnTo>
                    <a:pt x="8459" y="59705"/>
                  </a:lnTo>
                  <a:lnTo>
                    <a:pt x="8879" y="59869"/>
                  </a:lnTo>
                  <a:lnTo>
                    <a:pt x="9336" y="60015"/>
                  </a:lnTo>
                  <a:lnTo>
                    <a:pt x="9774" y="60143"/>
                  </a:lnTo>
                  <a:lnTo>
                    <a:pt x="10231" y="60253"/>
                  </a:lnTo>
                  <a:lnTo>
                    <a:pt x="10688" y="60344"/>
                  </a:lnTo>
                  <a:lnTo>
                    <a:pt x="11163" y="60435"/>
                  </a:lnTo>
                  <a:lnTo>
                    <a:pt x="11619" y="60490"/>
                  </a:lnTo>
                  <a:lnTo>
                    <a:pt x="12094" y="60545"/>
                  </a:lnTo>
                  <a:lnTo>
                    <a:pt x="12569" y="60563"/>
                  </a:lnTo>
                  <a:lnTo>
                    <a:pt x="13063" y="60581"/>
                  </a:lnTo>
                  <a:lnTo>
                    <a:pt x="13538" y="60563"/>
                  </a:lnTo>
                  <a:lnTo>
                    <a:pt x="14031" y="60545"/>
                  </a:lnTo>
                  <a:lnTo>
                    <a:pt x="14524" y="60490"/>
                  </a:lnTo>
                  <a:lnTo>
                    <a:pt x="15017" y="60417"/>
                  </a:lnTo>
                  <a:lnTo>
                    <a:pt x="15511" y="60344"/>
                  </a:lnTo>
                  <a:lnTo>
                    <a:pt x="16004" y="60234"/>
                  </a:lnTo>
                  <a:lnTo>
                    <a:pt x="16515" y="60106"/>
                  </a:lnTo>
                  <a:lnTo>
                    <a:pt x="17009" y="59960"/>
                  </a:lnTo>
                  <a:lnTo>
                    <a:pt x="17502" y="59778"/>
                  </a:lnTo>
                  <a:lnTo>
                    <a:pt x="18014" y="59595"/>
                  </a:lnTo>
                  <a:lnTo>
                    <a:pt x="20937" y="58389"/>
                  </a:lnTo>
                  <a:lnTo>
                    <a:pt x="23841" y="57165"/>
                  </a:lnTo>
                  <a:lnTo>
                    <a:pt x="26710" y="55923"/>
                  </a:lnTo>
                  <a:lnTo>
                    <a:pt x="29578" y="54626"/>
                  </a:lnTo>
                  <a:lnTo>
                    <a:pt x="32446" y="53292"/>
                  </a:lnTo>
                  <a:lnTo>
                    <a:pt x="35296" y="51904"/>
                  </a:lnTo>
                  <a:lnTo>
                    <a:pt x="38183" y="50479"/>
                  </a:lnTo>
                  <a:lnTo>
                    <a:pt x="41088" y="48999"/>
                  </a:lnTo>
                  <a:lnTo>
                    <a:pt x="44029" y="47464"/>
                  </a:lnTo>
                  <a:lnTo>
                    <a:pt x="46989" y="45856"/>
                  </a:lnTo>
                  <a:lnTo>
                    <a:pt x="50021" y="44194"/>
                  </a:lnTo>
                  <a:lnTo>
                    <a:pt x="53109" y="42458"/>
                  </a:lnTo>
                  <a:lnTo>
                    <a:pt x="56251" y="40650"/>
                  </a:lnTo>
                  <a:lnTo>
                    <a:pt x="59485" y="38750"/>
                  </a:lnTo>
                  <a:lnTo>
                    <a:pt x="62792" y="36758"/>
                  </a:lnTo>
                  <a:lnTo>
                    <a:pt x="66190" y="34694"/>
                  </a:lnTo>
                  <a:lnTo>
                    <a:pt x="59960" y="24372"/>
                  </a:lnTo>
                  <a:lnTo>
                    <a:pt x="59211" y="24829"/>
                  </a:lnTo>
                  <a:lnTo>
                    <a:pt x="58261" y="25377"/>
                  </a:lnTo>
                  <a:lnTo>
                    <a:pt x="56945" y="26126"/>
                  </a:lnTo>
                  <a:lnTo>
                    <a:pt x="55283" y="27057"/>
                  </a:lnTo>
                  <a:lnTo>
                    <a:pt x="53273" y="28135"/>
                  </a:lnTo>
                  <a:lnTo>
                    <a:pt x="50935" y="29396"/>
                  </a:lnTo>
                  <a:lnTo>
                    <a:pt x="48249" y="30766"/>
                  </a:lnTo>
                  <a:lnTo>
                    <a:pt x="45253" y="32282"/>
                  </a:lnTo>
                  <a:lnTo>
                    <a:pt x="43645" y="33068"/>
                  </a:lnTo>
                  <a:lnTo>
                    <a:pt x="41946" y="33890"/>
                  </a:lnTo>
                  <a:lnTo>
                    <a:pt x="40174" y="34730"/>
                  </a:lnTo>
                  <a:lnTo>
                    <a:pt x="38329" y="35607"/>
                  </a:lnTo>
                  <a:lnTo>
                    <a:pt x="36411" y="36503"/>
                  </a:lnTo>
                  <a:lnTo>
                    <a:pt x="34419" y="37398"/>
                  </a:lnTo>
                  <a:lnTo>
                    <a:pt x="32355" y="38330"/>
                  </a:lnTo>
                  <a:lnTo>
                    <a:pt x="30217" y="39261"/>
                  </a:lnTo>
                  <a:lnTo>
                    <a:pt x="28007" y="40211"/>
                  </a:lnTo>
                  <a:lnTo>
                    <a:pt x="25741" y="41180"/>
                  </a:lnTo>
                  <a:lnTo>
                    <a:pt x="23385" y="42148"/>
                  </a:lnTo>
                  <a:lnTo>
                    <a:pt x="20973" y="43134"/>
                  </a:lnTo>
                  <a:lnTo>
                    <a:pt x="18507" y="44121"/>
                  </a:lnTo>
                  <a:lnTo>
                    <a:pt x="15967" y="45107"/>
                  </a:lnTo>
                  <a:lnTo>
                    <a:pt x="15967" y="45107"/>
                  </a:lnTo>
                  <a:lnTo>
                    <a:pt x="18324" y="40759"/>
                  </a:lnTo>
                  <a:lnTo>
                    <a:pt x="19859" y="37928"/>
                  </a:lnTo>
                  <a:lnTo>
                    <a:pt x="21521" y="34913"/>
                  </a:lnTo>
                  <a:lnTo>
                    <a:pt x="23184" y="31935"/>
                  </a:lnTo>
                  <a:lnTo>
                    <a:pt x="24006" y="30510"/>
                  </a:lnTo>
                  <a:lnTo>
                    <a:pt x="24791" y="29158"/>
                  </a:lnTo>
                  <a:lnTo>
                    <a:pt x="25522" y="27934"/>
                  </a:lnTo>
                  <a:lnTo>
                    <a:pt x="26198" y="26820"/>
                  </a:lnTo>
                  <a:lnTo>
                    <a:pt x="26801" y="25870"/>
                  </a:lnTo>
                  <a:lnTo>
                    <a:pt x="27331" y="25103"/>
                  </a:lnTo>
                  <a:lnTo>
                    <a:pt x="22453" y="1"/>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1016;p31">
              <a:extLst>
                <a:ext uri="{FF2B5EF4-FFF2-40B4-BE49-F238E27FC236}">
                  <a16:creationId xmlns:a16="http://schemas.microsoft.com/office/drawing/2014/main" id="{CFD2E30E-4017-20A3-6264-9816BB79B1F1}"/>
                </a:ext>
              </a:extLst>
            </p:cNvPr>
            <p:cNvSpPr/>
            <p:nvPr/>
          </p:nvSpPr>
          <p:spPr>
            <a:xfrm>
              <a:off x="2201689" y="5048664"/>
              <a:ext cx="383624" cy="415042"/>
            </a:xfrm>
            <a:custGeom>
              <a:avLst/>
              <a:gdLst/>
              <a:ahLst/>
              <a:cxnLst/>
              <a:rect l="l" t="t" r="r" b="b"/>
              <a:pathLst>
                <a:path w="20006" h="22508" extrusionOk="0">
                  <a:moveTo>
                    <a:pt x="4148" y="0"/>
                  </a:moveTo>
                  <a:lnTo>
                    <a:pt x="4057" y="18"/>
                  </a:lnTo>
                  <a:lnTo>
                    <a:pt x="3965" y="73"/>
                  </a:lnTo>
                  <a:lnTo>
                    <a:pt x="3874" y="128"/>
                  </a:lnTo>
                  <a:lnTo>
                    <a:pt x="3782" y="219"/>
                  </a:lnTo>
                  <a:lnTo>
                    <a:pt x="3691" y="347"/>
                  </a:lnTo>
                  <a:lnTo>
                    <a:pt x="3600" y="475"/>
                  </a:lnTo>
                  <a:lnTo>
                    <a:pt x="3417" y="822"/>
                  </a:lnTo>
                  <a:lnTo>
                    <a:pt x="3234" y="1242"/>
                  </a:lnTo>
                  <a:lnTo>
                    <a:pt x="3052" y="1736"/>
                  </a:lnTo>
                  <a:lnTo>
                    <a:pt x="2869" y="2302"/>
                  </a:lnTo>
                  <a:lnTo>
                    <a:pt x="2686" y="2923"/>
                  </a:lnTo>
                  <a:lnTo>
                    <a:pt x="2504" y="3599"/>
                  </a:lnTo>
                  <a:lnTo>
                    <a:pt x="2339" y="4330"/>
                  </a:lnTo>
                  <a:lnTo>
                    <a:pt x="1992" y="5901"/>
                  </a:lnTo>
                  <a:lnTo>
                    <a:pt x="1663" y="7582"/>
                  </a:lnTo>
                  <a:lnTo>
                    <a:pt x="1353" y="9299"/>
                  </a:lnTo>
                  <a:lnTo>
                    <a:pt x="1060" y="11035"/>
                  </a:lnTo>
                  <a:lnTo>
                    <a:pt x="805" y="12697"/>
                  </a:lnTo>
                  <a:lnTo>
                    <a:pt x="567" y="14268"/>
                  </a:lnTo>
                  <a:lnTo>
                    <a:pt x="366" y="15675"/>
                  </a:lnTo>
                  <a:lnTo>
                    <a:pt x="92" y="17758"/>
                  </a:lnTo>
                  <a:lnTo>
                    <a:pt x="1" y="18562"/>
                  </a:lnTo>
                  <a:lnTo>
                    <a:pt x="768" y="19110"/>
                  </a:lnTo>
                  <a:lnTo>
                    <a:pt x="1608" y="19676"/>
                  </a:lnTo>
                  <a:lnTo>
                    <a:pt x="2668" y="20334"/>
                  </a:lnTo>
                  <a:lnTo>
                    <a:pt x="3253" y="20681"/>
                  </a:lnTo>
                  <a:lnTo>
                    <a:pt x="3837" y="21010"/>
                  </a:lnTo>
                  <a:lnTo>
                    <a:pt x="4458" y="21339"/>
                  </a:lnTo>
                  <a:lnTo>
                    <a:pt x="5080" y="21649"/>
                  </a:lnTo>
                  <a:lnTo>
                    <a:pt x="5682" y="21923"/>
                  </a:lnTo>
                  <a:lnTo>
                    <a:pt x="6267" y="22161"/>
                  </a:lnTo>
                  <a:lnTo>
                    <a:pt x="6833" y="22343"/>
                  </a:lnTo>
                  <a:lnTo>
                    <a:pt x="7107" y="22416"/>
                  </a:lnTo>
                  <a:lnTo>
                    <a:pt x="7363" y="22471"/>
                  </a:lnTo>
                  <a:lnTo>
                    <a:pt x="7656" y="22508"/>
                  </a:lnTo>
                  <a:lnTo>
                    <a:pt x="7966" y="22508"/>
                  </a:lnTo>
                  <a:lnTo>
                    <a:pt x="8332" y="22490"/>
                  </a:lnTo>
                  <a:lnTo>
                    <a:pt x="8715" y="22435"/>
                  </a:lnTo>
                  <a:lnTo>
                    <a:pt x="9135" y="22362"/>
                  </a:lnTo>
                  <a:lnTo>
                    <a:pt x="9592" y="22270"/>
                  </a:lnTo>
                  <a:lnTo>
                    <a:pt x="10067" y="22142"/>
                  </a:lnTo>
                  <a:lnTo>
                    <a:pt x="10579" y="21996"/>
                  </a:lnTo>
                  <a:lnTo>
                    <a:pt x="11090" y="21832"/>
                  </a:lnTo>
                  <a:lnTo>
                    <a:pt x="11620" y="21649"/>
                  </a:lnTo>
                  <a:lnTo>
                    <a:pt x="12168" y="21466"/>
                  </a:lnTo>
                  <a:lnTo>
                    <a:pt x="12716" y="21247"/>
                  </a:lnTo>
                  <a:lnTo>
                    <a:pt x="13831" y="20790"/>
                  </a:lnTo>
                  <a:lnTo>
                    <a:pt x="14927" y="20297"/>
                  </a:lnTo>
                  <a:lnTo>
                    <a:pt x="15457" y="20041"/>
                  </a:lnTo>
                  <a:lnTo>
                    <a:pt x="15986" y="19767"/>
                  </a:lnTo>
                  <a:lnTo>
                    <a:pt x="16480" y="19493"/>
                  </a:lnTo>
                  <a:lnTo>
                    <a:pt x="16973" y="19219"/>
                  </a:lnTo>
                  <a:lnTo>
                    <a:pt x="17430" y="18945"/>
                  </a:lnTo>
                  <a:lnTo>
                    <a:pt x="17868" y="18671"/>
                  </a:lnTo>
                  <a:lnTo>
                    <a:pt x="18270" y="18397"/>
                  </a:lnTo>
                  <a:lnTo>
                    <a:pt x="18654" y="18123"/>
                  </a:lnTo>
                  <a:lnTo>
                    <a:pt x="18983" y="17867"/>
                  </a:lnTo>
                  <a:lnTo>
                    <a:pt x="19275" y="17593"/>
                  </a:lnTo>
                  <a:lnTo>
                    <a:pt x="19531" y="17338"/>
                  </a:lnTo>
                  <a:lnTo>
                    <a:pt x="19732" y="17100"/>
                  </a:lnTo>
                  <a:lnTo>
                    <a:pt x="19878" y="16863"/>
                  </a:lnTo>
                  <a:lnTo>
                    <a:pt x="19933" y="16753"/>
                  </a:lnTo>
                  <a:lnTo>
                    <a:pt x="19969" y="16643"/>
                  </a:lnTo>
                  <a:lnTo>
                    <a:pt x="20006" y="16534"/>
                  </a:lnTo>
                  <a:lnTo>
                    <a:pt x="20006" y="16442"/>
                  </a:lnTo>
                  <a:lnTo>
                    <a:pt x="20006" y="16333"/>
                  </a:lnTo>
                  <a:lnTo>
                    <a:pt x="19987" y="16241"/>
                  </a:lnTo>
                  <a:lnTo>
                    <a:pt x="19951" y="16132"/>
                  </a:lnTo>
                  <a:lnTo>
                    <a:pt x="19896" y="16022"/>
                  </a:lnTo>
                  <a:lnTo>
                    <a:pt x="19823" y="15931"/>
                  </a:lnTo>
                  <a:lnTo>
                    <a:pt x="19750" y="15858"/>
                  </a:lnTo>
                  <a:lnTo>
                    <a:pt x="19658" y="15785"/>
                  </a:lnTo>
                  <a:lnTo>
                    <a:pt x="19549" y="15730"/>
                  </a:lnTo>
                  <a:lnTo>
                    <a:pt x="19330" y="15639"/>
                  </a:lnTo>
                  <a:lnTo>
                    <a:pt x="19092" y="15584"/>
                  </a:lnTo>
                  <a:lnTo>
                    <a:pt x="18818" y="15547"/>
                  </a:lnTo>
                  <a:lnTo>
                    <a:pt x="18544" y="15529"/>
                  </a:lnTo>
                  <a:lnTo>
                    <a:pt x="18252" y="15547"/>
                  </a:lnTo>
                  <a:lnTo>
                    <a:pt x="17978" y="15565"/>
                  </a:lnTo>
                  <a:lnTo>
                    <a:pt x="17704" y="15602"/>
                  </a:lnTo>
                  <a:lnTo>
                    <a:pt x="17247" y="15675"/>
                  </a:lnTo>
                  <a:lnTo>
                    <a:pt x="16918" y="15748"/>
                  </a:lnTo>
                  <a:lnTo>
                    <a:pt x="16808" y="15785"/>
                  </a:lnTo>
                  <a:lnTo>
                    <a:pt x="16918" y="15730"/>
                  </a:lnTo>
                  <a:lnTo>
                    <a:pt x="17210" y="15584"/>
                  </a:lnTo>
                  <a:lnTo>
                    <a:pt x="17612" y="15346"/>
                  </a:lnTo>
                  <a:lnTo>
                    <a:pt x="17832" y="15200"/>
                  </a:lnTo>
                  <a:lnTo>
                    <a:pt x="18069" y="15036"/>
                  </a:lnTo>
                  <a:lnTo>
                    <a:pt x="18288" y="14853"/>
                  </a:lnTo>
                  <a:lnTo>
                    <a:pt x="18489" y="14652"/>
                  </a:lnTo>
                  <a:lnTo>
                    <a:pt x="18672" y="14433"/>
                  </a:lnTo>
                  <a:lnTo>
                    <a:pt x="18836" y="14195"/>
                  </a:lnTo>
                  <a:lnTo>
                    <a:pt x="18891" y="14086"/>
                  </a:lnTo>
                  <a:lnTo>
                    <a:pt x="18946" y="13958"/>
                  </a:lnTo>
                  <a:lnTo>
                    <a:pt x="18983" y="13830"/>
                  </a:lnTo>
                  <a:lnTo>
                    <a:pt x="19001" y="13702"/>
                  </a:lnTo>
                  <a:lnTo>
                    <a:pt x="19001" y="13574"/>
                  </a:lnTo>
                  <a:lnTo>
                    <a:pt x="19001" y="13446"/>
                  </a:lnTo>
                  <a:lnTo>
                    <a:pt x="18983" y="13300"/>
                  </a:lnTo>
                  <a:lnTo>
                    <a:pt x="18946" y="13172"/>
                  </a:lnTo>
                  <a:lnTo>
                    <a:pt x="18891" y="13026"/>
                  </a:lnTo>
                  <a:lnTo>
                    <a:pt x="18818" y="12916"/>
                  </a:lnTo>
                  <a:lnTo>
                    <a:pt x="18745" y="12807"/>
                  </a:lnTo>
                  <a:lnTo>
                    <a:pt x="18672" y="12697"/>
                  </a:lnTo>
                  <a:lnTo>
                    <a:pt x="18581" y="12606"/>
                  </a:lnTo>
                  <a:lnTo>
                    <a:pt x="18471" y="12533"/>
                  </a:lnTo>
                  <a:lnTo>
                    <a:pt x="18270" y="12387"/>
                  </a:lnTo>
                  <a:lnTo>
                    <a:pt x="18033" y="12295"/>
                  </a:lnTo>
                  <a:lnTo>
                    <a:pt x="17795" y="12204"/>
                  </a:lnTo>
                  <a:lnTo>
                    <a:pt x="17558" y="12167"/>
                  </a:lnTo>
                  <a:lnTo>
                    <a:pt x="17302" y="12131"/>
                  </a:lnTo>
                  <a:lnTo>
                    <a:pt x="17064" y="12113"/>
                  </a:lnTo>
                  <a:lnTo>
                    <a:pt x="16827" y="12131"/>
                  </a:lnTo>
                  <a:lnTo>
                    <a:pt x="16425" y="12149"/>
                  </a:lnTo>
                  <a:lnTo>
                    <a:pt x="16151" y="12186"/>
                  </a:lnTo>
                  <a:lnTo>
                    <a:pt x="16059" y="12204"/>
                  </a:lnTo>
                  <a:lnTo>
                    <a:pt x="16151" y="12149"/>
                  </a:lnTo>
                  <a:lnTo>
                    <a:pt x="16407" y="11966"/>
                  </a:lnTo>
                  <a:lnTo>
                    <a:pt x="16754" y="11692"/>
                  </a:lnTo>
                  <a:lnTo>
                    <a:pt x="16955" y="11510"/>
                  </a:lnTo>
                  <a:lnTo>
                    <a:pt x="17137" y="11309"/>
                  </a:lnTo>
                  <a:lnTo>
                    <a:pt x="17338" y="11090"/>
                  </a:lnTo>
                  <a:lnTo>
                    <a:pt x="17521" y="10852"/>
                  </a:lnTo>
                  <a:lnTo>
                    <a:pt x="17685" y="10596"/>
                  </a:lnTo>
                  <a:lnTo>
                    <a:pt x="17813" y="10322"/>
                  </a:lnTo>
                  <a:lnTo>
                    <a:pt x="17923" y="10030"/>
                  </a:lnTo>
                  <a:lnTo>
                    <a:pt x="17959" y="9884"/>
                  </a:lnTo>
                  <a:lnTo>
                    <a:pt x="17978" y="9738"/>
                  </a:lnTo>
                  <a:lnTo>
                    <a:pt x="17996" y="9573"/>
                  </a:lnTo>
                  <a:lnTo>
                    <a:pt x="17996" y="9427"/>
                  </a:lnTo>
                  <a:lnTo>
                    <a:pt x="17996" y="9263"/>
                  </a:lnTo>
                  <a:lnTo>
                    <a:pt x="17959" y="9098"/>
                  </a:lnTo>
                  <a:lnTo>
                    <a:pt x="17923" y="8952"/>
                  </a:lnTo>
                  <a:lnTo>
                    <a:pt x="17868" y="8806"/>
                  </a:lnTo>
                  <a:lnTo>
                    <a:pt x="17795" y="8678"/>
                  </a:lnTo>
                  <a:lnTo>
                    <a:pt x="17722" y="8568"/>
                  </a:lnTo>
                  <a:lnTo>
                    <a:pt x="17649" y="8477"/>
                  </a:lnTo>
                  <a:lnTo>
                    <a:pt x="17539" y="8386"/>
                  </a:lnTo>
                  <a:lnTo>
                    <a:pt x="17448" y="8313"/>
                  </a:lnTo>
                  <a:lnTo>
                    <a:pt x="17338" y="8240"/>
                  </a:lnTo>
                  <a:lnTo>
                    <a:pt x="17210" y="8185"/>
                  </a:lnTo>
                  <a:lnTo>
                    <a:pt x="17083" y="8148"/>
                  </a:lnTo>
                  <a:lnTo>
                    <a:pt x="16827" y="8075"/>
                  </a:lnTo>
                  <a:lnTo>
                    <a:pt x="16571" y="8039"/>
                  </a:lnTo>
                  <a:lnTo>
                    <a:pt x="16023" y="8039"/>
                  </a:lnTo>
                  <a:lnTo>
                    <a:pt x="15767" y="8075"/>
                  </a:lnTo>
                  <a:lnTo>
                    <a:pt x="15310" y="8148"/>
                  </a:lnTo>
                  <a:lnTo>
                    <a:pt x="15000" y="8221"/>
                  </a:lnTo>
                  <a:lnTo>
                    <a:pt x="14890" y="8258"/>
                  </a:lnTo>
                  <a:lnTo>
                    <a:pt x="15036" y="8203"/>
                  </a:lnTo>
                  <a:lnTo>
                    <a:pt x="15402" y="8039"/>
                  </a:lnTo>
                  <a:lnTo>
                    <a:pt x="15639" y="7929"/>
                  </a:lnTo>
                  <a:lnTo>
                    <a:pt x="15895" y="7765"/>
                  </a:lnTo>
                  <a:lnTo>
                    <a:pt x="16169" y="7600"/>
                  </a:lnTo>
                  <a:lnTo>
                    <a:pt x="16443" y="7381"/>
                  </a:lnTo>
                  <a:lnTo>
                    <a:pt x="16717" y="7143"/>
                  </a:lnTo>
                  <a:lnTo>
                    <a:pt x="16827" y="7015"/>
                  </a:lnTo>
                  <a:lnTo>
                    <a:pt x="16936" y="6869"/>
                  </a:lnTo>
                  <a:lnTo>
                    <a:pt x="17046" y="6723"/>
                  </a:lnTo>
                  <a:lnTo>
                    <a:pt x="17156" y="6577"/>
                  </a:lnTo>
                  <a:lnTo>
                    <a:pt x="17229" y="6413"/>
                  </a:lnTo>
                  <a:lnTo>
                    <a:pt x="17302" y="6248"/>
                  </a:lnTo>
                  <a:lnTo>
                    <a:pt x="17357" y="6065"/>
                  </a:lnTo>
                  <a:lnTo>
                    <a:pt x="17393" y="5883"/>
                  </a:lnTo>
                  <a:lnTo>
                    <a:pt x="17430" y="5682"/>
                  </a:lnTo>
                  <a:lnTo>
                    <a:pt x="17430" y="5481"/>
                  </a:lnTo>
                  <a:lnTo>
                    <a:pt x="17411" y="5262"/>
                  </a:lnTo>
                  <a:lnTo>
                    <a:pt x="17375" y="5042"/>
                  </a:lnTo>
                  <a:lnTo>
                    <a:pt x="17320" y="4823"/>
                  </a:lnTo>
                  <a:lnTo>
                    <a:pt x="17229" y="4586"/>
                  </a:lnTo>
                  <a:lnTo>
                    <a:pt x="17174" y="4458"/>
                  </a:lnTo>
                  <a:lnTo>
                    <a:pt x="17119" y="4348"/>
                  </a:lnTo>
                  <a:lnTo>
                    <a:pt x="17028" y="4257"/>
                  </a:lnTo>
                  <a:lnTo>
                    <a:pt x="16955" y="4165"/>
                  </a:lnTo>
                  <a:lnTo>
                    <a:pt x="16845" y="4092"/>
                  </a:lnTo>
                  <a:lnTo>
                    <a:pt x="16735" y="4019"/>
                  </a:lnTo>
                  <a:lnTo>
                    <a:pt x="16626" y="3965"/>
                  </a:lnTo>
                  <a:lnTo>
                    <a:pt x="16480" y="3910"/>
                  </a:lnTo>
                  <a:lnTo>
                    <a:pt x="16206" y="3837"/>
                  </a:lnTo>
                  <a:lnTo>
                    <a:pt x="15895" y="3800"/>
                  </a:lnTo>
                  <a:lnTo>
                    <a:pt x="15548" y="3764"/>
                  </a:lnTo>
                  <a:lnTo>
                    <a:pt x="15164" y="3782"/>
                  </a:lnTo>
                  <a:lnTo>
                    <a:pt x="14762" y="3818"/>
                  </a:lnTo>
                  <a:lnTo>
                    <a:pt x="14360" y="3873"/>
                  </a:lnTo>
                  <a:lnTo>
                    <a:pt x="13922" y="3946"/>
                  </a:lnTo>
                  <a:lnTo>
                    <a:pt x="13465" y="4038"/>
                  </a:lnTo>
                  <a:lnTo>
                    <a:pt x="13008" y="4147"/>
                  </a:lnTo>
                  <a:lnTo>
                    <a:pt x="12552" y="4257"/>
                  </a:lnTo>
                  <a:lnTo>
                    <a:pt x="11620" y="4531"/>
                  </a:lnTo>
                  <a:lnTo>
                    <a:pt x="10707" y="4841"/>
                  </a:lnTo>
                  <a:lnTo>
                    <a:pt x="9811" y="5170"/>
                  </a:lnTo>
                  <a:lnTo>
                    <a:pt x="9007" y="5481"/>
                  </a:lnTo>
                  <a:lnTo>
                    <a:pt x="8277" y="5773"/>
                  </a:lnTo>
                  <a:lnTo>
                    <a:pt x="7181" y="6248"/>
                  </a:lnTo>
                  <a:lnTo>
                    <a:pt x="6779" y="6431"/>
                  </a:lnTo>
                  <a:lnTo>
                    <a:pt x="6742" y="6157"/>
                  </a:lnTo>
                  <a:lnTo>
                    <a:pt x="6651" y="5426"/>
                  </a:lnTo>
                  <a:lnTo>
                    <a:pt x="6559" y="4933"/>
                  </a:lnTo>
                  <a:lnTo>
                    <a:pt x="6450" y="4385"/>
                  </a:lnTo>
                  <a:lnTo>
                    <a:pt x="6340" y="3800"/>
                  </a:lnTo>
                  <a:lnTo>
                    <a:pt x="6194" y="3197"/>
                  </a:lnTo>
                  <a:lnTo>
                    <a:pt x="6030" y="2594"/>
                  </a:lnTo>
                  <a:lnTo>
                    <a:pt x="5829" y="2028"/>
                  </a:lnTo>
                  <a:lnTo>
                    <a:pt x="5609" y="1480"/>
                  </a:lnTo>
                  <a:lnTo>
                    <a:pt x="5500" y="1224"/>
                  </a:lnTo>
                  <a:lnTo>
                    <a:pt x="5372" y="987"/>
                  </a:lnTo>
                  <a:lnTo>
                    <a:pt x="5244" y="786"/>
                  </a:lnTo>
                  <a:lnTo>
                    <a:pt x="5116" y="585"/>
                  </a:lnTo>
                  <a:lnTo>
                    <a:pt x="4970" y="420"/>
                  </a:lnTo>
                  <a:lnTo>
                    <a:pt x="4824" y="274"/>
                  </a:lnTo>
                  <a:lnTo>
                    <a:pt x="4659" y="164"/>
                  </a:lnTo>
                  <a:lnTo>
                    <a:pt x="4495" y="73"/>
                  </a:lnTo>
                  <a:lnTo>
                    <a:pt x="4331" y="18"/>
                  </a:lnTo>
                  <a:lnTo>
                    <a:pt x="4148" y="0"/>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017;p31">
              <a:extLst>
                <a:ext uri="{FF2B5EF4-FFF2-40B4-BE49-F238E27FC236}">
                  <a16:creationId xmlns:a16="http://schemas.microsoft.com/office/drawing/2014/main" id="{FC900CF2-B77E-6B72-E2F4-A5EB2CFDC83D}"/>
                </a:ext>
              </a:extLst>
            </p:cNvPr>
            <p:cNvSpPr/>
            <p:nvPr/>
          </p:nvSpPr>
          <p:spPr>
            <a:xfrm>
              <a:off x="1258274" y="4606331"/>
              <a:ext cx="461036" cy="818632"/>
            </a:xfrm>
            <a:custGeom>
              <a:avLst/>
              <a:gdLst/>
              <a:ahLst/>
              <a:cxnLst/>
              <a:rect l="l" t="t" r="r" b="b"/>
              <a:pathLst>
                <a:path w="24043" h="44395" extrusionOk="0">
                  <a:moveTo>
                    <a:pt x="23897" y="1"/>
                  </a:moveTo>
                  <a:lnTo>
                    <a:pt x="23349" y="256"/>
                  </a:lnTo>
                  <a:lnTo>
                    <a:pt x="22782" y="549"/>
                  </a:lnTo>
                  <a:lnTo>
                    <a:pt x="22216" y="877"/>
                  </a:lnTo>
                  <a:lnTo>
                    <a:pt x="21650" y="1225"/>
                  </a:lnTo>
                  <a:lnTo>
                    <a:pt x="21083" y="1608"/>
                  </a:lnTo>
                  <a:lnTo>
                    <a:pt x="20535" y="2010"/>
                  </a:lnTo>
                  <a:lnTo>
                    <a:pt x="19969" y="2449"/>
                  </a:lnTo>
                  <a:lnTo>
                    <a:pt x="19421" y="2924"/>
                  </a:lnTo>
                  <a:lnTo>
                    <a:pt x="18873" y="3399"/>
                  </a:lnTo>
                  <a:lnTo>
                    <a:pt x="18306" y="3910"/>
                  </a:lnTo>
                  <a:lnTo>
                    <a:pt x="17777" y="4440"/>
                  </a:lnTo>
                  <a:lnTo>
                    <a:pt x="17228" y="4988"/>
                  </a:lnTo>
                  <a:lnTo>
                    <a:pt x="16680" y="5554"/>
                  </a:lnTo>
                  <a:lnTo>
                    <a:pt x="16151" y="6139"/>
                  </a:lnTo>
                  <a:lnTo>
                    <a:pt x="15621" y="6742"/>
                  </a:lnTo>
                  <a:lnTo>
                    <a:pt x="15091" y="7363"/>
                  </a:lnTo>
                  <a:lnTo>
                    <a:pt x="14561" y="8002"/>
                  </a:lnTo>
                  <a:lnTo>
                    <a:pt x="14050" y="8642"/>
                  </a:lnTo>
                  <a:lnTo>
                    <a:pt x="13520" y="9300"/>
                  </a:lnTo>
                  <a:lnTo>
                    <a:pt x="13027" y="9976"/>
                  </a:lnTo>
                  <a:lnTo>
                    <a:pt x="12022" y="11346"/>
                  </a:lnTo>
                  <a:lnTo>
                    <a:pt x="11053" y="12752"/>
                  </a:lnTo>
                  <a:lnTo>
                    <a:pt x="10103" y="14177"/>
                  </a:lnTo>
                  <a:lnTo>
                    <a:pt x="9172" y="15621"/>
                  </a:lnTo>
                  <a:lnTo>
                    <a:pt x="8295" y="17046"/>
                  </a:lnTo>
                  <a:lnTo>
                    <a:pt x="7436" y="18489"/>
                  </a:lnTo>
                  <a:lnTo>
                    <a:pt x="6614" y="19914"/>
                  </a:lnTo>
                  <a:lnTo>
                    <a:pt x="5828" y="21302"/>
                  </a:lnTo>
                  <a:lnTo>
                    <a:pt x="5079" y="22654"/>
                  </a:lnTo>
                  <a:lnTo>
                    <a:pt x="4385" y="23970"/>
                  </a:lnTo>
                  <a:lnTo>
                    <a:pt x="3727" y="25249"/>
                  </a:lnTo>
                  <a:lnTo>
                    <a:pt x="3106" y="26454"/>
                  </a:lnTo>
                  <a:lnTo>
                    <a:pt x="2028" y="28628"/>
                  </a:lnTo>
                  <a:lnTo>
                    <a:pt x="1170" y="30455"/>
                  </a:lnTo>
                  <a:lnTo>
                    <a:pt x="530" y="31862"/>
                  </a:lnTo>
                  <a:lnTo>
                    <a:pt x="1" y="33068"/>
                  </a:lnTo>
                  <a:lnTo>
                    <a:pt x="18891" y="44395"/>
                  </a:lnTo>
                  <a:lnTo>
                    <a:pt x="19128" y="43956"/>
                  </a:lnTo>
                  <a:lnTo>
                    <a:pt x="19366" y="43518"/>
                  </a:lnTo>
                  <a:lnTo>
                    <a:pt x="19585" y="43061"/>
                  </a:lnTo>
                  <a:lnTo>
                    <a:pt x="19804" y="42586"/>
                  </a:lnTo>
                  <a:lnTo>
                    <a:pt x="20225" y="41636"/>
                  </a:lnTo>
                  <a:lnTo>
                    <a:pt x="20608" y="40631"/>
                  </a:lnTo>
                  <a:lnTo>
                    <a:pt x="20974" y="39572"/>
                  </a:lnTo>
                  <a:lnTo>
                    <a:pt x="21303" y="38494"/>
                  </a:lnTo>
                  <a:lnTo>
                    <a:pt x="21631" y="37361"/>
                  </a:lnTo>
                  <a:lnTo>
                    <a:pt x="21924" y="36192"/>
                  </a:lnTo>
                  <a:lnTo>
                    <a:pt x="22179" y="34986"/>
                  </a:lnTo>
                  <a:lnTo>
                    <a:pt x="22435" y="33744"/>
                  </a:lnTo>
                  <a:lnTo>
                    <a:pt x="22654" y="32465"/>
                  </a:lnTo>
                  <a:lnTo>
                    <a:pt x="22855" y="31168"/>
                  </a:lnTo>
                  <a:lnTo>
                    <a:pt x="23056" y="29816"/>
                  </a:lnTo>
                  <a:lnTo>
                    <a:pt x="23221" y="28446"/>
                  </a:lnTo>
                  <a:lnTo>
                    <a:pt x="23367" y="27057"/>
                  </a:lnTo>
                  <a:lnTo>
                    <a:pt x="23495" y="25632"/>
                  </a:lnTo>
                  <a:lnTo>
                    <a:pt x="23623" y="24171"/>
                  </a:lnTo>
                  <a:lnTo>
                    <a:pt x="23714" y="22691"/>
                  </a:lnTo>
                  <a:lnTo>
                    <a:pt x="23805" y="21193"/>
                  </a:lnTo>
                  <a:lnTo>
                    <a:pt x="23878" y="19658"/>
                  </a:lnTo>
                  <a:lnTo>
                    <a:pt x="23933" y="18105"/>
                  </a:lnTo>
                  <a:lnTo>
                    <a:pt x="23970" y="16534"/>
                  </a:lnTo>
                  <a:lnTo>
                    <a:pt x="24006" y="14963"/>
                  </a:lnTo>
                  <a:lnTo>
                    <a:pt x="24025" y="13355"/>
                  </a:lnTo>
                  <a:lnTo>
                    <a:pt x="24043" y="10085"/>
                  </a:lnTo>
                  <a:lnTo>
                    <a:pt x="24025" y="6760"/>
                  </a:lnTo>
                  <a:lnTo>
                    <a:pt x="23970" y="3399"/>
                  </a:lnTo>
                  <a:lnTo>
                    <a:pt x="23897" y="1"/>
                  </a:lnTo>
                  <a:close/>
                </a:path>
              </a:pathLst>
            </a:custGeom>
            <a:solidFill>
              <a:srgbClr val="0062C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018;p31">
              <a:extLst>
                <a:ext uri="{FF2B5EF4-FFF2-40B4-BE49-F238E27FC236}">
                  <a16:creationId xmlns:a16="http://schemas.microsoft.com/office/drawing/2014/main" id="{4B58237E-95A1-F9F3-7F09-8BE8948812E3}"/>
                </a:ext>
              </a:extLst>
            </p:cNvPr>
            <p:cNvSpPr/>
            <p:nvPr/>
          </p:nvSpPr>
          <p:spPr>
            <a:xfrm>
              <a:off x="2671468" y="4452709"/>
              <a:ext cx="718888" cy="1253551"/>
            </a:xfrm>
            <a:custGeom>
              <a:avLst/>
              <a:gdLst/>
              <a:ahLst/>
              <a:cxnLst/>
              <a:rect l="l" t="t" r="r" b="b"/>
              <a:pathLst>
                <a:path w="37490" h="67981" extrusionOk="0">
                  <a:moveTo>
                    <a:pt x="34639" y="1"/>
                  </a:moveTo>
                  <a:lnTo>
                    <a:pt x="23714" y="2942"/>
                  </a:lnTo>
                  <a:lnTo>
                    <a:pt x="23806" y="3783"/>
                  </a:lnTo>
                  <a:lnTo>
                    <a:pt x="23879" y="4806"/>
                  </a:lnTo>
                  <a:lnTo>
                    <a:pt x="23988" y="6231"/>
                  </a:lnTo>
                  <a:lnTo>
                    <a:pt x="24098" y="8039"/>
                  </a:lnTo>
                  <a:lnTo>
                    <a:pt x="24208" y="10232"/>
                  </a:lnTo>
                  <a:lnTo>
                    <a:pt x="24317" y="12771"/>
                  </a:lnTo>
                  <a:lnTo>
                    <a:pt x="24409" y="15676"/>
                  </a:lnTo>
                  <a:lnTo>
                    <a:pt x="24463" y="18928"/>
                  </a:lnTo>
                  <a:lnTo>
                    <a:pt x="24482" y="22490"/>
                  </a:lnTo>
                  <a:lnTo>
                    <a:pt x="24482" y="24408"/>
                  </a:lnTo>
                  <a:lnTo>
                    <a:pt x="24463" y="26400"/>
                  </a:lnTo>
                  <a:lnTo>
                    <a:pt x="24445" y="28464"/>
                  </a:lnTo>
                  <a:lnTo>
                    <a:pt x="24390" y="30620"/>
                  </a:lnTo>
                  <a:lnTo>
                    <a:pt x="24336" y="32831"/>
                  </a:lnTo>
                  <a:lnTo>
                    <a:pt x="24262" y="35133"/>
                  </a:lnTo>
                  <a:lnTo>
                    <a:pt x="24171" y="37508"/>
                  </a:lnTo>
                  <a:lnTo>
                    <a:pt x="24062" y="39937"/>
                  </a:lnTo>
                  <a:lnTo>
                    <a:pt x="23915" y="42459"/>
                  </a:lnTo>
                  <a:lnTo>
                    <a:pt x="23769" y="45034"/>
                  </a:lnTo>
                  <a:lnTo>
                    <a:pt x="23587" y="47684"/>
                  </a:lnTo>
                  <a:lnTo>
                    <a:pt x="23404" y="50406"/>
                  </a:lnTo>
                  <a:lnTo>
                    <a:pt x="22381" y="48981"/>
                  </a:lnTo>
                  <a:lnTo>
                    <a:pt x="21394" y="47556"/>
                  </a:lnTo>
                  <a:lnTo>
                    <a:pt x="20426" y="46131"/>
                  </a:lnTo>
                  <a:lnTo>
                    <a:pt x="19494" y="44706"/>
                  </a:lnTo>
                  <a:lnTo>
                    <a:pt x="18581" y="43262"/>
                  </a:lnTo>
                  <a:lnTo>
                    <a:pt x="17704" y="41819"/>
                  </a:lnTo>
                  <a:lnTo>
                    <a:pt x="16845" y="40394"/>
                  </a:lnTo>
                  <a:lnTo>
                    <a:pt x="16041" y="38933"/>
                  </a:lnTo>
                  <a:lnTo>
                    <a:pt x="330" y="31844"/>
                  </a:lnTo>
                  <a:lnTo>
                    <a:pt x="238" y="33342"/>
                  </a:lnTo>
                  <a:lnTo>
                    <a:pt x="129" y="34840"/>
                  </a:lnTo>
                  <a:lnTo>
                    <a:pt x="56" y="36338"/>
                  </a:lnTo>
                  <a:lnTo>
                    <a:pt x="19" y="37087"/>
                  </a:lnTo>
                  <a:lnTo>
                    <a:pt x="1" y="37836"/>
                  </a:lnTo>
                  <a:lnTo>
                    <a:pt x="1" y="38951"/>
                  </a:lnTo>
                  <a:lnTo>
                    <a:pt x="19" y="40065"/>
                  </a:lnTo>
                  <a:lnTo>
                    <a:pt x="37" y="41180"/>
                  </a:lnTo>
                  <a:lnTo>
                    <a:pt x="92" y="42294"/>
                  </a:lnTo>
                  <a:lnTo>
                    <a:pt x="147" y="43409"/>
                  </a:lnTo>
                  <a:lnTo>
                    <a:pt x="238" y="44523"/>
                  </a:lnTo>
                  <a:lnTo>
                    <a:pt x="311" y="45637"/>
                  </a:lnTo>
                  <a:lnTo>
                    <a:pt x="421" y="46752"/>
                  </a:lnTo>
                  <a:lnTo>
                    <a:pt x="1937" y="48688"/>
                  </a:lnTo>
                  <a:lnTo>
                    <a:pt x="3563" y="50680"/>
                  </a:lnTo>
                  <a:lnTo>
                    <a:pt x="5244" y="52726"/>
                  </a:lnTo>
                  <a:lnTo>
                    <a:pt x="7016" y="54845"/>
                  </a:lnTo>
                  <a:lnTo>
                    <a:pt x="8880" y="57019"/>
                  </a:lnTo>
                  <a:lnTo>
                    <a:pt x="10816" y="59230"/>
                  </a:lnTo>
                  <a:lnTo>
                    <a:pt x="12844" y="61513"/>
                  </a:lnTo>
                  <a:lnTo>
                    <a:pt x="14945" y="63834"/>
                  </a:lnTo>
                  <a:lnTo>
                    <a:pt x="15311" y="64199"/>
                  </a:lnTo>
                  <a:lnTo>
                    <a:pt x="15676" y="64564"/>
                  </a:lnTo>
                  <a:lnTo>
                    <a:pt x="16041" y="64893"/>
                  </a:lnTo>
                  <a:lnTo>
                    <a:pt x="16425" y="65222"/>
                  </a:lnTo>
                  <a:lnTo>
                    <a:pt x="16827" y="65514"/>
                  </a:lnTo>
                  <a:lnTo>
                    <a:pt x="17211" y="65807"/>
                  </a:lnTo>
                  <a:lnTo>
                    <a:pt x="17612" y="66062"/>
                  </a:lnTo>
                  <a:lnTo>
                    <a:pt x="18033" y="66318"/>
                  </a:lnTo>
                  <a:lnTo>
                    <a:pt x="18435" y="66537"/>
                  </a:lnTo>
                  <a:lnTo>
                    <a:pt x="18855" y="66757"/>
                  </a:lnTo>
                  <a:lnTo>
                    <a:pt x="19293" y="66939"/>
                  </a:lnTo>
                  <a:lnTo>
                    <a:pt x="19713" y="67122"/>
                  </a:lnTo>
                  <a:lnTo>
                    <a:pt x="20152" y="67286"/>
                  </a:lnTo>
                  <a:lnTo>
                    <a:pt x="20572" y="67433"/>
                  </a:lnTo>
                  <a:lnTo>
                    <a:pt x="21011" y="67560"/>
                  </a:lnTo>
                  <a:lnTo>
                    <a:pt x="21467" y="67652"/>
                  </a:lnTo>
                  <a:lnTo>
                    <a:pt x="21906" y="67761"/>
                  </a:lnTo>
                  <a:lnTo>
                    <a:pt x="22344" y="67834"/>
                  </a:lnTo>
                  <a:lnTo>
                    <a:pt x="22783" y="67889"/>
                  </a:lnTo>
                  <a:lnTo>
                    <a:pt x="23239" y="67926"/>
                  </a:lnTo>
                  <a:lnTo>
                    <a:pt x="23678" y="67962"/>
                  </a:lnTo>
                  <a:lnTo>
                    <a:pt x="24135" y="67981"/>
                  </a:lnTo>
                  <a:lnTo>
                    <a:pt x="24573" y="67962"/>
                  </a:lnTo>
                  <a:lnTo>
                    <a:pt x="25030" y="67944"/>
                  </a:lnTo>
                  <a:lnTo>
                    <a:pt x="25468" y="67926"/>
                  </a:lnTo>
                  <a:lnTo>
                    <a:pt x="25907" y="67871"/>
                  </a:lnTo>
                  <a:lnTo>
                    <a:pt x="26345" y="67798"/>
                  </a:lnTo>
                  <a:lnTo>
                    <a:pt x="26784" y="67725"/>
                  </a:lnTo>
                  <a:lnTo>
                    <a:pt x="27222" y="67634"/>
                  </a:lnTo>
                  <a:lnTo>
                    <a:pt x="27642" y="67524"/>
                  </a:lnTo>
                  <a:lnTo>
                    <a:pt x="28062" y="67396"/>
                  </a:lnTo>
                  <a:lnTo>
                    <a:pt x="28501" y="67268"/>
                  </a:lnTo>
                  <a:lnTo>
                    <a:pt x="28903" y="67104"/>
                  </a:lnTo>
                  <a:lnTo>
                    <a:pt x="29323" y="66939"/>
                  </a:lnTo>
                  <a:lnTo>
                    <a:pt x="29725" y="66757"/>
                  </a:lnTo>
                  <a:lnTo>
                    <a:pt x="30127" y="66574"/>
                  </a:lnTo>
                  <a:lnTo>
                    <a:pt x="30511" y="66373"/>
                  </a:lnTo>
                  <a:lnTo>
                    <a:pt x="30894" y="66154"/>
                  </a:lnTo>
                  <a:lnTo>
                    <a:pt x="31278" y="65916"/>
                  </a:lnTo>
                  <a:lnTo>
                    <a:pt x="31643" y="65660"/>
                  </a:lnTo>
                  <a:lnTo>
                    <a:pt x="32009" y="65405"/>
                  </a:lnTo>
                  <a:lnTo>
                    <a:pt x="32356" y="65131"/>
                  </a:lnTo>
                  <a:lnTo>
                    <a:pt x="32703" y="64857"/>
                  </a:lnTo>
                  <a:lnTo>
                    <a:pt x="33032" y="64546"/>
                  </a:lnTo>
                  <a:lnTo>
                    <a:pt x="33361" y="64235"/>
                  </a:lnTo>
                  <a:lnTo>
                    <a:pt x="33671" y="63925"/>
                  </a:lnTo>
                  <a:lnTo>
                    <a:pt x="33982" y="63596"/>
                  </a:lnTo>
                  <a:lnTo>
                    <a:pt x="34256" y="63249"/>
                  </a:lnTo>
                  <a:lnTo>
                    <a:pt x="34548" y="62884"/>
                  </a:lnTo>
                  <a:lnTo>
                    <a:pt x="34804" y="62518"/>
                  </a:lnTo>
                  <a:lnTo>
                    <a:pt x="35060" y="62134"/>
                  </a:lnTo>
                  <a:lnTo>
                    <a:pt x="35297" y="61751"/>
                  </a:lnTo>
                  <a:lnTo>
                    <a:pt x="35535" y="61349"/>
                  </a:lnTo>
                  <a:lnTo>
                    <a:pt x="35736" y="60929"/>
                  </a:lnTo>
                  <a:lnTo>
                    <a:pt x="35937" y="60509"/>
                  </a:lnTo>
                  <a:lnTo>
                    <a:pt x="36119" y="60070"/>
                  </a:lnTo>
                  <a:lnTo>
                    <a:pt x="36284" y="59613"/>
                  </a:lnTo>
                  <a:lnTo>
                    <a:pt x="36430" y="59157"/>
                  </a:lnTo>
                  <a:lnTo>
                    <a:pt x="36576" y="58700"/>
                  </a:lnTo>
                  <a:lnTo>
                    <a:pt x="36686" y="58225"/>
                  </a:lnTo>
                  <a:lnTo>
                    <a:pt x="36795" y="57732"/>
                  </a:lnTo>
                  <a:lnTo>
                    <a:pt x="36868" y="57238"/>
                  </a:lnTo>
                  <a:lnTo>
                    <a:pt x="36941" y="56727"/>
                  </a:lnTo>
                  <a:lnTo>
                    <a:pt x="36978" y="56215"/>
                  </a:lnTo>
                  <a:lnTo>
                    <a:pt x="37106" y="54553"/>
                  </a:lnTo>
                  <a:lnTo>
                    <a:pt x="37197" y="52909"/>
                  </a:lnTo>
                  <a:lnTo>
                    <a:pt x="37270" y="51264"/>
                  </a:lnTo>
                  <a:lnTo>
                    <a:pt x="37343" y="49620"/>
                  </a:lnTo>
                  <a:lnTo>
                    <a:pt x="37398" y="47976"/>
                  </a:lnTo>
                  <a:lnTo>
                    <a:pt x="37435" y="46332"/>
                  </a:lnTo>
                  <a:lnTo>
                    <a:pt x="37471" y="44687"/>
                  </a:lnTo>
                  <a:lnTo>
                    <a:pt x="37489" y="43061"/>
                  </a:lnTo>
                  <a:lnTo>
                    <a:pt x="37489" y="41417"/>
                  </a:lnTo>
                  <a:lnTo>
                    <a:pt x="37471" y="39773"/>
                  </a:lnTo>
                  <a:lnTo>
                    <a:pt x="37453" y="38110"/>
                  </a:lnTo>
                  <a:lnTo>
                    <a:pt x="37416" y="36448"/>
                  </a:lnTo>
                  <a:lnTo>
                    <a:pt x="37362" y="34785"/>
                  </a:lnTo>
                  <a:lnTo>
                    <a:pt x="37307" y="33123"/>
                  </a:lnTo>
                  <a:lnTo>
                    <a:pt x="37161" y="29725"/>
                  </a:lnTo>
                  <a:lnTo>
                    <a:pt x="36960" y="26308"/>
                  </a:lnTo>
                  <a:lnTo>
                    <a:pt x="36740" y="22801"/>
                  </a:lnTo>
                  <a:lnTo>
                    <a:pt x="36466" y="19238"/>
                  </a:lnTo>
                  <a:lnTo>
                    <a:pt x="36156" y="15603"/>
                  </a:lnTo>
                  <a:lnTo>
                    <a:pt x="35827" y="11858"/>
                  </a:lnTo>
                  <a:lnTo>
                    <a:pt x="35462" y="8021"/>
                  </a:lnTo>
                  <a:lnTo>
                    <a:pt x="35060" y="4075"/>
                  </a:lnTo>
                  <a:lnTo>
                    <a:pt x="34639" y="1"/>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019;p31">
              <a:extLst>
                <a:ext uri="{FF2B5EF4-FFF2-40B4-BE49-F238E27FC236}">
                  <a16:creationId xmlns:a16="http://schemas.microsoft.com/office/drawing/2014/main" id="{61DBA898-E635-2567-DCB9-5C8C598A6DD7}"/>
                </a:ext>
              </a:extLst>
            </p:cNvPr>
            <p:cNvSpPr/>
            <p:nvPr/>
          </p:nvSpPr>
          <p:spPr>
            <a:xfrm>
              <a:off x="3125851" y="4012405"/>
              <a:ext cx="313557" cy="560937"/>
            </a:xfrm>
            <a:custGeom>
              <a:avLst/>
              <a:gdLst/>
              <a:ahLst/>
              <a:cxnLst/>
              <a:rect l="l" t="t" r="r" b="b"/>
              <a:pathLst>
                <a:path w="16352" h="30420" extrusionOk="0">
                  <a:moveTo>
                    <a:pt x="6577" y="1"/>
                  </a:moveTo>
                  <a:lnTo>
                    <a:pt x="6486" y="19"/>
                  </a:lnTo>
                  <a:lnTo>
                    <a:pt x="6376" y="56"/>
                  </a:lnTo>
                  <a:lnTo>
                    <a:pt x="6285" y="92"/>
                  </a:lnTo>
                  <a:lnTo>
                    <a:pt x="6102" y="202"/>
                  </a:lnTo>
                  <a:lnTo>
                    <a:pt x="5919" y="348"/>
                  </a:lnTo>
                  <a:lnTo>
                    <a:pt x="5755" y="512"/>
                  </a:lnTo>
                  <a:lnTo>
                    <a:pt x="5591" y="677"/>
                  </a:lnTo>
                  <a:lnTo>
                    <a:pt x="5463" y="860"/>
                  </a:lnTo>
                  <a:lnTo>
                    <a:pt x="4951" y="1554"/>
                  </a:lnTo>
                  <a:lnTo>
                    <a:pt x="4458" y="2248"/>
                  </a:lnTo>
                  <a:lnTo>
                    <a:pt x="4001" y="2960"/>
                  </a:lnTo>
                  <a:lnTo>
                    <a:pt x="3764" y="3326"/>
                  </a:lnTo>
                  <a:lnTo>
                    <a:pt x="3563" y="3691"/>
                  </a:lnTo>
                  <a:lnTo>
                    <a:pt x="3343" y="4057"/>
                  </a:lnTo>
                  <a:lnTo>
                    <a:pt x="3161" y="4440"/>
                  </a:lnTo>
                  <a:lnTo>
                    <a:pt x="2978" y="4824"/>
                  </a:lnTo>
                  <a:lnTo>
                    <a:pt x="2832" y="5208"/>
                  </a:lnTo>
                  <a:lnTo>
                    <a:pt x="2686" y="5591"/>
                  </a:lnTo>
                  <a:lnTo>
                    <a:pt x="2558" y="5993"/>
                  </a:lnTo>
                  <a:lnTo>
                    <a:pt x="2448" y="6395"/>
                  </a:lnTo>
                  <a:lnTo>
                    <a:pt x="2375" y="6815"/>
                  </a:lnTo>
                  <a:lnTo>
                    <a:pt x="2119" y="8514"/>
                  </a:lnTo>
                  <a:lnTo>
                    <a:pt x="1736" y="10981"/>
                  </a:lnTo>
                  <a:lnTo>
                    <a:pt x="1535" y="12241"/>
                  </a:lnTo>
                  <a:lnTo>
                    <a:pt x="1352" y="13410"/>
                  </a:lnTo>
                  <a:lnTo>
                    <a:pt x="1169" y="14379"/>
                  </a:lnTo>
                  <a:lnTo>
                    <a:pt x="1078" y="14744"/>
                  </a:lnTo>
                  <a:lnTo>
                    <a:pt x="1005" y="15036"/>
                  </a:lnTo>
                  <a:lnTo>
                    <a:pt x="841" y="15621"/>
                  </a:lnTo>
                  <a:lnTo>
                    <a:pt x="694" y="16334"/>
                  </a:lnTo>
                  <a:lnTo>
                    <a:pt x="566" y="17119"/>
                  </a:lnTo>
                  <a:lnTo>
                    <a:pt x="457" y="17978"/>
                  </a:lnTo>
                  <a:lnTo>
                    <a:pt x="347" y="18910"/>
                  </a:lnTo>
                  <a:lnTo>
                    <a:pt x="256" y="19860"/>
                  </a:lnTo>
                  <a:lnTo>
                    <a:pt x="165" y="20828"/>
                  </a:lnTo>
                  <a:lnTo>
                    <a:pt x="110" y="21796"/>
                  </a:lnTo>
                  <a:lnTo>
                    <a:pt x="55" y="22746"/>
                  </a:lnTo>
                  <a:lnTo>
                    <a:pt x="18" y="23660"/>
                  </a:lnTo>
                  <a:lnTo>
                    <a:pt x="0" y="24500"/>
                  </a:lnTo>
                  <a:lnTo>
                    <a:pt x="0" y="25286"/>
                  </a:lnTo>
                  <a:lnTo>
                    <a:pt x="0" y="25980"/>
                  </a:lnTo>
                  <a:lnTo>
                    <a:pt x="37" y="26564"/>
                  </a:lnTo>
                  <a:lnTo>
                    <a:pt x="73" y="27003"/>
                  </a:lnTo>
                  <a:lnTo>
                    <a:pt x="91" y="27186"/>
                  </a:lnTo>
                  <a:lnTo>
                    <a:pt x="128" y="27313"/>
                  </a:lnTo>
                  <a:lnTo>
                    <a:pt x="238" y="27606"/>
                  </a:lnTo>
                  <a:lnTo>
                    <a:pt x="347" y="27898"/>
                  </a:lnTo>
                  <a:lnTo>
                    <a:pt x="512" y="28172"/>
                  </a:lnTo>
                  <a:lnTo>
                    <a:pt x="676" y="28428"/>
                  </a:lnTo>
                  <a:lnTo>
                    <a:pt x="859" y="28665"/>
                  </a:lnTo>
                  <a:lnTo>
                    <a:pt x="1078" y="28903"/>
                  </a:lnTo>
                  <a:lnTo>
                    <a:pt x="1297" y="29122"/>
                  </a:lnTo>
                  <a:lnTo>
                    <a:pt x="1553" y="29323"/>
                  </a:lnTo>
                  <a:lnTo>
                    <a:pt x="1809" y="29506"/>
                  </a:lnTo>
                  <a:lnTo>
                    <a:pt x="2083" y="29670"/>
                  </a:lnTo>
                  <a:lnTo>
                    <a:pt x="2357" y="29816"/>
                  </a:lnTo>
                  <a:lnTo>
                    <a:pt x="2649" y="29962"/>
                  </a:lnTo>
                  <a:lnTo>
                    <a:pt x="2941" y="30072"/>
                  </a:lnTo>
                  <a:lnTo>
                    <a:pt x="3252" y="30182"/>
                  </a:lnTo>
                  <a:lnTo>
                    <a:pt x="3563" y="30255"/>
                  </a:lnTo>
                  <a:lnTo>
                    <a:pt x="3873" y="30328"/>
                  </a:lnTo>
                  <a:lnTo>
                    <a:pt x="4147" y="30364"/>
                  </a:lnTo>
                  <a:lnTo>
                    <a:pt x="4403" y="30401"/>
                  </a:lnTo>
                  <a:lnTo>
                    <a:pt x="4677" y="30419"/>
                  </a:lnTo>
                  <a:lnTo>
                    <a:pt x="4933" y="30419"/>
                  </a:lnTo>
                  <a:lnTo>
                    <a:pt x="5463" y="30383"/>
                  </a:lnTo>
                  <a:lnTo>
                    <a:pt x="5992" y="30328"/>
                  </a:lnTo>
                  <a:lnTo>
                    <a:pt x="6522" y="30236"/>
                  </a:lnTo>
                  <a:lnTo>
                    <a:pt x="7034" y="30127"/>
                  </a:lnTo>
                  <a:lnTo>
                    <a:pt x="8093" y="29889"/>
                  </a:lnTo>
                  <a:lnTo>
                    <a:pt x="8349" y="29816"/>
                  </a:lnTo>
                  <a:lnTo>
                    <a:pt x="8605" y="29725"/>
                  </a:lnTo>
                  <a:lnTo>
                    <a:pt x="8861" y="29615"/>
                  </a:lnTo>
                  <a:lnTo>
                    <a:pt x="9116" y="29487"/>
                  </a:lnTo>
                  <a:lnTo>
                    <a:pt x="9372" y="29341"/>
                  </a:lnTo>
                  <a:lnTo>
                    <a:pt x="9610" y="29177"/>
                  </a:lnTo>
                  <a:lnTo>
                    <a:pt x="9866" y="28994"/>
                  </a:lnTo>
                  <a:lnTo>
                    <a:pt x="10085" y="28793"/>
                  </a:lnTo>
                  <a:lnTo>
                    <a:pt x="10322" y="28592"/>
                  </a:lnTo>
                  <a:lnTo>
                    <a:pt x="10523" y="28391"/>
                  </a:lnTo>
                  <a:lnTo>
                    <a:pt x="10724" y="28172"/>
                  </a:lnTo>
                  <a:lnTo>
                    <a:pt x="10907" y="27935"/>
                  </a:lnTo>
                  <a:lnTo>
                    <a:pt x="11071" y="27715"/>
                  </a:lnTo>
                  <a:lnTo>
                    <a:pt x="11217" y="27478"/>
                  </a:lnTo>
                  <a:lnTo>
                    <a:pt x="11345" y="27222"/>
                  </a:lnTo>
                  <a:lnTo>
                    <a:pt x="11437" y="26985"/>
                  </a:lnTo>
                  <a:lnTo>
                    <a:pt x="11601" y="26510"/>
                  </a:lnTo>
                  <a:lnTo>
                    <a:pt x="11729" y="26035"/>
                  </a:lnTo>
                  <a:lnTo>
                    <a:pt x="11857" y="25541"/>
                  </a:lnTo>
                  <a:lnTo>
                    <a:pt x="11967" y="25048"/>
                  </a:lnTo>
                  <a:lnTo>
                    <a:pt x="12167" y="24061"/>
                  </a:lnTo>
                  <a:lnTo>
                    <a:pt x="12295" y="23586"/>
                  </a:lnTo>
                  <a:lnTo>
                    <a:pt x="12442" y="23093"/>
                  </a:lnTo>
                  <a:lnTo>
                    <a:pt x="12606" y="22636"/>
                  </a:lnTo>
                  <a:lnTo>
                    <a:pt x="12789" y="22198"/>
                  </a:lnTo>
                  <a:lnTo>
                    <a:pt x="12990" y="21760"/>
                  </a:lnTo>
                  <a:lnTo>
                    <a:pt x="13191" y="21321"/>
                  </a:lnTo>
                  <a:lnTo>
                    <a:pt x="13428" y="20901"/>
                  </a:lnTo>
                  <a:lnTo>
                    <a:pt x="13666" y="20481"/>
                  </a:lnTo>
                  <a:lnTo>
                    <a:pt x="14177" y="19640"/>
                  </a:lnTo>
                  <a:lnTo>
                    <a:pt x="14689" y="18818"/>
                  </a:lnTo>
                  <a:lnTo>
                    <a:pt x="15200" y="17978"/>
                  </a:lnTo>
                  <a:lnTo>
                    <a:pt x="15438" y="17558"/>
                  </a:lnTo>
                  <a:lnTo>
                    <a:pt x="15675" y="17119"/>
                  </a:lnTo>
                  <a:lnTo>
                    <a:pt x="15894" y="16699"/>
                  </a:lnTo>
                  <a:lnTo>
                    <a:pt x="16095" y="16260"/>
                  </a:lnTo>
                  <a:lnTo>
                    <a:pt x="16168" y="16060"/>
                  </a:lnTo>
                  <a:lnTo>
                    <a:pt x="16242" y="15840"/>
                  </a:lnTo>
                  <a:lnTo>
                    <a:pt x="16296" y="15639"/>
                  </a:lnTo>
                  <a:lnTo>
                    <a:pt x="16333" y="15420"/>
                  </a:lnTo>
                  <a:lnTo>
                    <a:pt x="16351" y="15219"/>
                  </a:lnTo>
                  <a:lnTo>
                    <a:pt x="16315" y="15018"/>
                  </a:lnTo>
                  <a:lnTo>
                    <a:pt x="16260" y="14817"/>
                  </a:lnTo>
                  <a:lnTo>
                    <a:pt x="16205" y="14726"/>
                  </a:lnTo>
                  <a:lnTo>
                    <a:pt x="16150" y="14653"/>
                  </a:lnTo>
                  <a:lnTo>
                    <a:pt x="16077" y="14561"/>
                  </a:lnTo>
                  <a:lnTo>
                    <a:pt x="16004" y="14488"/>
                  </a:lnTo>
                  <a:lnTo>
                    <a:pt x="15931" y="14434"/>
                  </a:lnTo>
                  <a:lnTo>
                    <a:pt x="15840" y="14379"/>
                  </a:lnTo>
                  <a:lnTo>
                    <a:pt x="15639" y="14306"/>
                  </a:lnTo>
                  <a:lnTo>
                    <a:pt x="15419" y="14269"/>
                  </a:lnTo>
                  <a:lnTo>
                    <a:pt x="15200" y="14269"/>
                  </a:lnTo>
                  <a:lnTo>
                    <a:pt x="14981" y="14287"/>
                  </a:lnTo>
                  <a:lnTo>
                    <a:pt x="14762" y="14324"/>
                  </a:lnTo>
                  <a:lnTo>
                    <a:pt x="14542" y="14379"/>
                  </a:lnTo>
                  <a:lnTo>
                    <a:pt x="14305" y="14488"/>
                  </a:lnTo>
                  <a:lnTo>
                    <a:pt x="14086" y="14580"/>
                  </a:lnTo>
                  <a:lnTo>
                    <a:pt x="13848" y="14708"/>
                  </a:lnTo>
                  <a:lnTo>
                    <a:pt x="13647" y="14835"/>
                  </a:lnTo>
                  <a:lnTo>
                    <a:pt x="13428" y="14982"/>
                  </a:lnTo>
                  <a:lnTo>
                    <a:pt x="13227" y="15146"/>
                  </a:lnTo>
                  <a:lnTo>
                    <a:pt x="12843" y="15475"/>
                  </a:lnTo>
                  <a:lnTo>
                    <a:pt x="12460" y="15840"/>
                  </a:lnTo>
                  <a:lnTo>
                    <a:pt x="12113" y="16206"/>
                  </a:lnTo>
                  <a:lnTo>
                    <a:pt x="11400" y="16973"/>
                  </a:lnTo>
                  <a:lnTo>
                    <a:pt x="11108" y="17265"/>
                  </a:lnTo>
                  <a:lnTo>
                    <a:pt x="10816" y="17558"/>
                  </a:lnTo>
                  <a:lnTo>
                    <a:pt x="10505" y="17850"/>
                  </a:lnTo>
                  <a:lnTo>
                    <a:pt x="10176" y="18106"/>
                  </a:lnTo>
                  <a:lnTo>
                    <a:pt x="9975" y="18234"/>
                  </a:lnTo>
                  <a:lnTo>
                    <a:pt x="9774" y="18343"/>
                  </a:lnTo>
                  <a:lnTo>
                    <a:pt x="9555" y="18416"/>
                  </a:lnTo>
                  <a:lnTo>
                    <a:pt x="9336" y="18471"/>
                  </a:lnTo>
                  <a:lnTo>
                    <a:pt x="9116" y="18489"/>
                  </a:lnTo>
                  <a:lnTo>
                    <a:pt x="8897" y="18489"/>
                  </a:lnTo>
                  <a:lnTo>
                    <a:pt x="8678" y="18453"/>
                  </a:lnTo>
                  <a:lnTo>
                    <a:pt x="8477" y="18398"/>
                  </a:lnTo>
                  <a:lnTo>
                    <a:pt x="8258" y="18325"/>
                  </a:lnTo>
                  <a:lnTo>
                    <a:pt x="8057" y="18234"/>
                  </a:lnTo>
                  <a:lnTo>
                    <a:pt x="7874" y="18106"/>
                  </a:lnTo>
                  <a:lnTo>
                    <a:pt x="7710" y="17960"/>
                  </a:lnTo>
                  <a:lnTo>
                    <a:pt x="7545" y="17813"/>
                  </a:lnTo>
                  <a:lnTo>
                    <a:pt x="7417" y="17631"/>
                  </a:lnTo>
                  <a:lnTo>
                    <a:pt x="7290" y="17430"/>
                  </a:lnTo>
                  <a:lnTo>
                    <a:pt x="7198" y="17210"/>
                  </a:lnTo>
                  <a:lnTo>
                    <a:pt x="6869" y="16297"/>
                  </a:lnTo>
                  <a:lnTo>
                    <a:pt x="6595" y="15365"/>
                  </a:lnTo>
                  <a:lnTo>
                    <a:pt x="6358" y="14434"/>
                  </a:lnTo>
                  <a:lnTo>
                    <a:pt x="6157" y="13484"/>
                  </a:lnTo>
                  <a:lnTo>
                    <a:pt x="6011" y="12534"/>
                  </a:lnTo>
                  <a:lnTo>
                    <a:pt x="5901" y="11565"/>
                  </a:lnTo>
                  <a:lnTo>
                    <a:pt x="5828" y="10597"/>
                  </a:lnTo>
                  <a:lnTo>
                    <a:pt x="5810" y="9629"/>
                  </a:lnTo>
                  <a:lnTo>
                    <a:pt x="5828" y="8660"/>
                  </a:lnTo>
                  <a:lnTo>
                    <a:pt x="5883" y="7692"/>
                  </a:lnTo>
                  <a:lnTo>
                    <a:pt x="5919" y="7217"/>
                  </a:lnTo>
                  <a:lnTo>
                    <a:pt x="5992" y="6742"/>
                  </a:lnTo>
                  <a:lnTo>
                    <a:pt x="6047" y="6267"/>
                  </a:lnTo>
                  <a:lnTo>
                    <a:pt x="6139" y="5792"/>
                  </a:lnTo>
                  <a:lnTo>
                    <a:pt x="6230" y="5317"/>
                  </a:lnTo>
                  <a:lnTo>
                    <a:pt x="6321" y="4842"/>
                  </a:lnTo>
                  <a:lnTo>
                    <a:pt x="6431" y="4367"/>
                  </a:lnTo>
                  <a:lnTo>
                    <a:pt x="6559" y="3910"/>
                  </a:lnTo>
                  <a:lnTo>
                    <a:pt x="6687" y="3435"/>
                  </a:lnTo>
                  <a:lnTo>
                    <a:pt x="6833" y="2979"/>
                  </a:lnTo>
                  <a:lnTo>
                    <a:pt x="6997" y="2522"/>
                  </a:lnTo>
                  <a:lnTo>
                    <a:pt x="7162" y="2065"/>
                  </a:lnTo>
                  <a:lnTo>
                    <a:pt x="7271" y="1791"/>
                  </a:lnTo>
                  <a:lnTo>
                    <a:pt x="7363" y="1535"/>
                  </a:lnTo>
                  <a:lnTo>
                    <a:pt x="7417" y="1243"/>
                  </a:lnTo>
                  <a:lnTo>
                    <a:pt x="7436" y="1115"/>
                  </a:lnTo>
                  <a:lnTo>
                    <a:pt x="7454" y="969"/>
                  </a:lnTo>
                  <a:lnTo>
                    <a:pt x="7436" y="823"/>
                  </a:lnTo>
                  <a:lnTo>
                    <a:pt x="7417" y="677"/>
                  </a:lnTo>
                  <a:lnTo>
                    <a:pt x="7363" y="549"/>
                  </a:lnTo>
                  <a:lnTo>
                    <a:pt x="7308" y="421"/>
                  </a:lnTo>
                  <a:lnTo>
                    <a:pt x="7216" y="293"/>
                  </a:lnTo>
                  <a:lnTo>
                    <a:pt x="7125" y="184"/>
                  </a:lnTo>
                  <a:lnTo>
                    <a:pt x="7016" y="110"/>
                  </a:lnTo>
                  <a:lnTo>
                    <a:pt x="6888" y="56"/>
                  </a:lnTo>
                  <a:lnTo>
                    <a:pt x="6778" y="19"/>
                  </a:lnTo>
                  <a:lnTo>
                    <a:pt x="6687" y="1"/>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020;p31">
              <a:extLst>
                <a:ext uri="{FF2B5EF4-FFF2-40B4-BE49-F238E27FC236}">
                  <a16:creationId xmlns:a16="http://schemas.microsoft.com/office/drawing/2014/main" id="{15FB5CCE-8868-A906-8877-D60BC0511A7C}"/>
                </a:ext>
              </a:extLst>
            </p:cNvPr>
            <p:cNvSpPr/>
            <p:nvPr/>
          </p:nvSpPr>
          <p:spPr>
            <a:xfrm>
              <a:off x="3198718" y="4086865"/>
              <a:ext cx="201803" cy="291422"/>
            </a:xfrm>
            <a:custGeom>
              <a:avLst/>
              <a:gdLst/>
              <a:ahLst/>
              <a:cxnLst/>
              <a:rect l="l" t="t" r="r" b="b"/>
              <a:pathLst>
                <a:path w="10524" h="15804" extrusionOk="0">
                  <a:moveTo>
                    <a:pt x="7746" y="0"/>
                  </a:moveTo>
                  <a:lnTo>
                    <a:pt x="7637" y="19"/>
                  </a:lnTo>
                  <a:lnTo>
                    <a:pt x="7527" y="37"/>
                  </a:lnTo>
                  <a:lnTo>
                    <a:pt x="7326" y="128"/>
                  </a:lnTo>
                  <a:lnTo>
                    <a:pt x="7143" y="220"/>
                  </a:lnTo>
                  <a:lnTo>
                    <a:pt x="6376" y="640"/>
                  </a:lnTo>
                  <a:lnTo>
                    <a:pt x="5627" y="1115"/>
                  </a:lnTo>
                  <a:lnTo>
                    <a:pt x="4896" y="1608"/>
                  </a:lnTo>
                  <a:lnTo>
                    <a:pt x="4184" y="2120"/>
                  </a:lnTo>
                  <a:lnTo>
                    <a:pt x="3490" y="2686"/>
                  </a:lnTo>
                  <a:lnTo>
                    <a:pt x="2832" y="3271"/>
                  </a:lnTo>
                  <a:lnTo>
                    <a:pt x="2211" y="3873"/>
                  </a:lnTo>
                  <a:lnTo>
                    <a:pt x="1590" y="4513"/>
                  </a:lnTo>
                  <a:lnTo>
                    <a:pt x="1407" y="4750"/>
                  </a:lnTo>
                  <a:lnTo>
                    <a:pt x="1224" y="5006"/>
                  </a:lnTo>
                  <a:lnTo>
                    <a:pt x="1060" y="5280"/>
                  </a:lnTo>
                  <a:lnTo>
                    <a:pt x="895" y="5554"/>
                  </a:lnTo>
                  <a:lnTo>
                    <a:pt x="767" y="5828"/>
                  </a:lnTo>
                  <a:lnTo>
                    <a:pt x="640" y="6139"/>
                  </a:lnTo>
                  <a:lnTo>
                    <a:pt x="548" y="6431"/>
                  </a:lnTo>
                  <a:lnTo>
                    <a:pt x="439" y="6742"/>
                  </a:lnTo>
                  <a:lnTo>
                    <a:pt x="366" y="7052"/>
                  </a:lnTo>
                  <a:lnTo>
                    <a:pt x="292" y="7381"/>
                  </a:lnTo>
                  <a:lnTo>
                    <a:pt x="183" y="8021"/>
                  </a:lnTo>
                  <a:lnTo>
                    <a:pt x="91" y="8660"/>
                  </a:lnTo>
                  <a:lnTo>
                    <a:pt x="18" y="9281"/>
                  </a:lnTo>
                  <a:lnTo>
                    <a:pt x="0" y="9902"/>
                  </a:lnTo>
                  <a:lnTo>
                    <a:pt x="0" y="10231"/>
                  </a:lnTo>
                  <a:lnTo>
                    <a:pt x="0" y="10542"/>
                  </a:lnTo>
                  <a:lnTo>
                    <a:pt x="37" y="10852"/>
                  </a:lnTo>
                  <a:lnTo>
                    <a:pt x="55" y="11163"/>
                  </a:lnTo>
                  <a:lnTo>
                    <a:pt x="110" y="11473"/>
                  </a:lnTo>
                  <a:lnTo>
                    <a:pt x="165" y="11766"/>
                  </a:lnTo>
                  <a:lnTo>
                    <a:pt x="238" y="12076"/>
                  </a:lnTo>
                  <a:lnTo>
                    <a:pt x="329" y="12369"/>
                  </a:lnTo>
                  <a:lnTo>
                    <a:pt x="439" y="12661"/>
                  </a:lnTo>
                  <a:lnTo>
                    <a:pt x="548" y="12953"/>
                  </a:lnTo>
                  <a:lnTo>
                    <a:pt x="676" y="13227"/>
                  </a:lnTo>
                  <a:lnTo>
                    <a:pt x="822" y="13501"/>
                  </a:lnTo>
                  <a:lnTo>
                    <a:pt x="987" y="13775"/>
                  </a:lnTo>
                  <a:lnTo>
                    <a:pt x="1151" y="14013"/>
                  </a:lnTo>
                  <a:lnTo>
                    <a:pt x="1352" y="14269"/>
                  </a:lnTo>
                  <a:lnTo>
                    <a:pt x="1553" y="14488"/>
                  </a:lnTo>
                  <a:lnTo>
                    <a:pt x="1791" y="14707"/>
                  </a:lnTo>
                  <a:lnTo>
                    <a:pt x="2028" y="14908"/>
                  </a:lnTo>
                  <a:lnTo>
                    <a:pt x="2284" y="15091"/>
                  </a:lnTo>
                  <a:lnTo>
                    <a:pt x="2558" y="15237"/>
                  </a:lnTo>
                  <a:lnTo>
                    <a:pt x="2832" y="15383"/>
                  </a:lnTo>
                  <a:lnTo>
                    <a:pt x="3124" y="15511"/>
                  </a:lnTo>
                  <a:lnTo>
                    <a:pt x="3416" y="15621"/>
                  </a:lnTo>
                  <a:lnTo>
                    <a:pt x="3727" y="15694"/>
                  </a:lnTo>
                  <a:lnTo>
                    <a:pt x="4019" y="15748"/>
                  </a:lnTo>
                  <a:lnTo>
                    <a:pt x="4330" y="15785"/>
                  </a:lnTo>
                  <a:lnTo>
                    <a:pt x="4641" y="15803"/>
                  </a:lnTo>
                  <a:lnTo>
                    <a:pt x="4951" y="15785"/>
                  </a:lnTo>
                  <a:lnTo>
                    <a:pt x="5262" y="15748"/>
                  </a:lnTo>
                  <a:lnTo>
                    <a:pt x="5554" y="15675"/>
                  </a:lnTo>
                  <a:lnTo>
                    <a:pt x="5408" y="15310"/>
                  </a:lnTo>
                  <a:lnTo>
                    <a:pt x="5298" y="14926"/>
                  </a:lnTo>
                  <a:lnTo>
                    <a:pt x="5243" y="14543"/>
                  </a:lnTo>
                  <a:lnTo>
                    <a:pt x="5207" y="14141"/>
                  </a:lnTo>
                  <a:lnTo>
                    <a:pt x="5207" y="13739"/>
                  </a:lnTo>
                  <a:lnTo>
                    <a:pt x="5243" y="13355"/>
                  </a:lnTo>
                  <a:lnTo>
                    <a:pt x="5335" y="12953"/>
                  </a:lnTo>
                  <a:lnTo>
                    <a:pt x="5463" y="12588"/>
                  </a:lnTo>
                  <a:lnTo>
                    <a:pt x="5609" y="12222"/>
                  </a:lnTo>
                  <a:lnTo>
                    <a:pt x="5810" y="11875"/>
                  </a:lnTo>
                  <a:lnTo>
                    <a:pt x="6029" y="11547"/>
                  </a:lnTo>
                  <a:lnTo>
                    <a:pt x="6303" y="11236"/>
                  </a:lnTo>
                  <a:lnTo>
                    <a:pt x="6577" y="10962"/>
                  </a:lnTo>
                  <a:lnTo>
                    <a:pt x="6888" y="10724"/>
                  </a:lnTo>
                  <a:lnTo>
                    <a:pt x="7235" y="10505"/>
                  </a:lnTo>
                  <a:lnTo>
                    <a:pt x="7582" y="10322"/>
                  </a:lnTo>
                  <a:lnTo>
                    <a:pt x="7874" y="10213"/>
                  </a:lnTo>
                  <a:lnTo>
                    <a:pt x="8167" y="10103"/>
                  </a:lnTo>
                  <a:lnTo>
                    <a:pt x="8769" y="9921"/>
                  </a:lnTo>
                  <a:lnTo>
                    <a:pt x="9062" y="9811"/>
                  </a:lnTo>
                  <a:lnTo>
                    <a:pt x="9354" y="9683"/>
                  </a:lnTo>
                  <a:lnTo>
                    <a:pt x="9628" y="9555"/>
                  </a:lnTo>
                  <a:lnTo>
                    <a:pt x="9884" y="9372"/>
                  </a:lnTo>
                  <a:lnTo>
                    <a:pt x="9993" y="9281"/>
                  </a:lnTo>
                  <a:lnTo>
                    <a:pt x="10085" y="9172"/>
                  </a:lnTo>
                  <a:lnTo>
                    <a:pt x="10176" y="9044"/>
                  </a:lnTo>
                  <a:lnTo>
                    <a:pt x="10249" y="8916"/>
                  </a:lnTo>
                  <a:lnTo>
                    <a:pt x="10304" y="8788"/>
                  </a:lnTo>
                  <a:lnTo>
                    <a:pt x="10322" y="8642"/>
                  </a:lnTo>
                  <a:lnTo>
                    <a:pt x="10322" y="8514"/>
                  </a:lnTo>
                  <a:lnTo>
                    <a:pt x="10286" y="8368"/>
                  </a:lnTo>
                  <a:lnTo>
                    <a:pt x="10213" y="8240"/>
                  </a:lnTo>
                  <a:lnTo>
                    <a:pt x="10103" y="8148"/>
                  </a:lnTo>
                  <a:lnTo>
                    <a:pt x="9975" y="8057"/>
                  </a:lnTo>
                  <a:lnTo>
                    <a:pt x="9847" y="8002"/>
                  </a:lnTo>
                  <a:lnTo>
                    <a:pt x="9683" y="7966"/>
                  </a:lnTo>
                  <a:lnTo>
                    <a:pt x="9537" y="7929"/>
                  </a:lnTo>
                  <a:lnTo>
                    <a:pt x="8879" y="7929"/>
                  </a:lnTo>
                  <a:lnTo>
                    <a:pt x="8550" y="7966"/>
                  </a:lnTo>
                  <a:lnTo>
                    <a:pt x="8203" y="8002"/>
                  </a:lnTo>
                  <a:lnTo>
                    <a:pt x="7892" y="8039"/>
                  </a:lnTo>
                  <a:lnTo>
                    <a:pt x="7564" y="8112"/>
                  </a:lnTo>
                  <a:lnTo>
                    <a:pt x="7235" y="8185"/>
                  </a:lnTo>
                  <a:lnTo>
                    <a:pt x="6924" y="8258"/>
                  </a:lnTo>
                  <a:lnTo>
                    <a:pt x="6614" y="8368"/>
                  </a:lnTo>
                  <a:lnTo>
                    <a:pt x="6303" y="8477"/>
                  </a:lnTo>
                  <a:lnTo>
                    <a:pt x="5992" y="8605"/>
                  </a:lnTo>
                  <a:lnTo>
                    <a:pt x="5700" y="8751"/>
                  </a:lnTo>
                  <a:lnTo>
                    <a:pt x="5408" y="8897"/>
                  </a:lnTo>
                  <a:lnTo>
                    <a:pt x="5116" y="9062"/>
                  </a:lnTo>
                  <a:lnTo>
                    <a:pt x="4841" y="9245"/>
                  </a:lnTo>
                  <a:lnTo>
                    <a:pt x="4586" y="9446"/>
                  </a:lnTo>
                  <a:lnTo>
                    <a:pt x="4312" y="9647"/>
                  </a:lnTo>
                  <a:lnTo>
                    <a:pt x="4385" y="9409"/>
                  </a:lnTo>
                  <a:lnTo>
                    <a:pt x="4476" y="9172"/>
                  </a:lnTo>
                  <a:lnTo>
                    <a:pt x="4586" y="8952"/>
                  </a:lnTo>
                  <a:lnTo>
                    <a:pt x="4714" y="8751"/>
                  </a:lnTo>
                  <a:lnTo>
                    <a:pt x="4841" y="8550"/>
                  </a:lnTo>
                  <a:lnTo>
                    <a:pt x="5006" y="8349"/>
                  </a:lnTo>
                  <a:lnTo>
                    <a:pt x="5170" y="8167"/>
                  </a:lnTo>
                  <a:lnTo>
                    <a:pt x="5353" y="8002"/>
                  </a:lnTo>
                  <a:lnTo>
                    <a:pt x="5554" y="7838"/>
                  </a:lnTo>
                  <a:lnTo>
                    <a:pt x="5755" y="7673"/>
                  </a:lnTo>
                  <a:lnTo>
                    <a:pt x="6175" y="7381"/>
                  </a:lnTo>
                  <a:lnTo>
                    <a:pt x="6614" y="7107"/>
                  </a:lnTo>
                  <a:lnTo>
                    <a:pt x="7052" y="6851"/>
                  </a:lnTo>
                  <a:lnTo>
                    <a:pt x="7966" y="6395"/>
                  </a:lnTo>
                  <a:lnTo>
                    <a:pt x="8404" y="6139"/>
                  </a:lnTo>
                  <a:lnTo>
                    <a:pt x="8842" y="5883"/>
                  </a:lnTo>
                  <a:lnTo>
                    <a:pt x="9263" y="5591"/>
                  </a:lnTo>
                  <a:lnTo>
                    <a:pt x="9464" y="5445"/>
                  </a:lnTo>
                  <a:lnTo>
                    <a:pt x="9646" y="5280"/>
                  </a:lnTo>
                  <a:lnTo>
                    <a:pt x="9829" y="5097"/>
                  </a:lnTo>
                  <a:lnTo>
                    <a:pt x="9993" y="4915"/>
                  </a:lnTo>
                  <a:lnTo>
                    <a:pt x="10140" y="4732"/>
                  </a:lnTo>
                  <a:lnTo>
                    <a:pt x="10286" y="4513"/>
                  </a:lnTo>
                  <a:lnTo>
                    <a:pt x="10359" y="4385"/>
                  </a:lnTo>
                  <a:lnTo>
                    <a:pt x="10432" y="4257"/>
                  </a:lnTo>
                  <a:lnTo>
                    <a:pt x="10487" y="4111"/>
                  </a:lnTo>
                  <a:lnTo>
                    <a:pt x="10523" y="3965"/>
                  </a:lnTo>
                  <a:lnTo>
                    <a:pt x="10523" y="3819"/>
                  </a:lnTo>
                  <a:lnTo>
                    <a:pt x="10523" y="3672"/>
                  </a:lnTo>
                  <a:lnTo>
                    <a:pt x="10468" y="3545"/>
                  </a:lnTo>
                  <a:lnTo>
                    <a:pt x="10395" y="3417"/>
                  </a:lnTo>
                  <a:lnTo>
                    <a:pt x="10341" y="3344"/>
                  </a:lnTo>
                  <a:lnTo>
                    <a:pt x="10267" y="3289"/>
                  </a:lnTo>
                  <a:lnTo>
                    <a:pt x="10194" y="3252"/>
                  </a:lnTo>
                  <a:lnTo>
                    <a:pt x="10121" y="3216"/>
                  </a:lnTo>
                  <a:lnTo>
                    <a:pt x="9957" y="3179"/>
                  </a:lnTo>
                  <a:lnTo>
                    <a:pt x="9792" y="3179"/>
                  </a:lnTo>
                  <a:lnTo>
                    <a:pt x="9610" y="3197"/>
                  </a:lnTo>
                  <a:lnTo>
                    <a:pt x="9427" y="3234"/>
                  </a:lnTo>
                  <a:lnTo>
                    <a:pt x="9244" y="3307"/>
                  </a:lnTo>
                  <a:lnTo>
                    <a:pt x="9062" y="3362"/>
                  </a:lnTo>
                  <a:lnTo>
                    <a:pt x="8020" y="3800"/>
                  </a:lnTo>
                  <a:lnTo>
                    <a:pt x="6961" y="4275"/>
                  </a:lnTo>
                  <a:lnTo>
                    <a:pt x="5901" y="4732"/>
                  </a:lnTo>
                  <a:lnTo>
                    <a:pt x="4860" y="5171"/>
                  </a:lnTo>
                  <a:lnTo>
                    <a:pt x="5280" y="4805"/>
                  </a:lnTo>
                  <a:lnTo>
                    <a:pt x="5700" y="4403"/>
                  </a:lnTo>
                  <a:lnTo>
                    <a:pt x="6102" y="4001"/>
                  </a:lnTo>
                  <a:lnTo>
                    <a:pt x="6486" y="3599"/>
                  </a:lnTo>
                  <a:lnTo>
                    <a:pt x="6869" y="3179"/>
                  </a:lnTo>
                  <a:lnTo>
                    <a:pt x="7235" y="2741"/>
                  </a:lnTo>
                  <a:lnTo>
                    <a:pt x="7600" y="2302"/>
                  </a:lnTo>
                  <a:lnTo>
                    <a:pt x="7947" y="1846"/>
                  </a:lnTo>
                  <a:lnTo>
                    <a:pt x="8112" y="1626"/>
                  </a:lnTo>
                  <a:lnTo>
                    <a:pt x="8258" y="1407"/>
                  </a:lnTo>
                  <a:lnTo>
                    <a:pt x="8313" y="1279"/>
                  </a:lnTo>
                  <a:lnTo>
                    <a:pt x="8367" y="1151"/>
                  </a:lnTo>
                  <a:lnTo>
                    <a:pt x="8404" y="1023"/>
                  </a:lnTo>
                  <a:lnTo>
                    <a:pt x="8422" y="896"/>
                  </a:lnTo>
                  <a:lnTo>
                    <a:pt x="8422" y="768"/>
                  </a:lnTo>
                  <a:lnTo>
                    <a:pt x="8422" y="622"/>
                  </a:lnTo>
                  <a:lnTo>
                    <a:pt x="8386" y="494"/>
                  </a:lnTo>
                  <a:lnTo>
                    <a:pt x="8331" y="366"/>
                  </a:lnTo>
                  <a:lnTo>
                    <a:pt x="8258" y="256"/>
                  </a:lnTo>
                  <a:lnTo>
                    <a:pt x="8167" y="147"/>
                  </a:lnTo>
                  <a:lnTo>
                    <a:pt x="8057" y="73"/>
                  </a:lnTo>
                  <a:lnTo>
                    <a:pt x="7947" y="37"/>
                  </a:lnTo>
                  <a:lnTo>
                    <a:pt x="7838" y="19"/>
                  </a:lnTo>
                  <a:lnTo>
                    <a:pt x="7746" y="0"/>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021;p31">
              <a:extLst>
                <a:ext uri="{FF2B5EF4-FFF2-40B4-BE49-F238E27FC236}">
                  <a16:creationId xmlns:a16="http://schemas.microsoft.com/office/drawing/2014/main" id="{8EC5EB4C-E504-74E7-24A4-7F1091BE128F}"/>
                </a:ext>
              </a:extLst>
            </p:cNvPr>
            <p:cNvSpPr/>
            <p:nvPr/>
          </p:nvSpPr>
          <p:spPr>
            <a:xfrm>
              <a:off x="3233042" y="4164681"/>
              <a:ext cx="73595" cy="192382"/>
            </a:xfrm>
            <a:custGeom>
              <a:avLst/>
              <a:gdLst/>
              <a:ahLst/>
              <a:cxnLst/>
              <a:rect l="l" t="t" r="r" b="b"/>
              <a:pathLst>
                <a:path w="3838" h="10433" extrusionOk="0">
                  <a:moveTo>
                    <a:pt x="256" y="1"/>
                  </a:moveTo>
                  <a:lnTo>
                    <a:pt x="165" y="19"/>
                  </a:lnTo>
                  <a:lnTo>
                    <a:pt x="110" y="55"/>
                  </a:lnTo>
                  <a:lnTo>
                    <a:pt x="55" y="110"/>
                  </a:lnTo>
                  <a:lnTo>
                    <a:pt x="37" y="202"/>
                  </a:lnTo>
                  <a:lnTo>
                    <a:pt x="1" y="877"/>
                  </a:lnTo>
                  <a:lnTo>
                    <a:pt x="1" y="1937"/>
                  </a:lnTo>
                  <a:lnTo>
                    <a:pt x="1" y="2577"/>
                  </a:lnTo>
                  <a:lnTo>
                    <a:pt x="19" y="3252"/>
                  </a:lnTo>
                  <a:lnTo>
                    <a:pt x="55" y="3965"/>
                  </a:lnTo>
                  <a:lnTo>
                    <a:pt x="128" y="4714"/>
                  </a:lnTo>
                  <a:lnTo>
                    <a:pt x="220" y="5463"/>
                  </a:lnTo>
                  <a:lnTo>
                    <a:pt x="329" y="6194"/>
                  </a:lnTo>
                  <a:lnTo>
                    <a:pt x="476" y="6925"/>
                  </a:lnTo>
                  <a:lnTo>
                    <a:pt x="567" y="7290"/>
                  </a:lnTo>
                  <a:lnTo>
                    <a:pt x="676" y="7619"/>
                  </a:lnTo>
                  <a:lnTo>
                    <a:pt x="786" y="7948"/>
                  </a:lnTo>
                  <a:lnTo>
                    <a:pt x="896" y="8277"/>
                  </a:lnTo>
                  <a:lnTo>
                    <a:pt x="1042" y="8587"/>
                  </a:lnTo>
                  <a:lnTo>
                    <a:pt x="1170" y="8861"/>
                  </a:lnTo>
                  <a:lnTo>
                    <a:pt x="1334" y="9135"/>
                  </a:lnTo>
                  <a:lnTo>
                    <a:pt x="1499" y="9391"/>
                  </a:lnTo>
                  <a:lnTo>
                    <a:pt x="1681" y="9610"/>
                  </a:lnTo>
                  <a:lnTo>
                    <a:pt x="1882" y="9811"/>
                  </a:lnTo>
                  <a:lnTo>
                    <a:pt x="2047" y="9957"/>
                  </a:lnTo>
                  <a:lnTo>
                    <a:pt x="2211" y="10085"/>
                  </a:lnTo>
                  <a:lnTo>
                    <a:pt x="2394" y="10195"/>
                  </a:lnTo>
                  <a:lnTo>
                    <a:pt x="2576" y="10286"/>
                  </a:lnTo>
                  <a:lnTo>
                    <a:pt x="2777" y="10359"/>
                  </a:lnTo>
                  <a:lnTo>
                    <a:pt x="2978" y="10396"/>
                  </a:lnTo>
                  <a:lnTo>
                    <a:pt x="3179" y="10432"/>
                  </a:lnTo>
                  <a:lnTo>
                    <a:pt x="3654" y="10432"/>
                  </a:lnTo>
                  <a:lnTo>
                    <a:pt x="3727" y="10396"/>
                  </a:lnTo>
                  <a:lnTo>
                    <a:pt x="3782" y="10341"/>
                  </a:lnTo>
                  <a:lnTo>
                    <a:pt x="3819" y="10286"/>
                  </a:lnTo>
                  <a:lnTo>
                    <a:pt x="3837" y="10195"/>
                  </a:lnTo>
                  <a:lnTo>
                    <a:pt x="3801" y="10122"/>
                  </a:lnTo>
                  <a:lnTo>
                    <a:pt x="3764" y="10049"/>
                  </a:lnTo>
                  <a:lnTo>
                    <a:pt x="3691" y="10012"/>
                  </a:lnTo>
                  <a:lnTo>
                    <a:pt x="3600" y="10012"/>
                  </a:lnTo>
                  <a:lnTo>
                    <a:pt x="3399" y="10030"/>
                  </a:lnTo>
                  <a:lnTo>
                    <a:pt x="3198" y="10012"/>
                  </a:lnTo>
                  <a:lnTo>
                    <a:pt x="3015" y="9976"/>
                  </a:lnTo>
                  <a:lnTo>
                    <a:pt x="2832" y="9939"/>
                  </a:lnTo>
                  <a:lnTo>
                    <a:pt x="2650" y="9866"/>
                  </a:lnTo>
                  <a:lnTo>
                    <a:pt x="2485" y="9775"/>
                  </a:lnTo>
                  <a:lnTo>
                    <a:pt x="2321" y="9647"/>
                  </a:lnTo>
                  <a:lnTo>
                    <a:pt x="2156" y="9519"/>
                  </a:lnTo>
                  <a:lnTo>
                    <a:pt x="2028" y="9373"/>
                  </a:lnTo>
                  <a:lnTo>
                    <a:pt x="1882" y="9208"/>
                  </a:lnTo>
                  <a:lnTo>
                    <a:pt x="1754" y="9026"/>
                  </a:lnTo>
                  <a:lnTo>
                    <a:pt x="1626" y="8825"/>
                  </a:lnTo>
                  <a:lnTo>
                    <a:pt x="1517" y="8624"/>
                  </a:lnTo>
                  <a:lnTo>
                    <a:pt x="1407" y="8386"/>
                  </a:lnTo>
                  <a:lnTo>
                    <a:pt x="1206" y="7911"/>
                  </a:lnTo>
                  <a:lnTo>
                    <a:pt x="1042" y="7381"/>
                  </a:lnTo>
                  <a:lnTo>
                    <a:pt x="877" y="6797"/>
                  </a:lnTo>
                  <a:lnTo>
                    <a:pt x="750" y="6194"/>
                  </a:lnTo>
                  <a:lnTo>
                    <a:pt x="658" y="5573"/>
                  </a:lnTo>
                  <a:lnTo>
                    <a:pt x="567" y="4915"/>
                  </a:lnTo>
                  <a:lnTo>
                    <a:pt x="494" y="4239"/>
                  </a:lnTo>
                  <a:lnTo>
                    <a:pt x="457" y="3563"/>
                  </a:lnTo>
                  <a:lnTo>
                    <a:pt x="421" y="2887"/>
                  </a:lnTo>
                  <a:lnTo>
                    <a:pt x="402" y="2193"/>
                  </a:lnTo>
                  <a:lnTo>
                    <a:pt x="402" y="1517"/>
                  </a:lnTo>
                  <a:lnTo>
                    <a:pt x="421" y="859"/>
                  </a:lnTo>
                  <a:lnTo>
                    <a:pt x="457" y="220"/>
                  </a:lnTo>
                  <a:lnTo>
                    <a:pt x="439" y="147"/>
                  </a:lnTo>
                  <a:lnTo>
                    <a:pt x="402" y="74"/>
                  </a:lnTo>
                  <a:lnTo>
                    <a:pt x="329" y="19"/>
                  </a:lnTo>
                  <a:lnTo>
                    <a:pt x="256" y="1"/>
                  </a:lnTo>
                  <a:close/>
                </a:path>
              </a:pathLst>
            </a:custGeom>
            <a:solidFill>
              <a:srgbClr val="C16B5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022;p31">
              <a:extLst>
                <a:ext uri="{FF2B5EF4-FFF2-40B4-BE49-F238E27FC236}">
                  <a16:creationId xmlns:a16="http://schemas.microsoft.com/office/drawing/2014/main" id="{7E0AE19A-456B-D216-C022-2D22504A1AC6}"/>
                </a:ext>
              </a:extLst>
            </p:cNvPr>
            <p:cNvSpPr/>
            <p:nvPr/>
          </p:nvSpPr>
          <p:spPr>
            <a:xfrm>
              <a:off x="2561478" y="4606331"/>
              <a:ext cx="478908" cy="818632"/>
            </a:xfrm>
            <a:custGeom>
              <a:avLst/>
              <a:gdLst/>
              <a:ahLst/>
              <a:cxnLst/>
              <a:rect l="l" t="t" r="r" b="b"/>
              <a:pathLst>
                <a:path w="24975" h="44395" extrusionOk="0">
                  <a:moveTo>
                    <a:pt x="0" y="1"/>
                  </a:moveTo>
                  <a:lnTo>
                    <a:pt x="55" y="2650"/>
                  </a:lnTo>
                  <a:lnTo>
                    <a:pt x="146" y="5299"/>
                  </a:lnTo>
                  <a:lnTo>
                    <a:pt x="274" y="7984"/>
                  </a:lnTo>
                  <a:lnTo>
                    <a:pt x="457" y="10688"/>
                  </a:lnTo>
                  <a:lnTo>
                    <a:pt x="658" y="13410"/>
                  </a:lnTo>
                  <a:lnTo>
                    <a:pt x="895" y="16151"/>
                  </a:lnTo>
                  <a:lnTo>
                    <a:pt x="1170" y="18909"/>
                  </a:lnTo>
                  <a:lnTo>
                    <a:pt x="1480" y="21686"/>
                  </a:lnTo>
                  <a:lnTo>
                    <a:pt x="1827" y="24463"/>
                  </a:lnTo>
                  <a:lnTo>
                    <a:pt x="2193" y="27277"/>
                  </a:lnTo>
                  <a:lnTo>
                    <a:pt x="2595" y="30090"/>
                  </a:lnTo>
                  <a:lnTo>
                    <a:pt x="3033" y="32922"/>
                  </a:lnTo>
                  <a:lnTo>
                    <a:pt x="3490" y="35772"/>
                  </a:lnTo>
                  <a:lnTo>
                    <a:pt x="3983" y="38640"/>
                  </a:lnTo>
                  <a:lnTo>
                    <a:pt x="4476" y="41508"/>
                  </a:lnTo>
                  <a:lnTo>
                    <a:pt x="5024" y="44395"/>
                  </a:lnTo>
                  <a:lnTo>
                    <a:pt x="24974" y="34712"/>
                  </a:lnTo>
                  <a:lnTo>
                    <a:pt x="24390" y="33433"/>
                  </a:lnTo>
                  <a:lnTo>
                    <a:pt x="23696" y="31953"/>
                  </a:lnTo>
                  <a:lnTo>
                    <a:pt x="22764" y="30035"/>
                  </a:lnTo>
                  <a:lnTo>
                    <a:pt x="21613" y="27715"/>
                  </a:lnTo>
                  <a:lnTo>
                    <a:pt x="20955" y="26436"/>
                  </a:lnTo>
                  <a:lnTo>
                    <a:pt x="20243" y="25102"/>
                  </a:lnTo>
                  <a:lnTo>
                    <a:pt x="19494" y="23714"/>
                  </a:lnTo>
                  <a:lnTo>
                    <a:pt x="18708" y="22289"/>
                  </a:lnTo>
                  <a:lnTo>
                    <a:pt x="17868" y="20809"/>
                  </a:lnTo>
                  <a:lnTo>
                    <a:pt x="17009" y="19311"/>
                  </a:lnTo>
                  <a:lnTo>
                    <a:pt x="16096" y="17795"/>
                  </a:lnTo>
                  <a:lnTo>
                    <a:pt x="15164" y="16278"/>
                  </a:lnTo>
                  <a:lnTo>
                    <a:pt x="14196" y="14780"/>
                  </a:lnTo>
                  <a:lnTo>
                    <a:pt x="13191" y="13282"/>
                  </a:lnTo>
                  <a:lnTo>
                    <a:pt x="12186" y="11802"/>
                  </a:lnTo>
                  <a:lnTo>
                    <a:pt x="11126" y="10359"/>
                  </a:lnTo>
                  <a:lnTo>
                    <a:pt x="10596" y="9665"/>
                  </a:lnTo>
                  <a:lnTo>
                    <a:pt x="10067" y="8971"/>
                  </a:lnTo>
                  <a:lnTo>
                    <a:pt x="9537" y="8295"/>
                  </a:lnTo>
                  <a:lnTo>
                    <a:pt x="8989" y="7619"/>
                  </a:lnTo>
                  <a:lnTo>
                    <a:pt x="8441" y="6979"/>
                  </a:lnTo>
                  <a:lnTo>
                    <a:pt x="7893" y="6340"/>
                  </a:lnTo>
                  <a:lnTo>
                    <a:pt x="7345" y="5737"/>
                  </a:lnTo>
                  <a:lnTo>
                    <a:pt x="6778" y="5134"/>
                  </a:lnTo>
                  <a:lnTo>
                    <a:pt x="6230" y="4568"/>
                  </a:lnTo>
                  <a:lnTo>
                    <a:pt x="5664" y="4020"/>
                  </a:lnTo>
                  <a:lnTo>
                    <a:pt x="5097" y="3490"/>
                  </a:lnTo>
                  <a:lnTo>
                    <a:pt x="4531" y="2978"/>
                  </a:lnTo>
                  <a:lnTo>
                    <a:pt x="3965" y="2503"/>
                  </a:lnTo>
                  <a:lnTo>
                    <a:pt x="3398" y="2065"/>
                  </a:lnTo>
                  <a:lnTo>
                    <a:pt x="2832" y="1645"/>
                  </a:lnTo>
                  <a:lnTo>
                    <a:pt x="2266" y="1243"/>
                  </a:lnTo>
                  <a:lnTo>
                    <a:pt x="1699" y="877"/>
                  </a:lnTo>
                  <a:lnTo>
                    <a:pt x="1133" y="549"/>
                  </a:lnTo>
                  <a:lnTo>
                    <a:pt x="567" y="256"/>
                  </a:lnTo>
                  <a:lnTo>
                    <a:pt x="0" y="1"/>
                  </a:lnTo>
                  <a:close/>
                </a:path>
              </a:pathLst>
            </a:custGeom>
            <a:solidFill>
              <a:srgbClr val="0062C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023;p31">
              <a:extLst>
                <a:ext uri="{FF2B5EF4-FFF2-40B4-BE49-F238E27FC236}">
                  <a16:creationId xmlns:a16="http://schemas.microsoft.com/office/drawing/2014/main" id="{54981CD4-BE7C-4D0E-C6B7-D73A409E47DE}"/>
                </a:ext>
              </a:extLst>
            </p:cNvPr>
            <p:cNvSpPr/>
            <p:nvPr/>
          </p:nvSpPr>
          <p:spPr>
            <a:xfrm>
              <a:off x="1635571" y="3294860"/>
              <a:ext cx="903146" cy="974614"/>
            </a:xfrm>
            <a:custGeom>
              <a:avLst/>
              <a:gdLst/>
              <a:ahLst/>
              <a:cxnLst/>
              <a:rect l="l" t="t" r="r" b="b"/>
              <a:pathLst>
                <a:path w="47099" h="52854" extrusionOk="0">
                  <a:moveTo>
                    <a:pt x="27660" y="0"/>
                  </a:moveTo>
                  <a:lnTo>
                    <a:pt x="26802" y="19"/>
                  </a:lnTo>
                  <a:lnTo>
                    <a:pt x="25925" y="73"/>
                  </a:lnTo>
                  <a:lnTo>
                    <a:pt x="25048" y="147"/>
                  </a:lnTo>
                  <a:lnTo>
                    <a:pt x="24171" y="256"/>
                  </a:lnTo>
                  <a:lnTo>
                    <a:pt x="23294" y="384"/>
                  </a:lnTo>
                  <a:lnTo>
                    <a:pt x="22435" y="548"/>
                  </a:lnTo>
                  <a:lnTo>
                    <a:pt x="21577" y="749"/>
                  </a:lnTo>
                  <a:lnTo>
                    <a:pt x="20718" y="969"/>
                  </a:lnTo>
                  <a:lnTo>
                    <a:pt x="19878" y="1243"/>
                  </a:lnTo>
                  <a:lnTo>
                    <a:pt x="19055" y="1517"/>
                  </a:lnTo>
                  <a:lnTo>
                    <a:pt x="18252" y="1846"/>
                  </a:lnTo>
                  <a:lnTo>
                    <a:pt x="17466" y="2193"/>
                  </a:lnTo>
                  <a:lnTo>
                    <a:pt x="16699" y="2576"/>
                  </a:lnTo>
                  <a:lnTo>
                    <a:pt x="15950" y="2997"/>
                  </a:lnTo>
                  <a:lnTo>
                    <a:pt x="15237" y="3453"/>
                  </a:lnTo>
                  <a:lnTo>
                    <a:pt x="14543" y="3928"/>
                  </a:lnTo>
                  <a:lnTo>
                    <a:pt x="14214" y="4184"/>
                  </a:lnTo>
                  <a:lnTo>
                    <a:pt x="13885" y="4440"/>
                  </a:lnTo>
                  <a:lnTo>
                    <a:pt x="13556" y="4714"/>
                  </a:lnTo>
                  <a:lnTo>
                    <a:pt x="13246" y="4988"/>
                  </a:lnTo>
                  <a:lnTo>
                    <a:pt x="12953" y="5280"/>
                  </a:lnTo>
                  <a:lnTo>
                    <a:pt x="12661" y="5572"/>
                  </a:lnTo>
                  <a:lnTo>
                    <a:pt x="12387" y="5865"/>
                  </a:lnTo>
                  <a:lnTo>
                    <a:pt x="12113" y="6175"/>
                  </a:lnTo>
                  <a:lnTo>
                    <a:pt x="11839" y="6504"/>
                  </a:lnTo>
                  <a:lnTo>
                    <a:pt x="11583" y="6833"/>
                  </a:lnTo>
                  <a:lnTo>
                    <a:pt x="11346" y="7162"/>
                  </a:lnTo>
                  <a:lnTo>
                    <a:pt x="11108" y="7509"/>
                  </a:lnTo>
                  <a:lnTo>
                    <a:pt x="10889" y="7856"/>
                  </a:lnTo>
                  <a:lnTo>
                    <a:pt x="10688" y="8222"/>
                  </a:lnTo>
                  <a:lnTo>
                    <a:pt x="10487" y="8587"/>
                  </a:lnTo>
                  <a:lnTo>
                    <a:pt x="10286" y="8971"/>
                  </a:lnTo>
                  <a:lnTo>
                    <a:pt x="9903" y="8934"/>
                  </a:lnTo>
                  <a:lnTo>
                    <a:pt x="9501" y="8934"/>
                  </a:lnTo>
                  <a:lnTo>
                    <a:pt x="9099" y="8952"/>
                  </a:lnTo>
                  <a:lnTo>
                    <a:pt x="8715" y="8971"/>
                  </a:lnTo>
                  <a:lnTo>
                    <a:pt x="8331" y="9025"/>
                  </a:lnTo>
                  <a:lnTo>
                    <a:pt x="7929" y="9098"/>
                  </a:lnTo>
                  <a:lnTo>
                    <a:pt x="7564" y="9190"/>
                  </a:lnTo>
                  <a:lnTo>
                    <a:pt x="7180" y="9299"/>
                  </a:lnTo>
                  <a:lnTo>
                    <a:pt x="6797" y="9427"/>
                  </a:lnTo>
                  <a:lnTo>
                    <a:pt x="6431" y="9573"/>
                  </a:lnTo>
                  <a:lnTo>
                    <a:pt x="6084" y="9738"/>
                  </a:lnTo>
                  <a:lnTo>
                    <a:pt x="5719" y="9921"/>
                  </a:lnTo>
                  <a:lnTo>
                    <a:pt x="5372" y="10103"/>
                  </a:lnTo>
                  <a:lnTo>
                    <a:pt x="5025" y="10304"/>
                  </a:lnTo>
                  <a:lnTo>
                    <a:pt x="4696" y="10542"/>
                  </a:lnTo>
                  <a:lnTo>
                    <a:pt x="4367" y="10761"/>
                  </a:lnTo>
                  <a:lnTo>
                    <a:pt x="4056" y="11017"/>
                  </a:lnTo>
                  <a:lnTo>
                    <a:pt x="3746" y="11272"/>
                  </a:lnTo>
                  <a:lnTo>
                    <a:pt x="3435" y="11565"/>
                  </a:lnTo>
                  <a:lnTo>
                    <a:pt x="3161" y="11839"/>
                  </a:lnTo>
                  <a:lnTo>
                    <a:pt x="2869" y="12149"/>
                  </a:lnTo>
                  <a:lnTo>
                    <a:pt x="2613" y="12442"/>
                  </a:lnTo>
                  <a:lnTo>
                    <a:pt x="2357" y="12771"/>
                  </a:lnTo>
                  <a:lnTo>
                    <a:pt x="2102" y="13099"/>
                  </a:lnTo>
                  <a:lnTo>
                    <a:pt x="1882" y="13428"/>
                  </a:lnTo>
                  <a:lnTo>
                    <a:pt x="1663" y="13775"/>
                  </a:lnTo>
                  <a:lnTo>
                    <a:pt x="1462" y="14141"/>
                  </a:lnTo>
                  <a:lnTo>
                    <a:pt x="1261" y="14506"/>
                  </a:lnTo>
                  <a:lnTo>
                    <a:pt x="1078" y="14872"/>
                  </a:lnTo>
                  <a:lnTo>
                    <a:pt x="914" y="15255"/>
                  </a:lnTo>
                  <a:lnTo>
                    <a:pt x="768" y="15639"/>
                  </a:lnTo>
                  <a:lnTo>
                    <a:pt x="640" y="16022"/>
                  </a:lnTo>
                  <a:lnTo>
                    <a:pt x="476" y="16589"/>
                  </a:lnTo>
                  <a:lnTo>
                    <a:pt x="348" y="17155"/>
                  </a:lnTo>
                  <a:lnTo>
                    <a:pt x="220" y="17722"/>
                  </a:lnTo>
                  <a:lnTo>
                    <a:pt x="147" y="18288"/>
                  </a:lnTo>
                  <a:lnTo>
                    <a:pt x="74" y="18854"/>
                  </a:lnTo>
                  <a:lnTo>
                    <a:pt x="19" y="19421"/>
                  </a:lnTo>
                  <a:lnTo>
                    <a:pt x="1" y="19987"/>
                  </a:lnTo>
                  <a:lnTo>
                    <a:pt x="1" y="20553"/>
                  </a:lnTo>
                  <a:lnTo>
                    <a:pt x="19" y="21120"/>
                  </a:lnTo>
                  <a:lnTo>
                    <a:pt x="55" y="21686"/>
                  </a:lnTo>
                  <a:lnTo>
                    <a:pt x="110" y="22252"/>
                  </a:lnTo>
                  <a:lnTo>
                    <a:pt x="183" y="22819"/>
                  </a:lnTo>
                  <a:lnTo>
                    <a:pt x="275" y="23385"/>
                  </a:lnTo>
                  <a:lnTo>
                    <a:pt x="366" y="23951"/>
                  </a:lnTo>
                  <a:lnTo>
                    <a:pt x="494" y="24518"/>
                  </a:lnTo>
                  <a:lnTo>
                    <a:pt x="622" y="25066"/>
                  </a:lnTo>
                  <a:lnTo>
                    <a:pt x="768" y="25632"/>
                  </a:lnTo>
                  <a:lnTo>
                    <a:pt x="914" y="26180"/>
                  </a:lnTo>
                  <a:lnTo>
                    <a:pt x="1261" y="27295"/>
                  </a:lnTo>
                  <a:lnTo>
                    <a:pt x="1645" y="28391"/>
                  </a:lnTo>
                  <a:lnTo>
                    <a:pt x="2065" y="29469"/>
                  </a:lnTo>
                  <a:lnTo>
                    <a:pt x="2503" y="30547"/>
                  </a:lnTo>
                  <a:lnTo>
                    <a:pt x="2960" y="31606"/>
                  </a:lnTo>
                  <a:lnTo>
                    <a:pt x="3417" y="32648"/>
                  </a:lnTo>
                  <a:lnTo>
                    <a:pt x="3892" y="33671"/>
                  </a:lnTo>
                  <a:lnTo>
                    <a:pt x="4403" y="34730"/>
                  </a:lnTo>
                  <a:lnTo>
                    <a:pt x="4915" y="35772"/>
                  </a:lnTo>
                  <a:lnTo>
                    <a:pt x="5463" y="36813"/>
                  </a:lnTo>
                  <a:lnTo>
                    <a:pt x="6011" y="37854"/>
                  </a:lnTo>
                  <a:lnTo>
                    <a:pt x="6596" y="38859"/>
                  </a:lnTo>
                  <a:lnTo>
                    <a:pt x="7180" y="39882"/>
                  </a:lnTo>
                  <a:lnTo>
                    <a:pt x="7783" y="40887"/>
                  </a:lnTo>
                  <a:lnTo>
                    <a:pt x="8423" y="41873"/>
                  </a:lnTo>
                  <a:lnTo>
                    <a:pt x="9062" y="42860"/>
                  </a:lnTo>
                  <a:lnTo>
                    <a:pt x="9720" y="43828"/>
                  </a:lnTo>
                  <a:lnTo>
                    <a:pt x="10396" y="44778"/>
                  </a:lnTo>
                  <a:lnTo>
                    <a:pt x="11090" y="45728"/>
                  </a:lnTo>
                  <a:lnTo>
                    <a:pt x="11803" y="46660"/>
                  </a:lnTo>
                  <a:lnTo>
                    <a:pt x="12533" y="47573"/>
                  </a:lnTo>
                  <a:lnTo>
                    <a:pt x="13264" y="48487"/>
                  </a:lnTo>
                  <a:lnTo>
                    <a:pt x="14031" y="49382"/>
                  </a:lnTo>
                  <a:lnTo>
                    <a:pt x="14598" y="50003"/>
                  </a:lnTo>
                  <a:lnTo>
                    <a:pt x="15182" y="50643"/>
                  </a:lnTo>
                  <a:lnTo>
                    <a:pt x="15493" y="50953"/>
                  </a:lnTo>
                  <a:lnTo>
                    <a:pt x="15822" y="51264"/>
                  </a:lnTo>
                  <a:lnTo>
                    <a:pt x="16151" y="51538"/>
                  </a:lnTo>
                  <a:lnTo>
                    <a:pt x="16498" y="51812"/>
                  </a:lnTo>
                  <a:lnTo>
                    <a:pt x="16845" y="52049"/>
                  </a:lnTo>
                  <a:lnTo>
                    <a:pt x="17228" y="52269"/>
                  </a:lnTo>
                  <a:lnTo>
                    <a:pt x="17594" y="52470"/>
                  </a:lnTo>
                  <a:lnTo>
                    <a:pt x="17996" y="52616"/>
                  </a:lnTo>
                  <a:lnTo>
                    <a:pt x="18398" y="52744"/>
                  </a:lnTo>
                  <a:lnTo>
                    <a:pt x="18617" y="52780"/>
                  </a:lnTo>
                  <a:lnTo>
                    <a:pt x="18818" y="52817"/>
                  </a:lnTo>
                  <a:lnTo>
                    <a:pt x="19037" y="52835"/>
                  </a:lnTo>
                  <a:lnTo>
                    <a:pt x="19256" y="52853"/>
                  </a:lnTo>
                  <a:lnTo>
                    <a:pt x="19476" y="52835"/>
                  </a:lnTo>
                  <a:lnTo>
                    <a:pt x="19713" y="52835"/>
                  </a:lnTo>
                  <a:lnTo>
                    <a:pt x="19951" y="52798"/>
                  </a:lnTo>
                  <a:lnTo>
                    <a:pt x="20188" y="52762"/>
                  </a:lnTo>
                  <a:lnTo>
                    <a:pt x="20426" y="52707"/>
                  </a:lnTo>
                  <a:lnTo>
                    <a:pt x="20645" y="52634"/>
                  </a:lnTo>
                  <a:lnTo>
                    <a:pt x="20846" y="52561"/>
                  </a:lnTo>
                  <a:lnTo>
                    <a:pt x="21065" y="52488"/>
                  </a:lnTo>
                  <a:lnTo>
                    <a:pt x="21266" y="52378"/>
                  </a:lnTo>
                  <a:lnTo>
                    <a:pt x="21449" y="52287"/>
                  </a:lnTo>
                  <a:lnTo>
                    <a:pt x="21832" y="52049"/>
                  </a:lnTo>
                  <a:lnTo>
                    <a:pt x="22179" y="51775"/>
                  </a:lnTo>
                  <a:lnTo>
                    <a:pt x="22490" y="51465"/>
                  </a:lnTo>
                  <a:lnTo>
                    <a:pt x="22801" y="51136"/>
                  </a:lnTo>
                  <a:lnTo>
                    <a:pt x="23075" y="50789"/>
                  </a:lnTo>
                  <a:lnTo>
                    <a:pt x="23349" y="50423"/>
                  </a:lnTo>
                  <a:lnTo>
                    <a:pt x="23604" y="50040"/>
                  </a:lnTo>
                  <a:lnTo>
                    <a:pt x="23824" y="49656"/>
                  </a:lnTo>
                  <a:lnTo>
                    <a:pt x="24061" y="49254"/>
                  </a:lnTo>
                  <a:lnTo>
                    <a:pt x="24262" y="48834"/>
                  </a:lnTo>
                  <a:lnTo>
                    <a:pt x="24664" y="48030"/>
                  </a:lnTo>
                  <a:lnTo>
                    <a:pt x="24883" y="47573"/>
                  </a:lnTo>
                  <a:lnTo>
                    <a:pt x="25103" y="47135"/>
                  </a:lnTo>
                  <a:lnTo>
                    <a:pt x="25358" y="46678"/>
                  </a:lnTo>
                  <a:lnTo>
                    <a:pt x="25596" y="46258"/>
                  </a:lnTo>
                  <a:lnTo>
                    <a:pt x="25852" y="45838"/>
                  </a:lnTo>
                  <a:lnTo>
                    <a:pt x="26126" y="45418"/>
                  </a:lnTo>
                  <a:lnTo>
                    <a:pt x="26692" y="44596"/>
                  </a:lnTo>
                  <a:lnTo>
                    <a:pt x="27277" y="43810"/>
                  </a:lnTo>
                  <a:lnTo>
                    <a:pt x="27879" y="43043"/>
                  </a:lnTo>
                  <a:lnTo>
                    <a:pt x="28519" y="42294"/>
                  </a:lnTo>
                  <a:lnTo>
                    <a:pt x="29195" y="41563"/>
                  </a:lnTo>
                  <a:lnTo>
                    <a:pt x="29871" y="40850"/>
                  </a:lnTo>
                  <a:lnTo>
                    <a:pt x="30583" y="40156"/>
                  </a:lnTo>
                  <a:lnTo>
                    <a:pt x="31296" y="39462"/>
                  </a:lnTo>
                  <a:lnTo>
                    <a:pt x="32027" y="38786"/>
                  </a:lnTo>
                  <a:lnTo>
                    <a:pt x="33506" y="37471"/>
                  </a:lnTo>
                  <a:lnTo>
                    <a:pt x="35023" y="36155"/>
                  </a:lnTo>
                  <a:lnTo>
                    <a:pt x="36521" y="34840"/>
                  </a:lnTo>
                  <a:lnTo>
                    <a:pt x="38019" y="33524"/>
                  </a:lnTo>
                  <a:lnTo>
                    <a:pt x="38750" y="32848"/>
                  </a:lnTo>
                  <a:lnTo>
                    <a:pt x="39462" y="32154"/>
                  </a:lnTo>
                  <a:lnTo>
                    <a:pt x="40175" y="31460"/>
                  </a:lnTo>
                  <a:lnTo>
                    <a:pt x="40869" y="30748"/>
                  </a:lnTo>
                  <a:lnTo>
                    <a:pt x="41545" y="30035"/>
                  </a:lnTo>
                  <a:lnTo>
                    <a:pt x="42184" y="29286"/>
                  </a:lnTo>
                  <a:lnTo>
                    <a:pt x="42806" y="28519"/>
                  </a:lnTo>
                  <a:lnTo>
                    <a:pt x="43408" y="27733"/>
                  </a:lnTo>
                  <a:lnTo>
                    <a:pt x="43975" y="26911"/>
                  </a:lnTo>
                  <a:lnTo>
                    <a:pt x="44505" y="26071"/>
                  </a:lnTo>
                  <a:lnTo>
                    <a:pt x="44760" y="25632"/>
                  </a:lnTo>
                  <a:lnTo>
                    <a:pt x="45016" y="25194"/>
                  </a:lnTo>
                  <a:lnTo>
                    <a:pt x="45254" y="24755"/>
                  </a:lnTo>
                  <a:lnTo>
                    <a:pt x="45473" y="24298"/>
                  </a:lnTo>
                  <a:lnTo>
                    <a:pt x="45692" y="23842"/>
                  </a:lnTo>
                  <a:lnTo>
                    <a:pt x="45875" y="23385"/>
                  </a:lnTo>
                  <a:lnTo>
                    <a:pt x="46057" y="22947"/>
                  </a:lnTo>
                  <a:lnTo>
                    <a:pt x="46222" y="22490"/>
                  </a:lnTo>
                  <a:lnTo>
                    <a:pt x="46386" y="22015"/>
                  </a:lnTo>
                  <a:lnTo>
                    <a:pt x="46514" y="21558"/>
                  </a:lnTo>
                  <a:lnTo>
                    <a:pt x="46642" y="21101"/>
                  </a:lnTo>
                  <a:lnTo>
                    <a:pt x="46752" y="20645"/>
                  </a:lnTo>
                  <a:lnTo>
                    <a:pt x="46843" y="20188"/>
                  </a:lnTo>
                  <a:lnTo>
                    <a:pt x="46916" y="19731"/>
                  </a:lnTo>
                  <a:lnTo>
                    <a:pt x="46971" y="19274"/>
                  </a:lnTo>
                  <a:lnTo>
                    <a:pt x="47026" y="18818"/>
                  </a:lnTo>
                  <a:lnTo>
                    <a:pt x="47062" y="18361"/>
                  </a:lnTo>
                  <a:lnTo>
                    <a:pt x="47081" y="17904"/>
                  </a:lnTo>
                  <a:lnTo>
                    <a:pt x="47099" y="17447"/>
                  </a:lnTo>
                  <a:lnTo>
                    <a:pt x="47099" y="16991"/>
                  </a:lnTo>
                  <a:lnTo>
                    <a:pt x="47081" y="16534"/>
                  </a:lnTo>
                  <a:lnTo>
                    <a:pt x="47044" y="16077"/>
                  </a:lnTo>
                  <a:lnTo>
                    <a:pt x="47007" y="15639"/>
                  </a:lnTo>
                  <a:lnTo>
                    <a:pt x="46934" y="15200"/>
                  </a:lnTo>
                  <a:lnTo>
                    <a:pt x="46880" y="14744"/>
                  </a:lnTo>
                  <a:lnTo>
                    <a:pt x="46788" y="14305"/>
                  </a:lnTo>
                  <a:lnTo>
                    <a:pt x="46697" y="13867"/>
                  </a:lnTo>
                  <a:lnTo>
                    <a:pt x="46587" y="13428"/>
                  </a:lnTo>
                  <a:lnTo>
                    <a:pt x="46478" y="13008"/>
                  </a:lnTo>
                  <a:lnTo>
                    <a:pt x="46350" y="12570"/>
                  </a:lnTo>
                  <a:lnTo>
                    <a:pt x="46204" y="12149"/>
                  </a:lnTo>
                  <a:lnTo>
                    <a:pt x="46057" y="11729"/>
                  </a:lnTo>
                  <a:lnTo>
                    <a:pt x="45893" y="11309"/>
                  </a:lnTo>
                  <a:lnTo>
                    <a:pt x="45710" y="10889"/>
                  </a:lnTo>
                  <a:lnTo>
                    <a:pt x="45528" y="10487"/>
                  </a:lnTo>
                  <a:lnTo>
                    <a:pt x="45327" y="10085"/>
                  </a:lnTo>
                  <a:lnTo>
                    <a:pt x="45126" y="9683"/>
                  </a:lnTo>
                  <a:lnTo>
                    <a:pt x="44906" y="9299"/>
                  </a:lnTo>
                  <a:lnTo>
                    <a:pt x="44687" y="8897"/>
                  </a:lnTo>
                  <a:lnTo>
                    <a:pt x="44431" y="8532"/>
                  </a:lnTo>
                  <a:lnTo>
                    <a:pt x="44194" y="8148"/>
                  </a:lnTo>
                  <a:lnTo>
                    <a:pt x="43938" y="7783"/>
                  </a:lnTo>
                  <a:lnTo>
                    <a:pt x="43664" y="7418"/>
                  </a:lnTo>
                  <a:lnTo>
                    <a:pt x="43390" y="7052"/>
                  </a:lnTo>
                  <a:lnTo>
                    <a:pt x="43098" y="6705"/>
                  </a:lnTo>
                  <a:lnTo>
                    <a:pt x="42806" y="6358"/>
                  </a:lnTo>
                  <a:lnTo>
                    <a:pt x="42495" y="6011"/>
                  </a:lnTo>
                  <a:lnTo>
                    <a:pt x="42184" y="5682"/>
                  </a:lnTo>
                  <a:lnTo>
                    <a:pt x="41856" y="5372"/>
                  </a:lnTo>
                  <a:lnTo>
                    <a:pt x="41527" y="5043"/>
                  </a:lnTo>
                  <a:lnTo>
                    <a:pt x="41180" y="4732"/>
                  </a:lnTo>
                  <a:lnTo>
                    <a:pt x="40832" y="4440"/>
                  </a:lnTo>
                  <a:lnTo>
                    <a:pt x="40485" y="4147"/>
                  </a:lnTo>
                  <a:lnTo>
                    <a:pt x="40120" y="3855"/>
                  </a:lnTo>
                  <a:lnTo>
                    <a:pt x="39736" y="3581"/>
                  </a:lnTo>
                  <a:lnTo>
                    <a:pt x="39353" y="3325"/>
                  </a:lnTo>
                  <a:lnTo>
                    <a:pt x="38969" y="3070"/>
                  </a:lnTo>
                  <a:lnTo>
                    <a:pt x="38567" y="2814"/>
                  </a:lnTo>
                  <a:lnTo>
                    <a:pt x="38165" y="2576"/>
                  </a:lnTo>
                  <a:lnTo>
                    <a:pt x="37763" y="2357"/>
                  </a:lnTo>
                  <a:lnTo>
                    <a:pt x="37343" y="2138"/>
                  </a:lnTo>
                  <a:lnTo>
                    <a:pt x="36923" y="1919"/>
                  </a:lnTo>
                  <a:lnTo>
                    <a:pt x="36484" y="1718"/>
                  </a:lnTo>
                  <a:lnTo>
                    <a:pt x="36046" y="1535"/>
                  </a:lnTo>
                  <a:lnTo>
                    <a:pt x="35607" y="1352"/>
                  </a:lnTo>
                  <a:lnTo>
                    <a:pt x="35151" y="1188"/>
                  </a:lnTo>
                  <a:lnTo>
                    <a:pt x="34712" y="1042"/>
                  </a:lnTo>
                  <a:lnTo>
                    <a:pt x="34237" y="896"/>
                  </a:lnTo>
                  <a:lnTo>
                    <a:pt x="33488" y="695"/>
                  </a:lnTo>
                  <a:lnTo>
                    <a:pt x="32703" y="512"/>
                  </a:lnTo>
                  <a:lnTo>
                    <a:pt x="31899" y="347"/>
                  </a:lnTo>
                  <a:lnTo>
                    <a:pt x="31077" y="220"/>
                  </a:lnTo>
                  <a:lnTo>
                    <a:pt x="30236" y="128"/>
                  </a:lnTo>
                  <a:lnTo>
                    <a:pt x="29396" y="55"/>
                  </a:lnTo>
                  <a:lnTo>
                    <a:pt x="28537" y="19"/>
                  </a:lnTo>
                  <a:lnTo>
                    <a:pt x="27660"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024;p31">
              <a:extLst>
                <a:ext uri="{FF2B5EF4-FFF2-40B4-BE49-F238E27FC236}">
                  <a16:creationId xmlns:a16="http://schemas.microsoft.com/office/drawing/2014/main" id="{E8F6D7CC-8BF3-10F0-0B92-78A169F74B3A}"/>
                </a:ext>
              </a:extLst>
            </p:cNvPr>
            <p:cNvSpPr/>
            <p:nvPr/>
          </p:nvSpPr>
          <p:spPr>
            <a:xfrm>
              <a:off x="1837355" y="3434319"/>
              <a:ext cx="696109" cy="1171015"/>
            </a:xfrm>
            <a:custGeom>
              <a:avLst/>
              <a:gdLst/>
              <a:ahLst/>
              <a:cxnLst/>
              <a:rect l="l" t="t" r="r" b="b"/>
              <a:pathLst>
                <a:path w="36302" h="63505" extrusionOk="0">
                  <a:moveTo>
                    <a:pt x="17722" y="1"/>
                  </a:moveTo>
                  <a:lnTo>
                    <a:pt x="17082" y="19"/>
                  </a:lnTo>
                  <a:lnTo>
                    <a:pt x="16443" y="37"/>
                  </a:lnTo>
                  <a:lnTo>
                    <a:pt x="15804" y="92"/>
                  </a:lnTo>
                  <a:lnTo>
                    <a:pt x="15146" y="147"/>
                  </a:lnTo>
                  <a:lnTo>
                    <a:pt x="14506" y="220"/>
                  </a:lnTo>
                  <a:lnTo>
                    <a:pt x="13867" y="311"/>
                  </a:lnTo>
                  <a:lnTo>
                    <a:pt x="13246" y="421"/>
                  </a:lnTo>
                  <a:lnTo>
                    <a:pt x="12606" y="549"/>
                  </a:lnTo>
                  <a:lnTo>
                    <a:pt x="11985" y="695"/>
                  </a:lnTo>
                  <a:lnTo>
                    <a:pt x="11364" y="859"/>
                  </a:lnTo>
                  <a:lnTo>
                    <a:pt x="10743" y="1042"/>
                  </a:lnTo>
                  <a:lnTo>
                    <a:pt x="10140" y="1243"/>
                  </a:lnTo>
                  <a:lnTo>
                    <a:pt x="9556" y="1462"/>
                  </a:lnTo>
                  <a:lnTo>
                    <a:pt x="8971" y="1682"/>
                  </a:lnTo>
                  <a:lnTo>
                    <a:pt x="8386" y="1937"/>
                  </a:lnTo>
                  <a:lnTo>
                    <a:pt x="7820" y="2211"/>
                  </a:lnTo>
                  <a:lnTo>
                    <a:pt x="7272" y="2504"/>
                  </a:lnTo>
                  <a:lnTo>
                    <a:pt x="6742" y="2814"/>
                  </a:lnTo>
                  <a:lnTo>
                    <a:pt x="6212" y="3125"/>
                  </a:lnTo>
                  <a:lnTo>
                    <a:pt x="5701" y="3472"/>
                  </a:lnTo>
                  <a:lnTo>
                    <a:pt x="5207" y="3837"/>
                  </a:lnTo>
                  <a:lnTo>
                    <a:pt x="4732" y="4221"/>
                  </a:lnTo>
                  <a:lnTo>
                    <a:pt x="4276" y="4623"/>
                  </a:lnTo>
                  <a:lnTo>
                    <a:pt x="3837" y="5043"/>
                  </a:lnTo>
                  <a:lnTo>
                    <a:pt x="3417" y="5500"/>
                  </a:lnTo>
                  <a:lnTo>
                    <a:pt x="3015" y="5957"/>
                  </a:lnTo>
                  <a:lnTo>
                    <a:pt x="2650" y="6432"/>
                  </a:lnTo>
                  <a:lnTo>
                    <a:pt x="2284" y="6943"/>
                  </a:lnTo>
                  <a:lnTo>
                    <a:pt x="1955" y="7455"/>
                  </a:lnTo>
                  <a:lnTo>
                    <a:pt x="1645" y="8003"/>
                  </a:lnTo>
                  <a:lnTo>
                    <a:pt x="1353" y="8569"/>
                  </a:lnTo>
                  <a:lnTo>
                    <a:pt x="1097" y="9154"/>
                  </a:lnTo>
                  <a:lnTo>
                    <a:pt x="1005" y="9409"/>
                  </a:lnTo>
                  <a:lnTo>
                    <a:pt x="914" y="9684"/>
                  </a:lnTo>
                  <a:lnTo>
                    <a:pt x="750" y="10286"/>
                  </a:lnTo>
                  <a:lnTo>
                    <a:pt x="585" y="10944"/>
                  </a:lnTo>
                  <a:lnTo>
                    <a:pt x="457" y="11675"/>
                  </a:lnTo>
                  <a:lnTo>
                    <a:pt x="348" y="12460"/>
                  </a:lnTo>
                  <a:lnTo>
                    <a:pt x="256" y="13301"/>
                  </a:lnTo>
                  <a:lnTo>
                    <a:pt x="183" y="14178"/>
                  </a:lnTo>
                  <a:lnTo>
                    <a:pt x="110" y="15091"/>
                  </a:lnTo>
                  <a:lnTo>
                    <a:pt x="74" y="16041"/>
                  </a:lnTo>
                  <a:lnTo>
                    <a:pt x="37" y="17028"/>
                  </a:lnTo>
                  <a:lnTo>
                    <a:pt x="19" y="18014"/>
                  </a:lnTo>
                  <a:lnTo>
                    <a:pt x="1" y="19019"/>
                  </a:lnTo>
                  <a:lnTo>
                    <a:pt x="19" y="21065"/>
                  </a:lnTo>
                  <a:lnTo>
                    <a:pt x="55" y="23075"/>
                  </a:lnTo>
                  <a:lnTo>
                    <a:pt x="110" y="25048"/>
                  </a:lnTo>
                  <a:lnTo>
                    <a:pt x="202" y="26893"/>
                  </a:lnTo>
                  <a:lnTo>
                    <a:pt x="293" y="28592"/>
                  </a:lnTo>
                  <a:lnTo>
                    <a:pt x="384" y="30090"/>
                  </a:lnTo>
                  <a:lnTo>
                    <a:pt x="549" y="32264"/>
                  </a:lnTo>
                  <a:lnTo>
                    <a:pt x="622" y="33086"/>
                  </a:lnTo>
                  <a:lnTo>
                    <a:pt x="896" y="33580"/>
                  </a:lnTo>
                  <a:lnTo>
                    <a:pt x="1206" y="34183"/>
                  </a:lnTo>
                  <a:lnTo>
                    <a:pt x="1627" y="35005"/>
                  </a:lnTo>
                  <a:lnTo>
                    <a:pt x="2138" y="36028"/>
                  </a:lnTo>
                  <a:lnTo>
                    <a:pt x="2705" y="37270"/>
                  </a:lnTo>
                  <a:lnTo>
                    <a:pt x="3326" y="38695"/>
                  </a:lnTo>
                  <a:lnTo>
                    <a:pt x="3636" y="39481"/>
                  </a:lnTo>
                  <a:lnTo>
                    <a:pt x="3965" y="40321"/>
                  </a:lnTo>
                  <a:lnTo>
                    <a:pt x="4312" y="41198"/>
                  </a:lnTo>
                  <a:lnTo>
                    <a:pt x="4641" y="42111"/>
                  </a:lnTo>
                  <a:lnTo>
                    <a:pt x="4970" y="43061"/>
                  </a:lnTo>
                  <a:lnTo>
                    <a:pt x="5317" y="44066"/>
                  </a:lnTo>
                  <a:lnTo>
                    <a:pt x="5646" y="45089"/>
                  </a:lnTo>
                  <a:lnTo>
                    <a:pt x="5956" y="46167"/>
                  </a:lnTo>
                  <a:lnTo>
                    <a:pt x="6285" y="47282"/>
                  </a:lnTo>
                  <a:lnTo>
                    <a:pt x="6578" y="48433"/>
                  </a:lnTo>
                  <a:lnTo>
                    <a:pt x="6870" y="49602"/>
                  </a:lnTo>
                  <a:lnTo>
                    <a:pt x="7162" y="50826"/>
                  </a:lnTo>
                  <a:lnTo>
                    <a:pt x="7418" y="52068"/>
                  </a:lnTo>
                  <a:lnTo>
                    <a:pt x="7655" y="53347"/>
                  </a:lnTo>
                  <a:lnTo>
                    <a:pt x="7893" y="54644"/>
                  </a:lnTo>
                  <a:lnTo>
                    <a:pt x="8094" y="55978"/>
                  </a:lnTo>
                  <a:lnTo>
                    <a:pt x="8258" y="57348"/>
                  </a:lnTo>
                  <a:lnTo>
                    <a:pt x="8405" y="58736"/>
                  </a:lnTo>
                  <a:lnTo>
                    <a:pt x="8587" y="59029"/>
                  </a:lnTo>
                  <a:lnTo>
                    <a:pt x="8770" y="59321"/>
                  </a:lnTo>
                  <a:lnTo>
                    <a:pt x="8971" y="59595"/>
                  </a:lnTo>
                  <a:lnTo>
                    <a:pt x="9172" y="59869"/>
                  </a:lnTo>
                  <a:lnTo>
                    <a:pt x="9373" y="60125"/>
                  </a:lnTo>
                  <a:lnTo>
                    <a:pt x="9574" y="60381"/>
                  </a:lnTo>
                  <a:lnTo>
                    <a:pt x="9793" y="60618"/>
                  </a:lnTo>
                  <a:lnTo>
                    <a:pt x="10031" y="60837"/>
                  </a:lnTo>
                  <a:lnTo>
                    <a:pt x="10487" y="61276"/>
                  </a:lnTo>
                  <a:lnTo>
                    <a:pt x="10981" y="61660"/>
                  </a:lnTo>
                  <a:lnTo>
                    <a:pt x="11474" y="62025"/>
                  </a:lnTo>
                  <a:lnTo>
                    <a:pt x="12004" y="62336"/>
                  </a:lnTo>
                  <a:lnTo>
                    <a:pt x="12533" y="62610"/>
                  </a:lnTo>
                  <a:lnTo>
                    <a:pt x="13081" y="62865"/>
                  </a:lnTo>
                  <a:lnTo>
                    <a:pt x="13630" y="63066"/>
                  </a:lnTo>
                  <a:lnTo>
                    <a:pt x="14178" y="63212"/>
                  </a:lnTo>
                  <a:lnTo>
                    <a:pt x="14744" y="63340"/>
                  </a:lnTo>
                  <a:lnTo>
                    <a:pt x="15310" y="63432"/>
                  </a:lnTo>
                  <a:lnTo>
                    <a:pt x="15858" y="63486"/>
                  </a:lnTo>
                  <a:lnTo>
                    <a:pt x="16425" y="63505"/>
                  </a:lnTo>
                  <a:lnTo>
                    <a:pt x="16973" y="63468"/>
                  </a:lnTo>
                  <a:lnTo>
                    <a:pt x="17521" y="63413"/>
                  </a:lnTo>
                  <a:lnTo>
                    <a:pt x="18051" y="63322"/>
                  </a:lnTo>
                  <a:lnTo>
                    <a:pt x="18581" y="63176"/>
                  </a:lnTo>
                  <a:lnTo>
                    <a:pt x="19074" y="63011"/>
                  </a:lnTo>
                  <a:lnTo>
                    <a:pt x="19567" y="62792"/>
                  </a:lnTo>
                  <a:lnTo>
                    <a:pt x="20042" y="62555"/>
                  </a:lnTo>
                  <a:lnTo>
                    <a:pt x="20481" y="62281"/>
                  </a:lnTo>
                  <a:lnTo>
                    <a:pt x="20700" y="62116"/>
                  </a:lnTo>
                  <a:lnTo>
                    <a:pt x="20901" y="61952"/>
                  </a:lnTo>
                  <a:lnTo>
                    <a:pt x="21102" y="61787"/>
                  </a:lnTo>
                  <a:lnTo>
                    <a:pt x="21303" y="61605"/>
                  </a:lnTo>
                  <a:lnTo>
                    <a:pt x="21485" y="61404"/>
                  </a:lnTo>
                  <a:lnTo>
                    <a:pt x="21668" y="61221"/>
                  </a:lnTo>
                  <a:lnTo>
                    <a:pt x="21832" y="61002"/>
                  </a:lnTo>
                  <a:lnTo>
                    <a:pt x="21997" y="60783"/>
                  </a:lnTo>
                  <a:lnTo>
                    <a:pt x="22143" y="60563"/>
                  </a:lnTo>
                  <a:lnTo>
                    <a:pt x="22289" y="60326"/>
                  </a:lnTo>
                  <a:lnTo>
                    <a:pt x="22435" y="60088"/>
                  </a:lnTo>
                  <a:lnTo>
                    <a:pt x="22563" y="59833"/>
                  </a:lnTo>
                  <a:lnTo>
                    <a:pt x="22673" y="59559"/>
                  </a:lnTo>
                  <a:lnTo>
                    <a:pt x="22782" y="59303"/>
                  </a:lnTo>
                  <a:lnTo>
                    <a:pt x="22874" y="59011"/>
                  </a:lnTo>
                  <a:lnTo>
                    <a:pt x="22965" y="58736"/>
                  </a:lnTo>
                  <a:lnTo>
                    <a:pt x="22856" y="57695"/>
                  </a:lnTo>
                  <a:lnTo>
                    <a:pt x="22782" y="56727"/>
                  </a:lnTo>
                  <a:lnTo>
                    <a:pt x="22728" y="55813"/>
                  </a:lnTo>
                  <a:lnTo>
                    <a:pt x="22709" y="54936"/>
                  </a:lnTo>
                  <a:lnTo>
                    <a:pt x="22709" y="54114"/>
                  </a:lnTo>
                  <a:lnTo>
                    <a:pt x="22746" y="53329"/>
                  </a:lnTo>
                  <a:lnTo>
                    <a:pt x="22801" y="52580"/>
                  </a:lnTo>
                  <a:lnTo>
                    <a:pt x="22874" y="51867"/>
                  </a:lnTo>
                  <a:lnTo>
                    <a:pt x="22983" y="51210"/>
                  </a:lnTo>
                  <a:lnTo>
                    <a:pt x="23111" y="50570"/>
                  </a:lnTo>
                  <a:lnTo>
                    <a:pt x="23257" y="49967"/>
                  </a:lnTo>
                  <a:lnTo>
                    <a:pt x="23422" y="49383"/>
                  </a:lnTo>
                  <a:lnTo>
                    <a:pt x="23623" y="48835"/>
                  </a:lnTo>
                  <a:lnTo>
                    <a:pt x="23842" y="48323"/>
                  </a:lnTo>
                  <a:lnTo>
                    <a:pt x="24098" y="47811"/>
                  </a:lnTo>
                  <a:lnTo>
                    <a:pt x="24372" y="47336"/>
                  </a:lnTo>
                  <a:lnTo>
                    <a:pt x="24646" y="46861"/>
                  </a:lnTo>
                  <a:lnTo>
                    <a:pt x="24975" y="46405"/>
                  </a:lnTo>
                  <a:lnTo>
                    <a:pt x="25304" y="45966"/>
                  </a:lnTo>
                  <a:lnTo>
                    <a:pt x="25651" y="45528"/>
                  </a:lnTo>
                  <a:lnTo>
                    <a:pt x="26034" y="45089"/>
                  </a:lnTo>
                  <a:lnTo>
                    <a:pt x="26436" y="44669"/>
                  </a:lnTo>
                  <a:lnTo>
                    <a:pt x="26857" y="44249"/>
                  </a:lnTo>
                  <a:lnTo>
                    <a:pt x="27295" y="43829"/>
                  </a:lnTo>
                  <a:lnTo>
                    <a:pt x="28245" y="42970"/>
                  </a:lnTo>
                  <a:lnTo>
                    <a:pt x="29268" y="42057"/>
                  </a:lnTo>
                  <a:lnTo>
                    <a:pt x="30364" y="41107"/>
                  </a:lnTo>
                  <a:lnTo>
                    <a:pt x="31533" y="40084"/>
                  </a:lnTo>
                  <a:lnTo>
                    <a:pt x="32027" y="39627"/>
                  </a:lnTo>
                  <a:lnTo>
                    <a:pt x="32502" y="39152"/>
                  </a:lnTo>
                  <a:lnTo>
                    <a:pt x="32940" y="38640"/>
                  </a:lnTo>
                  <a:lnTo>
                    <a:pt x="33360" y="38110"/>
                  </a:lnTo>
                  <a:lnTo>
                    <a:pt x="33762" y="37544"/>
                  </a:lnTo>
                  <a:lnTo>
                    <a:pt x="34128" y="36960"/>
                  </a:lnTo>
                  <a:lnTo>
                    <a:pt x="34475" y="36320"/>
                  </a:lnTo>
                  <a:lnTo>
                    <a:pt x="34785" y="35681"/>
                  </a:lnTo>
                  <a:lnTo>
                    <a:pt x="35078" y="34986"/>
                  </a:lnTo>
                  <a:lnTo>
                    <a:pt x="35333" y="34256"/>
                  </a:lnTo>
                  <a:lnTo>
                    <a:pt x="35571" y="33507"/>
                  </a:lnTo>
                  <a:lnTo>
                    <a:pt x="35772" y="32703"/>
                  </a:lnTo>
                  <a:lnTo>
                    <a:pt x="35936" y="31881"/>
                  </a:lnTo>
                  <a:lnTo>
                    <a:pt x="36064" y="31004"/>
                  </a:lnTo>
                  <a:lnTo>
                    <a:pt x="36174" y="30090"/>
                  </a:lnTo>
                  <a:lnTo>
                    <a:pt x="36247" y="29140"/>
                  </a:lnTo>
                  <a:lnTo>
                    <a:pt x="36302" y="28135"/>
                  </a:lnTo>
                  <a:lnTo>
                    <a:pt x="36302" y="27094"/>
                  </a:lnTo>
                  <a:lnTo>
                    <a:pt x="36283" y="26016"/>
                  </a:lnTo>
                  <a:lnTo>
                    <a:pt x="36210" y="24884"/>
                  </a:lnTo>
                  <a:lnTo>
                    <a:pt x="36119" y="23714"/>
                  </a:lnTo>
                  <a:lnTo>
                    <a:pt x="35991" y="22490"/>
                  </a:lnTo>
                  <a:lnTo>
                    <a:pt x="35827" y="21211"/>
                  </a:lnTo>
                  <a:lnTo>
                    <a:pt x="35608" y="19896"/>
                  </a:lnTo>
                  <a:lnTo>
                    <a:pt x="35370" y="18526"/>
                  </a:lnTo>
                  <a:lnTo>
                    <a:pt x="35096" y="17101"/>
                  </a:lnTo>
                  <a:lnTo>
                    <a:pt x="34767" y="15603"/>
                  </a:lnTo>
                  <a:lnTo>
                    <a:pt x="34420" y="14068"/>
                  </a:lnTo>
                  <a:lnTo>
                    <a:pt x="34018" y="12479"/>
                  </a:lnTo>
                  <a:lnTo>
                    <a:pt x="33580" y="10835"/>
                  </a:lnTo>
                  <a:lnTo>
                    <a:pt x="33086" y="9117"/>
                  </a:lnTo>
                  <a:lnTo>
                    <a:pt x="32557" y="7363"/>
                  </a:lnTo>
                  <a:lnTo>
                    <a:pt x="32410" y="6925"/>
                  </a:lnTo>
                  <a:lnTo>
                    <a:pt x="32246" y="6505"/>
                  </a:lnTo>
                  <a:lnTo>
                    <a:pt x="32027" y="6103"/>
                  </a:lnTo>
                  <a:lnTo>
                    <a:pt x="31808" y="5701"/>
                  </a:lnTo>
                  <a:lnTo>
                    <a:pt x="31552" y="5317"/>
                  </a:lnTo>
                  <a:lnTo>
                    <a:pt x="31259" y="4952"/>
                  </a:lnTo>
                  <a:lnTo>
                    <a:pt x="30949" y="4586"/>
                  </a:lnTo>
                  <a:lnTo>
                    <a:pt x="30620" y="4239"/>
                  </a:lnTo>
                  <a:lnTo>
                    <a:pt x="30255" y="3910"/>
                  </a:lnTo>
                  <a:lnTo>
                    <a:pt x="29871" y="3582"/>
                  </a:lnTo>
                  <a:lnTo>
                    <a:pt x="29487" y="3271"/>
                  </a:lnTo>
                  <a:lnTo>
                    <a:pt x="29067" y="2979"/>
                  </a:lnTo>
                  <a:lnTo>
                    <a:pt x="28610" y="2686"/>
                  </a:lnTo>
                  <a:lnTo>
                    <a:pt x="28154" y="2431"/>
                  </a:lnTo>
                  <a:lnTo>
                    <a:pt x="27679" y="2175"/>
                  </a:lnTo>
                  <a:lnTo>
                    <a:pt x="27185" y="1919"/>
                  </a:lnTo>
                  <a:lnTo>
                    <a:pt x="26674" y="1700"/>
                  </a:lnTo>
                  <a:lnTo>
                    <a:pt x="26162" y="1481"/>
                  </a:lnTo>
                  <a:lnTo>
                    <a:pt x="25614" y="1280"/>
                  </a:lnTo>
                  <a:lnTo>
                    <a:pt x="25066" y="1097"/>
                  </a:lnTo>
                  <a:lnTo>
                    <a:pt x="24500" y="914"/>
                  </a:lnTo>
                  <a:lnTo>
                    <a:pt x="23933" y="750"/>
                  </a:lnTo>
                  <a:lnTo>
                    <a:pt x="23349" y="622"/>
                  </a:lnTo>
                  <a:lnTo>
                    <a:pt x="22746" y="494"/>
                  </a:lnTo>
                  <a:lnTo>
                    <a:pt x="22143" y="366"/>
                  </a:lnTo>
                  <a:lnTo>
                    <a:pt x="21522" y="275"/>
                  </a:lnTo>
                  <a:lnTo>
                    <a:pt x="20901" y="184"/>
                  </a:lnTo>
                  <a:lnTo>
                    <a:pt x="20280" y="129"/>
                  </a:lnTo>
                  <a:lnTo>
                    <a:pt x="19640" y="74"/>
                  </a:lnTo>
                  <a:lnTo>
                    <a:pt x="19019" y="37"/>
                  </a:lnTo>
                  <a:lnTo>
                    <a:pt x="18380" y="1"/>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2" name="Google Shape;1025;p31">
              <a:extLst>
                <a:ext uri="{FF2B5EF4-FFF2-40B4-BE49-F238E27FC236}">
                  <a16:creationId xmlns:a16="http://schemas.microsoft.com/office/drawing/2014/main" id="{847602B2-DE4F-DB3D-64CB-FC4C6C84D639}"/>
                </a:ext>
              </a:extLst>
            </p:cNvPr>
            <p:cNvSpPr/>
            <p:nvPr/>
          </p:nvSpPr>
          <p:spPr>
            <a:xfrm>
              <a:off x="1778160" y="3406698"/>
              <a:ext cx="726578" cy="549467"/>
            </a:xfrm>
            <a:custGeom>
              <a:avLst/>
              <a:gdLst/>
              <a:ahLst/>
              <a:cxnLst/>
              <a:rect l="l" t="t" r="r" b="b"/>
              <a:pathLst>
                <a:path w="37891" h="29798" extrusionOk="0">
                  <a:moveTo>
                    <a:pt x="21357" y="1"/>
                  </a:moveTo>
                  <a:lnTo>
                    <a:pt x="20571" y="19"/>
                  </a:lnTo>
                  <a:lnTo>
                    <a:pt x="19786" y="74"/>
                  </a:lnTo>
                  <a:lnTo>
                    <a:pt x="18982" y="129"/>
                  </a:lnTo>
                  <a:lnTo>
                    <a:pt x="18178" y="202"/>
                  </a:lnTo>
                  <a:lnTo>
                    <a:pt x="17374" y="293"/>
                  </a:lnTo>
                  <a:lnTo>
                    <a:pt x="16589" y="403"/>
                  </a:lnTo>
                  <a:lnTo>
                    <a:pt x="15785" y="531"/>
                  </a:lnTo>
                  <a:lnTo>
                    <a:pt x="14981" y="677"/>
                  </a:lnTo>
                  <a:lnTo>
                    <a:pt x="14177" y="841"/>
                  </a:lnTo>
                  <a:lnTo>
                    <a:pt x="13392" y="1024"/>
                  </a:lnTo>
                  <a:lnTo>
                    <a:pt x="12606" y="1207"/>
                  </a:lnTo>
                  <a:lnTo>
                    <a:pt x="11820" y="1426"/>
                  </a:lnTo>
                  <a:lnTo>
                    <a:pt x="11053" y="1645"/>
                  </a:lnTo>
                  <a:lnTo>
                    <a:pt x="10304" y="1882"/>
                  </a:lnTo>
                  <a:lnTo>
                    <a:pt x="9573" y="2120"/>
                  </a:lnTo>
                  <a:lnTo>
                    <a:pt x="8879" y="2376"/>
                  </a:lnTo>
                  <a:lnTo>
                    <a:pt x="8221" y="2632"/>
                  </a:lnTo>
                  <a:lnTo>
                    <a:pt x="7582" y="2906"/>
                  </a:lnTo>
                  <a:lnTo>
                    <a:pt x="6961" y="3198"/>
                  </a:lnTo>
                  <a:lnTo>
                    <a:pt x="6376" y="3472"/>
                  </a:lnTo>
                  <a:lnTo>
                    <a:pt x="5828" y="3782"/>
                  </a:lnTo>
                  <a:lnTo>
                    <a:pt x="5298" y="4093"/>
                  </a:lnTo>
                  <a:lnTo>
                    <a:pt x="4787" y="4422"/>
                  </a:lnTo>
                  <a:lnTo>
                    <a:pt x="4312" y="4751"/>
                  </a:lnTo>
                  <a:lnTo>
                    <a:pt x="3873" y="5080"/>
                  </a:lnTo>
                  <a:lnTo>
                    <a:pt x="3453" y="5445"/>
                  </a:lnTo>
                  <a:lnTo>
                    <a:pt x="3051" y="5792"/>
                  </a:lnTo>
                  <a:lnTo>
                    <a:pt x="2686" y="6176"/>
                  </a:lnTo>
                  <a:lnTo>
                    <a:pt x="2339" y="6559"/>
                  </a:lnTo>
                  <a:lnTo>
                    <a:pt x="2010" y="6943"/>
                  </a:lnTo>
                  <a:lnTo>
                    <a:pt x="1717" y="7345"/>
                  </a:lnTo>
                  <a:lnTo>
                    <a:pt x="1443" y="7765"/>
                  </a:lnTo>
                  <a:lnTo>
                    <a:pt x="1188" y="8185"/>
                  </a:lnTo>
                  <a:lnTo>
                    <a:pt x="968" y="8624"/>
                  </a:lnTo>
                  <a:lnTo>
                    <a:pt x="767" y="9062"/>
                  </a:lnTo>
                  <a:lnTo>
                    <a:pt x="585" y="9519"/>
                  </a:lnTo>
                  <a:lnTo>
                    <a:pt x="439" y="9994"/>
                  </a:lnTo>
                  <a:lnTo>
                    <a:pt x="311" y="10469"/>
                  </a:lnTo>
                  <a:lnTo>
                    <a:pt x="201" y="10962"/>
                  </a:lnTo>
                  <a:lnTo>
                    <a:pt x="128" y="11456"/>
                  </a:lnTo>
                  <a:lnTo>
                    <a:pt x="55" y="11967"/>
                  </a:lnTo>
                  <a:lnTo>
                    <a:pt x="18" y="12497"/>
                  </a:lnTo>
                  <a:lnTo>
                    <a:pt x="0" y="13027"/>
                  </a:lnTo>
                  <a:lnTo>
                    <a:pt x="0" y="13575"/>
                  </a:lnTo>
                  <a:lnTo>
                    <a:pt x="37" y="14141"/>
                  </a:lnTo>
                  <a:lnTo>
                    <a:pt x="165" y="16443"/>
                  </a:lnTo>
                  <a:lnTo>
                    <a:pt x="292" y="18782"/>
                  </a:lnTo>
                  <a:lnTo>
                    <a:pt x="384" y="21065"/>
                  </a:lnTo>
                  <a:lnTo>
                    <a:pt x="475" y="23166"/>
                  </a:lnTo>
                  <a:lnTo>
                    <a:pt x="585" y="26418"/>
                  </a:lnTo>
                  <a:lnTo>
                    <a:pt x="621" y="27679"/>
                  </a:lnTo>
                  <a:lnTo>
                    <a:pt x="4129" y="29798"/>
                  </a:lnTo>
                  <a:lnTo>
                    <a:pt x="4348" y="29615"/>
                  </a:lnTo>
                  <a:lnTo>
                    <a:pt x="4549" y="29414"/>
                  </a:lnTo>
                  <a:lnTo>
                    <a:pt x="4750" y="29195"/>
                  </a:lnTo>
                  <a:lnTo>
                    <a:pt x="4933" y="28958"/>
                  </a:lnTo>
                  <a:lnTo>
                    <a:pt x="5116" y="28720"/>
                  </a:lnTo>
                  <a:lnTo>
                    <a:pt x="5280" y="28483"/>
                  </a:lnTo>
                  <a:lnTo>
                    <a:pt x="5444" y="28208"/>
                  </a:lnTo>
                  <a:lnTo>
                    <a:pt x="5609" y="27953"/>
                  </a:lnTo>
                  <a:lnTo>
                    <a:pt x="5755" y="27679"/>
                  </a:lnTo>
                  <a:lnTo>
                    <a:pt x="5883" y="27386"/>
                  </a:lnTo>
                  <a:lnTo>
                    <a:pt x="6139" y="26783"/>
                  </a:lnTo>
                  <a:lnTo>
                    <a:pt x="6358" y="26162"/>
                  </a:lnTo>
                  <a:lnTo>
                    <a:pt x="6559" y="25523"/>
                  </a:lnTo>
                  <a:lnTo>
                    <a:pt x="6723" y="24847"/>
                  </a:lnTo>
                  <a:lnTo>
                    <a:pt x="6869" y="24171"/>
                  </a:lnTo>
                  <a:lnTo>
                    <a:pt x="6979" y="23477"/>
                  </a:lnTo>
                  <a:lnTo>
                    <a:pt x="7089" y="22764"/>
                  </a:lnTo>
                  <a:lnTo>
                    <a:pt x="7162" y="22052"/>
                  </a:lnTo>
                  <a:lnTo>
                    <a:pt x="7217" y="21339"/>
                  </a:lnTo>
                  <a:lnTo>
                    <a:pt x="7271" y="20645"/>
                  </a:lnTo>
                  <a:lnTo>
                    <a:pt x="7290" y="19933"/>
                  </a:lnTo>
                  <a:lnTo>
                    <a:pt x="7308" y="19257"/>
                  </a:lnTo>
                  <a:lnTo>
                    <a:pt x="7308" y="18581"/>
                  </a:lnTo>
                  <a:lnTo>
                    <a:pt x="7290" y="17302"/>
                  </a:lnTo>
                  <a:lnTo>
                    <a:pt x="7235" y="16133"/>
                  </a:lnTo>
                  <a:lnTo>
                    <a:pt x="7162" y="15091"/>
                  </a:lnTo>
                  <a:lnTo>
                    <a:pt x="7070" y="14251"/>
                  </a:lnTo>
                  <a:lnTo>
                    <a:pt x="6997" y="13593"/>
                  </a:lnTo>
                  <a:lnTo>
                    <a:pt x="6924" y="13027"/>
                  </a:lnTo>
                  <a:lnTo>
                    <a:pt x="7363" y="13502"/>
                  </a:lnTo>
                  <a:lnTo>
                    <a:pt x="7819" y="13940"/>
                  </a:lnTo>
                  <a:lnTo>
                    <a:pt x="8294" y="14324"/>
                  </a:lnTo>
                  <a:lnTo>
                    <a:pt x="8769" y="14671"/>
                  </a:lnTo>
                  <a:lnTo>
                    <a:pt x="9263" y="14982"/>
                  </a:lnTo>
                  <a:lnTo>
                    <a:pt x="9756" y="15274"/>
                  </a:lnTo>
                  <a:lnTo>
                    <a:pt x="10267" y="15511"/>
                  </a:lnTo>
                  <a:lnTo>
                    <a:pt x="10779" y="15731"/>
                  </a:lnTo>
                  <a:lnTo>
                    <a:pt x="11309" y="15913"/>
                  </a:lnTo>
                  <a:lnTo>
                    <a:pt x="11820" y="16078"/>
                  </a:lnTo>
                  <a:lnTo>
                    <a:pt x="12332" y="16206"/>
                  </a:lnTo>
                  <a:lnTo>
                    <a:pt x="12843" y="16315"/>
                  </a:lnTo>
                  <a:lnTo>
                    <a:pt x="13355" y="16407"/>
                  </a:lnTo>
                  <a:lnTo>
                    <a:pt x="13848" y="16461"/>
                  </a:lnTo>
                  <a:lnTo>
                    <a:pt x="14342" y="16516"/>
                  </a:lnTo>
                  <a:lnTo>
                    <a:pt x="14817" y="16534"/>
                  </a:lnTo>
                  <a:lnTo>
                    <a:pt x="15292" y="16553"/>
                  </a:lnTo>
                  <a:lnTo>
                    <a:pt x="15730" y="16553"/>
                  </a:lnTo>
                  <a:lnTo>
                    <a:pt x="16168" y="16534"/>
                  </a:lnTo>
                  <a:lnTo>
                    <a:pt x="16589" y="16516"/>
                  </a:lnTo>
                  <a:lnTo>
                    <a:pt x="17338" y="16461"/>
                  </a:lnTo>
                  <a:lnTo>
                    <a:pt x="17995" y="16370"/>
                  </a:lnTo>
                  <a:lnTo>
                    <a:pt x="18543" y="16279"/>
                  </a:lnTo>
                  <a:lnTo>
                    <a:pt x="18945" y="16187"/>
                  </a:lnTo>
                  <a:lnTo>
                    <a:pt x="19293" y="16114"/>
                  </a:lnTo>
                  <a:lnTo>
                    <a:pt x="14268" y="12661"/>
                  </a:lnTo>
                  <a:lnTo>
                    <a:pt x="14268" y="12661"/>
                  </a:lnTo>
                  <a:lnTo>
                    <a:pt x="14817" y="12899"/>
                  </a:lnTo>
                  <a:lnTo>
                    <a:pt x="15456" y="13155"/>
                  </a:lnTo>
                  <a:lnTo>
                    <a:pt x="16333" y="13465"/>
                  </a:lnTo>
                  <a:lnTo>
                    <a:pt x="17429" y="13831"/>
                  </a:lnTo>
                  <a:lnTo>
                    <a:pt x="18690" y="14214"/>
                  </a:lnTo>
                  <a:lnTo>
                    <a:pt x="19402" y="14397"/>
                  </a:lnTo>
                  <a:lnTo>
                    <a:pt x="20151" y="14580"/>
                  </a:lnTo>
                  <a:lnTo>
                    <a:pt x="20918" y="14781"/>
                  </a:lnTo>
                  <a:lnTo>
                    <a:pt x="21741" y="14945"/>
                  </a:lnTo>
                  <a:lnTo>
                    <a:pt x="22599" y="15109"/>
                  </a:lnTo>
                  <a:lnTo>
                    <a:pt x="23476" y="15274"/>
                  </a:lnTo>
                  <a:lnTo>
                    <a:pt x="24390" y="15402"/>
                  </a:lnTo>
                  <a:lnTo>
                    <a:pt x="25321" y="15530"/>
                  </a:lnTo>
                  <a:lnTo>
                    <a:pt x="26290" y="15621"/>
                  </a:lnTo>
                  <a:lnTo>
                    <a:pt x="27258" y="15694"/>
                  </a:lnTo>
                  <a:lnTo>
                    <a:pt x="28263" y="15749"/>
                  </a:lnTo>
                  <a:lnTo>
                    <a:pt x="29286" y="15767"/>
                  </a:lnTo>
                  <a:lnTo>
                    <a:pt x="30327" y="15749"/>
                  </a:lnTo>
                  <a:lnTo>
                    <a:pt x="31369" y="15694"/>
                  </a:lnTo>
                  <a:lnTo>
                    <a:pt x="32428" y="15603"/>
                  </a:lnTo>
                  <a:lnTo>
                    <a:pt x="33488" y="15475"/>
                  </a:lnTo>
                  <a:lnTo>
                    <a:pt x="34566" y="15310"/>
                  </a:lnTo>
                  <a:lnTo>
                    <a:pt x="35095" y="15219"/>
                  </a:lnTo>
                  <a:lnTo>
                    <a:pt x="35644" y="15109"/>
                  </a:lnTo>
                  <a:lnTo>
                    <a:pt x="36173" y="14982"/>
                  </a:lnTo>
                  <a:lnTo>
                    <a:pt x="36721" y="14835"/>
                  </a:lnTo>
                  <a:lnTo>
                    <a:pt x="37251" y="14689"/>
                  </a:lnTo>
                  <a:lnTo>
                    <a:pt x="37799" y="14525"/>
                  </a:lnTo>
                  <a:lnTo>
                    <a:pt x="37836" y="14324"/>
                  </a:lnTo>
                  <a:lnTo>
                    <a:pt x="37872" y="14068"/>
                  </a:lnTo>
                  <a:lnTo>
                    <a:pt x="37891" y="13721"/>
                  </a:lnTo>
                  <a:lnTo>
                    <a:pt x="37891" y="13283"/>
                  </a:lnTo>
                  <a:lnTo>
                    <a:pt x="37872" y="12771"/>
                  </a:lnTo>
                  <a:lnTo>
                    <a:pt x="37799" y="12150"/>
                  </a:lnTo>
                  <a:lnTo>
                    <a:pt x="37726" y="11821"/>
                  </a:lnTo>
                  <a:lnTo>
                    <a:pt x="37653" y="11456"/>
                  </a:lnTo>
                  <a:lnTo>
                    <a:pt x="37562" y="11090"/>
                  </a:lnTo>
                  <a:lnTo>
                    <a:pt x="37452" y="10688"/>
                  </a:lnTo>
                  <a:lnTo>
                    <a:pt x="37324" y="10286"/>
                  </a:lnTo>
                  <a:lnTo>
                    <a:pt x="37178" y="9848"/>
                  </a:lnTo>
                  <a:lnTo>
                    <a:pt x="36995" y="9409"/>
                  </a:lnTo>
                  <a:lnTo>
                    <a:pt x="36795" y="8953"/>
                  </a:lnTo>
                  <a:lnTo>
                    <a:pt x="36557" y="8459"/>
                  </a:lnTo>
                  <a:lnTo>
                    <a:pt x="36301" y="7966"/>
                  </a:lnTo>
                  <a:lnTo>
                    <a:pt x="36009" y="7455"/>
                  </a:lnTo>
                  <a:lnTo>
                    <a:pt x="35680" y="6925"/>
                  </a:lnTo>
                  <a:lnTo>
                    <a:pt x="35333" y="6377"/>
                  </a:lnTo>
                  <a:lnTo>
                    <a:pt x="34931" y="5829"/>
                  </a:lnTo>
                  <a:lnTo>
                    <a:pt x="34511" y="5262"/>
                  </a:lnTo>
                  <a:lnTo>
                    <a:pt x="34054" y="4659"/>
                  </a:lnTo>
                  <a:lnTo>
                    <a:pt x="33543" y="4075"/>
                  </a:lnTo>
                  <a:lnTo>
                    <a:pt x="32994" y="3454"/>
                  </a:lnTo>
                  <a:lnTo>
                    <a:pt x="32611" y="3070"/>
                  </a:lnTo>
                  <a:lnTo>
                    <a:pt x="32209" y="2723"/>
                  </a:lnTo>
                  <a:lnTo>
                    <a:pt x="31752" y="2376"/>
                  </a:lnTo>
                  <a:lnTo>
                    <a:pt x="31277" y="2065"/>
                  </a:lnTo>
                  <a:lnTo>
                    <a:pt x="30766" y="1773"/>
                  </a:lnTo>
                  <a:lnTo>
                    <a:pt x="30236" y="1517"/>
                  </a:lnTo>
                  <a:lnTo>
                    <a:pt x="29669" y="1280"/>
                  </a:lnTo>
                  <a:lnTo>
                    <a:pt x="29085" y="1060"/>
                  </a:lnTo>
                  <a:lnTo>
                    <a:pt x="28482" y="859"/>
                  </a:lnTo>
                  <a:lnTo>
                    <a:pt x="27843" y="677"/>
                  </a:lnTo>
                  <a:lnTo>
                    <a:pt x="27185" y="512"/>
                  </a:lnTo>
                  <a:lnTo>
                    <a:pt x="26509" y="384"/>
                  </a:lnTo>
                  <a:lnTo>
                    <a:pt x="25815" y="275"/>
                  </a:lnTo>
                  <a:lnTo>
                    <a:pt x="25102" y="183"/>
                  </a:lnTo>
                  <a:lnTo>
                    <a:pt x="24371" y="110"/>
                  </a:lnTo>
                  <a:lnTo>
                    <a:pt x="23641" y="56"/>
                  </a:lnTo>
                  <a:lnTo>
                    <a:pt x="22892" y="19"/>
                  </a:lnTo>
                  <a:lnTo>
                    <a:pt x="22124"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026;p31">
              <a:extLst>
                <a:ext uri="{FF2B5EF4-FFF2-40B4-BE49-F238E27FC236}">
                  <a16:creationId xmlns:a16="http://schemas.microsoft.com/office/drawing/2014/main" id="{F4CFAF6C-7C95-A694-BC7A-F2567A5178B0}"/>
                </a:ext>
              </a:extLst>
            </p:cNvPr>
            <p:cNvSpPr/>
            <p:nvPr/>
          </p:nvSpPr>
          <p:spPr>
            <a:xfrm>
              <a:off x="2165964" y="3884729"/>
              <a:ext cx="57124" cy="54600"/>
            </a:xfrm>
            <a:custGeom>
              <a:avLst/>
              <a:gdLst/>
              <a:ahLst/>
              <a:cxnLst/>
              <a:rect l="l" t="t" r="r" b="b"/>
              <a:pathLst>
                <a:path w="2979" h="2961" extrusionOk="0">
                  <a:moveTo>
                    <a:pt x="1334" y="1"/>
                  </a:moveTo>
                  <a:lnTo>
                    <a:pt x="1169" y="37"/>
                  </a:lnTo>
                  <a:lnTo>
                    <a:pt x="1042" y="74"/>
                  </a:lnTo>
                  <a:lnTo>
                    <a:pt x="895" y="129"/>
                  </a:lnTo>
                  <a:lnTo>
                    <a:pt x="768" y="184"/>
                  </a:lnTo>
                  <a:lnTo>
                    <a:pt x="640" y="257"/>
                  </a:lnTo>
                  <a:lnTo>
                    <a:pt x="530" y="348"/>
                  </a:lnTo>
                  <a:lnTo>
                    <a:pt x="420" y="439"/>
                  </a:lnTo>
                  <a:lnTo>
                    <a:pt x="329" y="549"/>
                  </a:lnTo>
                  <a:lnTo>
                    <a:pt x="256" y="677"/>
                  </a:lnTo>
                  <a:lnTo>
                    <a:pt x="183" y="786"/>
                  </a:lnTo>
                  <a:lnTo>
                    <a:pt x="110" y="914"/>
                  </a:lnTo>
                  <a:lnTo>
                    <a:pt x="73" y="1060"/>
                  </a:lnTo>
                  <a:lnTo>
                    <a:pt x="37" y="1188"/>
                  </a:lnTo>
                  <a:lnTo>
                    <a:pt x="19" y="1334"/>
                  </a:lnTo>
                  <a:lnTo>
                    <a:pt x="0" y="1499"/>
                  </a:lnTo>
                  <a:lnTo>
                    <a:pt x="19" y="1645"/>
                  </a:lnTo>
                  <a:lnTo>
                    <a:pt x="37" y="1791"/>
                  </a:lnTo>
                  <a:lnTo>
                    <a:pt x="73" y="1937"/>
                  </a:lnTo>
                  <a:lnTo>
                    <a:pt x="128" y="2065"/>
                  </a:lnTo>
                  <a:lnTo>
                    <a:pt x="201" y="2211"/>
                  </a:lnTo>
                  <a:lnTo>
                    <a:pt x="274" y="2321"/>
                  </a:lnTo>
                  <a:lnTo>
                    <a:pt x="366" y="2431"/>
                  </a:lnTo>
                  <a:lnTo>
                    <a:pt x="457" y="2540"/>
                  </a:lnTo>
                  <a:lnTo>
                    <a:pt x="567" y="2632"/>
                  </a:lnTo>
                  <a:lnTo>
                    <a:pt x="676" y="2723"/>
                  </a:lnTo>
                  <a:lnTo>
                    <a:pt x="804" y="2796"/>
                  </a:lnTo>
                  <a:lnTo>
                    <a:pt x="932" y="2851"/>
                  </a:lnTo>
                  <a:lnTo>
                    <a:pt x="1060" y="2906"/>
                  </a:lnTo>
                  <a:lnTo>
                    <a:pt x="1206" y="2942"/>
                  </a:lnTo>
                  <a:lnTo>
                    <a:pt x="1352" y="2960"/>
                  </a:lnTo>
                  <a:lnTo>
                    <a:pt x="1644" y="2960"/>
                  </a:lnTo>
                  <a:lnTo>
                    <a:pt x="1791" y="2924"/>
                  </a:lnTo>
                  <a:lnTo>
                    <a:pt x="1937" y="2887"/>
                  </a:lnTo>
                  <a:lnTo>
                    <a:pt x="2083" y="2833"/>
                  </a:lnTo>
                  <a:lnTo>
                    <a:pt x="2211" y="2778"/>
                  </a:lnTo>
                  <a:lnTo>
                    <a:pt x="2339" y="2705"/>
                  </a:lnTo>
                  <a:lnTo>
                    <a:pt x="2448" y="2613"/>
                  </a:lnTo>
                  <a:lnTo>
                    <a:pt x="2558" y="2522"/>
                  </a:lnTo>
                  <a:lnTo>
                    <a:pt x="2649" y="2412"/>
                  </a:lnTo>
                  <a:lnTo>
                    <a:pt x="2722" y="2284"/>
                  </a:lnTo>
                  <a:lnTo>
                    <a:pt x="2795" y="2175"/>
                  </a:lnTo>
                  <a:lnTo>
                    <a:pt x="2869" y="2047"/>
                  </a:lnTo>
                  <a:lnTo>
                    <a:pt x="2905" y="1901"/>
                  </a:lnTo>
                  <a:lnTo>
                    <a:pt x="2942" y="1773"/>
                  </a:lnTo>
                  <a:lnTo>
                    <a:pt x="2960" y="1627"/>
                  </a:lnTo>
                  <a:lnTo>
                    <a:pt x="2978" y="1462"/>
                  </a:lnTo>
                  <a:lnTo>
                    <a:pt x="2960" y="1316"/>
                  </a:lnTo>
                  <a:lnTo>
                    <a:pt x="2942" y="1170"/>
                  </a:lnTo>
                  <a:lnTo>
                    <a:pt x="2905" y="1024"/>
                  </a:lnTo>
                  <a:lnTo>
                    <a:pt x="2850" y="896"/>
                  </a:lnTo>
                  <a:lnTo>
                    <a:pt x="2777" y="768"/>
                  </a:lnTo>
                  <a:lnTo>
                    <a:pt x="2704" y="640"/>
                  </a:lnTo>
                  <a:lnTo>
                    <a:pt x="2613" y="531"/>
                  </a:lnTo>
                  <a:lnTo>
                    <a:pt x="2521" y="421"/>
                  </a:lnTo>
                  <a:lnTo>
                    <a:pt x="2412" y="330"/>
                  </a:lnTo>
                  <a:lnTo>
                    <a:pt x="2302" y="238"/>
                  </a:lnTo>
                  <a:lnTo>
                    <a:pt x="2174" y="165"/>
                  </a:lnTo>
                  <a:lnTo>
                    <a:pt x="2046" y="110"/>
                  </a:lnTo>
                  <a:lnTo>
                    <a:pt x="1919" y="56"/>
                  </a:lnTo>
                  <a:lnTo>
                    <a:pt x="1772" y="19"/>
                  </a:lnTo>
                  <a:lnTo>
                    <a:pt x="1626"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027;p31">
              <a:extLst>
                <a:ext uri="{FF2B5EF4-FFF2-40B4-BE49-F238E27FC236}">
                  <a16:creationId xmlns:a16="http://schemas.microsoft.com/office/drawing/2014/main" id="{6885EFD8-C14C-22F9-CF52-09ED5629199A}"/>
                </a:ext>
              </a:extLst>
            </p:cNvPr>
            <p:cNvSpPr/>
            <p:nvPr/>
          </p:nvSpPr>
          <p:spPr>
            <a:xfrm>
              <a:off x="2193635" y="3893487"/>
              <a:ext cx="20691" cy="19897"/>
            </a:xfrm>
            <a:custGeom>
              <a:avLst/>
              <a:gdLst/>
              <a:ahLst/>
              <a:cxnLst/>
              <a:rect l="l" t="t" r="r" b="b"/>
              <a:pathLst>
                <a:path w="1079" h="1079" extrusionOk="0">
                  <a:moveTo>
                    <a:pt x="476" y="1"/>
                  </a:moveTo>
                  <a:lnTo>
                    <a:pt x="366" y="19"/>
                  </a:lnTo>
                  <a:lnTo>
                    <a:pt x="275" y="74"/>
                  </a:lnTo>
                  <a:lnTo>
                    <a:pt x="183" y="129"/>
                  </a:lnTo>
                  <a:lnTo>
                    <a:pt x="110" y="202"/>
                  </a:lnTo>
                  <a:lnTo>
                    <a:pt x="55" y="293"/>
                  </a:lnTo>
                  <a:lnTo>
                    <a:pt x="19" y="384"/>
                  </a:lnTo>
                  <a:lnTo>
                    <a:pt x="1" y="494"/>
                  </a:lnTo>
                  <a:lnTo>
                    <a:pt x="1" y="604"/>
                  </a:lnTo>
                  <a:lnTo>
                    <a:pt x="19" y="713"/>
                  </a:lnTo>
                  <a:lnTo>
                    <a:pt x="74" y="805"/>
                  </a:lnTo>
                  <a:lnTo>
                    <a:pt x="128" y="896"/>
                  </a:lnTo>
                  <a:lnTo>
                    <a:pt x="201" y="969"/>
                  </a:lnTo>
                  <a:lnTo>
                    <a:pt x="293" y="1024"/>
                  </a:lnTo>
                  <a:lnTo>
                    <a:pt x="384" y="1060"/>
                  </a:lnTo>
                  <a:lnTo>
                    <a:pt x="494" y="1079"/>
                  </a:lnTo>
                  <a:lnTo>
                    <a:pt x="603" y="1079"/>
                  </a:lnTo>
                  <a:lnTo>
                    <a:pt x="713" y="1060"/>
                  </a:lnTo>
                  <a:lnTo>
                    <a:pt x="804" y="1024"/>
                  </a:lnTo>
                  <a:lnTo>
                    <a:pt x="896" y="951"/>
                  </a:lnTo>
                  <a:lnTo>
                    <a:pt x="969" y="878"/>
                  </a:lnTo>
                  <a:lnTo>
                    <a:pt x="1024" y="805"/>
                  </a:lnTo>
                  <a:lnTo>
                    <a:pt x="1060" y="695"/>
                  </a:lnTo>
                  <a:lnTo>
                    <a:pt x="1078" y="604"/>
                  </a:lnTo>
                  <a:lnTo>
                    <a:pt x="1078" y="494"/>
                  </a:lnTo>
                  <a:lnTo>
                    <a:pt x="1060" y="384"/>
                  </a:lnTo>
                  <a:lnTo>
                    <a:pt x="1024" y="275"/>
                  </a:lnTo>
                  <a:lnTo>
                    <a:pt x="951" y="202"/>
                  </a:lnTo>
                  <a:lnTo>
                    <a:pt x="877" y="129"/>
                  </a:lnTo>
                  <a:lnTo>
                    <a:pt x="786" y="56"/>
                  </a:lnTo>
                  <a:lnTo>
                    <a:pt x="695" y="19"/>
                  </a:lnTo>
                  <a:lnTo>
                    <a:pt x="585"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028;p31">
              <a:extLst>
                <a:ext uri="{FF2B5EF4-FFF2-40B4-BE49-F238E27FC236}">
                  <a16:creationId xmlns:a16="http://schemas.microsoft.com/office/drawing/2014/main" id="{B5392693-3E0D-CF2E-9249-8673ED875509}"/>
                </a:ext>
              </a:extLst>
            </p:cNvPr>
            <p:cNvSpPr/>
            <p:nvPr/>
          </p:nvSpPr>
          <p:spPr>
            <a:xfrm>
              <a:off x="2384565" y="3861827"/>
              <a:ext cx="56759" cy="54600"/>
            </a:xfrm>
            <a:custGeom>
              <a:avLst/>
              <a:gdLst/>
              <a:ahLst/>
              <a:cxnLst/>
              <a:rect l="l" t="t" r="r" b="b"/>
              <a:pathLst>
                <a:path w="2960" h="2961" extrusionOk="0">
                  <a:moveTo>
                    <a:pt x="1316" y="1"/>
                  </a:moveTo>
                  <a:lnTo>
                    <a:pt x="1170" y="19"/>
                  </a:lnTo>
                  <a:lnTo>
                    <a:pt x="1023" y="74"/>
                  </a:lnTo>
                  <a:lnTo>
                    <a:pt x="895" y="110"/>
                  </a:lnTo>
                  <a:lnTo>
                    <a:pt x="749" y="183"/>
                  </a:lnTo>
                  <a:lnTo>
                    <a:pt x="640" y="256"/>
                  </a:lnTo>
                  <a:lnTo>
                    <a:pt x="530" y="348"/>
                  </a:lnTo>
                  <a:lnTo>
                    <a:pt x="420" y="439"/>
                  </a:lnTo>
                  <a:lnTo>
                    <a:pt x="329" y="549"/>
                  </a:lnTo>
                  <a:lnTo>
                    <a:pt x="238" y="658"/>
                  </a:lnTo>
                  <a:lnTo>
                    <a:pt x="165" y="786"/>
                  </a:lnTo>
                  <a:lnTo>
                    <a:pt x="110" y="914"/>
                  </a:lnTo>
                  <a:lnTo>
                    <a:pt x="55" y="1060"/>
                  </a:lnTo>
                  <a:lnTo>
                    <a:pt x="19" y="1188"/>
                  </a:lnTo>
                  <a:lnTo>
                    <a:pt x="0" y="1334"/>
                  </a:lnTo>
                  <a:lnTo>
                    <a:pt x="0" y="1480"/>
                  </a:lnTo>
                  <a:lnTo>
                    <a:pt x="0" y="1645"/>
                  </a:lnTo>
                  <a:lnTo>
                    <a:pt x="37" y="1791"/>
                  </a:lnTo>
                  <a:lnTo>
                    <a:pt x="73" y="1937"/>
                  </a:lnTo>
                  <a:lnTo>
                    <a:pt x="128" y="2065"/>
                  </a:lnTo>
                  <a:lnTo>
                    <a:pt x="183" y="2193"/>
                  </a:lnTo>
                  <a:lnTo>
                    <a:pt x="256" y="2321"/>
                  </a:lnTo>
                  <a:lnTo>
                    <a:pt x="347" y="2430"/>
                  </a:lnTo>
                  <a:lnTo>
                    <a:pt x="439" y="2540"/>
                  </a:lnTo>
                  <a:lnTo>
                    <a:pt x="548" y="2631"/>
                  </a:lnTo>
                  <a:lnTo>
                    <a:pt x="658" y="2723"/>
                  </a:lnTo>
                  <a:lnTo>
                    <a:pt x="786" y="2796"/>
                  </a:lnTo>
                  <a:lnTo>
                    <a:pt x="914" y="2851"/>
                  </a:lnTo>
                  <a:lnTo>
                    <a:pt x="1060" y="2887"/>
                  </a:lnTo>
                  <a:lnTo>
                    <a:pt x="1188" y="2924"/>
                  </a:lnTo>
                  <a:lnTo>
                    <a:pt x="1334" y="2960"/>
                  </a:lnTo>
                  <a:lnTo>
                    <a:pt x="1480" y="2960"/>
                  </a:lnTo>
                  <a:lnTo>
                    <a:pt x="1645" y="2942"/>
                  </a:lnTo>
                  <a:lnTo>
                    <a:pt x="1791" y="2924"/>
                  </a:lnTo>
                  <a:lnTo>
                    <a:pt x="1937" y="2887"/>
                  </a:lnTo>
                  <a:lnTo>
                    <a:pt x="2065" y="2832"/>
                  </a:lnTo>
                  <a:lnTo>
                    <a:pt x="2193" y="2777"/>
                  </a:lnTo>
                  <a:lnTo>
                    <a:pt x="2321" y="2686"/>
                  </a:lnTo>
                  <a:lnTo>
                    <a:pt x="2430" y="2613"/>
                  </a:lnTo>
                  <a:lnTo>
                    <a:pt x="2540" y="2503"/>
                  </a:lnTo>
                  <a:lnTo>
                    <a:pt x="2631" y="2412"/>
                  </a:lnTo>
                  <a:lnTo>
                    <a:pt x="2722" y="2284"/>
                  </a:lnTo>
                  <a:lnTo>
                    <a:pt x="2796" y="2175"/>
                  </a:lnTo>
                  <a:lnTo>
                    <a:pt x="2850" y="2028"/>
                  </a:lnTo>
                  <a:lnTo>
                    <a:pt x="2905" y="1901"/>
                  </a:lnTo>
                  <a:lnTo>
                    <a:pt x="2942" y="1754"/>
                  </a:lnTo>
                  <a:lnTo>
                    <a:pt x="2960" y="1608"/>
                  </a:lnTo>
                  <a:lnTo>
                    <a:pt x="2960" y="1462"/>
                  </a:lnTo>
                  <a:lnTo>
                    <a:pt x="2960" y="1316"/>
                  </a:lnTo>
                  <a:lnTo>
                    <a:pt x="2923" y="1170"/>
                  </a:lnTo>
                  <a:lnTo>
                    <a:pt x="2887" y="1024"/>
                  </a:lnTo>
                  <a:lnTo>
                    <a:pt x="2832" y="877"/>
                  </a:lnTo>
                  <a:lnTo>
                    <a:pt x="2777" y="750"/>
                  </a:lnTo>
                  <a:lnTo>
                    <a:pt x="2704" y="640"/>
                  </a:lnTo>
                  <a:lnTo>
                    <a:pt x="2613" y="512"/>
                  </a:lnTo>
                  <a:lnTo>
                    <a:pt x="2521" y="421"/>
                  </a:lnTo>
                  <a:lnTo>
                    <a:pt x="2412" y="329"/>
                  </a:lnTo>
                  <a:lnTo>
                    <a:pt x="2284" y="238"/>
                  </a:lnTo>
                  <a:lnTo>
                    <a:pt x="2174" y="165"/>
                  </a:lnTo>
                  <a:lnTo>
                    <a:pt x="2046" y="110"/>
                  </a:lnTo>
                  <a:lnTo>
                    <a:pt x="1900" y="55"/>
                  </a:lnTo>
                  <a:lnTo>
                    <a:pt x="1754" y="19"/>
                  </a:lnTo>
                  <a:lnTo>
                    <a:pt x="1626"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029;p31">
              <a:extLst>
                <a:ext uri="{FF2B5EF4-FFF2-40B4-BE49-F238E27FC236}">
                  <a16:creationId xmlns:a16="http://schemas.microsoft.com/office/drawing/2014/main" id="{F91051C5-C133-728C-80C2-9EA9C42B48E7}"/>
                </a:ext>
              </a:extLst>
            </p:cNvPr>
            <p:cNvSpPr/>
            <p:nvPr/>
          </p:nvSpPr>
          <p:spPr>
            <a:xfrm>
              <a:off x="2411891" y="3870585"/>
              <a:ext cx="21036" cy="19897"/>
            </a:xfrm>
            <a:custGeom>
              <a:avLst/>
              <a:gdLst/>
              <a:ahLst/>
              <a:cxnLst/>
              <a:rect l="l" t="t" r="r" b="b"/>
              <a:pathLst>
                <a:path w="1097" h="1079" extrusionOk="0">
                  <a:moveTo>
                    <a:pt x="494" y="1"/>
                  </a:moveTo>
                  <a:lnTo>
                    <a:pt x="384" y="19"/>
                  </a:lnTo>
                  <a:lnTo>
                    <a:pt x="293" y="74"/>
                  </a:lnTo>
                  <a:lnTo>
                    <a:pt x="201" y="128"/>
                  </a:lnTo>
                  <a:lnTo>
                    <a:pt x="128" y="201"/>
                  </a:lnTo>
                  <a:lnTo>
                    <a:pt x="73" y="293"/>
                  </a:lnTo>
                  <a:lnTo>
                    <a:pt x="37" y="384"/>
                  </a:lnTo>
                  <a:lnTo>
                    <a:pt x="0" y="494"/>
                  </a:lnTo>
                  <a:lnTo>
                    <a:pt x="19" y="603"/>
                  </a:lnTo>
                  <a:lnTo>
                    <a:pt x="37" y="713"/>
                  </a:lnTo>
                  <a:lnTo>
                    <a:pt x="73" y="804"/>
                  </a:lnTo>
                  <a:lnTo>
                    <a:pt x="128" y="896"/>
                  </a:lnTo>
                  <a:lnTo>
                    <a:pt x="201" y="969"/>
                  </a:lnTo>
                  <a:lnTo>
                    <a:pt x="293" y="1024"/>
                  </a:lnTo>
                  <a:lnTo>
                    <a:pt x="402" y="1060"/>
                  </a:lnTo>
                  <a:lnTo>
                    <a:pt x="494" y="1078"/>
                  </a:lnTo>
                  <a:lnTo>
                    <a:pt x="603" y="1078"/>
                  </a:lnTo>
                  <a:lnTo>
                    <a:pt x="713" y="1060"/>
                  </a:lnTo>
                  <a:lnTo>
                    <a:pt x="822" y="1005"/>
                  </a:lnTo>
                  <a:lnTo>
                    <a:pt x="896" y="951"/>
                  </a:lnTo>
                  <a:lnTo>
                    <a:pt x="969" y="877"/>
                  </a:lnTo>
                  <a:lnTo>
                    <a:pt x="1023" y="786"/>
                  </a:lnTo>
                  <a:lnTo>
                    <a:pt x="1078" y="695"/>
                  </a:lnTo>
                  <a:lnTo>
                    <a:pt x="1096" y="585"/>
                  </a:lnTo>
                  <a:lnTo>
                    <a:pt x="1096" y="476"/>
                  </a:lnTo>
                  <a:lnTo>
                    <a:pt x="1060" y="366"/>
                  </a:lnTo>
                  <a:lnTo>
                    <a:pt x="1023" y="275"/>
                  </a:lnTo>
                  <a:lnTo>
                    <a:pt x="969" y="183"/>
                  </a:lnTo>
                  <a:lnTo>
                    <a:pt x="896" y="110"/>
                  </a:lnTo>
                  <a:lnTo>
                    <a:pt x="804" y="55"/>
                  </a:lnTo>
                  <a:lnTo>
                    <a:pt x="713" y="19"/>
                  </a:lnTo>
                  <a:lnTo>
                    <a:pt x="603"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030;p31">
              <a:extLst>
                <a:ext uri="{FF2B5EF4-FFF2-40B4-BE49-F238E27FC236}">
                  <a16:creationId xmlns:a16="http://schemas.microsoft.com/office/drawing/2014/main" id="{BE1ADC46-C0EF-9B61-32B5-04294090E92D}"/>
                </a:ext>
              </a:extLst>
            </p:cNvPr>
            <p:cNvSpPr/>
            <p:nvPr/>
          </p:nvSpPr>
          <p:spPr>
            <a:xfrm>
              <a:off x="2349532" y="3764797"/>
              <a:ext cx="126827" cy="50562"/>
            </a:xfrm>
            <a:custGeom>
              <a:avLst/>
              <a:gdLst/>
              <a:ahLst/>
              <a:cxnLst/>
              <a:rect l="l" t="t" r="r" b="b"/>
              <a:pathLst>
                <a:path w="6614" h="2742" extrusionOk="0">
                  <a:moveTo>
                    <a:pt x="3161" y="1"/>
                  </a:moveTo>
                  <a:lnTo>
                    <a:pt x="2759" y="56"/>
                  </a:lnTo>
                  <a:lnTo>
                    <a:pt x="2375" y="129"/>
                  </a:lnTo>
                  <a:lnTo>
                    <a:pt x="1992" y="238"/>
                  </a:lnTo>
                  <a:lnTo>
                    <a:pt x="1608" y="366"/>
                  </a:lnTo>
                  <a:lnTo>
                    <a:pt x="1243" y="549"/>
                  </a:lnTo>
                  <a:lnTo>
                    <a:pt x="896" y="750"/>
                  </a:lnTo>
                  <a:lnTo>
                    <a:pt x="548" y="969"/>
                  </a:lnTo>
                  <a:lnTo>
                    <a:pt x="220" y="1243"/>
                  </a:lnTo>
                  <a:lnTo>
                    <a:pt x="165" y="1298"/>
                  </a:lnTo>
                  <a:lnTo>
                    <a:pt x="110" y="1371"/>
                  </a:lnTo>
                  <a:lnTo>
                    <a:pt x="37" y="1517"/>
                  </a:lnTo>
                  <a:lnTo>
                    <a:pt x="0" y="1682"/>
                  </a:lnTo>
                  <a:lnTo>
                    <a:pt x="0" y="1846"/>
                  </a:lnTo>
                  <a:lnTo>
                    <a:pt x="19" y="2029"/>
                  </a:lnTo>
                  <a:lnTo>
                    <a:pt x="55" y="2193"/>
                  </a:lnTo>
                  <a:lnTo>
                    <a:pt x="128" y="2339"/>
                  </a:lnTo>
                  <a:lnTo>
                    <a:pt x="220" y="2467"/>
                  </a:lnTo>
                  <a:lnTo>
                    <a:pt x="347" y="2595"/>
                  </a:lnTo>
                  <a:lnTo>
                    <a:pt x="494" y="2687"/>
                  </a:lnTo>
                  <a:lnTo>
                    <a:pt x="640" y="2741"/>
                  </a:lnTo>
                  <a:lnTo>
                    <a:pt x="804" y="2741"/>
                  </a:lnTo>
                  <a:lnTo>
                    <a:pt x="932" y="2705"/>
                  </a:lnTo>
                  <a:lnTo>
                    <a:pt x="1078" y="2650"/>
                  </a:lnTo>
                  <a:lnTo>
                    <a:pt x="1206" y="2577"/>
                  </a:lnTo>
                  <a:lnTo>
                    <a:pt x="1334" y="2486"/>
                  </a:lnTo>
                  <a:lnTo>
                    <a:pt x="1590" y="2303"/>
                  </a:lnTo>
                  <a:lnTo>
                    <a:pt x="1900" y="2120"/>
                  </a:lnTo>
                  <a:lnTo>
                    <a:pt x="2211" y="1992"/>
                  </a:lnTo>
                  <a:lnTo>
                    <a:pt x="2522" y="1883"/>
                  </a:lnTo>
                  <a:lnTo>
                    <a:pt x="2869" y="1791"/>
                  </a:lnTo>
                  <a:lnTo>
                    <a:pt x="3197" y="1755"/>
                  </a:lnTo>
                  <a:lnTo>
                    <a:pt x="3526" y="1737"/>
                  </a:lnTo>
                  <a:lnTo>
                    <a:pt x="3873" y="1755"/>
                  </a:lnTo>
                  <a:lnTo>
                    <a:pt x="4202" y="1810"/>
                  </a:lnTo>
                  <a:lnTo>
                    <a:pt x="4531" y="1901"/>
                  </a:lnTo>
                  <a:lnTo>
                    <a:pt x="4860" y="2011"/>
                  </a:lnTo>
                  <a:lnTo>
                    <a:pt x="5171" y="2175"/>
                  </a:lnTo>
                  <a:lnTo>
                    <a:pt x="5463" y="2358"/>
                  </a:lnTo>
                  <a:lnTo>
                    <a:pt x="5609" y="2431"/>
                  </a:lnTo>
                  <a:lnTo>
                    <a:pt x="5755" y="2467"/>
                  </a:lnTo>
                  <a:lnTo>
                    <a:pt x="5901" y="2486"/>
                  </a:lnTo>
                  <a:lnTo>
                    <a:pt x="6048" y="2467"/>
                  </a:lnTo>
                  <a:lnTo>
                    <a:pt x="6175" y="2413"/>
                  </a:lnTo>
                  <a:lnTo>
                    <a:pt x="6303" y="2321"/>
                  </a:lnTo>
                  <a:lnTo>
                    <a:pt x="6431" y="2212"/>
                  </a:lnTo>
                  <a:lnTo>
                    <a:pt x="6523" y="2084"/>
                  </a:lnTo>
                  <a:lnTo>
                    <a:pt x="6577" y="1919"/>
                  </a:lnTo>
                  <a:lnTo>
                    <a:pt x="6614" y="1755"/>
                  </a:lnTo>
                  <a:lnTo>
                    <a:pt x="6614" y="1590"/>
                  </a:lnTo>
                  <a:lnTo>
                    <a:pt x="6596" y="1426"/>
                  </a:lnTo>
                  <a:lnTo>
                    <a:pt x="6541" y="1262"/>
                  </a:lnTo>
                  <a:lnTo>
                    <a:pt x="6468" y="1115"/>
                  </a:lnTo>
                  <a:lnTo>
                    <a:pt x="6376" y="988"/>
                  </a:lnTo>
                  <a:lnTo>
                    <a:pt x="6248" y="878"/>
                  </a:lnTo>
                  <a:lnTo>
                    <a:pt x="5883" y="659"/>
                  </a:lnTo>
                  <a:lnTo>
                    <a:pt x="5499" y="458"/>
                  </a:lnTo>
                  <a:lnTo>
                    <a:pt x="5134" y="293"/>
                  </a:lnTo>
                  <a:lnTo>
                    <a:pt x="4732" y="165"/>
                  </a:lnTo>
                  <a:lnTo>
                    <a:pt x="4348" y="74"/>
                  </a:lnTo>
                  <a:lnTo>
                    <a:pt x="3947" y="19"/>
                  </a:lnTo>
                  <a:lnTo>
                    <a:pt x="3545"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031;p31">
              <a:extLst>
                <a:ext uri="{FF2B5EF4-FFF2-40B4-BE49-F238E27FC236}">
                  <a16:creationId xmlns:a16="http://schemas.microsoft.com/office/drawing/2014/main" id="{E99DE910-BF77-99A6-9220-337A32C4C1EB}"/>
                </a:ext>
              </a:extLst>
            </p:cNvPr>
            <p:cNvSpPr/>
            <p:nvPr/>
          </p:nvSpPr>
          <p:spPr>
            <a:xfrm>
              <a:off x="2107460" y="3788381"/>
              <a:ext cx="143988" cy="57624"/>
            </a:xfrm>
            <a:custGeom>
              <a:avLst/>
              <a:gdLst/>
              <a:ahLst/>
              <a:cxnLst/>
              <a:rect l="l" t="t" r="r" b="b"/>
              <a:pathLst>
                <a:path w="7509" h="3125" extrusionOk="0">
                  <a:moveTo>
                    <a:pt x="4421" y="1"/>
                  </a:moveTo>
                  <a:lnTo>
                    <a:pt x="3965" y="19"/>
                  </a:lnTo>
                  <a:lnTo>
                    <a:pt x="3526" y="74"/>
                  </a:lnTo>
                  <a:lnTo>
                    <a:pt x="3070" y="147"/>
                  </a:lnTo>
                  <a:lnTo>
                    <a:pt x="2631" y="275"/>
                  </a:lnTo>
                  <a:lnTo>
                    <a:pt x="2193" y="421"/>
                  </a:lnTo>
                  <a:lnTo>
                    <a:pt x="1791" y="604"/>
                  </a:lnTo>
                  <a:lnTo>
                    <a:pt x="1370" y="805"/>
                  </a:lnTo>
                  <a:lnTo>
                    <a:pt x="987" y="1060"/>
                  </a:lnTo>
                  <a:lnTo>
                    <a:pt x="603" y="1334"/>
                  </a:lnTo>
                  <a:lnTo>
                    <a:pt x="256" y="1645"/>
                  </a:lnTo>
                  <a:lnTo>
                    <a:pt x="146" y="1773"/>
                  </a:lnTo>
                  <a:lnTo>
                    <a:pt x="55" y="1919"/>
                  </a:lnTo>
                  <a:lnTo>
                    <a:pt x="19" y="2084"/>
                  </a:lnTo>
                  <a:lnTo>
                    <a:pt x="0" y="2248"/>
                  </a:lnTo>
                  <a:lnTo>
                    <a:pt x="19" y="2412"/>
                  </a:lnTo>
                  <a:lnTo>
                    <a:pt x="55" y="2577"/>
                  </a:lnTo>
                  <a:lnTo>
                    <a:pt x="128" y="2741"/>
                  </a:lnTo>
                  <a:lnTo>
                    <a:pt x="238" y="2869"/>
                  </a:lnTo>
                  <a:lnTo>
                    <a:pt x="366" y="2979"/>
                  </a:lnTo>
                  <a:lnTo>
                    <a:pt x="512" y="3070"/>
                  </a:lnTo>
                  <a:lnTo>
                    <a:pt x="676" y="3107"/>
                  </a:lnTo>
                  <a:lnTo>
                    <a:pt x="841" y="3125"/>
                  </a:lnTo>
                  <a:lnTo>
                    <a:pt x="1023" y="3125"/>
                  </a:lnTo>
                  <a:lnTo>
                    <a:pt x="1170" y="3070"/>
                  </a:lnTo>
                  <a:lnTo>
                    <a:pt x="1334" y="2997"/>
                  </a:lnTo>
                  <a:lnTo>
                    <a:pt x="1462" y="2887"/>
                  </a:lnTo>
                  <a:lnTo>
                    <a:pt x="1772" y="2650"/>
                  </a:lnTo>
                  <a:lnTo>
                    <a:pt x="2083" y="2431"/>
                  </a:lnTo>
                  <a:lnTo>
                    <a:pt x="2412" y="2230"/>
                  </a:lnTo>
                  <a:lnTo>
                    <a:pt x="2759" y="2084"/>
                  </a:lnTo>
                  <a:lnTo>
                    <a:pt x="3124" y="1956"/>
                  </a:lnTo>
                  <a:lnTo>
                    <a:pt x="3508" y="1864"/>
                  </a:lnTo>
                  <a:lnTo>
                    <a:pt x="3873" y="1791"/>
                  </a:lnTo>
                  <a:lnTo>
                    <a:pt x="4257" y="1755"/>
                  </a:lnTo>
                  <a:lnTo>
                    <a:pt x="4659" y="1755"/>
                  </a:lnTo>
                  <a:lnTo>
                    <a:pt x="5043" y="1791"/>
                  </a:lnTo>
                  <a:lnTo>
                    <a:pt x="5426" y="1846"/>
                  </a:lnTo>
                  <a:lnTo>
                    <a:pt x="5810" y="1956"/>
                  </a:lnTo>
                  <a:lnTo>
                    <a:pt x="6139" y="2065"/>
                  </a:lnTo>
                  <a:lnTo>
                    <a:pt x="6303" y="2120"/>
                  </a:lnTo>
                  <a:lnTo>
                    <a:pt x="6468" y="2157"/>
                  </a:lnTo>
                  <a:lnTo>
                    <a:pt x="6632" y="2193"/>
                  </a:lnTo>
                  <a:lnTo>
                    <a:pt x="6796" y="2175"/>
                  </a:lnTo>
                  <a:lnTo>
                    <a:pt x="6961" y="2138"/>
                  </a:lnTo>
                  <a:lnTo>
                    <a:pt x="7052" y="2102"/>
                  </a:lnTo>
                  <a:lnTo>
                    <a:pt x="7125" y="2065"/>
                  </a:lnTo>
                  <a:lnTo>
                    <a:pt x="7217" y="2010"/>
                  </a:lnTo>
                  <a:lnTo>
                    <a:pt x="7271" y="1937"/>
                  </a:lnTo>
                  <a:lnTo>
                    <a:pt x="7399" y="1791"/>
                  </a:lnTo>
                  <a:lnTo>
                    <a:pt x="7454" y="1645"/>
                  </a:lnTo>
                  <a:lnTo>
                    <a:pt x="7509" y="1481"/>
                  </a:lnTo>
                  <a:lnTo>
                    <a:pt x="7509" y="1298"/>
                  </a:lnTo>
                  <a:lnTo>
                    <a:pt x="7491" y="1134"/>
                  </a:lnTo>
                  <a:lnTo>
                    <a:pt x="7436" y="969"/>
                  </a:lnTo>
                  <a:lnTo>
                    <a:pt x="7363" y="805"/>
                  </a:lnTo>
                  <a:lnTo>
                    <a:pt x="7253" y="677"/>
                  </a:lnTo>
                  <a:lnTo>
                    <a:pt x="7180" y="640"/>
                  </a:lnTo>
                  <a:lnTo>
                    <a:pt x="7107" y="585"/>
                  </a:lnTo>
                  <a:lnTo>
                    <a:pt x="6669" y="403"/>
                  </a:lnTo>
                  <a:lnTo>
                    <a:pt x="6230" y="257"/>
                  </a:lnTo>
                  <a:lnTo>
                    <a:pt x="5792" y="147"/>
                  </a:lnTo>
                  <a:lnTo>
                    <a:pt x="5335" y="74"/>
                  </a:lnTo>
                  <a:lnTo>
                    <a:pt x="4878" y="19"/>
                  </a:lnTo>
                  <a:lnTo>
                    <a:pt x="4421"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032;p31">
              <a:extLst>
                <a:ext uri="{FF2B5EF4-FFF2-40B4-BE49-F238E27FC236}">
                  <a16:creationId xmlns:a16="http://schemas.microsoft.com/office/drawing/2014/main" id="{B51675DE-A199-FED0-383C-DC549C928060}"/>
                </a:ext>
              </a:extLst>
            </p:cNvPr>
            <p:cNvSpPr/>
            <p:nvPr/>
          </p:nvSpPr>
          <p:spPr>
            <a:xfrm>
              <a:off x="2242686" y="4002651"/>
              <a:ext cx="141898" cy="51890"/>
            </a:xfrm>
            <a:custGeom>
              <a:avLst/>
              <a:gdLst/>
              <a:ahLst/>
              <a:cxnLst/>
              <a:rect l="l" t="t" r="r" b="b"/>
              <a:pathLst>
                <a:path w="7400" h="2814" extrusionOk="0">
                  <a:moveTo>
                    <a:pt x="822" y="0"/>
                  </a:moveTo>
                  <a:lnTo>
                    <a:pt x="676" y="18"/>
                  </a:lnTo>
                  <a:lnTo>
                    <a:pt x="530" y="55"/>
                  </a:lnTo>
                  <a:lnTo>
                    <a:pt x="384" y="110"/>
                  </a:lnTo>
                  <a:lnTo>
                    <a:pt x="256" y="201"/>
                  </a:lnTo>
                  <a:lnTo>
                    <a:pt x="146" y="329"/>
                  </a:lnTo>
                  <a:lnTo>
                    <a:pt x="73" y="457"/>
                  </a:lnTo>
                  <a:lnTo>
                    <a:pt x="37" y="603"/>
                  </a:lnTo>
                  <a:lnTo>
                    <a:pt x="0" y="749"/>
                  </a:lnTo>
                  <a:lnTo>
                    <a:pt x="19" y="895"/>
                  </a:lnTo>
                  <a:lnTo>
                    <a:pt x="55" y="1041"/>
                  </a:lnTo>
                  <a:lnTo>
                    <a:pt x="110" y="1169"/>
                  </a:lnTo>
                  <a:lnTo>
                    <a:pt x="201" y="1297"/>
                  </a:lnTo>
                  <a:lnTo>
                    <a:pt x="384" y="1480"/>
                  </a:lnTo>
                  <a:lnTo>
                    <a:pt x="567" y="1644"/>
                  </a:lnTo>
                  <a:lnTo>
                    <a:pt x="768" y="1790"/>
                  </a:lnTo>
                  <a:lnTo>
                    <a:pt x="1005" y="1955"/>
                  </a:lnTo>
                  <a:lnTo>
                    <a:pt x="1243" y="2101"/>
                  </a:lnTo>
                  <a:lnTo>
                    <a:pt x="1498" y="2229"/>
                  </a:lnTo>
                  <a:lnTo>
                    <a:pt x="1772" y="2357"/>
                  </a:lnTo>
                  <a:lnTo>
                    <a:pt x="2065" y="2466"/>
                  </a:lnTo>
                  <a:lnTo>
                    <a:pt x="2357" y="2558"/>
                  </a:lnTo>
                  <a:lnTo>
                    <a:pt x="2668" y="2631"/>
                  </a:lnTo>
                  <a:lnTo>
                    <a:pt x="2996" y="2704"/>
                  </a:lnTo>
                  <a:lnTo>
                    <a:pt x="3307" y="2759"/>
                  </a:lnTo>
                  <a:lnTo>
                    <a:pt x="3654" y="2795"/>
                  </a:lnTo>
                  <a:lnTo>
                    <a:pt x="3983" y="2814"/>
                  </a:lnTo>
                  <a:lnTo>
                    <a:pt x="4330" y="2795"/>
                  </a:lnTo>
                  <a:lnTo>
                    <a:pt x="4677" y="2777"/>
                  </a:lnTo>
                  <a:lnTo>
                    <a:pt x="4969" y="2722"/>
                  </a:lnTo>
                  <a:lnTo>
                    <a:pt x="5280" y="2667"/>
                  </a:lnTo>
                  <a:lnTo>
                    <a:pt x="5572" y="2594"/>
                  </a:lnTo>
                  <a:lnTo>
                    <a:pt x="5883" y="2503"/>
                  </a:lnTo>
                  <a:lnTo>
                    <a:pt x="6175" y="2375"/>
                  </a:lnTo>
                  <a:lnTo>
                    <a:pt x="6468" y="2247"/>
                  </a:lnTo>
                  <a:lnTo>
                    <a:pt x="6760" y="2083"/>
                  </a:lnTo>
                  <a:lnTo>
                    <a:pt x="7052" y="1900"/>
                  </a:lnTo>
                  <a:lnTo>
                    <a:pt x="7180" y="1809"/>
                  </a:lnTo>
                  <a:lnTo>
                    <a:pt x="7271" y="1681"/>
                  </a:lnTo>
                  <a:lnTo>
                    <a:pt x="7344" y="1553"/>
                  </a:lnTo>
                  <a:lnTo>
                    <a:pt x="7381" y="1407"/>
                  </a:lnTo>
                  <a:lnTo>
                    <a:pt x="7399" y="1261"/>
                  </a:lnTo>
                  <a:lnTo>
                    <a:pt x="7381" y="1114"/>
                  </a:lnTo>
                  <a:lnTo>
                    <a:pt x="7344" y="968"/>
                  </a:lnTo>
                  <a:lnTo>
                    <a:pt x="7271" y="822"/>
                  </a:lnTo>
                  <a:lnTo>
                    <a:pt x="7162" y="713"/>
                  </a:lnTo>
                  <a:lnTo>
                    <a:pt x="7052" y="621"/>
                  </a:lnTo>
                  <a:lnTo>
                    <a:pt x="6906" y="548"/>
                  </a:lnTo>
                  <a:lnTo>
                    <a:pt x="6778" y="512"/>
                  </a:lnTo>
                  <a:lnTo>
                    <a:pt x="6632" y="493"/>
                  </a:lnTo>
                  <a:lnTo>
                    <a:pt x="6468" y="512"/>
                  </a:lnTo>
                  <a:lnTo>
                    <a:pt x="6321" y="548"/>
                  </a:lnTo>
                  <a:lnTo>
                    <a:pt x="6194" y="621"/>
                  </a:lnTo>
                  <a:lnTo>
                    <a:pt x="6011" y="731"/>
                  </a:lnTo>
                  <a:lnTo>
                    <a:pt x="5846" y="822"/>
                  </a:lnTo>
                  <a:lnTo>
                    <a:pt x="5481" y="987"/>
                  </a:lnTo>
                  <a:lnTo>
                    <a:pt x="5116" y="1114"/>
                  </a:lnTo>
                  <a:lnTo>
                    <a:pt x="4769" y="1188"/>
                  </a:lnTo>
                  <a:lnTo>
                    <a:pt x="4403" y="1242"/>
                  </a:lnTo>
                  <a:lnTo>
                    <a:pt x="4038" y="1261"/>
                  </a:lnTo>
                  <a:lnTo>
                    <a:pt x="3691" y="1242"/>
                  </a:lnTo>
                  <a:lnTo>
                    <a:pt x="3344" y="1206"/>
                  </a:lnTo>
                  <a:lnTo>
                    <a:pt x="3015" y="1133"/>
                  </a:lnTo>
                  <a:lnTo>
                    <a:pt x="2704" y="1041"/>
                  </a:lnTo>
                  <a:lnTo>
                    <a:pt x="2430" y="932"/>
                  </a:lnTo>
                  <a:lnTo>
                    <a:pt x="2156" y="822"/>
                  </a:lnTo>
                  <a:lnTo>
                    <a:pt x="1900" y="694"/>
                  </a:lnTo>
                  <a:lnTo>
                    <a:pt x="1699" y="548"/>
                  </a:lnTo>
                  <a:lnTo>
                    <a:pt x="1498" y="402"/>
                  </a:lnTo>
                  <a:lnTo>
                    <a:pt x="1352" y="256"/>
                  </a:lnTo>
                  <a:lnTo>
                    <a:pt x="1243" y="164"/>
                  </a:lnTo>
                  <a:lnTo>
                    <a:pt x="1096" y="73"/>
                  </a:lnTo>
                  <a:lnTo>
                    <a:pt x="969" y="37"/>
                  </a:lnTo>
                  <a:lnTo>
                    <a:pt x="822" y="0"/>
                  </a:lnTo>
                  <a:close/>
                </a:path>
              </a:pathLst>
            </a:custGeom>
            <a:solidFill>
              <a:srgbClr val="C16B5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033;p31">
              <a:extLst>
                <a:ext uri="{FF2B5EF4-FFF2-40B4-BE49-F238E27FC236}">
                  <a16:creationId xmlns:a16="http://schemas.microsoft.com/office/drawing/2014/main" id="{282FB2C8-8374-D2EC-7030-3E4DAB8D6273}"/>
                </a:ext>
              </a:extLst>
            </p:cNvPr>
            <p:cNvSpPr/>
            <p:nvPr/>
          </p:nvSpPr>
          <p:spPr>
            <a:xfrm>
              <a:off x="2318006" y="3933575"/>
              <a:ext cx="44507" cy="35736"/>
            </a:xfrm>
            <a:custGeom>
              <a:avLst/>
              <a:gdLst/>
              <a:ahLst/>
              <a:cxnLst/>
              <a:rect l="l" t="t" r="r" b="b"/>
              <a:pathLst>
                <a:path w="2321" h="1938" extrusionOk="0">
                  <a:moveTo>
                    <a:pt x="1224" y="1"/>
                  </a:moveTo>
                  <a:lnTo>
                    <a:pt x="1041" y="19"/>
                  </a:lnTo>
                  <a:lnTo>
                    <a:pt x="859" y="74"/>
                  </a:lnTo>
                  <a:lnTo>
                    <a:pt x="676" y="147"/>
                  </a:lnTo>
                  <a:lnTo>
                    <a:pt x="475" y="238"/>
                  </a:lnTo>
                  <a:lnTo>
                    <a:pt x="292" y="366"/>
                  </a:lnTo>
                  <a:lnTo>
                    <a:pt x="73" y="512"/>
                  </a:lnTo>
                  <a:lnTo>
                    <a:pt x="37" y="567"/>
                  </a:lnTo>
                  <a:lnTo>
                    <a:pt x="0" y="640"/>
                  </a:lnTo>
                  <a:lnTo>
                    <a:pt x="18" y="713"/>
                  </a:lnTo>
                  <a:lnTo>
                    <a:pt x="55" y="786"/>
                  </a:lnTo>
                  <a:lnTo>
                    <a:pt x="110" y="841"/>
                  </a:lnTo>
                  <a:lnTo>
                    <a:pt x="183" y="860"/>
                  </a:lnTo>
                  <a:lnTo>
                    <a:pt x="256" y="860"/>
                  </a:lnTo>
                  <a:lnTo>
                    <a:pt x="329" y="823"/>
                  </a:lnTo>
                  <a:lnTo>
                    <a:pt x="493" y="695"/>
                  </a:lnTo>
                  <a:lnTo>
                    <a:pt x="640" y="604"/>
                  </a:lnTo>
                  <a:lnTo>
                    <a:pt x="804" y="512"/>
                  </a:lnTo>
                  <a:lnTo>
                    <a:pt x="950" y="458"/>
                  </a:lnTo>
                  <a:lnTo>
                    <a:pt x="1096" y="403"/>
                  </a:lnTo>
                  <a:lnTo>
                    <a:pt x="1242" y="385"/>
                  </a:lnTo>
                  <a:lnTo>
                    <a:pt x="1370" y="385"/>
                  </a:lnTo>
                  <a:lnTo>
                    <a:pt x="1498" y="403"/>
                  </a:lnTo>
                  <a:lnTo>
                    <a:pt x="1626" y="439"/>
                  </a:lnTo>
                  <a:lnTo>
                    <a:pt x="1736" y="531"/>
                  </a:lnTo>
                  <a:lnTo>
                    <a:pt x="1827" y="640"/>
                  </a:lnTo>
                  <a:lnTo>
                    <a:pt x="1882" y="786"/>
                  </a:lnTo>
                  <a:lnTo>
                    <a:pt x="1918" y="969"/>
                  </a:lnTo>
                  <a:lnTo>
                    <a:pt x="1937" y="1188"/>
                  </a:lnTo>
                  <a:lnTo>
                    <a:pt x="1918" y="1426"/>
                  </a:lnTo>
                  <a:lnTo>
                    <a:pt x="1882" y="1718"/>
                  </a:lnTo>
                  <a:lnTo>
                    <a:pt x="1882" y="1791"/>
                  </a:lnTo>
                  <a:lnTo>
                    <a:pt x="1900" y="1864"/>
                  </a:lnTo>
                  <a:lnTo>
                    <a:pt x="1955" y="1919"/>
                  </a:lnTo>
                  <a:lnTo>
                    <a:pt x="2028" y="1937"/>
                  </a:lnTo>
                  <a:lnTo>
                    <a:pt x="2083" y="1937"/>
                  </a:lnTo>
                  <a:lnTo>
                    <a:pt x="2138" y="1919"/>
                  </a:lnTo>
                  <a:lnTo>
                    <a:pt x="2192" y="1883"/>
                  </a:lnTo>
                  <a:lnTo>
                    <a:pt x="2229" y="1846"/>
                  </a:lnTo>
                  <a:lnTo>
                    <a:pt x="2247" y="1773"/>
                  </a:lnTo>
                  <a:lnTo>
                    <a:pt x="2284" y="1554"/>
                  </a:lnTo>
                  <a:lnTo>
                    <a:pt x="2302" y="1335"/>
                  </a:lnTo>
                  <a:lnTo>
                    <a:pt x="2320" y="1152"/>
                  </a:lnTo>
                  <a:lnTo>
                    <a:pt x="2302" y="969"/>
                  </a:lnTo>
                  <a:lnTo>
                    <a:pt x="2284" y="823"/>
                  </a:lnTo>
                  <a:lnTo>
                    <a:pt x="2247" y="677"/>
                  </a:lnTo>
                  <a:lnTo>
                    <a:pt x="2211" y="549"/>
                  </a:lnTo>
                  <a:lnTo>
                    <a:pt x="2156" y="439"/>
                  </a:lnTo>
                  <a:lnTo>
                    <a:pt x="2101" y="348"/>
                  </a:lnTo>
                  <a:lnTo>
                    <a:pt x="2046" y="275"/>
                  </a:lnTo>
                  <a:lnTo>
                    <a:pt x="1973" y="202"/>
                  </a:lnTo>
                  <a:lnTo>
                    <a:pt x="1900" y="147"/>
                  </a:lnTo>
                  <a:lnTo>
                    <a:pt x="1736" y="56"/>
                  </a:lnTo>
                  <a:lnTo>
                    <a:pt x="1571" y="19"/>
                  </a:lnTo>
                  <a:lnTo>
                    <a:pt x="1407" y="1"/>
                  </a:lnTo>
                  <a:close/>
                </a:path>
              </a:pathLst>
            </a:custGeom>
            <a:solidFill>
              <a:srgbClr val="C16B5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034;p31">
              <a:extLst>
                <a:ext uri="{FF2B5EF4-FFF2-40B4-BE49-F238E27FC236}">
                  <a16:creationId xmlns:a16="http://schemas.microsoft.com/office/drawing/2014/main" id="{81D50070-8B0D-2FC4-71A6-3EB41E35B7AA}"/>
                </a:ext>
              </a:extLst>
            </p:cNvPr>
            <p:cNvSpPr/>
            <p:nvPr/>
          </p:nvSpPr>
          <p:spPr>
            <a:xfrm>
              <a:off x="1715091" y="3911006"/>
              <a:ext cx="194094" cy="184968"/>
            </a:xfrm>
            <a:custGeom>
              <a:avLst/>
              <a:gdLst/>
              <a:ahLst/>
              <a:cxnLst/>
              <a:rect l="l" t="t" r="r" b="b"/>
              <a:pathLst>
                <a:path w="10122" h="10031" extrusionOk="0">
                  <a:moveTo>
                    <a:pt x="3910" y="1"/>
                  </a:moveTo>
                  <a:lnTo>
                    <a:pt x="3673" y="19"/>
                  </a:lnTo>
                  <a:lnTo>
                    <a:pt x="3435" y="19"/>
                  </a:lnTo>
                  <a:lnTo>
                    <a:pt x="3216" y="56"/>
                  </a:lnTo>
                  <a:lnTo>
                    <a:pt x="2979" y="92"/>
                  </a:lnTo>
                  <a:lnTo>
                    <a:pt x="2759" y="147"/>
                  </a:lnTo>
                  <a:lnTo>
                    <a:pt x="2540" y="220"/>
                  </a:lnTo>
                  <a:lnTo>
                    <a:pt x="2339" y="293"/>
                  </a:lnTo>
                  <a:lnTo>
                    <a:pt x="2120" y="384"/>
                  </a:lnTo>
                  <a:lnTo>
                    <a:pt x="1937" y="476"/>
                  </a:lnTo>
                  <a:lnTo>
                    <a:pt x="1736" y="585"/>
                  </a:lnTo>
                  <a:lnTo>
                    <a:pt x="1554" y="713"/>
                  </a:lnTo>
                  <a:lnTo>
                    <a:pt x="1371" y="841"/>
                  </a:lnTo>
                  <a:lnTo>
                    <a:pt x="1206" y="1006"/>
                  </a:lnTo>
                  <a:lnTo>
                    <a:pt x="1042" y="1152"/>
                  </a:lnTo>
                  <a:lnTo>
                    <a:pt x="878" y="1334"/>
                  </a:lnTo>
                  <a:lnTo>
                    <a:pt x="750" y="1499"/>
                  </a:lnTo>
                  <a:lnTo>
                    <a:pt x="622" y="1682"/>
                  </a:lnTo>
                  <a:lnTo>
                    <a:pt x="494" y="1883"/>
                  </a:lnTo>
                  <a:lnTo>
                    <a:pt x="403" y="2084"/>
                  </a:lnTo>
                  <a:lnTo>
                    <a:pt x="311" y="2284"/>
                  </a:lnTo>
                  <a:lnTo>
                    <a:pt x="220" y="2485"/>
                  </a:lnTo>
                  <a:lnTo>
                    <a:pt x="165" y="2705"/>
                  </a:lnTo>
                  <a:lnTo>
                    <a:pt x="110" y="2924"/>
                  </a:lnTo>
                  <a:lnTo>
                    <a:pt x="55" y="3143"/>
                  </a:lnTo>
                  <a:lnTo>
                    <a:pt x="37" y="3381"/>
                  </a:lnTo>
                  <a:lnTo>
                    <a:pt x="19" y="3600"/>
                  </a:lnTo>
                  <a:lnTo>
                    <a:pt x="1" y="3837"/>
                  </a:lnTo>
                  <a:lnTo>
                    <a:pt x="1" y="4075"/>
                  </a:lnTo>
                  <a:lnTo>
                    <a:pt x="19" y="4312"/>
                  </a:lnTo>
                  <a:lnTo>
                    <a:pt x="55" y="4550"/>
                  </a:lnTo>
                  <a:lnTo>
                    <a:pt x="92" y="4787"/>
                  </a:lnTo>
                  <a:lnTo>
                    <a:pt x="129" y="5025"/>
                  </a:lnTo>
                  <a:lnTo>
                    <a:pt x="202" y="5281"/>
                  </a:lnTo>
                  <a:lnTo>
                    <a:pt x="275" y="5518"/>
                  </a:lnTo>
                  <a:lnTo>
                    <a:pt x="457" y="5993"/>
                  </a:lnTo>
                  <a:lnTo>
                    <a:pt x="677" y="6468"/>
                  </a:lnTo>
                  <a:lnTo>
                    <a:pt x="805" y="6687"/>
                  </a:lnTo>
                  <a:lnTo>
                    <a:pt x="932" y="6925"/>
                  </a:lnTo>
                  <a:lnTo>
                    <a:pt x="1097" y="7144"/>
                  </a:lnTo>
                  <a:lnTo>
                    <a:pt x="1243" y="7382"/>
                  </a:lnTo>
                  <a:lnTo>
                    <a:pt x="1426" y="7601"/>
                  </a:lnTo>
                  <a:lnTo>
                    <a:pt x="1608" y="7802"/>
                  </a:lnTo>
                  <a:lnTo>
                    <a:pt x="1791" y="8021"/>
                  </a:lnTo>
                  <a:lnTo>
                    <a:pt x="2010" y="8222"/>
                  </a:lnTo>
                  <a:lnTo>
                    <a:pt x="2211" y="8405"/>
                  </a:lnTo>
                  <a:lnTo>
                    <a:pt x="2430" y="8587"/>
                  </a:lnTo>
                  <a:lnTo>
                    <a:pt x="2650" y="8770"/>
                  </a:lnTo>
                  <a:lnTo>
                    <a:pt x="2869" y="8934"/>
                  </a:lnTo>
                  <a:lnTo>
                    <a:pt x="3106" y="9081"/>
                  </a:lnTo>
                  <a:lnTo>
                    <a:pt x="3344" y="9227"/>
                  </a:lnTo>
                  <a:lnTo>
                    <a:pt x="3581" y="9355"/>
                  </a:lnTo>
                  <a:lnTo>
                    <a:pt x="3819" y="9464"/>
                  </a:lnTo>
                  <a:lnTo>
                    <a:pt x="4294" y="9665"/>
                  </a:lnTo>
                  <a:lnTo>
                    <a:pt x="4769" y="9830"/>
                  </a:lnTo>
                  <a:lnTo>
                    <a:pt x="5025" y="9884"/>
                  </a:lnTo>
                  <a:lnTo>
                    <a:pt x="5262" y="9939"/>
                  </a:lnTo>
                  <a:lnTo>
                    <a:pt x="5500" y="9976"/>
                  </a:lnTo>
                  <a:lnTo>
                    <a:pt x="5756" y="10012"/>
                  </a:lnTo>
                  <a:lnTo>
                    <a:pt x="5993" y="10031"/>
                  </a:lnTo>
                  <a:lnTo>
                    <a:pt x="6468" y="10031"/>
                  </a:lnTo>
                  <a:lnTo>
                    <a:pt x="6687" y="10012"/>
                  </a:lnTo>
                  <a:lnTo>
                    <a:pt x="6925" y="9976"/>
                  </a:lnTo>
                  <a:lnTo>
                    <a:pt x="7144" y="9939"/>
                  </a:lnTo>
                  <a:lnTo>
                    <a:pt x="7363" y="9884"/>
                  </a:lnTo>
                  <a:lnTo>
                    <a:pt x="7582" y="9830"/>
                  </a:lnTo>
                  <a:lnTo>
                    <a:pt x="7802" y="9738"/>
                  </a:lnTo>
                  <a:lnTo>
                    <a:pt x="8003" y="9665"/>
                  </a:lnTo>
                  <a:lnTo>
                    <a:pt x="8204" y="9556"/>
                  </a:lnTo>
                  <a:lnTo>
                    <a:pt x="8405" y="9446"/>
                  </a:lnTo>
                  <a:lnTo>
                    <a:pt x="8587" y="9318"/>
                  </a:lnTo>
                  <a:lnTo>
                    <a:pt x="8770" y="9190"/>
                  </a:lnTo>
                  <a:lnTo>
                    <a:pt x="8934" y="9044"/>
                  </a:lnTo>
                  <a:lnTo>
                    <a:pt x="9099" y="8880"/>
                  </a:lnTo>
                  <a:lnTo>
                    <a:pt x="9245" y="8715"/>
                  </a:lnTo>
                  <a:lnTo>
                    <a:pt x="9391" y="8533"/>
                  </a:lnTo>
                  <a:lnTo>
                    <a:pt x="9519" y="8350"/>
                  </a:lnTo>
                  <a:lnTo>
                    <a:pt x="9629" y="8149"/>
                  </a:lnTo>
                  <a:lnTo>
                    <a:pt x="9738" y="7966"/>
                  </a:lnTo>
                  <a:lnTo>
                    <a:pt x="9830" y="7747"/>
                  </a:lnTo>
                  <a:lnTo>
                    <a:pt x="9903" y="7546"/>
                  </a:lnTo>
                  <a:lnTo>
                    <a:pt x="9976" y="7327"/>
                  </a:lnTo>
                  <a:lnTo>
                    <a:pt x="10031" y="7108"/>
                  </a:lnTo>
                  <a:lnTo>
                    <a:pt x="10067" y="6888"/>
                  </a:lnTo>
                  <a:lnTo>
                    <a:pt x="10104" y="6669"/>
                  </a:lnTo>
                  <a:lnTo>
                    <a:pt x="10122" y="6432"/>
                  </a:lnTo>
                  <a:lnTo>
                    <a:pt x="10122" y="6194"/>
                  </a:lnTo>
                  <a:lnTo>
                    <a:pt x="10122" y="5957"/>
                  </a:lnTo>
                  <a:lnTo>
                    <a:pt x="10104" y="5719"/>
                  </a:lnTo>
                  <a:lnTo>
                    <a:pt x="10085" y="5482"/>
                  </a:lnTo>
                  <a:lnTo>
                    <a:pt x="10049" y="5244"/>
                  </a:lnTo>
                  <a:lnTo>
                    <a:pt x="9994" y="5007"/>
                  </a:lnTo>
                  <a:lnTo>
                    <a:pt x="9939" y="4769"/>
                  </a:lnTo>
                  <a:lnTo>
                    <a:pt x="9866" y="4532"/>
                  </a:lnTo>
                  <a:lnTo>
                    <a:pt x="9683" y="4038"/>
                  </a:lnTo>
                  <a:lnTo>
                    <a:pt x="9464" y="3582"/>
                  </a:lnTo>
                  <a:lnTo>
                    <a:pt x="9336" y="3344"/>
                  </a:lnTo>
                  <a:lnTo>
                    <a:pt x="9190" y="3107"/>
                  </a:lnTo>
                  <a:lnTo>
                    <a:pt x="9044" y="2887"/>
                  </a:lnTo>
                  <a:lnTo>
                    <a:pt x="8880" y="2668"/>
                  </a:lnTo>
                  <a:lnTo>
                    <a:pt x="8715" y="2449"/>
                  </a:lnTo>
                  <a:lnTo>
                    <a:pt x="8532" y="2230"/>
                  </a:lnTo>
                  <a:lnTo>
                    <a:pt x="8331" y="2029"/>
                  </a:lnTo>
                  <a:lnTo>
                    <a:pt x="8131" y="1828"/>
                  </a:lnTo>
                  <a:lnTo>
                    <a:pt x="7911" y="1627"/>
                  </a:lnTo>
                  <a:lnTo>
                    <a:pt x="7710" y="1444"/>
                  </a:lnTo>
                  <a:lnTo>
                    <a:pt x="7473" y="1261"/>
                  </a:lnTo>
                  <a:lnTo>
                    <a:pt x="7254" y="1097"/>
                  </a:lnTo>
                  <a:lnTo>
                    <a:pt x="7034" y="951"/>
                  </a:lnTo>
                  <a:lnTo>
                    <a:pt x="6797" y="823"/>
                  </a:lnTo>
                  <a:lnTo>
                    <a:pt x="6559" y="677"/>
                  </a:lnTo>
                  <a:lnTo>
                    <a:pt x="6322" y="567"/>
                  </a:lnTo>
                  <a:lnTo>
                    <a:pt x="5847" y="366"/>
                  </a:lnTo>
                  <a:lnTo>
                    <a:pt x="5354" y="202"/>
                  </a:lnTo>
                  <a:lnTo>
                    <a:pt x="5116" y="147"/>
                  </a:lnTo>
                  <a:lnTo>
                    <a:pt x="4860" y="92"/>
                  </a:lnTo>
                  <a:lnTo>
                    <a:pt x="4623" y="56"/>
                  </a:lnTo>
                  <a:lnTo>
                    <a:pt x="4385" y="19"/>
                  </a:lnTo>
                  <a:lnTo>
                    <a:pt x="4148" y="1"/>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035;p31">
              <a:extLst>
                <a:ext uri="{FF2B5EF4-FFF2-40B4-BE49-F238E27FC236}">
                  <a16:creationId xmlns:a16="http://schemas.microsoft.com/office/drawing/2014/main" id="{E6AD140A-543A-CFFD-E2D8-D39ED00A3C32}"/>
                </a:ext>
              </a:extLst>
            </p:cNvPr>
            <p:cNvSpPr/>
            <p:nvPr/>
          </p:nvSpPr>
          <p:spPr>
            <a:xfrm>
              <a:off x="1742071" y="3942003"/>
              <a:ext cx="120882" cy="113883"/>
            </a:xfrm>
            <a:custGeom>
              <a:avLst/>
              <a:gdLst/>
              <a:ahLst/>
              <a:cxnLst/>
              <a:rect l="l" t="t" r="r" b="b"/>
              <a:pathLst>
                <a:path w="6304" h="6176" extrusionOk="0">
                  <a:moveTo>
                    <a:pt x="2814" y="1"/>
                  </a:moveTo>
                  <a:lnTo>
                    <a:pt x="2430" y="19"/>
                  </a:lnTo>
                  <a:lnTo>
                    <a:pt x="2229" y="37"/>
                  </a:lnTo>
                  <a:lnTo>
                    <a:pt x="2047" y="74"/>
                  </a:lnTo>
                  <a:lnTo>
                    <a:pt x="1864" y="110"/>
                  </a:lnTo>
                  <a:lnTo>
                    <a:pt x="1681" y="165"/>
                  </a:lnTo>
                  <a:lnTo>
                    <a:pt x="1517" y="238"/>
                  </a:lnTo>
                  <a:lnTo>
                    <a:pt x="1352" y="311"/>
                  </a:lnTo>
                  <a:lnTo>
                    <a:pt x="1188" y="384"/>
                  </a:lnTo>
                  <a:lnTo>
                    <a:pt x="1042" y="476"/>
                  </a:lnTo>
                  <a:lnTo>
                    <a:pt x="859" y="622"/>
                  </a:lnTo>
                  <a:lnTo>
                    <a:pt x="695" y="768"/>
                  </a:lnTo>
                  <a:lnTo>
                    <a:pt x="548" y="914"/>
                  </a:lnTo>
                  <a:lnTo>
                    <a:pt x="421" y="1097"/>
                  </a:lnTo>
                  <a:lnTo>
                    <a:pt x="311" y="1279"/>
                  </a:lnTo>
                  <a:lnTo>
                    <a:pt x="220" y="1462"/>
                  </a:lnTo>
                  <a:lnTo>
                    <a:pt x="128" y="1645"/>
                  </a:lnTo>
                  <a:lnTo>
                    <a:pt x="73" y="1846"/>
                  </a:lnTo>
                  <a:lnTo>
                    <a:pt x="37" y="2047"/>
                  </a:lnTo>
                  <a:lnTo>
                    <a:pt x="0" y="2248"/>
                  </a:lnTo>
                  <a:lnTo>
                    <a:pt x="0" y="2467"/>
                  </a:lnTo>
                  <a:lnTo>
                    <a:pt x="19" y="2668"/>
                  </a:lnTo>
                  <a:lnTo>
                    <a:pt x="37" y="2851"/>
                  </a:lnTo>
                  <a:lnTo>
                    <a:pt x="92" y="3052"/>
                  </a:lnTo>
                  <a:lnTo>
                    <a:pt x="165" y="3234"/>
                  </a:lnTo>
                  <a:lnTo>
                    <a:pt x="256" y="3417"/>
                  </a:lnTo>
                  <a:lnTo>
                    <a:pt x="311" y="3472"/>
                  </a:lnTo>
                  <a:lnTo>
                    <a:pt x="366" y="3527"/>
                  </a:lnTo>
                  <a:lnTo>
                    <a:pt x="439" y="3563"/>
                  </a:lnTo>
                  <a:lnTo>
                    <a:pt x="494" y="3600"/>
                  </a:lnTo>
                  <a:lnTo>
                    <a:pt x="640" y="3600"/>
                  </a:lnTo>
                  <a:lnTo>
                    <a:pt x="731" y="3581"/>
                  </a:lnTo>
                  <a:lnTo>
                    <a:pt x="786" y="3545"/>
                  </a:lnTo>
                  <a:lnTo>
                    <a:pt x="859" y="3508"/>
                  </a:lnTo>
                  <a:lnTo>
                    <a:pt x="914" y="3435"/>
                  </a:lnTo>
                  <a:lnTo>
                    <a:pt x="950" y="3380"/>
                  </a:lnTo>
                  <a:lnTo>
                    <a:pt x="969" y="3307"/>
                  </a:lnTo>
                  <a:lnTo>
                    <a:pt x="987" y="3234"/>
                  </a:lnTo>
                  <a:lnTo>
                    <a:pt x="969" y="3161"/>
                  </a:lnTo>
                  <a:lnTo>
                    <a:pt x="950" y="3088"/>
                  </a:lnTo>
                  <a:lnTo>
                    <a:pt x="932" y="3015"/>
                  </a:lnTo>
                  <a:lnTo>
                    <a:pt x="859" y="2887"/>
                  </a:lnTo>
                  <a:lnTo>
                    <a:pt x="823" y="2759"/>
                  </a:lnTo>
                  <a:lnTo>
                    <a:pt x="786" y="2631"/>
                  </a:lnTo>
                  <a:lnTo>
                    <a:pt x="768" y="2503"/>
                  </a:lnTo>
                  <a:lnTo>
                    <a:pt x="768" y="2376"/>
                  </a:lnTo>
                  <a:lnTo>
                    <a:pt x="786" y="2248"/>
                  </a:lnTo>
                  <a:lnTo>
                    <a:pt x="804" y="2102"/>
                  </a:lnTo>
                  <a:lnTo>
                    <a:pt x="841" y="1974"/>
                  </a:lnTo>
                  <a:lnTo>
                    <a:pt x="896" y="1846"/>
                  </a:lnTo>
                  <a:lnTo>
                    <a:pt x="950" y="1718"/>
                  </a:lnTo>
                  <a:lnTo>
                    <a:pt x="1097" y="1499"/>
                  </a:lnTo>
                  <a:lnTo>
                    <a:pt x="1279" y="1298"/>
                  </a:lnTo>
                  <a:lnTo>
                    <a:pt x="1371" y="1206"/>
                  </a:lnTo>
                  <a:lnTo>
                    <a:pt x="1480" y="1133"/>
                  </a:lnTo>
                  <a:lnTo>
                    <a:pt x="1645" y="1024"/>
                  </a:lnTo>
                  <a:lnTo>
                    <a:pt x="1846" y="932"/>
                  </a:lnTo>
                  <a:lnTo>
                    <a:pt x="2047" y="859"/>
                  </a:lnTo>
                  <a:lnTo>
                    <a:pt x="2266" y="823"/>
                  </a:lnTo>
                  <a:lnTo>
                    <a:pt x="2503" y="786"/>
                  </a:lnTo>
                  <a:lnTo>
                    <a:pt x="2723" y="768"/>
                  </a:lnTo>
                  <a:lnTo>
                    <a:pt x="2960" y="786"/>
                  </a:lnTo>
                  <a:lnTo>
                    <a:pt x="3216" y="823"/>
                  </a:lnTo>
                  <a:lnTo>
                    <a:pt x="3070" y="914"/>
                  </a:lnTo>
                  <a:lnTo>
                    <a:pt x="2924" y="1024"/>
                  </a:lnTo>
                  <a:lnTo>
                    <a:pt x="2796" y="1133"/>
                  </a:lnTo>
                  <a:lnTo>
                    <a:pt x="2686" y="1279"/>
                  </a:lnTo>
                  <a:lnTo>
                    <a:pt x="2540" y="1480"/>
                  </a:lnTo>
                  <a:lnTo>
                    <a:pt x="2449" y="1681"/>
                  </a:lnTo>
                  <a:lnTo>
                    <a:pt x="2357" y="1919"/>
                  </a:lnTo>
                  <a:lnTo>
                    <a:pt x="2302" y="2156"/>
                  </a:lnTo>
                  <a:lnTo>
                    <a:pt x="2284" y="2394"/>
                  </a:lnTo>
                  <a:lnTo>
                    <a:pt x="2266" y="2631"/>
                  </a:lnTo>
                  <a:lnTo>
                    <a:pt x="2302" y="2869"/>
                  </a:lnTo>
                  <a:lnTo>
                    <a:pt x="2339" y="3106"/>
                  </a:lnTo>
                  <a:lnTo>
                    <a:pt x="2375" y="3161"/>
                  </a:lnTo>
                  <a:lnTo>
                    <a:pt x="2412" y="3216"/>
                  </a:lnTo>
                  <a:lnTo>
                    <a:pt x="2449" y="3271"/>
                  </a:lnTo>
                  <a:lnTo>
                    <a:pt x="2503" y="3326"/>
                  </a:lnTo>
                  <a:lnTo>
                    <a:pt x="2558" y="3344"/>
                  </a:lnTo>
                  <a:lnTo>
                    <a:pt x="2631" y="3362"/>
                  </a:lnTo>
                  <a:lnTo>
                    <a:pt x="2686" y="3380"/>
                  </a:lnTo>
                  <a:lnTo>
                    <a:pt x="2759" y="3380"/>
                  </a:lnTo>
                  <a:lnTo>
                    <a:pt x="2832" y="3362"/>
                  </a:lnTo>
                  <a:lnTo>
                    <a:pt x="2905" y="3344"/>
                  </a:lnTo>
                  <a:lnTo>
                    <a:pt x="2960" y="3307"/>
                  </a:lnTo>
                  <a:lnTo>
                    <a:pt x="3015" y="3253"/>
                  </a:lnTo>
                  <a:lnTo>
                    <a:pt x="3051" y="3179"/>
                  </a:lnTo>
                  <a:lnTo>
                    <a:pt x="3088" y="3125"/>
                  </a:lnTo>
                  <a:lnTo>
                    <a:pt x="3106" y="3052"/>
                  </a:lnTo>
                  <a:lnTo>
                    <a:pt x="3106" y="2960"/>
                  </a:lnTo>
                  <a:lnTo>
                    <a:pt x="3088" y="2887"/>
                  </a:lnTo>
                  <a:lnTo>
                    <a:pt x="3070" y="2741"/>
                  </a:lnTo>
                  <a:lnTo>
                    <a:pt x="3051" y="2595"/>
                  </a:lnTo>
                  <a:lnTo>
                    <a:pt x="3051" y="2430"/>
                  </a:lnTo>
                  <a:lnTo>
                    <a:pt x="3070" y="2284"/>
                  </a:lnTo>
                  <a:lnTo>
                    <a:pt x="3106" y="2138"/>
                  </a:lnTo>
                  <a:lnTo>
                    <a:pt x="3161" y="1992"/>
                  </a:lnTo>
                  <a:lnTo>
                    <a:pt x="3216" y="1864"/>
                  </a:lnTo>
                  <a:lnTo>
                    <a:pt x="3307" y="1736"/>
                  </a:lnTo>
                  <a:lnTo>
                    <a:pt x="3399" y="1627"/>
                  </a:lnTo>
                  <a:lnTo>
                    <a:pt x="3508" y="1535"/>
                  </a:lnTo>
                  <a:lnTo>
                    <a:pt x="3636" y="1444"/>
                  </a:lnTo>
                  <a:lnTo>
                    <a:pt x="3764" y="1389"/>
                  </a:lnTo>
                  <a:lnTo>
                    <a:pt x="3910" y="1334"/>
                  </a:lnTo>
                  <a:lnTo>
                    <a:pt x="4074" y="1279"/>
                  </a:lnTo>
                  <a:lnTo>
                    <a:pt x="4221" y="1243"/>
                  </a:lnTo>
                  <a:lnTo>
                    <a:pt x="4367" y="1225"/>
                  </a:lnTo>
                  <a:lnTo>
                    <a:pt x="4549" y="1353"/>
                  </a:lnTo>
                  <a:lnTo>
                    <a:pt x="4696" y="1499"/>
                  </a:lnTo>
                  <a:lnTo>
                    <a:pt x="4769" y="1590"/>
                  </a:lnTo>
                  <a:lnTo>
                    <a:pt x="4824" y="1681"/>
                  </a:lnTo>
                  <a:lnTo>
                    <a:pt x="4878" y="1791"/>
                  </a:lnTo>
                  <a:lnTo>
                    <a:pt x="4915" y="1901"/>
                  </a:lnTo>
                  <a:lnTo>
                    <a:pt x="4951" y="2010"/>
                  </a:lnTo>
                  <a:lnTo>
                    <a:pt x="4951" y="2102"/>
                  </a:lnTo>
                  <a:lnTo>
                    <a:pt x="4951" y="2211"/>
                  </a:lnTo>
                  <a:lnTo>
                    <a:pt x="4933" y="2303"/>
                  </a:lnTo>
                  <a:lnTo>
                    <a:pt x="4897" y="2412"/>
                  </a:lnTo>
                  <a:lnTo>
                    <a:pt x="4860" y="2503"/>
                  </a:lnTo>
                  <a:lnTo>
                    <a:pt x="4732" y="2668"/>
                  </a:lnTo>
                  <a:lnTo>
                    <a:pt x="4586" y="2851"/>
                  </a:lnTo>
                  <a:lnTo>
                    <a:pt x="4422" y="3015"/>
                  </a:lnTo>
                  <a:lnTo>
                    <a:pt x="4239" y="3198"/>
                  </a:lnTo>
                  <a:lnTo>
                    <a:pt x="4074" y="3399"/>
                  </a:lnTo>
                  <a:lnTo>
                    <a:pt x="3910" y="3618"/>
                  </a:lnTo>
                  <a:lnTo>
                    <a:pt x="3837" y="3746"/>
                  </a:lnTo>
                  <a:lnTo>
                    <a:pt x="3764" y="3855"/>
                  </a:lnTo>
                  <a:lnTo>
                    <a:pt x="3727" y="3983"/>
                  </a:lnTo>
                  <a:lnTo>
                    <a:pt x="3691" y="4111"/>
                  </a:lnTo>
                  <a:lnTo>
                    <a:pt x="3636" y="4367"/>
                  </a:lnTo>
                  <a:lnTo>
                    <a:pt x="3636" y="4623"/>
                  </a:lnTo>
                  <a:lnTo>
                    <a:pt x="3673" y="4878"/>
                  </a:lnTo>
                  <a:lnTo>
                    <a:pt x="3746" y="5134"/>
                  </a:lnTo>
                  <a:lnTo>
                    <a:pt x="3855" y="5372"/>
                  </a:lnTo>
                  <a:lnTo>
                    <a:pt x="4001" y="5573"/>
                  </a:lnTo>
                  <a:lnTo>
                    <a:pt x="4093" y="5682"/>
                  </a:lnTo>
                  <a:lnTo>
                    <a:pt x="4184" y="5774"/>
                  </a:lnTo>
                  <a:lnTo>
                    <a:pt x="4330" y="5865"/>
                  </a:lnTo>
                  <a:lnTo>
                    <a:pt x="4476" y="5956"/>
                  </a:lnTo>
                  <a:lnTo>
                    <a:pt x="4623" y="6048"/>
                  </a:lnTo>
                  <a:lnTo>
                    <a:pt x="4787" y="6103"/>
                  </a:lnTo>
                  <a:lnTo>
                    <a:pt x="4951" y="6139"/>
                  </a:lnTo>
                  <a:lnTo>
                    <a:pt x="5116" y="6157"/>
                  </a:lnTo>
                  <a:lnTo>
                    <a:pt x="5299" y="6176"/>
                  </a:lnTo>
                  <a:lnTo>
                    <a:pt x="5463" y="6157"/>
                  </a:lnTo>
                  <a:lnTo>
                    <a:pt x="5646" y="6139"/>
                  </a:lnTo>
                  <a:lnTo>
                    <a:pt x="5810" y="6084"/>
                  </a:lnTo>
                  <a:lnTo>
                    <a:pt x="5974" y="6029"/>
                  </a:lnTo>
                  <a:lnTo>
                    <a:pt x="6121" y="5938"/>
                  </a:lnTo>
                  <a:lnTo>
                    <a:pt x="6194" y="5902"/>
                  </a:lnTo>
                  <a:lnTo>
                    <a:pt x="6230" y="5847"/>
                  </a:lnTo>
                  <a:lnTo>
                    <a:pt x="6267" y="5774"/>
                  </a:lnTo>
                  <a:lnTo>
                    <a:pt x="6303" y="5701"/>
                  </a:lnTo>
                  <a:lnTo>
                    <a:pt x="6303" y="5628"/>
                  </a:lnTo>
                  <a:lnTo>
                    <a:pt x="6303" y="5554"/>
                  </a:lnTo>
                  <a:lnTo>
                    <a:pt x="6285" y="5481"/>
                  </a:lnTo>
                  <a:lnTo>
                    <a:pt x="6249" y="5408"/>
                  </a:lnTo>
                  <a:lnTo>
                    <a:pt x="6212" y="5353"/>
                  </a:lnTo>
                  <a:lnTo>
                    <a:pt x="6157" y="5299"/>
                  </a:lnTo>
                  <a:lnTo>
                    <a:pt x="6084" y="5262"/>
                  </a:lnTo>
                  <a:lnTo>
                    <a:pt x="6011" y="5244"/>
                  </a:lnTo>
                  <a:lnTo>
                    <a:pt x="5938" y="5226"/>
                  </a:lnTo>
                  <a:lnTo>
                    <a:pt x="5865" y="5226"/>
                  </a:lnTo>
                  <a:lnTo>
                    <a:pt x="5792" y="5244"/>
                  </a:lnTo>
                  <a:lnTo>
                    <a:pt x="5719" y="5280"/>
                  </a:lnTo>
                  <a:lnTo>
                    <a:pt x="5609" y="5335"/>
                  </a:lnTo>
                  <a:lnTo>
                    <a:pt x="5463" y="5372"/>
                  </a:lnTo>
                  <a:lnTo>
                    <a:pt x="5335" y="5390"/>
                  </a:lnTo>
                  <a:lnTo>
                    <a:pt x="5189" y="5390"/>
                  </a:lnTo>
                  <a:lnTo>
                    <a:pt x="5061" y="5372"/>
                  </a:lnTo>
                  <a:lnTo>
                    <a:pt x="4933" y="5335"/>
                  </a:lnTo>
                  <a:lnTo>
                    <a:pt x="4805" y="5262"/>
                  </a:lnTo>
                  <a:lnTo>
                    <a:pt x="4696" y="5189"/>
                  </a:lnTo>
                  <a:lnTo>
                    <a:pt x="4604" y="5079"/>
                  </a:lnTo>
                  <a:lnTo>
                    <a:pt x="4531" y="4970"/>
                  </a:lnTo>
                  <a:lnTo>
                    <a:pt x="4476" y="4842"/>
                  </a:lnTo>
                  <a:lnTo>
                    <a:pt x="4440" y="4714"/>
                  </a:lnTo>
                  <a:lnTo>
                    <a:pt x="4403" y="4586"/>
                  </a:lnTo>
                  <a:lnTo>
                    <a:pt x="4422" y="4440"/>
                  </a:lnTo>
                  <a:lnTo>
                    <a:pt x="4440" y="4312"/>
                  </a:lnTo>
                  <a:lnTo>
                    <a:pt x="4476" y="4184"/>
                  </a:lnTo>
                  <a:lnTo>
                    <a:pt x="4568" y="4020"/>
                  </a:lnTo>
                  <a:lnTo>
                    <a:pt x="4677" y="3874"/>
                  </a:lnTo>
                  <a:lnTo>
                    <a:pt x="4970" y="3563"/>
                  </a:lnTo>
                  <a:lnTo>
                    <a:pt x="5189" y="3344"/>
                  </a:lnTo>
                  <a:lnTo>
                    <a:pt x="5390" y="3106"/>
                  </a:lnTo>
                  <a:lnTo>
                    <a:pt x="5481" y="2960"/>
                  </a:lnTo>
                  <a:lnTo>
                    <a:pt x="5554" y="2832"/>
                  </a:lnTo>
                  <a:lnTo>
                    <a:pt x="5627" y="2668"/>
                  </a:lnTo>
                  <a:lnTo>
                    <a:pt x="5682" y="2503"/>
                  </a:lnTo>
                  <a:lnTo>
                    <a:pt x="5719" y="2321"/>
                  </a:lnTo>
                  <a:lnTo>
                    <a:pt x="5737" y="2120"/>
                  </a:lnTo>
                  <a:lnTo>
                    <a:pt x="5719" y="1919"/>
                  </a:lnTo>
                  <a:lnTo>
                    <a:pt x="5664" y="1718"/>
                  </a:lnTo>
                  <a:lnTo>
                    <a:pt x="5609" y="1517"/>
                  </a:lnTo>
                  <a:lnTo>
                    <a:pt x="5518" y="1334"/>
                  </a:lnTo>
                  <a:lnTo>
                    <a:pt x="5408" y="1152"/>
                  </a:lnTo>
                  <a:lnTo>
                    <a:pt x="5262" y="987"/>
                  </a:lnTo>
                  <a:lnTo>
                    <a:pt x="5152" y="859"/>
                  </a:lnTo>
                  <a:lnTo>
                    <a:pt x="5024" y="750"/>
                  </a:lnTo>
                  <a:lnTo>
                    <a:pt x="4897" y="640"/>
                  </a:lnTo>
                  <a:lnTo>
                    <a:pt x="4750" y="549"/>
                  </a:lnTo>
                  <a:lnTo>
                    <a:pt x="4586" y="457"/>
                  </a:lnTo>
                  <a:lnTo>
                    <a:pt x="4403" y="366"/>
                  </a:lnTo>
                  <a:lnTo>
                    <a:pt x="4038" y="220"/>
                  </a:lnTo>
                  <a:lnTo>
                    <a:pt x="3618" y="92"/>
                  </a:lnTo>
                  <a:lnTo>
                    <a:pt x="3216" y="19"/>
                  </a:lnTo>
                  <a:lnTo>
                    <a:pt x="2814" y="1"/>
                  </a:lnTo>
                  <a:close/>
                </a:path>
              </a:pathLst>
            </a:custGeom>
            <a:solidFill>
              <a:srgbClr val="C16B5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697669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7"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900" decel="100000" fill="hold"/>
                                        <p:tgtEl>
                                          <p:spTgt spid="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1CDB7CCA-4C97-4936-9B67-4012780A3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0863" y="1069224"/>
            <a:ext cx="6410274" cy="3953832"/>
          </a:xfrm>
          <a:prstGeom prst="rect">
            <a:avLst/>
          </a:prstGeom>
        </p:spPr>
      </p:pic>
      <p:pic>
        <p:nvPicPr>
          <p:cNvPr id="2" name="Picture 1">
            <a:extLst>
              <a:ext uri="{FF2B5EF4-FFF2-40B4-BE49-F238E27FC236}">
                <a16:creationId xmlns:a16="http://schemas.microsoft.com/office/drawing/2014/main" id="{5DECEDDB-A423-3DDD-346C-584C7572BDD8}"/>
              </a:ext>
            </a:extLst>
          </p:cNvPr>
          <p:cNvPicPr>
            <a:picLocks noChangeAspect="1"/>
          </p:cNvPicPr>
          <p:nvPr/>
        </p:nvPicPr>
        <p:blipFill>
          <a:blip r:embed="rId4"/>
          <a:stretch>
            <a:fillRect/>
          </a:stretch>
        </p:blipFill>
        <p:spPr>
          <a:xfrm>
            <a:off x="3760941" y="503233"/>
            <a:ext cx="4901609" cy="4346825"/>
          </a:xfrm>
          <a:prstGeom prst="rect">
            <a:avLst/>
          </a:prstGeom>
        </p:spPr>
      </p:pic>
      <p:grpSp>
        <p:nvGrpSpPr>
          <p:cNvPr id="6" name="Google Shape;812;p70">
            <a:extLst>
              <a:ext uri="{FF2B5EF4-FFF2-40B4-BE49-F238E27FC236}">
                <a16:creationId xmlns:a16="http://schemas.microsoft.com/office/drawing/2014/main" id="{D9CDECD3-9188-EFB0-A361-D21FF9F5B46D}"/>
              </a:ext>
            </a:extLst>
          </p:cNvPr>
          <p:cNvGrpSpPr/>
          <p:nvPr/>
        </p:nvGrpSpPr>
        <p:grpSpPr>
          <a:xfrm>
            <a:off x="8207829" y="4613737"/>
            <a:ext cx="3733800" cy="1924903"/>
            <a:chOff x="4189650" y="2440275"/>
            <a:chExt cx="4195525" cy="2055425"/>
          </a:xfrm>
        </p:grpSpPr>
        <p:sp>
          <p:nvSpPr>
            <p:cNvPr id="7" name="Google Shape;813;p70">
              <a:extLst>
                <a:ext uri="{FF2B5EF4-FFF2-40B4-BE49-F238E27FC236}">
                  <a16:creationId xmlns:a16="http://schemas.microsoft.com/office/drawing/2014/main" id="{41993E08-A7F2-F340-11A0-23B73237AE9A}"/>
                </a:ext>
              </a:extLst>
            </p:cNvPr>
            <p:cNvSpPr/>
            <p:nvPr/>
          </p:nvSpPr>
          <p:spPr>
            <a:xfrm>
              <a:off x="4189650" y="4130425"/>
              <a:ext cx="4195525" cy="365275"/>
            </a:xfrm>
            <a:custGeom>
              <a:avLst/>
              <a:gdLst/>
              <a:ahLst/>
              <a:cxnLst/>
              <a:rect l="l" t="t" r="r" b="b"/>
              <a:pathLst>
                <a:path w="167821" h="14611" extrusionOk="0">
                  <a:moveTo>
                    <a:pt x="83894" y="0"/>
                  </a:moveTo>
                  <a:cubicBezTo>
                    <a:pt x="37561" y="0"/>
                    <a:pt x="1" y="3269"/>
                    <a:pt x="1" y="7305"/>
                  </a:cubicBezTo>
                  <a:cubicBezTo>
                    <a:pt x="1" y="11342"/>
                    <a:pt x="37561" y="14611"/>
                    <a:pt x="83894" y="14611"/>
                  </a:cubicBezTo>
                  <a:cubicBezTo>
                    <a:pt x="130227" y="14611"/>
                    <a:pt x="167820" y="11342"/>
                    <a:pt x="167820" y="7305"/>
                  </a:cubicBezTo>
                  <a:cubicBezTo>
                    <a:pt x="167820" y="3269"/>
                    <a:pt x="130227" y="0"/>
                    <a:pt x="83894" y="0"/>
                  </a:cubicBezTo>
                  <a:close/>
                </a:path>
              </a:pathLst>
            </a:custGeom>
            <a:solidFill>
              <a:srgbClr val="4437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8" name="Google Shape;814;p70">
              <a:extLst>
                <a:ext uri="{FF2B5EF4-FFF2-40B4-BE49-F238E27FC236}">
                  <a16:creationId xmlns:a16="http://schemas.microsoft.com/office/drawing/2014/main" id="{398C61F3-B71F-3280-0468-90EAA6898288}"/>
                </a:ext>
              </a:extLst>
            </p:cNvPr>
            <p:cNvSpPr/>
            <p:nvPr/>
          </p:nvSpPr>
          <p:spPr>
            <a:xfrm>
              <a:off x="5619000" y="3139700"/>
              <a:ext cx="117625" cy="144300"/>
            </a:xfrm>
            <a:custGeom>
              <a:avLst/>
              <a:gdLst/>
              <a:ahLst/>
              <a:cxnLst/>
              <a:rect l="l" t="t" r="r" b="b"/>
              <a:pathLst>
                <a:path w="4705" h="5772" extrusionOk="0">
                  <a:moveTo>
                    <a:pt x="2202" y="1"/>
                  </a:moveTo>
                  <a:cubicBezTo>
                    <a:pt x="1969" y="1202"/>
                    <a:pt x="1635" y="2202"/>
                    <a:pt x="468" y="2603"/>
                  </a:cubicBezTo>
                  <a:cubicBezTo>
                    <a:pt x="460" y="2604"/>
                    <a:pt x="451" y="2605"/>
                    <a:pt x="442" y="2605"/>
                  </a:cubicBezTo>
                  <a:cubicBezTo>
                    <a:pt x="344" y="2605"/>
                    <a:pt x="212" y="2511"/>
                    <a:pt x="118" y="2511"/>
                  </a:cubicBezTo>
                  <a:cubicBezTo>
                    <a:pt x="49" y="2511"/>
                    <a:pt x="1" y="2562"/>
                    <a:pt x="1" y="2736"/>
                  </a:cubicBezTo>
                  <a:cubicBezTo>
                    <a:pt x="1" y="2970"/>
                    <a:pt x="134" y="3170"/>
                    <a:pt x="368" y="3270"/>
                  </a:cubicBezTo>
                  <a:cubicBezTo>
                    <a:pt x="901" y="3470"/>
                    <a:pt x="1468" y="3670"/>
                    <a:pt x="1735" y="4271"/>
                  </a:cubicBezTo>
                  <a:cubicBezTo>
                    <a:pt x="2002" y="4671"/>
                    <a:pt x="2102" y="5171"/>
                    <a:pt x="2202" y="5772"/>
                  </a:cubicBezTo>
                  <a:cubicBezTo>
                    <a:pt x="2603" y="4371"/>
                    <a:pt x="3203" y="3303"/>
                    <a:pt x="4704" y="2836"/>
                  </a:cubicBezTo>
                  <a:cubicBezTo>
                    <a:pt x="3503" y="2403"/>
                    <a:pt x="2769" y="1835"/>
                    <a:pt x="2536" y="735"/>
                  </a:cubicBezTo>
                  <a:cubicBezTo>
                    <a:pt x="2436" y="535"/>
                    <a:pt x="2336" y="334"/>
                    <a:pt x="2202" y="1"/>
                  </a:cubicBezTo>
                  <a:close/>
                </a:path>
              </a:pathLst>
            </a:custGeom>
            <a:solidFill>
              <a:srgbClr val="ECEC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9" name="Google Shape;815;p70">
              <a:extLst>
                <a:ext uri="{FF2B5EF4-FFF2-40B4-BE49-F238E27FC236}">
                  <a16:creationId xmlns:a16="http://schemas.microsoft.com/office/drawing/2014/main" id="{BD997CA8-16B9-17C2-013C-ACDC41603452}"/>
                </a:ext>
              </a:extLst>
            </p:cNvPr>
            <p:cNvSpPr/>
            <p:nvPr/>
          </p:nvSpPr>
          <p:spPr>
            <a:xfrm>
              <a:off x="5515600" y="2769450"/>
              <a:ext cx="120100" cy="133000"/>
            </a:xfrm>
            <a:custGeom>
              <a:avLst/>
              <a:gdLst/>
              <a:ahLst/>
              <a:cxnLst/>
              <a:rect l="l" t="t" r="r" b="b"/>
              <a:pathLst>
                <a:path w="4804" h="5320" extrusionOk="0">
                  <a:moveTo>
                    <a:pt x="2235" y="0"/>
                  </a:moveTo>
                  <a:cubicBezTo>
                    <a:pt x="1835" y="1368"/>
                    <a:pt x="1401" y="2402"/>
                    <a:pt x="0" y="2569"/>
                  </a:cubicBezTo>
                  <a:cubicBezTo>
                    <a:pt x="0" y="2802"/>
                    <a:pt x="134" y="2902"/>
                    <a:pt x="334" y="2969"/>
                  </a:cubicBezTo>
                  <a:cubicBezTo>
                    <a:pt x="1268" y="3269"/>
                    <a:pt x="1802" y="3903"/>
                    <a:pt x="1969" y="4870"/>
                  </a:cubicBezTo>
                  <a:cubicBezTo>
                    <a:pt x="2069" y="5192"/>
                    <a:pt x="2109" y="5319"/>
                    <a:pt x="2190" y="5319"/>
                  </a:cubicBezTo>
                  <a:cubicBezTo>
                    <a:pt x="2244" y="5319"/>
                    <a:pt x="2316" y="5264"/>
                    <a:pt x="2436" y="5171"/>
                  </a:cubicBezTo>
                  <a:cubicBezTo>
                    <a:pt x="2602" y="3936"/>
                    <a:pt x="3370" y="3169"/>
                    <a:pt x="4804" y="2702"/>
                  </a:cubicBezTo>
                  <a:cubicBezTo>
                    <a:pt x="3236" y="2369"/>
                    <a:pt x="2636" y="1368"/>
                    <a:pt x="2235" y="0"/>
                  </a:cubicBezTo>
                  <a:close/>
                </a:path>
              </a:pathLst>
            </a:custGeom>
            <a:solidFill>
              <a:srgbClr val="ECEC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0" name="Google Shape;816;p70">
              <a:extLst>
                <a:ext uri="{FF2B5EF4-FFF2-40B4-BE49-F238E27FC236}">
                  <a16:creationId xmlns:a16="http://schemas.microsoft.com/office/drawing/2014/main" id="{1CB68233-54F6-D60C-BF15-E39BBF56A646}"/>
                </a:ext>
              </a:extLst>
            </p:cNvPr>
            <p:cNvSpPr/>
            <p:nvPr/>
          </p:nvSpPr>
          <p:spPr>
            <a:xfrm>
              <a:off x="6028475" y="3170575"/>
              <a:ext cx="75075" cy="90900"/>
            </a:xfrm>
            <a:custGeom>
              <a:avLst/>
              <a:gdLst/>
              <a:ahLst/>
              <a:cxnLst/>
              <a:rect l="l" t="t" r="r" b="b"/>
              <a:pathLst>
                <a:path w="3003" h="3636" extrusionOk="0">
                  <a:moveTo>
                    <a:pt x="1535" y="0"/>
                  </a:moveTo>
                  <a:cubicBezTo>
                    <a:pt x="1301" y="767"/>
                    <a:pt x="801" y="1268"/>
                    <a:pt x="0" y="1668"/>
                  </a:cubicBezTo>
                  <a:cubicBezTo>
                    <a:pt x="967" y="1935"/>
                    <a:pt x="1301" y="2569"/>
                    <a:pt x="1535" y="3636"/>
                  </a:cubicBezTo>
                  <a:cubicBezTo>
                    <a:pt x="1835" y="2535"/>
                    <a:pt x="2202" y="1901"/>
                    <a:pt x="3002" y="1701"/>
                  </a:cubicBezTo>
                  <a:cubicBezTo>
                    <a:pt x="2435" y="1234"/>
                    <a:pt x="1801" y="834"/>
                    <a:pt x="1535" y="0"/>
                  </a:cubicBezTo>
                  <a:close/>
                </a:path>
              </a:pathLst>
            </a:custGeom>
            <a:solidFill>
              <a:srgbClr val="ECEC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1" name="Google Shape;817;p70">
              <a:extLst>
                <a:ext uri="{FF2B5EF4-FFF2-40B4-BE49-F238E27FC236}">
                  <a16:creationId xmlns:a16="http://schemas.microsoft.com/office/drawing/2014/main" id="{96AD4EDC-773F-967A-EB1B-84A4168C6F45}"/>
                </a:ext>
              </a:extLst>
            </p:cNvPr>
            <p:cNvSpPr/>
            <p:nvPr/>
          </p:nvSpPr>
          <p:spPr>
            <a:xfrm>
              <a:off x="6304500" y="3626725"/>
              <a:ext cx="88425" cy="103425"/>
            </a:xfrm>
            <a:custGeom>
              <a:avLst/>
              <a:gdLst/>
              <a:ahLst/>
              <a:cxnLst/>
              <a:rect l="l" t="t" r="r" b="b"/>
              <a:pathLst>
                <a:path w="3537" h="4137" extrusionOk="0">
                  <a:moveTo>
                    <a:pt x="1568" y="0"/>
                  </a:moveTo>
                  <a:cubicBezTo>
                    <a:pt x="1401" y="1068"/>
                    <a:pt x="1034" y="1802"/>
                    <a:pt x="0" y="2002"/>
                  </a:cubicBezTo>
                  <a:cubicBezTo>
                    <a:pt x="267" y="2669"/>
                    <a:pt x="1134" y="2702"/>
                    <a:pt x="1335" y="3436"/>
                  </a:cubicBezTo>
                  <a:cubicBezTo>
                    <a:pt x="1435" y="3603"/>
                    <a:pt x="1535" y="3803"/>
                    <a:pt x="1668" y="4137"/>
                  </a:cubicBezTo>
                  <a:cubicBezTo>
                    <a:pt x="2002" y="3203"/>
                    <a:pt x="2435" y="2502"/>
                    <a:pt x="3536" y="2102"/>
                  </a:cubicBezTo>
                  <a:cubicBezTo>
                    <a:pt x="2302" y="1768"/>
                    <a:pt x="1968" y="901"/>
                    <a:pt x="1568" y="0"/>
                  </a:cubicBezTo>
                  <a:close/>
                </a:path>
              </a:pathLst>
            </a:custGeom>
            <a:solidFill>
              <a:srgbClr val="ECEC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2" name="Google Shape;818;p70">
              <a:extLst>
                <a:ext uri="{FF2B5EF4-FFF2-40B4-BE49-F238E27FC236}">
                  <a16:creationId xmlns:a16="http://schemas.microsoft.com/office/drawing/2014/main" id="{65681952-E653-5472-527C-11085F2596EE}"/>
                </a:ext>
              </a:extLst>
            </p:cNvPr>
            <p:cNvSpPr/>
            <p:nvPr/>
          </p:nvSpPr>
          <p:spPr>
            <a:xfrm>
              <a:off x="6840700" y="3392400"/>
              <a:ext cx="90925" cy="111750"/>
            </a:xfrm>
            <a:custGeom>
              <a:avLst/>
              <a:gdLst/>
              <a:ahLst/>
              <a:cxnLst/>
              <a:rect l="l" t="t" r="r" b="b"/>
              <a:pathLst>
                <a:path w="3637" h="4470" extrusionOk="0">
                  <a:moveTo>
                    <a:pt x="1769" y="0"/>
                  </a:moveTo>
                  <a:cubicBezTo>
                    <a:pt x="1602" y="1168"/>
                    <a:pt x="1135" y="1835"/>
                    <a:pt x="1" y="2168"/>
                  </a:cubicBezTo>
                  <a:cubicBezTo>
                    <a:pt x="1135" y="2535"/>
                    <a:pt x="1569" y="3236"/>
                    <a:pt x="1802" y="4470"/>
                  </a:cubicBezTo>
                  <a:cubicBezTo>
                    <a:pt x="2102" y="3302"/>
                    <a:pt x="2569" y="2569"/>
                    <a:pt x="3637" y="2168"/>
                  </a:cubicBezTo>
                  <a:cubicBezTo>
                    <a:pt x="2569" y="1801"/>
                    <a:pt x="2102" y="1067"/>
                    <a:pt x="1769" y="0"/>
                  </a:cubicBezTo>
                  <a:close/>
                </a:path>
              </a:pathLst>
            </a:custGeom>
            <a:solidFill>
              <a:srgbClr val="ECEC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3" name="Google Shape;819;p70">
              <a:extLst>
                <a:ext uri="{FF2B5EF4-FFF2-40B4-BE49-F238E27FC236}">
                  <a16:creationId xmlns:a16="http://schemas.microsoft.com/office/drawing/2014/main" id="{298C1C2A-54BB-E73D-E4B6-D63DE50BE102}"/>
                </a:ext>
              </a:extLst>
            </p:cNvPr>
            <p:cNvSpPr/>
            <p:nvPr/>
          </p:nvSpPr>
          <p:spPr>
            <a:xfrm>
              <a:off x="6178575" y="2993775"/>
              <a:ext cx="25" cy="25"/>
            </a:xfrm>
            <a:custGeom>
              <a:avLst/>
              <a:gdLst/>
              <a:ahLst/>
              <a:cxnLst/>
              <a:rect l="l" t="t" r="r" b="b"/>
              <a:pathLst>
                <a:path w="1" h="1" extrusionOk="0">
                  <a:moveTo>
                    <a:pt x="0" y="0"/>
                  </a:moveTo>
                  <a:lnTo>
                    <a:pt x="0" y="0"/>
                  </a:lnTo>
                  <a:lnTo>
                    <a:pt x="0" y="0"/>
                  </a:lnTo>
                  <a:close/>
                </a:path>
              </a:pathLst>
            </a:custGeom>
            <a:solidFill>
              <a:srgbClr val="CCD7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4" name="Google Shape;820;p70">
              <a:extLst>
                <a:ext uri="{FF2B5EF4-FFF2-40B4-BE49-F238E27FC236}">
                  <a16:creationId xmlns:a16="http://schemas.microsoft.com/office/drawing/2014/main" id="{110B964D-44B2-0F4C-3205-BDC4AF825F45}"/>
                </a:ext>
              </a:extLst>
            </p:cNvPr>
            <p:cNvSpPr/>
            <p:nvPr/>
          </p:nvSpPr>
          <p:spPr>
            <a:xfrm>
              <a:off x="6226950" y="3639225"/>
              <a:ext cx="110925" cy="147625"/>
            </a:xfrm>
            <a:custGeom>
              <a:avLst/>
              <a:gdLst/>
              <a:ahLst/>
              <a:cxnLst/>
              <a:rect l="l" t="t" r="r" b="b"/>
              <a:pathLst>
                <a:path w="4437" h="5905" extrusionOk="0">
                  <a:moveTo>
                    <a:pt x="2402" y="1"/>
                  </a:moveTo>
                  <a:cubicBezTo>
                    <a:pt x="2202" y="1302"/>
                    <a:pt x="1601" y="2336"/>
                    <a:pt x="0" y="2836"/>
                  </a:cubicBezTo>
                  <a:cubicBezTo>
                    <a:pt x="1668" y="3236"/>
                    <a:pt x="2168" y="4304"/>
                    <a:pt x="2435" y="5905"/>
                  </a:cubicBezTo>
                  <a:cubicBezTo>
                    <a:pt x="2735" y="4404"/>
                    <a:pt x="3336" y="3470"/>
                    <a:pt x="4437" y="2936"/>
                  </a:cubicBezTo>
                  <a:cubicBezTo>
                    <a:pt x="4236" y="2202"/>
                    <a:pt x="3369" y="2169"/>
                    <a:pt x="3102" y="1502"/>
                  </a:cubicBezTo>
                  <a:cubicBezTo>
                    <a:pt x="2869" y="1002"/>
                    <a:pt x="2635" y="501"/>
                    <a:pt x="2402" y="1"/>
                  </a:cubicBezTo>
                  <a:close/>
                </a:path>
              </a:pathLst>
            </a:custGeom>
            <a:solidFill>
              <a:srgbClr val="CCD7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5" name="Google Shape;821;p70">
              <a:extLst>
                <a:ext uri="{FF2B5EF4-FFF2-40B4-BE49-F238E27FC236}">
                  <a16:creationId xmlns:a16="http://schemas.microsoft.com/office/drawing/2014/main" id="{7436E8D8-62C3-4770-D6C7-AF2988985136}"/>
                </a:ext>
              </a:extLst>
            </p:cNvPr>
            <p:cNvSpPr/>
            <p:nvPr/>
          </p:nvSpPr>
          <p:spPr>
            <a:xfrm>
              <a:off x="6407075" y="3825950"/>
              <a:ext cx="1752925" cy="415425"/>
            </a:xfrm>
            <a:custGeom>
              <a:avLst/>
              <a:gdLst/>
              <a:ahLst/>
              <a:cxnLst/>
              <a:rect l="l" t="t" r="r" b="b"/>
              <a:pathLst>
                <a:path w="70117" h="16617" extrusionOk="0">
                  <a:moveTo>
                    <a:pt x="22824" y="1"/>
                  </a:moveTo>
                  <a:cubicBezTo>
                    <a:pt x="21576" y="1"/>
                    <a:pt x="20330" y="217"/>
                    <a:pt x="19114" y="404"/>
                  </a:cubicBezTo>
                  <a:cubicBezTo>
                    <a:pt x="13210" y="1238"/>
                    <a:pt x="7706" y="3106"/>
                    <a:pt x="3102" y="7042"/>
                  </a:cubicBezTo>
                  <a:cubicBezTo>
                    <a:pt x="1935" y="8010"/>
                    <a:pt x="667" y="8977"/>
                    <a:pt x="0" y="10445"/>
                  </a:cubicBezTo>
                  <a:cubicBezTo>
                    <a:pt x="34" y="10778"/>
                    <a:pt x="267" y="10945"/>
                    <a:pt x="534" y="11045"/>
                  </a:cubicBezTo>
                  <a:cubicBezTo>
                    <a:pt x="2569" y="12079"/>
                    <a:pt x="3970" y="13714"/>
                    <a:pt x="5071" y="15682"/>
                  </a:cubicBezTo>
                  <a:cubicBezTo>
                    <a:pt x="5237" y="16049"/>
                    <a:pt x="5437" y="16416"/>
                    <a:pt x="5871" y="16516"/>
                  </a:cubicBezTo>
                  <a:cubicBezTo>
                    <a:pt x="6046" y="16543"/>
                    <a:pt x="6220" y="16556"/>
                    <a:pt x="6394" y="16556"/>
                  </a:cubicBezTo>
                  <a:cubicBezTo>
                    <a:pt x="6854" y="16556"/>
                    <a:pt x="7313" y="16470"/>
                    <a:pt x="7772" y="16349"/>
                  </a:cubicBezTo>
                  <a:cubicBezTo>
                    <a:pt x="12609" y="15081"/>
                    <a:pt x="17613" y="14681"/>
                    <a:pt x="22583" y="14548"/>
                  </a:cubicBezTo>
                  <a:cubicBezTo>
                    <a:pt x="22891" y="14542"/>
                    <a:pt x="23199" y="14539"/>
                    <a:pt x="23507" y="14539"/>
                  </a:cubicBezTo>
                  <a:cubicBezTo>
                    <a:pt x="26735" y="14539"/>
                    <a:pt x="29963" y="14843"/>
                    <a:pt x="33191" y="15148"/>
                  </a:cubicBezTo>
                  <a:cubicBezTo>
                    <a:pt x="37694" y="15615"/>
                    <a:pt x="42197" y="16015"/>
                    <a:pt x="46700" y="16416"/>
                  </a:cubicBezTo>
                  <a:cubicBezTo>
                    <a:pt x="47467" y="16416"/>
                    <a:pt x="48235" y="16616"/>
                    <a:pt x="49002" y="16616"/>
                  </a:cubicBezTo>
                  <a:lnTo>
                    <a:pt x="68883" y="16616"/>
                  </a:lnTo>
                  <a:cubicBezTo>
                    <a:pt x="68949" y="16616"/>
                    <a:pt x="69016" y="16616"/>
                    <a:pt x="69083" y="16616"/>
                  </a:cubicBezTo>
                  <a:cubicBezTo>
                    <a:pt x="69448" y="16616"/>
                    <a:pt x="69807" y="16593"/>
                    <a:pt x="70117" y="16282"/>
                  </a:cubicBezTo>
                  <a:cubicBezTo>
                    <a:pt x="70050" y="16015"/>
                    <a:pt x="69984" y="15682"/>
                    <a:pt x="69917" y="15381"/>
                  </a:cubicBezTo>
                  <a:cubicBezTo>
                    <a:pt x="69817" y="14981"/>
                    <a:pt x="69717" y="14614"/>
                    <a:pt x="69583" y="14214"/>
                  </a:cubicBezTo>
                  <a:cubicBezTo>
                    <a:pt x="69362" y="14317"/>
                    <a:pt x="69133" y="14349"/>
                    <a:pt x="68904" y="14349"/>
                  </a:cubicBezTo>
                  <a:cubicBezTo>
                    <a:pt x="68616" y="14349"/>
                    <a:pt x="68327" y="14299"/>
                    <a:pt x="68049" y="14281"/>
                  </a:cubicBezTo>
                  <a:lnTo>
                    <a:pt x="68583" y="14281"/>
                  </a:lnTo>
                  <a:cubicBezTo>
                    <a:pt x="68694" y="14292"/>
                    <a:pt x="68805" y="14303"/>
                    <a:pt x="68915" y="14303"/>
                  </a:cubicBezTo>
                  <a:cubicBezTo>
                    <a:pt x="69135" y="14303"/>
                    <a:pt x="69350" y="14258"/>
                    <a:pt x="69550" y="14081"/>
                  </a:cubicBezTo>
                  <a:cubicBezTo>
                    <a:pt x="69150" y="13280"/>
                    <a:pt x="68716" y="12479"/>
                    <a:pt x="68449" y="11612"/>
                  </a:cubicBezTo>
                  <a:cubicBezTo>
                    <a:pt x="68015" y="10211"/>
                    <a:pt x="66681" y="9411"/>
                    <a:pt x="66147" y="8076"/>
                  </a:cubicBezTo>
                  <a:cubicBezTo>
                    <a:pt x="65814" y="7242"/>
                    <a:pt x="65447" y="6408"/>
                    <a:pt x="64713" y="5841"/>
                  </a:cubicBezTo>
                  <a:cubicBezTo>
                    <a:pt x="64380" y="5574"/>
                    <a:pt x="64013" y="5474"/>
                    <a:pt x="63579" y="5408"/>
                  </a:cubicBezTo>
                  <a:cubicBezTo>
                    <a:pt x="58942" y="4907"/>
                    <a:pt x="54339" y="4007"/>
                    <a:pt x="49736" y="3206"/>
                  </a:cubicBezTo>
                  <a:cubicBezTo>
                    <a:pt x="47201" y="2772"/>
                    <a:pt x="44699" y="2205"/>
                    <a:pt x="42164" y="1705"/>
                  </a:cubicBezTo>
                  <a:cubicBezTo>
                    <a:pt x="37060" y="738"/>
                    <a:pt x="31956" y="4"/>
                    <a:pt x="26753" y="4"/>
                  </a:cubicBezTo>
                  <a:lnTo>
                    <a:pt x="23083" y="4"/>
                  </a:lnTo>
                  <a:cubicBezTo>
                    <a:pt x="22997" y="2"/>
                    <a:pt x="22910" y="1"/>
                    <a:pt x="22824" y="1"/>
                  </a:cubicBezTo>
                  <a:close/>
                </a:path>
              </a:pathLst>
            </a:custGeom>
            <a:solidFill>
              <a:srgbClr val="CDB2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6" name="Google Shape;822;p70">
              <a:extLst>
                <a:ext uri="{FF2B5EF4-FFF2-40B4-BE49-F238E27FC236}">
                  <a16:creationId xmlns:a16="http://schemas.microsoft.com/office/drawing/2014/main" id="{40584315-0C86-B6C2-F3C8-CCE43B248004}"/>
                </a:ext>
              </a:extLst>
            </p:cNvPr>
            <p:cNvSpPr/>
            <p:nvPr/>
          </p:nvSpPr>
          <p:spPr>
            <a:xfrm>
              <a:off x="4501550" y="3782850"/>
              <a:ext cx="1831325" cy="458825"/>
            </a:xfrm>
            <a:custGeom>
              <a:avLst/>
              <a:gdLst/>
              <a:ahLst/>
              <a:cxnLst/>
              <a:rect l="l" t="t" r="r" b="b"/>
              <a:pathLst>
                <a:path w="73253" h="18353" extrusionOk="0">
                  <a:moveTo>
                    <a:pt x="49783" y="1"/>
                  </a:moveTo>
                  <a:cubicBezTo>
                    <a:pt x="46677" y="1"/>
                    <a:pt x="43592" y="294"/>
                    <a:pt x="40529" y="694"/>
                  </a:cubicBezTo>
                  <a:cubicBezTo>
                    <a:pt x="33658" y="1628"/>
                    <a:pt x="26953" y="3296"/>
                    <a:pt x="20215" y="4697"/>
                  </a:cubicBezTo>
                  <a:cubicBezTo>
                    <a:pt x="15845" y="5597"/>
                    <a:pt x="11475" y="6364"/>
                    <a:pt x="7105" y="7098"/>
                  </a:cubicBezTo>
                  <a:cubicBezTo>
                    <a:pt x="6505" y="7165"/>
                    <a:pt x="5938" y="7232"/>
                    <a:pt x="5404" y="7565"/>
                  </a:cubicBezTo>
                  <a:cubicBezTo>
                    <a:pt x="4904" y="7966"/>
                    <a:pt x="4770" y="8599"/>
                    <a:pt x="4437" y="9133"/>
                  </a:cubicBezTo>
                  <a:cubicBezTo>
                    <a:pt x="3970" y="9934"/>
                    <a:pt x="3669" y="11034"/>
                    <a:pt x="2969" y="11535"/>
                  </a:cubicBezTo>
                  <a:cubicBezTo>
                    <a:pt x="2168" y="12135"/>
                    <a:pt x="1902" y="12836"/>
                    <a:pt x="1635" y="13636"/>
                  </a:cubicBezTo>
                  <a:cubicBezTo>
                    <a:pt x="1234" y="14737"/>
                    <a:pt x="801" y="15838"/>
                    <a:pt x="400" y="16939"/>
                  </a:cubicBezTo>
                  <a:cubicBezTo>
                    <a:pt x="512" y="17050"/>
                    <a:pt x="646" y="17093"/>
                    <a:pt x="788" y="17108"/>
                  </a:cubicBezTo>
                  <a:lnTo>
                    <a:pt x="788" y="17108"/>
                  </a:lnTo>
                  <a:cubicBezTo>
                    <a:pt x="583" y="17116"/>
                    <a:pt x="381" y="17150"/>
                    <a:pt x="200" y="17306"/>
                  </a:cubicBezTo>
                  <a:cubicBezTo>
                    <a:pt x="134" y="17539"/>
                    <a:pt x="67" y="17806"/>
                    <a:pt x="0" y="18039"/>
                  </a:cubicBezTo>
                  <a:cubicBezTo>
                    <a:pt x="289" y="18306"/>
                    <a:pt x="638" y="18351"/>
                    <a:pt x="986" y="18351"/>
                  </a:cubicBezTo>
                  <a:cubicBezTo>
                    <a:pt x="1160" y="18351"/>
                    <a:pt x="1334" y="18340"/>
                    <a:pt x="1501" y="18340"/>
                  </a:cubicBezTo>
                  <a:cubicBezTo>
                    <a:pt x="2225" y="18330"/>
                    <a:pt x="2949" y="18327"/>
                    <a:pt x="3672" y="18327"/>
                  </a:cubicBezTo>
                  <a:cubicBezTo>
                    <a:pt x="5650" y="18327"/>
                    <a:pt x="7627" y="18353"/>
                    <a:pt x="9604" y="18353"/>
                  </a:cubicBezTo>
                  <a:cubicBezTo>
                    <a:pt x="12040" y="18353"/>
                    <a:pt x="14476" y="18314"/>
                    <a:pt x="16912" y="18140"/>
                  </a:cubicBezTo>
                  <a:cubicBezTo>
                    <a:pt x="19748" y="17906"/>
                    <a:pt x="22616" y="17773"/>
                    <a:pt x="25452" y="17606"/>
                  </a:cubicBezTo>
                  <a:cubicBezTo>
                    <a:pt x="28454" y="17406"/>
                    <a:pt x="31456" y="17172"/>
                    <a:pt x="34458" y="16972"/>
                  </a:cubicBezTo>
                  <a:cubicBezTo>
                    <a:pt x="38594" y="16672"/>
                    <a:pt x="42731" y="16405"/>
                    <a:pt x="46900" y="16272"/>
                  </a:cubicBezTo>
                  <a:cubicBezTo>
                    <a:pt x="47176" y="16264"/>
                    <a:pt x="47453" y="16261"/>
                    <a:pt x="47729" y="16261"/>
                  </a:cubicBezTo>
                  <a:cubicBezTo>
                    <a:pt x="50021" y="16261"/>
                    <a:pt x="52313" y="16490"/>
                    <a:pt x="54606" y="16638"/>
                  </a:cubicBezTo>
                  <a:cubicBezTo>
                    <a:pt x="57408" y="16839"/>
                    <a:pt x="60176" y="17206"/>
                    <a:pt x="62845" y="18073"/>
                  </a:cubicBezTo>
                  <a:cubicBezTo>
                    <a:pt x="63054" y="18119"/>
                    <a:pt x="63279" y="18182"/>
                    <a:pt x="63498" y="18182"/>
                  </a:cubicBezTo>
                  <a:cubicBezTo>
                    <a:pt x="63594" y="18182"/>
                    <a:pt x="63688" y="18170"/>
                    <a:pt x="63779" y="18140"/>
                  </a:cubicBezTo>
                  <a:cubicBezTo>
                    <a:pt x="64213" y="17973"/>
                    <a:pt x="64346" y="17572"/>
                    <a:pt x="64513" y="17206"/>
                  </a:cubicBezTo>
                  <a:cubicBezTo>
                    <a:pt x="66081" y="14203"/>
                    <a:pt x="68516" y="12469"/>
                    <a:pt x="71918" y="12102"/>
                  </a:cubicBezTo>
                  <a:cubicBezTo>
                    <a:pt x="72385" y="12069"/>
                    <a:pt x="72919" y="12102"/>
                    <a:pt x="73252" y="11568"/>
                  </a:cubicBezTo>
                  <a:cubicBezTo>
                    <a:pt x="73252" y="11135"/>
                    <a:pt x="73019" y="10734"/>
                    <a:pt x="72819" y="10367"/>
                  </a:cubicBezTo>
                  <a:cubicBezTo>
                    <a:pt x="70884" y="6831"/>
                    <a:pt x="67982" y="4330"/>
                    <a:pt x="64379" y="2595"/>
                  </a:cubicBezTo>
                  <a:cubicBezTo>
                    <a:pt x="60510" y="760"/>
                    <a:pt x="56340" y="327"/>
                    <a:pt x="52137" y="60"/>
                  </a:cubicBezTo>
                  <a:cubicBezTo>
                    <a:pt x="51351" y="20"/>
                    <a:pt x="50566" y="1"/>
                    <a:pt x="49783" y="1"/>
                  </a:cubicBezTo>
                  <a:close/>
                </a:path>
              </a:pathLst>
            </a:custGeom>
            <a:solidFill>
              <a:srgbClr val="CDB2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微软雅黑"/>
                <a:cs typeface="Arial"/>
                <a:sym typeface="Arial"/>
              </a:endParaRPr>
            </a:p>
          </p:txBody>
        </p:sp>
        <p:sp>
          <p:nvSpPr>
            <p:cNvPr id="17" name="Google Shape;823;p70">
              <a:extLst>
                <a:ext uri="{FF2B5EF4-FFF2-40B4-BE49-F238E27FC236}">
                  <a16:creationId xmlns:a16="http://schemas.microsoft.com/office/drawing/2014/main" id="{C7732501-A1E4-A49F-269A-00C7225CFD3D}"/>
                </a:ext>
              </a:extLst>
            </p:cNvPr>
            <p:cNvSpPr/>
            <p:nvPr/>
          </p:nvSpPr>
          <p:spPr>
            <a:xfrm>
              <a:off x="7130925" y="3020450"/>
              <a:ext cx="502050" cy="271450"/>
            </a:xfrm>
            <a:custGeom>
              <a:avLst/>
              <a:gdLst/>
              <a:ahLst/>
              <a:cxnLst/>
              <a:rect l="l" t="t" r="r" b="b"/>
              <a:pathLst>
                <a:path w="20082" h="10858" extrusionOk="0">
                  <a:moveTo>
                    <a:pt x="20081" y="1"/>
                  </a:moveTo>
                  <a:lnTo>
                    <a:pt x="20081" y="1"/>
                  </a:lnTo>
                  <a:cubicBezTo>
                    <a:pt x="18980" y="401"/>
                    <a:pt x="18013" y="768"/>
                    <a:pt x="17079" y="1135"/>
                  </a:cubicBezTo>
                  <a:cubicBezTo>
                    <a:pt x="14511" y="2369"/>
                    <a:pt x="11942" y="3570"/>
                    <a:pt x="9407" y="4871"/>
                  </a:cubicBezTo>
                  <a:cubicBezTo>
                    <a:pt x="6438" y="6372"/>
                    <a:pt x="3569" y="7973"/>
                    <a:pt x="834" y="9908"/>
                  </a:cubicBezTo>
                  <a:cubicBezTo>
                    <a:pt x="701" y="10308"/>
                    <a:pt x="0" y="10241"/>
                    <a:pt x="100" y="10842"/>
                  </a:cubicBezTo>
                  <a:cubicBezTo>
                    <a:pt x="148" y="10852"/>
                    <a:pt x="194" y="10857"/>
                    <a:pt x="239" y="10857"/>
                  </a:cubicBezTo>
                  <a:cubicBezTo>
                    <a:pt x="476" y="10857"/>
                    <a:pt x="677" y="10726"/>
                    <a:pt x="901" y="10642"/>
                  </a:cubicBezTo>
                  <a:cubicBezTo>
                    <a:pt x="3336" y="9808"/>
                    <a:pt x="5804" y="9107"/>
                    <a:pt x="8306" y="8507"/>
                  </a:cubicBezTo>
                  <a:cubicBezTo>
                    <a:pt x="11242" y="7806"/>
                    <a:pt x="14177" y="7206"/>
                    <a:pt x="17112" y="6706"/>
                  </a:cubicBezTo>
                  <a:cubicBezTo>
                    <a:pt x="17546" y="6605"/>
                    <a:pt x="18180" y="6772"/>
                    <a:pt x="18380" y="6105"/>
                  </a:cubicBezTo>
                  <a:cubicBezTo>
                    <a:pt x="18914" y="4104"/>
                    <a:pt x="19481" y="2136"/>
                    <a:pt x="20081" y="1"/>
                  </a:cubicBezTo>
                  <a:close/>
                </a:path>
              </a:pathLst>
            </a:custGeom>
            <a:solidFill>
              <a:srgbClr val="BEA3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8" name="Google Shape;824;p70">
              <a:extLst>
                <a:ext uri="{FF2B5EF4-FFF2-40B4-BE49-F238E27FC236}">
                  <a16:creationId xmlns:a16="http://schemas.microsoft.com/office/drawing/2014/main" id="{4E187E9B-998A-B0CA-0581-1577479DACC6}"/>
                </a:ext>
              </a:extLst>
            </p:cNvPr>
            <p:cNvSpPr/>
            <p:nvPr/>
          </p:nvSpPr>
          <p:spPr>
            <a:xfrm>
              <a:off x="7100900" y="3268125"/>
              <a:ext cx="52550" cy="37550"/>
            </a:xfrm>
            <a:custGeom>
              <a:avLst/>
              <a:gdLst/>
              <a:ahLst/>
              <a:cxnLst/>
              <a:rect l="l" t="t" r="r" b="b"/>
              <a:pathLst>
                <a:path w="2102" h="1502" extrusionOk="0">
                  <a:moveTo>
                    <a:pt x="2035" y="1"/>
                  </a:moveTo>
                  <a:lnTo>
                    <a:pt x="2035" y="1"/>
                  </a:lnTo>
                  <a:cubicBezTo>
                    <a:pt x="1335" y="434"/>
                    <a:pt x="534" y="801"/>
                    <a:pt x="0" y="1502"/>
                  </a:cubicBezTo>
                  <a:cubicBezTo>
                    <a:pt x="467" y="1402"/>
                    <a:pt x="868" y="1168"/>
                    <a:pt x="1301" y="935"/>
                  </a:cubicBezTo>
                  <a:cubicBezTo>
                    <a:pt x="1335" y="434"/>
                    <a:pt x="2102" y="535"/>
                    <a:pt x="2035" y="1"/>
                  </a:cubicBezTo>
                  <a:close/>
                </a:path>
              </a:pathLst>
            </a:custGeom>
            <a:solidFill>
              <a:srgbClr val="92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9" name="Google Shape;825;p70">
              <a:extLst>
                <a:ext uri="{FF2B5EF4-FFF2-40B4-BE49-F238E27FC236}">
                  <a16:creationId xmlns:a16="http://schemas.microsoft.com/office/drawing/2014/main" id="{6EF84A53-B85C-F205-C92E-D98C95BCB786}"/>
                </a:ext>
              </a:extLst>
            </p:cNvPr>
            <p:cNvSpPr/>
            <p:nvPr/>
          </p:nvSpPr>
          <p:spPr>
            <a:xfrm>
              <a:off x="6521325" y="4225350"/>
              <a:ext cx="1676225" cy="76500"/>
            </a:xfrm>
            <a:custGeom>
              <a:avLst/>
              <a:gdLst/>
              <a:ahLst/>
              <a:cxnLst/>
              <a:rect l="l" t="t" r="r" b="b"/>
              <a:pathLst>
                <a:path w="67049" h="3060" extrusionOk="0">
                  <a:moveTo>
                    <a:pt x="16332" y="1"/>
                  </a:moveTo>
                  <a:cubicBezTo>
                    <a:pt x="11897" y="1"/>
                    <a:pt x="7464" y="37"/>
                    <a:pt x="3036" y="173"/>
                  </a:cubicBezTo>
                  <a:cubicBezTo>
                    <a:pt x="2402" y="373"/>
                    <a:pt x="1768" y="339"/>
                    <a:pt x="1134" y="373"/>
                  </a:cubicBezTo>
                  <a:cubicBezTo>
                    <a:pt x="934" y="606"/>
                    <a:pt x="1034" y="840"/>
                    <a:pt x="1101" y="1073"/>
                  </a:cubicBezTo>
                  <a:cubicBezTo>
                    <a:pt x="1199" y="1489"/>
                    <a:pt x="1207" y="1815"/>
                    <a:pt x="902" y="1815"/>
                  </a:cubicBezTo>
                  <a:cubicBezTo>
                    <a:pt x="791" y="1815"/>
                    <a:pt x="639" y="1772"/>
                    <a:pt x="434" y="1674"/>
                  </a:cubicBezTo>
                  <a:cubicBezTo>
                    <a:pt x="369" y="1637"/>
                    <a:pt x="314" y="1620"/>
                    <a:pt x="268" y="1620"/>
                  </a:cubicBezTo>
                  <a:cubicBezTo>
                    <a:pt x="150" y="1620"/>
                    <a:pt x="91" y="1730"/>
                    <a:pt x="67" y="1874"/>
                  </a:cubicBezTo>
                  <a:cubicBezTo>
                    <a:pt x="0" y="2641"/>
                    <a:pt x="534" y="2841"/>
                    <a:pt x="1101" y="2941"/>
                  </a:cubicBezTo>
                  <a:cubicBezTo>
                    <a:pt x="1494" y="3016"/>
                    <a:pt x="1888" y="3060"/>
                    <a:pt x="2287" y="3060"/>
                  </a:cubicBezTo>
                  <a:cubicBezTo>
                    <a:pt x="2599" y="3060"/>
                    <a:pt x="2914" y="3033"/>
                    <a:pt x="3236" y="2975"/>
                  </a:cubicBezTo>
                  <a:cubicBezTo>
                    <a:pt x="3412" y="2816"/>
                    <a:pt x="3617" y="2778"/>
                    <a:pt x="3825" y="2778"/>
                  </a:cubicBezTo>
                  <a:cubicBezTo>
                    <a:pt x="4010" y="2778"/>
                    <a:pt x="4197" y="2808"/>
                    <a:pt x="4370" y="2808"/>
                  </a:cubicBezTo>
                  <a:lnTo>
                    <a:pt x="65380" y="2808"/>
                  </a:lnTo>
                  <a:cubicBezTo>
                    <a:pt x="66414" y="2808"/>
                    <a:pt x="66948" y="2408"/>
                    <a:pt x="67015" y="1674"/>
                  </a:cubicBezTo>
                  <a:cubicBezTo>
                    <a:pt x="67048" y="940"/>
                    <a:pt x="66548" y="473"/>
                    <a:pt x="65547" y="339"/>
                  </a:cubicBezTo>
                  <a:cubicBezTo>
                    <a:pt x="65013" y="339"/>
                    <a:pt x="64480" y="373"/>
                    <a:pt x="63979" y="373"/>
                  </a:cubicBezTo>
                  <a:cubicBezTo>
                    <a:pt x="62650" y="355"/>
                    <a:pt x="61323" y="349"/>
                    <a:pt x="59996" y="349"/>
                  </a:cubicBezTo>
                  <a:cubicBezTo>
                    <a:pt x="57275" y="349"/>
                    <a:pt x="54558" y="374"/>
                    <a:pt x="51840" y="374"/>
                  </a:cubicBezTo>
                  <a:cubicBezTo>
                    <a:pt x="48562" y="374"/>
                    <a:pt x="45283" y="337"/>
                    <a:pt x="41997" y="173"/>
                  </a:cubicBezTo>
                  <a:cubicBezTo>
                    <a:pt x="41776" y="246"/>
                    <a:pt x="41534" y="269"/>
                    <a:pt x="41294" y="269"/>
                  </a:cubicBezTo>
                  <a:cubicBezTo>
                    <a:pt x="41101" y="269"/>
                    <a:pt x="40908" y="254"/>
                    <a:pt x="40729" y="239"/>
                  </a:cubicBezTo>
                  <a:cubicBezTo>
                    <a:pt x="39095" y="106"/>
                    <a:pt x="37427" y="39"/>
                    <a:pt x="35792" y="39"/>
                  </a:cubicBezTo>
                  <a:cubicBezTo>
                    <a:pt x="34481" y="47"/>
                    <a:pt x="33169" y="50"/>
                    <a:pt x="31856" y="50"/>
                  </a:cubicBezTo>
                  <a:cubicBezTo>
                    <a:pt x="26685" y="50"/>
                    <a:pt x="21508" y="1"/>
                    <a:pt x="16332" y="1"/>
                  </a:cubicBezTo>
                  <a:close/>
                </a:path>
              </a:pathLst>
            </a:custGeom>
            <a:solidFill>
              <a:srgbClr val="8A7C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0" name="Google Shape;826;p70">
              <a:extLst>
                <a:ext uri="{FF2B5EF4-FFF2-40B4-BE49-F238E27FC236}">
                  <a16:creationId xmlns:a16="http://schemas.microsoft.com/office/drawing/2014/main" id="{FD1D8B74-E192-E7C1-847C-517CB72EF950}"/>
                </a:ext>
              </a:extLst>
            </p:cNvPr>
            <p:cNvSpPr/>
            <p:nvPr/>
          </p:nvSpPr>
          <p:spPr>
            <a:xfrm>
              <a:off x="4464025" y="4225475"/>
              <a:ext cx="1682875" cy="79250"/>
            </a:xfrm>
            <a:custGeom>
              <a:avLst/>
              <a:gdLst/>
              <a:ahLst/>
              <a:cxnLst/>
              <a:rect l="l" t="t" r="r" b="b"/>
              <a:pathLst>
                <a:path w="67315" h="3170" extrusionOk="0">
                  <a:moveTo>
                    <a:pt x="62178" y="1"/>
                  </a:moveTo>
                  <a:cubicBezTo>
                    <a:pt x="50403" y="34"/>
                    <a:pt x="38628" y="34"/>
                    <a:pt x="26853" y="34"/>
                  </a:cubicBezTo>
                  <a:cubicBezTo>
                    <a:pt x="25518" y="34"/>
                    <a:pt x="24184" y="101"/>
                    <a:pt x="22850" y="101"/>
                  </a:cubicBezTo>
                  <a:cubicBezTo>
                    <a:pt x="21837" y="125"/>
                    <a:pt x="20807" y="248"/>
                    <a:pt x="19785" y="248"/>
                  </a:cubicBezTo>
                  <a:cubicBezTo>
                    <a:pt x="19359" y="248"/>
                    <a:pt x="18935" y="227"/>
                    <a:pt x="18513" y="168"/>
                  </a:cubicBezTo>
                  <a:cubicBezTo>
                    <a:pt x="18157" y="168"/>
                    <a:pt x="17802" y="153"/>
                    <a:pt x="17446" y="153"/>
                  </a:cubicBezTo>
                  <a:cubicBezTo>
                    <a:pt x="17268" y="153"/>
                    <a:pt x="17090" y="157"/>
                    <a:pt x="16912" y="168"/>
                  </a:cubicBezTo>
                  <a:cubicBezTo>
                    <a:pt x="14574" y="335"/>
                    <a:pt x="12235" y="377"/>
                    <a:pt x="9897" y="377"/>
                  </a:cubicBezTo>
                  <a:cubicBezTo>
                    <a:pt x="7461" y="377"/>
                    <a:pt x="5025" y="331"/>
                    <a:pt x="2589" y="331"/>
                  </a:cubicBezTo>
                  <a:cubicBezTo>
                    <a:pt x="2226" y="331"/>
                    <a:pt x="1864" y="332"/>
                    <a:pt x="1501" y="334"/>
                  </a:cubicBezTo>
                  <a:cubicBezTo>
                    <a:pt x="901" y="368"/>
                    <a:pt x="400" y="535"/>
                    <a:pt x="167" y="1168"/>
                  </a:cubicBezTo>
                  <a:cubicBezTo>
                    <a:pt x="0" y="1635"/>
                    <a:pt x="100" y="2036"/>
                    <a:pt x="400" y="2403"/>
                  </a:cubicBezTo>
                  <a:cubicBezTo>
                    <a:pt x="718" y="2778"/>
                    <a:pt x="1137" y="2804"/>
                    <a:pt x="1568" y="2804"/>
                  </a:cubicBezTo>
                  <a:cubicBezTo>
                    <a:pt x="1635" y="2804"/>
                    <a:pt x="1701" y="2803"/>
                    <a:pt x="1768" y="2803"/>
                  </a:cubicBezTo>
                  <a:lnTo>
                    <a:pt x="61944" y="2803"/>
                  </a:lnTo>
                  <a:cubicBezTo>
                    <a:pt x="62111" y="2803"/>
                    <a:pt x="62283" y="2778"/>
                    <a:pt x="62444" y="2778"/>
                  </a:cubicBezTo>
                  <a:cubicBezTo>
                    <a:pt x="62703" y="2778"/>
                    <a:pt x="62935" y="2841"/>
                    <a:pt x="63078" y="3170"/>
                  </a:cubicBezTo>
                  <a:cubicBezTo>
                    <a:pt x="63586" y="3038"/>
                    <a:pt x="64105" y="3023"/>
                    <a:pt x="64622" y="3023"/>
                  </a:cubicBezTo>
                  <a:cubicBezTo>
                    <a:pt x="64774" y="3023"/>
                    <a:pt x="64927" y="3024"/>
                    <a:pt x="65079" y="3024"/>
                  </a:cubicBezTo>
                  <a:cubicBezTo>
                    <a:pt x="65325" y="3024"/>
                    <a:pt x="65571" y="3021"/>
                    <a:pt x="65814" y="3003"/>
                  </a:cubicBezTo>
                  <a:cubicBezTo>
                    <a:pt x="66481" y="2936"/>
                    <a:pt x="66915" y="2603"/>
                    <a:pt x="67148" y="1969"/>
                  </a:cubicBezTo>
                  <a:cubicBezTo>
                    <a:pt x="67315" y="1469"/>
                    <a:pt x="67181" y="1002"/>
                    <a:pt x="66681" y="701"/>
                  </a:cubicBezTo>
                  <a:cubicBezTo>
                    <a:pt x="66617" y="683"/>
                    <a:pt x="66561" y="675"/>
                    <a:pt x="66512" y="675"/>
                  </a:cubicBezTo>
                  <a:cubicBezTo>
                    <a:pt x="66202" y="675"/>
                    <a:pt x="66158" y="1005"/>
                    <a:pt x="66014" y="1235"/>
                  </a:cubicBezTo>
                  <a:cubicBezTo>
                    <a:pt x="65900" y="1434"/>
                    <a:pt x="65835" y="1731"/>
                    <a:pt x="65590" y="1731"/>
                  </a:cubicBezTo>
                  <a:cubicBezTo>
                    <a:pt x="65548" y="1731"/>
                    <a:pt x="65501" y="1722"/>
                    <a:pt x="65447" y="1702"/>
                  </a:cubicBezTo>
                  <a:cubicBezTo>
                    <a:pt x="65113" y="1569"/>
                    <a:pt x="65280" y="1235"/>
                    <a:pt x="65313" y="968"/>
                  </a:cubicBezTo>
                  <a:cubicBezTo>
                    <a:pt x="65347" y="768"/>
                    <a:pt x="65447" y="568"/>
                    <a:pt x="65280" y="368"/>
                  </a:cubicBezTo>
                  <a:cubicBezTo>
                    <a:pt x="65047" y="301"/>
                    <a:pt x="64813" y="234"/>
                    <a:pt x="64580" y="168"/>
                  </a:cubicBezTo>
                  <a:cubicBezTo>
                    <a:pt x="64453" y="183"/>
                    <a:pt x="64328" y="190"/>
                    <a:pt x="64202" y="190"/>
                  </a:cubicBezTo>
                  <a:cubicBezTo>
                    <a:pt x="63535" y="190"/>
                    <a:pt x="62880" y="1"/>
                    <a:pt x="62178" y="1"/>
                  </a:cubicBezTo>
                  <a:close/>
                </a:path>
              </a:pathLst>
            </a:custGeom>
            <a:solidFill>
              <a:srgbClr val="8A7C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1" name="Google Shape;827;p70">
              <a:extLst>
                <a:ext uri="{FF2B5EF4-FFF2-40B4-BE49-F238E27FC236}">
                  <a16:creationId xmlns:a16="http://schemas.microsoft.com/office/drawing/2014/main" id="{EF9C576E-43CD-27DD-9B4A-617CB91924B9}"/>
                </a:ext>
              </a:extLst>
            </p:cNvPr>
            <p:cNvSpPr/>
            <p:nvPr/>
          </p:nvSpPr>
          <p:spPr>
            <a:xfrm>
              <a:off x="6086850" y="4076200"/>
              <a:ext cx="473675" cy="203425"/>
            </a:xfrm>
            <a:custGeom>
              <a:avLst/>
              <a:gdLst/>
              <a:ahLst/>
              <a:cxnLst/>
              <a:rect l="l" t="t" r="r" b="b"/>
              <a:pathLst>
                <a:path w="18947" h="8137" extrusionOk="0">
                  <a:moveTo>
                    <a:pt x="9707" y="1"/>
                  </a:moveTo>
                  <a:cubicBezTo>
                    <a:pt x="8173" y="101"/>
                    <a:pt x="6638" y="335"/>
                    <a:pt x="5204" y="1002"/>
                  </a:cubicBezTo>
                  <a:cubicBezTo>
                    <a:pt x="2902" y="2136"/>
                    <a:pt x="1434" y="4037"/>
                    <a:pt x="367" y="6339"/>
                  </a:cubicBezTo>
                  <a:cubicBezTo>
                    <a:pt x="267" y="6639"/>
                    <a:pt x="167" y="6906"/>
                    <a:pt x="100" y="7206"/>
                  </a:cubicBezTo>
                  <a:cubicBezTo>
                    <a:pt x="0" y="7573"/>
                    <a:pt x="67" y="7907"/>
                    <a:pt x="434" y="8073"/>
                  </a:cubicBezTo>
                  <a:cubicBezTo>
                    <a:pt x="508" y="8104"/>
                    <a:pt x="575" y="8118"/>
                    <a:pt x="636" y="8118"/>
                  </a:cubicBezTo>
                  <a:cubicBezTo>
                    <a:pt x="906" y="8118"/>
                    <a:pt x="1059" y="7851"/>
                    <a:pt x="1168" y="7606"/>
                  </a:cubicBezTo>
                  <a:cubicBezTo>
                    <a:pt x="1301" y="7306"/>
                    <a:pt x="1434" y="6973"/>
                    <a:pt x="1568" y="6672"/>
                  </a:cubicBezTo>
                  <a:cubicBezTo>
                    <a:pt x="2949" y="3126"/>
                    <a:pt x="6043" y="1184"/>
                    <a:pt x="9442" y="1184"/>
                  </a:cubicBezTo>
                  <a:cubicBezTo>
                    <a:pt x="10231" y="1184"/>
                    <a:pt x="11037" y="1288"/>
                    <a:pt x="11842" y="1502"/>
                  </a:cubicBezTo>
                  <a:cubicBezTo>
                    <a:pt x="14911" y="2303"/>
                    <a:pt x="16612" y="4671"/>
                    <a:pt x="17613" y="7573"/>
                  </a:cubicBezTo>
                  <a:cubicBezTo>
                    <a:pt x="17793" y="7805"/>
                    <a:pt x="17934" y="8137"/>
                    <a:pt x="18219" y="8137"/>
                  </a:cubicBezTo>
                  <a:cubicBezTo>
                    <a:pt x="18303" y="8137"/>
                    <a:pt x="18400" y="8108"/>
                    <a:pt x="18513" y="8040"/>
                  </a:cubicBezTo>
                  <a:cubicBezTo>
                    <a:pt x="18947" y="7773"/>
                    <a:pt x="18847" y="7340"/>
                    <a:pt x="18680" y="6973"/>
                  </a:cubicBezTo>
                  <a:cubicBezTo>
                    <a:pt x="18613" y="6772"/>
                    <a:pt x="18580" y="6572"/>
                    <a:pt x="18513" y="6372"/>
                  </a:cubicBezTo>
                  <a:cubicBezTo>
                    <a:pt x="17246" y="3870"/>
                    <a:pt x="15578" y="1736"/>
                    <a:pt x="12943" y="568"/>
                  </a:cubicBezTo>
                  <a:cubicBezTo>
                    <a:pt x="12809" y="535"/>
                    <a:pt x="12676" y="501"/>
                    <a:pt x="12542" y="501"/>
                  </a:cubicBezTo>
                  <a:cubicBezTo>
                    <a:pt x="12242" y="401"/>
                    <a:pt x="11942" y="301"/>
                    <a:pt x="11642" y="201"/>
                  </a:cubicBezTo>
                  <a:cubicBezTo>
                    <a:pt x="11275" y="201"/>
                    <a:pt x="10875" y="168"/>
                    <a:pt x="10508" y="134"/>
                  </a:cubicBezTo>
                  <a:cubicBezTo>
                    <a:pt x="10369" y="134"/>
                    <a:pt x="10238" y="156"/>
                    <a:pt x="10113" y="156"/>
                  </a:cubicBezTo>
                  <a:cubicBezTo>
                    <a:pt x="9968" y="156"/>
                    <a:pt x="9833" y="127"/>
                    <a:pt x="9707" y="1"/>
                  </a:cubicBezTo>
                  <a:close/>
                </a:path>
              </a:pathLst>
            </a:custGeom>
            <a:solidFill>
              <a:srgbClr val="BB92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2" name="Google Shape;828;p70">
              <a:extLst>
                <a:ext uri="{FF2B5EF4-FFF2-40B4-BE49-F238E27FC236}">
                  <a16:creationId xmlns:a16="http://schemas.microsoft.com/office/drawing/2014/main" id="{DA1DD594-2C6F-8930-9AC0-28C34A2E8707}"/>
                </a:ext>
              </a:extLst>
            </p:cNvPr>
            <p:cNvSpPr/>
            <p:nvPr/>
          </p:nvSpPr>
          <p:spPr>
            <a:xfrm>
              <a:off x="6979150" y="3826875"/>
              <a:ext cx="98425" cy="5025"/>
            </a:xfrm>
            <a:custGeom>
              <a:avLst/>
              <a:gdLst/>
              <a:ahLst/>
              <a:cxnLst/>
              <a:rect l="l" t="t" r="r" b="b"/>
              <a:pathLst>
                <a:path w="3937" h="201" extrusionOk="0">
                  <a:moveTo>
                    <a:pt x="1981" y="0"/>
                  </a:moveTo>
                  <a:cubicBezTo>
                    <a:pt x="1326" y="0"/>
                    <a:pt x="667" y="67"/>
                    <a:pt x="0" y="200"/>
                  </a:cubicBezTo>
                  <a:lnTo>
                    <a:pt x="3936" y="200"/>
                  </a:lnTo>
                  <a:cubicBezTo>
                    <a:pt x="3286" y="67"/>
                    <a:pt x="2635" y="0"/>
                    <a:pt x="1981" y="0"/>
                  </a:cubicBezTo>
                  <a:close/>
                </a:path>
              </a:pathLst>
            </a:custGeom>
            <a:solidFill>
              <a:srgbClr val="CAC8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4" name="Google Shape;829;p70">
              <a:extLst>
                <a:ext uri="{FF2B5EF4-FFF2-40B4-BE49-F238E27FC236}">
                  <a16:creationId xmlns:a16="http://schemas.microsoft.com/office/drawing/2014/main" id="{CBAECB85-95EF-4464-C5EC-437F18B8B53B}"/>
                </a:ext>
              </a:extLst>
            </p:cNvPr>
            <p:cNvSpPr/>
            <p:nvPr/>
          </p:nvSpPr>
          <p:spPr>
            <a:xfrm>
              <a:off x="5780800" y="3867675"/>
              <a:ext cx="252700" cy="322800"/>
            </a:xfrm>
            <a:custGeom>
              <a:avLst/>
              <a:gdLst/>
              <a:ahLst/>
              <a:cxnLst/>
              <a:rect l="l" t="t" r="r" b="b"/>
              <a:pathLst>
                <a:path w="10108" h="12912" extrusionOk="0">
                  <a:moveTo>
                    <a:pt x="796" y="1"/>
                  </a:moveTo>
                  <a:cubicBezTo>
                    <a:pt x="675" y="1"/>
                    <a:pt x="555" y="1"/>
                    <a:pt x="434" y="3"/>
                  </a:cubicBezTo>
                  <a:cubicBezTo>
                    <a:pt x="334" y="3"/>
                    <a:pt x="234" y="36"/>
                    <a:pt x="167" y="136"/>
                  </a:cubicBezTo>
                  <a:cubicBezTo>
                    <a:pt x="167" y="1270"/>
                    <a:pt x="167" y="2438"/>
                    <a:pt x="167" y="3605"/>
                  </a:cubicBezTo>
                  <a:cubicBezTo>
                    <a:pt x="0" y="3805"/>
                    <a:pt x="0" y="3972"/>
                    <a:pt x="167" y="4172"/>
                  </a:cubicBezTo>
                  <a:cubicBezTo>
                    <a:pt x="200" y="4306"/>
                    <a:pt x="200" y="4439"/>
                    <a:pt x="200" y="4606"/>
                  </a:cubicBezTo>
                  <a:cubicBezTo>
                    <a:pt x="400" y="5507"/>
                    <a:pt x="133" y="6474"/>
                    <a:pt x="300" y="7375"/>
                  </a:cubicBezTo>
                  <a:cubicBezTo>
                    <a:pt x="300" y="8309"/>
                    <a:pt x="334" y="9243"/>
                    <a:pt x="334" y="10177"/>
                  </a:cubicBezTo>
                  <a:cubicBezTo>
                    <a:pt x="200" y="10377"/>
                    <a:pt x="200" y="10544"/>
                    <a:pt x="334" y="10744"/>
                  </a:cubicBezTo>
                  <a:cubicBezTo>
                    <a:pt x="434" y="11144"/>
                    <a:pt x="234" y="11578"/>
                    <a:pt x="467" y="11978"/>
                  </a:cubicBezTo>
                  <a:cubicBezTo>
                    <a:pt x="1234" y="11678"/>
                    <a:pt x="1801" y="11077"/>
                    <a:pt x="2535" y="10910"/>
                  </a:cubicBezTo>
                  <a:cubicBezTo>
                    <a:pt x="2802" y="10810"/>
                    <a:pt x="3036" y="10777"/>
                    <a:pt x="3269" y="10610"/>
                  </a:cubicBezTo>
                  <a:cubicBezTo>
                    <a:pt x="4361" y="9975"/>
                    <a:pt x="4728" y="9626"/>
                    <a:pt x="5064" y="9626"/>
                  </a:cubicBezTo>
                  <a:cubicBezTo>
                    <a:pt x="5414" y="9626"/>
                    <a:pt x="5730" y="10008"/>
                    <a:pt x="6805" y="10844"/>
                  </a:cubicBezTo>
                  <a:cubicBezTo>
                    <a:pt x="6905" y="10910"/>
                    <a:pt x="6972" y="11011"/>
                    <a:pt x="7072" y="11077"/>
                  </a:cubicBezTo>
                  <a:cubicBezTo>
                    <a:pt x="7405" y="11311"/>
                    <a:pt x="7772" y="11544"/>
                    <a:pt x="8173" y="11644"/>
                  </a:cubicBezTo>
                  <a:cubicBezTo>
                    <a:pt x="8673" y="12045"/>
                    <a:pt x="9207" y="12412"/>
                    <a:pt x="9874" y="12912"/>
                  </a:cubicBezTo>
                  <a:cubicBezTo>
                    <a:pt x="9940" y="9042"/>
                    <a:pt x="10007" y="5407"/>
                    <a:pt x="10074" y="1771"/>
                  </a:cubicBezTo>
                  <a:cubicBezTo>
                    <a:pt x="10107" y="1671"/>
                    <a:pt x="10107" y="1570"/>
                    <a:pt x="10007" y="1470"/>
                  </a:cubicBezTo>
                  <a:cubicBezTo>
                    <a:pt x="9707" y="1237"/>
                    <a:pt x="9340" y="1170"/>
                    <a:pt x="8973" y="1103"/>
                  </a:cubicBezTo>
                  <a:cubicBezTo>
                    <a:pt x="6320" y="368"/>
                    <a:pt x="3575" y="1"/>
                    <a:pt x="796" y="1"/>
                  </a:cubicBezTo>
                  <a:close/>
                </a:path>
              </a:pathLst>
            </a:custGeom>
            <a:solidFill>
              <a:srgbClr val="BB92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5" name="Google Shape;830;p70">
              <a:extLst>
                <a:ext uri="{FF2B5EF4-FFF2-40B4-BE49-F238E27FC236}">
                  <a16:creationId xmlns:a16="http://schemas.microsoft.com/office/drawing/2014/main" id="{8D4BC0AF-0315-D177-5CD0-5897CD0BF4EA}"/>
                </a:ext>
              </a:extLst>
            </p:cNvPr>
            <p:cNvSpPr/>
            <p:nvPr/>
          </p:nvSpPr>
          <p:spPr>
            <a:xfrm>
              <a:off x="6040975" y="4100925"/>
              <a:ext cx="561250" cy="235500"/>
            </a:xfrm>
            <a:custGeom>
              <a:avLst/>
              <a:gdLst/>
              <a:ahLst/>
              <a:cxnLst/>
              <a:rect l="l" t="t" r="r" b="b"/>
              <a:pathLst>
                <a:path w="22450" h="9420" extrusionOk="0">
                  <a:moveTo>
                    <a:pt x="11467" y="0"/>
                  </a:moveTo>
                  <a:cubicBezTo>
                    <a:pt x="11294" y="0"/>
                    <a:pt x="11119" y="5"/>
                    <a:pt x="10942" y="13"/>
                  </a:cubicBezTo>
                  <a:cubicBezTo>
                    <a:pt x="7639" y="179"/>
                    <a:pt x="5271" y="1747"/>
                    <a:pt x="3636" y="4549"/>
                  </a:cubicBezTo>
                  <a:cubicBezTo>
                    <a:pt x="3470" y="4883"/>
                    <a:pt x="3236" y="5250"/>
                    <a:pt x="3403" y="5683"/>
                  </a:cubicBezTo>
                  <a:cubicBezTo>
                    <a:pt x="3837" y="6017"/>
                    <a:pt x="4103" y="6417"/>
                    <a:pt x="3837" y="6951"/>
                  </a:cubicBezTo>
                  <a:cubicBezTo>
                    <a:pt x="3615" y="7458"/>
                    <a:pt x="3213" y="7754"/>
                    <a:pt x="2630" y="7754"/>
                  </a:cubicBezTo>
                  <a:cubicBezTo>
                    <a:pt x="2599" y="7754"/>
                    <a:pt x="2568" y="7753"/>
                    <a:pt x="2536" y="7752"/>
                  </a:cubicBezTo>
                  <a:cubicBezTo>
                    <a:pt x="2324" y="7740"/>
                    <a:pt x="2117" y="7737"/>
                    <a:pt x="1910" y="7737"/>
                  </a:cubicBezTo>
                  <a:cubicBezTo>
                    <a:pt x="1498" y="7737"/>
                    <a:pt x="1090" y="7752"/>
                    <a:pt x="668" y="7752"/>
                  </a:cubicBezTo>
                  <a:cubicBezTo>
                    <a:pt x="367" y="7752"/>
                    <a:pt x="67" y="7752"/>
                    <a:pt x="0" y="8152"/>
                  </a:cubicBezTo>
                  <a:cubicBezTo>
                    <a:pt x="201" y="9086"/>
                    <a:pt x="868" y="9419"/>
                    <a:pt x="1702" y="9419"/>
                  </a:cubicBezTo>
                  <a:lnTo>
                    <a:pt x="20715" y="9419"/>
                  </a:lnTo>
                  <a:cubicBezTo>
                    <a:pt x="21649" y="9419"/>
                    <a:pt x="22283" y="8952"/>
                    <a:pt x="22450" y="7952"/>
                  </a:cubicBezTo>
                  <a:cubicBezTo>
                    <a:pt x="22207" y="7769"/>
                    <a:pt x="21942" y="7725"/>
                    <a:pt x="21673" y="7725"/>
                  </a:cubicBezTo>
                  <a:cubicBezTo>
                    <a:pt x="21424" y="7725"/>
                    <a:pt x="21171" y="7763"/>
                    <a:pt x="20926" y="7763"/>
                  </a:cubicBezTo>
                  <a:cubicBezTo>
                    <a:pt x="20855" y="7763"/>
                    <a:pt x="20785" y="7760"/>
                    <a:pt x="20715" y="7752"/>
                  </a:cubicBezTo>
                  <a:cubicBezTo>
                    <a:pt x="20048" y="7651"/>
                    <a:pt x="19281" y="7618"/>
                    <a:pt x="19448" y="6584"/>
                  </a:cubicBezTo>
                  <a:cubicBezTo>
                    <a:pt x="19648" y="6317"/>
                    <a:pt x="19548" y="6050"/>
                    <a:pt x="19448" y="5783"/>
                  </a:cubicBezTo>
                  <a:cubicBezTo>
                    <a:pt x="18747" y="4282"/>
                    <a:pt x="17947" y="2881"/>
                    <a:pt x="16646" y="1814"/>
                  </a:cubicBezTo>
                  <a:cubicBezTo>
                    <a:pt x="15114" y="527"/>
                    <a:pt x="13414" y="0"/>
                    <a:pt x="11467" y="0"/>
                  </a:cubicBezTo>
                  <a:close/>
                </a:path>
              </a:pathLst>
            </a:custGeom>
            <a:solidFill>
              <a:srgbClr val="8A7C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6" name="Google Shape;831;p70">
              <a:extLst>
                <a:ext uri="{FF2B5EF4-FFF2-40B4-BE49-F238E27FC236}">
                  <a16:creationId xmlns:a16="http://schemas.microsoft.com/office/drawing/2014/main" id="{A66456FC-AD5B-A48F-365B-A9274A219ABD}"/>
                </a:ext>
              </a:extLst>
            </p:cNvPr>
            <p:cNvSpPr/>
            <p:nvPr/>
          </p:nvSpPr>
          <p:spPr>
            <a:xfrm>
              <a:off x="6597200" y="4183575"/>
              <a:ext cx="974050" cy="50725"/>
            </a:xfrm>
            <a:custGeom>
              <a:avLst/>
              <a:gdLst/>
              <a:ahLst/>
              <a:cxnLst/>
              <a:rect l="l" t="t" r="r" b="b"/>
              <a:pathLst>
                <a:path w="38962" h="2029" extrusionOk="0">
                  <a:moveTo>
                    <a:pt x="15286" y="1"/>
                  </a:moveTo>
                  <a:cubicBezTo>
                    <a:pt x="13709" y="1"/>
                    <a:pt x="12128" y="53"/>
                    <a:pt x="10542" y="176"/>
                  </a:cubicBezTo>
                  <a:cubicBezTo>
                    <a:pt x="7006" y="443"/>
                    <a:pt x="3436" y="876"/>
                    <a:pt x="1" y="1844"/>
                  </a:cubicBezTo>
                  <a:cubicBezTo>
                    <a:pt x="153" y="1996"/>
                    <a:pt x="327" y="2029"/>
                    <a:pt x="499" y="2029"/>
                  </a:cubicBezTo>
                  <a:cubicBezTo>
                    <a:pt x="627" y="2029"/>
                    <a:pt x="754" y="2010"/>
                    <a:pt x="868" y="2010"/>
                  </a:cubicBezTo>
                  <a:lnTo>
                    <a:pt x="37894" y="2010"/>
                  </a:lnTo>
                  <a:cubicBezTo>
                    <a:pt x="38052" y="2010"/>
                    <a:pt x="38215" y="2029"/>
                    <a:pt x="38374" y="2029"/>
                  </a:cubicBezTo>
                  <a:cubicBezTo>
                    <a:pt x="38586" y="2029"/>
                    <a:pt x="38790" y="1996"/>
                    <a:pt x="38962" y="1844"/>
                  </a:cubicBezTo>
                  <a:cubicBezTo>
                    <a:pt x="35926" y="1577"/>
                    <a:pt x="32857" y="1310"/>
                    <a:pt x="29789" y="976"/>
                  </a:cubicBezTo>
                  <a:cubicBezTo>
                    <a:pt x="24955" y="498"/>
                    <a:pt x="20139" y="1"/>
                    <a:pt x="15286" y="1"/>
                  </a:cubicBezTo>
                  <a:close/>
                </a:path>
              </a:pathLst>
            </a:custGeom>
            <a:solidFill>
              <a:srgbClr val="665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7" name="Google Shape;832;p70">
              <a:extLst>
                <a:ext uri="{FF2B5EF4-FFF2-40B4-BE49-F238E27FC236}">
                  <a16:creationId xmlns:a16="http://schemas.microsoft.com/office/drawing/2014/main" id="{CF4DF32A-6F7A-6731-E4FE-8D313BBEEB75}"/>
                </a:ext>
              </a:extLst>
            </p:cNvPr>
            <p:cNvSpPr/>
            <p:nvPr/>
          </p:nvSpPr>
          <p:spPr>
            <a:xfrm>
              <a:off x="4926850" y="4182950"/>
              <a:ext cx="1151675" cy="51350"/>
            </a:xfrm>
            <a:custGeom>
              <a:avLst/>
              <a:gdLst/>
              <a:ahLst/>
              <a:cxnLst/>
              <a:rect l="l" t="t" r="r" b="b"/>
              <a:pathLst>
                <a:path w="46067" h="2054" extrusionOk="0">
                  <a:moveTo>
                    <a:pt x="31628" y="0"/>
                  </a:moveTo>
                  <a:cubicBezTo>
                    <a:pt x="30815" y="0"/>
                    <a:pt x="30001" y="12"/>
                    <a:pt x="29188" y="34"/>
                  </a:cubicBezTo>
                  <a:cubicBezTo>
                    <a:pt x="19448" y="268"/>
                    <a:pt x="9741" y="1335"/>
                    <a:pt x="0" y="1869"/>
                  </a:cubicBezTo>
                  <a:cubicBezTo>
                    <a:pt x="153" y="2021"/>
                    <a:pt x="338" y="2054"/>
                    <a:pt x="531" y="2054"/>
                  </a:cubicBezTo>
                  <a:cubicBezTo>
                    <a:pt x="676" y="2054"/>
                    <a:pt x="825" y="2035"/>
                    <a:pt x="968" y="2035"/>
                  </a:cubicBezTo>
                  <a:lnTo>
                    <a:pt x="45199" y="2035"/>
                  </a:lnTo>
                  <a:cubicBezTo>
                    <a:pt x="45328" y="2035"/>
                    <a:pt x="45463" y="2054"/>
                    <a:pt x="45593" y="2054"/>
                  </a:cubicBezTo>
                  <a:cubicBezTo>
                    <a:pt x="45767" y="2054"/>
                    <a:pt x="45933" y="2021"/>
                    <a:pt x="46067" y="1869"/>
                  </a:cubicBezTo>
                  <a:cubicBezTo>
                    <a:pt x="45433" y="1669"/>
                    <a:pt x="44766" y="1435"/>
                    <a:pt x="44098" y="1268"/>
                  </a:cubicBezTo>
                  <a:cubicBezTo>
                    <a:pt x="39992" y="319"/>
                    <a:pt x="35816" y="0"/>
                    <a:pt x="31628" y="0"/>
                  </a:cubicBezTo>
                  <a:close/>
                </a:path>
              </a:pathLst>
            </a:custGeom>
            <a:solidFill>
              <a:srgbClr val="665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8" name="Google Shape;833;p70">
              <a:extLst>
                <a:ext uri="{FF2B5EF4-FFF2-40B4-BE49-F238E27FC236}">
                  <a16:creationId xmlns:a16="http://schemas.microsoft.com/office/drawing/2014/main" id="{A92A4530-EC3C-58A5-7972-95140F7A56EE}"/>
                </a:ext>
              </a:extLst>
            </p:cNvPr>
            <p:cNvSpPr/>
            <p:nvPr/>
          </p:nvSpPr>
          <p:spPr>
            <a:xfrm>
              <a:off x="5789125" y="3848550"/>
              <a:ext cx="254375" cy="58400"/>
            </a:xfrm>
            <a:custGeom>
              <a:avLst/>
              <a:gdLst/>
              <a:ahLst/>
              <a:cxnLst/>
              <a:rect l="l" t="t" r="r" b="b"/>
              <a:pathLst>
                <a:path w="10175" h="2336" extrusionOk="0">
                  <a:moveTo>
                    <a:pt x="1902" y="67"/>
                  </a:moveTo>
                  <a:cubicBezTo>
                    <a:pt x="1168" y="101"/>
                    <a:pt x="368" y="0"/>
                    <a:pt x="1" y="868"/>
                  </a:cubicBezTo>
                  <a:cubicBezTo>
                    <a:pt x="81" y="1048"/>
                    <a:pt x="197" y="1084"/>
                    <a:pt x="334" y="1084"/>
                  </a:cubicBezTo>
                  <a:cubicBezTo>
                    <a:pt x="426" y="1084"/>
                    <a:pt x="528" y="1068"/>
                    <a:pt x="634" y="1068"/>
                  </a:cubicBezTo>
                  <a:cubicBezTo>
                    <a:pt x="927" y="1056"/>
                    <a:pt x="1220" y="1048"/>
                    <a:pt x="1513" y="1048"/>
                  </a:cubicBezTo>
                  <a:cubicBezTo>
                    <a:pt x="2021" y="1048"/>
                    <a:pt x="2529" y="1071"/>
                    <a:pt x="3036" y="1135"/>
                  </a:cubicBezTo>
                  <a:cubicBezTo>
                    <a:pt x="5271" y="1368"/>
                    <a:pt x="7506" y="1802"/>
                    <a:pt x="9708" y="2335"/>
                  </a:cubicBezTo>
                  <a:cubicBezTo>
                    <a:pt x="10175" y="2102"/>
                    <a:pt x="10141" y="1802"/>
                    <a:pt x="9908" y="1435"/>
                  </a:cubicBezTo>
                  <a:cubicBezTo>
                    <a:pt x="7306" y="568"/>
                    <a:pt x="4604" y="201"/>
                    <a:pt x="1902" y="67"/>
                  </a:cubicBezTo>
                  <a:close/>
                </a:path>
              </a:pathLst>
            </a:custGeom>
            <a:solidFill>
              <a:srgbClr val="986E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9" name="Google Shape;834;p70">
              <a:extLst>
                <a:ext uri="{FF2B5EF4-FFF2-40B4-BE49-F238E27FC236}">
                  <a16:creationId xmlns:a16="http://schemas.microsoft.com/office/drawing/2014/main" id="{51AA6C79-F595-627B-4721-B42E53B39F9D}"/>
                </a:ext>
              </a:extLst>
            </p:cNvPr>
            <p:cNvSpPr/>
            <p:nvPr/>
          </p:nvSpPr>
          <p:spPr>
            <a:xfrm>
              <a:off x="6568850" y="3883300"/>
              <a:ext cx="1288450" cy="137775"/>
            </a:xfrm>
            <a:custGeom>
              <a:avLst/>
              <a:gdLst/>
              <a:ahLst/>
              <a:cxnLst/>
              <a:rect l="l" t="t" r="r" b="b"/>
              <a:pathLst>
                <a:path w="51538" h="5511" extrusionOk="0">
                  <a:moveTo>
                    <a:pt x="18760" y="0"/>
                  </a:moveTo>
                  <a:cubicBezTo>
                    <a:pt x="13883" y="0"/>
                    <a:pt x="9161" y="929"/>
                    <a:pt x="4570" y="2647"/>
                  </a:cubicBezTo>
                  <a:cubicBezTo>
                    <a:pt x="3003" y="3214"/>
                    <a:pt x="1435" y="3881"/>
                    <a:pt x="1" y="4815"/>
                  </a:cubicBezTo>
                  <a:cubicBezTo>
                    <a:pt x="1535" y="4281"/>
                    <a:pt x="3003" y="3681"/>
                    <a:pt x="4537" y="3180"/>
                  </a:cubicBezTo>
                  <a:cubicBezTo>
                    <a:pt x="8573" y="1813"/>
                    <a:pt x="12676" y="912"/>
                    <a:pt x="16979" y="745"/>
                  </a:cubicBezTo>
                  <a:cubicBezTo>
                    <a:pt x="17444" y="731"/>
                    <a:pt x="17909" y="725"/>
                    <a:pt x="18373" y="725"/>
                  </a:cubicBezTo>
                  <a:cubicBezTo>
                    <a:pt x="22366" y="725"/>
                    <a:pt x="26314" y="1218"/>
                    <a:pt x="30289" y="1846"/>
                  </a:cubicBezTo>
                  <a:cubicBezTo>
                    <a:pt x="36226" y="2780"/>
                    <a:pt x="42164" y="3948"/>
                    <a:pt x="48102" y="5015"/>
                  </a:cubicBezTo>
                  <a:cubicBezTo>
                    <a:pt x="49069" y="5214"/>
                    <a:pt x="50012" y="5510"/>
                    <a:pt x="51014" y="5510"/>
                  </a:cubicBezTo>
                  <a:cubicBezTo>
                    <a:pt x="51186" y="5510"/>
                    <a:pt x="51361" y="5502"/>
                    <a:pt x="51537" y="5482"/>
                  </a:cubicBezTo>
                  <a:cubicBezTo>
                    <a:pt x="48502" y="4782"/>
                    <a:pt x="45466" y="4048"/>
                    <a:pt x="42397" y="3414"/>
                  </a:cubicBezTo>
                  <a:cubicBezTo>
                    <a:pt x="39062" y="2713"/>
                    <a:pt x="35693" y="2080"/>
                    <a:pt x="32324" y="1446"/>
                  </a:cubicBezTo>
                  <a:cubicBezTo>
                    <a:pt x="28454" y="712"/>
                    <a:pt x="24551" y="245"/>
                    <a:pt x="20615" y="45"/>
                  </a:cubicBezTo>
                  <a:cubicBezTo>
                    <a:pt x="19994" y="15"/>
                    <a:pt x="19376" y="0"/>
                    <a:pt x="18760" y="0"/>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0" name="Google Shape;835;p70">
              <a:extLst>
                <a:ext uri="{FF2B5EF4-FFF2-40B4-BE49-F238E27FC236}">
                  <a16:creationId xmlns:a16="http://schemas.microsoft.com/office/drawing/2014/main" id="{8DAC7880-CF9F-B443-2413-667C14022C0A}"/>
                </a:ext>
              </a:extLst>
            </p:cNvPr>
            <p:cNvSpPr/>
            <p:nvPr/>
          </p:nvSpPr>
          <p:spPr>
            <a:xfrm>
              <a:off x="6568025" y="3982950"/>
              <a:ext cx="803925" cy="105800"/>
            </a:xfrm>
            <a:custGeom>
              <a:avLst/>
              <a:gdLst/>
              <a:ahLst/>
              <a:cxnLst/>
              <a:rect l="l" t="t" r="r" b="b"/>
              <a:pathLst>
                <a:path w="32157" h="4232" extrusionOk="0">
                  <a:moveTo>
                    <a:pt x="18432" y="0"/>
                  </a:moveTo>
                  <a:cubicBezTo>
                    <a:pt x="12165" y="0"/>
                    <a:pt x="6004" y="1171"/>
                    <a:pt x="0" y="4231"/>
                  </a:cubicBezTo>
                  <a:cubicBezTo>
                    <a:pt x="6421" y="1536"/>
                    <a:pt x="12993" y="477"/>
                    <a:pt x="19656" y="477"/>
                  </a:cubicBezTo>
                  <a:cubicBezTo>
                    <a:pt x="23793" y="477"/>
                    <a:pt x="27965" y="885"/>
                    <a:pt x="32156" y="1563"/>
                  </a:cubicBezTo>
                  <a:cubicBezTo>
                    <a:pt x="27540" y="611"/>
                    <a:pt x="22958" y="0"/>
                    <a:pt x="18432" y="0"/>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1" name="Google Shape;836;p70">
              <a:extLst>
                <a:ext uri="{FF2B5EF4-FFF2-40B4-BE49-F238E27FC236}">
                  <a16:creationId xmlns:a16="http://schemas.microsoft.com/office/drawing/2014/main" id="{F8A099F0-D360-0124-C722-C21C536200D5}"/>
                </a:ext>
              </a:extLst>
            </p:cNvPr>
            <p:cNvSpPr/>
            <p:nvPr/>
          </p:nvSpPr>
          <p:spPr>
            <a:xfrm>
              <a:off x="6658075" y="4079275"/>
              <a:ext cx="633825" cy="61175"/>
            </a:xfrm>
            <a:custGeom>
              <a:avLst/>
              <a:gdLst/>
              <a:ahLst/>
              <a:cxnLst/>
              <a:rect l="l" t="t" r="r" b="b"/>
              <a:pathLst>
                <a:path w="25353" h="2447" extrusionOk="0">
                  <a:moveTo>
                    <a:pt x="13349" y="1"/>
                  </a:moveTo>
                  <a:cubicBezTo>
                    <a:pt x="8869" y="1"/>
                    <a:pt x="4416" y="663"/>
                    <a:pt x="1" y="2446"/>
                  </a:cubicBezTo>
                  <a:cubicBezTo>
                    <a:pt x="4691" y="970"/>
                    <a:pt x="9412" y="426"/>
                    <a:pt x="14154" y="426"/>
                  </a:cubicBezTo>
                  <a:cubicBezTo>
                    <a:pt x="17876" y="426"/>
                    <a:pt x="21611" y="761"/>
                    <a:pt x="25352" y="1246"/>
                  </a:cubicBezTo>
                  <a:cubicBezTo>
                    <a:pt x="21334" y="524"/>
                    <a:pt x="17331" y="1"/>
                    <a:pt x="13349" y="1"/>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2" name="Google Shape;837;p70">
              <a:extLst>
                <a:ext uri="{FF2B5EF4-FFF2-40B4-BE49-F238E27FC236}">
                  <a16:creationId xmlns:a16="http://schemas.microsoft.com/office/drawing/2014/main" id="{2B9108A8-9C0B-BA13-00C2-8C4FBD2C6A73}"/>
                </a:ext>
              </a:extLst>
            </p:cNvPr>
            <p:cNvSpPr/>
            <p:nvPr/>
          </p:nvSpPr>
          <p:spPr>
            <a:xfrm>
              <a:off x="4968550" y="3846625"/>
              <a:ext cx="867300" cy="134550"/>
            </a:xfrm>
            <a:custGeom>
              <a:avLst/>
              <a:gdLst/>
              <a:ahLst/>
              <a:cxnLst/>
              <a:rect l="l" t="t" r="r" b="b"/>
              <a:pathLst>
                <a:path w="34692" h="5382" extrusionOk="0">
                  <a:moveTo>
                    <a:pt x="34175" y="0"/>
                  </a:moveTo>
                  <a:cubicBezTo>
                    <a:pt x="34052" y="0"/>
                    <a:pt x="33924" y="11"/>
                    <a:pt x="33791" y="11"/>
                  </a:cubicBezTo>
                  <a:cubicBezTo>
                    <a:pt x="30689" y="11"/>
                    <a:pt x="27620" y="11"/>
                    <a:pt x="24518" y="344"/>
                  </a:cubicBezTo>
                  <a:cubicBezTo>
                    <a:pt x="21516" y="645"/>
                    <a:pt x="18547" y="1078"/>
                    <a:pt x="15611" y="1612"/>
                  </a:cubicBezTo>
                  <a:cubicBezTo>
                    <a:pt x="12042" y="2246"/>
                    <a:pt x="8540" y="3180"/>
                    <a:pt x="5004" y="3980"/>
                  </a:cubicBezTo>
                  <a:cubicBezTo>
                    <a:pt x="3336" y="4347"/>
                    <a:pt x="1668" y="4814"/>
                    <a:pt x="0" y="5248"/>
                  </a:cubicBezTo>
                  <a:cubicBezTo>
                    <a:pt x="134" y="5337"/>
                    <a:pt x="267" y="5381"/>
                    <a:pt x="391" y="5381"/>
                  </a:cubicBezTo>
                  <a:cubicBezTo>
                    <a:pt x="452" y="5381"/>
                    <a:pt x="512" y="5370"/>
                    <a:pt x="567" y="5348"/>
                  </a:cubicBezTo>
                  <a:cubicBezTo>
                    <a:pt x="6471" y="3947"/>
                    <a:pt x="12376" y="2679"/>
                    <a:pt x="18380" y="1812"/>
                  </a:cubicBezTo>
                  <a:cubicBezTo>
                    <a:pt x="22333" y="1227"/>
                    <a:pt x="26309" y="945"/>
                    <a:pt x="30288" y="945"/>
                  </a:cubicBezTo>
                  <a:cubicBezTo>
                    <a:pt x="31078" y="945"/>
                    <a:pt x="31867" y="956"/>
                    <a:pt x="32657" y="978"/>
                  </a:cubicBezTo>
                  <a:cubicBezTo>
                    <a:pt x="32724" y="945"/>
                    <a:pt x="32790" y="945"/>
                    <a:pt x="32824" y="945"/>
                  </a:cubicBezTo>
                  <a:cubicBezTo>
                    <a:pt x="33391" y="544"/>
                    <a:pt x="34125" y="544"/>
                    <a:pt x="34692" y="144"/>
                  </a:cubicBezTo>
                  <a:cubicBezTo>
                    <a:pt x="34531" y="24"/>
                    <a:pt x="34359" y="0"/>
                    <a:pt x="34175" y="0"/>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3" name="Google Shape;838;p70">
              <a:extLst>
                <a:ext uri="{FF2B5EF4-FFF2-40B4-BE49-F238E27FC236}">
                  <a16:creationId xmlns:a16="http://schemas.microsoft.com/office/drawing/2014/main" id="{C4597BF9-5605-6624-A03A-ED0F7AC8339B}"/>
                </a:ext>
              </a:extLst>
            </p:cNvPr>
            <p:cNvSpPr/>
            <p:nvPr/>
          </p:nvSpPr>
          <p:spPr>
            <a:xfrm>
              <a:off x="5132000" y="4031975"/>
              <a:ext cx="656850" cy="60100"/>
            </a:xfrm>
            <a:custGeom>
              <a:avLst/>
              <a:gdLst/>
              <a:ahLst/>
              <a:cxnLst/>
              <a:rect l="l" t="t" r="r" b="b"/>
              <a:pathLst>
                <a:path w="26274" h="2404" extrusionOk="0">
                  <a:moveTo>
                    <a:pt x="21650" y="0"/>
                  </a:moveTo>
                  <a:cubicBezTo>
                    <a:pt x="19355" y="0"/>
                    <a:pt x="17052" y="131"/>
                    <a:pt x="14777" y="302"/>
                  </a:cubicBezTo>
                  <a:cubicBezTo>
                    <a:pt x="11775" y="502"/>
                    <a:pt x="8806" y="869"/>
                    <a:pt x="5838" y="1336"/>
                  </a:cubicBezTo>
                  <a:cubicBezTo>
                    <a:pt x="3903" y="1670"/>
                    <a:pt x="1935" y="1870"/>
                    <a:pt x="0" y="2404"/>
                  </a:cubicBezTo>
                  <a:cubicBezTo>
                    <a:pt x="6878" y="1534"/>
                    <a:pt x="13756" y="581"/>
                    <a:pt x="20700" y="581"/>
                  </a:cubicBezTo>
                  <a:cubicBezTo>
                    <a:pt x="22546" y="581"/>
                    <a:pt x="24396" y="649"/>
                    <a:pt x="26252" y="803"/>
                  </a:cubicBezTo>
                  <a:cubicBezTo>
                    <a:pt x="26273" y="212"/>
                    <a:pt x="26161" y="115"/>
                    <a:pt x="25941" y="115"/>
                  </a:cubicBezTo>
                  <a:cubicBezTo>
                    <a:pt x="25833" y="115"/>
                    <a:pt x="25699" y="138"/>
                    <a:pt x="25542" y="138"/>
                  </a:cubicBezTo>
                  <a:cubicBezTo>
                    <a:pt x="25513" y="138"/>
                    <a:pt x="25483" y="137"/>
                    <a:pt x="25452" y="135"/>
                  </a:cubicBezTo>
                  <a:cubicBezTo>
                    <a:pt x="24191" y="40"/>
                    <a:pt x="22921" y="0"/>
                    <a:pt x="21650" y="0"/>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4" name="Google Shape;839;p70">
              <a:extLst>
                <a:ext uri="{FF2B5EF4-FFF2-40B4-BE49-F238E27FC236}">
                  <a16:creationId xmlns:a16="http://schemas.microsoft.com/office/drawing/2014/main" id="{0A55D3AE-2686-F724-4619-10A9DFD0F051}"/>
                </a:ext>
              </a:extLst>
            </p:cNvPr>
            <p:cNvSpPr/>
            <p:nvPr/>
          </p:nvSpPr>
          <p:spPr>
            <a:xfrm>
              <a:off x="5222050" y="4120775"/>
              <a:ext cx="567100" cy="37175"/>
            </a:xfrm>
            <a:custGeom>
              <a:avLst/>
              <a:gdLst/>
              <a:ahLst/>
              <a:cxnLst/>
              <a:rect l="l" t="t" r="r" b="b"/>
              <a:pathLst>
                <a:path w="22684" h="1487" extrusionOk="0">
                  <a:moveTo>
                    <a:pt x="18213" y="0"/>
                  </a:moveTo>
                  <a:cubicBezTo>
                    <a:pt x="12110" y="0"/>
                    <a:pt x="6034" y="334"/>
                    <a:pt x="1" y="1487"/>
                  </a:cubicBezTo>
                  <a:cubicBezTo>
                    <a:pt x="5667" y="860"/>
                    <a:pt x="11333" y="497"/>
                    <a:pt x="17028" y="497"/>
                  </a:cubicBezTo>
                  <a:cubicBezTo>
                    <a:pt x="18910" y="497"/>
                    <a:pt x="20795" y="537"/>
                    <a:pt x="22684" y="620"/>
                  </a:cubicBezTo>
                  <a:cubicBezTo>
                    <a:pt x="22684" y="420"/>
                    <a:pt x="22684" y="253"/>
                    <a:pt x="22684" y="53"/>
                  </a:cubicBezTo>
                  <a:cubicBezTo>
                    <a:pt x="21192" y="20"/>
                    <a:pt x="19701" y="0"/>
                    <a:pt x="18213" y="0"/>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5" name="Google Shape;840;p70">
              <a:extLst>
                <a:ext uri="{FF2B5EF4-FFF2-40B4-BE49-F238E27FC236}">
                  <a16:creationId xmlns:a16="http://schemas.microsoft.com/office/drawing/2014/main" id="{3D1AF987-10E5-1364-BBCD-65FFEF93102D}"/>
                </a:ext>
              </a:extLst>
            </p:cNvPr>
            <p:cNvSpPr/>
            <p:nvPr/>
          </p:nvSpPr>
          <p:spPr>
            <a:xfrm>
              <a:off x="5318800" y="3954400"/>
              <a:ext cx="466175" cy="41775"/>
            </a:xfrm>
            <a:custGeom>
              <a:avLst/>
              <a:gdLst/>
              <a:ahLst/>
              <a:cxnLst/>
              <a:rect l="l" t="t" r="r" b="b"/>
              <a:pathLst>
                <a:path w="18647" h="1671" extrusionOk="0">
                  <a:moveTo>
                    <a:pt x="17861" y="0"/>
                  </a:moveTo>
                  <a:cubicBezTo>
                    <a:pt x="17756" y="0"/>
                    <a:pt x="17651" y="3"/>
                    <a:pt x="17546" y="3"/>
                  </a:cubicBezTo>
                  <a:cubicBezTo>
                    <a:pt x="17373" y="1"/>
                    <a:pt x="17201" y="1"/>
                    <a:pt x="17028" y="1"/>
                  </a:cubicBezTo>
                  <a:cubicBezTo>
                    <a:pt x="13468" y="1"/>
                    <a:pt x="9938" y="323"/>
                    <a:pt x="6438" y="737"/>
                  </a:cubicBezTo>
                  <a:cubicBezTo>
                    <a:pt x="4270" y="1004"/>
                    <a:pt x="2135" y="1370"/>
                    <a:pt x="0" y="1671"/>
                  </a:cubicBezTo>
                  <a:cubicBezTo>
                    <a:pt x="4939" y="1193"/>
                    <a:pt x="9856" y="567"/>
                    <a:pt x="14820" y="567"/>
                  </a:cubicBezTo>
                  <a:cubicBezTo>
                    <a:pt x="16092" y="567"/>
                    <a:pt x="17367" y="608"/>
                    <a:pt x="18647" y="703"/>
                  </a:cubicBezTo>
                  <a:cubicBezTo>
                    <a:pt x="18647" y="503"/>
                    <a:pt x="18647" y="303"/>
                    <a:pt x="18647" y="136"/>
                  </a:cubicBezTo>
                  <a:cubicBezTo>
                    <a:pt x="18385" y="17"/>
                    <a:pt x="18123" y="0"/>
                    <a:pt x="17861" y="0"/>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6" name="Google Shape;841;p70">
              <a:extLst>
                <a:ext uri="{FF2B5EF4-FFF2-40B4-BE49-F238E27FC236}">
                  <a16:creationId xmlns:a16="http://schemas.microsoft.com/office/drawing/2014/main" id="{12ED20AC-4C32-442E-119D-ADDC3CE150B5}"/>
                </a:ext>
              </a:extLst>
            </p:cNvPr>
            <p:cNvSpPr/>
            <p:nvPr/>
          </p:nvSpPr>
          <p:spPr>
            <a:xfrm>
              <a:off x="6031800" y="3884400"/>
              <a:ext cx="217675" cy="149300"/>
            </a:xfrm>
            <a:custGeom>
              <a:avLst/>
              <a:gdLst/>
              <a:ahLst/>
              <a:cxnLst/>
              <a:rect l="l" t="t" r="r" b="b"/>
              <a:pathLst>
                <a:path w="8707" h="5972" extrusionOk="0">
                  <a:moveTo>
                    <a:pt x="201" y="1"/>
                  </a:moveTo>
                  <a:lnTo>
                    <a:pt x="201" y="1"/>
                  </a:lnTo>
                  <a:cubicBezTo>
                    <a:pt x="234" y="301"/>
                    <a:pt x="201" y="635"/>
                    <a:pt x="1" y="901"/>
                  </a:cubicBezTo>
                  <a:cubicBezTo>
                    <a:pt x="34" y="968"/>
                    <a:pt x="34" y="1035"/>
                    <a:pt x="34" y="1102"/>
                  </a:cubicBezTo>
                  <a:cubicBezTo>
                    <a:pt x="3403" y="1902"/>
                    <a:pt x="6172" y="3737"/>
                    <a:pt x="8707" y="5972"/>
                  </a:cubicBezTo>
                  <a:cubicBezTo>
                    <a:pt x="6605" y="2936"/>
                    <a:pt x="3636" y="1168"/>
                    <a:pt x="201" y="1"/>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7" name="Google Shape;842;p70">
              <a:extLst>
                <a:ext uri="{FF2B5EF4-FFF2-40B4-BE49-F238E27FC236}">
                  <a16:creationId xmlns:a16="http://schemas.microsoft.com/office/drawing/2014/main" id="{D48E124C-9C41-5E76-97AD-39B1D68C4482}"/>
                </a:ext>
              </a:extLst>
            </p:cNvPr>
            <p:cNvSpPr/>
            <p:nvPr/>
          </p:nvSpPr>
          <p:spPr>
            <a:xfrm>
              <a:off x="5845000" y="4127100"/>
              <a:ext cx="140125" cy="31700"/>
            </a:xfrm>
            <a:custGeom>
              <a:avLst/>
              <a:gdLst/>
              <a:ahLst/>
              <a:cxnLst/>
              <a:rect l="l" t="t" r="r" b="b"/>
              <a:pathLst>
                <a:path w="5605" h="1268" extrusionOk="0">
                  <a:moveTo>
                    <a:pt x="1613" y="0"/>
                  </a:moveTo>
                  <a:cubicBezTo>
                    <a:pt x="1267" y="0"/>
                    <a:pt x="918" y="38"/>
                    <a:pt x="568" y="133"/>
                  </a:cubicBezTo>
                  <a:cubicBezTo>
                    <a:pt x="301" y="167"/>
                    <a:pt x="101" y="300"/>
                    <a:pt x="1" y="533"/>
                  </a:cubicBezTo>
                  <a:cubicBezTo>
                    <a:pt x="1869" y="767"/>
                    <a:pt x="3737" y="1034"/>
                    <a:pt x="5605" y="1267"/>
                  </a:cubicBezTo>
                  <a:cubicBezTo>
                    <a:pt x="5304" y="1034"/>
                    <a:pt x="5004" y="800"/>
                    <a:pt x="4704" y="533"/>
                  </a:cubicBezTo>
                  <a:cubicBezTo>
                    <a:pt x="4659" y="556"/>
                    <a:pt x="4617" y="565"/>
                    <a:pt x="4577" y="565"/>
                  </a:cubicBezTo>
                  <a:cubicBezTo>
                    <a:pt x="4442" y="565"/>
                    <a:pt x="4333" y="459"/>
                    <a:pt x="4204" y="433"/>
                  </a:cubicBezTo>
                  <a:cubicBezTo>
                    <a:pt x="3344" y="242"/>
                    <a:pt x="2485" y="0"/>
                    <a:pt x="1613" y="0"/>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8" name="Google Shape;843;p70">
              <a:extLst>
                <a:ext uri="{FF2B5EF4-FFF2-40B4-BE49-F238E27FC236}">
                  <a16:creationId xmlns:a16="http://schemas.microsoft.com/office/drawing/2014/main" id="{A8533E7E-3D20-BC3A-9455-8A736CDB48A1}"/>
                </a:ext>
              </a:extLst>
            </p:cNvPr>
            <p:cNvSpPr/>
            <p:nvPr/>
          </p:nvSpPr>
          <p:spPr>
            <a:xfrm>
              <a:off x="5542275" y="2440275"/>
              <a:ext cx="2090700" cy="1606775"/>
            </a:xfrm>
            <a:custGeom>
              <a:avLst/>
              <a:gdLst/>
              <a:ahLst/>
              <a:cxnLst/>
              <a:rect l="l" t="t" r="r" b="b"/>
              <a:pathLst>
                <a:path w="83628" h="64271" extrusionOk="0">
                  <a:moveTo>
                    <a:pt x="17063" y="0"/>
                  </a:moveTo>
                  <a:cubicBezTo>
                    <a:pt x="16874" y="0"/>
                    <a:pt x="16663" y="70"/>
                    <a:pt x="16413" y="225"/>
                  </a:cubicBezTo>
                  <a:cubicBezTo>
                    <a:pt x="13344" y="2193"/>
                    <a:pt x="10242" y="4127"/>
                    <a:pt x="7139" y="6062"/>
                  </a:cubicBezTo>
                  <a:cubicBezTo>
                    <a:pt x="4771" y="7530"/>
                    <a:pt x="2369" y="9031"/>
                    <a:pt x="1" y="10499"/>
                  </a:cubicBezTo>
                  <a:cubicBezTo>
                    <a:pt x="1602" y="12000"/>
                    <a:pt x="3237" y="13501"/>
                    <a:pt x="4804" y="15035"/>
                  </a:cubicBezTo>
                  <a:cubicBezTo>
                    <a:pt x="7073" y="17237"/>
                    <a:pt x="9341" y="19472"/>
                    <a:pt x="11476" y="21807"/>
                  </a:cubicBezTo>
                  <a:cubicBezTo>
                    <a:pt x="13110" y="23608"/>
                    <a:pt x="14778" y="25376"/>
                    <a:pt x="16379" y="27177"/>
                  </a:cubicBezTo>
                  <a:cubicBezTo>
                    <a:pt x="19815" y="31113"/>
                    <a:pt x="23084" y="35183"/>
                    <a:pt x="26086" y="39486"/>
                  </a:cubicBezTo>
                  <a:cubicBezTo>
                    <a:pt x="28254" y="42588"/>
                    <a:pt x="30389" y="45724"/>
                    <a:pt x="31957" y="49193"/>
                  </a:cubicBezTo>
                  <a:cubicBezTo>
                    <a:pt x="33191" y="51895"/>
                    <a:pt x="33992" y="54664"/>
                    <a:pt x="34325" y="57599"/>
                  </a:cubicBezTo>
                  <a:cubicBezTo>
                    <a:pt x="34325" y="57833"/>
                    <a:pt x="34225" y="58199"/>
                    <a:pt x="34559" y="58266"/>
                  </a:cubicBezTo>
                  <a:lnTo>
                    <a:pt x="34559" y="64270"/>
                  </a:lnTo>
                  <a:cubicBezTo>
                    <a:pt x="36293" y="61869"/>
                    <a:pt x="37928" y="59634"/>
                    <a:pt x="39562" y="57366"/>
                  </a:cubicBezTo>
                  <a:cubicBezTo>
                    <a:pt x="39578" y="57367"/>
                    <a:pt x="39594" y="57367"/>
                    <a:pt x="39609" y="57367"/>
                  </a:cubicBezTo>
                  <a:cubicBezTo>
                    <a:pt x="39976" y="57367"/>
                    <a:pt x="40137" y="56988"/>
                    <a:pt x="40330" y="56732"/>
                  </a:cubicBezTo>
                  <a:cubicBezTo>
                    <a:pt x="43232" y="52896"/>
                    <a:pt x="46334" y="49226"/>
                    <a:pt x="49603" y="45690"/>
                  </a:cubicBezTo>
                  <a:cubicBezTo>
                    <a:pt x="53439" y="41521"/>
                    <a:pt x="57642" y="37751"/>
                    <a:pt x="62345" y="34583"/>
                  </a:cubicBezTo>
                  <a:lnTo>
                    <a:pt x="62345" y="34616"/>
                  </a:lnTo>
                  <a:cubicBezTo>
                    <a:pt x="63046" y="34082"/>
                    <a:pt x="63846" y="33715"/>
                    <a:pt x="64547" y="33215"/>
                  </a:cubicBezTo>
                  <a:cubicBezTo>
                    <a:pt x="69417" y="30046"/>
                    <a:pt x="74554" y="27377"/>
                    <a:pt x="79858" y="24976"/>
                  </a:cubicBezTo>
                  <a:cubicBezTo>
                    <a:pt x="79958" y="24942"/>
                    <a:pt x="80225" y="24809"/>
                    <a:pt x="80558" y="24642"/>
                  </a:cubicBezTo>
                  <a:cubicBezTo>
                    <a:pt x="81793" y="24008"/>
                    <a:pt x="82827" y="23541"/>
                    <a:pt x="83627" y="23208"/>
                  </a:cubicBezTo>
                  <a:lnTo>
                    <a:pt x="83627" y="23208"/>
                  </a:lnTo>
                  <a:cubicBezTo>
                    <a:pt x="82460" y="23541"/>
                    <a:pt x="80592" y="24142"/>
                    <a:pt x="78323" y="24842"/>
                  </a:cubicBezTo>
                  <a:cubicBezTo>
                    <a:pt x="76422" y="25409"/>
                    <a:pt x="73487" y="26310"/>
                    <a:pt x="69984" y="27544"/>
                  </a:cubicBezTo>
                  <a:cubicBezTo>
                    <a:pt x="58209" y="31781"/>
                    <a:pt x="49770" y="34883"/>
                    <a:pt x="42698" y="42121"/>
                  </a:cubicBezTo>
                  <a:cubicBezTo>
                    <a:pt x="40997" y="43889"/>
                    <a:pt x="38562" y="46725"/>
                    <a:pt x="36293" y="50794"/>
                  </a:cubicBezTo>
                  <a:cubicBezTo>
                    <a:pt x="36027" y="43255"/>
                    <a:pt x="35059" y="37118"/>
                    <a:pt x="34159" y="32781"/>
                  </a:cubicBezTo>
                  <a:cubicBezTo>
                    <a:pt x="33391" y="29012"/>
                    <a:pt x="32791" y="26177"/>
                    <a:pt x="31390" y="22407"/>
                  </a:cubicBezTo>
                  <a:cubicBezTo>
                    <a:pt x="29422" y="17137"/>
                    <a:pt x="26653" y="12300"/>
                    <a:pt x="23351" y="7730"/>
                  </a:cubicBezTo>
                  <a:cubicBezTo>
                    <a:pt x="21616" y="5328"/>
                    <a:pt x="19782" y="2927"/>
                    <a:pt x="17947" y="592"/>
                  </a:cubicBezTo>
                  <a:cubicBezTo>
                    <a:pt x="17668" y="227"/>
                    <a:pt x="17403" y="0"/>
                    <a:pt x="1706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9" name="Google Shape;844;p70">
              <a:extLst>
                <a:ext uri="{FF2B5EF4-FFF2-40B4-BE49-F238E27FC236}">
                  <a16:creationId xmlns:a16="http://schemas.microsoft.com/office/drawing/2014/main" id="{56942F65-EB81-EC84-FFB8-034F1F20A47B}"/>
                </a:ext>
              </a:extLst>
            </p:cNvPr>
            <p:cNvSpPr/>
            <p:nvPr/>
          </p:nvSpPr>
          <p:spPr>
            <a:xfrm>
              <a:off x="4916850" y="3048800"/>
              <a:ext cx="1384325" cy="812575"/>
            </a:xfrm>
            <a:custGeom>
              <a:avLst/>
              <a:gdLst/>
              <a:ahLst/>
              <a:cxnLst/>
              <a:rect l="l" t="t" r="r" b="b"/>
              <a:pathLst>
                <a:path w="55373" h="32503" extrusionOk="0">
                  <a:moveTo>
                    <a:pt x="21649" y="1"/>
                  </a:moveTo>
                  <a:cubicBezTo>
                    <a:pt x="21549" y="134"/>
                    <a:pt x="21482" y="268"/>
                    <a:pt x="21349" y="368"/>
                  </a:cubicBezTo>
                  <a:cubicBezTo>
                    <a:pt x="19914" y="1335"/>
                    <a:pt x="18547" y="2369"/>
                    <a:pt x="17179" y="3370"/>
                  </a:cubicBezTo>
                  <a:cubicBezTo>
                    <a:pt x="14077" y="5672"/>
                    <a:pt x="11275" y="8273"/>
                    <a:pt x="8439" y="10909"/>
                  </a:cubicBezTo>
                  <a:cubicBezTo>
                    <a:pt x="5637" y="13511"/>
                    <a:pt x="3002" y="16346"/>
                    <a:pt x="367" y="19148"/>
                  </a:cubicBezTo>
                  <a:cubicBezTo>
                    <a:pt x="200" y="19315"/>
                    <a:pt x="0" y="19481"/>
                    <a:pt x="0" y="19782"/>
                  </a:cubicBezTo>
                  <a:cubicBezTo>
                    <a:pt x="176" y="20016"/>
                    <a:pt x="428" y="20121"/>
                    <a:pt x="712" y="20121"/>
                  </a:cubicBezTo>
                  <a:cubicBezTo>
                    <a:pt x="752" y="20121"/>
                    <a:pt x="793" y="20119"/>
                    <a:pt x="834" y="20115"/>
                  </a:cubicBezTo>
                  <a:cubicBezTo>
                    <a:pt x="893" y="20113"/>
                    <a:pt x="953" y="20112"/>
                    <a:pt x="1012" y="20112"/>
                  </a:cubicBezTo>
                  <a:cubicBezTo>
                    <a:pt x="1849" y="20112"/>
                    <a:pt x="2661" y="20320"/>
                    <a:pt x="3503" y="20382"/>
                  </a:cubicBezTo>
                  <a:cubicBezTo>
                    <a:pt x="7105" y="20649"/>
                    <a:pt x="10674" y="20983"/>
                    <a:pt x="14244" y="21316"/>
                  </a:cubicBezTo>
                  <a:cubicBezTo>
                    <a:pt x="18280" y="21683"/>
                    <a:pt x="22283" y="22083"/>
                    <a:pt x="26285" y="22617"/>
                  </a:cubicBezTo>
                  <a:cubicBezTo>
                    <a:pt x="31623" y="23284"/>
                    <a:pt x="36960" y="24185"/>
                    <a:pt x="42163" y="25619"/>
                  </a:cubicBezTo>
                  <a:cubicBezTo>
                    <a:pt x="45766" y="26620"/>
                    <a:pt x="49269" y="27888"/>
                    <a:pt x="52271" y="30223"/>
                  </a:cubicBezTo>
                  <a:cubicBezTo>
                    <a:pt x="52971" y="30790"/>
                    <a:pt x="53572" y="31457"/>
                    <a:pt x="54239" y="32091"/>
                  </a:cubicBezTo>
                  <a:cubicBezTo>
                    <a:pt x="54401" y="32253"/>
                    <a:pt x="54629" y="32503"/>
                    <a:pt x="54852" y="32503"/>
                  </a:cubicBezTo>
                  <a:cubicBezTo>
                    <a:pt x="54904" y="32503"/>
                    <a:pt x="54955" y="32489"/>
                    <a:pt x="55006" y="32457"/>
                  </a:cubicBezTo>
                  <a:cubicBezTo>
                    <a:pt x="55373" y="32191"/>
                    <a:pt x="55106" y="31824"/>
                    <a:pt x="54973" y="31523"/>
                  </a:cubicBezTo>
                  <a:cubicBezTo>
                    <a:pt x="54706" y="30990"/>
                    <a:pt x="54406" y="30456"/>
                    <a:pt x="54039" y="30022"/>
                  </a:cubicBezTo>
                  <a:cubicBezTo>
                    <a:pt x="53905" y="29889"/>
                    <a:pt x="53772" y="29756"/>
                    <a:pt x="53638" y="29655"/>
                  </a:cubicBezTo>
                  <a:cubicBezTo>
                    <a:pt x="53605" y="29522"/>
                    <a:pt x="53538" y="29422"/>
                    <a:pt x="53505" y="29355"/>
                  </a:cubicBezTo>
                  <a:cubicBezTo>
                    <a:pt x="51036" y="25319"/>
                    <a:pt x="48134" y="21616"/>
                    <a:pt x="44899" y="18181"/>
                  </a:cubicBezTo>
                  <a:cubicBezTo>
                    <a:pt x="42731" y="15846"/>
                    <a:pt x="40462" y="13611"/>
                    <a:pt x="38027" y="11576"/>
                  </a:cubicBezTo>
                  <a:cubicBezTo>
                    <a:pt x="34558" y="8674"/>
                    <a:pt x="30955" y="6005"/>
                    <a:pt x="27253" y="3437"/>
                  </a:cubicBezTo>
                  <a:cubicBezTo>
                    <a:pt x="26252" y="2770"/>
                    <a:pt x="25251" y="2069"/>
                    <a:pt x="24251" y="1402"/>
                  </a:cubicBezTo>
                  <a:cubicBezTo>
                    <a:pt x="24251" y="1469"/>
                    <a:pt x="24251" y="1535"/>
                    <a:pt x="24217" y="1602"/>
                  </a:cubicBezTo>
                  <a:cubicBezTo>
                    <a:pt x="23517" y="835"/>
                    <a:pt x="22716" y="201"/>
                    <a:pt x="21649" y="1"/>
                  </a:cubicBezTo>
                  <a:close/>
                </a:path>
              </a:pathLst>
            </a:custGeom>
            <a:solidFill>
              <a:srgbClr val="F7F7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40" name="Google Shape;845;p70">
              <a:extLst>
                <a:ext uri="{FF2B5EF4-FFF2-40B4-BE49-F238E27FC236}">
                  <a16:creationId xmlns:a16="http://schemas.microsoft.com/office/drawing/2014/main" id="{E670FD4E-C984-0C38-8553-75946049B2E9}"/>
                </a:ext>
              </a:extLst>
            </p:cNvPr>
            <p:cNvSpPr/>
            <p:nvPr/>
          </p:nvSpPr>
          <p:spPr>
            <a:xfrm>
              <a:off x="4636650" y="3556550"/>
              <a:ext cx="1722075" cy="527425"/>
            </a:xfrm>
            <a:custGeom>
              <a:avLst/>
              <a:gdLst/>
              <a:ahLst/>
              <a:cxnLst/>
              <a:rect l="l" t="t" r="r" b="b"/>
              <a:pathLst>
                <a:path w="68883" h="21097" extrusionOk="0">
                  <a:moveTo>
                    <a:pt x="14942" y="1"/>
                  </a:moveTo>
                  <a:cubicBezTo>
                    <a:pt x="14743" y="1"/>
                    <a:pt x="14552" y="46"/>
                    <a:pt x="14377" y="206"/>
                  </a:cubicBezTo>
                  <a:cubicBezTo>
                    <a:pt x="14377" y="406"/>
                    <a:pt x="14277" y="572"/>
                    <a:pt x="14143" y="706"/>
                  </a:cubicBezTo>
                  <a:cubicBezTo>
                    <a:pt x="11542" y="3341"/>
                    <a:pt x="9140" y="6143"/>
                    <a:pt x="6671" y="8912"/>
                  </a:cubicBezTo>
                  <a:cubicBezTo>
                    <a:pt x="4437" y="11447"/>
                    <a:pt x="2135" y="13949"/>
                    <a:pt x="0" y="16617"/>
                  </a:cubicBezTo>
                  <a:cubicBezTo>
                    <a:pt x="3536" y="16217"/>
                    <a:pt x="7038" y="15550"/>
                    <a:pt x="10541" y="14883"/>
                  </a:cubicBezTo>
                  <a:cubicBezTo>
                    <a:pt x="16612" y="13682"/>
                    <a:pt x="22650" y="12314"/>
                    <a:pt x="28687" y="11080"/>
                  </a:cubicBezTo>
                  <a:cubicBezTo>
                    <a:pt x="32857" y="10246"/>
                    <a:pt x="37060" y="9646"/>
                    <a:pt x="41296" y="9379"/>
                  </a:cubicBezTo>
                  <a:cubicBezTo>
                    <a:pt x="42267" y="9325"/>
                    <a:pt x="43240" y="9298"/>
                    <a:pt x="44214" y="9298"/>
                  </a:cubicBezTo>
                  <a:cubicBezTo>
                    <a:pt x="46856" y="9298"/>
                    <a:pt x="49505" y="9498"/>
                    <a:pt x="52137" y="9913"/>
                  </a:cubicBezTo>
                  <a:cubicBezTo>
                    <a:pt x="55740" y="10480"/>
                    <a:pt x="59142" y="11580"/>
                    <a:pt x="62078" y="13782"/>
                  </a:cubicBezTo>
                  <a:cubicBezTo>
                    <a:pt x="64579" y="15650"/>
                    <a:pt x="66581" y="17852"/>
                    <a:pt x="67715" y="20787"/>
                  </a:cubicBezTo>
                  <a:cubicBezTo>
                    <a:pt x="67814" y="21023"/>
                    <a:pt x="67970" y="21097"/>
                    <a:pt x="68144" y="21097"/>
                  </a:cubicBezTo>
                  <a:cubicBezTo>
                    <a:pt x="68264" y="21097"/>
                    <a:pt x="68393" y="21061"/>
                    <a:pt x="68516" y="21020"/>
                  </a:cubicBezTo>
                  <a:cubicBezTo>
                    <a:pt x="68849" y="20820"/>
                    <a:pt x="68883" y="20487"/>
                    <a:pt x="68849" y="20120"/>
                  </a:cubicBezTo>
                  <a:cubicBezTo>
                    <a:pt x="68749" y="19453"/>
                    <a:pt x="68682" y="18752"/>
                    <a:pt x="68349" y="18118"/>
                  </a:cubicBezTo>
                  <a:cubicBezTo>
                    <a:pt x="68215" y="17918"/>
                    <a:pt x="68115" y="17718"/>
                    <a:pt x="68015" y="17518"/>
                  </a:cubicBezTo>
                  <a:cubicBezTo>
                    <a:pt x="67348" y="14382"/>
                    <a:pt x="65513" y="11947"/>
                    <a:pt x="63078" y="9913"/>
                  </a:cubicBezTo>
                  <a:cubicBezTo>
                    <a:pt x="60977" y="8178"/>
                    <a:pt x="58408" y="7144"/>
                    <a:pt x="55840" y="6243"/>
                  </a:cubicBezTo>
                  <a:cubicBezTo>
                    <a:pt x="50503" y="4409"/>
                    <a:pt x="44999" y="3408"/>
                    <a:pt x="39462" y="2641"/>
                  </a:cubicBezTo>
                  <a:cubicBezTo>
                    <a:pt x="36559" y="2240"/>
                    <a:pt x="33624" y="1873"/>
                    <a:pt x="30689" y="1640"/>
                  </a:cubicBezTo>
                  <a:cubicBezTo>
                    <a:pt x="27686" y="1406"/>
                    <a:pt x="24684" y="1073"/>
                    <a:pt x="21649" y="773"/>
                  </a:cubicBezTo>
                  <a:cubicBezTo>
                    <a:pt x="20664" y="744"/>
                    <a:pt x="19679" y="550"/>
                    <a:pt x="18674" y="550"/>
                  </a:cubicBezTo>
                  <a:cubicBezTo>
                    <a:pt x="18488" y="550"/>
                    <a:pt x="18301" y="557"/>
                    <a:pt x="18113" y="572"/>
                  </a:cubicBezTo>
                  <a:cubicBezTo>
                    <a:pt x="18113" y="572"/>
                    <a:pt x="18113" y="572"/>
                    <a:pt x="18113" y="606"/>
                  </a:cubicBezTo>
                  <a:cubicBezTo>
                    <a:pt x="18080" y="572"/>
                    <a:pt x="18080" y="506"/>
                    <a:pt x="18046" y="472"/>
                  </a:cubicBezTo>
                  <a:cubicBezTo>
                    <a:pt x="17246" y="172"/>
                    <a:pt x="16412" y="206"/>
                    <a:pt x="15611" y="72"/>
                  </a:cubicBezTo>
                  <a:cubicBezTo>
                    <a:pt x="15385" y="55"/>
                    <a:pt x="15159" y="1"/>
                    <a:pt x="14942" y="1"/>
                  </a:cubicBezTo>
                  <a:close/>
                </a:path>
              </a:pathLst>
            </a:custGeom>
            <a:solidFill>
              <a:srgbClr val="F7F7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41" name="Google Shape;846;p70">
              <a:extLst>
                <a:ext uri="{FF2B5EF4-FFF2-40B4-BE49-F238E27FC236}">
                  <a16:creationId xmlns:a16="http://schemas.microsoft.com/office/drawing/2014/main" id="{850BD838-B5D3-24A6-3140-D834361C36AA}"/>
                </a:ext>
              </a:extLst>
            </p:cNvPr>
            <p:cNvSpPr/>
            <p:nvPr/>
          </p:nvSpPr>
          <p:spPr>
            <a:xfrm>
              <a:off x="5317950" y="2758600"/>
              <a:ext cx="1082475" cy="1322650"/>
            </a:xfrm>
            <a:custGeom>
              <a:avLst/>
              <a:gdLst/>
              <a:ahLst/>
              <a:cxnLst/>
              <a:rect l="l" t="t" r="r" b="b"/>
              <a:pathLst>
                <a:path w="43299" h="52906" extrusionOk="0">
                  <a:moveTo>
                    <a:pt x="11109" y="1"/>
                  </a:moveTo>
                  <a:cubicBezTo>
                    <a:pt x="11109" y="1"/>
                    <a:pt x="11042" y="34"/>
                    <a:pt x="11009" y="34"/>
                  </a:cubicBezTo>
                  <a:cubicBezTo>
                    <a:pt x="10909" y="267"/>
                    <a:pt x="10742" y="434"/>
                    <a:pt x="10508" y="534"/>
                  </a:cubicBezTo>
                  <a:cubicBezTo>
                    <a:pt x="6806" y="2536"/>
                    <a:pt x="3403" y="5004"/>
                    <a:pt x="1" y="7473"/>
                  </a:cubicBezTo>
                  <a:cubicBezTo>
                    <a:pt x="268" y="7873"/>
                    <a:pt x="701" y="8106"/>
                    <a:pt x="1102" y="8340"/>
                  </a:cubicBezTo>
                  <a:cubicBezTo>
                    <a:pt x="7506" y="12409"/>
                    <a:pt x="13877" y="16579"/>
                    <a:pt x="19948" y="21216"/>
                  </a:cubicBezTo>
                  <a:cubicBezTo>
                    <a:pt x="23885" y="24251"/>
                    <a:pt x="27487" y="27654"/>
                    <a:pt x="30756" y="31423"/>
                  </a:cubicBezTo>
                  <a:cubicBezTo>
                    <a:pt x="34025" y="35192"/>
                    <a:pt x="36961" y="39162"/>
                    <a:pt x="39329" y="43565"/>
                  </a:cubicBezTo>
                  <a:cubicBezTo>
                    <a:pt x="40763" y="46267"/>
                    <a:pt x="42031" y="49036"/>
                    <a:pt x="42164" y="52171"/>
                  </a:cubicBezTo>
                  <a:cubicBezTo>
                    <a:pt x="42164" y="52471"/>
                    <a:pt x="42131" y="52905"/>
                    <a:pt x="42665" y="52905"/>
                  </a:cubicBezTo>
                  <a:cubicBezTo>
                    <a:pt x="42998" y="52705"/>
                    <a:pt x="42998" y="52338"/>
                    <a:pt x="43065" y="52038"/>
                  </a:cubicBezTo>
                  <a:cubicBezTo>
                    <a:pt x="43298" y="50737"/>
                    <a:pt x="43232" y="49469"/>
                    <a:pt x="43165" y="48168"/>
                  </a:cubicBezTo>
                  <a:cubicBezTo>
                    <a:pt x="43098" y="47902"/>
                    <a:pt x="42998" y="47635"/>
                    <a:pt x="42931" y="47368"/>
                  </a:cubicBezTo>
                  <a:cubicBezTo>
                    <a:pt x="42998" y="43832"/>
                    <a:pt x="42264" y="40396"/>
                    <a:pt x="40863" y="37127"/>
                  </a:cubicBezTo>
                  <a:cubicBezTo>
                    <a:pt x="38795" y="32257"/>
                    <a:pt x="35626" y="28087"/>
                    <a:pt x="32491" y="23851"/>
                  </a:cubicBezTo>
                  <a:cubicBezTo>
                    <a:pt x="29956" y="20415"/>
                    <a:pt x="27287" y="17079"/>
                    <a:pt x="24485" y="13877"/>
                  </a:cubicBezTo>
                  <a:cubicBezTo>
                    <a:pt x="22017" y="11042"/>
                    <a:pt x="19515" y="8240"/>
                    <a:pt x="16813" y="5638"/>
                  </a:cubicBezTo>
                  <a:cubicBezTo>
                    <a:pt x="15879" y="4637"/>
                    <a:pt x="14945" y="3603"/>
                    <a:pt x="13877" y="2736"/>
                  </a:cubicBezTo>
                  <a:cubicBezTo>
                    <a:pt x="13911" y="2703"/>
                    <a:pt x="13911" y="2669"/>
                    <a:pt x="13911" y="2636"/>
                  </a:cubicBezTo>
                  <a:cubicBezTo>
                    <a:pt x="13244" y="1502"/>
                    <a:pt x="12176" y="734"/>
                    <a:pt x="11109" y="1"/>
                  </a:cubicBezTo>
                  <a:close/>
                </a:path>
              </a:pathLst>
            </a:custGeom>
            <a:solidFill>
              <a:srgbClr val="F7F7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42" name="Google Shape;847;p70">
              <a:extLst>
                <a:ext uri="{FF2B5EF4-FFF2-40B4-BE49-F238E27FC236}">
                  <a16:creationId xmlns:a16="http://schemas.microsoft.com/office/drawing/2014/main" id="{2F44FB34-6C0A-0823-2AB4-16CB880D7516}"/>
                </a:ext>
              </a:extLst>
            </p:cNvPr>
            <p:cNvSpPr/>
            <p:nvPr/>
          </p:nvSpPr>
          <p:spPr>
            <a:xfrm>
              <a:off x="6401225" y="3495475"/>
              <a:ext cx="1623700" cy="595800"/>
            </a:xfrm>
            <a:custGeom>
              <a:avLst/>
              <a:gdLst/>
              <a:ahLst/>
              <a:cxnLst/>
              <a:rect l="l" t="t" r="r" b="b"/>
              <a:pathLst>
                <a:path w="64948" h="23832" extrusionOk="0">
                  <a:moveTo>
                    <a:pt x="31296" y="1"/>
                  </a:moveTo>
                  <a:cubicBezTo>
                    <a:pt x="29430" y="1"/>
                    <a:pt x="27569" y="92"/>
                    <a:pt x="25719" y="414"/>
                  </a:cubicBezTo>
                  <a:cubicBezTo>
                    <a:pt x="22417" y="947"/>
                    <a:pt x="19281" y="1848"/>
                    <a:pt x="16312" y="3416"/>
                  </a:cubicBezTo>
                  <a:cubicBezTo>
                    <a:pt x="16079" y="3549"/>
                    <a:pt x="14711" y="4517"/>
                    <a:pt x="14678" y="4517"/>
                  </a:cubicBezTo>
                  <a:cubicBezTo>
                    <a:pt x="14444" y="4750"/>
                    <a:pt x="14211" y="4917"/>
                    <a:pt x="14011" y="5150"/>
                  </a:cubicBezTo>
                  <a:cubicBezTo>
                    <a:pt x="12310" y="7185"/>
                    <a:pt x="10575" y="9153"/>
                    <a:pt x="8907" y="11221"/>
                  </a:cubicBezTo>
                  <a:cubicBezTo>
                    <a:pt x="6906" y="13757"/>
                    <a:pt x="4904" y="16325"/>
                    <a:pt x="3103" y="19060"/>
                  </a:cubicBezTo>
                  <a:cubicBezTo>
                    <a:pt x="1935" y="20495"/>
                    <a:pt x="901" y="22062"/>
                    <a:pt x="1" y="23730"/>
                  </a:cubicBezTo>
                  <a:cubicBezTo>
                    <a:pt x="65" y="23795"/>
                    <a:pt x="144" y="23832"/>
                    <a:pt x="227" y="23832"/>
                  </a:cubicBezTo>
                  <a:cubicBezTo>
                    <a:pt x="273" y="23832"/>
                    <a:pt x="320" y="23821"/>
                    <a:pt x="368" y="23797"/>
                  </a:cubicBezTo>
                  <a:cubicBezTo>
                    <a:pt x="635" y="23430"/>
                    <a:pt x="868" y="22996"/>
                    <a:pt x="1168" y="22663"/>
                  </a:cubicBezTo>
                  <a:cubicBezTo>
                    <a:pt x="3503" y="20161"/>
                    <a:pt x="6172" y="18193"/>
                    <a:pt x="9274" y="16759"/>
                  </a:cubicBezTo>
                  <a:cubicBezTo>
                    <a:pt x="13677" y="14724"/>
                    <a:pt x="18347" y="13790"/>
                    <a:pt x="23151" y="13456"/>
                  </a:cubicBezTo>
                  <a:cubicBezTo>
                    <a:pt x="23801" y="13390"/>
                    <a:pt x="24452" y="13356"/>
                    <a:pt x="25102" y="13356"/>
                  </a:cubicBezTo>
                  <a:cubicBezTo>
                    <a:pt x="25752" y="13356"/>
                    <a:pt x="26403" y="13390"/>
                    <a:pt x="27053" y="13456"/>
                  </a:cubicBezTo>
                  <a:cubicBezTo>
                    <a:pt x="29021" y="13456"/>
                    <a:pt x="30956" y="13690"/>
                    <a:pt x="32891" y="13823"/>
                  </a:cubicBezTo>
                  <a:cubicBezTo>
                    <a:pt x="36827" y="14057"/>
                    <a:pt x="40630" y="14957"/>
                    <a:pt x="44499" y="15591"/>
                  </a:cubicBezTo>
                  <a:cubicBezTo>
                    <a:pt x="46334" y="15891"/>
                    <a:pt x="48135" y="16492"/>
                    <a:pt x="50036" y="16659"/>
                  </a:cubicBezTo>
                  <a:cubicBezTo>
                    <a:pt x="50804" y="16959"/>
                    <a:pt x="51638" y="16992"/>
                    <a:pt x="52472" y="17126"/>
                  </a:cubicBezTo>
                  <a:cubicBezTo>
                    <a:pt x="56608" y="17926"/>
                    <a:pt x="60777" y="18593"/>
                    <a:pt x="64947" y="19060"/>
                  </a:cubicBezTo>
                  <a:cubicBezTo>
                    <a:pt x="64880" y="18693"/>
                    <a:pt x="64680" y="18427"/>
                    <a:pt x="64480" y="18160"/>
                  </a:cubicBezTo>
                  <a:cubicBezTo>
                    <a:pt x="61645" y="13923"/>
                    <a:pt x="58743" y="9754"/>
                    <a:pt x="55974" y="5484"/>
                  </a:cubicBezTo>
                  <a:cubicBezTo>
                    <a:pt x="55140" y="4150"/>
                    <a:pt x="54073" y="3516"/>
                    <a:pt x="52638" y="3182"/>
                  </a:cubicBezTo>
                  <a:cubicBezTo>
                    <a:pt x="48936" y="2248"/>
                    <a:pt x="45233" y="1514"/>
                    <a:pt x="41497" y="914"/>
                  </a:cubicBezTo>
                  <a:cubicBezTo>
                    <a:pt x="39329" y="580"/>
                    <a:pt x="37161" y="180"/>
                    <a:pt x="34992" y="80"/>
                  </a:cubicBezTo>
                  <a:cubicBezTo>
                    <a:pt x="33760" y="40"/>
                    <a:pt x="32527" y="1"/>
                    <a:pt x="31296" y="1"/>
                  </a:cubicBezTo>
                  <a:close/>
                </a:path>
              </a:pathLst>
            </a:custGeom>
            <a:solidFill>
              <a:srgbClr val="F6F7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43" name="Google Shape;848;p70">
              <a:extLst>
                <a:ext uri="{FF2B5EF4-FFF2-40B4-BE49-F238E27FC236}">
                  <a16:creationId xmlns:a16="http://schemas.microsoft.com/office/drawing/2014/main" id="{41628057-8E78-E121-F019-3ADBC8E7B5BB}"/>
                </a:ext>
              </a:extLst>
            </p:cNvPr>
            <p:cNvSpPr/>
            <p:nvPr/>
          </p:nvSpPr>
          <p:spPr>
            <a:xfrm>
              <a:off x="5859175" y="4099775"/>
              <a:ext cx="103425" cy="42225"/>
            </a:xfrm>
            <a:custGeom>
              <a:avLst/>
              <a:gdLst/>
              <a:ahLst/>
              <a:cxnLst/>
              <a:rect l="l" t="t" r="r" b="b"/>
              <a:pathLst>
                <a:path w="4137" h="1689" extrusionOk="0">
                  <a:moveTo>
                    <a:pt x="1928" y="0"/>
                  </a:moveTo>
                  <a:cubicBezTo>
                    <a:pt x="1848" y="0"/>
                    <a:pt x="1762" y="27"/>
                    <a:pt x="1668" y="92"/>
                  </a:cubicBezTo>
                  <a:cubicBezTo>
                    <a:pt x="1135" y="526"/>
                    <a:pt x="468" y="726"/>
                    <a:pt x="1" y="1226"/>
                  </a:cubicBezTo>
                  <a:cubicBezTo>
                    <a:pt x="334" y="1293"/>
                    <a:pt x="668" y="1360"/>
                    <a:pt x="1001" y="1360"/>
                  </a:cubicBezTo>
                  <a:cubicBezTo>
                    <a:pt x="1867" y="1360"/>
                    <a:pt x="2688" y="1689"/>
                    <a:pt x="3537" y="1689"/>
                  </a:cubicBezTo>
                  <a:cubicBezTo>
                    <a:pt x="3735" y="1689"/>
                    <a:pt x="3935" y="1671"/>
                    <a:pt x="4137" y="1626"/>
                  </a:cubicBezTo>
                  <a:cubicBezTo>
                    <a:pt x="3603" y="1193"/>
                    <a:pt x="3036" y="759"/>
                    <a:pt x="2469" y="292"/>
                  </a:cubicBezTo>
                  <a:cubicBezTo>
                    <a:pt x="2301" y="172"/>
                    <a:pt x="2133" y="0"/>
                    <a:pt x="1928" y="0"/>
                  </a:cubicBezTo>
                  <a:close/>
                </a:path>
              </a:pathLst>
            </a:custGeom>
            <a:solidFill>
              <a:srgbClr val="CDB0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45" name="Google Shape;849;p70">
              <a:extLst>
                <a:ext uri="{FF2B5EF4-FFF2-40B4-BE49-F238E27FC236}">
                  <a16:creationId xmlns:a16="http://schemas.microsoft.com/office/drawing/2014/main" id="{84B50581-4132-984D-C075-59B9A035075A}"/>
                </a:ext>
              </a:extLst>
            </p:cNvPr>
            <p:cNvSpPr/>
            <p:nvPr/>
          </p:nvSpPr>
          <p:spPr>
            <a:xfrm>
              <a:off x="4913500" y="2945400"/>
              <a:ext cx="1508600" cy="1140000"/>
            </a:xfrm>
            <a:custGeom>
              <a:avLst/>
              <a:gdLst/>
              <a:ahLst/>
              <a:cxnLst/>
              <a:rect l="l" t="t" r="r" b="b"/>
              <a:pathLst>
                <a:path w="60344" h="45600" extrusionOk="0">
                  <a:moveTo>
                    <a:pt x="16179" y="1"/>
                  </a:moveTo>
                  <a:lnTo>
                    <a:pt x="16179" y="1"/>
                  </a:lnTo>
                  <a:cubicBezTo>
                    <a:pt x="28855" y="10208"/>
                    <a:pt x="45033" y="17747"/>
                    <a:pt x="55107" y="36527"/>
                  </a:cubicBezTo>
                  <a:cubicBezTo>
                    <a:pt x="48135" y="27454"/>
                    <a:pt x="18581" y="24885"/>
                    <a:pt x="1" y="24285"/>
                  </a:cubicBezTo>
                  <a:lnTo>
                    <a:pt x="1" y="24285"/>
                  </a:lnTo>
                  <a:cubicBezTo>
                    <a:pt x="9574" y="26786"/>
                    <a:pt x="47034" y="24518"/>
                    <a:pt x="55507" y="38928"/>
                  </a:cubicBezTo>
                  <a:cubicBezTo>
                    <a:pt x="57141" y="40897"/>
                    <a:pt x="56908" y="44366"/>
                    <a:pt x="57909" y="45600"/>
                  </a:cubicBezTo>
                  <a:cubicBezTo>
                    <a:pt x="60344" y="30589"/>
                    <a:pt x="31223" y="8307"/>
                    <a:pt x="16179" y="1"/>
                  </a:cubicBezTo>
                  <a:close/>
                </a:path>
              </a:pathLst>
            </a:custGeom>
            <a:solidFill>
              <a:srgbClr val="AD96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46" name="Google Shape;850;p70">
              <a:extLst>
                <a:ext uri="{FF2B5EF4-FFF2-40B4-BE49-F238E27FC236}">
                  <a16:creationId xmlns:a16="http://schemas.microsoft.com/office/drawing/2014/main" id="{CB1D2614-C991-7B80-94D3-2659D9B96057}"/>
                </a:ext>
              </a:extLst>
            </p:cNvPr>
            <p:cNvSpPr/>
            <p:nvPr/>
          </p:nvSpPr>
          <p:spPr>
            <a:xfrm>
              <a:off x="5538200" y="2705250"/>
              <a:ext cx="1562725" cy="1385775"/>
            </a:xfrm>
            <a:custGeom>
              <a:avLst/>
              <a:gdLst/>
              <a:ahLst/>
              <a:cxnLst/>
              <a:rect l="l" t="t" r="r" b="b"/>
              <a:pathLst>
                <a:path w="62509" h="55431" extrusionOk="0">
                  <a:moveTo>
                    <a:pt x="318" y="0"/>
                  </a:moveTo>
                  <a:cubicBezTo>
                    <a:pt x="0" y="0"/>
                    <a:pt x="1205" y="1412"/>
                    <a:pt x="1665" y="1668"/>
                  </a:cubicBezTo>
                  <a:cubicBezTo>
                    <a:pt x="10872" y="11675"/>
                    <a:pt x="35956" y="32990"/>
                    <a:pt x="34055" y="53605"/>
                  </a:cubicBezTo>
                  <a:cubicBezTo>
                    <a:pt x="33758" y="54868"/>
                    <a:pt x="33754" y="55430"/>
                    <a:pt x="34017" y="55430"/>
                  </a:cubicBezTo>
                  <a:cubicBezTo>
                    <a:pt x="35614" y="55430"/>
                    <a:pt x="47069" y="34640"/>
                    <a:pt x="62508" y="23984"/>
                  </a:cubicBezTo>
                  <a:lnTo>
                    <a:pt x="62508" y="23984"/>
                  </a:lnTo>
                  <a:cubicBezTo>
                    <a:pt x="53335" y="29688"/>
                    <a:pt x="46230" y="38461"/>
                    <a:pt x="39725" y="46767"/>
                  </a:cubicBezTo>
                  <a:cubicBezTo>
                    <a:pt x="38303" y="47352"/>
                    <a:pt x="35434" y="53000"/>
                    <a:pt x="34923" y="53000"/>
                  </a:cubicBezTo>
                  <a:cubicBezTo>
                    <a:pt x="34823" y="53000"/>
                    <a:pt x="34813" y="52784"/>
                    <a:pt x="34922" y="52270"/>
                  </a:cubicBezTo>
                  <a:cubicBezTo>
                    <a:pt x="36523" y="36159"/>
                    <a:pt x="17810" y="16612"/>
                    <a:pt x="1098" y="467"/>
                  </a:cubicBezTo>
                  <a:cubicBezTo>
                    <a:pt x="654" y="132"/>
                    <a:pt x="415" y="0"/>
                    <a:pt x="318" y="0"/>
                  </a:cubicBezTo>
                  <a:close/>
                </a:path>
              </a:pathLst>
            </a:custGeom>
            <a:solidFill>
              <a:srgbClr val="92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grpSp>
      <p:pic>
        <p:nvPicPr>
          <p:cNvPr id="47" name="Picture 46">
            <a:extLst>
              <a:ext uri="{FF2B5EF4-FFF2-40B4-BE49-F238E27FC236}">
                <a16:creationId xmlns:a16="http://schemas.microsoft.com/office/drawing/2014/main" id="{5805AC05-9B90-4027-5B2D-AC6706E04BA8}"/>
              </a:ext>
            </a:extLst>
          </p:cNvPr>
          <p:cNvPicPr>
            <a:picLocks noChangeAspect="1"/>
          </p:cNvPicPr>
          <p:nvPr/>
        </p:nvPicPr>
        <p:blipFill>
          <a:blip r:embed="rId5"/>
          <a:stretch>
            <a:fillRect/>
          </a:stretch>
        </p:blipFill>
        <p:spPr>
          <a:xfrm>
            <a:off x="412898" y="4613737"/>
            <a:ext cx="2983005" cy="2128695"/>
          </a:xfrm>
          <a:prstGeom prst="rect">
            <a:avLst/>
          </a:prstGeom>
        </p:spPr>
      </p:pic>
      <p:pic>
        <p:nvPicPr>
          <p:cNvPr id="48" name="图片 5">
            <a:extLst>
              <a:ext uri="{FF2B5EF4-FFF2-40B4-BE49-F238E27FC236}">
                <a16:creationId xmlns:a16="http://schemas.microsoft.com/office/drawing/2014/main" id="{03FBA91C-DCF9-D4DE-097A-4AB4DB0C1DF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9723895" y="-15120"/>
            <a:ext cx="2535125" cy="1397454"/>
          </a:xfrm>
          <a:prstGeom prst="rect">
            <a:avLst/>
          </a:prstGeom>
        </p:spPr>
      </p:pic>
    </p:spTree>
    <p:extLst>
      <p:ext uri="{BB962C8B-B14F-4D97-AF65-F5344CB8AC3E}">
        <p14:creationId xmlns:p14="http://schemas.microsoft.com/office/powerpoint/2010/main" val="1274311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矩形 20">
            <a:extLst>
              <a:ext uri="{FF2B5EF4-FFF2-40B4-BE49-F238E27FC236}">
                <a16:creationId xmlns:a16="http://schemas.microsoft.com/office/drawing/2014/main" id="{B5143E91-737E-A428-4FC4-BDBDC7D54463}"/>
              </a:ext>
            </a:extLst>
          </p:cNvPr>
          <p:cNvSpPr/>
          <p:nvPr/>
        </p:nvSpPr>
        <p:spPr>
          <a:xfrm>
            <a:off x="213360" y="198120"/>
            <a:ext cx="11795759" cy="6477001"/>
          </a:xfrm>
          <a:prstGeom prst="rect">
            <a:avLst/>
          </a:prstGeom>
          <a:blipFill>
            <a:blip r:embed="rId4"/>
            <a:stretch>
              <a:fillRect/>
            </a:stretch>
          </a:blipFill>
          <a:ln w="12700">
            <a:noFill/>
            <a:miter lim="800000"/>
          </a:ln>
          <a:effectLst>
            <a:outerShdw blurRad="190500" dist="1016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6" name="TextBox 14">
            <a:extLst>
              <a:ext uri="{FF2B5EF4-FFF2-40B4-BE49-F238E27FC236}">
                <a16:creationId xmlns:a16="http://schemas.microsoft.com/office/drawing/2014/main" id="{4B421939-53E0-C87F-4EF0-EF6D3E237A77}"/>
              </a:ext>
            </a:extLst>
          </p:cNvPr>
          <p:cNvSpPr txBox="1"/>
          <p:nvPr/>
        </p:nvSpPr>
        <p:spPr>
          <a:xfrm>
            <a:off x="2156459" y="198120"/>
            <a:ext cx="7909560" cy="76944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srgbClr val="99BDB5">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inpin heiti" panose="00000500000000000000" pitchFamily="2" charset="-122"/>
              </a:rPr>
              <a:t>Hoạt</a:t>
            </a:r>
            <a:r>
              <a:rPr kumimoji="0" lang="en-US" altLang="zh-CN" sz="4400" b="1" i="0" u="none" strike="noStrike" kern="1200" cap="none" spc="0" normalizeH="0" baseline="0" noProof="0" dirty="0">
                <a:ln>
                  <a:noFill/>
                </a:ln>
                <a:solidFill>
                  <a:srgbClr val="99BDB5">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inpin heiti" panose="00000500000000000000" pitchFamily="2" charset="-122"/>
              </a:rPr>
              <a:t> </a:t>
            </a:r>
            <a:r>
              <a:rPr kumimoji="0" lang="en-US" altLang="zh-CN" sz="4400" b="1" i="0" u="none" strike="noStrike" kern="1200" cap="none" spc="0" normalizeH="0" baseline="0" noProof="0" dirty="0" err="1">
                <a:ln>
                  <a:noFill/>
                </a:ln>
                <a:solidFill>
                  <a:srgbClr val="99BDB5">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inpin heiti" panose="00000500000000000000" pitchFamily="2" charset="-122"/>
              </a:rPr>
              <a:t>động</a:t>
            </a:r>
            <a:r>
              <a:rPr kumimoji="0" lang="en-US" altLang="zh-CN" sz="4400" b="1" i="0" u="none" strike="noStrike" kern="1200" cap="none" spc="0" normalizeH="0" baseline="0" noProof="0" dirty="0">
                <a:ln>
                  <a:noFill/>
                </a:ln>
                <a:solidFill>
                  <a:srgbClr val="99BDB5">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inpin heiti" panose="00000500000000000000" pitchFamily="2" charset="-122"/>
              </a:rPr>
              <a:t> </a:t>
            </a:r>
            <a:r>
              <a:rPr kumimoji="0" lang="en-US" altLang="zh-CN" sz="4400" b="1" i="0" u="none" strike="noStrike" kern="1200" cap="none" spc="0" normalizeH="0" baseline="0" noProof="0" dirty="0" err="1">
                <a:ln>
                  <a:noFill/>
                </a:ln>
                <a:solidFill>
                  <a:srgbClr val="99BDB5">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inpin heiti" panose="00000500000000000000" pitchFamily="2" charset="-122"/>
              </a:rPr>
              <a:t>mở</a:t>
            </a:r>
            <a:r>
              <a:rPr kumimoji="0" lang="en-US" altLang="zh-CN" sz="4400" b="1" i="0" u="none" strike="noStrike" kern="1200" cap="none" spc="0" normalizeH="0" baseline="0" noProof="0" dirty="0">
                <a:ln>
                  <a:noFill/>
                </a:ln>
                <a:solidFill>
                  <a:srgbClr val="99BDB5">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inpin heiti" panose="00000500000000000000" pitchFamily="2" charset="-122"/>
              </a:rPr>
              <a:t> </a:t>
            </a:r>
            <a:r>
              <a:rPr kumimoji="0" lang="en-US" altLang="zh-CN" sz="4400" b="1" i="0" u="none" strike="noStrike" kern="1200" cap="none" spc="0" normalizeH="0" baseline="0" noProof="0" dirty="0" err="1">
                <a:ln>
                  <a:noFill/>
                </a:ln>
                <a:solidFill>
                  <a:srgbClr val="99BDB5">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inpin heiti" panose="00000500000000000000" pitchFamily="2" charset="-122"/>
              </a:rPr>
              <a:t>đầu</a:t>
            </a:r>
            <a:endParaRPr kumimoji="0" lang="zh-CN" altLang="en-US" sz="23900" b="1" i="0" u="none" strike="noStrike" kern="1200" cap="none" spc="0" normalizeH="0" baseline="0" noProof="0" dirty="0">
              <a:ln>
                <a:noFill/>
              </a:ln>
              <a:solidFill>
                <a:srgbClr val="99BDB5">
                  <a:lumMod val="50000"/>
                </a:srgbClr>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inpin heiti" panose="00000500000000000000" pitchFamily="2" charset="-122"/>
            </a:endParaRPr>
          </a:p>
        </p:txBody>
      </p:sp>
      <p:grpSp>
        <p:nvGrpSpPr>
          <p:cNvPr id="4" name="Group 3">
            <a:extLst>
              <a:ext uri="{FF2B5EF4-FFF2-40B4-BE49-F238E27FC236}">
                <a16:creationId xmlns:a16="http://schemas.microsoft.com/office/drawing/2014/main" id="{B1EFAAE5-E56D-7B97-BC6E-D82B84381310}"/>
              </a:ext>
            </a:extLst>
          </p:cNvPr>
          <p:cNvGrpSpPr/>
          <p:nvPr/>
        </p:nvGrpSpPr>
        <p:grpSpPr>
          <a:xfrm>
            <a:off x="5446083" y="1268117"/>
            <a:ext cx="6307767" cy="4519226"/>
            <a:chOff x="188283" y="255667"/>
            <a:chExt cx="3377949" cy="2073153"/>
          </a:xfrm>
        </p:grpSpPr>
        <p:sp>
          <p:nvSpPr>
            <p:cNvPr id="5" name="Google Shape;1397;p38">
              <a:extLst>
                <a:ext uri="{FF2B5EF4-FFF2-40B4-BE49-F238E27FC236}">
                  <a16:creationId xmlns:a16="http://schemas.microsoft.com/office/drawing/2014/main" id="{E1F24DE4-D267-8F47-0445-27FD5BC9DA38}"/>
                </a:ext>
              </a:extLst>
            </p:cNvPr>
            <p:cNvSpPr/>
            <p:nvPr/>
          </p:nvSpPr>
          <p:spPr>
            <a:xfrm>
              <a:off x="188283" y="255667"/>
              <a:ext cx="3377949" cy="2073153"/>
            </a:xfrm>
            <a:custGeom>
              <a:avLst/>
              <a:gdLst/>
              <a:ahLst/>
              <a:cxnLst/>
              <a:rect l="l" t="t" r="r" b="b"/>
              <a:pathLst>
                <a:path w="77721" h="46452" extrusionOk="0">
                  <a:moveTo>
                    <a:pt x="0" y="1"/>
                  </a:moveTo>
                  <a:lnTo>
                    <a:pt x="0" y="46451"/>
                  </a:lnTo>
                  <a:lnTo>
                    <a:pt x="77721" y="46451"/>
                  </a:lnTo>
                  <a:lnTo>
                    <a:pt x="77721" y="1"/>
                  </a:lnTo>
                  <a:close/>
                </a:path>
              </a:pathLst>
            </a:custGeom>
            <a:solidFill>
              <a:srgbClr val="99BBA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398;p38">
              <a:extLst>
                <a:ext uri="{FF2B5EF4-FFF2-40B4-BE49-F238E27FC236}">
                  <a16:creationId xmlns:a16="http://schemas.microsoft.com/office/drawing/2014/main" id="{1D9A22A4-9B1D-E8ED-6892-6806CD75AE38}"/>
                </a:ext>
              </a:extLst>
            </p:cNvPr>
            <p:cNvSpPr/>
            <p:nvPr/>
          </p:nvSpPr>
          <p:spPr>
            <a:xfrm>
              <a:off x="287812" y="363136"/>
              <a:ext cx="3178891" cy="1858215"/>
            </a:xfrm>
            <a:custGeom>
              <a:avLst/>
              <a:gdLst/>
              <a:ahLst/>
              <a:cxnLst/>
              <a:rect l="l" t="t" r="r" b="b"/>
              <a:pathLst>
                <a:path w="73141" h="41636" extrusionOk="0">
                  <a:moveTo>
                    <a:pt x="0" y="0"/>
                  </a:moveTo>
                  <a:lnTo>
                    <a:pt x="0" y="41635"/>
                  </a:lnTo>
                  <a:lnTo>
                    <a:pt x="73141" y="41635"/>
                  </a:lnTo>
                  <a:lnTo>
                    <a:pt x="73141" y="0"/>
                  </a:lnTo>
                  <a:close/>
                </a:path>
              </a:pathLst>
            </a:custGeom>
            <a:solidFill>
              <a:srgbClr val="FEEEE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 name="Google Shape;1399;p38">
              <a:extLst>
                <a:ext uri="{FF2B5EF4-FFF2-40B4-BE49-F238E27FC236}">
                  <a16:creationId xmlns:a16="http://schemas.microsoft.com/office/drawing/2014/main" id="{13F10DDB-99A0-3BA2-251C-345E261BD3D2}"/>
                </a:ext>
              </a:extLst>
            </p:cNvPr>
            <p:cNvSpPr/>
            <p:nvPr/>
          </p:nvSpPr>
          <p:spPr>
            <a:xfrm>
              <a:off x="325752" y="2118460"/>
              <a:ext cx="421152" cy="102891"/>
            </a:xfrm>
            <a:custGeom>
              <a:avLst/>
              <a:gdLst/>
              <a:ahLst/>
              <a:cxnLst/>
              <a:rect l="l" t="t" r="r" b="b"/>
              <a:pathLst>
                <a:path w="9690" h="4405" extrusionOk="0">
                  <a:moveTo>
                    <a:pt x="793" y="0"/>
                  </a:moveTo>
                  <a:cubicBezTo>
                    <a:pt x="353" y="0"/>
                    <a:pt x="1" y="352"/>
                    <a:pt x="1" y="822"/>
                  </a:cubicBezTo>
                  <a:lnTo>
                    <a:pt x="1" y="3582"/>
                  </a:lnTo>
                  <a:cubicBezTo>
                    <a:pt x="1" y="4023"/>
                    <a:pt x="353" y="4404"/>
                    <a:pt x="793" y="4404"/>
                  </a:cubicBezTo>
                  <a:lnTo>
                    <a:pt x="8897" y="4404"/>
                  </a:lnTo>
                  <a:cubicBezTo>
                    <a:pt x="9338" y="4404"/>
                    <a:pt x="9690" y="4023"/>
                    <a:pt x="9690" y="3582"/>
                  </a:cubicBezTo>
                  <a:lnTo>
                    <a:pt x="9690" y="822"/>
                  </a:lnTo>
                  <a:cubicBezTo>
                    <a:pt x="9690" y="352"/>
                    <a:pt x="9338" y="0"/>
                    <a:pt x="8897" y="0"/>
                  </a:cubicBezTo>
                  <a:close/>
                </a:path>
              </a:pathLst>
            </a:custGeom>
            <a:solidFill>
              <a:srgbClr val="FCBF4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11" name="TextBox 10">
            <a:extLst>
              <a:ext uri="{FF2B5EF4-FFF2-40B4-BE49-F238E27FC236}">
                <a16:creationId xmlns:a16="http://schemas.microsoft.com/office/drawing/2014/main" id="{0D85439D-77C5-5CA7-EEE7-6665C57362C3}"/>
              </a:ext>
            </a:extLst>
          </p:cNvPr>
          <p:cNvSpPr txBox="1"/>
          <p:nvPr/>
        </p:nvSpPr>
        <p:spPr>
          <a:xfrm>
            <a:off x="5831849" y="1660750"/>
            <a:ext cx="5536234" cy="3046988"/>
          </a:xfrm>
          <a:prstGeom prst="rect">
            <a:avLst/>
          </a:prstGeom>
          <a:noFill/>
        </p:spPr>
        <p:txBody>
          <a:bodyPr wrap="square">
            <a:spAutoFit/>
          </a:bodyPr>
          <a:lstStyle/>
          <a:p>
            <a:pPr algn="just">
              <a:spcAft>
                <a:spcPts val="800"/>
              </a:spcAft>
            </a:pPr>
            <a:r>
              <a:rPr lang="vi-VN" sz="4800" i="1" dirty="0">
                <a:effectLst/>
                <a:latin typeface="Times New Roman" panose="02020603050405020304" pitchFamily="18" charset="0"/>
                <a:ea typeface="Calibri" panose="020F0502020204030204" pitchFamily="34" charset="0"/>
                <a:cs typeface="Times New Roman" panose="02020603050405020304" pitchFamily="18" charset="0"/>
              </a:rPr>
              <a:t>Em hãy chỉ ra sự khác biệt giữa phong cách cổ điển và phong cách hiện đại.</a:t>
            </a:r>
            <a:endParaRPr lang="en-SG"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descr="A group of hands holding books&#10;&#10;Description automatically generated">
            <a:extLst>
              <a:ext uri="{FF2B5EF4-FFF2-40B4-BE49-F238E27FC236}">
                <a16:creationId xmlns:a16="http://schemas.microsoft.com/office/drawing/2014/main" id="{35C35F1E-69A8-6715-8AA5-BCC6215A48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360" y="1930055"/>
            <a:ext cx="4752975" cy="4752975"/>
          </a:xfrm>
          <a:prstGeom prst="rect">
            <a:avLst/>
          </a:prstGeom>
        </p:spPr>
      </p:pic>
    </p:spTree>
    <p:extLst>
      <p:ext uri="{BB962C8B-B14F-4D97-AF65-F5344CB8AC3E}">
        <p14:creationId xmlns:p14="http://schemas.microsoft.com/office/powerpoint/2010/main" val="1750066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p:cNvGrpSpPr/>
        <p:nvPr/>
      </p:nvGrpSpPr>
      <p:grpSpPr>
        <a:xfrm>
          <a:off x="0" y="0"/>
          <a:ext cx="0" cy="0"/>
          <a:chOff x="0" y="0"/>
          <a:chExt cx="0" cy="0"/>
        </a:xfrm>
      </p:grpSpPr>
      <p:sp>
        <p:nvSpPr>
          <p:cNvPr id="69" name="AutoShape 12">
            <a:extLst>
              <a:ext uri="{FF2B5EF4-FFF2-40B4-BE49-F238E27FC236}">
                <a16:creationId xmlns:a16="http://schemas.microsoft.com/office/drawing/2014/main" id="{FBEDA0F8-C3E2-8B08-11E4-933B1A2F6C7C}"/>
              </a:ext>
            </a:extLst>
          </p:cNvPr>
          <p:cNvSpPr/>
          <p:nvPr/>
        </p:nvSpPr>
        <p:spPr>
          <a:xfrm>
            <a:off x="830444" y="539849"/>
            <a:ext cx="10820400" cy="0"/>
          </a:xfrm>
          <a:prstGeom prst="line">
            <a:avLst/>
          </a:prstGeom>
          <a:ln w="19050" cap="flat">
            <a:solidFill>
              <a:srgbClr val="000000"/>
            </a:solidFill>
            <a:prstDash val="solid"/>
            <a:headEnd type="none" w="sm" len="sm"/>
            <a:tailEnd type="none" w="sm" len="sm"/>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71" name="Freeform 14">
            <a:extLst>
              <a:ext uri="{FF2B5EF4-FFF2-40B4-BE49-F238E27FC236}">
                <a16:creationId xmlns:a16="http://schemas.microsoft.com/office/drawing/2014/main" id="{9BAAA285-39B2-4D4A-BDE0-80216805AE5A}"/>
              </a:ext>
            </a:extLst>
          </p:cNvPr>
          <p:cNvSpPr/>
          <p:nvPr/>
        </p:nvSpPr>
        <p:spPr>
          <a:xfrm>
            <a:off x="2083443" y="84164"/>
            <a:ext cx="8808334" cy="869693"/>
          </a:xfrm>
          <a:custGeom>
            <a:avLst/>
            <a:gdLst/>
            <a:ahLst/>
            <a:cxnLst/>
            <a:rect l="l" t="t" r="r" b="b"/>
            <a:pathLst>
              <a:path w="4991441" h="1677991">
                <a:moveTo>
                  <a:pt x="56993" y="0"/>
                </a:moveTo>
                <a:lnTo>
                  <a:pt x="4934448" y="0"/>
                </a:lnTo>
                <a:cubicBezTo>
                  <a:pt x="4949564" y="0"/>
                  <a:pt x="4964060" y="6005"/>
                  <a:pt x="4974748" y="16693"/>
                </a:cubicBezTo>
                <a:cubicBezTo>
                  <a:pt x="4985436" y="27381"/>
                  <a:pt x="4991441" y="41877"/>
                  <a:pt x="4991441" y="56993"/>
                </a:cubicBezTo>
                <a:lnTo>
                  <a:pt x="4991441" y="1620998"/>
                </a:lnTo>
                <a:cubicBezTo>
                  <a:pt x="4991441" y="1636114"/>
                  <a:pt x="4985436" y="1650610"/>
                  <a:pt x="4974748" y="1661298"/>
                </a:cubicBezTo>
                <a:cubicBezTo>
                  <a:pt x="4964060" y="1671986"/>
                  <a:pt x="4949564" y="1677991"/>
                  <a:pt x="4934448" y="1677991"/>
                </a:cubicBezTo>
                <a:lnTo>
                  <a:pt x="56993" y="1677991"/>
                </a:lnTo>
                <a:cubicBezTo>
                  <a:pt x="41877" y="1677991"/>
                  <a:pt x="27381" y="1671986"/>
                  <a:pt x="16693" y="1661298"/>
                </a:cubicBezTo>
                <a:cubicBezTo>
                  <a:pt x="6005" y="1650610"/>
                  <a:pt x="0" y="1636114"/>
                  <a:pt x="0" y="1620998"/>
                </a:cubicBezTo>
                <a:lnTo>
                  <a:pt x="0" y="56993"/>
                </a:lnTo>
                <a:cubicBezTo>
                  <a:pt x="0" y="41877"/>
                  <a:pt x="6005" y="27381"/>
                  <a:pt x="16693" y="16693"/>
                </a:cubicBezTo>
                <a:cubicBezTo>
                  <a:pt x="27381" y="6005"/>
                  <a:pt x="41877" y="0"/>
                  <a:pt x="56993" y="0"/>
                </a:cubicBezTo>
                <a:close/>
              </a:path>
            </a:pathLst>
          </a:custGeom>
          <a:solidFill>
            <a:srgbClr val="FFFFFF"/>
          </a:solidFill>
          <a:ln w="19050" cap="sq">
            <a:solidFill>
              <a:srgbClr val="000000"/>
            </a:solidFill>
            <a:prstDash val="solid"/>
            <a:miter/>
          </a:ln>
        </p:spPr>
        <p:txBody>
          <a:bodyPr anchor="t"/>
          <a:lstStyle/>
          <a:p>
            <a:pPr marL="0" marR="0" lvl="0" indent="0" algn="ctr" defTabSz="914400" rtl="0" eaLnBrk="1" fontAlgn="auto" latinLnBrk="0" hangingPunct="1">
              <a:lnSpc>
                <a:spcPct val="150000"/>
              </a:lnSpc>
              <a:spcBef>
                <a:spcPts val="0"/>
              </a:spcBef>
              <a:spcAft>
                <a:spcPts val="800"/>
              </a:spcAft>
              <a:buClrTx/>
              <a:buSzTx/>
              <a:buFontTx/>
              <a:buNone/>
              <a:tabLst/>
              <a:defRPr/>
            </a:pPr>
            <a:endParaRPr kumimoji="0" lang="en-US" sz="3600" b="1" i="0" u="none" strike="noStrike" kern="1200" cap="none" spc="0" normalizeH="0" baseline="0" noProof="0" dirty="0">
              <a:ln>
                <a:noFill/>
              </a:ln>
              <a:solidFill>
                <a:srgbClr val="F79646">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3789E2C5-E1DE-BA07-39B1-64705FC33FC8}"/>
              </a:ext>
            </a:extLst>
          </p:cNvPr>
          <p:cNvSpPr txBox="1"/>
          <p:nvPr/>
        </p:nvSpPr>
        <p:spPr>
          <a:xfrm>
            <a:off x="2212693" y="41956"/>
            <a:ext cx="8470204" cy="954107"/>
          </a:xfrm>
          <a:prstGeom prst="rect">
            <a:avLst/>
          </a:prstGeom>
          <a:noFill/>
        </p:spPr>
        <p:txBody>
          <a:bodyPr wrap="square">
            <a:spAutoFit/>
          </a:bodyPr>
          <a:lstStyle/>
          <a:p>
            <a:pPr marL="0" marR="0" lvl="0" indent="0" algn="ctr" defTabSz="914400" rtl="0" eaLnBrk="1" fontAlgn="auto" latinLnBrk="0" hangingPunct="1">
              <a:spcBef>
                <a:spcPts val="0"/>
              </a:spcBef>
              <a:spcAft>
                <a:spcPts val="800"/>
              </a:spcAft>
              <a:buClrTx/>
              <a:buSzTx/>
              <a:buFontTx/>
              <a:buNone/>
              <a:tabLst/>
              <a:defRPr/>
            </a:pPr>
            <a:r>
              <a:rPr kumimoji="0" lang="en-US" sz="2800" b="1" i="0" u="none" strike="noStrike" kern="1200" cap="none" spc="0" normalizeH="0" baseline="0" noProof="0" dirty="0">
                <a:ln>
                  <a:noFill/>
                </a:ln>
                <a:solidFill>
                  <a:srgbClr val="F79646">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SỰ KHÁC BIỆT GIỮA PHONG CÁCH CỔ ĐIỂN VÀ PHONG CÁCH HIỆN ĐẠI</a:t>
            </a:r>
          </a:p>
        </p:txBody>
      </p:sp>
      <p:sp>
        <p:nvSpPr>
          <p:cNvPr id="41" name="Freeform 8">
            <a:extLst>
              <a:ext uri="{FF2B5EF4-FFF2-40B4-BE49-F238E27FC236}">
                <a16:creationId xmlns:a16="http://schemas.microsoft.com/office/drawing/2014/main" id="{DF4A488D-7E3F-2B95-B8E6-BEE289E2724B}"/>
              </a:ext>
            </a:extLst>
          </p:cNvPr>
          <p:cNvSpPr/>
          <p:nvPr/>
        </p:nvSpPr>
        <p:spPr>
          <a:xfrm rot="20719017">
            <a:off x="11121900" y="10376"/>
            <a:ext cx="758067" cy="925685"/>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graphicFrame>
        <p:nvGraphicFramePr>
          <p:cNvPr id="2" name="Table 1">
            <a:extLst>
              <a:ext uri="{FF2B5EF4-FFF2-40B4-BE49-F238E27FC236}">
                <a16:creationId xmlns:a16="http://schemas.microsoft.com/office/drawing/2014/main" id="{5E9A3C40-3234-EFF1-359C-1AACBC168DE4}"/>
              </a:ext>
            </a:extLst>
          </p:cNvPr>
          <p:cNvGraphicFramePr>
            <a:graphicFrameLocks noGrp="1"/>
          </p:cNvGraphicFramePr>
          <p:nvPr>
            <p:extLst>
              <p:ext uri="{D42A27DB-BD31-4B8C-83A1-F6EECF244321}">
                <p14:modId xmlns:p14="http://schemas.microsoft.com/office/powerpoint/2010/main" val="1789342925"/>
              </p:ext>
            </p:extLst>
          </p:nvPr>
        </p:nvGraphicFramePr>
        <p:xfrm>
          <a:off x="207093" y="1171901"/>
          <a:ext cx="11777814" cy="5518264"/>
        </p:xfrm>
        <a:graphic>
          <a:graphicData uri="http://schemas.openxmlformats.org/drawingml/2006/table">
            <a:tbl>
              <a:tblPr firstRow="1" firstCol="1" bandRow="1">
                <a:tableStyleId>{FABFCF23-3B69-468F-B69F-88F6DE6A72F2}</a:tableStyleId>
              </a:tblPr>
              <a:tblGrid>
                <a:gridCol w="1193444">
                  <a:extLst>
                    <a:ext uri="{9D8B030D-6E8A-4147-A177-3AD203B41FA5}">
                      <a16:colId xmlns:a16="http://schemas.microsoft.com/office/drawing/2014/main" val="2927811163"/>
                    </a:ext>
                  </a:extLst>
                </a:gridCol>
                <a:gridCol w="6632293">
                  <a:extLst>
                    <a:ext uri="{9D8B030D-6E8A-4147-A177-3AD203B41FA5}">
                      <a16:colId xmlns:a16="http://schemas.microsoft.com/office/drawing/2014/main" val="1507225888"/>
                    </a:ext>
                  </a:extLst>
                </a:gridCol>
                <a:gridCol w="3952077">
                  <a:extLst>
                    <a:ext uri="{9D8B030D-6E8A-4147-A177-3AD203B41FA5}">
                      <a16:colId xmlns:a16="http://schemas.microsoft.com/office/drawing/2014/main" val="4128621282"/>
                    </a:ext>
                  </a:extLst>
                </a:gridCol>
              </a:tblGrid>
              <a:tr h="540565">
                <a:tc>
                  <a:txBody>
                    <a:bodyPr/>
                    <a:lstStyle/>
                    <a:p>
                      <a:pPr algn="ctr">
                        <a:lnSpc>
                          <a:spcPct val="100000"/>
                        </a:lnSpc>
                        <a:spcAft>
                          <a:spcPts val="800"/>
                        </a:spcAft>
                      </a:pPr>
                      <a:r>
                        <a:rPr lang="vi-VN" sz="3200" dirty="0">
                          <a:solidFill>
                            <a:schemeClr val="tx1"/>
                          </a:solidFill>
                          <a:effectLst/>
                          <a:latin typeface="+mj-lt"/>
                        </a:rPr>
                        <a:t> </a:t>
                      </a:r>
                      <a:endParaRPr lang="en-SG" sz="2800" dirty="0">
                        <a:solidFill>
                          <a:schemeClr val="tx1"/>
                        </a:solidFill>
                        <a:effectLst/>
                        <a:latin typeface="+mj-lt"/>
                        <a:ea typeface="Calibri" panose="020F0502020204030204" pitchFamily="34" charset="0"/>
                        <a:cs typeface="Times New Roman" panose="02020603050405020304" pitchFamily="18" charset="0"/>
                      </a:endParaRPr>
                    </a:p>
                  </a:txBody>
                  <a:tcPr marL="21558" marR="215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00000"/>
                        </a:lnSpc>
                        <a:spcAft>
                          <a:spcPts val="800"/>
                        </a:spcAft>
                      </a:pPr>
                      <a:r>
                        <a:rPr lang="vi-VN" sz="3200" dirty="0">
                          <a:solidFill>
                            <a:schemeClr val="tx1"/>
                          </a:solidFill>
                          <a:effectLst/>
                          <a:latin typeface="+mj-lt"/>
                        </a:rPr>
                        <a:t>Phong cách cổ điển</a:t>
                      </a:r>
                      <a:endParaRPr lang="en-SG" sz="2800" dirty="0">
                        <a:solidFill>
                          <a:schemeClr val="tx1"/>
                        </a:solidFill>
                        <a:effectLst/>
                        <a:latin typeface="+mj-lt"/>
                        <a:ea typeface="Calibri" panose="020F0502020204030204" pitchFamily="34" charset="0"/>
                        <a:cs typeface="Times New Roman" panose="02020603050405020304" pitchFamily="18" charset="0"/>
                      </a:endParaRPr>
                    </a:p>
                  </a:txBody>
                  <a:tcPr marL="21558" marR="215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00000"/>
                        </a:lnSpc>
                        <a:spcAft>
                          <a:spcPts val="800"/>
                        </a:spcAft>
                      </a:pPr>
                      <a:r>
                        <a:rPr lang="vi-VN" sz="3200" dirty="0">
                          <a:solidFill>
                            <a:schemeClr val="tx1"/>
                          </a:solidFill>
                          <a:effectLst/>
                          <a:latin typeface="+mj-lt"/>
                        </a:rPr>
                        <a:t>Phong cách lãng mạn</a:t>
                      </a:r>
                      <a:endParaRPr lang="en-SG" sz="2800" dirty="0">
                        <a:solidFill>
                          <a:schemeClr val="tx1"/>
                        </a:solidFill>
                        <a:effectLst/>
                        <a:latin typeface="+mj-lt"/>
                        <a:ea typeface="Calibri" panose="020F0502020204030204" pitchFamily="34" charset="0"/>
                        <a:cs typeface="Times New Roman" panose="02020603050405020304" pitchFamily="18" charset="0"/>
                      </a:endParaRPr>
                    </a:p>
                  </a:txBody>
                  <a:tcPr marL="21558" marR="215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572729907"/>
                  </a:ext>
                </a:extLst>
              </a:tr>
              <a:tr h="1621694">
                <a:tc>
                  <a:txBody>
                    <a:bodyPr/>
                    <a:lstStyle/>
                    <a:p>
                      <a:pPr algn="just">
                        <a:lnSpc>
                          <a:spcPct val="100000"/>
                        </a:lnSpc>
                        <a:spcAft>
                          <a:spcPts val="800"/>
                        </a:spcAft>
                      </a:pPr>
                      <a:r>
                        <a:rPr lang="vi-VN" sz="3200" dirty="0">
                          <a:solidFill>
                            <a:schemeClr val="tx1"/>
                          </a:solidFill>
                          <a:effectLst/>
                          <a:latin typeface="+mj-lt"/>
                        </a:rPr>
                        <a:t>Về nội dung</a:t>
                      </a:r>
                      <a:endParaRPr lang="en-SG" sz="2800" dirty="0">
                        <a:solidFill>
                          <a:schemeClr val="tx1"/>
                        </a:solidFill>
                        <a:effectLst/>
                        <a:latin typeface="+mj-lt"/>
                        <a:ea typeface="Calibri" panose="020F0502020204030204" pitchFamily="34" charset="0"/>
                        <a:cs typeface="Times New Roman" panose="02020603050405020304" pitchFamily="18" charset="0"/>
                      </a:endParaRPr>
                    </a:p>
                  </a:txBody>
                  <a:tcPr marL="21558" marR="215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800" dirty="0">
                        <a:solidFill>
                          <a:schemeClr val="tx1"/>
                        </a:solidFill>
                        <a:effectLst/>
                        <a:latin typeface="+mj-lt"/>
                        <a:ea typeface="Calibri" panose="020F0502020204030204" pitchFamily="34" charset="0"/>
                        <a:cs typeface="Times New Roman" panose="02020603050405020304" pitchFamily="18" charset="0"/>
                      </a:endParaRPr>
                    </a:p>
                  </a:txBody>
                  <a:tcPr marL="21558" marR="215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800" dirty="0">
                        <a:solidFill>
                          <a:schemeClr val="tx1"/>
                        </a:solidFill>
                        <a:effectLst/>
                        <a:latin typeface="+mj-lt"/>
                        <a:ea typeface="Calibri" panose="020F0502020204030204" pitchFamily="34" charset="0"/>
                        <a:cs typeface="Times New Roman" panose="02020603050405020304" pitchFamily="18" charset="0"/>
                      </a:endParaRPr>
                    </a:p>
                  </a:txBody>
                  <a:tcPr marL="21558" marR="215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7528094"/>
                  </a:ext>
                </a:extLst>
              </a:tr>
              <a:tr h="3356005">
                <a:tc>
                  <a:txBody>
                    <a:bodyPr/>
                    <a:lstStyle/>
                    <a:p>
                      <a:pPr algn="just">
                        <a:lnSpc>
                          <a:spcPct val="100000"/>
                        </a:lnSpc>
                        <a:spcAft>
                          <a:spcPts val="800"/>
                        </a:spcAft>
                      </a:pPr>
                      <a:r>
                        <a:rPr lang="vi-VN" sz="3200" dirty="0">
                          <a:solidFill>
                            <a:schemeClr val="tx1"/>
                          </a:solidFill>
                          <a:effectLst/>
                          <a:latin typeface="+mj-lt"/>
                        </a:rPr>
                        <a:t>Về hình thức</a:t>
                      </a:r>
                      <a:endParaRPr lang="en-SG" sz="2800" dirty="0">
                        <a:solidFill>
                          <a:schemeClr val="tx1"/>
                        </a:solidFill>
                        <a:effectLst/>
                        <a:latin typeface="+mj-lt"/>
                        <a:ea typeface="Calibri" panose="020F0502020204030204" pitchFamily="34" charset="0"/>
                        <a:cs typeface="Times New Roman" panose="02020603050405020304" pitchFamily="18" charset="0"/>
                      </a:endParaRPr>
                    </a:p>
                  </a:txBody>
                  <a:tcPr marL="21558" marR="215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800" dirty="0">
                        <a:solidFill>
                          <a:schemeClr val="tx1"/>
                        </a:solidFill>
                        <a:effectLst/>
                        <a:latin typeface="+mj-lt"/>
                        <a:ea typeface="Calibri" panose="020F0502020204030204" pitchFamily="34" charset="0"/>
                        <a:cs typeface="Times New Roman" panose="02020603050405020304" pitchFamily="18" charset="0"/>
                      </a:endParaRPr>
                    </a:p>
                  </a:txBody>
                  <a:tcPr marL="21558" marR="215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800" dirty="0">
                        <a:solidFill>
                          <a:schemeClr val="tx1"/>
                        </a:solidFill>
                        <a:effectLst/>
                        <a:latin typeface="+mj-lt"/>
                        <a:ea typeface="Calibri" panose="020F0502020204030204" pitchFamily="34" charset="0"/>
                        <a:cs typeface="Times New Roman" panose="02020603050405020304" pitchFamily="18" charset="0"/>
                      </a:endParaRPr>
                    </a:p>
                  </a:txBody>
                  <a:tcPr marL="21558" marR="215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338989"/>
                  </a:ext>
                </a:extLst>
              </a:tr>
            </a:tbl>
          </a:graphicData>
        </a:graphic>
      </p:graphicFrame>
    </p:spTree>
    <p:extLst>
      <p:ext uri="{BB962C8B-B14F-4D97-AF65-F5344CB8AC3E}">
        <p14:creationId xmlns:p14="http://schemas.microsoft.com/office/powerpoint/2010/main" val="19949663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p:cNvGrpSpPr/>
        <p:nvPr/>
      </p:nvGrpSpPr>
      <p:grpSpPr>
        <a:xfrm>
          <a:off x="0" y="0"/>
          <a:ext cx="0" cy="0"/>
          <a:chOff x="0" y="0"/>
          <a:chExt cx="0" cy="0"/>
        </a:xfrm>
      </p:grpSpPr>
      <p:sp>
        <p:nvSpPr>
          <p:cNvPr id="69" name="AutoShape 12">
            <a:extLst>
              <a:ext uri="{FF2B5EF4-FFF2-40B4-BE49-F238E27FC236}">
                <a16:creationId xmlns:a16="http://schemas.microsoft.com/office/drawing/2014/main" id="{FBEDA0F8-C3E2-8B08-11E4-933B1A2F6C7C}"/>
              </a:ext>
            </a:extLst>
          </p:cNvPr>
          <p:cNvSpPr/>
          <p:nvPr/>
        </p:nvSpPr>
        <p:spPr>
          <a:xfrm>
            <a:off x="830444" y="412528"/>
            <a:ext cx="10820400" cy="0"/>
          </a:xfrm>
          <a:prstGeom prst="line">
            <a:avLst/>
          </a:prstGeom>
          <a:ln w="19050" cap="flat">
            <a:solidFill>
              <a:srgbClr val="000000"/>
            </a:solidFill>
            <a:prstDash val="solid"/>
            <a:headEnd type="none" w="sm" len="sm"/>
            <a:tailEnd type="none" w="sm" len="sm"/>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41" name="Freeform 8">
            <a:extLst>
              <a:ext uri="{FF2B5EF4-FFF2-40B4-BE49-F238E27FC236}">
                <a16:creationId xmlns:a16="http://schemas.microsoft.com/office/drawing/2014/main" id="{DF4A488D-7E3F-2B95-B8E6-BEE289E2724B}"/>
              </a:ext>
            </a:extLst>
          </p:cNvPr>
          <p:cNvSpPr/>
          <p:nvPr/>
        </p:nvSpPr>
        <p:spPr>
          <a:xfrm rot="20719017">
            <a:off x="11121900" y="10376"/>
            <a:ext cx="758067" cy="925685"/>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graphicFrame>
        <p:nvGraphicFramePr>
          <p:cNvPr id="2" name="Table 1">
            <a:extLst>
              <a:ext uri="{FF2B5EF4-FFF2-40B4-BE49-F238E27FC236}">
                <a16:creationId xmlns:a16="http://schemas.microsoft.com/office/drawing/2014/main" id="{5E9A3C40-3234-EFF1-359C-1AACBC168DE4}"/>
              </a:ext>
            </a:extLst>
          </p:cNvPr>
          <p:cNvGraphicFramePr>
            <a:graphicFrameLocks noGrp="1"/>
          </p:cNvGraphicFramePr>
          <p:nvPr>
            <p:extLst>
              <p:ext uri="{D42A27DB-BD31-4B8C-83A1-F6EECF244321}">
                <p14:modId xmlns:p14="http://schemas.microsoft.com/office/powerpoint/2010/main" val="1546563647"/>
              </p:ext>
            </p:extLst>
          </p:nvPr>
        </p:nvGraphicFramePr>
        <p:xfrm>
          <a:off x="207093" y="1171901"/>
          <a:ext cx="11777814" cy="5518264"/>
        </p:xfrm>
        <a:graphic>
          <a:graphicData uri="http://schemas.openxmlformats.org/drawingml/2006/table">
            <a:tbl>
              <a:tblPr firstRow="1" firstCol="1" bandRow="1">
                <a:tableStyleId>{FABFCF23-3B69-468F-B69F-88F6DE6A72F2}</a:tableStyleId>
              </a:tblPr>
              <a:tblGrid>
                <a:gridCol w="1193444">
                  <a:extLst>
                    <a:ext uri="{9D8B030D-6E8A-4147-A177-3AD203B41FA5}">
                      <a16:colId xmlns:a16="http://schemas.microsoft.com/office/drawing/2014/main" val="2927811163"/>
                    </a:ext>
                  </a:extLst>
                </a:gridCol>
                <a:gridCol w="6632293">
                  <a:extLst>
                    <a:ext uri="{9D8B030D-6E8A-4147-A177-3AD203B41FA5}">
                      <a16:colId xmlns:a16="http://schemas.microsoft.com/office/drawing/2014/main" val="1507225888"/>
                    </a:ext>
                  </a:extLst>
                </a:gridCol>
                <a:gridCol w="3952077">
                  <a:extLst>
                    <a:ext uri="{9D8B030D-6E8A-4147-A177-3AD203B41FA5}">
                      <a16:colId xmlns:a16="http://schemas.microsoft.com/office/drawing/2014/main" val="4128621282"/>
                    </a:ext>
                  </a:extLst>
                </a:gridCol>
              </a:tblGrid>
              <a:tr h="540565">
                <a:tc>
                  <a:txBody>
                    <a:bodyPr/>
                    <a:lstStyle/>
                    <a:p>
                      <a:pPr algn="ctr">
                        <a:lnSpc>
                          <a:spcPct val="100000"/>
                        </a:lnSpc>
                        <a:spcAft>
                          <a:spcPts val="800"/>
                        </a:spcAft>
                      </a:pPr>
                      <a:r>
                        <a:rPr lang="vi-VN" sz="3200" dirty="0">
                          <a:solidFill>
                            <a:schemeClr val="tx1"/>
                          </a:solidFill>
                          <a:effectLst/>
                          <a:latin typeface="+mj-lt"/>
                        </a:rPr>
                        <a:t> </a:t>
                      </a:r>
                      <a:endParaRPr lang="en-SG" sz="2800" dirty="0">
                        <a:solidFill>
                          <a:schemeClr val="tx1"/>
                        </a:solidFill>
                        <a:effectLst/>
                        <a:latin typeface="+mj-lt"/>
                        <a:ea typeface="Calibri" panose="020F0502020204030204" pitchFamily="34" charset="0"/>
                        <a:cs typeface="Times New Roman" panose="02020603050405020304" pitchFamily="18" charset="0"/>
                      </a:endParaRPr>
                    </a:p>
                  </a:txBody>
                  <a:tcPr marL="21558" marR="215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00000"/>
                        </a:lnSpc>
                        <a:spcAft>
                          <a:spcPts val="800"/>
                        </a:spcAft>
                      </a:pPr>
                      <a:r>
                        <a:rPr lang="vi-VN" sz="3200" dirty="0">
                          <a:solidFill>
                            <a:schemeClr val="tx1"/>
                          </a:solidFill>
                          <a:effectLst/>
                          <a:latin typeface="+mj-lt"/>
                        </a:rPr>
                        <a:t>Phong cách cổ điển</a:t>
                      </a:r>
                      <a:endParaRPr lang="en-SG" sz="2800" dirty="0">
                        <a:solidFill>
                          <a:schemeClr val="tx1"/>
                        </a:solidFill>
                        <a:effectLst/>
                        <a:latin typeface="+mj-lt"/>
                        <a:ea typeface="Calibri" panose="020F0502020204030204" pitchFamily="34" charset="0"/>
                        <a:cs typeface="Times New Roman" panose="02020603050405020304" pitchFamily="18" charset="0"/>
                      </a:endParaRPr>
                    </a:p>
                  </a:txBody>
                  <a:tcPr marL="21558" marR="215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00000"/>
                        </a:lnSpc>
                        <a:spcAft>
                          <a:spcPts val="800"/>
                        </a:spcAft>
                      </a:pPr>
                      <a:r>
                        <a:rPr lang="vi-VN" sz="3200" dirty="0">
                          <a:solidFill>
                            <a:schemeClr val="tx1"/>
                          </a:solidFill>
                          <a:effectLst/>
                          <a:latin typeface="+mj-lt"/>
                        </a:rPr>
                        <a:t>Phong cách lãng mạn</a:t>
                      </a:r>
                      <a:endParaRPr lang="en-SG" sz="2800" dirty="0">
                        <a:solidFill>
                          <a:schemeClr val="tx1"/>
                        </a:solidFill>
                        <a:effectLst/>
                        <a:latin typeface="+mj-lt"/>
                        <a:ea typeface="Calibri" panose="020F0502020204030204" pitchFamily="34" charset="0"/>
                        <a:cs typeface="Times New Roman" panose="02020603050405020304" pitchFamily="18" charset="0"/>
                      </a:endParaRPr>
                    </a:p>
                  </a:txBody>
                  <a:tcPr marL="21558" marR="215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572729907"/>
                  </a:ext>
                </a:extLst>
              </a:tr>
              <a:tr h="1621694">
                <a:tc>
                  <a:txBody>
                    <a:bodyPr/>
                    <a:lstStyle/>
                    <a:p>
                      <a:pPr algn="just">
                        <a:lnSpc>
                          <a:spcPct val="100000"/>
                        </a:lnSpc>
                        <a:spcAft>
                          <a:spcPts val="800"/>
                        </a:spcAft>
                      </a:pPr>
                      <a:r>
                        <a:rPr lang="vi-VN" sz="3200" dirty="0">
                          <a:solidFill>
                            <a:schemeClr val="tx1"/>
                          </a:solidFill>
                          <a:effectLst/>
                          <a:latin typeface="+mj-lt"/>
                        </a:rPr>
                        <a:t>Về nội dung</a:t>
                      </a:r>
                      <a:endParaRPr lang="en-SG" sz="2800" dirty="0">
                        <a:solidFill>
                          <a:schemeClr val="tx1"/>
                        </a:solidFill>
                        <a:effectLst/>
                        <a:latin typeface="+mj-lt"/>
                        <a:ea typeface="Calibri" panose="020F0502020204030204" pitchFamily="34" charset="0"/>
                        <a:cs typeface="Times New Roman" panose="02020603050405020304" pitchFamily="18" charset="0"/>
                      </a:endParaRPr>
                    </a:p>
                  </a:txBody>
                  <a:tcPr marL="21558" marR="215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800" dirty="0">
                        <a:solidFill>
                          <a:schemeClr val="tx1"/>
                        </a:solidFill>
                        <a:effectLst/>
                        <a:latin typeface="+mj-lt"/>
                        <a:ea typeface="Calibri" panose="020F0502020204030204" pitchFamily="34" charset="0"/>
                        <a:cs typeface="Times New Roman" panose="02020603050405020304" pitchFamily="18" charset="0"/>
                      </a:endParaRPr>
                    </a:p>
                  </a:txBody>
                  <a:tcPr marL="21558" marR="215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800" dirty="0">
                        <a:solidFill>
                          <a:schemeClr val="tx1"/>
                        </a:solidFill>
                        <a:effectLst/>
                        <a:latin typeface="+mj-lt"/>
                        <a:ea typeface="Calibri" panose="020F0502020204030204" pitchFamily="34" charset="0"/>
                        <a:cs typeface="Times New Roman" panose="02020603050405020304" pitchFamily="18" charset="0"/>
                      </a:endParaRPr>
                    </a:p>
                  </a:txBody>
                  <a:tcPr marL="21558" marR="215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7528094"/>
                  </a:ext>
                </a:extLst>
              </a:tr>
              <a:tr h="3356005">
                <a:tc>
                  <a:txBody>
                    <a:bodyPr/>
                    <a:lstStyle/>
                    <a:p>
                      <a:pPr algn="just">
                        <a:lnSpc>
                          <a:spcPct val="100000"/>
                        </a:lnSpc>
                        <a:spcAft>
                          <a:spcPts val="800"/>
                        </a:spcAft>
                      </a:pPr>
                      <a:r>
                        <a:rPr lang="vi-VN" sz="3200" dirty="0">
                          <a:solidFill>
                            <a:schemeClr val="tx1"/>
                          </a:solidFill>
                          <a:effectLst/>
                          <a:latin typeface="+mj-lt"/>
                        </a:rPr>
                        <a:t>Về hình thức</a:t>
                      </a:r>
                      <a:endParaRPr lang="en-SG" sz="2800" dirty="0">
                        <a:solidFill>
                          <a:schemeClr val="tx1"/>
                        </a:solidFill>
                        <a:effectLst/>
                        <a:latin typeface="+mj-lt"/>
                        <a:ea typeface="Calibri" panose="020F0502020204030204" pitchFamily="34" charset="0"/>
                        <a:cs typeface="Times New Roman" panose="02020603050405020304" pitchFamily="18" charset="0"/>
                      </a:endParaRPr>
                    </a:p>
                  </a:txBody>
                  <a:tcPr marL="21558" marR="215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800" dirty="0">
                        <a:solidFill>
                          <a:schemeClr val="tx1"/>
                        </a:solidFill>
                        <a:effectLst/>
                        <a:latin typeface="+mj-lt"/>
                        <a:ea typeface="Calibri" panose="020F0502020204030204" pitchFamily="34" charset="0"/>
                        <a:cs typeface="Times New Roman" panose="02020603050405020304" pitchFamily="18" charset="0"/>
                      </a:endParaRPr>
                    </a:p>
                  </a:txBody>
                  <a:tcPr marL="21558" marR="215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3200" dirty="0">
                          <a:solidFill>
                            <a:schemeClr val="tx1"/>
                          </a:solidFill>
                          <a:effectLst/>
                          <a:latin typeface="+mj-lt"/>
                        </a:rPr>
                        <a:t> </a:t>
                      </a:r>
                      <a:endParaRPr lang="en-SG" sz="2800" dirty="0">
                        <a:solidFill>
                          <a:schemeClr val="tx1"/>
                        </a:solidFill>
                        <a:effectLst/>
                        <a:latin typeface="+mj-lt"/>
                        <a:ea typeface="Calibri" panose="020F0502020204030204" pitchFamily="34" charset="0"/>
                        <a:cs typeface="Times New Roman" panose="02020603050405020304" pitchFamily="18" charset="0"/>
                      </a:endParaRPr>
                    </a:p>
                  </a:txBody>
                  <a:tcPr marL="21558" marR="215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338989"/>
                  </a:ext>
                </a:extLst>
              </a:tr>
            </a:tbl>
          </a:graphicData>
        </a:graphic>
      </p:graphicFrame>
      <p:sp>
        <p:nvSpPr>
          <p:cNvPr id="3" name="Freeform 14">
            <a:extLst>
              <a:ext uri="{FF2B5EF4-FFF2-40B4-BE49-F238E27FC236}">
                <a16:creationId xmlns:a16="http://schemas.microsoft.com/office/drawing/2014/main" id="{246211F5-A175-5316-0720-FA23E4E597D8}"/>
              </a:ext>
            </a:extLst>
          </p:cNvPr>
          <p:cNvSpPr/>
          <p:nvPr/>
        </p:nvSpPr>
        <p:spPr>
          <a:xfrm>
            <a:off x="1874563" y="105122"/>
            <a:ext cx="8808334" cy="869693"/>
          </a:xfrm>
          <a:custGeom>
            <a:avLst/>
            <a:gdLst/>
            <a:ahLst/>
            <a:cxnLst/>
            <a:rect l="l" t="t" r="r" b="b"/>
            <a:pathLst>
              <a:path w="4991441" h="1677991">
                <a:moveTo>
                  <a:pt x="56993" y="0"/>
                </a:moveTo>
                <a:lnTo>
                  <a:pt x="4934448" y="0"/>
                </a:lnTo>
                <a:cubicBezTo>
                  <a:pt x="4949564" y="0"/>
                  <a:pt x="4964060" y="6005"/>
                  <a:pt x="4974748" y="16693"/>
                </a:cubicBezTo>
                <a:cubicBezTo>
                  <a:pt x="4985436" y="27381"/>
                  <a:pt x="4991441" y="41877"/>
                  <a:pt x="4991441" y="56993"/>
                </a:cubicBezTo>
                <a:lnTo>
                  <a:pt x="4991441" y="1620998"/>
                </a:lnTo>
                <a:cubicBezTo>
                  <a:pt x="4991441" y="1636114"/>
                  <a:pt x="4985436" y="1650610"/>
                  <a:pt x="4974748" y="1661298"/>
                </a:cubicBezTo>
                <a:cubicBezTo>
                  <a:pt x="4964060" y="1671986"/>
                  <a:pt x="4949564" y="1677991"/>
                  <a:pt x="4934448" y="1677991"/>
                </a:cubicBezTo>
                <a:lnTo>
                  <a:pt x="56993" y="1677991"/>
                </a:lnTo>
                <a:cubicBezTo>
                  <a:pt x="41877" y="1677991"/>
                  <a:pt x="27381" y="1671986"/>
                  <a:pt x="16693" y="1661298"/>
                </a:cubicBezTo>
                <a:cubicBezTo>
                  <a:pt x="6005" y="1650610"/>
                  <a:pt x="0" y="1636114"/>
                  <a:pt x="0" y="1620998"/>
                </a:cubicBezTo>
                <a:lnTo>
                  <a:pt x="0" y="56993"/>
                </a:lnTo>
                <a:cubicBezTo>
                  <a:pt x="0" y="41877"/>
                  <a:pt x="6005" y="27381"/>
                  <a:pt x="16693" y="16693"/>
                </a:cubicBezTo>
                <a:cubicBezTo>
                  <a:pt x="27381" y="6005"/>
                  <a:pt x="41877" y="0"/>
                  <a:pt x="56993" y="0"/>
                </a:cubicBezTo>
                <a:close/>
              </a:path>
            </a:pathLst>
          </a:custGeom>
          <a:solidFill>
            <a:srgbClr val="FFFFFF"/>
          </a:solidFill>
          <a:ln w="19050" cap="sq">
            <a:solidFill>
              <a:srgbClr val="000000"/>
            </a:solidFill>
            <a:prstDash val="solid"/>
            <a:miter/>
          </a:ln>
        </p:spPr>
        <p:txBody>
          <a:bodyPr anchor="t"/>
          <a:lstStyle/>
          <a:p>
            <a:pPr marL="0" marR="0" lvl="0" indent="0" algn="ctr" defTabSz="914400" rtl="0" eaLnBrk="1" fontAlgn="auto" latinLnBrk="0" hangingPunct="1">
              <a:lnSpc>
                <a:spcPct val="150000"/>
              </a:lnSpc>
              <a:spcBef>
                <a:spcPts val="0"/>
              </a:spcBef>
              <a:spcAft>
                <a:spcPts val="800"/>
              </a:spcAft>
              <a:buClrTx/>
              <a:buSzTx/>
              <a:buFontTx/>
              <a:buNone/>
              <a:tabLst/>
              <a:defRPr/>
            </a:pPr>
            <a:endParaRPr kumimoji="0" lang="en-US" sz="3600" b="1" i="0" u="none" strike="noStrike" kern="1200" cap="none" spc="0" normalizeH="0" baseline="0" noProof="0" dirty="0">
              <a:ln>
                <a:noFill/>
              </a:ln>
              <a:solidFill>
                <a:srgbClr val="F79646">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D3B3BB9C-81FF-C979-95C1-40F1A6A687D5}"/>
              </a:ext>
            </a:extLst>
          </p:cNvPr>
          <p:cNvSpPr txBox="1"/>
          <p:nvPr/>
        </p:nvSpPr>
        <p:spPr>
          <a:xfrm>
            <a:off x="2003813" y="62914"/>
            <a:ext cx="8470204" cy="954107"/>
          </a:xfrm>
          <a:prstGeom prst="rect">
            <a:avLst/>
          </a:prstGeom>
          <a:noFill/>
        </p:spPr>
        <p:txBody>
          <a:bodyPr wrap="square">
            <a:spAutoFit/>
          </a:bodyPr>
          <a:lstStyle/>
          <a:p>
            <a:pPr marL="0" marR="0" lvl="0" indent="0" algn="ctr" defTabSz="914400" rtl="0" eaLnBrk="1" fontAlgn="auto" latinLnBrk="0" hangingPunct="1">
              <a:spcBef>
                <a:spcPts val="0"/>
              </a:spcBef>
              <a:spcAft>
                <a:spcPts val="800"/>
              </a:spcAft>
              <a:buClrTx/>
              <a:buSzTx/>
              <a:buFontTx/>
              <a:buNone/>
              <a:tabLst/>
              <a:defRPr/>
            </a:pPr>
            <a:r>
              <a:rPr kumimoji="0" lang="en-US" sz="2800" b="1" i="0" u="none" strike="noStrike" kern="1200" cap="none" spc="0" normalizeH="0" baseline="0" noProof="0" dirty="0">
                <a:ln>
                  <a:noFill/>
                </a:ln>
                <a:solidFill>
                  <a:srgbClr val="F79646">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SỰ KHÁC BIỆT GIỮA PHONG CÁCH CỔ ĐIỂN VÀ PHONG CÁCH HIỆN ĐẠI</a:t>
            </a:r>
          </a:p>
        </p:txBody>
      </p:sp>
      <p:sp>
        <p:nvSpPr>
          <p:cNvPr id="6" name="TextBox 5">
            <a:extLst>
              <a:ext uri="{FF2B5EF4-FFF2-40B4-BE49-F238E27FC236}">
                <a16:creationId xmlns:a16="http://schemas.microsoft.com/office/drawing/2014/main" id="{FA8437AF-DC7B-2290-2F39-9E945654D183}"/>
              </a:ext>
            </a:extLst>
          </p:cNvPr>
          <p:cNvSpPr txBox="1"/>
          <p:nvPr/>
        </p:nvSpPr>
        <p:spPr>
          <a:xfrm>
            <a:off x="1484454" y="1776393"/>
            <a:ext cx="6432629" cy="1569660"/>
          </a:xfrm>
          <a:prstGeom prst="rect">
            <a:avLst/>
          </a:prstGeom>
          <a:noFill/>
        </p:spPr>
        <p:txBody>
          <a:bodyPr wrap="square">
            <a:spAutoFit/>
          </a:bodyPr>
          <a:lstStyle/>
          <a:p>
            <a:pPr marL="0" marR="0" lvl="0" indent="0" algn="just" defTabSz="609585" rtl="0" eaLnBrk="1" fontAlgn="auto" latinLnBrk="0" hangingPunct="1">
              <a:lnSpc>
                <a:spcPct val="100000"/>
              </a:lnSpc>
              <a:spcBef>
                <a:spcPts val="0"/>
              </a:spcBef>
              <a:spcAft>
                <a:spcPts val="800"/>
              </a:spcAft>
              <a:buClrTx/>
              <a:buSzTx/>
              <a:buFontTx/>
              <a:buNone/>
              <a:tabLst/>
              <a:defRPr/>
            </a:pPr>
            <a:r>
              <a:rPr lang="en-US" sz="3200" dirty="0">
                <a:solidFill>
                  <a:prstClr val="black"/>
                </a:solidFill>
                <a:latin typeface="Times New Roman" panose="02020603050405020304" pitchFamily="18" charset="0"/>
              </a:rPr>
              <a:t>Đ</a:t>
            </a:r>
            <a:r>
              <a:rPr kumimoji="0" lang="vi-VN"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ề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cao tính chất khuôn mẫu, chuẩn mực về tư tưởng (đạo lí, lí tưởng sống,…)</a:t>
            </a:r>
            <a:endParaRPr kumimoji="0" lang="en-SG" sz="28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3CF4AA39-85A8-F437-5AFB-18F5018ABD18}"/>
              </a:ext>
            </a:extLst>
          </p:cNvPr>
          <p:cNvSpPr txBox="1"/>
          <p:nvPr/>
        </p:nvSpPr>
        <p:spPr>
          <a:xfrm>
            <a:off x="8082023" y="1776393"/>
            <a:ext cx="3782028" cy="1569660"/>
          </a:xfrm>
          <a:prstGeom prst="rect">
            <a:avLst/>
          </a:prstGeom>
          <a:noFill/>
        </p:spPr>
        <p:txBody>
          <a:bodyPr wrap="square">
            <a:spAutoFit/>
          </a:bodyPr>
          <a:lstStyle/>
          <a:p>
            <a:pPr marL="0" marR="0" lvl="0" indent="0" algn="just" defTabSz="609585" rtl="0" eaLnBrk="1" fontAlgn="auto" latinLnBrk="0" hangingPunct="1">
              <a:lnSpc>
                <a:spcPct val="100000"/>
              </a:lnSpc>
              <a:spcBef>
                <a:spcPts val="0"/>
              </a:spcBef>
              <a:spcAft>
                <a:spcPts val="800"/>
              </a:spcAft>
              <a:buClrTx/>
              <a:buSzTx/>
              <a:buFontTx/>
              <a:buNone/>
              <a:tabLst/>
              <a:defRPr/>
            </a:pPr>
            <a:r>
              <a:rPr lang="en-US" sz="3200" dirty="0">
                <a:solidFill>
                  <a:prstClr val="black"/>
                </a:solidFill>
                <a:latin typeface="Times New Roman" panose="02020603050405020304" pitchFamily="18" charset="0"/>
              </a:rPr>
              <a:t>Đ</a:t>
            </a:r>
            <a:r>
              <a:rPr kumimoji="0" lang="vi-VN"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ề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cao cảm xúc và trí tưởng tượng của con người</a:t>
            </a:r>
            <a:r>
              <a:rPr kumimoji="0" lang="en-US" sz="3200" b="0" i="0" u="none" strike="noStrike" kern="1200" cap="none" spc="0" normalizeH="0" baseline="0" noProof="0" dirty="0">
                <a:ln>
                  <a:noFill/>
                </a:ln>
                <a:solidFill>
                  <a:prstClr val="black"/>
                </a:solidFill>
                <a:effectLst/>
                <a:uLnTx/>
                <a:uFillTx/>
                <a:latin typeface="Calibri"/>
                <a:ea typeface="+mn-ea"/>
                <a:cs typeface="+mn-cs"/>
              </a:rPr>
              <a:t>.</a:t>
            </a:r>
            <a:endParaRPr kumimoji="0" lang="en-SG" sz="28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6313346D-C597-D086-AB4A-0C01F1BB77D6}"/>
              </a:ext>
            </a:extLst>
          </p:cNvPr>
          <p:cNvSpPr txBox="1"/>
          <p:nvPr/>
        </p:nvSpPr>
        <p:spPr>
          <a:xfrm>
            <a:off x="1484453" y="3479509"/>
            <a:ext cx="6432629" cy="2554545"/>
          </a:xfrm>
          <a:prstGeom prst="rect">
            <a:avLst/>
          </a:prstGeom>
          <a:noFill/>
        </p:spPr>
        <p:txBody>
          <a:bodyPr wrap="square">
            <a:spAutoFit/>
          </a:bodyPr>
          <a:lstStyle/>
          <a:p>
            <a:pPr marL="0" marR="0" lvl="0" indent="0" algn="just" defTabSz="609585" rtl="0" eaLnBrk="1" fontAlgn="auto" latinLnBrk="0" hangingPunct="1">
              <a:lnSpc>
                <a:spcPct val="100000"/>
              </a:lnSpc>
              <a:spcBef>
                <a:spcPts val="0"/>
              </a:spcBef>
              <a:spcAft>
                <a:spcPts val="800"/>
              </a:spcAft>
              <a:buClrTx/>
              <a:buSzTx/>
              <a:buFontTx/>
              <a:buNone/>
              <a:tabLst/>
              <a:defRPr/>
            </a:pPr>
            <a:r>
              <a:rPr lang="en-US" sz="3200" dirty="0">
                <a:solidFill>
                  <a:prstClr val="black"/>
                </a:solidFill>
                <a:latin typeface="Times New Roman" panose="02020603050405020304" pitchFamily="18" charset="0"/>
              </a:rPr>
              <a:t>Đ</a:t>
            </a:r>
            <a:r>
              <a:rPr kumimoji="0" lang="vi-VN"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ề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cao tính chất khuôn mẫu, chuẩn mực về nghệ thuật (những quy định về thể loại, với hệ thống ngôn từ tao nhã, hình ảnh ước lệ tượng trưng, sử dụng nhiều điển tích, điển cố,…).</a:t>
            </a:r>
            <a:endParaRPr kumimoji="0" lang="en-SG" sz="28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C6DEC7F6-E81D-BE35-31C6-7D1B495E6CD9}"/>
              </a:ext>
            </a:extLst>
          </p:cNvPr>
          <p:cNvSpPr txBox="1"/>
          <p:nvPr/>
        </p:nvSpPr>
        <p:spPr>
          <a:xfrm>
            <a:off x="8082023" y="3479509"/>
            <a:ext cx="3782028" cy="3046988"/>
          </a:xfrm>
          <a:prstGeom prst="rect">
            <a:avLst/>
          </a:prstGeom>
          <a:noFill/>
        </p:spPr>
        <p:txBody>
          <a:bodyPr wrap="square">
            <a:spAutoFit/>
          </a:bodyPr>
          <a:lstStyle/>
          <a:p>
            <a:pPr marL="0" marR="0" lvl="0" indent="0" algn="just" defTabSz="609585" rtl="0" eaLnBrk="1" fontAlgn="auto" latinLnBrk="0" hangingPunct="1">
              <a:lnSpc>
                <a:spcPct val="100000"/>
              </a:lnSpc>
              <a:spcBef>
                <a:spcPts val="0"/>
              </a:spcBef>
              <a:spcAft>
                <a:spcPts val="80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C</a:t>
            </a:r>
            <a:r>
              <a:rPr kumimoji="0" lang="vi-VN"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ó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khuynh hướng phá vỡ các quy phạm nhằm giải phóng con người cá nhân bộc lộ cá tính một cách tự do nhất.</a:t>
            </a:r>
            <a:endParaRPr kumimoji="0" lang="en-SG"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17321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1CDB7CCA-4C97-4936-9B67-4012780A35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0863" y="1069224"/>
            <a:ext cx="6410274" cy="3953832"/>
          </a:xfrm>
          <a:prstGeom prst="rect">
            <a:avLst/>
          </a:prstGeom>
        </p:spPr>
      </p:pic>
      <p:grpSp>
        <p:nvGrpSpPr>
          <p:cNvPr id="6" name="Google Shape;812;p70">
            <a:extLst>
              <a:ext uri="{FF2B5EF4-FFF2-40B4-BE49-F238E27FC236}">
                <a16:creationId xmlns:a16="http://schemas.microsoft.com/office/drawing/2014/main" id="{D9CDECD3-9188-EFB0-A361-D21FF9F5B46D}"/>
              </a:ext>
            </a:extLst>
          </p:cNvPr>
          <p:cNvGrpSpPr/>
          <p:nvPr/>
        </p:nvGrpSpPr>
        <p:grpSpPr>
          <a:xfrm>
            <a:off x="8207829" y="4613737"/>
            <a:ext cx="3733800" cy="1924903"/>
            <a:chOff x="4189650" y="2440275"/>
            <a:chExt cx="4195525" cy="2055425"/>
          </a:xfrm>
        </p:grpSpPr>
        <p:sp>
          <p:nvSpPr>
            <p:cNvPr id="7" name="Google Shape;813;p70">
              <a:extLst>
                <a:ext uri="{FF2B5EF4-FFF2-40B4-BE49-F238E27FC236}">
                  <a16:creationId xmlns:a16="http://schemas.microsoft.com/office/drawing/2014/main" id="{41993E08-A7F2-F340-11A0-23B73237AE9A}"/>
                </a:ext>
              </a:extLst>
            </p:cNvPr>
            <p:cNvSpPr/>
            <p:nvPr/>
          </p:nvSpPr>
          <p:spPr>
            <a:xfrm>
              <a:off x="4189650" y="4130425"/>
              <a:ext cx="4195525" cy="365275"/>
            </a:xfrm>
            <a:custGeom>
              <a:avLst/>
              <a:gdLst/>
              <a:ahLst/>
              <a:cxnLst/>
              <a:rect l="l" t="t" r="r" b="b"/>
              <a:pathLst>
                <a:path w="167821" h="14611" extrusionOk="0">
                  <a:moveTo>
                    <a:pt x="83894" y="0"/>
                  </a:moveTo>
                  <a:cubicBezTo>
                    <a:pt x="37561" y="0"/>
                    <a:pt x="1" y="3269"/>
                    <a:pt x="1" y="7305"/>
                  </a:cubicBezTo>
                  <a:cubicBezTo>
                    <a:pt x="1" y="11342"/>
                    <a:pt x="37561" y="14611"/>
                    <a:pt x="83894" y="14611"/>
                  </a:cubicBezTo>
                  <a:cubicBezTo>
                    <a:pt x="130227" y="14611"/>
                    <a:pt x="167820" y="11342"/>
                    <a:pt x="167820" y="7305"/>
                  </a:cubicBezTo>
                  <a:cubicBezTo>
                    <a:pt x="167820" y="3269"/>
                    <a:pt x="130227" y="0"/>
                    <a:pt x="83894" y="0"/>
                  </a:cubicBezTo>
                  <a:close/>
                </a:path>
              </a:pathLst>
            </a:custGeom>
            <a:solidFill>
              <a:srgbClr val="4437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8" name="Google Shape;814;p70">
              <a:extLst>
                <a:ext uri="{FF2B5EF4-FFF2-40B4-BE49-F238E27FC236}">
                  <a16:creationId xmlns:a16="http://schemas.microsoft.com/office/drawing/2014/main" id="{398C61F3-B71F-3280-0468-90EAA6898288}"/>
                </a:ext>
              </a:extLst>
            </p:cNvPr>
            <p:cNvSpPr/>
            <p:nvPr/>
          </p:nvSpPr>
          <p:spPr>
            <a:xfrm>
              <a:off x="5619000" y="3139700"/>
              <a:ext cx="117625" cy="144300"/>
            </a:xfrm>
            <a:custGeom>
              <a:avLst/>
              <a:gdLst/>
              <a:ahLst/>
              <a:cxnLst/>
              <a:rect l="l" t="t" r="r" b="b"/>
              <a:pathLst>
                <a:path w="4705" h="5772" extrusionOk="0">
                  <a:moveTo>
                    <a:pt x="2202" y="1"/>
                  </a:moveTo>
                  <a:cubicBezTo>
                    <a:pt x="1969" y="1202"/>
                    <a:pt x="1635" y="2202"/>
                    <a:pt x="468" y="2603"/>
                  </a:cubicBezTo>
                  <a:cubicBezTo>
                    <a:pt x="460" y="2604"/>
                    <a:pt x="451" y="2605"/>
                    <a:pt x="442" y="2605"/>
                  </a:cubicBezTo>
                  <a:cubicBezTo>
                    <a:pt x="344" y="2605"/>
                    <a:pt x="212" y="2511"/>
                    <a:pt x="118" y="2511"/>
                  </a:cubicBezTo>
                  <a:cubicBezTo>
                    <a:pt x="49" y="2511"/>
                    <a:pt x="1" y="2562"/>
                    <a:pt x="1" y="2736"/>
                  </a:cubicBezTo>
                  <a:cubicBezTo>
                    <a:pt x="1" y="2970"/>
                    <a:pt x="134" y="3170"/>
                    <a:pt x="368" y="3270"/>
                  </a:cubicBezTo>
                  <a:cubicBezTo>
                    <a:pt x="901" y="3470"/>
                    <a:pt x="1468" y="3670"/>
                    <a:pt x="1735" y="4271"/>
                  </a:cubicBezTo>
                  <a:cubicBezTo>
                    <a:pt x="2002" y="4671"/>
                    <a:pt x="2102" y="5171"/>
                    <a:pt x="2202" y="5772"/>
                  </a:cubicBezTo>
                  <a:cubicBezTo>
                    <a:pt x="2603" y="4371"/>
                    <a:pt x="3203" y="3303"/>
                    <a:pt x="4704" y="2836"/>
                  </a:cubicBezTo>
                  <a:cubicBezTo>
                    <a:pt x="3503" y="2403"/>
                    <a:pt x="2769" y="1835"/>
                    <a:pt x="2536" y="735"/>
                  </a:cubicBezTo>
                  <a:cubicBezTo>
                    <a:pt x="2436" y="535"/>
                    <a:pt x="2336" y="334"/>
                    <a:pt x="2202" y="1"/>
                  </a:cubicBezTo>
                  <a:close/>
                </a:path>
              </a:pathLst>
            </a:custGeom>
            <a:solidFill>
              <a:srgbClr val="ECEC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9" name="Google Shape;815;p70">
              <a:extLst>
                <a:ext uri="{FF2B5EF4-FFF2-40B4-BE49-F238E27FC236}">
                  <a16:creationId xmlns:a16="http://schemas.microsoft.com/office/drawing/2014/main" id="{BD997CA8-16B9-17C2-013C-ACDC41603452}"/>
                </a:ext>
              </a:extLst>
            </p:cNvPr>
            <p:cNvSpPr/>
            <p:nvPr/>
          </p:nvSpPr>
          <p:spPr>
            <a:xfrm>
              <a:off x="5515600" y="2769450"/>
              <a:ext cx="120100" cy="133000"/>
            </a:xfrm>
            <a:custGeom>
              <a:avLst/>
              <a:gdLst/>
              <a:ahLst/>
              <a:cxnLst/>
              <a:rect l="l" t="t" r="r" b="b"/>
              <a:pathLst>
                <a:path w="4804" h="5320" extrusionOk="0">
                  <a:moveTo>
                    <a:pt x="2235" y="0"/>
                  </a:moveTo>
                  <a:cubicBezTo>
                    <a:pt x="1835" y="1368"/>
                    <a:pt x="1401" y="2402"/>
                    <a:pt x="0" y="2569"/>
                  </a:cubicBezTo>
                  <a:cubicBezTo>
                    <a:pt x="0" y="2802"/>
                    <a:pt x="134" y="2902"/>
                    <a:pt x="334" y="2969"/>
                  </a:cubicBezTo>
                  <a:cubicBezTo>
                    <a:pt x="1268" y="3269"/>
                    <a:pt x="1802" y="3903"/>
                    <a:pt x="1969" y="4870"/>
                  </a:cubicBezTo>
                  <a:cubicBezTo>
                    <a:pt x="2069" y="5192"/>
                    <a:pt x="2109" y="5319"/>
                    <a:pt x="2190" y="5319"/>
                  </a:cubicBezTo>
                  <a:cubicBezTo>
                    <a:pt x="2244" y="5319"/>
                    <a:pt x="2316" y="5264"/>
                    <a:pt x="2436" y="5171"/>
                  </a:cubicBezTo>
                  <a:cubicBezTo>
                    <a:pt x="2602" y="3936"/>
                    <a:pt x="3370" y="3169"/>
                    <a:pt x="4804" y="2702"/>
                  </a:cubicBezTo>
                  <a:cubicBezTo>
                    <a:pt x="3236" y="2369"/>
                    <a:pt x="2636" y="1368"/>
                    <a:pt x="2235" y="0"/>
                  </a:cubicBezTo>
                  <a:close/>
                </a:path>
              </a:pathLst>
            </a:custGeom>
            <a:solidFill>
              <a:srgbClr val="ECEC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0" name="Google Shape;816;p70">
              <a:extLst>
                <a:ext uri="{FF2B5EF4-FFF2-40B4-BE49-F238E27FC236}">
                  <a16:creationId xmlns:a16="http://schemas.microsoft.com/office/drawing/2014/main" id="{1CB68233-54F6-D60C-BF15-E39BBF56A646}"/>
                </a:ext>
              </a:extLst>
            </p:cNvPr>
            <p:cNvSpPr/>
            <p:nvPr/>
          </p:nvSpPr>
          <p:spPr>
            <a:xfrm>
              <a:off x="6028475" y="3170575"/>
              <a:ext cx="75075" cy="90900"/>
            </a:xfrm>
            <a:custGeom>
              <a:avLst/>
              <a:gdLst/>
              <a:ahLst/>
              <a:cxnLst/>
              <a:rect l="l" t="t" r="r" b="b"/>
              <a:pathLst>
                <a:path w="3003" h="3636" extrusionOk="0">
                  <a:moveTo>
                    <a:pt x="1535" y="0"/>
                  </a:moveTo>
                  <a:cubicBezTo>
                    <a:pt x="1301" y="767"/>
                    <a:pt x="801" y="1268"/>
                    <a:pt x="0" y="1668"/>
                  </a:cubicBezTo>
                  <a:cubicBezTo>
                    <a:pt x="967" y="1935"/>
                    <a:pt x="1301" y="2569"/>
                    <a:pt x="1535" y="3636"/>
                  </a:cubicBezTo>
                  <a:cubicBezTo>
                    <a:pt x="1835" y="2535"/>
                    <a:pt x="2202" y="1901"/>
                    <a:pt x="3002" y="1701"/>
                  </a:cubicBezTo>
                  <a:cubicBezTo>
                    <a:pt x="2435" y="1234"/>
                    <a:pt x="1801" y="834"/>
                    <a:pt x="1535" y="0"/>
                  </a:cubicBezTo>
                  <a:close/>
                </a:path>
              </a:pathLst>
            </a:custGeom>
            <a:solidFill>
              <a:srgbClr val="ECEC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1" name="Google Shape;817;p70">
              <a:extLst>
                <a:ext uri="{FF2B5EF4-FFF2-40B4-BE49-F238E27FC236}">
                  <a16:creationId xmlns:a16="http://schemas.microsoft.com/office/drawing/2014/main" id="{96AD4EDC-773F-967A-EB1B-84A4168C6F45}"/>
                </a:ext>
              </a:extLst>
            </p:cNvPr>
            <p:cNvSpPr/>
            <p:nvPr/>
          </p:nvSpPr>
          <p:spPr>
            <a:xfrm>
              <a:off x="6304500" y="3626725"/>
              <a:ext cx="88425" cy="103425"/>
            </a:xfrm>
            <a:custGeom>
              <a:avLst/>
              <a:gdLst/>
              <a:ahLst/>
              <a:cxnLst/>
              <a:rect l="l" t="t" r="r" b="b"/>
              <a:pathLst>
                <a:path w="3537" h="4137" extrusionOk="0">
                  <a:moveTo>
                    <a:pt x="1568" y="0"/>
                  </a:moveTo>
                  <a:cubicBezTo>
                    <a:pt x="1401" y="1068"/>
                    <a:pt x="1034" y="1802"/>
                    <a:pt x="0" y="2002"/>
                  </a:cubicBezTo>
                  <a:cubicBezTo>
                    <a:pt x="267" y="2669"/>
                    <a:pt x="1134" y="2702"/>
                    <a:pt x="1335" y="3436"/>
                  </a:cubicBezTo>
                  <a:cubicBezTo>
                    <a:pt x="1435" y="3603"/>
                    <a:pt x="1535" y="3803"/>
                    <a:pt x="1668" y="4137"/>
                  </a:cubicBezTo>
                  <a:cubicBezTo>
                    <a:pt x="2002" y="3203"/>
                    <a:pt x="2435" y="2502"/>
                    <a:pt x="3536" y="2102"/>
                  </a:cubicBezTo>
                  <a:cubicBezTo>
                    <a:pt x="2302" y="1768"/>
                    <a:pt x="1968" y="901"/>
                    <a:pt x="1568" y="0"/>
                  </a:cubicBezTo>
                  <a:close/>
                </a:path>
              </a:pathLst>
            </a:custGeom>
            <a:solidFill>
              <a:srgbClr val="ECEC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2" name="Google Shape;818;p70">
              <a:extLst>
                <a:ext uri="{FF2B5EF4-FFF2-40B4-BE49-F238E27FC236}">
                  <a16:creationId xmlns:a16="http://schemas.microsoft.com/office/drawing/2014/main" id="{65681952-E653-5472-527C-11085F2596EE}"/>
                </a:ext>
              </a:extLst>
            </p:cNvPr>
            <p:cNvSpPr/>
            <p:nvPr/>
          </p:nvSpPr>
          <p:spPr>
            <a:xfrm>
              <a:off x="6840700" y="3392400"/>
              <a:ext cx="90925" cy="111750"/>
            </a:xfrm>
            <a:custGeom>
              <a:avLst/>
              <a:gdLst/>
              <a:ahLst/>
              <a:cxnLst/>
              <a:rect l="l" t="t" r="r" b="b"/>
              <a:pathLst>
                <a:path w="3637" h="4470" extrusionOk="0">
                  <a:moveTo>
                    <a:pt x="1769" y="0"/>
                  </a:moveTo>
                  <a:cubicBezTo>
                    <a:pt x="1602" y="1168"/>
                    <a:pt x="1135" y="1835"/>
                    <a:pt x="1" y="2168"/>
                  </a:cubicBezTo>
                  <a:cubicBezTo>
                    <a:pt x="1135" y="2535"/>
                    <a:pt x="1569" y="3236"/>
                    <a:pt x="1802" y="4470"/>
                  </a:cubicBezTo>
                  <a:cubicBezTo>
                    <a:pt x="2102" y="3302"/>
                    <a:pt x="2569" y="2569"/>
                    <a:pt x="3637" y="2168"/>
                  </a:cubicBezTo>
                  <a:cubicBezTo>
                    <a:pt x="2569" y="1801"/>
                    <a:pt x="2102" y="1067"/>
                    <a:pt x="1769" y="0"/>
                  </a:cubicBezTo>
                  <a:close/>
                </a:path>
              </a:pathLst>
            </a:custGeom>
            <a:solidFill>
              <a:srgbClr val="ECEC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3" name="Google Shape;819;p70">
              <a:extLst>
                <a:ext uri="{FF2B5EF4-FFF2-40B4-BE49-F238E27FC236}">
                  <a16:creationId xmlns:a16="http://schemas.microsoft.com/office/drawing/2014/main" id="{298C1C2A-54BB-E73D-E4B6-D63DE50BE102}"/>
                </a:ext>
              </a:extLst>
            </p:cNvPr>
            <p:cNvSpPr/>
            <p:nvPr/>
          </p:nvSpPr>
          <p:spPr>
            <a:xfrm>
              <a:off x="6178575" y="2993775"/>
              <a:ext cx="25" cy="25"/>
            </a:xfrm>
            <a:custGeom>
              <a:avLst/>
              <a:gdLst/>
              <a:ahLst/>
              <a:cxnLst/>
              <a:rect l="l" t="t" r="r" b="b"/>
              <a:pathLst>
                <a:path w="1" h="1" extrusionOk="0">
                  <a:moveTo>
                    <a:pt x="0" y="0"/>
                  </a:moveTo>
                  <a:lnTo>
                    <a:pt x="0" y="0"/>
                  </a:lnTo>
                  <a:lnTo>
                    <a:pt x="0" y="0"/>
                  </a:lnTo>
                  <a:close/>
                </a:path>
              </a:pathLst>
            </a:custGeom>
            <a:solidFill>
              <a:srgbClr val="CCD7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4" name="Google Shape;820;p70">
              <a:extLst>
                <a:ext uri="{FF2B5EF4-FFF2-40B4-BE49-F238E27FC236}">
                  <a16:creationId xmlns:a16="http://schemas.microsoft.com/office/drawing/2014/main" id="{110B964D-44B2-0F4C-3205-BDC4AF825F45}"/>
                </a:ext>
              </a:extLst>
            </p:cNvPr>
            <p:cNvSpPr/>
            <p:nvPr/>
          </p:nvSpPr>
          <p:spPr>
            <a:xfrm>
              <a:off x="6226950" y="3639225"/>
              <a:ext cx="110925" cy="147625"/>
            </a:xfrm>
            <a:custGeom>
              <a:avLst/>
              <a:gdLst/>
              <a:ahLst/>
              <a:cxnLst/>
              <a:rect l="l" t="t" r="r" b="b"/>
              <a:pathLst>
                <a:path w="4437" h="5905" extrusionOk="0">
                  <a:moveTo>
                    <a:pt x="2402" y="1"/>
                  </a:moveTo>
                  <a:cubicBezTo>
                    <a:pt x="2202" y="1302"/>
                    <a:pt x="1601" y="2336"/>
                    <a:pt x="0" y="2836"/>
                  </a:cubicBezTo>
                  <a:cubicBezTo>
                    <a:pt x="1668" y="3236"/>
                    <a:pt x="2168" y="4304"/>
                    <a:pt x="2435" y="5905"/>
                  </a:cubicBezTo>
                  <a:cubicBezTo>
                    <a:pt x="2735" y="4404"/>
                    <a:pt x="3336" y="3470"/>
                    <a:pt x="4437" y="2936"/>
                  </a:cubicBezTo>
                  <a:cubicBezTo>
                    <a:pt x="4236" y="2202"/>
                    <a:pt x="3369" y="2169"/>
                    <a:pt x="3102" y="1502"/>
                  </a:cubicBezTo>
                  <a:cubicBezTo>
                    <a:pt x="2869" y="1002"/>
                    <a:pt x="2635" y="501"/>
                    <a:pt x="2402" y="1"/>
                  </a:cubicBezTo>
                  <a:close/>
                </a:path>
              </a:pathLst>
            </a:custGeom>
            <a:solidFill>
              <a:srgbClr val="CCD7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5" name="Google Shape;821;p70">
              <a:extLst>
                <a:ext uri="{FF2B5EF4-FFF2-40B4-BE49-F238E27FC236}">
                  <a16:creationId xmlns:a16="http://schemas.microsoft.com/office/drawing/2014/main" id="{7436E8D8-62C3-4770-D6C7-AF2988985136}"/>
                </a:ext>
              </a:extLst>
            </p:cNvPr>
            <p:cNvSpPr/>
            <p:nvPr/>
          </p:nvSpPr>
          <p:spPr>
            <a:xfrm>
              <a:off x="6407075" y="3825950"/>
              <a:ext cx="1752925" cy="415425"/>
            </a:xfrm>
            <a:custGeom>
              <a:avLst/>
              <a:gdLst/>
              <a:ahLst/>
              <a:cxnLst/>
              <a:rect l="l" t="t" r="r" b="b"/>
              <a:pathLst>
                <a:path w="70117" h="16617" extrusionOk="0">
                  <a:moveTo>
                    <a:pt x="22824" y="1"/>
                  </a:moveTo>
                  <a:cubicBezTo>
                    <a:pt x="21576" y="1"/>
                    <a:pt x="20330" y="217"/>
                    <a:pt x="19114" y="404"/>
                  </a:cubicBezTo>
                  <a:cubicBezTo>
                    <a:pt x="13210" y="1238"/>
                    <a:pt x="7706" y="3106"/>
                    <a:pt x="3102" y="7042"/>
                  </a:cubicBezTo>
                  <a:cubicBezTo>
                    <a:pt x="1935" y="8010"/>
                    <a:pt x="667" y="8977"/>
                    <a:pt x="0" y="10445"/>
                  </a:cubicBezTo>
                  <a:cubicBezTo>
                    <a:pt x="34" y="10778"/>
                    <a:pt x="267" y="10945"/>
                    <a:pt x="534" y="11045"/>
                  </a:cubicBezTo>
                  <a:cubicBezTo>
                    <a:pt x="2569" y="12079"/>
                    <a:pt x="3970" y="13714"/>
                    <a:pt x="5071" y="15682"/>
                  </a:cubicBezTo>
                  <a:cubicBezTo>
                    <a:pt x="5237" y="16049"/>
                    <a:pt x="5437" y="16416"/>
                    <a:pt x="5871" y="16516"/>
                  </a:cubicBezTo>
                  <a:cubicBezTo>
                    <a:pt x="6046" y="16543"/>
                    <a:pt x="6220" y="16556"/>
                    <a:pt x="6394" y="16556"/>
                  </a:cubicBezTo>
                  <a:cubicBezTo>
                    <a:pt x="6854" y="16556"/>
                    <a:pt x="7313" y="16470"/>
                    <a:pt x="7772" y="16349"/>
                  </a:cubicBezTo>
                  <a:cubicBezTo>
                    <a:pt x="12609" y="15081"/>
                    <a:pt x="17613" y="14681"/>
                    <a:pt x="22583" y="14548"/>
                  </a:cubicBezTo>
                  <a:cubicBezTo>
                    <a:pt x="22891" y="14542"/>
                    <a:pt x="23199" y="14539"/>
                    <a:pt x="23507" y="14539"/>
                  </a:cubicBezTo>
                  <a:cubicBezTo>
                    <a:pt x="26735" y="14539"/>
                    <a:pt x="29963" y="14843"/>
                    <a:pt x="33191" y="15148"/>
                  </a:cubicBezTo>
                  <a:cubicBezTo>
                    <a:pt x="37694" y="15615"/>
                    <a:pt x="42197" y="16015"/>
                    <a:pt x="46700" y="16416"/>
                  </a:cubicBezTo>
                  <a:cubicBezTo>
                    <a:pt x="47467" y="16416"/>
                    <a:pt x="48235" y="16616"/>
                    <a:pt x="49002" y="16616"/>
                  </a:cubicBezTo>
                  <a:lnTo>
                    <a:pt x="68883" y="16616"/>
                  </a:lnTo>
                  <a:cubicBezTo>
                    <a:pt x="68949" y="16616"/>
                    <a:pt x="69016" y="16616"/>
                    <a:pt x="69083" y="16616"/>
                  </a:cubicBezTo>
                  <a:cubicBezTo>
                    <a:pt x="69448" y="16616"/>
                    <a:pt x="69807" y="16593"/>
                    <a:pt x="70117" y="16282"/>
                  </a:cubicBezTo>
                  <a:cubicBezTo>
                    <a:pt x="70050" y="16015"/>
                    <a:pt x="69984" y="15682"/>
                    <a:pt x="69917" y="15381"/>
                  </a:cubicBezTo>
                  <a:cubicBezTo>
                    <a:pt x="69817" y="14981"/>
                    <a:pt x="69717" y="14614"/>
                    <a:pt x="69583" y="14214"/>
                  </a:cubicBezTo>
                  <a:cubicBezTo>
                    <a:pt x="69362" y="14317"/>
                    <a:pt x="69133" y="14349"/>
                    <a:pt x="68904" y="14349"/>
                  </a:cubicBezTo>
                  <a:cubicBezTo>
                    <a:pt x="68616" y="14349"/>
                    <a:pt x="68327" y="14299"/>
                    <a:pt x="68049" y="14281"/>
                  </a:cubicBezTo>
                  <a:lnTo>
                    <a:pt x="68583" y="14281"/>
                  </a:lnTo>
                  <a:cubicBezTo>
                    <a:pt x="68694" y="14292"/>
                    <a:pt x="68805" y="14303"/>
                    <a:pt x="68915" y="14303"/>
                  </a:cubicBezTo>
                  <a:cubicBezTo>
                    <a:pt x="69135" y="14303"/>
                    <a:pt x="69350" y="14258"/>
                    <a:pt x="69550" y="14081"/>
                  </a:cubicBezTo>
                  <a:cubicBezTo>
                    <a:pt x="69150" y="13280"/>
                    <a:pt x="68716" y="12479"/>
                    <a:pt x="68449" y="11612"/>
                  </a:cubicBezTo>
                  <a:cubicBezTo>
                    <a:pt x="68015" y="10211"/>
                    <a:pt x="66681" y="9411"/>
                    <a:pt x="66147" y="8076"/>
                  </a:cubicBezTo>
                  <a:cubicBezTo>
                    <a:pt x="65814" y="7242"/>
                    <a:pt x="65447" y="6408"/>
                    <a:pt x="64713" y="5841"/>
                  </a:cubicBezTo>
                  <a:cubicBezTo>
                    <a:pt x="64380" y="5574"/>
                    <a:pt x="64013" y="5474"/>
                    <a:pt x="63579" y="5408"/>
                  </a:cubicBezTo>
                  <a:cubicBezTo>
                    <a:pt x="58942" y="4907"/>
                    <a:pt x="54339" y="4007"/>
                    <a:pt x="49736" y="3206"/>
                  </a:cubicBezTo>
                  <a:cubicBezTo>
                    <a:pt x="47201" y="2772"/>
                    <a:pt x="44699" y="2205"/>
                    <a:pt x="42164" y="1705"/>
                  </a:cubicBezTo>
                  <a:cubicBezTo>
                    <a:pt x="37060" y="738"/>
                    <a:pt x="31956" y="4"/>
                    <a:pt x="26753" y="4"/>
                  </a:cubicBezTo>
                  <a:lnTo>
                    <a:pt x="23083" y="4"/>
                  </a:lnTo>
                  <a:cubicBezTo>
                    <a:pt x="22997" y="2"/>
                    <a:pt x="22910" y="1"/>
                    <a:pt x="22824" y="1"/>
                  </a:cubicBezTo>
                  <a:close/>
                </a:path>
              </a:pathLst>
            </a:custGeom>
            <a:solidFill>
              <a:srgbClr val="CDB2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6" name="Google Shape;822;p70">
              <a:extLst>
                <a:ext uri="{FF2B5EF4-FFF2-40B4-BE49-F238E27FC236}">
                  <a16:creationId xmlns:a16="http://schemas.microsoft.com/office/drawing/2014/main" id="{40584315-0C86-B6C2-F3C8-CCE43B248004}"/>
                </a:ext>
              </a:extLst>
            </p:cNvPr>
            <p:cNvSpPr/>
            <p:nvPr/>
          </p:nvSpPr>
          <p:spPr>
            <a:xfrm>
              <a:off x="4501550" y="3782850"/>
              <a:ext cx="1831325" cy="458825"/>
            </a:xfrm>
            <a:custGeom>
              <a:avLst/>
              <a:gdLst/>
              <a:ahLst/>
              <a:cxnLst/>
              <a:rect l="l" t="t" r="r" b="b"/>
              <a:pathLst>
                <a:path w="73253" h="18353" extrusionOk="0">
                  <a:moveTo>
                    <a:pt x="49783" y="1"/>
                  </a:moveTo>
                  <a:cubicBezTo>
                    <a:pt x="46677" y="1"/>
                    <a:pt x="43592" y="294"/>
                    <a:pt x="40529" y="694"/>
                  </a:cubicBezTo>
                  <a:cubicBezTo>
                    <a:pt x="33658" y="1628"/>
                    <a:pt x="26953" y="3296"/>
                    <a:pt x="20215" y="4697"/>
                  </a:cubicBezTo>
                  <a:cubicBezTo>
                    <a:pt x="15845" y="5597"/>
                    <a:pt x="11475" y="6364"/>
                    <a:pt x="7105" y="7098"/>
                  </a:cubicBezTo>
                  <a:cubicBezTo>
                    <a:pt x="6505" y="7165"/>
                    <a:pt x="5938" y="7232"/>
                    <a:pt x="5404" y="7565"/>
                  </a:cubicBezTo>
                  <a:cubicBezTo>
                    <a:pt x="4904" y="7966"/>
                    <a:pt x="4770" y="8599"/>
                    <a:pt x="4437" y="9133"/>
                  </a:cubicBezTo>
                  <a:cubicBezTo>
                    <a:pt x="3970" y="9934"/>
                    <a:pt x="3669" y="11034"/>
                    <a:pt x="2969" y="11535"/>
                  </a:cubicBezTo>
                  <a:cubicBezTo>
                    <a:pt x="2168" y="12135"/>
                    <a:pt x="1902" y="12836"/>
                    <a:pt x="1635" y="13636"/>
                  </a:cubicBezTo>
                  <a:cubicBezTo>
                    <a:pt x="1234" y="14737"/>
                    <a:pt x="801" y="15838"/>
                    <a:pt x="400" y="16939"/>
                  </a:cubicBezTo>
                  <a:cubicBezTo>
                    <a:pt x="512" y="17050"/>
                    <a:pt x="646" y="17093"/>
                    <a:pt x="788" y="17108"/>
                  </a:cubicBezTo>
                  <a:lnTo>
                    <a:pt x="788" y="17108"/>
                  </a:lnTo>
                  <a:cubicBezTo>
                    <a:pt x="583" y="17116"/>
                    <a:pt x="381" y="17150"/>
                    <a:pt x="200" y="17306"/>
                  </a:cubicBezTo>
                  <a:cubicBezTo>
                    <a:pt x="134" y="17539"/>
                    <a:pt x="67" y="17806"/>
                    <a:pt x="0" y="18039"/>
                  </a:cubicBezTo>
                  <a:cubicBezTo>
                    <a:pt x="289" y="18306"/>
                    <a:pt x="638" y="18351"/>
                    <a:pt x="986" y="18351"/>
                  </a:cubicBezTo>
                  <a:cubicBezTo>
                    <a:pt x="1160" y="18351"/>
                    <a:pt x="1334" y="18340"/>
                    <a:pt x="1501" y="18340"/>
                  </a:cubicBezTo>
                  <a:cubicBezTo>
                    <a:pt x="2225" y="18330"/>
                    <a:pt x="2949" y="18327"/>
                    <a:pt x="3672" y="18327"/>
                  </a:cubicBezTo>
                  <a:cubicBezTo>
                    <a:pt x="5650" y="18327"/>
                    <a:pt x="7627" y="18353"/>
                    <a:pt x="9604" y="18353"/>
                  </a:cubicBezTo>
                  <a:cubicBezTo>
                    <a:pt x="12040" y="18353"/>
                    <a:pt x="14476" y="18314"/>
                    <a:pt x="16912" y="18140"/>
                  </a:cubicBezTo>
                  <a:cubicBezTo>
                    <a:pt x="19748" y="17906"/>
                    <a:pt x="22616" y="17773"/>
                    <a:pt x="25452" y="17606"/>
                  </a:cubicBezTo>
                  <a:cubicBezTo>
                    <a:pt x="28454" y="17406"/>
                    <a:pt x="31456" y="17172"/>
                    <a:pt x="34458" y="16972"/>
                  </a:cubicBezTo>
                  <a:cubicBezTo>
                    <a:pt x="38594" y="16672"/>
                    <a:pt x="42731" y="16405"/>
                    <a:pt x="46900" y="16272"/>
                  </a:cubicBezTo>
                  <a:cubicBezTo>
                    <a:pt x="47176" y="16264"/>
                    <a:pt x="47453" y="16261"/>
                    <a:pt x="47729" y="16261"/>
                  </a:cubicBezTo>
                  <a:cubicBezTo>
                    <a:pt x="50021" y="16261"/>
                    <a:pt x="52313" y="16490"/>
                    <a:pt x="54606" y="16638"/>
                  </a:cubicBezTo>
                  <a:cubicBezTo>
                    <a:pt x="57408" y="16839"/>
                    <a:pt x="60176" y="17206"/>
                    <a:pt x="62845" y="18073"/>
                  </a:cubicBezTo>
                  <a:cubicBezTo>
                    <a:pt x="63054" y="18119"/>
                    <a:pt x="63279" y="18182"/>
                    <a:pt x="63498" y="18182"/>
                  </a:cubicBezTo>
                  <a:cubicBezTo>
                    <a:pt x="63594" y="18182"/>
                    <a:pt x="63688" y="18170"/>
                    <a:pt x="63779" y="18140"/>
                  </a:cubicBezTo>
                  <a:cubicBezTo>
                    <a:pt x="64213" y="17973"/>
                    <a:pt x="64346" y="17572"/>
                    <a:pt x="64513" y="17206"/>
                  </a:cubicBezTo>
                  <a:cubicBezTo>
                    <a:pt x="66081" y="14203"/>
                    <a:pt x="68516" y="12469"/>
                    <a:pt x="71918" y="12102"/>
                  </a:cubicBezTo>
                  <a:cubicBezTo>
                    <a:pt x="72385" y="12069"/>
                    <a:pt x="72919" y="12102"/>
                    <a:pt x="73252" y="11568"/>
                  </a:cubicBezTo>
                  <a:cubicBezTo>
                    <a:pt x="73252" y="11135"/>
                    <a:pt x="73019" y="10734"/>
                    <a:pt x="72819" y="10367"/>
                  </a:cubicBezTo>
                  <a:cubicBezTo>
                    <a:pt x="70884" y="6831"/>
                    <a:pt x="67982" y="4330"/>
                    <a:pt x="64379" y="2595"/>
                  </a:cubicBezTo>
                  <a:cubicBezTo>
                    <a:pt x="60510" y="760"/>
                    <a:pt x="56340" y="327"/>
                    <a:pt x="52137" y="60"/>
                  </a:cubicBezTo>
                  <a:cubicBezTo>
                    <a:pt x="51351" y="20"/>
                    <a:pt x="50566" y="1"/>
                    <a:pt x="49783" y="1"/>
                  </a:cubicBezTo>
                  <a:close/>
                </a:path>
              </a:pathLst>
            </a:custGeom>
            <a:solidFill>
              <a:srgbClr val="CDB2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微软雅黑"/>
                <a:cs typeface="Arial"/>
                <a:sym typeface="Arial"/>
              </a:endParaRPr>
            </a:p>
          </p:txBody>
        </p:sp>
        <p:sp>
          <p:nvSpPr>
            <p:cNvPr id="17" name="Google Shape;823;p70">
              <a:extLst>
                <a:ext uri="{FF2B5EF4-FFF2-40B4-BE49-F238E27FC236}">
                  <a16:creationId xmlns:a16="http://schemas.microsoft.com/office/drawing/2014/main" id="{C7732501-A1E4-A49F-269A-00C7225CFD3D}"/>
                </a:ext>
              </a:extLst>
            </p:cNvPr>
            <p:cNvSpPr/>
            <p:nvPr/>
          </p:nvSpPr>
          <p:spPr>
            <a:xfrm>
              <a:off x="7130925" y="3020450"/>
              <a:ext cx="502050" cy="271450"/>
            </a:xfrm>
            <a:custGeom>
              <a:avLst/>
              <a:gdLst/>
              <a:ahLst/>
              <a:cxnLst/>
              <a:rect l="l" t="t" r="r" b="b"/>
              <a:pathLst>
                <a:path w="20082" h="10858" extrusionOk="0">
                  <a:moveTo>
                    <a:pt x="20081" y="1"/>
                  </a:moveTo>
                  <a:lnTo>
                    <a:pt x="20081" y="1"/>
                  </a:lnTo>
                  <a:cubicBezTo>
                    <a:pt x="18980" y="401"/>
                    <a:pt x="18013" y="768"/>
                    <a:pt x="17079" y="1135"/>
                  </a:cubicBezTo>
                  <a:cubicBezTo>
                    <a:pt x="14511" y="2369"/>
                    <a:pt x="11942" y="3570"/>
                    <a:pt x="9407" y="4871"/>
                  </a:cubicBezTo>
                  <a:cubicBezTo>
                    <a:pt x="6438" y="6372"/>
                    <a:pt x="3569" y="7973"/>
                    <a:pt x="834" y="9908"/>
                  </a:cubicBezTo>
                  <a:cubicBezTo>
                    <a:pt x="701" y="10308"/>
                    <a:pt x="0" y="10241"/>
                    <a:pt x="100" y="10842"/>
                  </a:cubicBezTo>
                  <a:cubicBezTo>
                    <a:pt x="148" y="10852"/>
                    <a:pt x="194" y="10857"/>
                    <a:pt x="239" y="10857"/>
                  </a:cubicBezTo>
                  <a:cubicBezTo>
                    <a:pt x="476" y="10857"/>
                    <a:pt x="677" y="10726"/>
                    <a:pt x="901" y="10642"/>
                  </a:cubicBezTo>
                  <a:cubicBezTo>
                    <a:pt x="3336" y="9808"/>
                    <a:pt x="5804" y="9107"/>
                    <a:pt x="8306" y="8507"/>
                  </a:cubicBezTo>
                  <a:cubicBezTo>
                    <a:pt x="11242" y="7806"/>
                    <a:pt x="14177" y="7206"/>
                    <a:pt x="17112" y="6706"/>
                  </a:cubicBezTo>
                  <a:cubicBezTo>
                    <a:pt x="17546" y="6605"/>
                    <a:pt x="18180" y="6772"/>
                    <a:pt x="18380" y="6105"/>
                  </a:cubicBezTo>
                  <a:cubicBezTo>
                    <a:pt x="18914" y="4104"/>
                    <a:pt x="19481" y="2136"/>
                    <a:pt x="20081" y="1"/>
                  </a:cubicBezTo>
                  <a:close/>
                </a:path>
              </a:pathLst>
            </a:custGeom>
            <a:solidFill>
              <a:srgbClr val="BEA3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8" name="Google Shape;824;p70">
              <a:extLst>
                <a:ext uri="{FF2B5EF4-FFF2-40B4-BE49-F238E27FC236}">
                  <a16:creationId xmlns:a16="http://schemas.microsoft.com/office/drawing/2014/main" id="{4E187E9B-998A-B0CA-0581-1577479DACC6}"/>
                </a:ext>
              </a:extLst>
            </p:cNvPr>
            <p:cNvSpPr/>
            <p:nvPr/>
          </p:nvSpPr>
          <p:spPr>
            <a:xfrm>
              <a:off x="7100900" y="3268125"/>
              <a:ext cx="52550" cy="37550"/>
            </a:xfrm>
            <a:custGeom>
              <a:avLst/>
              <a:gdLst/>
              <a:ahLst/>
              <a:cxnLst/>
              <a:rect l="l" t="t" r="r" b="b"/>
              <a:pathLst>
                <a:path w="2102" h="1502" extrusionOk="0">
                  <a:moveTo>
                    <a:pt x="2035" y="1"/>
                  </a:moveTo>
                  <a:lnTo>
                    <a:pt x="2035" y="1"/>
                  </a:lnTo>
                  <a:cubicBezTo>
                    <a:pt x="1335" y="434"/>
                    <a:pt x="534" y="801"/>
                    <a:pt x="0" y="1502"/>
                  </a:cubicBezTo>
                  <a:cubicBezTo>
                    <a:pt x="467" y="1402"/>
                    <a:pt x="868" y="1168"/>
                    <a:pt x="1301" y="935"/>
                  </a:cubicBezTo>
                  <a:cubicBezTo>
                    <a:pt x="1335" y="434"/>
                    <a:pt x="2102" y="535"/>
                    <a:pt x="2035" y="1"/>
                  </a:cubicBezTo>
                  <a:close/>
                </a:path>
              </a:pathLst>
            </a:custGeom>
            <a:solidFill>
              <a:srgbClr val="92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9" name="Google Shape;825;p70">
              <a:extLst>
                <a:ext uri="{FF2B5EF4-FFF2-40B4-BE49-F238E27FC236}">
                  <a16:creationId xmlns:a16="http://schemas.microsoft.com/office/drawing/2014/main" id="{6EF84A53-B85C-F205-C92E-D98C95BCB786}"/>
                </a:ext>
              </a:extLst>
            </p:cNvPr>
            <p:cNvSpPr/>
            <p:nvPr/>
          </p:nvSpPr>
          <p:spPr>
            <a:xfrm>
              <a:off x="6521325" y="4225350"/>
              <a:ext cx="1676225" cy="76500"/>
            </a:xfrm>
            <a:custGeom>
              <a:avLst/>
              <a:gdLst/>
              <a:ahLst/>
              <a:cxnLst/>
              <a:rect l="l" t="t" r="r" b="b"/>
              <a:pathLst>
                <a:path w="67049" h="3060" extrusionOk="0">
                  <a:moveTo>
                    <a:pt x="16332" y="1"/>
                  </a:moveTo>
                  <a:cubicBezTo>
                    <a:pt x="11897" y="1"/>
                    <a:pt x="7464" y="37"/>
                    <a:pt x="3036" y="173"/>
                  </a:cubicBezTo>
                  <a:cubicBezTo>
                    <a:pt x="2402" y="373"/>
                    <a:pt x="1768" y="339"/>
                    <a:pt x="1134" y="373"/>
                  </a:cubicBezTo>
                  <a:cubicBezTo>
                    <a:pt x="934" y="606"/>
                    <a:pt x="1034" y="840"/>
                    <a:pt x="1101" y="1073"/>
                  </a:cubicBezTo>
                  <a:cubicBezTo>
                    <a:pt x="1199" y="1489"/>
                    <a:pt x="1207" y="1815"/>
                    <a:pt x="902" y="1815"/>
                  </a:cubicBezTo>
                  <a:cubicBezTo>
                    <a:pt x="791" y="1815"/>
                    <a:pt x="639" y="1772"/>
                    <a:pt x="434" y="1674"/>
                  </a:cubicBezTo>
                  <a:cubicBezTo>
                    <a:pt x="369" y="1637"/>
                    <a:pt x="314" y="1620"/>
                    <a:pt x="268" y="1620"/>
                  </a:cubicBezTo>
                  <a:cubicBezTo>
                    <a:pt x="150" y="1620"/>
                    <a:pt x="91" y="1730"/>
                    <a:pt x="67" y="1874"/>
                  </a:cubicBezTo>
                  <a:cubicBezTo>
                    <a:pt x="0" y="2641"/>
                    <a:pt x="534" y="2841"/>
                    <a:pt x="1101" y="2941"/>
                  </a:cubicBezTo>
                  <a:cubicBezTo>
                    <a:pt x="1494" y="3016"/>
                    <a:pt x="1888" y="3060"/>
                    <a:pt x="2287" y="3060"/>
                  </a:cubicBezTo>
                  <a:cubicBezTo>
                    <a:pt x="2599" y="3060"/>
                    <a:pt x="2914" y="3033"/>
                    <a:pt x="3236" y="2975"/>
                  </a:cubicBezTo>
                  <a:cubicBezTo>
                    <a:pt x="3412" y="2816"/>
                    <a:pt x="3617" y="2778"/>
                    <a:pt x="3825" y="2778"/>
                  </a:cubicBezTo>
                  <a:cubicBezTo>
                    <a:pt x="4010" y="2778"/>
                    <a:pt x="4197" y="2808"/>
                    <a:pt x="4370" y="2808"/>
                  </a:cubicBezTo>
                  <a:lnTo>
                    <a:pt x="65380" y="2808"/>
                  </a:lnTo>
                  <a:cubicBezTo>
                    <a:pt x="66414" y="2808"/>
                    <a:pt x="66948" y="2408"/>
                    <a:pt x="67015" y="1674"/>
                  </a:cubicBezTo>
                  <a:cubicBezTo>
                    <a:pt x="67048" y="940"/>
                    <a:pt x="66548" y="473"/>
                    <a:pt x="65547" y="339"/>
                  </a:cubicBezTo>
                  <a:cubicBezTo>
                    <a:pt x="65013" y="339"/>
                    <a:pt x="64480" y="373"/>
                    <a:pt x="63979" y="373"/>
                  </a:cubicBezTo>
                  <a:cubicBezTo>
                    <a:pt x="62650" y="355"/>
                    <a:pt x="61323" y="349"/>
                    <a:pt x="59996" y="349"/>
                  </a:cubicBezTo>
                  <a:cubicBezTo>
                    <a:pt x="57275" y="349"/>
                    <a:pt x="54558" y="374"/>
                    <a:pt x="51840" y="374"/>
                  </a:cubicBezTo>
                  <a:cubicBezTo>
                    <a:pt x="48562" y="374"/>
                    <a:pt x="45283" y="337"/>
                    <a:pt x="41997" y="173"/>
                  </a:cubicBezTo>
                  <a:cubicBezTo>
                    <a:pt x="41776" y="246"/>
                    <a:pt x="41534" y="269"/>
                    <a:pt x="41294" y="269"/>
                  </a:cubicBezTo>
                  <a:cubicBezTo>
                    <a:pt x="41101" y="269"/>
                    <a:pt x="40908" y="254"/>
                    <a:pt x="40729" y="239"/>
                  </a:cubicBezTo>
                  <a:cubicBezTo>
                    <a:pt x="39095" y="106"/>
                    <a:pt x="37427" y="39"/>
                    <a:pt x="35792" y="39"/>
                  </a:cubicBezTo>
                  <a:cubicBezTo>
                    <a:pt x="34481" y="47"/>
                    <a:pt x="33169" y="50"/>
                    <a:pt x="31856" y="50"/>
                  </a:cubicBezTo>
                  <a:cubicBezTo>
                    <a:pt x="26685" y="50"/>
                    <a:pt x="21508" y="1"/>
                    <a:pt x="16332" y="1"/>
                  </a:cubicBezTo>
                  <a:close/>
                </a:path>
              </a:pathLst>
            </a:custGeom>
            <a:solidFill>
              <a:srgbClr val="8A7C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0" name="Google Shape;826;p70">
              <a:extLst>
                <a:ext uri="{FF2B5EF4-FFF2-40B4-BE49-F238E27FC236}">
                  <a16:creationId xmlns:a16="http://schemas.microsoft.com/office/drawing/2014/main" id="{FD1D8B74-E192-E7C1-847C-517CB72EF950}"/>
                </a:ext>
              </a:extLst>
            </p:cNvPr>
            <p:cNvSpPr/>
            <p:nvPr/>
          </p:nvSpPr>
          <p:spPr>
            <a:xfrm>
              <a:off x="4464025" y="4225475"/>
              <a:ext cx="1682875" cy="79250"/>
            </a:xfrm>
            <a:custGeom>
              <a:avLst/>
              <a:gdLst/>
              <a:ahLst/>
              <a:cxnLst/>
              <a:rect l="l" t="t" r="r" b="b"/>
              <a:pathLst>
                <a:path w="67315" h="3170" extrusionOk="0">
                  <a:moveTo>
                    <a:pt x="62178" y="1"/>
                  </a:moveTo>
                  <a:cubicBezTo>
                    <a:pt x="50403" y="34"/>
                    <a:pt x="38628" y="34"/>
                    <a:pt x="26853" y="34"/>
                  </a:cubicBezTo>
                  <a:cubicBezTo>
                    <a:pt x="25518" y="34"/>
                    <a:pt x="24184" y="101"/>
                    <a:pt x="22850" y="101"/>
                  </a:cubicBezTo>
                  <a:cubicBezTo>
                    <a:pt x="21837" y="125"/>
                    <a:pt x="20807" y="248"/>
                    <a:pt x="19785" y="248"/>
                  </a:cubicBezTo>
                  <a:cubicBezTo>
                    <a:pt x="19359" y="248"/>
                    <a:pt x="18935" y="227"/>
                    <a:pt x="18513" y="168"/>
                  </a:cubicBezTo>
                  <a:cubicBezTo>
                    <a:pt x="18157" y="168"/>
                    <a:pt x="17802" y="153"/>
                    <a:pt x="17446" y="153"/>
                  </a:cubicBezTo>
                  <a:cubicBezTo>
                    <a:pt x="17268" y="153"/>
                    <a:pt x="17090" y="157"/>
                    <a:pt x="16912" y="168"/>
                  </a:cubicBezTo>
                  <a:cubicBezTo>
                    <a:pt x="14574" y="335"/>
                    <a:pt x="12235" y="377"/>
                    <a:pt x="9897" y="377"/>
                  </a:cubicBezTo>
                  <a:cubicBezTo>
                    <a:pt x="7461" y="377"/>
                    <a:pt x="5025" y="331"/>
                    <a:pt x="2589" y="331"/>
                  </a:cubicBezTo>
                  <a:cubicBezTo>
                    <a:pt x="2226" y="331"/>
                    <a:pt x="1864" y="332"/>
                    <a:pt x="1501" y="334"/>
                  </a:cubicBezTo>
                  <a:cubicBezTo>
                    <a:pt x="901" y="368"/>
                    <a:pt x="400" y="535"/>
                    <a:pt x="167" y="1168"/>
                  </a:cubicBezTo>
                  <a:cubicBezTo>
                    <a:pt x="0" y="1635"/>
                    <a:pt x="100" y="2036"/>
                    <a:pt x="400" y="2403"/>
                  </a:cubicBezTo>
                  <a:cubicBezTo>
                    <a:pt x="718" y="2778"/>
                    <a:pt x="1137" y="2804"/>
                    <a:pt x="1568" y="2804"/>
                  </a:cubicBezTo>
                  <a:cubicBezTo>
                    <a:pt x="1635" y="2804"/>
                    <a:pt x="1701" y="2803"/>
                    <a:pt x="1768" y="2803"/>
                  </a:cubicBezTo>
                  <a:lnTo>
                    <a:pt x="61944" y="2803"/>
                  </a:lnTo>
                  <a:cubicBezTo>
                    <a:pt x="62111" y="2803"/>
                    <a:pt x="62283" y="2778"/>
                    <a:pt x="62444" y="2778"/>
                  </a:cubicBezTo>
                  <a:cubicBezTo>
                    <a:pt x="62703" y="2778"/>
                    <a:pt x="62935" y="2841"/>
                    <a:pt x="63078" y="3170"/>
                  </a:cubicBezTo>
                  <a:cubicBezTo>
                    <a:pt x="63586" y="3038"/>
                    <a:pt x="64105" y="3023"/>
                    <a:pt x="64622" y="3023"/>
                  </a:cubicBezTo>
                  <a:cubicBezTo>
                    <a:pt x="64774" y="3023"/>
                    <a:pt x="64927" y="3024"/>
                    <a:pt x="65079" y="3024"/>
                  </a:cubicBezTo>
                  <a:cubicBezTo>
                    <a:pt x="65325" y="3024"/>
                    <a:pt x="65571" y="3021"/>
                    <a:pt x="65814" y="3003"/>
                  </a:cubicBezTo>
                  <a:cubicBezTo>
                    <a:pt x="66481" y="2936"/>
                    <a:pt x="66915" y="2603"/>
                    <a:pt x="67148" y="1969"/>
                  </a:cubicBezTo>
                  <a:cubicBezTo>
                    <a:pt x="67315" y="1469"/>
                    <a:pt x="67181" y="1002"/>
                    <a:pt x="66681" y="701"/>
                  </a:cubicBezTo>
                  <a:cubicBezTo>
                    <a:pt x="66617" y="683"/>
                    <a:pt x="66561" y="675"/>
                    <a:pt x="66512" y="675"/>
                  </a:cubicBezTo>
                  <a:cubicBezTo>
                    <a:pt x="66202" y="675"/>
                    <a:pt x="66158" y="1005"/>
                    <a:pt x="66014" y="1235"/>
                  </a:cubicBezTo>
                  <a:cubicBezTo>
                    <a:pt x="65900" y="1434"/>
                    <a:pt x="65835" y="1731"/>
                    <a:pt x="65590" y="1731"/>
                  </a:cubicBezTo>
                  <a:cubicBezTo>
                    <a:pt x="65548" y="1731"/>
                    <a:pt x="65501" y="1722"/>
                    <a:pt x="65447" y="1702"/>
                  </a:cubicBezTo>
                  <a:cubicBezTo>
                    <a:pt x="65113" y="1569"/>
                    <a:pt x="65280" y="1235"/>
                    <a:pt x="65313" y="968"/>
                  </a:cubicBezTo>
                  <a:cubicBezTo>
                    <a:pt x="65347" y="768"/>
                    <a:pt x="65447" y="568"/>
                    <a:pt x="65280" y="368"/>
                  </a:cubicBezTo>
                  <a:cubicBezTo>
                    <a:pt x="65047" y="301"/>
                    <a:pt x="64813" y="234"/>
                    <a:pt x="64580" y="168"/>
                  </a:cubicBezTo>
                  <a:cubicBezTo>
                    <a:pt x="64453" y="183"/>
                    <a:pt x="64328" y="190"/>
                    <a:pt x="64202" y="190"/>
                  </a:cubicBezTo>
                  <a:cubicBezTo>
                    <a:pt x="63535" y="190"/>
                    <a:pt x="62880" y="1"/>
                    <a:pt x="62178" y="1"/>
                  </a:cubicBezTo>
                  <a:close/>
                </a:path>
              </a:pathLst>
            </a:custGeom>
            <a:solidFill>
              <a:srgbClr val="8A7C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1" name="Google Shape;827;p70">
              <a:extLst>
                <a:ext uri="{FF2B5EF4-FFF2-40B4-BE49-F238E27FC236}">
                  <a16:creationId xmlns:a16="http://schemas.microsoft.com/office/drawing/2014/main" id="{EF9C576E-43CD-27DD-9B4A-617CB91924B9}"/>
                </a:ext>
              </a:extLst>
            </p:cNvPr>
            <p:cNvSpPr/>
            <p:nvPr/>
          </p:nvSpPr>
          <p:spPr>
            <a:xfrm>
              <a:off x="6086850" y="4076200"/>
              <a:ext cx="473675" cy="203425"/>
            </a:xfrm>
            <a:custGeom>
              <a:avLst/>
              <a:gdLst/>
              <a:ahLst/>
              <a:cxnLst/>
              <a:rect l="l" t="t" r="r" b="b"/>
              <a:pathLst>
                <a:path w="18947" h="8137" extrusionOk="0">
                  <a:moveTo>
                    <a:pt x="9707" y="1"/>
                  </a:moveTo>
                  <a:cubicBezTo>
                    <a:pt x="8173" y="101"/>
                    <a:pt x="6638" y="335"/>
                    <a:pt x="5204" y="1002"/>
                  </a:cubicBezTo>
                  <a:cubicBezTo>
                    <a:pt x="2902" y="2136"/>
                    <a:pt x="1434" y="4037"/>
                    <a:pt x="367" y="6339"/>
                  </a:cubicBezTo>
                  <a:cubicBezTo>
                    <a:pt x="267" y="6639"/>
                    <a:pt x="167" y="6906"/>
                    <a:pt x="100" y="7206"/>
                  </a:cubicBezTo>
                  <a:cubicBezTo>
                    <a:pt x="0" y="7573"/>
                    <a:pt x="67" y="7907"/>
                    <a:pt x="434" y="8073"/>
                  </a:cubicBezTo>
                  <a:cubicBezTo>
                    <a:pt x="508" y="8104"/>
                    <a:pt x="575" y="8118"/>
                    <a:pt x="636" y="8118"/>
                  </a:cubicBezTo>
                  <a:cubicBezTo>
                    <a:pt x="906" y="8118"/>
                    <a:pt x="1059" y="7851"/>
                    <a:pt x="1168" y="7606"/>
                  </a:cubicBezTo>
                  <a:cubicBezTo>
                    <a:pt x="1301" y="7306"/>
                    <a:pt x="1434" y="6973"/>
                    <a:pt x="1568" y="6672"/>
                  </a:cubicBezTo>
                  <a:cubicBezTo>
                    <a:pt x="2949" y="3126"/>
                    <a:pt x="6043" y="1184"/>
                    <a:pt x="9442" y="1184"/>
                  </a:cubicBezTo>
                  <a:cubicBezTo>
                    <a:pt x="10231" y="1184"/>
                    <a:pt x="11037" y="1288"/>
                    <a:pt x="11842" y="1502"/>
                  </a:cubicBezTo>
                  <a:cubicBezTo>
                    <a:pt x="14911" y="2303"/>
                    <a:pt x="16612" y="4671"/>
                    <a:pt x="17613" y="7573"/>
                  </a:cubicBezTo>
                  <a:cubicBezTo>
                    <a:pt x="17793" y="7805"/>
                    <a:pt x="17934" y="8137"/>
                    <a:pt x="18219" y="8137"/>
                  </a:cubicBezTo>
                  <a:cubicBezTo>
                    <a:pt x="18303" y="8137"/>
                    <a:pt x="18400" y="8108"/>
                    <a:pt x="18513" y="8040"/>
                  </a:cubicBezTo>
                  <a:cubicBezTo>
                    <a:pt x="18947" y="7773"/>
                    <a:pt x="18847" y="7340"/>
                    <a:pt x="18680" y="6973"/>
                  </a:cubicBezTo>
                  <a:cubicBezTo>
                    <a:pt x="18613" y="6772"/>
                    <a:pt x="18580" y="6572"/>
                    <a:pt x="18513" y="6372"/>
                  </a:cubicBezTo>
                  <a:cubicBezTo>
                    <a:pt x="17246" y="3870"/>
                    <a:pt x="15578" y="1736"/>
                    <a:pt x="12943" y="568"/>
                  </a:cubicBezTo>
                  <a:cubicBezTo>
                    <a:pt x="12809" y="535"/>
                    <a:pt x="12676" y="501"/>
                    <a:pt x="12542" y="501"/>
                  </a:cubicBezTo>
                  <a:cubicBezTo>
                    <a:pt x="12242" y="401"/>
                    <a:pt x="11942" y="301"/>
                    <a:pt x="11642" y="201"/>
                  </a:cubicBezTo>
                  <a:cubicBezTo>
                    <a:pt x="11275" y="201"/>
                    <a:pt x="10875" y="168"/>
                    <a:pt x="10508" y="134"/>
                  </a:cubicBezTo>
                  <a:cubicBezTo>
                    <a:pt x="10369" y="134"/>
                    <a:pt x="10238" y="156"/>
                    <a:pt x="10113" y="156"/>
                  </a:cubicBezTo>
                  <a:cubicBezTo>
                    <a:pt x="9968" y="156"/>
                    <a:pt x="9833" y="127"/>
                    <a:pt x="9707" y="1"/>
                  </a:cubicBezTo>
                  <a:close/>
                </a:path>
              </a:pathLst>
            </a:custGeom>
            <a:solidFill>
              <a:srgbClr val="BB92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2" name="Google Shape;828;p70">
              <a:extLst>
                <a:ext uri="{FF2B5EF4-FFF2-40B4-BE49-F238E27FC236}">
                  <a16:creationId xmlns:a16="http://schemas.microsoft.com/office/drawing/2014/main" id="{DA1DD594-2C6F-8930-9AC0-28C34A2E8707}"/>
                </a:ext>
              </a:extLst>
            </p:cNvPr>
            <p:cNvSpPr/>
            <p:nvPr/>
          </p:nvSpPr>
          <p:spPr>
            <a:xfrm>
              <a:off x="6979150" y="3826875"/>
              <a:ext cx="98425" cy="5025"/>
            </a:xfrm>
            <a:custGeom>
              <a:avLst/>
              <a:gdLst/>
              <a:ahLst/>
              <a:cxnLst/>
              <a:rect l="l" t="t" r="r" b="b"/>
              <a:pathLst>
                <a:path w="3937" h="201" extrusionOk="0">
                  <a:moveTo>
                    <a:pt x="1981" y="0"/>
                  </a:moveTo>
                  <a:cubicBezTo>
                    <a:pt x="1326" y="0"/>
                    <a:pt x="667" y="67"/>
                    <a:pt x="0" y="200"/>
                  </a:cubicBezTo>
                  <a:lnTo>
                    <a:pt x="3936" y="200"/>
                  </a:lnTo>
                  <a:cubicBezTo>
                    <a:pt x="3286" y="67"/>
                    <a:pt x="2635" y="0"/>
                    <a:pt x="1981" y="0"/>
                  </a:cubicBezTo>
                  <a:close/>
                </a:path>
              </a:pathLst>
            </a:custGeom>
            <a:solidFill>
              <a:srgbClr val="CAC8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4" name="Google Shape;829;p70">
              <a:extLst>
                <a:ext uri="{FF2B5EF4-FFF2-40B4-BE49-F238E27FC236}">
                  <a16:creationId xmlns:a16="http://schemas.microsoft.com/office/drawing/2014/main" id="{CBAECB85-95EF-4464-C5EC-437F18B8B53B}"/>
                </a:ext>
              </a:extLst>
            </p:cNvPr>
            <p:cNvSpPr/>
            <p:nvPr/>
          </p:nvSpPr>
          <p:spPr>
            <a:xfrm>
              <a:off x="5780800" y="3867675"/>
              <a:ext cx="252700" cy="322800"/>
            </a:xfrm>
            <a:custGeom>
              <a:avLst/>
              <a:gdLst/>
              <a:ahLst/>
              <a:cxnLst/>
              <a:rect l="l" t="t" r="r" b="b"/>
              <a:pathLst>
                <a:path w="10108" h="12912" extrusionOk="0">
                  <a:moveTo>
                    <a:pt x="796" y="1"/>
                  </a:moveTo>
                  <a:cubicBezTo>
                    <a:pt x="675" y="1"/>
                    <a:pt x="555" y="1"/>
                    <a:pt x="434" y="3"/>
                  </a:cubicBezTo>
                  <a:cubicBezTo>
                    <a:pt x="334" y="3"/>
                    <a:pt x="234" y="36"/>
                    <a:pt x="167" y="136"/>
                  </a:cubicBezTo>
                  <a:cubicBezTo>
                    <a:pt x="167" y="1270"/>
                    <a:pt x="167" y="2438"/>
                    <a:pt x="167" y="3605"/>
                  </a:cubicBezTo>
                  <a:cubicBezTo>
                    <a:pt x="0" y="3805"/>
                    <a:pt x="0" y="3972"/>
                    <a:pt x="167" y="4172"/>
                  </a:cubicBezTo>
                  <a:cubicBezTo>
                    <a:pt x="200" y="4306"/>
                    <a:pt x="200" y="4439"/>
                    <a:pt x="200" y="4606"/>
                  </a:cubicBezTo>
                  <a:cubicBezTo>
                    <a:pt x="400" y="5507"/>
                    <a:pt x="133" y="6474"/>
                    <a:pt x="300" y="7375"/>
                  </a:cubicBezTo>
                  <a:cubicBezTo>
                    <a:pt x="300" y="8309"/>
                    <a:pt x="334" y="9243"/>
                    <a:pt x="334" y="10177"/>
                  </a:cubicBezTo>
                  <a:cubicBezTo>
                    <a:pt x="200" y="10377"/>
                    <a:pt x="200" y="10544"/>
                    <a:pt x="334" y="10744"/>
                  </a:cubicBezTo>
                  <a:cubicBezTo>
                    <a:pt x="434" y="11144"/>
                    <a:pt x="234" y="11578"/>
                    <a:pt x="467" y="11978"/>
                  </a:cubicBezTo>
                  <a:cubicBezTo>
                    <a:pt x="1234" y="11678"/>
                    <a:pt x="1801" y="11077"/>
                    <a:pt x="2535" y="10910"/>
                  </a:cubicBezTo>
                  <a:cubicBezTo>
                    <a:pt x="2802" y="10810"/>
                    <a:pt x="3036" y="10777"/>
                    <a:pt x="3269" y="10610"/>
                  </a:cubicBezTo>
                  <a:cubicBezTo>
                    <a:pt x="4361" y="9975"/>
                    <a:pt x="4728" y="9626"/>
                    <a:pt x="5064" y="9626"/>
                  </a:cubicBezTo>
                  <a:cubicBezTo>
                    <a:pt x="5414" y="9626"/>
                    <a:pt x="5730" y="10008"/>
                    <a:pt x="6805" y="10844"/>
                  </a:cubicBezTo>
                  <a:cubicBezTo>
                    <a:pt x="6905" y="10910"/>
                    <a:pt x="6972" y="11011"/>
                    <a:pt x="7072" y="11077"/>
                  </a:cubicBezTo>
                  <a:cubicBezTo>
                    <a:pt x="7405" y="11311"/>
                    <a:pt x="7772" y="11544"/>
                    <a:pt x="8173" y="11644"/>
                  </a:cubicBezTo>
                  <a:cubicBezTo>
                    <a:pt x="8673" y="12045"/>
                    <a:pt x="9207" y="12412"/>
                    <a:pt x="9874" y="12912"/>
                  </a:cubicBezTo>
                  <a:cubicBezTo>
                    <a:pt x="9940" y="9042"/>
                    <a:pt x="10007" y="5407"/>
                    <a:pt x="10074" y="1771"/>
                  </a:cubicBezTo>
                  <a:cubicBezTo>
                    <a:pt x="10107" y="1671"/>
                    <a:pt x="10107" y="1570"/>
                    <a:pt x="10007" y="1470"/>
                  </a:cubicBezTo>
                  <a:cubicBezTo>
                    <a:pt x="9707" y="1237"/>
                    <a:pt x="9340" y="1170"/>
                    <a:pt x="8973" y="1103"/>
                  </a:cubicBezTo>
                  <a:cubicBezTo>
                    <a:pt x="6320" y="368"/>
                    <a:pt x="3575" y="1"/>
                    <a:pt x="796" y="1"/>
                  </a:cubicBezTo>
                  <a:close/>
                </a:path>
              </a:pathLst>
            </a:custGeom>
            <a:solidFill>
              <a:srgbClr val="BB92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5" name="Google Shape;830;p70">
              <a:extLst>
                <a:ext uri="{FF2B5EF4-FFF2-40B4-BE49-F238E27FC236}">
                  <a16:creationId xmlns:a16="http://schemas.microsoft.com/office/drawing/2014/main" id="{8D4BC0AF-0315-D177-5CD0-5897CD0BF4EA}"/>
                </a:ext>
              </a:extLst>
            </p:cNvPr>
            <p:cNvSpPr/>
            <p:nvPr/>
          </p:nvSpPr>
          <p:spPr>
            <a:xfrm>
              <a:off x="6040975" y="4100925"/>
              <a:ext cx="561250" cy="235500"/>
            </a:xfrm>
            <a:custGeom>
              <a:avLst/>
              <a:gdLst/>
              <a:ahLst/>
              <a:cxnLst/>
              <a:rect l="l" t="t" r="r" b="b"/>
              <a:pathLst>
                <a:path w="22450" h="9420" extrusionOk="0">
                  <a:moveTo>
                    <a:pt x="11467" y="0"/>
                  </a:moveTo>
                  <a:cubicBezTo>
                    <a:pt x="11294" y="0"/>
                    <a:pt x="11119" y="5"/>
                    <a:pt x="10942" y="13"/>
                  </a:cubicBezTo>
                  <a:cubicBezTo>
                    <a:pt x="7639" y="179"/>
                    <a:pt x="5271" y="1747"/>
                    <a:pt x="3636" y="4549"/>
                  </a:cubicBezTo>
                  <a:cubicBezTo>
                    <a:pt x="3470" y="4883"/>
                    <a:pt x="3236" y="5250"/>
                    <a:pt x="3403" y="5683"/>
                  </a:cubicBezTo>
                  <a:cubicBezTo>
                    <a:pt x="3837" y="6017"/>
                    <a:pt x="4103" y="6417"/>
                    <a:pt x="3837" y="6951"/>
                  </a:cubicBezTo>
                  <a:cubicBezTo>
                    <a:pt x="3615" y="7458"/>
                    <a:pt x="3213" y="7754"/>
                    <a:pt x="2630" y="7754"/>
                  </a:cubicBezTo>
                  <a:cubicBezTo>
                    <a:pt x="2599" y="7754"/>
                    <a:pt x="2568" y="7753"/>
                    <a:pt x="2536" y="7752"/>
                  </a:cubicBezTo>
                  <a:cubicBezTo>
                    <a:pt x="2324" y="7740"/>
                    <a:pt x="2117" y="7737"/>
                    <a:pt x="1910" y="7737"/>
                  </a:cubicBezTo>
                  <a:cubicBezTo>
                    <a:pt x="1498" y="7737"/>
                    <a:pt x="1090" y="7752"/>
                    <a:pt x="668" y="7752"/>
                  </a:cubicBezTo>
                  <a:cubicBezTo>
                    <a:pt x="367" y="7752"/>
                    <a:pt x="67" y="7752"/>
                    <a:pt x="0" y="8152"/>
                  </a:cubicBezTo>
                  <a:cubicBezTo>
                    <a:pt x="201" y="9086"/>
                    <a:pt x="868" y="9419"/>
                    <a:pt x="1702" y="9419"/>
                  </a:cubicBezTo>
                  <a:lnTo>
                    <a:pt x="20715" y="9419"/>
                  </a:lnTo>
                  <a:cubicBezTo>
                    <a:pt x="21649" y="9419"/>
                    <a:pt x="22283" y="8952"/>
                    <a:pt x="22450" y="7952"/>
                  </a:cubicBezTo>
                  <a:cubicBezTo>
                    <a:pt x="22207" y="7769"/>
                    <a:pt x="21942" y="7725"/>
                    <a:pt x="21673" y="7725"/>
                  </a:cubicBezTo>
                  <a:cubicBezTo>
                    <a:pt x="21424" y="7725"/>
                    <a:pt x="21171" y="7763"/>
                    <a:pt x="20926" y="7763"/>
                  </a:cubicBezTo>
                  <a:cubicBezTo>
                    <a:pt x="20855" y="7763"/>
                    <a:pt x="20785" y="7760"/>
                    <a:pt x="20715" y="7752"/>
                  </a:cubicBezTo>
                  <a:cubicBezTo>
                    <a:pt x="20048" y="7651"/>
                    <a:pt x="19281" y="7618"/>
                    <a:pt x="19448" y="6584"/>
                  </a:cubicBezTo>
                  <a:cubicBezTo>
                    <a:pt x="19648" y="6317"/>
                    <a:pt x="19548" y="6050"/>
                    <a:pt x="19448" y="5783"/>
                  </a:cubicBezTo>
                  <a:cubicBezTo>
                    <a:pt x="18747" y="4282"/>
                    <a:pt x="17947" y="2881"/>
                    <a:pt x="16646" y="1814"/>
                  </a:cubicBezTo>
                  <a:cubicBezTo>
                    <a:pt x="15114" y="527"/>
                    <a:pt x="13414" y="0"/>
                    <a:pt x="11467" y="0"/>
                  </a:cubicBezTo>
                  <a:close/>
                </a:path>
              </a:pathLst>
            </a:custGeom>
            <a:solidFill>
              <a:srgbClr val="8A7C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6" name="Google Shape;831;p70">
              <a:extLst>
                <a:ext uri="{FF2B5EF4-FFF2-40B4-BE49-F238E27FC236}">
                  <a16:creationId xmlns:a16="http://schemas.microsoft.com/office/drawing/2014/main" id="{A66456FC-AD5B-A48F-365B-A9274A219ABD}"/>
                </a:ext>
              </a:extLst>
            </p:cNvPr>
            <p:cNvSpPr/>
            <p:nvPr/>
          </p:nvSpPr>
          <p:spPr>
            <a:xfrm>
              <a:off x="6597200" y="4183575"/>
              <a:ext cx="974050" cy="50725"/>
            </a:xfrm>
            <a:custGeom>
              <a:avLst/>
              <a:gdLst/>
              <a:ahLst/>
              <a:cxnLst/>
              <a:rect l="l" t="t" r="r" b="b"/>
              <a:pathLst>
                <a:path w="38962" h="2029" extrusionOk="0">
                  <a:moveTo>
                    <a:pt x="15286" y="1"/>
                  </a:moveTo>
                  <a:cubicBezTo>
                    <a:pt x="13709" y="1"/>
                    <a:pt x="12128" y="53"/>
                    <a:pt x="10542" y="176"/>
                  </a:cubicBezTo>
                  <a:cubicBezTo>
                    <a:pt x="7006" y="443"/>
                    <a:pt x="3436" y="876"/>
                    <a:pt x="1" y="1844"/>
                  </a:cubicBezTo>
                  <a:cubicBezTo>
                    <a:pt x="153" y="1996"/>
                    <a:pt x="327" y="2029"/>
                    <a:pt x="499" y="2029"/>
                  </a:cubicBezTo>
                  <a:cubicBezTo>
                    <a:pt x="627" y="2029"/>
                    <a:pt x="754" y="2010"/>
                    <a:pt x="868" y="2010"/>
                  </a:cubicBezTo>
                  <a:lnTo>
                    <a:pt x="37894" y="2010"/>
                  </a:lnTo>
                  <a:cubicBezTo>
                    <a:pt x="38052" y="2010"/>
                    <a:pt x="38215" y="2029"/>
                    <a:pt x="38374" y="2029"/>
                  </a:cubicBezTo>
                  <a:cubicBezTo>
                    <a:pt x="38586" y="2029"/>
                    <a:pt x="38790" y="1996"/>
                    <a:pt x="38962" y="1844"/>
                  </a:cubicBezTo>
                  <a:cubicBezTo>
                    <a:pt x="35926" y="1577"/>
                    <a:pt x="32857" y="1310"/>
                    <a:pt x="29789" y="976"/>
                  </a:cubicBezTo>
                  <a:cubicBezTo>
                    <a:pt x="24955" y="498"/>
                    <a:pt x="20139" y="1"/>
                    <a:pt x="15286" y="1"/>
                  </a:cubicBezTo>
                  <a:close/>
                </a:path>
              </a:pathLst>
            </a:custGeom>
            <a:solidFill>
              <a:srgbClr val="665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7" name="Google Shape;832;p70">
              <a:extLst>
                <a:ext uri="{FF2B5EF4-FFF2-40B4-BE49-F238E27FC236}">
                  <a16:creationId xmlns:a16="http://schemas.microsoft.com/office/drawing/2014/main" id="{CF4DF32A-6F7A-6731-E4FE-8D313BBEEB75}"/>
                </a:ext>
              </a:extLst>
            </p:cNvPr>
            <p:cNvSpPr/>
            <p:nvPr/>
          </p:nvSpPr>
          <p:spPr>
            <a:xfrm>
              <a:off x="4926850" y="4182950"/>
              <a:ext cx="1151675" cy="51350"/>
            </a:xfrm>
            <a:custGeom>
              <a:avLst/>
              <a:gdLst/>
              <a:ahLst/>
              <a:cxnLst/>
              <a:rect l="l" t="t" r="r" b="b"/>
              <a:pathLst>
                <a:path w="46067" h="2054" extrusionOk="0">
                  <a:moveTo>
                    <a:pt x="31628" y="0"/>
                  </a:moveTo>
                  <a:cubicBezTo>
                    <a:pt x="30815" y="0"/>
                    <a:pt x="30001" y="12"/>
                    <a:pt x="29188" y="34"/>
                  </a:cubicBezTo>
                  <a:cubicBezTo>
                    <a:pt x="19448" y="268"/>
                    <a:pt x="9741" y="1335"/>
                    <a:pt x="0" y="1869"/>
                  </a:cubicBezTo>
                  <a:cubicBezTo>
                    <a:pt x="153" y="2021"/>
                    <a:pt x="338" y="2054"/>
                    <a:pt x="531" y="2054"/>
                  </a:cubicBezTo>
                  <a:cubicBezTo>
                    <a:pt x="676" y="2054"/>
                    <a:pt x="825" y="2035"/>
                    <a:pt x="968" y="2035"/>
                  </a:cubicBezTo>
                  <a:lnTo>
                    <a:pt x="45199" y="2035"/>
                  </a:lnTo>
                  <a:cubicBezTo>
                    <a:pt x="45328" y="2035"/>
                    <a:pt x="45463" y="2054"/>
                    <a:pt x="45593" y="2054"/>
                  </a:cubicBezTo>
                  <a:cubicBezTo>
                    <a:pt x="45767" y="2054"/>
                    <a:pt x="45933" y="2021"/>
                    <a:pt x="46067" y="1869"/>
                  </a:cubicBezTo>
                  <a:cubicBezTo>
                    <a:pt x="45433" y="1669"/>
                    <a:pt x="44766" y="1435"/>
                    <a:pt x="44098" y="1268"/>
                  </a:cubicBezTo>
                  <a:cubicBezTo>
                    <a:pt x="39992" y="319"/>
                    <a:pt x="35816" y="0"/>
                    <a:pt x="31628" y="0"/>
                  </a:cubicBezTo>
                  <a:close/>
                </a:path>
              </a:pathLst>
            </a:custGeom>
            <a:solidFill>
              <a:srgbClr val="665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8" name="Google Shape;833;p70">
              <a:extLst>
                <a:ext uri="{FF2B5EF4-FFF2-40B4-BE49-F238E27FC236}">
                  <a16:creationId xmlns:a16="http://schemas.microsoft.com/office/drawing/2014/main" id="{A92A4530-EC3C-58A5-7972-95140F7A56EE}"/>
                </a:ext>
              </a:extLst>
            </p:cNvPr>
            <p:cNvSpPr/>
            <p:nvPr/>
          </p:nvSpPr>
          <p:spPr>
            <a:xfrm>
              <a:off x="5789125" y="3848550"/>
              <a:ext cx="254375" cy="58400"/>
            </a:xfrm>
            <a:custGeom>
              <a:avLst/>
              <a:gdLst/>
              <a:ahLst/>
              <a:cxnLst/>
              <a:rect l="l" t="t" r="r" b="b"/>
              <a:pathLst>
                <a:path w="10175" h="2336" extrusionOk="0">
                  <a:moveTo>
                    <a:pt x="1902" y="67"/>
                  </a:moveTo>
                  <a:cubicBezTo>
                    <a:pt x="1168" y="101"/>
                    <a:pt x="368" y="0"/>
                    <a:pt x="1" y="868"/>
                  </a:cubicBezTo>
                  <a:cubicBezTo>
                    <a:pt x="81" y="1048"/>
                    <a:pt x="197" y="1084"/>
                    <a:pt x="334" y="1084"/>
                  </a:cubicBezTo>
                  <a:cubicBezTo>
                    <a:pt x="426" y="1084"/>
                    <a:pt x="528" y="1068"/>
                    <a:pt x="634" y="1068"/>
                  </a:cubicBezTo>
                  <a:cubicBezTo>
                    <a:pt x="927" y="1056"/>
                    <a:pt x="1220" y="1048"/>
                    <a:pt x="1513" y="1048"/>
                  </a:cubicBezTo>
                  <a:cubicBezTo>
                    <a:pt x="2021" y="1048"/>
                    <a:pt x="2529" y="1071"/>
                    <a:pt x="3036" y="1135"/>
                  </a:cubicBezTo>
                  <a:cubicBezTo>
                    <a:pt x="5271" y="1368"/>
                    <a:pt x="7506" y="1802"/>
                    <a:pt x="9708" y="2335"/>
                  </a:cubicBezTo>
                  <a:cubicBezTo>
                    <a:pt x="10175" y="2102"/>
                    <a:pt x="10141" y="1802"/>
                    <a:pt x="9908" y="1435"/>
                  </a:cubicBezTo>
                  <a:cubicBezTo>
                    <a:pt x="7306" y="568"/>
                    <a:pt x="4604" y="201"/>
                    <a:pt x="1902" y="67"/>
                  </a:cubicBezTo>
                  <a:close/>
                </a:path>
              </a:pathLst>
            </a:custGeom>
            <a:solidFill>
              <a:srgbClr val="986E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9" name="Google Shape;834;p70">
              <a:extLst>
                <a:ext uri="{FF2B5EF4-FFF2-40B4-BE49-F238E27FC236}">
                  <a16:creationId xmlns:a16="http://schemas.microsoft.com/office/drawing/2014/main" id="{51AA6C79-F595-627B-4721-B42E53B39F9D}"/>
                </a:ext>
              </a:extLst>
            </p:cNvPr>
            <p:cNvSpPr/>
            <p:nvPr/>
          </p:nvSpPr>
          <p:spPr>
            <a:xfrm>
              <a:off x="6568850" y="3883300"/>
              <a:ext cx="1288450" cy="137775"/>
            </a:xfrm>
            <a:custGeom>
              <a:avLst/>
              <a:gdLst/>
              <a:ahLst/>
              <a:cxnLst/>
              <a:rect l="l" t="t" r="r" b="b"/>
              <a:pathLst>
                <a:path w="51538" h="5511" extrusionOk="0">
                  <a:moveTo>
                    <a:pt x="18760" y="0"/>
                  </a:moveTo>
                  <a:cubicBezTo>
                    <a:pt x="13883" y="0"/>
                    <a:pt x="9161" y="929"/>
                    <a:pt x="4570" y="2647"/>
                  </a:cubicBezTo>
                  <a:cubicBezTo>
                    <a:pt x="3003" y="3214"/>
                    <a:pt x="1435" y="3881"/>
                    <a:pt x="1" y="4815"/>
                  </a:cubicBezTo>
                  <a:cubicBezTo>
                    <a:pt x="1535" y="4281"/>
                    <a:pt x="3003" y="3681"/>
                    <a:pt x="4537" y="3180"/>
                  </a:cubicBezTo>
                  <a:cubicBezTo>
                    <a:pt x="8573" y="1813"/>
                    <a:pt x="12676" y="912"/>
                    <a:pt x="16979" y="745"/>
                  </a:cubicBezTo>
                  <a:cubicBezTo>
                    <a:pt x="17444" y="731"/>
                    <a:pt x="17909" y="725"/>
                    <a:pt x="18373" y="725"/>
                  </a:cubicBezTo>
                  <a:cubicBezTo>
                    <a:pt x="22366" y="725"/>
                    <a:pt x="26314" y="1218"/>
                    <a:pt x="30289" y="1846"/>
                  </a:cubicBezTo>
                  <a:cubicBezTo>
                    <a:pt x="36226" y="2780"/>
                    <a:pt x="42164" y="3948"/>
                    <a:pt x="48102" y="5015"/>
                  </a:cubicBezTo>
                  <a:cubicBezTo>
                    <a:pt x="49069" y="5214"/>
                    <a:pt x="50012" y="5510"/>
                    <a:pt x="51014" y="5510"/>
                  </a:cubicBezTo>
                  <a:cubicBezTo>
                    <a:pt x="51186" y="5510"/>
                    <a:pt x="51361" y="5502"/>
                    <a:pt x="51537" y="5482"/>
                  </a:cubicBezTo>
                  <a:cubicBezTo>
                    <a:pt x="48502" y="4782"/>
                    <a:pt x="45466" y="4048"/>
                    <a:pt x="42397" y="3414"/>
                  </a:cubicBezTo>
                  <a:cubicBezTo>
                    <a:pt x="39062" y="2713"/>
                    <a:pt x="35693" y="2080"/>
                    <a:pt x="32324" y="1446"/>
                  </a:cubicBezTo>
                  <a:cubicBezTo>
                    <a:pt x="28454" y="712"/>
                    <a:pt x="24551" y="245"/>
                    <a:pt x="20615" y="45"/>
                  </a:cubicBezTo>
                  <a:cubicBezTo>
                    <a:pt x="19994" y="15"/>
                    <a:pt x="19376" y="0"/>
                    <a:pt x="18760" y="0"/>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0" name="Google Shape;835;p70">
              <a:extLst>
                <a:ext uri="{FF2B5EF4-FFF2-40B4-BE49-F238E27FC236}">
                  <a16:creationId xmlns:a16="http://schemas.microsoft.com/office/drawing/2014/main" id="{8DAC7880-CF9F-B443-2413-667C14022C0A}"/>
                </a:ext>
              </a:extLst>
            </p:cNvPr>
            <p:cNvSpPr/>
            <p:nvPr/>
          </p:nvSpPr>
          <p:spPr>
            <a:xfrm>
              <a:off x="6568025" y="3982950"/>
              <a:ext cx="803925" cy="105800"/>
            </a:xfrm>
            <a:custGeom>
              <a:avLst/>
              <a:gdLst/>
              <a:ahLst/>
              <a:cxnLst/>
              <a:rect l="l" t="t" r="r" b="b"/>
              <a:pathLst>
                <a:path w="32157" h="4232" extrusionOk="0">
                  <a:moveTo>
                    <a:pt x="18432" y="0"/>
                  </a:moveTo>
                  <a:cubicBezTo>
                    <a:pt x="12165" y="0"/>
                    <a:pt x="6004" y="1171"/>
                    <a:pt x="0" y="4231"/>
                  </a:cubicBezTo>
                  <a:cubicBezTo>
                    <a:pt x="6421" y="1536"/>
                    <a:pt x="12993" y="477"/>
                    <a:pt x="19656" y="477"/>
                  </a:cubicBezTo>
                  <a:cubicBezTo>
                    <a:pt x="23793" y="477"/>
                    <a:pt x="27965" y="885"/>
                    <a:pt x="32156" y="1563"/>
                  </a:cubicBezTo>
                  <a:cubicBezTo>
                    <a:pt x="27540" y="611"/>
                    <a:pt x="22958" y="0"/>
                    <a:pt x="18432" y="0"/>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1" name="Google Shape;836;p70">
              <a:extLst>
                <a:ext uri="{FF2B5EF4-FFF2-40B4-BE49-F238E27FC236}">
                  <a16:creationId xmlns:a16="http://schemas.microsoft.com/office/drawing/2014/main" id="{F8A099F0-D360-0124-C722-C21C536200D5}"/>
                </a:ext>
              </a:extLst>
            </p:cNvPr>
            <p:cNvSpPr/>
            <p:nvPr/>
          </p:nvSpPr>
          <p:spPr>
            <a:xfrm>
              <a:off x="6658075" y="4079275"/>
              <a:ext cx="633825" cy="61175"/>
            </a:xfrm>
            <a:custGeom>
              <a:avLst/>
              <a:gdLst/>
              <a:ahLst/>
              <a:cxnLst/>
              <a:rect l="l" t="t" r="r" b="b"/>
              <a:pathLst>
                <a:path w="25353" h="2447" extrusionOk="0">
                  <a:moveTo>
                    <a:pt x="13349" y="1"/>
                  </a:moveTo>
                  <a:cubicBezTo>
                    <a:pt x="8869" y="1"/>
                    <a:pt x="4416" y="663"/>
                    <a:pt x="1" y="2446"/>
                  </a:cubicBezTo>
                  <a:cubicBezTo>
                    <a:pt x="4691" y="970"/>
                    <a:pt x="9412" y="426"/>
                    <a:pt x="14154" y="426"/>
                  </a:cubicBezTo>
                  <a:cubicBezTo>
                    <a:pt x="17876" y="426"/>
                    <a:pt x="21611" y="761"/>
                    <a:pt x="25352" y="1246"/>
                  </a:cubicBezTo>
                  <a:cubicBezTo>
                    <a:pt x="21334" y="524"/>
                    <a:pt x="17331" y="1"/>
                    <a:pt x="13349" y="1"/>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2" name="Google Shape;837;p70">
              <a:extLst>
                <a:ext uri="{FF2B5EF4-FFF2-40B4-BE49-F238E27FC236}">
                  <a16:creationId xmlns:a16="http://schemas.microsoft.com/office/drawing/2014/main" id="{2B9108A8-9C0B-BA13-00C2-8C4FBD2C6A73}"/>
                </a:ext>
              </a:extLst>
            </p:cNvPr>
            <p:cNvSpPr/>
            <p:nvPr/>
          </p:nvSpPr>
          <p:spPr>
            <a:xfrm>
              <a:off x="4968550" y="3846625"/>
              <a:ext cx="867300" cy="134550"/>
            </a:xfrm>
            <a:custGeom>
              <a:avLst/>
              <a:gdLst/>
              <a:ahLst/>
              <a:cxnLst/>
              <a:rect l="l" t="t" r="r" b="b"/>
              <a:pathLst>
                <a:path w="34692" h="5382" extrusionOk="0">
                  <a:moveTo>
                    <a:pt x="34175" y="0"/>
                  </a:moveTo>
                  <a:cubicBezTo>
                    <a:pt x="34052" y="0"/>
                    <a:pt x="33924" y="11"/>
                    <a:pt x="33791" y="11"/>
                  </a:cubicBezTo>
                  <a:cubicBezTo>
                    <a:pt x="30689" y="11"/>
                    <a:pt x="27620" y="11"/>
                    <a:pt x="24518" y="344"/>
                  </a:cubicBezTo>
                  <a:cubicBezTo>
                    <a:pt x="21516" y="645"/>
                    <a:pt x="18547" y="1078"/>
                    <a:pt x="15611" y="1612"/>
                  </a:cubicBezTo>
                  <a:cubicBezTo>
                    <a:pt x="12042" y="2246"/>
                    <a:pt x="8540" y="3180"/>
                    <a:pt x="5004" y="3980"/>
                  </a:cubicBezTo>
                  <a:cubicBezTo>
                    <a:pt x="3336" y="4347"/>
                    <a:pt x="1668" y="4814"/>
                    <a:pt x="0" y="5248"/>
                  </a:cubicBezTo>
                  <a:cubicBezTo>
                    <a:pt x="134" y="5337"/>
                    <a:pt x="267" y="5381"/>
                    <a:pt x="391" y="5381"/>
                  </a:cubicBezTo>
                  <a:cubicBezTo>
                    <a:pt x="452" y="5381"/>
                    <a:pt x="512" y="5370"/>
                    <a:pt x="567" y="5348"/>
                  </a:cubicBezTo>
                  <a:cubicBezTo>
                    <a:pt x="6471" y="3947"/>
                    <a:pt x="12376" y="2679"/>
                    <a:pt x="18380" y="1812"/>
                  </a:cubicBezTo>
                  <a:cubicBezTo>
                    <a:pt x="22333" y="1227"/>
                    <a:pt x="26309" y="945"/>
                    <a:pt x="30288" y="945"/>
                  </a:cubicBezTo>
                  <a:cubicBezTo>
                    <a:pt x="31078" y="945"/>
                    <a:pt x="31867" y="956"/>
                    <a:pt x="32657" y="978"/>
                  </a:cubicBezTo>
                  <a:cubicBezTo>
                    <a:pt x="32724" y="945"/>
                    <a:pt x="32790" y="945"/>
                    <a:pt x="32824" y="945"/>
                  </a:cubicBezTo>
                  <a:cubicBezTo>
                    <a:pt x="33391" y="544"/>
                    <a:pt x="34125" y="544"/>
                    <a:pt x="34692" y="144"/>
                  </a:cubicBezTo>
                  <a:cubicBezTo>
                    <a:pt x="34531" y="24"/>
                    <a:pt x="34359" y="0"/>
                    <a:pt x="34175" y="0"/>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3" name="Google Shape;838;p70">
              <a:extLst>
                <a:ext uri="{FF2B5EF4-FFF2-40B4-BE49-F238E27FC236}">
                  <a16:creationId xmlns:a16="http://schemas.microsoft.com/office/drawing/2014/main" id="{C4597BF9-5605-6624-A03A-ED0F7AC8339B}"/>
                </a:ext>
              </a:extLst>
            </p:cNvPr>
            <p:cNvSpPr/>
            <p:nvPr/>
          </p:nvSpPr>
          <p:spPr>
            <a:xfrm>
              <a:off x="5132000" y="4031975"/>
              <a:ext cx="656850" cy="60100"/>
            </a:xfrm>
            <a:custGeom>
              <a:avLst/>
              <a:gdLst/>
              <a:ahLst/>
              <a:cxnLst/>
              <a:rect l="l" t="t" r="r" b="b"/>
              <a:pathLst>
                <a:path w="26274" h="2404" extrusionOk="0">
                  <a:moveTo>
                    <a:pt x="21650" y="0"/>
                  </a:moveTo>
                  <a:cubicBezTo>
                    <a:pt x="19355" y="0"/>
                    <a:pt x="17052" y="131"/>
                    <a:pt x="14777" y="302"/>
                  </a:cubicBezTo>
                  <a:cubicBezTo>
                    <a:pt x="11775" y="502"/>
                    <a:pt x="8806" y="869"/>
                    <a:pt x="5838" y="1336"/>
                  </a:cubicBezTo>
                  <a:cubicBezTo>
                    <a:pt x="3903" y="1670"/>
                    <a:pt x="1935" y="1870"/>
                    <a:pt x="0" y="2404"/>
                  </a:cubicBezTo>
                  <a:cubicBezTo>
                    <a:pt x="6878" y="1534"/>
                    <a:pt x="13756" y="581"/>
                    <a:pt x="20700" y="581"/>
                  </a:cubicBezTo>
                  <a:cubicBezTo>
                    <a:pt x="22546" y="581"/>
                    <a:pt x="24396" y="649"/>
                    <a:pt x="26252" y="803"/>
                  </a:cubicBezTo>
                  <a:cubicBezTo>
                    <a:pt x="26273" y="212"/>
                    <a:pt x="26161" y="115"/>
                    <a:pt x="25941" y="115"/>
                  </a:cubicBezTo>
                  <a:cubicBezTo>
                    <a:pt x="25833" y="115"/>
                    <a:pt x="25699" y="138"/>
                    <a:pt x="25542" y="138"/>
                  </a:cubicBezTo>
                  <a:cubicBezTo>
                    <a:pt x="25513" y="138"/>
                    <a:pt x="25483" y="137"/>
                    <a:pt x="25452" y="135"/>
                  </a:cubicBezTo>
                  <a:cubicBezTo>
                    <a:pt x="24191" y="40"/>
                    <a:pt x="22921" y="0"/>
                    <a:pt x="21650" y="0"/>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4" name="Google Shape;839;p70">
              <a:extLst>
                <a:ext uri="{FF2B5EF4-FFF2-40B4-BE49-F238E27FC236}">
                  <a16:creationId xmlns:a16="http://schemas.microsoft.com/office/drawing/2014/main" id="{0A55D3AE-2686-F724-4619-10A9DFD0F051}"/>
                </a:ext>
              </a:extLst>
            </p:cNvPr>
            <p:cNvSpPr/>
            <p:nvPr/>
          </p:nvSpPr>
          <p:spPr>
            <a:xfrm>
              <a:off x="5222050" y="4120775"/>
              <a:ext cx="567100" cy="37175"/>
            </a:xfrm>
            <a:custGeom>
              <a:avLst/>
              <a:gdLst/>
              <a:ahLst/>
              <a:cxnLst/>
              <a:rect l="l" t="t" r="r" b="b"/>
              <a:pathLst>
                <a:path w="22684" h="1487" extrusionOk="0">
                  <a:moveTo>
                    <a:pt x="18213" y="0"/>
                  </a:moveTo>
                  <a:cubicBezTo>
                    <a:pt x="12110" y="0"/>
                    <a:pt x="6034" y="334"/>
                    <a:pt x="1" y="1487"/>
                  </a:cubicBezTo>
                  <a:cubicBezTo>
                    <a:pt x="5667" y="860"/>
                    <a:pt x="11333" y="497"/>
                    <a:pt x="17028" y="497"/>
                  </a:cubicBezTo>
                  <a:cubicBezTo>
                    <a:pt x="18910" y="497"/>
                    <a:pt x="20795" y="537"/>
                    <a:pt x="22684" y="620"/>
                  </a:cubicBezTo>
                  <a:cubicBezTo>
                    <a:pt x="22684" y="420"/>
                    <a:pt x="22684" y="253"/>
                    <a:pt x="22684" y="53"/>
                  </a:cubicBezTo>
                  <a:cubicBezTo>
                    <a:pt x="21192" y="20"/>
                    <a:pt x="19701" y="0"/>
                    <a:pt x="18213" y="0"/>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5" name="Google Shape;840;p70">
              <a:extLst>
                <a:ext uri="{FF2B5EF4-FFF2-40B4-BE49-F238E27FC236}">
                  <a16:creationId xmlns:a16="http://schemas.microsoft.com/office/drawing/2014/main" id="{3D1AF987-10E5-1364-BBCD-65FFEF93102D}"/>
                </a:ext>
              </a:extLst>
            </p:cNvPr>
            <p:cNvSpPr/>
            <p:nvPr/>
          </p:nvSpPr>
          <p:spPr>
            <a:xfrm>
              <a:off x="5318800" y="3954400"/>
              <a:ext cx="466175" cy="41775"/>
            </a:xfrm>
            <a:custGeom>
              <a:avLst/>
              <a:gdLst/>
              <a:ahLst/>
              <a:cxnLst/>
              <a:rect l="l" t="t" r="r" b="b"/>
              <a:pathLst>
                <a:path w="18647" h="1671" extrusionOk="0">
                  <a:moveTo>
                    <a:pt x="17861" y="0"/>
                  </a:moveTo>
                  <a:cubicBezTo>
                    <a:pt x="17756" y="0"/>
                    <a:pt x="17651" y="3"/>
                    <a:pt x="17546" y="3"/>
                  </a:cubicBezTo>
                  <a:cubicBezTo>
                    <a:pt x="17373" y="1"/>
                    <a:pt x="17201" y="1"/>
                    <a:pt x="17028" y="1"/>
                  </a:cubicBezTo>
                  <a:cubicBezTo>
                    <a:pt x="13468" y="1"/>
                    <a:pt x="9938" y="323"/>
                    <a:pt x="6438" y="737"/>
                  </a:cubicBezTo>
                  <a:cubicBezTo>
                    <a:pt x="4270" y="1004"/>
                    <a:pt x="2135" y="1370"/>
                    <a:pt x="0" y="1671"/>
                  </a:cubicBezTo>
                  <a:cubicBezTo>
                    <a:pt x="4939" y="1193"/>
                    <a:pt x="9856" y="567"/>
                    <a:pt x="14820" y="567"/>
                  </a:cubicBezTo>
                  <a:cubicBezTo>
                    <a:pt x="16092" y="567"/>
                    <a:pt x="17367" y="608"/>
                    <a:pt x="18647" y="703"/>
                  </a:cubicBezTo>
                  <a:cubicBezTo>
                    <a:pt x="18647" y="503"/>
                    <a:pt x="18647" y="303"/>
                    <a:pt x="18647" y="136"/>
                  </a:cubicBezTo>
                  <a:cubicBezTo>
                    <a:pt x="18385" y="17"/>
                    <a:pt x="18123" y="0"/>
                    <a:pt x="17861" y="0"/>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6" name="Google Shape;841;p70">
              <a:extLst>
                <a:ext uri="{FF2B5EF4-FFF2-40B4-BE49-F238E27FC236}">
                  <a16:creationId xmlns:a16="http://schemas.microsoft.com/office/drawing/2014/main" id="{12ED20AC-4C32-442E-119D-ADDC3CE150B5}"/>
                </a:ext>
              </a:extLst>
            </p:cNvPr>
            <p:cNvSpPr/>
            <p:nvPr/>
          </p:nvSpPr>
          <p:spPr>
            <a:xfrm>
              <a:off x="6031800" y="3884400"/>
              <a:ext cx="217675" cy="149300"/>
            </a:xfrm>
            <a:custGeom>
              <a:avLst/>
              <a:gdLst/>
              <a:ahLst/>
              <a:cxnLst/>
              <a:rect l="l" t="t" r="r" b="b"/>
              <a:pathLst>
                <a:path w="8707" h="5972" extrusionOk="0">
                  <a:moveTo>
                    <a:pt x="201" y="1"/>
                  </a:moveTo>
                  <a:lnTo>
                    <a:pt x="201" y="1"/>
                  </a:lnTo>
                  <a:cubicBezTo>
                    <a:pt x="234" y="301"/>
                    <a:pt x="201" y="635"/>
                    <a:pt x="1" y="901"/>
                  </a:cubicBezTo>
                  <a:cubicBezTo>
                    <a:pt x="34" y="968"/>
                    <a:pt x="34" y="1035"/>
                    <a:pt x="34" y="1102"/>
                  </a:cubicBezTo>
                  <a:cubicBezTo>
                    <a:pt x="3403" y="1902"/>
                    <a:pt x="6172" y="3737"/>
                    <a:pt x="8707" y="5972"/>
                  </a:cubicBezTo>
                  <a:cubicBezTo>
                    <a:pt x="6605" y="2936"/>
                    <a:pt x="3636" y="1168"/>
                    <a:pt x="201" y="1"/>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7" name="Google Shape;842;p70">
              <a:extLst>
                <a:ext uri="{FF2B5EF4-FFF2-40B4-BE49-F238E27FC236}">
                  <a16:creationId xmlns:a16="http://schemas.microsoft.com/office/drawing/2014/main" id="{D48E124C-9C41-5E76-97AD-39B1D68C4482}"/>
                </a:ext>
              </a:extLst>
            </p:cNvPr>
            <p:cNvSpPr/>
            <p:nvPr/>
          </p:nvSpPr>
          <p:spPr>
            <a:xfrm>
              <a:off x="5845000" y="4127100"/>
              <a:ext cx="140125" cy="31700"/>
            </a:xfrm>
            <a:custGeom>
              <a:avLst/>
              <a:gdLst/>
              <a:ahLst/>
              <a:cxnLst/>
              <a:rect l="l" t="t" r="r" b="b"/>
              <a:pathLst>
                <a:path w="5605" h="1268" extrusionOk="0">
                  <a:moveTo>
                    <a:pt x="1613" y="0"/>
                  </a:moveTo>
                  <a:cubicBezTo>
                    <a:pt x="1267" y="0"/>
                    <a:pt x="918" y="38"/>
                    <a:pt x="568" y="133"/>
                  </a:cubicBezTo>
                  <a:cubicBezTo>
                    <a:pt x="301" y="167"/>
                    <a:pt x="101" y="300"/>
                    <a:pt x="1" y="533"/>
                  </a:cubicBezTo>
                  <a:cubicBezTo>
                    <a:pt x="1869" y="767"/>
                    <a:pt x="3737" y="1034"/>
                    <a:pt x="5605" y="1267"/>
                  </a:cubicBezTo>
                  <a:cubicBezTo>
                    <a:pt x="5304" y="1034"/>
                    <a:pt x="5004" y="800"/>
                    <a:pt x="4704" y="533"/>
                  </a:cubicBezTo>
                  <a:cubicBezTo>
                    <a:pt x="4659" y="556"/>
                    <a:pt x="4617" y="565"/>
                    <a:pt x="4577" y="565"/>
                  </a:cubicBezTo>
                  <a:cubicBezTo>
                    <a:pt x="4442" y="565"/>
                    <a:pt x="4333" y="459"/>
                    <a:pt x="4204" y="433"/>
                  </a:cubicBezTo>
                  <a:cubicBezTo>
                    <a:pt x="3344" y="242"/>
                    <a:pt x="2485" y="0"/>
                    <a:pt x="1613" y="0"/>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8" name="Google Shape;843;p70">
              <a:extLst>
                <a:ext uri="{FF2B5EF4-FFF2-40B4-BE49-F238E27FC236}">
                  <a16:creationId xmlns:a16="http://schemas.microsoft.com/office/drawing/2014/main" id="{A8533E7E-3D20-BC3A-9455-8A736CDB48A1}"/>
                </a:ext>
              </a:extLst>
            </p:cNvPr>
            <p:cNvSpPr/>
            <p:nvPr/>
          </p:nvSpPr>
          <p:spPr>
            <a:xfrm>
              <a:off x="5542275" y="2440275"/>
              <a:ext cx="2090700" cy="1606775"/>
            </a:xfrm>
            <a:custGeom>
              <a:avLst/>
              <a:gdLst/>
              <a:ahLst/>
              <a:cxnLst/>
              <a:rect l="l" t="t" r="r" b="b"/>
              <a:pathLst>
                <a:path w="83628" h="64271" extrusionOk="0">
                  <a:moveTo>
                    <a:pt x="17063" y="0"/>
                  </a:moveTo>
                  <a:cubicBezTo>
                    <a:pt x="16874" y="0"/>
                    <a:pt x="16663" y="70"/>
                    <a:pt x="16413" y="225"/>
                  </a:cubicBezTo>
                  <a:cubicBezTo>
                    <a:pt x="13344" y="2193"/>
                    <a:pt x="10242" y="4127"/>
                    <a:pt x="7139" y="6062"/>
                  </a:cubicBezTo>
                  <a:cubicBezTo>
                    <a:pt x="4771" y="7530"/>
                    <a:pt x="2369" y="9031"/>
                    <a:pt x="1" y="10499"/>
                  </a:cubicBezTo>
                  <a:cubicBezTo>
                    <a:pt x="1602" y="12000"/>
                    <a:pt x="3237" y="13501"/>
                    <a:pt x="4804" y="15035"/>
                  </a:cubicBezTo>
                  <a:cubicBezTo>
                    <a:pt x="7073" y="17237"/>
                    <a:pt x="9341" y="19472"/>
                    <a:pt x="11476" y="21807"/>
                  </a:cubicBezTo>
                  <a:cubicBezTo>
                    <a:pt x="13110" y="23608"/>
                    <a:pt x="14778" y="25376"/>
                    <a:pt x="16379" y="27177"/>
                  </a:cubicBezTo>
                  <a:cubicBezTo>
                    <a:pt x="19815" y="31113"/>
                    <a:pt x="23084" y="35183"/>
                    <a:pt x="26086" y="39486"/>
                  </a:cubicBezTo>
                  <a:cubicBezTo>
                    <a:pt x="28254" y="42588"/>
                    <a:pt x="30389" y="45724"/>
                    <a:pt x="31957" y="49193"/>
                  </a:cubicBezTo>
                  <a:cubicBezTo>
                    <a:pt x="33191" y="51895"/>
                    <a:pt x="33992" y="54664"/>
                    <a:pt x="34325" y="57599"/>
                  </a:cubicBezTo>
                  <a:cubicBezTo>
                    <a:pt x="34325" y="57833"/>
                    <a:pt x="34225" y="58199"/>
                    <a:pt x="34559" y="58266"/>
                  </a:cubicBezTo>
                  <a:lnTo>
                    <a:pt x="34559" y="64270"/>
                  </a:lnTo>
                  <a:cubicBezTo>
                    <a:pt x="36293" y="61869"/>
                    <a:pt x="37928" y="59634"/>
                    <a:pt x="39562" y="57366"/>
                  </a:cubicBezTo>
                  <a:cubicBezTo>
                    <a:pt x="39578" y="57367"/>
                    <a:pt x="39594" y="57367"/>
                    <a:pt x="39609" y="57367"/>
                  </a:cubicBezTo>
                  <a:cubicBezTo>
                    <a:pt x="39976" y="57367"/>
                    <a:pt x="40137" y="56988"/>
                    <a:pt x="40330" y="56732"/>
                  </a:cubicBezTo>
                  <a:cubicBezTo>
                    <a:pt x="43232" y="52896"/>
                    <a:pt x="46334" y="49226"/>
                    <a:pt x="49603" y="45690"/>
                  </a:cubicBezTo>
                  <a:cubicBezTo>
                    <a:pt x="53439" y="41521"/>
                    <a:pt x="57642" y="37751"/>
                    <a:pt x="62345" y="34583"/>
                  </a:cubicBezTo>
                  <a:lnTo>
                    <a:pt x="62345" y="34616"/>
                  </a:lnTo>
                  <a:cubicBezTo>
                    <a:pt x="63046" y="34082"/>
                    <a:pt x="63846" y="33715"/>
                    <a:pt x="64547" y="33215"/>
                  </a:cubicBezTo>
                  <a:cubicBezTo>
                    <a:pt x="69417" y="30046"/>
                    <a:pt x="74554" y="27377"/>
                    <a:pt x="79858" y="24976"/>
                  </a:cubicBezTo>
                  <a:cubicBezTo>
                    <a:pt x="79958" y="24942"/>
                    <a:pt x="80225" y="24809"/>
                    <a:pt x="80558" y="24642"/>
                  </a:cubicBezTo>
                  <a:cubicBezTo>
                    <a:pt x="81793" y="24008"/>
                    <a:pt x="82827" y="23541"/>
                    <a:pt x="83627" y="23208"/>
                  </a:cubicBezTo>
                  <a:lnTo>
                    <a:pt x="83627" y="23208"/>
                  </a:lnTo>
                  <a:cubicBezTo>
                    <a:pt x="82460" y="23541"/>
                    <a:pt x="80592" y="24142"/>
                    <a:pt x="78323" y="24842"/>
                  </a:cubicBezTo>
                  <a:cubicBezTo>
                    <a:pt x="76422" y="25409"/>
                    <a:pt x="73487" y="26310"/>
                    <a:pt x="69984" y="27544"/>
                  </a:cubicBezTo>
                  <a:cubicBezTo>
                    <a:pt x="58209" y="31781"/>
                    <a:pt x="49770" y="34883"/>
                    <a:pt x="42698" y="42121"/>
                  </a:cubicBezTo>
                  <a:cubicBezTo>
                    <a:pt x="40997" y="43889"/>
                    <a:pt x="38562" y="46725"/>
                    <a:pt x="36293" y="50794"/>
                  </a:cubicBezTo>
                  <a:cubicBezTo>
                    <a:pt x="36027" y="43255"/>
                    <a:pt x="35059" y="37118"/>
                    <a:pt x="34159" y="32781"/>
                  </a:cubicBezTo>
                  <a:cubicBezTo>
                    <a:pt x="33391" y="29012"/>
                    <a:pt x="32791" y="26177"/>
                    <a:pt x="31390" y="22407"/>
                  </a:cubicBezTo>
                  <a:cubicBezTo>
                    <a:pt x="29422" y="17137"/>
                    <a:pt x="26653" y="12300"/>
                    <a:pt x="23351" y="7730"/>
                  </a:cubicBezTo>
                  <a:cubicBezTo>
                    <a:pt x="21616" y="5328"/>
                    <a:pt x="19782" y="2927"/>
                    <a:pt x="17947" y="592"/>
                  </a:cubicBezTo>
                  <a:cubicBezTo>
                    <a:pt x="17668" y="227"/>
                    <a:pt x="17403" y="0"/>
                    <a:pt x="1706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9" name="Google Shape;844;p70">
              <a:extLst>
                <a:ext uri="{FF2B5EF4-FFF2-40B4-BE49-F238E27FC236}">
                  <a16:creationId xmlns:a16="http://schemas.microsoft.com/office/drawing/2014/main" id="{56942F65-EB81-EC84-FFB8-034F1F20A47B}"/>
                </a:ext>
              </a:extLst>
            </p:cNvPr>
            <p:cNvSpPr/>
            <p:nvPr/>
          </p:nvSpPr>
          <p:spPr>
            <a:xfrm>
              <a:off x="4916850" y="3048800"/>
              <a:ext cx="1384325" cy="812575"/>
            </a:xfrm>
            <a:custGeom>
              <a:avLst/>
              <a:gdLst/>
              <a:ahLst/>
              <a:cxnLst/>
              <a:rect l="l" t="t" r="r" b="b"/>
              <a:pathLst>
                <a:path w="55373" h="32503" extrusionOk="0">
                  <a:moveTo>
                    <a:pt x="21649" y="1"/>
                  </a:moveTo>
                  <a:cubicBezTo>
                    <a:pt x="21549" y="134"/>
                    <a:pt x="21482" y="268"/>
                    <a:pt x="21349" y="368"/>
                  </a:cubicBezTo>
                  <a:cubicBezTo>
                    <a:pt x="19914" y="1335"/>
                    <a:pt x="18547" y="2369"/>
                    <a:pt x="17179" y="3370"/>
                  </a:cubicBezTo>
                  <a:cubicBezTo>
                    <a:pt x="14077" y="5672"/>
                    <a:pt x="11275" y="8273"/>
                    <a:pt x="8439" y="10909"/>
                  </a:cubicBezTo>
                  <a:cubicBezTo>
                    <a:pt x="5637" y="13511"/>
                    <a:pt x="3002" y="16346"/>
                    <a:pt x="367" y="19148"/>
                  </a:cubicBezTo>
                  <a:cubicBezTo>
                    <a:pt x="200" y="19315"/>
                    <a:pt x="0" y="19481"/>
                    <a:pt x="0" y="19782"/>
                  </a:cubicBezTo>
                  <a:cubicBezTo>
                    <a:pt x="176" y="20016"/>
                    <a:pt x="428" y="20121"/>
                    <a:pt x="712" y="20121"/>
                  </a:cubicBezTo>
                  <a:cubicBezTo>
                    <a:pt x="752" y="20121"/>
                    <a:pt x="793" y="20119"/>
                    <a:pt x="834" y="20115"/>
                  </a:cubicBezTo>
                  <a:cubicBezTo>
                    <a:pt x="893" y="20113"/>
                    <a:pt x="953" y="20112"/>
                    <a:pt x="1012" y="20112"/>
                  </a:cubicBezTo>
                  <a:cubicBezTo>
                    <a:pt x="1849" y="20112"/>
                    <a:pt x="2661" y="20320"/>
                    <a:pt x="3503" y="20382"/>
                  </a:cubicBezTo>
                  <a:cubicBezTo>
                    <a:pt x="7105" y="20649"/>
                    <a:pt x="10674" y="20983"/>
                    <a:pt x="14244" y="21316"/>
                  </a:cubicBezTo>
                  <a:cubicBezTo>
                    <a:pt x="18280" y="21683"/>
                    <a:pt x="22283" y="22083"/>
                    <a:pt x="26285" y="22617"/>
                  </a:cubicBezTo>
                  <a:cubicBezTo>
                    <a:pt x="31623" y="23284"/>
                    <a:pt x="36960" y="24185"/>
                    <a:pt x="42163" y="25619"/>
                  </a:cubicBezTo>
                  <a:cubicBezTo>
                    <a:pt x="45766" y="26620"/>
                    <a:pt x="49269" y="27888"/>
                    <a:pt x="52271" y="30223"/>
                  </a:cubicBezTo>
                  <a:cubicBezTo>
                    <a:pt x="52971" y="30790"/>
                    <a:pt x="53572" y="31457"/>
                    <a:pt x="54239" y="32091"/>
                  </a:cubicBezTo>
                  <a:cubicBezTo>
                    <a:pt x="54401" y="32253"/>
                    <a:pt x="54629" y="32503"/>
                    <a:pt x="54852" y="32503"/>
                  </a:cubicBezTo>
                  <a:cubicBezTo>
                    <a:pt x="54904" y="32503"/>
                    <a:pt x="54955" y="32489"/>
                    <a:pt x="55006" y="32457"/>
                  </a:cubicBezTo>
                  <a:cubicBezTo>
                    <a:pt x="55373" y="32191"/>
                    <a:pt x="55106" y="31824"/>
                    <a:pt x="54973" y="31523"/>
                  </a:cubicBezTo>
                  <a:cubicBezTo>
                    <a:pt x="54706" y="30990"/>
                    <a:pt x="54406" y="30456"/>
                    <a:pt x="54039" y="30022"/>
                  </a:cubicBezTo>
                  <a:cubicBezTo>
                    <a:pt x="53905" y="29889"/>
                    <a:pt x="53772" y="29756"/>
                    <a:pt x="53638" y="29655"/>
                  </a:cubicBezTo>
                  <a:cubicBezTo>
                    <a:pt x="53605" y="29522"/>
                    <a:pt x="53538" y="29422"/>
                    <a:pt x="53505" y="29355"/>
                  </a:cubicBezTo>
                  <a:cubicBezTo>
                    <a:pt x="51036" y="25319"/>
                    <a:pt x="48134" y="21616"/>
                    <a:pt x="44899" y="18181"/>
                  </a:cubicBezTo>
                  <a:cubicBezTo>
                    <a:pt x="42731" y="15846"/>
                    <a:pt x="40462" y="13611"/>
                    <a:pt x="38027" y="11576"/>
                  </a:cubicBezTo>
                  <a:cubicBezTo>
                    <a:pt x="34558" y="8674"/>
                    <a:pt x="30955" y="6005"/>
                    <a:pt x="27253" y="3437"/>
                  </a:cubicBezTo>
                  <a:cubicBezTo>
                    <a:pt x="26252" y="2770"/>
                    <a:pt x="25251" y="2069"/>
                    <a:pt x="24251" y="1402"/>
                  </a:cubicBezTo>
                  <a:cubicBezTo>
                    <a:pt x="24251" y="1469"/>
                    <a:pt x="24251" y="1535"/>
                    <a:pt x="24217" y="1602"/>
                  </a:cubicBezTo>
                  <a:cubicBezTo>
                    <a:pt x="23517" y="835"/>
                    <a:pt x="22716" y="201"/>
                    <a:pt x="21649" y="1"/>
                  </a:cubicBezTo>
                  <a:close/>
                </a:path>
              </a:pathLst>
            </a:custGeom>
            <a:solidFill>
              <a:srgbClr val="F7F7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40" name="Google Shape;845;p70">
              <a:extLst>
                <a:ext uri="{FF2B5EF4-FFF2-40B4-BE49-F238E27FC236}">
                  <a16:creationId xmlns:a16="http://schemas.microsoft.com/office/drawing/2014/main" id="{E670FD4E-C984-0C38-8553-75946049B2E9}"/>
                </a:ext>
              </a:extLst>
            </p:cNvPr>
            <p:cNvSpPr/>
            <p:nvPr/>
          </p:nvSpPr>
          <p:spPr>
            <a:xfrm>
              <a:off x="4636650" y="3556550"/>
              <a:ext cx="1722075" cy="527425"/>
            </a:xfrm>
            <a:custGeom>
              <a:avLst/>
              <a:gdLst/>
              <a:ahLst/>
              <a:cxnLst/>
              <a:rect l="l" t="t" r="r" b="b"/>
              <a:pathLst>
                <a:path w="68883" h="21097" extrusionOk="0">
                  <a:moveTo>
                    <a:pt x="14942" y="1"/>
                  </a:moveTo>
                  <a:cubicBezTo>
                    <a:pt x="14743" y="1"/>
                    <a:pt x="14552" y="46"/>
                    <a:pt x="14377" y="206"/>
                  </a:cubicBezTo>
                  <a:cubicBezTo>
                    <a:pt x="14377" y="406"/>
                    <a:pt x="14277" y="572"/>
                    <a:pt x="14143" y="706"/>
                  </a:cubicBezTo>
                  <a:cubicBezTo>
                    <a:pt x="11542" y="3341"/>
                    <a:pt x="9140" y="6143"/>
                    <a:pt x="6671" y="8912"/>
                  </a:cubicBezTo>
                  <a:cubicBezTo>
                    <a:pt x="4437" y="11447"/>
                    <a:pt x="2135" y="13949"/>
                    <a:pt x="0" y="16617"/>
                  </a:cubicBezTo>
                  <a:cubicBezTo>
                    <a:pt x="3536" y="16217"/>
                    <a:pt x="7038" y="15550"/>
                    <a:pt x="10541" y="14883"/>
                  </a:cubicBezTo>
                  <a:cubicBezTo>
                    <a:pt x="16612" y="13682"/>
                    <a:pt x="22650" y="12314"/>
                    <a:pt x="28687" y="11080"/>
                  </a:cubicBezTo>
                  <a:cubicBezTo>
                    <a:pt x="32857" y="10246"/>
                    <a:pt x="37060" y="9646"/>
                    <a:pt x="41296" y="9379"/>
                  </a:cubicBezTo>
                  <a:cubicBezTo>
                    <a:pt x="42267" y="9325"/>
                    <a:pt x="43240" y="9298"/>
                    <a:pt x="44214" y="9298"/>
                  </a:cubicBezTo>
                  <a:cubicBezTo>
                    <a:pt x="46856" y="9298"/>
                    <a:pt x="49505" y="9498"/>
                    <a:pt x="52137" y="9913"/>
                  </a:cubicBezTo>
                  <a:cubicBezTo>
                    <a:pt x="55740" y="10480"/>
                    <a:pt x="59142" y="11580"/>
                    <a:pt x="62078" y="13782"/>
                  </a:cubicBezTo>
                  <a:cubicBezTo>
                    <a:pt x="64579" y="15650"/>
                    <a:pt x="66581" y="17852"/>
                    <a:pt x="67715" y="20787"/>
                  </a:cubicBezTo>
                  <a:cubicBezTo>
                    <a:pt x="67814" y="21023"/>
                    <a:pt x="67970" y="21097"/>
                    <a:pt x="68144" y="21097"/>
                  </a:cubicBezTo>
                  <a:cubicBezTo>
                    <a:pt x="68264" y="21097"/>
                    <a:pt x="68393" y="21061"/>
                    <a:pt x="68516" y="21020"/>
                  </a:cubicBezTo>
                  <a:cubicBezTo>
                    <a:pt x="68849" y="20820"/>
                    <a:pt x="68883" y="20487"/>
                    <a:pt x="68849" y="20120"/>
                  </a:cubicBezTo>
                  <a:cubicBezTo>
                    <a:pt x="68749" y="19453"/>
                    <a:pt x="68682" y="18752"/>
                    <a:pt x="68349" y="18118"/>
                  </a:cubicBezTo>
                  <a:cubicBezTo>
                    <a:pt x="68215" y="17918"/>
                    <a:pt x="68115" y="17718"/>
                    <a:pt x="68015" y="17518"/>
                  </a:cubicBezTo>
                  <a:cubicBezTo>
                    <a:pt x="67348" y="14382"/>
                    <a:pt x="65513" y="11947"/>
                    <a:pt x="63078" y="9913"/>
                  </a:cubicBezTo>
                  <a:cubicBezTo>
                    <a:pt x="60977" y="8178"/>
                    <a:pt x="58408" y="7144"/>
                    <a:pt x="55840" y="6243"/>
                  </a:cubicBezTo>
                  <a:cubicBezTo>
                    <a:pt x="50503" y="4409"/>
                    <a:pt x="44999" y="3408"/>
                    <a:pt x="39462" y="2641"/>
                  </a:cubicBezTo>
                  <a:cubicBezTo>
                    <a:pt x="36559" y="2240"/>
                    <a:pt x="33624" y="1873"/>
                    <a:pt x="30689" y="1640"/>
                  </a:cubicBezTo>
                  <a:cubicBezTo>
                    <a:pt x="27686" y="1406"/>
                    <a:pt x="24684" y="1073"/>
                    <a:pt x="21649" y="773"/>
                  </a:cubicBezTo>
                  <a:cubicBezTo>
                    <a:pt x="20664" y="744"/>
                    <a:pt x="19679" y="550"/>
                    <a:pt x="18674" y="550"/>
                  </a:cubicBezTo>
                  <a:cubicBezTo>
                    <a:pt x="18488" y="550"/>
                    <a:pt x="18301" y="557"/>
                    <a:pt x="18113" y="572"/>
                  </a:cubicBezTo>
                  <a:cubicBezTo>
                    <a:pt x="18113" y="572"/>
                    <a:pt x="18113" y="572"/>
                    <a:pt x="18113" y="606"/>
                  </a:cubicBezTo>
                  <a:cubicBezTo>
                    <a:pt x="18080" y="572"/>
                    <a:pt x="18080" y="506"/>
                    <a:pt x="18046" y="472"/>
                  </a:cubicBezTo>
                  <a:cubicBezTo>
                    <a:pt x="17246" y="172"/>
                    <a:pt x="16412" y="206"/>
                    <a:pt x="15611" y="72"/>
                  </a:cubicBezTo>
                  <a:cubicBezTo>
                    <a:pt x="15385" y="55"/>
                    <a:pt x="15159" y="1"/>
                    <a:pt x="14942" y="1"/>
                  </a:cubicBezTo>
                  <a:close/>
                </a:path>
              </a:pathLst>
            </a:custGeom>
            <a:solidFill>
              <a:srgbClr val="F7F7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41" name="Google Shape;846;p70">
              <a:extLst>
                <a:ext uri="{FF2B5EF4-FFF2-40B4-BE49-F238E27FC236}">
                  <a16:creationId xmlns:a16="http://schemas.microsoft.com/office/drawing/2014/main" id="{850BD838-B5D3-24A6-3140-D834361C36AA}"/>
                </a:ext>
              </a:extLst>
            </p:cNvPr>
            <p:cNvSpPr/>
            <p:nvPr/>
          </p:nvSpPr>
          <p:spPr>
            <a:xfrm>
              <a:off x="5317950" y="2758600"/>
              <a:ext cx="1082475" cy="1322650"/>
            </a:xfrm>
            <a:custGeom>
              <a:avLst/>
              <a:gdLst/>
              <a:ahLst/>
              <a:cxnLst/>
              <a:rect l="l" t="t" r="r" b="b"/>
              <a:pathLst>
                <a:path w="43299" h="52906" extrusionOk="0">
                  <a:moveTo>
                    <a:pt x="11109" y="1"/>
                  </a:moveTo>
                  <a:cubicBezTo>
                    <a:pt x="11109" y="1"/>
                    <a:pt x="11042" y="34"/>
                    <a:pt x="11009" y="34"/>
                  </a:cubicBezTo>
                  <a:cubicBezTo>
                    <a:pt x="10909" y="267"/>
                    <a:pt x="10742" y="434"/>
                    <a:pt x="10508" y="534"/>
                  </a:cubicBezTo>
                  <a:cubicBezTo>
                    <a:pt x="6806" y="2536"/>
                    <a:pt x="3403" y="5004"/>
                    <a:pt x="1" y="7473"/>
                  </a:cubicBezTo>
                  <a:cubicBezTo>
                    <a:pt x="268" y="7873"/>
                    <a:pt x="701" y="8106"/>
                    <a:pt x="1102" y="8340"/>
                  </a:cubicBezTo>
                  <a:cubicBezTo>
                    <a:pt x="7506" y="12409"/>
                    <a:pt x="13877" y="16579"/>
                    <a:pt x="19948" y="21216"/>
                  </a:cubicBezTo>
                  <a:cubicBezTo>
                    <a:pt x="23885" y="24251"/>
                    <a:pt x="27487" y="27654"/>
                    <a:pt x="30756" y="31423"/>
                  </a:cubicBezTo>
                  <a:cubicBezTo>
                    <a:pt x="34025" y="35192"/>
                    <a:pt x="36961" y="39162"/>
                    <a:pt x="39329" y="43565"/>
                  </a:cubicBezTo>
                  <a:cubicBezTo>
                    <a:pt x="40763" y="46267"/>
                    <a:pt x="42031" y="49036"/>
                    <a:pt x="42164" y="52171"/>
                  </a:cubicBezTo>
                  <a:cubicBezTo>
                    <a:pt x="42164" y="52471"/>
                    <a:pt x="42131" y="52905"/>
                    <a:pt x="42665" y="52905"/>
                  </a:cubicBezTo>
                  <a:cubicBezTo>
                    <a:pt x="42998" y="52705"/>
                    <a:pt x="42998" y="52338"/>
                    <a:pt x="43065" y="52038"/>
                  </a:cubicBezTo>
                  <a:cubicBezTo>
                    <a:pt x="43298" y="50737"/>
                    <a:pt x="43232" y="49469"/>
                    <a:pt x="43165" y="48168"/>
                  </a:cubicBezTo>
                  <a:cubicBezTo>
                    <a:pt x="43098" y="47902"/>
                    <a:pt x="42998" y="47635"/>
                    <a:pt x="42931" y="47368"/>
                  </a:cubicBezTo>
                  <a:cubicBezTo>
                    <a:pt x="42998" y="43832"/>
                    <a:pt x="42264" y="40396"/>
                    <a:pt x="40863" y="37127"/>
                  </a:cubicBezTo>
                  <a:cubicBezTo>
                    <a:pt x="38795" y="32257"/>
                    <a:pt x="35626" y="28087"/>
                    <a:pt x="32491" y="23851"/>
                  </a:cubicBezTo>
                  <a:cubicBezTo>
                    <a:pt x="29956" y="20415"/>
                    <a:pt x="27287" y="17079"/>
                    <a:pt x="24485" y="13877"/>
                  </a:cubicBezTo>
                  <a:cubicBezTo>
                    <a:pt x="22017" y="11042"/>
                    <a:pt x="19515" y="8240"/>
                    <a:pt x="16813" y="5638"/>
                  </a:cubicBezTo>
                  <a:cubicBezTo>
                    <a:pt x="15879" y="4637"/>
                    <a:pt x="14945" y="3603"/>
                    <a:pt x="13877" y="2736"/>
                  </a:cubicBezTo>
                  <a:cubicBezTo>
                    <a:pt x="13911" y="2703"/>
                    <a:pt x="13911" y="2669"/>
                    <a:pt x="13911" y="2636"/>
                  </a:cubicBezTo>
                  <a:cubicBezTo>
                    <a:pt x="13244" y="1502"/>
                    <a:pt x="12176" y="734"/>
                    <a:pt x="11109" y="1"/>
                  </a:cubicBezTo>
                  <a:close/>
                </a:path>
              </a:pathLst>
            </a:custGeom>
            <a:solidFill>
              <a:srgbClr val="F7F7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42" name="Google Shape;847;p70">
              <a:extLst>
                <a:ext uri="{FF2B5EF4-FFF2-40B4-BE49-F238E27FC236}">
                  <a16:creationId xmlns:a16="http://schemas.microsoft.com/office/drawing/2014/main" id="{2F44FB34-6C0A-0823-2AB4-16CB880D7516}"/>
                </a:ext>
              </a:extLst>
            </p:cNvPr>
            <p:cNvSpPr/>
            <p:nvPr/>
          </p:nvSpPr>
          <p:spPr>
            <a:xfrm>
              <a:off x="6401225" y="3495475"/>
              <a:ext cx="1623700" cy="595800"/>
            </a:xfrm>
            <a:custGeom>
              <a:avLst/>
              <a:gdLst/>
              <a:ahLst/>
              <a:cxnLst/>
              <a:rect l="l" t="t" r="r" b="b"/>
              <a:pathLst>
                <a:path w="64948" h="23832" extrusionOk="0">
                  <a:moveTo>
                    <a:pt x="31296" y="1"/>
                  </a:moveTo>
                  <a:cubicBezTo>
                    <a:pt x="29430" y="1"/>
                    <a:pt x="27569" y="92"/>
                    <a:pt x="25719" y="414"/>
                  </a:cubicBezTo>
                  <a:cubicBezTo>
                    <a:pt x="22417" y="947"/>
                    <a:pt x="19281" y="1848"/>
                    <a:pt x="16312" y="3416"/>
                  </a:cubicBezTo>
                  <a:cubicBezTo>
                    <a:pt x="16079" y="3549"/>
                    <a:pt x="14711" y="4517"/>
                    <a:pt x="14678" y="4517"/>
                  </a:cubicBezTo>
                  <a:cubicBezTo>
                    <a:pt x="14444" y="4750"/>
                    <a:pt x="14211" y="4917"/>
                    <a:pt x="14011" y="5150"/>
                  </a:cubicBezTo>
                  <a:cubicBezTo>
                    <a:pt x="12310" y="7185"/>
                    <a:pt x="10575" y="9153"/>
                    <a:pt x="8907" y="11221"/>
                  </a:cubicBezTo>
                  <a:cubicBezTo>
                    <a:pt x="6906" y="13757"/>
                    <a:pt x="4904" y="16325"/>
                    <a:pt x="3103" y="19060"/>
                  </a:cubicBezTo>
                  <a:cubicBezTo>
                    <a:pt x="1935" y="20495"/>
                    <a:pt x="901" y="22062"/>
                    <a:pt x="1" y="23730"/>
                  </a:cubicBezTo>
                  <a:cubicBezTo>
                    <a:pt x="65" y="23795"/>
                    <a:pt x="144" y="23832"/>
                    <a:pt x="227" y="23832"/>
                  </a:cubicBezTo>
                  <a:cubicBezTo>
                    <a:pt x="273" y="23832"/>
                    <a:pt x="320" y="23821"/>
                    <a:pt x="368" y="23797"/>
                  </a:cubicBezTo>
                  <a:cubicBezTo>
                    <a:pt x="635" y="23430"/>
                    <a:pt x="868" y="22996"/>
                    <a:pt x="1168" y="22663"/>
                  </a:cubicBezTo>
                  <a:cubicBezTo>
                    <a:pt x="3503" y="20161"/>
                    <a:pt x="6172" y="18193"/>
                    <a:pt x="9274" y="16759"/>
                  </a:cubicBezTo>
                  <a:cubicBezTo>
                    <a:pt x="13677" y="14724"/>
                    <a:pt x="18347" y="13790"/>
                    <a:pt x="23151" y="13456"/>
                  </a:cubicBezTo>
                  <a:cubicBezTo>
                    <a:pt x="23801" y="13390"/>
                    <a:pt x="24452" y="13356"/>
                    <a:pt x="25102" y="13356"/>
                  </a:cubicBezTo>
                  <a:cubicBezTo>
                    <a:pt x="25752" y="13356"/>
                    <a:pt x="26403" y="13390"/>
                    <a:pt x="27053" y="13456"/>
                  </a:cubicBezTo>
                  <a:cubicBezTo>
                    <a:pt x="29021" y="13456"/>
                    <a:pt x="30956" y="13690"/>
                    <a:pt x="32891" y="13823"/>
                  </a:cubicBezTo>
                  <a:cubicBezTo>
                    <a:pt x="36827" y="14057"/>
                    <a:pt x="40630" y="14957"/>
                    <a:pt x="44499" y="15591"/>
                  </a:cubicBezTo>
                  <a:cubicBezTo>
                    <a:pt x="46334" y="15891"/>
                    <a:pt x="48135" y="16492"/>
                    <a:pt x="50036" y="16659"/>
                  </a:cubicBezTo>
                  <a:cubicBezTo>
                    <a:pt x="50804" y="16959"/>
                    <a:pt x="51638" y="16992"/>
                    <a:pt x="52472" y="17126"/>
                  </a:cubicBezTo>
                  <a:cubicBezTo>
                    <a:pt x="56608" y="17926"/>
                    <a:pt x="60777" y="18593"/>
                    <a:pt x="64947" y="19060"/>
                  </a:cubicBezTo>
                  <a:cubicBezTo>
                    <a:pt x="64880" y="18693"/>
                    <a:pt x="64680" y="18427"/>
                    <a:pt x="64480" y="18160"/>
                  </a:cubicBezTo>
                  <a:cubicBezTo>
                    <a:pt x="61645" y="13923"/>
                    <a:pt x="58743" y="9754"/>
                    <a:pt x="55974" y="5484"/>
                  </a:cubicBezTo>
                  <a:cubicBezTo>
                    <a:pt x="55140" y="4150"/>
                    <a:pt x="54073" y="3516"/>
                    <a:pt x="52638" y="3182"/>
                  </a:cubicBezTo>
                  <a:cubicBezTo>
                    <a:pt x="48936" y="2248"/>
                    <a:pt x="45233" y="1514"/>
                    <a:pt x="41497" y="914"/>
                  </a:cubicBezTo>
                  <a:cubicBezTo>
                    <a:pt x="39329" y="580"/>
                    <a:pt x="37161" y="180"/>
                    <a:pt x="34992" y="80"/>
                  </a:cubicBezTo>
                  <a:cubicBezTo>
                    <a:pt x="33760" y="40"/>
                    <a:pt x="32527" y="1"/>
                    <a:pt x="31296" y="1"/>
                  </a:cubicBezTo>
                  <a:close/>
                </a:path>
              </a:pathLst>
            </a:custGeom>
            <a:solidFill>
              <a:srgbClr val="F6F7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43" name="Google Shape;848;p70">
              <a:extLst>
                <a:ext uri="{FF2B5EF4-FFF2-40B4-BE49-F238E27FC236}">
                  <a16:creationId xmlns:a16="http://schemas.microsoft.com/office/drawing/2014/main" id="{41628057-8E78-E121-F019-3ADBC8E7B5BB}"/>
                </a:ext>
              </a:extLst>
            </p:cNvPr>
            <p:cNvSpPr/>
            <p:nvPr/>
          </p:nvSpPr>
          <p:spPr>
            <a:xfrm>
              <a:off x="5859175" y="4099775"/>
              <a:ext cx="103425" cy="42225"/>
            </a:xfrm>
            <a:custGeom>
              <a:avLst/>
              <a:gdLst/>
              <a:ahLst/>
              <a:cxnLst/>
              <a:rect l="l" t="t" r="r" b="b"/>
              <a:pathLst>
                <a:path w="4137" h="1689" extrusionOk="0">
                  <a:moveTo>
                    <a:pt x="1928" y="0"/>
                  </a:moveTo>
                  <a:cubicBezTo>
                    <a:pt x="1848" y="0"/>
                    <a:pt x="1762" y="27"/>
                    <a:pt x="1668" y="92"/>
                  </a:cubicBezTo>
                  <a:cubicBezTo>
                    <a:pt x="1135" y="526"/>
                    <a:pt x="468" y="726"/>
                    <a:pt x="1" y="1226"/>
                  </a:cubicBezTo>
                  <a:cubicBezTo>
                    <a:pt x="334" y="1293"/>
                    <a:pt x="668" y="1360"/>
                    <a:pt x="1001" y="1360"/>
                  </a:cubicBezTo>
                  <a:cubicBezTo>
                    <a:pt x="1867" y="1360"/>
                    <a:pt x="2688" y="1689"/>
                    <a:pt x="3537" y="1689"/>
                  </a:cubicBezTo>
                  <a:cubicBezTo>
                    <a:pt x="3735" y="1689"/>
                    <a:pt x="3935" y="1671"/>
                    <a:pt x="4137" y="1626"/>
                  </a:cubicBezTo>
                  <a:cubicBezTo>
                    <a:pt x="3603" y="1193"/>
                    <a:pt x="3036" y="759"/>
                    <a:pt x="2469" y="292"/>
                  </a:cubicBezTo>
                  <a:cubicBezTo>
                    <a:pt x="2301" y="172"/>
                    <a:pt x="2133" y="0"/>
                    <a:pt x="1928" y="0"/>
                  </a:cubicBezTo>
                  <a:close/>
                </a:path>
              </a:pathLst>
            </a:custGeom>
            <a:solidFill>
              <a:srgbClr val="CDB0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45" name="Google Shape;849;p70">
              <a:extLst>
                <a:ext uri="{FF2B5EF4-FFF2-40B4-BE49-F238E27FC236}">
                  <a16:creationId xmlns:a16="http://schemas.microsoft.com/office/drawing/2014/main" id="{84B50581-4132-984D-C075-59B9A035075A}"/>
                </a:ext>
              </a:extLst>
            </p:cNvPr>
            <p:cNvSpPr/>
            <p:nvPr/>
          </p:nvSpPr>
          <p:spPr>
            <a:xfrm>
              <a:off x="4913500" y="2945400"/>
              <a:ext cx="1508600" cy="1140000"/>
            </a:xfrm>
            <a:custGeom>
              <a:avLst/>
              <a:gdLst/>
              <a:ahLst/>
              <a:cxnLst/>
              <a:rect l="l" t="t" r="r" b="b"/>
              <a:pathLst>
                <a:path w="60344" h="45600" extrusionOk="0">
                  <a:moveTo>
                    <a:pt x="16179" y="1"/>
                  </a:moveTo>
                  <a:lnTo>
                    <a:pt x="16179" y="1"/>
                  </a:lnTo>
                  <a:cubicBezTo>
                    <a:pt x="28855" y="10208"/>
                    <a:pt x="45033" y="17747"/>
                    <a:pt x="55107" y="36527"/>
                  </a:cubicBezTo>
                  <a:cubicBezTo>
                    <a:pt x="48135" y="27454"/>
                    <a:pt x="18581" y="24885"/>
                    <a:pt x="1" y="24285"/>
                  </a:cubicBezTo>
                  <a:lnTo>
                    <a:pt x="1" y="24285"/>
                  </a:lnTo>
                  <a:cubicBezTo>
                    <a:pt x="9574" y="26786"/>
                    <a:pt x="47034" y="24518"/>
                    <a:pt x="55507" y="38928"/>
                  </a:cubicBezTo>
                  <a:cubicBezTo>
                    <a:pt x="57141" y="40897"/>
                    <a:pt x="56908" y="44366"/>
                    <a:pt x="57909" y="45600"/>
                  </a:cubicBezTo>
                  <a:cubicBezTo>
                    <a:pt x="60344" y="30589"/>
                    <a:pt x="31223" y="8307"/>
                    <a:pt x="16179" y="1"/>
                  </a:cubicBezTo>
                  <a:close/>
                </a:path>
              </a:pathLst>
            </a:custGeom>
            <a:solidFill>
              <a:srgbClr val="AD96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46" name="Google Shape;850;p70">
              <a:extLst>
                <a:ext uri="{FF2B5EF4-FFF2-40B4-BE49-F238E27FC236}">
                  <a16:creationId xmlns:a16="http://schemas.microsoft.com/office/drawing/2014/main" id="{CB1D2614-C991-7B80-94D3-2659D9B96057}"/>
                </a:ext>
              </a:extLst>
            </p:cNvPr>
            <p:cNvSpPr/>
            <p:nvPr/>
          </p:nvSpPr>
          <p:spPr>
            <a:xfrm>
              <a:off x="5538200" y="2705250"/>
              <a:ext cx="1562725" cy="1385775"/>
            </a:xfrm>
            <a:custGeom>
              <a:avLst/>
              <a:gdLst/>
              <a:ahLst/>
              <a:cxnLst/>
              <a:rect l="l" t="t" r="r" b="b"/>
              <a:pathLst>
                <a:path w="62509" h="55431" extrusionOk="0">
                  <a:moveTo>
                    <a:pt x="318" y="0"/>
                  </a:moveTo>
                  <a:cubicBezTo>
                    <a:pt x="0" y="0"/>
                    <a:pt x="1205" y="1412"/>
                    <a:pt x="1665" y="1668"/>
                  </a:cubicBezTo>
                  <a:cubicBezTo>
                    <a:pt x="10872" y="11675"/>
                    <a:pt x="35956" y="32990"/>
                    <a:pt x="34055" y="53605"/>
                  </a:cubicBezTo>
                  <a:cubicBezTo>
                    <a:pt x="33758" y="54868"/>
                    <a:pt x="33754" y="55430"/>
                    <a:pt x="34017" y="55430"/>
                  </a:cubicBezTo>
                  <a:cubicBezTo>
                    <a:pt x="35614" y="55430"/>
                    <a:pt x="47069" y="34640"/>
                    <a:pt x="62508" y="23984"/>
                  </a:cubicBezTo>
                  <a:lnTo>
                    <a:pt x="62508" y="23984"/>
                  </a:lnTo>
                  <a:cubicBezTo>
                    <a:pt x="53335" y="29688"/>
                    <a:pt x="46230" y="38461"/>
                    <a:pt x="39725" y="46767"/>
                  </a:cubicBezTo>
                  <a:cubicBezTo>
                    <a:pt x="38303" y="47352"/>
                    <a:pt x="35434" y="53000"/>
                    <a:pt x="34923" y="53000"/>
                  </a:cubicBezTo>
                  <a:cubicBezTo>
                    <a:pt x="34823" y="53000"/>
                    <a:pt x="34813" y="52784"/>
                    <a:pt x="34922" y="52270"/>
                  </a:cubicBezTo>
                  <a:cubicBezTo>
                    <a:pt x="36523" y="36159"/>
                    <a:pt x="17810" y="16612"/>
                    <a:pt x="1098" y="467"/>
                  </a:cubicBezTo>
                  <a:cubicBezTo>
                    <a:pt x="654" y="132"/>
                    <a:pt x="415" y="0"/>
                    <a:pt x="318" y="0"/>
                  </a:cubicBezTo>
                  <a:close/>
                </a:path>
              </a:pathLst>
            </a:custGeom>
            <a:solidFill>
              <a:srgbClr val="92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grpSp>
      <p:pic>
        <p:nvPicPr>
          <p:cNvPr id="47" name="Picture 46">
            <a:extLst>
              <a:ext uri="{FF2B5EF4-FFF2-40B4-BE49-F238E27FC236}">
                <a16:creationId xmlns:a16="http://schemas.microsoft.com/office/drawing/2014/main" id="{5805AC05-9B90-4027-5B2D-AC6706E04BA8}"/>
              </a:ext>
            </a:extLst>
          </p:cNvPr>
          <p:cNvPicPr>
            <a:picLocks noChangeAspect="1"/>
          </p:cNvPicPr>
          <p:nvPr/>
        </p:nvPicPr>
        <p:blipFill>
          <a:blip r:embed="rId5"/>
          <a:stretch>
            <a:fillRect/>
          </a:stretch>
        </p:blipFill>
        <p:spPr>
          <a:xfrm>
            <a:off x="412898" y="4613737"/>
            <a:ext cx="2983005" cy="2128695"/>
          </a:xfrm>
          <a:prstGeom prst="rect">
            <a:avLst/>
          </a:prstGeom>
        </p:spPr>
      </p:pic>
      <p:pic>
        <p:nvPicPr>
          <p:cNvPr id="48" name="图片 5">
            <a:extLst>
              <a:ext uri="{FF2B5EF4-FFF2-40B4-BE49-F238E27FC236}">
                <a16:creationId xmlns:a16="http://schemas.microsoft.com/office/drawing/2014/main" id="{03FBA91C-DCF9-D4DE-097A-4AB4DB0C1DF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9723895" y="-15120"/>
            <a:ext cx="2535125" cy="1397454"/>
          </a:xfrm>
          <a:prstGeom prst="rect">
            <a:avLst/>
          </a:prstGeom>
        </p:spPr>
      </p:pic>
      <p:pic>
        <p:nvPicPr>
          <p:cNvPr id="3" name="Picture 2">
            <a:extLst>
              <a:ext uri="{FF2B5EF4-FFF2-40B4-BE49-F238E27FC236}">
                <a16:creationId xmlns:a16="http://schemas.microsoft.com/office/drawing/2014/main" id="{8315973B-39F5-6396-DCF9-3867F1F6210E}"/>
              </a:ext>
            </a:extLst>
          </p:cNvPr>
          <p:cNvPicPr>
            <a:picLocks noChangeAspect="1"/>
          </p:cNvPicPr>
          <p:nvPr/>
        </p:nvPicPr>
        <p:blipFill rotWithShape="1">
          <a:blip r:embed="rId7">
            <a:clrChange>
              <a:clrFrom>
                <a:srgbClr val="FFFFFF"/>
              </a:clrFrom>
              <a:clrTo>
                <a:srgbClr val="FFFFFF">
                  <a:alpha val="0"/>
                </a:srgbClr>
              </a:clrTo>
            </a:clrChange>
          </a:blip>
          <a:srcRect l="25783" t="17860" r="28148" b="37465"/>
          <a:stretch/>
        </p:blipFill>
        <p:spPr>
          <a:xfrm>
            <a:off x="3773022" y="1619356"/>
            <a:ext cx="4901610" cy="2673752"/>
          </a:xfrm>
          <a:prstGeom prst="rect">
            <a:avLst/>
          </a:prstGeom>
        </p:spPr>
      </p:pic>
    </p:spTree>
    <p:extLst>
      <p:ext uri="{BB962C8B-B14F-4D97-AF65-F5344CB8AC3E}">
        <p14:creationId xmlns:p14="http://schemas.microsoft.com/office/powerpoint/2010/main" val="39667980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0">
            <a:extLst>
              <a:ext uri="{FF2B5EF4-FFF2-40B4-BE49-F238E27FC236}">
                <a16:creationId xmlns:a16="http://schemas.microsoft.com/office/drawing/2014/main" id="{DFCD3244-3861-4BFC-7C2F-6CBC404118F6}"/>
              </a:ext>
            </a:extLst>
          </p:cNvPr>
          <p:cNvSpPr/>
          <p:nvPr/>
        </p:nvSpPr>
        <p:spPr>
          <a:xfrm>
            <a:off x="3368590" y="396790"/>
            <a:ext cx="5454820" cy="5454820"/>
          </a:xfrm>
          <a:prstGeom prst="ellipse">
            <a:avLst/>
          </a:prstGeom>
          <a:solidFill>
            <a:srgbClr val="F7F9F3"/>
          </a:solidFill>
          <a:ln>
            <a:noFill/>
          </a:ln>
          <a:effectLst>
            <a:outerShdw blurRad="215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a:ea typeface="楷体" panose="02010609060101010101" pitchFamily="49" charset="-122"/>
              <a:cs typeface="+mn-cs"/>
            </a:endParaRPr>
          </a:p>
        </p:txBody>
      </p:sp>
      <p:sp>
        <p:nvSpPr>
          <p:cNvPr id="10" name="矩形 15">
            <a:extLst>
              <a:ext uri="{FF2B5EF4-FFF2-40B4-BE49-F238E27FC236}">
                <a16:creationId xmlns:a16="http://schemas.microsoft.com/office/drawing/2014/main" id="{AAB4505F-A807-ADD2-ECF6-4317CA782746}"/>
              </a:ext>
            </a:extLst>
          </p:cNvPr>
          <p:cNvSpPr/>
          <p:nvPr/>
        </p:nvSpPr>
        <p:spPr>
          <a:xfrm>
            <a:off x="5381460" y="812139"/>
            <a:ext cx="1429079" cy="1225081"/>
          </a:xfrm>
          <a:prstGeom prst="rect">
            <a:avLst/>
          </a:prstGeom>
          <a:solidFill>
            <a:srgbClr val="394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Arial"/>
                <a:ea typeface="微软雅黑"/>
                <a:cs typeface="+mn-cs"/>
              </a:rPr>
              <a:t>1</a:t>
            </a:r>
            <a:endParaRPr kumimoji="0" lang="zh-CN" altLang="en-US" sz="7200" b="1" i="0" u="none" strike="noStrike" kern="1200" cap="none" spc="0" normalizeH="0" baseline="0" noProof="0" dirty="0">
              <a:ln>
                <a:noFill/>
              </a:ln>
              <a:solidFill>
                <a:prstClr val="white"/>
              </a:solidFill>
              <a:effectLst/>
              <a:uLnTx/>
              <a:uFillTx/>
              <a:latin typeface="Arial"/>
              <a:ea typeface="微软雅黑"/>
              <a:cs typeface="+mn-cs"/>
            </a:endParaRPr>
          </a:p>
        </p:txBody>
      </p:sp>
      <p:sp>
        <p:nvSpPr>
          <p:cNvPr id="12" name="TextBox 11">
            <a:extLst>
              <a:ext uri="{FF2B5EF4-FFF2-40B4-BE49-F238E27FC236}">
                <a16:creationId xmlns:a16="http://schemas.microsoft.com/office/drawing/2014/main" id="{4E2B9AEE-8701-0351-A16B-80A0591CC357}"/>
              </a:ext>
            </a:extLst>
          </p:cNvPr>
          <p:cNvSpPr txBox="1"/>
          <p:nvPr/>
        </p:nvSpPr>
        <p:spPr>
          <a:xfrm>
            <a:off x="3821503" y="2593477"/>
            <a:ext cx="4548991" cy="1862048"/>
          </a:xfrm>
          <a:prstGeom prst="rect">
            <a:avLst/>
          </a:prstGeom>
          <a:noFill/>
        </p:spPr>
        <p:txBody>
          <a:bodyPr wrap="square">
            <a:spAutoFit/>
          </a:bodyPr>
          <a:lstStyle/>
          <a:p>
            <a:pPr marL="0" marR="0" lvl="0" indent="-6350" algn="ctr"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err="1">
                <a:ln>
                  <a:noFill/>
                </a:ln>
                <a:solidFill>
                  <a:srgbClr val="99BDB5">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11500" b="1" i="0" u="none" strike="noStrike" kern="1200" cap="none" spc="0" normalizeH="0" baseline="0" noProof="0" dirty="0">
                <a:ln>
                  <a:noFill/>
                </a:ln>
                <a:solidFill>
                  <a:srgbClr val="99BDB5">
                    <a:lumMod val="5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a:t>
            </a:r>
            <a:endParaRPr kumimoji="0" lang="en-SG" sz="8800" b="0" i="0" u="none" strike="noStrike" kern="1200" cap="none" spc="0" normalizeH="0" baseline="0" noProof="0" dirty="0">
              <a:ln>
                <a:noFill/>
              </a:ln>
              <a:solidFill>
                <a:srgbClr val="99BDB5">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oogle Shape;812;p70">
            <a:extLst>
              <a:ext uri="{FF2B5EF4-FFF2-40B4-BE49-F238E27FC236}">
                <a16:creationId xmlns:a16="http://schemas.microsoft.com/office/drawing/2014/main" id="{582D4F21-7B71-0ADD-CE6A-BEB4C0490353}"/>
              </a:ext>
            </a:extLst>
          </p:cNvPr>
          <p:cNvGrpSpPr/>
          <p:nvPr/>
        </p:nvGrpSpPr>
        <p:grpSpPr>
          <a:xfrm>
            <a:off x="8207829" y="4613737"/>
            <a:ext cx="3733800" cy="1924903"/>
            <a:chOff x="4189650" y="2440275"/>
            <a:chExt cx="4195525" cy="2055425"/>
          </a:xfrm>
        </p:grpSpPr>
        <p:sp>
          <p:nvSpPr>
            <p:cNvPr id="4" name="Google Shape;813;p70">
              <a:extLst>
                <a:ext uri="{FF2B5EF4-FFF2-40B4-BE49-F238E27FC236}">
                  <a16:creationId xmlns:a16="http://schemas.microsoft.com/office/drawing/2014/main" id="{BC004DDF-E63B-95E0-6605-7A6960F14CA7}"/>
                </a:ext>
              </a:extLst>
            </p:cNvPr>
            <p:cNvSpPr/>
            <p:nvPr/>
          </p:nvSpPr>
          <p:spPr>
            <a:xfrm>
              <a:off x="4189650" y="4130425"/>
              <a:ext cx="4195525" cy="365275"/>
            </a:xfrm>
            <a:custGeom>
              <a:avLst/>
              <a:gdLst/>
              <a:ahLst/>
              <a:cxnLst/>
              <a:rect l="l" t="t" r="r" b="b"/>
              <a:pathLst>
                <a:path w="167821" h="14611" extrusionOk="0">
                  <a:moveTo>
                    <a:pt x="83894" y="0"/>
                  </a:moveTo>
                  <a:cubicBezTo>
                    <a:pt x="37561" y="0"/>
                    <a:pt x="1" y="3269"/>
                    <a:pt x="1" y="7305"/>
                  </a:cubicBezTo>
                  <a:cubicBezTo>
                    <a:pt x="1" y="11342"/>
                    <a:pt x="37561" y="14611"/>
                    <a:pt x="83894" y="14611"/>
                  </a:cubicBezTo>
                  <a:cubicBezTo>
                    <a:pt x="130227" y="14611"/>
                    <a:pt x="167820" y="11342"/>
                    <a:pt x="167820" y="7305"/>
                  </a:cubicBezTo>
                  <a:cubicBezTo>
                    <a:pt x="167820" y="3269"/>
                    <a:pt x="130227" y="0"/>
                    <a:pt x="83894" y="0"/>
                  </a:cubicBezTo>
                  <a:close/>
                </a:path>
              </a:pathLst>
            </a:custGeom>
            <a:solidFill>
              <a:srgbClr val="4437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5" name="Google Shape;814;p70">
              <a:extLst>
                <a:ext uri="{FF2B5EF4-FFF2-40B4-BE49-F238E27FC236}">
                  <a16:creationId xmlns:a16="http://schemas.microsoft.com/office/drawing/2014/main" id="{40B3866B-1596-88B1-8B40-6006E891E9A8}"/>
                </a:ext>
              </a:extLst>
            </p:cNvPr>
            <p:cNvSpPr/>
            <p:nvPr/>
          </p:nvSpPr>
          <p:spPr>
            <a:xfrm>
              <a:off x="5619000" y="3139700"/>
              <a:ext cx="117625" cy="144300"/>
            </a:xfrm>
            <a:custGeom>
              <a:avLst/>
              <a:gdLst/>
              <a:ahLst/>
              <a:cxnLst/>
              <a:rect l="l" t="t" r="r" b="b"/>
              <a:pathLst>
                <a:path w="4705" h="5772" extrusionOk="0">
                  <a:moveTo>
                    <a:pt x="2202" y="1"/>
                  </a:moveTo>
                  <a:cubicBezTo>
                    <a:pt x="1969" y="1202"/>
                    <a:pt x="1635" y="2202"/>
                    <a:pt x="468" y="2603"/>
                  </a:cubicBezTo>
                  <a:cubicBezTo>
                    <a:pt x="460" y="2604"/>
                    <a:pt x="451" y="2605"/>
                    <a:pt x="442" y="2605"/>
                  </a:cubicBezTo>
                  <a:cubicBezTo>
                    <a:pt x="344" y="2605"/>
                    <a:pt x="212" y="2511"/>
                    <a:pt x="118" y="2511"/>
                  </a:cubicBezTo>
                  <a:cubicBezTo>
                    <a:pt x="49" y="2511"/>
                    <a:pt x="1" y="2562"/>
                    <a:pt x="1" y="2736"/>
                  </a:cubicBezTo>
                  <a:cubicBezTo>
                    <a:pt x="1" y="2970"/>
                    <a:pt x="134" y="3170"/>
                    <a:pt x="368" y="3270"/>
                  </a:cubicBezTo>
                  <a:cubicBezTo>
                    <a:pt x="901" y="3470"/>
                    <a:pt x="1468" y="3670"/>
                    <a:pt x="1735" y="4271"/>
                  </a:cubicBezTo>
                  <a:cubicBezTo>
                    <a:pt x="2002" y="4671"/>
                    <a:pt x="2102" y="5171"/>
                    <a:pt x="2202" y="5772"/>
                  </a:cubicBezTo>
                  <a:cubicBezTo>
                    <a:pt x="2603" y="4371"/>
                    <a:pt x="3203" y="3303"/>
                    <a:pt x="4704" y="2836"/>
                  </a:cubicBezTo>
                  <a:cubicBezTo>
                    <a:pt x="3503" y="2403"/>
                    <a:pt x="2769" y="1835"/>
                    <a:pt x="2536" y="735"/>
                  </a:cubicBezTo>
                  <a:cubicBezTo>
                    <a:pt x="2436" y="535"/>
                    <a:pt x="2336" y="334"/>
                    <a:pt x="2202" y="1"/>
                  </a:cubicBezTo>
                  <a:close/>
                </a:path>
              </a:pathLst>
            </a:custGeom>
            <a:solidFill>
              <a:srgbClr val="ECEC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6" name="Google Shape;815;p70">
              <a:extLst>
                <a:ext uri="{FF2B5EF4-FFF2-40B4-BE49-F238E27FC236}">
                  <a16:creationId xmlns:a16="http://schemas.microsoft.com/office/drawing/2014/main" id="{832AF5B5-DB4C-F0A5-64CD-D8EB812D0F17}"/>
                </a:ext>
              </a:extLst>
            </p:cNvPr>
            <p:cNvSpPr/>
            <p:nvPr/>
          </p:nvSpPr>
          <p:spPr>
            <a:xfrm>
              <a:off x="5515600" y="2769450"/>
              <a:ext cx="120100" cy="133000"/>
            </a:xfrm>
            <a:custGeom>
              <a:avLst/>
              <a:gdLst/>
              <a:ahLst/>
              <a:cxnLst/>
              <a:rect l="l" t="t" r="r" b="b"/>
              <a:pathLst>
                <a:path w="4804" h="5320" extrusionOk="0">
                  <a:moveTo>
                    <a:pt x="2235" y="0"/>
                  </a:moveTo>
                  <a:cubicBezTo>
                    <a:pt x="1835" y="1368"/>
                    <a:pt x="1401" y="2402"/>
                    <a:pt x="0" y="2569"/>
                  </a:cubicBezTo>
                  <a:cubicBezTo>
                    <a:pt x="0" y="2802"/>
                    <a:pt x="134" y="2902"/>
                    <a:pt x="334" y="2969"/>
                  </a:cubicBezTo>
                  <a:cubicBezTo>
                    <a:pt x="1268" y="3269"/>
                    <a:pt x="1802" y="3903"/>
                    <a:pt x="1969" y="4870"/>
                  </a:cubicBezTo>
                  <a:cubicBezTo>
                    <a:pt x="2069" y="5192"/>
                    <a:pt x="2109" y="5319"/>
                    <a:pt x="2190" y="5319"/>
                  </a:cubicBezTo>
                  <a:cubicBezTo>
                    <a:pt x="2244" y="5319"/>
                    <a:pt x="2316" y="5264"/>
                    <a:pt x="2436" y="5171"/>
                  </a:cubicBezTo>
                  <a:cubicBezTo>
                    <a:pt x="2602" y="3936"/>
                    <a:pt x="3370" y="3169"/>
                    <a:pt x="4804" y="2702"/>
                  </a:cubicBezTo>
                  <a:cubicBezTo>
                    <a:pt x="3236" y="2369"/>
                    <a:pt x="2636" y="1368"/>
                    <a:pt x="2235" y="0"/>
                  </a:cubicBezTo>
                  <a:close/>
                </a:path>
              </a:pathLst>
            </a:custGeom>
            <a:solidFill>
              <a:srgbClr val="ECEC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7" name="Google Shape;816;p70">
              <a:extLst>
                <a:ext uri="{FF2B5EF4-FFF2-40B4-BE49-F238E27FC236}">
                  <a16:creationId xmlns:a16="http://schemas.microsoft.com/office/drawing/2014/main" id="{D29A78AF-4EF3-365E-A220-BE0F45C52C64}"/>
                </a:ext>
              </a:extLst>
            </p:cNvPr>
            <p:cNvSpPr/>
            <p:nvPr/>
          </p:nvSpPr>
          <p:spPr>
            <a:xfrm>
              <a:off x="6028475" y="3170575"/>
              <a:ext cx="75075" cy="90900"/>
            </a:xfrm>
            <a:custGeom>
              <a:avLst/>
              <a:gdLst/>
              <a:ahLst/>
              <a:cxnLst/>
              <a:rect l="l" t="t" r="r" b="b"/>
              <a:pathLst>
                <a:path w="3003" h="3636" extrusionOk="0">
                  <a:moveTo>
                    <a:pt x="1535" y="0"/>
                  </a:moveTo>
                  <a:cubicBezTo>
                    <a:pt x="1301" y="767"/>
                    <a:pt x="801" y="1268"/>
                    <a:pt x="0" y="1668"/>
                  </a:cubicBezTo>
                  <a:cubicBezTo>
                    <a:pt x="967" y="1935"/>
                    <a:pt x="1301" y="2569"/>
                    <a:pt x="1535" y="3636"/>
                  </a:cubicBezTo>
                  <a:cubicBezTo>
                    <a:pt x="1835" y="2535"/>
                    <a:pt x="2202" y="1901"/>
                    <a:pt x="3002" y="1701"/>
                  </a:cubicBezTo>
                  <a:cubicBezTo>
                    <a:pt x="2435" y="1234"/>
                    <a:pt x="1801" y="834"/>
                    <a:pt x="1535" y="0"/>
                  </a:cubicBezTo>
                  <a:close/>
                </a:path>
              </a:pathLst>
            </a:custGeom>
            <a:solidFill>
              <a:srgbClr val="ECEC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8" name="Google Shape;817;p70">
              <a:extLst>
                <a:ext uri="{FF2B5EF4-FFF2-40B4-BE49-F238E27FC236}">
                  <a16:creationId xmlns:a16="http://schemas.microsoft.com/office/drawing/2014/main" id="{4BB1FF2A-E104-FF05-3E53-E80A0F41BC27}"/>
                </a:ext>
              </a:extLst>
            </p:cNvPr>
            <p:cNvSpPr/>
            <p:nvPr/>
          </p:nvSpPr>
          <p:spPr>
            <a:xfrm>
              <a:off x="6304500" y="3626725"/>
              <a:ext cx="88425" cy="103425"/>
            </a:xfrm>
            <a:custGeom>
              <a:avLst/>
              <a:gdLst/>
              <a:ahLst/>
              <a:cxnLst/>
              <a:rect l="l" t="t" r="r" b="b"/>
              <a:pathLst>
                <a:path w="3537" h="4137" extrusionOk="0">
                  <a:moveTo>
                    <a:pt x="1568" y="0"/>
                  </a:moveTo>
                  <a:cubicBezTo>
                    <a:pt x="1401" y="1068"/>
                    <a:pt x="1034" y="1802"/>
                    <a:pt x="0" y="2002"/>
                  </a:cubicBezTo>
                  <a:cubicBezTo>
                    <a:pt x="267" y="2669"/>
                    <a:pt x="1134" y="2702"/>
                    <a:pt x="1335" y="3436"/>
                  </a:cubicBezTo>
                  <a:cubicBezTo>
                    <a:pt x="1435" y="3603"/>
                    <a:pt x="1535" y="3803"/>
                    <a:pt x="1668" y="4137"/>
                  </a:cubicBezTo>
                  <a:cubicBezTo>
                    <a:pt x="2002" y="3203"/>
                    <a:pt x="2435" y="2502"/>
                    <a:pt x="3536" y="2102"/>
                  </a:cubicBezTo>
                  <a:cubicBezTo>
                    <a:pt x="2302" y="1768"/>
                    <a:pt x="1968" y="901"/>
                    <a:pt x="1568" y="0"/>
                  </a:cubicBezTo>
                  <a:close/>
                </a:path>
              </a:pathLst>
            </a:custGeom>
            <a:solidFill>
              <a:srgbClr val="ECEC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9" name="Google Shape;818;p70">
              <a:extLst>
                <a:ext uri="{FF2B5EF4-FFF2-40B4-BE49-F238E27FC236}">
                  <a16:creationId xmlns:a16="http://schemas.microsoft.com/office/drawing/2014/main" id="{2595F73A-B2AB-D4D7-F480-C283570E15EB}"/>
                </a:ext>
              </a:extLst>
            </p:cNvPr>
            <p:cNvSpPr/>
            <p:nvPr/>
          </p:nvSpPr>
          <p:spPr>
            <a:xfrm>
              <a:off x="6840700" y="3392400"/>
              <a:ext cx="90925" cy="111750"/>
            </a:xfrm>
            <a:custGeom>
              <a:avLst/>
              <a:gdLst/>
              <a:ahLst/>
              <a:cxnLst/>
              <a:rect l="l" t="t" r="r" b="b"/>
              <a:pathLst>
                <a:path w="3637" h="4470" extrusionOk="0">
                  <a:moveTo>
                    <a:pt x="1769" y="0"/>
                  </a:moveTo>
                  <a:cubicBezTo>
                    <a:pt x="1602" y="1168"/>
                    <a:pt x="1135" y="1835"/>
                    <a:pt x="1" y="2168"/>
                  </a:cubicBezTo>
                  <a:cubicBezTo>
                    <a:pt x="1135" y="2535"/>
                    <a:pt x="1569" y="3236"/>
                    <a:pt x="1802" y="4470"/>
                  </a:cubicBezTo>
                  <a:cubicBezTo>
                    <a:pt x="2102" y="3302"/>
                    <a:pt x="2569" y="2569"/>
                    <a:pt x="3637" y="2168"/>
                  </a:cubicBezTo>
                  <a:cubicBezTo>
                    <a:pt x="2569" y="1801"/>
                    <a:pt x="2102" y="1067"/>
                    <a:pt x="1769" y="0"/>
                  </a:cubicBezTo>
                  <a:close/>
                </a:path>
              </a:pathLst>
            </a:custGeom>
            <a:solidFill>
              <a:srgbClr val="ECEC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1" name="Google Shape;819;p70">
              <a:extLst>
                <a:ext uri="{FF2B5EF4-FFF2-40B4-BE49-F238E27FC236}">
                  <a16:creationId xmlns:a16="http://schemas.microsoft.com/office/drawing/2014/main" id="{D3BF73E8-BF5A-4CC8-026D-4BD15913D4D5}"/>
                </a:ext>
              </a:extLst>
            </p:cNvPr>
            <p:cNvSpPr/>
            <p:nvPr/>
          </p:nvSpPr>
          <p:spPr>
            <a:xfrm>
              <a:off x="6178575" y="2993775"/>
              <a:ext cx="25" cy="25"/>
            </a:xfrm>
            <a:custGeom>
              <a:avLst/>
              <a:gdLst/>
              <a:ahLst/>
              <a:cxnLst/>
              <a:rect l="l" t="t" r="r" b="b"/>
              <a:pathLst>
                <a:path w="1" h="1" extrusionOk="0">
                  <a:moveTo>
                    <a:pt x="0" y="0"/>
                  </a:moveTo>
                  <a:lnTo>
                    <a:pt x="0" y="0"/>
                  </a:lnTo>
                  <a:lnTo>
                    <a:pt x="0" y="0"/>
                  </a:lnTo>
                  <a:close/>
                </a:path>
              </a:pathLst>
            </a:custGeom>
            <a:solidFill>
              <a:srgbClr val="CCD7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3" name="Google Shape;820;p70">
              <a:extLst>
                <a:ext uri="{FF2B5EF4-FFF2-40B4-BE49-F238E27FC236}">
                  <a16:creationId xmlns:a16="http://schemas.microsoft.com/office/drawing/2014/main" id="{24B17E45-4CB6-3ACC-A731-EBDBAFF4DA47}"/>
                </a:ext>
              </a:extLst>
            </p:cNvPr>
            <p:cNvSpPr/>
            <p:nvPr/>
          </p:nvSpPr>
          <p:spPr>
            <a:xfrm>
              <a:off x="6226950" y="3639225"/>
              <a:ext cx="110925" cy="147625"/>
            </a:xfrm>
            <a:custGeom>
              <a:avLst/>
              <a:gdLst/>
              <a:ahLst/>
              <a:cxnLst/>
              <a:rect l="l" t="t" r="r" b="b"/>
              <a:pathLst>
                <a:path w="4437" h="5905" extrusionOk="0">
                  <a:moveTo>
                    <a:pt x="2402" y="1"/>
                  </a:moveTo>
                  <a:cubicBezTo>
                    <a:pt x="2202" y="1302"/>
                    <a:pt x="1601" y="2336"/>
                    <a:pt x="0" y="2836"/>
                  </a:cubicBezTo>
                  <a:cubicBezTo>
                    <a:pt x="1668" y="3236"/>
                    <a:pt x="2168" y="4304"/>
                    <a:pt x="2435" y="5905"/>
                  </a:cubicBezTo>
                  <a:cubicBezTo>
                    <a:pt x="2735" y="4404"/>
                    <a:pt x="3336" y="3470"/>
                    <a:pt x="4437" y="2936"/>
                  </a:cubicBezTo>
                  <a:cubicBezTo>
                    <a:pt x="4236" y="2202"/>
                    <a:pt x="3369" y="2169"/>
                    <a:pt x="3102" y="1502"/>
                  </a:cubicBezTo>
                  <a:cubicBezTo>
                    <a:pt x="2869" y="1002"/>
                    <a:pt x="2635" y="501"/>
                    <a:pt x="2402" y="1"/>
                  </a:cubicBezTo>
                  <a:close/>
                </a:path>
              </a:pathLst>
            </a:custGeom>
            <a:solidFill>
              <a:srgbClr val="CCD7F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4" name="Google Shape;821;p70">
              <a:extLst>
                <a:ext uri="{FF2B5EF4-FFF2-40B4-BE49-F238E27FC236}">
                  <a16:creationId xmlns:a16="http://schemas.microsoft.com/office/drawing/2014/main" id="{1016BCC5-44FF-7DAA-B4AD-E9DA8B9D91F5}"/>
                </a:ext>
              </a:extLst>
            </p:cNvPr>
            <p:cNvSpPr/>
            <p:nvPr/>
          </p:nvSpPr>
          <p:spPr>
            <a:xfrm>
              <a:off x="6407075" y="3825950"/>
              <a:ext cx="1752925" cy="415425"/>
            </a:xfrm>
            <a:custGeom>
              <a:avLst/>
              <a:gdLst/>
              <a:ahLst/>
              <a:cxnLst/>
              <a:rect l="l" t="t" r="r" b="b"/>
              <a:pathLst>
                <a:path w="70117" h="16617" extrusionOk="0">
                  <a:moveTo>
                    <a:pt x="22824" y="1"/>
                  </a:moveTo>
                  <a:cubicBezTo>
                    <a:pt x="21576" y="1"/>
                    <a:pt x="20330" y="217"/>
                    <a:pt x="19114" y="404"/>
                  </a:cubicBezTo>
                  <a:cubicBezTo>
                    <a:pt x="13210" y="1238"/>
                    <a:pt x="7706" y="3106"/>
                    <a:pt x="3102" y="7042"/>
                  </a:cubicBezTo>
                  <a:cubicBezTo>
                    <a:pt x="1935" y="8010"/>
                    <a:pt x="667" y="8977"/>
                    <a:pt x="0" y="10445"/>
                  </a:cubicBezTo>
                  <a:cubicBezTo>
                    <a:pt x="34" y="10778"/>
                    <a:pt x="267" y="10945"/>
                    <a:pt x="534" y="11045"/>
                  </a:cubicBezTo>
                  <a:cubicBezTo>
                    <a:pt x="2569" y="12079"/>
                    <a:pt x="3970" y="13714"/>
                    <a:pt x="5071" y="15682"/>
                  </a:cubicBezTo>
                  <a:cubicBezTo>
                    <a:pt x="5237" y="16049"/>
                    <a:pt x="5437" y="16416"/>
                    <a:pt x="5871" y="16516"/>
                  </a:cubicBezTo>
                  <a:cubicBezTo>
                    <a:pt x="6046" y="16543"/>
                    <a:pt x="6220" y="16556"/>
                    <a:pt x="6394" y="16556"/>
                  </a:cubicBezTo>
                  <a:cubicBezTo>
                    <a:pt x="6854" y="16556"/>
                    <a:pt x="7313" y="16470"/>
                    <a:pt x="7772" y="16349"/>
                  </a:cubicBezTo>
                  <a:cubicBezTo>
                    <a:pt x="12609" y="15081"/>
                    <a:pt x="17613" y="14681"/>
                    <a:pt x="22583" y="14548"/>
                  </a:cubicBezTo>
                  <a:cubicBezTo>
                    <a:pt x="22891" y="14542"/>
                    <a:pt x="23199" y="14539"/>
                    <a:pt x="23507" y="14539"/>
                  </a:cubicBezTo>
                  <a:cubicBezTo>
                    <a:pt x="26735" y="14539"/>
                    <a:pt x="29963" y="14843"/>
                    <a:pt x="33191" y="15148"/>
                  </a:cubicBezTo>
                  <a:cubicBezTo>
                    <a:pt x="37694" y="15615"/>
                    <a:pt x="42197" y="16015"/>
                    <a:pt x="46700" y="16416"/>
                  </a:cubicBezTo>
                  <a:cubicBezTo>
                    <a:pt x="47467" y="16416"/>
                    <a:pt x="48235" y="16616"/>
                    <a:pt x="49002" y="16616"/>
                  </a:cubicBezTo>
                  <a:lnTo>
                    <a:pt x="68883" y="16616"/>
                  </a:lnTo>
                  <a:cubicBezTo>
                    <a:pt x="68949" y="16616"/>
                    <a:pt x="69016" y="16616"/>
                    <a:pt x="69083" y="16616"/>
                  </a:cubicBezTo>
                  <a:cubicBezTo>
                    <a:pt x="69448" y="16616"/>
                    <a:pt x="69807" y="16593"/>
                    <a:pt x="70117" y="16282"/>
                  </a:cubicBezTo>
                  <a:cubicBezTo>
                    <a:pt x="70050" y="16015"/>
                    <a:pt x="69984" y="15682"/>
                    <a:pt x="69917" y="15381"/>
                  </a:cubicBezTo>
                  <a:cubicBezTo>
                    <a:pt x="69817" y="14981"/>
                    <a:pt x="69717" y="14614"/>
                    <a:pt x="69583" y="14214"/>
                  </a:cubicBezTo>
                  <a:cubicBezTo>
                    <a:pt x="69362" y="14317"/>
                    <a:pt x="69133" y="14349"/>
                    <a:pt x="68904" y="14349"/>
                  </a:cubicBezTo>
                  <a:cubicBezTo>
                    <a:pt x="68616" y="14349"/>
                    <a:pt x="68327" y="14299"/>
                    <a:pt x="68049" y="14281"/>
                  </a:cubicBezTo>
                  <a:lnTo>
                    <a:pt x="68583" y="14281"/>
                  </a:lnTo>
                  <a:cubicBezTo>
                    <a:pt x="68694" y="14292"/>
                    <a:pt x="68805" y="14303"/>
                    <a:pt x="68915" y="14303"/>
                  </a:cubicBezTo>
                  <a:cubicBezTo>
                    <a:pt x="69135" y="14303"/>
                    <a:pt x="69350" y="14258"/>
                    <a:pt x="69550" y="14081"/>
                  </a:cubicBezTo>
                  <a:cubicBezTo>
                    <a:pt x="69150" y="13280"/>
                    <a:pt x="68716" y="12479"/>
                    <a:pt x="68449" y="11612"/>
                  </a:cubicBezTo>
                  <a:cubicBezTo>
                    <a:pt x="68015" y="10211"/>
                    <a:pt x="66681" y="9411"/>
                    <a:pt x="66147" y="8076"/>
                  </a:cubicBezTo>
                  <a:cubicBezTo>
                    <a:pt x="65814" y="7242"/>
                    <a:pt x="65447" y="6408"/>
                    <a:pt x="64713" y="5841"/>
                  </a:cubicBezTo>
                  <a:cubicBezTo>
                    <a:pt x="64380" y="5574"/>
                    <a:pt x="64013" y="5474"/>
                    <a:pt x="63579" y="5408"/>
                  </a:cubicBezTo>
                  <a:cubicBezTo>
                    <a:pt x="58942" y="4907"/>
                    <a:pt x="54339" y="4007"/>
                    <a:pt x="49736" y="3206"/>
                  </a:cubicBezTo>
                  <a:cubicBezTo>
                    <a:pt x="47201" y="2772"/>
                    <a:pt x="44699" y="2205"/>
                    <a:pt x="42164" y="1705"/>
                  </a:cubicBezTo>
                  <a:cubicBezTo>
                    <a:pt x="37060" y="738"/>
                    <a:pt x="31956" y="4"/>
                    <a:pt x="26753" y="4"/>
                  </a:cubicBezTo>
                  <a:lnTo>
                    <a:pt x="23083" y="4"/>
                  </a:lnTo>
                  <a:cubicBezTo>
                    <a:pt x="22997" y="2"/>
                    <a:pt x="22910" y="1"/>
                    <a:pt x="22824" y="1"/>
                  </a:cubicBezTo>
                  <a:close/>
                </a:path>
              </a:pathLst>
            </a:custGeom>
            <a:solidFill>
              <a:srgbClr val="CDB2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5" name="Google Shape;822;p70">
              <a:extLst>
                <a:ext uri="{FF2B5EF4-FFF2-40B4-BE49-F238E27FC236}">
                  <a16:creationId xmlns:a16="http://schemas.microsoft.com/office/drawing/2014/main" id="{E427EB8E-AC80-C501-2C1F-31F9F7710BC8}"/>
                </a:ext>
              </a:extLst>
            </p:cNvPr>
            <p:cNvSpPr/>
            <p:nvPr/>
          </p:nvSpPr>
          <p:spPr>
            <a:xfrm>
              <a:off x="4501550" y="3782850"/>
              <a:ext cx="1831325" cy="458825"/>
            </a:xfrm>
            <a:custGeom>
              <a:avLst/>
              <a:gdLst/>
              <a:ahLst/>
              <a:cxnLst/>
              <a:rect l="l" t="t" r="r" b="b"/>
              <a:pathLst>
                <a:path w="73253" h="18353" extrusionOk="0">
                  <a:moveTo>
                    <a:pt x="49783" y="1"/>
                  </a:moveTo>
                  <a:cubicBezTo>
                    <a:pt x="46677" y="1"/>
                    <a:pt x="43592" y="294"/>
                    <a:pt x="40529" y="694"/>
                  </a:cubicBezTo>
                  <a:cubicBezTo>
                    <a:pt x="33658" y="1628"/>
                    <a:pt x="26953" y="3296"/>
                    <a:pt x="20215" y="4697"/>
                  </a:cubicBezTo>
                  <a:cubicBezTo>
                    <a:pt x="15845" y="5597"/>
                    <a:pt x="11475" y="6364"/>
                    <a:pt x="7105" y="7098"/>
                  </a:cubicBezTo>
                  <a:cubicBezTo>
                    <a:pt x="6505" y="7165"/>
                    <a:pt x="5938" y="7232"/>
                    <a:pt x="5404" y="7565"/>
                  </a:cubicBezTo>
                  <a:cubicBezTo>
                    <a:pt x="4904" y="7966"/>
                    <a:pt x="4770" y="8599"/>
                    <a:pt x="4437" y="9133"/>
                  </a:cubicBezTo>
                  <a:cubicBezTo>
                    <a:pt x="3970" y="9934"/>
                    <a:pt x="3669" y="11034"/>
                    <a:pt x="2969" y="11535"/>
                  </a:cubicBezTo>
                  <a:cubicBezTo>
                    <a:pt x="2168" y="12135"/>
                    <a:pt x="1902" y="12836"/>
                    <a:pt x="1635" y="13636"/>
                  </a:cubicBezTo>
                  <a:cubicBezTo>
                    <a:pt x="1234" y="14737"/>
                    <a:pt x="801" y="15838"/>
                    <a:pt x="400" y="16939"/>
                  </a:cubicBezTo>
                  <a:cubicBezTo>
                    <a:pt x="512" y="17050"/>
                    <a:pt x="646" y="17093"/>
                    <a:pt x="788" y="17108"/>
                  </a:cubicBezTo>
                  <a:lnTo>
                    <a:pt x="788" y="17108"/>
                  </a:lnTo>
                  <a:cubicBezTo>
                    <a:pt x="583" y="17116"/>
                    <a:pt x="381" y="17150"/>
                    <a:pt x="200" y="17306"/>
                  </a:cubicBezTo>
                  <a:cubicBezTo>
                    <a:pt x="134" y="17539"/>
                    <a:pt x="67" y="17806"/>
                    <a:pt x="0" y="18039"/>
                  </a:cubicBezTo>
                  <a:cubicBezTo>
                    <a:pt x="289" y="18306"/>
                    <a:pt x="638" y="18351"/>
                    <a:pt x="986" y="18351"/>
                  </a:cubicBezTo>
                  <a:cubicBezTo>
                    <a:pt x="1160" y="18351"/>
                    <a:pt x="1334" y="18340"/>
                    <a:pt x="1501" y="18340"/>
                  </a:cubicBezTo>
                  <a:cubicBezTo>
                    <a:pt x="2225" y="18330"/>
                    <a:pt x="2949" y="18327"/>
                    <a:pt x="3672" y="18327"/>
                  </a:cubicBezTo>
                  <a:cubicBezTo>
                    <a:pt x="5650" y="18327"/>
                    <a:pt x="7627" y="18353"/>
                    <a:pt x="9604" y="18353"/>
                  </a:cubicBezTo>
                  <a:cubicBezTo>
                    <a:pt x="12040" y="18353"/>
                    <a:pt x="14476" y="18314"/>
                    <a:pt x="16912" y="18140"/>
                  </a:cubicBezTo>
                  <a:cubicBezTo>
                    <a:pt x="19748" y="17906"/>
                    <a:pt x="22616" y="17773"/>
                    <a:pt x="25452" y="17606"/>
                  </a:cubicBezTo>
                  <a:cubicBezTo>
                    <a:pt x="28454" y="17406"/>
                    <a:pt x="31456" y="17172"/>
                    <a:pt x="34458" y="16972"/>
                  </a:cubicBezTo>
                  <a:cubicBezTo>
                    <a:pt x="38594" y="16672"/>
                    <a:pt x="42731" y="16405"/>
                    <a:pt x="46900" y="16272"/>
                  </a:cubicBezTo>
                  <a:cubicBezTo>
                    <a:pt x="47176" y="16264"/>
                    <a:pt x="47453" y="16261"/>
                    <a:pt x="47729" y="16261"/>
                  </a:cubicBezTo>
                  <a:cubicBezTo>
                    <a:pt x="50021" y="16261"/>
                    <a:pt x="52313" y="16490"/>
                    <a:pt x="54606" y="16638"/>
                  </a:cubicBezTo>
                  <a:cubicBezTo>
                    <a:pt x="57408" y="16839"/>
                    <a:pt x="60176" y="17206"/>
                    <a:pt x="62845" y="18073"/>
                  </a:cubicBezTo>
                  <a:cubicBezTo>
                    <a:pt x="63054" y="18119"/>
                    <a:pt x="63279" y="18182"/>
                    <a:pt x="63498" y="18182"/>
                  </a:cubicBezTo>
                  <a:cubicBezTo>
                    <a:pt x="63594" y="18182"/>
                    <a:pt x="63688" y="18170"/>
                    <a:pt x="63779" y="18140"/>
                  </a:cubicBezTo>
                  <a:cubicBezTo>
                    <a:pt x="64213" y="17973"/>
                    <a:pt x="64346" y="17572"/>
                    <a:pt x="64513" y="17206"/>
                  </a:cubicBezTo>
                  <a:cubicBezTo>
                    <a:pt x="66081" y="14203"/>
                    <a:pt x="68516" y="12469"/>
                    <a:pt x="71918" y="12102"/>
                  </a:cubicBezTo>
                  <a:cubicBezTo>
                    <a:pt x="72385" y="12069"/>
                    <a:pt x="72919" y="12102"/>
                    <a:pt x="73252" y="11568"/>
                  </a:cubicBezTo>
                  <a:cubicBezTo>
                    <a:pt x="73252" y="11135"/>
                    <a:pt x="73019" y="10734"/>
                    <a:pt x="72819" y="10367"/>
                  </a:cubicBezTo>
                  <a:cubicBezTo>
                    <a:pt x="70884" y="6831"/>
                    <a:pt x="67982" y="4330"/>
                    <a:pt x="64379" y="2595"/>
                  </a:cubicBezTo>
                  <a:cubicBezTo>
                    <a:pt x="60510" y="760"/>
                    <a:pt x="56340" y="327"/>
                    <a:pt x="52137" y="60"/>
                  </a:cubicBezTo>
                  <a:cubicBezTo>
                    <a:pt x="51351" y="20"/>
                    <a:pt x="50566" y="1"/>
                    <a:pt x="49783" y="1"/>
                  </a:cubicBezTo>
                  <a:close/>
                </a:path>
              </a:pathLst>
            </a:custGeom>
            <a:solidFill>
              <a:srgbClr val="CDB2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微软雅黑"/>
                <a:cs typeface="Arial"/>
                <a:sym typeface="Arial"/>
              </a:endParaRPr>
            </a:p>
          </p:txBody>
        </p:sp>
        <p:sp>
          <p:nvSpPr>
            <p:cNvPr id="16" name="Google Shape;823;p70">
              <a:extLst>
                <a:ext uri="{FF2B5EF4-FFF2-40B4-BE49-F238E27FC236}">
                  <a16:creationId xmlns:a16="http://schemas.microsoft.com/office/drawing/2014/main" id="{9AFEB695-DBF0-026F-74E6-D66B759FE74F}"/>
                </a:ext>
              </a:extLst>
            </p:cNvPr>
            <p:cNvSpPr/>
            <p:nvPr/>
          </p:nvSpPr>
          <p:spPr>
            <a:xfrm>
              <a:off x="7130925" y="3020450"/>
              <a:ext cx="502050" cy="271450"/>
            </a:xfrm>
            <a:custGeom>
              <a:avLst/>
              <a:gdLst/>
              <a:ahLst/>
              <a:cxnLst/>
              <a:rect l="l" t="t" r="r" b="b"/>
              <a:pathLst>
                <a:path w="20082" h="10858" extrusionOk="0">
                  <a:moveTo>
                    <a:pt x="20081" y="1"/>
                  </a:moveTo>
                  <a:lnTo>
                    <a:pt x="20081" y="1"/>
                  </a:lnTo>
                  <a:cubicBezTo>
                    <a:pt x="18980" y="401"/>
                    <a:pt x="18013" y="768"/>
                    <a:pt x="17079" y="1135"/>
                  </a:cubicBezTo>
                  <a:cubicBezTo>
                    <a:pt x="14511" y="2369"/>
                    <a:pt x="11942" y="3570"/>
                    <a:pt x="9407" y="4871"/>
                  </a:cubicBezTo>
                  <a:cubicBezTo>
                    <a:pt x="6438" y="6372"/>
                    <a:pt x="3569" y="7973"/>
                    <a:pt x="834" y="9908"/>
                  </a:cubicBezTo>
                  <a:cubicBezTo>
                    <a:pt x="701" y="10308"/>
                    <a:pt x="0" y="10241"/>
                    <a:pt x="100" y="10842"/>
                  </a:cubicBezTo>
                  <a:cubicBezTo>
                    <a:pt x="148" y="10852"/>
                    <a:pt x="194" y="10857"/>
                    <a:pt x="239" y="10857"/>
                  </a:cubicBezTo>
                  <a:cubicBezTo>
                    <a:pt x="476" y="10857"/>
                    <a:pt x="677" y="10726"/>
                    <a:pt x="901" y="10642"/>
                  </a:cubicBezTo>
                  <a:cubicBezTo>
                    <a:pt x="3336" y="9808"/>
                    <a:pt x="5804" y="9107"/>
                    <a:pt x="8306" y="8507"/>
                  </a:cubicBezTo>
                  <a:cubicBezTo>
                    <a:pt x="11242" y="7806"/>
                    <a:pt x="14177" y="7206"/>
                    <a:pt x="17112" y="6706"/>
                  </a:cubicBezTo>
                  <a:cubicBezTo>
                    <a:pt x="17546" y="6605"/>
                    <a:pt x="18180" y="6772"/>
                    <a:pt x="18380" y="6105"/>
                  </a:cubicBezTo>
                  <a:cubicBezTo>
                    <a:pt x="18914" y="4104"/>
                    <a:pt x="19481" y="2136"/>
                    <a:pt x="20081" y="1"/>
                  </a:cubicBezTo>
                  <a:close/>
                </a:path>
              </a:pathLst>
            </a:custGeom>
            <a:solidFill>
              <a:srgbClr val="BEA3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7" name="Google Shape;824;p70">
              <a:extLst>
                <a:ext uri="{FF2B5EF4-FFF2-40B4-BE49-F238E27FC236}">
                  <a16:creationId xmlns:a16="http://schemas.microsoft.com/office/drawing/2014/main" id="{BF9426A0-ED6B-5BFB-A003-E9EEB8DB2FE3}"/>
                </a:ext>
              </a:extLst>
            </p:cNvPr>
            <p:cNvSpPr/>
            <p:nvPr/>
          </p:nvSpPr>
          <p:spPr>
            <a:xfrm>
              <a:off x="7100900" y="3268125"/>
              <a:ext cx="52550" cy="37550"/>
            </a:xfrm>
            <a:custGeom>
              <a:avLst/>
              <a:gdLst/>
              <a:ahLst/>
              <a:cxnLst/>
              <a:rect l="l" t="t" r="r" b="b"/>
              <a:pathLst>
                <a:path w="2102" h="1502" extrusionOk="0">
                  <a:moveTo>
                    <a:pt x="2035" y="1"/>
                  </a:moveTo>
                  <a:lnTo>
                    <a:pt x="2035" y="1"/>
                  </a:lnTo>
                  <a:cubicBezTo>
                    <a:pt x="1335" y="434"/>
                    <a:pt x="534" y="801"/>
                    <a:pt x="0" y="1502"/>
                  </a:cubicBezTo>
                  <a:cubicBezTo>
                    <a:pt x="467" y="1402"/>
                    <a:pt x="868" y="1168"/>
                    <a:pt x="1301" y="935"/>
                  </a:cubicBezTo>
                  <a:cubicBezTo>
                    <a:pt x="1335" y="434"/>
                    <a:pt x="2102" y="535"/>
                    <a:pt x="2035" y="1"/>
                  </a:cubicBezTo>
                  <a:close/>
                </a:path>
              </a:pathLst>
            </a:custGeom>
            <a:solidFill>
              <a:srgbClr val="92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8" name="Google Shape;825;p70">
              <a:extLst>
                <a:ext uri="{FF2B5EF4-FFF2-40B4-BE49-F238E27FC236}">
                  <a16:creationId xmlns:a16="http://schemas.microsoft.com/office/drawing/2014/main" id="{BFB956EB-6EA9-D494-B9B1-325D52F30F6B}"/>
                </a:ext>
              </a:extLst>
            </p:cNvPr>
            <p:cNvSpPr/>
            <p:nvPr/>
          </p:nvSpPr>
          <p:spPr>
            <a:xfrm>
              <a:off x="6521325" y="4225350"/>
              <a:ext cx="1676225" cy="76500"/>
            </a:xfrm>
            <a:custGeom>
              <a:avLst/>
              <a:gdLst/>
              <a:ahLst/>
              <a:cxnLst/>
              <a:rect l="l" t="t" r="r" b="b"/>
              <a:pathLst>
                <a:path w="67049" h="3060" extrusionOk="0">
                  <a:moveTo>
                    <a:pt x="16332" y="1"/>
                  </a:moveTo>
                  <a:cubicBezTo>
                    <a:pt x="11897" y="1"/>
                    <a:pt x="7464" y="37"/>
                    <a:pt x="3036" y="173"/>
                  </a:cubicBezTo>
                  <a:cubicBezTo>
                    <a:pt x="2402" y="373"/>
                    <a:pt x="1768" y="339"/>
                    <a:pt x="1134" y="373"/>
                  </a:cubicBezTo>
                  <a:cubicBezTo>
                    <a:pt x="934" y="606"/>
                    <a:pt x="1034" y="840"/>
                    <a:pt x="1101" y="1073"/>
                  </a:cubicBezTo>
                  <a:cubicBezTo>
                    <a:pt x="1199" y="1489"/>
                    <a:pt x="1207" y="1815"/>
                    <a:pt x="902" y="1815"/>
                  </a:cubicBezTo>
                  <a:cubicBezTo>
                    <a:pt x="791" y="1815"/>
                    <a:pt x="639" y="1772"/>
                    <a:pt x="434" y="1674"/>
                  </a:cubicBezTo>
                  <a:cubicBezTo>
                    <a:pt x="369" y="1637"/>
                    <a:pt x="314" y="1620"/>
                    <a:pt x="268" y="1620"/>
                  </a:cubicBezTo>
                  <a:cubicBezTo>
                    <a:pt x="150" y="1620"/>
                    <a:pt x="91" y="1730"/>
                    <a:pt x="67" y="1874"/>
                  </a:cubicBezTo>
                  <a:cubicBezTo>
                    <a:pt x="0" y="2641"/>
                    <a:pt x="534" y="2841"/>
                    <a:pt x="1101" y="2941"/>
                  </a:cubicBezTo>
                  <a:cubicBezTo>
                    <a:pt x="1494" y="3016"/>
                    <a:pt x="1888" y="3060"/>
                    <a:pt x="2287" y="3060"/>
                  </a:cubicBezTo>
                  <a:cubicBezTo>
                    <a:pt x="2599" y="3060"/>
                    <a:pt x="2914" y="3033"/>
                    <a:pt x="3236" y="2975"/>
                  </a:cubicBezTo>
                  <a:cubicBezTo>
                    <a:pt x="3412" y="2816"/>
                    <a:pt x="3617" y="2778"/>
                    <a:pt x="3825" y="2778"/>
                  </a:cubicBezTo>
                  <a:cubicBezTo>
                    <a:pt x="4010" y="2778"/>
                    <a:pt x="4197" y="2808"/>
                    <a:pt x="4370" y="2808"/>
                  </a:cubicBezTo>
                  <a:lnTo>
                    <a:pt x="65380" y="2808"/>
                  </a:lnTo>
                  <a:cubicBezTo>
                    <a:pt x="66414" y="2808"/>
                    <a:pt x="66948" y="2408"/>
                    <a:pt x="67015" y="1674"/>
                  </a:cubicBezTo>
                  <a:cubicBezTo>
                    <a:pt x="67048" y="940"/>
                    <a:pt x="66548" y="473"/>
                    <a:pt x="65547" y="339"/>
                  </a:cubicBezTo>
                  <a:cubicBezTo>
                    <a:pt x="65013" y="339"/>
                    <a:pt x="64480" y="373"/>
                    <a:pt x="63979" y="373"/>
                  </a:cubicBezTo>
                  <a:cubicBezTo>
                    <a:pt x="62650" y="355"/>
                    <a:pt x="61323" y="349"/>
                    <a:pt x="59996" y="349"/>
                  </a:cubicBezTo>
                  <a:cubicBezTo>
                    <a:pt x="57275" y="349"/>
                    <a:pt x="54558" y="374"/>
                    <a:pt x="51840" y="374"/>
                  </a:cubicBezTo>
                  <a:cubicBezTo>
                    <a:pt x="48562" y="374"/>
                    <a:pt x="45283" y="337"/>
                    <a:pt x="41997" y="173"/>
                  </a:cubicBezTo>
                  <a:cubicBezTo>
                    <a:pt x="41776" y="246"/>
                    <a:pt x="41534" y="269"/>
                    <a:pt x="41294" y="269"/>
                  </a:cubicBezTo>
                  <a:cubicBezTo>
                    <a:pt x="41101" y="269"/>
                    <a:pt x="40908" y="254"/>
                    <a:pt x="40729" y="239"/>
                  </a:cubicBezTo>
                  <a:cubicBezTo>
                    <a:pt x="39095" y="106"/>
                    <a:pt x="37427" y="39"/>
                    <a:pt x="35792" y="39"/>
                  </a:cubicBezTo>
                  <a:cubicBezTo>
                    <a:pt x="34481" y="47"/>
                    <a:pt x="33169" y="50"/>
                    <a:pt x="31856" y="50"/>
                  </a:cubicBezTo>
                  <a:cubicBezTo>
                    <a:pt x="26685" y="50"/>
                    <a:pt x="21508" y="1"/>
                    <a:pt x="16332" y="1"/>
                  </a:cubicBezTo>
                  <a:close/>
                </a:path>
              </a:pathLst>
            </a:custGeom>
            <a:solidFill>
              <a:srgbClr val="8A7C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19" name="Google Shape;826;p70">
              <a:extLst>
                <a:ext uri="{FF2B5EF4-FFF2-40B4-BE49-F238E27FC236}">
                  <a16:creationId xmlns:a16="http://schemas.microsoft.com/office/drawing/2014/main" id="{32037ED3-8955-A0B9-E5F7-63183945382A}"/>
                </a:ext>
              </a:extLst>
            </p:cNvPr>
            <p:cNvSpPr/>
            <p:nvPr/>
          </p:nvSpPr>
          <p:spPr>
            <a:xfrm>
              <a:off x="4464025" y="4225475"/>
              <a:ext cx="1682875" cy="79250"/>
            </a:xfrm>
            <a:custGeom>
              <a:avLst/>
              <a:gdLst/>
              <a:ahLst/>
              <a:cxnLst/>
              <a:rect l="l" t="t" r="r" b="b"/>
              <a:pathLst>
                <a:path w="67315" h="3170" extrusionOk="0">
                  <a:moveTo>
                    <a:pt x="62178" y="1"/>
                  </a:moveTo>
                  <a:cubicBezTo>
                    <a:pt x="50403" y="34"/>
                    <a:pt x="38628" y="34"/>
                    <a:pt x="26853" y="34"/>
                  </a:cubicBezTo>
                  <a:cubicBezTo>
                    <a:pt x="25518" y="34"/>
                    <a:pt x="24184" y="101"/>
                    <a:pt x="22850" y="101"/>
                  </a:cubicBezTo>
                  <a:cubicBezTo>
                    <a:pt x="21837" y="125"/>
                    <a:pt x="20807" y="248"/>
                    <a:pt x="19785" y="248"/>
                  </a:cubicBezTo>
                  <a:cubicBezTo>
                    <a:pt x="19359" y="248"/>
                    <a:pt x="18935" y="227"/>
                    <a:pt x="18513" y="168"/>
                  </a:cubicBezTo>
                  <a:cubicBezTo>
                    <a:pt x="18157" y="168"/>
                    <a:pt x="17802" y="153"/>
                    <a:pt x="17446" y="153"/>
                  </a:cubicBezTo>
                  <a:cubicBezTo>
                    <a:pt x="17268" y="153"/>
                    <a:pt x="17090" y="157"/>
                    <a:pt x="16912" y="168"/>
                  </a:cubicBezTo>
                  <a:cubicBezTo>
                    <a:pt x="14574" y="335"/>
                    <a:pt x="12235" y="377"/>
                    <a:pt x="9897" y="377"/>
                  </a:cubicBezTo>
                  <a:cubicBezTo>
                    <a:pt x="7461" y="377"/>
                    <a:pt x="5025" y="331"/>
                    <a:pt x="2589" y="331"/>
                  </a:cubicBezTo>
                  <a:cubicBezTo>
                    <a:pt x="2226" y="331"/>
                    <a:pt x="1864" y="332"/>
                    <a:pt x="1501" y="334"/>
                  </a:cubicBezTo>
                  <a:cubicBezTo>
                    <a:pt x="901" y="368"/>
                    <a:pt x="400" y="535"/>
                    <a:pt x="167" y="1168"/>
                  </a:cubicBezTo>
                  <a:cubicBezTo>
                    <a:pt x="0" y="1635"/>
                    <a:pt x="100" y="2036"/>
                    <a:pt x="400" y="2403"/>
                  </a:cubicBezTo>
                  <a:cubicBezTo>
                    <a:pt x="718" y="2778"/>
                    <a:pt x="1137" y="2804"/>
                    <a:pt x="1568" y="2804"/>
                  </a:cubicBezTo>
                  <a:cubicBezTo>
                    <a:pt x="1635" y="2804"/>
                    <a:pt x="1701" y="2803"/>
                    <a:pt x="1768" y="2803"/>
                  </a:cubicBezTo>
                  <a:lnTo>
                    <a:pt x="61944" y="2803"/>
                  </a:lnTo>
                  <a:cubicBezTo>
                    <a:pt x="62111" y="2803"/>
                    <a:pt x="62283" y="2778"/>
                    <a:pt x="62444" y="2778"/>
                  </a:cubicBezTo>
                  <a:cubicBezTo>
                    <a:pt x="62703" y="2778"/>
                    <a:pt x="62935" y="2841"/>
                    <a:pt x="63078" y="3170"/>
                  </a:cubicBezTo>
                  <a:cubicBezTo>
                    <a:pt x="63586" y="3038"/>
                    <a:pt x="64105" y="3023"/>
                    <a:pt x="64622" y="3023"/>
                  </a:cubicBezTo>
                  <a:cubicBezTo>
                    <a:pt x="64774" y="3023"/>
                    <a:pt x="64927" y="3024"/>
                    <a:pt x="65079" y="3024"/>
                  </a:cubicBezTo>
                  <a:cubicBezTo>
                    <a:pt x="65325" y="3024"/>
                    <a:pt x="65571" y="3021"/>
                    <a:pt x="65814" y="3003"/>
                  </a:cubicBezTo>
                  <a:cubicBezTo>
                    <a:pt x="66481" y="2936"/>
                    <a:pt x="66915" y="2603"/>
                    <a:pt x="67148" y="1969"/>
                  </a:cubicBezTo>
                  <a:cubicBezTo>
                    <a:pt x="67315" y="1469"/>
                    <a:pt x="67181" y="1002"/>
                    <a:pt x="66681" y="701"/>
                  </a:cubicBezTo>
                  <a:cubicBezTo>
                    <a:pt x="66617" y="683"/>
                    <a:pt x="66561" y="675"/>
                    <a:pt x="66512" y="675"/>
                  </a:cubicBezTo>
                  <a:cubicBezTo>
                    <a:pt x="66202" y="675"/>
                    <a:pt x="66158" y="1005"/>
                    <a:pt x="66014" y="1235"/>
                  </a:cubicBezTo>
                  <a:cubicBezTo>
                    <a:pt x="65900" y="1434"/>
                    <a:pt x="65835" y="1731"/>
                    <a:pt x="65590" y="1731"/>
                  </a:cubicBezTo>
                  <a:cubicBezTo>
                    <a:pt x="65548" y="1731"/>
                    <a:pt x="65501" y="1722"/>
                    <a:pt x="65447" y="1702"/>
                  </a:cubicBezTo>
                  <a:cubicBezTo>
                    <a:pt x="65113" y="1569"/>
                    <a:pt x="65280" y="1235"/>
                    <a:pt x="65313" y="968"/>
                  </a:cubicBezTo>
                  <a:cubicBezTo>
                    <a:pt x="65347" y="768"/>
                    <a:pt x="65447" y="568"/>
                    <a:pt x="65280" y="368"/>
                  </a:cubicBezTo>
                  <a:cubicBezTo>
                    <a:pt x="65047" y="301"/>
                    <a:pt x="64813" y="234"/>
                    <a:pt x="64580" y="168"/>
                  </a:cubicBezTo>
                  <a:cubicBezTo>
                    <a:pt x="64453" y="183"/>
                    <a:pt x="64328" y="190"/>
                    <a:pt x="64202" y="190"/>
                  </a:cubicBezTo>
                  <a:cubicBezTo>
                    <a:pt x="63535" y="190"/>
                    <a:pt x="62880" y="1"/>
                    <a:pt x="62178" y="1"/>
                  </a:cubicBezTo>
                  <a:close/>
                </a:path>
              </a:pathLst>
            </a:custGeom>
            <a:solidFill>
              <a:srgbClr val="8A7C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0" name="Google Shape;827;p70">
              <a:extLst>
                <a:ext uri="{FF2B5EF4-FFF2-40B4-BE49-F238E27FC236}">
                  <a16:creationId xmlns:a16="http://schemas.microsoft.com/office/drawing/2014/main" id="{189C1533-1CC7-1962-7E2D-F71AC28724B1}"/>
                </a:ext>
              </a:extLst>
            </p:cNvPr>
            <p:cNvSpPr/>
            <p:nvPr/>
          </p:nvSpPr>
          <p:spPr>
            <a:xfrm>
              <a:off x="6086850" y="4076200"/>
              <a:ext cx="473675" cy="203425"/>
            </a:xfrm>
            <a:custGeom>
              <a:avLst/>
              <a:gdLst/>
              <a:ahLst/>
              <a:cxnLst/>
              <a:rect l="l" t="t" r="r" b="b"/>
              <a:pathLst>
                <a:path w="18947" h="8137" extrusionOk="0">
                  <a:moveTo>
                    <a:pt x="9707" y="1"/>
                  </a:moveTo>
                  <a:cubicBezTo>
                    <a:pt x="8173" y="101"/>
                    <a:pt x="6638" y="335"/>
                    <a:pt x="5204" y="1002"/>
                  </a:cubicBezTo>
                  <a:cubicBezTo>
                    <a:pt x="2902" y="2136"/>
                    <a:pt x="1434" y="4037"/>
                    <a:pt x="367" y="6339"/>
                  </a:cubicBezTo>
                  <a:cubicBezTo>
                    <a:pt x="267" y="6639"/>
                    <a:pt x="167" y="6906"/>
                    <a:pt x="100" y="7206"/>
                  </a:cubicBezTo>
                  <a:cubicBezTo>
                    <a:pt x="0" y="7573"/>
                    <a:pt x="67" y="7907"/>
                    <a:pt x="434" y="8073"/>
                  </a:cubicBezTo>
                  <a:cubicBezTo>
                    <a:pt x="508" y="8104"/>
                    <a:pt x="575" y="8118"/>
                    <a:pt x="636" y="8118"/>
                  </a:cubicBezTo>
                  <a:cubicBezTo>
                    <a:pt x="906" y="8118"/>
                    <a:pt x="1059" y="7851"/>
                    <a:pt x="1168" y="7606"/>
                  </a:cubicBezTo>
                  <a:cubicBezTo>
                    <a:pt x="1301" y="7306"/>
                    <a:pt x="1434" y="6973"/>
                    <a:pt x="1568" y="6672"/>
                  </a:cubicBezTo>
                  <a:cubicBezTo>
                    <a:pt x="2949" y="3126"/>
                    <a:pt x="6043" y="1184"/>
                    <a:pt x="9442" y="1184"/>
                  </a:cubicBezTo>
                  <a:cubicBezTo>
                    <a:pt x="10231" y="1184"/>
                    <a:pt x="11037" y="1288"/>
                    <a:pt x="11842" y="1502"/>
                  </a:cubicBezTo>
                  <a:cubicBezTo>
                    <a:pt x="14911" y="2303"/>
                    <a:pt x="16612" y="4671"/>
                    <a:pt x="17613" y="7573"/>
                  </a:cubicBezTo>
                  <a:cubicBezTo>
                    <a:pt x="17793" y="7805"/>
                    <a:pt x="17934" y="8137"/>
                    <a:pt x="18219" y="8137"/>
                  </a:cubicBezTo>
                  <a:cubicBezTo>
                    <a:pt x="18303" y="8137"/>
                    <a:pt x="18400" y="8108"/>
                    <a:pt x="18513" y="8040"/>
                  </a:cubicBezTo>
                  <a:cubicBezTo>
                    <a:pt x="18947" y="7773"/>
                    <a:pt x="18847" y="7340"/>
                    <a:pt x="18680" y="6973"/>
                  </a:cubicBezTo>
                  <a:cubicBezTo>
                    <a:pt x="18613" y="6772"/>
                    <a:pt x="18580" y="6572"/>
                    <a:pt x="18513" y="6372"/>
                  </a:cubicBezTo>
                  <a:cubicBezTo>
                    <a:pt x="17246" y="3870"/>
                    <a:pt x="15578" y="1736"/>
                    <a:pt x="12943" y="568"/>
                  </a:cubicBezTo>
                  <a:cubicBezTo>
                    <a:pt x="12809" y="535"/>
                    <a:pt x="12676" y="501"/>
                    <a:pt x="12542" y="501"/>
                  </a:cubicBezTo>
                  <a:cubicBezTo>
                    <a:pt x="12242" y="401"/>
                    <a:pt x="11942" y="301"/>
                    <a:pt x="11642" y="201"/>
                  </a:cubicBezTo>
                  <a:cubicBezTo>
                    <a:pt x="11275" y="201"/>
                    <a:pt x="10875" y="168"/>
                    <a:pt x="10508" y="134"/>
                  </a:cubicBezTo>
                  <a:cubicBezTo>
                    <a:pt x="10369" y="134"/>
                    <a:pt x="10238" y="156"/>
                    <a:pt x="10113" y="156"/>
                  </a:cubicBezTo>
                  <a:cubicBezTo>
                    <a:pt x="9968" y="156"/>
                    <a:pt x="9833" y="127"/>
                    <a:pt x="9707" y="1"/>
                  </a:cubicBezTo>
                  <a:close/>
                </a:path>
              </a:pathLst>
            </a:custGeom>
            <a:solidFill>
              <a:srgbClr val="BB92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1" name="Google Shape;828;p70">
              <a:extLst>
                <a:ext uri="{FF2B5EF4-FFF2-40B4-BE49-F238E27FC236}">
                  <a16:creationId xmlns:a16="http://schemas.microsoft.com/office/drawing/2014/main" id="{63A99375-F232-1F21-9314-E40A978C1EDA}"/>
                </a:ext>
              </a:extLst>
            </p:cNvPr>
            <p:cNvSpPr/>
            <p:nvPr/>
          </p:nvSpPr>
          <p:spPr>
            <a:xfrm>
              <a:off x="6979150" y="3826875"/>
              <a:ext cx="98425" cy="5025"/>
            </a:xfrm>
            <a:custGeom>
              <a:avLst/>
              <a:gdLst/>
              <a:ahLst/>
              <a:cxnLst/>
              <a:rect l="l" t="t" r="r" b="b"/>
              <a:pathLst>
                <a:path w="3937" h="201" extrusionOk="0">
                  <a:moveTo>
                    <a:pt x="1981" y="0"/>
                  </a:moveTo>
                  <a:cubicBezTo>
                    <a:pt x="1326" y="0"/>
                    <a:pt x="667" y="67"/>
                    <a:pt x="0" y="200"/>
                  </a:cubicBezTo>
                  <a:lnTo>
                    <a:pt x="3936" y="200"/>
                  </a:lnTo>
                  <a:cubicBezTo>
                    <a:pt x="3286" y="67"/>
                    <a:pt x="2635" y="0"/>
                    <a:pt x="1981" y="0"/>
                  </a:cubicBezTo>
                  <a:close/>
                </a:path>
              </a:pathLst>
            </a:custGeom>
            <a:solidFill>
              <a:srgbClr val="CAC8B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2" name="Google Shape;829;p70">
              <a:extLst>
                <a:ext uri="{FF2B5EF4-FFF2-40B4-BE49-F238E27FC236}">
                  <a16:creationId xmlns:a16="http://schemas.microsoft.com/office/drawing/2014/main" id="{5D9CDD15-4896-7089-3B84-E22AD80B1EFB}"/>
                </a:ext>
              </a:extLst>
            </p:cNvPr>
            <p:cNvSpPr/>
            <p:nvPr/>
          </p:nvSpPr>
          <p:spPr>
            <a:xfrm>
              <a:off x="5780800" y="3867675"/>
              <a:ext cx="252700" cy="322800"/>
            </a:xfrm>
            <a:custGeom>
              <a:avLst/>
              <a:gdLst/>
              <a:ahLst/>
              <a:cxnLst/>
              <a:rect l="l" t="t" r="r" b="b"/>
              <a:pathLst>
                <a:path w="10108" h="12912" extrusionOk="0">
                  <a:moveTo>
                    <a:pt x="796" y="1"/>
                  </a:moveTo>
                  <a:cubicBezTo>
                    <a:pt x="675" y="1"/>
                    <a:pt x="555" y="1"/>
                    <a:pt x="434" y="3"/>
                  </a:cubicBezTo>
                  <a:cubicBezTo>
                    <a:pt x="334" y="3"/>
                    <a:pt x="234" y="36"/>
                    <a:pt x="167" y="136"/>
                  </a:cubicBezTo>
                  <a:cubicBezTo>
                    <a:pt x="167" y="1270"/>
                    <a:pt x="167" y="2438"/>
                    <a:pt x="167" y="3605"/>
                  </a:cubicBezTo>
                  <a:cubicBezTo>
                    <a:pt x="0" y="3805"/>
                    <a:pt x="0" y="3972"/>
                    <a:pt x="167" y="4172"/>
                  </a:cubicBezTo>
                  <a:cubicBezTo>
                    <a:pt x="200" y="4306"/>
                    <a:pt x="200" y="4439"/>
                    <a:pt x="200" y="4606"/>
                  </a:cubicBezTo>
                  <a:cubicBezTo>
                    <a:pt x="400" y="5507"/>
                    <a:pt x="133" y="6474"/>
                    <a:pt x="300" y="7375"/>
                  </a:cubicBezTo>
                  <a:cubicBezTo>
                    <a:pt x="300" y="8309"/>
                    <a:pt x="334" y="9243"/>
                    <a:pt x="334" y="10177"/>
                  </a:cubicBezTo>
                  <a:cubicBezTo>
                    <a:pt x="200" y="10377"/>
                    <a:pt x="200" y="10544"/>
                    <a:pt x="334" y="10744"/>
                  </a:cubicBezTo>
                  <a:cubicBezTo>
                    <a:pt x="434" y="11144"/>
                    <a:pt x="234" y="11578"/>
                    <a:pt x="467" y="11978"/>
                  </a:cubicBezTo>
                  <a:cubicBezTo>
                    <a:pt x="1234" y="11678"/>
                    <a:pt x="1801" y="11077"/>
                    <a:pt x="2535" y="10910"/>
                  </a:cubicBezTo>
                  <a:cubicBezTo>
                    <a:pt x="2802" y="10810"/>
                    <a:pt x="3036" y="10777"/>
                    <a:pt x="3269" y="10610"/>
                  </a:cubicBezTo>
                  <a:cubicBezTo>
                    <a:pt x="4361" y="9975"/>
                    <a:pt x="4728" y="9626"/>
                    <a:pt x="5064" y="9626"/>
                  </a:cubicBezTo>
                  <a:cubicBezTo>
                    <a:pt x="5414" y="9626"/>
                    <a:pt x="5730" y="10008"/>
                    <a:pt x="6805" y="10844"/>
                  </a:cubicBezTo>
                  <a:cubicBezTo>
                    <a:pt x="6905" y="10910"/>
                    <a:pt x="6972" y="11011"/>
                    <a:pt x="7072" y="11077"/>
                  </a:cubicBezTo>
                  <a:cubicBezTo>
                    <a:pt x="7405" y="11311"/>
                    <a:pt x="7772" y="11544"/>
                    <a:pt x="8173" y="11644"/>
                  </a:cubicBezTo>
                  <a:cubicBezTo>
                    <a:pt x="8673" y="12045"/>
                    <a:pt x="9207" y="12412"/>
                    <a:pt x="9874" y="12912"/>
                  </a:cubicBezTo>
                  <a:cubicBezTo>
                    <a:pt x="9940" y="9042"/>
                    <a:pt x="10007" y="5407"/>
                    <a:pt x="10074" y="1771"/>
                  </a:cubicBezTo>
                  <a:cubicBezTo>
                    <a:pt x="10107" y="1671"/>
                    <a:pt x="10107" y="1570"/>
                    <a:pt x="10007" y="1470"/>
                  </a:cubicBezTo>
                  <a:cubicBezTo>
                    <a:pt x="9707" y="1237"/>
                    <a:pt x="9340" y="1170"/>
                    <a:pt x="8973" y="1103"/>
                  </a:cubicBezTo>
                  <a:cubicBezTo>
                    <a:pt x="6320" y="368"/>
                    <a:pt x="3575" y="1"/>
                    <a:pt x="796" y="1"/>
                  </a:cubicBezTo>
                  <a:close/>
                </a:path>
              </a:pathLst>
            </a:custGeom>
            <a:solidFill>
              <a:srgbClr val="BB924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3" name="Google Shape;830;p70">
              <a:extLst>
                <a:ext uri="{FF2B5EF4-FFF2-40B4-BE49-F238E27FC236}">
                  <a16:creationId xmlns:a16="http://schemas.microsoft.com/office/drawing/2014/main" id="{2F5591BF-C798-999B-6E9D-1246B2E6F8C2}"/>
                </a:ext>
              </a:extLst>
            </p:cNvPr>
            <p:cNvSpPr/>
            <p:nvPr/>
          </p:nvSpPr>
          <p:spPr>
            <a:xfrm>
              <a:off x="6040975" y="4100925"/>
              <a:ext cx="561250" cy="235500"/>
            </a:xfrm>
            <a:custGeom>
              <a:avLst/>
              <a:gdLst/>
              <a:ahLst/>
              <a:cxnLst/>
              <a:rect l="l" t="t" r="r" b="b"/>
              <a:pathLst>
                <a:path w="22450" h="9420" extrusionOk="0">
                  <a:moveTo>
                    <a:pt x="11467" y="0"/>
                  </a:moveTo>
                  <a:cubicBezTo>
                    <a:pt x="11294" y="0"/>
                    <a:pt x="11119" y="5"/>
                    <a:pt x="10942" y="13"/>
                  </a:cubicBezTo>
                  <a:cubicBezTo>
                    <a:pt x="7639" y="179"/>
                    <a:pt x="5271" y="1747"/>
                    <a:pt x="3636" y="4549"/>
                  </a:cubicBezTo>
                  <a:cubicBezTo>
                    <a:pt x="3470" y="4883"/>
                    <a:pt x="3236" y="5250"/>
                    <a:pt x="3403" y="5683"/>
                  </a:cubicBezTo>
                  <a:cubicBezTo>
                    <a:pt x="3837" y="6017"/>
                    <a:pt x="4103" y="6417"/>
                    <a:pt x="3837" y="6951"/>
                  </a:cubicBezTo>
                  <a:cubicBezTo>
                    <a:pt x="3615" y="7458"/>
                    <a:pt x="3213" y="7754"/>
                    <a:pt x="2630" y="7754"/>
                  </a:cubicBezTo>
                  <a:cubicBezTo>
                    <a:pt x="2599" y="7754"/>
                    <a:pt x="2568" y="7753"/>
                    <a:pt x="2536" y="7752"/>
                  </a:cubicBezTo>
                  <a:cubicBezTo>
                    <a:pt x="2324" y="7740"/>
                    <a:pt x="2117" y="7737"/>
                    <a:pt x="1910" y="7737"/>
                  </a:cubicBezTo>
                  <a:cubicBezTo>
                    <a:pt x="1498" y="7737"/>
                    <a:pt x="1090" y="7752"/>
                    <a:pt x="668" y="7752"/>
                  </a:cubicBezTo>
                  <a:cubicBezTo>
                    <a:pt x="367" y="7752"/>
                    <a:pt x="67" y="7752"/>
                    <a:pt x="0" y="8152"/>
                  </a:cubicBezTo>
                  <a:cubicBezTo>
                    <a:pt x="201" y="9086"/>
                    <a:pt x="868" y="9419"/>
                    <a:pt x="1702" y="9419"/>
                  </a:cubicBezTo>
                  <a:lnTo>
                    <a:pt x="20715" y="9419"/>
                  </a:lnTo>
                  <a:cubicBezTo>
                    <a:pt x="21649" y="9419"/>
                    <a:pt x="22283" y="8952"/>
                    <a:pt x="22450" y="7952"/>
                  </a:cubicBezTo>
                  <a:cubicBezTo>
                    <a:pt x="22207" y="7769"/>
                    <a:pt x="21942" y="7725"/>
                    <a:pt x="21673" y="7725"/>
                  </a:cubicBezTo>
                  <a:cubicBezTo>
                    <a:pt x="21424" y="7725"/>
                    <a:pt x="21171" y="7763"/>
                    <a:pt x="20926" y="7763"/>
                  </a:cubicBezTo>
                  <a:cubicBezTo>
                    <a:pt x="20855" y="7763"/>
                    <a:pt x="20785" y="7760"/>
                    <a:pt x="20715" y="7752"/>
                  </a:cubicBezTo>
                  <a:cubicBezTo>
                    <a:pt x="20048" y="7651"/>
                    <a:pt x="19281" y="7618"/>
                    <a:pt x="19448" y="6584"/>
                  </a:cubicBezTo>
                  <a:cubicBezTo>
                    <a:pt x="19648" y="6317"/>
                    <a:pt x="19548" y="6050"/>
                    <a:pt x="19448" y="5783"/>
                  </a:cubicBezTo>
                  <a:cubicBezTo>
                    <a:pt x="18747" y="4282"/>
                    <a:pt x="17947" y="2881"/>
                    <a:pt x="16646" y="1814"/>
                  </a:cubicBezTo>
                  <a:cubicBezTo>
                    <a:pt x="15114" y="527"/>
                    <a:pt x="13414" y="0"/>
                    <a:pt x="11467" y="0"/>
                  </a:cubicBezTo>
                  <a:close/>
                </a:path>
              </a:pathLst>
            </a:custGeom>
            <a:solidFill>
              <a:srgbClr val="8A7C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4" name="Google Shape;831;p70">
              <a:extLst>
                <a:ext uri="{FF2B5EF4-FFF2-40B4-BE49-F238E27FC236}">
                  <a16:creationId xmlns:a16="http://schemas.microsoft.com/office/drawing/2014/main" id="{3DE95EBC-C8FA-E951-480A-D5ECDF007089}"/>
                </a:ext>
              </a:extLst>
            </p:cNvPr>
            <p:cNvSpPr/>
            <p:nvPr/>
          </p:nvSpPr>
          <p:spPr>
            <a:xfrm>
              <a:off x="6597200" y="4183575"/>
              <a:ext cx="974050" cy="50725"/>
            </a:xfrm>
            <a:custGeom>
              <a:avLst/>
              <a:gdLst/>
              <a:ahLst/>
              <a:cxnLst/>
              <a:rect l="l" t="t" r="r" b="b"/>
              <a:pathLst>
                <a:path w="38962" h="2029" extrusionOk="0">
                  <a:moveTo>
                    <a:pt x="15286" y="1"/>
                  </a:moveTo>
                  <a:cubicBezTo>
                    <a:pt x="13709" y="1"/>
                    <a:pt x="12128" y="53"/>
                    <a:pt x="10542" y="176"/>
                  </a:cubicBezTo>
                  <a:cubicBezTo>
                    <a:pt x="7006" y="443"/>
                    <a:pt x="3436" y="876"/>
                    <a:pt x="1" y="1844"/>
                  </a:cubicBezTo>
                  <a:cubicBezTo>
                    <a:pt x="153" y="1996"/>
                    <a:pt x="327" y="2029"/>
                    <a:pt x="499" y="2029"/>
                  </a:cubicBezTo>
                  <a:cubicBezTo>
                    <a:pt x="627" y="2029"/>
                    <a:pt x="754" y="2010"/>
                    <a:pt x="868" y="2010"/>
                  </a:cubicBezTo>
                  <a:lnTo>
                    <a:pt x="37894" y="2010"/>
                  </a:lnTo>
                  <a:cubicBezTo>
                    <a:pt x="38052" y="2010"/>
                    <a:pt x="38215" y="2029"/>
                    <a:pt x="38374" y="2029"/>
                  </a:cubicBezTo>
                  <a:cubicBezTo>
                    <a:pt x="38586" y="2029"/>
                    <a:pt x="38790" y="1996"/>
                    <a:pt x="38962" y="1844"/>
                  </a:cubicBezTo>
                  <a:cubicBezTo>
                    <a:pt x="35926" y="1577"/>
                    <a:pt x="32857" y="1310"/>
                    <a:pt x="29789" y="976"/>
                  </a:cubicBezTo>
                  <a:cubicBezTo>
                    <a:pt x="24955" y="498"/>
                    <a:pt x="20139" y="1"/>
                    <a:pt x="15286" y="1"/>
                  </a:cubicBezTo>
                  <a:close/>
                </a:path>
              </a:pathLst>
            </a:custGeom>
            <a:solidFill>
              <a:srgbClr val="665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5" name="Google Shape;832;p70">
              <a:extLst>
                <a:ext uri="{FF2B5EF4-FFF2-40B4-BE49-F238E27FC236}">
                  <a16:creationId xmlns:a16="http://schemas.microsoft.com/office/drawing/2014/main" id="{78968FF5-0708-D054-F36C-C57152DC948C}"/>
                </a:ext>
              </a:extLst>
            </p:cNvPr>
            <p:cNvSpPr/>
            <p:nvPr/>
          </p:nvSpPr>
          <p:spPr>
            <a:xfrm>
              <a:off x="4926850" y="4182950"/>
              <a:ext cx="1151675" cy="51350"/>
            </a:xfrm>
            <a:custGeom>
              <a:avLst/>
              <a:gdLst/>
              <a:ahLst/>
              <a:cxnLst/>
              <a:rect l="l" t="t" r="r" b="b"/>
              <a:pathLst>
                <a:path w="46067" h="2054" extrusionOk="0">
                  <a:moveTo>
                    <a:pt x="31628" y="0"/>
                  </a:moveTo>
                  <a:cubicBezTo>
                    <a:pt x="30815" y="0"/>
                    <a:pt x="30001" y="12"/>
                    <a:pt x="29188" y="34"/>
                  </a:cubicBezTo>
                  <a:cubicBezTo>
                    <a:pt x="19448" y="268"/>
                    <a:pt x="9741" y="1335"/>
                    <a:pt x="0" y="1869"/>
                  </a:cubicBezTo>
                  <a:cubicBezTo>
                    <a:pt x="153" y="2021"/>
                    <a:pt x="338" y="2054"/>
                    <a:pt x="531" y="2054"/>
                  </a:cubicBezTo>
                  <a:cubicBezTo>
                    <a:pt x="676" y="2054"/>
                    <a:pt x="825" y="2035"/>
                    <a:pt x="968" y="2035"/>
                  </a:cubicBezTo>
                  <a:lnTo>
                    <a:pt x="45199" y="2035"/>
                  </a:lnTo>
                  <a:cubicBezTo>
                    <a:pt x="45328" y="2035"/>
                    <a:pt x="45463" y="2054"/>
                    <a:pt x="45593" y="2054"/>
                  </a:cubicBezTo>
                  <a:cubicBezTo>
                    <a:pt x="45767" y="2054"/>
                    <a:pt x="45933" y="2021"/>
                    <a:pt x="46067" y="1869"/>
                  </a:cubicBezTo>
                  <a:cubicBezTo>
                    <a:pt x="45433" y="1669"/>
                    <a:pt x="44766" y="1435"/>
                    <a:pt x="44098" y="1268"/>
                  </a:cubicBezTo>
                  <a:cubicBezTo>
                    <a:pt x="39992" y="319"/>
                    <a:pt x="35816" y="0"/>
                    <a:pt x="31628" y="0"/>
                  </a:cubicBezTo>
                  <a:close/>
                </a:path>
              </a:pathLst>
            </a:custGeom>
            <a:solidFill>
              <a:srgbClr val="665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6" name="Google Shape;833;p70">
              <a:extLst>
                <a:ext uri="{FF2B5EF4-FFF2-40B4-BE49-F238E27FC236}">
                  <a16:creationId xmlns:a16="http://schemas.microsoft.com/office/drawing/2014/main" id="{BF733BAE-C810-F802-D860-AFFA35277DC2}"/>
                </a:ext>
              </a:extLst>
            </p:cNvPr>
            <p:cNvSpPr/>
            <p:nvPr/>
          </p:nvSpPr>
          <p:spPr>
            <a:xfrm>
              <a:off x="5789125" y="3848550"/>
              <a:ext cx="254375" cy="58400"/>
            </a:xfrm>
            <a:custGeom>
              <a:avLst/>
              <a:gdLst/>
              <a:ahLst/>
              <a:cxnLst/>
              <a:rect l="l" t="t" r="r" b="b"/>
              <a:pathLst>
                <a:path w="10175" h="2336" extrusionOk="0">
                  <a:moveTo>
                    <a:pt x="1902" y="67"/>
                  </a:moveTo>
                  <a:cubicBezTo>
                    <a:pt x="1168" y="101"/>
                    <a:pt x="368" y="0"/>
                    <a:pt x="1" y="868"/>
                  </a:cubicBezTo>
                  <a:cubicBezTo>
                    <a:pt x="81" y="1048"/>
                    <a:pt x="197" y="1084"/>
                    <a:pt x="334" y="1084"/>
                  </a:cubicBezTo>
                  <a:cubicBezTo>
                    <a:pt x="426" y="1084"/>
                    <a:pt x="528" y="1068"/>
                    <a:pt x="634" y="1068"/>
                  </a:cubicBezTo>
                  <a:cubicBezTo>
                    <a:pt x="927" y="1056"/>
                    <a:pt x="1220" y="1048"/>
                    <a:pt x="1513" y="1048"/>
                  </a:cubicBezTo>
                  <a:cubicBezTo>
                    <a:pt x="2021" y="1048"/>
                    <a:pt x="2529" y="1071"/>
                    <a:pt x="3036" y="1135"/>
                  </a:cubicBezTo>
                  <a:cubicBezTo>
                    <a:pt x="5271" y="1368"/>
                    <a:pt x="7506" y="1802"/>
                    <a:pt x="9708" y="2335"/>
                  </a:cubicBezTo>
                  <a:cubicBezTo>
                    <a:pt x="10175" y="2102"/>
                    <a:pt x="10141" y="1802"/>
                    <a:pt x="9908" y="1435"/>
                  </a:cubicBezTo>
                  <a:cubicBezTo>
                    <a:pt x="7306" y="568"/>
                    <a:pt x="4604" y="201"/>
                    <a:pt x="1902" y="67"/>
                  </a:cubicBezTo>
                  <a:close/>
                </a:path>
              </a:pathLst>
            </a:custGeom>
            <a:solidFill>
              <a:srgbClr val="986E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7" name="Google Shape;834;p70">
              <a:extLst>
                <a:ext uri="{FF2B5EF4-FFF2-40B4-BE49-F238E27FC236}">
                  <a16:creationId xmlns:a16="http://schemas.microsoft.com/office/drawing/2014/main" id="{B79C2F60-2FE6-82F7-0CAF-A7C7BF54EAFD}"/>
                </a:ext>
              </a:extLst>
            </p:cNvPr>
            <p:cNvSpPr/>
            <p:nvPr/>
          </p:nvSpPr>
          <p:spPr>
            <a:xfrm>
              <a:off x="6568850" y="3883300"/>
              <a:ext cx="1288450" cy="137775"/>
            </a:xfrm>
            <a:custGeom>
              <a:avLst/>
              <a:gdLst/>
              <a:ahLst/>
              <a:cxnLst/>
              <a:rect l="l" t="t" r="r" b="b"/>
              <a:pathLst>
                <a:path w="51538" h="5511" extrusionOk="0">
                  <a:moveTo>
                    <a:pt x="18760" y="0"/>
                  </a:moveTo>
                  <a:cubicBezTo>
                    <a:pt x="13883" y="0"/>
                    <a:pt x="9161" y="929"/>
                    <a:pt x="4570" y="2647"/>
                  </a:cubicBezTo>
                  <a:cubicBezTo>
                    <a:pt x="3003" y="3214"/>
                    <a:pt x="1435" y="3881"/>
                    <a:pt x="1" y="4815"/>
                  </a:cubicBezTo>
                  <a:cubicBezTo>
                    <a:pt x="1535" y="4281"/>
                    <a:pt x="3003" y="3681"/>
                    <a:pt x="4537" y="3180"/>
                  </a:cubicBezTo>
                  <a:cubicBezTo>
                    <a:pt x="8573" y="1813"/>
                    <a:pt x="12676" y="912"/>
                    <a:pt x="16979" y="745"/>
                  </a:cubicBezTo>
                  <a:cubicBezTo>
                    <a:pt x="17444" y="731"/>
                    <a:pt x="17909" y="725"/>
                    <a:pt x="18373" y="725"/>
                  </a:cubicBezTo>
                  <a:cubicBezTo>
                    <a:pt x="22366" y="725"/>
                    <a:pt x="26314" y="1218"/>
                    <a:pt x="30289" y="1846"/>
                  </a:cubicBezTo>
                  <a:cubicBezTo>
                    <a:pt x="36226" y="2780"/>
                    <a:pt x="42164" y="3948"/>
                    <a:pt x="48102" y="5015"/>
                  </a:cubicBezTo>
                  <a:cubicBezTo>
                    <a:pt x="49069" y="5214"/>
                    <a:pt x="50012" y="5510"/>
                    <a:pt x="51014" y="5510"/>
                  </a:cubicBezTo>
                  <a:cubicBezTo>
                    <a:pt x="51186" y="5510"/>
                    <a:pt x="51361" y="5502"/>
                    <a:pt x="51537" y="5482"/>
                  </a:cubicBezTo>
                  <a:cubicBezTo>
                    <a:pt x="48502" y="4782"/>
                    <a:pt x="45466" y="4048"/>
                    <a:pt x="42397" y="3414"/>
                  </a:cubicBezTo>
                  <a:cubicBezTo>
                    <a:pt x="39062" y="2713"/>
                    <a:pt x="35693" y="2080"/>
                    <a:pt x="32324" y="1446"/>
                  </a:cubicBezTo>
                  <a:cubicBezTo>
                    <a:pt x="28454" y="712"/>
                    <a:pt x="24551" y="245"/>
                    <a:pt x="20615" y="45"/>
                  </a:cubicBezTo>
                  <a:cubicBezTo>
                    <a:pt x="19994" y="15"/>
                    <a:pt x="19376" y="0"/>
                    <a:pt x="18760" y="0"/>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8" name="Google Shape;835;p70">
              <a:extLst>
                <a:ext uri="{FF2B5EF4-FFF2-40B4-BE49-F238E27FC236}">
                  <a16:creationId xmlns:a16="http://schemas.microsoft.com/office/drawing/2014/main" id="{0A976EEB-077B-D66A-4E29-833BD69F704B}"/>
                </a:ext>
              </a:extLst>
            </p:cNvPr>
            <p:cNvSpPr/>
            <p:nvPr/>
          </p:nvSpPr>
          <p:spPr>
            <a:xfrm>
              <a:off x="6568025" y="3982950"/>
              <a:ext cx="803925" cy="105800"/>
            </a:xfrm>
            <a:custGeom>
              <a:avLst/>
              <a:gdLst/>
              <a:ahLst/>
              <a:cxnLst/>
              <a:rect l="l" t="t" r="r" b="b"/>
              <a:pathLst>
                <a:path w="32157" h="4232" extrusionOk="0">
                  <a:moveTo>
                    <a:pt x="18432" y="0"/>
                  </a:moveTo>
                  <a:cubicBezTo>
                    <a:pt x="12165" y="0"/>
                    <a:pt x="6004" y="1171"/>
                    <a:pt x="0" y="4231"/>
                  </a:cubicBezTo>
                  <a:cubicBezTo>
                    <a:pt x="6421" y="1536"/>
                    <a:pt x="12993" y="477"/>
                    <a:pt x="19656" y="477"/>
                  </a:cubicBezTo>
                  <a:cubicBezTo>
                    <a:pt x="23793" y="477"/>
                    <a:pt x="27965" y="885"/>
                    <a:pt x="32156" y="1563"/>
                  </a:cubicBezTo>
                  <a:cubicBezTo>
                    <a:pt x="27540" y="611"/>
                    <a:pt x="22958" y="0"/>
                    <a:pt x="18432" y="0"/>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9" name="Google Shape;836;p70">
              <a:extLst>
                <a:ext uri="{FF2B5EF4-FFF2-40B4-BE49-F238E27FC236}">
                  <a16:creationId xmlns:a16="http://schemas.microsoft.com/office/drawing/2014/main" id="{139DE49F-ACE6-A5F7-E10B-CA4EB9F91C3A}"/>
                </a:ext>
              </a:extLst>
            </p:cNvPr>
            <p:cNvSpPr/>
            <p:nvPr/>
          </p:nvSpPr>
          <p:spPr>
            <a:xfrm>
              <a:off x="6658075" y="4079275"/>
              <a:ext cx="633825" cy="61175"/>
            </a:xfrm>
            <a:custGeom>
              <a:avLst/>
              <a:gdLst/>
              <a:ahLst/>
              <a:cxnLst/>
              <a:rect l="l" t="t" r="r" b="b"/>
              <a:pathLst>
                <a:path w="25353" h="2447" extrusionOk="0">
                  <a:moveTo>
                    <a:pt x="13349" y="1"/>
                  </a:moveTo>
                  <a:cubicBezTo>
                    <a:pt x="8869" y="1"/>
                    <a:pt x="4416" y="663"/>
                    <a:pt x="1" y="2446"/>
                  </a:cubicBezTo>
                  <a:cubicBezTo>
                    <a:pt x="4691" y="970"/>
                    <a:pt x="9412" y="426"/>
                    <a:pt x="14154" y="426"/>
                  </a:cubicBezTo>
                  <a:cubicBezTo>
                    <a:pt x="17876" y="426"/>
                    <a:pt x="21611" y="761"/>
                    <a:pt x="25352" y="1246"/>
                  </a:cubicBezTo>
                  <a:cubicBezTo>
                    <a:pt x="21334" y="524"/>
                    <a:pt x="17331" y="1"/>
                    <a:pt x="13349" y="1"/>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0" name="Google Shape;837;p70">
              <a:extLst>
                <a:ext uri="{FF2B5EF4-FFF2-40B4-BE49-F238E27FC236}">
                  <a16:creationId xmlns:a16="http://schemas.microsoft.com/office/drawing/2014/main" id="{5D9F991C-48C7-0AE0-28AD-F2FE31D2340D}"/>
                </a:ext>
              </a:extLst>
            </p:cNvPr>
            <p:cNvSpPr/>
            <p:nvPr/>
          </p:nvSpPr>
          <p:spPr>
            <a:xfrm>
              <a:off x="4968550" y="3846625"/>
              <a:ext cx="867300" cy="134550"/>
            </a:xfrm>
            <a:custGeom>
              <a:avLst/>
              <a:gdLst/>
              <a:ahLst/>
              <a:cxnLst/>
              <a:rect l="l" t="t" r="r" b="b"/>
              <a:pathLst>
                <a:path w="34692" h="5382" extrusionOk="0">
                  <a:moveTo>
                    <a:pt x="34175" y="0"/>
                  </a:moveTo>
                  <a:cubicBezTo>
                    <a:pt x="34052" y="0"/>
                    <a:pt x="33924" y="11"/>
                    <a:pt x="33791" y="11"/>
                  </a:cubicBezTo>
                  <a:cubicBezTo>
                    <a:pt x="30689" y="11"/>
                    <a:pt x="27620" y="11"/>
                    <a:pt x="24518" y="344"/>
                  </a:cubicBezTo>
                  <a:cubicBezTo>
                    <a:pt x="21516" y="645"/>
                    <a:pt x="18547" y="1078"/>
                    <a:pt x="15611" y="1612"/>
                  </a:cubicBezTo>
                  <a:cubicBezTo>
                    <a:pt x="12042" y="2246"/>
                    <a:pt x="8540" y="3180"/>
                    <a:pt x="5004" y="3980"/>
                  </a:cubicBezTo>
                  <a:cubicBezTo>
                    <a:pt x="3336" y="4347"/>
                    <a:pt x="1668" y="4814"/>
                    <a:pt x="0" y="5248"/>
                  </a:cubicBezTo>
                  <a:cubicBezTo>
                    <a:pt x="134" y="5337"/>
                    <a:pt x="267" y="5381"/>
                    <a:pt x="391" y="5381"/>
                  </a:cubicBezTo>
                  <a:cubicBezTo>
                    <a:pt x="452" y="5381"/>
                    <a:pt x="512" y="5370"/>
                    <a:pt x="567" y="5348"/>
                  </a:cubicBezTo>
                  <a:cubicBezTo>
                    <a:pt x="6471" y="3947"/>
                    <a:pt x="12376" y="2679"/>
                    <a:pt x="18380" y="1812"/>
                  </a:cubicBezTo>
                  <a:cubicBezTo>
                    <a:pt x="22333" y="1227"/>
                    <a:pt x="26309" y="945"/>
                    <a:pt x="30288" y="945"/>
                  </a:cubicBezTo>
                  <a:cubicBezTo>
                    <a:pt x="31078" y="945"/>
                    <a:pt x="31867" y="956"/>
                    <a:pt x="32657" y="978"/>
                  </a:cubicBezTo>
                  <a:cubicBezTo>
                    <a:pt x="32724" y="945"/>
                    <a:pt x="32790" y="945"/>
                    <a:pt x="32824" y="945"/>
                  </a:cubicBezTo>
                  <a:cubicBezTo>
                    <a:pt x="33391" y="544"/>
                    <a:pt x="34125" y="544"/>
                    <a:pt x="34692" y="144"/>
                  </a:cubicBezTo>
                  <a:cubicBezTo>
                    <a:pt x="34531" y="24"/>
                    <a:pt x="34359" y="0"/>
                    <a:pt x="34175" y="0"/>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1" name="Google Shape;838;p70">
              <a:extLst>
                <a:ext uri="{FF2B5EF4-FFF2-40B4-BE49-F238E27FC236}">
                  <a16:creationId xmlns:a16="http://schemas.microsoft.com/office/drawing/2014/main" id="{EE351FB8-6D1F-E569-9B91-AFDCF68569B3}"/>
                </a:ext>
              </a:extLst>
            </p:cNvPr>
            <p:cNvSpPr/>
            <p:nvPr/>
          </p:nvSpPr>
          <p:spPr>
            <a:xfrm>
              <a:off x="5132000" y="4031975"/>
              <a:ext cx="656850" cy="60100"/>
            </a:xfrm>
            <a:custGeom>
              <a:avLst/>
              <a:gdLst/>
              <a:ahLst/>
              <a:cxnLst/>
              <a:rect l="l" t="t" r="r" b="b"/>
              <a:pathLst>
                <a:path w="26274" h="2404" extrusionOk="0">
                  <a:moveTo>
                    <a:pt x="21650" y="0"/>
                  </a:moveTo>
                  <a:cubicBezTo>
                    <a:pt x="19355" y="0"/>
                    <a:pt x="17052" y="131"/>
                    <a:pt x="14777" y="302"/>
                  </a:cubicBezTo>
                  <a:cubicBezTo>
                    <a:pt x="11775" y="502"/>
                    <a:pt x="8806" y="869"/>
                    <a:pt x="5838" y="1336"/>
                  </a:cubicBezTo>
                  <a:cubicBezTo>
                    <a:pt x="3903" y="1670"/>
                    <a:pt x="1935" y="1870"/>
                    <a:pt x="0" y="2404"/>
                  </a:cubicBezTo>
                  <a:cubicBezTo>
                    <a:pt x="6878" y="1534"/>
                    <a:pt x="13756" y="581"/>
                    <a:pt x="20700" y="581"/>
                  </a:cubicBezTo>
                  <a:cubicBezTo>
                    <a:pt x="22546" y="581"/>
                    <a:pt x="24396" y="649"/>
                    <a:pt x="26252" y="803"/>
                  </a:cubicBezTo>
                  <a:cubicBezTo>
                    <a:pt x="26273" y="212"/>
                    <a:pt x="26161" y="115"/>
                    <a:pt x="25941" y="115"/>
                  </a:cubicBezTo>
                  <a:cubicBezTo>
                    <a:pt x="25833" y="115"/>
                    <a:pt x="25699" y="138"/>
                    <a:pt x="25542" y="138"/>
                  </a:cubicBezTo>
                  <a:cubicBezTo>
                    <a:pt x="25513" y="138"/>
                    <a:pt x="25483" y="137"/>
                    <a:pt x="25452" y="135"/>
                  </a:cubicBezTo>
                  <a:cubicBezTo>
                    <a:pt x="24191" y="40"/>
                    <a:pt x="22921" y="0"/>
                    <a:pt x="21650" y="0"/>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2" name="Google Shape;839;p70">
              <a:extLst>
                <a:ext uri="{FF2B5EF4-FFF2-40B4-BE49-F238E27FC236}">
                  <a16:creationId xmlns:a16="http://schemas.microsoft.com/office/drawing/2014/main" id="{2BD3B15A-397F-30C7-733D-4C7D659EE2E1}"/>
                </a:ext>
              </a:extLst>
            </p:cNvPr>
            <p:cNvSpPr/>
            <p:nvPr/>
          </p:nvSpPr>
          <p:spPr>
            <a:xfrm>
              <a:off x="5222050" y="4120775"/>
              <a:ext cx="567100" cy="37175"/>
            </a:xfrm>
            <a:custGeom>
              <a:avLst/>
              <a:gdLst/>
              <a:ahLst/>
              <a:cxnLst/>
              <a:rect l="l" t="t" r="r" b="b"/>
              <a:pathLst>
                <a:path w="22684" h="1487" extrusionOk="0">
                  <a:moveTo>
                    <a:pt x="18213" y="0"/>
                  </a:moveTo>
                  <a:cubicBezTo>
                    <a:pt x="12110" y="0"/>
                    <a:pt x="6034" y="334"/>
                    <a:pt x="1" y="1487"/>
                  </a:cubicBezTo>
                  <a:cubicBezTo>
                    <a:pt x="5667" y="860"/>
                    <a:pt x="11333" y="497"/>
                    <a:pt x="17028" y="497"/>
                  </a:cubicBezTo>
                  <a:cubicBezTo>
                    <a:pt x="18910" y="497"/>
                    <a:pt x="20795" y="537"/>
                    <a:pt x="22684" y="620"/>
                  </a:cubicBezTo>
                  <a:cubicBezTo>
                    <a:pt x="22684" y="420"/>
                    <a:pt x="22684" y="253"/>
                    <a:pt x="22684" y="53"/>
                  </a:cubicBezTo>
                  <a:cubicBezTo>
                    <a:pt x="21192" y="20"/>
                    <a:pt x="19701" y="0"/>
                    <a:pt x="18213" y="0"/>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3" name="Google Shape;840;p70">
              <a:extLst>
                <a:ext uri="{FF2B5EF4-FFF2-40B4-BE49-F238E27FC236}">
                  <a16:creationId xmlns:a16="http://schemas.microsoft.com/office/drawing/2014/main" id="{B27CEC7E-DBA0-3355-A2BA-D8DE564D995F}"/>
                </a:ext>
              </a:extLst>
            </p:cNvPr>
            <p:cNvSpPr/>
            <p:nvPr/>
          </p:nvSpPr>
          <p:spPr>
            <a:xfrm>
              <a:off x="5318800" y="3954400"/>
              <a:ext cx="466175" cy="41775"/>
            </a:xfrm>
            <a:custGeom>
              <a:avLst/>
              <a:gdLst/>
              <a:ahLst/>
              <a:cxnLst/>
              <a:rect l="l" t="t" r="r" b="b"/>
              <a:pathLst>
                <a:path w="18647" h="1671" extrusionOk="0">
                  <a:moveTo>
                    <a:pt x="17861" y="0"/>
                  </a:moveTo>
                  <a:cubicBezTo>
                    <a:pt x="17756" y="0"/>
                    <a:pt x="17651" y="3"/>
                    <a:pt x="17546" y="3"/>
                  </a:cubicBezTo>
                  <a:cubicBezTo>
                    <a:pt x="17373" y="1"/>
                    <a:pt x="17201" y="1"/>
                    <a:pt x="17028" y="1"/>
                  </a:cubicBezTo>
                  <a:cubicBezTo>
                    <a:pt x="13468" y="1"/>
                    <a:pt x="9938" y="323"/>
                    <a:pt x="6438" y="737"/>
                  </a:cubicBezTo>
                  <a:cubicBezTo>
                    <a:pt x="4270" y="1004"/>
                    <a:pt x="2135" y="1370"/>
                    <a:pt x="0" y="1671"/>
                  </a:cubicBezTo>
                  <a:cubicBezTo>
                    <a:pt x="4939" y="1193"/>
                    <a:pt x="9856" y="567"/>
                    <a:pt x="14820" y="567"/>
                  </a:cubicBezTo>
                  <a:cubicBezTo>
                    <a:pt x="16092" y="567"/>
                    <a:pt x="17367" y="608"/>
                    <a:pt x="18647" y="703"/>
                  </a:cubicBezTo>
                  <a:cubicBezTo>
                    <a:pt x="18647" y="503"/>
                    <a:pt x="18647" y="303"/>
                    <a:pt x="18647" y="136"/>
                  </a:cubicBezTo>
                  <a:cubicBezTo>
                    <a:pt x="18385" y="17"/>
                    <a:pt x="18123" y="0"/>
                    <a:pt x="17861" y="0"/>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4" name="Google Shape;841;p70">
              <a:extLst>
                <a:ext uri="{FF2B5EF4-FFF2-40B4-BE49-F238E27FC236}">
                  <a16:creationId xmlns:a16="http://schemas.microsoft.com/office/drawing/2014/main" id="{52C7DFA8-1E47-A4E6-EA9A-6EB4DB3EDF4E}"/>
                </a:ext>
              </a:extLst>
            </p:cNvPr>
            <p:cNvSpPr/>
            <p:nvPr/>
          </p:nvSpPr>
          <p:spPr>
            <a:xfrm>
              <a:off x="6031800" y="3884400"/>
              <a:ext cx="217675" cy="149300"/>
            </a:xfrm>
            <a:custGeom>
              <a:avLst/>
              <a:gdLst/>
              <a:ahLst/>
              <a:cxnLst/>
              <a:rect l="l" t="t" r="r" b="b"/>
              <a:pathLst>
                <a:path w="8707" h="5972" extrusionOk="0">
                  <a:moveTo>
                    <a:pt x="201" y="1"/>
                  </a:moveTo>
                  <a:lnTo>
                    <a:pt x="201" y="1"/>
                  </a:lnTo>
                  <a:cubicBezTo>
                    <a:pt x="234" y="301"/>
                    <a:pt x="201" y="635"/>
                    <a:pt x="1" y="901"/>
                  </a:cubicBezTo>
                  <a:cubicBezTo>
                    <a:pt x="34" y="968"/>
                    <a:pt x="34" y="1035"/>
                    <a:pt x="34" y="1102"/>
                  </a:cubicBezTo>
                  <a:cubicBezTo>
                    <a:pt x="3403" y="1902"/>
                    <a:pt x="6172" y="3737"/>
                    <a:pt x="8707" y="5972"/>
                  </a:cubicBezTo>
                  <a:cubicBezTo>
                    <a:pt x="6605" y="2936"/>
                    <a:pt x="3636" y="1168"/>
                    <a:pt x="201" y="1"/>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5" name="Google Shape;842;p70">
              <a:extLst>
                <a:ext uri="{FF2B5EF4-FFF2-40B4-BE49-F238E27FC236}">
                  <a16:creationId xmlns:a16="http://schemas.microsoft.com/office/drawing/2014/main" id="{D7A7D17A-773F-44E7-7D3F-820CA91879F1}"/>
                </a:ext>
              </a:extLst>
            </p:cNvPr>
            <p:cNvSpPr/>
            <p:nvPr/>
          </p:nvSpPr>
          <p:spPr>
            <a:xfrm>
              <a:off x="5845000" y="4127100"/>
              <a:ext cx="140125" cy="31700"/>
            </a:xfrm>
            <a:custGeom>
              <a:avLst/>
              <a:gdLst/>
              <a:ahLst/>
              <a:cxnLst/>
              <a:rect l="l" t="t" r="r" b="b"/>
              <a:pathLst>
                <a:path w="5605" h="1268" extrusionOk="0">
                  <a:moveTo>
                    <a:pt x="1613" y="0"/>
                  </a:moveTo>
                  <a:cubicBezTo>
                    <a:pt x="1267" y="0"/>
                    <a:pt x="918" y="38"/>
                    <a:pt x="568" y="133"/>
                  </a:cubicBezTo>
                  <a:cubicBezTo>
                    <a:pt x="301" y="167"/>
                    <a:pt x="101" y="300"/>
                    <a:pt x="1" y="533"/>
                  </a:cubicBezTo>
                  <a:cubicBezTo>
                    <a:pt x="1869" y="767"/>
                    <a:pt x="3737" y="1034"/>
                    <a:pt x="5605" y="1267"/>
                  </a:cubicBezTo>
                  <a:cubicBezTo>
                    <a:pt x="5304" y="1034"/>
                    <a:pt x="5004" y="800"/>
                    <a:pt x="4704" y="533"/>
                  </a:cubicBezTo>
                  <a:cubicBezTo>
                    <a:pt x="4659" y="556"/>
                    <a:pt x="4617" y="565"/>
                    <a:pt x="4577" y="565"/>
                  </a:cubicBezTo>
                  <a:cubicBezTo>
                    <a:pt x="4442" y="565"/>
                    <a:pt x="4333" y="459"/>
                    <a:pt x="4204" y="433"/>
                  </a:cubicBezTo>
                  <a:cubicBezTo>
                    <a:pt x="3344" y="242"/>
                    <a:pt x="2485" y="0"/>
                    <a:pt x="1613" y="0"/>
                  </a:cubicBezTo>
                  <a:close/>
                </a:path>
              </a:pathLst>
            </a:custGeom>
            <a:solidFill>
              <a:srgbClr val="95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6" name="Google Shape;843;p70">
              <a:extLst>
                <a:ext uri="{FF2B5EF4-FFF2-40B4-BE49-F238E27FC236}">
                  <a16:creationId xmlns:a16="http://schemas.microsoft.com/office/drawing/2014/main" id="{B699BA01-CD1B-498B-94D4-34692D1B39D8}"/>
                </a:ext>
              </a:extLst>
            </p:cNvPr>
            <p:cNvSpPr/>
            <p:nvPr/>
          </p:nvSpPr>
          <p:spPr>
            <a:xfrm>
              <a:off x="5542275" y="2440275"/>
              <a:ext cx="2090700" cy="1606775"/>
            </a:xfrm>
            <a:custGeom>
              <a:avLst/>
              <a:gdLst/>
              <a:ahLst/>
              <a:cxnLst/>
              <a:rect l="l" t="t" r="r" b="b"/>
              <a:pathLst>
                <a:path w="83628" h="64271" extrusionOk="0">
                  <a:moveTo>
                    <a:pt x="17063" y="0"/>
                  </a:moveTo>
                  <a:cubicBezTo>
                    <a:pt x="16874" y="0"/>
                    <a:pt x="16663" y="70"/>
                    <a:pt x="16413" y="225"/>
                  </a:cubicBezTo>
                  <a:cubicBezTo>
                    <a:pt x="13344" y="2193"/>
                    <a:pt x="10242" y="4127"/>
                    <a:pt x="7139" y="6062"/>
                  </a:cubicBezTo>
                  <a:cubicBezTo>
                    <a:pt x="4771" y="7530"/>
                    <a:pt x="2369" y="9031"/>
                    <a:pt x="1" y="10499"/>
                  </a:cubicBezTo>
                  <a:cubicBezTo>
                    <a:pt x="1602" y="12000"/>
                    <a:pt x="3237" y="13501"/>
                    <a:pt x="4804" y="15035"/>
                  </a:cubicBezTo>
                  <a:cubicBezTo>
                    <a:pt x="7073" y="17237"/>
                    <a:pt x="9341" y="19472"/>
                    <a:pt x="11476" y="21807"/>
                  </a:cubicBezTo>
                  <a:cubicBezTo>
                    <a:pt x="13110" y="23608"/>
                    <a:pt x="14778" y="25376"/>
                    <a:pt x="16379" y="27177"/>
                  </a:cubicBezTo>
                  <a:cubicBezTo>
                    <a:pt x="19815" y="31113"/>
                    <a:pt x="23084" y="35183"/>
                    <a:pt x="26086" y="39486"/>
                  </a:cubicBezTo>
                  <a:cubicBezTo>
                    <a:pt x="28254" y="42588"/>
                    <a:pt x="30389" y="45724"/>
                    <a:pt x="31957" y="49193"/>
                  </a:cubicBezTo>
                  <a:cubicBezTo>
                    <a:pt x="33191" y="51895"/>
                    <a:pt x="33992" y="54664"/>
                    <a:pt x="34325" y="57599"/>
                  </a:cubicBezTo>
                  <a:cubicBezTo>
                    <a:pt x="34325" y="57833"/>
                    <a:pt x="34225" y="58199"/>
                    <a:pt x="34559" y="58266"/>
                  </a:cubicBezTo>
                  <a:lnTo>
                    <a:pt x="34559" y="64270"/>
                  </a:lnTo>
                  <a:cubicBezTo>
                    <a:pt x="36293" y="61869"/>
                    <a:pt x="37928" y="59634"/>
                    <a:pt x="39562" y="57366"/>
                  </a:cubicBezTo>
                  <a:cubicBezTo>
                    <a:pt x="39578" y="57367"/>
                    <a:pt x="39594" y="57367"/>
                    <a:pt x="39609" y="57367"/>
                  </a:cubicBezTo>
                  <a:cubicBezTo>
                    <a:pt x="39976" y="57367"/>
                    <a:pt x="40137" y="56988"/>
                    <a:pt x="40330" y="56732"/>
                  </a:cubicBezTo>
                  <a:cubicBezTo>
                    <a:pt x="43232" y="52896"/>
                    <a:pt x="46334" y="49226"/>
                    <a:pt x="49603" y="45690"/>
                  </a:cubicBezTo>
                  <a:cubicBezTo>
                    <a:pt x="53439" y="41521"/>
                    <a:pt x="57642" y="37751"/>
                    <a:pt x="62345" y="34583"/>
                  </a:cubicBezTo>
                  <a:lnTo>
                    <a:pt x="62345" y="34616"/>
                  </a:lnTo>
                  <a:cubicBezTo>
                    <a:pt x="63046" y="34082"/>
                    <a:pt x="63846" y="33715"/>
                    <a:pt x="64547" y="33215"/>
                  </a:cubicBezTo>
                  <a:cubicBezTo>
                    <a:pt x="69417" y="30046"/>
                    <a:pt x="74554" y="27377"/>
                    <a:pt x="79858" y="24976"/>
                  </a:cubicBezTo>
                  <a:cubicBezTo>
                    <a:pt x="79958" y="24942"/>
                    <a:pt x="80225" y="24809"/>
                    <a:pt x="80558" y="24642"/>
                  </a:cubicBezTo>
                  <a:cubicBezTo>
                    <a:pt x="81793" y="24008"/>
                    <a:pt x="82827" y="23541"/>
                    <a:pt x="83627" y="23208"/>
                  </a:cubicBezTo>
                  <a:lnTo>
                    <a:pt x="83627" y="23208"/>
                  </a:lnTo>
                  <a:cubicBezTo>
                    <a:pt x="82460" y="23541"/>
                    <a:pt x="80592" y="24142"/>
                    <a:pt x="78323" y="24842"/>
                  </a:cubicBezTo>
                  <a:cubicBezTo>
                    <a:pt x="76422" y="25409"/>
                    <a:pt x="73487" y="26310"/>
                    <a:pt x="69984" y="27544"/>
                  </a:cubicBezTo>
                  <a:cubicBezTo>
                    <a:pt x="58209" y="31781"/>
                    <a:pt x="49770" y="34883"/>
                    <a:pt x="42698" y="42121"/>
                  </a:cubicBezTo>
                  <a:cubicBezTo>
                    <a:pt x="40997" y="43889"/>
                    <a:pt x="38562" y="46725"/>
                    <a:pt x="36293" y="50794"/>
                  </a:cubicBezTo>
                  <a:cubicBezTo>
                    <a:pt x="36027" y="43255"/>
                    <a:pt x="35059" y="37118"/>
                    <a:pt x="34159" y="32781"/>
                  </a:cubicBezTo>
                  <a:cubicBezTo>
                    <a:pt x="33391" y="29012"/>
                    <a:pt x="32791" y="26177"/>
                    <a:pt x="31390" y="22407"/>
                  </a:cubicBezTo>
                  <a:cubicBezTo>
                    <a:pt x="29422" y="17137"/>
                    <a:pt x="26653" y="12300"/>
                    <a:pt x="23351" y="7730"/>
                  </a:cubicBezTo>
                  <a:cubicBezTo>
                    <a:pt x="21616" y="5328"/>
                    <a:pt x="19782" y="2927"/>
                    <a:pt x="17947" y="592"/>
                  </a:cubicBezTo>
                  <a:cubicBezTo>
                    <a:pt x="17668" y="227"/>
                    <a:pt x="17403" y="0"/>
                    <a:pt x="1706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7" name="Google Shape;844;p70">
              <a:extLst>
                <a:ext uri="{FF2B5EF4-FFF2-40B4-BE49-F238E27FC236}">
                  <a16:creationId xmlns:a16="http://schemas.microsoft.com/office/drawing/2014/main" id="{FD874E02-774C-F0AC-5352-AFBE7C73EF9D}"/>
                </a:ext>
              </a:extLst>
            </p:cNvPr>
            <p:cNvSpPr/>
            <p:nvPr/>
          </p:nvSpPr>
          <p:spPr>
            <a:xfrm>
              <a:off x="4916850" y="3048800"/>
              <a:ext cx="1384325" cy="812575"/>
            </a:xfrm>
            <a:custGeom>
              <a:avLst/>
              <a:gdLst/>
              <a:ahLst/>
              <a:cxnLst/>
              <a:rect l="l" t="t" r="r" b="b"/>
              <a:pathLst>
                <a:path w="55373" h="32503" extrusionOk="0">
                  <a:moveTo>
                    <a:pt x="21649" y="1"/>
                  </a:moveTo>
                  <a:cubicBezTo>
                    <a:pt x="21549" y="134"/>
                    <a:pt x="21482" y="268"/>
                    <a:pt x="21349" y="368"/>
                  </a:cubicBezTo>
                  <a:cubicBezTo>
                    <a:pt x="19914" y="1335"/>
                    <a:pt x="18547" y="2369"/>
                    <a:pt x="17179" y="3370"/>
                  </a:cubicBezTo>
                  <a:cubicBezTo>
                    <a:pt x="14077" y="5672"/>
                    <a:pt x="11275" y="8273"/>
                    <a:pt x="8439" y="10909"/>
                  </a:cubicBezTo>
                  <a:cubicBezTo>
                    <a:pt x="5637" y="13511"/>
                    <a:pt x="3002" y="16346"/>
                    <a:pt x="367" y="19148"/>
                  </a:cubicBezTo>
                  <a:cubicBezTo>
                    <a:pt x="200" y="19315"/>
                    <a:pt x="0" y="19481"/>
                    <a:pt x="0" y="19782"/>
                  </a:cubicBezTo>
                  <a:cubicBezTo>
                    <a:pt x="176" y="20016"/>
                    <a:pt x="428" y="20121"/>
                    <a:pt x="712" y="20121"/>
                  </a:cubicBezTo>
                  <a:cubicBezTo>
                    <a:pt x="752" y="20121"/>
                    <a:pt x="793" y="20119"/>
                    <a:pt x="834" y="20115"/>
                  </a:cubicBezTo>
                  <a:cubicBezTo>
                    <a:pt x="893" y="20113"/>
                    <a:pt x="953" y="20112"/>
                    <a:pt x="1012" y="20112"/>
                  </a:cubicBezTo>
                  <a:cubicBezTo>
                    <a:pt x="1849" y="20112"/>
                    <a:pt x="2661" y="20320"/>
                    <a:pt x="3503" y="20382"/>
                  </a:cubicBezTo>
                  <a:cubicBezTo>
                    <a:pt x="7105" y="20649"/>
                    <a:pt x="10674" y="20983"/>
                    <a:pt x="14244" y="21316"/>
                  </a:cubicBezTo>
                  <a:cubicBezTo>
                    <a:pt x="18280" y="21683"/>
                    <a:pt x="22283" y="22083"/>
                    <a:pt x="26285" y="22617"/>
                  </a:cubicBezTo>
                  <a:cubicBezTo>
                    <a:pt x="31623" y="23284"/>
                    <a:pt x="36960" y="24185"/>
                    <a:pt x="42163" y="25619"/>
                  </a:cubicBezTo>
                  <a:cubicBezTo>
                    <a:pt x="45766" y="26620"/>
                    <a:pt x="49269" y="27888"/>
                    <a:pt x="52271" y="30223"/>
                  </a:cubicBezTo>
                  <a:cubicBezTo>
                    <a:pt x="52971" y="30790"/>
                    <a:pt x="53572" y="31457"/>
                    <a:pt x="54239" y="32091"/>
                  </a:cubicBezTo>
                  <a:cubicBezTo>
                    <a:pt x="54401" y="32253"/>
                    <a:pt x="54629" y="32503"/>
                    <a:pt x="54852" y="32503"/>
                  </a:cubicBezTo>
                  <a:cubicBezTo>
                    <a:pt x="54904" y="32503"/>
                    <a:pt x="54955" y="32489"/>
                    <a:pt x="55006" y="32457"/>
                  </a:cubicBezTo>
                  <a:cubicBezTo>
                    <a:pt x="55373" y="32191"/>
                    <a:pt x="55106" y="31824"/>
                    <a:pt x="54973" y="31523"/>
                  </a:cubicBezTo>
                  <a:cubicBezTo>
                    <a:pt x="54706" y="30990"/>
                    <a:pt x="54406" y="30456"/>
                    <a:pt x="54039" y="30022"/>
                  </a:cubicBezTo>
                  <a:cubicBezTo>
                    <a:pt x="53905" y="29889"/>
                    <a:pt x="53772" y="29756"/>
                    <a:pt x="53638" y="29655"/>
                  </a:cubicBezTo>
                  <a:cubicBezTo>
                    <a:pt x="53605" y="29522"/>
                    <a:pt x="53538" y="29422"/>
                    <a:pt x="53505" y="29355"/>
                  </a:cubicBezTo>
                  <a:cubicBezTo>
                    <a:pt x="51036" y="25319"/>
                    <a:pt x="48134" y="21616"/>
                    <a:pt x="44899" y="18181"/>
                  </a:cubicBezTo>
                  <a:cubicBezTo>
                    <a:pt x="42731" y="15846"/>
                    <a:pt x="40462" y="13611"/>
                    <a:pt x="38027" y="11576"/>
                  </a:cubicBezTo>
                  <a:cubicBezTo>
                    <a:pt x="34558" y="8674"/>
                    <a:pt x="30955" y="6005"/>
                    <a:pt x="27253" y="3437"/>
                  </a:cubicBezTo>
                  <a:cubicBezTo>
                    <a:pt x="26252" y="2770"/>
                    <a:pt x="25251" y="2069"/>
                    <a:pt x="24251" y="1402"/>
                  </a:cubicBezTo>
                  <a:cubicBezTo>
                    <a:pt x="24251" y="1469"/>
                    <a:pt x="24251" y="1535"/>
                    <a:pt x="24217" y="1602"/>
                  </a:cubicBezTo>
                  <a:cubicBezTo>
                    <a:pt x="23517" y="835"/>
                    <a:pt x="22716" y="201"/>
                    <a:pt x="21649" y="1"/>
                  </a:cubicBezTo>
                  <a:close/>
                </a:path>
              </a:pathLst>
            </a:custGeom>
            <a:solidFill>
              <a:srgbClr val="F7F7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8" name="Google Shape;845;p70">
              <a:extLst>
                <a:ext uri="{FF2B5EF4-FFF2-40B4-BE49-F238E27FC236}">
                  <a16:creationId xmlns:a16="http://schemas.microsoft.com/office/drawing/2014/main" id="{EBDBC069-638B-96E9-1C19-762398D246CC}"/>
                </a:ext>
              </a:extLst>
            </p:cNvPr>
            <p:cNvSpPr/>
            <p:nvPr/>
          </p:nvSpPr>
          <p:spPr>
            <a:xfrm>
              <a:off x="4636650" y="3556550"/>
              <a:ext cx="1722075" cy="527425"/>
            </a:xfrm>
            <a:custGeom>
              <a:avLst/>
              <a:gdLst/>
              <a:ahLst/>
              <a:cxnLst/>
              <a:rect l="l" t="t" r="r" b="b"/>
              <a:pathLst>
                <a:path w="68883" h="21097" extrusionOk="0">
                  <a:moveTo>
                    <a:pt x="14942" y="1"/>
                  </a:moveTo>
                  <a:cubicBezTo>
                    <a:pt x="14743" y="1"/>
                    <a:pt x="14552" y="46"/>
                    <a:pt x="14377" y="206"/>
                  </a:cubicBezTo>
                  <a:cubicBezTo>
                    <a:pt x="14377" y="406"/>
                    <a:pt x="14277" y="572"/>
                    <a:pt x="14143" y="706"/>
                  </a:cubicBezTo>
                  <a:cubicBezTo>
                    <a:pt x="11542" y="3341"/>
                    <a:pt x="9140" y="6143"/>
                    <a:pt x="6671" y="8912"/>
                  </a:cubicBezTo>
                  <a:cubicBezTo>
                    <a:pt x="4437" y="11447"/>
                    <a:pt x="2135" y="13949"/>
                    <a:pt x="0" y="16617"/>
                  </a:cubicBezTo>
                  <a:cubicBezTo>
                    <a:pt x="3536" y="16217"/>
                    <a:pt x="7038" y="15550"/>
                    <a:pt x="10541" y="14883"/>
                  </a:cubicBezTo>
                  <a:cubicBezTo>
                    <a:pt x="16612" y="13682"/>
                    <a:pt x="22650" y="12314"/>
                    <a:pt x="28687" y="11080"/>
                  </a:cubicBezTo>
                  <a:cubicBezTo>
                    <a:pt x="32857" y="10246"/>
                    <a:pt x="37060" y="9646"/>
                    <a:pt x="41296" y="9379"/>
                  </a:cubicBezTo>
                  <a:cubicBezTo>
                    <a:pt x="42267" y="9325"/>
                    <a:pt x="43240" y="9298"/>
                    <a:pt x="44214" y="9298"/>
                  </a:cubicBezTo>
                  <a:cubicBezTo>
                    <a:pt x="46856" y="9298"/>
                    <a:pt x="49505" y="9498"/>
                    <a:pt x="52137" y="9913"/>
                  </a:cubicBezTo>
                  <a:cubicBezTo>
                    <a:pt x="55740" y="10480"/>
                    <a:pt x="59142" y="11580"/>
                    <a:pt x="62078" y="13782"/>
                  </a:cubicBezTo>
                  <a:cubicBezTo>
                    <a:pt x="64579" y="15650"/>
                    <a:pt x="66581" y="17852"/>
                    <a:pt x="67715" y="20787"/>
                  </a:cubicBezTo>
                  <a:cubicBezTo>
                    <a:pt x="67814" y="21023"/>
                    <a:pt x="67970" y="21097"/>
                    <a:pt x="68144" y="21097"/>
                  </a:cubicBezTo>
                  <a:cubicBezTo>
                    <a:pt x="68264" y="21097"/>
                    <a:pt x="68393" y="21061"/>
                    <a:pt x="68516" y="21020"/>
                  </a:cubicBezTo>
                  <a:cubicBezTo>
                    <a:pt x="68849" y="20820"/>
                    <a:pt x="68883" y="20487"/>
                    <a:pt x="68849" y="20120"/>
                  </a:cubicBezTo>
                  <a:cubicBezTo>
                    <a:pt x="68749" y="19453"/>
                    <a:pt x="68682" y="18752"/>
                    <a:pt x="68349" y="18118"/>
                  </a:cubicBezTo>
                  <a:cubicBezTo>
                    <a:pt x="68215" y="17918"/>
                    <a:pt x="68115" y="17718"/>
                    <a:pt x="68015" y="17518"/>
                  </a:cubicBezTo>
                  <a:cubicBezTo>
                    <a:pt x="67348" y="14382"/>
                    <a:pt x="65513" y="11947"/>
                    <a:pt x="63078" y="9913"/>
                  </a:cubicBezTo>
                  <a:cubicBezTo>
                    <a:pt x="60977" y="8178"/>
                    <a:pt x="58408" y="7144"/>
                    <a:pt x="55840" y="6243"/>
                  </a:cubicBezTo>
                  <a:cubicBezTo>
                    <a:pt x="50503" y="4409"/>
                    <a:pt x="44999" y="3408"/>
                    <a:pt x="39462" y="2641"/>
                  </a:cubicBezTo>
                  <a:cubicBezTo>
                    <a:pt x="36559" y="2240"/>
                    <a:pt x="33624" y="1873"/>
                    <a:pt x="30689" y="1640"/>
                  </a:cubicBezTo>
                  <a:cubicBezTo>
                    <a:pt x="27686" y="1406"/>
                    <a:pt x="24684" y="1073"/>
                    <a:pt x="21649" y="773"/>
                  </a:cubicBezTo>
                  <a:cubicBezTo>
                    <a:pt x="20664" y="744"/>
                    <a:pt x="19679" y="550"/>
                    <a:pt x="18674" y="550"/>
                  </a:cubicBezTo>
                  <a:cubicBezTo>
                    <a:pt x="18488" y="550"/>
                    <a:pt x="18301" y="557"/>
                    <a:pt x="18113" y="572"/>
                  </a:cubicBezTo>
                  <a:cubicBezTo>
                    <a:pt x="18113" y="572"/>
                    <a:pt x="18113" y="572"/>
                    <a:pt x="18113" y="606"/>
                  </a:cubicBezTo>
                  <a:cubicBezTo>
                    <a:pt x="18080" y="572"/>
                    <a:pt x="18080" y="506"/>
                    <a:pt x="18046" y="472"/>
                  </a:cubicBezTo>
                  <a:cubicBezTo>
                    <a:pt x="17246" y="172"/>
                    <a:pt x="16412" y="206"/>
                    <a:pt x="15611" y="72"/>
                  </a:cubicBezTo>
                  <a:cubicBezTo>
                    <a:pt x="15385" y="55"/>
                    <a:pt x="15159" y="1"/>
                    <a:pt x="14942" y="1"/>
                  </a:cubicBezTo>
                  <a:close/>
                </a:path>
              </a:pathLst>
            </a:custGeom>
            <a:solidFill>
              <a:srgbClr val="F7F7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9" name="Google Shape;846;p70">
              <a:extLst>
                <a:ext uri="{FF2B5EF4-FFF2-40B4-BE49-F238E27FC236}">
                  <a16:creationId xmlns:a16="http://schemas.microsoft.com/office/drawing/2014/main" id="{501A90E8-4446-5C6E-C7A0-98A656D0B10B}"/>
                </a:ext>
              </a:extLst>
            </p:cNvPr>
            <p:cNvSpPr/>
            <p:nvPr/>
          </p:nvSpPr>
          <p:spPr>
            <a:xfrm>
              <a:off x="5317950" y="2758600"/>
              <a:ext cx="1082475" cy="1322650"/>
            </a:xfrm>
            <a:custGeom>
              <a:avLst/>
              <a:gdLst/>
              <a:ahLst/>
              <a:cxnLst/>
              <a:rect l="l" t="t" r="r" b="b"/>
              <a:pathLst>
                <a:path w="43299" h="52906" extrusionOk="0">
                  <a:moveTo>
                    <a:pt x="11109" y="1"/>
                  </a:moveTo>
                  <a:cubicBezTo>
                    <a:pt x="11109" y="1"/>
                    <a:pt x="11042" y="34"/>
                    <a:pt x="11009" y="34"/>
                  </a:cubicBezTo>
                  <a:cubicBezTo>
                    <a:pt x="10909" y="267"/>
                    <a:pt x="10742" y="434"/>
                    <a:pt x="10508" y="534"/>
                  </a:cubicBezTo>
                  <a:cubicBezTo>
                    <a:pt x="6806" y="2536"/>
                    <a:pt x="3403" y="5004"/>
                    <a:pt x="1" y="7473"/>
                  </a:cubicBezTo>
                  <a:cubicBezTo>
                    <a:pt x="268" y="7873"/>
                    <a:pt x="701" y="8106"/>
                    <a:pt x="1102" y="8340"/>
                  </a:cubicBezTo>
                  <a:cubicBezTo>
                    <a:pt x="7506" y="12409"/>
                    <a:pt x="13877" y="16579"/>
                    <a:pt x="19948" y="21216"/>
                  </a:cubicBezTo>
                  <a:cubicBezTo>
                    <a:pt x="23885" y="24251"/>
                    <a:pt x="27487" y="27654"/>
                    <a:pt x="30756" y="31423"/>
                  </a:cubicBezTo>
                  <a:cubicBezTo>
                    <a:pt x="34025" y="35192"/>
                    <a:pt x="36961" y="39162"/>
                    <a:pt x="39329" y="43565"/>
                  </a:cubicBezTo>
                  <a:cubicBezTo>
                    <a:pt x="40763" y="46267"/>
                    <a:pt x="42031" y="49036"/>
                    <a:pt x="42164" y="52171"/>
                  </a:cubicBezTo>
                  <a:cubicBezTo>
                    <a:pt x="42164" y="52471"/>
                    <a:pt x="42131" y="52905"/>
                    <a:pt x="42665" y="52905"/>
                  </a:cubicBezTo>
                  <a:cubicBezTo>
                    <a:pt x="42998" y="52705"/>
                    <a:pt x="42998" y="52338"/>
                    <a:pt x="43065" y="52038"/>
                  </a:cubicBezTo>
                  <a:cubicBezTo>
                    <a:pt x="43298" y="50737"/>
                    <a:pt x="43232" y="49469"/>
                    <a:pt x="43165" y="48168"/>
                  </a:cubicBezTo>
                  <a:cubicBezTo>
                    <a:pt x="43098" y="47902"/>
                    <a:pt x="42998" y="47635"/>
                    <a:pt x="42931" y="47368"/>
                  </a:cubicBezTo>
                  <a:cubicBezTo>
                    <a:pt x="42998" y="43832"/>
                    <a:pt x="42264" y="40396"/>
                    <a:pt x="40863" y="37127"/>
                  </a:cubicBezTo>
                  <a:cubicBezTo>
                    <a:pt x="38795" y="32257"/>
                    <a:pt x="35626" y="28087"/>
                    <a:pt x="32491" y="23851"/>
                  </a:cubicBezTo>
                  <a:cubicBezTo>
                    <a:pt x="29956" y="20415"/>
                    <a:pt x="27287" y="17079"/>
                    <a:pt x="24485" y="13877"/>
                  </a:cubicBezTo>
                  <a:cubicBezTo>
                    <a:pt x="22017" y="11042"/>
                    <a:pt x="19515" y="8240"/>
                    <a:pt x="16813" y="5638"/>
                  </a:cubicBezTo>
                  <a:cubicBezTo>
                    <a:pt x="15879" y="4637"/>
                    <a:pt x="14945" y="3603"/>
                    <a:pt x="13877" y="2736"/>
                  </a:cubicBezTo>
                  <a:cubicBezTo>
                    <a:pt x="13911" y="2703"/>
                    <a:pt x="13911" y="2669"/>
                    <a:pt x="13911" y="2636"/>
                  </a:cubicBezTo>
                  <a:cubicBezTo>
                    <a:pt x="13244" y="1502"/>
                    <a:pt x="12176" y="734"/>
                    <a:pt x="11109" y="1"/>
                  </a:cubicBezTo>
                  <a:close/>
                </a:path>
              </a:pathLst>
            </a:custGeom>
            <a:solidFill>
              <a:srgbClr val="F7F7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40" name="Google Shape;847;p70">
              <a:extLst>
                <a:ext uri="{FF2B5EF4-FFF2-40B4-BE49-F238E27FC236}">
                  <a16:creationId xmlns:a16="http://schemas.microsoft.com/office/drawing/2014/main" id="{676F43FF-905E-171B-4327-96B0D533A8B2}"/>
                </a:ext>
              </a:extLst>
            </p:cNvPr>
            <p:cNvSpPr/>
            <p:nvPr/>
          </p:nvSpPr>
          <p:spPr>
            <a:xfrm>
              <a:off x="6401225" y="3495475"/>
              <a:ext cx="1623700" cy="595800"/>
            </a:xfrm>
            <a:custGeom>
              <a:avLst/>
              <a:gdLst/>
              <a:ahLst/>
              <a:cxnLst/>
              <a:rect l="l" t="t" r="r" b="b"/>
              <a:pathLst>
                <a:path w="64948" h="23832" extrusionOk="0">
                  <a:moveTo>
                    <a:pt x="31296" y="1"/>
                  </a:moveTo>
                  <a:cubicBezTo>
                    <a:pt x="29430" y="1"/>
                    <a:pt x="27569" y="92"/>
                    <a:pt x="25719" y="414"/>
                  </a:cubicBezTo>
                  <a:cubicBezTo>
                    <a:pt x="22417" y="947"/>
                    <a:pt x="19281" y="1848"/>
                    <a:pt x="16312" y="3416"/>
                  </a:cubicBezTo>
                  <a:cubicBezTo>
                    <a:pt x="16079" y="3549"/>
                    <a:pt x="14711" y="4517"/>
                    <a:pt x="14678" y="4517"/>
                  </a:cubicBezTo>
                  <a:cubicBezTo>
                    <a:pt x="14444" y="4750"/>
                    <a:pt x="14211" y="4917"/>
                    <a:pt x="14011" y="5150"/>
                  </a:cubicBezTo>
                  <a:cubicBezTo>
                    <a:pt x="12310" y="7185"/>
                    <a:pt x="10575" y="9153"/>
                    <a:pt x="8907" y="11221"/>
                  </a:cubicBezTo>
                  <a:cubicBezTo>
                    <a:pt x="6906" y="13757"/>
                    <a:pt x="4904" y="16325"/>
                    <a:pt x="3103" y="19060"/>
                  </a:cubicBezTo>
                  <a:cubicBezTo>
                    <a:pt x="1935" y="20495"/>
                    <a:pt x="901" y="22062"/>
                    <a:pt x="1" y="23730"/>
                  </a:cubicBezTo>
                  <a:cubicBezTo>
                    <a:pt x="65" y="23795"/>
                    <a:pt x="144" y="23832"/>
                    <a:pt x="227" y="23832"/>
                  </a:cubicBezTo>
                  <a:cubicBezTo>
                    <a:pt x="273" y="23832"/>
                    <a:pt x="320" y="23821"/>
                    <a:pt x="368" y="23797"/>
                  </a:cubicBezTo>
                  <a:cubicBezTo>
                    <a:pt x="635" y="23430"/>
                    <a:pt x="868" y="22996"/>
                    <a:pt x="1168" y="22663"/>
                  </a:cubicBezTo>
                  <a:cubicBezTo>
                    <a:pt x="3503" y="20161"/>
                    <a:pt x="6172" y="18193"/>
                    <a:pt x="9274" y="16759"/>
                  </a:cubicBezTo>
                  <a:cubicBezTo>
                    <a:pt x="13677" y="14724"/>
                    <a:pt x="18347" y="13790"/>
                    <a:pt x="23151" y="13456"/>
                  </a:cubicBezTo>
                  <a:cubicBezTo>
                    <a:pt x="23801" y="13390"/>
                    <a:pt x="24452" y="13356"/>
                    <a:pt x="25102" y="13356"/>
                  </a:cubicBezTo>
                  <a:cubicBezTo>
                    <a:pt x="25752" y="13356"/>
                    <a:pt x="26403" y="13390"/>
                    <a:pt x="27053" y="13456"/>
                  </a:cubicBezTo>
                  <a:cubicBezTo>
                    <a:pt x="29021" y="13456"/>
                    <a:pt x="30956" y="13690"/>
                    <a:pt x="32891" y="13823"/>
                  </a:cubicBezTo>
                  <a:cubicBezTo>
                    <a:pt x="36827" y="14057"/>
                    <a:pt x="40630" y="14957"/>
                    <a:pt x="44499" y="15591"/>
                  </a:cubicBezTo>
                  <a:cubicBezTo>
                    <a:pt x="46334" y="15891"/>
                    <a:pt x="48135" y="16492"/>
                    <a:pt x="50036" y="16659"/>
                  </a:cubicBezTo>
                  <a:cubicBezTo>
                    <a:pt x="50804" y="16959"/>
                    <a:pt x="51638" y="16992"/>
                    <a:pt x="52472" y="17126"/>
                  </a:cubicBezTo>
                  <a:cubicBezTo>
                    <a:pt x="56608" y="17926"/>
                    <a:pt x="60777" y="18593"/>
                    <a:pt x="64947" y="19060"/>
                  </a:cubicBezTo>
                  <a:cubicBezTo>
                    <a:pt x="64880" y="18693"/>
                    <a:pt x="64680" y="18427"/>
                    <a:pt x="64480" y="18160"/>
                  </a:cubicBezTo>
                  <a:cubicBezTo>
                    <a:pt x="61645" y="13923"/>
                    <a:pt x="58743" y="9754"/>
                    <a:pt x="55974" y="5484"/>
                  </a:cubicBezTo>
                  <a:cubicBezTo>
                    <a:pt x="55140" y="4150"/>
                    <a:pt x="54073" y="3516"/>
                    <a:pt x="52638" y="3182"/>
                  </a:cubicBezTo>
                  <a:cubicBezTo>
                    <a:pt x="48936" y="2248"/>
                    <a:pt x="45233" y="1514"/>
                    <a:pt x="41497" y="914"/>
                  </a:cubicBezTo>
                  <a:cubicBezTo>
                    <a:pt x="39329" y="580"/>
                    <a:pt x="37161" y="180"/>
                    <a:pt x="34992" y="80"/>
                  </a:cubicBezTo>
                  <a:cubicBezTo>
                    <a:pt x="33760" y="40"/>
                    <a:pt x="32527" y="1"/>
                    <a:pt x="31296" y="1"/>
                  </a:cubicBezTo>
                  <a:close/>
                </a:path>
              </a:pathLst>
            </a:custGeom>
            <a:solidFill>
              <a:srgbClr val="F6F7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41" name="Google Shape;848;p70">
              <a:extLst>
                <a:ext uri="{FF2B5EF4-FFF2-40B4-BE49-F238E27FC236}">
                  <a16:creationId xmlns:a16="http://schemas.microsoft.com/office/drawing/2014/main" id="{AAC4BA90-04DD-BEB8-70BF-AF393E2C6FE5}"/>
                </a:ext>
              </a:extLst>
            </p:cNvPr>
            <p:cNvSpPr/>
            <p:nvPr/>
          </p:nvSpPr>
          <p:spPr>
            <a:xfrm>
              <a:off x="5859175" y="4099775"/>
              <a:ext cx="103425" cy="42225"/>
            </a:xfrm>
            <a:custGeom>
              <a:avLst/>
              <a:gdLst/>
              <a:ahLst/>
              <a:cxnLst/>
              <a:rect l="l" t="t" r="r" b="b"/>
              <a:pathLst>
                <a:path w="4137" h="1689" extrusionOk="0">
                  <a:moveTo>
                    <a:pt x="1928" y="0"/>
                  </a:moveTo>
                  <a:cubicBezTo>
                    <a:pt x="1848" y="0"/>
                    <a:pt x="1762" y="27"/>
                    <a:pt x="1668" y="92"/>
                  </a:cubicBezTo>
                  <a:cubicBezTo>
                    <a:pt x="1135" y="526"/>
                    <a:pt x="468" y="726"/>
                    <a:pt x="1" y="1226"/>
                  </a:cubicBezTo>
                  <a:cubicBezTo>
                    <a:pt x="334" y="1293"/>
                    <a:pt x="668" y="1360"/>
                    <a:pt x="1001" y="1360"/>
                  </a:cubicBezTo>
                  <a:cubicBezTo>
                    <a:pt x="1867" y="1360"/>
                    <a:pt x="2688" y="1689"/>
                    <a:pt x="3537" y="1689"/>
                  </a:cubicBezTo>
                  <a:cubicBezTo>
                    <a:pt x="3735" y="1689"/>
                    <a:pt x="3935" y="1671"/>
                    <a:pt x="4137" y="1626"/>
                  </a:cubicBezTo>
                  <a:cubicBezTo>
                    <a:pt x="3603" y="1193"/>
                    <a:pt x="3036" y="759"/>
                    <a:pt x="2469" y="292"/>
                  </a:cubicBezTo>
                  <a:cubicBezTo>
                    <a:pt x="2301" y="172"/>
                    <a:pt x="2133" y="0"/>
                    <a:pt x="1928" y="0"/>
                  </a:cubicBezTo>
                  <a:close/>
                </a:path>
              </a:pathLst>
            </a:custGeom>
            <a:solidFill>
              <a:srgbClr val="CDB0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42" name="Google Shape;849;p70">
              <a:extLst>
                <a:ext uri="{FF2B5EF4-FFF2-40B4-BE49-F238E27FC236}">
                  <a16:creationId xmlns:a16="http://schemas.microsoft.com/office/drawing/2014/main" id="{425DEF60-48D6-A544-553A-BA576FF2DC90}"/>
                </a:ext>
              </a:extLst>
            </p:cNvPr>
            <p:cNvSpPr/>
            <p:nvPr/>
          </p:nvSpPr>
          <p:spPr>
            <a:xfrm>
              <a:off x="4913500" y="2945400"/>
              <a:ext cx="1508600" cy="1140000"/>
            </a:xfrm>
            <a:custGeom>
              <a:avLst/>
              <a:gdLst/>
              <a:ahLst/>
              <a:cxnLst/>
              <a:rect l="l" t="t" r="r" b="b"/>
              <a:pathLst>
                <a:path w="60344" h="45600" extrusionOk="0">
                  <a:moveTo>
                    <a:pt x="16179" y="1"/>
                  </a:moveTo>
                  <a:lnTo>
                    <a:pt x="16179" y="1"/>
                  </a:lnTo>
                  <a:cubicBezTo>
                    <a:pt x="28855" y="10208"/>
                    <a:pt x="45033" y="17747"/>
                    <a:pt x="55107" y="36527"/>
                  </a:cubicBezTo>
                  <a:cubicBezTo>
                    <a:pt x="48135" y="27454"/>
                    <a:pt x="18581" y="24885"/>
                    <a:pt x="1" y="24285"/>
                  </a:cubicBezTo>
                  <a:lnTo>
                    <a:pt x="1" y="24285"/>
                  </a:lnTo>
                  <a:cubicBezTo>
                    <a:pt x="9574" y="26786"/>
                    <a:pt x="47034" y="24518"/>
                    <a:pt x="55507" y="38928"/>
                  </a:cubicBezTo>
                  <a:cubicBezTo>
                    <a:pt x="57141" y="40897"/>
                    <a:pt x="56908" y="44366"/>
                    <a:pt x="57909" y="45600"/>
                  </a:cubicBezTo>
                  <a:cubicBezTo>
                    <a:pt x="60344" y="30589"/>
                    <a:pt x="31223" y="8307"/>
                    <a:pt x="16179" y="1"/>
                  </a:cubicBezTo>
                  <a:close/>
                </a:path>
              </a:pathLst>
            </a:custGeom>
            <a:solidFill>
              <a:srgbClr val="AD96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43" name="Google Shape;850;p70">
              <a:extLst>
                <a:ext uri="{FF2B5EF4-FFF2-40B4-BE49-F238E27FC236}">
                  <a16:creationId xmlns:a16="http://schemas.microsoft.com/office/drawing/2014/main" id="{7DAE484A-0E37-46E9-E1BF-71E270E8B688}"/>
                </a:ext>
              </a:extLst>
            </p:cNvPr>
            <p:cNvSpPr/>
            <p:nvPr/>
          </p:nvSpPr>
          <p:spPr>
            <a:xfrm>
              <a:off x="5538200" y="2705250"/>
              <a:ext cx="1562725" cy="1385775"/>
            </a:xfrm>
            <a:custGeom>
              <a:avLst/>
              <a:gdLst/>
              <a:ahLst/>
              <a:cxnLst/>
              <a:rect l="l" t="t" r="r" b="b"/>
              <a:pathLst>
                <a:path w="62509" h="55431" extrusionOk="0">
                  <a:moveTo>
                    <a:pt x="318" y="0"/>
                  </a:moveTo>
                  <a:cubicBezTo>
                    <a:pt x="0" y="0"/>
                    <a:pt x="1205" y="1412"/>
                    <a:pt x="1665" y="1668"/>
                  </a:cubicBezTo>
                  <a:cubicBezTo>
                    <a:pt x="10872" y="11675"/>
                    <a:pt x="35956" y="32990"/>
                    <a:pt x="34055" y="53605"/>
                  </a:cubicBezTo>
                  <a:cubicBezTo>
                    <a:pt x="33758" y="54868"/>
                    <a:pt x="33754" y="55430"/>
                    <a:pt x="34017" y="55430"/>
                  </a:cubicBezTo>
                  <a:cubicBezTo>
                    <a:pt x="35614" y="55430"/>
                    <a:pt x="47069" y="34640"/>
                    <a:pt x="62508" y="23984"/>
                  </a:cubicBezTo>
                  <a:lnTo>
                    <a:pt x="62508" y="23984"/>
                  </a:lnTo>
                  <a:cubicBezTo>
                    <a:pt x="53335" y="29688"/>
                    <a:pt x="46230" y="38461"/>
                    <a:pt x="39725" y="46767"/>
                  </a:cubicBezTo>
                  <a:cubicBezTo>
                    <a:pt x="38303" y="47352"/>
                    <a:pt x="35434" y="53000"/>
                    <a:pt x="34923" y="53000"/>
                  </a:cubicBezTo>
                  <a:cubicBezTo>
                    <a:pt x="34823" y="53000"/>
                    <a:pt x="34813" y="52784"/>
                    <a:pt x="34922" y="52270"/>
                  </a:cubicBezTo>
                  <a:cubicBezTo>
                    <a:pt x="36523" y="36159"/>
                    <a:pt x="17810" y="16612"/>
                    <a:pt x="1098" y="467"/>
                  </a:cubicBezTo>
                  <a:cubicBezTo>
                    <a:pt x="654" y="132"/>
                    <a:pt x="415" y="0"/>
                    <a:pt x="318" y="0"/>
                  </a:cubicBezTo>
                  <a:close/>
                </a:path>
              </a:pathLst>
            </a:custGeom>
            <a:solidFill>
              <a:srgbClr val="92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grpSp>
      <p:pic>
        <p:nvPicPr>
          <p:cNvPr id="131" name="Picture 130">
            <a:extLst>
              <a:ext uri="{FF2B5EF4-FFF2-40B4-BE49-F238E27FC236}">
                <a16:creationId xmlns:a16="http://schemas.microsoft.com/office/drawing/2014/main" id="{E5B56FCC-8E05-85B3-A44A-F3E8735E161A}"/>
              </a:ext>
            </a:extLst>
          </p:cNvPr>
          <p:cNvPicPr>
            <a:picLocks noChangeAspect="1"/>
          </p:cNvPicPr>
          <p:nvPr/>
        </p:nvPicPr>
        <p:blipFill>
          <a:blip r:embed="rId3"/>
          <a:stretch>
            <a:fillRect/>
          </a:stretch>
        </p:blipFill>
        <p:spPr>
          <a:xfrm>
            <a:off x="412898" y="4613737"/>
            <a:ext cx="2983005" cy="2128695"/>
          </a:xfrm>
          <a:prstGeom prst="rect">
            <a:avLst/>
          </a:prstGeom>
        </p:spPr>
      </p:pic>
    </p:spTree>
    <p:extLst>
      <p:ext uri="{BB962C8B-B14F-4D97-AF65-F5344CB8AC3E}">
        <p14:creationId xmlns:p14="http://schemas.microsoft.com/office/powerpoint/2010/main" val="4661818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矩形 20">
            <a:extLst>
              <a:ext uri="{FF2B5EF4-FFF2-40B4-BE49-F238E27FC236}">
                <a16:creationId xmlns:a16="http://schemas.microsoft.com/office/drawing/2014/main" id="{B5143E91-737E-A428-4FC4-BDBDC7D54463}"/>
              </a:ext>
            </a:extLst>
          </p:cNvPr>
          <p:cNvSpPr/>
          <p:nvPr/>
        </p:nvSpPr>
        <p:spPr>
          <a:xfrm>
            <a:off x="213360" y="198120"/>
            <a:ext cx="11795759" cy="6477001"/>
          </a:xfrm>
          <a:prstGeom prst="rect">
            <a:avLst/>
          </a:prstGeom>
          <a:blipFill>
            <a:blip r:embed="rId3"/>
            <a:stretch>
              <a:fillRect/>
            </a:stretch>
          </a:blipFill>
          <a:ln w="12700">
            <a:noFill/>
            <a:miter lim="800000"/>
          </a:ln>
          <a:effectLst>
            <a:outerShdw blurRad="190500" dist="1016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3" name="Group 2">
            <a:extLst>
              <a:ext uri="{FF2B5EF4-FFF2-40B4-BE49-F238E27FC236}">
                <a16:creationId xmlns:a16="http://schemas.microsoft.com/office/drawing/2014/main" id="{851CB0EC-C311-FB4A-6DA8-D46B5BFC6A26}"/>
              </a:ext>
            </a:extLst>
          </p:cNvPr>
          <p:cNvGrpSpPr/>
          <p:nvPr/>
        </p:nvGrpSpPr>
        <p:grpSpPr>
          <a:xfrm>
            <a:off x="1778915" y="1043108"/>
            <a:ext cx="9247057" cy="4902090"/>
            <a:chOff x="1452011" y="619825"/>
            <a:chExt cx="15639893" cy="8662884"/>
          </a:xfrm>
        </p:grpSpPr>
        <p:sp>
          <p:nvSpPr>
            <p:cNvPr id="7" name="Freeform 3">
              <a:extLst>
                <a:ext uri="{FF2B5EF4-FFF2-40B4-BE49-F238E27FC236}">
                  <a16:creationId xmlns:a16="http://schemas.microsoft.com/office/drawing/2014/main" id="{F11824B8-42E0-E194-044A-5B72C7FF5C97}"/>
                </a:ext>
              </a:extLst>
            </p:cNvPr>
            <p:cNvSpPr/>
            <p:nvPr/>
          </p:nvSpPr>
          <p:spPr>
            <a:xfrm rot="21040862">
              <a:off x="1711814" y="1807000"/>
              <a:ext cx="2862465" cy="3308132"/>
            </a:xfrm>
            <a:custGeom>
              <a:avLst/>
              <a:gdLst/>
              <a:ahLst/>
              <a:cxnLst/>
              <a:rect l="l" t="t" r="r" b="b"/>
              <a:pathLst>
                <a:path w="4624308" h="4624308">
                  <a:moveTo>
                    <a:pt x="0" y="0"/>
                  </a:moveTo>
                  <a:lnTo>
                    <a:pt x="4624307" y="0"/>
                  </a:lnTo>
                  <a:lnTo>
                    <a:pt x="4624307" y="4624308"/>
                  </a:lnTo>
                  <a:lnTo>
                    <a:pt x="0" y="462430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8" name="Freeform 4">
              <a:extLst>
                <a:ext uri="{FF2B5EF4-FFF2-40B4-BE49-F238E27FC236}">
                  <a16:creationId xmlns:a16="http://schemas.microsoft.com/office/drawing/2014/main" id="{BF150C24-858C-D227-734A-CFA29CC94506}"/>
                </a:ext>
              </a:extLst>
            </p:cNvPr>
            <p:cNvSpPr/>
            <p:nvPr/>
          </p:nvSpPr>
          <p:spPr>
            <a:xfrm rot="817586">
              <a:off x="13417501" y="5602021"/>
              <a:ext cx="3674403" cy="3674403"/>
            </a:xfrm>
            <a:custGeom>
              <a:avLst/>
              <a:gdLst/>
              <a:ahLst/>
              <a:cxnLst/>
              <a:rect l="l" t="t" r="r" b="b"/>
              <a:pathLst>
                <a:path w="3674403" h="3674403">
                  <a:moveTo>
                    <a:pt x="0" y="0"/>
                  </a:moveTo>
                  <a:lnTo>
                    <a:pt x="3674403" y="0"/>
                  </a:lnTo>
                  <a:lnTo>
                    <a:pt x="3674403" y="3674403"/>
                  </a:lnTo>
                  <a:lnTo>
                    <a:pt x="0" y="367440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微软雅黑"/>
                <a:cs typeface="+mn-cs"/>
              </a:endParaRPr>
            </a:p>
          </p:txBody>
        </p:sp>
        <p:grpSp>
          <p:nvGrpSpPr>
            <p:cNvPr id="9" name="Group 5">
              <a:extLst>
                <a:ext uri="{FF2B5EF4-FFF2-40B4-BE49-F238E27FC236}">
                  <a16:creationId xmlns:a16="http://schemas.microsoft.com/office/drawing/2014/main" id="{0B6CCFEF-D7CA-B7B5-3674-F0ED9373DF38}"/>
                </a:ext>
              </a:extLst>
            </p:cNvPr>
            <p:cNvGrpSpPr/>
            <p:nvPr/>
          </p:nvGrpSpPr>
          <p:grpSpPr>
            <a:xfrm>
              <a:off x="2305772" y="2396800"/>
              <a:ext cx="13676457" cy="5253039"/>
              <a:chOff x="0" y="0"/>
              <a:chExt cx="5065354" cy="1945570"/>
            </a:xfrm>
          </p:grpSpPr>
          <p:sp>
            <p:nvSpPr>
              <p:cNvPr id="17" name="Freeform 6">
                <a:extLst>
                  <a:ext uri="{FF2B5EF4-FFF2-40B4-BE49-F238E27FC236}">
                    <a16:creationId xmlns:a16="http://schemas.microsoft.com/office/drawing/2014/main" id="{A85409B6-EE9E-8021-C6D2-BAC96BF140CC}"/>
                  </a:ext>
                </a:extLst>
              </p:cNvPr>
              <p:cNvSpPr/>
              <p:nvPr/>
            </p:nvSpPr>
            <p:spPr>
              <a:xfrm>
                <a:off x="0" y="0"/>
                <a:ext cx="5065354" cy="1945570"/>
              </a:xfrm>
              <a:custGeom>
                <a:avLst/>
                <a:gdLst/>
                <a:ahLst/>
                <a:cxnLst/>
                <a:rect l="l" t="t" r="r" b="b"/>
                <a:pathLst>
                  <a:path w="5065354" h="1945570">
                    <a:moveTo>
                      <a:pt x="0" y="0"/>
                    </a:moveTo>
                    <a:lnTo>
                      <a:pt x="5065354" y="0"/>
                    </a:lnTo>
                    <a:lnTo>
                      <a:pt x="5065354" y="1945570"/>
                    </a:lnTo>
                    <a:lnTo>
                      <a:pt x="0" y="1945570"/>
                    </a:lnTo>
                    <a:close/>
                  </a:path>
                </a:pathLst>
              </a:custGeom>
              <a:solidFill>
                <a:srgbClr val="FFFFFF"/>
              </a:solidFill>
              <a:ln w="19050" cap="sq">
                <a:solidFill>
                  <a:srgbClr val="000000"/>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18" name="TextBox 7">
                <a:extLst>
                  <a:ext uri="{FF2B5EF4-FFF2-40B4-BE49-F238E27FC236}">
                    <a16:creationId xmlns:a16="http://schemas.microsoft.com/office/drawing/2014/main" id="{E540CC80-E84E-29DA-4456-46FC757F52B9}"/>
                  </a:ext>
                </a:extLst>
              </p:cNvPr>
              <p:cNvSpPr txBox="1"/>
              <p:nvPr/>
            </p:nvSpPr>
            <p:spPr>
              <a:xfrm>
                <a:off x="0" y="9525"/>
                <a:ext cx="5065354" cy="1936045"/>
              </a:xfrm>
              <a:prstGeom prst="rect">
                <a:avLst/>
              </a:prstGeom>
            </p:spPr>
            <p:txBody>
              <a:bodyPr lIns="50800" tIns="50800" rIns="50800" bIns="50800" rtlCol="0" anchor="ctr"/>
              <a:lstStyle/>
              <a:p>
                <a:pPr marL="0" marR="0" lvl="0" indent="0" algn="ctr" defTabSz="914400" rtl="0" eaLnBrk="1" fontAlgn="auto" latinLnBrk="0" hangingPunct="1">
                  <a:lnSpc>
                    <a:spcPts val="154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微软雅黑"/>
                  <a:cs typeface="+mn-cs"/>
                </a:endParaRPr>
              </a:p>
            </p:txBody>
          </p:sp>
        </p:grpSp>
        <p:sp>
          <p:nvSpPr>
            <p:cNvPr id="10" name="Freeform 8">
              <a:extLst>
                <a:ext uri="{FF2B5EF4-FFF2-40B4-BE49-F238E27FC236}">
                  <a16:creationId xmlns:a16="http://schemas.microsoft.com/office/drawing/2014/main" id="{36F32B40-50F2-EC1A-F690-93FAAC803F8D}"/>
                </a:ext>
              </a:extLst>
            </p:cNvPr>
            <p:cNvSpPr/>
            <p:nvPr/>
          </p:nvSpPr>
          <p:spPr>
            <a:xfrm rot="1537641">
              <a:off x="13841866" y="6016968"/>
              <a:ext cx="2476025" cy="3265741"/>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12" name="Freeform 9">
              <a:extLst>
                <a:ext uri="{FF2B5EF4-FFF2-40B4-BE49-F238E27FC236}">
                  <a16:creationId xmlns:a16="http://schemas.microsoft.com/office/drawing/2014/main" id="{BF3E0336-EC20-F64E-9E6A-7DBB60512037}"/>
                </a:ext>
              </a:extLst>
            </p:cNvPr>
            <p:cNvSpPr/>
            <p:nvPr/>
          </p:nvSpPr>
          <p:spPr>
            <a:xfrm rot="231885">
              <a:off x="1452011" y="619825"/>
              <a:ext cx="2204024" cy="2547175"/>
            </a:xfrm>
            <a:custGeom>
              <a:avLst/>
              <a:gdLst/>
              <a:ahLst/>
              <a:cxnLst/>
              <a:rect l="l" t="t" r="r" b="b"/>
              <a:pathLst>
                <a:path w="3560597" h="3560597">
                  <a:moveTo>
                    <a:pt x="0" y="0"/>
                  </a:moveTo>
                  <a:lnTo>
                    <a:pt x="3560598" y="0"/>
                  </a:lnTo>
                  <a:lnTo>
                    <a:pt x="3560598" y="3560597"/>
                  </a:lnTo>
                  <a:lnTo>
                    <a:pt x="0" y="3560597"/>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13" name="Freeform 10">
              <a:extLst>
                <a:ext uri="{FF2B5EF4-FFF2-40B4-BE49-F238E27FC236}">
                  <a16:creationId xmlns:a16="http://schemas.microsoft.com/office/drawing/2014/main" id="{2E6519C6-9D89-5CC5-2415-2BEAD1A5EB1F}"/>
                </a:ext>
              </a:extLst>
            </p:cNvPr>
            <p:cNvSpPr/>
            <p:nvPr/>
          </p:nvSpPr>
          <p:spPr>
            <a:xfrm>
              <a:off x="7989737" y="2071507"/>
              <a:ext cx="2308526" cy="650585"/>
            </a:xfrm>
            <a:custGeom>
              <a:avLst/>
              <a:gdLst/>
              <a:ahLst/>
              <a:cxnLst/>
              <a:rect l="l" t="t" r="r" b="b"/>
              <a:pathLst>
                <a:path w="2308526" h="650585">
                  <a:moveTo>
                    <a:pt x="0" y="0"/>
                  </a:moveTo>
                  <a:lnTo>
                    <a:pt x="2308526" y="0"/>
                  </a:lnTo>
                  <a:lnTo>
                    <a:pt x="2308526" y="650585"/>
                  </a:lnTo>
                  <a:lnTo>
                    <a:pt x="0" y="650585"/>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14" name="Freeform 12">
              <a:extLst>
                <a:ext uri="{FF2B5EF4-FFF2-40B4-BE49-F238E27FC236}">
                  <a16:creationId xmlns:a16="http://schemas.microsoft.com/office/drawing/2014/main" id="{96054E95-EF84-FD9D-2741-3127922123D9}"/>
                </a:ext>
              </a:extLst>
            </p:cNvPr>
            <p:cNvSpPr/>
            <p:nvPr/>
          </p:nvSpPr>
          <p:spPr>
            <a:xfrm rot="4483766">
              <a:off x="4585313" y="7165650"/>
              <a:ext cx="1488229" cy="2470090"/>
            </a:xfrm>
            <a:custGeom>
              <a:avLst/>
              <a:gdLst/>
              <a:ahLst/>
              <a:cxnLst/>
              <a:rect l="l" t="t" r="r" b="b"/>
              <a:pathLst>
                <a:path w="1488229" h="2470090">
                  <a:moveTo>
                    <a:pt x="0" y="0"/>
                  </a:moveTo>
                  <a:lnTo>
                    <a:pt x="1488229" y="0"/>
                  </a:lnTo>
                  <a:lnTo>
                    <a:pt x="1488229" y="2470089"/>
                  </a:lnTo>
                  <a:lnTo>
                    <a:pt x="0" y="2470089"/>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15" name="Freeform 13">
              <a:extLst>
                <a:ext uri="{FF2B5EF4-FFF2-40B4-BE49-F238E27FC236}">
                  <a16:creationId xmlns:a16="http://schemas.microsoft.com/office/drawing/2014/main" id="{5214ECF1-9100-01E6-33C4-EDE40079E95D}"/>
                </a:ext>
              </a:extLst>
            </p:cNvPr>
            <p:cNvSpPr/>
            <p:nvPr/>
          </p:nvSpPr>
          <p:spPr>
            <a:xfrm rot="4928744">
              <a:off x="14255174" y="651625"/>
              <a:ext cx="669226" cy="2839765"/>
            </a:xfrm>
            <a:custGeom>
              <a:avLst/>
              <a:gdLst/>
              <a:ahLst/>
              <a:cxnLst/>
              <a:rect l="l" t="t" r="r" b="b"/>
              <a:pathLst>
                <a:path w="669226" h="2839765">
                  <a:moveTo>
                    <a:pt x="0" y="0"/>
                  </a:moveTo>
                  <a:lnTo>
                    <a:pt x="669227" y="0"/>
                  </a:lnTo>
                  <a:lnTo>
                    <a:pt x="669227" y="2839765"/>
                  </a:lnTo>
                  <a:lnTo>
                    <a:pt x="0" y="2839765"/>
                  </a:lnTo>
                  <a:lnTo>
                    <a:pt x="0" y="0"/>
                  </a:lnTo>
                  <a:close/>
                </a:path>
              </a:pathLst>
            </a:custGeom>
            <a:blipFill>
              <a:blip r:embed="rId16">
                <a:extLst>
                  <a:ext uri="{96DAC541-7B7A-43D3-8B79-37D633B846F1}">
                    <asvg:svgBlip xmlns="" xmlns:asvg="http://schemas.microsoft.com/office/drawing/2016/SVG/main" r:embed="rId17"/>
                  </a:ext>
                </a:extLst>
              </a:blip>
              <a:stretch>
                <a:fillRect t="-19117" r="-2590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16" name="Freeform 14">
              <a:extLst>
                <a:ext uri="{FF2B5EF4-FFF2-40B4-BE49-F238E27FC236}">
                  <a16:creationId xmlns:a16="http://schemas.microsoft.com/office/drawing/2014/main" id="{EC01386F-C181-EB39-D1BD-53815361B748}"/>
                </a:ext>
              </a:extLst>
            </p:cNvPr>
            <p:cNvSpPr/>
            <p:nvPr/>
          </p:nvSpPr>
          <p:spPr>
            <a:xfrm>
              <a:off x="14938152" y="1546001"/>
              <a:ext cx="1814524" cy="1814524"/>
            </a:xfrm>
            <a:custGeom>
              <a:avLst/>
              <a:gdLst/>
              <a:ahLst/>
              <a:cxnLst/>
              <a:rect l="l" t="t" r="r" b="b"/>
              <a:pathLst>
                <a:path w="1814524" h="1814524">
                  <a:moveTo>
                    <a:pt x="0" y="0"/>
                  </a:moveTo>
                  <a:lnTo>
                    <a:pt x="1814524" y="0"/>
                  </a:lnTo>
                  <a:lnTo>
                    <a:pt x="1814524" y="1814524"/>
                  </a:lnTo>
                  <a:lnTo>
                    <a:pt x="0" y="1814524"/>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微软雅黑"/>
                <a:cs typeface="+mn-cs"/>
              </a:endParaRPr>
            </a:p>
          </p:txBody>
        </p:sp>
      </p:grpSp>
      <p:grpSp>
        <p:nvGrpSpPr>
          <p:cNvPr id="19" name="Google Shape;49;p15">
            <a:extLst>
              <a:ext uri="{FF2B5EF4-FFF2-40B4-BE49-F238E27FC236}">
                <a16:creationId xmlns:a16="http://schemas.microsoft.com/office/drawing/2014/main" id="{D729DE35-C87A-26E3-545E-F16712171F1E}"/>
              </a:ext>
            </a:extLst>
          </p:cNvPr>
          <p:cNvGrpSpPr/>
          <p:nvPr/>
        </p:nvGrpSpPr>
        <p:grpSpPr>
          <a:xfrm>
            <a:off x="128363" y="3200401"/>
            <a:ext cx="3516880" cy="3730924"/>
            <a:chOff x="457200" y="1608525"/>
            <a:chExt cx="3653750" cy="3648425"/>
          </a:xfrm>
        </p:grpSpPr>
        <p:sp>
          <p:nvSpPr>
            <p:cNvPr id="20" name="Google Shape;50;p15">
              <a:extLst>
                <a:ext uri="{FF2B5EF4-FFF2-40B4-BE49-F238E27FC236}">
                  <a16:creationId xmlns:a16="http://schemas.microsoft.com/office/drawing/2014/main" id="{8E980658-277C-D3F2-E5C7-9E6A6342651F}"/>
                </a:ext>
              </a:extLst>
            </p:cNvPr>
            <p:cNvSpPr/>
            <p:nvPr/>
          </p:nvSpPr>
          <p:spPr>
            <a:xfrm>
              <a:off x="3417025" y="2852325"/>
              <a:ext cx="693925" cy="761250"/>
            </a:xfrm>
            <a:custGeom>
              <a:avLst/>
              <a:gdLst/>
              <a:ahLst/>
              <a:cxnLst/>
              <a:rect l="l" t="t" r="r" b="b"/>
              <a:pathLst>
                <a:path w="27757" h="30450" extrusionOk="0">
                  <a:moveTo>
                    <a:pt x="18171" y="0"/>
                  </a:moveTo>
                  <a:lnTo>
                    <a:pt x="18079" y="21"/>
                  </a:lnTo>
                  <a:lnTo>
                    <a:pt x="17988" y="41"/>
                  </a:lnTo>
                  <a:lnTo>
                    <a:pt x="17887" y="92"/>
                  </a:lnTo>
                  <a:lnTo>
                    <a:pt x="17796" y="142"/>
                  </a:lnTo>
                  <a:lnTo>
                    <a:pt x="17695" y="213"/>
                  </a:lnTo>
                  <a:lnTo>
                    <a:pt x="17594" y="294"/>
                  </a:lnTo>
                  <a:lnTo>
                    <a:pt x="17482" y="385"/>
                  </a:lnTo>
                  <a:lnTo>
                    <a:pt x="17381" y="486"/>
                  </a:lnTo>
                  <a:lnTo>
                    <a:pt x="17158" y="719"/>
                  </a:lnTo>
                  <a:lnTo>
                    <a:pt x="16936" y="982"/>
                  </a:lnTo>
                  <a:lnTo>
                    <a:pt x="16703" y="1296"/>
                  </a:lnTo>
                  <a:lnTo>
                    <a:pt x="16470" y="1630"/>
                  </a:lnTo>
                  <a:lnTo>
                    <a:pt x="16227" y="1995"/>
                  </a:lnTo>
                  <a:lnTo>
                    <a:pt x="15994" y="2389"/>
                  </a:lnTo>
                  <a:lnTo>
                    <a:pt x="15751" y="2794"/>
                  </a:lnTo>
                  <a:lnTo>
                    <a:pt x="15508" y="3219"/>
                  </a:lnTo>
                  <a:lnTo>
                    <a:pt x="15022" y="4110"/>
                  </a:lnTo>
                  <a:lnTo>
                    <a:pt x="14547" y="5021"/>
                  </a:lnTo>
                  <a:lnTo>
                    <a:pt x="14091" y="5922"/>
                  </a:lnTo>
                  <a:lnTo>
                    <a:pt x="13251" y="7613"/>
                  </a:lnTo>
                  <a:lnTo>
                    <a:pt x="12887" y="8341"/>
                  </a:lnTo>
                  <a:lnTo>
                    <a:pt x="12573" y="8939"/>
                  </a:lnTo>
                  <a:lnTo>
                    <a:pt x="12431" y="9192"/>
                  </a:lnTo>
                  <a:lnTo>
                    <a:pt x="12310" y="9394"/>
                  </a:lnTo>
                  <a:lnTo>
                    <a:pt x="12198" y="9566"/>
                  </a:lnTo>
                  <a:lnTo>
                    <a:pt x="12107" y="9678"/>
                  </a:lnTo>
                  <a:lnTo>
                    <a:pt x="12026" y="9708"/>
                  </a:lnTo>
                  <a:lnTo>
                    <a:pt x="11955" y="9728"/>
                  </a:lnTo>
                  <a:lnTo>
                    <a:pt x="11884" y="9738"/>
                  </a:lnTo>
                  <a:lnTo>
                    <a:pt x="11814" y="9738"/>
                  </a:lnTo>
                  <a:lnTo>
                    <a:pt x="11753" y="9728"/>
                  </a:lnTo>
                  <a:lnTo>
                    <a:pt x="11692" y="9718"/>
                  </a:lnTo>
                  <a:lnTo>
                    <a:pt x="11631" y="9698"/>
                  </a:lnTo>
                  <a:lnTo>
                    <a:pt x="11581" y="9667"/>
                  </a:lnTo>
                  <a:lnTo>
                    <a:pt x="11530" y="9637"/>
                  </a:lnTo>
                  <a:lnTo>
                    <a:pt x="11480" y="9597"/>
                  </a:lnTo>
                  <a:lnTo>
                    <a:pt x="11439" y="9546"/>
                  </a:lnTo>
                  <a:lnTo>
                    <a:pt x="11399" y="9495"/>
                  </a:lnTo>
                  <a:lnTo>
                    <a:pt x="11318" y="9374"/>
                  </a:lnTo>
                  <a:lnTo>
                    <a:pt x="11257" y="9242"/>
                  </a:lnTo>
                  <a:lnTo>
                    <a:pt x="11196" y="9080"/>
                  </a:lnTo>
                  <a:lnTo>
                    <a:pt x="11146" y="8898"/>
                  </a:lnTo>
                  <a:lnTo>
                    <a:pt x="11105" y="8716"/>
                  </a:lnTo>
                  <a:lnTo>
                    <a:pt x="11065" y="8513"/>
                  </a:lnTo>
                  <a:lnTo>
                    <a:pt x="11004" y="8078"/>
                  </a:lnTo>
                  <a:lnTo>
                    <a:pt x="10953" y="7623"/>
                  </a:lnTo>
                  <a:lnTo>
                    <a:pt x="10903" y="7167"/>
                  </a:lnTo>
                  <a:lnTo>
                    <a:pt x="10852" y="6712"/>
                  </a:lnTo>
                  <a:lnTo>
                    <a:pt x="10791" y="6287"/>
                  </a:lnTo>
                  <a:lnTo>
                    <a:pt x="10751" y="6084"/>
                  </a:lnTo>
                  <a:lnTo>
                    <a:pt x="10700" y="5902"/>
                  </a:lnTo>
                  <a:lnTo>
                    <a:pt x="10650" y="5730"/>
                  </a:lnTo>
                  <a:lnTo>
                    <a:pt x="10579" y="5578"/>
                  </a:lnTo>
                  <a:lnTo>
                    <a:pt x="10508" y="5446"/>
                  </a:lnTo>
                  <a:lnTo>
                    <a:pt x="10427" y="5335"/>
                  </a:lnTo>
                  <a:lnTo>
                    <a:pt x="10386" y="5284"/>
                  </a:lnTo>
                  <a:lnTo>
                    <a:pt x="10336" y="5244"/>
                  </a:lnTo>
                  <a:lnTo>
                    <a:pt x="10285" y="5214"/>
                  </a:lnTo>
                  <a:lnTo>
                    <a:pt x="10224" y="5183"/>
                  </a:lnTo>
                  <a:lnTo>
                    <a:pt x="10174" y="5153"/>
                  </a:lnTo>
                  <a:lnTo>
                    <a:pt x="10113" y="5143"/>
                  </a:lnTo>
                  <a:lnTo>
                    <a:pt x="10042" y="5133"/>
                  </a:lnTo>
                  <a:lnTo>
                    <a:pt x="9971" y="5133"/>
                  </a:lnTo>
                  <a:lnTo>
                    <a:pt x="9921" y="5143"/>
                  </a:lnTo>
                  <a:lnTo>
                    <a:pt x="9860" y="5153"/>
                  </a:lnTo>
                  <a:lnTo>
                    <a:pt x="9809" y="5183"/>
                  </a:lnTo>
                  <a:lnTo>
                    <a:pt x="9749" y="5214"/>
                  </a:lnTo>
                  <a:lnTo>
                    <a:pt x="9698" y="5254"/>
                  </a:lnTo>
                  <a:lnTo>
                    <a:pt x="9647" y="5295"/>
                  </a:lnTo>
                  <a:lnTo>
                    <a:pt x="9546" y="5406"/>
                  </a:lnTo>
                  <a:lnTo>
                    <a:pt x="9455" y="5537"/>
                  </a:lnTo>
                  <a:lnTo>
                    <a:pt x="9364" y="5699"/>
                  </a:lnTo>
                  <a:lnTo>
                    <a:pt x="9273" y="5892"/>
                  </a:lnTo>
                  <a:lnTo>
                    <a:pt x="9192" y="6094"/>
                  </a:lnTo>
                  <a:lnTo>
                    <a:pt x="9111" y="6317"/>
                  </a:lnTo>
                  <a:lnTo>
                    <a:pt x="9040" y="6560"/>
                  </a:lnTo>
                  <a:lnTo>
                    <a:pt x="8959" y="6823"/>
                  </a:lnTo>
                  <a:lnTo>
                    <a:pt x="8898" y="7086"/>
                  </a:lnTo>
                  <a:lnTo>
                    <a:pt x="8838" y="7380"/>
                  </a:lnTo>
                  <a:lnTo>
                    <a:pt x="8777" y="7673"/>
                  </a:lnTo>
                  <a:lnTo>
                    <a:pt x="8665" y="8291"/>
                  </a:lnTo>
                  <a:lnTo>
                    <a:pt x="8574" y="8929"/>
                  </a:lnTo>
                  <a:lnTo>
                    <a:pt x="8493" y="9576"/>
                  </a:lnTo>
                  <a:lnTo>
                    <a:pt x="8423" y="10224"/>
                  </a:lnTo>
                  <a:lnTo>
                    <a:pt x="8372" y="10852"/>
                  </a:lnTo>
                  <a:lnTo>
                    <a:pt x="8331" y="11449"/>
                  </a:lnTo>
                  <a:lnTo>
                    <a:pt x="8311" y="12006"/>
                  </a:lnTo>
                  <a:lnTo>
                    <a:pt x="8291" y="12492"/>
                  </a:lnTo>
                  <a:lnTo>
                    <a:pt x="8291" y="12917"/>
                  </a:lnTo>
                  <a:lnTo>
                    <a:pt x="8291" y="13190"/>
                  </a:lnTo>
                  <a:lnTo>
                    <a:pt x="8271" y="13463"/>
                  </a:lnTo>
                  <a:lnTo>
                    <a:pt x="8240" y="13737"/>
                  </a:lnTo>
                  <a:lnTo>
                    <a:pt x="8200" y="14010"/>
                  </a:lnTo>
                  <a:lnTo>
                    <a:pt x="8149" y="14283"/>
                  </a:lnTo>
                  <a:lnTo>
                    <a:pt x="8078" y="14547"/>
                  </a:lnTo>
                  <a:lnTo>
                    <a:pt x="8008" y="14820"/>
                  </a:lnTo>
                  <a:lnTo>
                    <a:pt x="7927" y="15083"/>
                  </a:lnTo>
                  <a:lnTo>
                    <a:pt x="7835" y="15346"/>
                  </a:lnTo>
                  <a:lnTo>
                    <a:pt x="7724" y="15609"/>
                  </a:lnTo>
                  <a:lnTo>
                    <a:pt x="7613" y="15862"/>
                  </a:lnTo>
                  <a:lnTo>
                    <a:pt x="7491" y="16126"/>
                  </a:lnTo>
                  <a:lnTo>
                    <a:pt x="7370" y="16379"/>
                  </a:lnTo>
                  <a:lnTo>
                    <a:pt x="7228" y="16632"/>
                  </a:lnTo>
                  <a:lnTo>
                    <a:pt x="7086" y="16885"/>
                  </a:lnTo>
                  <a:lnTo>
                    <a:pt x="6935" y="17138"/>
                  </a:lnTo>
                  <a:lnTo>
                    <a:pt x="6783" y="17381"/>
                  </a:lnTo>
                  <a:lnTo>
                    <a:pt x="6621" y="17624"/>
                  </a:lnTo>
                  <a:lnTo>
                    <a:pt x="6277" y="18110"/>
                  </a:lnTo>
                  <a:lnTo>
                    <a:pt x="5922" y="18585"/>
                  </a:lnTo>
                  <a:lnTo>
                    <a:pt x="5548" y="19041"/>
                  </a:lnTo>
                  <a:lnTo>
                    <a:pt x="5163" y="19486"/>
                  </a:lnTo>
                  <a:lnTo>
                    <a:pt x="4768" y="19922"/>
                  </a:lnTo>
                  <a:lnTo>
                    <a:pt x="4374" y="20347"/>
                  </a:lnTo>
                  <a:lnTo>
                    <a:pt x="3969" y="20762"/>
                  </a:lnTo>
                  <a:lnTo>
                    <a:pt x="3564" y="21157"/>
                  </a:lnTo>
                  <a:lnTo>
                    <a:pt x="3169" y="21531"/>
                  </a:lnTo>
                  <a:lnTo>
                    <a:pt x="2410" y="22250"/>
                  </a:lnTo>
                  <a:lnTo>
                    <a:pt x="1711" y="22888"/>
                  </a:lnTo>
                  <a:lnTo>
                    <a:pt x="1094" y="23465"/>
                  </a:lnTo>
                  <a:lnTo>
                    <a:pt x="831" y="23718"/>
                  </a:lnTo>
                  <a:lnTo>
                    <a:pt x="588" y="23961"/>
                  </a:lnTo>
                  <a:lnTo>
                    <a:pt x="385" y="24173"/>
                  </a:lnTo>
                  <a:lnTo>
                    <a:pt x="223" y="24365"/>
                  </a:lnTo>
                  <a:lnTo>
                    <a:pt x="102" y="24548"/>
                  </a:lnTo>
                  <a:lnTo>
                    <a:pt x="61" y="24618"/>
                  </a:lnTo>
                  <a:lnTo>
                    <a:pt x="31" y="24699"/>
                  </a:lnTo>
                  <a:lnTo>
                    <a:pt x="11" y="24760"/>
                  </a:lnTo>
                  <a:lnTo>
                    <a:pt x="1" y="24821"/>
                  </a:lnTo>
                  <a:lnTo>
                    <a:pt x="11" y="24882"/>
                  </a:lnTo>
                  <a:lnTo>
                    <a:pt x="31" y="24922"/>
                  </a:lnTo>
                  <a:lnTo>
                    <a:pt x="244" y="25297"/>
                  </a:lnTo>
                  <a:lnTo>
                    <a:pt x="497" y="25722"/>
                  </a:lnTo>
                  <a:lnTo>
                    <a:pt x="790" y="26187"/>
                  </a:lnTo>
                  <a:lnTo>
                    <a:pt x="1114" y="26694"/>
                  </a:lnTo>
                  <a:lnTo>
                    <a:pt x="1468" y="27200"/>
                  </a:lnTo>
                  <a:lnTo>
                    <a:pt x="1853" y="27716"/>
                  </a:lnTo>
                  <a:lnTo>
                    <a:pt x="2055" y="27979"/>
                  </a:lnTo>
                  <a:lnTo>
                    <a:pt x="2258" y="28222"/>
                  </a:lnTo>
                  <a:lnTo>
                    <a:pt x="2460" y="28475"/>
                  </a:lnTo>
                  <a:lnTo>
                    <a:pt x="2673" y="28708"/>
                  </a:lnTo>
                  <a:lnTo>
                    <a:pt x="2886" y="28941"/>
                  </a:lnTo>
                  <a:lnTo>
                    <a:pt x="3108" y="29164"/>
                  </a:lnTo>
                  <a:lnTo>
                    <a:pt x="3321" y="29366"/>
                  </a:lnTo>
                  <a:lnTo>
                    <a:pt x="3543" y="29568"/>
                  </a:lnTo>
                  <a:lnTo>
                    <a:pt x="3766" y="29740"/>
                  </a:lnTo>
                  <a:lnTo>
                    <a:pt x="3989" y="29913"/>
                  </a:lnTo>
                  <a:lnTo>
                    <a:pt x="4212" y="30054"/>
                  </a:lnTo>
                  <a:lnTo>
                    <a:pt x="4424" y="30176"/>
                  </a:lnTo>
                  <a:lnTo>
                    <a:pt x="4647" y="30277"/>
                  </a:lnTo>
                  <a:lnTo>
                    <a:pt x="4859" y="30358"/>
                  </a:lnTo>
                  <a:lnTo>
                    <a:pt x="5072" y="30419"/>
                  </a:lnTo>
                  <a:lnTo>
                    <a:pt x="5183" y="30439"/>
                  </a:lnTo>
                  <a:lnTo>
                    <a:pt x="5285" y="30449"/>
                  </a:lnTo>
                  <a:lnTo>
                    <a:pt x="5487" y="30449"/>
                  </a:lnTo>
                  <a:lnTo>
                    <a:pt x="5598" y="30439"/>
                  </a:lnTo>
                  <a:lnTo>
                    <a:pt x="5689" y="30419"/>
                  </a:lnTo>
                  <a:lnTo>
                    <a:pt x="5791" y="30398"/>
                  </a:lnTo>
                  <a:lnTo>
                    <a:pt x="5892" y="30368"/>
                  </a:lnTo>
                  <a:lnTo>
                    <a:pt x="5993" y="30328"/>
                  </a:lnTo>
                  <a:lnTo>
                    <a:pt x="6084" y="30277"/>
                  </a:lnTo>
                  <a:lnTo>
                    <a:pt x="6165" y="30216"/>
                  </a:lnTo>
                  <a:lnTo>
                    <a:pt x="6287" y="30115"/>
                  </a:lnTo>
                  <a:lnTo>
                    <a:pt x="6641" y="29771"/>
                  </a:lnTo>
                  <a:lnTo>
                    <a:pt x="7117" y="29285"/>
                  </a:lnTo>
                  <a:lnTo>
                    <a:pt x="7704" y="28678"/>
                  </a:lnTo>
                  <a:lnTo>
                    <a:pt x="9101" y="27190"/>
                  </a:lnTo>
                  <a:lnTo>
                    <a:pt x="10639" y="25519"/>
                  </a:lnTo>
                  <a:lnTo>
                    <a:pt x="12158" y="23869"/>
                  </a:lnTo>
                  <a:lnTo>
                    <a:pt x="13453" y="22432"/>
                  </a:lnTo>
                  <a:lnTo>
                    <a:pt x="14709" y="21045"/>
                  </a:lnTo>
                  <a:lnTo>
                    <a:pt x="14972" y="20823"/>
                  </a:lnTo>
                  <a:lnTo>
                    <a:pt x="15276" y="20580"/>
                  </a:lnTo>
                  <a:lnTo>
                    <a:pt x="16004" y="20013"/>
                  </a:lnTo>
                  <a:lnTo>
                    <a:pt x="16875" y="19365"/>
                  </a:lnTo>
                  <a:lnTo>
                    <a:pt x="17857" y="18646"/>
                  </a:lnTo>
                  <a:lnTo>
                    <a:pt x="20023" y="17077"/>
                  </a:lnTo>
                  <a:lnTo>
                    <a:pt x="22290" y="15458"/>
                  </a:lnTo>
                  <a:lnTo>
                    <a:pt x="24416" y="13919"/>
                  </a:lnTo>
                  <a:lnTo>
                    <a:pt x="25358" y="13231"/>
                  </a:lnTo>
                  <a:lnTo>
                    <a:pt x="26188" y="12613"/>
                  </a:lnTo>
                  <a:lnTo>
                    <a:pt x="26866" y="12087"/>
                  </a:lnTo>
                  <a:lnTo>
                    <a:pt x="27149" y="11864"/>
                  </a:lnTo>
                  <a:lnTo>
                    <a:pt x="27372" y="11672"/>
                  </a:lnTo>
                  <a:lnTo>
                    <a:pt x="27554" y="11500"/>
                  </a:lnTo>
                  <a:lnTo>
                    <a:pt x="27676" y="11378"/>
                  </a:lnTo>
                  <a:lnTo>
                    <a:pt x="27716" y="11328"/>
                  </a:lnTo>
                  <a:lnTo>
                    <a:pt x="27747" y="11287"/>
                  </a:lnTo>
                  <a:lnTo>
                    <a:pt x="27757" y="11247"/>
                  </a:lnTo>
                  <a:lnTo>
                    <a:pt x="27747" y="11226"/>
                  </a:lnTo>
                  <a:lnTo>
                    <a:pt x="27706" y="11186"/>
                  </a:lnTo>
                  <a:lnTo>
                    <a:pt x="27655" y="11145"/>
                  </a:lnTo>
                  <a:lnTo>
                    <a:pt x="27605" y="11115"/>
                  </a:lnTo>
                  <a:lnTo>
                    <a:pt x="27544" y="11085"/>
                  </a:lnTo>
                  <a:lnTo>
                    <a:pt x="27473" y="11064"/>
                  </a:lnTo>
                  <a:lnTo>
                    <a:pt x="27402" y="11054"/>
                  </a:lnTo>
                  <a:lnTo>
                    <a:pt x="27230" y="11054"/>
                  </a:lnTo>
                  <a:lnTo>
                    <a:pt x="27048" y="11074"/>
                  </a:lnTo>
                  <a:lnTo>
                    <a:pt x="26846" y="11105"/>
                  </a:lnTo>
                  <a:lnTo>
                    <a:pt x="26623" y="11166"/>
                  </a:lnTo>
                  <a:lnTo>
                    <a:pt x="26390" y="11247"/>
                  </a:lnTo>
                  <a:lnTo>
                    <a:pt x="26137" y="11338"/>
                  </a:lnTo>
                  <a:lnTo>
                    <a:pt x="25874" y="11439"/>
                  </a:lnTo>
                  <a:lnTo>
                    <a:pt x="25601" y="11560"/>
                  </a:lnTo>
                  <a:lnTo>
                    <a:pt x="25317" y="11682"/>
                  </a:lnTo>
                  <a:lnTo>
                    <a:pt x="24730" y="11965"/>
                  </a:lnTo>
                  <a:lnTo>
                    <a:pt x="24133" y="12269"/>
                  </a:lnTo>
                  <a:lnTo>
                    <a:pt x="22948" y="12866"/>
                  </a:lnTo>
                  <a:lnTo>
                    <a:pt x="22382" y="13139"/>
                  </a:lnTo>
                  <a:lnTo>
                    <a:pt x="21865" y="13372"/>
                  </a:lnTo>
                  <a:lnTo>
                    <a:pt x="21622" y="13463"/>
                  </a:lnTo>
                  <a:lnTo>
                    <a:pt x="21400" y="13544"/>
                  </a:lnTo>
                  <a:lnTo>
                    <a:pt x="21187" y="13615"/>
                  </a:lnTo>
                  <a:lnTo>
                    <a:pt x="20995" y="13656"/>
                  </a:lnTo>
                  <a:lnTo>
                    <a:pt x="20833" y="13686"/>
                  </a:lnTo>
                  <a:lnTo>
                    <a:pt x="20681" y="13696"/>
                  </a:lnTo>
                  <a:lnTo>
                    <a:pt x="20620" y="13686"/>
                  </a:lnTo>
                  <a:lnTo>
                    <a:pt x="20560" y="13676"/>
                  </a:lnTo>
                  <a:lnTo>
                    <a:pt x="20509" y="13656"/>
                  </a:lnTo>
                  <a:lnTo>
                    <a:pt x="20458" y="13625"/>
                  </a:lnTo>
                  <a:lnTo>
                    <a:pt x="20570" y="13382"/>
                  </a:lnTo>
                  <a:lnTo>
                    <a:pt x="20711" y="13129"/>
                  </a:lnTo>
                  <a:lnTo>
                    <a:pt x="20873" y="12866"/>
                  </a:lnTo>
                  <a:lnTo>
                    <a:pt x="21056" y="12593"/>
                  </a:lnTo>
                  <a:lnTo>
                    <a:pt x="21248" y="12320"/>
                  </a:lnTo>
                  <a:lnTo>
                    <a:pt x="21471" y="12026"/>
                  </a:lnTo>
                  <a:lnTo>
                    <a:pt x="21703" y="11732"/>
                  </a:lnTo>
                  <a:lnTo>
                    <a:pt x="21946" y="11439"/>
                  </a:lnTo>
                  <a:lnTo>
                    <a:pt x="22463" y="10832"/>
                  </a:lnTo>
                  <a:lnTo>
                    <a:pt x="23009" y="10224"/>
                  </a:lnTo>
                  <a:lnTo>
                    <a:pt x="24102" y="9030"/>
                  </a:lnTo>
                  <a:lnTo>
                    <a:pt x="24629" y="8453"/>
                  </a:lnTo>
                  <a:lnTo>
                    <a:pt x="25115" y="7906"/>
                  </a:lnTo>
                  <a:lnTo>
                    <a:pt x="25540" y="7400"/>
                  </a:lnTo>
                  <a:lnTo>
                    <a:pt x="25722" y="7167"/>
                  </a:lnTo>
                  <a:lnTo>
                    <a:pt x="25894" y="6944"/>
                  </a:lnTo>
                  <a:lnTo>
                    <a:pt x="26036" y="6732"/>
                  </a:lnTo>
                  <a:lnTo>
                    <a:pt x="26157" y="6540"/>
                  </a:lnTo>
                  <a:lnTo>
                    <a:pt x="26248" y="6357"/>
                  </a:lnTo>
                  <a:lnTo>
                    <a:pt x="26319" y="6195"/>
                  </a:lnTo>
                  <a:lnTo>
                    <a:pt x="26339" y="6125"/>
                  </a:lnTo>
                  <a:lnTo>
                    <a:pt x="26350" y="6054"/>
                  </a:lnTo>
                  <a:lnTo>
                    <a:pt x="26350" y="5993"/>
                  </a:lnTo>
                  <a:lnTo>
                    <a:pt x="26350" y="5932"/>
                  </a:lnTo>
                  <a:lnTo>
                    <a:pt x="26339" y="5882"/>
                  </a:lnTo>
                  <a:lnTo>
                    <a:pt x="26319" y="5831"/>
                  </a:lnTo>
                  <a:lnTo>
                    <a:pt x="26289" y="5780"/>
                  </a:lnTo>
                  <a:lnTo>
                    <a:pt x="26248" y="5750"/>
                  </a:lnTo>
                  <a:lnTo>
                    <a:pt x="26198" y="5720"/>
                  </a:lnTo>
                  <a:lnTo>
                    <a:pt x="26147" y="5699"/>
                  </a:lnTo>
                  <a:lnTo>
                    <a:pt x="26086" y="5689"/>
                  </a:lnTo>
                  <a:lnTo>
                    <a:pt x="26026" y="5689"/>
                  </a:lnTo>
                  <a:lnTo>
                    <a:pt x="25955" y="5699"/>
                  </a:lnTo>
                  <a:lnTo>
                    <a:pt x="25874" y="5710"/>
                  </a:lnTo>
                  <a:lnTo>
                    <a:pt x="25712" y="5770"/>
                  </a:lnTo>
                  <a:lnTo>
                    <a:pt x="25520" y="5861"/>
                  </a:lnTo>
                  <a:lnTo>
                    <a:pt x="25307" y="5983"/>
                  </a:lnTo>
                  <a:lnTo>
                    <a:pt x="25084" y="6125"/>
                  </a:lnTo>
                  <a:lnTo>
                    <a:pt x="24851" y="6297"/>
                  </a:lnTo>
                  <a:lnTo>
                    <a:pt x="24598" y="6479"/>
                  </a:lnTo>
                  <a:lnTo>
                    <a:pt x="24325" y="6691"/>
                  </a:lnTo>
                  <a:lnTo>
                    <a:pt x="23768" y="7147"/>
                  </a:lnTo>
                  <a:lnTo>
                    <a:pt x="23181" y="7643"/>
                  </a:lnTo>
                  <a:lnTo>
                    <a:pt x="22584" y="8169"/>
                  </a:lnTo>
                  <a:lnTo>
                    <a:pt x="21977" y="8686"/>
                  </a:lnTo>
                  <a:lnTo>
                    <a:pt x="21390" y="9182"/>
                  </a:lnTo>
                  <a:lnTo>
                    <a:pt x="20823" y="9637"/>
                  </a:lnTo>
                  <a:lnTo>
                    <a:pt x="20560" y="9840"/>
                  </a:lnTo>
                  <a:lnTo>
                    <a:pt x="20296" y="10022"/>
                  </a:lnTo>
                  <a:lnTo>
                    <a:pt x="20053" y="10184"/>
                  </a:lnTo>
                  <a:lnTo>
                    <a:pt x="19821" y="10325"/>
                  </a:lnTo>
                  <a:lnTo>
                    <a:pt x="19608" y="10447"/>
                  </a:lnTo>
                  <a:lnTo>
                    <a:pt x="19406" y="10528"/>
                  </a:lnTo>
                  <a:lnTo>
                    <a:pt x="19314" y="10558"/>
                  </a:lnTo>
                  <a:lnTo>
                    <a:pt x="19233" y="10589"/>
                  </a:lnTo>
                  <a:lnTo>
                    <a:pt x="19152" y="10599"/>
                  </a:lnTo>
                  <a:lnTo>
                    <a:pt x="19071" y="10609"/>
                  </a:lnTo>
                  <a:lnTo>
                    <a:pt x="19001" y="10599"/>
                  </a:lnTo>
                  <a:lnTo>
                    <a:pt x="18940" y="10589"/>
                  </a:lnTo>
                  <a:lnTo>
                    <a:pt x="18879" y="10568"/>
                  </a:lnTo>
                  <a:lnTo>
                    <a:pt x="18829" y="10538"/>
                  </a:lnTo>
                  <a:lnTo>
                    <a:pt x="18798" y="10508"/>
                  </a:lnTo>
                  <a:lnTo>
                    <a:pt x="18788" y="10467"/>
                  </a:lnTo>
                  <a:lnTo>
                    <a:pt x="18778" y="10417"/>
                  </a:lnTo>
                  <a:lnTo>
                    <a:pt x="18778" y="10366"/>
                  </a:lnTo>
                  <a:lnTo>
                    <a:pt x="18788" y="10295"/>
                  </a:lnTo>
                  <a:lnTo>
                    <a:pt x="18808" y="10224"/>
                  </a:lnTo>
                  <a:lnTo>
                    <a:pt x="18879" y="10052"/>
                  </a:lnTo>
                  <a:lnTo>
                    <a:pt x="18980" y="9860"/>
                  </a:lnTo>
                  <a:lnTo>
                    <a:pt x="19112" y="9637"/>
                  </a:lnTo>
                  <a:lnTo>
                    <a:pt x="19264" y="9384"/>
                  </a:lnTo>
                  <a:lnTo>
                    <a:pt x="19446" y="9121"/>
                  </a:lnTo>
                  <a:lnTo>
                    <a:pt x="19861" y="8524"/>
                  </a:lnTo>
                  <a:lnTo>
                    <a:pt x="20337" y="7866"/>
                  </a:lnTo>
                  <a:lnTo>
                    <a:pt x="21379" y="6448"/>
                  </a:lnTo>
                  <a:lnTo>
                    <a:pt x="21896" y="5720"/>
                  </a:lnTo>
                  <a:lnTo>
                    <a:pt x="22392" y="5001"/>
                  </a:lnTo>
                  <a:lnTo>
                    <a:pt x="22614" y="4647"/>
                  </a:lnTo>
                  <a:lnTo>
                    <a:pt x="22827" y="4313"/>
                  </a:lnTo>
                  <a:lnTo>
                    <a:pt x="23019" y="3979"/>
                  </a:lnTo>
                  <a:lnTo>
                    <a:pt x="23191" y="3665"/>
                  </a:lnTo>
                  <a:lnTo>
                    <a:pt x="23343" y="3371"/>
                  </a:lnTo>
                  <a:lnTo>
                    <a:pt x="23465" y="3088"/>
                  </a:lnTo>
                  <a:lnTo>
                    <a:pt x="23556" y="2835"/>
                  </a:lnTo>
                  <a:lnTo>
                    <a:pt x="23586" y="2713"/>
                  </a:lnTo>
                  <a:lnTo>
                    <a:pt x="23617" y="2592"/>
                  </a:lnTo>
                  <a:lnTo>
                    <a:pt x="23637" y="2491"/>
                  </a:lnTo>
                  <a:lnTo>
                    <a:pt x="23637" y="2389"/>
                  </a:lnTo>
                  <a:lnTo>
                    <a:pt x="23637" y="2288"/>
                  </a:lnTo>
                  <a:lnTo>
                    <a:pt x="23627" y="2207"/>
                  </a:lnTo>
                  <a:lnTo>
                    <a:pt x="23606" y="2126"/>
                  </a:lnTo>
                  <a:lnTo>
                    <a:pt x="23566" y="2055"/>
                  </a:lnTo>
                  <a:lnTo>
                    <a:pt x="23525" y="1984"/>
                  </a:lnTo>
                  <a:lnTo>
                    <a:pt x="23465" y="1934"/>
                  </a:lnTo>
                  <a:lnTo>
                    <a:pt x="23434" y="1903"/>
                  </a:lnTo>
                  <a:lnTo>
                    <a:pt x="23384" y="1883"/>
                  </a:lnTo>
                  <a:lnTo>
                    <a:pt x="23333" y="1873"/>
                  </a:lnTo>
                  <a:lnTo>
                    <a:pt x="23282" y="1863"/>
                  </a:lnTo>
                  <a:lnTo>
                    <a:pt x="23232" y="1863"/>
                  </a:lnTo>
                  <a:lnTo>
                    <a:pt x="23171" y="1873"/>
                  </a:lnTo>
                  <a:lnTo>
                    <a:pt x="23040" y="1924"/>
                  </a:lnTo>
                  <a:lnTo>
                    <a:pt x="22898" y="1984"/>
                  </a:lnTo>
                  <a:lnTo>
                    <a:pt x="22736" y="2086"/>
                  </a:lnTo>
                  <a:lnTo>
                    <a:pt x="22564" y="2197"/>
                  </a:lnTo>
                  <a:lnTo>
                    <a:pt x="22382" y="2339"/>
                  </a:lnTo>
                  <a:lnTo>
                    <a:pt x="22189" y="2501"/>
                  </a:lnTo>
                  <a:lnTo>
                    <a:pt x="21987" y="2683"/>
                  </a:lnTo>
                  <a:lnTo>
                    <a:pt x="21541" y="3088"/>
                  </a:lnTo>
                  <a:lnTo>
                    <a:pt x="21066" y="3564"/>
                  </a:lnTo>
                  <a:lnTo>
                    <a:pt x="20560" y="4080"/>
                  </a:lnTo>
                  <a:lnTo>
                    <a:pt x="19476" y="5224"/>
                  </a:lnTo>
                  <a:lnTo>
                    <a:pt x="18910" y="5821"/>
                  </a:lnTo>
                  <a:lnTo>
                    <a:pt x="18333" y="6418"/>
                  </a:lnTo>
                  <a:lnTo>
                    <a:pt x="17766" y="6995"/>
                  </a:lnTo>
                  <a:lnTo>
                    <a:pt x="17189" y="7562"/>
                  </a:lnTo>
                  <a:lnTo>
                    <a:pt x="16622" y="8088"/>
                  </a:lnTo>
                  <a:lnTo>
                    <a:pt x="16338" y="8331"/>
                  </a:lnTo>
                  <a:lnTo>
                    <a:pt x="16065" y="8574"/>
                  </a:lnTo>
                  <a:lnTo>
                    <a:pt x="16075" y="8392"/>
                  </a:lnTo>
                  <a:lnTo>
                    <a:pt x="16106" y="8190"/>
                  </a:lnTo>
                  <a:lnTo>
                    <a:pt x="16156" y="7957"/>
                  </a:lnTo>
                  <a:lnTo>
                    <a:pt x="16217" y="7714"/>
                  </a:lnTo>
                  <a:lnTo>
                    <a:pt x="16298" y="7451"/>
                  </a:lnTo>
                  <a:lnTo>
                    <a:pt x="16389" y="7177"/>
                  </a:lnTo>
                  <a:lnTo>
                    <a:pt x="16602" y="6580"/>
                  </a:lnTo>
                  <a:lnTo>
                    <a:pt x="16845" y="5942"/>
                  </a:lnTo>
                  <a:lnTo>
                    <a:pt x="17118" y="5274"/>
                  </a:lnTo>
                  <a:lnTo>
                    <a:pt x="17685" y="3908"/>
                  </a:lnTo>
                  <a:lnTo>
                    <a:pt x="17958" y="3240"/>
                  </a:lnTo>
                  <a:lnTo>
                    <a:pt x="18201" y="2592"/>
                  </a:lnTo>
                  <a:lnTo>
                    <a:pt x="18312" y="2288"/>
                  </a:lnTo>
                  <a:lnTo>
                    <a:pt x="18414" y="1995"/>
                  </a:lnTo>
                  <a:lnTo>
                    <a:pt x="18495" y="1711"/>
                  </a:lnTo>
                  <a:lnTo>
                    <a:pt x="18575" y="1448"/>
                  </a:lnTo>
                  <a:lnTo>
                    <a:pt x="18626" y="1195"/>
                  </a:lnTo>
                  <a:lnTo>
                    <a:pt x="18677" y="972"/>
                  </a:lnTo>
                  <a:lnTo>
                    <a:pt x="18697" y="760"/>
                  </a:lnTo>
                  <a:lnTo>
                    <a:pt x="18707" y="567"/>
                  </a:lnTo>
                  <a:lnTo>
                    <a:pt x="18687" y="405"/>
                  </a:lnTo>
                  <a:lnTo>
                    <a:pt x="18677" y="334"/>
                  </a:lnTo>
                  <a:lnTo>
                    <a:pt x="18656" y="274"/>
                  </a:lnTo>
                  <a:lnTo>
                    <a:pt x="18626" y="213"/>
                  </a:lnTo>
                  <a:lnTo>
                    <a:pt x="18596" y="162"/>
                  </a:lnTo>
                  <a:lnTo>
                    <a:pt x="18555" y="122"/>
                  </a:lnTo>
                  <a:lnTo>
                    <a:pt x="18505" y="81"/>
                  </a:lnTo>
                  <a:lnTo>
                    <a:pt x="18424" y="41"/>
                  </a:lnTo>
                  <a:lnTo>
                    <a:pt x="18343" y="11"/>
                  </a:lnTo>
                  <a:lnTo>
                    <a:pt x="18262" y="0"/>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1" name="Google Shape;51;p15">
              <a:extLst>
                <a:ext uri="{FF2B5EF4-FFF2-40B4-BE49-F238E27FC236}">
                  <a16:creationId xmlns:a16="http://schemas.microsoft.com/office/drawing/2014/main" id="{06BED922-89FD-3C70-ADE7-A316F812AC10}"/>
                </a:ext>
              </a:extLst>
            </p:cNvPr>
            <p:cNvSpPr/>
            <p:nvPr/>
          </p:nvSpPr>
          <p:spPr>
            <a:xfrm>
              <a:off x="2263550" y="3182075"/>
              <a:ext cx="1560425" cy="1083625"/>
            </a:xfrm>
            <a:custGeom>
              <a:avLst/>
              <a:gdLst/>
              <a:ahLst/>
              <a:cxnLst/>
              <a:rect l="l" t="t" r="r" b="b"/>
              <a:pathLst>
                <a:path w="62417" h="43345" extrusionOk="0">
                  <a:moveTo>
                    <a:pt x="7937" y="0"/>
                  </a:moveTo>
                  <a:lnTo>
                    <a:pt x="7562" y="466"/>
                  </a:lnTo>
                  <a:lnTo>
                    <a:pt x="7127" y="1022"/>
                  </a:lnTo>
                  <a:lnTo>
                    <a:pt x="6570" y="1761"/>
                  </a:lnTo>
                  <a:lnTo>
                    <a:pt x="5923" y="2652"/>
                  </a:lnTo>
                  <a:lnTo>
                    <a:pt x="5568" y="3158"/>
                  </a:lnTo>
                  <a:lnTo>
                    <a:pt x="5194" y="3685"/>
                  </a:lnTo>
                  <a:lnTo>
                    <a:pt x="4819" y="4252"/>
                  </a:lnTo>
                  <a:lnTo>
                    <a:pt x="4435" y="4839"/>
                  </a:lnTo>
                  <a:lnTo>
                    <a:pt x="4040" y="5446"/>
                  </a:lnTo>
                  <a:lnTo>
                    <a:pt x="3645" y="6074"/>
                  </a:lnTo>
                  <a:lnTo>
                    <a:pt x="3260" y="6721"/>
                  </a:lnTo>
                  <a:lnTo>
                    <a:pt x="2876" y="7390"/>
                  </a:lnTo>
                  <a:lnTo>
                    <a:pt x="2501" y="8058"/>
                  </a:lnTo>
                  <a:lnTo>
                    <a:pt x="2137" y="8746"/>
                  </a:lnTo>
                  <a:lnTo>
                    <a:pt x="1803" y="9434"/>
                  </a:lnTo>
                  <a:lnTo>
                    <a:pt x="1479" y="10133"/>
                  </a:lnTo>
                  <a:lnTo>
                    <a:pt x="1175" y="10821"/>
                  </a:lnTo>
                  <a:lnTo>
                    <a:pt x="1033" y="11165"/>
                  </a:lnTo>
                  <a:lnTo>
                    <a:pt x="902" y="11520"/>
                  </a:lnTo>
                  <a:lnTo>
                    <a:pt x="770" y="11864"/>
                  </a:lnTo>
                  <a:lnTo>
                    <a:pt x="659" y="12198"/>
                  </a:lnTo>
                  <a:lnTo>
                    <a:pt x="548" y="12542"/>
                  </a:lnTo>
                  <a:lnTo>
                    <a:pt x="446" y="12876"/>
                  </a:lnTo>
                  <a:lnTo>
                    <a:pt x="355" y="13220"/>
                  </a:lnTo>
                  <a:lnTo>
                    <a:pt x="274" y="13544"/>
                  </a:lnTo>
                  <a:lnTo>
                    <a:pt x="193" y="13878"/>
                  </a:lnTo>
                  <a:lnTo>
                    <a:pt x="132" y="14202"/>
                  </a:lnTo>
                  <a:lnTo>
                    <a:pt x="82" y="14526"/>
                  </a:lnTo>
                  <a:lnTo>
                    <a:pt x="41" y="14840"/>
                  </a:lnTo>
                  <a:lnTo>
                    <a:pt x="21" y="15154"/>
                  </a:lnTo>
                  <a:lnTo>
                    <a:pt x="1" y="15457"/>
                  </a:lnTo>
                  <a:lnTo>
                    <a:pt x="1" y="15761"/>
                  </a:lnTo>
                  <a:lnTo>
                    <a:pt x="11" y="16054"/>
                  </a:lnTo>
                  <a:lnTo>
                    <a:pt x="31" y="16348"/>
                  </a:lnTo>
                  <a:lnTo>
                    <a:pt x="72" y="16631"/>
                  </a:lnTo>
                  <a:lnTo>
                    <a:pt x="143" y="16996"/>
                  </a:lnTo>
                  <a:lnTo>
                    <a:pt x="234" y="17381"/>
                  </a:lnTo>
                  <a:lnTo>
                    <a:pt x="355" y="17796"/>
                  </a:lnTo>
                  <a:lnTo>
                    <a:pt x="497" y="18221"/>
                  </a:lnTo>
                  <a:lnTo>
                    <a:pt x="659" y="18666"/>
                  </a:lnTo>
                  <a:lnTo>
                    <a:pt x="851" y="19132"/>
                  </a:lnTo>
                  <a:lnTo>
                    <a:pt x="1064" y="19618"/>
                  </a:lnTo>
                  <a:lnTo>
                    <a:pt x="1297" y="20114"/>
                  </a:lnTo>
                  <a:lnTo>
                    <a:pt x="1550" y="20630"/>
                  </a:lnTo>
                  <a:lnTo>
                    <a:pt x="1823" y="21156"/>
                  </a:lnTo>
                  <a:lnTo>
                    <a:pt x="2106" y="21693"/>
                  </a:lnTo>
                  <a:lnTo>
                    <a:pt x="2420" y="22249"/>
                  </a:lnTo>
                  <a:lnTo>
                    <a:pt x="2744" y="22806"/>
                  </a:lnTo>
                  <a:lnTo>
                    <a:pt x="3088" y="23383"/>
                  </a:lnTo>
                  <a:lnTo>
                    <a:pt x="3453" y="23960"/>
                  </a:lnTo>
                  <a:lnTo>
                    <a:pt x="3827" y="24547"/>
                  </a:lnTo>
                  <a:lnTo>
                    <a:pt x="4222" y="25145"/>
                  </a:lnTo>
                  <a:lnTo>
                    <a:pt x="4627" y="25752"/>
                  </a:lnTo>
                  <a:lnTo>
                    <a:pt x="5042" y="26359"/>
                  </a:lnTo>
                  <a:lnTo>
                    <a:pt x="5477" y="26967"/>
                  </a:lnTo>
                  <a:lnTo>
                    <a:pt x="5923" y="27584"/>
                  </a:lnTo>
                  <a:lnTo>
                    <a:pt x="6378" y="28202"/>
                  </a:lnTo>
                  <a:lnTo>
                    <a:pt x="6844" y="28819"/>
                  </a:lnTo>
                  <a:lnTo>
                    <a:pt x="7320" y="29437"/>
                  </a:lnTo>
                  <a:lnTo>
                    <a:pt x="7805" y="30044"/>
                  </a:lnTo>
                  <a:lnTo>
                    <a:pt x="8291" y="30661"/>
                  </a:lnTo>
                  <a:lnTo>
                    <a:pt x="8797" y="31269"/>
                  </a:lnTo>
                  <a:lnTo>
                    <a:pt x="9304" y="31876"/>
                  </a:lnTo>
                  <a:lnTo>
                    <a:pt x="9820" y="32483"/>
                  </a:lnTo>
                  <a:lnTo>
                    <a:pt x="10346" y="33081"/>
                  </a:lnTo>
                  <a:lnTo>
                    <a:pt x="10873" y="33668"/>
                  </a:lnTo>
                  <a:lnTo>
                    <a:pt x="11409" y="34245"/>
                  </a:lnTo>
                  <a:lnTo>
                    <a:pt x="11946" y="34822"/>
                  </a:lnTo>
                  <a:lnTo>
                    <a:pt x="12482" y="35378"/>
                  </a:lnTo>
                  <a:lnTo>
                    <a:pt x="13019" y="35935"/>
                  </a:lnTo>
                  <a:lnTo>
                    <a:pt x="13565" y="36472"/>
                  </a:lnTo>
                  <a:lnTo>
                    <a:pt x="14112" y="36998"/>
                  </a:lnTo>
                  <a:lnTo>
                    <a:pt x="14658" y="37514"/>
                  </a:lnTo>
                  <a:lnTo>
                    <a:pt x="15205" y="38010"/>
                  </a:lnTo>
                  <a:lnTo>
                    <a:pt x="15741" y="38496"/>
                  </a:lnTo>
                  <a:lnTo>
                    <a:pt x="16288" y="38962"/>
                  </a:lnTo>
                  <a:lnTo>
                    <a:pt x="16825" y="39407"/>
                  </a:lnTo>
                  <a:lnTo>
                    <a:pt x="17361" y="39832"/>
                  </a:lnTo>
                  <a:lnTo>
                    <a:pt x="17898" y="40247"/>
                  </a:lnTo>
                  <a:lnTo>
                    <a:pt x="18424" y="40632"/>
                  </a:lnTo>
                  <a:lnTo>
                    <a:pt x="18950" y="40996"/>
                  </a:lnTo>
                  <a:lnTo>
                    <a:pt x="19467" y="41341"/>
                  </a:lnTo>
                  <a:lnTo>
                    <a:pt x="19983" y="41665"/>
                  </a:lnTo>
                  <a:lnTo>
                    <a:pt x="20479" y="41958"/>
                  </a:lnTo>
                  <a:lnTo>
                    <a:pt x="20975" y="42231"/>
                  </a:lnTo>
                  <a:lnTo>
                    <a:pt x="21471" y="42474"/>
                  </a:lnTo>
                  <a:lnTo>
                    <a:pt x="21947" y="42687"/>
                  </a:lnTo>
                  <a:lnTo>
                    <a:pt x="22412" y="42869"/>
                  </a:lnTo>
                  <a:lnTo>
                    <a:pt x="22645" y="42950"/>
                  </a:lnTo>
                  <a:lnTo>
                    <a:pt x="22868" y="43031"/>
                  </a:lnTo>
                  <a:lnTo>
                    <a:pt x="23101" y="43092"/>
                  </a:lnTo>
                  <a:lnTo>
                    <a:pt x="23313" y="43153"/>
                  </a:lnTo>
                  <a:lnTo>
                    <a:pt x="23536" y="43203"/>
                  </a:lnTo>
                  <a:lnTo>
                    <a:pt x="23748" y="43254"/>
                  </a:lnTo>
                  <a:lnTo>
                    <a:pt x="23961" y="43284"/>
                  </a:lnTo>
                  <a:lnTo>
                    <a:pt x="24174" y="43315"/>
                  </a:lnTo>
                  <a:lnTo>
                    <a:pt x="24376" y="43335"/>
                  </a:lnTo>
                  <a:lnTo>
                    <a:pt x="24578" y="43335"/>
                  </a:lnTo>
                  <a:lnTo>
                    <a:pt x="24781" y="43345"/>
                  </a:lnTo>
                  <a:lnTo>
                    <a:pt x="24973" y="43335"/>
                  </a:lnTo>
                  <a:lnTo>
                    <a:pt x="25166" y="43315"/>
                  </a:lnTo>
                  <a:lnTo>
                    <a:pt x="25358" y="43294"/>
                  </a:lnTo>
                  <a:lnTo>
                    <a:pt x="25540" y="43254"/>
                  </a:lnTo>
                  <a:lnTo>
                    <a:pt x="25722" y="43213"/>
                  </a:lnTo>
                  <a:lnTo>
                    <a:pt x="25894" y="43163"/>
                  </a:lnTo>
                  <a:lnTo>
                    <a:pt x="26067" y="43092"/>
                  </a:lnTo>
                  <a:lnTo>
                    <a:pt x="26239" y="43021"/>
                  </a:lnTo>
                  <a:lnTo>
                    <a:pt x="26401" y="42940"/>
                  </a:lnTo>
                  <a:lnTo>
                    <a:pt x="26563" y="42849"/>
                  </a:lnTo>
                  <a:lnTo>
                    <a:pt x="26714" y="42748"/>
                  </a:lnTo>
                  <a:lnTo>
                    <a:pt x="27504" y="42191"/>
                  </a:lnTo>
                  <a:lnTo>
                    <a:pt x="28293" y="41614"/>
                  </a:lnTo>
                  <a:lnTo>
                    <a:pt x="29893" y="40450"/>
                  </a:lnTo>
                  <a:lnTo>
                    <a:pt x="31492" y="39245"/>
                  </a:lnTo>
                  <a:lnTo>
                    <a:pt x="33112" y="38010"/>
                  </a:lnTo>
                  <a:lnTo>
                    <a:pt x="34721" y="36745"/>
                  </a:lnTo>
                  <a:lnTo>
                    <a:pt x="36321" y="35459"/>
                  </a:lnTo>
                  <a:lnTo>
                    <a:pt x="37920" y="34164"/>
                  </a:lnTo>
                  <a:lnTo>
                    <a:pt x="39509" y="32848"/>
                  </a:lnTo>
                  <a:lnTo>
                    <a:pt x="41078" y="31532"/>
                  </a:lnTo>
                  <a:lnTo>
                    <a:pt x="42627" y="30206"/>
                  </a:lnTo>
                  <a:lnTo>
                    <a:pt x="44145" y="28880"/>
                  </a:lnTo>
                  <a:lnTo>
                    <a:pt x="45633" y="27554"/>
                  </a:lnTo>
                  <a:lnTo>
                    <a:pt x="47091" y="26248"/>
                  </a:lnTo>
                  <a:lnTo>
                    <a:pt x="48518" y="24952"/>
                  </a:lnTo>
                  <a:lnTo>
                    <a:pt x="49885" y="23667"/>
                  </a:lnTo>
                  <a:lnTo>
                    <a:pt x="51211" y="22411"/>
                  </a:lnTo>
                  <a:lnTo>
                    <a:pt x="52486" y="21187"/>
                  </a:lnTo>
                  <a:lnTo>
                    <a:pt x="53711" y="19992"/>
                  </a:lnTo>
                  <a:lnTo>
                    <a:pt x="54865" y="18828"/>
                  </a:lnTo>
                  <a:lnTo>
                    <a:pt x="55958" y="17715"/>
                  </a:lnTo>
                  <a:lnTo>
                    <a:pt x="56981" y="16631"/>
                  </a:lnTo>
                  <a:lnTo>
                    <a:pt x="57932" y="15609"/>
                  </a:lnTo>
                  <a:lnTo>
                    <a:pt x="58803" y="14637"/>
                  </a:lnTo>
                  <a:lnTo>
                    <a:pt x="59208" y="14182"/>
                  </a:lnTo>
                  <a:lnTo>
                    <a:pt x="59592" y="13726"/>
                  </a:lnTo>
                  <a:lnTo>
                    <a:pt x="59947" y="13301"/>
                  </a:lnTo>
                  <a:lnTo>
                    <a:pt x="60291" y="12886"/>
                  </a:lnTo>
                  <a:lnTo>
                    <a:pt x="60605" y="12481"/>
                  </a:lnTo>
                  <a:lnTo>
                    <a:pt x="60898" y="12107"/>
                  </a:lnTo>
                  <a:lnTo>
                    <a:pt x="61172" y="11742"/>
                  </a:lnTo>
                  <a:lnTo>
                    <a:pt x="61415" y="11398"/>
                  </a:lnTo>
                  <a:lnTo>
                    <a:pt x="61627" y="11064"/>
                  </a:lnTo>
                  <a:lnTo>
                    <a:pt x="61830" y="10760"/>
                  </a:lnTo>
                  <a:lnTo>
                    <a:pt x="61992" y="10477"/>
                  </a:lnTo>
                  <a:lnTo>
                    <a:pt x="62133" y="10214"/>
                  </a:lnTo>
                  <a:lnTo>
                    <a:pt x="62245" y="9971"/>
                  </a:lnTo>
                  <a:lnTo>
                    <a:pt x="62336" y="9748"/>
                  </a:lnTo>
                  <a:lnTo>
                    <a:pt x="62386" y="9546"/>
                  </a:lnTo>
                  <a:lnTo>
                    <a:pt x="62407" y="9455"/>
                  </a:lnTo>
                  <a:lnTo>
                    <a:pt x="62417" y="9374"/>
                  </a:lnTo>
                  <a:lnTo>
                    <a:pt x="62417" y="9293"/>
                  </a:lnTo>
                  <a:lnTo>
                    <a:pt x="62417" y="9222"/>
                  </a:lnTo>
                  <a:lnTo>
                    <a:pt x="62407" y="9151"/>
                  </a:lnTo>
                  <a:lnTo>
                    <a:pt x="62386" y="9090"/>
                  </a:lnTo>
                  <a:lnTo>
                    <a:pt x="62245" y="8756"/>
                  </a:lnTo>
                  <a:lnTo>
                    <a:pt x="62103" y="8432"/>
                  </a:lnTo>
                  <a:lnTo>
                    <a:pt x="61951" y="8108"/>
                  </a:lnTo>
                  <a:lnTo>
                    <a:pt x="61799" y="7805"/>
                  </a:lnTo>
                  <a:lnTo>
                    <a:pt x="61647" y="7501"/>
                  </a:lnTo>
                  <a:lnTo>
                    <a:pt x="61475" y="7217"/>
                  </a:lnTo>
                  <a:lnTo>
                    <a:pt x="61313" y="6934"/>
                  </a:lnTo>
                  <a:lnTo>
                    <a:pt x="61141" y="6661"/>
                  </a:lnTo>
                  <a:lnTo>
                    <a:pt x="60969" y="6398"/>
                  </a:lnTo>
                  <a:lnTo>
                    <a:pt x="60787" y="6134"/>
                  </a:lnTo>
                  <a:lnTo>
                    <a:pt x="60605" y="5891"/>
                  </a:lnTo>
                  <a:lnTo>
                    <a:pt x="60423" y="5648"/>
                  </a:lnTo>
                  <a:lnTo>
                    <a:pt x="60230" y="5416"/>
                  </a:lnTo>
                  <a:lnTo>
                    <a:pt x="60048" y="5183"/>
                  </a:lnTo>
                  <a:lnTo>
                    <a:pt x="59856" y="4970"/>
                  </a:lnTo>
                  <a:lnTo>
                    <a:pt x="59663" y="4758"/>
                  </a:lnTo>
                  <a:lnTo>
                    <a:pt x="59461" y="4555"/>
                  </a:lnTo>
                  <a:lnTo>
                    <a:pt x="59269" y="4363"/>
                  </a:lnTo>
                  <a:lnTo>
                    <a:pt x="58864" y="3988"/>
                  </a:lnTo>
                  <a:lnTo>
                    <a:pt x="58469" y="3644"/>
                  </a:lnTo>
                  <a:lnTo>
                    <a:pt x="58064" y="3320"/>
                  </a:lnTo>
                  <a:lnTo>
                    <a:pt x="57659" y="3027"/>
                  </a:lnTo>
                  <a:lnTo>
                    <a:pt x="57264" y="2764"/>
                  </a:lnTo>
                  <a:lnTo>
                    <a:pt x="56869" y="2511"/>
                  </a:lnTo>
                  <a:lnTo>
                    <a:pt x="56475" y="2288"/>
                  </a:lnTo>
                  <a:lnTo>
                    <a:pt x="56100" y="2085"/>
                  </a:lnTo>
                  <a:lnTo>
                    <a:pt x="55726" y="1903"/>
                  </a:lnTo>
                  <a:lnTo>
                    <a:pt x="55371" y="1741"/>
                  </a:lnTo>
                  <a:lnTo>
                    <a:pt x="55027" y="1589"/>
                  </a:lnTo>
                  <a:lnTo>
                    <a:pt x="54703" y="1468"/>
                  </a:lnTo>
                  <a:lnTo>
                    <a:pt x="54389" y="1357"/>
                  </a:lnTo>
                  <a:lnTo>
                    <a:pt x="54106" y="1255"/>
                  </a:lnTo>
                  <a:lnTo>
                    <a:pt x="53843" y="1174"/>
                  </a:lnTo>
                  <a:lnTo>
                    <a:pt x="53377" y="1053"/>
                  </a:lnTo>
                  <a:lnTo>
                    <a:pt x="53033" y="972"/>
                  </a:lnTo>
                  <a:lnTo>
                    <a:pt x="52810" y="931"/>
                  </a:lnTo>
                  <a:lnTo>
                    <a:pt x="52739" y="911"/>
                  </a:lnTo>
                  <a:lnTo>
                    <a:pt x="52132" y="1488"/>
                  </a:lnTo>
                  <a:lnTo>
                    <a:pt x="51403" y="2156"/>
                  </a:lnTo>
                  <a:lnTo>
                    <a:pt x="50421" y="3047"/>
                  </a:lnTo>
                  <a:lnTo>
                    <a:pt x="49217" y="4130"/>
                  </a:lnTo>
                  <a:lnTo>
                    <a:pt x="47820" y="5385"/>
                  </a:lnTo>
                  <a:lnTo>
                    <a:pt x="46231" y="6782"/>
                  </a:lnTo>
                  <a:lnTo>
                    <a:pt x="44490" y="8290"/>
                  </a:lnTo>
                  <a:lnTo>
                    <a:pt x="43568" y="9080"/>
                  </a:lnTo>
                  <a:lnTo>
                    <a:pt x="42617" y="9880"/>
                  </a:lnTo>
                  <a:lnTo>
                    <a:pt x="41635" y="10700"/>
                  </a:lnTo>
                  <a:lnTo>
                    <a:pt x="40633" y="11530"/>
                  </a:lnTo>
                  <a:lnTo>
                    <a:pt x="39600" y="12370"/>
                  </a:lnTo>
                  <a:lnTo>
                    <a:pt x="38558" y="13210"/>
                  </a:lnTo>
                  <a:lnTo>
                    <a:pt x="37495" y="14060"/>
                  </a:lnTo>
                  <a:lnTo>
                    <a:pt x="36422" y="14901"/>
                  </a:lnTo>
                  <a:lnTo>
                    <a:pt x="35339" y="15731"/>
                  </a:lnTo>
                  <a:lnTo>
                    <a:pt x="34256" y="16561"/>
                  </a:lnTo>
                  <a:lnTo>
                    <a:pt x="33162" y="17370"/>
                  </a:lnTo>
                  <a:lnTo>
                    <a:pt x="32069" y="18170"/>
                  </a:lnTo>
                  <a:lnTo>
                    <a:pt x="30976" y="18950"/>
                  </a:lnTo>
                  <a:lnTo>
                    <a:pt x="29883" y="19709"/>
                  </a:lnTo>
                  <a:lnTo>
                    <a:pt x="28810" y="20438"/>
                  </a:lnTo>
                  <a:lnTo>
                    <a:pt x="27737" y="21136"/>
                  </a:lnTo>
                  <a:lnTo>
                    <a:pt x="27625" y="21207"/>
                  </a:lnTo>
                  <a:lnTo>
                    <a:pt x="27514" y="21268"/>
                  </a:lnTo>
                  <a:lnTo>
                    <a:pt x="27403" y="21318"/>
                  </a:lnTo>
                  <a:lnTo>
                    <a:pt x="27291" y="21369"/>
                  </a:lnTo>
                  <a:lnTo>
                    <a:pt x="27180" y="21409"/>
                  </a:lnTo>
                  <a:lnTo>
                    <a:pt x="27069" y="21440"/>
                  </a:lnTo>
                  <a:lnTo>
                    <a:pt x="26957" y="21470"/>
                  </a:lnTo>
                  <a:lnTo>
                    <a:pt x="26846" y="21490"/>
                  </a:lnTo>
                  <a:lnTo>
                    <a:pt x="26724" y="21511"/>
                  </a:lnTo>
                  <a:lnTo>
                    <a:pt x="26613" y="21521"/>
                  </a:lnTo>
                  <a:lnTo>
                    <a:pt x="26380" y="21521"/>
                  </a:lnTo>
                  <a:lnTo>
                    <a:pt x="26137" y="21500"/>
                  </a:lnTo>
                  <a:lnTo>
                    <a:pt x="25905" y="21450"/>
                  </a:lnTo>
                  <a:lnTo>
                    <a:pt x="25662" y="21389"/>
                  </a:lnTo>
                  <a:lnTo>
                    <a:pt x="25419" y="21298"/>
                  </a:lnTo>
                  <a:lnTo>
                    <a:pt x="25176" y="21187"/>
                  </a:lnTo>
                  <a:lnTo>
                    <a:pt x="24923" y="21055"/>
                  </a:lnTo>
                  <a:lnTo>
                    <a:pt x="24670" y="20903"/>
                  </a:lnTo>
                  <a:lnTo>
                    <a:pt x="24417" y="20731"/>
                  </a:lnTo>
                  <a:lnTo>
                    <a:pt x="24163" y="20549"/>
                  </a:lnTo>
                  <a:lnTo>
                    <a:pt x="23900" y="20336"/>
                  </a:lnTo>
                  <a:lnTo>
                    <a:pt x="23637" y="20114"/>
                  </a:lnTo>
                  <a:lnTo>
                    <a:pt x="23374" y="19871"/>
                  </a:lnTo>
                  <a:lnTo>
                    <a:pt x="23101" y="19608"/>
                  </a:lnTo>
                  <a:lnTo>
                    <a:pt x="22827" y="19334"/>
                  </a:lnTo>
                  <a:lnTo>
                    <a:pt x="22554" y="19041"/>
                  </a:lnTo>
                  <a:lnTo>
                    <a:pt x="22281" y="18737"/>
                  </a:lnTo>
                  <a:lnTo>
                    <a:pt x="21997" y="18423"/>
                  </a:lnTo>
                  <a:lnTo>
                    <a:pt x="21724" y="18089"/>
                  </a:lnTo>
                  <a:lnTo>
                    <a:pt x="21147" y="17381"/>
                  </a:lnTo>
                  <a:lnTo>
                    <a:pt x="20560" y="16621"/>
                  </a:lnTo>
                  <a:lnTo>
                    <a:pt x="19963" y="15822"/>
                  </a:lnTo>
                  <a:lnTo>
                    <a:pt x="19355" y="14981"/>
                  </a:lnTo>
                  <a:lnTo>
                    <a:pt x="18738" y="14111"/>
                  </a:lnTo>
                  <a:lnTo>
                    <a:pt x="18100" y="13210"/>
                  </a:lnTo>
                  <a:lnTo>
                    <a:pt x="16804" y="11337"/>
                  </a:lnTo>
                  <a:lnTo>
                    <a:pt x="15448" y="9394"/>
                  </a:lnTo>
                  <a:lnTo>
                    <a:pt x="14760" y="8412"/>
                  </a:lnTo>
                  <a:lnTo>
                    <a:pt x="14051" y="7420"/>
                  </a:lnTo>
                  <a:lnTo>
                    <a:pt x="13332" y="6438"/>
                  </a:lnTo>
                  <a:lnTo>
                    <a:pt x="12603" y="5466"/>
                  </a:lnTo>
                  <a:lnTo>
                    <a:pt x="11854" y="4495"/>
                  </a:lnTo>
                  <a:lnTo>
                    <a:pt x="11095" y="3553"/>
                  </a:lnTo>
                  <a:lnTo>
                    <a:pt x="10711" y="3077"/>
                  </a:lnTo>
                  <a:lnTo>
                    <a:pt x="10326" y="2622"/>
                  </a:lnTo>
                  <a:lnTo>
                    <a:pt x="9941" y="2166"/>
                  </a:lnTo>
                  <a:lnTo>
                    <a:pt x="9546" y="1711"/>
                  </a:lnTo>
                  <a:lnTo>
                    <a:pt x="9152" y="1276"/>
                  </a:lnTo>
                  <a:lnTo>
                    <a:pt x="8747" y="840"/>
                  </a:lnTo>
                  <a:lnTo>
                    <a:pt x="8342" y="415"/>
                  </a:lnTo>
                  <a:lnTo>
                    <a:pt x="7937" y="0"/>
                  </a:lnTo>
                  <a:close/>
                </a:path>
              </a:pathLst>
            </a:custGeom>
            <a:solidFill>
              <a:srgbClr val="2D406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Google Shape;52;p15">
              <a:extLst>
                <a:ext uri="{FF2B5EF4-FFF2-40B4-BE49-F238E27FC236}">
                  <a16:creationId xmlns:a16="http://schemas.microsoft.com/office/drawing/2014/main" id="{0B853CD9-5121-3212-5CD6-02E1C766E305}"/>
                </a:ext>
              </a:extLst>
            </p:cNvPr>
            <p:cNvSpPr/>
            <p:nvPr/>
          </p:nvSpPr>
          <p:spPr>
            <a:xfrm>
              <a:off x="985075" y="2540550"/>
              <a:ext cx="1477175" cy="1246875"/>
            </a:xfrm>
            <a:custGeom>
              <a:avLst/>
              <a:gdLst/>
              <a:ahLst/>
              <a:cxnLst/>
              <a:rect l="l" t="t" r="r" b="b"/>
              <a:pathLst>
                <a:path w="59087" h="49875" extrusionOk="0">
                  <a:moveTo>
                    <a:pt x="21511" y="0"/>
                  </a:moveTo>
                  <a:lnTo>
                    <a:pt x="21471" y="2339"/>
                  </a:lnTo>
                  <a:lnTo>
                    <a:pt x="21440" y="3553"/>
                  </a:lnTo>
                  <a:lnTo>
                    <a:pt x="21400" y="4788"/>
                  </a:lnTo>
                  <a:lnTo>
                    <a:pt x="21339" y="6044"/>
                  </a:lnTo>
                  <a:lnTo>
                    <a:pt x="21268" y="7289"/>
                  </a:lnTo>
                  <a:lnTo>
                    <a:pt x="21218" y="7916"/>
                  </a:lnTo>
                  <a:lnTo>
                    <a:pt x="21167" y="8534"/>
                  </a:lnTo>
                  <a:lnTo>
                    <a:pt x="21106" y="9141"/>
                  </a:lnTo>
                  <a:lnTo>
                    <a:pt x="21035" y="9748"/>
                  </a:lnTo>
                  <a:lnTo>
                    <a:pt x="20954" y="10346"/>
                  </a:lnTo>
                  <a:lnTo>
                    <a:pt x="20873" y="10943"/>
                  </a:lnTo>
                  <a:lnTo>
                    <a:pt x="20782" y="11520"/>
                  </a:lnTo>
                  <a:lnTo>
                    <a:pt x="20681" y="12087"/>
                  </a:lnTo>
                  <a:lnTo>
                    <a:pt x="20560" y="12643"/>
                  </a:lnTo>
                  <a:lnTo>
                    <a:pt x="20438" y="13180"/>
                  </a:lnTo>
                  <a:lnTo>
                    <a:pt x="20307" y="13706"/>
                  </a:lnTo>
                  <a:lnTo>
                    <a:pt x="20165" y="14223"/>
                  </a:lnTo>
                  <a:lnTo>
                    <a:pt x="20003" y="14708"/>
                  </a:lnTo>
                  <a:lnTo>
                    <a:pt x="19831" y="15184"/>
                  </a:lnTo>
                  <a:lnTo>
                    <a:pt x="19649" y="15630"/>
                  </a:lnTo>
                  <a:lnTo>
                    <a:pt x="19456" y="16065"/>
                  </a:lnTo>
                  <a:lnTo>
                    <a:pt x="19244" y="16470"/>
                  </a:lnTo>
                  <a:lnTo>
                    <a:pt x="19132" y="16662"/>
                  </a:lnTo>
                  <a:lnTo>
                    <a:pt x="19021" y="16854"/>
                  </a:lnTo>
                  <a:lnTo>
                    <a:pt x="18900" y="17037"/>
                  </a:lnTo>
                  <a:lnTo>
                    <a:pt x="18778" y="17209"/>
                  </a:lnTo>
                  <a:lnTo>
                    <a:pt x="18646" y="17381"/>
                  </a:lnTo>
                  <a:lnTo>
                    <a:pt x="18525" y="17543"/>
                  </a:lnTo>
                  <a:lnTo>
                    <a:pt x="18373" y="17705"/>
                  </a:lnTo>
                  <a:lnTo>
                    <a:pt x="18201" y="17877"/>
                  </a:lnTo>
                  <a:lnTo>
                    <a:pt x="18019" y="18049"/>
                  </a:lnTo>
                  <a:lnTo>
                    <a:pt x="17816" y="18221"/>
                  </a:lnTo>
                  <a:lnTo>
                    <a:pt x="17594" y="18383"/>
                  </a:lnTo>
                  <a:lnTo>
                    <a:pt x="17361" y="18555"/>
                  </a:lnTo>
                  <a:lnTo>
                    <a:pt x="17108" y="18727"/>
                  </a:lnTo>
                  <a:lnTo>
                    <a:pt x="16845" y="18899"/>
                  </a:lnTo>
                  <a:lnTo>
                    <a:pt x="16561" y="19071"/>
                  </a:lnTo>
                  <a:lnTo>
                    <a:pt x="16278" y="19243"/>
                  </a:lnTo>
                  <a:lnTo>
                    <a:pt x="15660" y="19577"/>
                  </a:lnTo>
                  <a:lnTo>
                    <a:pt x="14992" y="19922"/>
                  </a:lnTo>
                  <a:lnTo>
                    <a:pt x="14294" y="20256"/>
                  </a:lnTo>
                  <a:lnTo>
                    <a:pt x="13555" y="20590"/>
                  </a:lnTo>
                  <a:lnTo>
                    <a:pt x="12796" y="20914"/>
                  </a:lnTo>
                  <a:lnTo>
                    <a:pt x="12006" y="21238"/>
                  </a:lnTo>
                  <a:lnTo>
                    <a:pt x="11206" y="21551"/>
                  </a:lnTo>
                  <a:lnTo>
                    <a:pt x="10397" y="21865"/>
                  </a:lnTo>
                  <a:lnTo>
                    <a:pt x="9577" y="22169"/>
                  </a:lnTo>
                  <a:lnTo>
                    <a:pt x="8757" y="22472"/>
                  </a:lnTo>
                  <a:lnTo>
                    <a:pt x="7947" y="22756"/>
                  </a:lnTo>
                  <a:lnTo>
                    <a:pt x="6358" y="23303"/>
                  </a:lnTo>
                  <a:lnTo>
                    <a:pt x="4849" y="23819"/>
                  </a:lnTo>
                  <a:lnTo>
                    <a:pt x="3463" y="24274"/>
                  </a:lnTo>
                  <a:lnTo>
                    <a:pt x="2258" y="24679"/>
                  </a:lnTo>
                  <a:lnTo>
                    <a:pt x="1266" y="25034"/>
                  </a:lnTo>
                  <a:lnTo>
                    <a:pt x="871" y="25175"/>
                  </a:lnTo>
                  <a:lnTo>
                    <a:pt x="537" y="25317"/>
                  </a:lnTo>
                  <a:lnTo>
                    <a:pt x="274" y="25428"/>
                  </a:lnTo>
                  <a:lnTo>
                    <a:pt x="102" y="25519"/>
                  </a:lnTo>
                  <a:lnTo>
                    <a:pt x="51" y="25570"/>
                  </a:lnTo>
                  <a:lnTo>
                    <a:pt x="11" y="25600"/>
                  </a:lnTo>
                  <a:lnTo>
                    <a:pt x="1" y="25631"/>
                  </a:lnTo>
                  <a:lnTo>
                    <a:pt x="21" y="25661"/>
                  </a:lnTo>
                  <a:lnTo>
                    <a:pt x="203" y="25843"/>
                  </a:lnTo>
                  <a:lnTo>
                    <a:pt x="406" y="26046"/>
                  </a:lnTo>
                  <a:lnTo>
                    <a:pt x="618" y="26268"/>
                  </a:lnTo>
                  <a:lnTo>
                    <a:pt x="851" y="26522"/>
                  </a:lnTo>
                  <a:lnTo>
                    <a:pt x="1337" y="27088"/>
                  </a:lnTo>
                  <a:lnTo>
                    <a:pt x="1873" y="27736"/>
                  </a:lnTo>
                  <a:lnTo>
                    <a:pt x="2450" y="28445"/>
                  </a:lnTo>
                  <a:lnTo>
                    <a:pt x="3068" y="29224"/>
                  </a:lnTo>
                  <a:lnTo>
                    <a:pt x="4434" y="30955"/>
                  </a:lnTo>
                  <a:lnTo>
                    <a:pt x="5173" y="31886"/>
                  </a:lnTo>
                  <a:lnTo>
                    <a:pt x="5953" y="32858"/>
                  </a:lnTo>
                  <a:lnTo>
                    <a:pt x="6763" y="33871"/>
                  </a:lnTo>
                  <a:lnTo>
                    <a:pt x="7613" y="34893"/>
                  </a:lnTo>
                  <a:lnTo>
                    <a:pt x="8494" y="35936"/>
                  </a:lnTo>
                  <a:lnTo>
                    <a:pt x="9394" y="36988"/>
                  </a:lnTo>
                  <a:lnTo>
                    <a:pt x="10336" y="38051"/>
                  </a:lnTo>
                  <a:lnTo>
                    <a:pt x="10812" y="38577"/>
                  </a:lnTo>
                  <a:lnTo>
                    <a:pt x="11297" y="39104"/>
                  </a:lnTo>
                  <a:lnTo>
                    <a:pt x="11793" y="39620"/>
                  </a:lnTo>
                  <a:lnTo>
                    <a:pt x="12289" y="40146"/>
                  </a:lnTo>
                  <a:lnTo>
                    <a:pt x="12785" y="40663"/>
                  </a:lnTo>
                  <a:lnTo>
                    <a:pt x="13302" y="41169"/>
                  </a:lnTo>
                  <a:lnTo>
                    <a:pt x="13818" y="41675"/>
                  </a:lnTo>
                  <a:lnTo>
                    <a:pt x="14334" y="42171"/>
                  </a:lnTo>
                  <a:lnTo>
                    <a:pt x="14861" y="42667"/>
                  </a:lnTo>
                  <a:lnTo>
                    <a:pt x="15387" y="43143"/>
                  </a:lnTo>
                  <a:lnTo>
                    <a:pt x="15923" y="43619"/>
                  </a:lnTo>
                  <a:lnTo>
                    <a:pt x="16470" y="44074"/>
                  </a:lnTo>
                  <a:lnTo>
                    <a:pt x="17017" y="44530"/>
                  </a:lnTo>
                  <a:lnTo>
                    <a:pt x="17563" y="44965"/>
                  </a:lnTo>
                  <a:lnTo>
                    <a:pt x="18110" y="45390"/>
                  </a:lnTo>
                  <a:lnTo>
                    <a:pt x="18667" y="45805"/>
                  </a:lnTo>
                  <a:lnTo>
                    <a:pt x="19234" y="46200"/>
                  </a:lnTo>
                  <a:lnTo>
                    <a:pt x="19800" y="46574"/>
                  </a:lnTo>
                  <a:lnTo>
                    <a:pt x="20367" y="46939"/>
                  </a:lnTo>
                  <a:lnTo>
                    <a:pt x="20934" y="47293"/>
                  </a:lnTo>
                  <a:lnTo>
                    <a:pt x="21511" y="47617"/>
                  </a:lnTo>
                  <a:lnTo>
                    <a:pt x="22078" y="47931"/>
                  </a:lnTo>
                  <a:lnTo>
                    <a:pt x="22665" y="48224"/>
                  </a:lnTo>
                  <a:lnTo>
                    <a:pt x="23242" y="48487"/>
                  </a:lnTo>
                  <a:lnTo>
                    <a:pt x="23829" y="48741"/>
                  </a:lnTo>
                  <a:lnTo>
                    <a:pt x="24406" y="48963"/>
                  </a:lnTo>
                  <a:lnTo>
                    <a:pt x="24993" y="49176"/>
                  </a:lnTo>
                  <a:lnTo>
                    <a:pt x="25580" y="49348"/>
                  </a:lnTo>
                  <a:lnTo>
                    <a:pt x="25874" y="49429"/>
                  </a:lnTo>
                  <a:lnTo>
                    <a:pt x="26168" y="49500"/>
                  </a:lnTo>
                  <a:lnTo>
                    <a:pt x="26471" y="49571"/>
                  </a:lnTo>
                  <a:lnTo>
                    <a:pt x="26765" y="49631"/>
                  </a:lnTo>
                  <a:lnTo>
                    <a:pt x="27058" y="49692"/>
                  </a:lnTo>
                  <a:lnTo>
                    <a:pt x="27352" y="49733"/>
                  </a:lnTo>
                  <a:lnTo>
                    <a:pt x="27645" y="49773"/>
                  </a:lnTo>
                  <a:lnTo>
                    <a:pt x="27949" y="49814"/>
                  </a:lnTo>
                  <a:lnTo>
                    <a:pt x="28243" y="49834"/>
                  </a:lnTo>
                  <a:lnTo>
                    <a:pt x="28536" y="49854"/>
                  </a:lnTo>
                  <a:lnTo>
                    <a:pt x="28830" y="49864"/>
                  </a:lnTo>
                  <a:lnTo>
                    <a:pt x="29133" y="49874"/>
                  </a:lnTo>
                  <a:lnTo>
                    <a:pt x="29437" y="49864"/>
                  </a:lnTo>
                  <a:lnTo>
                    <a:pt x="29741" y="49854"/>
                  </a:lnTo>
                  <a:lnTo>
                    <a:pt x="30044" y="49844"/>
                  </a:lnTo>
                  <a:lnTo>
                    <a:pt x="30338" y="49814"/>
                  </a:lnTo>
                  <a:lnTo>
                    <a:pt x="30642" y="49783"/>
                  </a:lnTo>
                  <a:lnTo>
                    <a:pt x="30945" y="49743"/>
                  </a:lnTo>
                  <a:lnTo>
                    <a:pt x="31249" y="49702"/>
                  </a:lnTo>
                  <a:lnTo>
                    <a:pt x="31553" y="49652"/>
                  </a:lnTo>
                  <a:lnTo>
                    <a:pt x="31856" y="49591"/>
                  </a:lnTo>
                  <a:lnTo>
                    <a:pt x="32160" y="49520"/>
                  </a:lnTo>
                  <a:lnTo>
                    <a:pt x="32464" y="49449"/>
                  </a:lnTo>
                  <a:lnTo>
                    <a:pt x="32757" y="49368"/>
                  </a:lnTo>
                  <a:lnTo>
                    <a:pt x="33365" y="49196"/>
                  </a:lnTo>
                  <a:lnTo>
                    <a:pt x="33962" y="48994"/>
                  </a:lnTo>
                  <a:lnTo>
                    <a:pt x="34569" y="48771"/>
                  </a:lnTo>
                  <a:lnTo>
                    <a:pt x="35166" y="48528"/>
                  </a:lnTo>
                  <a:lnTo>
                    <a:pt x="35754" y="48255"/>
                  </a:lnTo>
                  <a:lnTo>
                    <a:pt x="36351" y="47971"/>
                  </a:lnTo>
                  <a:lnTo>
                    <a:pt x="36938" y="47657"/>
                  </a:lnTo>
                  <a:lnTo>
                    <a:pt x="37535" y="47334"/>
                  </a:lnTo>
                  <a:lnTo>
                    <a:pt x="38122" y="46989"/>
                  </a:lnTo>
                  <a:lnTo>
                    <a:pt x="38699" y="46625"/>
                  </a:lnTo>
                  <a:lnTo>
                    <a:pt x="39276" y="46240"/>
                  </a:lnTo>
                  <a:lnTo>
                    <a:pt x="39853" y="45845"/>
                  </a:lnTo>
                  <a:lnTo>
                    <a:pt x="40430" y="45441"/>
                  </a:lnTo>
                  <a:lnTo>
                    <a:pt x="40997" y="45015"/>
                  </a:lnTo>
                  <a:lnTo>
                    <a:pt x="41564" y="44580"/>
                  </a:lnTo>
                  <a:lnTo>
                    <a:pt x="42121" y="44125"/>
                  </a:lnTo>
                  <a:lnTo>
                    <a:pt x="42677" y="43669"/>
                  </a:lnTo>
                  <a:lnTo>
                    <a:pt x="43234" y="43204"/>
                  </a:lnTo>
                  <a:lnTo>
                    <a:pt x="43781" y="42718"/>
                  </a:lnTo>
                  <a:lnTo>
                    <a:pt x="44317" y="42232"/>
                  </a:lnTo>
                  <a:lnTo>
                    <a:pt x="44854" y="41736"/>
                  </a:lnTo>
                  <a:lnTo>
                    <a:pt x="45390" y="41230"/>
                  </a:lnTo>
                  <a:lnTo>
                    <a:pt x="45917" y="40723"/>
                  </a:lnTo>
                  <a:lnTo>
                    <a:pt x="46433" y="40207"/>
                  </a:lnTo>
                  <a:lnTo>
                    <a:pt x="46949" y="39681"/>
                  </a:lnTo>
                  <a:lnTo>
                    <a:pt x="47455" y="39165"/>
                  </a:lnTo>
                  <a:lnTo>
                    <a:pt x="47951" y="38638"/>
                  </a:lnTo>
                  <a:lnTo>
                    <a:pt x="48447" y="38102"/>
                  </a:lnTo>
                  <a:lnTo>
                    <a:pt x="49409" y="37049"/>
                  </a:lnTo>
                  <a:lnTo>
                    <a:pt x="50350" y="35996"/>
                  </a:lnTo>
                  <a:lnTo>
                    <a:pt x="51251" y="34943"/>
                  </a:lnTo>
                  <a:lnTo>
                    <a:pt x="52122" y="33921"/>
                  </a:lnTo>
                  <a:lnTo>
                    <a:pt x="52962" y="32909"/>
                  </a:lnTo>
                  <a:lnTo>
                    <a:pt x="53762" y="31937"/>
                  </a:lnTo>
                  <a:lnTo>
                    <a:pt x="54531" y="30996"/>
                  </a:lnTo>
                  <a:lnTo>
                    <a:pt x="55938" y="29265"/>
                  </a:lnTo>
                  <a:lnTo>
                    <a:pt x="56576" y="28475"/>
                  </a:lnTo>
                  <a:lnTo>
                    <a:pt x="57173" y="27756"/>
                  </a:lnTo>
                  <a:lnTo>
                    <a:pt x="57720" y="27109"/>
                  </a:lnTo>
                  <a:lnTo>
                    <a:pt x="58226" y="26542"/>
                  </a:lnTo>
                  <a:lnTo>
                    <a:pt x="58671" y="26056"/>
                  </a:lnTo>
                  <a:lnTo>
                    <a:pt x="58884" y="25843"/>
                  </a:lnTo>
                  <a:lnTo>
                    <a:pt x="59076" y="25661"/>
                  </a:lnTo>
                  <a:lnTo>
                    <a:pt x="59086" y="25631"/>
                  </a:lnTo>
                  <a:lnTo>
                    <a:pt x="59076" y="25600"/>
                  </a:lnTo>
                  <a:lnTo>
                    <a:pt x="59046" y="25570"/>
                  </a:lnTo>
                  <a:lnTo>
                    <a:pt x="58985" y="25519"/>
                  </a:lnTo>
                  <a:lnTo>
                    <a:pt x="58813" y="25428"/>
                  </a:lnTo>
                  <a:lnTo>
                    <a:pt x="58560" y="25317"/>
                  </a:lnTo>
                  <a:lnTo>
                    <a:pt x="58226" y="25175"/>
                  </a:lnTo>
                  <a:lnTo>
                    <a:pt x="57821" y="25034"/>
                  </a:lnTo>
                  <a:lnTo>
                    <a:pt x="56829" y="24679"/>
                  </a:lnTo>
                  <a:lnTo>
                    <a:pt x="55624" y="24274"/>
                  </a:lnTo>
                  <a:lnTo>
                    <a:pt x="54248" y="23819"/>
                  </a:lnTo>
                  <a:lnTo>
                    <a:pt x="52739" y="23303"/>
                  </a:lnTo>
                  <a:lnTo>
                    <a:pt x="51150" y="22756"/>
                  </a:lnTo>
                  <a:lnTo>
                    <a:pt x="50330" y="22472"/>
                  </a:lnTo>
                  <a:lnTo>
                    <a:pt x="49510" y="22169"/>
                  </a:lnTo>
                  <a:lnTo>
                    <a:pt x="48690" y="21865"/>
                  </a:lnTo>
                  <a:lnTo>
                    <a:pt x="47880" y="21551"/>
                  </a:lnTo>
                  <a:lnTo>
                    <a:pt x="47081" y="21238"/>
                  </a:lnTo>
                  <a:lnTo>
                    <a:pt x="46301" y="20914"/>
                  </a:lnTo>
                  <a:lnTo>
                    <a:pt x="45532" y="20590"/>
                  </a:lnTo>
                  <a:lnTo>
                    <a:pt x="44803" y="20256"/>
                  </a:lnTo>
                  <a:lnTo>
                    <a:pt x="44095" y="19922"/>
                  </a:lnTo>
                  <a:lnTo>
                    <a:pt x="43437" y="19577"/>
                  </a:lnTo>
                  <a:lnTo>
                    <a:pt x="42819" y="19243"/>
                  </a:lnTo>
                  <a:lnTo>
                    <a:pt x="42526" y="19071"/>
                  </a:lnTo>
                  <a:lnTo>
                    <a:pt x="42242" y="18899"/>
                  </a:lnTo>
                  <a:lnTo>
                    <a:pt x="41979" y="18727"/>
                  </a:lnTo>
                  <a:lnTo>
                    <a:pt x="41736" y="18555"/>
                  </a:lnTo>
                  <a:lnTo>
                    <a:pt x="41493" y="18383"/>
                  </a:lnTo>
                  <a:lnTo>
                    <a:pt x="41281" y="18221"/>
                  </a:lnTo>
                  <a:lnTo>
                    <a:pt x="41078" y="18049"/>
                  </a:lnTo>
                  <a:lnTo>
                    <a:pt x="40886" y="17877"/>
                  </a:lnTo>
                  <a:lnTo>
                    <a:pt x="40724" y="17705"/>
                  </a:lnTo>
                  <a:lnTo>
                    <a:pt x="40572" y="17543"/>
                  </a:lnTo>
                  <a:lnTo>
                    <a:pt x="40440" y="17381"/>
                  </a:lnTo>
                  <a:lnTo>
                    <a:pt x="40319" y="17209"/>
                  </a:lnTo>
                  <a:lnTo>
                    <a:pt x="40187" y="17037"/>
                  </a:lnTo>
                  <a:lnTo>
                    <a:pt x="40076" y="16854"/>
                  </a:lnTo>
                  <a:lnTo>
                    <a:pt x="39965" y="16662"/>
                  </a:lnTo>
                  <a:lnTo>
                    <a:pt x="39853" y="16470"/>
                  </a:lnTo>
                  <a:lnTo>
                    <a:pt x="39641" y="16065"/>
                  </a:lnTo>
                  <a:lnTo>
                    <a:pt x="39438" y="15630"/>
                  </a:lnTo>
                  <a:lnTo>
                    <a:pt x="39256" y="15184"/>
                  </a:lnTo>
                  <a:lnTo>
                    <a:pt x="39084" y="14708"/>
                  </a:lnTo>
                  <a:lnTo>
                    <a:pt x="38932" y="14223"/>
                  </a:lnTo>
                  <a:lnTo>
                    <a:pt x="38780" y="13706"/>
                  </a:lnTo>
                  <a:lnTo>
                    <a:pt x="38649" y="13180"/>
                  </a:lnTo>
                  <a:lnTo>
                    <a:pt x="38527" y="12643"/>
                  </a:lnTo>
                  <a:lnTo>
                    <a:pt x="38416" y="12087"/>
                  </a:lnTo>
                  <a:lnTo>
                    <a:pt x="38315" y="11520"/>
                  </a:lnTo>
                  <a:lnTo>
                    <a:pt x="38213" y="10943"/>
                  </a:lnTo>
                  <a:lnTo>
                    <a:pt x="38132" y="10346"/>
                  </a:lnTo>
                  <a:lnTo>
                    <a:pt x="38062" y="9748"/>
                  </a:lnTo>
                  <a:lnTo>
                    <a:pt x="37991" y="9141"/>
                  </a:lnTo>
                  <a:lnTo>
                    <a:pt x="37930" y="8534"/>
                  </a:lnTo>
                  <a:lnTo>
                    <a:pt x="37879" y="7916"/>
                  </a:lnTo>
                  <a:lnTo>
                    <a:pt x="37829" y="7289"/>
                  </a:lnTo>
                  <a:lnTo>
                    <a:pt x="37748" y="6044"/>
                  </a:lnTo>
                  <a:lnTo>
                    <a:pt x="37697" y="4788"/>
                  </a:lnTo>
                  <a:lnTo>
                    <a:pt x="37647" y="3553"/>
                  </a:lnTo>
                  <a:lnTo>
                    <a:pt x="37626" y="2339"/>
                  </a:lnTo>
                  <a:lnTo>
                    <a:pt x="37586" y="0"/>
                  </a:lnTo>
                  <a:lnTo>
                    <a:pt x="34104" y="11"/>
                  </a:lnTo>
                  <a:lnTo>
                    <a:pt x="29548" y="21"/>
                  </a:lnTo>
                  <a:lnTo>
                    <a:pt x="24983" y="11"/>
                  </a:lnTo>
                  <a:lnTo>
                    <a:pt x="21511" y="0"/>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53;p15">
              <a:extLst>
                <a:ext uri="{FF2B5EF4-FFF2-40B4-BE49-F238E27FC236}">
                  <a16:creationId xmlns:a16="http://schemas.microsoft.com/office/drawing/2014/main" id="{8CE832A5-5BBF-B7FE-12CD-C8304ECF4643}"/>
                </a:ext>
              </a:extLst>
            </p:cNvPr>
            <p:cNvSpPr/>
            <p:nvPr/>
          </p:nvSpPr>
          <p:spPr>
            <a:xfrm>
              <a:off x="904850" y="2785775"/>
              <a:ext cx="1625975" cy="2471175"/>
            </a:xfrm>
            <a:custGeom>
              <a:avLst/>
              <a:gdLst/>
              <a:ahLst/>
              <a:cxnLst/>
              <a:rect l="l" t="t" r="r" b="b"/>
              <a:pathLst>
                <a:path w="65039" h="98847" extrusionOk="0">
                  <a:moveTo>
                    <a:pt x="32342" y="0"/>
                  </a:moveTo>
                  <a:lnTo>
                    <a:pt x="31472" y="10"/>
                  </a:lnTo>
                  <a:lnTo>
                    <a:pt x="30601" y="20"/>
                  </a:lnTo>
                  <a:lnTo>
                    <a:pt x="29751" y="31"/>
                  </a:lnTo>
                  <a:lnTo>
                    <a:pt x="28921" y="51"/>
                  </a:lnTo>
                  <a:lnTo>
                    <a:pt x="28111" y="81"/>
                  </a:lnTo>
                  <a:lnTo>
                    <a:pt x="27342" y="112"/>
                  </a:lnTo>
                  <a:lnTo>
                    <a:pt x="26613" y="152"/>
                  </a:lnTo>
                  <a:lnTo>
                    <a:pt x="25935" y="203"/>
                  </a:lnTo>
                  <a:lnTo>
                    <a:pt x="25307" y="253"/>
                  </a:lnTo>
                  <a:lnTo>
                    <a:pt x="24740" y="314"/>
                  </a:lnTo>
                  <a:lnTo>
                    <a:pt x="24244" y="375"/>
                  </a:lnTo>
                  <a:lnTo>
                    <a:pt x="23829" y="446"/>
                  </a:lnTo>
                  <a:lnTo>
                    <a:pt x="23647" y="486"/>
                  </a:lnTo>
                  <a:lnTo>
                    <a:pt x="23485" y="527"/>
                  </a:lnTo>
                  <a:lnTo>
                    <a:pt x="23343" y="567"/>
                  </a:lnTo>
                  <a:lnTo>
                    <a:pt x="23232" y="608"/>
                  </a:lnTo>
                  <a:lnTo>
                    <a:pt x="23141" y="648"/>
                  </a:lnTo>
                  <a:lnTo>
                    <a:pt x="23080" y="699"/>
                  </a:lnTo>
                  <a:lnTo>
                    <a:pt x="23040" y="739"/>
                  </a:lnTo>
                  <a:lnTo>
                    <a:pt x="23030" y="769"/>
                  </a:lnTo>
                  <a:lnTo>
                    <a:pt x="23030" y="790"/>
                  </a:lnTo>
                  <a:lnTo>
                    <a:pt x="22979" y="800"/>
                  </a:lnTo>
                  <a:lnTo>
                    <a:pt x="22918" y="820"/>
                  </a:lnTo>
                  <a:lnTo>
                    <a:pt x="22847" y="850"/>
                  </a:lnTo>
                  <a:lnTo>
                    <a:pt x="22756" y="891"/>
                  </a:lnTo>
                  <a:lnTo>
                    <a:pt x="22665" y="952"/>
                  </a:lnTo>
                  <a:lnTo>
                    <a:pt x="22564" y="1043"/>
                  </a:lnTo>
                  <a:lnTo>
                    <a:pt x="22463" y="1144"/>
                  </a:lnTo>
                  <a:lnTo>
                    <a:pt x="22351" y="1276"/>
                  </a:lnTo>
                  <a:lnTo>
                    <a:pt x="22260" y="1438"/>
                  </a:lnTo>
                  <a:lnTo>
                    <a:pt x="22169" y="1640"/>
                  </a:lnTo>
                  <a:lnTo>
                    <a:pt x="22129" y="1741"/>
                  </a:lnTo>
                  <a:lnTo>
                    <a:pt x="22088" y="1863"/>
                  </a:lnTo>
                  <a:lnTo>
                    <a:pt x="22058" y="1994"/>
                  </a:lnTo>
                  <a:lnTo>
                    <a:pt x="22028" y="2136"/>
                  </a:lnTo>
                  <a:lnTo>
                    <a:pt x="22007" y="2278"/>
                  </a:lnTo>
                  <a:lnTo>
                    <a:pt x="21987" y="2440"/>
                  </a:lnTo>
                  <a:lnTo>
                    <a:pt x="21977" y="2612"/>
                  </a:lnTo>
                  <a:lnTo>
                    <a:pt x="21967" y="2794"/>
                  </a:lnTo>
                  <a:lnTo>
                    <a:pt x="21967" y="2986"/>
                  </a:lnTo>
                  <a:lnTo>
                    <a:pt x="21977" y="3189"/>
                  </a:lnTo>
                  <a:lnTo>
                    <a:pt x="21977" y="3320"/>
                  </a:lnTo>
                  <a:lnTo>
                    <a:pt x="21977" y="3452"/>
                  </a:lnTo>
                  <a:lnTo>
                    <a:pt x="21957" y="3584"/>
                  </a:lnTo>
                  <a:lnTo>
                    <a:pt x="21947" y="3705"/>
                  </a:lnTo>
                  <a:lnTo>
                    <a:pt x="21916" y="3837"/>
                  </a:lnTo>
                  <a:lnTo>
                    <a:pt x="21886" y="3968"/>
                  </a:lnTo>
                  <a:lnTo>
                    <a:pt x="21805" y="4231"/>
                  </a:lnTo>
                  <a:lnTo>
                    <a:pt x="21693" y="4505"/>
                  </a:lnTo>
                  <a:lnTo>
                    <a:pt x="21562" y="4768"/>
                  </a:lnTo>
                  <a:lnTo>
                    <a:pt x="21400" y="5031"/>
                  </a:lnTo>
                  <a:lnTo>
                    <a:pt x="21218" y="5304"/>
                  </a:lnTo>
                  <a:lnTo>
                    <a:pt x="21015" y="5578"/>
                  </a:lnTo>
                  <a:lnTo>
                    <a:pt x="20793" y="5841"/>
                  </a:lnTo>
                  <a:lnTo>
                    <a:pt x="20550" y="6114"/>
                  </a:lnTo>
                  <a:lnTo>
                    <a:pt x="20286" y="6388"/>
                  </a:lnTo>
                  <a:lnTo>
                    <a:pt x="20013" y="6661"/>
                  </a:lnTo>
                  <a:lnTo>
                    <a:pt x="19709" y="6934"/>
                  </a:lnTo>
                  <a:lnTo>
                    <a:pt x="19396" y="7207"/>
                  </a:lnTo>
                  <a:lnTo>
                    <a:pt x="19072" y="7471"/>
                  </a:lnTo>
                  <a:lnTo>
                    <a:pt x="18728" y="7744"/>
                  </a:lnTo>
                  <a:lnTo>
                    <a:pt x="18363" y="8017"/>
                  </a:lnTo>
                  <a:lnTo>
                    <a:pt x="17999" y="8280"/>
                  </a:lnTo>
                  <a:lnTo>
                    <a:pt x="17614" y="8544"/>
                  </a:lnTo>
                  <a:lnTo>
                    <a:pt x="17219" y="8817"/>
                  </a:lnTo>
                  <a:lnTo>
                    <a:pt x="16814" y="9080"/>
                  </a:lnTo>
                  <a:lnTo>
                    <a:pt x="16399" y="9333"/>
                  </a:lnTo>
                  <a:lnTo>
                    <a:pt x="15984" y="9596"/>
                  </a:lnTo>
                  <a:lnTo>
                    <a:pt x="15114" y="10113"/>
                  </a:lnTo>
                  <a:lnTo>
                    <a:pt x="14233" y="10609"/>
                  </a:lnTo>
                  <a:lnTo>
                    <a:pt x="13332" y="11094"/>
                  </a:lnTo>
                  <a:lnTo>
                    <a:pt x="12421" y="11570"/>
                  </a:lnTo>
                  <a:lnTo>
                    <a:pt x="11510" y="12026"/>
                  </a:lnTo>
                  <a:lnTo>
                    <a:pt x="10609" y="12461"/>
                  </a:lnTo>
                  <a:lnTo>
                    <a:pt x="9718" y="12886"/>
                  </a:lnTo>
                  <a:lnTo>
                    <a:pt x="8848" y="13281"/>
                  </a:lnTo>
                  <a:lnTo>
                    <a:pt x="8008" y="13656"/>
                  </a:lnTo>
                  <a:lnTo>
                    <a:pt x="7198" y="14010"/>
                  </a:lnTo>
                  <a:lnTo>
                    <a:pt x="6429" y="14344"/>
                  </a:lnTo>
                  <a:lnTo>
                    <a:pt x="5720" y="14637"/>
                  </a:lnTo>
                  <a:lnTo>
                    <a:pt x="4465" y="15144"/>
                  </a:lnTo>
                  <a:lnTo>
                    <a:pt x="3503" y="15528"/>
                  </a:lnTo>
                  <a:lnTo>
                    <a:pt x="2663" y="15852"/>
                  </a:lnTo>
                  <a:lnTo>
                    <a:pt x="2673" y="17978"/>
                  </a:lnTo>
                  <a:lnTo>
                    <a:pt x="2693" y="20276"/>
                  </a:lnTo>
                  <a:lnTo>
                    <a:pt x="2734" y="23080"/>
                  </a:lnTo>
                  <a:lnTo>
                    <a:pt x="2754" y="24588"/>
                  </a:lnTo>
                  <a:lnTo>
                    <a:pt x="2795" y="26137"/>
                  </a:lnTo>
                  <a:lnTo>
                    <a:pt x="2835" y="27685"/>
                  </a:lnTo>
                  <a:lnTo>
                    <a:pt x="2886" y="29204"/>
                  </a:lnTo>
                  <a:lnTo>
                    <a:pt x="2936" y="30672"/>
                  </a:lnTo>
                  <a:lnTo>
                    <a:pt x="3007" y="32048"/>
                  </a:lnTo>
                  <a:lnTo>
                    <a:pt x="3078" y="33303"/>
                  </a:lnTo>
                  <a:lnTo>
                    <a:pt x="3159" y="34407"/>
                  </a:lnTo>
                  <a:lnTo>
                    <a:pt x="3210" y="34943"/>
                  </a:lnTo>
                  <a:lnTo>
                    <a:pt x="3240" y="35500"/>
                  </a:lnTo>
                  <a:lnTo>
                    <a:pt x="3270" y="36097"/>
                  </a:lnTo>
                  <a:lnTo>
                    <a:pt x="3301" y="36725"/>
                  </a:lnTo>
                  <a:lnTo>
                    <a:pt x="3311" y="37383"/>
                  </a:lnTo>
                  <a:lnTo>
                    <a:pt x="3331" y="38071"/>
                  </a:lnTo>
                  <a:lnTo>
                    <a:pt x="3341" y="39539"/>
                  </a:lnTo>
                  <a:lnTo>
                    <a:pt x="3331" y="41108"/>
                  </a:lnTo>
                  <a:lnTo>
                    <a:pt x="3311" y="42788"/>
                  </a:lnTo>
                  <a:lnTo>
                    <a:pt x="3260" y="44560"/>
                  </a:lnTo>
                  <a:lnTo>
                    <a:pt x="3200" y="46422"/>
                  </a:lnTo>
                  <a:lnTo>
                    <a:pt x="3129" y="48356"/>
                  </a:lnTo>
                  <a:lnTo>
                    <a:pt x="3038" y="50370"/>
                  </a:lnTo>
                  <a:lnTo>
                    <a:pt x="2936" y="52435"/>
                  </a:lnTo>
                  <a:lnTo>
                    <a:pt x="2825" y="54571"/>
                  </a:lnTo>
                  <a:lnTo>
                    <a:pt x="2704" y="56747"/>
                  </a:lnTo>
                  <a:lnTo>
                    <a:pt x="2572" y="58964"/>
                  </a:lnTo>
                  <a:lnTo>
                    <a:pt x="2289" y="63499"/>
                  </a:lnTo>
                  <a:lnTo>
                    <a:pt x="1975" y="68095"/>
                  </a:lnTo>
                  <a:lnTo>
                    <a:pt x="1651" y="72700"/>
                  </a:lnTo>
                  <a:lnTo>
                    <a:pt x="1013" y="81710"/>
                  </a:lnTo>
                  <a:lnTo>
                    <a:pt x="709" y="85981"/>
                  </a:lnTo>
                  <a:lnTo>
                    <a:pt x="436" y="90020"/>
                  </a:lnTo>
                  <a:lnTo>
                    <a:pt x="193" y="93755"/>
                  </a:lnTo>
                  <a:lnTo>
                    <a:pt x="92" y="95496"/>
                  </a:lnTo>
                  <a:lnTo>
                    <a:pt x="1" y="97136"/>
                  </a:lnTo>
                  <a:lnTo>
                    <a:pt x="568" y="97248"/>
                  </a:lnTo>
                  <a:lnTo>
                    <a:pt x="1175" y="97349"/>
                  </a:lnTo>
                  <a:lnTo>
                    <a:pt x="1823" y="97450"/>
                  </a:lnTo>
                  <a:lnTo>
                    <a:pt x="2521" y="97541"/>
                  </a:lnTo>
                  <a:lnTo>
                    <a:pt x="3250" y="97632"/>
                  </a:lnTo>
                  <a:lnTo>
                    <a:pt x="4009" y="97723"/>
                  </a:lnTo>
                  <a:lnTo>
                    <a:pt x="4819" y="97804"/>
                  </a:lnTo>
                  <a:lnTo>
                    <a:pt x="5649" y="97885"/>
                  </a:lnTo>
                  <a:lnTo>
                    <a:pt x="6520" y="97966"/>
                  </a:lnTo>
                  <a:lnTo>
                    <a:pt x="7431" y="98037"/>
                  </a:lnTo>
                  <a:lnTo>
                    <a:pt x="9324" y="98179"/>
                  </a:lnTo>
                  <a:lnTo>
                    <a:pt x="11328" y="98311"/>
                  </a:lnTo>
                  <a:lnTo>
                    <a:pt x="13433" y="98422"/>
                  </a:lnTo>
                  <a:lnTo>
                    <a:pt x="15620" y="98523"/>
                  </a:lnTo>
                  <a:lnTo>
                    <a:pt x="17898" y="98604"/>
                  </a:lnTo>
                  <a:lnTo>
                    <a:pt x="20226" y="98675"/>
                  </a:lnTo>
                  <a:lnTo>
                    <a:pt x="22625" y="98736"/>
                  </a:lnTo>
                  <a:lnTo>
                    <a:pt x="25054" y="98786"/>
                  </a:lnTo>
                  <a:lnTo>
                    <a:pt x="27524" y="98817"/>
                  </a:lnTo>
                  <a:lnTo>
                    <a:pt x="30014" y="98837"/>
                  </a:lnTo>
                  <a:lnTo>
                    <a:pt x="32525" y="98847"/>
                  </a:lnTo>
                  <a:lnTo>
                    <a:pt x="35025" y="98837"/>
                  </a:lnTo>
                  <a:lnTo>
                    <a:pt x="37515" y="98817"/>
                  </a:lnTo>
                  <a:lnTo>
                    <a:pt x="39985" y="98786"/>
                  </a:lnTo>
                  <a:lnTo>
                    <a:pt x="42414" y="98736"/>
                  </a:lnTo>
                  <a:lnTo>
                    <a:pt x="44813" y="98675"/>
                  </a:lnTo>
                  <a:lnTo>
                    <a:pt x="47152" y="98604"/>
                  </a:lnTo>
                  <a:lnTo>
                    <a:pt x="49419" y="98523"/>
                  </a:lnTo>
                  <a:lnTo>
                    <a:pt x="51606" y="98422"/>
                  </a:lnTo>
                  <a:lnTo>
                    <a:pt x="53711" y="98311"/>
                  </a:lnTo>
                  <a:lnTo>
                    <a:pt x="55715" y="98179"/>
                  </a:lnTo>
                  <a:lnTo>
                    <a:pt x="57618" y="98037"/>
                  </a:lnTo>
                  <a:lnTo>
                    <a:pt x="58519" y="97966"/>
                  </a:lnTo>
                  <a:lnTo>
                    <a:pt x="59390" y="97885"/>
                  </a:lnTo>
                  <a:lnTo>
                    <a:pt x="60220" y="97804"/>
                  </a:lnTo>
                  <a:lnTo>
                    <a:pt x="61030" y="97723"/>
                  </a:lnTo>
                  <a:lnTo>
                    <a:pt x="61799" y="97632"/>
                  </a:lnTo>
                  <a:lnTo>
                    <a:pt x="62528" y="97541"/>
                  </a:lnTo>
                  <a:lnTo>
                    <a:pt x="63216" y="97450"/>
                  </a:lnTo>
                  <a:lnTo>
                    <a:pt x="63864" y="97349"/>
                  </a:lnTo>
                  <a:lnTo>
                    <a:pt x="64471" y="97248"/>
                  </a:lnTo>
                  <a:lnTo>
                    <a:pt x="65038" y="97136"/>
                  </a:lnTo>
                  <a:lnTo>
                    <a:pt x="64947" y="95496"/>
                  </a:lnTo>
                  <a:lnTo>
                    <a:pt x="64846" y="93755"/>
                  </a:lnTo>
                  <a:lnTo>
                    <a:pt x="64603" y="90020"/>
                  </a:lnTo>
                  <a:lnTo>
                    <a:pt x="64330" y="85981"/>
                  </a:lnTo>
                  <a:lnTo>
                    <a:pt x="64026" y="81710"/>
                  </a:lnTo>
                  <a:lnTo>
                    <a:pt x="63388" y="72700"/>
                  </a:lnTo>
                  <a:lnTo>
                    <a:pt x="63064" y="68095"/>
                  </a:lnTo>
                  <a:lnTo>
                    <a:pt x="62761" y="63499"/>
                  </a:lnTo>
                  <a:lnTo>
                    <a:pt x="62467" y="58964"/>
                  </a:lnTo>
                  <a:lnTo>
                    <a:pt x="62336" y="56747"/>
                  </a:lnTo>
                  <a:lnTo>
                    <a:pt x="62214" y="54571"/>
                  </a:lnTo>
                  <a:lnTo>
                    <a:pt x="62103" y="52435"/>
                  </a:lnTo>
                  <a:lnTo>
                    <a:pt x="62002" y="50370"/>
                  </a:lnTo>
                  <a:lnTo>
                    <a:pt x="61910" y="48356"/>
                  </a:lnTo>
                  <a:lnTo>
                    <a:pt x="61840" y="46422"/>
                  </a:lnTo>
                  <a:lnTo>
                    <a:pt x="61779" y="44560"/>
                  </a:lnTo>
                  <a:lnTo>
                    <a:pt x="61728" y="42788"/>
                  </a:lnTo>
                  <a:lnTo>
                    <a:pt x="61708" y="41108"/>
                  </a:lnTo>
                  <a:lnTo>
                    <a:pt x="61698" y="39539"/>
                  </a:lnTo>
                  <a:lnTo>
                    <a:pt x="61708" y="38071"/>
                  </a:lnTo>
                  <a:lnTo>
                    <a:pt x="61728" y="37383"/>
                  </a:lnTo>
                  <a:lnTo>
                    <a:pt x="61748" y="36725"/>
                  </a:lnTo>
                  <a:lnTo>
                    <a:pt x="61769" y="36097"/>
                  </a:lnTo>
                  <a:lnTo>
                    <a:pt x="61799" y="35500"/>
                  </a:lnTo>
                  <a:lnTo>
                    <a:pt x="61840" y="34943"/>
                  </a:lnTo>
                  <a:lnTo>
                    <a:pt x="61880" y="34407"/>
                  </a:lnTo>
                  <a:lnTo>
                    <a:pt x="61961" y="33303"/>
                  </a:lnTo>
                  <a:lnTo>
                    <a:pt x="62042" y="32048"/>
                  </a:lnTo>
                  <a:lnTo>
                    <a:pt x="62103" y="30672"/>
                  </a:lnTo>
                  <a:lnTo>
                    <a:pt x="62164" y="29204"/>
                  </a:lnTo>
                  <a:lnTo>
                    <a:pt x="62204" y="27685"/>
                  </a:lnTo>
                  <a:lnTo>
                    <a:pt x="62245" y="26137"/>
                  </a:lnTo>
                  <a:lnTo>
                    <a:pt x="62285" y="24588"/>
                  </a:lnTo>
                  <a:lnTo>
                    <a:pt x="62305" y="23080"/>
                  </a:lnTo>
                  <a:lnTo>
                    <a:pt x="62346" y="20276"/>
                  </a:lnTo>
                  <a:lnTo>
                    <a:pt x="62366" y="17978"/>
                  </a:lnTo>
                  <a:lnTo>
                    <a:pt x="62376" y="15852"/>
                  </a:lnTo>
                  <a:lnTo>
                    <a:pt x="62164" y="15791"/>
                  </a:lnTo>
                  <a:lnTo>
                    <a:pt x="61576" y="15609"/>
                  </a:lnTo>
                  <a:lnTo>
                    <a:pt x="60645" y="15326"/>
                  </a:lnTo>
                  <a:lnTo>
                    <a:pt x="60078" y="15144"/>
                  </a:lnTo>
                  <a:lnTo>
                    <a:pt x="59441" y="14931"/>
                  </a:lnTo>
                  <a:lnTo>
                    <a:pt x="58752" y="14688"/>
                  </a:lnTo>
                  <a:lnTo>
                    <a:pt x="58013" y="14425"/>
                  </a:lnTo>
                  <a:lnTo>
                    <a:pt x="57234" y="14141"/>
                  </a:lnTo>
                  <a:lnTo>
                    <a:pt x="56414" y="13828"/>
                  </a:lnTo>
                  <a:lnTo>
                    <a:pt x="55574" y="13483"/>
                  </a:lnTo>
                  <a:lnTo>
                    <a:pt x="54703" y="13129"/>
                  </a:lnTo>
                  <a:lnTo>
                    <a:pt x="53812" y="12744"/>
                  </a:lnTo>
                  <a:lnTo>
                    <a:pt x="52922" y="12340"/>
                  </a:lnTo>
                  <a:lnTo>
                    <a:pt x="52021" y="11904"/>
                  </a:lnTo>
                  <a:lnTo>
                    <a:pt x="51120" y="11459"/>
                  </a:lnTo>
                  <a:lnTo>
                    <a:pt x="50685" y="11226"/>
                  </a:lnTo>
                  <a:lnTo>
                    <a:pt x="50239" y="10993"/>
                  </a:lnTo>
                  <a:lnTo>
                    <a:pt x="49804" y="10750"/>
                  </a:lnTo>
                  <a:lnTo>
                    <a:pt x="49369" y="10497"/>
                  </a:lnTo>
                  <a:lnTo>
                    <a:pt x="48943" y="10244"/>
                  </a:lnTo>
                  <a:lnTo>
                    <a:pt x="48528" y="9991"/>
                  </a:lnTo>
                  <a:lnTo>
                    <a:pt x="48113" y="9728"/>
                  </a:lnTo>
                  <a:lnTo>
                    <a:pt x="47719" y="9455"/>
                  </a:lnTo>
                  <a:lnTo>
                    <a:pt x="47324" y="9181"/>
                  </a:lnTo>
                  <a:lnTo>
                    <a:pt x="46939" y="8908"/>
                  </a:lnTo>
                  <a:lnTo>
                    <a:pt x="46565" y="8625"/>
                  </a:lnTo>
                  <a:lnTo>
                    <a:pt x="46200" y="8341"/>
                  </a:lnTo>
                  <a:lnTo>
                    <a:pt x="45856" y="8048"/>
                  </a:lnTo>
                  <a:lnTo>
                    <a:pt x="45522" y="7754"/>
                  </a:lnTo>
                  <a:lnTo>
                    <a:pt x="45198" y="7450"/>
                  </a:lnTo>
                  <a:lnTo>
                    <a:pt x="44894" y="7147"/>
                  </a:lnTo>
                  <a:lnTo>
                    <a:pt x="44601" y="6843"/>
                  </a:lnTo>
                  <a:lnTo>
                    <a:pt x="44338" y="6529"/>
                  </a:lnTo>
                  <a:lnTo>
                    <a:pt x="44074" y="6215"/>
                  </a:lnTo>
                  <a:lnTo>
                    <a:pt x="43842" y="5892"/>
                  </a:lnTo>
                  <a:lnTo>
                    <a:pt x="43619" y="5568"/>
                  </a:lnTo>
                  <a:lnTo>
                    <a:pt x="43427" y="5244"/>
                  </a:lnTo>
                  <a:lnTo>
                    <a:pt x="43244" y="4910"/>
                  </a:lnTo>
                  <a:lnTo>
                    <a:pt x="43093" y="4576"/>
                  </a:lnTo>
                  <a:lnTo>
                    <a:pt x="42961" y="4231"/>
                  </a:lnTo>
                  <a:lnTo>
                    <a:pt x="42850" y="3887"/>
                  </a:lnTo>
                  <a:lnTo>
                    <a:pt x="42809" y="3715"/>
                  </a:lnTo>
                  <a:lnTo>
                    <a:pt x="42769" y="3543"/>
                  </a:lnTo>
                  <a:lnTo>
                    <a:pt x="42728" y="3371"/>
                  </a:lnTo>
                  <a:lnTo>
                    <a:pt x="42708" y="3189"/>
                  </a:lnTo>
                  <a:lnTo>
                    <a:pt x="42647" y="2794"/>
                  </a:lnTo>
                  <a:lnTo>
                    <a:pt x="42576" y="2450"/>
                  </a:lnTo>
                  <a:lnTo>
                    <a:pt x="42495" y="2136"/>
                  </a:lnTo>
                  <a:lnTo>
                    <a:pt x="42414" y="1873"/>
                  </a:lnTo>
                  <a:lnTo>
                    <a:pt x="42333" y="1640"/>
                  </a:lnTo>
                  <a:lnTo>
                    <a:pt x="42242" y="1448"/>
                  </a:lnTo>
                  <a:lnTo>
                    <a:pt x="42151" y="1286"/>
                  </a:lnTo>
                  <a:lnTo>
                    <a:pt x="42070" y="1154"/>
                  </a:lnTo>
                  <a:lnTo>
                    <a:pt x="41989" y="1043"/>
                  </a:lnTo>
                  <a:lnTo>
                    <a:pt x="41908" y="962"/>
                  </a:lnTo>
                  <a:lnTo>
                    <a:pt x="41837" y="891"/>
                  </a:lnTo>
                  <a:lnTo>
                    <a:pt x="41777" y="850"/>
                  </a:lnTo>
                  <a:lnTo>
                    <a:pt x="41686" y="800"/>
                  </a:lnTo>
                  <a:lnTo>
                    <a:pt x="41655" y="790"/>
                  </a:lnTo>
                  <a:lnTo>
                    <a:pt x="41655" y="769"/>
                  </a:lnTo>
                  <a:lnTo>
                    <a:pt x="41645" y="739"/>
                  </a:lnTo>
                  <a:lnTo>
                    <a:pt x="41605" y="699"/>
                  </a:lnTo>
                  <a:lnTo>
                    <a:pt x="41534" y="648"/>
                  </a:lnTo>
                  <a:lnTo>
                    <a:pt x="41443" y="608"/>
                  </a:lnTo>
                  <a:lnTo>
                    <a:pt x="41331" y="567"/>
                  </a:lnTo>
                  <a:lnTo>
                    <a:pt x="41200" y="527"/>
                  </a:lnTo>
                  <a:lnTo>
                    <a:pt x="41038" y="486"/>
                  </a:lnTo>
                  <a:lnTo>
                    <a:pt x="40856" y="446"/>
                  </a:lnTo>
                  <a:lnTo>
                    <a:pt x="40430" y="375"/>
                  </a:lnTo>
                  <a:lnTo>
                    <a:pt x="39934" y="314"/>
                  </a:lnTo>
                  <a:lnTo>
                    <a:pt x="39367" y="253"/>
                  </a:lnTo>
                  <a:lnTo>
                    <a:pt x="38740" y="203"/>
                  </a:lnTo>
                  <a:lnTo>
                    <a:pt x="38062" y="152"/>
                  </a:lnTo>
                  <a:lnTo>
                    <a:pt x="37333" y="112"/>
                  </a:lnTo>
                  <a:lnTo>
                    <a:pt x="36564" y="81"/>
                  </a:lnTo>
                  <a:lnTo>
                    <a:pt x="35764" y="51"/>
                  </a:lnTo>
                  <a:lnTo>
                    <a:pt x="34934" y="31"/>
                  </a:lnTo>
                  <a:lnTo>
                    <a:pt x="34073" y="20"/>
                  </a:lnTo>
                  <a:lnTo>
                    <a:pt x="33213" y="10"/>
                  </a:lnTo>
                  <a:lnTo>
                    <a:pt x="32342" y="0"/>
                  </a:lnTo>
                  <a:close/>
                </a:path>
              </a:pathLst>
            </a:custGeom>
            <a:solidFill>
              <a:srgbClr val="2D406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54;p15">
              <a:extLst>
                <a:ext uri="{FF2B5EF4-FFF2-40B4-BE49-F238E27FC236}">
                  <a16:creationId xmlns:a16="http://schemas.microsoft.com/office/drawing/2014/main" id="{5E81B6C1-67C3-5175-FB8E-5880376CEF55}"/>
                </a:ext>
              </a:extLst>
            </p:cNvPr>
            <p:cNvSpPr/>
            <p:nvPr/>
          </p:nvSpPr>
          <p:spPr>
            <a:xfrm>
              <a:off x="457200" y="3141075"/>
              <a:ext cx="643550" cy="1470075"/>
            </a:xfrm>
            <a:custGeom>
              <a:avLst/>
              <a:gdLst/>
              <a:ahLst/>
              <a:cxnLst/>
              <a:rect l="l" t="t" r="r" b="b"/>
              <a:pathLst>
                <a:path w="25742" h="58803" extrusionOk="0">
                  <a:moveTo>
                    <a:pt x="25337" y="0"/>
                  </a:moveTo>
                  <a:lnTo>
                    <a:pt x="25195" y="20"/>
                  </a:lnTo>
                  <a:lnTo>
                    <a:pt x="24800" y="91"/>
                  </a:lnTo>
                  <a:lnTo>
                    <a:pt x="24173" y="213"/>
                  </a:lnTo>
                  <a:lnTo>
                    <a:pt x="23788" y="304"/>
                  </a:lnTo>
                  <a:lnTo>
                    <a:pt x="23353" y="405"/>
                  </a:lnTo>
                  <a:lnTo>
                    <a:pt x="22877" y="517"/>
                  </a:lnTo>
                  <a:lnTo>
                    <a:pt x="22361" y="658"/>
                  </a:lnTo>
                  <a:lnTo>
                    <a:pt x="21814" y="820"/>
                  </a:lnTo>
                  <a:lnTo>
                    <a:pt x="21227" y="1002"/>
                  </a:lnTo>
                  <a:lnTo>
                    <a:pt x="20630" y="1195"/>
                  </a:lnTo>
                  <a:lnTo>
                    <a:pt x="20002" y="1428"/>
                  </a:lnTo>
                  <a:lnTo>
                    <a:pt x="19354" y="1670"/>
                  </a:lnTo>
                  <a:lnTo>
                    <a:pt x="18696" y="1944"/>
                  </a:lnTo>
                  <a:lnTo>
                    <a:pt x="18028" y="2247"/>
                  </a:lnTo>
                  <a:lnTo>
                    <a:pt x="17350" y="2582"/>
                  </a:lnTo>
                  <a:lnTo>
                    <a:pt x="17006" y="2754"/>
                  </a:lnTo>
                  <a:lnTo>
                    <a:pt x="16662" y="2936"/>
                  </a:lnTo>
                  <a:lnTo>
                    <a:pt x="16328" y="3118"/>
                  </a:lnTo>
                  <a:lnTo>
                    <a:pt x="15984" y="3320"/>
                  </a:lnTo>
                  <a:lnTo>
                    <a:pt x="15649" y="3523"/>
                  </a:lnTo>
                  <a:lnTo>
                    <a:pt x="15305" y="3735"/>
                  </a:lnTo>
                  <a:lnTo>
                    <a:pt x="14971" y="3958"/>
                  </a:lnTo>
                  <a:lnTo>
                    <a:pt x="14637" y="4181"/>
                  </a:lnTo>
                  <a:lnTo>
                    <a:pt x="14313" y="4424"/>
                  </a:lnTo>
                  <a:lnTo>
                    <a:pt x="13989" y="4667"/>
                  </a:lnTo>
                  <a:lnTo>
                    <a:pt x="13665" y="4920"/>
                  </a:lnTo>
                  <a:lnTo>
                    <a:pt x="13352" y="5183"/>
                  </a:lnTo>
                  <a:lnTo>
                    <a:pt x="13038" y="5446"/>
                  </a:lnTo>
                  <a:lnTo>
                    <a:pt x="12724" y="5730"/>
                  </a:lnTo>
                  <a:lnTo>
                    <a:pt x="12431" y="6013"/>
                  </a:lnTo>
                  <a:lnTo>
                    <a:pt x="12137" y="6317"/>
                  </a:lnTo>
                  <a:lnTo>
                    <a:pt x="11843" y="6620"/>
                  </a:lnTo>
                  <a:lnTo>
                    <a:pt x="11570" y="6934"/>
                  </a:lnTo>
                  <a:lnTo>
                    <a:pt x="11297" y="7258"/>
                  </a:lnTo>
                  <a:lnTo>
                    <a:pt x="11034" y="7592"/>
                  </a:lnTo>
                  <a:lnTo>
                    <a:pt x="10781" y="7936"/>
                  </a:lnTo>
                  <a:lnTo>
                    <a:pt x="10527" y="8291"/>
                  </a:lnTo>
                  <a:lnTo>
                    <a:pt x="10295" y="8655"/>
                  </a:lnTo>
                  <a:lnTo>
                    <a:pt x="10072" y="9030"/>
                  </a:lnTo>
                  <a:lnTo>
                    <a:pt x="9859" y="9414"/>
                  </a:lnTo>
                  <a:lnTo>
                    <a:pt x="9647" y="9809"/>
                  </a:lnTo>
                  <a:lnTo>
                    <a:pt x="9465" y="10214"/>
                  </a:lnTo>
                  <a:lnTo>
                    <a:pt x="9282" y="10629"/>
                  </a:lnTo>
                  <a:lnTo>
                    <a:pt x="8969" y="11388"/>
                  </a:lnTo>
                  <a:lnTo>
                    <a:pt x="8402" y="12795"/>
                  </a:lnTo>
                  <a:lnTo>
                    <a:pt x="8037" y="13706"/>
                  </a:lnTo>
                  <a:lnTo>
                    <a:pt x="7632" y="14759"/>
                  </a:lnTo>
                  <a:lnTo>
                    <a:pt x="7187" y="15943"/>
                  </a:lnTo>
                  <a:lnTo>
                    <a:pt x="6721" y="17229"/>
                  </a:lnTo>
                  <a:lnTo>
                    <a:pt x="6215" y="18626"/>
                  </a:lnTo>
                  <a:lnTo>
                    <a:pt x="5699" y="20124"/>
                  </a:lnTo>
                  <a:lnTo>
                    <a:pt x="5173" y="21703"/>
                  </a:lnTo>
                  <a:lnTo>
                    <a:pt x="4626" y="23363"/>
                  </a:lnTo>
                  <a:lnTo>
                    <a:pt x="4100" y="25094"/>
                  </a:lnTo>
                  <a:lnTo>
                    <a:pt x="3826" y="25985"/>
                  </a:lnTo>
                  <a:lnTo>
                    <a:pt x="3563" y="26886"/>
                  </a:lnTo>
                  <a:lnTo>
                    <a:pt x="3300" y="27797"/>
                  </a:lnTo>
                  <a:lnTo>
                    <a:pt x="3047" y="28718"/>
                  </a:lnTo>
                  <a:lnTo>
                    <a:pt x="2794" y="29659"/>
                  </a:lnTo>
                  <a:lnTo>
                    <a:pt x="2551" y="30601"/>
                  </a:lnTo>
                  <a:lnTo>
                    <a:pt x="2308" y="31552"/>
                  </a:lnTo>
                  <a:lnTo>
                    <a:pt x="2075" y="32514"/>
                  </a:lnTo>
                  <a:lnTo>
                    <a:pt x="1852" y="33476"/>
                  </a:lnTo>
                  <a:lnTo>
                    <a:pt x="1640" y="34447"/>
                  </a:lnTo>
                  <a:lnTo>
                    <a:pt x="1437" y="35419"/>
                  </a:lnTo>
                  <a:lnTo>
                    <a:pt x="1235" y="36401"/>
                  </a:lnTo>
                  <a:lnTo>
                    <a:pt x="1053" y="37373"/>
                  </a:lnTo>
                  <a:lnTo>
                    <a:pt x="881" y="38355"/>
                  </a:lnTo>
                  <a:lnTo>
                    <a:pt x="719" y="39326"/>
                  </a:lnTo>
                  <a:lnTo>
                    <a:pt x="577" y="40298"/>
                  </a:lnTo>
                  <a:lnTo>
                    <a:pt x="445" y="41270"/>
                  </a:lnTo>
                  <a:lnTo>
                    <a:pt x="334" y="42232"/>
                  </a:lnTo>
                  <a:lnTo>
                    <a:pt x="233" y="43193"/>
                  </a:lnTo>
                  <a:lnTo>
                    <a:pt x="142" y="44145"/>
                  </a:lnTo>
                  <a:lnTo>
                    <a:pt x="81" y="45096"/>
                  </a:lnTo>
                  <a:lnTo>
                    <a:pt x="30" y="46028"/>
                  </a:lnTo>
                  <a:lnTo>
                    <a:pt x="0" y="46949"/>
                  </a:lnTo>
                  <a:lnTo>
                    <a:pt x="0" y="47870"/>
                  </a:lnTo>
                  <a:lnTo>
                    <a:pt x="10" y="48771"/>
                  </a:lnTo>
                  <a:lnTo>
                    <a:pt x="40" y="49651"/>
                  </a:lnTo>
                  <a:lnTo>
                    <a:pt x="101" y="50522"/>
                  </a:lnTo>
                  <a:lnTo>
                    <a:pt x="132" y="50957"/>
                  </a:lnTo>
                  <a:lnTo>
                    <a:pt x="172" y="51382"/>
                  </a:lnTo>
                  <a:lnTo>
                    <a:pt x="223" y="51808"/>
                  </a:lnTo>
                  <a:lnTo>
                    <a:pt x="273" y="52223"/>
                  </a:lnTo>
                  <a:lnTo>
                    <a:pt x="334" y="52627"/>
                  </a:lnTo>
                  <a:lnTo>
                    <a:pt x="405" y="53042"/>
                  </a:lnTo>
                  <a:lnTo>
                    <a:pt x="476" y="53447"/>
                  </a:lnTo>
                  <a:lnTo>
                    <a:pt x="557" y="53842"/>
                  </a:lnTo>
                  <a:lnTo>
                    <a:pt x="648" y="54237"/>
                  </a:lnTo>
                  <a:lnTo>
                    <a:pt x="739" y="54622"/>
                  </a:lnTo>
                  <a:lnTo>
                    <a:pt x="840" y="55006"/>
                  </a:lnTo>
                  <a:lnTo>
                    <a:pt x="941" y="55381"/>
                  </a:lnTo>
                  <a:lnTo>
                    <a:pt x="1053" y="55745"/>
                  </a:lnTo>
                  <a:lnTo>
                    <a:pt x="1174" y="56110"/>
                  </a:lnTo>
                  <a:lnTo>
                    <a:pt x="1306" y="56474"/>
                  </a:lnTo>
                  <a:lnTo>
                    <a:pt x="1437" y="56828"/>
                  </a:lnTo>
                  <a:lnTo>
                    <a:pt x="1579" y="57172"/>
                  </a:lnTo>
                  <a:lnTo>
                    <a:pt x="1731" y="57507"/>
                  </a:lnTo>
                  <a:lnTo>
                    <a:pt x="1893" y="57841"/>
                  </a:lnTo>
                  <a:lnTo>
                    <a:pt x="2055" y="58165"/>
                  </a:lnTo>
                  <a:lnTo>
                    <a:pt x="2227" y="58488"/>
                  </a:lnTo>
                  <a:lnTo>
                    <a:pt x="2409" y="58802"/>
                  </a:lnTo>
                  <a:lnTo>
                    <a:pt x="13929" y="46665"/>
                  </a:lnTo>
                  <a:lnTo>
                    <a:pt x="14374" y="44965"/>
                  </a:lnTo>
                  <a:lnTo>
                    <a:pt x="14840" y="43213"/>
                  </a:lnTo>
                  <a:lnTo>
                    <a:pt x="15326" y="41422"/>
                  </a:lnTo>
                  <a:lnTo>
                    <a:pt x="15832" y="39590"/>
                  </a:lnTo>
                  <a:lnTo>
                    <a:pt x="16348" y="37727"/>
                  </a:lnTo>
                  <a:lnTo>
                    <a:pt x="16884" y="35834"/>
                  </a:lnTo>
                  <a:lnTo>
                    <a:pt x="17978" y="32018"/>
                  </a:lnTo>
                  <a:lnTo>
                    <a:pt x="20184" y="24375"/>
                  </a:lnTo>
                  <a:lnTo>
                    <a:pt x="21247" y="20671"/>
                  </a:lnTo>
                  <a:lnTo>
                    <a:pt x="22260" y="17097"/>
                  </a:lnTo>
                  <a:lnTo>
                    <a:pt x="22735" y="15387"/>
                  </a:lnTo>
                  <a:lnTo>
                    <a:pt x="23181" y="13726"/>
                  </a:lnTo>
                  <a:lnTo>
                    <a:pt x="23606" y="12127"/>
                  </a:lnTo>
                  <a:lnTo>
                    <a:pt x="24001" y="10599"/>
                  </a:lnTo>
                  <a:lnTo>
                    <a:pt x="24365" y="9151"/>
                  </a:lnTo>
                  <a:lnTo>
                    <a:pt x="24689" y="7774"/>
                  </a:lnTo>
                  <a:lnTo>
                    <a:pt x="24983" y="6499"/>
                  </a:lnTo>
                  <a:lnTo>
                    <a:pt x="25225" y="5304"/>
                  </a:lnTo>
                  <a:lnTo>
                    <a:pt x="25327" y="4748"/>
                  </a:lnTo>
                  <a:lnTo>
                    <a:pt x="25428" y="4221"/>
                  </a:lnTo>
                  <a:lnTo>
                    <a:pt x="25509" y="3715"/>
                  </a:lnTo>
                  <a:lnTo>
                    <a:pt x="25580" y="3239"/>
                  </a:lnTo>
                  <a:lnTo>
                    <a:pt x="25640" y="2794"/>
                  </a:lnTo>
                  <a:lnTo>
                    <a:pt x="25681" y="2379"/>
                  </a:lnTo>
                  <a:lnTo>
                    <a:pt x="25721" y="1984"/>
                  </a:lnTo>
                  <a:lnTo>
                    <a:pt x="25732" y="1630"/>
                  </a:lnTo>
                  <a:lnTo>
                    <a:pt x="25742" y="1306"/>
                  </a:lnTo>
                  <a:lnTo>
                    <a:pt x="25732" y="1013"/>
                  </a:lnTo>
                  <a:lnTo>
                    <a:pt x="25701" y="759"/>
                  </a:lnTo>
                  <a:lnTo>
                    <a:pt x="25661" y="537"/>
                  </a:lnTo>
                  <a:lnTo>
                    <a:pt x="25640" y="436"/>
                  </a:lnTo>
                  <a:lnTo>
                    <a:pt x="25610" y="344"/>
                  </a:lnTo>
                  <a:lnTo>
                    <a:pt x="25570" y="263"/>
                  </a:lnTo>
                  <a:lnTo>
                    <a:pt x="25529" y="193"/>
                  </a:lnTo>
                  <a:lnTo>
                    <a:pt x="25489" y="132"/>
                  </a:lnTo>
                  <a:lnTo>
                    <a:pt x="25448" y="81"/>
                  </a:lnTo>
                  <a:lnTo>
                    <a:pt x="25398" y="41"/>
                  </a:lnTo>
                  <a:lnTo>
                    <a:pt x="25337" y="0"/>
                  </a:lnTo>
                  <a:close/>
                </a:path>
              </a:pathLst>
            </a:custGeom>
            <a:solidFill>
              <a:srgbClr val="2D406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55;p15">
              <a:extLst>
                <a:ext uri="{FF2B5EF4-FFF2-40B4-BE49-F238E27FC236}">
                  <a16:creationId xmlns:a16="http://schemas.microsoft.com/office/drawing/2014/main" id="{85AFA5E6-7B1A-756B-33B2-4B2F6CAB921C}"/>
                </a:ext>
              </a:extLst>
            </p:cNvPr>
            <p:cNvSpPr/>
            <p:nvPr/>
          </p:nvSpPr>
          <p:spPr>
            <a:xfrm>
              <a:off x="457200" y="3141075"/>
              <a:ext cx="643550" cy="1470075"/>
            </a:xfrm>
            <a:custGeom>
              <a:avLst/>
              <a:gdLst/>
              <a:ahLst/>
              <a:cxnLst/>
              <a:rect l="l" t="t" r="r" b="b"/>
              <a:pathLst>
                <a:path w="25742" h="58803" fill="none" extrusionOk="0">
                  <a:moveTo>
                    <a:pt x="13929" y="46665"/>
                  </a:moveTo>
                  <a:lnTo>
                    <a:pt x="13929" y="46665"/>
                  </a:lnTo>
                  <a:lnTo>
                    <a:pt x="14374" y="44965"/>
                  </a:lnTo>
                  <a:lnTo>
                    <a:pt x="14840" y="43213"/>
                  </a:lnTo>
                  <a:lnTo>
                    <a:pt x="15326" y="41422"/>
                  </a:lnTo>
                  <a:lnTo>
                    <a:pt x="15832" y="39590"/>
                  </a:lnTo>
                  <a:lnTo>
                    <a:pt x="16348" y="37727"/>
                  </a:lnTo>
                  <a:lnTo>
                    <a:pt x="16884" y="35834"/>
                  </a:lnTo>
                  <a:lnTo>
                    <a:pt x="17978" y="32018"/>
                  </a:lnTo>
                  <a:lnTo>
                    <a:pt x="20184" y="24375"/>
                  </a:lnTo>
                  <a:lnTo>
                    <a:pt x="21247" y="20671"/>
                  </a:lnTo>
                  <a:lnTo>
                    <a:pt x="22260" y="17097"/>
                  </a:lnTo>
                  <a:lnTo>
                    <a:pt x="22735" y="15387"/>
                  </a:lnTo>
                  <a:lnTo>
                    <a:pt x="23181" y="13726"/>
                  </a:lnTo>
                  <a:lnTo>
                    <a:pt x="23606" y="12127"/>
                  </a:lnTo>
                  <a:lnTo>
                    <a:pt x="24001" y="10599"/>
                  </a:lnTo>
                  <a:lnTo>
                    <a:pt x="24365" y="9151"/>
                  </a:lnTo>
                  <a:lnTo>
                    <a:pt x="24689" y="7774"/>
                  </a:lnTo>
                  <a:lnTo>
                    <a:pt x="24983" y="6499"/>
                  </a:lnTo>
                  <a:lnTo>
                    <a:pt x="25225" y="5304"/>
                  </a:lnTo>
                  <a:lnTo>
                    <a:pt x="25327" y="4748"/>
                  </a:lnTo>
                  <a:lnTo>
                    <a:pt x="25428" y="4221"/>
                  </a:lnTo>
                  <a:lnTo>
                    <a:pt x="25509" y="3715"/>
                  </a:lnTo>
                  <a:lnTo>
                    <a:pt x="25580" y="3239"/>
                  </a:lnTo>
                  <a:lnTo>
                    <a:pt x="25640" y="2794"/>
                  </a:lnTo>
                  <a:lnTo>
                    <a:pt x="25681" y="2379"/>
                  </a:lnTo>
                  <a:lnTo>
                    <a:pt x="25721" y="1984"/>
                  </a:lnTo>
                  <a:lnTo>
                    <a:pt x="25732" y="1630"/>
                  </a:lnTo>
                  <a:lnTo>
                    <a:pt x="25742" y="1306"/>
                  </a:lnTo>
                  <a:lnTo>
                    <a:pt x="25732" y="1013"/>
                  </a:lnTo>
                  <a:lnTo>
                    <a:pt x="25701" y="759"/>
                  </a:lnTo>
                  <a:lnTo>
                    <a:pt x="25661" y="537"/>
                  </a:lnTo>
                  <a:lnTo>
                    <a:pt x="25640" y="436"/>
                  </a:lnTo>
                  <a:lnTo>
                    <a:pt x="25610" y="344"/>
                  </a:lnTo>
                  <a:lnTo>
                    <a:pt x="25570" y="263"/>
                  </a:lnTo>
                  <a:lnTo>
                    <a:pt x="25529" y="193"/>
                  </a:lnTo>
                  <a:lnTo>
                    <a:pt x="25489" y="132"/>
                  </a:lnTo>
                  <a:lnTo>
                    <a:pt x="25448" y="81"/>
                  </a:lnTo>
                  <a:lnTo>
                    <a:pt x="25398" y="41"/>
                  </a:lnTo>
                  <a:lnTo>
                    <a:pt x="25337" y="0"/>
                  </a:lnTo>
                  <a:lnTo>
                    <a:pt x="25337" y="0"/>
                  </a:lnTo>
                  <a:lnTo>
                    <a:pt x="25195" y="20"/>
                  </a:lnTo>
                  <a:lnTo>
                    <a:pt x="24800" y="91"/>
                  </a:lnTo>
                  <a:lnTo>
                    <a:pt x="24173" y="213"/>
                  </a:lnTo>
                  <a:lnTo>
                    <a:pt x="23788" y="304"/>
                  </a:lnTo>
                  <a:lnTo>
                    <a:pt x="23353" y="405"/>
                  </a:lnTo>
                  <a:lnTo>
                    <a:pt x="22877" y="517"/>
                  </a:lnTo>
                  <a:lnTo>
                    <a:pt x="22361" y="658"/>
                  </a:lnTo>
                  <a:lnTo>
                    <a:pt x="21814" y="820"/>
                  </a:lnTo>
                  <a:lnTo>
                    <a:pt x="21227" y="1002"/>
                  </a:lnTo>
                  <a:lnTo>
                    <a:pt x="20630" y="1195"/>
                  </a:lnTo>
                  <a:lnTo>
                    <a:pt x="20002" y="1428"/>
                  </a:lnTo>
                  <a:lnTo>
                    <a:pt x="19354" y="1670"/>
                  </a:lnTo>
                  <a:lnTo>
                    <a:pt x="18696" y="1944"/>
                  </a:lnTo>
                  <a:lnTo>
                    <a:pt x="18028" y="2247"/>
                  </a:lnTo>
                  <a:lnTo>
                    <a:pt x="17350" y="2582"/>
                  </a:lnTo>
                  <a:lnTo>
                    <a:pt x="17006" y="2754"/>
                  </a:lnTo>
                  <a:lnTo>
                    <a:pt x="16662" y="2936"/>
                  </a:lnTo>
                  <a:lnTo>
                    <a:pt x="16328" y="3118"/>
                  </a:lnTo>
                  <a:lnTo>
                    <a:pt x="15984" y="3320"/>
                  </a:lnTo>
                  <a:lnTo>
                    <a:pt x="15649" y="3523"/>
                  </a:lnTo>
                  <a:lnTo>
                    <a:pt x="15305" y="3735"/>
                  </a:lnTo>
                  <a:lnTo>
                    <a:pt x="14971" y="3958"/>
                  </a:lnTo>
                  <a:lnTo>
                    <a:pt x="14637" y="4181"/>
                  </a:lnTo>
                  <a:lnTo>
                    <a:pt x="14313" y="4424"/>
                  </a:lnTo>
                  <a:lnTo>
                    <a:pt x="13989" y="4667"/>
                  </a:lnTo>
                  <a:lnTo>
                    <a:pt x="13665" y="4920"/>
                  </a:lnTo>
                  <a:lnTo>
                    <a:pt x="13352" y="5183"/>
                  </a:lnTo>
                  <a:lnTo>
                    <a:pt x="13038" y="5446"/>
                  </a:lnTo>
                  <a:lnTo>
                    <a:pt x="12724" y="5730"/>
                  </a:lnTo>
                  <a:lnTo>
                    <a:pt x="12431" y="6013"/>
                  </a:lnTo>
                  <a:lnTo>
                    <a:pt x="12137" y="6317"/>
                  </a:lnTo>
                  <a:lnTo>
                    <a:pt x="11843" y="6620"/>
                  </a:lnTo>
                  <a:lnTo>
                    <a:pt x="11570" y="6934"/>
                  </a:lnTo>
                  <a:lnTo>
                    <a:pt x="11297" y="7258"/>
                  </a:lnTo>
                  <a:lnTo>
                    <a:pt x="11034" y="7592"/>
                  </a:lnTo>
                  <a:lnTo>
                    <a:pt x="10781" y="7936"/>
                  </a:lnTo>
                  <a:lnTo>
                    <a:pt x="10527" y="8291"/>
                  </a:lnTo>
                  <a:lnTo>
                    <a:pt x="10295" y="8655"/>
                  </a:lnTo>
                  <a:lnTo>
                    <a:pt x="10072" y="9030"/>
                  </a:lnTo>
                  <a:lnTo>
                    <a:pt x="9859" y="9414"/>
                  </a:lnTo>
                  <a:lnTo>
                    <a:pt x="9647" y="9809"/>
                  </a:lnTo>
                  <a:lnTo>
                    <a:pt x="9465" y="10214"/>
                  </a:lnTo>
                  <a:lnTo>
                    <a:pt x="9282" y="10629"/>
                  </a:lnTo>
                  <a:lnTo>
                    <a:pt x="9282" y="10629"/>
                  </a:lnTo>
                  <a:lnTo>
                    <a:pt x="8969" y="11388"/>
                  </a:lnTo>
                  <a:lnTo>
                    <a:pt x="8402" y="12795"/>
                  </a:lnTo>
                  <a:lnTo>
                    <a:pt x="8037" y="13706"/>
                  </a:lnTo>
                  <a:lnTo>
                    <a:pt x="7632" y="14759"/>
                  </a:lnTo>
                  <a:lnTo>
                    <a:pt x="7187" y="15943"/>
                  </a:lnTo>
                  <a:lnTo>
                    <a:pt x="6721" y="17229"/>
                  </a:lnTo>
                  <a:lnTo>
                    <a:pt x="6215" y="18626"/>
                  </a:lnTo>
                  <a:lnTo>
                    <a:pt x="5699" y="20124"/>
                  </a:lnTo>
                  <a:lnTo>
                    <a:pt x="5173" y="21703"/>
                  </a:lnTo>
                  <a:lnTo>
                    <a:pt x="4626" y="23363"/>
                  </a:lnTo>
                  <a:lnTo>
                    <a:pt x="4100" y="25094"/>
                  </a:lnTo>
                  <a:lnTo>
                    <a:pt x="3826" y="25985"/>
                  </a:lnTo>
                  <a:lnTo>
                    <a:pt x="3563" y="26886"/>
                  </a:lnTo>
                  <a:lnTo>
                    <a:pt x="3300" y="27797"/>
                  </a:lnTo>
                  <a:lnTo>
                    <a:pt x="3047" y="28718"/>
                  </a:lnTo>
                  <a:lnTo>
                    <a:pt x="2794" y="29659"/>
                  </a:lnTo>
                  <a:lnTo>
                    <a:pt x="2551" y="30601"/>
                  </a:lnTo>
                  <a:lnTo>
                    <a:pt x="2308" y="31552"/>
                  </a:lnTo>
                  <a:lnTo>
                    <a:pt x="2075" y="32514"/>
                  </a:lnTo>
                  <a:lnTo>
                    <a:pt x="1852" y="33476"/>
                  </a:lnTo>
                  <a:lnTo>
                    <a:pt x="1640" y="34447"/>
                  </a:lnTo>
                  <a:lnTo>
                    <a:pt x="1437" y="35419"/>
                  </a:lnTo>
                  <a:lnTo>
                    <a:pt x="1235" y="36401"/>
                  </a:lnTo>
                  <a:lnTo>
                    <a:pt x="1053" y="37373"/>
                  </a:lnTo>
                  <a:lnTo>
                    <a:pt x="881" y="38355"/>
                  </a:lnTo>
                  <a:lnTo>
                    <a:pt x="719" y="39326"/>
                  </a:lnTo>
                  <a:lnTo>
                    <a:pt x="577" y="40298"/>
                  </a:lnTo>
                  <a:lnTo>
                    <a:pt x="445" y="41270"/>
                  </a:lnTo>
                  <a:lnTo>
                    <a:pt x="334" y="42232"/>
                  </a:lnTo>
                  <a:lnTo>
                    <a:pt x="233" y="43193"/>
                  </a:lnTo>
                  <a:lnTo>
                    <a:pt x="142" y="44145"/>
                  </a:lnTo>
                  <a:lnTo>
                    <a:pt x="81" y="45096"/>
                  </a:lnTo>
                  <a:lnTo>
                    <a:pt x="30" y="46028"/>
                  </a:lnTo>
                  <a:lnTo>
                    <a:pt x="0" y="46949"/>
                  </a:lnTo>
                  <a:lnTo>
                    <a:pt x="0" y="47870"/>
                  </a:lnTo>
                  <a:lnTo>
                    <a:pt x="10" y="48771"/>
                  </a:lnTo>
                  <a:lnTo>
                    <a:pt x="40" y="49651"/>
                  </a:lnTo>
                  <a:lnTo>
                    <a:pt x="101" y="50522"/>
                  </a:lnTo>
                  <a:lnTo>
                    <a:pt x="132" y="50957"/>
                  </a:lnTo>
                  <a:lnTo>
                    <a:pt x="172" y="51382"/>
                  </a:lnTo>
                  <a:lnTo>
                    <a:pt x="223" y="51808"/>
                  </a:lnTo>
                  <a:lnTo>
                    <a:pt x="273" y="52223"/>
                  </a:lnTo>
                  <a:lnTo>
                    <a:pt x="334" y="52627"/>
                  </a:lnTo>
                  <a:lnTo>
                    <a:pt x="405" y="53042"/>
                  </a:lnTo>
                  <a:lnTo>
                    <a:pt x="476" y="53447"/>
                  </a:lnTo>
                  <a:lnTo>
                    <a:pt x="557" y="53842"/>
                  </a:lnTo>
                  <a:lnTo>
                    <a:pt x="648" y="54237"/>
                  </a:lnTo>
                  <a:lnTo>
                    <a:pt x="739" y="54622"/>
                  </a:lnTo>
                  <a:lnTo>
                    <a:pt x="840" y="55006"/>
                  </a:lnTo>
                  <a:lnTo>
                    <a:pt x="941" y="55381"/>
                  </a:lnTo>
                  <a:lnTo>
                    <a:pt x="1053" y="55745"/>
                  </a:lnTo>
                  <a:lnTo>
                    <a:pt x="1174" y="56110"/>
                  </a:lnTo>
                  <a:lnTo>
                    <a:pt x="1306" y="56474"/>
                  </a:lnTo>
                  <a:lnTo>
                    <a:pt x="1437" y="56828"/>
                  </a:lnTo>
                  <a:lnTo>
                    <a:pt x="1579" y="57172"/>
                  </a:lnTo>
                  <a:lnTo>
                    <a:pt x="1731" y="57507"/>
                  </a:lnTo>
                  <a:lnTo>
                    <a:pt x="1893" y="57841"/>
                  </a:lnTo>
                  <a:lnTo>
                    <a:pt x="2055" y="58165"/>
                  </a:lnTo>
                  <a:lnTo>
                    <a:pt x="2227" y="58488"/>
                  </a:lnTo>
                  <a:lnTo>
                    <a:pt x="2409" y="58802"/>
                  </a:lnTo>
                </a:path>
              </a:pathLst>
            </a:cu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56;p15">
              <a:extLst>
                <a:ext uri="{FF2B5EF4-FFF2-40B4-BE49-F238E27FC236}">
                  <a16:creationId xmlns:a16="http://schemas.microsoft.com/office/drawing/2014/main" id="{3CD2B982-896C-C150-A1BF-E3D985662A60}"/>
                </a:ext>
              </a:extLst>
            </p:cNvPr>
            <p:cNvSpPr/>
            <p:nvPr/>
          </p:nvSpPr>
          <p:spPr>
            <a:xfrm>
              <a:off x="1292300" y="3096275"/>
              <a:ext cx="473250" cy="240175"/>
            </a:xfrm>
            <a:custGeom>
              <a:avLst/>
              <a:gdLst/>
              <a:ahLst/>
              <a:cxnLst/>
              <a:rect l="l" t="t" r="r" b="b"/>
              <a:pathLst>
                <a:path w="18930" h="9607" extrusionOk="0">
                  <a:moveTo>
                    <a:pt x="3908" y="1"/>
                  </a:moveTo>
                  <a:lnTo>
                    <a:pt x="3138" y="11"/>
                  </a:lnTo>
                  <a:lnTo>
                    <a:pt x="2481" y="31"/>
                  </a:lnTo>
                  <a:lnTo>
                    <a:pt x="1914" y="51"/>
                  </a:lnTo>
                  <a:lnTo>
                    <a:pt x="1448" y="92"/>
                  </a:lnTo>
                  <a:lnTo>
                    <a:pt x="1053" y="132"/>
                  </a:lnTo>
                  <a:lnTo>
                    <a:pt x="750" y="183"/>
                  </a:lnTo>
                  <a:lnTo>
                    <a:pt x="496" y="223"/>
                  </a:lnTo>
                  <a:lnTo>
                    <a:pt x="314" y="274"/>
                  </a:lnTo>
                  <a:lnTo>
                    <a:pt x="183" y="314"/>
                  </a:lnTo>
                  <a:lnTo>
                    <a:pt x="92" y="355"/>
                  </a:lnTo>
                  <a:lnTo>
                    <a:pt x="41" y="385"/>
                  </a:lnTo>
                  <a:lnTo>
                    <a:pt x="0" y="405"/>
                  </a:lnTo>
                  <a:lnTo>
                    <a:pt x="18839" y="9607"/>
                  </a:lnTo>
                  <a:lnTo>
                    <a:pt x="18859" y="9587"/>
                  </a:lnTo>
                  <a:lnTo>
                    <a:pt x="18889" y="9526"/>
                  </a:lnTo>
                  <a:lnTo>
                    <a:pt x="18909" y="9475"/>
                  </a:lnTo>
                  <a:lnTo>
                    <a:pt x="18920" y="9415"/>
                  </a:lnTo>
                  <a:lnTo>
                    <a:pt x="18930" y="9334"/>
                  </a:lnTo>
                  <a:lnTo>
                    <a:pt x="18920" y="9242"/>
                  </a:lnTo>
                  <a:lnTo>
                    <a:pt x="18899" y="9141"/>
                  </a:lnTo>
                  <a:lnTo>
                    <a:pt x="18859" y="9010"/>
                  </a:lnTo>
                  <a:lnTo>
                    <a:pt x="18798" y="8868"/>
                  </a:lnTo>
                  <a:lnTo>
                    <a:pt x="18707" y="8706"/>
                  </a:lnTo>
                  <a:lnTo>
                    <a:pt x="18596" y="8524"/>
                  </a:lnTo>
                  <a:lnTo>
                    <a:pt x="18454" y="8321"/>
                  </a:lnTo>
                  <a:lnTo>
                    <a:pt x="18282" y="8099"/>
                  </a:lnTo>
                  <a:lnTo>
                    <a:pt x="18059" y="7846"/>
                  </a:lnTo>
                  <a:lnTo>
                    <a:pt x="17806" y="7582"/>
                  </a:lnTo>
                  <a:lnTo>
                    <a:pt x="17513" y="7289"/>
                  </a:lnTo>
                  <a:lnTo>
                    <a:pt x="17168" y="6965"/>
                  </a:lnTo>
                  <a:lnTo>
                    <a:pt x="16763" y="6621"/>
                  </a:lnTo>
                  <a:lnTo>
                    <a:pt x="16318" y="6246"/>
                  </a:lnTo>
                  <a:lnTo>
                    <a:pt x="15812" y="5841"/>
                  </a:lnTo>
                  <a:lnTo>
                    <a:pt x="15245" y="5406"/>
                  </a:lnTo>
                  <a:lnTo>
                    <a:pt x="14617" y="4950"/>
                  </a:lnTo>
                  <a:lnTo>
                    <a:pt x="13929" y="4454"/>
                  </a:lnTo>
                  <a:lnTo>
                    <a:pt x="13160" y="3938"/>
                  </a:lnTo>
                  <a:lnTo>
                    <a:pt x="12320" y="3381"/>
                  </a:lnTo>
                  <a:lnTo>
                    <a:pt x="11409" y="2784"/>
                  </a:lnTo>
                  <a:lnTo>
                    <a:pt x="10417" y="2167"/>
                  </a:lnTo>
                  <a:lnTo>
                    <a:pt x="9344" y="1499"/>
                  </a:lnTo>
                  <a:lnTo>
                    <a:pt x="8190" y="810"/>
                  </a:lnTo>
                  <a:lnTo>
                    <a:pt x="6934" y="71"/>
                  </a:lnTo>
                  <a:lnTo>
                    <a:pt x="5801" y="31"/>
                  </a:lnTo>
                  <a:lnTo>
                    <a:pt x="4788" y="11"/>
                  </a:lnTo>
                  <a:lnTo>
                    <a:pt x="3908" y="1"/>
                  </a:lnTo>
                  <a:close/>
                </a:path>
              </a:pathLst>
            </a:custGeom>
            <a:solidFill>
              <a:srgbClr val="F2E5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57;p15">
              <a:extLst>
                <a:ext uri="{FF2B5EF4-FFF2-40B4-BE49-F238E27FC236}">
                  <a16:creationId xmlns:a16="http://schemas.microsoft.com/office/drawing/2014/main" id="{D49190B1-4C65-1E59-E021-7A639E912041}"/>
                </a:ext>
              </a:extLst>
            </p:cNvPr>
            <p:cNvSpPr/>
            <p:nvPr/>
          </p:nvSpPr>
          <p:spPr>
            <a:xfrm>
              <a:off x="1797425" y="3278725"/>
              <a:ext cx="470725" cy="99225"/>
            </a:xfrm>
            <a:custGeom>
              <a:avLst/>
              <a:gdLst/>
              <a:ahLst/>
              <a:cxnLst/>
              <a:rect l="l" t="t" r="r" b="b"/>
              <a:pathLst>
                <a:path w="18829" h="3969" extrusionOk="0">
                  <a:moveTo>
                    <a:pt x="7835" y="1"/>
                  </a:moveTo>
                  <a:lnTo>
                    <a:pt x="7450" y="11"/>
                  </a:lnTo>
                  <a:lnTo>
                    <a:pt x="7066" y="21"/>
                  </a:lnTo>
                  <a:lnTo>
                    <a:pt x="6701" y="41"/>
                  </a:lnTo>
                  <a:lnTo>
                    <a:pt x="6347" y="62"/>
                  </a:lnTo>
                  <a:lnTo>
                    <a:pt x="6013" y="92"/>
                  </a:lnTo>
                  <a:lnTo>
                    <a:pt x="5679" y="133"/>
                  </a:lnTo>
                  <a:lnTo>
                    <a:pt x="5365" y="173"/>
                  </a:lnTo>
                  <a:lnTo>
                    <a:pt x="4758" y="264"/>
                  </a:lnTo>
                  <a:lnTo>
                    <a:pt x="4201" y="375"/>
                  </a:lnTo>
                  <a:lnTo>
                    <a:pt x="3695" y="497"/>
                  </a:lnTo>
                  <a:lnTo>
                    <a:pt x="3219" y="629"/>
                  </a:lnTo>
                  <a:lnTo>
                    <a:pt x="2784" y="780"/>
                  </a:lnTo>
                  <a:lnTo>
                    <a:pt x="2389" y="932"/>
                  </a:lnTo>
                  <a:lnTo>
                    <a:pt x="2035" y="1084"/>
                  </a:lnTo>
                  <a:lnTo>
                    <a:pt x="1711" y="1246"/>
                  </a:lnTo>
                  <a:lnTo>
                    <a:pt x="1417" y="1408"/>
                  </a:lnTo>
                  <a:lnTo>
                    <a:pt x="1164" y="1570"/>
                  </a:lnTo>
                  <a:lnTo>
                    <a:pt x="931" y="1732"/>
                  </a:lnTo>
                  <a:lnTo>
                    <a:pt x="739" y="1884"/>
                  </a:lnTo>
                  <a:lnTo>
                    <a:pt x="567" y="2036"/>
                  </a:lnTo>
                  <a:lnTo>
                    <a:pt x="425" y="2167"/>
                  </a:lnTo>
                  <a:lnTo>
                    <a:pt x="304" y="2299"/>
                  </a:lnTo>
                  <a:lnTo>
                    <a:pt x="203" y="2410"/>
                  </a:lnTo>
                  <a:lnTo>
                    <a:pt x="132" y="2501"/>
                  </a:lnTo>
                  <a:lnTo>
                    <a:pt x="30" y="2643"/>
                  </a:lnTo>
                  <a:lnTo>
                    <a:pt x="0" y="2694"/>
                  </a:lnTo>
                  <a:lnTo>
                    <a:pt x="769" y="3969"/>
                  </a:lnTo>
                  <a:lnTo>
                    <a:pt x="18828" y="3584"/>
                  </a:lnTo>
                  <a:lnTo>
                    <a:pt x="15336" y="811"/>
                  </a:lnTo>
                  <a:lnTo>
                    <a:pt x="14739" y="689"/>
                  </a:lnTo>
                  <a:lnTo>
                    <a:pt x="14151" y="588"/>
                  </a:lnTo>
                  <a:lnTo>
                    <a:pt x="13574" y="487"/>
                  </a:lnTo>
                  <a:lnTo>
                    <a:pt x="13018" y="406"/>
                  </a:lnTo>
                  <a:lnTo>
                    <a:pt x="12481" y="325"/>
                  </a:lnTo>
                  <a:lnTo>
                    <a:pt x="11955" y="254"/>
                  </a:lnTo>
                  <a:lnTo>
                    <a:pt x="11439" y="193"/>
                  </a:lnTo>
                  <a:lnTo>
                    <a:pt x="10943" y="143"/>
                  </a:lnTo>
                  <a:lnTo>
                    <a:pt x="10457" y="102"/>
                  </a:lnTo>
                  <a:lnTo>
                    <a:pt x="9981" y="62"/>
                  </a:lnTo>
                  <a:lnTo>
                    <a:pt x="9525" y="41"/>
                  </a:lnTo>
                  <a:lnTo>
                    <a:pt x="9090" y="21"/>
                  </a:lnTo>
                  <a:lnTo>
                    <a:pt x="8655" y="1"/>
                  </a:lnTo>
                  <a:close/>
                </a:path>
              </a:pathLst>
            </a:custGeom>
            <a:solidFill>
              <a:srgbClr val="F2E5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58;p15">
              <a:extLst>
                <a:ext uri="{FF2B5EF4-FFF2-40B4-BE49-F238E27FC236}">
                  <a16:creationId xmlns:a16="http://schemas.microsoft.com/office/drawing/2014/main" id="{411F6607-EAA3-3446-A663-DADA1E10C428}"/>
                </a:ext>
              </a:extLst>
            </p:cNvPr>
            <p:cNvSpPr/>
            <p:nvPr/>
          </p:nvSpPr>
          <p:spPr>
            <a:xfrm>
              <a:off x="1008625" y="3084900"/>
              <a:ext cx="738950" cy="943425"/>
            </a:xfrm>
            <a:custGeom>
              <a:avLst/>
              <a:gdLst/>
              <a:ahLst/>
              <a:cxnLst/>
              <a:rect l="l" t="t" r="r" b="b"/>
              <a:pathLst>
                <a:path w="29558" h="37737" extrusionOk="0">
                  <a:moveTo>
                    <a:pt x="10963" y="0"/>
                  </a:moveTo>
                  <a:lnTo>
                    <a:pt x="0" y="28920"/>
                  </a:lnTo>
                  <a:lnTo>
                    <a:pt x="18595" y="37737"/>
                  </a:lnTo>
                  <a:lnTo>
                    <a:pt x="29558" y="8827"/>
                  </a:lnTo>
                  <a:lnTo>
                    <a:pt x="10963" y="0"/>
                  </a:lnTo>
                  <a:close/>
                </a:path>
              </a:pathLst>
            </a:custGeom>
            <a:solidFill>
              <a:srgbClr val="FCBF4A"/>
            </a:solidFill>
            <a:ln w="9525" cap="flat" cmpd="sng">
              <a:solidFill>
                <a:srgbClr val="FCBF4A"/>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9" name="Google Shape;59;p15">
              <a:extLst>
                <a:ext uri="{FF2B5EF4-FFF2-40B4-BE49-F238E27FC236}">
                  <a16:creationId xmlns:a16="http://schemas.microsoft.com/office/drawing/2014/main" id="{D08E43C3-CBBD-0550-D035-3E071C07419B}"/>
                </a:ext>
              </a:extLst>
            </p:cNvPr>
            <p:cNvSpPr/>
            <p:nvPr/>
          </p:nvSpPr>
          <p:spPr>
            <a:xfrm>
              <a:off x="1567625" y="3345050"/>
              <a:ext cx="730125" cy="753125"/>
            </a:xfrm>
            <a:custGeom>
              <a:avLst/>
              <a:gdLst/>
              <a:ahLst/>
              <a:cxnLst/>
              <a:rect l="l" t="t" r="r" b="b"/>
              <a:pathLst>
                <a:path w="29205" h="30125" extrusionOk="0">
                  <a:moveTo>
                    <a:pt x="10791" y="0"/>
                  </a:moveTo>
                  <a:lnTo>
                    <a:pt x="1" y="28738"/>
                  </a:lnTo>
                  <a:lnTo>
                    <a:pt x="18383" y="30125"/>
                  </a:lnTo>
                  <a:lnTo>
                    <a:pt x="29204" y="1002"/>
                  </a:lnTo>
                  <a:lnTo>
                    <a:pt x="10791" y="0"/>
                  </a:lnTo>
                  <a:close/>
                </a:path>
              </a:pathLst>
            </a:custGeom>
            <a:solidFill>
              <a:srgbClr val="FCBF4A"/>
            </a:solidFill>
            <a:ln w="9525" cap="flat" cmpd="sng">
              <a:solidFill>
                <a:srgbClr val="FCBF4A"/>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60;p15">
              <a:extLst>
                <a:ext uri="{FF2B5EF4-FFF2-40B4-BE49-F238E27FC236}">
                  <a16:creationId xmlns:a16="http://schemas.microsoft.com/office/drawing/2014/main" id="{DE027124-464E-9F82-9795-D44B29B04A3A}"/>
                </a:ext>
              </a:extLst>
            </p:cNvPr>
            <p:cNvSpPr/>
            <p:nvPr/>
          </p:nvSpPr>
          <p:spPr>
            <a:xfrm>
              <a:off x="1476025" y="3305550"/>
              <a:ext cx="361400" cy="757950"/>
            </a:xfrm>
            <a:custGeom>
              <a:avLst/>
              <a:gdLst/>
              <a:ahLst/>
              <a:cxnLst/>
              <a:rect l="l" t="t" r="r" b="b"/>
              <a:pathLst>
                <a:path w="14456" h="30318" extrusionOk="0">
                  <a:moveTo>
                    <a:pt x="10862" y="1"/>
                  </a:moveTo>
                  <a:lnTo>
                    <a:pt x="0" y="28719"/>
                  </a:lnTo>
                  <a:lnTo>
                    <a:pt x="3665" y="30318"/>
                  </a:lnTo>
                  <a:lnTo>
                    <a:pt x="14455" y="1580"/>
                  </a:lnTo>
                  <a:lnTo>
                    <a:pt x="10862" y="1"/>
                  </a:lnTo>
                  <a:close/>
                </a:path>
              </a:pathLst>
            </a:custGeom>
            <a:solidFill>
              <a:srgbClr val="DDA3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61;p15">
              <a:extLst>
                <a:ext uri="{FF2B5EF4-FFF2-40B4-BE49-F238E27FC236}">
                  <a16:creationId xmlns:a16="http://schemas.microsoft.com/office/drawing/2014/main" id="{BC5E4AE1-21CA-8E2F-BA2F-5E2A408A875C}"/>
                </a:ext>
              </a:extLst>
            </p:cNvPr>
            <p:cNvSpPr/>
            <p:nvPr/>
          </p:nvSpPr>
          <p:spPr>
            <a:xfrm>
              <a:off x="985075" y="3698075"/>
              <a:ext cx="768575" cy="646851"/>
            </a:xfrm>
            <a:custGeom>
              <a:avLst/>
              <a:gdLst/>
              <a:ahLst/>
              <a:cxnLst/>
              <a:rect l="l" t="t" r="r" b="b"/>
              <a:pathLst>
                <a:path w="30743" h="25874" extrusionOk="0">
                  <a:moveTo>
                    <a:pt x="24518" y="0"/>
                  </a:moveTo>
                  <a:lnTo>
                    <a:pt x="24386" y="20"/>
                  </a:lnTo>
                  <a:lnTo>
                    <a:pt x="24234" y="71"/>
                  </a:lnTo>
                  <a:lnTo>
                    <a:pt x="24062" y="132"/>
                  </a:lnTo>
                  <a:lnTo>
                    <a:pt x="23870" y="223"/>
                  </a:lnTo>
                  <a:lnTo>
                    <a:pt x="23667" y="334"/>
                  </a:lnTo>
                  <a:lnTo>
                    <a:pt x="23434" y="456"/>
                  </a:lnTo>
                  <a:lnTo>
                    <a:pt x="23191" y="607"/>
                  </a:lnTo>
                  <a:lnTo>
                    <a:pt x="22938" y="769"/>
                  </a:lnTo>
                  <a:lnTo>
                    <a:pt x="22655" y="952"/>
                  </a:lnTo>
                  <a:lnTo>
                    <a:pt x="22058" y="1367"/>
                  </a:lnTo>
                  <a:lnTo>
                    <a:pt x="21400" y="1842"/>
                  </a:lnTo>
                  <a:lnTo>
                    <a:pt x="20691" y="2379"/>
                  </a:lnTo>
                  <a:lnTo>
                    <a:pt x="19932" y="2966"/>
                  </a:lnTo>
                  <a:lnTo>
                    <a:pt x="19132" y="3604"/>
                  </a:lnTo>
                  <a:lnTo>
                    <a:pt x="18292" y="4272"/>
                  </a:lnTo>
                  <a:lnTo>
                    <a:pt x="17422" y="4980"/>
                  </a:lnTo>
                  <a:lnTo>
                    <a:pt x="16531" y="5729"/>
                  </a:lnTo>
                  <a:lnTo>
                    <a:pt x="14678" y="7278"/>
                  </a:lnTo>
                  <a:lnTo>
                    <a:pt x="12148" y="9424"/>
                  </a:lnTo>
                  <a:lnTo>
                    <a:pt x="9637" y="11580"/>
                  </a:lnTo>
                  <a:lnTo>
                    <a:pt x="7218" y="13625"/>
                  </a:lnTo>
                  <a:lnTo>
                    <a:pt x="6084" y="14587"/>
                  </a:lnTo>
                  <a:lnTo>
                    <a:pt x="5001" y="15488"/>
                  </a:lnTo>
                  <a:lnTo>
                    <a:pt x="3999" y="16307"/>
                  </a:lnTo>
                  <a:lnTo>
                    <a:pt x="3078" y="17046"/>
                  </a:lnTo>
                  <a:lnTo>
                    <a:pt x="2258" y="17694"/>
                  </a:lnTo>
                  <a:lnTo>
                    <a:pt x="1883" y="17968"/>
                  </a:lnTo>
                  <a:lnTo>
                    <a:pt x="1539" y="18221"/>
                  </a:lnTo>
                  <a:lnTo>
                    <a:pt x="1226" y="18443"/>
                  </a:lnTo>
                  <a:lnTo>
                    <a:pt x="952" y="18626"/>
                  </a:lnTo>
                  <a:lnTo>
                    <a:pt x="699" y="18777"/>
                  </a:lnTo>
                  <a:lnTo>
                    <a:pt x="487" y="18899"/>
                  </a:lnTo>
                  <a:lnTo>
                    <a:pt x="304" y="18980"/>
                  </a:lnTo>
                  <a:lnTo>
                    <a:pt x="233" y="19000"/>
                  </a:lnTo>
                  <a:lnTo>
                    <a:pt x="163" y="19020"/>
                  </a:lnTo>
                  <a:lnTo>
                    <a:pt x="61" y="19020"/>
                  </a:lnTo>
                  <a:lnTo>
                    <a:pt x="31" y="19000"/>
                  </a:lnTo>
                  <a:lnTo>
                    <a:pt x="1" y="18980"/>
                  </a:lnTo>
                  <a:lnTo>
                    <a:pt x="102" y="19395"/>
                  </a:lnTo>
                  <a:lnTo>
                    <a:pt x="233" y="19881"/>
                  </a:lnTo>
                  <a:lnTo>
                    <a:pt x="385" y="20407"/>
                  </a:lnTo>
                  <a:lnTo>
                    <a:pt x="568" y="20984"/>
                  </a:lnTo>
                  <a:lnTo>
                    <a:pt x="770" y="21581"/>
                  </a:lnTo>
                  <a:lnTo>
                    <a:pt x="993" y="22189"/>
                  </a:lnTo>
                  <a:lnTo>
                    <a:pt x="1114" y="22482"/>
                  </a:lnTo>
                  <a:lnTo>
                    <a:pt x="1246" y="22786"/>
                  </a:lnTo>
                  <a:lnTo>
                    <a:pt x="1377" y="23079"/>
                  </a:lnTo>
                  <a:lnTo>
                    <a:pt x="1519" y="23373"/>
                  </a:lnTo>
                  <a:lnTo>
                    <a:pt x="1661" y="23656"/>
                  </a:lnTo>
                  <a:lnTo>
                    <a:pt x="1802" y="23930"/>
                  </a:lnTo>
                  <a:lnTo>
                    <a:pt x="1964" y="24193"/>
                  </a:lnTo>
                  <a:lnTo>
                    <a:pt x="2116" y="24436"/>
                  </a:lnTo>
                  <a:lnTo>
                    <a:pt x="2278" y="24679"/>
                  </a:lnTo>
                  <a:lnTo>
                    <a:pt x="2450" y="24891"/>
                  </a:lnTo>
                  <a:lnTo>
                    <a:pt x="2622" y="25094"/>
                  </a:lnTo>
                  <a:lnTo>
                    <a:pt x="2805" y="25276"/>
                  </a:lnTo>
                  <a:lnTo>
                    <a:pt x="2987" y="25438"/>
                  </a:lnTo>
                  <a:lnTo>
                    <a:pt x="3169" y="25580"/>
                  </a:lnTo>
                  <a:lnTo>
                    <a:pt x="3361" y="25691"/>
                  </a:lnTo>
                  <a:lnTo>
                    <a:pt x="3452" y="25732"/>
                  </a:lnTo>
                  <a:lnTo>
                    <a:pt x="3554" y="25772"/>
                  </a:lnTo>
                  <a:lnTo>
                    <a:pt x="3655" y="25813"/>
                  </a:lnTo>
                  <a:lnTo>
                    <a:pt x="3756" y="25833"/>
                  </a:lnTo>
                  <a:lnTo>
                    <a:pt x="3857" y="25853"/>
                  </a:lnTo>
                  <a:lnTo>
                    <a:pt x="3959" y="25863"/>
                  </a:lnTo>
                  <a:lnTo>
                    <a:pt x="4060" y="25873"/>
                  </a:lnTo>
                  <a:lnTo>
                    <a:pt x="4171" y="25863"/>
                  </a:lnTo>
                  <a:lnTo>
                    <a:pt x="4272" y="25853"/>
                  </a:lnTo>
                  <a:lnTo>
                    <a:pt x="4374" y="25833"/>
                  </a:lnTo>
                  <a:lnTo>
                    <a:pt x="4475" y="25792"/>
                  </a:lnTo>
                  <a:lnTo>
                    <a:pt x="4617" y="25732"/>
                  </a:lnTo>
                  <a:lnTo>
                    <a:pt x="5052" y="25499"/>
                  </a:lnTo>
                  <a:lnTo>
                    <a:pt x="5659" y="25165"/>
                  </a:lnTo>
                  <a:lnTo>
                    <a:pt x="6388" y="24740"/>
                  </a:lnTo>
                  <a:lnTo>
                    <a:pt x="7228" y="24233"/>
                  </a:lnTo>
                  <a:lnTo>
                    <a:pt x="8149" y="23687"/>
                  </a:lnTo>
                  <a:lnTo>
                    <a:pt x="10103" y="22492"/>
                  </a:lnTo>
                  <a:lnTo>
                    <a:pt x="12026" y="21318"/>
                  </a:lnTo>
                  <a:lnTo>
                    <a:pt x="13686" y="20286"/>
                  </a:lnTo>
                  <a:lnTo>
                    <a:pt x="15286" y="19294"/>
                  </a:lnTo>
                  <a:lnTo>
                    <a:pt x="15600" y="19152"/>
                  </a:lnTo>
                  <a:lnTo>
                    <a:pt x="15964" y="19000"/>
                  </a:lnTo>
                  <a:lnTo>
                    <a:pt x="16824" y="18656"/>
                  </a:lnTo>
                  <a:lnTo>
                    <a:pt x="17847" y="18271"/>
                  </a:lnTo>
                  <a:lnTo>
                    <a:pt x="18991" y="17846"/>
                  </a:lnTo>
                  <a:lnTo>
                    <a:pt x="21521" y="16935"/>
                  </a:lnTo>
                  <a:lnTo>
                    <a:pt x="24163" y="15994"/>
                  </a:lnTo>
                  <a:lnTo>
                    <a:pt x="26653" y="15103"/>
                  </a:lnTo>
                  <a:lnTo>
                    <a:pt x="27757" y="14698"/>
                  </a:lnTo>
                  <a:lnTo>
                    <a:pt x="28729" y="14323"/>
                  </a:lnTo>
                  <a:lnTo>
                    <a:pt x="29528" y="14000"/>
                  </a:lnTo>
                  <a:lnTo>
                    <a:pt x="29862" y="13868"/>
                  </a:lnTo>
                  <a:lnTo>
                    <a:pt x="30136" y="13736"/>
                  </a:lnTo>
                  <a:lnTo>
                    <a:pt x="30358" y="13635"/>
                  </a:lnTo>
                  <a:lnTo>
                    <a:pt x="30510" y="13544"/>
                  </a:lnTo>
                  <a:lnTo>
                    <a:pt x="30561" y="13504"/>
                  </a:lnTo>
                  <a:lnTo>
                    <a:pt x="30601" y="13473"/>
                  </a:lnTo>
                  <a:lnTo>
                    <a:pt x="30621" y="13443"/>
                  </a:lnTo>
                  <a:lnTo>
                    <a:pt x="30621" y="13423"/>
                  </a:lnTo>
                  <a:lnTo>
                    <a:pt x="30591" y="13362"/>
                  </a:lnTo>
                  <a:lnTo>
                    <a:pt x="30551" y="13311"/>
                  </a:lnTo>
                  <a:lnTo>
                    <a:pt x="30510" y="13261"/>
                  </a:lnTo>
                  <a:lnTo>
                    <a:pt x="30459" y="13220"/>
                  </a:lnTo>
                  <a:lnTo>
                    <a:pt x="30399" y="13190"/>
                  </a:lnTo>
                  <a:lnTo>
                    <a:pt x="30328" y="13159"/>
                  </a:lnTo>
                  <a:lnTo>
                    <a:pt x="30247" y="13129"/>
                  </a:lnTo>
                  <a:lnTo>
                    <a:pt x="30166" y="13109"/>
                  </a:lnTo>
                  <a:lnTo>
                    <a:pt x="29984" y="13068"/>
                  </a:lnTo>
                  <a:lnTo>
                    <a:pt x="29781" y="13048"/>
                  </a:lnTo>
                  <a:lnTo>
                    <a:pt x="29548" y="13048"/>
                  </a:lnTo>
                  <a:lnTo>
                    <a:pt x="29295" y="13058"/>
                  </a:lnTo>
                  <a:lnTo>
                    <a:pt x="29032" y="13078"/>
                  </a:lnTo>
                  <a:lnTo>
                    <a:pt x="28749" y="13099"/>
                  </a:lnTo>
                  <a:lnTo>
                    <a:pt x="28445" y="13139"/>
                  </a:lnTo>
                  <a:lnTo>
                    <a:pt x="28141" y="13190"/>
                  </a:lnTo>
                  <a:lnTo>
                    <a:pt x="27494" y="13291"/>
                  </a:lnTo>
                  <a:lnTo>
                    <a:pt x="26836" y="13423"/>
                  </a:lnTo>
                  <a:lnTo>
                    <a:pt x="25520" y="13665"/>
                  </a:lnTo>
                  <a:lnTo>
                    <a:pt x="24902" y="13777"/>
                  </a:lnTo>
                  <a:lnTo>
                    <a:pt x="24335" y="13858"/>
                  </a:lnTo>
                  <a:lnTo>
                    <a:pt x="24072" y="13888"/>
                  </a:lnTo>
                  <a:lnTo>
                    <a:pt x="23829" y="13898"/>
                  </a:lnTo>
                  <a:lnTo>
                    <a:pt x="23617" y="13908"/>
                  </a:lnTo>
                  <a:lnTo>
                    <a:pt x="23414" y="13898"/>
                  </a:lnTo>
                  <a:lnTo>
                    <a:pt x="23242" y="13878"/>
                  </a:lnTo>
                  <a:lnTo>
                    <a:pt x="23100" y="13838"/>
                  </a:lnTo>
                  <a:lnTo>
                    <a:pt x="23040" y="13817"/>
                  </a:lnTo>
                  <a:lnTo>
                    <a:pt x="22989" y="13787"/>
                  </a:lnTo>
                  <a:lnTo>
                    <a:pt x="22938" y="13757"/>
                  </a:lnTo>
                  <a:lnTo>
                    <a:pt x="22908" y="13716"/>
                  </a:lnTo>
                  <a:lnTo>
                    <a:pt x="23080" y="13514"/>
                  </a:lnTo>
                  <a:lnTo>
                    <a:pt x="23283" y="13301"/>
                  </a:lnTo>
                  <a:lnTo>
                    <a:pt x="23515" y="13099"/>
                  </a:lnTo>
                  <a:lnTo>
                    <a:pt x="23758" y="12886"/>
                  </a:lnTo>
                  <a:lnTo>
                    <a:pt x="24032" y="12663"/>
                  </a:lnTo>
                  <a:lnTo>
                    <a:pt x="24325" y="12451"/>
                  </a:lnTo>
                  <a:lnTo>
                    <a:pt x="24629" y="12228"/>
                  </a:lnTo>
                  <a:lnTo>
                    <a:pt x="24943" y="12015"/>
                  </a:lnTo>
                  <a:lnTo>
                    <a:pt x="25611" y="11570"/>
                  </a:lnTo>
                  <a:lnTo>
                    <a:pt x="26309" y="11135"/>
                  </a:lnTo>
                  <a:lnTo>
                    <a:pt x="27706" y="10274"/>
                  </a:lnTo>
                  <a:lnTo>
                    <a:pt x="28374" y="9870"/>
                  </a:lnTo>
                  <a:lnTo>
                    <a:pt x="28992" y="9475"/>
                  </a:lnTo>
                  <a:lnTo>
                    <a:pt x="29538" y="9110"/>
                  </a:lnTo>
                  <a:lnTo>
                    <a:pt x="29791" y="8928"/>
                  </a:lnTo>
                  <a:lnTo>
                    <a:pt x="30014" y="8756"/>
                  </a:lnTo>
                  <a:lnTo>
                    <a:pt x="30206" y="8594"/>
                  </a:lnTo>
                  <a:lnTo>
                    <a:pt x="30379" y="8442"/>
                  </a:lnTo>
                  <a:lnTo>
                    <a:pt x="30520" y="8290"/>
                  </a:lnTo>
                  <a:lnTo>
                    <a:pt x="30632" y="8159"/>
                  </a:lnTo>
                  <a:lnTo>
                    <a:pt x="30672" y="8088"/>
                  </a:lnTo>
                  <a:lnTo>
                    <a:pt x="30702" y="8027"/>
                  </a:lnTo>
                  <a:lnTo>
                    <a:pt x="30723" y="7966"/>
                  </a:lnTo>
                  <a:lnTo>
                    <a:pt x="30733" y="7906"/>
                  </a:lnTo>
                  <a:lnTo>
                    <a:pt x="30743" y="7855"/>
                  </a:lnTo>
                  <a:lnTo>
                    <a:pt x="30733" y="7794"/>
                  </a:lnTo>
                  <a:lnTo>
                    <a:pt x="30713" y="7744"/>
                  </a:lnTo>
                  <a:lnTo>
                    <a:pt x="30692" y="7703"/>
                  </a:lnTo>
                  <a:lnTo>
                    <a:pt x="30652" y="7653"/>
                  </a:lnTo>
                  <a:lnTo>
                    <a:pt x="30601" y="7622"/>
                  </a:lnTo>
                  <a:lnTo>
                    <a:pt x="30551" y="7602"/>
                  </a:lnTo>
                  <a:lnTo>
                    <a:pt x="30490" y="7582"/>
                  </a:lnTo>
                  <a:lnTo>
                    <a:pt x="30419" y="7572"/>
                  </a:lnTo>
                  <a:lnTo>
                    <a:pt x="30338" y="7562"/>
                  </a:lnTo>
                  <a:lnTo>
                    <a:pt x="30156" y="7572"/>
                  </a:lnTo>
                  <a:lnTo>
                    <a:pt x="29953" y="7612"/>
                  </a:lnTo>
                  <a:lnTo>
                    <a:pt x="29721" y="7663"/>
                  </a:lnTo>
                  <a:lnTo>
                    <a:pt x="29457" y="7744"/>
                  </a:lnTo>
                  <a:lnTo>
                    <a:pt x="29184" y="7845"/>
                  </a:lnTo>
                  <a:lnTo>
                    <a:pt x="28880" y="7956"/>
                  </a:lnTo>
                  <a:lnTo>
                    <a:pt x="28567" y="8078"/>
                  </a:lnTo>
                  <a:lnTo>
                    <a:pt x="27898" y="8371"/>
                  </a:lnTo>
                  <a:lnTo>
                    <a:pt x="27200" y="8685"/>
                  </a:lnTo>
                  <a:lnTo>
                    <a:pt x="26471" y="9019"/>
                  </a:lnTo>
                  <a:lnTo>
                    <a:pt x="25742" y="9353"/>
                  </a:lnTo>
                  <a:lnTo>
                    <a:pt x="25034" y="9667"/>
                  </a:lnTo>
                  <a:lnTo>
                    <a:pt x="24366" y="9950"/>
                  </a:lnTo>
                  <a:lnTo>
                    <a:pt x="24052" y="10072"/>
                  </a:lnTo>
                  <a:lnTo>
                    <a:pt x="23748" y="10183"/>
                  </a:lnTo>
                  <a:lnTo>
                    <a:pt x="23465" y="10274"/>
                  </a:lnTo>
                  <a:lnTo>
                    <a:pt x="23202" y="10345"/>
                  </a:lnTo>
                  <a:lnTo>
                    <a:pt x="22959" y="10406"/>
                  </a:lnTo>
                  <a:lnTo>
                    <a:pt x="22746" y="10426"/>
                  </a:lnTo>
                  <a:lnTo>
                    <a:pt x="22645" y="10436"/>
                  </a:lnTo>
                  <a:lnTo>
                    <a:pt x="22554" y="10436"/>
                  </a:lnTo>
                  <a:lnTo>
                    <a:pt x="22473" y="10426"/>
                  </a:lnTo>
                  <a:lnTo>
                    <a:pt x="22402" y="10406"/>
                  </a:lnTo>
                  <a:lnTo>
                    <a:pt x="22331" y="10386"/>
                  </a:lnTo>
                  <a:lnTo>
                    <a:pt x="22270" y="10355"/>
                  </a:lnTo>
                  <a:lnTo>
                    <a:pt x="22220" y="10325"/>
                  </a:lnTo>
                  <a:lnTo>
                    <a:pt x="22179" y="10274"/>
                  </a:lnTo>
                  <a:lnTo>
                    <a:pt x="22159" y="10234"/>
                  </a:lnTo>
                  <a:lnTo>
                    <a:pt x="22159" y="10193"/>
                  </a:lnTo>
                  <a:lnTo>
                    <a:pt x="22169" y="10143"/>
                  </a:lnTo>
                  <a:lnTo>
                    <a:pt x="22179" y="10092"/>
                  </a:lnTo>
                  <a:lnTo>
                    <a:pt x="22210" y="10031"/>
                  </a:lnTo>
                  <a:lnTo>
                    <a:pt x="22250" y="9971"/>
                  </a:lnTo>
                  <a:lnTo>
                    <a:pt x="22361" y="9829"/>
                  </a:lnTo>
                  <a:lnTo>
                    <a:pt x="22513" y="9657"/>
                  </a:lnTo>
                  <a:lnTo>
                    <a:pt x="22706" y="9485"/>
                  </a:lnTo>
                  <a:lnTo>
                    <a:pt x="22918" y="9282"/>
                  </a:lnTo>
                  <a:lnTo>
                    <a:pt x="23171" y="9070"/>
                  </a:lnTo>
                  <a:lnTo>
                    <a:pt x="23738" y="8614"/>
                  </a:lnTo>
                  <a:lnTo>
                    <a:pt x="24376" y="8108"/>
                  </a:lnTo>
                  <a:lnTo>
                    <a:pt x="25783" y="7025"/>
                  </a:lnTo>
                  <a:lnTo>
                    <a:pt x="26491" y="6468"/>
                  </a:lnTo>
                  <a:lnTo>
                    <a:pt x="27160" y="5901"/>
                  </a:lnTo>
                  <a:lnTo>
                    <a:pt x="27483" y="5628"/>
                  </a:lnTo>
                  <a:lnTo>
                    <a:pt x="27777" y="5365"/>
                  </a:lnTo>
                  <a:lnTo>
                    <a:pt x="28060" y="5102"/>
                  </a:lnTo>
                  <a:lnTo>
                    <a:pt x="28314" y="4839"/>
                  </a:lnTo>
                  <a:lnTo>
                    <a:pt x="28536" y="4596"/>
                  </a:lnTo>
                  <a:lnTo>
                    <a:pt x="28739" y="4363"/>
                  </a:lnTo>
                  <a:lnTo>
                    <a:pt x="28890" y="4130"/>
                  </a:lnTo>
                  <a:lnTo>
                    <a:pt x="28961" y="4029"/>
                  </a:lnTo>
                  <a:lnTo>
                    <a:pt x="29012" y="3928"/>
                  </a:lnTo>
                  <a:lnTo>
                    <a:pt x="29063" y="3826"/>
                  </a:lnTo>
                  <a:lnTo>
                    <a:pt x="29093" y="3725"/>
                  </a:lnTo>
                  <a:lnTo>
                    <a:pt x="29123" y="3634"/>
                  </a:lnTo>
                  <a:lnTo>
                    <a:pt x="29133" y="3543"/>
                  </a:lnTo>
                  <a:lnTo>
                    <a:pt x="29133" y="3462"/>
                  </a:lnTo>
                  <a:lnTo>
                    <a:pt x="29123" y="3381"/>
                  </a:lnTo>
                  <a:lnTo>
                    <a:pt x="29103" y="3310"/>
                  </a:lnTo>
                  <a:lnTo>
                    <a:pt x="29063" y="3239"/>
                  </a:lnTo>
                  <a:lnTo>
                    <a:pt x="29032" y="3199"/>
                  </a:lnTo>
                  <a:lnTo>
                    <a:pt x="28992" y="3168"/>
                  </a:lnTo>
                  <a:lnTo>
                    <a:pt x="28951" y="3138"/>
                  </a:lnTo>
                  <a:lnTo>
                    <a:pt x="28901" y="3128"/>
                  </a:lnTo>
                  <a:lnTo>
                    <a:pt x="28850" y="3108"/>
                  </a:lnTo>
                  <a:lnTo>
                    <a:pt x="28648" y="3108"/>
                  </a:lnTo>
                  <a:lnTo>
                    <a:pt x="28486" y="3138"/>
                  </a:lnTo>
                  <a:lnTo>
                    <a:pt x="28314" y="3178"/>
                  </a:lnTo>
                  <a:lnTo>
                    <a:pt x="28111" y="3249"/>
                  </a:lnTo>
                  <a:lnTo>
                    <a:pt x="27898" y="3330"/>
                  </a:lnTo>
                  <a:lnTo>
                    <a:pt x="27666" y="3432"/>
                  </a:lnTo>
                  <a:lnTo>
                    <a:pt x="27413" y="3553"/>
                  </a:lnTo>
                  <a:lnTo>
                    <a:pt x="26876" y="3826"/>
                  </a:lnTo>
                  <a:lnTo>
                    <a:pt x="26279" y="4150"/>
                  </a:lnTo>
                  <a:lnTo>
                    <a:pt x="25641" y="4515"/>
                  </a:lnTo>
                  <a:lnTo>
                    <a:pt x="24285" y="5314"/>
                  </a:lnTo>
                  <a:lnTo>
                    <a:pt x="23576" y="5729"/>
                  </a:lnTo>
                  <a:lnTo>
                    <a:pt x="22847" y="6155"/>
                  </a:lnTo>
                  <a:lnTo>
                    <a:pt x="22129" y="6559"/>
                  </a:lnTo>
                  <a:lnTo>
                    <a:pt x="21420" y="6944"/>
                  </a:lnTo>
                  <a:lnTo>
                    <a:pt x="20722" y="7298"/>
                  </a:lnTo>
                  <a:lnTo>
                    <a:pt x="20388" y="7460"/>
                  </a:lnTo>
                  <a:lnTo>
                    <a:pt x="20053" y="7602"/>
                  </a:lnTo>
                  <a:lnTo>
                    <a:pt x="20114" y="7430"/>
                  </a:lnTo>
                  <a:lnTo>
                    <a:pt x="20205" y="7248"/>
                  </a:lnTo>
                  <a:lnTo>
                    <a:pt x="20307" y="7045"/>
                  </a:lnTo>
                  <a:lnTo>
                    <a:pt x="20438" y="6823"/>
                  </a:lnTo>
                  <a:lnTo>
                    <a:pt x="20590" y="6590"/>
                  </a:lnTo>
                  <a:lnTo>
                    <a:pt x="20752" y="6347"/>
                  </a:lnTo>
                  <a:lnTo>
                    <a:pt x="21126" y="5831"/>
                  </a:lnTo>
                  <a:lnTo>
                    <a:pt x="21542" y="5284"/>
                  </a:lnTo>
                  <a:lnTo>
                    <a:pt x="21987" y="4707"/>
                  </a:lnTo>
                  <a:lnTo>
                    <a:pt x="22918" y="3543"/>
                  </a:lnTo>
                  <a:lnTo>
                    <a:pt x="23364" y="2976"/>
                  </a:lnTo>
                  <a:lnTo>
                    <a:pt x="23779" y="2419"/>
                  </a:lnTo>
                  <a:lnTo>
                    <a:pt x="23971" y="2156"/>
                  </a:lnTo>
                  <a:lnTo>
                    <a:pt x="24143" y="1893"/>
                  </a:lnTo>
                  <a:lnTo>
                    <a:pt x="24315" y="1650"/>
                  </a:lnTo>
                  <a:lnTo>
                    <a:pt x="24457" y="1407"/>
                  </a:lnTo>
                  <a:lnTo>
                    <a:pt x="24578" y="1184"/>
                  </a:lnTo>
                  <a:lnTo>
                    <a:pt x="24690" y="972"/>
                  </a:lnTo>
                  <a:lnTo>
                    <a:pt x="24771" y="779"/>
                  </a:lnTo>
                  <a:lnTo>
                    <a:pt x="24831" y="597"/>
                  </a:lnTo>
                  <a:lnTo>
                    <a:pt x="24862" y="435"/>
                  </a:lnTo>
                  <a:lnTo>
                    <a:pt x="24862" y="364"/>
                  </a:lnTo>
                  <a:lnTo>
                    <a:pt x="24862" y="294"/>
                  </a:lnTo>
                  <a:lnTo>
                    <a:pt x="24852" y="233"/>
                  </a:lnTo>
                  <a:lnTo>
                    <a:pt x="24831" y="172"/>
                  </a:lnTo>
                  <a:lnTo>
                    <a:pt x="24811" y="121"/>
                  </a:lnTo>
                  <a:lnTo>
                    <a:pt x="24771" y="71"/>
                  </a:lnTo>
                  <a:lnTo>
                    <a:pt x="24740" y="51"/>
                  </a:lnTo>
                  <a:lnTo>
                    <a:pt x="24710" y="20"/>
                  </a:lnTo>
                  <a:lnTo>
                    <a:pt x="24669" y="10"/>
                  </a:lnTo>
                  <a:lnTo>
                    <a:pt x="24619" y="0"/>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62;p15">
              <a:extLst>
                <a:ext uri="{FF2B5EF4-FFF2-40B4-BE49-F238E27FC236}">
                  <a16:creationId xmlns:a16="http://schemas.microsoft.com/office/drawing/2014/main" id="{0DD32477-8848-5A70-C8EF-EAD051EE3949}"/>
                </a:ext>
              </a:extLst>
            </p:cNvPr>
            <p:cNvSpPr/>
            <p:nvPr/>
          </p:nvSpPr>
          <p:spPr>
            <a:xfrm>
              <a:off x="487300" y="3929100"/>
              <a:ext cx="805025" cy="742525"/>
            </a:xfrm>
            <a:custGeom>
              <a:avLst/>
              <a:gdLst/>
              <a:ahLst/>
              <a:cxnLst/>
              <a:rect l="l" t="t" r="r" b="b"/>
              <a:pathLst>
                <a:path w="32201" h="29701" extrusionOk="0">
                  <a:moveTo>
                    <a:pt x="30034" y="1"/>
                  </a:moveTo>
                  <a:lnTo>
                    <a:pt x="29407" y="375"/>
                  </a:lnTo>
                  <a:lnTo>
                    <a:pt x="28678" y="790"/>
                  </a:lnTo>
                  <a:lnTo>
                    <a:pt x="27878" y="1236"/>
                  </a:lnTo>
                  <a:lnTo>
                    <a:pt x="26997" y="1712"/>
                  </a:lnTo>
                  <a:lnTo>
                    <a:pt x="25034" y="2754"/>
                  </a:lnTo>
                  <a:lnTo>
                    <a:pt x="22857" y="3918"/>
                  </a:lnTo>
                  <a:lnTo>
                    <a:pt x="21703" y="4536"/>
                  </a:lnTo>
                  <a:lnTo>
                    <a:pt x="20519" y="5184"/>
                  </a:lnTo>
                  <a:lnTo>
                    <a:pt x="19304" y="5852"/>
                  </a:lnTo>
                  <a:lnTo>
                    <a:pt x="18069" y="6540"/>
                  </a:lnTo>
                  <a:lnTo>
                    <a:pt x="16824" y="7259"/>
                  </a:lnTo>
                  <a:lnTo>
                    <a:pt x="15569" y="7988"/>
                  </a:lnTo>
                  <a:lnTo>
                    <a:pt x="14324" y="8747"/>
                  </a:lnTo>
                  <a:lnTo>
                    <a:pt x="13079" y="9516"/>
                  </a:lnTo>
                  <a:lnTo>
                    <a:pt x="12461" y="9911"/>
                  </a:lnTo>
                  <a:lnTo>
                    <a:pt x="11854" y="10306"/>
                  </a:lnTo>
                  <a:lnTo>
                    <a:pt x="11247" y="10711"/>
                  </a:lnTo>
                  <a:lnTo>
                    <a:pt x="10650" y="11115"/>
                  </a:lnTo>
                  <a:lnTo>
                    <a:pt x="10052" y="11520"/>
                  </a:lnTo>
                  <a:lnTo>
                    <a:pt x="9475" y="11935"/>
                  </a:lnTo>
                  <a:lnTo>
                    <a:pt x="8898" y="12350"/>
                  </a:lnTo>
                  <a:lnTo>
                    <a:pt x="8331" y="12765"/>
                  </a:lnTo>
                  <a:lnTo>
                    <a:pt x="7775" y="13191"/>
                  </a:lnTo>
                  <a:lnTo>
                    <a:pt x="7238" y="13616"/>
                  </a:lnTo>
                  <a:lnTo>
                    <a:pt x="6702" y="14041"/>
                  </a:lnTo>
                  <a:lnTo>
                    <a:pt x="6185" y="14476"/>
                  </a:lnTo>
                  <a:lnTo>
                    <a:pt x="5689" y="14901"/>
                  </a:lnTo>
                  <a:lnTo>
                    <a:pt x="5204" y="15337"/>
                  </a:lnTo>
                  <a:lnTo>
                    <a:pt x="4728" y="15782"/>
                  </a:lnTo>
                  <a:lnTo>
                    <a:pt x="4272" y="16217"/>
                  </a:lnTo>
                  <a:lnTo>
                    <a:pt x="3837" y="16663"/>
                  </a:lnTo>
                  <a:lnTo>
                    <a:pt x="3422" y="17098"/>
                  </a:lnTo>
                  <a:lnTo>
                    <a:pt x="3027" y="17543"/>
                  </a:lnTo>
                  <a:lnTo>
                    <a:pt x="2643" y="17999"/>
                  </a:lnTo>
                  <a:lnTo>
                    <a:pt x="2288" y="18444"/>
                  </a:lnTo>
                  <a:lnTo>
                    <a:pt x="1954" y="18890"/>
                  </a:lnTo>
                  <a:lnTo>
                    <a:pt x="1640" y="19345"/>
                  </a:lnTo>
                  <a:lnTo>
                    <a:pt x="1357" y="19791"/>
                  </a:lnTo>
                  <a:lnTo>
                    <a:pt x="1094" y="20246"/>
                  </a:lnTo>
                  <a:lnTo>
                    <a:pt x="861" y="20702"/>
                  </a:lnTo>
                  <a:lnTo>
                    <a:pt x="750" y="20924"/>
                  </a:lnTo>
                  <a:lnTo>
                    <a:pt x="648" y="21157"/>
                  </a:lnTo>
                  <a:lnTo>
                    <a:pt x="547" y="21380"/>
                  </a:lnTo>
                  <a:lnTo>
                    <a:pt x="466" y="21613"/>
                  </a:lnTo>
                  <a:lnTo>
                    <a:pt x="385" y="21835"/>
                  </a:lnTo>
                  <a:lnTo>
                    <a:pt x="304" y="22068"/>
                  </a:lnTo>
                  <a:lnTo>
                    <a:pt x="244" y="22291"/>
                  </a:lnTo>
                  <a:lnTo>
                    <a:pt x="183" y="22513"/>
                  </a:lnTo>
                  <a:lnTo>
                    <a:pt x="132" y="22746"/>
                  </a:lnTo>
                  <a:lnTo>
                    <a:pt x="92" y="22969"/>
                  </a:lnTo>
                  <a:lnTo>
                    <a:pt x="51" y="23202"/>
                  </a:lnTo>
                  <a:lnTo>
                    <a:pt x="21" y="23425"/>
                  </a:lnTo>
                  <a:lnTo>
                    <a:pt x="1" y="23718"/>
                  </a:lnTo>
                  <a:lnTo>
                    <a:pt x="1" y="24012"/>
                  </a:lnTo>
                  <a:lnTo>
                    <a:pt x="21" y="24305"/>
                  </a:lnTo>
                  <a:lnTo>
                    <a:pt x="61" y="24609"/>
                  </a:lnTo>
                  <a:lnTo>
                    <a:pt x="112" y="24902"/>
                  </a:lnTo>
                  <a:lnTo>
                    <a:pt x="183" y="25206"/>
                  </a:lnTo>
                  <a:lnTo>
                    <a:pt x="274" y="25500"/>
                  </a:lnTo>
                  <a:lnTo>
                    <a:pt x="385" y="25793"/>
                  </a:lnTo>
                  <a:lnTo>
                    <a:pt x="507" y="26087"/>
                  </a:lnTo>
                  <a:lnTo>
                    <a:pt x="648" y="26380"/>
                  </a:lnTo>
                  <a:lnTo>
                    <a:pt x="800" y="26664"/>
                  </a:lnTo>
                  <a:lnTo>
                    <a:pt x="972" y="26937"/>
                  </a:lnTo>
                  <a:lnTo>
                    <a:pt x="1155" y="27210"/>
                  </a:lnTo>
                  <a:lnTo>
                    <a:pt x="1347" y="27463"/>
                  </a:lnTo>
                  <a:lnTo>
                    <a:pt x="1549" y="27716"/>
                  </a:lnTo>
                  <a:lnTo>
                    <a:pt x="1772" y="27959"/>
                  </a:lnTo>
                  <a:lnTo>
                    <a:pt x="1995" y="28192"/>
                  </a:lnTo>
                  <a:lnTo>
                    <a:pt x="2238" y="28415"/>
                  </a:lnTo>
                  <a:lnTo>
                    <a:pt x="2491" y="28617"/>
                  </a:lnTo>
                  <a:lnTo>
                    <a:pt x="2744" y="28810"/>
                  </a:lnTo>
                  <a:lnTo>
                    <a:pt x="3017" y="28982"/>
                  </a:lnTo>
                  <a:lnTo>
                    <a:pt x="3290" y="29144"/>
                  </a:lnTo>
                  <a:lnTo>
                    <a:pt x="3574" y="29285"/>
                  </a:lnTo>
                  <a:lnTo>
                    <a:pt x="3867" y="29407"/>
                  </a:lnTo>
                  <a:lnTo>
                    <a:pt x="4161" y="29508"/>
                  </a:lnTo>
                  <a:lnTo>
                    <a:pt x="4465" y="29589"/>
                  </a:lnTo>
                  <a:lnTo>
                    <a:pt x="4778" y="29650"/>
                  </a:lnTo>
                  <a:lnTo>
                    <a:pt x="5092" y="29690"/>
                  </a:lnTo>
                  <a:lnTo>
                    <a:pt x="5244" y="29701"/>
                  </a:lnTo>
                  <a:lnTo>
                    <a:pt x="5568" y="29701"/>
                  </a:lnTo>
                  <a:lnTo>
                    <a:pt x="5730" y="29690"/>
                  </a:lnTo>
                  <a:lnTo>
                    <a:pt x="5892" y="29680"/>
                  </a:lnTo>
                  <a:lnTo>
                    <a:pt x="6054" y="29660"/>
                  </a:lnTo>
                  <a:lnTo>
                    <a:pt x="6216" y="29630"/>
                  </a:lnTo>
                  <a:lnTo>
                    <a:pt x="6378" y="29599"/>
                  </a:lnTo>
                  <a:lnTo>
                    <a:pt x="6671" y="29528"/>
                  </a:lnTo>
                  <a:lnTo>
                    <a:pt x="6985" y="29447"/>
                  </a:lnTo>
                  <a:lnTo>
                    <a:pt x="7309" y="29346"/>
                  </a:lnTo>
                  <a:lnTo>
                    <a:pt x="7643" y="29245"/>
                  </a:lnTo>
                  <a:lnTo>
                    <a:pt x="8342" y="29012"/>
                  </a:lnTo>
                  <a:lnTo>
                    <a:pt x="9081" y="28739"/>
                  </a:lnTo>
                  <a:lnTo>
                    <a:pt x="9850" y="28435"/>
                  </a:lnTo>
                  <a:lnTo>
                    <a:pt x="10650" y="28101"/>
                  </a:lnTo>
                  <a:lnTo>
                    <a:pt x="11490" y="27727"/>
                  </a:lnTo>
                  <a:lnTo>
                    <a:pt x="12340" y="27332"/>
                  </a:lnTo>
                  <a:lnTo>
                    <a:pt x="13231" y="26907"/>
                  </a:lnTo>
                  <a:lnTo>
                    <a:pt x="14122" y="26451"/>
                  </a:lnTo>
                  <a:lnTo>
                    <a:pt x="15043" y="25975"/>
                  </a:lnTo>
                  <a:lnTo>
                    <a:pt x="15974" y="25479"/>
                  </a:lnTo>
                  <a:lnTo>
                    <a:pt x="16905" y="24953"/>
                  </a:lnTo>
                  <a:lnTo>
                    <a:pt x="17847" y="24417"/>
                  </a:lnTo>
                  <a:lnTo>
                    <a:pt x="18798" y="23850"/>
                  </a:lnTo>
                  <a:lnTo>
                    <a:pt x="19740" y="23283"/>
                  </a:lnTo>
                  <a:lnTo>
                    <a:pt x="20681" y="22686"/>
                  </a:lnTo>
                  <a:lnTo>
                    <a:pt x="21622" y="22088"/>
                  </a:lnTo>
                  <a:lnTo>
                    <a:pt x="22544" y="21471"/>
                  </a:lnTo>
                  <a:lnTo>
                    <a:pt x="23455" y="20853"/>
                  </a:lnTo>
                  <a:lnTo>
                    <a:pt x="24345" y="20226"/>
                  </a:lnTo>
                  <a:lnTo>
                    <a:pt x="25216" y="19588"/>
                  </a:lnTo>
                  <a:lnTo>
                    <a:pt x="26066" y="18940"/>
                  </a:lnTo>
                  <a:lnTo>
                    <a:pt x="26886" y="18303"/>
                  </a:lnTo>
                  <a:lnTo>
                    <a:pt x="27676" y="17655"/>
                  </a:lnTo>
                  <a:lnTo>
                    <a:pt x="28435" y="17017"/>
                  </a:lnTo>
                  <a:lnTo>
                    <a:pt x="29164" y="16369"/>
                  </a:lnTo>
                  <a:lnTo>
                    <a:pt x="29508" y="16055"/>
                  </a:lnTo>
                  <a:lnTo>
                    <a:pt x="29842" y="15731"/>
                  </a:lnTo>
                  <a:lnTo>
                    <a:pt x="30166" y="15418"/>
                  </a:lnTo>
                  <a:lnTo>
                    <a:pt x="30480" y="15104"/>
                  </a:lnTo>
                  <a:lnTo>
                    <a:pt x="30783" y="14790"/>
                  </a:lnTo>
                  <a:lnTo>
                    <a:pt x="31067" y="14486"/>
                  </a:lnTo>
                  <a:lnTo>
                    <a:pt x="31350" y="14173"/>
                  </a:lnTo>
                  <a:lnTo>
                    <a:pt x="31613" y="13869"/>
                  </a:lnTo>
                  <a:lnTo>
                    <a:pt x="31856" y="13565"/>
                  </a:lnTo>
                  <a:lnTo>
                    <a:pt x="32099" y="13261"/>
                  </a:lnTo>
                  <a:lnTo>
                    <a:pt x="32130" y="13089"/>
                  </a:lnTo>
                  <a:lnTo>
                    <a:pt x="32160" y="12877"/>
                  </a:lnTo>
                  <a:lnTo>
                    <a:pt x="32180" y="12634"/>
                  </a:lnTo>
                  <a:lnTo>
                    <a:pt x="32190" y="12371"/>
                  </a:lnTo>
                  <a:lnTo>
                    <a:pt x="32200" y="12067"/>
                  </a:lnTo>
                  <a:lnTo>
                    <a:pt x="32200" y="11743"/>
                  </a:lnTo>
                  <a:lnTo>
                    <a:pt x="32180" y="11024"/>
                  </a:lnTo>
                  <a:lnTo>
                    <a:pt x="32130" y="10225"/>
                  </a:lnTo>
                  <a:lnTo>
                    <a:pt x="32059" y="9364"/>
                  </a:lnTo>
                  <a:lnTo>
                    <a:pt x="31968" y="8443"/>
                  </a:lnTo>
                  <a:lnTo>
                    <a:pt x="31846" y="7481"/>
                  </a:lnTo>
                  <a:lnTo>
                    <a:pt x="31694" y="6489"/>
                  </a:lnTo>
                  <a:lnTo>
                    <a:pt x="31532" y="5487"/>
                  </a:lnTo>
                  <a:lnTo>
                    <a:pt x="31431" y="4991"/>
                  </a:lnTo>
                  <a:lnTo>
                    <a:pt x="31340" y="4485"/>
                  </a:lnTo>
                  <a:lnTo>
                    <a:pt x="31229" y="3999"/>
                  </a:lnTo>
                  <a:lnTo>
                    <a:pt x="31117" y="3503"/>
                  </a:lnTo>
                  <a:lnTo>
                    <a:pt x="31006" y="3028"/>
                  </a:lnTo>
                  <a:lnTo>
                    <a:pt x="30885" y="2552"/>
                  </a:lnTo>
                  <a:lnTo>
                    <a:pt x="30753" y="2086"/>
                  </a:lnTo>
                  <a:lnTo>
                    <a:pt x="30621" y="1641"/>
                  </a:lnTo>
                  <a:lnTo>
                    <a:pt x="30480" y="1206"/>
                  </a:lnTo>
                  <a:lnTo>
                    <a:pt x="30338" y="780"/>
                  </a:lnTo>
                  <a:lnTo>
                    <a:pt x="30196" y="375"/>
                  </a:lnTo>
                  <a:lnTo>
                    <a:pt x="30034" y="1"/>
                  </a:lnTo>
                  <a:close/>
                </a:path>
              </a:pathLst>
            </a:custGeom>
            <a:solidFill>
              <a:srgbClr val="2D406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63;p15">
              <a:extLst>
                <a:ext uri="{FF2B5EF4-FFF2-40B4-BE49-F238E27FC236}">
                  <a16:creationId xmlns:a16="http://schemas.microsoft.com/office/drawing/2014/main" id="{57F41324-AF0E-76CC-2F3F-2714B95E1EA4}"/>
                </a:ext>
              </a:extLst>
            </p:cNvPr>
            <p:cNvSpPr/>
            <p:nvPr/>
          </p:nvSpPr>
          <p:spPr>
            <a:xfrm>
              <a:off x="599400" y="4140425"/>
              <a:ext cx="255625" cy="126550"/>
            </a:xfrm>
            <a:custGeom>
              <a:avLst/>
              <a:gdLst/>
              <a:ahLst/>
              <a:cxnLst/>
              <a:rect l="l" t="t" r="r" b="b"/>
              <a:pathLst>
                <a:path w="10225" h="5062" extrusionOk="0">
                  <a:moveTo>
                    <a:pt x="9779" y="0"/>
                  </a:moveTo>
                  <a:lnTo>
                    <a:pt x="9638" y="21"/>
                  </a:lnTo>
                  <a:lnTo>
                    <a:pt x="9496" y="41"/>
                  </a:lnTo>
                  <a:lnTo>
                    <a:pt x="9192" y="122"/>
                  </a:lnTo>
                  <a:lnTo>
                    <a:pt x="8899" y="193"/>
                  </a:lnTo>
                  <a:lnTo>
                    <a:pt x="8342" y="355"/>
                  </a:lnTo>
                  <a:lnTo>
                    <a:pt x="7775" y="517"/>
                  </a:lnTo>
                  <a:lnTo>
                    <a:pt x="7249" y="678"/>
                  </a:lnTo>
                  <a:lnTo>
                    <a:pt x="6712" y="851"/>
                  </a:lnTo>
                  <a:lnTo>
                    <a:pt x="6196" y="1033"/>
                  </a:lnTo>
                  <a:lnTo>
                    <a:pt x="5670" y="1225"/>
                  </a:lnTo>
                  <a:lnTo>
                    <a:pt x="5184" y="1428"/>
                  </a:lnTo>
                  <a:lnTo>
                    <a:pt x="4698" y="1640"/>
                  </a:lnTo>
                  <a:lnTo>
                    <a:pt x="4222" y="1873"/>
                  </a:lnTo>
                  <a:lnTo>
                    <a:pt x="3756" y="2116"/>
                  </a:lnTo>
                  <a:lnTo>
                    <a:pt x="3291" y="2369"/>
                  </a:lnTo>
                  <a:lnTo>
                    <a:pt x="2845" y="2652"/>
                  </a:lnTo>
                  <a:lnTo>
                    <a:pt x="2400" y="2946"/>
                  </a:lnTo>
                  <a:lnTo>
                    <a:pt x="1975" y="3250"/>
                  </a:lnTo>
                  <a:lnTo>
                    <a:pt x="1732" y="3442"/>
                  </a:lnTo>
                  <a:lnTo>
                    <a:pt x="1489" y="3634"/>
                  </a:lnTo>
                  <a:lnTo>
                    <a:pt x="1256" y="3837"/>
                  </a:lnTo>
                  <a:lnTo>
                    <a:pt x="1023" y="4039"/>
                  </a:lnTo>
                  <a:lnTo>
                    <a:pt x="790" y="4252"/>
                  </a:lnTo>
                  <a:lnTo>
                    <a:pt x="568" y="4474"/>
                  </a:lnTo>
                  <a:lnTo>
                    <a:pt x="436" y="4616"/>
                  </a:lnTo>
                  <a:lnTo>
                    <a:pt x="347" y="4712"/>
                  </a:lnTo>
                  <a:lnTo>
                    <a:pt x="347" y="4712"/>
                  </a:lnTo>
                  <a:lnTo>
                    <a:pt x="497" y="4586"/>
                  </a:lnTo>
                  <a:lnTo>
                    <a:pt x="922" y="4201"/>
                  </a:lnTo>
                  <a:lnTo>
                    <a:pt x="1367" y="3837"/>
                  </a:lnTo>
                  <a:lnTo>
                    <a:pt x="1600" y="3665"/>
                  </a:lnTo>
                  <a:lnTo>
                    <a:pt x="1833" y="3493"/>
                  </a:lnTo>
                  <a:lnTo>
                    <a:pt x="2268" y="3189"/>
                  </a:lnTo>
                  <a:lnTo>
                    <a:pt x="2714" y="2916"/>
                  </a:lnTo>
                  <a:lnTo>
                    <a:pt x="3179" y="2642"/>
                  </a:lnTo>
                  <a:lnTo>
                    <a:pt x="3645" y="2399"/>
                  </a:lnTo>
                  <a:lnTo>
                    <a:pt x="4121" y="2166"/>
                  </a:lnTo>
                  <a:lnTo>
                    <a:pt x="4607" y="1954"/>
                  </a:lnTo>
                  <a:lnTo>
                    <a:pt x="5103" y="1751"/>
                  </a:lnTo>
                  <a:lnTo>
                    <a:pt x="5609" y="1569"/>
                  </a:lnTo>
                  <a:lnTo>
                    <a:pt x="6105" y="1397"/>
                  </a:lnTo>
                  <a:lnTo>
                    <a:pt x="6621" y="1245"/>
                  </a:lnTo>
                  <a:lnTo>
                    <a:pt x="7127" y="1093"/>
                  </a:lnTo>
                  <a:lnTo>
                    <a:pt x="7643" y="962"/>
                  </a:lnTo>
                  <a:lnTo>
                    <a:pt x="8251" y="810"/>
                  </a:lnTo>
                  <a:lnTo>
                    <a:pt x="8858" y="668"/>
                  </a:lnTo>
                  <a:lnTo>
                    <a:pt x="9526" y="527"/>
                  </a:lnTo>
                  <a:lnTo>
                    <a:pt x="9688" y="476"/>
                  </a:lnTo>
                  <a:lnTo>
                    <a:pt x="9840" y="415"/>
                  </a:lnTo>
                  <a:lnTo>
                    <a:pt x="10154" y="284"/>
                  </a:lnTo>
                  <a:lnTo>
                    <a:pt x="10194" y="253"/>
                  </a:lnTo>
                  <a:lnTo>
                    <a:pt x="10215" y="213"/>
                  </a:lnTo>
                  <a:lnTo>
                    <a:pt x="10225" y="162"/>
                  </a:lnTo>
                  <a:lnTo>
                    <a:pt x="10215" y="112"/>
                  </a:lnTo>
                  <a:lnTo>
                    <a:pt x="10194" y="71"/>
                  </a:lnTo>
                  <a:lnTo>
                    <a:pt x="10164" y="31"/>
                  </a:lnTo>
                  <a:lnTo>
                    <a:pt x="10123" y="0"/>
                  </a:lnTo>
                  <a:close/>
                  <a:moveTo>
                    <a:pt x="347" y="4712"/>
                  </a:moveTo>
                  <a:lnTo>
                    <a:pt x="244" y="4798"/>
                  </a:lnTo>
                  <a:lnTo>
                    <a:pt x="122" y="4920"/>
                  </a:lnTo>
                  <a:lnTo>
                    <a:pt x="78" y="4973"/>
                  </a:lnTo>
                  <a:lnTo>
                    <a:pt x="78" y="4973"/>
                  </a:lnTo>
                  <a:lnTo>
                    <a:pt x="82" y="4970"/>
                  </a:lnTo>
                  <a:lnTo>
                    <a:pt x="163" y="4910"/>
                  </a:lnTo>
                  <a:lnTo>
                    <a:pt x="294" y="4768"/>
                  </a:lnTo>
                  <a:lnTo>
                    <a:pt x="347" y="4712"/>
                  </a:lnTo>
                  <a:close/>
                  <a:moveTo>
                    <a:pt x="78" y="4973"/>
                  </a:moveTo>
                  <a:lnTo>
                    <a:pt x="11" y="5021"/>
                  </a:lnTo>
                  <a:lnTo>
                    <a:pt x="1" y="5041"/>
                  </a:lnTo>
                  <a:lnTo>
                    <a:pt x="11" y="5051"/>
                  </a:lnTo>
                  <a:lnTo>
                    <a:pt x="21" y="5062"/>
                  </a:lnTo>
                  <a:lnTo>
                    <a:pt x="31" y="5051"/>
                  </a:lnTo>
                  <a:lnTo>
                    <a:pt x="72" y="4981"/>
                  </a:lnTo>
                  <a:lnTo>
                    <a:pt x="78" y="4973"/>
                  </a:lnTo>
                  <a:close/>
                </a:path>
              </a:pathLst>
            </a:custGeom>
            <a:solidFill>
              <a:srgbClr val="26263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64;p15">
              <a:extLst>
                <a:ext uri="{FF2B5EF4-FFF2-40B4-BE49-F238E27FC236}">
                  <a16:creationId xmlns:a16="http://schemas.microsoft.com/office/drawing/2014/main" id="{3D5BE995-FA8E-11E7-1623-441E926DF486}"/>
                </a:ext>
              </a:extLst>
            </p:cNvPr>
            <p:cNvSpPr/>
            <p:nvPr/>
          </p:nvSpPr>
          <p:spPr>
            <a:xfrm>
              <a:off x="2065925" y="2213075"/>
              <a:ext cx="188050" cy="289800"/>
            </a:xfrm>
            <a:custGeom>
              <a:avLst/>
              <a:gdLst/>
              <a:ahLst/>
              <a:cxnLst/>
              <a:rect l="l" t="t" r="r" b="b"/>
              <a:pathLst>
                <a:path w="7522" h="11592" extrusionOk="0">
                  <a:moveTo>
                    <a:pt x="3422" y="1"/>
                  </a:moveTo>
                  <a:lnTo>
                    <a:pt x="3280" y="11"/>
                  </a:lnTo>
                  <a:lnTo>
                    <a:pt x="3138" y="21"/>
                  </a:lnTo>
                  <a:lnTo>
                    <a:pt x="2996" y="51"/>
                  </a:lnTo>
                  <a:lnTo>
                    <a:pt x="2855" y="82"/>
                  </a:lnTo>
                  <a:lnTo>
                    <a:pt x="2713" y="112"/>
                  </a:lnTo>
                  <a:lnTo>
                    <a:pt x="2581" y="163"/>
                  </a:lnTo>
                  <a:lnTo>
                    <a:pt x="2440" y="213"/>
                  </a:lnTo>
                  <a:lnTo>
                    <a:pt x="2308" y="274"/>
                  </a:lnTo>
                  <a:lnTo>
                    <a:pt x="2177" y="335"/>
                  </a:lnTo>
                  <a:lnTo>
                    <a:pt x="2045" y="406"/>
                  </a:lnTo>
                  <a:lnTo>
                    <a:pt x="1913" y="487"/>
                  </a:lnTo>
                  <a:lnTo>
                    <a:pt x="1792" y="568"/>
                  </a:lnTo>
                  <a:lnTo>
                    <a:pt x="1549" y="740"/>
                  </a:lnTo>
                  <a:lnTo>
                    <a:pt x="1316" y="942"/>
                  </a:lnTo>
                  <a:lnTo>
                    <a:pt x="1104" y="1155"/>
                  </a:lnTo>
                  <a:lnTo>
                    <a:pt x="911" y="1388"/>
                  </a:lnTo>
                  <a:lnTo>
                    <a:pt x="729" y="1641"/>
                  </a:lnTo>
                  <a:lnTo>
                    <a:pt x="658" y="1762"/>
                  </a:lnTo>
                  <a:lnTo>
                    <a:pt x="577" y="1894"/>
                  </a:lnTo>
                  <a:lnTo>
                    <a:pt x="506" y="2025"/>
                  </a:lnTo>
                  <a:lnTo>
                    <a:pt x="446" y="2167"/>
                  </a:lnTo>
                  <a:lnTo>
                    <a:pt x="334" y="2440"/>
                  </a:lnTo>
                  <a:lnTo>
                    <a:pt x="243" y="2714"/>
                  </a:lnTo>
                  <a:lnTo>
                    <a:pt x="162" y="2997"/>
                  </a:lnTo>
                  <a:lnTo>
                    <a:pt x="101" y="3291"/>
                  </a:lnTo>
                  <a:lnTo>
                    <a:pt x="61" y="3584"/>
                  </a:lnTo>
                  <a:lnTo>
                    <a:pt x="31" y="3878"/>
                  </a:lnTo>
                  <a:lnTo>
                    <a:pt x="10" y="4171"/>
                  </a:lnTo>
                  <a:lnTo>
                    <a:pt x="0" y="4465"/>
                  </a:lnTo>
                  <a:lnTo>
                    <a:pt x="10" y="4769"/>
                  </a:lnTo>
                  <a:lnTo>
                    <a:pt x="20" y="5072"/>
                  </a:lnTo>
                  <a:lnTo>
                    <a:pt x="41" y="5366"/>
                  </a:lnTo>
                  <a:lnTo>
                    <a:pt x="71" y="5669"/>
                  </a:lnTo>
                  <a:lnTo>
                    <a:pt x="112" y="5963"/>
                  </a:lnTo>
                  <a:lnTo>
                    <a:pt x="162" y="6267"/>
                  </a:lnTo>
                  <a:lnTo>
                    <a:pt x="263" y="6854"/>
                  </a:lnTo>
                  <a:lnTo>
                    <a:pt x="496" y="8028"/>
                  </a:lnTo>
                  <a:lnTo>
                    <a:pt x="618" y="8615"/>
                  </a:lnTo>
                  <a:lnTo>
                    <a:pt x="719" y="9212"/>
                  </a:lnTo>
                  <a:lnTo>
                    <a:pt x="759" y="9506"/>
                  </a:lnTo>
                  <a:lnTo>
                    <a:pt x="800" y="9799"/>
                  </a:lnTo>
                  <a:lnTo>
                    <a:pt x="830" y="10093"/>
                  </a:lnTo>
                  <a:lnTo>
                    <a:pt x="850" y="10387"/>
                  </a:lnTo>
                  <a:lnTo>
                    <a:pt x="861" y="10680"/>
                  </a:lnTo>
                  <a:lnTo>
                    <a:pt x="861" y="10984"/>
                  </a:lnTo>
                  <a:lnTo>
                    <a:pt x="850" y="11277"/>
                  </a:lnTo>
                  <a:lnTo>
                    <a:pt x="830" y="11571"/>
                  </a:lnTo>
                  <a:lnTo>
                    <a:pt x="1083" y="11591"/>
                  </a:lnTo>
                  <a:lnTo>
                    <a:pt x="1336" y="11591"/>
                  </a:lnTo>
                  <a:lnTo>
                    <a:pt x="1589" y="11581"/>
                  </a:lnTo>
                  <a:lnTo>
                    <a:pt x="1832" y="11561"/>
                  </a:lnTo>
                  <a:lnTo>
                    <a:pt x="2085" y="11541"/>
                  </a:lnTo>
                  <a:lnTo>
                    <a:pt x="2328" y="11500"/>
                  </a:lnTo>
                  <a:lnTo>
                    <a:pt x="2581" y="11449"/>
                  </a:lnTo>
                  <a:lnTo>
                    <a:pt x="2824" y="11389"/>
                  </a:lnTo>
                  <a:lnTo>
                    <a:pt x="3057" y="11318"/>
                  </a:lnTo>
                  <a:lnTo>
                    <a:pt x="3300" y="11237"/>
                  </a:lnTo>
                  <a:lnTo>
                    <a:pt x="3533" y="11156"/>
                  </a:lnTo>
                  <a:lnTo>
                    <a:pt x="3766" y="11055"/>
                  </a:lnTo>
                  <a:lnTo>
                    <a:pt x="3999" y="10943"/>
                  </a:lnTo>
                  <a:lnTo>
                    <a:pt x="4221" y="10832"/>
                  </a:lnTo>
                  <a:lnTo>
                    <a:pt x="4434" y="10710"/>
                  </a:lnTo>
                  <a:lnTo>
                    <a:pt x="4657" y="10579"/>
                  </a:lnTo>
                  <a:lnTo>
                    <a:pt x="4859" y="10437"/>
                  </a:lnTo>
                  <a:lnTo>
                    <a:pt x="5061" y="10295"/>
                  </a:lnTo>
                  <a:lnTo>
                    <a:pt x="5264" y="10133"/>
                  </a:lnTo>
                  <a:lnTo>
                    <a:pt x="5456" y="9972"/>
                  </a:lnTo>
                  <a:lnTo>
                    <a:pt x="5638" y="9810"/>
                  </a:lnTo>
                  <a:lnTo>
                    <a:pt x="5821" y="9627"/>
                  </a:lnTo>
                  <a:lnTo>
                    <a:pt x="5993" y="9445"/>
                  </a:lnTo>
                  <a:lnTo>
                    <a:pt x="6155" y="9253"/>
                  </a:lnTo>
                  <a:lnTo>
                    <a:pt x="6317" y="9061"/>
                  </a:lnTo>
                  <a:lnTo>
                    <a:pt x="6458" y="8858"/>
                  </a:lnTo>
                  <a:lnTo>
                    <a:pt x="6600" y="8656"/>
                  </a:lnTo>
                  <a:lnTo>
                    <a:pt x="6732" y="8443"/>
                  </a:lnTo>
                  <a:lnTo>
                    <a:pt x="6853" y="8220"/>
                  </a:lnTo>
                  <a:lnTo>
                    <a:pt x="6965" y="7998"/>
                  </a:lnTo>
                  <a:lnTo>
                    <a:pt x="7076" y="7765"/>
                  </a:lnTo>
                  <a:lnTo>
                    <a:pt x="7167" y="7532"/>
                  </a:lnTo>
                  <a:lnTo>
                    <a:pt x="7248" y="7289"/>
                  </a:lnTo>
                  <a:lnTo>
                    <a:pt x="7319" y="7056"/>
                  </a:lnTo>
                  <a:lnTo>
                    <a:pt x="7380" y="6813"/>
                  </a:lnTo>
                  <a:lnTo>
                    <a:pt x="7430" y="6560"/>
                  </a:lnTo>
                  <a:lnTo>
                    <a:pt x="7471" y="6317"/>
                  </a:lnTo>
                  <a:lnTo>
                    <a:pt x="7501" y="6064"/>
                  </a:lnTo>
                  <a:lnTo>
                    <a:pt x="7511" y="5821"/>
                  </a:lnTo>
                  <a:lnTo>
                    <a:pt x="7521" y="5568"/>
                  </a:lnTo>
                  <a:lnTo>
                    <a:pt x="7521" y="5315"/>
                  </a:lnTo>
                  <a:lnTo>
                    <a:pt x="7511" y="5062"/>
                  </a:lnTo>
                  <a:lnTo>
                    <a:pt x="7491" y="4819"/>
                  </a:lnTo>
                  <a:lnTo>
                    <a:pt x="7461" y="4566"/>
                  </a:lnTo>
                  <a:lnTo>
                    <a:pt x="7420" y="4313"/>
                  </a:lnTo>
                  <a:lnTo>
                    <a:pt x="7369" y="4070"/>
                  </a:lnTo>
                  <a:lnTo>
                    <a:pt x="7309" y="3827"/>
                  </a:lnTo>
                  <a:lnTo>
                    <a:pt x="7248" y="3584"/>
                  </a:lnTo>
                  <a:lnTo>
                    <a:pt x="7167" y="3341"/>
                  </a:lnTo>
                  <a:lnTo>
                    <a:pt x="7076" y="3108"/>
                  </a:lnTo>
                  <a:lnTo>
                    <a:pt x="6985" y="2876"/>
                  </a:lnTo>
                  <a:lnTo>
                    <a:pt x="6884" y="2643"/>
                  </a:lnTo>
                  <a:lnTo>
                    <a:pt x="6772" y="2420"/>
                  </a:lnTo>
                  <a:lnTo>
                    <a:pt x="6651" y="2197"/>
                  </a:lnTo>
                  <a:lnTo>
                    <a:pt x="6519" y="1985"/>
                  </a:lnTo>
                  <a:lnTo>
                    <a:pt x="6377" y="1772"/>
                  </a:lnTo>
                  <a:lnTo>
                    <a:pt x="6236" y="1570"/>
                  </a:lnTo>
                  <a:lnTo>
                    <a:pt x="6084" y="1377"/>
                  </a:lnTo>
                  <a:lnTo>
                    <a:pt x="5922" y="1185"/>
                  </a:lnTo>
                  <a:lnTo>
                    <a:pt x="5750" y="1003"/>
                  </a:lnTo>
                  <a:lnTo>
                    <a:pt x="5568" y="821"/>
                  </a:lnTo>
                  <a:lnTo>
                    <a:pt x="5385" y="649"/>
                  </a:lnTo>
                  <a:lnTo>
                    <a:pt x="5193" y="497"/>
                  </a:lnTo>
                  <a:lnTo>
                    <a:pt x="4991" y="335"/>
                  </a:lnTo>
                  <a:lnTo>
                    <a:pt x="4282" y="132"/>
                  </a:lnTo>
                  <a:lnTo>
                    <a:pt x="4140" y="92"/>
                  </a:lnTo>
                  <a:lnTo>
                    <a:pt x="3999" y="51"/>
                  </a:lnTo>
                  <a:lnTo>
                    <a:pt x="3857" y="31"/>
                  </a:lnTo>
                  <a:lnTo>
                    <a:pt x="3715" y="11"/>
                  </a:lnTo>
                  <a:lnTo>
                    <a:pt x="3573"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65;p15">
              <a:extLst>
                <a:ext uri="{FF2B5EF4-FFF2-40B4-BE49-F238E27FC236}">
                  <a16:creationId xmlns:a16="http://schemas.microsoft.com/office/drawing/2014/main" id="{4F65C86A-9A48-5A94-D96A-086BC3175ACE}"/>
                </a:ext>
              </a:extLst>
            </p:cNvPr>
            <p:cNvSpPr/>
            <p:nvPr/>
          </p:nvSpPr>
          <p:spPr>
            <a:xfrm>
              <a:off x="2065925" y="2213075"/>
              <a:ext cx="188050" cy="289800"/>
            </a:xfrm>
            <a:custGeom>
              <a:avLst/>
              <a:gdLst/>
              <a:ahLst/>
              <a:cxnLst/>
              <a:rect l="l" t="t" r="r" b="b"/>
              <a:pathLst>
                <a:path w="7522" h="11592" fill="none" extrusionOk="0">
                  <a:moveTo>
                    <a:pt x="4991" y="335"/>
                  </a:moveTo>
                  <a:lnTo>
                    <a:pt x="4991" y="335"/>
                  </a:lnTo>
                  <a:lnTo>
                    <a:pt x="5193" y="497"/>
                  </a:lnTo>
                  <a:lnTo>
                    <a:pt x="5385" y="649"/>
                  </a:lnTo>
                  <a:lnTo>
                    <a:pt x="5568" y="821"/>
                  </a:lnTo>
                  <a:lnTo>
                    <a:pt x="5750" y="1003"/>
                  </a:lnTo>
                  <a:lnTo>
                    <a:pt x="5922" y="1185"/>
                  </a:lnTo>
                  <a:lnTo>
                    <a:pt x="6084" y="1377"/>
                  </a:lnTo>
                  <a:lnTo>
                    <a:pt x="6236" y="1570"/>
                  </a:lnTo>
                  <a:lnTo>
                    <a:pt x="6377" y="1772"/>
                  </a:lnTo>
                  <a:lnTo>
                    <a:pt x="6519" y="1985"/>
                  </a:lnTo>
                  <a:lnTo>
                    <a:pt x="6651" y="2197"/>
                  </a:lnTo>
                  <a:lnTo>
                    <a:pt x="6772" y="2420"/>
                  </a:lnTo>
                  <a:lnTo>
                    <a:pt x="6884" y="2643"/>
                  </a:lnTo>
                  <a:lnTo>
                    <a:pt x="6985" y="2876"/>
                  </a:lnTo>
                  <a:lnTo>
                    <a:pt x="7076" y="3108"/>
                  </a:lnTo>
                  <a:lnTo>
                    <a:pt x="7167" y="3341"/>
                  </a:lnTo>
                  <a:lnTo>
                    <a:pt x="7248" y="3584"/>
                  </a:lnTo>
                  <a:lnTo>
                    <a:pt x="7309" y="3827"/>
                  </a:lnTo>
                  <a:lnTo>
                    <a:pt x="7369" y="4070"/>
                  </a:lnTo>
                  <a:lnTo>
                    <a:pt x="7420" y="4313"/>
                  </a:lnTo>
                  <a:lnTo>
                    <a:pt x="7461" y="4566"/>
                  </a:lnTo>
                  <a:lnTo>
                    <a:pt x="7491" y="4819"/>
                  </a:lnTo>
                  <a:lnTo>
                    <a:pt x="7511" y="5062"/>
                  </a:lnTo>
                  <a:lnTo>
                    <a:pt x="7521" y="5315"/>
                  </a:lnTo>
                  <a:lnTo>
                    <a:pt x="7521" y="5568"/>
                  </a:lnTo>
                  <a:lnTo>
                    <a:pt x="7511" y="5821"/>
                  </a:lnTo>
                  <a:lnTo>
                    <a:pt x="7501" y="6064"/>
                  </a:lnTo>
                  <a:lnTo>
                    <a:pt x="7471" y="6317"/>
                  </a:lnTo>
                  <a:lnTo>
                    <a:pt x="7430" y="6560"/>
                  </a:lnTo>
                  <a:lnTo>
                    <a:pt x="7380" y="6813"/>
                  </a:lnTo>
                  <a:lnTo>
                    <a:pt x="7319" y="7056"/>
                  </a:lnTo>
                  <a:lnTo>
                    <a:pt x="7248" y="7289"/>
                  </a:lnTo>
                  <a:lnTo>
                    <a:pt x="7167" y="7532"/>
                  </a:lnTo>
                  <a:lnTo>
                    <a:pt x="7167" y="7532"/>
                  </a:lnTo>
                  <a:lnTo>
                    <a:pt x="7076" y="7765"/>
                  </a:lnTo>
                  <a:lnTo>
                    <a:pt x="6965" y="7998"/>
                  </a:lnTo>
                  <a:lnTo>
                    <a:pt x="6853" y="8220"/>
                  </a:lnTo>
                  <a:lnTo>
                    <a:pt x="6732" y="8443"/>
                  </a:lnTo>
                  <a:lnTo>
                    <a:pt x="6600" y="8656"/>
                  </a:lnTo>
                  <a:lnTo>
                    <a:pt x="6458" y="8858"/>
                  </a:lnTo>
                  <a:lnTo>
                    <a:pt x="6317" y="9061"/>
                  </a:lnTo>
                  <a:lnTo>
                    <a:pt x="6155" y="9253"/>
                  </a:lnTo>
                  <a:lnTo>
                    <a:pt x="5993" y="9445"/>
                  </a:lnTo>
                  <a:lnTo>
                    <a:pt x="5821" y="9627"/>
                  </a:lnTo>
                  <a:lnTo>
                    <a:pt x="5638" y="9810"/>
                  </a:lnTo>
                  <a:lnTo>
                    <a:pt x="5456" y="9972"/>
                  </a:lnTo>
                  <a:lnTo>
                    <a:pt x="5264" y="10133"/>
                  </a:lnTo>
                  <a:lnTo>
                    <a:pt x="5061" y="10295"/>
                  </a:lnTo>
                  <a:lnTo>
                    <a:pt x="4859" y="10437"/>
                  </a:lnTo>
                  <a:lnTo>
                    <a:pt x="4657" y="10579"/>
                  </a:lnTo>
                  <a:lnTo>
                    <a:pt x="4434" y="10710"/>
                  </a:lnTo>
                  <a:lnTo>
                    <a:pt x="4221" y="10832"/>
                  </a:lnTo>
                  <a:lnTo>
                    <a:pt x="3999" y="10943"/>
                  </a:lnTo>
                  <a:lnTo>
                    <a:pt x="3766" y="11055"/>
                  </a:lnTo>
                  <a:lnTo>
                    <a:pt x="3533" y="11156"/>
                  </a:lnTo>
                  <a:lnTo>
                    <a:pt x="3300" y="11237"/>
                  </a:lnTo>
                  <a:lnTo>
                    <a:pt x="3057" y="11318"/>
                  </a:lnTo>
                  <a:lnTo>
                    <a:pt x="2824" y="11389"/>
                  </a:lnTo>
                  <a:lnTo>
                    <a:pt x="2581" y="11449"/>
                  </a:lnTo>
                  <a:lnTo>
                    <a:pt x="2328" y="11500"/>
                  </a:lnTo>
                  <a:lnTo>
                    <a:pt x="2085" y="11541"/>
                  </a:lnTo>
                  <a:lnTo>
                    <a:pt x="1832" y="11561"/>
                  </a:lnTo>
                  <a:lnTo>
                    <a:pt x="1589" y="11581"/>
                  </a:lnTo>
                  <a:lnTo>
                    <a:pt x="1336" y="11591"/>
                  </a:lnTo>
                  <a:lnTo>
                    <a:pt x="1083" y="11591"/>
                  </a:lnTo>
                  <a:lnTo>
                    <a:pt x="830" y="11571"/>
                  </a:lnTo>
                  <a:lnTo>
                    <a:pt x="830" y="11571"/>
                  </a:lnTo>
                  <a:lnTo>
                    <a:pt x="850" y="11277"/>
                  </a:lnTo>
                  <a:lnTo>
                    <a:pt x="861" y="10984"/>
                  </a:lnTo>
                  <a:lnTo>
                    <a:pt x="861" y="10680"/>
                  </a:lnTo>
                  <a:lnTo>
                    <a:pt x="850" y="10387"/>
                  </a:lnTo>
                  <a:lnTo>
                    <a:pt x="830" y="10093"/>
                  </a:lnTo>
                  <a:lnTo>
                    <a:pt x="800" y="9799"/>
                  </a:lnTo>
                  <a:lnTo>
                    <a:pt x="759" y="9506"/>
                  </a:lnTo>
                  <a:lnTo>
                    <a:pt x="719" y="9212"/>
                  </a:lnTo>
                  <a:lnTo>
                    <a:pt x="618" y="8615"/>
                  </a:lnTo>
                  <a:lnTo>
                    <a:pt x="496" y="8028"/>
                  </a:lnTo>
                  <a:lnTo>
                    <a:pt x="263" y="6854"/>
                  </a:lnTo>
                  <a:lnTo>
                    <a:pt x="263" y="6854"/>
                  </a:lnTo>
                  <a:lnTo>
                    <a:pt x="162" y="6267"/>
                  </a:lnTo>
                  <a:lnTo>
                    <a:pt x="112" y="5963"/>
                  </a:lnTo>
                  <a:lnTo>
                    <a:pt x="71" y="5669"/>
                  </a:lnTo>
                  <a:lnTo>
                    <a:pt x="41" y="5366"/>
                  </a:lnTo>
                  <a:lnTo>
                    <a:pt x="20" y="5072"/>
                  </a:lnTo>
                  <a:lnTo>
                    <a:pt x="10" y="4769"/>
                  </a:lnTo>
                  <a:lnTo>
                    <a:pt x="0" y="4465"/>
                  </a:lnTo>
                  <a:lnTo>
                    <a:pt x="10" y="4171"/>
                  </a:lnTo>
                  <a:lnTo>
                    <a:pt x="31" y="3878"/>
                  </a:lnTo>
                  <a:lnTo>
                    <a:pt x="61" y="3584"/>
                  </a:lnTo>
                  <a:lnTo>
                    <a:pt x="101" y="3291"/>
                  </a:lnTo>
                  <a:lnTo>
                    <a:pt x="162" y="2997"/>
                  </a:lnTo>
                  <a:lnTo>
                    <a:pt x="243" y="2714"/>
                  </a:lnTo>
                  <a:lnTo>
                    <a:pt x="334" y="2440"/>
                  </a:lnTo>
                  <a:lnTo>
                    <a:pt x="446" y="2167"/>
                  </a:lnTo>
                  <a:lnTo>
                    <a:pt x="446" y="2167"/>
                  </a:lnTo>
                  <a:lnTo>
                    <a:pt x="506" y="2025"/>
                  </a:lnTo>
                  <a:lnTo>
                    <a:pt x="577" y="1894"/>
                  </a:lnTo>
                  <a:lnTo>
                    <a:pt x="658" y="1762"/>
                  </a:lnTo>
                  <a:lnTo>
                    <a:pt x="729" y="1641"/>
                  </a:lnTo>
                  <a:lnTo>
                    <a:pt x="911" y="1388"/>
                  </a:lnTo>
                  <a:lnTo>
                    <a:pt x="1104" y="1155"/>
                  </a:lnTo>
                  <a:lnTo>
                    <a:pt x="1316" y="942"/>
                  </a:lnTo>
                  <a:lnTo>
                    <a:pt x="1549" y="740"/>
                  </a:lnTo>
                  <a:lnTo>
                    <a:pt x="1792" y="568"/>
                  </a:lnTo>
                  <a:lnTo>
                    <a:pt x="1913" y="487"/>
                  </a:lnTo>
                  <a:lnTo>
                    <a:pt x="2045" y="406"/>
                  </a:lnTo>
                  <a:lnTo>
                    <a:pt x="2177" y="335"/>
                  </a:lnTo>
                  <a:lnTo>
                    <a:pt x="2308" y="274"/>
                  </a:lnTo>
                  <a:lnTo>
                    <a:pt x="2440" y="213"/>
                  </a:lnTo>
                  <a:lnTo>
                    <a:pt x="2581" y="163"/>
                  </a:lnTo>
                  <a:lnTo>
                    <a:pt x="2713" y="112"/>
                  </a:lnTo>
                  <a:lnTo>
                    <a:pt x="2855" y="82"/>
                  </a:lnTo>
                  <a:lnTo>
                    <a:pt x="2996" y="51"/>
                  </a:lnTo>
                  <a:lnTo>
                    <a:pt x="3138" y="21"/>
                  </a:lnTo>
                  <a:lnTo>
                    <a:pt x="3280" y="11"/>
                  </a:lnTo>
                  <a:lnTo>
                    <a:pt x="3422" y="1"/>
                  </a:lnTo>
                  <a:lnTo>
                    <a:pt x="3573" y="1"/>
                  </a:lnTo>
                  <a:lnTo>
                    <a:pt x="3715" y="11"/>
                  </a:lnTo>
                  <a:lnTo>
                    <a:pt x="3857" y="31"/>
                  </a:lnTo>
                  <a:lnTo>
                    <a:pt x="3999" y="51"/>
                  </a:lnTo>
                  <a:lnTo>
                    <a:pt x="4140" y="92"/>
                  </a:lnTo>
                  <a:lnTo>
                    <a:pt x="4282" y="132"/>
                  </a:lnTo>
                </a:path>
              </a:pathLst>
            </a:cu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66;p15">
              <a:extLst>
                <a:ext uri="{FF2B5EF4-FFF2-40B4-BE49-F238E27FC236}">
                  <a16:creationId xmlns:a16="http://schemas.microsoft.com/office/drawing/2014/main" id="{B5FE4B3E-1B7E-FF09-2034-D4968103C86D}"/>
                </a:ext>
              </a:extLst>
            </p:cNvPr>
            <p:cNvSpPr/>
            <p:nvPr/>
          </p:nvSpPr>
          <p:spPr>
            <a:xfrm>
              <a:off x="1204475" y="2213075"/>
              <a:ext cx="188075" cy="289800"/>
            </a:xfrm>
            <a:custGeom>
              <a:avLst/>
              <a:gdLst/>
              <a:ahLst/>
              <a:cxnLst/>
              <a:rect l="l" t="t" r="r" b="b"/>
              <a:pathLst>
                <a:path w="7523" h="11592" extrusionOk="0">
                  <a:moveTo>
                    <a:pt x="3949" y="1"/>
                  </a:moveTo>
                  <a:lnTo>
                    <a:pt x="3807" y="11"/>
                  </a:lnTo>
                  <a:lnTo>
                    <a:pt x="3665" y="31"/>
                  </a:lnTo>
                  <a:lnTo>
                    <a:pt x="3524" y="51"/>
                  </a:lnTo>
                  <a:lnTo>
                    <a:pt x="3382" y="92"/>
                  </a:lnTo>
                  <a:lnTo>
                    <a:pt x="3240" y="132"/>
                  </a:lnTo>
                  <a:lnTo>
                    <a:pt x="2532" y="335"/>
                  </a:lnTo>
                  <a:lnTo>
                    <a:pt x="2329" y="497"/>
                  </a:lnTo>
                  <a:lnTo>
                    <a:pt x="2137" y="649"/>
                  </a:lnTo>
                  <a:lnTo>
                    <a:pt x="1955" y="821"/>
                  </a:lnTo>
                  <a:lnTo>
                    <a:pt x="1772" y="1003"/>
                  </a:lnTo>
                  <a:lnTo>
                    <a:pt x="1600" y="1185"/>
                  </a:lnTo>
                  <a:lnTo>
                    <a:pt x="1438" y="1377"/>
                  </a:lnTo>
                  <a:lnTo>
                    <a:pt x="1287" y="1570"/>
                  </a:lnTo>
                  <a:lnTo>
                    <a:pt x="1145" y="1772"/>
                  </a:lnTo>
                  <a:lnTo>
                    <a:pt x="1003" y="1985"/>
                  </a:lnTo>
                  <a:lnTo>
                    <a:pt x="871" y="2197"/>
                  </a:lnTo>
                  <a:lnTo>
                    <a:pt x="750" y="2420"/>
                  </a:lnTo>
                  <a:lnTo>
                    <a:pt x="639" y="2643"/>
                  </a:lnTo>
                  <a:lnTo>
                    <a:pt x="537" y="2876"/>
                  </a:lnTo>
                  <a:lnTo>
                    <a:pt x="446" y="3108"/>
                  </a:lnTo>
                  <a:lnTo>
                    <a:pt x="355" y="3341"/>
                  </a:lnTo>
                  <a:lnTo>
                    <a:pt x="274" y="3584"/>
                  </a:lnTo>
                  <a:lnTo>
                    <a:pt x="214" y="3827"/>
                  </a:lnTo>
                  <a:lnTo>
                    <a:pt x="153" y="4070"/>
                  </a:lnTo>
                  <a:lnTo>
                    <a:pt x="102" y="4313"/>
                  </a:lnTo>
                  <a:lnTo>
                    <a:pt x="62" y="4566"/>
                  </a:lnTo>
                  <a:lnTo>
                    <a:pt x="31" y="4819"/>
                  </a:lnTo>
                  <a:lnTo>
                    <a:pt x="11" y="5062"/>
                  </a:lnTo>
                  <a:lnTo>
                    <a:pt x="1" y="5315"/>
                  </a:lnTo>
                  <a:lnTo>
                    <a:pt x="1" y="5568"/>
                  </a:lnTo>
                  <a:lnTo>
                    <a:pt x="11" y="5821"/>
                  </a:lnTo>
                  <a:lnTo>
                    <a:pt x="21" y="6064"/>
                  </a:lnTo>
                  <a:lnTo>
                    <a:pt x="52" y="6317"/>
                  </a:lnTo>
                  <a:lnTo>
                    <a:pt x="92" y="6560"/>
                  </a:lnTo>
                  <a:lnTo>
                    <a:pt x="143" y="6813"/>
                  </a:lnTo>
                  <a:lnTo>
                    <a:pt x="203" y="7056"/>
                  </a:lnTo>
                  <a:lnTo>
                    <a:pt x="274" y="7289"/>
                  </a:lnTo>
                  <a:lnTo>
                    <a:pt x="355" y="7532"/>
                  </a:lnTo>
                  <a:lnTo>
                    <a:pt x="446" y="7765"/>
                  </a:lnTo>
                  <a:lnTo>
                    <a:pt x="558" y="7998"/>
                  </a:lnTo>
                  <a:lnTo>
                    <a:pt x="669" y="8220"/>
                  </a:lnTo>
                  <a:lnTo>
                    <a:pt x="791" y="8443"/>
                  </a:lnTo>
                  <a:lnTo>
                    <a:pt x="922" y="8656"/>
                  </a:lnTo>
                  <a:lnTo>
                    <a:pt x="1064" y="8858"/>
                  </a:lnTo>
                  <a:lnTo>
                    <a:pt x="1206" y="9061"/>
                  </a:lnTo>
                  <a:lnTo>
                    <a:pt x="1367" y="9253"/>
                  </a:lnTo>
                  <a:lnTo>
                    <a:pt x="1529" y="9445"/>
                  </a:lnTo>
                  <a:lnTo>
                    <a:pt x="1702" y="9627"/>
                  </a:lnTo>
                  <a:lnTo>
                    <a:pt x="1884" y="9810"/>
                  </a:lnTo>
                  <a:lnTo>
                    <a:pt x="2066" y="9972"/>
                  </a:lnTo>
                  <a:lnTo>
                    <a:pt x="2258" y="10133"/>
                  </a:lnTo>
                  <a:lnTo>
                    <a:pt x="2461" y="10295"/>
                  </a:lnTo>
                  <a:lnTo>
                    <a:pt x="2663" y="10437"/>
                  </a:lnTo>
                  <a:lnTo>
                    <a:pt x="2866" y="10579"/>
                  </a:lnTo>
                  <a:lnTo>
                    <a:pt x="3088" y="10710"/>
                  </a:lnTo>
                  <a:lnTo>
                    <a:pt x="3301" y="10832"/>
                  </a:lnTo>
                  <a:lnTo>
                    <a:pt x="3524" y="10943"/>
                  </a:lnTo>
                  <a:lnTo>
                    <a:pt x="3756" y="11055"/>
                  </a:lnTo>
                  <a:lnTo>
                    <a:pt x="3989" y="11156"/>
                  </a:lnTo>
                  <a:lnTo>
                    <a:pt x="4222" y="11237"/>
                  </a:lnTo>
                  <a:lnTo>
                    <a:pt x="4465" y="11318"/>
                  </a:lnTo>
                  <a:lnTo>
                    <a:pt x="4698" y="11389"/>
                  </a:lnTo>
                  <a:lnTo>
                    <a:pt x="4941" y="11449"/>
                  </a:lnTo>
                  <a:lnTo>
                    <a:pt x="5194" y="11500"/>
                  </a:lnTo>
                  <a:lnTo>
                    <a:pt x="5437" y="11541"/>
                  </a:lnTo>
                  <a:lnTo>
                    <a:pt x="5690" y="11561"/>
                  </a:lnTo>
                  <a:lnTo>
                    <a:pt x="5933" y="11581"/>
                  </a:lnTo>
                  <a:lnTo>
                    <a:pt x="6186" y="11591"/>
                  </a:lnTo>
                  <a:lnTo>
                    <a:pt x="6439" y="11591"/>
                  </a:lnTo>
                  <a:lnTo>
                    <a:pt x="6692" y="11571"/>
                  </a:lnTo>
                  <a:lnTo>
                    <a:pt x="6672" y="11277"/>
                  </a:lnTo>
                  <a:lnTo>
                    <a:pt x="6662" y="10984"/>
                  </a:lnTo>
                  <a:lnTo>
                    <a:pt x="6662" y="10680"/>
                  </a:lnTo>
                  <a:lnTo>
                    <a:pt x="6672" y="10387"/>
                  </a:lnTo>
                  <a:lnTo>
                    <a:pt x="6692" y="10093"/>
                  </a:lnTo>
                  <a:lnTo>
                    <a:pt x="6722" y="9799"/>
                  </a:lnTo>
                  <a:lnTo>
                    <a:pt x="6763" y="9506"/>
                  </a:lnTo>
                  <a:lnTo>
                    <a:pt x="6803" y="9212"/>
                  </a:lnTo>
                  <a:lnTo>
                    <a:pt x="6905" y="8615"/>
                  </a:lnTo>
                  <a:lnTo>
                    <a:pt x="7026" y="8028"/>
                  </a:lnTo>
                  <a:lnTo>
                    <a:pt x="7259" y="6854"/>
                  </a:lnTo>
                  <a:lnTo>
                    <a:pt x="7360" y="6267"/>
                  </a:lnTo>
                  <a:lnTo>
                    <a:pt x="7411" y="5963"/>
                  </a:lnTo>
                  <a:lnTo>
                    <a:pt x="7451" y="5669"/>
                  </a:lnTo>
                  <a:lnTo>
                    <a:pt x="7482" y="5366"/>
                  </a:lnTo>
                  <a:lnTo>
                    <a:pt x="7502" y="5072"/>
                  </a:lnTo>
                  <a:lnTo>
                    <a:pt x="7512" y="4769"/>
                  </a:lnTo>
                  <a:lnTo>
                    <a:pt x="7522" y="4465"/>
                  </a:lnTo>
                  <a:lnTo>
                    <a:pt x="7512" y="4171"/>
                  </a:lnTo>
                  <a:lnTo>
                    <a:pt x="7492" y="3878"/>
                  </a:lnTo>
                  <a:lnTo>
                    <a:pt x="7461" y="3584"/>
                  </a:lnTo>
                  <a:lnTo>
                    <a:pt x="7421" y="3291"/>
                  </a:lnTo>
                  <a:lnTo>
                    <a:pt x="7360" y="2997"/>
                  </a:lnTo>
                  <a:lnTo>
                    <a:pt x="7279" y="2714"/>
                  </a:lnTo>
                  <a:lnTo>
                    <a:pt x="7188" y="2440"/>
                  </a:lnTo>
                  <a:lnTo>
                    <a:pt x="7077" y="2167"/>
                  </a:lnTo>
                  <a:lnTo>
                    <a:pt x="7016" y="2025"/>
                  </a:lnTo>
                  <a:lnTo>
                    <a:pt x="6945" y="1894"/>
                  </a:lnTo>
                  <a:lnTo>
                    <a:pt x="6864" y="1762"/>
                  </a:lnTo>
                  <a:lnTo>
                    <a:pt x="6783" y="1641"/>
                  </a:lnTo>
                  <a:lnTo>
                    <a:pt x="6611" y="1388"/>
                  </a:lnTo>
                  <a:lnTo>
                    <a:pt x="6419" y="1155"/>
                  </a:lnTo>
                  <a:lnTo>
                    <a:pt x="6206" y="942"/>
                  </a:lnTo>
                  <a:lnTo>
                    <a:pt x="5973" y="740"/>
                  </a:lnTo>
                  <a:lnTo>
                    <a:pt x="5730" y="568"/>
                  </a:lnTo>
                  <a:lnTo>
                    <a:pt x="5609" y="487"/>
                  </a:lnTo>
                  <a:lnTo>
                    <a:pt x="5477" y="406"/>
                  </a:lnTo>
                  <a:lnTo>
                    <a:pt x="5346" y="335"/>
                  </a:lnTo>
                  <a:lnTo>
                    <a:pt x="5214" y="274"/>
                  </a:lnTo>
                  <a:lnTo>
                    <a:pt x="5082" y="213"/>
                  </a:lnTo>
                  <a:lnTo>
                    <a:pt x="4941" y="163"/>
                  </a:lnTo>
                  <a:lnTo>
                    <a:pt x="4809" y="112"/>
                  </a:lnTo>
                  <a:lnTo>
                    <a:pt x="4667" y="82"/>
                  </a:lnTo>
                  <a:lnTo>
                    <a:pt x="4526" y="51"/>
                  </a:lnTo>
                  <a:lnTo>
                    <a:pt x="4384" y="21"/>
                  </a:lnTo>
                  <a:lnTo>
                    <a:pt x="4242" y="11"/>
                  </a:lnTo>
                  <a:lnTo>
                    <a:pt x="4101"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67;p15">
              <a:extLst>
                <a:ext uri="{FF2B5EF4-FFF2-40B4-BE49-F238E27FC236}">
                  <a16:creationId xmlns:a16="http://schemas.microsoft.com/office/drawing/2014/main" id="{FEABED0C-FE25-5BC6-6DA7-0E315FCE1F3D}"/>
                </a:ext>
              </a:extLst>
            </p:cNvPr>
            <p:cNvSpPr/>
            <p:nvPr/>
          </p:nvSpPr>
          <p:spPr>
            <a:xfrm>
              <a:off x="1204475" y="2213075"/>
              <a:ext cx="188075" cy="289800"/>
            </a:xfrm>
            <a:custGeom>
              <a:avLst/>
              <a:gdLst/>
              <a:ahLst/>
              <a:cxnLst/>
              <a:rect l="l" t="t" r="r" b="b"/>
              <a:pathLst>
                <a:path w="7523" h="11592" fill="none" extrusionOk="0">
                  <a:moveTo>
                    <a:pt x="2532" y="335"/>
                  </a:moveTo>
                  <a:lnTo>
                    <a:pt x="2532" y="335"/>
                  </a:lnTo>
                  <a:lnTo>
                    <a:pt x="2329" y="497"/>
                  </a:lnTo>
                  <a:lnTo>
                    <a:pt x="2137" y="649"/>
                  </a:lnTo>
                  <a:lnTo>
                    <a:pt x="1955" y="821"/>
                  </a:lnTo>
                  <a:lnTo>
                    <a:pt x="1772" y="1003"/>
                  </a:lnTo>
                  <a:lnTo>
                    <a:pt x="1600" y="1185"/>
                  </a:lnTo>
                  <a:lnTo>
                    <a:pt x="1438" y="1377"/>
                  </a:lnTo>
                  <a:lnTo>
                    <a:pt x="1287" y="1570"/>
                  </a:lnTo>
                  <a:lnTo>
                    <a:pt x="1145" y="1772"/>
                  </a:lnTo>
                  <a:lnTo>
                    <a:pt x="1003" y="1985"/>
                  </a:lnTo>
                  <a:lnTo>
                    <a:pt x="871" y="2197"/>
                  </a:lnTo>
                  <a:lnTo>
                    <a:pt x="750" y="2420"/>
                  </a:lnTo>
                  <a:lnTo>
                    <a:pt x="639" y="2643"/>
                  </a:lnTo>
                  <a:lnTo>
                    <a:pt x="537" y="2876"/>
                  </a:lnTo>
                  <a:lnTo>
                    <a:pt x="446" y="3108"/>
                  </a:lnTo>
                  <a:lnTo>
                    <a:pt x="355" y="3341"/>
                  </a:lnTo>
                  <a:lnTo>
                    <a:pt x="274" y="3584"/>
                  </a:lnTo>
                  <a:lnTo>
                    <a:pt x="214" y="3827"/>
                  </a:lnTo>
                  <a:lnTo>
                    <a:pt x="153" y="4070"/>
                  </a:lnTo>
                  <a:lnTo>
                    <a:pt x="102" y="4313"/>
                  </a:lnTo>
                  <a:lnTo>
                    <a:pt x="62" y="4566"/>
                  </a:lnTo>
                  <a:lnTo>
                    <a:pt x="31" y="4819"/>
                  </a:lnTo>
                  <a:lnTo>
                    <a:pt x="11" y="5062"/>
                  </a:lnTo>
                  <a:lnTo>
                    <a:pt x="1" y="5315"/>
                  </a:lnTo>
                  <a:lnTo>
                    <a:pt x="1" y="5568"/>
                  </a:lnTo>
                  <a:lnTo>
                    <a:pt x="11" y="5821"/>
                  </a:lnTo>
                  <a:lnTo>
                    <a:pt x="21" y="6064"/>
                  </a:lnTo>
                  <a:lnTo>
                    <a:pt x="52" y="6317"/>
                  </a:lnTo>
                  <a:lnTo>
                    <a:pt x="92" y="6560"/>
                  </a:lnTo>
                  <a:lnTo>
                    <a:pt x="143" y="6813"/>
                  </a:lnTo>
                  <a:lnTo>
                    <a:pt x="203" y="7056"/>
                  </a:lnTo>
                  <a:lnTo>
                    <a:pt x="274" y="7289"/>
                  </a:lnTo>
                  <a:lnTo>
                    <a:pt x="355" y="7532"/>
                  </a:lnTo>
                  <a:lnTo>
                    <a:pt x="355" y="7532"/>
                  </a:lnTo>
                  <a:lnTo>
                    <a:pt x="446" y="7765"/>
                  </a:lnTo>
                  <a:lnTo>
                    <a:pt x="558" y="7998"/>
                  </a:lnTo>
                  <a:lnTo>
                    <a:pt x="669" y="8220"/>
                  </a:lnTo>
                  <a:lnTo>
                    <a:pt x="791" y="8443"/>
                  </a:lnTo>
                  <a:lnTo>
                    <a:pt x="922" y="8656"/>
                  </a:lnTo>
                  <a:lnTo>
                    <a:pt x="1064" y="8858"/>
                  </a:lnTo>
                  <a:lnTo>
                    <a:pt x="1206" y="9061"/>
                  </a:lnTo>
                  <a:lnTo>
                    <a:pt x="1367" y="9253"/>
                  </a:lnTo>
                  <a:lnTo>
                    <a:pt x="1529" y="9445"/>
                  </a:lnTo>
                  <a:lnTo>
                    <a:pt x="1702" y="9627"/>
                  </a:lnTo>
                  <a:lnTo>
                    <a:pt x="1884" y="9810"/>
                  </a:lnTo>
                  <a:lnTo>
                    <a:pt x="2066" y="9972"/>
                  </a:lnTo>
                  <a:lnTo>
                    <a:pt x="2258" y="10133"/>
                  </a:lnTo>
                  <a:lnTo>
                    <a:pt x="2461" y="10295"/>
                  </a:lnTo>
                  <a:lnTo>
                    <a:pt x="2663" y="10437"/>
                  </a:lnTo>
                  <a:lnTo>
                    <a:pt x="2866" y="10579"/>
                  </a:lnTo>
                  <a:lnTo>
                    <a:pt x="3088" y="10710"/>
                  </a:lnTo>
                  <a:lnTo>
                    <a:pt x="3301" y="10832"/>
                  </a:lnTo>
                  <a:lnTo>
                    <a:pt x="3524" y="10943"/>
                  </a:lnTo>
                  <a:lnTo>
                    <a:pt x="3756" y="11055"/>
                  </a:lnTo>
                  <a:lnTo>
                    <a:pt x="3989" y="11156"/>
                  </a:lnTo>
                  <a:lnTo>
                    <a:pt x="4222" y="11237"/>
                  </a:lnTo>
                  <a:lnTo>
                    <a:pt x="4465" y="11318"/>
                  </a:lnTo>
                  <a:lnTo>
                    <a:pt x="4698" y="11389"/>
                  </a:lnTo>
                  <a:lnTo>
                    <a:pt x="4941" y="11449"/>
                  </a:lnTo>
                  <a:lnTo>
                    <a:pt x="5194" y="11500"/>
                  </a:lnTo>
                  <a:lnTo>
                    <a:pt x="5437" y="11541"/>
                  </a:lnTo>
                  <a:lnTo>
                    <a:pt x="5690" y="11561"/>
                  </a:lnTo>
                  <a:lnTo>
                    <a:pt x="5933" y="11581"/>
                  </a:lnTo>
                  <a:lnTo>
                    <a:pt x="6186" y="11591"/>
                  </a:lnTo>
                  <a:lnTo>
                    <a:pt x="6439" y="11591"/>
                  </a:lnTo>
                  <a:lnTo>
                    <a:pt x="6692" y="11571"/>
                  </a:lnTo>
                  <a:lnTo>
                    <a:pt x="6692" y="11571"/>
                  </a:lnTo>
                  <a:lnTo>
                    <a:pt x="6672" y="11277"/>
                  </a:lnTo>
                  <a:lnTo>
                    <a:pt x="6662" y="10984"/>
                  </a:lnTo>
                  <a:lnTo>
                    <a:pt x="6662" y="10680"/>
                  </a:lnTo>
                  <a:lnTo>
                    <a:pt x="6672" y="10387"/>
                  </a:lnTo>
                  <a:lnTo>
                    <a:pt x="6692" y="10093"/>
                  </a:lnTo>
                  <a:lnTo>
                    <a:pt x="6722" y="9799"/>
                  </a:lnTo>
                  <a:lnTo>
                    <a:pt x="6763" y="9506"/>
                  </a:lnTo>
                  <a:lnTo>
                    <a:pt x="6803" y="9212"/>
                  </a:lnTo>
                  <a:lnTo>
                    <a:pt x="6905" y="8615"/>
                  </a:lnTo>
                  <a:lnTo>
                    <a:pt x="7026" y="8028"/>
                  </a:lnTo>
                  <a:lnTo>
                    <a:pt x="7259" y="6854"/>
                  </a:lnTo>
                  <a:lnTo>
                    <a:pt x="7259" y="6854"/>
                  </a:lnTo>
                  <a:lnTo>
                    <a:pt x="7360" y="6267"/>
                  </a:lnTo>
                  <a:lnTo>
                    <a:pt x="7411" y="5963"/>
                  </a:lnTo>
                  <a:lnTo>
                    <a:pt x="7451" y="5669"/>
                  </a:lnTo>
                  <a:lnTo>
                    <a:pt x="7482" y="5366"/>
                  </a:lnTo>
                  <a:lnTo>
                    <a:pt x="7502" y="5072"/>
                  </a:lnTo>
                  <a:lnTo>
                    <a:pt x="7512" y="4769"/>
                  </a:lnTo>
                  <a:lnTo>
                    <a:pt x="7522" y="4465"/>
                  </a:lnTo>
                  <a:lnTo>
                    <a:pt x="7512" y="4171"/>
                  </a:lnTo>
                  <a:lnTo>
                    <a:pt x="7492" y="3878"/>
                  </a:lnTo>
                  <a:lnTo>
                    <a:pt x="7461" y="3584"/>
                  </a:lnTo>
                  <a:lnTo>
                    <a:pt x="7421" y="3291"/>
                  </a:lnTo>
                  <a:lnTo>
                    <a:pt x="7360" y="2997"/>
                  </a:lnTo>
                  <a:lnTo>
                    <a:pt x="7279" y="2714"/>
                  </a:lnTo>
                  <a:lnTo>
                    <a:pt x="7188" y="2440"/>
                  </a:lnTo>
                  <a:lnTo>
                    <a:pt x="7077" y="2167"/>
                  </a:lnTo>
                  <a:lnTo>
                    <a:pt x="7077" y="2167"/>
                  </a:lnTo>
                  <a:lnTo>
                    <a:pt x="7016" y="2025"/>
                  </a:lnTo>
                  <a:lnTo>
                    <a:pt x="6945" y="1894"/>
                  </a:lnTo>
                  <a:lnTo>
                    <a:pt x="6864" y="1762"/>
                  </a:lnTo>
                  <a:lnTo>
                    <a:pt x="6783" y="1641"/>
                  </a:lnTo>
                  <a:lnTo>
                    <a:pt x="6611" y="1388"/>
                  </a:lnTo>
                  <a:lnTo>
                    <a:pt x="6419" y="1155"/>
                  </a:lnTo>
                  <a:lnTo>
                    <a:pt x="6206" y="942"/>
                  </a:lnTo>
                  <a:lnTo>
                    <a:pt x="5973" y="740"/>
                  </a:lnTo>
                  <a:lnTo>
                    <a:pt x="5730" y="568"/>
                  </a:lnTo>
                  <a:lnTo>
                    <a:pt x="5609" y="487"/>
                  </a:lnTo>
                  <a:lnTo>
                    <a:pt x="5477" y="406"/>
                  </a:lnTo>
                  <a:lnTo>
                    <a:pt x="5346" y="335"/>
                  </a:lnTo>
                  <a:lnTo>
                    <a:pt x="5214" y="274"/>
                  </a:lnTo>
                  <a:lnTo>
                    <a:pt x="5082" y="213"/>
                  </a:lnTo>
                  <a:lnTo>
                    <a:pt x="4941" y="163"/>
                  </a:lnTo>
                  <a:lnTo>
                    <a:pt x="4809" y="112"/>
                  </a:lnTo>
                  <a:lnTo>
                    <a:pt x="4667" y="82"/>
                  </a:lnTo>
                  <a:lnTo>
                    <a:pt x="4526" y="51"/>
                  </a:lnTo>
                  <a:lnTo>
                    <a:pt x="4384" y="21"/>
                  </a:lnTo>
                  <a:lnTo>
                    <a:pt x="4242" y="11"/>
                  </a:lnTo>
                  <a:lnTo>
                    <a:pt x="4101" y="1"/>
                  </a:lnTo>
                  <a:lnTo>
                    <a:pt x="3949" y="1"/>
                  </a:lnTo>
                  <a:lnTo>
                    <a:pt x="3807" y="11"/>
                  </a:lnTo>
                  <a:lnTo>
                    <a:pt x="3665" y="31"/>
                  </a:lnTo>
                  <a:lnTo>
                    <a:pt x="3524" y="51"/>
                  </a:lnTo>
                  <a:lnTo>
                    <a:pt x="3382" y="92"/>
                  </a:lnTo>
                  <a:lnTo>
                    <a:pt x="3240" y="132"/>
                  </a:lnTo>
                </a:path>
              </a:pathLst>
            </a:cu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68;p15">
              <a:extLst>
                <a:ext uri="{FF2B5EF4-FFF2-40B4-BE49-F238E27FC236}">
                  <a16:creationId xmlns:a16="http://schemas.microsoft.com/office/drawing/2014/main" id="{B0BBCA99-F161-2CA9-6C37-62791351724A}"/>
                </a:ext>
              </a:extLst>
            </p:cNvPr>
            <p:cNvSpPr/>
            <p:nvPr/>
          </p:nvSpPr>
          <p:spPr>
            <a:xfrm>
              <a:off x="1271550" y="1755300"/>
              <a:ext cx="904225" cy="912300"/>
            </a:xfrm>
            <a:custGeom>
              <a:avLst/>
              <a:gdLst/>
              <a:ahLst/>
              <a:cxnLst/>
              <a:rect l="l" t="t" r="r" b="b"/>
              <a:pathLst>
                <a:path w="36169" h="36492" extrusionOk="0">
                  <a:moveTo>
                    <a:pt x="17239" y="0"/>
                  </a:moveTo>
                  <a:lnTo>
                    <a:pt x="16814" y="10"/>
                  </a:lnTo>
                  <a:lnTo>
                    <a:pt x="16389" y="20"/>
                  </a:lnTo>
                  <a:lnTo>
                    <a:pt x="15974" y="41"/>
                  </a:lnTo>
                  <a:lnTo>
                    <a:pt x="15549" y="81"/>
                  </a:lnTo>
                  <a:lnTo>
                    <a:pt x="15134" y="122"/>
                  </a:lnTo>
                  <a:lnTo>
                    <a:pt x="14709" y="172"/>
                  </a:lnTo>
                  <a:lnTo>
                    <a:pt x="14293" y="233"/>
                  </a:lnTo>
                  <a:lnTo>
                    <a:pt x="13878" y="304"/>
                  </a:lnTo>
                  <a:lnTo>
                    <a:pt x="13474" y="385"/>
                  </a:lnTo>
                  <a:lnTo>
                    <a:pt x="13059" y="466"/>
                  </a:lnTo>
                  <a:lnTo>
                    <a:pt x="12654" y="567"/>
                  </a:lnTo>
                  <a:lnTo>
                    <a:pt x="12249" y="678"/>
                  </a:lnTo>
                  <a:lnTo>
                    <a:pt x="11844" y="790"/>
                  </a:lnTo>
                  <a:lnTo>
                    <a:pt x="11449" y="921"/>
                  </a:lnTo>
                  <a:lnTo>
                    <a:pt x="11054" y="1053"/>
                  </a:lnTo>
                  <a:lnTo>
                    <a:pt x="10659" y="1195"/>
                  </a:lnTo>
                  <a:lnTo>
                    <a:pt x="10275" y="1357"/>
                  </a:lnTo>
                  <a:lnTo>
                    <a:pt x="9890" y="1518"/>
                  </a:lnTo>
                  <a:lnTo>
                    <a:pt x="9506" y="1691"/>
                  </a:lnTo>
                  <a:lnTo>
                    <a:pt x="9131" y="1873"/>
                  </a:lnTo>
                  <a:lnTo>
                    <a:pt x="8756" y="2065"/>
                  </a:lnTo>
                  <a:lnTo>
                    <a:pt x="8392" y="2278"/>
                  </a:lnTo>
                  <a:lnTo>
                    <a:pt x="8028" y="2490"/>
                  </a:lnTo>
                  <a:lnTo>
                    <a:pt x="7673" y="2713"/>
                  </a:lnTo>
                  <a:lnTo>
                    <a:pt x="7319" y="2936"/>
                  </a:lnTo>
                  <a:lnTo>
                    <a:pt x="6975" y="3179"/>
                  </a:lnTo>
                  <a:lnTo>
                    <a:pt x="6641" y="3432"/>
                  </a:lnTo>
                  <a:lnTo>
                    <a:pt x="6307" y="3695"/>
                  </a:lnTo>
                  <a:lnTo>
                    <a:pt x="5973" y="3968"/>
                  </a:lnTo>
                  <a:lnTo>
                    <a:pt x="5659" y="4252"/>
                  </a:lnTo>
                  <a:lnTo>
                    <a:pt x="5345" y="4545"/>
                  </a:lnTo>
                  <a:lnTo>
                    <a:pt x="5031" y="4839"/>
                  </a:lnTo>
                  <a:lnTo>
                    <a:pt x="4728" y="5152"/>
                  </a:lnTo>
                  <a:lnTo>
                    <a:pt x="4434" y="5476"/>
                  </a:lnTo>
                  <a:lnTo>
                    <a:pt x="4151" y="5810"/>
                  </a:lnTo>
                  <a:lnTo>
                    <a:pt x="3877" y="6144"/>
                  </a:lnTo>
                  <a:lnTo>
                    <a:pt x="3604" y="6499"/>
                  </a:lnTo>
                  <a:lnTo>
                    <a:pt x="3341" y="6863"/>
                  </a:lnTo>
                  <a:lnTo>
                    <a:pt x="3088" y="7228"/>
                  </a:lnTo>
                  <a:lnTo>
                    <a:pt x="2845" y="7612"/>
                  </a:lnTo>
                  <a:lnTo>
                    <a:pt x="2602" y="8007"/>
                  </a:lnTo>
                  <a:lnTo>
                    <a:pt x="2379" y="8412"/>
                  </a:lnTo>
                  <a:lnTo>
                    <a:pt x="2157" y="8817"/>
                  </a:lnTo>
                  <a:lnTo>
                    <a:pt x="1944" y="9242"/>
                  </a:lnTo>
                  <a:lnTo>
                    <a:pt x="1752" y="9677"/>
                  </a:lnTo>
                  <a:lnTo>
                    <a:pt x="1559" y="10123"/>
                  </a:lnTo>
                  <a:lnTo>
                    <a:pt x="1377" y="10568"/>
                  </a:lnTo>
                  <a:lnTo>
                    <a:pt x="1205" y="11034"/>
                  </a:lnTo>
                  <a:lnTo>
                    <a:pt x="1043" y="11509"/>
                  </a:lnTo>
                  <a:lnTo>
                    <a:pt x="901" y="11995"/>
                  </a:lnTo>
                  <a:lnTo>
                    <a:pt x="760" y="12491"/>
                  </a:lnTo>
                  <a:lnTo>
                    <a:pt x="628" y="12997"/>
                  </a:lnTo>
                  <a:lnTo>
                    <a:pt x="517" y="13514"/>
                  </a:lnTo>
                  <a:lnTo>
                    <a:pt x="405" y="14040"/>
                  </a:lnTo>
                  <a:lnTo>
                    <a:pt x="314" y="14577"/>
                  </a:lnTo>
                  <a:lnTo>
                    <a:pt x="233" y="15123"/>
                  </a:lnTo>
                  <a:lnTo>
                    <a:pt x="162" y="15680"/>
                  </a:lnTo>
                  <a:lnTo>
                    <a:pt x="112" y="16247"/>
                  </a:lnTo>
                  <a:lnTo>
                    <a:pt x="61" y="16824"/>
                  </a:lnTo>
                  <a:lnTo>
                    <a:pt x="31" y="17421"/>
                  </a:lnTo>
                  <a:lnTo>
                    <a:pt x="11" y="18018"/>
                  </a:lnTo>
                  <a:lnTo>
                    <a:pt x="0" y="18626"/>
                  </a:lnTo>
                  <a:lnTo>
                    <a:pt x="11" y="19668"/>
                  </a:lnTo>
                  <a:lnTo>
                    <a:pt x="41" y="20680"/>
                  </a:lnTo>
                  <a:lnTo>
                    <a:pt x="92" y="21672"/>
                  </a:lnTo>
                  <a:lnTo>
                    <a:pt x="122" y="22148"/>
                  </a:lnTo>
                  <a:lnTo>
                    <a:pt x="162" y="22624"/>
                  </a:lnTo>
                  <a:lnTo>
                    <a:pt x="203" y="23100"/>
                  </a:lnTo>
                  <a:lnTo>
                    <a:pt x="253" y="23555"/>
                  </a:lnTo>
                  <a:lnTo>
                    <a:pt x="304" y="24011"/>
                  </a:lnTo>
                  <a:lnTo>
                    <a:pt x="375" y="24456"/>
                  </a:lnTo>
                  <a:lnTo>
                    <a:pt x="446" y="24891"/>
                  </a:lnTo>
                  <a:lnTo>
                    <a:pt x="517" y="25327"/>
                  </a:lnTo>
                  <a:lnTo>
                    <a:pt x="598" y="25752"/>
                  </a:lnTo>
                  <a:lnTo>
                    <a:pt x="689" y="26167"/>
                  </a:lnTo>
                  <a:lnTo>
                    <a:pt x="790" y="26582"/>
                  </a:lnTo>
                  <a:lnTo>
                    <a:pt x="901" y="26977"/>
                  </a:lnTo>
                  <a:lnTo>
                    <a:pt x="1013" y="27372"/>
                  </a:lnTo>
                  <a:lnTo>
                    <a:pt x="1134" y="27756"/>
                  </a:lnTo>
                  <a:lnTo>
                    <a:pt x="1276" y="28141"/>
                  </a:lnTo>
                  <a:lnTo>
                    <a:pt x="1407" y="28505"/>
                  </a:lnTo>
                  <a:lnTo>
                    <a:pt x="1559" y="28870"/>
                  </a:lnTo>
                  <a:lnTo>
                    <a:pt x="1721" y="29224"/>
                  </a:lnTo>
                  <a:lnTo>
                    <a:pt x="1893" y="29578"/>
                  </a:lnTo>
                  <a:lnTo>
                    <a:pt x="2065" y="29912"/>
                  </a:lnTo>
                  <a:lnTo>
                    <a:pt x="2258" y="30246"/>
                  </a:lnTo>
                  <a:lnTo>
                    <a:pt x="2450" y="30570"/>
                  </a:lnTo>
                  <a:lnTo>
                    <a:pt x="2663" y="30884"/>
                  </a:lnTo>
                  <a:lnTo>
                    <a:pt x="2875" y="31188"/>
                  </a:lnTo>
                  <a:lnTo>
                    <a:pt x="3108" y="31491"/>
                  </a:lnTo>
                  <a:lnTo>
                    <a:pt x="3351" y="31785"/>
                  </a:lnTo>
                  <a:lnTo>
                    <a:pt x="3604" y="32068"/>
                  </a:lnTo>
                  <a:lnTo>
                    <a:pt x="3867" y="32342"/>
                  </a:lnTo>
                  <a:lnTo>
                    <a:pt x="4141" y="32605"/>
                  </a:lnTo>
                  <a:lnTo>
                    <a:pt x="4424" y="32858"/>
                  </a:lnTo>
                  <a:lnTo>
                    <a:pt x="4718" y="33111"/>
                  </a:lnTo>
                  <a:lnTo>
                    <a:pt x="5031" y="33354"/>
                  </a:lnTo>
                  <a:lnTo>
                    <a:pt x="5355" y="33587"/>
                  </a:lnTo>
                  <a:lnTo>
                    <a:pt x="5689" y="33809"/>
                  </a:lnTo>
                  <a:lnTo>
                    <a:pt x="6044" y="34022"/>
                  </a:lnTo>
                  <a:lnTo>
                    <a:pt x="6398" y="34224"/>
                  </a:lnTo>
                  <a:lnTo>
                    <a:pt x="6772" y="34427"/>
                  </a:lnTo>
                  <a:lnTo>
                    <a:pt x="7167" y="34619"/>
                  </a:lnTo>
                  <a:lnTo>
                    <a:pt x="7562" y="34791"/>
                  </a:lnTo>
                  <a:lnTo>
                    <a:pt x="7977" y="34963"/>
                  </a:lnTo>
                  <a:lnTo>
                    <a:pt x="8412" y="35125"/>
                  </a:lnTo>
                  <a:lnTo>
                    <a:pt x="8858" y="35287"/>
                  </a:lnTo>
                  <a:lnTo>
                    <a:pt x="9313" y="35429"/>
                  </a:lnTo>
                  <a:lnTo>
                    <a:pt x="9789" y="35561"/>
                  </a:lnTo>
                  <a:lnTo>
                    <a:pt x="10275" y="35692"/>
                  </a:lnTo>
                  <a:lnTo>
                    <a:pt x="10781" y="35804"/>
                  </a:lnTo>
                  <a:lnTo>
                    <a:pt x="11297" y="35915"/>
                  </a:lnTo>
                  <a:lnTo>
                    <a:pt x="11834" y="36016"/>
                  </a:lnTo>
                  <a:lnTo>
                    <a:pt x="12380" y="36107"/>
                  </a:lnTo>
                  <a:lnTo>
                    <a:pt x="12947" y="36188"/>
                  </a:lnTo>
                  <a:lnTo>
                    <a:pt x="13534" y="36259"/>
                  </a:lnTo>
                  <a:lnTo>
                    <a:pt x="14132" y="36320"/>
                  </a:lnTo>
                  <a:lnTo>
                    <a:pt x="14749" y="36370"/>
                  </a:lnTo>
                  <a:lnTo>
                    <a:pt x="15377" y="36411"/>
                  </a:lnTo>
                  <a:lnTo>
                    <a:pt x="16035" y="36451"/>
                  </a:lnTo>
                  <a:lnTo>
                    <a:pt x="16703" y="36472"/>
                  </a:lnTo>
                  <a:lnTo>
                    <a:pt x="17381" y="36482"/>
                  </a:lnTo>
                  <a:lnTo>
                    <a:pt x="18089" y="36492"/>
                  </a:lnTo>
                  <a:lnTo>
                    <a:pt x="18788" y="36482"/>
                  </a:lnTo>
                  <a:lnTo>
                    <a:pt x="19476" y="36472"/>
                  </a:lnTo>
                  <a:lnTo>
                    <a:pt x="20144" y="36451"/>
                  </a:lnTo>
                  <a:lnTo>
                    <a:pt x="20792" y="36411"/>
                  </a:lnTo>
                  <a:lnTo>
                    <a:pt x="21430" y="36370"/>
                  </a:lnTo>
                  <a:lnTo>
                    <a:pt x="22037" y="36320"/>
                  </a:lnTo>
                  <a:lnTo>
                    <a:pt x="22645" y="36259"/>
                  </a:lnTo>
                  <a:lnTo>
                    <a:pt x="23222" y="36188"/>
                  </a:lnTo>
                  <a:lnTo>
                    <a:pt x="23788" y="36107"/>
                  </a:lnTo>
                  <a:lnTo>
                    <a:pt x="24345" y="36016"/>
                  </a:lnTo>
                  <a:lnTo>
                    <a:pt x="24872" y="35915"/>
                  </a:lnTo>
                  <a:lnTo>
                    <a:pt x="25398" y="35804"/>
                  </a:lnTo>
                  <a:lnTo>
                    <a:pt x="25894" y="35692"/>
                  </a:lnTo>
                  <a:lnTo>
                    <a:pt x="26390" y="35561"/>
                  </a:lnTo>
                  <a:lnTo>
                    <a:pt x="26856" y="35429"/>
                  </a:lnTo>
                  <a:lnTo>
                    <a:pt x="27321" y="35287"/>
                  </a:lnTo>
                  <a:lnTo>
                    <a:pt x="27767" y="35125"/>
                  </a:lnTo>
                  <a:lnTo>
                    <a:pt x="28192" y="34963"/>
                  </a:lnTo>
                  <a:lnTo>
                    <a:pt x="28607" y="34791"/>
                  </a:lnTo>
                  <a:lnTo>
                    <a:pt x="29012" y="34619"/>
                  </a:lnTo>
                  <a:lnTo>
                    <a:pt x="29396" y="34427"/>
                  </a:lnTo>
                  <a:lnTo>
                    <a:pt x="29771" y="34224"/>
                  </a:lnTo>
                  <a:lnTo>
                    <a:pt x="30135" y="34022"/>
                  </a:lnTo>
                  <a:lnTo>
                    <a:pt x="30479" y="33809"/>
                  </a:lnTo>
                  <a:lnTo>
                    <a:pt x="30814" y="33587"/>
                  </a:lnTo>
                  <a:lnTo>
                    <a:pt x="31137" y="33354"/>
                  </a:lnTo>
                  <a:lnTo>
                    <a:pt x="31451" y="33111"/>
                  </a:lnTo>
                  <a:lnTo>
                    <a:pt x="31745" y="32858"/>
                  </a:lnTo>
                  <a:lnTo>
                    <a:pt x="32038" y="32605"/>
                  </a:lnTo>
                  <a:lnTo>
                    <a:pt x="32312" y="32342"/>
                  </a:lnTo>
                  <a:lnTo>
                    <a:pt x="32575" y="32068"/>
                  </a:lnTo>
                  <a:lnTo>
                    <a:pt x="32828" y="31785"/>
                  </a:lnTo>
                  <a:lnTo>
                    <a:pt x="33061" y="31491"/>
                  </a:lnTo>
                  <a:lnTo>
                    <a:pt x="33294" y="31188"/>
                  </a:lnTo>
                  <a:lnTo>
                    <a:pt x="33516" y="30884"/>
                  </a:lnTo>
                  <a:lnTo>
                    <a:pt x="33719" y="30570"/>
                  </a:lnTo>
                  <a:lnTo>
                    <a:pt x="33921" y="30246"/>
                  </a:lnTo>
                  <a:lnTo>
                    <a:pt x="34103" y="29912"/>
                  </a:lnTo>
                  <a:lnTo>
                    <a:pt x="34286" y="29578"/>
                  </a:lnTo>
                  <a:lnTo>
                    <a:pt x="34448" y="29224"/>
                  </a:lnTo>
                  <a:lnTo>
                    <a:pt x="34609" y="28870"/>
                  </a:lnTo>
                  <a:lnTo>
                    <a:pt x="34761" y="28505"/>
                  </a:lnTo>
                  <a:lnTo>
                    <a:pt x="34903" y="28141"/>
                  </a:lnTo>
                  <a:lnTo>
                    <a:pt x="35035" y="27756"/>
                  </a:lnTo>
                  <a:lnTo>
                    <a:pt x="35156" y="27372"/>
                  </a:lnTo>
                  <a:lnTo>
                    <a:pt x="35278" y="26977"/>
                  </a:lnTo>
                  <a:lnTo>
                    <a:pt x="35379" y="26582"/>
                  </a:lnTo>
                  <a:lnTo>
                    <a:pt x="35480" y="26167"/>
                  </a:lnTo>
                  <a:lnTo>
                    <a:pt x="35571" y="25752"/>
                  </a:lnTo>
                  <a:lnTo>
                    <a:pt x="35652" y="25327"/>
                  </a:lnTo>
                  <a:lnTo>
                    <a:pt x="35733" y="24891"/>
                  </a:lnTo>
                  <a:lnTo>
                    <a:pt x="35804" y="24456"/>
                  </a:lnTo>
                  <a:lnTo>
                    <a:pt x="35865" y="24011"/>
                  </a:lnTo>
                  <a:lnTo>
                    <a:pt x="35925" y="23555"/>
                  </a:lnTo>
                  <a:lnTo>
                    <a:pt x="35966" y="23100"/>
                  </a:lnTo>
                  <a:lnTo>
                    <a:pt x="36017" y="22624"/>
                  </a:lnTo>
                  <a:lnTo>
                    <a:pt x="36057" y="22148"/>
                  </a:lnTo>
                  <a:lnTo>
                    <a:pt x="36087" y="21672"/>
                  </a:lnTo>
                  <a:lnTo>
                    <a:pt x="36128" y="20680"/>
                  </a:lnTo>
                  <a:lnTo>
                    <a:pt x="36158" y="19668"/>
                  </a:lnTo>
                  <a:lnTo>
                    <a:pt x="36168" y="18626"/>
                  </a:lnTo>
                  <a:lnTo>
                    <a:pt x="36158" y="18089"/>
                  </a:lnTo>
                  <a:lnTo>
                    <a:pt x="36138" y="17553"/>
                  </a:lnTo>
                  <a:lnTo>
                    <a:pt x="36108" y="17026"/>
                  </a:lnTo>
                  <a:lnTo>
                    <a:pt x="36067" y="16500"/>
                  </a:lnTo>
                  <a:lnTo>
                    <a:pt x="36006" y="15994"/>
                  </a:lnTo>
                  <a:lnTo>
                    <a:pt x="35936" y="15488"/>
                  </a:lnTo>
                  <a:lnTo>
                    <a:pt x="35855" y="14992"/>
                  </a:lnTo>
                  <a:lnTo>
                    <a:pt x="35763" y="14496"/>
                  </a:lnTo>
                  <a:lnTo>
                    <a:pt x="35662" y="14020"/>
                  </a:lnTo>
                  <a:lnTo>
                    <a:pt x="35541" y="13544"/>
                  </a:lnTo>
                  <a:lnTo>
                    <a:pt x="35409" y="13078"/>
                  </a:lnTo>
                  <a:lnTo>
                    <a:pt x="35278" y="12613"/>
                  </a:lnTo>
                  <a:lnTo>
                    <a:pt x="35126" y="12167"/>
                  </a:lnTo>
                  <a:lnTo>
                    <a:pt x="34964" y="11722"/>
                  </a:lnTo>
                  <a:lnTo>
                    <a:pt x="34792" y="11287"/>
                  </a:lnTo>
                  <a:lnTo>
                    <a:pt x="34620" y="10851"/>
                  </a:lnTo>
                  <a:lnTo>
                    <a:pt x="34427" y="10436"/>
                  </a:lnTo>
                  <a:lnTo>
                    <a:pt x="34225" y="10021"/>
                  </a:lnTo>
                  <a:lnTo>
                    <a:pt x="34012" y="9617"/>
                  </a:lnTo>
                  <a:lnTo>
                    <a:pt x="33800" y="9222"/>
                  </a:lnTo>
                  <a:lnTo>
                    <a:pt x="33567" y="8837"/>
                  </a:lnTo>
                  <a:lnTo>
                    <a:pt x="33334" y="8452"/>
                  </a:lnTo>
                  <a:lnTo>
                    <a:pt x="33081" y="8078"/>
                  </a:lnTo>
                  <a:lnTo>
                    <a:pt x="32828" y="7713"/>
                  </a:lnTo>
                  <a:lnTo>
                    <a:pt x="32565" y="7359"/>
                  </a:lnTo>
                  <a:lnTo>
                    <a:pt x="32302" y="7015"/>
                  </a:lnTo>
                  <a:lnTo>
                    <a:pt x="32018" y="6671"/>
                  </a:lnTo>
                  <a:lnTo>
                    <a:pt x="31735" y="6337"/>
                  </a:lnTo>
                  <a:lnTo>
                    <a:pt x="31441" y="6013"/>
                  </a:lnTo>
                  <a:lnTo>
                    <a:pt x="31137" y="5699"/>
                  </a:lnTo>
                  <a:lnTo>
                    <a:pt x="30834" y="5395"/>
                  </a:lnTo>
                  <a:lnTo>
                    <a:pt x="30520" y="5092"/>
                  </a:lnTo>
                  <a:lnTo>
                    <a:pt x="30196" y="4798"/>
                  </a:lnTo>
                  <a:lnTo>
                    <a:pt x="29872" y="4515"/>
                  </a:lnTo>
                  <a:lnTo>
                    <a:pt x="29538" y="4241"/>
                  </a:lnTo>
                  <a:lnTo>
                    <a:pt x="29194" y="3978"/>
                  </a:lnTo>
                  <a:lnTo>
                    <a:pt x="28850" y="3715"/>
                  </a:lnTo>
                  <a:lnTo>
                    <a:pt x="28495" y="3472"/>
                  </a:lnTo>
                  <a:lnTo>
                    <a:pt x="28141" y="3229"/>
                  </a:lnTo>
                  <a:lnTo>
                    <a:pt x="27777" y="2996"/>
                  </a:lnTo>
                  <a:lnTo>
                    <a:pt x="27412" y="2774"/>
                  </a:lnTo>
                  <a:lnTo>
                    <a:pt x="27048" y="2561"/>
                  </a:lnTo>
                  <a:lnTo>
                    <a:pt x="26663" y="2349"/>
                  </a:lnTo>
                  <a:lnTo>
                    <a:pt x="26289" y="2156"/>
                  </a:lnTo>
                  <a:lnTo>
                    <a:pt x="25904" y="1964"/>
                  </a:lnTo>
                  <a:lnTo>
                    <a:pt x="25509" y="1782"/>
                  </a:lnTo>
                  <a:lnTo>
                    <a:pt x="25125" y="1610"/>
                  </a:lnTo>
                  <a:lnTo>
                    <a:pt x="24730" y="1448"/>
                  </a:lnTo>
                  <a:lnTo>
                    <a:pt x="24325" y="1286"/>
                  </a:lnTo>
                  <a:lnTo>
                    <a:pt x="23920" y="1144"/>
                  </a:lnTo>
                  <a:lnTo>
                    <a:pt x="23515" y="1002"/>
                  </a:lnTo>
                  <a:lnTo>
                    <a:pt x="23110" y="871"/>
                  </a:lnTo>
                  <a:lnTo>
                    <a:pt x="22705" y="759"/>
                  </a:lnTo>
                  <a:lnTo>
                    <a:pt x="22290" y="648"/>
                  </a:lnTo>
                  <a:lnTo>
                    <a:pt x="21875" y="537"/>
                  </a:lnTo>
                  <a:lnTo>
                    <a:pt x="21460" y="445"/>
                  </a:lnTo>
                  <a:lnTo>
                    <a:pt x="21045" y="365"/>
                  </a:lnTo>
                  <a:lnTo>
                    <a:pt x="20620" y="284"/>
                  </a:lnTo>
                  <a:lnTo>
                    <a:pt x="20205" y="223"/>
                  </a:lnTo>
                  <a:lnTo>
                    <a:pt x="19780" y="162"/>
                  </a:lnTo>
                  <a:lnTo>
                    <a:pt x="19355" y="111"/>
                  </a:lnTo>
                  <a:lnTo>
                    <a:pt x="18930" y="71"/>
                  </a:lnTo>
                  <a:lnTo>
                    <a:pt x="18515" y="41"/>
                  </a:lnTo>
                  <a:lnTo>
                    <a:pt x="18089" y="20"/>
                  </a:lnTo>
                  <a:lnTo>
                    <a:pt x="17664" y="0"/>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9" name="Google Shape;69;p15">
              <a:extLst>
                <a:ext uri="{FF2B5EF4-FFF2-40B4-BE49-F238E27FC236}">
                  <a16:creationId xmlns:a16="http://schemas.microsoft.com/office/drawing/2014/main" id="{215847E4-B3B0-72D0-FFAF-F2D9DB434B33}"/>
                </a:ext>
              </a:extLst>
            </p:cNvPr>
            <p:cNvSpPr/>
            <p:nvPr/>
          </p:nvSpPr>
          <p:spPr>
            <a:xfrm>
              <a:off x="1495500" y="2639250"/>
              <a:ext cx="439100" cy="50375"/>
            </a:xfrm>
            <a:custGeom>
              <a:avLst/>
              <a:gdLst/>
              <a:ahLst/>
              <a:cxnLst/>
              <a:rect l="l" t="t" r="r" b="b"/>
              <a:pathLst>
                <a:path w="17564" h="2015" extrusionOk="0">
                  <a:moveTo>
                    <a:pt x="52" y="0"/>
                  </a:moveTo>
                  <a:lnTo>
                    <a:pt x="21" y="10"/>
                  </a:lnTo>
                  <a:lnTo>
                    <a:pt x="11" y="20"/>
                  </a:lnTo>
                  <a:lnTo>
                    <a:pt x="1" y="51"/>
                  </a:lnTo>
                  <a:lnTo>
                    <a:pt x="21" y="61"/>
                  </a:lnTo>
                  <a:lnTo>
                    <a:pt x="527" y="294"/>
                  </a:lnTo>
                  <a:lnTo>
                    <a:pt x="1044" y="506"/>
                  </a:lnTo>
                  <a:lnTo>
                    <a:pt x="1560" y="709"/>
                  </a:lnTo>
                  <a:lnTo>
                    <a:pt x="2086" y="891"/>
                  </a:lnTo>
                  <a:lnTo>
                    <a:pt x="2613" y="1063"/>
                  </a:lnTo>
                  <a:lnTo>
                    <a:pt x="3139" y="1215"/>
                  </a:lnTo>
                  <a:lnTo>
                    <a:pt x="3675" y="1357"/>
                  </a:lnTo>
                  <a:lnTo>
                    <a:pt x="4212" y="1488"/>
                  </a:lnTo>
                  <a:lnTo>
                    <a:pt x="4748" y="1600"/>
                  </a:lnTo>
                  <a:lnTo>
                    <a:pt x="5285" y="1701"/>
                  </a:lnTo>
                  <a:lnTo>
                    <a:pt x="5832" y="1782"/>
                  </a:lnTo>
                  <a:lnTo>
                    <a:pt x="6378" y="1853"/>
                  </a:lnTo>
                  <a:lnTo>
                    <a:pt x="6925" y="1913"/>
                  </a:lnTo>
                  <a:lnTo>
                    <a:pt x="7481" y="1954"/>
                  </a:lnTo>
                  <a:lnTo>
                    <a:pt x="8028" y="1984"/>
                  </a:lnTo>
                  <a:lnTo>
                    <a:pt x="8585" y="2004"/>
                  </a:lnTo>
                  <a:lnTo>
                    <a:pt x="9131" y="2015"/>
                  </a:lnTo>
                  <a:lnTo>
                    <a:pt x="9688" y="2015"/>
                  </a:lnTo>
                  <a:lnTo>
                    <a:pt x="10245" y="1994"/>
                  </a:lnTo>
                  <a:lnTo>
                    <a:pt x="10792" y="1964"/>
                  </a:lnTo>
                  <a:lnTo>
                    <a:pt x="11348" y="1934"/>
                  </a:lnTo>
                  <a:lnTo>
                    <a:pt x="11895" y="1883"/>
                  </a:lnTo>
                  <a:lnTo>
                    <a:pt x="12452" y="1822"/>
                  </a:lnTo>
                  <a:lnTo>
                    <a:pt x="12998" y="1741"/>
                  </a:lnTo>
                  <a:lnTo>
                    <a:pt x="13545" y="1660"/>
                  </a:lnTo>
                  <a:lnTo>
                    <a:pt x="14092" y="1569"/>
                  </a:lnTo>
                  <a:lnTo>
                    <a:pt x="14638" y="1468"/>
                  </a:lnTo>
                  <a:lnTo>
                    <a:pt x="15185" y="1357"/>
                  </a:lnTo>
                  <a:lnTo>
                    <a:pt x="15721" y="1235"/>
                  </a:lnTo>
                  <a:lnTo>
                    <a:pt x="16258" y="1104"/>
                  </a:lnTo>
                  <a:lnTo>
                    <a:pt x="16794" y="962"/>
                  </a:lnTo>
                  <a:lnTo>
                    <a:pt x="17321" y="810"/>
                  </a:lnTo>
                  <a:lnTo>
                    <a:pt x="17391" y="780"/>
                  </a:lnTo>
                  <a:lnTo>
                    <a:pt x="17452" y="739"/>
                  </a:lnTo>
                  <a:lnTo>
                    <a:pt x="17493" y="689"/>
                  </a:lnTo>
                  <a:lnTo>
                    <a:pt x="17533" y="638"/>
                  </a:lnTo>
                  <a:lnTo>
                    <a:pt x="17553" y="577"/>
                  </a:lnTo>
                  <a:lnTo>
                    <a:pt x="17564" y="506"/>
                  </a:lnTo>
                  <a:lnTo>
                    <a:pt x="17553" y="446"/>
                  </a:lnTo>
                  <a:lnTo>
                    <a:pt x="17543" y="385"/>
                  </a:lnTo>
                  <a:lnTo>
                    <a:pt x="17523" y="324"/>
                  </a:lnTo>
                  <a:lnTo>
                    <a:pt x="17493" y="263"/>
                  </a:lnTo>
                  <a:lnTo>
                    <a:pt x="17452" y="223"/>
                  </a:lnTo>
                  <a:lnTo>
                    <a:pt x="17402" y="182"/>
                  </a:lnTo>
                  <a:lnTo>
                    <a:pt x="17351" y="152"/>
                  </a:lnTo>
                  <a:lnTo>
                    <a:pt x="17280" y="132"/>
                  </a:lnTo>
                  <a:lnTo>
                    <a:pt x="17219" y="132"/>
                  </a:lnTo>
                  <a:lnTo>
                    <a:pt x="17138" y="152"/>
                  </a:lnTo>
                  <a:lnTo>
                    <a:pt x="16592" y="314"/>
                  </a:lnTo>
                  <a:lnTo>
                    <a:pt x="16045" y="456"/>
                  </a:lnTo>
                  <a:lnTo>
                    <a:pt x="15509" y="597"/>
                  </a:lnTo>
                  <a:lnTo>
                    <a:pt x="14962" y="719"/>
                  </a:lnTo>
                  <a:lnTo>
                    <a:pt x="14426" y="830"/>
                  </a:lnTo>
                  <a:lnTo>
                    <a:pt x="13889" y="931"/>
                  </a:lnTo>
                  <a:lnTo>
                    <a:pt x="13363" y="1012"/>
                  </a:lnTo>
                  <a:lnTo>
                    <a:pt x="12826" y="1093"/>
                  </a:lnTo>
                  <a:lnTo>
                    <a:pt x="12290" y="1154"/>
                  </a:lnTo>
                  <a:lnTo>
                    <a:pt x="11763" y="1205"/>
                  </a:lnTo>
                  <a:lnTo>
                    <a:pt x="11237" y="1245"/>
                  </a:lnTo>
                  <a:lnTo>
                    <a:pt x="10700" y="1276"/>
                  </a:lnTo>
                  <a:lnTo>
                    <a:pt x="10174" y="1296"/>
                  </a:lnTo>
                  <a:lnTo>
                    <a:pt x="9648" y="1306"/>
                  </a:lnTo>
                  <a:lnTo>
                    <a:pt x="9121" y="1306"/>
                  </a:lnTo>
                  <a:lnTo>
                    <a:pt x="8595" y="1296"/>
                  </a:lnTo>
                  <a:lnTo>
                    <a:pt x="8069" y="1276"/>
                  </a:lnTo>
                  <a:lnTo>
                    <a:pt x="7542" y="1245"/>
                  </a:lnTo>
                  <a:lnTo>
                    <a:pt x="7006" y="1215"/>
                  </a:lnTo>
                  <a:lnTo>
                    <a:pt x="6479" y="1164"/>
                  </a:lnTo>
                  <a:lnTo>
                    <a:pt x="5953" y="1114"/>
                  </a:lnTo>
                  <a:lnTo>
                    <a:pt x="5427" y="1043"/>
                  </a:lnTo>
                  <a:lnTo>
                    <a:pt x="4890" y="972"/>
                  </a:lnTo>
                  <a:lnTo>
                    <a:pt x="4364" y="891"/>
                  </a:lnTo>
                  <a:lnTo>
                    <a:pt x="3827" y="810"/>
                  </a:lnTo>
                  <a:lnTo>
                    <a:pt x="3291" y="709"/>
                  </a:lnTo>
                  <a:lnTo>
                    <a:pt x="2754" y="608"/>
                  </a:lnTo>
                  <a:lnTo>
                    <a:pt x="2218" y="506"/>
                  </a:lnTo>
                  <a:lnTo>
                    <a:pt x="1135" y="263"/>
                  </a:lnTo>
                  <a:lnTo>
                    <a:pt x="52" y="0"/>
                  </a:lnTo>
                  <a:close/>
                </a:path>
              </a:pathLst>
            </a:custGeom>
            <a:solidFill>
              <a:srgbClr val="863E3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70;p15">
              <a:extLst>
                <a:ext uri="{FF2B5EF4-FFF2-40B4-BE49-F238E27FC236}">
                  <a16:creationId xmlns:a16="http://schemas.microsoft.com/office/drawing/2014/main" id="{AA97BC68-01A9-457E-DF6A-482FC8E8770C}"/>
                </a:ext>
              </a:extLst>
            </p:cNvPr>
            <p:cNvSpPr/>
            <p:nvPr/>
          </p:nvSpPr>
          <p:spPr>
            <a:xfrm>
              <a:off x="1115400" y="1608525"/>
              <a:ext cx="1060625" cy="614700"/>
            </a:xfrm>
            <a:custGeom>
              <a:avLst/>
              <a:gdLst/>
              <a:ahLst/>
              <a:cxnLst/>
              <a:rect l="l" t="t" r="r" b="b"/>
              <a:pathLst>
                <a:path w="42425" h="24588" extrusionOk="0">
                  <a:moveTo>
                    <a:pt x="27443" y="0"/>
                  </a:moveTo>
                  <a:lnTo>
                    <a:pt x="27220" y="10"/>
                  </a:lnTo>
                  <a:lnTo>
                    <a:pt x="26998" y="20"/>
                  </a:lnTo>
                  <a:lnTo>
                    <a:pt x="26765" y="40"/>
                  </a:lnTo>
                  <a:lnTo>
                    <a:pt x="26542" y="71"/>
                  </a:lnTo>
                  <a:lnTo>
                    <a:pt x="26309" y="101"/>
                  </a:lnTo>
                  <a:lnTo>
                    <a:pt x="26087" y="142"/>
                  </a:lnTo>
                  <a:lnTo>
                    <a:pt x="25854" y="192"/>
                  </a:lnTo>
                  <a:lnTo>
                    <a:pt x="25631" y="243"/>
                  </a:lnTo>
                  <a:lnTo>
                    <a:pt x="25408" y="304"/>
                  </a:lnTo>
                  <a:lnTo>
                    <a:pt x="25186" y="375"/>
                  </a:lnTo>
                  <a:lnTo>
                    <a:pt x="24963" y="445"/>
                  </a:lnTo>
                  <a:lnTo>
                    <a:pt x="24750" y="526"/>
                  </a:lnTo>
                  <a:lnTo>
                    <a:pt x="24538" y="617"/>
                  </a:lnTo>
                  <a:lnTo>
                    <a:pt x="24325" y="709"/>
                  </a:lnTo>
                  <a:lnTo>
                    <a:pt x="24113" y="810"/>
                  </a:lnTo>
                  <a:lnTo>
                    <a:pt x="23910" y="911"/>
                  </a:lnTo>
                  <a:lnTo>
                    <a:pt x="23708" y="1022"/>
                  </a:lnTo>
                  <a:lnTo>
                    <a:pt x="23505" y="1144"/>
                  </a:lnTo>
                  <a:lnTo>
                    <a:pt x="23313" y="1275"/>
                  </a:lnTo>
                  <a:lnTo>
                    <a:pt x="23121" y="1407"/>
                  </a:lnTo>
                  <a:lnTo>
                    <a:pt x="22939" y="1539"/>
                  </a:lnTo>
                  <a:lnTo>
                    <a:pt x="22756" y="1690"/>
                  </a:lnTo>
                  <a:lnTo>
                    <a:pt x="22584" y="1842"/>
                  </a:lnTo>
                  <a:lnTo>
                    <a:pt x="22412" y="1994"/>
                  </a:lnTo>
                  <a:lnTo>
                    <a:pt x="22250" y="2156"/>
                  </a:lnTo>
                  <a:lnTo>
                    <a:pt x="22098" y="2328"/>
                  </a:lnTo>
                  <a:lnTo>
                    <a:pt x="21947" y="2500"/>
                  </a:lnTo>
                  <a:lnTo>
                    <a:pt x="21805" y="2682"/>
                  </a:lnTo>
                  <a:lnTo>
                    <a:pt x="21542" y="2450"/>
                  </a:lnTo>
                  <a:lnTo>
                    <a:pt x="21268" y="2237"/>
                  </a:lnTo>
                  <a:lnTo>
                    <a:pt x="20995" y="2035"/>
                  </a:lnTo>
                  <a:lnTo>
                    <a:pt x="20722" y="1842"/>
                  </a:lnTo>
                  <a:lnTo>
                    <a:pt x="20438" y="1670"/>
                  </a:lnTo>
                  <a:lnTo>
                    <a:pt x="20155" y="1508"/>
                  </a:lnTo>
                  <a:lnTo>
                    <a:pt x="19871" y="1356"/>
                  </a:lnTo>
                  <a:lnTo>
                    <a:pt x="19578" y="1225"/>
                  </a:lnTo>
                  <a:lnTo>
                    <a:pt x="19284" y="1103"/>
                  </a:lnTo>
                  <a:lnTo>
                    <a:pt x="18991" y="992"/>
                  </a:lnTo>
                  <a:lnTo>
                    <a:pt x="18697" y="901"/>
                  </a:lnTo>
                  <a:lnTo>
                    <a:pt x="18394" y="820"/>
                  </a:lnTo>
                  <a:lnTo>
                    <a:pt x="18090" y="749"/>
                  </a:lnTo>
                  <a:lnTo>
                    <a:pt x="17796" y="698"/>
                  </a:lnTo>
                  <a:lnTo>
                    <a:pt x="17482" y="648"/>
                  </a:lnTo>
                  <a:lnTo>
                    <a:pt x="17179" y="617"/>
                  </a:lnTo>
                  <a:lnTo>
                    <a:pt x="16875" y="597"/>
                  </a:lnTo>
                  <a:lnTo>
                    <a:pt x="16571" y="587"/>
                  </a:lnTo>
                  <a:lnTo>
                    <a:pt x="16268" y="597"/>
                  </a:lnTo>
                  <a:lnTo>
                    <a:pt x="15964" y="607"/>
                  </a:lnTo>
                  <a:lnTo>
                    <a:pt x="15660" y="638"/>
                  </a:lnTo>
                  <a:lnTo>
                    <a:pt x="15357" y="668"/>
                  </a:lnTo>
                  <a:lnTo>
                    <a:pt x="15053" y="719"/>
                  </a:lnTo>
                  <a:lnTo>
                    <a:pt x="14749" y="779"/>
                  </a:lnTo>
                  <a:lnTo>
                    <a:pt x="14446" y="850"/>
                  </a:lnTo>
                  <a:lnTo>
                    <a:pt x="14152" y="931"/>
                  </a:lnTo>
                  <a:lnTo>
                    <a:pt x="13859" y="1012"/>
                  </a:lnTo>
                  <a:lnTo>
                    <a:pt x="13565" y="1113"/>
                  </a:lnTo>
                  <a:lnTo>
                    <a:pt x="13271" y="1225"/>
                  </a:lnTo>
                  <a:lnTo>
                    <a:pt x="12988" y="1346"/>
                  </a:lnTo>
                  <a:lnTo>
                    <a:pt x="12695" y="1468"/>
                  </a:lnTo>
                  <a:lnTo>
                    <a:pt x="12421" y="1609"/>
                  </a:lnTo>
                  <a:lnTo>
                    <a:pt x="12138" y="1751"/>
                  </a:lnTo>
                  <a:lnTo>
                    <a:pt x="11864" y="1913"/>
                  </a:lnTo>
                  <a:lnTo>
                    <a:pt x="11601" y="2075"/>
                  </a:lnTo>
                  <a:lnTo>
                    <a:pt x="11338" y="2247"/>
                  </a:lnTo>
                  <a:lnTo>
                    <a:pt x="11075" y="2419"/>
                  </a:lnTo>
                  <a:lnTo>
                    <a:pt x="10822" y="2612"/>
                  </a:lnTo>
                  <a:lnTo>
                    <a:pt x="10569" y="2804"/>
                  </a:lnTo>
                  <a:lnTo>
                    <a:pt x="10326" y="3006"/>
                  </a:lnTo>
                  <a:lnTo>
                    <a:pt x="10093" y="3219"/>
                  </a:lnTo>
                  <a:lnTo>
                    <a:pt x="9860" y="3442"/>
                  </a:lnTo>
                  <a:lnTo>
                    <a:pt x="9637" y="3664"/>
                  </a:lnTo>
                  <a:lnTo>
                    <a:pt x="9425" y="3897"/>
                  </a:lnTo>
                  <a:lnTo>
                    <a:pt x="9212" y="4130"/>
                  </a:lnTo>
                  <a:lnTo>
                    <a:pt x="9010" y="4383"/>
                  </a:lnTo>
                  <a:lnTo>
                    <a:pt x="8818" y="4636"/>
                  </a:lnTo>
                  <a:lnTo>
                    <a:pt x="8625" y="4889"/>
                  </a:lnTo>
                  <a:lnTo>
                    <a:pt x="8443" y="5152"/>
                  </a:lnTo>
                  <a:lnTo>
                    <a:pt x="8271" y="5426"/>
                  </a:lnTo>
                  <a:lnTo>
                    <a:pt x="8109" y="5699"/>
                  </a:lnTo>
                  <a:lnTo>
                    <a:pt x="7957" y="5982"/>
                  </a:lnTo>
                  <a:lnTo>
                    <a:pt x="7815" y="6266"/>
                  </a:lnTo>
                  <a:lnTo>
                    <a:pt x="7684" y="6559"/>
                  </a:lnTo>
                  <a:lnTo>
                    <a:pt x="7562" y="6853"/>
                  </a:lnTo>
                  <a:lnTo>
                    <a:pt x="7441" y="7147"/>
                  </a:lnTo>
                  <a:lnTo>
                    <a:pt x="7340" y="7460"/>
                  </a:lnTo>
                  <a:lnTo>
                    <a:pt x="7249" y="7764"/>
                  </a:lnTo>
                  <a:lnTo>
                    <a:pt x="7168" y="8078"/>
                  </a:lnTo>
                  <a:lnTo>
                    <a:pt x="7097" y="8392"/>
                  </a:lnTo>
                  <a:lnTo>
                    <a:pt x="7036" y="8716"/>
                  </a:lnTo>
                  <a:lnTo>
                    <a:pt x="6985" y="9039"/>
                  </a:lnTo>
                  <a:lnTo>
                    <a:pt x="6945" y="9363"/>
                  </a:lnTo>
                  <a:lnTo>
                    <a:pt x="6925" y="9697"/>
                  </a:lnTo>
                  <a:lnTo>
                    <a:pt x="6641" y="9697"/>
                  </a:lnTo>
                  <a:lnTo>
                    <a:pt x="6368" y="9708"/>
                  </a:lnTo>
                  <a:lnTo>
                    <a:pt x="6095" y="9718"/>
                  </a:lnTo>
                  <a:lnTo>
                    <a:pt x="5831" y="9748"/>
                  </a:lnTo>
                  <a:lnTo>
                    <a:pt x="5568" y="9789"/>
                  </a:lnTo>
                  <a:lnTo>
                    <a:pt x="5315" y="9839"/>
                  </a:lnTo>
                  <a:lnTo>
                    <a:pt x="5062" y="9900"/>
                  </a:lnTo>
                  <a:lnTo>
                    <a:pt x="4819" y="9961"/>
                  </a:lnTo>
                  <a:lnTo>
                    <a:pt x="4576" y="10042"/>
                  </a:lnTo>
                  <a:lnTo>
                    <a:pt x="4343" y="10133"/>
                  </a:lnTo>
                  <a:lnTo>
                    <a:pt x="4121" y="10224"/>
                  </a:lnTo>
                  <a:lnTo>
                    <a:pt x="3898" y="10325"/>
                  </a:lnTo>
                  <a:lnTo>
                    <a:pt x="3675" y="10436"/>
                  </a:lnTo>
                  <a:lnTo>
                    <a:pt x="3463" y="10558"/>
                  </a:lnTo>
                  <a:lnTo>
                    <a:pt x="3260" y="10689"/>
                  </a:lnTo>
                  <a:lnTo>
                    <a:pt x="3058" y="10831"/>
                  </a:lnTo>
                  <a:lnTo>
                    <a:pt x="2865" y="10973"/>
                  </a:lnTo>
                  <a:lnTo>
                    <a:pt x="2673" y="11125"/>
                  </a:lnTo>
                  <a:lnTo>
                    <a:pt x="2491" y="11277"/>
                  </a:lnTo>
                  <a:lnTo>
                    <a:pt x="2319" y="11449"/>
                  </a:lnTo>
                  <a:lnTo>
                    <a:pt x="2147" y="11621"/>
                  </a:lnTo>
                  <a:lnTo>
                    <a:pt x="1985" y="11793"/>
                  </a:lnTo>
                  <a:lnTo>
                    <a:pt x="1823" y="11985"/>
                  </a:lnTo>
                  <a:lnTo>
                    <a:pt x="1671" y="12167"/>
                  </a:lnTo>
                  <a:lnTo>
                    <a:pt x="1529" y="12370"/>
                  </a:lnTo>
                  <a:lnTo>
                    <a:pt x="1388" y="12572"/>
                  </a:lnTo>
                  <a:lnTo>
                    <a:pt x="1256" y="12775"/>
                  </a:lnTo>
                  <a:lnTo>
                    <a:pt x="1124" y="12987"/>
                  </a:lnTo>
                  <a:lnTo>
                    <a:pt x="1003" y="13210"/>
                  </a:lnTo>
                  <a:lnTo>
                    <a:pt x="892" y="13433"/>
                  </a:lnTo>
                  <a:lnTo>
                    <a:pt x="790" y="13655"/>
                  </a:lnTo>
                  <a:lnTo>
                    <a:pt x="689" y="13888"/>
                  </a:lnTo>
                  <a:lnTo>
                    <a:pt x="588" y="14121"/>
                  </a:lnTo>
                  <a:lnTo>
                    <a:pt x="507" y="14354"/>
                  </a:lnTo>
                  <a:lnTo>
                    <a:pt x="426" y="14597"/>
                  </a:lnTo>
                  <a:lnTo>
                    <a:pt x="345" y="14850"/>
                  </a:lnTo>
                  <a:lnTo>
                    <a:pt x="284" y="15093"/>
                  </a:lnTo>
                  <a:lnTo>
                    <a:pt x="224" y="15346"/>
                  </a:lnTo>
                  <a:lnTo>
                    <a:pt x="173" y="15599"/>
                  </a:lnTo>
                  <a:lnTo>
                    <a:pt x="122" y="15852"/>
                  </a:lnTo>
                  <a:lnTo>
                    <a:pt x="82" y="16115"/>
                  </a:lnTo>
                  <a:lnTo>
                    <a:pt x="51" y="16378"/>
                  </a:lnTo>
                  <a:lnTo>
                    <a:pt x="31" y="16641"/>
                  </a:lnTo>
                  <a:lnTo>
                    <a:pt x="11" y="16905"/>
                  </a:lnTo>
                  <a:lnTo>
                    <a:pt x="1" y="17168"/>
                  </a:lnTo>
                  <a:lnTo>
                    <a:pt x="1" y="17431"/>
                  </a:lnTo>
                  <a:lnTo>
                    <a:pt x="11" y="17704"/>
                  </a:lnTo>
                  <a:lnTo>
                    <a:pt x="21" y="17968"/>
                  </a:lnTo>
                  <a:lnTo>
                    <a:pt x="41" y="18241"/>
                  </a:lnTo>
                  <a:lnTo>
                    <a:pt x="72" y="18514"/>
                  </a:lnTo>
                  <a:lnTo>
                    <a:pt x="102" y="18777"/>
                  </a:lnTo>
                  <a:lnTo>
                    <a:pt x="143" y="19051"/>
                  </a:lnTo>
                  <a:lnTo>
                    <a:pt x="193" y="19314"/>
                  </a:lnTo>
                  <a:lnTo>
                    <a:pt x="254" y="19587"/>
                  </a:lnTo>
                  <a:lnTo>
                    <a:pt x="325" y="19850"/>
                  </a:lnTo>
                  <a:lnTo>
                    <a:pt x="396" y="20124"/>
                  </a:lnTo>
                  <a:lnTo>
                    <a:pt x="477" y="20387"/>
                  </a:lnTo>
                  <a:lnTo>
                    <a:pt x="568" y="20650"/>
                  </a:lnTo>
                  <a:lnTo>
                    <a:pt x="669" y="20913"/>
                  </a:lnTo>
                  <a:lnTo>
                    <a:pt x="780" y="21166"/>
                  </a:lnTo>
                  <a:lnTo>
                    <a:pt x="892" y="21429"/>
                  </a:lnTo>
                  <a:lnTo>
                    <a:pt x="1013" y="21683"/>
                  </a:lnTo>
                  <a:lnTo>
                    <a:pt x="1145" y="21936"/>
                  </a:lnTo>
                  <a:lnTo>
                    <a:pt x="1286" y="22189"/>
                  </a:lnTo>
                  <a:lnTo>
                    <a:pt x="1489" y="22442"/>
                  </a:lnTo>
                  <a:lnTo>
                    <a:pt x="1691" y="22675"/>
                  </a:lnTo>
                  <a:lnTo>
                    <a:pt x="1904" y="22907"/>
                  </a:lnTo>
                  <a:lnTo>
                    <a:pt x="2106" y="23110"/>
                  </a:lnTo>
                  <a:lnTo>
                    <a:pt x="2329" y="23302"/>
                  </a:lnTo>
                  <a:lnTo>
                    <a:pt x="2542" y="23484"/>
                  </a:lnTo>
                  <a:lnTo>
                    <a:pt x="2764" y="23646"/>
                  </a:lnTo>
                  <a:lnTo>
                    <a:pt x="2987" y="23798"/>
                  </a:lnTo>
                  <a:lnTo>
                    <a:pt x="3210" y="23940"/>
                  </a:lnTo>
                  <a:lnTo>
                    <a:pt x="3442" y="24061"/>
                  </a:lnTo>
                  <a:lnTo>
                    <a:pt x="3665" y="24173"/>
                  </a:lnTo>
                  <a:lnTo>
                    <a:pt x="3898" y="24264"/>
                  </a:lnTo>
                  <a:lnTo>
                    <a:pt x="4131" y="24345"/>
                  </a:lnTo>
                  <a:lnTo>
                    <a:pt x="4364" y="24416"/>
                  </a:lnTo>
                  <a:lnTo>
                    <a:pt x="4596" y="24476"/>
                  </a:lnTo>
                  <a:lnTo>
                    <a:pt x="4829" y="24517"/>
                  </a:lnTo>
                  <a:lnTo>
                    <a:pt x="5072" y="24557"/>
                  </a:lnTo>
                  <a:lnTo>
                    <a:pt x="5305" y="24578"/>
                  </a:lnTo>
                  <a:lnTo>
                    <a:pt x="5538" y="24588"/>
                  </a:lnTo>
                  <a:lnTo>
                    <a:pt x="5771" y="24578"/>
                  </a:lnTo>
                  <a:lnTo>
                    <a:pt x="6014" y="24567"/>
                  </a:lnTo>
                  <a:lnTo>
                    <a:pt x="6246" y="24547"/>
                  </a:lnTo>
                  <a:lnTo>
                    <a:pt x="6479" y="24507"/>
                  </a:lnTo>
                  <a:lnTo>
                    <a:pt x="6702" y="24466"/>
                  </a:lnTo>
                  <a:lnTo>
                    <a:pt x="6935" y="24406"/>
                  </a:lnTo>
                  <a:lnTo>
                    <a:pt x="7168" y="24335"/>
                  </a:lnTo>
                  <a:lnTo>
                    <a:pt x="7390" y="24264"/>
                  </a:lnTo>
                  <a:lnTo>
                    <a:pt x="7613" y="24173"/>
                  </a:lnTo>
                  <a:lnTo>
                    <a:pt x="7836" y="24082"/>
                  </a:lnTo>
                  <a:lnTo>
                    <a:pt x="8058" y="23980"/>
                  </a:lnTo>
                  <a:lnTo>
                    <a:pt x="8271" y="23859"/>
                  </a:lnTo>
                  <a:lnTo>
                    <a:pt x="8484" y="23737"/>
                  </a:lnTo>
                  <a:lnTo>
                    <a:pt x="8696" y="23606"/>
                  </a:lnTo>
                  <a:lnTo>
                    <a:pt x="8909" y="23474"/>
                  </a:lnTo>
                  <a:lnTo>
                    <a:pt x="9111" y="23322"/>
                  </a:lnTo>
                  <a:lnTo>
                    <a:pt x="9303" y="23171"/>
                  </a:lnTo>
                  <a:lnTo>
                    <a:pt x="9496" y="23009"/>
                  </a:lnTo>
                  <a:lnTo>
                    <a:pt x="9688" y="22837"/>
                  </a:lnTo>
                  <a:lnTo>
                    <a:pt x="9870" y="22654"/>
                  </a:lnTo>
                  <a:lnTo>
                    <a:pt x="10053" y="22472"/>
                  </a:lnTo>
                  <a:lnTo>
                    <a:pt x="10235" y="22280"/>
                  </a:lnTo>
                  <a:lnTo>
                    <a:pt x="10397" y="22077"/>
                  </a:lnTo>
                  <a:lnTo>
                    <a:pt x="10559" y="21875"/>
                  </a:lnTo>
                  <a:lnTo>
                    <a:pt x="10721" y="21672"/>
                  </a:lnTo>
                  <a:lnTo>
                    <a:pt x="10872" y="21450"/>
                  </a:lnTo>
                  <a:lnTo>
                    <a:pt x="11014" y="21227"/>
                  </a:lnTo>
                  <a:lnTo>
                    <a:pt x="11156" y="21004"/>
                  </a:lnTo>
                  <a:lnTo>
                    <a:pt x="11287" y="20772"/>
                  </a:lnTo>
                  <a:lnTo>
                    <a:pt x="11419" y="20539"/>
                  </a:lnTo>
                  <a:lnTo>
                    <a:pt x="11530" y="20296"/>
                  </a:lnTo>
                  <a:lnTo>
                    <a:pt x="11642" y="20043"/>
                  </a:lnTo>
                  <a:lnTo>
                    <a:pt x="11743" y="19800"/>
                  </a:lnTo>
                  <a:lnTo>
                    <a:pt x="11834" y="19547"/>
                  </a:lnTo>
                  <a:lnTo>
                    <a:pt x="11925" y="19283"/>
                  </a:lnTo>
                  <a:lnTo>
                    <a:pt x="12006" y="19020"/>
                  </a:lnTo>
                  <a:lnTo>
                    <a:pt x="12067" y="18757"/>
                  </a:lnTo>
                  <a:lnTo>
                    <a:pt x="12128" y="18494"/>
                  </a:lnTo>
                  <a:lnTo>
                    <a:pt x="12178" y="18221"/>
                  </a:lnTo>
                  <a:lnTo>
                    <a:pt x="12219" y="17947"/>
                  </a:lnTo>
                  <a:lnTo>
                    <a:pt x="12249" y="17664"/>
                  </a:lnTo>
                  <a:lnTo>
                    <a:pt x="12279" y="17391"/>
                  </a:lnTo>
                  <a:lnTo>
                    <a:pt x="12290" y="17107"/>
                  </a:lnTo>
                  <a:lnTo>
                    <a:pt x="12290" y="16824"/>
                  </a:lnTo>
                  <a:lnTo>
                    <a:pt x="12279" y="16540"/>
                  </a:lnTo>
                  <a:lnTo>
                    <a:pt x="12522" y="16540"/>
                  </a:lnTo>
                  <a:lnTo>
                    <a:pt x="12765" y="16520"/>
                  </a:lnTo>
                  <a:lnTo>
                    <a:pt x="13018" y="16490"/>
                  </a:lnTo>
                  <a:lnTo>
                    <a:pt x="13261" y="16459"/>
                  </a:lnTo>
                  <a:lnTo>
                    <a:pt x="13494" y="16409"/>
                  </a:lnTo>
                  <a:lnTo>
                    <a:pt x="13737" y="16348"/>
                  </a:lnTo>
                  <a:lnTo>
                    <a:pt x="13970" y="16287"/>
                  </a:lnTo>
                  <a:lnTo>
                    <a:pt x="14213" y="16216"/>
                  </a:lnTo>
                  <a:lnTo>
                    <a:pt x="14436" y="16135"/>
                  </a:lnTo>
                  <a:lnTo>
                    <a:pt x="14668" y="16044"/>
                  </a:lnTo>
                  <a:lnTo>
                    <a:pt x="14891" y="15943"/>
                  </a:lnTo>
                  <a:lnTo>
                    <a:pt x="15114" y="15842"/>
                  </a:lnTo>
                  <a:lnTo>
                    <a:pt x="15336" y="15730"/>
                  </a:lnTo>
                  <a:lnTo>
                    <a:pt x="15549" y="15609"/>
                  </a:lnTo>
                  <a:lnTo>
                    <a:pt x="15762" y="15477"/>
                  </a:lnTo>
                  <a:lnTo>
                    <a:pt x="15964" y="15346"/>
                  </a:lnTo>
                  <a:lnTo>
                    <a:pt x="16167" y="15204"/>
                  </a:lnTo>
                  <a:lnTo>
                    <a:pt x="16359" y="15052"/>
                  </a:lnTo>
                  <a:lnTo>
                    <a:pt x="16551" y="14890"/>
                  </a:lnTo>
                  <a:lnTo>
                    <a:pt x="16733" y="14728"/>
                  </a:lnTo>
                  <a:lnTo>
                    <a:pt x="16916" y="14566"/>
                  </a:lnTo>
                  <a:lnTo>
                    <a:pt x="17088" y="14384"/>
                  </a:lnTo>
                  <a:lnTo>
                    <a:pt x="17250" y="14202"/>
                  </a:lnTo>
                  <a:lnTo>
                    <a:pt x="17412" y="14020"/>
                  </a:lnTo>
                  <a:lnTo>
                    <a:pt x="17563" y="13827"/>
                  </a:lnTo>
                  <a:lnTo>
                    <a:pt x="17705" y="13625"/>
                  </a:lnTo>
                  <a:lnTo>
                    <a:pt x="17847" y="13423"/>
                  </a:lnTo>
                  <a:lnTo>
                    <a:pt x="17978" y="13220"/>
                  </a:lnTo>
                  <a:lnTo>
                    <a:pt x="18100" y="13007"/>
                  </a:lnTo>
                  <a:lnTo>
                    <a:pt x="18211" y="12785"/>
                  </a:lnTo>
                  <a:lnTo>
                    <a:pt x="18313" y="12562"/>
                  </a:lnTo>
                  <a:lnTo>
                    <a:pt x="18414" y="12339"/>
                  </a:lnTo>
                  <a:lnTo>
                    <a:pt x="18545" y="12481"/>
                  </a:lnTo>
                  <a:lnTo>
                    <a:pt x="18677" y="12623"/>
                  </a:lnTo>
                  <a:lnTo>
                    <a:pt x="18819" y="12765"/>
                  </a:lnTo>
                  <a:lnTo>
                    <a:pt x="18960" y="12896"/>
                  </a:lnTo>
                  <a:lnTo>
                    <a:pt x="19112" y="13018"/>
                  </a:lnTo>
                  <a:lnTo>
                    <a:pt x="19264" y="13139"/>
                  </a:lnTo>
                  <a:lnTo>
                    <a:pt x="19416" y="13261"/>
                  </a:lnTo>
                  <a:lnTo>
                    <a:pt x="19568" y="13372"/>
                  </a:lnTo>
                  <a:lnTo>
                    <a:pt x="19730" y="13473"/>
                  </a:lnTo>
                  <a:lnTo>
                    <a:pt x="19892" y="13574"/>
                  </a:lnTo>
                  <a:lnTo>
                    <a:pt x="20226" y="13757"/>
                  </a:lnTo>
                  <a:lnTo>
                    <a:pt x="20570" y="13919"/>
                  </a:lnTo>
                  <a:lnTo>
                    <a:pt x="20924" y="14050"/>
                  </a:lnTo>
                  <a:lnTo>
                    <a:pt x="21278" y="14172"/>
                  </a:lnTo>
                  <a:lnTo>
                    <a:pt x="21643" y="14273"/>
                  </a:lnTo>
                  <a:lnTo>
                    <a:pt x="22017" y="14344"/>
                  </a:lnTo>
                  <a:lnTo>
                    <a:pt x="22392" y="14404"/>
                  </a:lnTo>
                  <a:lnTo>
                    <a:pt x="22766" y="14435"/>
                  </a:lnTo>
                  <a:lnTo>
                    <a:pt x="23141" y="14445"/>
                  </a:lnTo>
                  <a:lnTo>
                    <a:pt x="23516" y="14445"/>
                  </a:lnTo>
                  <a:lnTo>
                    <a:pt x="23900" y="14415"/>
                  </a:lnTo>
                  <a:lnTo>
                    <a:pt x="24275" y="14374"/>
                  </a:lnTo>
                  <a:lnTo>
                    <a:pt x="24639" y="14303"/>
                  </a:lnTo>
                  <a:lnTo>
                    <a:pt x="25014" y="14212"/>
                  </a:lnTo>
                  <a:lnTo>
                    <a:pt x="25368" y="14111"/>
                  </a:lnTo>
                  <a:lnTo>
                    <a:pt x="25732" y="13979"/>
                  </a:lnTo>
                  <a:lnTo>
                    <a:pt x="26077" y="13827"/>
                  </a:lnTo>
                  <a:lnTo>
                    <a:pt x="26411" y="13665"/>
                  </a:lnTo>
                  <a:lnTo>
                    <a:pt x="26745" y="13483"/>
                  </a:lnTo>
                  <a:lnTo>
                    <a:pt x="27058" y="13271"/>
                  </a:lnTo>
                  <a:lnTo>
                    <a:pt x="27362" y="13048"/>
                  </a:lnTo>
                  <a:lnTo>
                    <a:pt x="27656" y="12805"/>
                  </a:lnTo>
                  <a:lnTo>
                    <a:pt x="27797" y="12673"/>
                  </a:lnTo>
                  <a:lnTo>
                    <a:pt x="27929" y="12542"/>
                  </a:lnTo>
                  <a:lnTo>
                    <a:pt x="28061" y="12400"/>
                  </a:lnTo>
                  <a:lnTo>
                    <a:pt x="28192" y="12258"/>
                  </a:lnTo>
                  <a:lnTo>
                    <a:pt x="28314" y="12117"/>
                  </a:lnTo>
                  <a:lnTo>
                    <a:pt x="28435" y="11955"/>
                  </a:lnTo>
                  <a:lnTo>
                    <a:pt x="28557" y="11803"/>
                  </a:lnTo>
                  <a:lnTo>
                    <a:pt x="28668" y="11641"/>
                  </a:lnTo>
                  <a:lnTo>
                    <a:pt x="28769" y="11469"/>
                  </a:lnTo>
                  <a:lnTo>
                    <a:pt x="28870" y="11297"/>
                  </a:lnTo>
                  <a:lnTo>
                    <a:pt x="28972" y="11469"/>
                  </a:lnTo>
                  <a:lnTo>
                    <a:pt x="29083" y="11631"/>
                  </a:lnTo>
                  <a:lnTo>
                    <a:pt x="29326" y="11945"/>
                  </a:lnTo>
                  <a:lnTo>
                    <a:pt x="29589" y="12258"/>
                  </a:lnTo>
                  <a:lnTo>
                    <a:pt x="29873" y="12562"/>
                  </a:lnTo>
                  <a:lnTo>
                    <a:pt x="30176" y="12866"/>
                  </a:lnTo>
                  <a:lnTo>
                    <a:pt x="30500" y="13149"/>
                  </a:lnTo>
                  <a:lnTo>
                    <a:pt x="30844" y="13433"/>
                  </a:lnTo>
                  <a:lnTo>
                    <a:pt x="31199" y="13706"/>
                  </a:lnTo>
                  <a:lnTo>
                    <a:pt x="31573" y="13959"/>
                  </a:lnTo>
                  <a:lnTo>
                    <a:pt x="31958" y="14212"/>
                  </a:lnTo>
                  <a:lnTo>
                    <a:pt x="32353" y="14445"/>
                  </a:lnTo>
                  <a:lnTo>
                    <a:pt x="32757" y="14668"/>
                  </a:lnTo>
                  <a:lnTo>
                    <a:pt x="33172" y="14870"/>
                  </a:lnTo>
                  <a:lnTo>
                    <a:pt x="33587" y="15062"/>
                  </a:lnTo>
                  <a:lnTo>
                    <a:pt x="34013" y="15234"/>
                  </a:lnTo>
                  <a:lnTo>
                    <a:pt x="34438" y="15396"/>
                  </a:lnTo>
                  <a:lnTo>
                    <a:pt x="34873" y="15538"/>
                  </a:lnTo>
                  <a:lnTo>
                    <a:pt x="35298" y="15660"/>
                  </a:lnTo>
                  <a:lnTo>
                    <a:pt x="35723" y="15761"/>
                  </a:lnTo>
                  <a:lnTo>
                    <a:pt x="36148" y="15852"/>
                  </a:lnTo>
                  <a:lnTo>
                    <a:pt x="36564" y="15913"/>
                  </a:lnTo>
                  <a:lnTo>
                    <a:pt x="36968" y="15953"/>
                  </a:lnTo>
                  <a:lnTo>
                    <a:pt x="37373" y="15973"/>
                  </a:lnTo>
                  <a:lnTo>
                    <a:pt x="37768" y="15963"/>
                  </a:lnTo>
                  <a:lnTo>
                    <a:pt x="37960" y="15953"/>
                  </a:lnTo>
                  <a:lnTo>
                    <a:pt x="38153" y="15933"/>
                  </a:lnTo>
                  <a:lnTo>
                    <a:pt x="38335" y="15913"/>
                  </a:lnTo>
                  <a:lnTo>
                    <a:pt x="38517" y="15882"/>
                  </a:lnTo>
                  <a:lnTo>
                    <a:pt x="38689" y="15842"/>
                  </a:lnTo>
                  <a:lnTo>
                    <a:pt x="38871" y="15801"/>
                  </a:lnTo>
                  <a:lnTo>
                    <a:pt x="39033" y="15751"/>
                  </a:lnTo>
                  <a:lnTo>
                    <a:pt x="39206" y="15690"/>
                  </a:lnTo>
                  <a:lnTo>
                    <a:pt x="39367" y="15629"/>
                  </a:lnTo>
                  <a:lnTo>
                    <a:pt x="39519" y="15558"/>
                  </a:lnTo>
                  <a:lnTo>
                    <a:pt x="39671" y="15477"/>
                  </a:lnTo>
                  <a:lnTo>
                    <a:pt x="39823" y="15396"/>
                  </a:lnTo>
                  <a:lnTo>
                    <a:pt x="39965" y="15305"/>
                  </a:lnTo>
                  <a:lnTo>
                    <a:pt x="40096" y="15204"/>
                  </a:lnTo>
                  <a:lnTo>
                    <a:pt x="40228" y="15103"/>
                  </a:lnTo>
                  <a:lnTo>
                    <a:pt x="40349" y="14981"/>
                  </a:lnTo>
                  <a:lnTo>
                    <a:pt x="40623" y="14708"/>
                  </a:lnTo>
                  <a:lnTo>
                    <a:pt x="40876" y="14425"/>
                  </a:lnTo>
                  <a:lnTo>
                    <a:pt x="41109" y="14151"/>
                  </a:lnTo>
                  <a:lnTo>
                    <a:pt x="41311" y="13868"/>
                  </a:lnTo>
                  <a:lnTo>
                    <a:pt x="41503" y="13584"/>
                  </a:lnTo>
                  <a:lnTo>
                    <a:pt x="41675" y="13301"/>
                  </a:lnTo>
                  <a:lnTo>
                    <a:pt x="41827" y="13018"/>
                  </a:lnTo>
                  <a:lnTo>
                    <a:pt x="41959" y="12734"/>
                  </a:lnTo>
                  <a:lnTo>
                    <a:pt x="42080" y="12451"/>
                  </a:lnTo>
                  <a:lnTo>
                    <a:pt x="42182" y="12167"/>
                  </a:lnTo>
                  <a:lnTo>
                    <a:pt x="42263" y="11884"/>
                  </a:lnTo>
                  <a:lnTo>
                    <a:pt x="42323" y="11611"/>
                  </a:lnTo>
                  <a:lnTo>
                    <a:pt x="42374" y="11327"/>
                  </a:lnTo>
                  <a:lnTo>
                    <a:pt x="42404" y="11044"/>
                  </a:lnTo>
                  <a:lnTo>
                    <a:pt x="42424" y="10770"/>
                  </a:lnTo>
                  <a:lnTo>
                    <a:pt x="42424" y="10497"/>
                  </a:lnTo>
                  <a:lnTo>
                    <a:pt x="42414" y="10224"/>
                  </a:lnTo>
                  <a:lnTo>
                    <a:pt x="42384" y="9950"/>
                  </a:lnTo>
                  <a:lnTo>
                    <a:pt x="42344" y="9677"/>
                  </a:lnTo>
                  <a:lnTo>
                    <a:pt x="42283" y="9414"/>
                  </a:lnTo>
                  <a:lnTo>
                    <a:pt x="42222" y="9151"/>
                  </a:lnTo>
                  <a:lnTo>
                    <a:pt x="42141" y="8898"/>
                  </a:lnTo>
                  <a:lnTo>
                    <a:pt x="42040" y="8645"/>
                  </a:lnTo>
                  <a:lnTo>
                    <a:pt x="41939" y="8392"/>
                  </a:lnTo>
                  <a:lnTo>
                    <a:pt x="41827" y="8149"/>
                  </a:lnTo>
                  <a:lnTo>
                    <a:pt x="41696" y="7906"/>
                  </a:lnTo>
                  <a:lnTo>
                    <a:pt x="41564" y="7663"/>
                  </a:lnTo>
                  <a:lnTo>
                    <a:pt x="41412" y="7430"/>
                  </a:lnTo>
                  <a:lnTo>
                    <a:pt x="41250" y="7207"/>
                  </a:lnTo>
                  <a:lnTo>
                    <a:pt x="41088" y="6985"/>
                  </a:lnTo>
                  <a:lnTo>
                    <a:pt x="40916" y="6772"/>
                  </a:lnTo>
                  <a:lnTo>
                    <a:pt x="40724" y="6559"/>
                  </a:lnTo>
                  <a:lnTo>
                    <a:pt x="40532" y="6357"/>
                  </a:lnTo>
                  <a:lnTo>
                    <a:pt x="40339" y="6165"/>
                  </a:lnTo>
                  <a:lnTo>
                    <a:pt x="40127" y="5972"/>
                  </a:lnTo>
                  <a:lnTo>
                    <a:pt x="39914" y="5790"/>
                  </a:lnTo>
                  <a:lnTo>
                    <a:pt x="39691" y="5618"/>
                  </a:lnTo>
                  <a:lnTo>
                    <a:pt x="39469" y="5456"/>
                  </a:lnTo>
                  <a:lnTo>
                    <a:pt x="39236" y="5294"/>
                  </a:lnTo>
                  <a:lnTo>
                    <a:pt x="38993" y="5142"/>
                  </a:lnTo>
                  <a:lnTo>
                    <a:pt x="38750" y="5001"/>
                  </a:lnTo>
                  <a:lnTo>
                    <a:pt x="38507" y="4869"/>
                  </a:lnTo>
                  <a:lnTo>
                    <a:pt x="38254" y="4737"/>
                  </a:lnTo>
                  <a:lnTo>
                    <a:pt x="38001" y="4626"/>
                  </a:lnTo>
                  <a:lnTo>
                    <a:pt x="37748" y="4525"/>
                  </a:lnTo>
                  <a:lnTo>
                    <a:pt x="37485" y="4424"/>
                  </a:lnTo>
                  <a:lnTo>
                    <a:pt x="37221" y="4343"/>
                  </a:lnTo>
                  <a:lnTo>
                    <a:pt x="36958" y="4262"/>
                  </a:lnTo>
                  <a:lnTo>
                    <a:pt x="36695" y="4201"/>
                  </a:lnTo>
                  <a:lnTo>
                    <a:pt x="36432" y="4150"/>
                  </a:lnTo>
                  <a:lnTo>
                    <a:pt x="36159" y="4100"/>
                  </a:lnTo>
                  <a:lnTo>
                    <a:pt x="35895" y="4069"/>
                  </a:lnTo>
                  <a:lnTo>
                    <a:pt x="35622" y="4049"/>
                  </a:lnTo>
                  <a:lnTo>
                    <a:pt x="35359" y="4039"/>
                  </a:lnTo>
                  <a:lnTo>
                    <a:pt x="35096" y="4049"/>
                  </a:lnTo>
                  <a:lnTo>
                    <a:pt x="34833" y="4059"/>
                  </a:lnTo>
                  <a:lnTo>
                    <a:pt x="34569" y="4090"/>
                  </a:lnTo>
                  <a:lnTo>
                    <a:pt x="34306" y="4140"/>
                  </a:lnTo>
                  <a:lnTo>
                    <a:pt x="34043" y="4191"/>
                  </a:lnTo>
                  <a:lnTo>
                    <a:pt x="33790" y="4262"/>
                  </a:lnTo>
                  <a:lnTo>
                    <a:pt x="33537" y="4343"/>
                  </a:lnTo>
                  <a:lnTo>
                    <a:pt x="33294" y="4434"/>
                  </a:lnTo>
                  <a:lnTo>
                    <a:pt x="33051" y="4545"/>
                  </a:lnTo>
                  <a:lnTo>
                    <a:pt x="32808" y="4677"/>
                  </a:lnTo>
                  <a:lnTo>
                    <a:pt x="32798" y="4413"/>
                  </a:lnTo>
                  <a:lnTo>
                    <a:pt x="32768" y="4150"/>
                  </a:lnTo>
                  <a:lnTo>
                    <a:pt x="32737" y="3907"/>
                  </a:lnTo>
                  <a:lnTo>
                    <a:pt x="32687" y="3664"/>
                  </a:lnTo>
                  <a:lnTo>
                    <a:pt x="32626" y="3432"/>
                  </a:lnTo>
                  <a:lnTo>
                    <a:pt x="32565" y="3199"/>
                  </a:lnTo>
                  <a:lnTo>
                    <a:pt x="32484" y="2986"/>
                  </a:lnTo>
                  <a:lnTo>
                    <a:pt x="32403" y="2774"/>
                  </a:lnTo>
                  <a:lnTo>
                    <a:pt x="32302" y="2571"/>
                  </a:lnTo>
                  <a:lnTo>
                    <a:pt x="32201" y="2379"/>
                  </a:lnTo>
                  <a:lnTo>
                    <a:pt x="32089" y="2197"/>
                  </a:lnTo>
                  <a:lnTo>
                    <a:pt x="31968" y="2014"/>
                  </a:lnTo>
                  <a:lnTo>
                    <a:pt x="31846" y="1852"/>
                  </a:lnTo>
                  <a:lnTo>
                    <a:pt x="31705" y="1690"/>
                  </a:lnTo>
                  <a:lnTo>
                    <a:pt x="31563" y="1529"/>
                  </a:lnTo>
                  <a:lnTo>
                    <a:pt x="31421" y="1387"/>
                  </a:lnTo>
                  <a:lnTo>
                    <a:pt x="31259" y="1245"/>
                  </a:lnTo>
                  <a:lnTo>
                    <a:pt x="31107" y="1113"/>
                  </a:lnTo>
                  <a:lnTo>
                    <a:pt x="30935" y="992"/>
                  </a:lnTo>
                  <a:lnTo>
                    <a:pt x="30763" y="871"/>
                  </a:lnTo>
                  <a:lnTo>
                    <a:pt x="30581" y="759"/>
                  </a:lnTo>
                  <a:lnTo>
                    <a:pt x="30399" y="658"/>
                  </a:lnTo>
                  <a:lnTo>
                    <a:pt x="30217" y="567"/>
                  </a:lnTo>
                  <a:lnTo>
                    <a:pt x="30014" y="476"/>
                  </a:lnTo>
                  <a:lnTo>
                    <a:pt x="29822" y="395"/>
                  </a:lnTo>
                  <a:lnTo>
                    <a:pt x="29619" y="324"/>
                  </a:lnTo>
                  <a:lnTo>
                    <a:pt x="29417" y="263"/>
                  </a:lnTo>
                  <a:lnTo>
                    <a:pt x="29204" y="202"/>
                  </a:lnTo>
                  <a:lnTo>
                    <a:pt x="28992" y="152"/>
                  </a:lnTo>
                  <a:lnTo>
                    <a:pt x="28779" y="111"/>
                  </a:lnTo>
                  <a:lnTo>
                    <a:pt x="28567" y="71"/>
                  </a:lnTo>
                  <a:lnTo>
                    <a:pt x="28344" y="51"/>
                  </a:lnTo>
                  <a:lnTo>
                    <a:pt x="28121" y="20"/>
                  </a:lnTo>
                  <a:lnTo>
                    <a:pt x="27899" y="10"/>
                  </a:lnTo>
                  <a:lnTo>
                    <a:pt x="27676"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71;p15">
              <a:extLst>
                <a:ext uri="{FF2B5EF4-FFF2-40B4-BE49-F238E27FC236}">
                  <a16:creationId xmlns:a16="http://schemas.microsoft.com/office/drawing/2014/main" id="{7825C058-6023-5167-19AE-F4EF3CEB6136}"/>
                </a:ext>
              </a:extLst>
            </p:cNvPr>
            <p:cNvSpPr/>
            <p:nvPr/>
          </p:nvSpPr>
          <p:spPr>
            <a:xfrm>
              <a:off x="2015300" y="1838050"/>
              <a:ext cx="280175" cy="415050"/>
            </a:xfrm>
            <a:custGeom>
              <a:avLst/>
              <a:gdLst/>
              <a:ahLst/>
              <a:cxnLst/>
              <a:rect l="l" t="t" r="r" b="b"/>
              <a:pathLst>
                <a:path w="11207" h="16602" extrusionOk="0">
                  <a:moveTo>
                    <a:pt x="4222" y="0"/>
                  </a:moveTo>
                  <a:lnTo>
                    <a:pt x="3979" y="20"/>
                  </a:lnTo>
                  <a:lnTo>
                    <a:pt x="3746" y="61"/>
                  </a:lnTo>
                  <a:lnTo>
                    <a:pt x="3523" y="122"/>
                  </a:lnTo>
                  <a:lnTo>
                    <a:pt x="3311" y="192"/>
                  </a:lnTo>
                  <a:lnTo>
                    <a:pt x="3098" y="273"/>
                  </a:lnTo>
                  <a:lnTo>
                    <a:pt x="2906" y="385"/>
                  </a:lnTo>
                  <a:lnTo>
                    <a:pt x="2714" y="496"/>
                  </a:lnTo>
                  <a:lnTo>
                    <a:pt x="2531" y="628"/>
                  </a:lnTo>
                  <a:lnTo>
                    <a:pt x="2349" y="769"/>
                  </a:lnTo>
                  <a:lnTo>
                    <a:pt x="2187" y="931"/>
                  </a:lnTo>
                  <a:lnTo>
                    <a:pt x="2025" y="1093"/>
                  </a:lnTo>
                  <a:lnTo>
                    <a:pt x="1873" y="1276"/>
                  </a:lnTo>
                  <a:lnTo>
                    <a:pt x="1721" y="1468"/>
                  </a:lnTo>
                  <a:lnTo>
                    <a:pt x="1590" y="1660"/>
                  </a:lnTo>
                  <a:lnTo>
                    <a:pt x="1448" y="1873"/>
                  </a:lnTo>
                  <a:lnTo>
                    <a:pt x="1327" y="2085"/>
                  </a:lnTo>
                  <a:lnTo>
                    <a:pt x="1205" y="2318"/>
                  </a:lnTo>
                  <a:lnTo>
                    <a:pt x="1094" y="2551"/>
                  </a:lnTo>
                  <a:lnTo>
                    <a:pt x="993" y="2794"/>
                  </a:lnTo>
                  <a:lnTo>
                    <a:pt x="891" y="3037"/>
                  </a:lnTo>
                  <a:lnTo>
                    <a:pt x="800" y="3290"/>
                  </a:lnTo>
                  <a:lnTo>
                    <a:pt x="709" y="3553"/>
                  </a:lnTo>
                  <a:lnTo>
                    <a:pt x="628" y="3806"/>
                  </a:lnTo>
                  <a:lnTo>
                    <a:pt x="557" y="4080"/>
                  </a:lnTo>
                  <a:lnTo>
                    <a:pt x="416" y="4616"/>
                  </a:lnTo>
                  <a:lnTo>
                    <a:pt x="304" y="5173"/>
                  </a:lnTo>
                  <a:lnTo>
                    <a:pt x="213" y="5730"/>
                  </a:lnTo>
                  <a:lnTo>
                    <a:pt x="132" y="6276"/>
                  </a:lnTo>
                  <a:lnTo>
                    <a:pt x="72" y="6823"/>
                  </a:lnTo>
                  <a:lnTo>
                    <a:pt x="31" y="7359"/>
                  </a:lnTo>
                  <a:lnTo>
                    <a:pt x="11" y="7886"/>
                  </a:lnTo>
                  <a:lnTo>
                    <a:pt x="1" y="8382"/>
                  </a:lnTo>
                  <a:lnTo>
                    <a:pt x="1" y="8857"/>
                  </a:lnTo>
                  <a:lnTo>
                    <a:pt x="11" y="9303"/>
                  </a:lnTo>
                  <a:lnTo>
                    <a:pt x="41" y="9708"/>
                  </a:lnTo>
                  <a:lnTo>
                    <a:pt x="82" y="10082"/>
                  </a:lnTo>
                  <a:lnTo>
                    <a:pt x="122" y="10406"/>
                  </a:lnTo>
                  <a:lnTo>
                    <a:pt x="173" y="10679"/>
                  </a:lnTo>
                  <a:lnTo>
                    <a:pt x="233" y="10922"/>
                  </a:lnTo>
                  <a:lnTo>
                    <a:pt x="304" y="11175"/>
                  </a:lnTo>
                  <a:lnTo>
                    <a:pt x="385" y="11418"/>
                  </a:lnTo>
                  <a:lnTo>
                    <a:pt x="466" y="11661"/>
                  </a:lnTo>
                  <a:lnTo>
                    <a:pt x="557" y="11894"/>
                  </a:lnTo>
                  <a:lnTo>
                    <a:pt x="659" y="12137"/>
                  </a:lnTo>
                  <a:lnTo>
                    <a:pt x="760" y="12370"/>
                  </a:lnTo>
                  <a:lnTo>
                    <a:pt x="871" y="12603"/>
                  </a:lnTo>
                  <a:lnTo>
                    <a:pt x="983" y="12825"/>
                  </a:lnTo>
                  <a:lnTo>
                    <a:pt x="1114" y="13048"/>
                  </a:lnTo>
                  <a:lnTo>
                    <a:pt x="1246" y="13271"/>
                  </a:lnTo>
                  <a:lnTo>
                    <a:pt x="1377" y="13494"/>
                  </a:lnTo>
                  <a:lnTo>
                    <a:pt x="1529" y="13696"/>
                  </a:lnTo>
                  <a:lnTo>
                    <a:pt x="1671" y="13909"/>
                  </a:lnTo>
                  <a:lnTo>
                    <a:pt x="1833" y="14111"/>
                  </a:lnTo>
                  <a:lnTo>
                    <a:pt x="1995" y="14303"/>
                  </a:lnTo>
                  <a:lnTo>
                    <a:pt x="2167" y="14496"/>
                  </a:lnTo>
                  <a:lnTo>
                    <a:pt x="2339" y="14678"/>
                  </a:lnTo>
                  <a:lnTo>
                    <a:pt x="2511" y="14860"/>
                  </a:lnTo>
                  <a:lnTo>
                    <a:pt x="2703" y="15032"/>
                  </a:lnTo>
                  <a:lnTo>
                    <a:pt x="2896" y="15194"/>
                  </a:lnTo>
                  <a:lnTo>
                    <a:pt x="3088" y="15356"/>
                  </a:lnTo>
                  <a:lnTo>
                    <a:pt x="3290" y="15508"/>
                  </a:lnTo>
                  <a:lnTo>
                    <a:pt x="3493" y="15650"/>
                  </a:lnTo>
                  <a:lnTo>
                    <a:pt x="3706" y="15781"/>
                  </a:lnTo>
                  <a:lnTo>
                    <a:pt x="3918" y="15913"/>
                  </a:lnTo>
                  <a:lnTo>
                    <a:pt x="4141" y="16024"/>
                  </a:lnTo>
                  <a:lnTo>
                    <a:pt x="4374" y="16136"/>
                  </a:lnTo>
                  <a:lnTo>
                    <a:pt x="4596" y="16237"/>
                  </a:lnTo>
                  <a:lnTo>
                    <a:pt x="4829" y="16328"/>
                  </a:lnTo>
                  <a:lnTo>
                    <a:pt x="5072" y="16419"/>
                  </a:lnTo>
                  <a:lnTo>
                    <a:pt x="5315" y="16490"/>
                  </a:lnTo>
                  <a:lnTo>
                    <a:pt x="5578" y="16551"/>
                  </a:lnTo>
                  <a:lnTo>
                    <a:pt x="5710" y="16571"/>
                  </a:lnTo>
                  <a:lnTo>
                    <a:pt x="5841" y="16591"/>
                  </a:lnTo>
                  <a:lnTo>
                    <a:pt x="5973" y="16601"/>
                  </a:lnTo>
                  <a:lnTo>
                    <a:pt x="6105" y="16601"/>
                  </a:lnTo>
                  <a:lnTo>
                    <a:pt x="6236" y="16581"/>
                  </a:lnTo>
                  <a:lnTo>
                    <a:pt x="6368" y="16551"/>
                  </a:lnTo>
                  <a:lnTo>
                    <a:pt x="6509" y="16510"/>
                  </a:lnTo>
                  <a:lnTo>
                    <a:pt x="6651" y="16439"/>
                  </a:lnTo>
                  <a:lnTo>
                    <a:pt x="6783" y="16358"/>
                  </a:lnTo>
                  <a:lnTo>
                    <a:pt x="6904" y="16267"/>
                  </a:lnTo>
                  <a:lnTo>
                    <a:pt x="7026" y="16176"/>
                  </a:lnTo>
                  <a:lnTo>
                    <a:pt x="7147" y="16065"/>
                  </a:lnTo>
                  <a:lnTo>
                    <a:pt x="7360" y="15842"/>
                  </a:lnTo>
                  <a:lnTo>
                    <a:pt x="7653" y="15518"/>
                  </a:lnTo>
                  <a:lnTo>
                    <a:pt x="7937" y="15194"/>
                  </a:lnTo>
                  <a:lnTo>
                    <a:pt x="8210" y="14850"/>
                  </a:lnTo>
                  <a:lnTo>
                    <a:pt x="8473" y="14506"/>
                  </a:lnTo>
                  <a:lnTo>
                    <a:pt x="8726" y="14162"/>
                  </a:lnTo>
                  <a:lnTo>
                    <a:pt x="8979" y="13807"/>
                  </a:lnTo>
                  <a:lnTo>
                    <a:pt x="9212" y="13443"/>
                  </a:lnTo>
                  <a:lnTo>
                    <a:pt x="9445" y="13068"/>
                  </a:lnTo>
                  <a:lnTo>
                    <a:pt x="9647" y="12714"/>
                  </a:lnTo>
                  <a:lnTo>
                    <a:pt x="9850" y="12340"/>
                  </a:lnTo>
                  <a:lnTo>
                    <a:pt x="10042" y="11965"/>
                  </a:lnTo>
                  <a:lnTo>
                    <a:pt x="10214" y="11591"/>
                  </a:lnTo>
                  <a:lnTo>
                    <a:pt x="10386" y="11206"/>
                  </a:lnTo>
                  <a:lnTo>
                    <a:pt x="10538" y="10811"/>
                  </a:lnTo>
                  <a:lnTo>
                    <a:pt x="10680" y="10416"/>
                  </a:lnTo>
                  <a:lnTo>
                    <a:pt x="10801" y="10022"/>
                  </a:lnTo>
                  <a:lnTo>
                    <a:pt x="10913" y="9617"/>
                  </a:lnTo>
                  <a:lnTo>
                    <a:pt x="11004" y="9212"/>
                  </a:lnTo>
                  <a:lnTo>
                    <a:pt x="11085" y="8807"/>
                  </a:lnTo>
                  <a:lnTo>
                    <a:pt x="11135" y="8402"/>
                  </a:lnTo>
                  <a:lnTo>
                    <a:pt x="11176" y="7987"/>
                  </a:lnTo>
                  <a:lnTo>
                    <a:pt x="11206" y="7572"/>
                  </a:lnTo>
                  <a:lnTo>
                    <a:pt x="11206" y="7157"/>
                  </a:lnTo>
                  <a:lnTo>
                    <a:pt x="11186" y="6742"/>
                  </a:lnTo>
                  <a:lnTo>
                    <a:pt x="11166" y="6539"/>
                  </a:lnTo>
                  <a:lnTo>
                    <a:pt x="11135" y="6327"/>
                  </a:lnTo>
                  <a:lnTo>
                    <a:pt x="11105" y="6124"/>
                  </a:lnTo>
                  <a:lnTo>
                    <a:pt x="11065" y="5922"/>
                  </a:lnTo>
                  <a:lnTo>
                    <a:pt x="11024" y="5719"/>
                  </a:lnTo>
                  <a:lnTo>
                    <a:pt x="10974" y="5527"/>
                  </a:lnTo>
                  <a:lnTo>
                    <a:pt x="10913" y="5325"/>
                  </a:lnTo>
                  <a:lnTo>
                    <a:pt x="10852" y="5132"/>
                  </a:lnTo>
                  <a:lnTo>
                    <a:pt x="10781" y="4940"/>
                  </a:lnTo>
                  <a:lnTo>
                    <a:pt x="10710" y="4748"/>
                  </a:lnTo>
                  <a:lnTo>
                    <a:pt x="10538" y="4383"/>
                  </a:lnTo>
                  <a:lnTo>
                    <a:pt x="10356" y="4019"/>
                  </a:lnTo>
                  <a:lnTo>
                    <a:pt x="10143" y="3665"/>
                  </a:lnTo>
                  <a:lnTo>
                    <a:pt x="9911" y="3320"/>
                  </a:lnTo>
                  <a:lnTo>
                    <a:pt x="9668" y="2996"/>
                  </a:lnTo>
                  <a:lnTo>
                    <a:pt x="9405" y="2673"/>
                  </a:lnTo>
                  <a:lnTo>
                    <a:pt x="9121" y="2369"/>
                  </a:lnTo>
                  <a:lnTo>
                    <a:pt x="8817" y="2085"/>
                  </a:lnTo>
                  <a:lnTo>
                    <a:pt x="8514" y="1812"/>
                  </a:lnTo>
                  <a:lnTo>
                    <a:pt x="8180" y="1549"/>
                  </a:lnTo>
                  <a:lnTo>
                    <a:pt x="7846" y="1306"/>
                  </a:lnTo>
                  <a:lnTo>
                    <a:pt x="7491" y="1073"/>
                  </a:lnTo>
                  <a:lnTo>
                    <a:pt x="7147" y="871"/>
                  </a:lnTo>
                  <a:lnTo>
                    <a:pt x="6803" y="678"/>
                  </a:lnTo>
                  <a:lnTo>
                    <a:pt x="6479" y="527"/>
                  </a:lnTo>
                  <a:lnTo>
                    <a:pt x="6165" y="385"/>
                  </a:lnTo>
                  <a:lnTo>
                    <a:pt x="5862" y="263"/>
                  </a:lnTo>
                  <a:lnTo>
                    <a:pt x="5568" y="172"/>
                  </a:lnTo>
                  <a:lnTo>
                    <a:pt x="5275" y="101"/>
                  </a:lnTo>
                  <a:lnTo>
                    <a:pt x="5001" y="41"/>
                  </a:lnTo>
                  <a:lnTo>
                    <a:pt x="4728" y="10"/>
                  </a:lnTo>
                  <a:lnTo>
                    <a:pt x="4475"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72;p15">
              <a:extLst>
                <a:ext uri="{FF2B5EF4-FFF2-40B4-BE49-F238E27FC236}">
                  <a16:creationId xmlns:a16="http://schemas.microsoft.com/office/drawing/2014/main" id="{5BF5E714-CD31-3326-1A97-932F13BD489D}"/>
                </a:ext>
              </a:extLst>
            </p:cNvPr>
            <p:cNvSpPr/>
            <p:nvPr/>
          </p:nvSpPr>
          <p:spPr>
            <a:xfrm>
              <a:off x="1548150" y="2176125"/>
              <a:ext cx="53175" cy="88600"/>
            </a:xfrm>
            <a:custGeom>
              <a:avLst/>
              <a:gdLst/>
              <a:ahLst/>
              <a:cxnLst/>
              <a:rect l="l" t="t" r="r" b="b"/>
              <a:pathLst>
                <a:path w="2127" h="3544" extrusionOk="0">
                  <a:moveTo>
                    <a:pt x="1063" y="1"/>
                  </a:moveTo>
                  <a:lnTo>
                    <a:pt x="962" y="11"/>
                  </a:lnTo>
                  <a:lnTo>
                    <a:pt x="851" y="41"/>
                  </a:lnTo>
                  <a:lnTo>
                    <a:pt x="749" y="82"/>
                  </a:lnTo>
                  <a:lnTo>
                    <a:pt x="658" y="143"/>
                  </a:lnTo>
                  <a:lnTo>
                    <a:pt x="557" y="213"/>
                  </a:lnTo>
                  <a:lnTo>
                    <a:pt x="476" y="305"/>
                  </a:lnTo>
                  <a:lnTo>
                    <a:pt x="395" y="406"/>
                  </a:lnTo>
                  <a:lnTo>
                    <a:pt x="314" y="517"/>
                  </a:lnTo>
                  <a:lnTo>
                    <a:pt x="243" y="649"/>
                  </a:lnTo>
                  <a:lnTo>
                    <a:pt x="183" y="780"/>
                  </a:lnTo>
                  <a:lnTo>
                    <a:pt x="132" y="932"/>
                  </a:lnTo>
                  <a:lnTo>
                    <a:pt x="91" y="1084"/>
                  </a:lnTo>
                  <a:lnTo>
                    <a:pt x="51" y="1246"/>
                  </a:lnTo>
                  <a:lnTo>
                    <a:pt x="31" y="1418"/>
                  </a:lnTo>
                  <a:lnTo>
                    <a:pt x="11" y="1590"/>
                  </a:lnTo>
                  <a:lnTo>
                    <a:pt x="0" y="1772"/>
                  </a:lnTo>
                  <a:lnTo>
                    <a:pt x="11" y="1955"/>
                  </a:lnTo>
                  <a:lnTo>
                    <a:pt x="31" y="2127"/>
                  </a:lnTo>
                  <a:lnTo>
                    <a:pt x="51" y="2299"/>
                  </a:lnTo>
                  <a:lnTo>
                    <a:pt x="91" y="2461"/>
                  </a:lnTo>
                  <a:lnTo>
                    <a:pt x="132" y="2613"/>
                  </a:lnTo>
                  <a:lnTo>
                    <a:pt x="183" y="2764"/>
                  </a:lnTo>
                  <a:lnTo>
                    <a:pt x="243" y="2896"/>
                  </a:lnTo>
                  <a:lnTo>
                    <a:pt x="314" y="3028"/>
                  </a:lnTo>
                  <a:lnTo>
                    <a:pt x="395" y="3139"/>
                  </a:lnTo>
                  <a:lnTo>
                    <a:pt x="476" y="3240"/>
                  </a:lnTo>
                  <a:lnTo>
                    <a:pt x="557" y="3331"/>
                  </a:lnTo>
                  <a:lnTo>
                    <a:pt x="658" y="3402"/>
                  </a:lnTo>
                  <a:lnTo>
                    <a:pt x="749" y="3463"/>
                  </a:lnTo>
                  <a:lnTo>
                    <a:pt x="851" y="3503"/>
                  </a:lnTo>
                  <a:lnTo>
                    <a:pt x="962" y="3534"/>
                  </a:lnTo>
                  <a:lnTo>
                    <a:pt x="1063" y="3544"/>
                  </a:lnTo>
                  <a:lnTo>
                    <a:pt x="1175" y="3534"/>
                  </a:lnTo>
                  <a:lnTo>
                    <a:pt x="1286" y="3503"/>
                  </a:lnTo>
                  <a:lnTo>
                    <a:pt x="1387" y="3463"/>
                  </a:lnTo>
                  <a:lnTo>
                    <a:pt x="1478" y="3402"/>
                  </a:lnTo>
                  <a:lnTo>
                    <a:pt x="1569" y="3331"/>
                  </a:lnTo>
                  <a:lnTo>
                    <a:pt x="1660" y="3240"/>
                  </a:lnTo>
                  <a:lnTo>
                    <a:pt x="1741" y="3139"/>
                  </a:lnTo>
                  <a:lnTo>
                    <a:pt x="1822" y="3028"/>
                  </a:lnTo>
                  <a:lnTo>
                    <a:pt x="1883" y="2896"/>
                  </a:lnTo>
                  <a:lnTo>
                    <a:pt x="1944" y="2764"/>
                  </a:lnTo>
                  <a:lnTo>
                    <a:pt x="2005" y="2613"/>
                  </a:lnTo>
                  <a:lnTo>
                    <a:pt x="2045" y="2461"/>
                  </a:lnTo>
                  <a:lnTo>
                    <a:pt x="2086" y="2299"/>
                  </a:lnTo>
                  <a:lnTo>
                    <a:pt x="2106" y="2127"/>
                  </a:lnTo>
                  <a:lnTo>
                    <a:pt x="2126" y="1955"/>
                  </a:lnTo>
                  <a:lnTo>
                    <a:pt x="2126" y="1772"/>
                  </a:lnTo>
                  <a:lnTo>
                    <a:pt x="2126" y="1590"/>
                  </a:lnTo>
                  <a:lnTo>
                    <a:pt x="2106" y="1418"/>
                  </a:lnTo>
                  <a:lnTo>
                    <a:pt x="2086" y="1246"/>
                  </a:lnTo>
                  <a:lnTo>
                    <a:pt x="2045" y="1084"/>
                  </a:lnTo>
                  <a:lnTo>
                    <a:pt x="2005" y="932"/>
                  </a:lnTo>
                  <a:lnTo>
                    <a:pt x="1944" y="780"/>
                  </a:lnTo>
                  <a:lnTo>
                    <a:pt x="1883" y="649"/>
                  </a:lnTo>
                  <a:lnTo>
                    <a:pt x="1822" y="517"/>
                  </a:lnTo>
                  <a:lnTo>
                    <a:pt x="1741" y="406"/>
                  </a:lnTo>
                  <a:lnTo>
                    <a:pt x="1660" y="305"/>
                  </a:lnTo>
                  <a:lnTo>
                    <a:pt x="1569" y="213"/>
                  </a:lnTo>
                  <a:lnTo>
                    <a:pt x="1478" y="143"/>
                  </a:lnTo>
                  <a:lnTo>
                    <a:pt x="1387" y="82"/>
                  </a:lnTo>
                  <a:lnTo>
                    <a:pt x="1286" y="41"/>
                  </a:lnTo>
                  <a:lnTo>
                    <a:pt x="1175" y="11"/>
                  </a:lnTo>
                  <a:lnTo>
                    <a:pt x="1063"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73;p15">
              <a:extLst>
                <a:ext uri="{FF2B5EF4-FFF2-40B4-BE49-F238E27FC236}">
                  <a16:creationId xmlns:a16="http://schemas.microsoft.com/office/drawing/2014/main" id="{E1ABA00F-9128-2537-F74C-2A8FDD3E75B9}"/>
                </a:ext>
              </a:extLst>
            </p:cNvPr>
            <p:cNvSpPr/>
            <p:nvPr/>
          </p:nvSpPr>
          <p:spPr>
            <a:xfrm>
              <a:off x="1835625" y="2176125"/>
              <a:ext cx="53175" cy="88600"/>
            </a:xfrm>
            <a:custGeom>
              <a:avLst/>
              <a:gdLst/>
              <a:ahLst/>
              <a:cxnLst/>
              <a:rect l="l" t="t" r="r" b="b"/>
              <a:pathLst>
                <a:path w="2127" h="3544" extrusionOk="0">
                  <a:moveTo>
                    <a:pt x="1064" y="1"/>
                  </a:moveTo>
                  <a:lnTo>
                    <a:pt x="952" y="11"/>
                  </a:lnTo>
                  <a:lnTo>
                    <a:pt x="851" y="41"/>
                  </a:lnTo>
                  <a:lnTo>
                    <a:pt x="750" y="82"/>
                  </a:lnTo>
                  <a:lnTo>
                    <a:pt x="648" y="143"/>
                  </a:lnTo>
                  <a:lnTo>
                    <a:pt x="557" y="213"/>
                  </a:lnTo>
                  <a:lnTo>
                    <a:pt x="476" y="305"/>
                  </a:lnTo>
                  <a:lnTo>
                    <a:pt x="385" y="406"/>
                  </a:lnTo>
                  <a:lnTo>
                    <a:pt x="314" y="517"/>
                  </a:lnTo>
                  <a:lnTo>
                    <a:pt x="244" y="649"/>
                  </a:lnTo>
                  <a:lnTo>
                    <a:pt x="183" y="780"/>
                  </a:lnTo>
                  <a:lnTo>
                    <a:pt x="132" y="932"/>
                  </a:lnTo>
                  <a:lnTo>
                    <a:pt x="92" y="1084"/>
                  </a:lnTo>
                  <a:lnTo>
                    <a:pt x="51" y="1246"/>
                  </a:lnTo>
                  <a:lnTo>
                    <a:pt x="21" y="1418"/>
                  </a:lnTo>
                  <a:lnTo>
                    <a:pt x="11" y="1590"/>
                  </a:lnTo>
                  <a:lnTo>
                    <a:pt x="1" y="1772"/>
                  </a:lnTo>
                  <a:lnTo>
                    <a:pt x="11" y="1955"/>
                  </a:lnTo>
                  <a:lnTo>
                    <a:pt x="21" y="2127"/>
                  </a:lnTo>
                  <a:lnTo>
                    <a:pt x="51" y="2299"/>
                  </a:lnTo>
                  <a:lnTo>
                    <a:pt x="92" y="2461"/>
                  </a:lnTo>
                  <a:lnTo>
                    <a:pt x="132" y="2613"/>
                  </a:lnTo>
                  <a:lnTo>
                    <a:pt x="183" y="2764"/>
                  </a:lnTo>
                  <a:lnTo>
                    <a:pt x="244" y="2896"/>
                  </a:lnTo>
                  <a:lnTo>
                    <a:pt x="314" y="3028"/>
                  </a:lnTo>
                  <a:lnTo>
                    <a:pt x="385" y="3139"/>
                  </a:lnTo>
                  <a:lnTo>
                    <a:pt x="476" y="3240"/>
                  </a:lnTo>
                  <a:lnTo>
                    <a:pt x="557" y="3331"/>
                  </a:lnTo>
                  <a:lnTo>
                    <a:pt x="648" y="3402"/>
                  </a:lnTo>
                  <a:lnTo>
                    <a:pt x="750" y="3463"/>
                  </a:lnTo>
                  <a:lnTo>
                    <a:pt x="851" y="3503"/>
                  </a:lnTo>
                  <a:lnTo>
                    <a:pt x="952" y="3534"/>
                  </a:lnTo>
                  <a:lnTo>
                    <a:pt x="1064" y="3544"/>
                  </a:lnTo>
                  <a:lnTo>
                    <a:pt x="1175" y="3534"/>
                  </a:lnTo>
                  <a:lnTo>
                    <a:pt x="1276" y="3503"/>
                  </a:lnTo>
                  <a:lnTo>
                    <a:pt x="1377" y="3463"/>
                  </a:lnTo>
                  <a:lnTo>
                    <a:pt x="1479" y="3402"/>
                  </a:lnTo>
                  <a:lnTo>
                    <a:pt x="1570" y="3331"/>
                  </a:lnTo>
                  <a:lnTo>
                    <a:pt x="1661" y="3240"/>
                  </a:lnTo>
                  <a:lnTo>
                    <a:pt x="1742" y="3139"/>
                  </a:lnTo>
                  <a:lnTo>
                    <a:pt x="1813" y="3028"/>
                  </a:lnTo>
                  <a:lnTo>
                    <a:pt x="1883" y="2896"/>
                  </a:lnTo>
                  <a:lnTo>
                    <a:pt x="1944" y="2764"/>
                  </a:lnTo>
                  <a:lnTo>
                    <a:pt x="1995" y="2613"/>
                  </a:lnTo>
                  <a:lnTo>
                    <a:pt x="2045" y="2461"/>
                  </a:lnTo>
                  <a:lnTo>
                    <a:pt x="2076" y="2299"/>
                  </a:lnTo>
                  <a:lnTo>
                    <a:pt x="2106" y="2127"/>
                  </a:lnTo>
                  <a:lnTo>
                    <a:pt x="2126" y="1955"/>
                  </a:lnTo>
                  <a:lnTo>
                    <a:pt x="2126" y="1772"/>
                  </a:lnTo>
                  <a:lnTo>
                    <a:pt x="2126" y="1590"/>
                  </a:lnTo>
                  <a:lnTo>
                    <a:pt x="2106" y="1418"/>
                  </a:lnTo>
                  <a:lnTo>
                    <a:pt x="2076" y="1246"/>
                  </a:lnTo>
                  <a:lnTo>
                    <a:pt x="2045" y="1084"/>
                  </a:lnTo>
                  <a:lnTo>
                    <a:pt x="1995" y="932"/>
                  </a:lnTo>
                  <a:lnTo>
                    <a:pt x="1944" y="780"/>
                  </a:lnTo>
                  <a:lnTo>
                    <a:pt x="1883" y="649"/>
                  </a:lnTo>
                  <a:lnTo>
                    <a:pt x="1813" y="517"/>
                  </a:lnTo>
                  <a:lnTo>
                    <a:pt x="1742" y="406"/>
                  </a:lnTo>
                  <a:lnTo>
                    <a:pt x="1661" y="305"/>
                  </a:lnTo>
                  <a:lnTo>
                    <a:pt x="1570" y="213"/>
                  </a:lnTo>
                  <a:lnTo>
                    <a:pt x="1479" y="143"/>
                  </a:lnTo>
                  <a:lnTo>
                    <a:pt x="1377" y="82"/>
                  </a:lnTo>
                  <a:lnTo>
                    <a:pt x="1276" y="41"/>
                  </a:lnTo>
                  <a:lnTo>
                    <a:pt x="1175" y="11"/>
                  </a:lnTo>
                  <a:lnTo>
                    <a:pt x="1064"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74;p15">
              <a:extLst>
                <a:ext uri="{FF2B5EF4-FFF2-40B4-BE49-F238E27FC236}">
                  <a16:creationId xmlns:a16="http://schemas.microsoft.com/office/drawing/2014/main" id="{E7E08308-E06C-BA95-1499-620E0683C2EE}"/>
                </a:ext>
              </a:extLst>
            </p:cNvPr>
            <p:cNvSpPr/>
            <p:nvPr/>
          </p:nvSpPr>
          <p:spPr>
            <a:xfrm>
              <a:off x="1822475" y="2089575"/>
              <a:ext cx="100225" cy="30650"/>
            </a:xfrm>
            <a:custGeom>
              <a:avLst/>
              <a:gdLst/>
              <a:ahLst/>
              <a:cxnLst/>
              <a:rect l="l" t="t" r="r" b="b"/>
              <a:pathLst>
                <a:path w="4009" h="1226" extrusionOk="0">
                  <a:moveTo>
                    <a:pt x="1893" y="1"/>
                  </a:moveTo>
                  <a:lnTo>
                    <a:pt x="1620" y="11"/>
                  </a:lnTo>
                  <a:lnTo>
                    <a:pt x="1347" y="31"/>
                  </a:lnTo>
                  <a:lnTo>
                    <a:pt x="1073" y="72"/>
                  </a:lnTo>
                  <a:lnTo>
                    <a:pt x="820" y="133"/>
                  </a:lnTo>
                  <a:lnTo>
                    <a:pt x="567" y="193"/>
                  </a:lnTo>
                  <a:lnTo>
                    <a:pt x="334" y="274"/>
                  </a:lnTo>
                  <a:lnTo>
                    <a:pt x="122" y="355"/>
                  </a:lnTo>
                  <a:lnTo>
                    <a:pt x="81" y="386"/>
                  </a:lnTo>
                  <a:lnTo>
                    <a:pt x="51" y="416"/>
                  </a:lnTo>
                  <a:lnTo>
                    <a:pt x="31" y="446"/>
                  </a:lnTo>
                  <a:lnTo>
                    <a:pt x="10" y="487"/>
                  </a:lnTo>
                  <a:lnTo>
                    <a:pt x="0" y="527"/>
                  </a:lnTo>
                  <a:lnTo>
                    <a:pt x="10" y="568"/>
                  </a:lnTo>
                  <a:lnTo>
                    <a:pt x="10" y="608"/>
                  </a:lnTo>
                  <a:lnTo>
                    <a:pt x="31" y="659"/>
                  </a:lnTo>
                  <a:lnTo>
                    <a:pt x="51" y="689"/>
                  </a:lnTo>
                  <a:lnTo>
                    <a:pt x="71" y="730"/>
                  </a:lnTo>
                  <a:lnTo>
                    <a:pt x="101" y="760"/>
                  </a:lnTo>
                  <a:lnTo>
                    <a:pt x="132" y="780"/>
                  </a:lnTo>
                  <a:lnTo>
                    <a:pt x="172" y="801"/>
                  </a:lnTo>
                  <a:lnTo>
                    <a:pt x="213" y="811"/>
                  </a:lnTo>
                  <a:lnTo>
                    <a:pt x="263" y="811"/>
                  </a:lnTo>
                  <a:lnTo>
                    <a:pt x="304" y="791"/>
                  </a:lnTo>
                  <a:lnTo>
                    <a:pt x="537" y="710"/>
                  </a:lnTo>
                  <a:lnTo>
                    <a:pt x="770" y="649"/>
                  </a:lnTo>
                  <a:lnTo>
                    <a:pt x="1002" y="598"/>
                  </a:lnTo>
                  <a:lnTo>
                    <a:pt x="1235" y="558"/>
                  </a:lnTo>
                  <a:lnTo>
                    <a:pt x="1478" y="537"/>
                  </a:lnTo>
                  <a:lnTo>
                    <a:pt x="1711" y="537"/>
                  </a:lnTo>
                  <a:lnTo>
                    <a:pt x="1954" y="558"/>
                  </a:lnTo>
                  <a:lnTo>
                    <a:pt x="2197" y="598"/>
                  </a:lnTo>
                  <a:lnTo>
                    <a:pt x="2399" y="649"/>
                  </a:lnTo>
                  <a:lnTo>
                    <a:pt x="2592" y="720"/>
                  </a:lnTo>
                  <a:lnTo>
                    <a:pt x="2784" y="801"/>
                  </a:lnTo>
                  <a:lnTo>
                    <a:pt x="2966" y="882"/>
                  </a:lnTo>
                  <a:lnTo>
                    <a:pt x="3320" y="1064"/>
                  </a:lnTo>
                  <a:lnTo>
                    <a:pt x="3513" y="1155"/>
                  </a:lnTo>
                  <a:lnTo>
                    <a:pt x="3705" y="1226"/>
                  </a:lnTo>
                  <a:lnTo>
                    <a:pt x="3776" y="1226"/>
                  </a:lnTo>
                  <a:lnTo>
                    <a:pt x="3847" y="1216"/>
                  </a:lnTo>
                  <a:lnTo>
                    <a:pt x="3908" y="1185"/>
                  </a:lnTo>
                  <a:lnTo>
                    <a:pt x="3958" y="1135"/>
                  </a:lnTo>
                  <a:lnTo>
                    <a:pt x="3989" y="1074"/>
                  </a:lnTo>
                  <a:lnTo>
                    <a:pt x="4009" y="1003"/>
                  </a:lnTo>
                  <a:lnTo>
                    <a:pt x="4009" y="973"/>
                  </a:lnTo>
                  <a:lnTo>
                    <a:pt x="3999" y="932"/>
                  </a:lnTo>
                  <a:lnTo>
                    <a:pt x="3989" y="902"/>
                  </a:lnTo>
                  <a:lnTo>
                    <a:pt x="3968" y="872"/>
                  </a:lnTo>
                  <a:lnTo>
                    <a:pt x="3897" y="770"/>
                  </a:lnTo>
                  <a:lnTo>
                    <a:pt x="3816" y="669"/>
                  </a:lnTo>
                  <a:lnTo>
                    <a:pt x="3725" y="588"/>
                  </a:lnTo>
                  <a:lnTo>
                    <a:pt x="3624" y="507"/>
                  </a:lnTo>
                  <a:lnTo>
                    <a:pt x="3523" y="426"/>
                  </a:lnTo>
                  <a:lnTo>
                    <a:pt x="3422" y="365"/>
                  </a:lnTo>
                  <a:lnTo>
                    <a:pt x="3310" y="305"/>
                  </a:lnTo>
                  <a:lnTo>
                    <a:pt x="3199" y="244"/>
                  </a:lnTo>
                  <a:lnTo>
                    <a:pt x="3078" y="193"/>
                  </a:lnTo>
                  <a:lnTo>
                    <a:pt x="2956" y="153"/>
                  </a:lnTo>
                  <a:lnTo>
                    <a:pt x="2824" y="122"/>
                  </a:lnTo>
                  <a:lnTo>
                    <a:pt x="2703" y="82"/>
                  </a:lnTo>
                  <a:lnTo>
                    <a:pt x="2440" y="41"/>
                  </a:lnTo>
                  <a:lnTo>
                    <a:pt x="2166" y="11"/>
                  </a:lnTo>
                  <a:lnTo>
                    <a:pt x="1893"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75;p15">
              <a:extLst>
                <a:ext uri="{FF2B5EF4-FFF2-40B4-BE49-F238E27FC236}">
                  <a16:creationId xmlns:a16="http://schemas.microsoft.com/office/drawing/2014/main" id="{ADF3AE51-7BE3-9BDD-A16F-3422E60D66D8}"/>
                </a:ext>
              </a:extLst>
            </p:cNvPr>
            <p:cNvSpPr/>
            <p:nvPr/>
          </p:nvSpPr>
          <p:spPr>
            <a:xfrm>
              <a:off x="1524600" y="2089575"/>
              <a:ext cx="100250" cy="30650"/>
            </a:xfrm>
            <a:custGeom>
              <a:avLst/>
              <a:gdLst/>
              <a:ahLst/>
              <a:cxnLst/>
              <a:rect l="l" t="t" r="r" b="b"/>
              <a:pathLst>
                <a:path w="4010" h="1226" extrusionOk="0">
                  <a:moveTo>
                    <a:pt x="2127" y="1"/>
                  </a:moveTo>
                  <a:lnTo>
                    <a:pt x="1853" y="11"/>
                  </a:lnTo>
                  <a:lnTo>
                    <a:pt x="1580" y="41"/>
                  </a:lnTo>
                  <a:lnTo>
                    <a:pt x="1317" y="82"/>
                  </a:lnTo>
                  <a:lnTo>
                    <a:pt x="1185" y="122"/>
                  </a:lnTo>
                  <a:lnTo>
                    <a:pt x="1064" y="153"/>
                  </a:lnTo>
                  <a:lnTo>
                    <a:pt x="942" y="193"/>
                  </a:lnTo>
                  <a:lnTo>
                    <a:pt x="821" y="244"/>
                  </a:lnTo>
                  <a:lnTo>
                    <a:pt x="699" y="305"/>
                  </a:lnTo>
                  <a:lnTo>
                    <a:pt x="598" y="365"/>
                  </a:lnTo>
                  <a:lnTo>
                    <a:pt x="487" y="426"/>
                  </a:lnTo>
                  <a:lnTo>
                    <a:pt x="386" y="507"/>
                  </a:lnTo>
                  <a:lnTo>
                    <a:pt x="295" y="588"/>
                  </a:lnTo>
                  <a:lnTo>
                    <a:pt x="203" y="669"/>
                  </a:lnTo>
                  <a:lnTo>
                    <a:pt x="122" y="770"/>
                  </a:lnTo>
                  <a:lnTo>
                    <a:pt x="41" y="872"/>
                  </a:lnTo>
                  <a:lnTo>
                    <a:pt x="21" y="902"/>
                  </a:lnTo>
                  <a:lnTo>
                    <a:pt x="11" y="932"/>
                  </a:lnTo>
                  <a:lnTo>
                    <a:pt x="1" y="973"/>
                  </a:lnTo>
                  <a:lnTo>
                    <a:pt x="1" y="1003"/>
                  </a:lnTo>
                  <a:lnTo>
                    <a:pt x="21" y="1074"/>
                  </a:lnTo>
                  <a:lnTo>
                    <a:pt x="62" y="1135"/>
                  </a:lnTo>
                  <a:lnTo>
                    <a:pt x="112" y="1185"/>
                  </a:lnTo>
                  <a:lnTo>
                    <a:pt x="173" y="1216"/>
                  </a:lnTo>
                  <a:lnTo>
                    <a:pt x="244" y="1226"/>
                  </a:lnTo>
                  <a:lnTo>
                    <a:pt x="315" y="1226"/>
                  </a:lnTo>
                  <a:lnTo>
                    <a:pt x="507" y="1155"/>
                  </a:lnTo>
                  <a:lnTo>
                    <a:pt x="689" y="1064"/>
                  </a:lnTo>
                  <a:lnTo>
                    <a:pt x="1054" y="882"/>
                  </a:lnTo>
                  <a:lnTo>
                    <a:pt x="1236" y="801"/>
                  </a:lnTo>
                  <a:lnTo>
                    <a:pt x="1418" y="720"/>
                  </a:lnTo>
                  <a:lnTo>
                    <a:pt x="1610" y="649"/>
                  </a:lnTo>
                  <a:lnTo>
                    <a:pt x="1823" y="598"/>
                  </a:lnTo>
                  <a:lnTo>
                    <a:pt x="2066" y="558"/>
                  </a:lnTo>
                  <a:lnTo>
                    <a:pt x="2299" y="537"/>
                  </a:lnTo>
                  <a:lnTo>
                    <a:pt x="2542" y="537"/>
                  </a:lnTo>
                  <a:lnTo>
                    <a:pt x="2775" y="558"/>
                  </a:lnTo>
                  <a:lnTo>
                    <a:pt x="3018" y="598"/>
                  </a:lnTo>
                  <a:lnTo>
                    <a:pt x="3250" y="649"/>
                  </a:lnTo>
                  <a:lnTo>
                    <a:pt x="3483" y="710"/>
                  </a:lnTo>
                  <a:lnTo>
                    <a:pt x="3706" y="791"/>
                  </a:lnTo>
                  <a:lnTo>
                    <a:pt x="3756" y="811"/>
                  </a:lnTo>
                  <a:lnTo>
                    <a:pt x="3797" y="811"/>
                  </a:lnTo>
                  <a:lnTo>
                    <a:pt x="3837" y="801"/>
                  </a:lnTo>
                  <a:lnTo>
                    <a:pt x="3878" y="780"/>
                  </a:lnTo>
                  <a:lnTo>
                    <a:pt x="3908" y="760"/>
                  </a:lnTo>
                  <a:lnTo>
                    <a:pt x="3939" y="730"/>
                  </a:lnTo>
                  <a:lnTo>
                    <a:pt x="3969" y="689"/>
                  </a:lnTo>
                  <a:lnTo>
                    <a:pt x="3989" y="659"/>
                  </a:lnTo>
                  <a:lnTo>
                    <a:pt x="3999" y="608"/>
                  </a:lnTo>
                  <a:lnTo>
                    <a:pt x="4010" y="568"/>
                  </a:lnTo>
                  <a:lnTo>
                    <a:pt x="4010" y="527"/>
                  </a:lnTo>
                  <a:lnTo>
                    <a:pt x="3999" y="487"/>
                  </a:lnTo>
                  <a:lnTo>
                    <a:pt x="3989" y="446"/>
                  </a:lnTo>
                  <a:lnTo>
                    <a:pt x="3969" y="416"/>
                  </a:lnTo>
                  <a:lnTo>
                    <a:pt x="3929" y="386"/>
                  </a:lnTo>
                  <a:lnTo>
                    <a:pt x="3888" y="355"/>
                  </a:lnTo>
                  <a:lnTo>
                    <a:pt x="3675" y="274"/>
                  </a:lnTo>
                  <a:lnTo>
                    <a:pt x="3443" y="193"/>
                  </a:lnTo>
                  <a:lnTo>
                    <a:pt x="3200" y="133"/>
                  </a:lnTo>
                  <a:lnTo>
                    <a:pt x="2937" y="72"/>
                  </a:lnTo>
                  <a:lnTo>
                    <a:pt x="2673" y="31"/>
                  </a:lnTo>
                  <a:lnTo>
                    <a:pt x="2400" y="11"/>
                  </a:lnTo>
                  <a:lnTo>
                    <a:pt x="2127"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76;p15">
              <a:extLst>
                <a:ext uri="{FF2B5EF4-FFF2-40B4-BE49-F238E27FC236}">
                  <a16:creationId xmlns:a16="http://schemas.microsoft.com/office/drawing/2014/main" id="{89BA2DAB-D0A8-31F4-46FD-03CCBB420592}"/>
                </a:ext>
              </a:extLst>
            </p:cNvPr>
            <p:cNvSpPr/>
            <p:nvPr/>
          </p:nvSpPr>
          <p:spPr>
            <a:xfrm>
              <a:off x="1674175" y="2136650"/>
              <a:ext cx="52650" cy="220950"/>
            </a:xfrm>
            <a:custGeom>
              <a:avLst/>
              <a:gdLst/>
              <a:ahLst/>
              <a:cxnLst/>
              <a:rect l="l" t="t" r="r" b="b"/>
              <a:pathLst>
                <a:path w="2106" h="8838" extrusionOk="0">
                  <a:moveTo>
                    <a:pt x="1974" y="1"/>
                  </a:moveTo>
                  <a:lnTo>
                    <a:pt x="1974" y="11"/>
                  </a:lnTo>
                  <a:lnTo>
                    <a:pt x="1954" y="507"/>
                  </a:lnTo>
                  <a:lnTo>
                    <a:pt x="1924" y="1003"/>
                  </a:lnTo>
                  <a:lnTo>
                    <a:pt x="1883" y="1499"/>
                  </a:lnTo>
                  <a:lnTo>
                    <a:pt x="1822" y="1995"/>
                  </a:lnTo>
                  <a:lnTo>
                    <a:pt x="1752" y="2481"/>
                  </a:lnTo>
                  <a:lnTo>
                    <a:pt x="1661" y="2977"/>
                  </a:lnTo>
                  <a:lnTo>
                    <a:pt x="1559" y="3463"/>
                  </a:lnTo>
                  <a:lnTo>
                    <a:pt x="1438" y="3938"/>
                  </a:lnTo>
                  <a:lnTo>
                    <a:pt x="1367" y="4212"/>
                  </a:lnTo>
                  <a:lnTo>
                    <a:pt x="1286" y="4475"/>
                  </a:lnTo>
                  <a:lnTo>
                    <a:pt x="1205" y="4748"/>
                  </a:lnTo>
                  <a:lnTo>
                    <a:pt x="1104" y="5011"/>
                  </a:lnTo>
                  <a:lnTo>
                    <a:pt x="1013" y="5275"/>
                  </a:lnTo>
                  <a:lnTo>
                    <a:pt x="901" y="5538"/>
                  </a:lnTo>
                  <a:lnTo>
                    <a:pt x="790" y="5791"/>
                  </a:lnTo>
                  <a:lnTo>
                    <a:pt x="679" y="6044"/>
                  </a:lnTo>
                  <a:lnTo>
                    <a:pt x="608" y="6176"/>
                  </a:lnTo>
                  <a:lnTo>
                    <a:pt x="517" y="6317"/>
                  </a:lnTo>
                  <a:lnTo>
                    <a:pt x="294" y="6661"/>
                  </a:lnTo>
                  <a:lnTo>
                    <a:pt x="193" y="6844"/>
                  </a:lnTo>
                  <a:lnTo>
                    <a:pt x="102" y="7016"/>
                  </a:lnTo>
                  <a:lnTo>
                    <a:pt x="31" y="7178"/>
                  </a:lnTo>
                  <a:lnTo>
                    <a:pt x="11" y="7249"/>
                  </a:lnTo>
                  <a:lnTo>
                    <a:pt x="0" y="7319"/>
                  </a:lnTo>
                  <a:lnTo>
                    <a:pt x="0" y="7411"/>
                  </a:lnTo>
                  <a:lnTo>
                    <a:pt x="0" y="7491"/>
                  </a:lnTo>
                  <a:lnTo>
                    <a:pt x="11" y="7572"/>
                  </a:lnTo>
                  <a:lnTo>
                    <a:pt x="21" y="7643"/>
                  </a:lnTo>
                  <a:lnTo>
                    <a:pt x="41" y="7724"/>
                  </a:lnTo>
                  <a:lnTo>
                    <a:pt x="71" y="7785"/>
                  </a:lnTo>
                  <a:lnTo>
                    <a:pt x="112" y="7856"/>
                  </a:lnTo>
                  <a:lnTo>
                    <a:pt x="142" y="7917"/>
                  </a:lnTo>
                  <a:lnTo>
                    <a:pt x="243" y="8038"/>
                  </a:lnTo>
                  <a:lnTo>
                    <a:pt x="345" y="8139"/>
                  </a:lnTo>
                  <a:lnTo>
                    <a:pt x="476" y="8241"/>
                  </a:lnTo>
                  <a:lnTo>
                    <a:pt x="608" y="8332"/>
                  </a:lnTo>
                  <a:lnTo>
                    <a:pt x="760" y="8413"/>
                  </a:lnTo>
                  <a:lnTo>
                    <a:pt x="911" y="8484"/>
                  </a:lnTo>
                  <a:lnTo>
                    <a:pt x="1073" y="8554"/>
                  </a:lnTo>
                  <a:lnTo>
                    <a:pt x="1235" y="8615"/>
                  </a:lnTo>
                  <a:lnTo>
                    <a:pt x="1863" y="8838"/>
                  </a:lnTo>
                  <a:lnTo>
                    <a:pt x="1893" y="8838"/>
                  </a:lnTo>
                  <a:lnTo>
                    <a:pt x="1924" y="8828"/>
                  </a:lnTo>
                  <a:lnTo>
                    <a:pt x="1944" y="8807"/>
                  </a:lnTo>
                  <a:lnTo>
                    <a:pt x="1954" y="8787"/>
                  </a:lnTo>
                  <a:lnTo>
                    <a:pt x="1964" y="8757"/>
                  </a:lnTo>
                  <a:lnTo>
                    <a:pt x="1964" y="8726"/>
                  </a:lnTo>
                  <a:lnTo>
                    <a:pt x="1954" y="8696"/>
                  </a:lnTo>
                  <a:lnTo>
                    <a:pt x="1924" y="8676"/>
                  </a:lnTo>
                  <a:lnTo>
                    <a:pt x="1671" y="8554"/>
                  </a:lnTo>
                  <a:lnTo>
                    <a:pt x="1397" y="8433"/>
                  </a:lnTo>
                  <a:lnTo>
                    <a:pt x="1266" y="8362"/>
                  </a:lnTo>
                  <a:lnTo>
                    <a:pt x="1134" y="8291"/>
                  </a:lnTo>
                  <a:lnTo>
                    <a:pt x="1023" y="8210"/>
                  </a:lnTo>
                  <a:lnTo>
                    <a:pt x="922" y="8119"/>
                  </a:lnTo>
                  <a:lnTo>
                    <a:pt x="790" y="7977"/>
                  </a:lnTo>
                  <a:lnTo>
                    <a:pt x="689" y="7856"/>
                  </a:lnTo>
                  <a:lnTo>
                    <a:pt x="608" y="7734"/>
                  </a:lnTo>
                  <a:lnTo>
                    <a:pt x="547" y="7633"/>
                  </a:lnTo>
                  <a:lnTo>
                    <a:pt x="507" y="7532"/>
                  </a:lnTo>
                  <a:lnTo>
                    <a:pt x="476" y="7441"/>
                  </a:lnTo>
                  <a:lnTo>
                    <a:pt x="476" y="7350"/>
                  </a:lnTo>
                  <a:lnTo>
                    <a:pt x="486" y="7259"/>
                  </a:lnTo>
                  <a:lnTo>
                    <a:pt x="507" y="7178"/>
                  </a:lnTo>
                  <a:lnTo>
                    <a:pt x="537" y="7097"/>
                  </a:lnTo>
                  <a:lnTo>
                    <a:pt x="628" y="6915"/>
                  </a:lnTo>
                  <a:lnTo>
                    <a:pt x="750" y="6722"/>
                  </a:lnTo>
                  <a:lnTo>
                    <a:pt x="871" y="6489"/>
                  </a:lnTo>
                  <a:lnTo>
                    <a:pt x="1094" y="6034"/>
                  </a:lnTo>
                  <a:lnTo>
                    <a:pt x="1296" y="5558"/>
                  </a:lnTo>
                  <a:lnTo>
                    <a:pt x="1478" y="5082"/>
                  </a:lnTo>
                  <a:lnTo>
                    <a:pt x="1650" y="4596"/>
                  </a:lnTo>
                  <a:lnTo>
                    <a:pt x="1731" y="4303"/>
                  </a:lnTo>
                  <a:lnTo>
                    <a:pt x="1802" y="4019"/>
                  </a:lnTo>
                  <a:lnTo>
                    <a:pt x="1873" y="3736"/>
                  </a:lnTo>
                  <a:lnTo>
                    <a:pt x="1934" y="3453"/>
                  </a:lnTo>
                  <a:lnTo>
                    <a:pt x="1984" y="3169"/>
                  </a:lnTo>
                  <a:lnTo>
                    <a:pt x="2025" y="2886"/>
                  </a:lnTo>
                  <a:lnTo>
                    <a:pt x="2055" y="2612"/>
                  </a:lnTo>
                  <a:lnTo>
                    <a:pt x="2076" y="2329"/>
                  </a:lnTo>
                  <a:lnTo>
                    <a:pt x="2096" y="2046"/>
                  </a:lnTo>
                  <a:lnTo>
                    <a:pt x="2106" y="1752"/>
                  </a:lnTo>
                  <a:lnTo>
                    <a:pt x="2106" y="1469"/>
                  </a:lnTo>
                  <a:lnTo>
                    <a:pt x="2096" y="1185"/>
                  </a:lnTo>
                  <a:lnTo>
                    <a:pt x="2086" y="892"/>
                  </a:lnTo>
                  <a:lnTo>
                    <a:pt x="2065" y="598"/>
                  </a:lnTo>
                  <a:lnTo>
                    <a:pt x="2035" y="304"/>
                  </a:lnTo>
                  <a:lnTo>
                    <a:pt x="2005" y="11"/>
                  </a:lnTo>
                  <a:lnTo>
                    <a:pt x="2005"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7;p15">
              <a:extLst>
                <a:ext uri="{FF2B5EF4-FFF2-40B4-BE49-F238E27FC236}">
                  <a16:creationId xmlns:a16="http://schemas.microsoft.com/office/drawing/2014/main" id="{BEFCBBBF-623D-467C-D3F1-C402971FD84E}"/>
                </a:ext>
              </a:extLst>
            </p:cNvPr>
            <p:cNvSpPr/>
            <p:nvPr/>
          </p:nvSpPr>
          <p:spPr>
            <a:xfrm>
              <a:off x="1652400" y="2402625"/>
              <a:ext cx="125300" cy="53175"/>
            </a:xfrm>
            <a:custGeom>
              <a:avLst/>
              <a:gdLst/>
              <a:ahLst/>
              <a:cxnLst/>
              <a:rect l="l" t="t" r="r" b="b"/>
              <a:pathLst>
                <a:path w="5012" h="2127" extrusionOk="0">
                  <a:moveTo>
                    <a:pt x="2501" y="1"/>
                  </a:moveTo>
                  <a:lnTo>
                    <a:pt x="2036" y="11"/>
                  </a:lnTo>
                  <a:lnTo>
                    <a:pt x="1580" y="31"/>
                  </a:lnTo>
                  <a:lnTo>
                    <a:pt x="1165" y="61"/>
                  </a:lnTo>
                  <a:lnTo>
                    <a:pt x="780" y="112"/>
                  </a:lnTo>
                  <a:lnTo>
                    <a:pt x="608" y="142"/>
                  </a:lnTo>
                  <a:lnTo>
                    <a:pt x="456" y="173"/>
                  </a:lnTo>
                  <a:lnTo>
                    <a:pt x="325" y="213"/>
                  </a:lnTo>
                  <a:lnTo>
                    <a:pt x="213" y="244"/>
                  </a:lnTo>
                  <a:lnTo>
                    <a:pt x="122" y="294"/>
                  </a:lnTo>
                  <a:lnTo>
                    <a:pt x="52" y="335"/>
                  </a:lnTo>
                  <a:lnTo>
                    <a:pt x="11" y="385"/>
                  </a:lnTo>
                  <a:lnTo>
                    <a:pt x="1" y="416"/>
                  </a:lnTo>
                  <a:lnTo>
                    <a:pt x="1" y="436"/>
                  </a:lnTo>
                  <a:lnTo>
                    <a:pt x="1" y="497"/>
                  </a:lnTo>
                  <a:lnTo>
                    <a:pt x="11" y="547"/>
                  </a:lnTo>
                  <a:lnTo>
                    <a:pt x="52" y="679"/>
                  </a:lnTo>
                  <a:lnTo>
                    <a:pt x="112" y="810"/>
                  </a:lnTo>
                  <a:lnTo>
                    <a:pt x="193" y="942"/>
                  </a:lnTo>
                  <a:lnTo>
                    <a:pt x="305" y="1084"/>
                  </a:lnTo>
                  <a:lnTo>
                    <a:pt x="426" y="1225"/>
                  </a:lnTo>
                  <a:lnTo>
                    <a:pt x="568" y="1367"/>
                  </a:lnTo>
                  <a:lnTo>
                    <a:pt x="730" y="1499"/>
                  </a:lnTo>
                  <a:lnTo>
                    <a:pt x="912" y="1630"/>
                  </a:lnTo>
                  <a:lnTo>
                    <a:pt x="1104" y="1742"/>
                  </a:lnTo>
                  <a:lnTo>
                    <a:pt x="1307" y="1853"/>
                  </a:lnTo>
                  <a:lnTo>
                    <a:pt x="1529" y="1944"/>
                  </a:lnTo>
                  <a:lnTo>
                    <a:pt x="1762" y="2025"/>
                  </a:lnTo>
                  <a:lnTo>
                    <a:pt x="1995" y="2076"/>
                  </a:lnTo>
                  <a:lnTo>
                    <a:pt x="2248" y="2116"/>
                  </a:lnTo>
                  <a:lnTo>
                    <a:pt x="2380" y="2126"/>
                  </a:lnTo>
                  <a:lnTo>
                    <a:pt x="2633" y="2126"/>
                  </a:lnTo>
                  <a:lnTo>
                    <a:pt x="2764" y="2116"/>
                  </a:lnTo>
                  <a:lnTo>
                    <a:pt x="3007" y="2076"/>
                  </a:lnTo>
                  <a:lnTo>
                    <a:pt x="3250" y="2025"/>
                  </a:lnTo>
                  <a:lnTo>
                    <a:pt x="3483" y="1944"/>
                  </a:lnTo>
                  <a:lnTo>
                    <a:pt x="3696" y="1853"/>
                  </a:lnTo>
                  <a:lnTo>
                    <a:pt x="3908" y="1742"/>
                  </a:lnTo>
                  <a:lnTo>
                    <a:pt x="4101" y="1630"/>
                  </a:lnTo>
                  <a:lnTo>
                    <a:pt x="4273" y="1499"/>
                  </a:lnTo>
                  <a:lnTo>
                    <a:pt x="4435" y="1367"/>
                  </a:lnTo>
                  <a:lnTo>
                    <a:pt x="4586" y="1225"/>
                  </a:lnTo>
                  <a:lnTo>
                    <a:pt x="4708" y="1084"/>
                  </a:lnTo>
                  <a:lnTo>
                    <a:pt x="4819" y="942"/>
                  </a:lnTo>
                  <a:lnTo>
                    <a:pt x="4900" y="810"/>
                  </a:lnTo>
                  <a:lnTo>
                    <a:pt x="4961" y="679"/>
                  </a:lnTo>
                  <a:lnTo>
                    <a:pt x="5001" y="547"/>
                  </a:lnTo>
                  <a:lnTo>
                    <a:pt x="5012" y="497"/>
                  </a:lnTo>
                  <a:lnTo>
                    <a:pt x="5012" y="436"/>
                  </a:lnTo>
                  <a:lnTo>
                    <a:pt x="5012" y="416"/>
                  </a:lnTo>
                  <a:lnTo>
                    <a:pt x="5001" y="385"/>
                  </a:lnTo>
                  <a:lnTo>
                    <a:pt x="4951" y="335"/>
                  </a:lnTo>
                  <a:lnTo>
                    <a:pt x="4890" y="294"/>
                  </a:lnTo>
                  <a:lnTo>
                    <a:pt x="4799" y="244"/>
                  </a:lnTo>
                  <a:lnTo>
                    <a:pt x="4688" y="213"/>
                  </a:lnTo>
                  <a:lnTo>
                    <a:pt x="4546" y="173"/>
                  </a:lnTo>
                  <a:lnTo>
                    <a:pt x="4394" y="142"/>
                  </a:lnTo>
                  <a:lnTo>
                    <a:pt x="4232" y="112"/>
                  </a:lnTo>
                  <a:lnTo>
                    <a:pt x="3847" y="61"/>
                  </a:lnTo>
                  <a:lnTo>
                    <a:pt x="3422" y="31"/>
                  </a:lnTo>
                  <a:lnTo>
                    <a:pt x="2977" y="11"/>
                  </a:lnTo>
                  <a:lnTo>
                    <a:pt x="2501"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83;p15">
              <a:extLst>
                <a:ext uri="{FF2B5EF4-FFF2-40B4-BE49-F238E27FC236}">
                  <a16:creationId xmlns:a16="http://schemas.microsoft.com/office/drawing/2014/main" id="{81482D26-340F-C89F-195B-34A9722C4E22}"/>
                </a:ext>
              </a:extLst>
            </p:cNvPr>
            <p:cNvSpPr/>
            <p:nvPr/>
          </p:nvSpPr>
          <p:spPr>
            <a:xfrm>
              <a:off x="2109700" y="2090850"/>
              <a:ext cx="155650" cy="297125"/>
            </a:xfrm>
            <a:custGeom>
              <a:avLst/>
              <a:gdLst/>
              <a:ahLst/>
              <a:cxnLst/>
              <a:rect l="l" t="t" r="r" b="b"/>
              <a:pathLst>
                <a:path w="6226" h="11885" extrusionOk="0">
                  <a:moveTo>
                    <a:pt x="2997" y="1"/>
                  </a:moveTo>
                  <a:lnTo>
                    <a:pt x="2835" y="11"/>
                  </a:lnTo>
                  <a:lnTo>
                    <a:pt x="2673" y="31"/>
                  </a:lnTo>
                  <a:lnTo>
                    <a:pt x="2511" y="61"/>
                  </a:lnTo>
                  <a:lnTo>
                    <a:pt x="2349" y="102"/>
                  </a:lnTo>
                  <a:lnTo>
                    <a:pt x="2177" y="142"/>
                  </a:lnTo>
                  <a:lnTo>
                    <a:pt x="2055" y="193"/>
                  </a:lnTo>
                  <a:lnTo>
                    <a:pt x="1934" y="254"/>
                  </a:lnTo>
                  <a:lnTo>
                    <a:pt x="1812" y="325"/>
                  </a:lnTo>
                  <a:lnTo>
                    <a:pt x="1701" y="406"/>
                  </a:lnTo>
                  <a:lnTo>
                    <a:pt x="1590" y="497"/>
                  </a:lnTo>
                  <a:lnTo>
                    <a:pt x="1488" y="598"/>
                  </a:lnTo>
                  <a:lnTo>
                    <a:pt x="1387" y="709"/>
                  </a:lnTo>
                  <a:lnTo>
                    <a:pt x="1296" y="831"/>
                  </a:lnTo>
                  <a:lnTo>
                    <a:pt x="1205" y="962"/>
                  </a:lnTo>
                  <a:lnTo>
                    <a:pt x="1114" y="1104"/>
                  </a:lnTo>
                  <a:lnTo>
                    <a:pt x="1033" y="1256"/>
                  </a:lnTo>
                  <a:lnTo>
                    <a:pt x="952" y="1408"/>
                  </a:lnTo>
                  <a:lnTo>
                    <a:pt x="881" y="1570"/>
                  </a:lnTo>
                  <a:lnTo>
                    <a:pt x="800" y="1742"/>
                  </a:lnTo>
                  <a:lnTo>
                    <a:pt x="668" y="2106"/>
                  </a:lnTo>
                  <a:lnTo>
                    <a:pt x="547" y="2501"/>
                  </a:lnTo>
                  <a:lnTo>
                    <a:pt x="446" y="2906"/>
                  </a:lnTo>
                  <a:lnTo>
                    <a:pt x="355" y="3341"/>
                  </a:lnTo>
                  <a:lnTo>
                    <a:pt x="274" y="3786"/>
                  </a:lnTo>
                  <a:lnTo>
                    <a:pt x="203" y="4252"/>
                  </a:lnTo>
                  <a:lnTo>
                    <a:pt x="142" y="4728"/>
                  </a:lnTo>
                  <a:lnTo>
                    <a:pt x="102" y="5204"/>
                  </a:lnTo>
                  <a:lnTo>
                    <a:pt x="61" y="5689"/>
                  </a:lnTo>
                  <a:lnTo>
                    <a:pt x="31" y="6185"/>
                  </a:lnTo>
                  <a:lnTo>
                    <a:pt x="11" y="6671"/>
                  </a:lnTo>
                  <a:lnTo>
                    <a:pt x="0" y="7157"/>
                  </a:lnTo>
                  <a:lnTo>
                    <a:pt x="0" y="7643"/>
                  </a:lnTo>
                  <a:lnTo>
                    <a:pt x="0" y="8109"/>
                  </a:lnTo>
                  <a:lnTo>
                    <a:pt x="11" y="8564"/>
                  </a:lnTo>
                  <a:lnTo>
                    <a:pt x="31" y="9010"/>
                  </a:lnTo>
                  <a:lnTo>
                    <a:pt x="51" y="9445"/>
                  </a:lnTo>
                  <a:lnTo>
                    <a:pt x="112" y="10235"/>
                  </a:lnTo>
                  <a:lnTo>
                    <a:pt x="142" y="10589"/>
                  </a:lnTo>
                  <a:lnTo>
                    <a:pt x="183" y="10913"/>
                  </a:lnTo>
                  <a:lnTo>
                    <a:pt x="223" y="11216"/>
                  </a:lnTo>
                  <a:lnTo>
                    <a:pt x="264" y="11480"/>
                  </a:lnTo>
                  <a:lnTo>
                    <a:pt x="304" y="11702"/>
                  </a:lnTo>
                  <a:lnTo>
                    <a:pt x="345" y="11884"/>
                  </a:lnTo>
                  <a:lnTo>
                    <a:pt x="891" y="11449"/>
                  </a:lnTo>
                  <a:lnTo>
                    <a:pt x="1448" y="11004"/>
                  </a:lnTo>
                  <a:lnTo>
                    <a:pt x="2015" y="10528"/>
                  </a:lnTo>
                  <a:lnTo>
                    <a:pt x="2582" y="10042"/>
                  </a:lnTo>
                  <a:lnTo>
                    <a:pt x="2865" y="9789"/>
                  </a:lnTo>
                  <a:lnTo>
                    <a:pt x="3138" y="9526"/>
                  </a:lnTo>
                  <a:lnTo>
                    <a:pt x="3412" y="9263"/>
                  </a:lnTo>
                  <a:lnTo>
                    <a:pt x="3675" y="9000"/>
                  </a:lnTo>
                  <a:lnTo>
                    <a:pt x="3938" y="8726"/>
                  </a:lnTo>
                  <a:lnTo>
                    <a:pt x="4181" y="8443"/>
                  </a:lnTo>
                  <a:lnTo>
                    <a:pt x="4424" y="8159"/>
                  </a:lnTo>
                  <a:lnTo>
                    <a:pt x="4657" y="7866"/>
                  </a:lnTo>
                  <a:lnTo>
                    <a:pt x="4879" y="7572"/>
                  </a:lnTo>
                  <a:lnTo>
                    <a:pt x="5082" y="7269"/>
                  </a:lnTo>
                  <a:lnTo>
                    <a:pt x="5274" y="6965"/>
                  </a:lnTo>
                  <a:lnTo>
                    <a:pt x="5456" y="6651"/>
                  </a:lnTo>
                  <a:lnTo>
                    <a:pt x="5618" y="6327"/>
                  </a:lnTo>
                  <a:lnTo>
                    <a:pt x="5770" y="6003"/>
                  </a:lnTo>
                  <a:lnTo>
                    <a:pt x="5892" y="5669"/>
                  </a:lnTo>
                  <a:lnTo>
                    <a:pt x="6003" y="5335"/>
                  </a:lnTo>
                  <a:lnTo>
                    <a:pt x="6094" y="4991"/>
                  </a:lnTo>
                  <a:lnTo>
                    <a:pt x="6155" y="4647"/>
                  </a:lnTo>
                  <a:lnTo>
                    <a:pt x="6206" y="4282"/>
                  </a:lnTo>
                  <a:lnTo>
                    <a:pt x="6216" y="4110"/>
                  </a:lnTo>
                  <a:lnTo>
                    <a:pt x="6226" y="3928"/>
                  </a:lnTo>
                  <a:lnTo>
                    <a:pt x="6226" y="3746"/>
                  </a:lnTo>
                  <a:lnTo>
                    <a:pt x="6216" y="3554"/>
                  </a:lnTo>
                  <a:lnTo>
                    <a:pt x="6206" y="3371"/>
                  </a:lnTo>
                  <a:lnTo>
                    <a:pt x="6185" y="3179"/>
                  </a:lnTo>
                  <a:lnTo>
                    <a:pt x="6165" y="2997"/>
                  </a:lnTo>
                  <a:lnTo>
                    <a:pt x="6125" y="2805"/>
                  </a:lnTo>
                  <a:lnTo>
                    <a:pt x="6084" y="2612"/>
                  </a:lnTo>
                  <a:lnTo>
                    <a:pt x="6044" y="2420"/>
                  </a:lnTo>
                  <a:lnTo>
                    <a:pt x="6003" y="2258"/>
                  </a:lnTo>
                  <a:lnTo>
                    <a:pt x="5942" y="2106"/>
                  </a:lnTo>
                  <a:lnTo>
                    <a:pt x="5892" y="1954"/>
                  </a:lnTo>
                  <a:lnTo>
                    <a:pt x="5821" y="1813"/>
                  </a:lnTo>
                  <a:lnTo>
                    <a:pt x="5750" y="1671"/>
                  </a:lnTo>
                  <a:lnTo>
                    <a:pt x="5679" y="1539"/>
                  </a:lnTo>
                  <a:lnTo>
                    <a:pt x="5598" y="1408"/>
                  </a:lnTo>
                  <a:lnTo>
                    <a:pt x="5507" y="1276"/>
                  </a:lnTo>
                  <a:lnTo>
                    <a:pt x="5416" y="1155"/>
                  </a:lnTo>
                  <a:lnTo>
                    <a:pt x="5315" y="1033"/>
                  </a:lnTo>
                  <a:lnTo>
                    <a:pt x="5214" y="922"/>
                  </a:lnTo>
                  <a:lnTo>
                    <a:pt x="5102" y="810"/>
                  </a:lnTo>
                  <a:lnTo>
                    <a:pt x="4991" y="709"/>
                  </a:lnTo>
                  <a:lnTo>
                    <a:pt x="4869" y="608"/>
                  </a:lnTo>
                  <a:lnTo>
                    <a:pt x="4748" y="527"/>
                  </a:lnTo>
                  <a:lnTo>
                    <a:pt x="4616" y="436"/>
                  </a:lnTo>
                  <a:lnTo>
                    <a:pt x="4485" y="365"/>
                  </a:lnTo>
                  <a:lnTo>
                    <a:pt x="4353" y="294"/>
                  </a:lnTo>
                  <a:lnTo>
                    <a:pt x="4211" y="223"/>
                  </a:lnTo>
                  <a:lnTo>
                    <a:pt x="4070" y="173"/>
                  </a:lnTo>
                  <a:lnTo>
                    <a:pt x="3928" y="122"/>
                  </a:lnTo>
                  <a:lnTo>
                    <a:pt x="3776" y="82"/>
                  </a:lnTo>
                  <a:lnTo>
                    <a:pt x="3624" y="51"/>
                  </a:lnTo>
                  <a:lnTo>
                    <a:pt x="3472" y="21"/>
                  </a:lnTo>
                  <a:lnTo>
                    <a:pt x="3321" y="11"/>
                  </a:lnTo>
                  <a:lnTo>
                    <a:pt x="3159" y="1"/>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9" name="Google Shape;84;p15">
              <a:extLst>
                <a:ext uri="{FF2B5EF4-FFF2-40B4-BE49-F238E27FC236}">
                  <a16:creationId xmlns:a16="http://schemas.microsoft.com/office/drawing/2014/main" id="{59D1AFDC-8D29-343C-9D7D-E0675ED2F0B8}"/>
                </a:ext>
              </a:extLst>
            </p:cNvPr>
            <p:cNvSpPr/>
            <p:nvPr/>
          </p:nvSpPr>
          <p:spPr>
            <a:xfrm>
              <a:off x="1182225" y="2090850"/>
              <a:ext cx="155400" cy="297125"/>
            </a:xfrm>
            <a:custGeom>
              <a:avLst/>
              <a:gdLst/>
              <a:ahLst/>
              <a:cxnLst/>
              <a:rect l="l" t="t" r="r" b="b"/>
              <a:pathLst>
                <a:path w="6216" h="11885" extrusionOk="0">
                  <a:moveTo>
                    <a:pt x="3057" y="1"/>
                  </a:moveTo>
                  <a:lnTo>
                    <a:pt x="2905" y="11"/>
                  </a:lnTo>
                  <a:lnTo>
                    <a:pt x="2743" y="21"/>
                  </a:lnTo>
                  <a:lnTo>
                    <a:pt x="2592" y="51"/>
                  </a:lnTo>
                  <a:lnTo>
                    <a:pt x="2440" y="82"/>
                  </a:lnTo>
                  <a:lnTo>
                    <a:pt x="2288" y="122"/>
                  </a:lnTo>
                  <a:lnTo>
                    <a:pt x="2146" y="173"/>
                  </a:lnTo>
                  <a:lnTo>
                    <a:pt x="2004" y="223"/>
                  </a:lnTo>
                  <a:lnTo>
                    <a:pt x="1863" y="294"/>
                  </a:lnTo>
                  <a:lnTo>
                    <a:pt x="1731" y="365"/>
                  </a:lnTo>
                  <a:lnTo>
                    <a:pt x="1600" y="436"/>
                  </a:lnTo>
                  <a:lnTo>
                    <a:pt x="1478" y="527"/>
                  </a:lnTo>
                  <a:lnTo>
                    <a:pt x="1357" y="608"/>
                  </a:lnTo>
                  <a:lnTo>
                    <a:pt x="1235" y="709"/>
                  </a:lnTo>
                  <a:lnTo>
                    <a:pt x="1124" y="810"/>
                  </a:lnTo>
                  <a:lnTo>
                    <a:pt x="1012" y="922"/>
                  </a:lnTo>
                  <a:lnTo>
                    <a:pt x="901" y="1033"/>
                  </a:lnTo>
                  <a:lnTo>
                    <a:pt x="810" y="1155"/>
                  </a:lnTo>
                  <a:lnTo>
                    <a:pt x="709" y="1276"/>
                  </a:lnTo>
                  <a:lnTo>
                    <a:pt x="628" y="1408"/>
                  </a:lnTo>
                  <a:lnTo>
                    <a:pt x="537" y="1539"/>
                  </a:lnTo>
                  <a:lnTo>
                    <a:pt x="466" y="1671"/>
                  </a:lnTo>
                  <a:lnTo>
                    <a:pt x="395" y="1813"/>
                  </a:lnTo>
                  <a:lnTo>
                    <a:pt x="334" y="1954"/>
                  </a:lnTo>
                  <a:lnTo>
                    <a:pt x="273" y="2106"/>
                  </a:lnTo>
                  <a:lnTo>
                    <a:pt x="223" y="2258"/>
                  </a:lnTo>
                  <a:lnTo>
                    <a:pt x="182" y="2420"/>
                  </a:lnTo>
                  <a:lnTo>
                    <a:pt x="132" y="2612"/>
                  </a:lnTo>
                  <a:lnTo>
                    <a:pt x="91" y="2805"/>
                  </a:lnTo>
                  <a:lnTo>
                    <a:pt x="61" y="2997"/>
                  </a:lnTo>
                  <a:lnTo>
                    <a:pt x="31" y="3179"/>
                  </a:lnTo>
                  <a:lnTo>
                    <a:pt x="10" y="3371"/>
                  </a:lnTo>
                  <a:lnTo>
                    <a:pt x="0" y="3554"/>
                  </a:lnTo>
                  <a:lnTo>
                    <a:pt x="0" y="3746"/>
                  </a:lnTo>
                  <a:lnTo>
                    <a:pt x="0" y="3928"/>
                  </a:lnTo>
                  <a:lnTo>
                    <a:pt x="0" y="4110"/>
                  </a:lnTo>
                  <a:lnTo>
                    <a:pt x="20" y="4282"/>
                  </a:lnTo>
                  <a:lnTo>
                    <a:pt x="61" y="4647"/>
                  </a:lnTo>
                  <a:lnTo>
                    <a:pt x="132" y="4991"/>
                  </a:lnTo>
                  <a:lnTo>
                    <a:pt x="213" y="5335"/>
                  </a:lnTo>
                  <a:lnTo>
                    <a:pt x="324" y="5669"/>
                  </a:lnTo>
                  <a:lnTo>
                    <a:pt x="456" y="6003"/>
                  </a:lnTo>
                  <a:lnTo>
                    <a:pt x="597" y="6327"/>
                  </a:lnTo>
                  <a:lnTo>
                    <a:pt x="759" y="6651"/>
                  </a:lnTo>
                  <a:lnTo>
                    <a:pt x="942" y="6965"/>
                  </a:lnTo>
                  <a:lnTo>
                    <a:pt x="1134" y="7269"/>
                  </a:lnTo>
                  <a:lnTo>
                    <a:pt x="1346" y="7572"/>
                  </a:lnTo>
                  <a:lnTo>
                    <a:pt x="1559" y="7866"/>
                  </a:lnTo>
                  <a:lnTo>
                    <a:pt x="1792" y="8159"/>
                  </a:lnTo>
                  <a:lnTo>
                    <a:pt x="2035" y="8443"/>
                  </a:lnTo>
                  <a:lnTo>
                    <a:pt x="2288" y="8726"/>
                  </a:lnTo>
                  <a:lnTo>
                    <a:pt x="2541" y="9000"/>
                  </a:lnTo>
                  <a:lnTo>
                    <a:pt x="2814" y="9263"/>
                  </a:lnTo>
                  <a:lnTo>
                    <a:pt x="3088" y="9526"/>
                  </a:lnTo>
                  <a:lnTo>
                    <a:pt x="3361" y="9789"/>
                  </a:lnTo>
                  <a:lnTo>
                    <a:pt x="3644" y="10042"/>
                  </a:lnTo>
                  <a:lnTo>
                    <a:pt x="4201" y="10528"/>
                  </a:lnTo>
                  <a:lnTo>
                    <a:pt x="4768" y="11004"/>
                  </a:lnTo>
                  <a:lnTo>
                    <a:pt x="5335" y="11449"/>
                  </a:lnTo>
                  <a:lnTo>
                    <a:pt x="5871" y="11884"/>
                  </a:lnTo>
                  <a:lnTo>
                    <a:pt x="5912" y="11702"/>
                  </a:lnTo>
                  <a:lnTo>
                    <a:pt x="5962" y="11480"/>
                  </a:lnTo>
                  <a:lnTo>
                    <a:pt x="6003" y="11216"/>
                  </a:lnTo>
                  <a:lnTo>
                    <a:pt x="6043" y="10913"/>
                  </a:lnTo>
                  <a:lnTo>
                    <a:pt x="6074" y="10589"/>
                  </a:lnTo>
                  <a:lnTo>
                    <a:pt x="6114" y="10235"/>
                  </a:lnTo>
                  <a:lnTo>
                    <a:pt x="6165" y="9445"/>
                  </a:lnTo>
                  <a:lnTo>
                    <a:pt x="6185" y="9010"/>
                  </a:lnTo>
                  <a:lnTo>
                    <a:pt x="6205" y="8564"/>
                  </a:lnTo>
                  <a:lnTo>
                    <a:pt x="6215" y="8109"/>
                  </a:lnTo>
                  <a:lnTo>
                    <a:pt x="6215" y="7643"/>
                  </a:lnTo>
                  <a:lnTo>
                    <a:pt x="6215" y="7157"/>
                  </a:lnTo>
                  <a:lnTo>
                    <a:pt x="6205" y="6671"/>
                  </a:lnTo>
                  <a:lnTo>
                    <a:pt x="6185" y="6185"/>
                  </a:lnTo>
                  <a:lnTo>
                    <a:pt x="6155" y="5689"/>
                  </a:lnTo>
                  <a:lnTo>
                    <a:pt x="6124" y="5204"/>
                  </a:lnTo>
                  <a:lnTo>
                    <a:pt x="6074" y="4728"/>
                  </a:lnTo>
                  <a:lnTo>
                    <a:pt x="6013" y="4252"/>
                  </a:lnTo>
                  <a:lnTo>
                    <a:pt x="5952" y="3786"/>
                  </a:lnTo>
                  <a:lnTo>
                    <a:pt x="5871" y="3341"/>
                  </a:lnTo>
                  <a:lnTo>
                    <a:pt x="5770" y="2906"/>
                  </a:lnTo>
                  <a:lnTo>
                    <a:pt x="5669" y="2501"/>
                  </a:lnTo>
                  <a:lnTo>
                    <a:pt x="5547" y="2106"/>
                  </a:lnTo>
                  <a:lnTo>
                    <a:pt x="5416" y="1742"/>
                  </a:lnTo>
                  <a:lnTo>
                    <a:pt x="5345" y="1570"/>
                  </a:lnTo>
                  <a:lnTo>
                    <a:pt x="5264" y="1408"/>
                  </a:lnTo>
                  <a:lnTo>
                    <a:pt x="5193" y="1256"/>
                  </a:lnTo>
                  <a:lnTo>
                    <a:pt x="5102" y="1104"/>
                  </a:lnTo>
                  <a:lnTo>
                    <a:pt x="5021" y="962"/>
                  </a:lnTo>
                  <a:lnTo>
                    <a:pt x="4930" y="831"/>
                  </a:lnTo>
                  <a:lnTo>
                    <a:pt x="4829" y="709"/>
                  </a:lnTo>
                  <a:lnTo>
                    <a:pt x="4727" y="598"/>
                  </a:lnTo>
                  <a:lnTo>
                    <a:pt x="4626" y="497"/>
                  </a:lnTo>
                  <a:lnTo>
                    <a:pt x="4515" y="406"/>
                  </a:lnTo>
                  <a:lnTo>
                    <a:pt x="4403" y="325"/>
                  </a:lnTo>
                  <a:lnTo>
                    <a:pt x="4292" y="254"/>
                  </a:lnTo>
                  <a:lnTo>
                    <a:pt x="4171" y="193"/>
                  </a:lnTo>
                  <a:lnTo>
                    <a:pt x="4039" y="142"/>
                  </a:lnTo>
                  <a:lnTo>
                    <a:pt x="3877" y="102"/>
                  </a:lnTo>
                  <a:lnTo>
                    <a:pt x="3705" y="61"/>
                  </a:lnTo>
                  <a:lnTo>
                    <a:pt x="3543" y="31"/>
                  </a:lnTo>
                  <a:lnTo>
                    <a:pt x="3381" y="11"/>
                  </a:lnTo>
                  <a:lnTo>
                    <a:pt x="3219" y="1"/>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85;p15">
              <a:extLst>
                <a:ext uri="{FF2B5EF4-FFF2-40B4-BE49-F238E27FC236}">
                  <a16:creationId xmlns:a16="http://schemas.microsoft.com/office/drawing/2014/main" id="{2F3DC9F1-F455-23D2-10C8-65D7FA7B7050}"/>
                </a:ext>
              </a:extLst>
            </p:cNvPr>
            <p:cNvSpPr/>
            <p:nvPr/>
          </p:nvSpPr>
          <p:spPr>
            <a:xfrm>
              <a:off x="2139050" y="2139450"/>
              <a:ext cx="98475" cy="124525"/>
            </a:xfrm>
            <a:custGeom>
              <a:avLst/>
              <a:gdLst/>
              <a:ahLst/>
              <a:cxnLst/>
              <a:rect l="l" t="t" r="r" b="b"/>
              <a:pathLst>
                <a:path w="3939" h="4981" extrusionOk="0">
                  <a:moveTo>
                    <a:pt x="3250" y="0"/>
                  </a:moveTo>
                  <a:lnTo>
                    <a:pt x="3068" y="20"/>
                  </a:lnTo>
                  <a:lnTo>
                    <a:pt x="2886" y="61"/>
                  </a:lnTo>
                  <a:lnTo>
                    <a:pt x="2713" y="111"/>
                  </a:lnTo>
                  <a:lnTo>
                    <a:pt x="2541" y="172"/>
                  </a:lnTo>
                  <a:lnTo>
                    <a:pt x="2379" y="253"/>
                  </a:lnTo>
                  <a:lnTo>
                    <a:pt x="2217" y="344"/>
                  </a:lnTo>
                  <a:lnTo>
                    <a:pt x="2066" y="456"/>
                  </a:lnTo>
                  <a:lnTo>
                    <a:pt x="1914" y="567"/>
                  </a:lnTo>
                  <a:lnTo>
                    <a:pt x="1762" y="688"/>
                  </a:lnTo>
                  <a:lnTo>
                    <a:pt x="1630" y="810"/>
                  </a:lnTo>
                  <a:lnTo>
                    <a:pt x="1499" y="942"/>
                  </a:lnTo>
                  <a:lnTo>
                    <a:pt x="1367" y="1073"/>
                  </a:lnTo>
                  <a:lnTo>
                    <a:pt x="1256" y="1215"/>
                  </a:lnTo>
                  <a:lnTo>
                    <a:pt x="1104" y="1407"/>
                  </a:lnTo>
                  <a:lnTo>
                    <a:pt x="972" y="1610"/>
                  </a:lnTo>
                  <a:lnTo>
                    <a:pt x="851" y="1812"/>
                  </a:lnTo>
                  <a:lnTo>
                    <a:pt x="729" y="2025"/>
                  </a:lnTo>
                  <a:lnTo>
                    <a:pt x="628" y="2247"/>
                  </a:lnTo>
                  <a:lnTo>
                    <a:pt x="537" y="2470"/>
                  </a:lnTo>
                  <a:lnTo>
                    <a:pt x="456" y="2693"/>
                  </a:lnTo>
                  <a:lnTo>
                    <a:pt x="385" y="2915"/>
                  </a:lnTo>
                  <a:lnTo>
                    <a:pt x="314" y="3148"/>
                  </a:lnTo>
                  <a:lnTo>
                    <a:pt x="254" y="3381"/>
                  </a:lnTo>
                  <a:lnTo>
                    <a:pt x="152" y="3857"/>
                  </a:lnTo>
                  <a:lnTo>
                    <a:pt x="71" y="4333"/>
                  </a:lnTo>
                  <a:lnTo>
                    <a:pt x="1" y="4808"/>
                  </a:lnTo>
                  <a:lnTo>
                    <a:pt x="11" y="4869"/>
                  </a:lnTo>
                  <a:lnTo>
                    <a:pt x="31" y="4920"/>
                  </a:lnTo>
                  <a:lnTo>
                    <a:pt x="71" y="4950"/>
                  </a:lnTo>
                  <a:lnTo>
                    <a:pt x="112" y="4970"/>
                  </a:lnTo>
                  <a:lnTo>
                    <a:pt x="163" y="4980"/>
                  </a:lnTo>
                  <a:lnTo>
                    <a:pt x="213" y="4970"/>
                  </a:lnTo>
                  <a:lnTo>
                    <a:pt x="223" y="4950"/>
                  </a:lnTo>
                  <a:lnTo>
                    <a:pt x="244" y="4940"/>
                  </a:lnTo>
                  <a:lnTo>
                    <a:pt x="264" y="4910"/>
                  </a:lnTo>
                  <a:lnTo>
                    <a:pt x="264" y="4879"/>
                  </a:lnTo>
                  <a:lnTo>
                    <a:pt x="345" y="4495"/>
                  </a:lnTo>
                  <a:lnTo>
                    <a:pt x="436" y="4120"/>
                  </a:lnTo>
                  <a:lnTo>
                    <a:pt x="537" y="3735"/>
                  </a:lnTo>
                  <a:lnTo>
                    <a:pt x="648" y="3361"/>
                  </a:lnTo>
                  <a:lnTo>
                    <a:pt x="790" y="2996"/>
                  </a:lnTo>
                  <a:lnTo>
                    <a:pt x="861" y="2814"/>
                  </a:lnTo>
                  <a:lnTo>
                    <a:pt x="942" y="2632"/>
                  </a:lnTo>
                  <a:lnTo>
                    <a:pt x="1033" y="2460"/>
                  </a:lnTo>
                  <a:lnTo>
                    <a:pt x="1124" y="2288"/>
                  </a:lnTo>
                  <a:lnTo>
                    <a:pt x="1225" y="2116"/>
                  </a:lnTo>
                  <a:lnTo>
                    <a:pt x="1337" y="1954"/>
                  </a:lnTo>
                  <a:lnTo>
                    <a:pt x="1458" y="1792"/>
                  </a:lnTo>
                  <a:lnTo>
                    <a:pt x="1580" y="1650"/>
                  </a:lnTo>
                  <a:lnTo>
                    <a:pt x="1711" y="1519"/>
                  </a:lnTo>
                  <a:lnTo>
                    <a:pt x="1853" y="1387"/>
                  </a:lnTo>
                  <a:lnTo>
                    <a:pt x="1985" y="1276"/>
                  </a:lnTo>
                  <a:lnTo>
                    <a:pt x="2136" y="1174"/>
                  </a:lnTo>
                  <a:lnTo>
                    <a:pt x="2278" y="1083"/>
                  </a:lnTo>
                  <a:lnTo>
                    <a:pt x="2430" y="1002"/>
                  </a:lnTo>
                  <a:lnTo>
                    <a:pt x="2592" y="921"/>
                  </a:lnTo>
                  <a:lnTo>
                    <a:pt x="2754" y="850"/>
                  </a:lnTo>
                  <a:lnTo>
                    <a:pt x="3088" y="719"/>
                  </a:lnTo>
                  <a:lnTo>
                    <a:pt x="3432" y="587"/>
                  </a:lnTo>
                  <a:lnTo>
                    <a:pt x="3797" y="456"/>
                  </a:lnTo>
                  <a:lnTo>
                    <a:pt x="3857" y="425"/>
                  </a:lnTo>
                  <a:lnTo>
                    <a:pt x="3898" y="375"/>
                  </a:lnTo>
                  <a:lnTo>
                    <a:pt x="3928" y="314"/>
                  </a:lnTo>
                  <a:lnTo>
                    <a:pt x="3938" y="253"/>
                  </a:lnTo>
                  <a:lnTo>
                    <a:pt x="3928" y="192"/>
                  </a:lnTo>
                  <a:lnTo>
                    <a:pt x="3908" y="142"/>
                  </a:lnTo>
                  <a:lnTo>
                    <a:pt x="3857" y="91"/>
                  </a:lnTo>
                  <a:lnTo>
                    <a:pt x="3827" y="71"/>
                  </a:lnTo>
                  <a:lnTo>
                    <a:pt x="3797" y="61"/>
                  </a:lnTo>
                  <a:lnTo>
                    <a:pt x="3614" y="20"/>
                  </a:lnTo>
                  <a:lnTo>
                    <a:pt x="3432"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86;p15">
              <a:extLst>
                <a:ext uri="{FF2B5EF4-FFF2-40B4-BE49-F238E27FC236}">
                  <a16:creationId xmlns:a16="http://schemas.microsoft.com/office/drawing/2014/main" id="{1BDFBA00-7ADC-C398-1F79-A11B682B55F2}"/>
                </a:ext>
              </a:extLst>
            </p:cNvPr>
            <p:cNvSpPr/>
            <p:nvPr/>
          </p:nvSpPr>
          <p:spPr>
            <a:xfrm>
              <a:off x="2179300" y="2175875"/>
              <a:ext cx="40250" cy="59250"/>
            </a:xfrm>
            <a:custGeom>
              <a:avLst/>
              <a:gdLst/>
              <a:ahLst/>
              <a:cxnLst/>
              <a:rect l="l" t="t" r="r" b="b"/>
              <a:pathLst>
                <a:path w="1610" h="2370" extrusionOk="0">
                  <a:moveTo>
                    <a:pt x="122" y="1"/>
                  </a:moveTo>
                  <a:lnTo>
                    <a:pt x="81" y="11"/>
                  </a:lnTo>
                  <a:lnTo>
                    <a:pt x="41" y="41"/>
                  </a:lnTo>
                  <a:lnTo>
                    <a:pt x="20" y="82"/>
                  </a:lnTo>
                  <a:lnTo>
                    <a:pt x="0" y="132"/>
                  </a:lnTo>
                  <a:lnTo>
                    <a:pt x="10" y="183"/>
                  </a:lnTo>
                  <a:lnTo>
                    <a:pt x="30" y="223"/>
                  </a:lnTo>
                  <a:lnTo>
                    <a:pt x="71" y="254"/>
                  </a:lnTo>
                  <a:lnTo>
                    <a:pt x="213" y="335"/>
                  </a:lnTo>
                  <a:lnTo>
                    <a:pt x="354" y="436"/>
                  </a:lnTo>
                  <a:lnTo>
                    <a:pt x="486" y="537"/>
                  </a:lnTo>
                  <a:lnTo>
                    <a:pt x="607" y="649"/>
                  </a:lnTo>
                  <a:lnTo>
                    <a:pt x="709" y="780"/>
                  </a:lnTo>
                  <a:lnTo>
                    <a:pt x="800" y="912"/>
                  </a:lnTo>
                  <a:lnTo>
                    <a:pt x="891" y="1064"/>
                  </a:lnTo>
                  <a:lnTo>
                    <a:pt x="952" y="1215"/>
                  </a:lnTo>
                  <a:lnTo>
                    <a:pt x="1002" y="1347"/>
                  </a:lnTo>
                  <a:lnTo>
                    <a:pt x="1033" y="1489"/>
                  </a:lnTo>
                  <a:lnTo>
                    <a:pt x="1053" y="1620"/>
                  </a:lnTo>
                  <a:lnTo>
                    <a:pt x="1073" y="1762"/>
                  </a:lnTo>
                  <a:lnTo>
                    <a:pt x="1073" y="1904"/>
                  </a:lnTo>
                  <a:lnTo>
                    <a:pt x="1073" y="2025"/>
                  </a:lnTo>
                  <a:lnTo>
                    <a:pt x="1073" y="2086"/>
                  </a:lnTo>
                  <a:lnTo>
                    <a:pt x="1083" y="2137"/>
                  </a:lnTo>
                  <a:lnTo>
                    <a:pt x="1103" y="2197"/>
                  </a:lnTo>
                  <a:lnTo>
                    <a:pt x="1144" y="2268"/>
                  </a:lnTo>
                  <a:lnTo>
                    <a:pt x="1174" y="2299"/>
                  </a:lnTo>
                  <a:lnTo>
                    <a:pt x="1205" y="2329"/>
                  </a:lnTo>
                  <a:lnTo>
                    <a:pt x="1245" y="2349"/>
                  </a:lnTo>
                  <a:lnTo>
                    <a:pt x="1296" y="2369"/>
                  </a:lnTo>
                  <a:lnTo>
                    <a:pt x="1336" y="2369"/>
                  </a:lnTo>
                  <a:lnTo>
                    <a:pt x="1387" y="2359"/>
                  </a:lnTo>
                  <a:lnTo>
                    <a:pt x="1427" y="2339"/>
                  </a:lnTo>
                  <a:lnTo>
                    <a:pt x="1468" y="2309"/>
                  </a:lnTo>
                  <a:lnTo>
                    <a:pt x="1518" y="2238"/>
                  </a:lnTo>
                  <a:lnTo>
                    <a:pt x="1559" y="2167"/>
                  </a:lnTo>
                  <a:lnTo>
                    <a:pt x="1579" y="2086"/>
                  </a:lnTo>
                  <a:lnTo>
                    <a:pt x="1599" y="1995"/>
                  </a:lnTo>
                  <a:lnTo>
                    <a:pt x="1610" y="1914"/>
                  </a:lnTo>
                  <a:lnTo>
                    <a:pt x="1610" y="1823"/>
                  </a:lnTo>
                  <a:lnTo>
                    <a:pt x="1599" y="1722"/>
                  </a:lnTo>
                  <a:lnTo>
                    <a:pt x="1579" y="1631"/>
                  </a:lnTo>
                  <a:lnTo>
                    <a:pt x="1529" y="1438"/>
                  </a:lnTo>
                  <a:lnTo>
                    <a:pt x="1458" y="1256"/>
                  </a:lnTo>
                  <a:lnTo>
                    <a:pt x="1387" y="1094"/>
                  </a:lnTo>
                  <a:lnTo>
                    <a:pt x="1306" y="942"/>
                  </a:lnTo>
                  <a:lnTo>
                    <a:pt x="1205" y="790"/>
                  </a:lnTo>
                  <a:lnTo>
                    <a:pt x="1083" y="639"/>
                  </a:lnTo>
                  <a:lnTo>
                    <a:pt x="962" y="497"/>
                  </a:lnTo>
                  <a:lnTo>
                    <a:pt x="820" y="375"/>
                  </a:lnTo>
                  <a:lnTo>
                    <a:pt x="678" y="264"/>
                  </a:lnTo>
                  <a:lnTo>
                    <a:pt x="516" y="163"/>
                  </a:lnTo>
                  <a:lnTo>
                    <a:pt x="354" y="82"/>
                  </a:lnTo>
                  <a:lnTo>
                    <a:pt x="172"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87;p15">
              <a:extLst>
                <a:ext uri="{FF2B5EF4-FFF2-40B4-BE49-F238E27FC236}">
                  <a16:creationId xmlns:a16="http://schemas.microsoft.com/office/drawing/2014/main" id="{DDF24DA6-F2DA-E672-23F8-10FC29982A40}"/>
                </a:ext>
              </a:extLst>
            </p:cNvPr>
            <p:cNvSpPr/>
            <p:nvPr/>
          </p:nvSpPr>
          <p:spPr>
            <a:xfrm>
              <a:off x="1209800" y="2139450"/>
              <a:ext cx="98475" cy="124525"/>
            </a:xfrm>
            <a:custGeom>
              <a:avLst/>
              <a:gdLst/>
              <a:ahLst/>
              <a:cxnLst/>
              <a:rect l="l" t="t" r="r" b="b"/>
              <a:pathLst>
                <a:path w="3939" h="4981" extrusionOk="0">
                  <a:moveTo>
                    <a:pt x="517" y="0"/>
                  </a:moveTo>
                  <a:lnTo>
                    <a:pt x="335" y="20"/>
                  </a:lnTo>
                  <a:lnTo>
                    <a:pt x="152" y="61"/>
                  </a:lnTo>
                  <a:lnTo>
                    <a:pt x="112" y="71"/>
                  </a:lnTo>
                  <a:lnTo>
                    <a:pt x="82" y="91"/>
                  </a:lnTo>
                  <a:lnTo>
                    <a:pt x="41" y="142"/>
                  </a:lnTo>
                  <a:lnTo>
                    <a:pt x="11" y="192"/>
                  </a:lnTo>
                  <a:lnTo>
                    <a:pt x="1" y="253"/>
                  </a:lnTo>
                  <a:lnTo>
                    <a:pt x="11" y="314"/>
                  </a:lnTo>
                  <a:lnTo>
                    <a:pt x="41" y="375"/>
                  </a:lnTo>
                  <a:lnTo>
                    <a:pt x="92" y="425"/>
                  </a:lnTo>
                  <a:lnTo>
                    <a:pt x="152" y="456"/>
                  </a:lnTo>
                  <a:lnTo>
                    <a:pt x="861" y="719"/>
                  </a:lnTo>
                  <a:lnTo>
                    <a:pt x="1195" y="850"/>
                  </a:lnTo>
                  <a:lnTo>
                    <a:pt x="1357" y="921"/>
                  </a:lnTo>
                  <a:lnTo>
                    <a:pt x="1509" y="1002"/>
                  </a:lnTo>
                  <a:lnTo>
                    <a:pt x="1661" y="1083"/>
                  </a:lnTo>
                  <a:lnTo>
                    <a:pt x="1812" y="1174"/>
                  </a:lnTo>
                  <a:lnTo>
                    <a:pt x="1954" y="1276"/>
                  </a:lnTo>
                  <a:lnTo>
                    <a:pt x="2096" y="1387"/>
                  </a:lnTo>
                  <a:lnTo>
                    <a:pt x="2227" y="1508"/>
                  </a:lnTo>
                  <a:lnTo>
                    <a:pt x="2359" y="1650"/>
                  </a:lnTo>
                  <a:lnTo>
                    <a:pt x="2481" y="1792"/>
                  </a:lnTo>
                  <a:lnTo>
                    <a:pt x="2612" y="1954"/>
                  </a:lnTo>
                  <a:lnTo>
                    <a:pt x="2713" y="2116"/>
                  </a:lnTo>
                  <a:lnTo>
                    <a:pt x="2815" y="2288"/>
                  </a:lnTo>
                  <a:lnTo>
                    <a:pt x="2916" y="2460"/>
                  </a:lnTo>
                  <a:lnTo>
                    <a:pt x="2997" y="2632"/>
                  </a:lnTo>
                  <a:lnTo>
                    <a:pt x="3078" y="2814"/>
                  </a:lnTo>
                  <a:lnTo>
                    <a:pt x="3159" y="2996"/>
                  </a:lnTo>
                  <a:lnTo>
                    <a:pt x="3290" y="3361"/>
                  </a:lnTo>
                  <a:lnTo>
                    <a:pt x="3402" y="3735"/>
                  </a:lnTo>
                  <a:lnTo>
                    <a:pt x="3503" y="4120"/>
                  </a:lnTo>
                  <a:lnTo>
                    <a:pt x="3594" y="4495"/>
                  </a:lnTo>
                  <a:lnTo>
                    <a:pt x="3675" y="4879"/>
                  </a:lnTo>
                  <a:lnTo>
                    <a:pt x="3685" y="4910"/>
                  </a:lnTo>
                  <a:lnTo>
                    <a:pt x="3695" y="4940"/>
                  </a:lnTo>
                  <a:lnTo>
                    <a:pt x="3716" y="4950"/>
                  </a:lnTo>
                  <a:lnTo>
                    <a:pt x="3736" y="4970"/>
                  </a:lnTo>
                  <a:lnTo>
                    <a:pt x="3776" y="4980"/>
                  </a:lnTo>
                  <a:lnTo>
                    <a:pt x="3827" y="4970"/>
                  </a:lnTo>
                  <a:lnTo>
                    <a:pt x="3877" y="4950"/>
                  </a:lnTo>
                  <a:lnTo>
                    <a:pt x="3908" y="4920"/>
                  </a:lnTo>
                  <a:lnTo>
                    <a:pt x="3938" y="4869"/>
                  </a:lnTo>
                  <a:lnTo>
                    <a:pt x="3938" y="4808"/>
                  </a:lnTo>
                  <a:lnTo>
                    <a:pt x="3867" y="4333"/>
                  </a:lnTo>
                  <a:lnTo>
                    <a:pt x="3786" y="3857"/>
                  </a:lnTo>
                  <a:lnTo>
                    <a:pt x="3685" y="3381"/>
                  </a:lnTo>
                  <a:lnTo>
                    <a:pt x="3624" y="3148"/>
                  </a:lnTo>
                  <a:lnTo>
                    <a:pt x="3564" y="2915"/>
                  </a:lnTo>
                  <a:lnTo>
                    <a:pt x="3483" y="2693"/>
                  </a:lnTo>
                  <a:lnTo>
                    <a:pt x="3402" y="2470"/>
                  </a:lnTo>
                  <a:lnTo>
                    <a:pt x="3311" y="2247"/>
                  </a:lnTo>
                  <a:lnTo>
                    <a:pt x="3209" y="2025"/>
                  </a:lnTo>
                  <a:lnTo>
                    <a:pt x="3098" y="1812"/>
                  </a:lnTo>
                  <a:lnTo>
                    <a:pt x="2977" y="1610"/>
                  </a:lnTo>
                  <a:lnTo>
                    <a:pt x="2835" y="1407"/>
                  </a:lnTo>
                  <a:lnTo>
                    <a:pt x="2693" y="1215"/>
                  </a:lnTo>
                  <a:lnTo>
                    <a:pt x="2572" y="1073"/>
                  </a:lnTo>
                  <a:lnTo>
                    <a:pt x="2450" y="942"/>
                  </a:lnTo>
                  <a:lnTo>
                    <a:pt x="2319" y="810"/>
                  </a:lnTo>
                  <a:lnTo>
                    <a:pt x="2177" y="688"/>
                  </a:lnTo>
                  <a:lnTo>
                    <a:pt x="2035" y="567"/>
                  </a:lnTo>
                  <a:lnTo>
                    <a:pt x="1883" y="456"/>
                  </a:lnTo>
                  <a:lnTo>
                    <a:pt x="1721" y="344"/>
                  </a:lnTo>
                  <a:lnTo>
                    <a:pt x="1559" y="253"/>
                  </a:lnTo>
                  <a:lnTo>
                    <a:pt x="1397" y="172"/>
                  </a:lnTo>
                  <a:lnTo>
                    <a:pt x="1225" y="111"/>
                  </a:lnTo>
                  <a:lnTo>
                    <a:pt x="1053" y="61"/>
                  </a:lnTo>
                  <a:lnTo>
                    <a:pt x="871" y="20"/>
                  </a:lnTo>
                  <a:lnTo>
                    <a:pt x="699"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88;p15">
              <a:extLst>
                <a:ext uri="{FF2B5EF4-FFF2-40B4-BE49-F238E27FC236}">
                  <a16:creationId xmlns:a16="http://schemas.microsoft.com/office/drawing/2014/main" id="{C6255454-F52A-C6DE-8EF9-A21B3B91807A}"/>
                </a:ext>
              </a:extLst>
            </p:cNvPr>
            <p:cNvSpPr/>
            <p:nvPr/>
          </p:nvSpPr>
          <p:spPr>
            <a:xfrm>
              <a:off x="1228025" y="2175875"/>
              <a:ext cx="40000" cy="59250"/>
            </a:xfrm>
            <a:custGeom>
              <a:avLst/>
              <a:gdLst/>
              <a:ahLst/>
              <a:cxnLst/>
              <a:rect l="l" t="t" r="r" b="b"/>
              <a:pathLst>
                <a:path w="1600" h="2370" extrusionOk="0">
                  <a:moveTo>
                    <a:pt x="1428" y="1"/>
                  </a:moveTo>
                  <a:lnTo>
                    <a:pt x="1256" y="82"/>
                  </a:lnTo>
                  <a:lnTo>
                    <a:pt x="1083" y="163"/>
                  </a:lnTo>
                  <a:lnTo>
                    <a:pt x="932" y="264"/>
                  </a:lnTo>
                  <a:lnTo>
                    <a:pt x="780" y="375"/>
                  </a:lnTo>
                  <a:lnTo>
                    <a:pt x="648" y="497"/>
                  </a:lnTo>
                  <a:lnTo>
                    <a:pt x="517" y="639"/>
                  </a:lnTo>
                  <a:lnTo>
                    <a:pt x="405" y="790"/>
                  </a:lnTo>
                  <a:lnTo>
                    <a:pt x="304" y="942"/>
                  </a:lnTo>
                  <a:lnTo>
                    <a:pt x="223" y="1094"/>
                  </a:lnTo>
                  <a:lnTo>
                    <a:pt x="142" y="1266"/>
                  </a:lnTo>
                  <a:lnTo>
                    <a:pt x="71" y="1438"/>
                  </a:lnTo>
                  <a:lnTo>
                    <a:pt x="21" y="1631"/>
                  </a:lnTo>
                  <a:lnTo>
                    <a:pt x="10" y="1722"/>
                  </a:lnTo>
                  <a:lnTo>
                    <a:pt x="0" y="1823"/>
                  </a:lnTo>
                  <a:lnTo>
                    <a:pt x="0" y="1914"/>
                  </a:lnTo>
                  <a:lnTo>
                    <a:pt x="0" y="1995"/>
                  </a:lnTo>
                  <a:lnTo>
                    <a:pt x="21" y="2086"/>
                  </a:lnTo>
                  <a:lnTo>
                    <a:pt x="51" y="2167"/>
                  </a:lnTo>
                  <a:lnTo>
                    <a:pt x="91" y="2238"/>
                  </a:lnTo>
                  <a:lnTo>
                    <a:pt x="142" y="2309"/>
                  </a:lnTo>
                  <a:lnTo>
                    <a:pt x="172" y="2339"/>
                  </a:lnTo>
                  <a:lnTo>
                    <a:pt x="223" y="2359"/>
                  </a:lnTo>
                  <a:lnTo>
                    <a:pt x="264" y="2369"/>
                  </a:lnTo>
                  <a:lnTo>
                    <a:pt x="314" y="2369"/>
                  </a:lnTo>
                  <a:lnTo>
                    <a:pt x="355" y="2349"/>
                  </a:lnTo>
                  <a:lnTo>
                    <a:pt x="395" y="2329"/>
                  </a:lnTo>
                  <a:lnTo>
                    <a:pt x="436" y="2299"/>
                  </a:lnTo>
                  <a:lnTo>
                    <a:pt x="466" y="2268"/>
                  </a:lnTo>
                  <a:lnTo>
                    <a:pt x="496" y="2208"/>
                  </a:lnTo>
                  <a:lnTo>
                    <a:pt x="517" y="2157"/>
                  </a:lnTo>
                  <a:lnTo>
                    <a:pt x="527" y="2106"/>
                  </a:lnTo>
                  <a:lnTo>
                    <a:pt x="537" y="2056"/>
                  </a:lnTo>
                  <a:lnTo>
                    <a:pt x="537" y="1944"/>
                  </a:lnTo>
                  <a:lnTo>
                    <a:pt x="537" y="1823"/>
                  </a:lnTo>
                  <a:lnTo>
                    <a:pt x="537" y="1671"/>
                  </a:lnTo>
                  <a:lnTo>
                    <a:pt x="567" y="1509"/>
                  </a:lnTo>
                  <a:lnTo>
                    <a:pt x="598" y="1367"/>
                  </a:lnTo>
                  <a:lnTo>
                    <a:pt x="648" y="1215"/>
                  </a:lnTo>
                  <a:lnTo>
                    <a:pt x="719" y="1064"/>
                  </a:lnTo>
                  <a:lnTo>
                    <a:pt x="800" y="912"/>
                  </a:lnTo>
                  <a:lnTo>
                    <a:pt x="891" y="780"/>
                  </a:lnTo>
                  <a:lnTo>
                    <a:pt x="1002" y="649"/>
                  </a:lnTo>
                  <a:lnTo>
                    <a:pt x="1124" y="537"/>
                  </a:lnTo>
                  <a:lnTo>
                    <a:pt x="1245" y="436"/>
                  </a:lnTo>
                  <a:lnTo>
                    <a:pt x="1387" y="335"/>
                  </a:lnTo>
                  <a:lnTo>
                    <a:pt x="1529" y="254"/>
                  </a:lnTo>
                  <a:lnTo>
                    <a:pt x="1569" y="223"/>
                  </a:lnTo>
                  <a:lnTo>
                    <a:pt x="1600" y="183"/>
                  </a:lnTo>
                  <a:lnTo>
                    <a:pt x="1600" y="132"/>
                  </a:lnTo>
                  <a:lnTo>
                    <a:pt x="1590" y="82"/>
                  </a:lnTo>
                  <a:lnTo>
                    <a:pt x="1559" y="41"/>
                  </a:lnTo>
                  <a:lnTo>
                    <a:pt x="1529" y="11"/>
                  </a:lnTo>
                  <a:lnTo>
                    <a:pt x="1478"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 name="TextBox 14">
            <a:extLst>
              <a:ext uri="{FF2B5EF4-FFF2-40B4-BE49-F238E27FC236}">
                <a16:creationId xmlns:a16="http://schemas.microsoft.com/office/drawing/2014/main" id="{4B421939-53E0-C87F-4EF0-EF6D3E237A77}"/>
              </a:ext>
            </a:extLst>
          </p:cNvPr>
          <p:cNvSpPr txBox="1"/>
          <p:nvPr/>
        </p:nvSpPr>
        <p:spPr>
          <a:xfrm>
            <a:off x="1644929" y="198146"/>
            <a:ext cx="9067800" cy="92333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99BDB5">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inpin heiti" panose="00000500000000000000" pitchFamily="2" charset="-122"/>
              </a:rPr>
              <a:t>1. </a:t>
            </a:r>
            <a:r>
              <a:rPr kumimoji="0" lang="en-US" altLang="zh-CN" sz="5400" b="1" i="0" u="none" strike="noStrike" kern="1200" cap="none" spc="0" normalizeH="0" baseline="0" noProof="0" dirty="0" err="1">
                <a:ln>
                  <a:noFill/>
                </a:ln>
                <a:solidFill>
                  <a:srgbClr val="99BDB5">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inpin heiti" panose="00000500000000000000" pitchFamily="2" charset="-122"/>
              </a:rPr>
              <a:t>Câu</a:t>
            </a:r>
            <a:r>
              <a:rPr kumimoji="0" lang="en-US" altLang="zh-CN" sz="5400" b="1" i="0" u="none" strike="noStrike" kern="1200" cap="none" spc="0" normalizeH="0" baseline="0" noProof="0" dirty="0">
                <a:ln>
                  <a:noFill/>
                </a:ln>
                <a:solidFill>
                  <a:srgbClr val="99BDB5">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inpin heiti" panose="00000500000000000000" pitchFamily="2" charset="-122"/>
              </a:rPr>
              <a:t> 1</a:t>
            </a:r>
            <a:endParaRPr kumimoji="0" lang="zh-CN" altLang="en-US" sz="34400" b="1" i="0" u="none" strike="noStrike" kern="1200" cap="none" spc="0" normalizeH="0" baseline="0" noProof="0" dirty="0">
              <a:ln>
                <a:noFill/>
              </a:ln>
              <a:solidFill>
                <a:srgbClr val="99BDB5">
                  <a:lumMod val="50000"/>
                </a:srgbClr>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inpin heiti" panose="00000500000000000000" pitchFamily="2" charset="-122"/>
            </a:endParaRPr>
          </a:p>
        </p:txBody>
      </p:sp>
      <p:sp>
        <p:nvSpPr>
          <p:cNvPr id="5" name="TextBox 4">
            <a:extLst>
              <a:ext uri="{FF2B5EF4-FFF2-40B4-BE49-F238E27FC236}">
                <a16:creationId xmlns:a16="http://schemas.microsoft.com/office/drawing/2014/main" id="{EB70DDCA-888C-8168-D6CC-2AE3440350B7}"/>
              </a:ext>
            </a:extLst>
          </p:cNvPr>
          <p:cNvSpPr txBox="1"/>
          <p:nvPr/>
        </p:nvSpPr>
        <p:spPr>
          <a:xfrm>
            <a:off x="2425348" y="2481160"/>
            <a:ext cx="7334876" cy="1938992"/>
          </a:xfrm>
          <a:prstGeom prst="rect">
            <a:avLst/>
          </a:prstGeom>
          <a:noFill/>
        </p:spPr>
        <p:txBody>
          <a:bodyPr wrap="square">
            <a:spAutoFit/>
          </a:bodyPr>
          <a:lstStyle/>
          <a:p>
            <a:pPr algn="just"/>
            <a:r>
              <a:rPr lang="vi-VN" sz="4000" dirty="0">
                <a:latin typeface="Times New Roman" panose="02020603050405020304" pitchFamily="18" charset="0"/>
                <a:cs typeface="Times New Roman" panose="02020603050405020304" pitchFamily="18" charset="0"/>
              </a:rPr>
              <a:t>Hãy sắp xếp các tác phẩm đã học trong bài học này theo lịch sử/ tiến trình văn học.</a:t>
            </a:r>
            <a:endParaRPr lang="en-SG"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4772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000000"/>
      </a:dk2>
      <a:lt2>
        <a:srgbClr val="F7F4E1"/>
      </a:lt2>
      <a:accent1>
        <a:srgbClr val="99BDB5"/>
      </a:accent1>
      <a:accent2>
        <a:srgbClr val="DC541E"/>
      </a:accent2>
      <a:accent3>
        <a:srgbClr val="F3E3C1"/>
      </a:accent3>
      <a:accent4>
        <a:srgbClr val="48A1A9"/>
      </a:accent4>
      <a:accent5>
        <a:srgbClr val="77B8A6"/>
      </a:accent5>
      <a:accent6>
        <a:srgbClr val="FFFFFF"/>
      </a:accent6>
      <a:hlink>
        <a:srgbClr val="FFFFFF"/>
      </a:hlink>
      <a:folHlink>
        <a:srgbClr val="FFFFF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74355" r="-17645"/>
          </a:stretch>
        </a:blipFill>
        <a:ln>
          <a:noFill/>
        </a:ln>
        <a:effectLst/>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ar-Theme">
  <a:themeElements>
    <a:clrScheme name="War-Theme">
      <a:dk1>
        <a:sysClr val="windowText" lastClr="000000"/>
      </a:dk1>
      <a:lt1>
        <a:sysClr val="window" lastClr="FFFFFF"/>
      </a:lt1>
      <a:dk2>
        <a:srgbClr val="44546A"/>
      </a:dk2>
      <a:lt2>
        <a:srgbClr val="E7E6E6"/>
      </a:lt2>
      <a:accent1>
        <a:srgbClr val="B1523C"/>
      </a:accent1>
      <a:accent2>
        <a:srgbClr val="4C413A"/>
      </a:accent2>
      <a:accent3>
        <a:srgbClr val="B1523C"/>
      </a:accent3>
      <a:accent4>
        <a:srgbClr val="4C413A"/>
      </a:accent4>
      <a:accent5>
        <a:srgbClr val="B1523C"/>
      </a:accent5>
      <a:accent6>
        <a:srgbClr val="4C413A"/>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0000"/>
        </a:solidFill>
        <a:ln>
          <a:noFill/>
        </a:ln>
      </a:spPr>
      <a:bodyPr vert="horz" wrap="square" lIns="91440" tIns="45720" rIns="91440" bIns="45720" numCol="1" anchor="t" anchorCtr="0" compatLnSpc="1">
        <a:prstTxWarp prst="textNoShape">
          <a:avLst/>
        </a:prstTxWarp>
      </a:bodyPr>
      <a:lstStyle>
        <a:defPPr>
          <a:defRPr/>
        </a:defPPr>
      </a:lstStyle>
    </a:spDef>
    <a:txDef>
      <a:spPr>
        <a:noFill/>
      </a:spPr>
      <a:bodyPr wrap="none" rtlCol="0">
        <a:spAutoFit/>
      </a:bodyPr>
      <a:lstStyle>
        <a:defPPr>
          <a:defRPr dirty="0" smtClean="0">
            <a:solidFill>
              <a:schemeClr val="bg1"/>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Sketchbubble_MC1_Theme" id="{686A07EB-2B9E-48A0-8CCC-5BAD4BE0E238}" vid="{660E79CE-BC43-44FF-8C21-A88327A3572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78</TotalTime>
  <Words>1087</Words>
  <Application>Microsoft Office PowerPoint</Application>
  <PresentationFormat>Widescreen</PresentationFormat>
  <Paragraphs>129</Paragraphs>
  <Slides>27</Slides>
  <Notes>12</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27</vt:i4>
      </vt:variant>
    </vt:vector>
  </HeadingPairs>
  <TitlesOfParts>
    <vt:vector size="44" baseType="lpstr">
      <vt:lpstr>DengXian</vt:lpstr>
      <vt:lpstr>Aptos</vt:lpstr>
      <vt:lpstr>Arial</vt:lpstr>
      <vt:lpstr>Calibri</vt:lpstr>
      <vt:lpstr>Fredoka</vt:lpstr>
      <vt:lpstr>inpin heiti</vt:lpstr>
      <vt:lpstr>Microsoft YaHei</vt:lpstr>
      <vt:lpstr>Montserrat</vt:lpstr>
      <vt:lpstr>Montserrat SemiBold</vt:lpstr>
      <vt:lpstr>Reggae One</vt:lpstr>
      <vt:lpstr>Roboto Condensed</vt:lpstr>
      <vt:lpstr>Times New Roman</vt:lpstr>
      <vt:lpstr>Viga</vt:lpstr>
      <vt:lpstr>楷体</vt:lpstr>
      <vt:lpstr>Office 主题​​</vt:lpstr>
      <vt:lpstr>2_Office Theme</vt:lpstr>
      <vt:lpstr>War-Theme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9</cp:revision>
  <dcterms:created xsi:type="dcterms:W3CDTF">2024-06-11T16:15:47Z</dcterms:created>
  <dcterms:modified xsi:type="dcterms:W3CDTF">2024-07-04T05:46:39Z</dcterms:modified>
</cp:coreProperties>
</file>